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озанова Екатерина Леонидовна" initials="РЕЛ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35"/>
    <p:restoredTop sz="94694"/>
  </p:normalViewPr>
  <p:slideViewPr>
    <p:cSldViewPr snapToGrid="0">
      <p:cViewPr>
        <p:scale>
          <a:sx n="114" d="100"/>
          <a:sy n="114" d="100"/>
        </p:scale>
        <p:origin x="-246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7-10T09:59:32.298" idx="1">
    <p:pos x="7680" y="0"/>
    <p:text>Просьба заменить последнее предложение в разделе Уникальность экспоната.</p:text>
    <p:extLst>
      <p:ext uri="{C676402C-5697-4E1C-873F-D02D1690AC5C}">
        <p15:threadingInfo xmlns:p15="http://schemas.microsoft.com/office/powerpoint/2012/main" timeZoneBias="-180"/>
      </p:ext>
    </p:extLst>
  </p:cm>
  <p:cm authorId="1" dt="2025-07-10T10:00:37.762" idx="2">
    <p:pos x="7680" y="136"/>
    <p:text>На выставке представлен орден маршала Семена Константиновича Тимошенко.</p:text>
    <p:extLst>
      <p:ext uri="{C676402C-5697-4E1C-873F-D02D1690AC5C}">
        <p15:threadingInfo xmlns:p15="http://schemas.microsoft.com/office/powerpoint/2012/main" timeZoneBias="-180">
          <p15:parentCm authorId="1" idx="1"/>
        </p15:threadingInfo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958CC3-BE82-7D9D-6103-E10AB9A89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18A0352-DD4F-FFEC-10DC-ECE2D8E29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3FF72C3-CD5C-D6ED-AC92-11D4C8481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B8BF61D-FE2C-55B9-A499-50E0B9233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C954D3D-AAAC-09B6-C667-52C4B5ECF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45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EEE6E3-E4D5-37CA-971F-42E242343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25085DE-007E-D4DF-1068-EFF8E9306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F95A39B-6B98-E7B9-4E3A-B3696C645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36B570E-DA45-48DD-9941-CA701049B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A5A9E5E-67A2-4848-3302-B8D9CEDD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79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24F57C-4FEB-0762-BAB4-0B5F393AF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6ED7B10-EFF8-7EE4-CF79-2EC788166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B36C6EC-2ED6-39EC-40EE-B5B098F79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83414D-D88D-0595-1C99-020990A65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DA7C373-6F43-B5C4-E190-5B3D7466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88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9E7B72-40EF-9CBD-74A0-7A58EE565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580513D-34B4-A0BE-F86A-91A910942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5E3C7FF-D59D-794A-D660-8A3A31600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3170423-EB7B-2B0B-C8CE-61E836743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971C3CE-7D79-E782-47F6-E03CBEA9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D64A5CE-E65B-FF08-D210-512E83BE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17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76ED3A6-B1B0-C782-F192-A86B79EA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B6DFCE3-80D2-23BB-ECCC-D2BDE6E68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813868F-09EE-E310-B6C0-F995BE5C6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8A7D633-CAB7-36F1-603C-65E974F83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328194B-4BD5-5E72-A3DC-65EE8D311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5CA5B3B-6C83-8BF4-F855-00C92B14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EBB316-6D59-0EF5-37AF-57E80AE29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49376B58-38EB-2745-15E5-CE63523E6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20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5BF581-223E-479A-9DA1-A68403BA9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8A5577-5B79-9303-C870-4254FD00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B006E51-FAB3-E1FE-B21B-9796F3C4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84F1690-BBB0-0337-11BE-9D0DAFF78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90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EF292AA-4973-52E9-DCF6-CC3E435A2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DC4D1A1-7E58-8BA2-64E7-57AC10AE6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EC71FDE-74EB-FB45-D789-5ED4427F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21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A3D4EB-5A55-682D-FB94-0C1E8D49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FF0190C-42A1-05F0-35DF-86B45D7A1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A455199-F84F-2194-195B-A201F655F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4772F51-D38D-E782-9B1C-C62B8133C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FFEFA8F-A224-FEB7-F605-00F07F954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539C775-EC37-6EC0-F7EF-07A10AE6A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762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086796-F1A7-F7AA-A269-BA3C0350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0ECF83F-9903-30DB-36BB-EECE27E3C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993E813-B244-C241-C768-3775BCB3E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49ED889-3A22-6097-27DC-F92FDEA22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BEE5449-BF77-2628-106A-EDC16105C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4AFD46-9DBA-D135-FEB2-C4136286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93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4E8A7E-BA66-83A6-EF28-7BCE7A2C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A472156-C56B-4882-0A8D-503C5A93F3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BEA2850-BE83-5332-F378-44D40E7F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8EDACF1-1317-A24F-2299-D9644B60A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7A112C3-6794-AC66-B0DD-F1D22263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085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0B1F0FBD-6BCC-BE27-5412-72462DD95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DA27F65-1B02-E461-A9FE-3E41BFBD4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5363770-405D-29B8-EDE0-73F2E7E7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7A0BEB5-B562-4540-5CDF-515245B9A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B6F89BC-96FE-C519-2802-D62648F1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13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761A95-2F75-7E9C-16FC-89499B72F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B014B1B-4654-0CD2-7A8D-C22191487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47D012D-40C4-D305-CAF2-63C20F675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6A9E1-BAD3-5246-B99E-C75CAC798DB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2F6843D-2CC2-A3C1-2584-BD4FF5D7A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9444F89-30F0-19D4-B10C-54B14D3FB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E7A27-DEC1-0144-B327-DE6284659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06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7AF7CDA-9E3A-1BB9-338C-8FA5DF88AF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7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767888F-08D7-E19D-746E-5A49F4949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D927908-27F8-0477-14E4-1F24827EB1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73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3B95507-6B83-FCF2-B87D-6A45ECA1E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725E51-7EE2-4723-2F72-FA6B542E19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862BE46-54C5-0E5C-3C22-45B45F0B3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44B0274-62A3-AAFC-FE4E-5121452663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9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6371F6-2ED7-3EC9-03D1-D0A637377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_Орден Победы_1">
            <a:hlinkClick r:id="" action="ppaction://media"/>
            <a:extLst>
              <a:ext uri="{FF2B5EF4-FFF2-40B4-BE49-F238E27FC236}">
                <a16:creationId xmlns="" xmlns:a16="http://schemas.microsoft.com/office/drawing/2014/main" id="{3E47432D-531A-7D27-4453-569FA6FC8B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5050" y="2984938"/>
            <a:ext cx="5116150" cy="32997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E7A44AB-F17F-3069-7BA0-11E7D3A8A78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861878 w 12192000"/>
              <a:gd name="connsiteY0" fmla="*/ 3096027 h 6858000"/>
              <a:gd name="connsiteX1" fmla="*/ 692011 w 12192000"/>
              <a:gd name="connsiteY1" fmla="*/ 3265894 h 6858000"/>
              <a:gd name="connsiteX2" fmla="*/ 692011 w 12192000"/>
              <a:gd name="connsiteY2" fmla="*/ 5996237 h 6858000"/>
              <a:gd name="connsiteX3" fmla="*/ 861878 w 12192000"/>
              <a:gd name="connsiteY3" fmla="*/ 6166104 h 6858000"/>
              <a:gd name="connsiteX4" fmla="*/ 5620432 w 12192000"/>
              <a:gd name="connsiteY4" fmla="*/ 6166104 h 6858000"/>
              <a:gd name="connsiteX5" fmla="*/ 5790299 w 12192000"/>
              <a:gd name="connsiteY5" fmla="*/ 5996237 h 6858000"/>
              <a:gd name="connsiteX6" fmla="*/ 5790299 w 12192000"/>
              <a:gd name="connsiteY6" fmla="*/ 3265894 h 6858000"/>
              <a:gd name="connsiteX7" fmla="*/ 5620432 w 12192000"/>
              <a:gd name="connsiteY7" fmla="*/ 3096027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861878" y="3096027"/>
                </a:moveTo>
                <a:cubicBezTo>
                  <a:pt x="768063" y="3096027"/>
                  <a:pt x="692011" y="3172079"/>
                  <a:pt x="692011" y="3265894"/>
                </a:cubicBezTo>
                <a:lnTo>
                  <a:pt x="692011" y="5996237"/>
                </a:lnTo>
                <a:cubicBezTo>
                  <a:pt x="692011" y="6090052"/>
                  <a:pt x="768063" y="6166104"/>
                  <a:pt x="861878" y="6166104"/>
                </a:cubicBezTo>
                <a:lnTo>
                  <a:pt x="5620432" y="6166104"/>
                </a:lnTo>
                <a:cubicBezTo>
                  <a:pt x="5714247" y="6166104"/>
                  <a:pt x="5790299" y="6090052"/>
                  <a:pt x="5790299" y="5996237"/>
                </a:cubicBezTo>
                <a:lnTo>
                  <a:pt x="5790299" y="3265894"/>
                </a:lnTo>
                <a:cubicBezTo>
                  <a:pt x="5790299" y="3172079"/>
                  <a:pt x="5714247" y="3096027"/>
                  <a:pt x="5620432" y="309602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9458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8A96EF-2A4D-8A68-D0DB-034855B7C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3675D73-30B7-6D2D-61BB-2976E87B0F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8DAB22-6309-0A04-58C4-C3B3BCF08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445FA3D-43B0-1C57-D6A8-D172392090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64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6E83DB-AF43-8E7F-FB01-136FED81C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270F770-AC90-938B-56AB-5540EC8A6B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4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F512FFE-F995-D041-0258-756C47FA9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989E892-33E8-B234-5D10-C344A9C35E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7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72E5E10-E672-5226-7621-652376CFF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ED5800C-E53D-7595-1642-B11FAD1153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52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FF4D71C-6879-0FDD-1ECB-EA39F7A72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167_FC475144-4AE2-4B2F-8DF9-DCBDC1F4AA8A.mp4">
            <a:hlinkClick r:id="" action="ppaction://media"/>
            <a:extLst>
              <a:ext uri="{FF2B5EF4-FFF2-40B4-BE49-F238E27FC236}">
                <a16:creationId xmlns="" xmlns:a16="http://schemas.microsoft.com/office/drawing/2014/main" id="{3B20C3D4-02E8-EC01-2E00-4B552265D6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/>
        </p:blipFill>
        <p:spPr>
          <a:xfrm>
            <a:off x="389277" y="3215044"/>
            <a:ext cx="5706723" cy="32100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2429DED-A151-8040-B6C3-177C6B614F6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654042 w 12192000"/>
              <a:gd name="connsiteY0" fmla="*/ 3226777 h 6858000"/>
              <a:gd name="connsiteX1" fmla="*/ 413238 w 12192000"/>
              <a:gd name="connsiteY1" fmla="*/ 3467581 h 6858000"/>
              <a:gd name="connsiteX2" fmla="*/ 413238 w 12192000"/>
              <a:gd name="connsiteY2" fmla="*/ 6185599 h 6858000"/>
              <a:gd name="connsiteX3" fmla="*/ 654042 w 12192000"/>
              <a:gd name="connsiteY3" fmla="*/ 6426403 h 6858000"/>
              <a:gd name="connsiteX4" fmla="*/ 5810694 w 12192000"/>
              <a:gd name="connsiteY4" fmla="*/ 6426403 h 6858000"/>
              <a:gd name="connsiteX5" fmla="*/ 6051498 w 12192000"/>
              <a:gd name="connsiteY5" fmla="*/ 6185599 h 6858000"/>
              <a:gd name="connsiteX6" fmla="*/ 6051498 w 12192000"/>
              <a:gd name="connsiteY6" fmla="*/ 3467581 h 6858000"/>
              <a:gd name="connsiteX7" fmla="*/ 5810694 w 12192000"/>
              <a:gd name="connsiteY7" fmla="*/ 3226777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654042" y="3226777"/>
                </a:moveTo>
                <a:cubicBezTo>
                  <a:pt x="521050" y="3226777"/>
                  <a:pt x="413238" y="3334589"/>
                  <a:pt x="413238" y="3467581"/>
                </a:cubicBezTo>
                <a:lnTo>
                  <a:pt x="413238" y="6185599"/>
                </a:lnTo>
                <a:cubicBezTo>
                  <a:pt x="413238" y="6318591"/>
                  <a:pt x="521050" y="6426403"/>
                  <a:pt x="654042" y="6426403"/>
                </a:cubicBezTo>
                <a:lnTo>
                  <a:pt x="5810694" y="6426403"/>
                </a:lnTo>
                <a:cubicBezTo>
                  <a:pt x="5943687" y="6426403"/>
                  <a:pt x="6051498" y="6318591"/>
                  <a:pt x="6051498" y="6185599"/>
                </a:cubicBezTo>
                <a:lnTo>
                  <a:pt x="6051498" y="3467581"/>
                </a:lnTo>
                <a:cubicBezTo>
                  <a:pt x="6051498" y="3334589"/>
                  <a:pt x="5943687" y="3226777"/>
                  <a:pt x="5810694" y="322677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290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A7D8367-61E4-A042-AF90-925C6C7E0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1AB770A-D35E-F6B1-2298-A0B9F52DBC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08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0</Words>
  <Application>Microsoft Office PowerPoint</Application>
  <PresentationFormat>Произвольный</PresentationFormat>
  <Paragraphs>0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Захарьян Елена Александровна</dc:creator>
  <cp:lastModifiedBy>user</cp:lastModifiedBy>
  <cp:revision>10</cp:revision>
  <dcterms:created xsi:type="dcterms:W3CDTF">2025-07-08T10:13:18Z</dcterms:created>
  <dcterms:modified xsi:type="dcterms:W3CDTF">2026-01-27T04:13:43Z</dcterms:modified>
</cp:coreProperties>
</file>