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</p:sldIdLst>
  <p:sldSz cx="12192000" cy="6858000"/>
  <p:notesSz cx="12192000" cy="6858000"/>
  <p:defaultTextStyle>
    <a:defPPr>
      <a:defRPr lang="en-US"/>
    </a:defPPr>
    <a:lvl1pPr marL="0" algn="l" defTabSz="4572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14" d="100"/>
          <a:sy n="114" d="100"/>
        </p:scale>
        <p:origin x="-354" y="-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>
                  <a:gsLst>
                    <a:gs pos="0">
                      <a:schemeClr val="bg1">
                        <a:lumMod val="41000"/>
                        <a:lumOff val="59000"/>
                      </a:schemeClr>
                    </a:gs>
                    <a:gs pos="32000">
                      <a:schemeClr val="tx1">
                        <a:lumMod val="8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</a:gradFill>
                <a:latin typeface="+mj-lt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>
                  <a:gsLst>
                    <a:gs pos="0">
                      <a:schemeClr val="tx2">
                        <a:lumMod val="90000"/>
                        <a:lumOff val="10000"/>
                      </a:schemeClr>
                    </a:gs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A0BA968-2824-4137-8BE7-DE6B9CC07745}" type="datetimeFigureOut">
              <a:rPr lang="ru-RU"/>
              <a:pPr>
                <a:defRPr/>
              </a:pPr>
              <a:t>27.01.2026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F7D49A3-64D5-49DA-9C0C-39CBA25EA8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A0BA968-2824-4137-8BE7-DE6B9CC07745}" type="datetimeFigureOut">
              <a:rPr lang="ru-RU"/>
              <a:pPr>
                <a:defRPr/>
              </a:pPr>
              <a:t>27.01.2026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F7D49A3-64D5-49DA-9C0C-39CBA25EA8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 bwMode="auto">
          <a:xfrm>
            <a:off x="854531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>
                  <a:gsLst>
                    <a:gs pos="0">
                      <a:schemeClr val="bg1">
                        <a:lumMod val="47000"/>
                        <a:lumOff val="53000"/>
                      </a:schemeClr>
                    </a:gs>
                    <a:gs pos="32000">
                      <a:schemeClr val="tx1">
                        <a:lumMod val="8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</a:gradFill>
                <a:latin typeface="+mj-lt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 bwMode="auto">
          <a:xfrm>
            <a:off x="854531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>
                  <a:gsLst>
                    <a:gs pos="0">
                      <a:schemeClr val="tx2">
                        <a:lumMod val="90000"/>
                        <a:lumOff val="10000"/>
                      </a:schemeClr>
                    </a:gs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A0BA968-2824-4137-8BE7-DE6B9CC07745}" type="datetimeFigureOut">
              <a:rPr lang="ru-RU"/>
              <a:pPr>
                <a:defRPr/>
              </a:pPr>
              <a:t>27.01.2026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F7D49A3-64D5-49DA-9C0C-39CBA25EA8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1120000" y="1825625"/>
            <a:ext cx="5025216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319840" y="1825625"/>
            <a:ext cx="503396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A0BA968-2824-4137-8BE7-DE6B9CC07745}" type="datetimeFigureOut">
              <a:rPr lang="ru-RU"/>
              <a:pPr>
                <a:defRPr/>
              </a:pPr>
              <a:t>27.01.2026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F7D49A3-64D5-49DA-9C0C-39CBA25EA8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0">
                      <a:schemeClr val="tx2">
                        <a:lumMod val="90000"/>
                        <a:lumOff val="10000"/>
                      </a:schemeClr>
                    </a:gs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1120000" y="2505074"/>
            <a:ext cx="5025216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0">
                      <a:schemeClr val="tx2">
                        <a:lumMod val="90000"/>
                        <a:lumOff val="10000"/>
                      </a:schemeClr>
                    </a:gs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319840" y="2505074"/>
            <a:ext cx="503554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A0BA968-2824-4137-8BE7-DE6B9CC07745}" type="datetimeFigureOut">
              <a:rPr lang="ru-RU"/>
              <a:pPr>
                <a:defRPr/>
              </a:pPr>
              <a:t>27.01.2026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F7D49A3-64D5-49DA-9C0C-39CBA25EA8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A0BA968-2824-4137-8BE7-DE6B9CC07745}" type="datetimeFigureOut">
              <a:rPr lang="ru-RU"/>
              <a:pPr>
                <a:defRPr/>
              </a:pPr>
              <a:t>27.01.2026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F7D49A3-64D5-49DA-9C0C-39CBA25EA8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A0BA968-2824-4137-8BE7-DE6B9CC07745}" type="datetimeFigureOut">
              <a:rPr lang="ru-RU"/>
              <a:pPr>
                <a:defRPr/>
              </a:pPr>
              <a:t>27.01.2026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F7D49A3-64D5-49DA-9C0C-39CBA25EA8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0">
                      <a:schemeClr val="tx1"/>
                    </a:gs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A0BA968-2824-4137-8BE7-DE6B9CC07745}" type="datetimeFigureOut">
              <a:rPr lang="ru-RU"/>
              <a:pPr>
                <a:defRPr/>
              </a:pPr>
              <a:t>27.01.2026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F7D49A3-64D5-49DA-9C0C-39CBA25EA8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0">
                      <a:schemeClr val="tx1"/>
                    </a:gs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A0BA968-2824-4137-8BE7-DE6B9CC07745}" type="datetimeFigureOut">
              <a:rPr lang="ru-RU"/>
              <a:pPr>
                <a:defRPr/>
              </a:pPr>
              <a:t>27.01.2026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F7D49A3-64D5-49DA-9C0C-39CBA25EA8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Панорамная фотография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 bwMode="auto"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0">
                      <a:schemeClr val="tx1"/>
                    </a:gs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A0BA968-2824-4137-8BE7-DE6B9CC07745}" type="datetimeFigureOut">
              <a:rPr lang="ru-RU"/>
              <a:pPr>
                <a:defRPr/>
              </a:pPr>
              <a:t>27.01.2026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F7D49A3-64D5-49DA-9C0C-39CBA25EA8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головок и подпись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A0BA968-2824-4137-8BE7-DE6B9CC07745}" type="datetimeFigureOut">
              <a:rPr lang="ru-RU"/>
              <a:pPr>
                <a:defRPr/>
              </a:pPr>
              <a:t>27.01.2026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F7D49A3-64D5-49DA-9C0C-39CBA25EA8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Цитата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 bwMode="auto"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A0BA968-2824-4137-8BE7-DE6B9CC07745}" type="datetimeFigureOut">
              <a:rPr lang="ru-RU"/>
              <a:pPr>
                <a:defRPr/>
              </a:pPr>
              <a:t>27.01.2026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F7D49A3-64D5-49DA-9C0C-39CBA25EA8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 bwMode="auto">
          <a:xfrm>
            <a:off x="1111044" y="786824"/>
            <a:ext cx="609600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ts val="0"/>
              </a:spcBef>
              <a:buNone/>
              <a:defRPr sz="3200" b="0" cap="all">
                <a:ln w="3175" cmpd="sng">
                  <a:noFill/>
                </a:ln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>
              <a:defRPr/>
            </a:pPr>
            <a:r>
              <a:rPr lang="en-US" sz="8000">
                <a:solidFill>
                  <a:schemeClr val="tx1"/>
                </a:solidFill>
              </a:rPr>
              <a:t>“</a:t>
            </a:r>
            <a:endParaRPr/>
          </a:p>
        </p:txBody>
      </p:sp>
      <p:sp>
        <p:nvSpPr>
          <p:cNvPr id="10" name="TextBox 9"/>
          <p:cNvSpPr txBox="1"/>
          <p:nvPr/>
        </p:nvSpPr>
        <p:spPr bwMode="auto">
          <a:xfrm>
            <a:off x="10437812" y="2743200"/>
            <a:ext cx="609600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ts val="0"/>
              </a:spcBef>
              <a:buNone/>
              <a:defRPr sz="3200" b="0" cap="all">
                <a:ln w="3175" cmpd="sng">
                  <a:noFill/>
                </a:ln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>
              <a:defRPr/>
            </a:pPr>
            <a:r>
              <a:rPr lang="en-US" sz="8000">
                <a:solidFill>
                  <a:schemeClr val="tx1"/>
                </a:solidFill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Карточка имени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A0BA968-2824-4137-8BE7-DE6B9CC07745}" type="datetimeFigureOut">
              <a:rPr lang="ru-RU"/>
              <a:pPr>
                <a:defRPr/>
              </a:pPr>
              <a:t>27.01.2026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F7D49A3-64D5-49DA-9C0C-39CBA25EA8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ри колонки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0">
                      <a:schemeClr val="tx2">
                        <a:lumMod val="90000"/>
                        <a:lumOff val="10000"/>
                      </a:schemeClr>
                    </a:gs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 bwMode="auto"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0">
                      <a:schemeClr val="tx2">
                        <a:lumMod val="90000"/>
                        <a:lumOff val="10000"/>
                      </a:schemeClr>
                    </a:gs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 bwMode="auto">
          <a:xfrm>
            <a:off x="4577441" y="2571750"/>
            <a:ext cx="294679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 bwMode="auto">
          <a:xfrm>
            <a:off x="7829034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0">
                      <a:schemeClr val="tx2">
                        <a:lumMod val="90000"/>
                        <a:lumOff val="10000"/>
                      </a:schemeClr>
                    </a:gs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 bwMode="auto">
          <a:xfrm>
            <a:off x="7829034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A0BA968-2824-4137-8BE7-DE6B9CC07745}" type="datetimeFigureOut">
              <a:rPr lang="ru-RU"/>
              <a:pPr>
                <a:defRPr/>
              </a:pPr>
              <a:t>27.01.2026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F7D49A3-64D5-49DA-9C0C-39CBA25EA8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Столбец с тремя рисунками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0">
                      <a:schemeClr val="bg1">
                        <a:lumMod val="41000"/>
                        <a:lumOff val="59000"/>
                      </a:schemeClr>
                    </a:gs>
                    <a:gs pos="34000">
                      <a:schemeClr val="tx1">
                        <a:lumMod val="9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 bwMode="auto"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 bwMode="auto">
          <a:xfrm>
            <a:off x="1332085" y="4873765"/>
            <a:ext cx="2940050" cy="6591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0">
                      <a:schemeClr val="bg1">
                        <a:lumMod val="41000"/>
                        <a:lumOff val="59000"/>
                      </a:schemeClr>
                    </a:gs>
                    <a:gs pos="34000">
                      <a:schemeClr val="tx1">
                        <a:lumMod val="9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 bwMode="auto"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 bwMode="auto">
          <a:xfrm>
            <a:off x="4567644" y="4873764"/>
            <a:ext cx="2934406" cy="6591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 bwMode="auto"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0">
                      <a:schemeClr val="bg1">
                        <a:lumMod val="41000"/>
                        <a:lumOff val="59000"/>
                      </a:schemeClr>
                    </a:gs>
                    <a:gs pos="34000">
                      <a:schemeClr val="tx1">
                        <a:lumMod val="9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 bwMode="auto"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 bwMode="auto">
          <a:xfrm>
            <a:off x="7804197" y="4873762"/>
            <a:ext cx="2935997" cy="6591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A0BA968-2824-4137-8BE7-DE6B9CC07745}" type="datetimeFigureOut">
              <a:rPr lang="ru-RU"/>
              <a:pPr>
                <a:defRPr/>
              </a:pPr>
              <a:t>27.01.2026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F7D49A3-64D5-49DA-9C0C-39CBA25EA8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A0BA968-2824-4137-8BE7-DE6B9CC07745}" type="datetimeFigureOut">
              <a:rPr lang="ru-RU"/>
              <a:pPr>
                <a:defRPr/>
              </a:pPr>
              <a:t>27.01.2026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F7D49A3-64D5-49DA-9C0C-39CBA25EA8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A0BA968-2824-4137-8BE7-DE6B9CC07745}" type="datetimeFigureOut">
              <a:rPr lang="ru-RU"/>
              <a:pPr>
                <a:defRPr/>
              </a:pPr>
              <a:t>27.01.2026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F7D49A3-64D5-49DA-9C0C-39CBA25EA8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2000">
              <a:schemeClr val="tx1">
                <a:lumMod val="85000"/>
              </a:schemeClr>
            </a:gs>
            <a:gs pos="100000">
              <a:schemeClr val="bg2">
                <a:lumMod val="60000"/>
                <a:lumOff val="40000"/>
              </a:schemeClr>
            </a:gs>
            <a:gs pos="100000">
              <a:schemeClr val="accent1">
                <a:lumMod val="75000"/>
              </a:schemeClr>
            </a:gs>
          </a:gsLst>
          <a:path path="circle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>
                  <a:gsLst>
                    <a:gs pos="0">
                      <a:schemeClr val="bg1">
                        <a:lumMod val="38000"/>
                        <a:lumOff val="62000"/>
                      </a:schemeClr>
                    </a:gs>
                    <a:gs pos="28000">
                      <a:schemeClr val="tx1">
                        <a:lumMod val="9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pPr>
              <a:defRPr/>
            </a:pPr>
            <a:fld id="{BA0BA968-2824-4137-8BE7-DE6B9CC07745}" type="datetimeFigureOut">
              <a:rPr lang="ru-RU"/>
              <a:pPr>
                <a:defRPr/>
              </a:pPr>
              <a:t>27.01.2026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>
                  <a:gsLst>
                    <a:gs pos="0">
                      <a:schemeClr val="bg1">
                        <a:lumMod val="38000"/>
                        <a:lumOff val="62000"/>
                      </a:schemeClr>
                    </a:gs>
                    <a:gs pos="28000">
                      <a:schemeClr val="tx1">
                        <a:lumMod val="9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>
                  <a:gsLst>
                    <a:gs pos="0">
                      <a:schemeClr val="bg1">
                        <a:lumMod val="38000"/>
                        <a:lumOff val="62000"/>
                      </a:schemeClr>
                    </a:gs>
                    <a:gs pos="28000">
                      <a:schemeClr val="tx1">
                        <a:lumMod val="9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pPr>
              <a:defRPr/>
            </a:pPr>
            <a:fld id="{2F7D49A3-64D5-49DA-9C0C-39CBA25EA8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5400" b="0">
          <a:gradFill>
            <a:gsLst>
              <a:gs pos="0">
                <a:schemeClr val="bg1">
                  <a:lumMod val="25000"/>
                  <a:lumOff val="75000"/>
                </a:schemeClr>
              </a:gs>
              <a:gs pos="28000">
                <a:schemeClr val="tx1">
                  <a:lumMod val="93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gradFill>
            <a:gsLst>
              <a:gs pos="0">
                <a:schemeClr val="bg1">
                  <a:lumMod val="25000"/>
                  <a:lumOff val="75000"/>
                </a:schemeClr>
              </a:gs>
              <a:gs pos="34000">
                <a:schemeClr val="tx1">
                  <a:lumMod val="93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gradFill>
            <a:gsLst>
              <a:gs pos="0">
                <a:schemeClr val="bg1">
                  <a:lumMod val="25000"/>
                  <a:lumOff val="75000"/>
                </a:schemeClr>
              </a:gs>
              <a:gs pos="34000">
                <a:schemeClr val="tx1">
                  <a:lumMod val="93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gradFill>
            <a:gsLst>
              <a:gs pos="0">
                <a:schemeClr val="bg1">
                  <a:lumMod val="25000"/>
                  <a:lumOff val="75000"/>
                </a:schemeClr>
              </a:gs>
              <a:gs pos="34000">
                <a:schemeClr val="tx1">
                  <a:lumMod val="93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gradFill>
            <a:gsLst>
              <a:gs pos="0">
                <a:schemeClr val="bg1">
                  <a:lumMod val="25000"/>
                  <a:lumOff val="75000"/>
                </a:schemeClr>
              </a:gs>
              <a:gs pos="34000">
                <a:schemeClr val="tx1">
                  <a:lumMod val="93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gradFill>
            <a:gsLst>
              <a:gs pos="0">
                <a:schemeClr val="bg1">
                  <a:lumMod val="25000"/>
                  <a:lumOff val="75000"/>
                </a:schemeClr>
              </a:gs>
              <a:gs pos="34000">
                <a:schemeClr val="tx1">
                  <a:lumMod val="93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ownloads\Electronic Press Kit Presentation in Black and White Grey Minimalist  Style\1.png"/>
          <p:cNvPicPr>
            <a:picLocks noChangeAspect="1" noChangeArrowheads="1"/>
          </p:cNvPicPr>
          <p:nvPr/>
        </p:nvPicPr>
        <p:blipFill>
          <a:blip r:embed="rId2" cstate="print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ownloads\Electronic Press Kit Presentation in Black and White Grey Minimalist  Style (1).png"/>
          <p:cNvPicPr>
            <a:picLocks noChangeAspect="1" noChangeArrowheads="1"/>
          </p:cNvPicPr>
          <p:nvPr/>
        </p:nvPicPr>
        <p:blipFill>
          <a:blip r:embed="rId2" cstate="print"/>
          <a:stretch/>
        </p:blipFill>
        <p:spPr bwMode="auto">
          <a:xfrm>
            <a:off x="-1" y="-1"/>
            <a:ext cx="12192001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2050" name="Picture 2" descr="C:\Users\User\Downloads\Electronic Press Kit Presentation in Black and White Grey Minimalist  Style (1)\3.png"/>
          <p:cNvPicPr>
            <a:picLocks noChangeAspect="1" noChangeArrowheads="1"/>
          </p:cNvPicPr>
          <p:nvPr/>
        </p:nvPicPr>
        <p:blipFill>
          <a:blip r:embed="rId2" cstate="print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3074" name="Picture 2" descr="C:\Users\User\Downloads\Electronic Press Kit Presentation in Black and White Grey Minimalist  Style (1)\4.png"/>
          <p:cNvPicPr>
            <a:picLocks noChangeAspect="1" noChangeArrowheads="1"/>
          </p:cNvPicPr>
          <p:nvPr/>
        </p:nvPicPr>
        <p:blipFill>
          <a:blip r:embed="rId2" cstate="print"/>
          <a:stretch/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" name="Picture 2" descr="C:\Users\User\Downloads\завод преза 2  (1)\завод преза 2  (2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5122" name="Picture 2" descr="C:\Users\User\Downloads\завод преза 2  (1)\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6146" name="Picture 2" descr="C:\Users\User\Downloads\завод преза 2  (1)\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7170" name="Picture 2" descr="C:\Users\User\Downloads\завод преза 2  (1)\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12192001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3074" name="Picture 2" descr="C:\Users\User\Downloads\Electronic Press Kit Presentation in Black and White Grey Minimalist  Style (4).png"/>
          <p:cNvPicPr>
            <a:picLocks noChangeAspect="1" noChangeArrowheads="1"/>
          </p:cNvPicPr>
          <p:nvPr/>
        </p:nvPicPr>
        <p:blipFill>
          <a:blip r:embed="rId2" cstate="print"/>
          <a:stretch/>
        </p:blipFill>
        <p:spPr bwMode="auto">
          <a:xfrm>
            <a:off x="-1" y="-1"/>
            <a:ext cx="12192001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098" name="Picture 2" descr="C:\Users\User\Downloads\Electronic Press Kit Presentation in Black and White Grey Minimalist  Style (5).png"/>
          <p:cNvPicPr>
            <a:picLocks noChangeAspect="1" noChangeArrowheads="1"/>
          </p:cNvPicPr>
          <p:nvPr/>
        </p:nvPicPr>
        <p:blipFill>
          <a:blip r:embed="rId2" cstate="print"/>
          <a:stretch/>
        </p:blipFill>
        <p:spPr bwMode="auto">
          <a:xfrm>
            <a:off x="0" y="0"/>
            <a:ext cx="12192001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2051" name="Picture 3" descr="C:\Users\User\Downloads\завод преза 2  (1)\1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Заголовок 1">
            <a:hlinkClick r:id="rId2" action="ppaction://hlinksldjump"/>
          </p:cNvPr>
          <p:cNvSpPr txBox="1">
            <a:spLocks/>
          </p:cNvSpPr>
          <p:nvPr/>
        </p:nvSpPr>
        <p:spPr bwMode="auto">
          <a:xfrm>
            <a:off x="526701" y="2381459"/>
            <a:ext cx="6265985" cy="3844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5000" lnSpcReduction="20000"/>
          </a:bodyPr>
          <a:lstStyle/>
          <a:p>
            <a:pPr marL="0" marR="0" lvl="0" indent="0" algn="l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0" i="0" u="none" strike="noStrike" kern="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bg1">
                        <a:lumMod val="25000"/>
                        <a:lumOff val="75000"/>
                      </a:schemeClr>
                    </a:gs>
                    <a:gs pos="28000">
                      <a:schemeClr val="tx1">
                        <a:lumMod val="9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видео о маршруте</a:t>
            </a:r>
            <a:endParaRPr kumimoji="0" lang="ru-RU" sz="5400" b="0" i="0" u="none" strike="noStrike" kern="0" cap="none" spc="0" normalizeH="0" baseline="0" noProof="0" dirty="0">
              <a:ln>
                <a:noFill/>
              </a:ln>
              <a:gradFill>
                <a:gsLst>
                  <a:gs pos="0">
                    <a:schemeClr val="bg1">
                      <a:lumMod val="25000"/>
                      <a:lumOff val="75000"/>
                    </a:schemeClr>
                  </a:gs>
                  <a:gs pos="28000">
                    <a:schemeClr val="tx1">
                      <a:lumMod val="93000"/>
                    </a:schemeClr>
                  </a:gs>
                  <a:gs pos="100000">
                    <a:schemeClr val="tx2">
                      <a:lumMod val="0"/>
                      <a:lumOff val="100000"/>
                    </a:schemeClr>
                  </a:gs>
                </a:gsLst>
                <a:lin ang="4800000" scaled="0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5" name="Picture 3" descr="C:\Users\User\Downloads\завод преза 2  (1)\1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219200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Глубина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Глубина">
      <a:majorFont>
        <a:latin typeface="Corbel"/>
        <a:ea typeface="Arial"/>
        <a:cs typeface="Arial"/>
      </a:majorFont>
      <a:minorFont>
        <a:latin typeface="Corbel"/>
        <a:ea typeface="Arial"/>
        <a:cs typeface="Arial"/>
      </a:minorFont>
    </a:fontScheme>
    <a:fmtScheme name="Глубина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3014</TotalTime>
  <Words>3</Words>
  <Application>Microsoft Office PowerPoint</Application>
  <DocSecurity>0</DocSecurity>
  <PresentationFormat>Произвольный</PresentationFormat>
  <Paragraphs>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Глубина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Грудкина Екатерина Дмитриевна</dc:creator>
  <cp:lastModifiedBy>user</cp:lastModifiedBy>
  <cp:revision>327</cp:revision>
  <dcterms:created xsi:type="dcterms:W3CDTF">2024-01-10T09:59:40Z</dcterms:created>
  <dcterms:modified xsi:type="dcterms:W3CDTF">2026-01-27T04:40:17Z</dcterms:modified>
  <dc:identifier/>
  <dc:language/>
  <cp:version/>
</cp:coreProperties>
</file>