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F2D71-4D7A-12E8-4779-BC8B968FD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828598-8B9A-B915-0507-1CABB5A3D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D7567D-E8CD-3E97-4DB3-0548D52B5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B9FBDC-EF9E-7852-DB30-1EAF6D341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CA3E44-8F05-8617-6495-83372F75D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360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397FE4-70AC-DD37-F484-393008B15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2FD895-CFF3-AE2F-4132-DB9A89E26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C9EDFF-034A-9BA2-E843-AA177D4EF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A302D9-93E0-9E54-2392-52A69C5C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A98D8E-EC07-56A0-EF08-CEA51350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176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FD4E60-4D19-F0E0-017A-DC311B23C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7B3B1E-3A78-A4CB-F28C-D90C0A86B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DDDAA6-243A-B3DF-27FE-84FE2779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D80226-A5D0-FF50-2593-7E35534D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1CEE61-9461-C689-E990-626C73D08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95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4D3902-584A-5380-B1CE-D07135D4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32E1CB-5C43-6EC0-5963-70DED71553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D21FB4-8CB3-16F2-A16D-E1115379F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22FEC9-86BA-6DD5-2B04-C14558926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246007-652B-B339-C4BE-90FCF73C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26B66C-011B-0544-F634-B62C6CF8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714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4C63F6-24A3-E4D7-33E8-4486D8936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89E06B-F036-B29E-CB12-75D3C9EAC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85B77D-77EF-2CDC-5F42-B6F4E3DB3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5075F7-149A-3C0C-6DBD-0F99AF463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2FCACAC-5FC3-78EF-80CA-5C5CAD6C30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A3EC36-AC65-0630-E4F2-8500FF9E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35F122-8578-DB9C-3CED-D17551479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31370F-B70A-0463-071C-1199B85AB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67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5E7020-5141-89E8-987D-DAC568CA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E61CEA-6C0E-9E12-8CE3-CCD0951E9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B28D9F3-05E8-E21E-CC33-6666AF5CA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5367AC-F8D5-0F74-75DA-D5A4EF38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319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4511834-FBCB-F61D-AE7F-AF7AA0372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0E0AA2E-26BF-D597-69C9-294BC6A2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8E5AC4-0D46-03D8-2562-7083436B3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954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4721F-B274-4A03-90BC-EE4104296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699B2A-BE7B-F9EE-B7D5-19DF8D2DB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CAA946-0D33-E89E-7218-44A456038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3BBEDB-FEA6-8394-A1F6-5B1A04839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E1A4E6-F217-5E81-D649-B7B878589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A049ED-8B72-C7E7-DDAB-261BCB1AB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3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DD055-BF28-0111-E521-41E4433AF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D18826D-24A9-0433-2299-6011393597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6F616B-8329-A440-FBD6-74AD41584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BCD0E7-5B0E-0B93-DA12-54E3997C6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C9090C-21D3-2264-1E15-41A295514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8362A5-52E1-E080-8038-FA3299DAD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974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D3BCB-4F08-D95B-F31C-DDF9DA909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D7E3F7-D2AE-2543-BFDD-FDB1A8139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E3B85A-1972-1B0E-ABE1-A86E9E76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C4BD28-8580-22BC-F888-C18094C08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9A10A-4AA3-8210-6B0D-936699C00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062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C6D813-C70C-BAB2-A6BF-D57A219902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7F6093-4F98-2D5B-7D97-F3343E93A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45F177-B40F-0D9E-0A6A-B4BFB5538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74E3ED-4078-EBBA-28DE-43DCCB3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AAF207-A7BB-574D-7081-B112A556A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75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412ECD-8605-6D20-196C-7FEB52E82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54F250-0B11-EF3B-3044-E15DB8D55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609C79-28FD-E40D-82AB-49B72085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46F2F-1D0B-4A63-8CBA-D6F832C2E1EF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AEC7F7-4AD2-94BF-B9D8-458B0955C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8C4AC2-9B68-BA24-A9EA-6427D6CF8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7C3-BBA8-409A-9B21-498FECE0C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30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FC49BE-EDE1-FFBE-A692-38DCD0B36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7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B53DF3-143B-1246-D143-55202D628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4"/>
            <a:ext cx="12192000" cy="6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5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3F6FB0-9D88-B5A3-2E7C-A3F9AD32A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AE4958-2609-F8DE-940B-33F25760D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99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EDB616-A34F-AE17-93CA-E884879AC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0"/>
            <a:ext cx="12191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41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6FE16C-DD68-7FDE-BA7F-79764F6AB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0"/>
            <a:ext cx="12191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87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799985-EA89-09C2-0A51-F39CA7C7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4"/>
            <a:ext cx="12192000" cy="6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22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FDC8DE-9393-D405-4BB4-45B5CD7FA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0"/>
            <a:ext cx="12191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33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957D66-0E04-D7B3-5088-47FAF445F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59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1B817D-5631-6C4D-83CE-FD8DF6C01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8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34BA5A-4DF1-7D1C-EBD0-A3A9CBED6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65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6454A9-048C-0EDF-F15D-1F4069739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4"/>
            <a:ext cx="12192000" cy="6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74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1B6508-B592-1581-ACF0-D5D5AE0C1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4"/>
            <a:ext cx="12192000" cy="6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56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61E08C-66A8-6A4B-B92C-9F3451D32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0"/>
            <a:ext cx="12191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06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B53018-D89D-E3E7-7EA3-987DA92D6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0"/>
            <a:ext cx="12191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24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F2D2BE-8946-D5B6-084D-209959614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4"/>
            <a:ext cx="12192000" cy="6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45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3C724C-8985-35D8-6B10-EA5486FB0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4"/>
            <a:ext cx="12192000" cy="6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91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EA5C3D-49F4-5BFD-8952-8D76A80A9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0"/>
            <a:ext cx="12191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39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BF0394-A894-1E9A-BB25-877748ACC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09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42D9E9-EEB3-59D6-EF9A-35C5E7CD7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0"/>
            <a:ext cx="12191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68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F32DB8-AB40-EF83-10EF-9E8A7CB5C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143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305678-62C4-E944-BC48-CF57269657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241" y="4307814"/>
            <a:ext cx="1360550" cy="136055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249EF8-FCF3-6F1F-92BC-9F521A7EEE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031" y="3308470"/>
            <a:ext cx="3058598" cy="92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90C6A6-95FA-326D-875D-59B64D8F56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546" y="4616854"/>
            <a:ext cx="3563036" cy="950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BE878A-1F3E-A563-9CF0-6B6E828B0D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44" y="3473924"/>
            <a:ext cx="1383743" cy="6837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E6F906-7D7E-6909-63C5-4AF7EE9206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575" y="5461427"/>
            <a:ext cx="1327594" cy="13275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9843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CFD6BD-5870-28C1-11AD-BCFADA7D5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4"/>
            <a:ext cx="12192000" cy="6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34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DEB4D1-395D-F669-FB15-FF63D2E27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73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967AB4-CCC1-645A-D4AC-1600CD7C3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29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151610-D1DB-60BE-21C6-CAD178F4A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4"/>
            <a:ext cx="12192000" cy="6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65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1F4CC6-42EC-FCFA-E6FB-9C2F8F9DB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78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EA65AC-4BD1-38BC-DF94-9772AA299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12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DEB992-AC82-6917-9F55-9A9AAE0CE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4"/>
            <a:ext cx="12192000" cy="68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53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B571DA-007B-10E2-3A20-D8F10F28F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4"/>
            <a:ext cx="12192000" cy="684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942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Широкоэкранный</PresentationFormat>
  <Paragraphs>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2</cp:revision>
  <dcterms:created xsi:type="dcterms:W3CDTF">2024-09-20T00:51:39Z</dcterms:created>
  <dcterms:modified xsi:type="dcterms:W3CDTF">2024-09-20T01:23:00Z</dcterms:modified>
</cp:coreProperties>
</file>