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7"/>
  </p:notesMasterIdLst>
  <p:handoutMasterIdLst>
    <p:handoutMasterId r:id="rId18"/>
  </p:handoutMasterIdLst>
  <p:sldIdLst>
    <p:sldId id="258" r:id="rId5"/>
    <p:sldId id="283" r:id="rId6"/>
    <p:sldId id="266" r:id="rId7"/>
    <p:sldId id="269" r:id="rId8"/>
    <p:sldId id="281" r:id="rId9"/>
    <p:sldId id="271" r:id="rId10"/>
    <p:sldId id="263" r:id="rId11"/>
    <p:sldId id="270" r:id="rId12"/>
    <p:sldId id="264" r:id="rId13"/>
    <p:sldId id="268" r:id="rId14"/>
    <p:sldId id="267" r:id="rId15"/>
    <p:sldId id="265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63" d="100"/>
          <a:sy n="63" d="100"/>
        </p:scale>
        <p:origin x="-2292" y="-118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27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93E306-AAF7-46AD-B79D-2B205AAAEF2E}" type="datetime1">
              <a:rPr lang="ru-RU" smtClean="0"/>
              <a:t>28.01.2026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6E42EF-B2A2-4428-A098-E6934E2840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6190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C3FD01-CFCA-4092-8690-023D2926C3BE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23716F0-385D-4F6E-BE54-A09D410D24C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83426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3716F0-385D-4F6E-BE54-A09D410D24C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684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 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 rtlCol="0"/>
          <a:lstStyle>
            <a:lvl1pPr marR="9144" algn="l">
              <a:defRPr sz="4000" b="1" cap="all" spc="0" baseline="0">
                <a:solidFill>
                  <a:schemeClr val="tx2"/>
                </a:solidFill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pPr rtl="0"/>
            <a:r>
              <a:rPr lang="ru-RU" noProof="0" smtClean="0"/>
              <a:t>Образец заголовка</a:t>
            </a:r>
            <a:endParaRPr kumimoji="0" lang="ru-RU" noProof="0" dirty="0"/>
          </a:p>
        </p:txBody>
      </p:sp>
      <p:sp>
        <p:nvSpPr>
          <p:cNvPr id="9" name="Подзаголовок 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rtlCol="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3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17" name="Нижний колонтитул 1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28" name="Дата 2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93BBBA-D032-4FB7-9634-1F8F2D23E45E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29" name="Номер слайда 2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6747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ru-RU" noProof="0" smtClean="0"/>
              <a:t>Образец текста</a:t>
            </a:r>
          </a:p>
          <a:p>
            <a:pPr lvl="1" rtl="0" eaLnBrk="1" latinLnBrk="0" hangingPunct="1"/>
            <a:r>
              <a:rPr lang="ru-RU" noProof="0" smtClean="0"/>
              <a:t>Второй уровень</a:t>
            </a:r>
          </a:p>
          <a:p>
            <a:pPr lvl="2" rtl="0" eaLnBrk="1" latinLnBrk="0" hangingPunct="1"/>
            <a:r>
              <a:rPr lang="ru-RU" noProof="0" smtClean="0"/>
              <a:t>Третий уровень</a:t>
            </a:r>
          </a:p>
          <a:p>
            <a:pPr lvl="3" rtl="0" eaLnBrk="1" latinLnBrk="0" hangingPunct="1"/>
            <a:r>
              <a:rPr lang="ru-RU" noProof="0" smtClean="0"/>
              <a:t>Четвертый уровень</a:t>
            </a:r>
          </a:p>
          <a:p>
            <a:pPr lvl="4" rtl="0" eaLnBrk="1" latinLnBrk="0" hangingPunct="1"/>
            <a:r>
              <a:rPr lang="ru-RU" noProof="0" smtClean="0"/>
              <a:t>Пятый уровень</a:t>
            </a:r>
            <a:endParaRPr kumimoji="0"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0B259B-C8E6-4A03-90A4-C197D15471D7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7778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 rtlCol="0"/>
          <a:lstStyle>
            <a:lvl1pPr algn="l">
              <a:buNone/>
              <a:defRPr sz="3800" b="0" cap="none" spc="-150" baseline="0"/>
            </a:lvl1pPr>
            <a:extLst/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rtlCol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DB34A6-FC20-4391-9909-B4E39E7F7564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9606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9125" y="1770502"/>
            <a:ext cx="5384800" cy="45259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  <a:p>
            <a:pPr lvl="1" rtl="0" eaLnBrk="1" latinLnBrk="0" hangingPunct="1"/>
            <a:r>
              <a:rPr lang="ru-RU" noProof="0" smtClean="0"/>
              <a:t>Второй уровень</a:t>
            </a:r>
          </a:p>
          <a:p>
            <a:pPr lvl="2" rtl="0" eaLnBrk="1" latinLnBrk="0" hangingPunct="1"/>
            <a:r>
              <a:rPr lang="ru-RU" noProof="0" smtClean="0"/>
              <a:t>Третий уровень</a:t>
            </a:r>
          </a:p>
          <a:p>
            <a:pPr lvl="3" rtl="0" eaLnBrk="1" latinLnBrk="0" hangingPunct="1"/>
            <a:r>
              <a:rPr lang="ru-RU" noProof="0" smtClean="0"/>
              <a:t>Четвертый уровень</a:t>
            </a:r>
          </a:p>
          <a:p>
            <a:pPr lvl="4" rtl="0" eaLnBrk="1" latinLnBrk="0" hangingPunct="1"/>
            <a:r>
              <a:rPr lang="ru-RU" noProof="0" smtClean="0"/>
              <a:t>Пятый уровень</a:t>
            </a:r>
            <a:endParaRPr kumimoji="0"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7125" y="1770502"/>
            <a:ext cx="5384800" cy="45259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  <a:p>
            <a:pPr lvl="1" rtl="0" eaLnBrk="1" latinLnBrk="0" hangingPunct="1"/>
            <a:r>
              <a:rPr lang="ru-RU" noProof="0" smtClean="0"/>
              <a:t>Второй уровень</a:t>
            </a:r>
          </a:p>
          <a:p>
            <a:pPr lvl="2" rtl="0" eaLnBrk="1" latinLnBrk="0" hangingPunct="1"/>
            <a:r>
              <a:rPr lang="ru-RU" noProof="0" smtClean="0"/>
              <a:t>Третий уровень</a:t>
            </a:r>
          </a:p>
          <a:p>
            <a:pPr lvl="3" rtl="0" eaLnBrk="1" latinLnBrk="0" hangingPunct="1"/>
            <a:r>
              <a:rPr lang="ru-RU" noProof="0" smtClean="0"/>
              <a:t>Четвертый уровень</a:t>
            </a:r>
          </a:p>
          <a:p>
            <a:pPr lvl="4" rtl="0" eaLnBrk="1" latinLnBrk="0" hangingPunct="1"/>
            <a:r>
              <a:rPr lang="ru-RU" noProof="0" smtClean="0"/>
              <a:t>Пятый уровень</a:t>
            </a:r>
            <a:endParaRPr kumimoji="0"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Дата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FB75DC-9D8E-4731-9323-36A1C8E421E1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4950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rtlCol="0" anchor="t"/>
          <a:lstStyle>
            <a:lvl1pPr>
              <a:defRPr sz="4000"/>
            </a:lvl1pPr>
            <a:extLst/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rtlCol="0" anchor="ctr"/>
          <a:lstStyle>
            <a:lvl1pPr marL="73152" indent="0" algn="l">
              <a:buNone/>
              <a:defRPr sz="2400" b="0">
                <a:solidFill>
                  <a:schemeClr val="accent3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  <a:p>
            <a:pPr lvl="1" rtl="0" eaLnBrk="1" latinLnBrk="0" hangingPunct="1"/>
            <a:r>
              <a:rPr lang="ru-RU" noProof="0" smtClean="0"/>
              <a:t>Второй уровень</a:t>
            </a:r>
          </a:p>
          <a:p>
            <a:pPr lvl="2" rtl="0" eaLnBrk="1" latinLnBrk="0" hangingPunct="1"/>
            <a:r>
              <a:rPr lang="ru-RU" noProof="0" smtClean="0"/>
              <a:t>Третий уровень</a:t>
            </a:r>
          </a:p>
          <a:p>
            <a:pPr lvl="3" rtl="0" eaLnBrk="1" latinLnBrk="0" hangingPunct="1"/>
            <a:r>
              <a:rPr lang="ru-RU" noProof="0" smtClean="0"/>
              <a:t>Четвертый уровень</a:t>
            </a:r>
          </a:p>
          <a:p>
            <a:pPr lvl="4" rtl="0" eaLnBrk="1" latinLnBrk="0" hangingPunct="1"/>
            <a:r>
              <a:rPr lang="ru-RU" noProof="0" smtClean="0"/>
              <a:t>Пятый уровень</a:t>
            </a:r>
            <a:endParaRPr kumimoji="0"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09750"/>
            <a:ext cx="5389033" cy="639762"/>
          </a:xfrm>
        </p:spPr>
        <p:txBody>
          <a:bodyPr rtlCol="0" anchor="ctr"/>
          <a:lstStyle>
            <a:lvl1pPr marL="73152" indent="0">
              <a:buNone/>
              <a:defRPr sz="2400" b="0">
                <a:solidFill>
                  <a:schemeClr val="accent3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459037"/>
            <a:ext cx="5389033" cy="395935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  <a:p>
            <a:pPr lvl="1" rtl="0" eaLnBrk="1" latinLnBrk="0" hangingPunct="1"/>
            <a:r>
              <a:rPr lang="ru-RU" noProof="0" smtClean="0"/>
              <a:t>Второй уровень</a:t>
            </a:r>
          </a:p>
          <a:p>
            <a:pPr lvl="2" rtl="0" eaLnBrk="1" latinLnBrk="0" hangingPunct="1"/>
            <a:r>
              <a:rPr lang="ru-RU" noProof="0" smtClean="0"/>
              <a:t>Третий уровень</a:t>
            </a:r>
          </a:p>
          <a:p>
            <a:pPr lvl="3" rtl="0" eaLnBrk="1" latinLnBrk="0" hangingPunct="1"/>
            <a:r>
              <a:rPr lang="ru-RU" noProof="0" smtClean="0"/>
              <a:t>Четвертый уровень</a:t>
            </a:r>
          </a:p>
          <a:p>
            <a:pPr lvl="4" rtl="0" eaLnBrk="1" latinLnBrk="0" hangingPunct="1"/>
            <a:r>
              <a:rPr lang="ru-RU" noProof="0" smtClean="0"/>
              <a:t>Пятый уровень</a:t>
            </a:r>
            <a:endParaRPr kumimoji="0"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9EC17A-37C0-4CCA-9998-C1CBA71BB742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334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 rtlCol="0"/>
          <a:lstStyle>
            <a:lvl1pPr>
              <a:defRPr sz="4000" cap="none" baseline="0"/>
            </a:lvl1pPr>
            <a:extLst/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3" name="Дата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683F8F-49B7-42F7-9015-DD1952D90234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2071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2" name="Дата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6E81E9-2AE5-4EDF-AAC2-5D540E7DA071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9359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rtlCol="0" anchor="ctr"/>
          <a:lstStyle>
            <a:lvl1pPr algn="l">
              <a:buNone/>
              <a:defRPr sz="3600" b="0"/>
            </a:lvl1pPr>
            <a:extLst/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 rtlCol="0"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  <a:p>
            <a:pPr lvl="1" rtl="0" eaLnBrk="1" latinLnBrk="0" hangingPunct="1"/>
            <a:r>
              <a:rPr lang="ru-RU" noProof="0" smtClean="0"/>
              <a:t>Второй уровень</a:t>
            </a:r>
          </a:p>
          <a:p>
            <a:pPr lvl="2" rtl="0" eaLnBrk="1" latinLnBrk="0" hangingPunct="1"/>
            <a:r>
              <a:rPr lang="ru-RU" noProof="0" smtClean="0"/>
              <a:t>Третий уровень</a:t>
            </a:r>
          </a:p>
          <a:p>
            <a:pPr lvl="3" rtl="0" eaLnBrk="1" latinLnBrk="0" hangingPunct="1"/>
            <a:r>
              <a:rPr lang="ru-RU" noProof="0" smtClean="0"/>
              <a:t>Четвертый уровень</a:t>
            </a:r>
          </a:p>
          <a:p>
            <a:pPr lvl="4" rtl="0" eaLnBrk="1" latinLnBrk="0" hangingPunct="1"/>
            <a:r>
              <a:rPr lang="ru-RU" noProof="0" smtClean="0"/>
              <a:t>Пятый уровень</a:t>
            </a:r>
            <a:endParaRPr kumimoji="0"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Дата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9DC6686-56AF-4898-B5FB-DCE7F5389297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1128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 7"/>
          <p:cNvSpPr/>
          <p:nvPr userDrawn="1"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ru-RU" sz="1800" noProof="0" dirty="0"/>
          </a:p>
        </p:txBody>
      </p:sp>
      <p:cxnSp>
        <p:nvCxnSpPr>
          <p:cNvPr id="9" name="Прямая соединительная линия 8"/>
          <p:cNvCxnSpPr/>
          <p:nvPr/>
        </p:nvCxnSpPr>
        <p:spPr>
          <a:xfrm flipV="1">
            <a:off x="484260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1219200" y="441252"/>
            <a:ext cx="9144000" cy="701749"/>
          </a:xfrm>
        </p:spPr>
        <p:txBody>
          <a:bodyPr rtlCol="0" anchor="b"/>
          <a:lstStyle>
            <a:lvl1pPr algn="l">
              <a:buNone/>
              <a:defRPr sz="2100" b="0"/>
            </a:lvl1pPr>
            <a:extLst/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 rtlCol="0"/>
          <a:lstStyle>
            <a:lvl1pPr marL="0" indent="0">
              <a:buNone/>
              <a:defRPr sz="3200"/>
            </a:lvl1pPr>
            <a:extLst/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 rtlCol="0"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rtl="0" eaLnBrk="1" latinLnBrk="0" hangingPunct="1"/>
            <a:r>
              <a:rPr lang="ru-RU" noProof="0" smtClean="0"/>
              <a:t>Образец текста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Дата 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 rtlCol="0"/>
          <a:lstStyle/>
          <a:p>
            <a:pPr rtl="0"/>
            <a:fld id="{70E46069-63F2-480E-A74D-661A1E2E0205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4392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ru-RU" noProof="0" smtClean="0"/>
              <a:t>Образец текста</a:t>
            </a:r>
          </a:p>
          <a:p>
            <a:pPr lvl="1" rtl="0" eaLnBrk="1" latinLnBrk="0" hangingPunct="1"/>
            <a:r>
              <a:rPr lang="ru-RU" noProof="0" smtClean="0"/>
              <a:t>Второй уровень</a:t>
            </a:r>
          </a:p>
          <a:p>
            <a:pPr lvl="2" rtl="0" eaLnBrk="1" latinLnBrk="0" hangingPunct="1"/>
            <a:r>
              <a:rPr lang="ru-RU" noProof="0" smtClean="0"/>
              <a:t>Третий уровень</a:t>
            </a:r>
          </a:p>
          <a:p>
            <a:pPr lvl="3" rtl="0" eaLnBrk="1" latinLnBrk="0" hangingPunct="1"/>
            <a:r>
              <a:rPr lang="ru-RU" noProof="0" smtClean="0"/>
              <a:t>Четвертый уровень</a:t>
            </a:r>
          </a:p>
          <a:p>
            <a:pPr lvl="4" rtl="0" eaLnBrk="1" latinLnBrk="0" hangingPunct="1"/>
            <a:r>
              <a:rPr lang="ru-RU" noProof="0" smtClean="0"/>
              <a:t>Пятый уровень</a:t>
            </a:r>
            <a:endParaRPr kumimoji="0"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4D3254-B5CE-4249-9FB3-CED31F79C4DB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7344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641600" cy="5851525"/>
          </a:xfrm>
        </p:spPr>
        <p:txBody>
          <a:bodyPr vert="eaVert" rtlCol="0" anchor="ctr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0"/>
            <a:ext cx="7823200" cy="5851525"/>
          </a:xfrm>
        </p:spPr>
        <p:txBody>
          <a:bodyPr vert="eaVert" rtlCol="0"/>
          <a:lstStyle/>
          <a:p>
            <a:pPr lvl="0" rtl="0" eaLnBrk="1" latinLnBrk="0" hangingPunct="1"/>
            <a:r>
              <a:rPr lang="ru-RU" noProof="0" smtClean="0"/>
              <a:t>Образец текста</a:t>
            </a:r>
          </a:p>
          <a:p>
            <a:pPr lvl="1" rtl="0" eaLnBrk="1" latinLnBrk="0" hangingPunct="1"/>
            <a:r>
              <a:rPr lang="ru-RU" noProof="0" smtClean="0"/>
              <a:t>Второй уровень</a:t>
            </a:r>
          </a:p>
          <a:p>
            <a:pPr lvl="2" rtl="0" eaLnBrk="1" latinLnBrk="0" hangingPunct="1"/>
            <a:r>
              <a:rPr lang="ru-RU" noProof="0" smtClean="0"/>
              <a:t>Третий уровень</a:t>
            </a:r>
          </a:p>
          <a:p>
            <a:pPr lvl="3" rtl="0" eaLnBrk="1" latinLnBrk="0" hangingPunct="1"/>
            <a:r>
              <a:rPr lang="ru-RU" noProof="0" smtClean="0"/>
              <a:t>Четвертый уровень</a:t>
            </a:r>
          </a:p>
          <a:p>
            <a:pPr lvl="4" rtl="0" eaLnBrk="1" latinLnBrk="0" hangingPunct="1"/>
            <a:r>
              <a:rPr lang="ru-RU" noProof="0" smtClean="0"/>
              <a:t>Пятый уровень</a:t>
            </a:r>
            <a:endParaRPr kumimoji="0"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84CEF6-7F82-48B9-8A70-08E23D77546C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055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 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rtlCol="0" anchor="t">
            <a:no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13" name="Текст 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 eaLnBrk="1" latinLnBrk="0" hangingPunct="1"/>
            <a:r>
              <a:rPr lang="ru-RU" noProof="0" dirty="0" smtClean="0"/>
              <a:t>Образец текста</a:t>
            </a:r>
          </a:p>
          <a:p>
            <a:pPr lvl="1" rtl="0" eaLnBrk="1" latinLnBrk="0" hangingPunct="1"/>
            <a:r>
              <a:rPr lang="ru-RU" noProof="0" dirty="0" smtClean="0"/>
              <a:t>Второй уровень</a:t>
            </a:r>
          </a:p>
          <a:p>
            <a:pPr lvl="2" rtl="0" eaLnBrk="1" latinLnBrk="0" hangingPunct="1"/>
            <a:r>
              <a:rPr lang="ru-RU" noProof="0" dirty="0" smtClean="0"/>
              <a:t>Третий уровень</a:t>
            </a:r>
          </a:p>
          <a:p>
            <a:pPr lvl="3" rtl="0" eaLnBrk="1" latinLnBrk="0" hangingPunct="1"/>
            <a:r>
              <a:rPr lang="ru-RU" noProof="0" dirty="0" smtClean="0"/>
              <a:t>Четвертый уровень</a:t>
            </a:r>
          </a:p>
          <a:p>
            <a:pPr lvl="4" rtl="0" eaLnBrk="1" latinLnBrk="0" hangingPunct="1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14" name="Дата 13"/>
          <p:cNvSpPr>
            <a:spLocks noGrp="1"/>
          </p:cNvSpPr>
          <p:nvPr>
            <p:ph type="dt" sz="half" idx="2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rtl="0"/>
            <a:fld id="{E7538B6D-B6E5-4DCD-B94D-91BD9CBDD86F}" type="datetime1">
              <a:rPr lang="ru-RU" noProof="0" smtClean="0"/>
              <a:t>28.01.2026</a:t>
            </a:fld>
            <a:endParaRPr lang="ru-RU" noProof="0" dirty="0"/>
          </a:p>
        </p:txBody>
      </p:sp>
      <p:sp>
        <p:nvSpPr>
          <p:cNvPr id="23" name="Номер слайда 22"/>
          <p:cNvSpPr>
            <a:spLocks noGrp="1"/>
          </p:cNvSpPr>
          <p:nvPr>
            <p:ph type="sldNum" sz="quarter" idx="4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38065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7652" y="4621876"/>
            <a:ext cx="10559934" cy="872838"/>
          </a:xfrm>
        </p:spPr>
        <p:txBody>
          <a:bodyPr rtlCol="0"/>
          <a:lstStyle/>
          <a:p>
            <a:pPr rtl="0"/>
            <a:r>
              <a:rPr lang="ru-RU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«Закулисье камнерезного дела»</a:t>
            </a:r>
            <a:endParaRPr lang="ru-RU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91228" y="-158938"/>
            <a:ext cx="6569892" cy="914649"/>
          </a:xfrm>
        </p:spPr>
        <p:txBody>
          <a:bodyPr rtlCol="0">
            <a:noAutofit/>
          </a:bodyPr>
          <a:lstStyle/>
          <a:p>
            <a:pPr algn="ctr" rtl="0"/>
            <a:r>
              <a:rPr lang="ru-RU" sz="3600" b="1" dirty="0" smtClean="0">
                <a:solidFill>
                  <a:schemeClr val="tx2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Номинация «Видеопроект»</a:t>
            </a:r>
            <a:endParaRPr lang="ru-RU" sz="3600" b="1" dirty="0">
              <a:solidFill>
                <a:schemeClr val="tx2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0871" y="1309389"/>
            <a:ext cx="4968175" cy="312884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1476" y="1309389"/>
            <a:ext cx="3499658" cy="312884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391228" y="5494714"/>
            <a:ext cx="7057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проекта – заведующий корпоративным музеем 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Булавинцева Ирина Владимировна</a:t>
            </a:r>
            <a:endParaRPr lang="ru-RU" sz="2000" b="1" dirty="0">
              <a:solidFill>
                <a:schemeClr val="tx2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94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6368" y="1092887"/>
            <a:ext cx="3280643" cy="189827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3175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155" y="2093690"/>
            <a:ext cx="2252131" cy="3280447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287" y="2884836"/>
            <a:ext cx="1600385" cy="245734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3919" y="2884837"/>
            <a:ext cx="1625637" cy="245734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1519" y="1092887"/>
            <a:ext cx="2696074" cy="165316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9" name="Picture 3" descr="C:\Users\muzey\Desktop\fbe3cc8d-3671-47cd-afff-d2c1076e7219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3251" y="1174773"/>
            <a:ext cx="2109937" cy="75257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0859" y="3250202"/>
            <a:ext cx="3271663" cy="2091977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2135462" y="0"/>
            <a:ext cx="75212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 построен!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«Закулисье камнерезного дела»</a:t>
            </a:r>
            <a:endParaRPr lang="ru-RU" sz="2800" b="1" dirty="0">
              <a:solidFill>
                <a:schemeClr val="tx2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7337" y="5499863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9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6985" y="1213659"/>
            <a:ext cx="8005155" cy="839586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миссия: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Популяризовать профессии, связанные науками о Земле, на примере деятельности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поколений и  личной истории сотрудника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показываем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историю компании и этапы производственной деятельности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промышленный туризм региона.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Повышаем узнаваемость бренда.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Привлекаем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талантливую молодежь к работе в компании.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32364" y="11224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Интерпретация музейного маршрута «Закулисье камнерезного дела» на видео. </a:t>
            </a:r>
            <a:endParaRPr lang="ru-RU" sz="2400" b="1" dirty="0">
              <a:solidFill>
                <a:schemeClr val="tx2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7588" y="5493193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0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153" y="35015"/>
            <a:ext cx="9978042" cy="480588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идеи к воплощению.</a:t>
            </a:r>
            <a:endParaRPr lang="ru-RU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330" y="992730"/>
            <a:ext cx="10318865" cy="5241655"/>
          </a:xfrm>
        </p:spPr>
        <p:txBody>
          <a:bodyPr/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сценария, постановщик кадров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аведующий музеем Булавинцева Ирина</a:t>
            </a:r>
          </a:p>
          <a:p>
            <a:pPr marL="68580" indent="0">
              <a:buNone/>
            </a:pP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«Моя задача была показать  музейный экскурсионный маршрут, визуализировать, </a:t>
            </a:r>
          </a:p>
          <a:p>
            <a:pPr marL="68580" indent="0">
              <a:buNone/>
            </a:pP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самым сохранить моменты для истории». </a:t>
            </a:r>
            <a:endPara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 идеи 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Коммерческий отдел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Режиссер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–Иван 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Пушкарев</a:t>
            </a:r>
          </a:p>
          <a:p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Алексей </a:t>
            </a:r>
            <a:r>
              <a:rPr lang="ru-RU" sz="1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Улахинов</a:t>
            </a:r>
            <a:endParaRPr lang="ru-RU" sz="18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главных ролях:</a:t>
            </a:r>
          </a:p>
          <a:p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предприятия.</a:t>
            </a:r>
          </a:p>
          <a:p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кольники.</a:t>
            </a:r>
          </a:p>
          <a:p>
            <a:pPr marL="68580" indent="0">
              <a:buNone/>
            </a:pP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на создание 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недели.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4532" y="1213658"/>
            <a:ext cx="1799925" cy="239990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6577" y="2871009"/>
            <a:ext cx="3113191" cy="207586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9971" y="1967357"/>
            <a:ext cx="1604357" cy="240606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155" y="5476568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2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740" y="3437787"/>
            <a:ext cx="3284419" cy="1888541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9370" y="3437787"/>
            <a:ext cx="3250864" cy="1869247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3157" y="1147438"/>
            <a:ext cx="3320002" cy="194012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65" y="1147438"/>
            <a:ext cx="3400633" cy="1934111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764" y="1147438"/>
            <a:ext cx="3220077" cy="1947107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581892" y="0"/>
            <a:ext cx="105379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90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Путь сотрудников от изысканий к производству готовых изделий.</a:t>
            </a:r>
          </a:p>
          <a:p>
            <a:pPr algn="ctr"/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597" y="3437787"/>
            <a:ext cx="3293367" cy="191427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155" y="5476568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6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88" y="0"/>
            <a:ext cx="8085844" cy="914400"/>
          </a:xfrm>
        </p:spPr>
        <p:txBody>
          <a:bodyPr/>
          <a:lstStyle/>
          <a:p>
            <a:pPr algn="ctr"/>
            <a:r>
              <a:rPr lang="ru-RU" sz="24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Съемка геолога  проходила в кабинете   научного института, </a:t>
            </a:r>
            <a:r>
              <a:rPr lang="ru-RU" sz="24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котором сохранилась атмосфера советской геологии.</a:t>
            </a:r>
            <a:endParaRPr lang="ru-RU" sz="2400" b="1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669" y="1208917"/>
            <a:ext cx="5816141" cy="4073691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550" y="3341716"/>
            <a:ext cx="3296270" cy="194089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11" y="1199755"/>
            <a:ext cx="3254309" cy="192536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155" y="5476568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6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093" y="269199"/>
            <a:ext cx="10363200" cy="914400"/>
          </a:xfrm>
        </p:spPr>
        <p:txBody>
          <a:bodyPr/>
          <a:lstStyle/>
          <a:p>
            <a:pPr algn="ctr"/>
            <a:r>
              <a:rPr lang="ru-RU" sz="2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Использовали прием  - мгновенного переход </a:t>
            </a:r>
            <a:r>
              <a:rPr lang="ru-RU" sz="24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камня от геолога к мастеру.</a:t>
            </a:r>
            <a:r>
              <a:rPr lang="ru-RU" sz="24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0404" y="1262522"/>
            <a:ext cx="2162059" cy="396328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5" name="Рисунок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2128" y="3244166"/>
            <a:ext cx="2875931" cy="186714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6" name="Рисунок 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269" y="1202577"/>
            <a:ext cx="3054441" cy="184712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860" y="3336807"/>
            <a:ext cx="2994525" cy="184712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0505" y="5797355"/>
            <a:ext cx="2541764" cy="8694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2128" y="1259963"/>
            <a:ext cx="2807701" cy="169775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068421" y="5308598"/>
            <a:ext cx="3364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Потомственный  геолог Сергей Прохор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3884" y="5318528"/>
            <a:ext cx="2375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Режиссер Иван Пушкарев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49971" y="5318528"/>
            <a:ext cx="2368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Николай Адушинов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06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822" y="1204802"/>
            <a:ext cx="3181075" cy="190118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8114" y="1219938"/>
            <a:ext cx="3314355" cy="197725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822" y="3355512"/>
            <a:ext cx="3198005" cy="195711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625" y="3404511"/>
            <a:ext cx="3234271" cy="190811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512916" y="99753"/>
            <a:ext cx="8578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съемках школьников иркутской школы № 35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Профориентация учащихся. </a:t>
            </a:r>
            <a:endParaRPr lang="ru-RU" sz="2400" b="1" dirty="0">
              <a:solidFill>
                <a:schemeClr val="tx2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4107" y="1219938"/>
            <a:ext cx="3322868" cy="188604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761" y="3374794"/>
            <a:ext cx="3382397" cy="193783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77" y="5490228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0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548" y="20341"/>
            <a:ext cx="9479280" cy="494868"/>
          </a:xfrm>
        </p:spPr>
        <p:txBody>
          <a:bodyPr/>
          <a:lstStyle/>
          <a:p>
            <a:pPr algn="ctr"/>
            <a:r>
              <a:rPr lang="ru-RU" sz="28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ролях покупателей - молодые и активные сотрудники компании.</a:t>
            </a:r>
            <a:endParaRPr lang="ru-RU" sz="28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023" y="1179569"/>
            <a:ext cx="4971010" cy="345062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5" name="Рисунок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4793" y="1195386"/>
            <a:ext cx="4757458" cy="343480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80283" y="4749046"/>
            <a:ext cx="2538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генерального директора Широкова Оксана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0237" y="4715379"/>
            <a:ext cx="3092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по внешнеэкономической деятельности Вахрамеева Анастасия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34793" y="4749046"/>
            <a:ext cx="2768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по строительству Есин Владимир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52524" y="4749046"/>
            <a:ext cx="301060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Художник- дизайнер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Морозова Юлия</a:t>
            </a:r>
          </a:p>
          <a:p>
            <a:endParaRPr lang="ru-RU" sz="11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9926" y="5509818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9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458" y="0"/>
            <a:ext cx="9193877" cy="985270"/>
          </a:xfrm>
        </p:spPr>
        <p:txBody>
          <a:bodyPr/>
          <a:lstStyle/>
          <a:p>
            <a:pPr algn="ctr"/>
            <a:r>
              <a:rPr lang="ru-RU" sz="20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рекомендации Агентства по Туризму Иркутской области </a:t>
            </a:r>
            <a:r>
              <a:rPr lang="ru-RU" sz="2000" b="1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ролик  участвовал  и побеждал в конкурсах: </a:t>
            </a:r>
            <a:r>
              <a:rPr lang="ru-RU" sz="20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«Диво России» г. Смоленск, «Диво Евразии» Иран,</a:t>
            </a:r>
            <a:r>
              <a:rPr lang="en-US" sz="20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«Диво Мира» Казахстан. </a:t>
            </a:r>
            <a:endParaRPr lang="ru-RU" sz="2000" b="1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s://avatars.mds.yandex.net/i?id=acc0b824fe710492abb0cfa0c500e3fed0623458-10981924-images-thumbs&amp;n=1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927" y="3259746"/>
            <a:ext cx="2879755" cy="2000133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/>
        </p:spPr>
      </p:pic>
      <p:pic>
        <p:nvPicPr>
          <p:cNvPr id="8" name="Picture 14" descr="Picture background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936" y="1504605"/>
            <a:ext cx="2959735" cy="1396365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2700"/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/>
        </p:spPr>
      </p:pic>
      <p:pic>
        <p:nvPicPr>
          <p:cNvPr id="9" name="Рисунок 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091" y="1436025"/>
            <a:ext cx="4867357" cy="382385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6879" y="2240129"/>
            <a:ext cx="2039234" cy="203923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662" y="5501506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5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8407" y="1229548"/>
            <a:ext cx="2845863" cy="192170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6" name="Рисунок 5" descr="Picture background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825" y="1229548"/>
            <a:ext cx="2676706" cy="1825383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4676" y="3322598"/>
            <a:ext cx="2769594" cy="199413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25" y="3322598"/>
            <a:ext cx="2734895" cy="197017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628016" y="132770"/>
            <a:ext cx="625795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 используем: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программы</a:t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Просветительская деятельность </a:t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Митапы,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презентации.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Геологические сайты, </a:t>
            </a:r>
          </a:p>
          <a:p>
            <a:pPr algn="ctr"/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 АСИ,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Туристических организаций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ходит в программы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удаленной </a:t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профориентации учащихся.</a:t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конференции.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5740" y="5488082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2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292" y="9773"/>
            <a:ext cx="10468494" cy="801807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28210" y="594458"/>
            <a:ext cx="38948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1444" y="1245733"/>
            <a:ext cx="6496190" cy="383004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8657" y="5509931"/>
            <a:ext cx="2541764" cy="86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6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с оформлением &quot;Сумерки&quot;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4010310_TF03460533.potx" id="{0C702667-0E55-4897-A7FE-56BC83A1F038}" vid="{EFA87251-8BBB-499F-A497-ACDBBF3D7109}"/>
    </a:ext>
  </a:extLst>
</a:theme>
</file>

<file path=ppt/theme/theme2.xml><?xml version="1.0" encoding="utf-8"?>
<a:theme xmlns:a="http://schemas.openxmlformats.org/drawingml/2006/main" name="Тема Offic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FFFBF3-BB42-47F7-806D-D5417A96E6A8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a4f35948-e619-41b3-aa29-22878b09cfd2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40262f94-9f35-4ac3-9a90-690165a166b7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6B1B62E-928A-4006-B97D-326E5E8B4F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C28D37-012A-4F78-8189-E37D34006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оформлением Сумерки</Template>
  <TotalTime>1620</TotalTime>
  <Words>222</Words>
  <Application>Microsoft Office PowerPoint</Application>
  <PresentationFormat>Произвольный</PresentationFormat>
  <Paragraphs>44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Шаблон с оформлением "Сумерки"</vt:lpstr>
      <vt:lpstr>«Закулисье камнерезного дела»</vt:lpstr>
      <vt:lpstr>Презентация PowerPoint</vt:lpstr>
      <vt:lpstr>Наша миссия: Популяризовать профессии, связанные науками о Земле, на примере деятельности компании.  Через  преемственность поколений и  личной истории сотрудника предприятия показываем  историю компании и этапы производственной деятельности. Цели: Развиваем промышленный туризм региона. Повышаем узнаваемость бренда. Привлекаем талантливую молодежь к работе в компании. </vt:lpstr>
      <vt:lpstr>От идеи к воплощению.</vt:lpstr>
      <vt:lpstr>Презентация PowerPoint</vt:lpstr>
      <vt:lpstr>Съемка геолога  проходила в кабинете   научного института,  в котором сохранилась атмосфера советской геологии.</vt:lpstr>
      <vt:lpstr>  Использовали прием  - мгновенного переход камня от геолога к мастеру.    </vt:lpstr>
      <vt:lpstr>Презентация PowerPoint</vt:lpstr>
      <vt:lpstr>В ролях покупателей - молодые и активные сотрудники компании.</vt:lpstr>
      <vt:lpstr>По рекомендации Агентства по Туризму Иркутской области ролик  участвовал  и побеждал в конкурсах:  «Диво России» г. Смоленск, «Диво Евразии» Иран, «Диво Мира» Казахстан. </vt:lpstr>
      <vt:lpstr>Презентация PowerPoint</vt:lpstr>
      <vt:lpstr>Благодарим за внимание!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Булавинцева Ирина Владимировна</dc:creator>
  <cp:lastModifiedBy>user</cp:lastModifiedBy>
  <cp:revision>88</cp:revision>
  <dcterms:created xsi:type="dcterms:W3CDTF">2025-09-25T02:49:32Z</dcterms:created>
  <dcterms:modified xsi:type="dcterms:W3CDTF">2026-01-28T17:49:19Z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