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67" r:id="rId4"/>
    <p:sldId id="257" r:id="rId5"/>
    <p:sldId id="258" r:id="rId6"/>
    <p:sldId id="268" r:id="rId7"/>
    <p:sldId id="271" r:id="rId8"/>
    <p:sldId id="264" r:id="rId9"/>
    <p:sldId id="266" r:id="rId10"/>
    <p:sldId id="265" r:id="rId11"/>
    <p:sldId id="262" r:id="rId12"/>
    <p:sldId id="272" r:id="rId13"/>
    <p:sldId id="270" r:id="rId14"/>
    <p:sldId id="269" r:id="rId15"/>
    <p:sldId id="26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>
        <p:scale>
          <a:sx n="80" d="100"/>
          <a:sy n="80" d="100"/>
        </p:scale>
        <p:origin x="-2430" y="-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548680"/>
            <a:ext cx="7772400" cy="1470025"/>
          </a:xfrm>
        </p:spPr>
        <p:txBody>
          <a:bodyPr/>
          <a:lstStyle>
            <a:lvl1pPr algn="r">
              <a:defRPr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2060848"/>
            <a:ext cx="6400800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6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888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40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832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49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5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21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773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88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21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28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8B833-E4C5-4AEC-B54A-800B449B1D0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4CCF9-0D96-4661-A8A3-F623A7568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1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jpeg"/><Relationship Id="rId11" Type="http://schemas.openxmlformats.org/officeDocument/2006/relationships/image" Target="../media/image3.emf"/><Relationship Id="rId5" Type="http://schemas.openxmlformats.org/officeDocument/2006/relationships/image" Target="../media/image11.jpe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oleObject" Target="../embeddings/oleObject5.bin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24.jpe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9.jpe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33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10" Type="http://schemas.openxmlformats.org/officeDocument/2006/relationships/image" Target="../media/image45.png"/><Relationship Id="rId4" Type="http://schemas.openxmlformats.org/officeDocument/2006/relationships/image" Target="../media/image41.jpeg"/><Relationship Id="rId9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47.jpeg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10" Type="http://schemas.openxmlformats.org/officeDocument/2006/relationships/image" Target="../media/image46.emf"/><Relationship Id="rId4" Type="http://schemas.openxmlformats.org/officeDocument/2006/relationships/image" Target="../media/image48.jpeg"/><Relationship Id="rId9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oleObject" Target="../embeddings/oleObject14.bin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2.jpeg"/><Relationship Id="rId11" Type="http://schemas.openxmlformats.org/officeDocument/2006/relationships/image" Target="../media/image46.emf"/><Relationship Id="rId5" Type="http://schemas.openxmlformats.org/officeDocument/2006/relationships/image" Target="../media/image51.jpeg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3.emf"/><Relationship Id="rId9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19" y="620687"/>
            <a:ext cx="6840761" cy="122413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премия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«Корпоративный музей»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«Музейное мероприятие»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2924944"/>
            <a:ext cx="5736650" cy="36004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корпоративного музея 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«Байкалкварцсамоцветы»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Иркутском стенде павильона №75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5387376"/>
              </p:ext>
            </p:extLst>
          </p:nvPr>
        </p:nvGraphicFramePr>
        <p:xfrm>
          <a:off x="3779912" y="4941168"/>
          <a:ext cx="4396218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Документ" r:id="rId3" imgW="19924642" imgH="5544449" progId="Word.Document.12">
                  <p:embed/>
                </p:oleObj>
              </mc:Choice>
              <mc:Fallback>
                <p:oleObj name="Документ" r:id="rId3" imgW="19924642" imgH="5544449" progId="Word.Document.12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9912" y="4941168"/>
                        <a:ext cx="4396218" cy="1584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404664"/>
            <a:ext cx="1986930" cy="20427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061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38" y="394282"/>
            <a:ext cx="4320216" cy="604722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5159754" y="-398367"/>
            <a:ext cx="37444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 лет храним  в музее историю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единственного в России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Градообразующего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геолого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промышленного предприятия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полного цикла</a:t>
            </a:r>
            <a:b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«Байкалкварцсамоцветы»</a:t>
            </a:r>
          </a:p>
          <a:p>
            <a:pPr algn="ctr"/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51844" y="1862799"/>
            <a:ext cx="2160236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Миссия участия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внимания к региону.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Промышленный потенциал.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Бренд компании.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Яркие эмоции и впечатления.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7438202"/>
              </p:ext>
            </p:extLst>
          </p:nvPr>
        </p:nvGraphicFramePr>
        <p:xfrm>
          <a:off x="5945162" y="3417895"/>
          <a:ext cx="2282444" cy="822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0" name="Документ" r:id="rId4" imgW="19924642" imgH="5544449" progId="Word.Document.12">
                  <p:embed/>
                </p:oleObj>
              </mc:Choice>
              <mc:Fallback>
                <p:oleObj name="Документ" r:id="rId4" imgW="19924642" imgH="5544449" progId="Word.Documen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45162" y="3417895"/>
                        <a:ext cx="2282444" cy="8224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0946" y="2209768"/>
            <a:ext cx="1962032" cy="72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3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696933"/>
              </p:ext>
            </p:extLst>
          </p:nvPr>
        </p:nvGraphicFramePr>
        <p:xfrm>
          <a:off x="683568" y="332656"/>
          <a:ext cx="3397078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Документ" r:id="rId3" imgW="19924642" imgH="5544449" progId="Word.Document.12">
                  <p:embed/>
                </p:oleObj>
              </mc:Choice>
              <mc:Fallback>
                <p:oleObj name="Документ" r:id="rId3" imgW="19924642" imgH="5544449" progId="Word.Document.12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332656"/>
                        <a:ext cx="3397078" cy="1224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089627" y="188640"/>
            <a:ext cx="4811834" cy="7001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Международная выставка-форум «Россия» проводилась с 4 ноября 2023 года по 8 июля 2024 года по Указу Президента России Владимира Путина.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это время выставку посетило более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18,5 млн человек.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среднем павильоны ежедневно посещали  до 200 000 человек.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Гостям представили экспозиции 89 регионов. </a:t>
            </a:r>
          </a:p>
          <a:p>
            <a:pPr indent="450215" algn="ctr">
              <a:lnSpc>
                <a:spcPct val="150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Площадку посещали не только россияне, но и представители других государств. Всего на выставке побывало более 120 иностранных делегаций. </a:t>
            </a: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3573016"/>
            <a:ext cx="1800200" cy="304583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5" name="Рисунок 4" descr="Picture background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869" y="1700808"/>
            <a:ext cx="3217777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032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5062" y="764704"/>
            <a:ext cx="4409771" cy="172067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Фото  - зона музея на стенде</a:t>
            </a:r>
            <a:endParaRPr lang="ru-RU" sz="2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72" y="2133683"/>
            <a:ext cx="3816424" cy="1717391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0"/>
          </a:effectLst>
          <a:scene3d>
            <a:camera prst="perspective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3719" y="2134071"/>
            <a:ext cx="2681516" cy="427522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1875" y="140107"/>
            <a:ext cx="1796730" cy="1650344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2" name="Рисунок 11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4583163"/>
            <a:ext cx="1592312" cy="2193813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" name="Рисунок 12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602" y="4143125"/>
            <a:ext cx="3741811" cy="233222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687" y="2924944"/>
            <a:ext cx="1486581" cy="1978339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72" y="140107"/>
            <a:ext cx="1412094" cy="1882793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9842435"/>
              </p:ext>
            </p:extLst>
          </p:nvPr>
        </p:nvGraphicFramePr>
        <p:xfrm>
          <a:off x="2847424" y="260648"/>
          <a:ext cx="2965412" cy="1068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Документ" r:id="rId10" imgW="19924642" imgH="5544449" progId="Word.Document.12">
                  <p:embed/>
                </p:oleObj>
              </mc:Choice>
              <mc:Fallback>
                <p:oleObj name="Документ" r:id="rId10" imgW="19924642" imgH="5544449" progId="Word.Documen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847424" y="260648"/>
                        <a:ext cx="2965412" cy="1068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2372" y="1533719"/>
            <a:ext cx="1440160" cy="1658723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751184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959306"/>
              </p:ext>
            </p:extLst>
          </p:nvPr>
        </p:nvGraphicFramePr>
        <p:xfrm>
          <a:off x="1259632" y="188640"/>
          <a:ext cx="3517328" cy="1267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4" name="Документ" r:id="rId3" imgW="19924642" imgH="5544449" progId="Word.Document.12">
                  <p:embed/>
                </p:oleObj>
              </mc:Choice>
              <mc:Fallback>
                <p:oleObj name="Документ" r:id="rId3" imgW="19924642" imgH="5544449" progId="Word.Documen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632" y="188640"/>
                        <a:ext cx="3517328" cy="1267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84168" y="1618855"/>
            <a:ext cx="259228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интерес вызвал у посетителей лекторий 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музейных экспонатах,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коллекции минералов 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ысокохудожественных работ  из натурального камня.</a:t>
            </a:r>
          </a:p>
          <a:p>
            <a:pPr algn="ctr">
              <a:lnSpc>
                <a:spcPct val="150000"/>
              </a:lnSpc>
            </a:pP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5"/>
          <a:stretch>
            <a:fillRect/>
          </a:stretch>
        </p:blipFill>
        <p:spPr>
          <a:xfrm>
            <a:off x="467544" y="1556792"/>
            <a:ext cx="5256584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200" y="5423274"/>
            <a:ext cx="2362750" cy="1329047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928" y="302173"/>
            <a:ext cx="2340768" cy="131668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5253932"/>
            <a:ext cx="2322512" cy="1512168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2197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3954" y="298044"/>
            <a:ext cx="35283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ВИАР экскурсия по маршруту музея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Закулисье камнерезного дела»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395536" y="1858706"/>
            <a:ext cx="4268500" cy="2841706"/>
          </a:xfrm>
          <a:prstGeom prst="rect">
            <a:avLst/>
          </a:prstGeom>
          <a:solidFill>
            <a:srgbClr val="FFFFFF">
              <a:shade val="85000"/>
            </a:srgbClr>
          </a:solidFill>
          <a:ln w="34925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3954" y="4369196"/>
            <a:ext cx="3804053" cy="214372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3954" y="1936148"/>
            <a:ext cx="3810532" cy="215295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331640" y="4678882"/>
            <a:ext cx="3044233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представлена  в программах  учебных заведений по Федеральной программе  «Профессионалитет».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146129"/>
              </p:ext>
            </p:extLst>
          </p:nvPr>
        </p:nvGraphicFramePr>
        <p:xfrm>
          <a:off x="755576" y="281046"/>
          <a:ext cx="3838818" cy="1383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3" name="Документ" r:id="rId6" imgW="19924642" imgH="5544449" progId="Word.Document.12">
                  <p:embed/>
                </p:oleObj>
              </mc:Choice>
              <mc:Fallback>
                <p:oleObj name="Документ" r:id="rId6" imgW="19924642" imgH="5544449" progId="Word.Document.12">
                  <p:embed/>
                  <p:pic>
                    <p:nvPicPr>
                      <p:cNvPr id="8" name="Объект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5576" y="281046"/>
                        <a:ext cx="3838818" cy="13833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6469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9761" y="2304402"/>
            <a:ext cx="2596638" cy="436036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17565" y="2197077"/>
            <a:ext cx="28755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Рисовали  на световом столе гранатовым песком с берегов Байкала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Удивлялись камням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Меняющим цвет  в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 лампе.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406" y="241251"/>
            <a:ext cx="1791865" cy="1805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1840" y="282097"/>
            <a:ext cx="1872208" cy="1765087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9484" y="2276871"/>
            <a:ext cx="2430458" cy="437325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518628"/>
              </p:ext>
            </p:extLst>
          </p:nvPr>
        </p:nvGraphicFramePr>
        <p:xfrm>
          <a:off x="2915816" y="548680"/>
          <a:ext cx="3574919" cy="12882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Документ" r:id="rId7" imgW="19924642" imgH="5544449" progId="Word.Document.12">
                  <p:embed/>
                </p:oleObj>
              </mc:Choice>
              <mc:Fallback>
                <p:oleObj name="Документ" r:id="rId7" imgW="19924642" imgH="5544449" progId="Word.Documen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15816" y="548680"/>
                        <a:ext cx="3574919" cy="12882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Объект 3"/>
          <p:cNvPicPr/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22" y="4869160"/>
            <a:ext cx="1977834" cy="166301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8253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478" y="980728"/>
            <a:ext cx="2693550" cy="410445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014839" y="2060848"/>
            <a:ext cx="291404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Проверяли  легенду о Конфуции, которому, по преданию  дал мудрость музыкальный инструмент – литофон из настоящего нефрита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8409" y="4861241"/>
            <a:ext cx="1746908" cy="1598148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7463728"/>
              </p:ext>
            </p:extLst>
          </p:nvPr>
        </p:nvGraphicFramePr>
        <p:xfrm>
          <a:off x="3189402" y="260648"/>
          <a:ext cx="3096344" cy="1115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" name="Документ" r:id="rId5" imgW="19924642" imgH="5544449" progId="Word.Document.12">
                  <p:embed/>
                </p:oleObj>
              </mc:Choice>
              <mc:Fallback>
                <p:oleObj name="Документ" r:id="rId5" imgW="19924642" imgH="5544449" progId="Word.Documen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89402" y="260648"/>
                        <a:ext cx="3096344" cy="11157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9788" y="1938680"/>
            <a:ext cx="2834924" cy="450770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211" y="980728"/>
            <a:ext cx="2645728" cy="1513007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2166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96611" y="2381436"/>
            <a:ext cx="39473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Организовали мастер -   классы: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Плетение браслетов и сборке бус.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открыток, украшенных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чароитовыми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камнями.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данных  мероприятиях  приняли 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участие 1500 человек. </a:t>
            </a:r>
          </a:p>
        </p:txBody>
      </p:sp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467544" y="1658174"/>
            <a:ext cx="4464496" cy="2509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/>
          <p:cNvPicPr/>
          <p:nvPr/>
        </p:nvPicPr>
        <p:blipFill>
          <a:blip r:embed="rId4"/>
          <a:stretch>
            <a:fillRect/>
          </a:stretch>
        </p:blipFill>
        <p:spPr>
          <a:xfrm>
            <a:off x="6111680" y="4489130"/>
            <a:ext cx="2371827" cy="2219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4416169"/>
            <a:ext cx="4165754" cy="234323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332656"/>
            <a:ext cx="3733706" cy="210021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649076"/>
              </p:ext>
            </p:extLst>
          </p:nvPr>
        </p:nvGraphicFramePr>
        <p:xfrm>
          <a:off x="1259632" y="227246"/>
          <a:ext cx="3240360" cy="116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5" name="Документ" r:id="rId7" imgW="19924642" imgH="5544449" progId="Word.Document.12">
                  <p:embed/>
                </p:oleObj>
              </mc:Choice>
              <mc:Fallback>
                <p:oleObj name="Документ" r:id="rId7" imgW="19924642" imgH="5544449" progId="Word.Documen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59632" y="227246"/>
                        <a:ext cx="3240360" cy="116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2461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826023"/>
              </p:ext>
            </p:extLst>
          </p:nvPr>
        </p:nvGraphicFramePr>
        <p:xfrm>
          <a:off x="1115616" y="234688"/>
          <a:ext cx="3456384" cy="12455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Документ" r:id="rId3" imgW="19924642" imgH="5544449" progId="Word.Document.12">
                  <p:embed/>
                </p:oleObj>
              </mc:Choice>
              <mc:Fallback>
                <p:oleObj name="Документ" r:id="rId3" imgW="19924642" imgH="5544449" progId="Word.Documen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5616" y="234688"/>
                        <a:ext cx="3456384" cy="12455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2220583"/>
            <a:ext cx="2500951" cy="4356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6" name="Рисунок 5"/>
          <p:cNvPicPr/>
          <p:nvPr/>
        </p:nvPicPr>
        <p:blipFill>
          <a:blip r:embed="rId6"/>
          <a:stretch>
            <a:fillRect/>
          </a:stretch>
        </p:blipFill>
        <p:spPr>
          <a:xfrm>
            <a:off x="1403648" y="4077072"/>
            <a:ext cx="4429125" cy="2499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635" y="1677044"/>
            <a:ext cx="4795259" cy="216161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5678459" y="332656"/>
            <a:ext cx="36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Рассказывали  о своей работе.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Демонстрировали  видео </a:t>
            </a:r>
          </a:p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аршрута  корпоративного музея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 увлекательные КВИЗЫ.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24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763593" y="4403944"/>
            <a:ext cx="2084071" cy="217732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2" y="4450569"/>
            <a:ext cx="2307599" cy="2164881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9096" y="1624356"/>
            <a:ext cx="2813730" cy="187921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2" name="Рисунок 11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497" y="642424"/>
            <a:ext cx="2541033" cy="351215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3" name="Рисунок 12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2471" y="4478273"/>
            <a:ext cx="2882829" cy="217619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4163500"/>
              </p:ext>
            </p:extLst>
          </p:nvPr>
        </p:nvGraphicFramePr>
        <p:xfrm>
          <a:off x="3227772" y="260648"/>
          <a:ext cx="3096344" cy="1115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Документ" r:id="rId8" imgW="19924642" imgH="5544449" progId="Word.Document.12">
                  <p:embed/>
                </p:oleObj>
              </mc:Choice>
              <mc:Fallback>
                <p:oleObj name="Документ" r:id="rId8" imgW="19924642" imgH="5544449" progId="Word.Document.12">
                  <p:embed/>
                  <p:pic>
                    <p:nvPicPr>
                      <p:cNvPr id="9" name="Объект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27772" y="260648"/>
                        <a:ext cx="3096344" cy="11157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182362" y="3535048"/>
            <a:ext cx="3204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Губернатором Иркутской области вручали сувениры </a:t>
            </a:r>
            <a:r>
              <a:rPr lang="ru-RU" sz="1600" dirty="0" smtClean="0">
                <a:solidFill>
                  <a:schemeClr val="bg1"/>
                </a:solidFill>
              </a:rPr>
              <a:t> важным гостям.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1358" y="642424"/>
            <a:ext cx="2408540" cy="3562427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2950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44" y="1603735"/>
            <a:ext cx="2911571" cy="4802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1118" y="4034795"/>
            <a:ext cx="2878979" cy="2402761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 descr="photo_2025-05-17_11-20-36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944" y="332656"/>
            <a:ext cx="5148465" cy="3497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9" name="Рисунок 8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034795"/>
            <a:ext cx="1584175" cy="2374685"/>
          </a:xfrm>
          <a:prstGeom prst="rect">
            <a:avLst/>
          </a:prstGeom>
          <a:solidFill>
            <a:srgbClr val="FFFFFF">
              <a:shade val="85000"/>
            </a:srgbClr>
          </a:solidFill>
          <a:ln w="34925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557105"/>
              </p:ext>
            </p:extLst>
          </p:nvPr>
        </p:nvGraphicFramePr>
        <p:xfrm>
          <a:off x="5804286" y="332656"/>
          <a:ext cx="2975429" cy="1072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3" name="Документ" r:id="rId7" imgW="19924642" imgH="5544449" progId="Word.Document.12">
                  <p:embed/>
                </p:oleObj>
              </mc:Choice>
              <mc:Fallback>
                <p:oleObj name="Документ" r:id="rId7" imgW="19924642" imgH="5544449" progId="Word.Documen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04286" y="332656"/>
                        <a:ext cx="2975429" cy="1072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847186"/>
              </p:ext>
            </p:extLst>
          </p:nvPr>
        </p:nvGraphicFramePr>
        <p:xfrm>
          <a:off x="4020608" y="2204864"/>
          <a:ext cx="1295625" cy="421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4" name="Документ" r:id="rId9" imgW="2133715" imgH="597017" progId="Word.Document.12">
                  <p:embed/>
                </p:oleObj>
              </mc:Choice>
              <mc:Fallback>
                <p:oleObj name="Документ" r:id="rId9" imgW="2133715" imgH="597017" progId="Word.Document.12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20608" y="2204864"/>
                        <a:ext cx="1295625" cy="4219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3901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659367"/>
              </p:ext>
            </p:extLst>
          </p:nvPr>
        </p:nvGraphicFramePr>
        <p:xfrm>
          <a:off x="2771142" y="311627"/>
          <a:ext cx="3590046" cy="1293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2" name="Документ" r:id="rId3" imgW="19924642" imgH="5544449" progId="Word.Document.12">
                  <p:embed/>
                </p:oleObj>
              </mc:Choice>
              <mc:Fallback>
                <p:oleObj name="Документ" r:id="rId3" imgW="19924642" imgH="5544449" progId="Word.Documen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1142" y="311627"/>
                        <a:ext cx="3590046" cy="12936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95734" y="1484784"/>
            <a:ext cx="4778867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 Иркутской области утвердило проект нового  Туристического кластера - Современного корпоративного музея предприятия АО « Байкалкварцсамоцветы». </a:t>
            </a:r>
          </a:p>
          <a:p>
            <a:pPr algn="ctr">
              <a:lnSpc>
                <a:spcPct val="150000"/>
              </a:lnSpc>
            </a:pP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622" y="3414506"/>
            <a:ext cx="5891085" cy="326992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31750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182" y="205195"/>
            <a:ext cx="1593787" cy="1638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" name="Picture 4" descr="https://avatars.mds.yandex.net/i?id=acc0b824fe710492abb0cfa0c500e3fed0623458-10981924-images-thumbs&amp;n=13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0373" y="294935"/>
            <a:ext cx="1724255" cy="1634373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3583" y="2116847"/>
            <a:ext cx="1785038" cy="1182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reflection blurRad="12700" stA="38000" endPos="28000" dist="5000" dir="5400000" sy="-100000" algn="bl" rotWithShape="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193" y="2042612"/>
            <a:ext cx="1793384" cy="119558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9308200"/>
              </p:ext>
            </p:extLst>
          </p:nvPr>
        </p:nvGraphicFramePr>
        <p:xfrm>
          <a:off x="1763688" y="3567960"/>
          <a:ext cx="1295625" cy="421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3" name="Документ" r:id="rId10" imgW="2133715" imgH="597017" progId="Word.Document.12">
                  <p:embed/>
                </p:oleObj>
              </mc:Choice>
              <mc:Fallback>
                <p:oleObj name="Документ" r:id="rId10" imgW="2133715" imgH="597017" progId="Word.Document.12">
                  <p:embed/>
                  <p:pic>
                    <p:nvPicPr>
                      <p:cNvPr id="11" name="Объект 1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63688" y="3567960"/>
                        <a:ext cx="1295625" cy="4219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5745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592" y="2420888"/>
            <a:ext cx="7923471" cy="4132693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979712" y="302096"/>
            <a:ext cx="59766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 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«Байкалкварцсамоцветы» благодарит вас за внимание!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встреч!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381021"/>
            <a:ext cx="1612695" cy="1658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2794886"/>
      </p:ext>
    </p:extLst>
  </p:cSld>
  <p:clrMapOvr>
    <a:masterClrMapping/>
  </p:clrMapOvr>
</p:sld>
</file>

<file path=ppt/theme/theme1.xml><?xml version="1.0" encoding="utf-8"?>
<a:theme xmlns:a="http://schemas.openxmlformats.org/drawingml/2006/main" name="Stars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A1D8472-5275-441C-ABC7-6C8A8CA5BA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Мерцающие огоньки</Template>
  <TotalTime>2120</TotalTime>
  <Words>238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Stars</vt:lpstr>
      <vt:lpstr>Документ</vt:lpstr>
      <vt:lpstr> Национальная премия  «Корпоративный музей» номинация  «Музейное мероприятие»  </vt:lpstr>
      <vt:lpstr>Презентация PowerPoint</vt:lpstr>
      <vt:lpstr>Презентация PowerPoint</vt:lpstr>
      <vt:lpstr>Фото  - зона музея на стенде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Звезды на черном </dc:title>
  <dc:creator>Булавинцева Ирина Владимировна</dc:creator>
  <cp:keywords/>
  <cp:lastModifiedBy>user</cp:lastModifiedBy>
  <cp:revision>74</cp:revision>
  <dcterms:created xsi:type="dcterms:W3CDTF">2025-06-04T05:02:45Z</dcterms:created>
  <dcterms:modified xsi:type="dcterms:W3CDTF">2026-01-26T23:57:00Z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TC026153109991</vt:lpwstr>
  </property>
</Properties>
</file>