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-96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749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90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73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13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9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1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85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9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00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27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05B08-1F80-4E56-99CE-D21FA70FB2F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682F6-B71E-419F-9096-4036366E4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02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5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5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4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3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2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47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43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Парсова Елена Сергеевна</dc:creator>
  <cp:lastModifiedBy>user</cp:lastModifiedBy>
  <cp:revision>9</cp:revision>
  <dcterms:created xsi:type="dcterms:W3CDTF">2025-07-29T10:21:56Z</dcterms:created>
  <dcterms:modified xsi:type="dcterms:W3CDTF">2026-01-26T23:14:01Z</dcterms:modified>
</cp:coreProperties>
</file>