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62" r:id="rId6"/>
    <p:sldId id="263" r:id="rId7"/>
    <p:sldId id="259" r:id="rId8"/>
    <p:sldId id="260" r:id="rId9"/>
    <p:sldId id="261" r:id="rId10"/>
    <p:sldId id="264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2784" y="13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9606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558425a1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558425a1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4896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1558425a1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1558425a1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6214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558425a1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1558425a1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7986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1558425a1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1558425a1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6632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558425a1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558425a1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265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1558425a1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1558425a1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5755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558425a1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558425a1a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5948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1558425a1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1558425a1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3552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558425a1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558425a1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5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31000"/>
            <a:ext cx="8839204" cy="4281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47315" y="-2233115"/>
            <a:ext cx="16161560" cy="909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19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400" y="0"/>
            <a:ext cx="76311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t="1681"/>
          <a:stretch/>
        </p:blipFill>
        <p:spPr>
          <a:xfrm>
            <a:off x="790413" y="0"/>
            <a:ext cx="756316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0275"/>
            <a:ext cx="9144001" cy="4382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863"/>
            <a:ext cx="4655242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5250" y="127538"/>
            <a:ext cx="4488750" cy="4888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t="12955" r="1058" b="7069"/>
          <a:stretch/>
        </p:blipFill>
        <p:spPr>
          <a:xfrm>
            <a:off x="0" y="493800"/>
            <a:ext cx="9144001" cy="4155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 rotWithShape="1">
          <a:blip r:embed="rId3">
            <a:alphaModFix/>
          </a:blip>
          <a:srcRect t="24190" r="42647"/>
          <a:stretch/>
        </p:blipFill>
        <p:spPr>
          <a:xfrm>
            <a:off x="6514386" y="0"/>
            <a:ext cx="262961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80050"/>
            <a:ext cx="6514375" cy="3983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013" y="0"/>
            <a:ext cx="848796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000" y="224688"/>
            <a:ext cx="3511424" cy="4694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150" y="370237"/>
            <a:ext cx="4411850" cy="440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Экран (16:9)</PresentationFormat>
  <Paragraphs>0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MuseumPSU</dc:creator>
  <cp:lastModifiedBy>MuseumPSU</cp:lastModifiedBy>
  <cp:revision>3</cp:revision>
  <dcterms:modified xsi:type="dcterms:W3CDTF">2022-05-11T06:30:24Z</dcterms:modified>
</cp:coreProperties>
</file>