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690" r:id="rId5"/>
    <p:sldId id="711" r:id="rId6"/>
    <p:sldId id="691" r:id="rId7"/>
    <p:sldId id="723" r:id="rId8"/>
    <p:sldId id="724" r:id="rId9"/>
    <p:sldId id="701" r:id="rId10"/>
    <p:sldId id="725" r:id="rId11"/>
    <p:sldId id="726" r:id="rId12"/>
    <p:sldId id="727" r:id="rId13"/>
    <p:sldId id="719" r:id="rId14"/>
    <p:sldId id="710" r:id="rId15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84" userDrawn="1">
          <p15:clr>
            <a:srgbClr val="A4A3A4"/>
          </p15:clr>
        </p15:guide>
        <p15:guide id="3" pos="3696" userDrawn="1">
          <p15:clr>
            <a:srgbClr val="A4A3A4"/>
          </p15:clr>
        </p15:guide>
        <p15:guide id="4" pos="7395" userDrawn="1">
          <p15:clr>
            <a:srgbClr val="A4A3A4"/>
          </p15:clr>
        </p15:guide>
        <p15:guide id="5" pos="281" userDrawn="1">
          <p15:clr>
            <a:srgbClr val="A4A3A4"/>
          </p15:clr>
        </p15:guide>
        <p15:guide id="6" orient="horz" pos="2304" userDrawn="1">
          <p15:clr>
            <a:srgbClr val="A4A3A4"/>
          </p15:clr>
        </p15:guide>
        <p15:guide id="7" orient="horz" pos="686" userDrawn="1">
          <p15:clr>
            <a:srgbClr val="A4A3A4"/>
          </p15:clr>
        </p15:guide>
        <p15:guide id="8" orient="horz" pos="38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esen Tation" initials="PT" lastIdx="1" clrIdx="0">
    <p:extLst>
      <p:ext uri="{19B8F6BF-5375-455C-9EA6-DF929625EA0E}">
        <p15:presenceInfo xmlns:p15="http://schemas.microsoft.com/office/powerpoint/2012/main" userId="250eb12156f113a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82E"/>
    <a:srgbClr val="ED7817"/>
    <a:srgbClr val="FBC861"/>
    <a:srgbClr val="F8A906"/>
    <a:srgbClr val="B7B7B6"/>
    <a:srgbClr val="F2F2F2"/>
    <a:srgbClr val="FFFFFF"/>
    <a:srgbClr val="939391"/>
    <a:srgbClr val="916303"/>
    <a:srgbClr val="B55A0E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47" autoAdjust="0"/>
    <p:restoredTop sz="94925" autoAdjust="0"/>
  </p:normalViewPr>
  <p:slideViewPr>
    <p:cSldViewPr snapToGrid="0" showGuides="1">
      <p:cViewPr varScale="1">
        <p:scale>
          <a:sx n="109" d="100"/>
          <a:sy n="109" d="100"/>
        </p:scale>
        <p:origin x="732" y="114"/>
      </p:cViewPr>
      <p:guideLst>
        <p:guide pos="3840"/>
        <p:guide pos="3984"/>
        <p:guide pos="3696"/>
        <p:guide pos="7395"/>
        <p:guide pos="281"/>
        <p:guide orient="horz" pos="2304"/>
        <p:guide orient="horz" pos="686"/>
        <p:guide orient="horz" pos="38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2" d="100"/>
          <a:sy n="62" d="100"/>
        </p:scale>
        <p:origin x="3226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EBC57C0-EA97-4D37-B645-A75E08A9BEA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34DD63-5183-43F8-9734-EE72F8C292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CFEDB-406D-4CE9-BDF2-12514B33EC6D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197843-8301-46B4-9D37-AE590B3D84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F9BD0B-8084-40F5-90FE-11200E5D0F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5C1379-B67B-47A8-B8CA-B9C02C0EE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919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C1F4D-0ADD-4CDA-B0E9-DB8976C6B34F}" type="datetimeFigureOut">
              <a:rPr lang="ru-RU" smtClean="0"/>
              <a:t>21.05.2022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24990-9F86-48AB-BDDF-592782F380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518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5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5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5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5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5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24990-9F86-48AB-BDDF-592782F380E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957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svg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svg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7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9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0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svg"/><Relationship Id="rId2" Type="http://schemas.openxmlformats.org/officeDocument/2006/relationships/tags" Target="../tags/tag1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0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1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5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8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9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7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20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8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2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9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2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20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23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1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24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25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2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26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2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2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2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28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2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29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27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30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28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31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29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3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30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33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31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34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3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35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3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36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3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37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3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38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3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39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37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40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38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41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39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4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40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43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41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44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4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45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4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46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4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47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4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48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4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49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47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50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48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51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49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52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50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53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51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54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5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55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5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56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5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57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55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56.jpeg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58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55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57.jpe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59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55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58.jpeg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0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59.jpe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1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60.jpeg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2.xml"/><Relationship Id="rId1" Type="http://schemas.openxmlformats.org/officeDocument/2006/relationships/vmlDrawing" Target="../drawings/vmlDrawing6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61.jpe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3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62.jpeg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4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63.jpeg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5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64.jpe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6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65.jpeg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7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66.jpeg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8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67.jpeg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9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68.jpe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70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69.jpeg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71.xml"/><Relationship Id="rId1" Type="http://schemas.openxmlformats.org/officeDocument/2006/relationships/vmlDrawing" Target="../drawings/vmlDrawing6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70.jpeg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72.xml"/><Relationship Id="rId1" Type="http://schemas.openxmlformats.org/officeDocument/2006/relationships/vmlDrawing" Target="../drawings/vmlDrawing7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71.jpeg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73.xml"/><Relationship Id="rId1" Type="http://schemas.openxmlformats.org/officeDocument/2006/relationships/vmlDrawing" Target="../drawings/vmlDrawing7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72.jpe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74.xml"/><Relationship Id="rId1" Type="http://schemas.openxmlformats.org/officeDocument/2006/relationships/vmlDrawing" Target="../drawings/vmlDrawing7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73.jpeg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75.xml"/><Relationship Id="rId1" Type="http://schemas.openxmlformats.org/officeDocument/2006/relationships/vmlDrawing" Target="../drawings/vmlDrawing7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74.jpeg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76.xml"/><Relationship Id="rId1" Type="http://schemas.openxmlformats.org/officeDocument/2006/relationships/vmlDrawing" Target="../drawings/vmlDrawing7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75.jpe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77.xml"/><Relationship Id="rId1" Type="http://schemas.openxmlformats.org/officeDocument/2006/relationships/vmlDrawing" Target="../drawings/vmlDrawing7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76.jpeg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78.xml"/><Relationship Id="rId1" Type="http://schemas.openxmlformats.org/officeDocument/2006/relationships/vmlDrawing" Target="../drawings/vmlDrawing7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77.jpeg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79.xml"/><Relationship Id="rId1" Type="http://schemas.openxmlformats.org/officeDocument/2006/relationships/vmlDrawing" Target="../drawings/vmlDrawing7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78.jpe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80.xml"/><Relationship Id="rId1" Type="http://schemas.openxmlformats.org/officeDocument/2006/relationships/vmlDrawing" Target="../drawings/vmlDrawing7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79.jpeg"/></Relationships>
</file>

<file path=ppt/slideLayouts/_rels/slideLayout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81.xml"/><Relationship Id="rId1" Type="http://schemas.openxmlformats.org/officeDocument/2006/relationships/vmlDrawing" Target="../drawings/vmlDrawing7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80.jpe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82.xml"/><Relationship Id="rId1" Type="http://schemas.openxmlformats.org/officeDocument/2006/relationships/vmlDrawing" Target="../drawings/vmlDrawing8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81.jpe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83.xml"/><Relationship Id="rId1" Type="http://schemas.openxmlformats.org/officeDocument/2006/relationships/vmlDrawing" Target="../drawings/vmlDrawing8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82.jpeg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84.xml"/><Relationship Id="rId1" Type="http://schemas.openxmlformats.org/officeDocument/2006/relationships/vmlDrawing" Target="../drawings/vmlDrawing8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83.jpe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85.xml"/><Relationship Id="rId1" Type="http://schemas.openxmlformats.org/officeDocument/2006/relationships/vmlDrawing" Target="../drawings/vmlDrawing8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84.jpeg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86.xml"/><Relationship Id="rId1" Type="http://schemas.openxmlformats.org/officeDocument/2006/relationships/vmlDrawing" Target="../drawings/vmlDrawing8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85.jpe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87.xml"/><Relationship Id="rId1" Type="http://schemas.openxmlformats.org/officeDocument/2006/relationships/vmlDrawing" Target="../drawings/vmlDrawing8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86.jpeg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88.xml"/><Relationship Id="rId1" Type="http://schemas.openxmlformats.org/officeDocument/2006/relationships/vmlDrawing" Target="../drawings/vmlDrawing8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87.jpeg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89.xml"/><Relationship Id="rId1" Type="http://schemas.openxmlformats.org/officeDocument/2006/relationships/vmlDrawing" Target="../drawings/vmlDrawing8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88.jpeg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90.xml"/><Relationship Id="rId1" Type="http://schemas.openxmlformats.org/officeDocument/2006/relationships/vmlDrawing" Target="../drawings/vmlDrawing8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89.jpeg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91.xml"/><Relationship Id="rId1" Type="http://schemas.openxmlformats.org/officeDocument/2006/relationships/vmlDrawing" Target="../drawings/vmlDrawing8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90.jpeg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92.xml"/><Relationship Id="rId1" Type="http://schemas.openxmlformats.org/officeDocument/2006/relationships/vmlDrawing" Target="../drawings/vmlDrawing9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91.jpe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93.xml"/><Relationship Id="rId1" Type="http://schemas.openxmlformats.org/officeDocument/2006/relationships/vmlDrawing" Target="../drawings/vmlDrawing9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92.jpeg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94.xml"/><Relationship Id="rId1" Type="http://schemas.openxmlformats.org/officeDocument/2006/relationships/vmlDrawing" Target="../drawings/vmlDrawing9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93.jpeg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vmlDrawing" Target="../drawings/vmlDrawing9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94.jpeg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96.xml"/><Relationship Id="rId1" Type="http://schemas.openxmlformats.org/officeDocument/2006/relationships/vmlDrawing" Target="../drawings/vmlDrawing9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95.jpeg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97.xml"/><Relationship Id="rId1" Type="http://schemas.openxmlformats.org/officeDocument/2006/relationships/vmlDrawing" Target="../drawings/vmlDrawing9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96.jpeg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98.xml"/><Relationship Id="rId1" Type="http://schemas.openxmlformats.org/officeDocument/2006/relationships/vmlDrawing" Target="../drawings/vmlDrawing9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97.jpe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99.xml"/><Relationship Id="rId1" Type="http://schemas.openxmlformats.org/officeDocument/2006/relationships/vmlDrawing" Target="../drawings/vmlDrawing9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98.jpeg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00.xml"/><Relationship Id="rId1" Type="http://schemas.openxmlformats.org/officeDocument/2006/relationships/vmlDrawing" Target="../drawings/vmlDrawing9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99.jpeg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01.xml"/><Relationship Id="rId1" Type="http://schemas.openxmlformats.org/officeDocument/2006/relationships/vmlDrawing" Target="../drawings/vmlDrawing9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00.jpe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02.xml"/><Relationship Id="rId1" Type="http://schemas.openxmlformats.org/officeDocument/2006/relationships/vmlDrawing" Target="../drawings/vmlDrawing10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01.jpeg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03.xml"/><Relationship Id="rId1" Type="http://schemas.openxmlformats.org/officeDocument/2006/relationships/vmlDrawing" Target="../drawings/vmlDrawing10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02.jpeg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_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Объект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968689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53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718593BB-B89D-4230-AEB5-D90F9225FF53}"/>
              </a:ext>
            </a:extLst>
          </p:cNvPr>
          <p:cNvSpPr/>
          <p:nvPr userDrawn="1"/>
        </p:nvSpPr>
        <p:spPr>
          <a:xfrm>
            <a:off x="10970420" y="0"/>
            <a:ext cx="1221580" cy="5257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820AE5-62B1-414B-80FE-2AFD0A76C0A0}"/>
              </a:ext>
            </a:extLst>
          </p:cNvPr>
          <p:cNvSpPr/>
          <p:nvPr userDrawn="1"/>
        </p:nvSpPr>
        <p:spPr>
          <a:xfrm flipH="1" flipV="1">
            <a:off x="2286000" y="5257800"/>
            <a:ext cx="8684420" cy="1143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EB3A75-459B-4A6D-8FEE-8BAE16CC45CE}"/>
              </a:ext>
            </a:extLst>
          </p:cNvPr>
          <p:cNvSpPr/>
          <p:nvPr userDrawn="1"/>
        </p:nvSpPr>
        <p:spPr>
          <a:xfrm flipH="1" flipV="1">
            <a:off x="0" y="6411912"/>
            <a:ext cx="2286000" cy="446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4AE5BAB-FF7E-4F6A-963E-D44BBCFFD8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8" y="1493235"/>
            <a:ext cx="74980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A9ECD82C-4554-4B8B-B82A-B2AFC758FA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7" y="3122141"/>
            <a:ext cx="74980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8962044-D28C-4D5A-840F-73678A7C2E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03F1DF3-E5F0-4118-8A49-D131D529FE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" name="Graphic 21">
            <a:extLst>
              <a:ext uri="{FF2B5EF4-FFF2-40B4-BE49-F238E27FC236}">
                <a16:creationId xmlns:a16="http://schemas.microsoft.com/office/drawing/2014/main" id="{BF38D99C-D8D9-4636-9725-0067B8EA8012}"/>
              </a:ext>
            </a:extLst>
          </p:cNvPr>
          <p:cNvGrpSpPr/>
          <p:nvPr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91222E65-061F-4F36-96E6-E725F30A5ABE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" name="Полилиния: фигура 3">
              <a:extLst>
                <a:ext uri="{FF2B5EF4-FFF2-40B4-BE49-F238E27FC236}">
                  <a16:creationId xmlns:a16="http://schemas.microsoft.com/office/drawing/2014/main" id="{F21B9883-8B29-474B-973B-CEF34FC4B7FA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5" name="Graphic 20">
            <a:extLst>
              <a:ext uri="{FF2B5EF4-FFF2-40B4-BE49-F238E27FC236}">
                <a16:creationId xmlns:a16="http://schemas.microsoft.com/office/drawing/2014/main" id="{D5FF9A8D-CBB9-4337-9B0B-5C38A1DD18F7}"/>
              </a:ext>
            </a:extLst>
          </p:cNvPr>
          <p:cNvGrpSpPr/>
          <p:nvPr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6" name="Полилиния: фигура 5">
              <a:extLst>
                <a:ext uri="{FF2B5EF4-FFF2-40B4-BE49-F238E27FC236}">
                  <a16:creationId xmlns:a16="http://schemas.microsoft.com/office/drawing/2014/main" id="{C15089B7-787D-4D9F-BAA8-F979C8F4076A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7CB77518-9E31-4425-9163-941F4558862B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F4C0C792-C07E-4188-A5CE-FD3391A7527D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589EAB00-F6EC-4A57-8B80-D786B7E68DCB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93FA371A-FDCB-4DF7-82EB-E09EF66A50E3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3742E1AA-9B46-4DEC-8F2E-F7AB4133DF2B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11297B00-0E2C-4169-83C7-DA7AFA0EF836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8BFDBDD7-0000-43AE-8F6E-6277D4C77C3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90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2_Титул (Арматур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418058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77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916D94DA-6C3B-421F-A8B5-68DEC896537D}"/>
              </a:ext>
            </a:extLst>
          </p:cNvPr>
          <p:cNvSpPr/>
          <p:nvPr userDrawn="1"/>
        </p:nvSpPr>
        <p:spPr>
          <a:xfrm>
            <a:off x="10970420" y="0"/>
            <a:ext cx="1221580" cy="5257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783A55-C7AF-4DF2-859A-46141B4564B7}"/>
              </a:ext>
            </a:extLst>
          </p:cNvPr>
          <p:cNvSpPr/>
          <p:nvPr userDrawn="1"/>
        </p:nvSpPr>
        <p:spPr>
          <a:xfrm flipH="1" flipV="1">
            <a:off x="2286000" y="5257800"/>
            <a:ext cx="8684420" cy="1143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E9B00B-BD8E-451D-BBE1-06A1B4EB3326}"/>
              </a:ext>
            </a:extLst>
          </p:cNvPr>
          <p:cNvSpPr/>
          <p:nvPr userDrawn="1"/>
        </p:nvSpPr>
        <p:spPr>
          <a:xfrm flipH="1" flipV="1">
            <a:off x="0" y="6411912"/>
            <a:ext cx="2286000" cy="446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pic>
        <p:nvPicPr>
          <p:cNvPr id="27" name="Picture 26" descr="A tall building&#10;&#10;Description automatically generated">
            <a:extLst>
              <a:ext uri="{FF2B5EF4-FFF2-40B4-BE49-F238E27FC236}">
                <a16:creationId xmlns:a16="http://schemas.microsoft.com/office/drawing/2014/main" id="{FD4FC3CB-6541-4F90-94BE-12D9534536B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9195" y="809047"/>
            <a:ext cx="5590800" cy="5590800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A8B6839-61FA-4FC7-BE8A-160EABE4CF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8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0C19E67-8684-42C4-877A-A64A0DB466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7" y="3109830"/>
            <a:ext cx="6583680" cy="332399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EEF9C69-F518-49CB-8DF0-98E3E43CF7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FBE67E05-07A7-42C2-AC70-813A13DE48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8" name="Graphic 21">
            <a:extLst>
              <a:ext uri="{FF2B5EF4-FFF2-40B4-BE49-F238E27FC236}">
                <a16:creationId xmlns:a16="http://schemas.microsoft.com/office/drawing/2014/main" id="{4339F4E9-C0B4-4159-8402-A5585524E565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83CE5B61-527D-419F-B764-692266853CC7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13F30EB0-51A2-4B73-BDF8-0859447DDD55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31" name="Graphic 20">
            <a:extLst>
              <a:ext uri="{FF2B5EF4-FFF2-40B4-BE49-F238E27FC236}">
                <a16:creationId xmlns:a16="http://schemas.microsoft.com/office/drawing/2014/main" id="{FD3557DD-FB30-4587-B835-E249FBE13A4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973C3795-76B0-454C-849E-E702199DC6DB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765CE05F-6D84-4DD9-A770-403E1AB8682F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3567B454-5594-4754-A3F6-D186AD742C1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B6DE3E5A-E517-4B23-9BB5-51637D8A809B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5F378AA7-CC69-407C-9DD3-F651F4F275C8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1396E276-BC3C-4C43-98D6-A9E1FA4B86AE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BAF890E0-2302-46F5-B53D-5A60764BE5B6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3" name="Graphic 22">
            <a:extLst>
              <a:ext uri="{FF2B5EF4-FFF2-40B4-BE49-F238E27FC236}">
                <a16:creationId xmlns:a16="http://schemas.microsoft.com/office/drawing/2014/main" id="{8F441467-511A-4EDD-8C47-1862D2B8733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2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3_Титул (Человек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218800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01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F12B2117-D769-4F6D-B49C-1A8F9F2ED53F}"/>
              </a:ext>
            </a:extLst>
          </p:cNvPr>
          <p:cNvSpPr/>
          <p:nvPr userDrawn="1"/>
        </p:nvSpPr>
        <p:spPr>
          <a:xfrm>
            <a:off x="10970420" y="0"/>
            <a:ext cx="1221580" cy="5257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F00A39C-E6E6-4160-8393-6FAC9E5808D9}"/>
              </a:ext>
            </a:extLst>
          </p:cNvPr>
          <p:cNvSpPr/>
          <p:nvPr userDrawn="1"/>
        </p:nvSpPr>
        <p:spPr>
          <a:xfrm flipH="1" flipV="1">
            <a:off x="2286000" y="5257800"/>
            <a:ext cx="8684420" cy="1143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60A9704-48A9-44F8-B5C9-94AA2476859D}"/>
              </a:ext>
            </a:extLst>
          </p:cNvPr>
          <p:cNvSpPr/>
          <p:nvPr userDrawn="1"/>
        </p:nvSpPr>
        <p:spPr>
          <a:xfrm flipH="1" flipV="1">
            <a:off x="0" y="6411912"/>
            <a:ext cx="2286000" cy="446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8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7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DE04AFC-B550-40EF-BE9B-FEFA6BFC16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8DE235C4-B02D-4A2A-B717-668C097ADC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3" name="Graphic 21">
            <a:extLst>
              <a:ext uri="{FF2B5EF4-FFF2-40B4-BE49-F238E27FC236}">
                <a16:creationId xmlns:a16="http://schemas.microsoft.com/office/drawing/2014/main" id="{61561FA8-8D06-4CBC-AEE1-7201B58A357F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669F030B-3F7E-49FB-91B5-379D595965A8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4AB39E84-F5AF-465A-9087-FD99CDDD1B18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6" name="Graphic 20">
            <a:extLst>
              <a:ext uri="{FF2B5EF4-FFF2-40B4-BE49-F238E27FC236}">
                <a16:creationId xmlns:a16="http://schemas.microsoft.com/office/drawing/2014/main" id="{09FCAA66-D289-4AAE-85CE-6670CCF45815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53A6CC2D-1EF2-435A-B8A5-15ADF150C4B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AB398515-0D82-43F5-AE9D-92EBFAFA8045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2BD6E1E4-CFB8-4319-B504-777A0FCE2B6D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4D02D886-84F3-44F8-A699-74B2FAB04FC5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0AA2FBE6-EF09-4E1A-A772-901FE09C4F27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29806475-BB44-4717-A364-D0E2177EC9C7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407609AF-9780-451B-9D5E-39B3998BA186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37" name="Graphic 36">
            <a:extLst>
              <a:ext uri="{FF2B5EF4-FFF2-40B4-BE49-F238E27FC236}">
                <a16:creationId xmlns:a16="http://schemas.microsoft.com/office/drawing/2014/main" id="{F18483C1-3690-41B5-A314-A4D40888E9B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  <p:pic>
        <p:nvPicPr>
          <p:cNvPr id="4" name="Picture 16" descr="A person wearing a baseball hat&#10;&#10;Description automatically generated">
            <a:extLst>
              <a:ext uri="{FF2B5EF4-FFF2-40B4-BE49-F238E27FC236}">
                <a16:creationId xmlns:a16="http://schemas.microsoft.com/office/drawing/2014/main" id="{7EE9E762-FC78-40B7-A1D9-E0F2763D3A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8191" y="1537252"/>
            <a:ext cx="5234609" cy="486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7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4_Титул (Белаз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67085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25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F43FB7BB-D84F-49DF-98F8-1C9C2DF7207E}"/>
              </a:ext>
            </a:extLst>
          </p:cNvPr>
          <p:cNvSpPr/>
          <p:nvPr userDrawn="1"/>
        </p:nvSpPr>
        <p:spPr>
          <a:xfrm>
            <a:off x="10970420" y="0"/>
            <a:ext cx="1221580" cy="5257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AB78FF-A483-48CC-B5C7-2C10C2BF9FD0}"/>
              </a:ext>
            </a:extLst>
          </p:cNvPr>
          <p:cNvSpPr/>
          <p:nvPr userDrawn="1"/>
        </p:nvSpPr>
        <p:spPr>
          <a:xfrm flipH="1" flipV="1">
            <a:off x="2286000" y="5257800"/>
            <a:ext cx="8684420" cy="1143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FB9BDD-0F47-4592-B121-06ABC7F01DA9}"/>
              </a:ext>
            </a:extLst>
          </p:cNvPr>
          <p:cNvSpPr/>
          <p:nvPr userDrawn="1"/>
        </p:nvSpPr>
        <p:spPr>
          <a:xfrm flipH="1" flipV="1">
            <a:off x="0" y="6411912"/>
            <a:ext cx="2286000" cy="446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D77CC5F-961B-46CA-8BE8-0C4F1B5239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8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88EC6632-3797-439D-8A97-75679CDDA7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7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1B19B26-A695-42C0-A7FE-285C34B2632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4775200" y="2653747"/>
            <a:ext cx="7266244" cy="3747052"/>
          </a:xfrm>
          <a:prstGeom prst="rect">
            <a:avLst/>
          </a:prstGeom>
        </p:spPr>
      </p:pic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E39D0635-5E43-4FFF-A3C5-4DEEA04DF00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1148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A72A1B0C-95EB-4292-97BE-747EDF9705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1148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8" name="Graphic 21">
            <a:extLst>
              <a:ext uri="{FF2B5EF4-FFF2-40B4-BE49-F238E27FC236}">
                <a16:creationId xmlns:a16="http://schemas.microsoft.com/office/drawing/2014/main" id="{5AFE6EA4-E61C-46D9-A856-745D7DE5EDB4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3FCA03D-6FFA-44C9-A555-CA296F997E1B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21B49AFB-5C37-4871-9A0D-07C96489A00C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31" name="Graphic 20">
            <a:extLst>
              <a:ext uri="{FF2B5EF4-FFF2-40B4-BE49-F238E27FC236}">
                <a16:creationId xmlns:a16="http://schemas.microsoft.com/office/drawing/2014/main" id="{1B6438A0-26FF-49BF-8CA3-7FFC0C38D87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93996C1E-426C-4C27-9526-DED0645D10B6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D2887B98-D1FB-4606-B1AE-C7C42C8A5A3F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B77E3A16-BB25-42EA-B7A6-47CB1A34062D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5F596F36-ABA7-42BC-8058-BC22E4E20258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279C8044-22DE-454D-A59A-F36B0B58A4CF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8E6A515A-FF22-4C73-A889-E6A66872CBE1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C3D9081A-D25A-4FEC-8D98-96BDA525E297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26" name="Graphic 25">
            <a:extLst>
              <a:ext uri="{FF2B5EF4-FFF2-40B4-BE49-F238E27FC236}">
                <a16:creationId xmlns:a16="http://schemas.microsoft.com/office/drawing/2014/main" id="{9A0222D0-AFB1-4546-B0ED-DA33C639ECF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53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5_Титул (Поез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139661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849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6F9FAA6C-F5B5-4374-9F07-560C93D7DCD7}"/>
              </a:ext>
            </a:extLst>
          </p:cNvPr>
          <p:cNvSpPr/>
          <p:nvPr userDrawn="1"/>
        </p:nvSpPr>
        <p:spPr>
          <a:xfrm>
            <a:off x="10970420" y="0"/>
            <a:ext cx="1221580" cy="5257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9EA179-C047-4D7C-9DA2-D4329FDD0CC1}"/>
              </a:ext>
            </a:extLst>
          </p:cNvPr>
          <p:cNvSpPr/>
          <p:nvPr userDrawn="1"/>
        </p:nvSpPr>
        <p:spPr>
          <a:xfrm flipH="1" flipV="1">
            <a:off x="2286000" y="5257800"/>
            <a:ext cx="8684420" cy="1143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E199A19-C204-4190-BEC6-6331F05E38C5}"/>
              </a:ext>
            </a:extLst>
          </p:cNvPr>
          <p:cNvSpPr/>
          <p:nvPr userDrawn="1"/>
        </p:nvSpPr>
        <p:spPr>
          <a:xfrm flipH="1" flipV="1">
            <a:off x="0" y="6411912"/>
            <a:ext cx="2286000" cy="446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D77CC5F-961B-46CA-8BE8-0C4F1B5239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8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88EC6632-3797-439D-8A97-75679CDDA7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7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pic>
        <p:nvPicPr>
          <p:cNvPr id="17" name="Picture 16" descr="A close up of a train&#10;&#10;Description automatically generated">
            <a:extLst>
              <a:ext uri="{FF2B5EF4-FFF2-40B4-BE49-F238E27FC236}">
                <a16:creationId xmlns:a16="http://schemas.microsoft.com/office/drawing/2014/main" id="{6DFCA56C-956F-4992-97D4-03DD0C1F67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2950" y="3043587"/>
            <a:ext cx="7639050" cy="3358800"/>
          </a:xfrm>
          <a:prstGeom prst="rect">
            <a:avLst/>
          </a:prstGeom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C46A1D0A-0C10-448E-939E-CF199C85AB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E78F7C28-B1D9-4823-900D-767772E6ED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8" name="Graphic 21">
            <a:extLst>
              <a:ext uri="{FF2B5EF4-FFF2-40B4-BE49-F238E27FC236}">
                <a16:creationId xmlns:a16="http://schemas.microsoft.com/office/drawing/2014/main" id="{0A806F84-4246-4F69-9E77-680C958A40E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C78F3B00-4823-411C-B845-D33F102E84E3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2410DA75-55FA-41FF-87B2-75B356F7CDB2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31" name="Graphic 20">
            <a:extLst>
              <a:ext uri="{FF2B5EF4-FFF2-40B4-BE49-F238E27FC236}">
                <a16:creationId xmlns:a16="http://schemas.microsoft.com/office/drawing/2014/main" id="{549035A3-F671-4004-BC0C-62410D227937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4B37A342-0956-4899-9DB4-9A087E9F27DE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1CE8A75C-0C38-4502-B23F-2BA8D3BDEEFE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17101DE8-16D4-49B4-9DD4-53CA7F4C1A0B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69E6AF67-2B01-437D-92ED-290FD11A3F0A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CAAD3775-3497-49E0-8102-8E874558A371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B427420B-3933-4012-B448-025BBDD0D552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5C4B9633-23EB-4188-944F-16CB462C495A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26" name="Graphic 25">
            <a:extLst>
              <a:ext uri="{FF2B5EF4-FFF2-40B4-BE49-F238E27FC236}">
                <a16:creationId xmlns:a16="http://schemas.microsoft.com/office/drawing/2014/main" id="{73F42D59-ED43-4708-9006-103819B5A70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0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6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205507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54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6F9FAA6C-F5B5-4374-9F07-560C93D7DCD7}"/>
              </a:ext>
            </a:extLst>
          </p:cNvPr>
          <p:cNvSpPr/>
          <p:nvPr userDrawn="1"/>
        </p:nvSpPr>
        <p:spPr>
          <a:xfrm>
            <a:off x="10970420" y="0"/>
            <a:ext cx="1221580" cy="5257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9EA179-C047-4D7C-9DA2-D4329FDD0CC1}"/>
              </a:ext>
            </a:extLst>
          </p:cNvPr>
          <p:cNvSpPr/>
          <p:nvPr userDrawn="1"/>
        </p:nvSpPr>
        <p:spPr>
          <a:xfrm flipH="1" flipV="1">
            <a:off x="2286000" y="5257800"/>
            <a:ext cx="8684420" cy="1143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E199A19-C204-4190-BEC6-6331F05E38C5}"/>
              </a:ext>
            </a:extLst>
          </p:cNvPr>
          <p:cNvSpPr/>
          <p:nvPr userDrawn="1"/>
        </p:nvSpPr>
        <p:spPr>
          <a:xfrm flipH="1" flipV="1">
            <a:off x="0" y="6411912"/>
            <a:ext cx="2286000" cy="446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D77CC5F-961B-46CA-8BE8-0C4F1B5239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8" y="1493235"/>
            <a:ext cx="5752968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88EC6632-3797-439D-8A97-75679CDDA7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7" y="3122141"/>
            <a:ext cx="5752968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DFCA56C-956F-4992-97D4-03DD0C1F67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998" t="14134" r="23592" b="7815"/>
          <a:stretch/>
        </p:blipFill>
        <p:spPr>
          <a:xfrm flipH="1">
            <a:off x="6186316" y="1716994"/>
            <a:ext cx="4784243" cy="3693317"/>
          </a:xfrm>
          <a:prstGeom prst="rect">
            <a:avLst/>
          </a:prstGeom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C46A1D0A-0C10-448E-939E-CF199C85AB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E78F7C28-B1D9-4823-900D-767772E6ED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8" name="Graphic 21">
            <a:extLst>
              <a:ext uri="{FF2B5EF4-FFF2-40B4-BE49-F238E27FC236}">
                <a16:creationId xmlns:a16="http://schemas.microsoft.com/office/drawing/2014/main" id="{0A806F84-4246-4F69-9E77-680C958A40E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C78F3B00-4823-411C-B845-D33F102E84E3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2410DA75-55FA-41FF-87B2-75B356F7CDB2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31" name="Graphic 20">
            <a:extLst>
              <a:ext uri="{FF2B5EF4-FFF2-40B4-BE49-F238E27FC236}">
                <a16:creationId xmlns:a16="http://schemas.microsoft.com/office/drawing/2014/main" id="{549035A3-F671-4004-BC0C-62410D227937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4B37A342-0956-4899-9DB4-9A087E9F27DE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1CE8A75C-0C38-4502-B23F-2BA8D3BDEEFE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17101DE8-16D4-49B4-9DD4-53CA7F4C1A0B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69E6AF67-2B01-437D-92ED-290FD11A3F0A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CAAD3775-3497-49E0-8102-8E874558A371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B427420B-3933-4012-B448-025BBDD0D552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5C4B9633-23EB-4188-944F-16CB462C495A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26" name="Graphic 25">
            <a:extLst>
              <a:ext uri="{FF2B5EF4-FFF2-40B4-BE49-F238E27FC236}">
                <a16:creationId xmlns:a16="http://schemas.microsoft.com/office/drawing/2014/main" id="{73F42D59-ED43-4708-9006-103819B5A70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36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7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67549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2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6F9FAA6C-F5B5-4374-9F07-560C93D7DCD7}"/>
              </a:ext>
            </a:extLst>
          </p:cNvPr>
          <p:cNvSpPr/>
          <p:nvPr userDrawn="1"/>
        </p:nvSpPr>
        <p:spPr>
          <a:xfrm>
            <a:off x="10970420" y="0"/>
            <a:ext cx="1221580" cy="5257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9EA179-C047-4D7C-9DA2-D4329FDD0CC1}"/>
              </a:ext>
            </a:extLst>
          </p:cNvPr>
          <p:cNvSpPr/>
          <p:nvPr userDrawn="1"/>
        </p:nvSpPr>
        <p:spPr>
          <a:xfrm flipH="1" flipV="1">
            <a:off x="2286000" y="5257800"/>
            <a:ext cx="8684420" cy="1143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E199A19-C204-4190-BEC6-6331F05E38C5}"/>
              </a:ext>
            </a:extLst>
          </p:cNvPr>
          <p:cNvSpPr/>
          <p:nvPr userDrawn="1"/>
        </p:nvSpPr>
        <p:spPr>
          <a:xfrm flipH="1" flipV="1">
            <a:off x="0" y="6411912"/>
            <a:ext cx="2286000" cy="446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D77CC5F-961B-46CA-8BE8-0C4F1B5239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8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88EC6632-3797-439D-8A97-75679CDDA7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7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DFCA56C-956F-4992-97D4-03DD0C1F67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9" r="-905"/>
          <a:stretch/>
        </p:blipFill>
        <p:spPr>
          <a:xfrm flipH="1">
            <a:off x="5192189" y="2969564"/>
            <a:ext cx="6999810" cy="3231217"/>
          </a:xfrm>
          <a:prstGeom prst="rect">
            <a:avLst/>
          </a:prstGeom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C46A1D0A-0C10-448E-939E-CF199C85AB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E78F7C28-B1D9-4823-900D-767772E6ED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8" name="Graphic 21">
            <a:extLst>
              <a:ext uri="{FF2B5EF4-FFF2-40B4-BE49-F238E27FC236}">
                <a16:creationId xmlns:a16="http://schemas.microsoft.com/office/drawing/2014/main" id="{0A806F84-4246-4F69-9E77-680C958A40E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C78F3B00-4823-411C-B845-D33F102E84E3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2410DA75-55FA-41FF-87B2-75B356F7CDB2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31" name="Graphic 20">
            <a:extLst>
              <a:ext uri="{FF2B5EF4-FFF2-40B4-BE49-F238E27FC236}">
                <a16:creationId xmlns:a16="http://schemas.microsoft.com/office/drawing/2014/main" id="{549035A3-F671-4004-BC0C-62410D227937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4B37A342-0956-4899-9DB4-9A087E9F27DE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1CE8A75C-0C38-4502-B23F-2BA8D3BDEEFE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17101DE8-16D4-49B4-9DD4-53CA7F4C1A0B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69E6AF67-2B01-437D-92ED-290FD11A3F0A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CAAD3775-3497-49E0-8102-8E874558A371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B427420B-3933-4012-B448-025BBDD0D552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5C4B9633-23EB-4188-944F-16CB462C495A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26" name="Graphic 25">
            <a:extLst>
              <a:ext uri="{FF2B5EF4-FFF2-40B4-BE49-F238E27FC236}">
                <a16:creationId xmlns:a16="http://schemas.microsoft.com/office/drawing/2014/main" id="{73F42D59-ED43-4708-9006-103819B5A70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38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_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377347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73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2BF1AD02-4937-475A-A95A-A58946F5AC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33332" y="0"/>
            <a:ext cx="4558668" cy="547151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en-US">
                <a:solidFill>
                  <a:sysClr val="windowText" lastClr="000000"/>
                </a:solidFill>
              </a:defRPr>
            </a:lvl1pPr>
          </a:lstStyle>
          <a:p>
            <a:pPr marL="144000" lvl="0" indent="-144000"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66E99C-E850-4B71-BE01-59C1D4FD2CC1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C93761-35A0-4469-8304-7C5F0B4D3F27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976336-608D-45E1-86B0-AF885E9CA4A4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2E3F5EE-9F26-498A-8A0E-B1D1A31EB1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1BA39C0-7522-4FFC-8058-0309845BFA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1" name="Graphic 21">
            <a:extLst>
              <a:ext uri="{FF2B5EF4-FFF2-40B4-BE49-F238E27FC236}">
                <a16:creationId xmlns:a16="http://schemas.microsoft.com/office/drawing/2014/main" id="{B3DF63C7-C4D1-4E05-B489-4DB2E47C26F9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8EAEF4AD-1EFF-4A93-AECA-88B4DE3E7E8B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34A21361-C44B-437C-A323-A8CA29916226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7" name="Graphic 20">
            <a:extLst>
              <a:ext uri="{FF2B5EF4-FFF2-40B4-BE49-F238E27FC236}">
                <a16:creationId xmlns:a16="http://schemas.microsoft.com/office/drawing/2014/main" id="{05130D85-53AD-422A-A011-11B79DB150D8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50F3219F-AA30-4840-A36B-3D9F91C24282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ED3F2EF5-ECAF-4EB6-95A4-5EB227B3CF0D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8F408705-B3A6-41A5-B31C-06EE11EAC4D2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7D970A5-287D-49EA-ACB2-1F0ECDA5C8E4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A7C54950-C6CE-44E5-A4F3-940612A9300F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5E9DB84E-ECF6-439A-9C4B-1A88E2DB31BD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07FA25D2-4484-45ED-8B85-F1F3A33BA2D9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25" name="Graphic 24">
            <a:extLst>
              <a:ext uri="{FF2B5EF4-FFF2-40B4-BE49-F238E27FC236}">
                <a16:creationId xmlns:a16="http://schemas.microsoft.com/office/drawing/2014/main" id="{D685BF97-3F23-44EF-BE9B-908422585A3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87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_Титул (Рудник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92009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7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snow, outdoor, grass, track&#10;&#10;Description automatically generated">
            <a:extLst>
              <a:ext uri="{FF2B5EF4-FFF2-40B4-BE49-F238E27FC236}">
                <a16:creationId xmlns:a16="http://schemas.microsoft.com/office/drawing/2014/main" id="{72D2AF93-AB1C-4103-91EE-4FB5B70A750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3716" y="0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sp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37530"/>
            <a:ext cx="6583680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4BA21DB-885B-443A-A469-132CABDED6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E31D1FF-125C-40E0-A616-A43F9E017E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1" name="Graphic 21">
            <a:extLst>
              <a:ext uri="{FF2B5EF4-FFF2-40B4-BE49-F238E27FC236}">
                <a16:creationId xmlns:a16="http://schemas.microsoft.com/office/drawing/2014/main" id="{8308955E-021E-4440-9862-C549B4892043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F17E4D3C-C7CF-40CC-843E-1ADD62B50C5F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EF38EA6B-3CD1-486D-9548-12CEC46285C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7" name="Graphic 20">
            <a:extLst>
              <a:ext uri="{FF2B5EF4-FFF2-40B4-BE49-F238E27FC236}">
                <a16:creationId xmlns:a16="http://schemas.microsoft.com/office/drawing/2014/main" id="{95CC48AF-F2A2-4228-8890-92BDF4641773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5480F4D7-C0B2-4E9A-B8CF-0EB819EF29DC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80D00286-2F3D-4B10-9C08-7090899A6FC3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A7907BFD-DACF-4BFB-AB5A-331C3C117D67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5BE4A00-27DA-4DD4-A045-2EF968D48AB9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86A688B-62AE-4263-9DD8-1743F331C685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42311143-B280-468A-9E8D-16FEB7859709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3B59DC99-490E-41CE-AD74-1072C515136B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FA8D8901-F10F-4803-9000-2B00DAE8C2C6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BD7B5BB-3DED-449A-A48F-CD6F02640ADE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0B9702-EC88-46B2-A10B-5AC089B0023F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F04958A6-86F7-4C96-B712-2671F64F6E6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9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_Титул (Карьер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465553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37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285" r="29205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0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_Титул (Карьер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465553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11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740" r="25710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29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_Титул (Карьер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465553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35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549" r="41455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5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6_Титул (Карьер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465553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9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570" r="17922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7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7_Титул (Заво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297852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61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190" r="17290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8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8_Титул (Заво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389896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85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855" r="8635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24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9_Титул (Шахт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970507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45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A picture containing old, sitting, pile, motorcycle&#10;&#10;Description automatically generated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3716" y="0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4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0_Титул (Человек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712129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21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pic>
        <p:nvPicPr>
          <p:cNvPr id="14" name="Picture 13" descr="A person holding a gun&#10;&#10;Description automatically generated">
            <a:extLst>
              <a:ext uri="{FF2B5EF4-FFF2-40B4-BE49-F238E27FC236}">
                <a16:creationId xmlns:a16="http://schemas.microsoft.com/office/drawing/2014/main" id="{91285684-FE9C-41FE-86DF-52A16FCBA5C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3716" y="0"/>
            <a:ext cx="4558284" cy="5471160"/>
          </a:xfrm>
          <a:prstGeom prst="rect">
            <a:avLst/>
          </a:prstGeom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E7E217F9-F98E-43ED-8F7B-4E58E430F8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A1A4DFFF-C2C3-4FD2-8EF7-15FD53E3018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6EC23E9A-AC52-4066-BE11-D9106B5CEB07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555D64A3-91E5-4AAC-9CBC-2B3E2E5D5658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2B2DC563-D8A8-4215-A84F-75090EE96B8B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0A640410-0AB8-467A-9745-44BFDF74D612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EE8BA6F5-8C17-4F1E-86B2-947B36A27C52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4B2AD09F-4873-407D-9CBC-49B1CA071E89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F3F27C06-A1FB-40BB-9689-7E7FB7D7C94D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50F2A065-DC40-43CE-A155-8966C9B42951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384B3589-A401-408A-9E38-D21FB733AAD5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8728F6C2-145D-4010-AA39-6BE0200EAE90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9C90A12E-6D8C-4736-839C-C38B50C9286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979493D8-0F51-4ACC-81E0-00478C4A6281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69EA0D-E04D-4363-9504-9D1103C7B5AB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0D9B9B6-3BBA-4604-A370-0011B26AE0FE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22468C78-433B-42DE-824B-56BD68E2B67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2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1_Титул (Производств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329664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109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257" r="18211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6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2_Титул (Производств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445622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133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12" r="37234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0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3_Титул (Производств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914318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57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870" r="17586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94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4_Титул (Производств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216843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181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024" r="14432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48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5_Титул (Производств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499707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205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942" r="18514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3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6_Титул (Производств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499707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83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024" r="16426"/>
          <a:stretch/>
        </p:blipFill>
        <p:spPr>
          <a:xfrm flipH="1"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80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7_Титул (Производств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499707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07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78" r="28178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64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8_Титул (Производств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499707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31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803" r="10653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3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9_Титул (Производств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20591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229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40" r="20216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9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0_Титул (Производств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590791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53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40" r="20216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16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1_Титул (Производств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590791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55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844" r="21608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78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2_Титул (Производств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590791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79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455" r="6001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88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3_Титул (Производств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590791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03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10" r="37245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4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4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091212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77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36" r="15119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8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5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015742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01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28" r="22228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45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6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47351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25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604" t="3" r="14354" b="-3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0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7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034345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49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858" r="13598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2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8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738840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73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718" r="17742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22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9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96091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397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466" r="33989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42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0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714916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421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28" r="22228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39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1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307482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445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97" t="-105" r="9901"/>
          <a:stretch/>
        </p:blipFill>
        <p:spPr>
          <a:xfrm rot="5400000">
            <a:off x="7176908" y="456420"/>
            <a:ext cx="5471512" cy="45586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70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2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21903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116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301" r="23154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71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3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317660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469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858" r="13598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3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4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152070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493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36" r="15119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57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5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480388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517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386" t="15359" r="38613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03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6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151503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27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28" r="22228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8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7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151503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51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380" r="25076"/>
          <a:stretch/>
        </p:blipFill>
        <p:spPr>
          <a:xfrm flipH="1"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8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151503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75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26" r="22230"/>
          <a:stretch/>
        </p:blipFill>
        <p:spPr>
          <a:xfrm flipH="1"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28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9_Титул (Прод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151503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41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9" r="43075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2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0_Титул (ES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151503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83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59" r="22259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1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1_Титул (ES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151503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807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08" r="23308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45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2_Титул (ES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151503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31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045" r="10337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61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3_Титул (ES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151503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855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061" r="14325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2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4_Титул (ES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151503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79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613" r="10842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3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5_Титул (ES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151503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03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738" r="25718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55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6_Титул (ES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151503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27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CA0A80-FCCD-4FA6-9CB9-C29362F59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020" r="24436"/>
          <a:stretch/>
        </p:blipFill>
        <p:spPr>
          <a:xfrm>
            <a:off x="7633716" y="176"/>
            <a:ext cx="4558284" cy="5471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349" y="1493235"/>
            <a:ext cx="6583680" cy="1387046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348" y="3122141"/>
            <a:ext cx="6583680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3791521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135457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0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3779361"/>
            <a:ext cx="182562" cy="208986"/>
            <a:chOff x="433348" y="3779361"/>
            <a:chExt cx="182562" cy="208986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113887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6D55F-5930-432D-A320-C29856F1DD97}"/>
              </a:ext>
            </a:extLst>
          </p:cNvPr>
          <p:cNvSpPr/>
          <p:nvPr userDrawn="1"/>
        </p:nvSpPr>
        <p:spPr>
          <a:xfrm rot="5400000">
            <a:off x="0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3EE4B-B5BA-454A-A0F9-E1D7F3FB0C14}"/>
              </a:ext>
            </a:extLst>
          </p:cNvPr>
          <p:cNvSpPr/>
          <p:nvPr userDrawn="1"/>
        </p:nvSpPr>
        <p:spPr>
          <a:xfrm rot="5400000">
            <a:off x="3816664" y="2579174"/>
            <a:ext cx="462163" cy="71711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C876BD-0329-4C6F-B0F9-5F9AE8B6DD52}"/>
              </a:ext>
            </a:extLst>
          </p:cNvPr>
          <p:cNvSpPr/>
          <p:nvPr userDrawn="1"/>
        </p:nvSpPr>
        <p:spPr>
          <a:xfrm rot="5400000">
            <a:off x="9681582" y="3423259"/>
            <a:ext cx="462163" cy="4558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3DB65D3-2B93-4504-A803-978169541E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7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2_Титул (Констр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building, dome, umbrella, open&#10;&#10;Description automatically generated">
            <a:extLst>
              <a:ext uri="{FF2B5EF4-FFF2-40B4-BE49-F238E27FC236}">
                <a16:creationId xmlns:a16="http://schemas.microsoft.com/office/drawing/2014/main" id="{D183EF92-88AF-482B-B3B9-E7F9F9D1FE4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66"/>
            <a:ext cx="12192000" cy="6853469"/>
          </a:xfrm>
          <a:prstGeom prst="rect">
            <a:avLst/>
          </a:prstGeom>
        </p:spPr>
      </p:pic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6EA0E9A1-B4EA-4A04-A1CE-EC6A94B5AC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623341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96" name="Слайд think-cell" r:id="rId5" imgW="473" imgH="476" progId="TCLayout.ActiveDocument.1">
                  <p:embed/>
                </p:oleObj>
              </mc:Choice>
              <mc:Fallback>
                <p:oleObj name="Слайд think-cell" r:id="rId5" imgW="473" imgH="476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6EA0E9A1-B4EA-4A04-A1CE-EC6A94B5AC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16680" y="2302735"/>
            <a:ext cx="5907024" cy="1418850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16680" y="3947543"/>
            <a:ext cx="5907024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64F79525-B21A-470A-A536-7B1B9084164D}"/>
              </a:ext>
            </a:extLst>
          </p:cNvPr>
          <p:cNvSpPr/>
          <p:nvPr userDrawn="1"/>
        </p:nvSpPr>
        <p:spPr>
          <a:xfrm>
            <a:off x="10070937" y="6669087"/>
            <a:ext cx="2120864" cy="18891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id="{8B47EA50-3774-4636-8EB5-6E97CBA01806}"/>
              </a:ext>
            </a:extLst>
          </p:cNvPr>
          <p:cNvSpPr/>
          <p:nvPr userDrawn="1"/>
        </p:nvSpPr>
        <p:spPr>
          <a:xfrm>
            <a:off x="1" y="6669087"/>
            <a:ext cx="6231368" cy="1889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7F6914-D171-4037-9C4B-6345638DEFC5}"/>
              </a:ext>
            </a:extLst>
          </p:cNvPr>
          <p:cNvSpPr/>
          <p:nvPr userDrawn="1"/>
        </p:nvSpPr>
        <p:spPr>
          <a:xfrm>
            <a:off x="6231365" y="6669087"/>
            <a:ext cx="3839577" cy="1889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DCEB35DD-8A4E-4167-B85B-780ED382B42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4507138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851074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3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4494978"/>
            <a:ext cx="182562" cy="208986"/>
            <a:chOff x="433348" y="3779361"/>
            <a:chExt cx="182562" cy="208986"/>
          </a:xfrm>
        </p:grpSpPr>
        <p:sp>
          <p:nvSpPr>
            <p:cNvPr id="24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3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829504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35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9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0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1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6334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3_Титул (Конструкц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cage&#10;&#10;Description automatically generated">
            <a:extLst>
              <a:ext uri="{FF2B5EF4-FFF2-40B4-BE49-F238E27FC236}">
                <a16:creationId xmlns:a16="http://schemas.microsoft.com/office/drawing/2014/main" id="{64C3D6F7-0D49-4604-8DEC-C5588E20B1C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65"/>
            <a:ext cx="12192000" cy="6853469"/>
          </a:xfrm>
          <a:prstGeom prst="rect">
            <a:avLst/>
          </a:prstGeom>
        </p:spPr>
      </p:pic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6EA0E9A1-B4EA-4A04-A1CE-EC6A94B5AC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958072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719" name="Слайд think-cell" r:id="rId5" imgW="473" imgH="476" progId="TCLayout.ActiveDocument.1">
                  <p:embed/>
                </p:oleObj>
              </mc:Choice>
              <mc:Fallback>
                <p:oleObj name="Слайд think-cell" r:id="rId5" imgW="473" imgH="476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6EA0E9A1-B4EA-4A04-A1CE-EC6A94B5AC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16680" y="2302735"/>
            <a:ext cx="5907024" cy="1418850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16680" y="3947543"/>
            <a:ext cx="5907024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64F79525-B21A-470A-A536-7B1B9084164D}"/>
              </a:ext>
            </a:extLst>
          </p:cNvPr>
          <p:cNvSpPr/>
          <p:nvPr userDrawn="1"/>
        </p:nvSpPr>
        <p:spPr>
          <a:xfrm>
            <a:off x="10070937" y="6669087"/>
            <a:ext cx="2120864" cy="18891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id="{8B47EA50-3774-4636-8EB5-6E97CBA01806}"/>
              </a:ext>
            </a:extLst>
          </p:cNvPr>
          <p:cNvSpPr/>
          <p:nvPr userDrawn="1"/>
        </p:nvSpPr>
        <p:spPr>
          <a:xfrm>
            <a:off x="1" y="6669087"/>
            <a:ext cx="6231368" cy="1889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7F6914-D171-4037-9C4B-6345638DEFC5}"/>
              </a:ext>
            </a:extLst>
          </p:cNvPr>
          <p:cNvSpPr/>
          <p:nvPr userDrawn="1"/>
        </p:nvSpPr>
        <p:spPr>
          <a:xfrm>
            <a:off x="6231365" y="6669087"/>
            <a:ext cx="3839577" cy="1889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DCEB35DD-8A4E-4167-B85B-780ED382B42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4507138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851074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3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4494978"/>
            <a:ext cx="182562" cy="208986"/>
            <a:chOff x="433348" y="3779361"/>
            <a:chExt cx="182562" cy="208986"/>
          </a:xfrm>
        </p:grpSpPr>
        <p:sp>
          <p:nvSpPr>
            <p:cNvPr id="24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3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829504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35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9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0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1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25647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4_Титул (Предприятие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view of a city at sunset&#10;&#10;Description automatically generated">
            <a:extLst>
              <a:ext uri="{FF2B5EF4-FFF2-40B4-BE49-F238E27FC236}">
                <a16:creationId xmlns:a16="http://schemas.microsoft.com/office/drawing/2014/main" id="{BD77CBF5-421F-4E15-89FC-FF69644E040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65"/>
            <a:ext cx="12192000" cy="6853469"/>
          </a:xfrm>
          <a:prstGeom prst="rect">
            <a:avLst/>
          </a:prstGeom>
        </p:spPr>
      </p:pic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6EA0E9A1-B4EA-4A04-A1CE-EC6A94B5AC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077449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743" name="Слайд think-cell" r:id="rId5" imgW="473" imgH="476" progId="TCLayout.ActiveDocument.1">
                  <p:embed/>
                </p:oleObj>
              </mc:Choice>
              <mc:Fallback>
                <p:oleObj name="Слайд think-cell" r:id="rId5" imgW="473" imgH="476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6EA0E9A1-B4EA-4A04-A1CE-EC6A94B5AC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16680" y="2302735"/>
            <a:ext cx="5907024" cy="1418850"/>
          </a:xfrm>
        </p:spPr>
        <p:txBody>
          <a:bodyPr wrap="square" anchor="ctr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16680" y="3947543"/>
            <a:ext cx="5907024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64F79525-B21A-470A-A536-7B1B9084164D}"/>
              </a:ext>
            </a:extLst>
          </p:cNvPr>
          <p:cNvSpPr/>
          <p:nvPr userDrawn="1"/>
        </p:nvSpPr>
        <p:spPr>
          <a:xfrm>
            <a:off x="10070937" y="6669087"/>
            <a:ext cx="2120864" cy="18891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id="{8B47EA50-3774-4636-8EB5-6E97CBA01806}"/>
              </a:ext>
            </a:extLst>
          </p:cNvPr>
          <p:cNvSpPr/>
          <p:nvPr userDrawn="1"/>
        </p:nvSpPr>
        <p:spPr>
          <a:xfrm>
            <a:off x="1" y="6669087"/>
            <a:ext cx="6231368" cy="1889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7F6914-D171-4037-9C4B-6345638DEFC5}"/>
              </a:ext>
            </a:extLst>
          </p:cNvPr>
          <p:cNvSpPr/>
          <p:nvPr userDrawn="1"/>
        </p:nvSpPr>
        <p:spPr>
          <a:xfrm>
            <a:off x="6231365" y="6669087"/>
            <a:ext cx="3839577" cy="1889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DCEB35DD-8A4E-4167-B85B-780ED382B42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2234" y="446088"/>
            <a:ext cx="1819179" cy="284400"/>
          </a:xfrm>
          <a:prstGeom prst="rect">
            <a:avLst/>
          </a:prstGeom>
        </p:spPr>
      </p:pic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D2FE1F4-758C-4FE6-9846-863A787B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229" y="4507139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Докладчик(и)/Автор(ы), Должность (опционально)</a:t>
            </a:r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9E90566-687C-48CE-A67C-7FA574673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29" y="4851075"/>
            <a:ext cx="4389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Дата</a:t>
            </a:r>
            <a:endParaRPr lang="en-US" dirty="0"/>
          </a:p>
        </p:txBody>
      </p:sp>
      <p:grpSp>
        <p:nvGrpSpPr>
          <p:cNvPr id="23" name="Graphic 21">
            <a:extLst>
              <a:ext uri="{FF2B5EF4-FFF2-40B4-BE49-F238E27FC236}">
                <a16:creationId xmlns:a16="http://schemas.microsoft.com/office/drawing/2014/main" id="{E139F7BB-5871-450E-B59E-0449D054F658}"/>
              </a:ext>
            </a:extLst>
          </p:cNvPr>
          <p:cNvGrpSpPr/>
          <p:nvPr userDrawn="1"/>
        </p:nvGrpSpPr>
        <p:grpSpPr>
          <a:xfrm>
            <a:off x="433348" y="4494979"/>
            <a:ext cx="182562" cy="208986"/>
            <a:chOff x="433348" y="3779361"/>
            <a:chExt cx="182562" cy="208986"/>
          </a:xfrm>
        </p:grpSpPr>
        <p:sp>
          <p:nvSpPr>
            <p:cNvPr id="24" name="Полилиния: фигура 20">
              <a:extLst>
                <a:ext uri="{FF2B5EF4-FFF2-40B4-BE49-F238E27FC236}">
                  <a16:creationId xmlns:a16="http://schemas.microsoft.com/office/drawing/2014/main" id="{AF245F4E-ACEB-4DCC-B586-84A45B7C2E9D}"/>
                </a:ext>
              </a:extLst>
            </p:cNvPr>
            <p:cNvSpPr/>
            <p:nvPr/>
          </p:nvSpPr>
          <p:spPr>
            <a:xfrm>
              <a:off x="463394" y="3779361"/>
              <a:ext cx="123990" cy="115473"/>
            </a:xfrm>
            <a:custGeom>
              <a:avLst/>
              <a:gdLst>
                <a:gd name="connsiteX0" fmla="*/ 61995 w 123990"/>
                <a:gd name="connsiteY0" fmla="*/ 24795 h 115473"/>
                <a:gd name="connsiteX1" fmla="*/ 97366 w 123990"/>
                <a:gd name="connsiteY1" fmla="*/ 57737 h 115473"/>
                <a:gd name="connsiteX2" fmla="*/ 61995 w 123990"/>
                <a:gd name="connsiteY2" fmla="*/ 90679 h 115473"/>
                <a:gd name="connsiteX3" fmla="*/ 26624 w 123990"/>
                <a:gd name="connsiteY3" fmla="*/ 57737 h 115473"/>
                <a:gd name="connsiteX4" fmla="*/ 61995 w 123990"/>
                <a:gd name="connsiteY4" fmla="*/ 24795 h 115473"/>
                <a:gd name="connsiteX5" fmla="*/ 61995 w 123990"/>
                <a:gd name="connsiteY5" fmla="*/ 0 h 115473"/>
                <a:gd name="connsiteX6" fmla="*/ 0 w 123990"/>
                <a:gd name="connsiteY6" fmla="*/ 57737 h 115473"/>
                <a:gd name="connsiteX7" fmla="*/ 61995 w 123990"/>
                <a:gd name="connsiteY7" fmla="*/ 115474 h 115473"/>
                <a:gd name="connsiteX8" fmla="*/ 123990 w 123990"/>
                <a:gd name="connsiteY8" fmla="*/ 57737 h 115473"/>
                <a:gd name="connsiteX9" fmla="*/ 61995 w 123990"/>
                <a:gd name="connsiteY9" fmla="*/ 0 h 115473"/>
                <a:gd name="connsiteX10" fmla="*/ 61995 w 123990"/>
                <a:gd name="connsiteY10" fmla="*/ 0 h 11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990" h="115473">
                  <a:moveTo>
                    <a:pt x="61995" y="24795"/>
                  </a:moveTo>
                  <a:cubicBezTo>
                    <a:pt x="81392" y="24795"/>
                    <a:pt x="97366" y="39672"/>
                    <a:pt x="97366" y="57737"/>
                  </a:cubicBezTo>
                  <a:cubicBezTo>
                    <a:pt x="97366" y="75802"/>
                    <a:pt x="81392" y="90679"/>
                    <a:pt x="61995" y="90679"/>
                  </a:cubicBezTo>
                  <a:cubicBezTo>
                    <a:pt x="42598" y="90679"/>
                    <a:pt x="26624" y="75802"/>
                    <a:pt x="26624" y="57737"/>
                  </a:cubicBezTo>
                  <a:cubicBezTo>
                    <a:pt x="26624" y="39672"/>
                    <a:pt x="42598" y="24795"/>
                    <a:pt x="61995" y="24795"/>
                  </a:cubicBezTo>
                  <a:moveTo>
                    <a:pt x="61995" y="0"/>
                  </a:moveTo>
                  <a:cubicBezTo>
                    <a:pt x="27765" y="0"/>
                    <a:pt x="0" y="25858"/>
                    <a:pt x="0" y="57737"/>
                  </a:cubicBezTo>
                  <a:cubicBezTo>
                    <a:pt x="0" y="89616"/>
                    <a:pt x="27765" y="115474"/>
                    <a:pt x="61995" y="115474"/>
                  </a:cubicBezTo>
                  <a:cubicBezTo>
                    <a:pt x="96225" y="115474"/>
                    <a:pt x="123990" y="89616"/>
                    <a:pt x="123990" y="57737"/>
                  </a:cubicBezTo>
                  <a:cubicBezTo>
                    <a:pt x="123990" y="25858"/>
                    <a:pt x="96225" y="0"/>
                    <a:pt x="61995" y="0"/>
                  </a:cubicBezTo>
                  <a:lnTo>
                    <a:pt x="61995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22">
              <a:extLst>
                <a:ext uri="{FF2B5EF4-FFF2-40B4-BE49-F238E27FC236}">
                  <a16:creationId xmlns:a16="http://schemas.microsoft.com/office/drawing/2014/main" id="{0FD3C330-08FC-4F42-8D72-C2D66EF09DD3}"/>
                </a:ext>
              </a:extLst>
            </p:cNvPr>
            <p:cNvSpPr/>
            <p:nvPr/>
          </p:nvSpPr>
          <p:spPr>
            <a:xfrm>
              <a:off x="433348" y="3903335"/>
              <a:ext cx="184083" cy="85719"/>
            </a:xfrm>
            <a:custGeom>
              <a:avLst/>
              <a:gdLst>
                <a:gd name="connsiteX0" fmla="*/ 92042 w 184083"/>
                <a:gd name="connsiteY0" fmla="*/ 24795 h 85719"/>
                <a:gd name="connsiteX1" fmla="*/ 151755 w 184083"/>
                <a:gd name="connsiteY1" fmla="*/ 60925 h 85719"/>
                <a:gd name="connsiteX2" fmla="*/ 32329 w 184083"/>
                <a:gd name="connsiteY2" fmla="*/ 60925 h 85719"/>
                <a:gd name="connsiteX3" fmla="*/ 92042 w 184083"/>
                <a:gd name="connsiteY3" fmla="*/ 24795 h 85719"/>
                <a:gd name="connsiteX4" fmla="*/ 92042 w 184083"/>
                <a:gd name="connsiteY4" fmla="*/ 0 h 85719"/>
                <a:gd name="connsiteX5" fmla="*/ 0 w 184083"/>
                <a:gd name="connsiteY5" fmla="*/ 85720 h 85719"/>
                <a:gd name="connsiteX6" fmla="*/ 184083 w 184083"/>
                <a:gd name="connsiteY6" fmla="*/ 85720 h 85719"/>
                <a:gd name="connsiteX7" fmla="*/ 92042 w 184083"/>
                <a:gd name="connsiteY7" fmla="*/ 0 h 85719"/>
                <a:gd name="connsiteX8" fmla="*/ 92042 w 184083"/>
                <a:gd name="connsiteY8" fmla="*/ 0 h 8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083" h="85719">
                  <a:moveTo>
                    <a:pt x="92042" y="24795"/>
                  </a:moveTo>
                  <a:cubicBezTo>
                    <a:pt x="118665" y="24795"/>
                    <a:pt x="141486" y="39672"/>
                    <a:pt x="151755" y="60925"/>
                  </a:cubicBezTo>
                  <a:lnTo>
                    <a:pt x="32329" y="60925"/>
                  </a:lnTo>
                  <a:cubicBezTo>
                    <a:pt x="42598" y="39672"/>
                    <a:pt x="65418" y="24795"/>
                    <a:pt x="92042" y="24795"/>
                  </a:cubicBezTo>
                  <a:moveTo>
                    <a:pt x="92042" y="0"/>
                  </a:moveTo>
                  <a:cubicBezTo>
                    <a:pt x="41076" y="0"/>
                    <a:pt x="0" y="38609"/>
                    <a:pt x="0" y="85720"/>
                  </a:cubicBezTo>
                  <a:lnTo>
                    <a:pt x="184083" y="85720"/>
                  </a:lnTo>
                  <a:cubicBezTo>
                    <a:pt x="184083" y="38609"/>
                    <a:pt x="143007" y="0"/>
                    <a:pt x="92042" y="0"/>
                  </a:cubicBezTo>
                  <a:lnTo>
                    <a:pt x="9204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34" name="Graphic 20">
            <a:extLst>
              <a:ext uri="{FF2B5EF4-FFF2-40B4-BE49-F238E27FC236}">
                <a16:creationId xmlns:a16="http://schemas.microsoft.com/office/drawing/2014/main" id="{5B435D59-F557-4A20-8387-543E6AD6F389}"/>
              </a:ext>
            </a:extLst>
          </p:cNvPr>
          <p:cNvGrpSpPr/>
          <p:nvPr userDrawn="1"/>
        </p:nvGrpSpPr>
        <p:grpSpPr>
          <a:xfrm>
            <a:off x="416680" y="4829505"/>
            <a:ext cx="227082" cy="226287"/>
            <a:chOff x="416680" y="4113887"/>
            <a:chExt cx="227082" cy="226287"/>
          </a:xfrm>
          <a:solidFill>
            <a:srgbClr val="000000"/>
          </a:solidFill>
        </p:grpSpPr>
        <p:sp>
          <p:nvSpPr>
            <p:cNvPr id="35" name="Полилиния: фигура 26">
              <a:extLst>
                <a:ext uri="{FF2B5EF4-FFF2-40B4-BE49-F238E27FC236}">
                  <a16:creationId xmlns:a16="http://schemas.microsoft.com/office/drawing/2014/main" id="{F6A67E73-F484-47BF-9A97-D8C7190033DD}"/>
                </a:ext>
              </a:extLst>
            </p:cNvPr>
            <p:cNvSpPr/>
            <p:nvPr/>
          </p:nvSpPr>
          <p:spPr>
            <a:xfrm>
              <a:off x="416680" y="4113887"/>
              <a:ext cx="227082" cy="226287"/>
            </a:xfrm>
            <a:custGeom>
              <a:avLst/>
              <a:gdLst>
                <a:gd name="connsiteX0" fmla="*/ 176821 w 227082"/>
                <a:gd name="connsiteY0" fmla="*/ 40246 h 226287"/>
                <a:gd name="connsiteX1" fmla="*/ 176821 w 227082"/>
                <a:gd name="connsiteY1" fmla="*/ 0 h 226287"/>
                <a:gd name="connsiteX2" fmla="*/ 151509 w 227082"/>
                <a:gd name="connsiteY2" fmla="*/ 0 h 226287"/>
                <a:gd name="connsiteX3" fmla="*/ 151509 w 227082"/>
                <a:gd name="connsiteY3" fmla="*/ 40246 h 226287"/>
                <a:gd name="connsiteX4" fmla="*/ 75212 w 227082"/>
                <a:gd name="connsiteY4" fmla="*/ 40246 h 226287"/>
                <a:gd name="connsiteX5" fmla="*/ 75212 w 227082"/>
                <a:gd name="connsiteY5" fmla="*/ 0 h 226287"/>
                <a:gd name="connsiteX6" fmla="*/ 49900 w 227082"/>
                <a:gd name="connsiteY6" fmla="*/ 0 h 226287"/>
                <a:gd name="connsiteX7" fmla="*/ 49900 w 227082"/>
                <a:gd name="connsiteY7" fmla="*/ 40246 h 226287"/>
                <a:gd name="connsiteX8" fmla="*/ 0 w 227082"/>
                <a:gd name="connsiteY8" fmla="*/ 40246 h 226287"/>
                <a:gd name="connsiteX9" fmla="*/ 0 w 227082"/>
                <a:gd name="connsiteY9" fmla="*/ 226287 h 226287"/>
                <a:gd name="connsiteX10" fmla="*/ 227083 w 227082"/>
                <a:gd name="connsiteY10" fmla="*/ 226287 h 226287"/>
                <a:gd name="connsiteX11" fmla="*/ 227083 w 227082"/>
                <a:gd name="connsiteY11" fmla="*/ 40246 h 226287"/>
                <a:gd name="connsiteX12" fmla="*/ 176821 w 227082"/>
                <a:gd name="connsiteY12" fmla="*/ 40246 h 226287"/>
                <a:gd name="connsiteX13" fmla="*/ 201771 w 227082"/>
                <a:gd name="connsiteY13" fmla="*/ 199710 h 226287"/>
                <a:gd name="connsiteX14" fmla="*/ 25312 w 227082"/>
                <a:gd name="connsiteY14" fmla="*/ 199710 h 226287"/>
                <a:gd name="connsiteX15" fmla="*/ 25312 w 227082"/>
                <a:gd name="connsiteY15" fmla="*/ 66823 h 226287"/>
                <a:gd name="connsiteX16" fmla="*/ 201771 w 227082"/>
                <a:gd name="connsiteY16" fmla="*/ 66823 h 226287"/>
                <a:gd name="connsiteX17" fmla="*/ 201771 w 227082"/>
                <a:gd name="connsiteY17" fmla="*/ 199710 h 22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082" h="226287">
                  <a:moveTo>
                    <a:pt x="176821" y="40246"/>
                  </a:moveTo>
                  <a:lnTo>
                    <a:pt x="176821" y="0"/>
                  </a:lnTo>
                  <a:lnTo>
                    <a:pt x="151509" y="0"/>
                  </a:lnTo>
                  <a:lnTo>
                    <a:pt x="151509" y="40246"/>
                  </a:lnTo>
                  <a:lnTo>
                    <a:pt x="75212" y="40246"/>
                  </a:lnTo>
                  <a:lnTo>
                    <a:pt x="75212" y="0"/>
                  </a:lnTo>
                  <a:lnTo>
                    <a:pt x="49900" y="0"/>
                  </a:lnTo>
                  <a:lnTo>
                    <a:pt x="49900" y="40246"/>
                  </a:lnTo>
                  <a:lnTo>
                    <a:pt x="0" y="40246"/>
                  </a:lnTo>
                  <a:lnTo>
                    <a:pt x="0" y="226287"/>
                  </a:lnTo>
                  <a:lnTo>
                    <a:pt x="227083" y="226287"/>
                  </a:lnTo>
                  <a:lnTo>
                    <a:pt x="227083" y="40246"/>
                  </a:lnTo>
                  <a:lnTo>
                    <a:pt x="176821" y="40246"/>
                  </a:lnTo>
                  <a:close/>
                  <a:moveTo>
                    <a:pt x="201771" y="199710"/>
                  </a:moveTo>
                  <a:lnTo>
                    <a:pt x="25312" y="199710"/>
                  </a:lnTo>
                  <a:lnTo>
                    <a:pt x="25312" y="66823"/>
                  </a:lnTo>
                  <a:lnTo>
                    <a:pt x="201771" y="66823"/>
                  </a:lnTo>
                  <a:lnTo>
                    <a:pt x="201771" y="199710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27">
              <a:extLst>
                <a:ext uri="{FF2B5EF4-FFF2-40B4-BE49-F238E27FC236}">
                  <a16:creationId xmlns:a16="http://schemas.microsoft.com/office/drawing/2014/main" id="{D1F9E108-1368-4D85-8FB9-DFA9A433E4C8}"/>
                </a:ext>
              </a:extLst>
            </p:cNvPr>
            <p:cNvSpPr/>
            <p:nvPr/>
          </p:nvSpPr>
          <p:spPr>
            <a:xfrm>
              <a:off x="466941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28">
              <a:extLst>
                <a:ext uri="{FF2B5EF4-FFF2-40B4-BE49-F238E27FC236}">
                  <a16:creationId xmlns:a16="http://schemas.microsoft.com/office/drawing/2014/main" id="{B4FE7681-D0F9-49B5-8A87-A37E54A9B4C3}"/>
                </a:ext>
              </a:extLst>
            </p:cNvPr>
            <p:cNvSpPr/>
            <p:nvPr/>
          </p:nvSpPr>
          <p:spPr>
            <a:xfrm>
              <a:off x="517203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29">
              <a:extLst>
                <a:ext uri="{FF2B5EF4-FFF2-40B4-BE49-F238E27FC236}">
                  <a16:creationId xmlns:a16="http://schemas.microsoft.com/office/drawing/2014/main" id="{01BDEA07-EC72-43BC-910E-BFD7BC1BD2EC}"/>
                </a:ext>
              </a:extLst>
            </p:cNvPr>
            <p:cNvSpPr/>
            <p:nvPr/>
          </p:nvSpPr>
          <p:spPr>
            <a:xfrm>
              <a:off x="568189" y="4206907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9" name="Полилиния: фигура 30">
              <a:extLst>
                <a:ext uri="{FF2B5EF4-FFF2-40B4-BE49-F238E27FC236}">
                  <a16:creationId xmlns:a16="http://schemas.microsoft.com/office/drawing/2014/main" id="{2C87C3EA-33AC-4802-AEDC-DDB45DC189B6}"/>
                </a:ext>
              </a:extLst>
            </p:cNvPr>
            <p:cNvSpPr/>
            <p:nvPr/>
          </p:nvSpPr>
          <p:spPr>
            <a:xfrm>
              <a:off x="466941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0" name="Полилиния: фигура 31">
              <a:extLst>
                <a:ext uri="{FF2B5EF4-FFF2-40B4-BE49-F238E27FC236}">
                  <a16:creationId xmlns:a16="http://schemas.microsoft.com/office/drawing/2014/main" id="{B7561C1E-9784-4006-88EA-8AB45AF5A9D3}"/>
                </a:ext>
              </a:extLst>
            </p:cNvPr>
            <p:cNvSpPr/>
            <p:nvPr/>
          </p:nvSpPr>
          <p:spPr>
            <a:xfrm>
              <a:off x="517203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1" name="Полилиния: фигура 32">
              <a:extLst>
                <a:ext uri="{FF2B5EF4-FFF2-40B4-BE49-F238E27FC236}">
                  <a16:creationId xmlns:a16="http://schemas.microsoft.com/office/drawing/2014/main" id="{362C1810-AD72-46F4-A875-B17F78B864DF}"/>
                </a:ext>
              </a:extLst>
            </p:cNvPr>
            <p:cNvSpPr/>
            <p:nvPr/>
          </p:nvSpPr>
          <p:spPr>
            <a:xfrm>
              <a:off x="568189" y="4260062"/>
              <a:ext cx="25311" cy="26577"/>
            </a:xfrm>
            <a:custGeom>
              <a:avLst/>
              <a:gdLst>
                <a:gd name="connsiteX0" fmla="*/ 0 w 25311"/>
                <a:gd name="connsiteY0" fmla="*/ 0 h 26577"/>
                <a:gd name="connsiteX1" fmla="*/ 25312 w 25311"/>
                <a:gd name="connsiteY1" fmla="*/ 0 h 26577"/>
                <a:gd name="connsiteX2" fmla="*/ 25312 w 25311"/>
                <a:gd name="connsiteY2" fmla="*/ 26577 h 26577"/>
                <a:gd name="connsiteX3" fmla="*/ 0 w 25311"/>
                <a:gd name="connsiteY3" fmla="*/ 26577 h 2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11" h="26577">
                  <a:moveTo>
                    <a:pt x="0" y="0"/>
                  </a:moveTo>
                  <a:lnTo>
                    <a:pt x="25312" y="0"/>
                  </a:lnTo>
                  <a:lnTo>
                    <a:pt x="25312" y="26577"/>
                  </a:lnTo>
                  <a:lnTo>
                    <a:pt x="0" y="26577"/>
                  </a:lnTo>
                  <a:close/>
                </a:path>
              </a:pathLst>
            </a:custGeom>
            <a:solidFill>
              <a:srgbClr val="000000"/>
            </a:solidFill>
            <a:ln w="3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0281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_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88113"/>
            <a:ext cx="9763125" cy="589905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7674" y="6423496"/>
            <a:ext cx="10852785" cy="230832"/>
          </a:xfrm>
        </p:spPr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0950" y="6461968"/>
            <a:ext cx="333376" cy="153888"/>
          </a:xfrm>
        </p:spPr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3A1D29-3597-46A5-A105-1B500B27386E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A82D8C5-7491-4ED3-ACF4-71B835A64670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5">
            <a:extLst>
              <a:ext uri="{FF2B5EF4-FFF2-40B4-BE49-F238E27FC236}">
                <a16:creationId xmlns:a16="http://schemas.microsoft.com/office/drawing/2014/main" id="{D85D1FDE-7244-4DC4-8B9D-23E8069057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5" y="1089850"/>
            <a:ext cx="11287125" cy="50760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F0D42EF-D740-BA41-B51A-FD685B07C5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5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_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11D9AC-D4CB-4F06-95E2-EF5628545F55}"/>
              </a:ext>
            </a:extLst>
          </p:cNvPr>
          <p:cNvSpPr/>
          <p:nvPr userDrawn="1"/>
        </p:nvSpPr>
        <p:spPr>
          <a:xfrm>
            <a:off x="11831637" y="6312971"/>
            <a:ext cx="360363" cy="360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83F293-4728-425D-9BAA-76E426B790BB}"/>
              </a:ext>
            </a:extLst>
          </p:cNvPr>
          <p:cNvSpPr/>
          <p:nvPr userDrawn="1"/>
        </p:nvSpPr>
        <p:spPr>
          <a:xfrm>
            <a:off x="9639300" y="6673334"/>
            <a:ext cx="2192337" cy="1846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2841C2-FE17-447B-8022-B906B8A16F38}"/>
              </a:ext>
            </a:extLst>
          </p:cNvPr>
          <p:cNvSpPr/>
          <p:nvPr userDrawn="1"/>
        </p:nvSpPr>
        <p:spPr>
          <a:xfrm rot="5400000">
            <a:off x="-349761" y="349762"/>
            <a:ext cx="756000" cy="5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5D6289F-D3D1-41CC-A909-509989C96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4037E0-1805-4ADB-AE80-4A72F5EF59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01677D-E0FF-471E-AE99-65B26B898A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9604F5-CDEE-4E2F-BD54-57A25EB3470E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B9784E4-B1DD-420A-9A97-5462F8E97D9F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5">
            <a:extLst>
              <a:ext uri="{FF2B5EF4-FFF2-40B4-BE49-F238E27FC236}">
                <a16:creationId xmlns:a16="http://schemas.microsoft.com/office/drawing/2014/main" id="{4358B7C7-C673-46B5-B0DB-91D8D9DA6C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5" y="1089850"/>
            <a:ext cx="11287125" cy="50760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4065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3_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88113"/>
            <a:ext cx="9763125" cy="589905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7674" y="6423496"/>
            <a:ext cx="10852785" cy="230832"/>
          </a:xfrm>
        </p:spPr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0950" y="6461968"/>
            <a:ext cx="333376" cy="153888"/>
          </a:xfrm>
        </p:spPr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3A1D29-3597-46A5-A105-1B500B27386E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5">
            <a:extLst>
              <a:ext uri="{FF2B5EF4-FFF2-40B4-BE49-F238E27FC236}">
                <a16:creationId xmlns:a16="http://schemas.microsoft.com/office/drawing/2014/main" id="{D85D1FDE-7244-4DC4-8B9D-23E8069057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5" y="1089850"/>
            <a:ext cx="11287125" cy="50760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24264A-12A6-214A-843E-AA5190E271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10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_Текст,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7FFEF65A-D7B7-48A0-8EA0-D8F75EC973D3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6239" y="6060358"/>
            <a:ext cx="11284506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32" name="Текст 7">
            <a:extLst>
              <a:ext uri="{FF2B5EF4-FFF2-40B4-BE49-F238E27FC236}">
                <a16:creationId xmlns:a16="http://schemas.microsoft.com/office/drawing/2014/main" id="{D8B8E1E1-D6FF-47E0-8CEF-3D3CA1580D8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47676" y="2744788"/>
            <a:ext cx="11287124" cy="32369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7FEA907A-FFBA-410E-BAB4-30D82A2AB0DB}"/>
              </a:ext>
            </a:extLst>
          </p:cNvPr>
          <p:cNvCxnSpPr>
            <a:cxnSpLocks/>
          </p:cNvCxnSpPr>
          <p:nvPr userDrawn="1"/>
        </p:nvCxnSpPr>
        <p:spPr>
          <a:xfrm>
            <a:off x="447676" y="3068487"/>
            <a:ext cx="11294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5CCADD-AF30-4903-A2D8-FD3F61874A2D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FDA05D0-B4A7-4B47-8D23-4F6943C09363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F597E200-CC23-48B8-B673-E422B573A05A}"/>
              </a:ext>
            </a:extLst>
          </p:cNvPr>
          <p:cNvSpPr>
            <a:spLocks noGrp="1"/>
          </p:cNvSpPr>
          <p:nvPr>
            <p:ph sz="quarter" idx="69" hasCustomPrompt="1"/>
          </p:nvPr>
        </p:nvSpPr>
        <p:spPr>
          <a:xfrm>
            <a:off x="446239" y="3142680"/>
            <a:ext cx="11296651" cy="27360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Текст 5">
            <a:extLst>
              <a:ext uri="{FF2B5EF4-FFF2-40B4-BE49-F238E27FC236}">
                <a16:creationId xmlns:a16="http://schemas.microsoft.com/office/drawing/2014/main" id="{3CF44B63-7B8D-417E-BE45-07D78BD81D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5" y="1089850"/>
            <a:ext cx="11287125" cy="13968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4CE6F79-B868-904A-8635-D151B0B21A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81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2_Текст,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7FFEF65A-D7B7-48A0-8EA0-D8F75EC973D3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6239" y="6060358"/>
            <a:ext cx="11284506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32" name="Текст 7">
            <a:extLst>
              <a:ext uri="{FF2B5EF4-FFF2-40B4-BE49-F238E27FC236}">
                <a16:creationId xmlns:a16="http://schemas.microsoft.com/office/drawing/2014/main" id="{D8B8E1E1-D6FF-47E0-8CEF-3D3CA1580D8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47676" y="2744788"/>
            <a:ext cx="11287124" cy="32369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7FEA907A-FFBA-410E-BAB4-30D82A2AB0DB}"/>
              </a:ext>
            </a:extLst>
          </p:cNvPr>
          <p:cNvCxnSpPr>
            <a:cxnSpLocks/>
          </p:cNvCxnSpPr>
          <p:nvPr userDrawn="1"/>
        </p:nvCxnSpPr>
        <p:spPr>
          <a:xfrm>
            <a:off x="447676" y="3068487"/>
            <a:ext cx="11294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5CCADD-AF30-4903-A2D8-FD3F61874A2D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FDA05D0-B4A7-4B47-8D23-4F6943C09363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7">
            <a:extLst>
              <a:ext uri="{FF2B5EF4-FFF2-40B4-BE49-F238E27FC236}">
                <a16:creationId xmlns:a16="http://schemas.microsoft.com/office/drawing/2014/main" id="{D3D5B639-F382-420E-8262-36EC0A6950D4}"/>
              </a:ext>
            </a:extLst>
          </p:cNvPr>
          <p:cNvSpPr/>
          <p:nvPr userDrawn="1"/>
        </p:nvSpPr>
        <p:spPr>
          <a:xfrm>
            <a:off x="11831637" y="6312971"/>
            <a:ext cx="360363" cy="360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C670ADD-ECB9-4E98-9BE3-2727D4431503}"/>
              </a:ext>
            </a:extLst>
          </p:cNvPr>
          <p:cNvSpPr/>
          <p:nvPr userDrawn="1"/>
        </p:nvSpPr>
        <p:spPr>
          <a:xfrm>
            <a:off x="9639300" y="6673334"/>
            <a:ext cx="2192337" cy="1846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5C888821-A027-41DC-A899-102DDC535582}"/>
              </a:ext>
            </a:extLst>
          </p:cNvPr>
          <p:cNvSpPr/>
          <p:nvPr userDrawn="1"/>
        </p:nvSpPr>
        <p:spPr>
          <a:xfrm rot="5400000">
            <a:off x="-349761" y="349762"/>
            <a:ext cx="756000" cy="5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3" name="Content Placeholder 9">
            <a:extLst>
              <a:ext uri="{FF2B5EF4-FFF2-40B4-BE49-F238E27FC236}">
                <a16:creationId xmlns:a16="http://schemas.microsoft.com/office/drawing/2014/main" id="{1FC63B3E-1AF8-473C-8D2C-85FD5F4821C8}"/>
              </a:ext>
            </a:extLst>
          </p:cNvPr>
          <p:cNvSpPr>
            <a:spLocks noGrp="1"/>
          </p:cNvSpPr>
          <p:nvPr>
            <p:ph sz="quarter" idx="69" hasCustomPrompt="1"/>
          </p:nvPr>
        </p:nvSpPr>
        <p:spPr>
          <a:xfrm>
            <a:off x="446239" y="3142680"/>
            <a:ext cx="11296651" cy="27360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Текст 5">
            <a:extLst>
              <a:ext uri="{FF2B5EF4-FFF2-40B4-BE49-F238E27FC236}">
                <a16:creationId xmlns:a16="http://schemas.microsoft.com/office/drawing/2014/main" id="{600454CF-334A-4F96-BE7A-EE2EBA62A7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5" y="1089850"/>
            <a:ext cx="11287125" cy="13968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E7CF103-E100-0645-9091-DEDFD6A0E8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41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_Диаграмма 2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A8EDD41-6B49-4C88-A0B2-62D521495E48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0D8F58-39B2-4726-BA1C-1C9170C57899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62150DE2-6156-4337-8B25-033493904A5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24600" y="5165008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41E3226B-D631-4BEA-BFFF-454C8CA5332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24600" y="1844676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476B73C2-8504-4E70-BB6E-93B8305E73E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7674" y="5165008"/>
            <a:ext cx="5419725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26" name="Текст 7">
            <a:extLst>
              <a:ext uri="{FF2B5EF4-FFF2-40B4-BE49-F238E27FC236}">
                <a16:creationId xmlns:a16="http://schemas.microsoft.com/office/drawing/2014/main" id="{1013E690-8C21-43C5-AB84-C8B0510234BE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47675" y="1844676"/>
            <a:ext cx="5419726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E17E6442-D464-417A-9F2A-0F088C954FA1}"/>
              </a:ext>
            </a:extLst>
          </p:cNvPr>
          <p:cNvCxnSpPr>
            <a:cxnSpLocks/>
          </p:cNvCxnSpPr>
          <p:nvPr userDrawn="1"/>
        </p:nvCxnSpPr>
        <p:spPr>
          <a:xfrm>
            <a:off x="447675" y="2173137"/>
            <a:ext cx="54197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1B217091-7433-41F0-BFD6-8BA799316E30}"/>
              </a:ext>
            </a:extLst>
          </p:cNvPr>
          <p:cNvCxnSpPr>
            <a:cxnSpLocks/>
          </p:cNvCxnSpPr>
          <p:nvPr userDrawn="1"/>
        </p:nvCxnSpPr>
        <p:spPr>
          <a:xfrm>
            <a:off x="6327895" y="2173137"/>
            <a:ext cx="53949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9">
            <a:extLst>
              <a:ext uri="{FF2B5EF4-FFF2-40B4-BE49-F238E27FC236}">
                <a16:creationId xmlns:a16="http://schemas.microsoft.com/office/drawing/2014/main" id="{FCFC6973-A91A-4AB1-B76B-61402BAA66DB}"/>
              </a:ext>
            </a:extLst>
          </p:cNvPr>
          <p:cNvSpPr>
            <a:spLocks noGrp="1"/>
          </p:cNvSpPr>
          <p:nvPr>
            <p:ph sz="quarter" idx="66" hasCustomPrompt="1"/>
          </p:nvPr>
        </p:nvSpPr>
        <p:spPr>
          <a:xfrm>
            <a:off x="447675" y="2241550"/>
            <a:ext cx="5419725" cy="2734243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4" name="Content Placeholder 9">
            <a:extLst>
              <a:ext uri="{FF2B5EF4-FFF2-40B4-BE49-F238E27FC236}">
                <a16:creationId xmlns:a16="http://schemas.microsoft.com/office/drawing/2014/main" id="{7A850B70-AFA5-41A4-A051-D1B552A304E4}"/>
              </a:ext>
            </a:extLst>
          </p:cNvPr>
          <p:cNvSpPr>
            <a:spLocks noGrp="1"/>
          </p:cNvSpPr>
          <p:nvPr>
            <p:ph sz="quarter" idx="67" hasCustomPrompt="1"/>
          </p:nvPr>
        </p:nvSpPr>
        <p:spPr>
          <a:xfrm>
            <a:off x="6324600" y="2241550"/>
            <a:ext cx="5410200" cy="2734243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6039994-D534-634C-B6C4-C14AFC3FC4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6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2_Диаграмма 2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A8EDD41-6B49-4C88-A0B2-62D521495E48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0D8F58-39B2-4726-BA1C-1C9170C57899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7">
            <a:extLst>
              <a:ext uri="{FF2B5EF4-FFF2-40B4-BE49-F238E27FC236}">
                <a16:creationId xmlns:a16="http://schemas.microsoft.com/office/drawing/2014/main" id="{21D1EDE2-6C8E-4A04-8DB2-EC5FC45DC4E6}"/>
              </a:ext>
            </a:extLst>
          </p:cNvPr>
          <p:cNvSpPr/>
          <p:nvPr userDrawn="1"/>
        </p:nvSpPr>
        <p:spPr>
          <a:xfrm>
            <a:off x="11831637" y="6312971"/>
            <a:ext cx="360363" cy="360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AB6F2C50-C609-4F8A-A127-42F0DD5527CD}"/>
              </a:ext>
            </a:extLst>
          </p:cNvPr>
          <p:cNvSpPr/>
          <p:nvPr userDrawn="1"/>
        </p:nvSpPr>
        <p:spPr>
          <a:xfrm>
            <a:off x="9639300" y="6673334"/>
            <a:ext cx="2192337" cy="1846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24">
            <a:extLst>
              <a:ext uri="{FF2B5EF4-FFF2-40B4-BE49-F238E27FC236}">
                <a16:creationId xmlns:a16="http://schemas.microsoft.com/office/drawing/2014/main" id="{0C7E0737-0B22-4606-9BE0-BADF7E78FC16}"/>
              </a:ext>
            </a:extLst>
          </p:cNvPr>
          <p:cNvSpPr/>
          <p:nvPr userDrawn="1"/>
        </p:nvSpPr>
        <p:spPr>
          <a:xfrm rot="5400000">
            <a:off x="-349761" y="349762"/>
            <a:ext cx="756000" cy="5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F9DE7647-F02E-4B27-B0F5-F012E7350F1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24600" y="5165008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23" name="Текст 7">
            <a:extLst>
              <a:ext uri="{FF2B5EF4-FFF2-40B4-BE49-F238E27FC236}">
                <a16:creationId xmlns:a16="http://schemas.microsoft.com/office/drawing/2014/main" id="{F35BFBF8-FFDA-4467-ABA6-4854561C6FB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24600" y="1844676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9BE7C225-32DF-4380-AFE5-E10A6B6F27D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7674" y="5165008"/>
            <a:ext cx="5419725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34" name="Текст 7">
            <a:extLst>
              <a:ext uri="{FF2B5EF4-FFF2-40B4-BE49-F238E27FC236}">
                <a16:creationId xmlns:a16="http://schemas.microsoft.com/office/drawing/2014/main" id="{1A123C75-8F4E-4BD0-BD80-7DB1EEFDB587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47675" y="1844676"/>
            <a:ext cx="5419726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62B849BF-BB91-4A44-9631-3519C5889181}"/>
              </a:ext>
            </a:extLst>
          </p:cNvPr>
          <p:cNvCxnSpPr>
            <a:cxnSpLocks/>
          </p:cNvCxnSpPr>
          <p:nvPr userDrawn="1"/>
        </p:nvCxnSpPr>
        <p:spPr>
          <a:xfrm>
            <a:off x="447675" y="2173137"/>
            <a:ext cx="54197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8DEFCE99-5D81-4B3A-89B7-4F9961F56692}"/>
              </a:ext>
            </a:extLst>
          </p:cNvPr>
          <p:cNvCxnSpPr>
            <a:cxnSpLocks/>
          </p:cNvCxnSpPr>
          <p:nvPr userDrawn="1"/>
        </p:nvCxnSpPr>
        <p:spPr>
          <a:xfrm>
            <a:off x="6327895" y="2173137"/>
            <a:ext cx="53949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9">
            <a:extLst>
              <a:ext uri="{FF2B5EF4-FFF2-40B4-BE49-F238E27FC236}">
                <a16:creationId xmlns:a16="http://schemas.microsoft.com/office/drawing/2014/main" id="{DED45C50-9D0E-4B59-88C0-4659694A185B}"/>
              </a:ext>
            </a:extLst>
          </p:cNvPr>
          <p:cNvSpPr>
            <a:spLocks noGrp="1"/>
          </p:cNvSpPr>
          <p:nvPr>
            <p:ph sz="quarter" idx="66" hasCustomPrompt="1"/>
          </p:nvPr>
        </p:nvSpPr>
        <p:spPr>
          <a:xfrm>
            <a:off x="447675" y="2241550"/>
            <a:ext cx="5419725" cy="2734243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8" name="Content Placeholder 9">
            <a:extLst>
              <a:ext uri="{FF2B5EF4-FFF2-40B4-BE49-F238E27FC236}">
                <a16:creationId xmlns:a16="http://schemas.microsoft.com/office/drawing/2014/main" id="{BCCC09D1-98E8-4301-97DF-2C177F562529}"/>
              </a:ext>
            </a:extLst>
          </p:cNvPr>
          <p:cNvSpPr>
            <a:spLocks noGrp="1"/>
          </p:cNvSpPr>
          <p:nvPr>
            <p:ph sz="quarter" idx="67" hasCustomPrompt="1"/>
          </p:nvPr>
        </p:nvSpPr>
        <p:spPr>
          <a:xfrm>
            <a:off x="6324600" y="2241550"/>
            <a:ext cx="5410200" cy="2734243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8EF8A4C-F6B6-5E47-85C6-28663AF081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42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_Текст, Диаграмма 2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A8EDD41-6B49-4C88-A0B2-62D521495E48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0D8F58-39B2-4726-BA1C-1C9170C57899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EF6F54DB-C39B-48D2-B3F0-BC98DDE9B35A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324600" y="3408651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53" name="Текст 7">
            <a:extLst>
              <a:ext uri="{FF2B5EF4-FFF2-40B4-BE49-F238E27FC236}">
                <a16:creationId xmlns:a16="http://schemas.microsoft.com/office/drawing/2014/main" id="{B187E4F3-E53E-485E-BEB0-801838D37B6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324600" y="1090929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54" name="Прямая соединительная линия 29">
            <a:extLst>
              <a:ext uri="{FF2B5EF4-FFF2-40B4-BE49-F238E27FC236}">
                <a16:creationId xmlns:a16="http://schemas.microsoft.com/office/drawing/2014/main" id="{9A9C638D-0763-4D61-BCB0-A7274EEB991E}"/>
              </a:ext>
            </a:extLst>
          </p:cNvPr>
          <p:cNvCxnSpPr>
            <a:cxnSpLocks/>
          </p:cNvCxnSpPr>
          <p:nvPr userDrawn="1"/>
        </p:nvCxnSpPr>
        <p:spPr>
          <a:xfrm>
            <a:off x="6324600" y="1419390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Текст 7">
            <a:extLst>
              <a:ext uri="{FF2B5EF4-FFF2-40B4-BE49-F238E27FC236}">
                <a16:creationId xmlns:a16="http://schemas.microsoft.com/office/drawing/2014/main" id="{22DB90D9-7D2E-45E4-8C3F-46DB890F16AD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324600" y="3748937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56" name="Прямая соединительная линия 29">
            <a:extLst>
              <a:ext uri="{FF2B5EF4-FFF2-40B4-BE49-F238E27FC236}">
                <a16:creationId xmlns:a16="http://schemas.microsoft.com/office/drawing/2014/main" id="{F1A8C18F-D1CE-4BE3-B4C5-C0E8256F4E9B}"/>
              </a:ext>
            </a:extLst>
          </p:cNvPr>
          <p:cNvCxnSpPr>
            <a:cxnSpLocks/>
          </p:cNvCxnSpPr>
          <p:nvPr userDrawn="1"/>
        </p:nvCxnSpPr>
        <p:spPr>
          <a:xfrm>
            <a:off x="6324600" y="4077398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Placeholder 7">
            <a:extLst>
              <a:ext uri="{FF2B5EF4-FFF2-40B4-BE49-F238E27FC236}">
                <a16:creationId xmlns:a16="http://schemas.microsoft.com/office/drawing/2014/main" id="{120EA9BD-4884-4BE1-954E-E9B0088B551F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24600" y="6060358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58" name="Content Placeholder 9">
            <a:extLst>
              <a:ext uri="{FF2B5EF4-FFF2-40B4-BE49-F238E27FC236}">
                <a16:creationId xmlns:a16="http://schemas.microsoft.com/office/drawing/2014/main" id="{19F8FE23-C3C3-4693-A964-868967457E4A}"/>
              </a:ext>
            </a:extLst>
          </p:cNvPr>
          <p:cNvSpPr>
            <a:spLocks noGrp="1"/>
          </p:cNvSpPr>
          <p:nvPr>
            <p:ph sz="quarter" idx="79" hasCustomPrompt="1"/>
          </p:nvPr>
        </p:nvSpPr>
        <p:spPr>
          <a:xfrm>
            <a:off x="6324600" y="1487804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9" name="Content Placeholder 9">
            <a:extLst>
              <a:ext uri="{FF2B5EF4-FFF2-40B4-BE49-F238E27FC236}">
                <a16:creationId xmlns:a16="http://schemas.microsoft.com/office/drawing/2014/main" id="{D6544711-FDDD-466F-BDB8-8218BF61379B}"/>
              </a:ext>
            </a:extLst>
          </p:cNvPr>
          <p:cNvSpPr>
            <a:spLocks noGrp="1"/>
          </p:cNvSpPr>
          <p:nvPr>
            <p:ph sz="quarter" idx="80" hasCustomPrompt="1"/>
          </p:nvPr>
        </p:nvSpPr>
        <p:spPr>
          <a:xfrm>
            <a:off x="6324600" y="4145433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0" name="Текст 5">
            <a:extLst>
              <a:ext uri="{FF2B5EF4-FFF2-40B4-BE49-F238E27FC236}">
                <a16:creationId xmlns:a16="http://schemas.microsoft.com/office/drawing/2014/main" id="{18D99F18-3E88-4FB8-A4E1-CD36A9E719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4" y="1089850"/>
            <a:ext cx="5419725" cy="50760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437101B-8B11-E043-8005-41F6220B24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5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2_Текст, Диаграмма 2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A8EDD41-6B49-4C88-A0B2-62D521495E48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0D8F58-39B2-4726-BA1C-1C9170C57899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7">
            <a:extLst>
              <a:ext uri="{FF2B5EF4-FFF2-40B4-BE49-F238E27FC236}">
                <a16:creationId xmlns:a16="http://schemas.microsoft.com/office/drawing/2014/main" id="{3B36852D-4003-438D-8C8B-1A173D3D11FA}"/>
              </a:ext>
            </a:extLst>
          </p:cNvPr>
          <p:cNvSpPr/>
          <p:nvPr userDrawn="1"/>
        </p:nvSpPr>
        <p:spPr>
          <a:xfrm>
            <a:off x="11831637" y="6312971"/>
            <a:ext cx="360363" cy="360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5214C33E-BB31-4C61-BE42-FD08BEFBEA17}"/>
              </a:ext>
            </a:extLst>
          </p:cNvPr>
          <p:cNvSpPr/>
          <p:nvPr userDrawn="1"/>
        </p:nvSpPr>
        <p:spPr>
          <a:xfrm>
            <a:off x="9639300" y="6673334"/>
            <a:ext cx="2192337" cy="1846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id="{0D4254B9-8D9B-4B89-AAF5-37CCAF6399DD}"/>
              </a:ext>
            </a:extLst>
          </p:cNvPr>
          <p:cNvSpPr/>
          <p:nvPr userDrawn="1"/>
        </p:nvSpPr>
        <p:spPr>
          <a:xfrm rot="5400000">
            <a:off x="-349761" y="349762"/>
            <a:ext cx="756000" cy="5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3822AF0C-DDFF-4B80-AC93-E36E9510F923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324600" y="3408651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27" name="Текст 7">
            <a:extLst>
              <a:ext uri="{FF2B5EF4-FFF2-40B4-BE49-F238E27FC236}">
                <a16:creationId xmlns:a16="http://schemas.microsoft.com/office/drawing/2014/main" id="{0E2D7544-AAB2-40D3-981A-C6547D8AAB9A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324600" y="1090929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28" name="Прямая соединительная линия 29">
            <a:extLst>
              <a:ext uri="{FF2B5EF4-FFF2-40B4-BE49-F238E27FC236}">
                <a16:creationId xmlns:a16="http://schemas.microsoft.com/office/drawing/2014/main" id="{8065BE6A-B6E2-4E28-B0AC-598FBD0006FA}"/>
              </a:ext>
            </a:extLst>
          </p:cNvPr>
          <p:cNvCxnSpPr>
            <a:cxnSpLocks/>
          </p:cNvCxnSpPr>
          <p:nvPr userDrawn="1"/>
        </p:nvCxnSpPr>
        <p:spPr>
          <a:xfrm>
            <a:off x="6324600" y="1419390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Текст 7">
            <a:extLst>
              <a:ext uri="{FF2B5EF4-FFF2-40B4-BE49-F238E27FC236}">
                <a16:creationId xmlns:a16="http://schemas.microsoft.com/office/drawing/2014/main" id="{22393CC4-06A8-47EC-8CF0-C51BD26C78F2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324600" y="3748937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33" name="Прямая соединительная линия 29">
            <a:extLst>
              <a:ext uri="{FF2B5EF4-FFF2-40B4-BE49-F238E27FC236}">
                <a16:creationId xmlns:a16="http://schemas.microsoft.com/office/drawing/2014/main" id="{8615E9DD-DAC1-4CD8-9BDB-0487D43D8A9D}"/>
              </a:ext>
            </a:extLst>
          </p:cNvPr>
          <p:cNvCxnSpPr>
            <a:cxnSpLocks/>
          </p:cNvCxnSpPr>
          <p:nvPr userDrawn="1"/>
        </p:nvCxnSpPr>
        <p:spPr>
          <a:xfrm>
            <a:off x="6324600" y="4077398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47698D8E-519C-4377-AE73-0F7D6E42117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24600" y="6060358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36" name="Content Placeholder 9">
            <a:extLst>
              <a:ext uri="{FF2B5EF4-FFF2-40B4-BE49-F238E27FC236}">
                <a16:creationId xmlns:a16="http://schemas.microsoft.com/office/drawing/2014/main" id="{A3D7C7A0-9375-43E8-9AF7-2BB157A5DD69}"/>
              </a:ext>
            </a:extLst>
          </p:cNvPr>
          <p:cNvSpPr>
            <a:spLocks noGrp="1"/>
          </p:cNvSpPr>
          <p:nvPr>
            <p:ph sz="quarter" idx="79" hasCustomPrompt="1"/>
          </p:nvPr>
        </p:nvSpPr>
        <p:spPr>
          <a:xfrm>
            <a:off x="6324600" y="1487804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Content Placeholder 9">
            <a:extLst>
              <a:ext uri="{FF2B5EF4-FFF2-40B4-BE49-F238E27FC236}">
                <a16:creationId xmlns:a16="http://schemas.microsoft.com/office/drawing/2014/main" id="{A3B9C68F-74F4-4184-9402-314403ED6E51}"/>
              </a:ext>
            </a:extLst>
          </p:cNvPr>
          <p:cNvSpPr>
            <a:spLocks noGrp="1"/>
          </p:cNvSpPr>
          <p:nvPr>
            <p:ph sz="quarter" idx="80" hasCustomPrompt="1"/>
          </p:nvPr>
        </p:nvSpPr>
        <p:spPr>
          <a:xfrm>
            <a:off x="6324600" y="4145433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8" name="Текст 5">
            <a:extLst>
              <a:ext uri="{FF2B5EF4-FFF2-40B4-BE49-F238E27FC236}">
                <a16:creationId xmlns:a16="http://schemas.microsoft.com/office/drawing/2014/main" id="{F3FB60AE-A69A-49E7-9E80-B5789911B9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4" y="1089850"/>
            <a:ext cx="5419725" cy="50760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F0D9054-CEE4-BD41-9032-8733DEDCE8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1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_Текст, Диаграмма 2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A8EDD41-6B49-4C88-A0B2-62D521495E48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0D8F58-39B2-4726-BA1C-1C9170C57899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Текст 7">
            <a:extLst>
              <a:ext uri="{FF2B5EF4-FFF2-40B4-BE49-F238E27FC236}">
                <a16:creationId xmlns:a16="http://schemas.microsoft.com/office/drawing/2014/main" id="{636860FD-4BB0-4136-9692-38185CE88BAB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446240" y="3269345"/>
            <a:ext cx="11288559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25" name="Прямая соединительная линия 29">
            <a:extLst>
              <a:ext uri="{FF2B5EF4-FFF2-40B4-BE49-F238E27FC236}">
                <a16:creationId xmlns:a16="http://schemas.microsoft.com/office/drawing/2014/main" id="{B5E3F0D6-BBED-4067-AD56-63CA896EEE8A}"/>
              </a:ext>
            </a:extLst>
          </p:cNvPr>
          <p:cNvCxnSpPr>
            <a:cxnSpLocks/>
          </p:cNvCxnSpPr>
          <p:nvPr userDrawn="1"/>
        </p:nvCxnSpPr>
        <p:spPr>
          <a:xfrm>
            <a:off x="446241" y="3597806"/>
            <a:ext cx="112959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02232828-DCA3-4F4C-A90F-D3547F513D76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6238" y="6060358"/>
            <a:ext cx="11287125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29" name="Content Placeholder 9">
            <a:extLst>
              <a:ext uri="{FF2B5EF4-FFF2-40B4-BE49-F238E27FC236}">
                <a16:creationId xmlns:a16="http://schemas.microsoft.com/office/drawing/2014/main" id="{5CAF19BB-2AC7-495C-B517-267C0EC0E4EC}"/>
              </a:ext>
            </a:extLst>
          </p:cNvPr>
          <p:cNvSpPr>
            <a:spLocks noGrp="1"/>
          </p:cNvSpPr>
          <p:nvPr>
            <p:ph sz="quarter" idx="79" hasCustomPrompt="1"/>
          </p:nvPr>
        </p:nvSpPr>
        <p:spPr>
          <a:xfrm>
            <a:off x="446240" y="3657600"/>
            <a:ext cx="11282400" cy="2304288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3F1CEED3-0128-4204-8EBB-96D6546725DC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324600" y="2970051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31" name="Текст 7">
            <a:extLst>
              <a:ext uri="{FF2B5EF4-FFF2-40B4-BE49-F238E27FC236}">
                <a16:creationId xmlns:a16="http://schemas.microsoft.com/office/drawing/2014/main" id="{DADDE581-4937-43D3-AA0A-BDC7EB603EBB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324600" y="1090929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08883CE0-433A-4C81-B882-1E86D93565CF}"/>
              </a:ext>
            </a:extLst>
          </p:cNvPr>
          <p:cNvCxnSpPr>
            <a:cxnSpLocks/>
          </p:cNvCxnSpPr>
          <p:nvPr userDrawn="1"/>
        </p:nvCxnSpPr>
        <p:spPr>
          <a:xfrm>
            <a:off x="6324600" y="1419390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ontent Placeholder 9">
            <a:extLst>
              <a:ext uri="{FF2B5EF4-FFF2-40B4-BE49-F238E27FC236}">
                <a16:creationId xmlns:a16="http://schemas.microsoft.com/office/drawing/2014/main" id="{FC80665D-3189-4C99-A090-58569B689EEB}"/>
              </a:ext>
            </a:extLst>
          </p:cNvPr>
          <p:cNvSpPr>
            <a:spLocks noGrp="1"/>
          </p:cNvSpPr>
          <p:nvPr>
            <p:ph sz="quarter" idx="80" hasCustomPrompt="1"/>
          </p:nvPr>
        </p:nvSpPr>
        <p:spPr>
          <a:xfrm>
            <a:off x="6324600" y="1457739"/>
            <a:ext cx="5410200" cy="1459941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6" name="Текст 5">
            <a:extLst>
              <a:ext uri="{FF2B5EF4-FFF2-40B4-BE49-F238E27FC236}">
                <a16:creationId xmlns:a16="http://schemas.microsoft.com/office/drawing/2014/main" id="{8462B4C1-EA1F-4531-9DF0-F9D5F0ABBB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4" y="1089850"/>
            <a:ext cx="5419725" cy="199625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D2B8E0-0344-AF41-9693-4FCEC1800F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5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_Текст, Диаграмма 2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A8EDD41-6B49-4C88-A0B2-62D521495E48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0D8F58-39B2-4726-BA1C-1C9170C57899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7">
            <a:extLst>
              <a:ext uri="{FF2B5EF4-FFF2-40B4-BE49-F238E27FC236}">
                <a16:creationId xmlns:a16="http://schemas.microsoft.com/office/drawing/2014/main" id="{790B79CC-A158-4DF1-8E37-FA7E36DA4EC2}"/>
              </a:ext>
            </a:extLst>
          </p:cNvPr>
          <p:cNvSpPr/>
          <p:nvPr userDrawn="1"/>
        </p:nvSpPr>
        <p:spPr>
          <a:xfrm>
            <a:off x="11831637" y="6312971"/>
            <a:ext cx="360363" cy="360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5" name="Rectangle 8">
            <a:extLst>
              <a:ext uri="{FF2B5EF4-FFF2-40B4-BE49-F238E27FC236}">
                <a16:creationId xmlns:a16="http://schemas.microsoft.com/office/drawing/2014/main" id="{8B430AC9-49FD-4234-AE9B-E899AFFA2C0F}"/>
              </a:ext>
            </a:extLst>
          </p:cNvPr>
          <p:cNvSpPr/>
          <p:nvPr userDrawn="1"/>
        </p:nvSpPr>
        <p:spPr>
          <a:xfrm>
            <a:off x="9639300" y="6673334"/>
            <a:ext cx="2192337" cy="1846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2BCFED25-DE04-4495-AE39-C4F13FD8205E}"/>
              </a:ext>
            </a:extLst>
          </p:cNvPr>
          <p:cNvSpPr/>
          <p:nvPr userDrawn="1"/>
        </p:nvSpPr>
        <p:spPr>
          <a:xfrm rot="5400000">
            <a:off x="-349761" y="349762"/>
            <a:ext cx="756000" cy="5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Текст 7">
            <a:extLst>
              <a:ext uri="{FF2B5EF4-FFF2-40B4-BE49-F238E27FC236}">
                <a16:creationId xmlns:a16="http://schemas.microsoft.com/office/drawing/2014/main" id="{44021BF2-AC49-4173-B831-4A851AE30507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446240" y="3269345"/>
            <a:ext cx="11288559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28" name="Прямая соединительная линия 29">
            <a:extLst>
              <a:ext uri="{FF2B5EF4-FFF2-40B4-BE49-F238E27FC236}">
                <a16:creationId xmlns:a16="http://schemas.microsoft.com/office/drawing/2014/main" id="{4A4CFC35-8B9D-41FD-9CC2-980D93E68965}"/>
              </a:ext>
            </a:extLst>
          </p:cNvPr>
          <p:cNvCxnSpPr>
            <a:cxnSpLocks/>
          </p:cNvCxnSpPr>
          <p:nvPr userDrawn="1"/>
        </p:nvCxnSpPr>
        <p:spPr>
          <a:xfrm>
            <a:off x="446241" y="3597806"/>
            <a:ext cx="112959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02F9A5FE-5794-44F5-9B0D-5C74165C832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6238" y="6060358"/>
            <a:ext cx="11287125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35" name="Content Placeholder 9">
            <a:extLst>
              <a:ext uri="{FF2B5EF4-FFF2-40B4-BE49-F238E27FC236}">
                <a16:creationId xmlns:a16="http://schemas.microsoft.com/office/drawing/2014/main" id="{161DB228-DDD0-48DF-900E-7B0BBF037AC9}"/>
              </a:ext>
            </a:extLst>
          </p:cNvPr>
          <p:cNvSpPr>
            <a:spLocks noGrp="1"/>
          </p:cNvSpPr>
          <p:nvPr>
            <p:ph sz="quarter" idx="79" hasCustomPrompt="1"/>
          </p:nvPr>
        </p:nvSpPr>
        <p:spPr>
          <a:xfrm>
            <a:off x="446240" y="3657600"/>
            <a:ext cx="11282400" cy="23241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8D3F34EC-EF41-498C-BDF9-AF2FE563E15E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324600" y="2972468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37" name="Текст 7">
            <a:extLst>
              <a:ext uri="{FF2B5EF4-FFF2-40B4-BE49-F238E27FC236}">
                <a16:creationId xmlns:a16="http://schemas.microsoft.com/office/drawing/2014/main" id="{92752214-10E1-4A5D-95B2-EB1AAF3D361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324600" y="1090929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38EE0BF6-9A8D-478A-AD98-F38995CC22C4}"/>
              </a:ext>
            </a:extLst>
          </p:cNvPr>
          <p:cNvCxnSpPr>
            <a:cxnSpLocks/>
          </p:cNvCxnSpPr>
          <p:nvPr userDrawn="1"/>
        </p:nvCxnSpPr>
        <p:spPr>
          <a:xfrm>
            <a:off x="6324600" y="1419390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ontent Placeholder 9">
            <a:extLst>
              <a:ext uri="{FF2B5EF4-FFF2-40B4-BE49-F238E27FC236}">
                <a16:creationId xmlns:a16="http://schemas.microsoft.com/office/drawing/2014/main" id="{DA4D11F1-E411-437F-8206-F8D7BA66570F}"/>
              </a:ext>
            </a:extLst>
          </p:cNvPr>
          <p:cNvSpPr>
            <a:spLocks noGrp="1"/>
          </p:cNvSpPr>
          <p:nvPr>
            <p:ph sz="quarter" idx="80" hasCustomPrompt="1"/>
          </p:nvPr>
        </p:nvSpPr>
        <p:spPr>
          <a:xfrm>
            <a:off x="6324600" y="1459233"/>
            <a:ext cx="5410200" cy="1453415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0" name="Текст 5">
            <a:extLst>
              <a:ext uri="{FF2B5EF4-FFF2-40B4-BE49-F238E27FC236}">
                <a16:creationId xmlns:a16="http://schemas.microsoft.com/office/drawing/2014/main" id="{8EDD69D4-48FB-4A0E-89EE-B6F6638C63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4" y="1089850"/>
            <a:ext cx="5419725" cy="199625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D33DE2F-DD14-A840-A342-A1645263C7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2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1_Текст, Диаграмма 2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5CCADD-AF30-4903-A2D8-FD3F61874A2D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FDA05D0-B4A7-4B47-8D23-4F6943C09363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Текст 5">
            <a:extLst>
              <a:ext uri="{FF2B5EF4-FFF2-40B4-BE49-F238E27FC236}">
                <a16:creationId xmlns:a16="http://schemas.microsoft.com/office/drawing/2014/main" id="{C2593FC2-1692-459E-B9B6-4FC2D9BEBA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5" y="1089850"/>
            <a:ext cx="11287125" cy="13968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1A9F3DDA-05EF-4CD7-AC43-00D0F8C1BBFE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24600" y="6061686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24" name="Текст 7">
            <a:extLst>
              <a:ext uri="{FF2B5EF4-FFF2-40B4-BE49-F238E27FC236}">
                <a16:creationId xmlns:a16="http://schemas.microsoft.com/office/drawing/2014/main" id="{B7AF8A0F-339E-4B1F-9B9D-85C492DD65C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24600" y="2741354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E5E11D4C-2D41-4FD2-95FE-322F43E7BBA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7674" y="6061686"/>
            <a:ext cx="5419725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26" name="Текст 7">
            <a:extLst>
              <a:ext uri="{FF2B5EF4-FFF2-40B4-BE49-F238E27FC236}">
                <a16:creationId xmlns:a16="http://schemas.microsoft.com/office/drawing/2014/main" id="{3CCCC65F-EF14-4A2B-B174-ACE19FB4CA9B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47675" y="2741354"/>
            <a:ext cx="5419726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FCB3C0F3-9510-4966-BD71-092B7D0A611D}"/>
              </a:ext>
            </a:extLst>
          </p:cNvPr>
          <p:cNvCxnSpPr>
            <a:cxnSpLocks/>
          </p:cNvCxnSpPr>
          <p:nvPr userDrawn="1"/>
        </p:nvCxnSpPr>
        <p:spPr>
          <a:xfrm>
            <a:off x="447675" y="3069815"/>
            <a:ext cx="54197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740C46E7-1F3B-4437-9429-D3855E2E4967}"/>
              </a:ext>
            </a:extLst>
          </p:cNvPr>
          <p:cNvCxnSpPr>
            <a:cxnSpLocks/>
          </p:cNvCxnSpPr>
          <p:nvPr userDrawn="1"/>
        </p:nvCxnSpPr>
        <p:spPr>
          <a:xfrm>
            <a:off x="6327895" y="3069815"/>
            <a:ext cx="53949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9">
            <a:extLst>
              <a:ext uri="{FF2B5EF4-FFF2-40B4-BE49-F238E27FC236}">
                <a16:creationId xmlns:a16="http://schemas.microsoft.com/office/drawing/2014/main" id="{E739083D-2876-4536-B82A-1A91CE2581E6}"/>
              </a:ext>
            </a:extLst>
          </p:cNvPr>
          <p:cNvSpPr>
            <a:spLocks noGrp="1"/>
          </p:cNvSpPr>
          <p:nvPr>
            <p:ph sz="quarter" idx="66" hasCustomPrompt="1"/>
          </p:nvPr>
        </p:nvSpPr>
        <p:spPr>
          <a:xfrm>
            <a:off x="447675" y="3138228"/>
            <a:ext cx="5419725" cy="2734243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Content Placeholder 9">
            <a:extLst>
              <a:ext uri="{FF2B5EF4-FFF2-40B4-BE49-F238E27FC236}">
                <a16:creationId xmlns:a16="http://schemas.microsoft.com/office/drawing/2014/main" id="{C81064A7-26EB-4161-8EF2-BEA03A284155}"/>
              </a:ext>
            </a:extLst>
          </p:cNvPr>
          <p:cNvSpPr>
            <a:spLocks noGrp="1"/>
          </p:cNvSpPr>
          <p:nvPr>
            <p:ph sz="quarter" idx="67" hasCustomPrompt="1"/>
          </p:nvPr>
        </p:nvSpPr>
        <p:spPr>
          <a:xfrm>
            <a:off x="6324600" y="3138228"/>
            <a:ext cx="5410200" cy="2734243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514454-4F7C-BD49-BF1C-2D4E5C1A92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7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2_Текст, Диаграмма 2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5CCADD-AF30-4903-A2D8-FD3F61874A2D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FDA05D0-B4A7-4B47-8D23-4F6943C09363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7">
            <a:extLst>
              <a:ext uri="{FF2B5EF4-FFF2-40B4-BE49-F238E27FC236}">
                <a16:creationId xmlns:a16="http://schemas.microsoft.com/office/drawing/2014/main" id="{4A045B0F-E364-43A7-BE32-2DD9B0D4DF6A}"/>
              </a:ext>
            </a:extLst>
          </p:cNvPr>
          <p:cNvSpPr/>
          <p:nvPr userDrawn="1"/>
        </p:nvSpPr>
        <p:spPr>
          <a:xfrm>
            <a:off x="11831637" y="6312971"/>
            <a:ext cx="360363" cy="360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B6C8AAB4-25A0-4058-9D83-BA63FDE06FAB}"/>
              </a:ext>
            </a:extLst>
          </p:cNvPr>
          <p:cNvSpPr/>
          <p:nvPr userDrawn="1"/>
        </p:nvSpPr>
        <p:spPr>
          <a:xfrm>
            <a:off x="9639300" y="6673334"/>
            <a:ext cx="2192337" cy="1846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Rectangle 24">
            <a:extLst>
              <a:ext uri="{FF2B5EF4-FFF2-40B4-BE49-F238E27FC236}">
                <a16:creationId xmlns:a16="http://schemas.microsoft.com/office/drawing/2014/main" id="{B32F8EEA-05BE-4AD0-91A5-FA4DCFD2C3A0}"/>
              </a:ext>
            </a:extLst>
          </p:cNvPr>
          <p:cNvSpPr/>
          <p:nvPr userDrawn="1"/>
        </p:nvSpPr>
        <p:spPr>
          <a:xfrm rot="5400000">
            <a:off x="-349761" y="349762"/>
            <a:ext cx="756000" cy="5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5" name="Текст 5">
            <a:extLst>
              <a:ext uri="{FF2B5EF4-FFF2-40B4-BE49-F238E27FC236}">
                <a16:creationId xmlns:a16="http://schemas.microsoft.com/office/drawing/2014/main" id="{DF554EE6-119A-4691-8DA0-9A50054A35C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5" y="1089850"/>
            <a:ext cx="11287125" cy="13968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BEBE11C0-8D7E-4279-A2D6-17F7F8D020E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24600" y="6061686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29" name="Текст 7">
            <a:extLst>
              <a:ext uri="{FF2B5EF4-FFF2-40B4-BE49-F238E27FC236}">
                <a16:creationId xmlns:a16="http://schemas.microsoft.com/office/drawing/2014/main" id="{BE32A373-3BB7-495D-BB01-73FC413D42E6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24600" y="2741354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95ECACA8-D2CB-40A2-9AB0-E0F34993408C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7674" y="6061686"/>
            <a:ext cx="5419725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33" name="Текст 7">
            <a:extLst>
              <a:ext uri="{FF2B5EF4-FFF2-40B4-BE49-F238E27FC236}">
                <a16:creationId xmlns:a16="http://schemas.microsoft.com/office/drawing/2014/main" id="{47C5AC2C-A153-4B0C-8A72-57A36D427B4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47675" y="2741354"/>
            <a:ext cx="5419726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5A78A89A-3B62-4CE9-8A4B-0D3ACFC329AB}"/>
              </a:ext>
            </a:extLst>
          </p:cNvPr>
          <p:cNvCxnSpPr>
            <a:cxnSpLocks/>
          </p:cNvCxnSpPr>
          <p:nvPr userDrawn="1"/>
        </p:nvCxnSpPr>
        <p:spPr>
          <a:xfrm>
            <a:off x="447675" y="3069815"/>
            <a:ext cx="54197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D74EFE95-FBC7-42C3-A318-7C887613119A}"/>
              </a:ext>
            </a:extLst>
          </p:cNvPr>
          <p:cNvCxnSpPr>
            <a:cxnSpLocks/>
          </p:cNvCxnSpPr>
          <p:nvPr userDrawn="1"/>
        </p:nvCxnSpPr>
        <p:spPr>
          <a:xfrm>
            <a:off x="6327895" y="3069815"/>
            <a:ext cx="53949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ontent Placeholder 9">
            <a:extLst>
              <a:ext uri="{FF2B5EF4-FFF2-40B4-BE49-F238E27FC236}">
                <a16:creationId xmlns:a16="http://schemas.microsoft.com/office/drawing/2014/main" id="{98DC1BF5-9D1B-4F86-BFEA-F4851059A6D6}"/>
              </a:ext>
            </a:extLst>
          </p:cNvPr>
          <p:cNvSpPr>
            <a:spLocks noGrp="1"/>
          </p:cNvSpPr>
          <p:nvPr>
            <p:ph sz="quarter" idx="66" hasCustomPrompt="1"/>
          </p:nvPr>
        </p:nvSpPr>
        <p:spPr>
          <a:xfrm>
            <a:off x="447675" y="3138228"/>
            <a:ext cx="5419725" cy="2734243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1" name="Content Placeholder 9">
            <a:extLst>
              <a:ext uri="{FF2B5EF4-FFF2-40B4-BE49-F238E27FC236}">
                <a16:creationId xmlns:a16="http://schemas.microsoft.com/office/drawing/2014/main" id="{EE23BFCE-B422-4933-99EE-705990AB2EA9}"/>
              </a:ext>
            </a:extLst>
          </p:cNvPr>
          <p:cNvSpPr>
            <a:spLocks noGrp="1"/>
          </p:cNvSpPr>
          <p:nvPr>
            <p:ph sz="quarter" idx="67" hasCustomPrompt="1"/>
          </p:nvPr>
        </p:nvSpPr>
        <p:spPr>
          <a:xfrm>
            <a:off x="6324600" y="3138228"/>
            <a:ext cx="5410200" cy="2734243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EB7DB53-48F6-F147-8138-7905EBE01A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29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_Текст, Диаграмма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A8EDD41-6B49-4C88-A0B2-62D521495E48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0D8F58-39B2-4726-BA1C-1C9170C57899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Текст 7">
            <a:extLst>
              <a:ext uri="{FF2B5EF4-FFF2-40B4-BE49-F238E27FC236}">
                <a16:creationId xmlns:a16="http://schemas.microsoft.com/office/drawing/2014/main" id="{6CEB3738-DFDA-4DB3-8E3C-CBD8151B507C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446241" y="3748937"/>
            <a:ext cx="5421159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25" name="Прямая соединительная линия 29">
            <a:extLst>
              <a:ext uri="{FF2B5EF4-FFF2-40B4-BE49-F238E27FC236}">
                <a16:creationId xmlns:a16="http://schemas.microsoft.com/office/drawing/2014/main" id="{538E118F-EB82-40C8-9704-62F379C7CAC9}"/>
              </a:ext>
            </a:extLst>
          </p:cNvPr>
          <p:cNvCxnSpPr>
            <a:cxnSpLocks/>
          </p:cNvCxnSpPr>
          <p:nvPr userDrawn="1"/>
        </p:nvCxnSpPr>
        <p:spPr>
          <a:xfrm>
            <a:off x="446241" y="4077398"/>
            <a:ext cx="542115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5F7E77C4-EF7D-4D09-AB3A-EA6AC57F83F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6239" y="6060358"/>
            <a:ext cx="5422392" cy="11443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800" b="0" i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28" name="Content Placeholder 9">
            <a:extLst>
              <a:ext uri="{FF2B5EF4-FFF2-40B4-BE49-F238E27FC236}">
                <a16:creationId xmlns:a16="http://schemas.microsoft.com/office/drawing/2014/main" id="{C5D375A9-2EB9-4D46-ADFF-97FE7F03B7CC}"/>
              </a:ext>
            </a:extLst>
          </p:cNvPr>
          <p:cNvSpPr>
            <a:spLocks noGrp="1"/>
          </p:cNvSpPr>
          <p:nvPr>
            <p:ph sz="quarter" idx="79" hasCustomPrompt="1"/>
          </p:nvPr>
        </p:nvSpPr>
        <p:spPr>
          <a:xfrm>
            <a:off x="446239" y="4145433"/>
            <a:ext cx="5419725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503C275C-93F5-4D8A-BDF7-9B7388B9896A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324600" y="3408651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33" name="Текст 7">
            <a:extLst>
              <a:ext uri="{FF2B5EF4-FFF2-40B4-BE49-F238E27FC236}">
                <a16:creationId xmlns:a16="http://schemas.microsoft.com/office/drawing/2014/main" id="{D11F2375-1F62-4304-9B3A-01A048178E1A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324600" y="1090929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FF2704E7-2195-4C2C-B93A-75AD9E50FC04}"/>
              </a:ext>
            </a:extLst>
          </p:cNvPr>
          <p:cNvCxnSpPr>
            <a:cxnSpLocks/>
          </p:cNvCxnSpPr>
          <p:nvPr userDrawn="1"/>
        </p:nvCxnSpPr>
        <p:spPr>
          <a:xfrm>
            <a:off x="6324600" y="1419390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Текст 7">
            <a:extLst>
              <a:ext uri="{FF2B5EF4-FFF2-40B4-BE49-F238E27FC236}">
                <a16:creationId xmlns:a16="http://schemas.microsoft.com/office/drawing/2014/main" id="{D455E86F-5CF5-4B39-93B2-F10826E0411C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324600" y="3748937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CA110DFE-1BB6-42D2-A007-C1E23606ADA8}"/>
              </a:ext>
            </a:extLst>
          </p:cNvPr>
          <p:cNvCxnSpPr>
            <a:cxnSpLocks/>
          </p:cNvCxnSpPr>
          <p:nvPr userDrawn="1"/>
        </p:nvCxnSpPr>
        <p:spPr>
          <a:xfrm>
            <a:off x="6324600" y="4077398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AF88DC98-66F6-4EB8-A742-455DA7DE6117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24600" y="6060358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45" name="Content Placeholder 9">
            <a:extLst>
              <a:ext uri="{FF2B5EF4-FFF2-40B4-BE49-F238E27FC236}">
                <a16:creationId xmlns:a16="http://schemas.microsoft.com/office/drawing/2014/main" id="{77B0E881-842A-482E-A85F-1E2BBF5A3A8A}"/>
              </a:ext>
            </a:extLst>
          </p:cNvPr>
          <p:cNvSpPr>
            <a:spLocks noGrp="1"/>
          </p:cNvSpPr>
          <p:nvPr>
            <p:ph sz="quarter" idx="80" hasCustomPrompt="1"/>
          </p:nvPr>
        </p:nvSpPr>
        <p:spPr>
          <a:xfrm>
            <a:off x="6324600" y="1487804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6" name="Content Placeholder 9">
            <a:extLst>
              <a:ext uri="{FF2B5EF4-FFF2-40B4-BE49-F238E27FC236}">
                <a16:creationId xmlns:a16="http://schemas.microsoft.com/office/drawing/2014/main" id="{22F84D23-A4CE-496E-992A-547C835B411B}"/>
              </a:ext>
            </a:extLst>
          </p:cNvPr>
          <p:cNvSpPr>
            <a:spLocks noGrp="1"/>
          </p:cNvSpPr>
          <p:nvPr>
            <p:ph sz="quarter" idx="81" hasCustomPrompt="1"/>
          </p:nvPr>
        </p:nvSpPr>
        <p:spPr>
          <a:xfrm>
            <a:off x="6324600" y="4145433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7" name="Текст 5">
            <a:extLst>
              <a:ext uri="{FF2B5EF4-FFF2-40B4-BE49-F238E27FC236}">
                <a16:creationId xmlns:a16="http://schemas.microsoft.com/office/drawing/2014/main" id="{A6369415-A81A-4500-BE5A-2F9B435DC4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4" y="1089850"/>
            <a:ext cx="5419725" cy="2433231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18D4ED3-E2DD-844A-8CF0-1705727B1C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53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2_Текст, Диаграмма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A8EDD41-6B49-4C88-A0B2-62D521495E48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0D8F58-39B2-4726-BA1C-1C9170C57899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7">
            <a:extLst>
              <a:ext uri="{FF2B5EF4-FFF2-40B4-BE49-F238E27FC236}">
                <a16:creationId xmlns:a16="http://schemas.microsoft.com/office/drawing/2014/main" id="{3D47C925-DAF3-4081-9755-BB615CDF870A}"/>
              </a:ext>
            </a:extLst>
          </p:cNvPr>
          <p:cNvSpPr/>
          <p:nvPr userDrawn="1"/>
        </p:nvSpPr>
        <p:spPr>
          <a:xfrm>
            <a:off x="11831637" y="6312971"/>
            <a:ext cx="360363" cy="360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5" name="Rectangle 8">
            <a:extLst>
              <a:ext uri="{FF2B5EF4-FFF2-40B4-BE49-F238E27FC236}">
                <a16:creationId xmlns:a16="http://schemas.microsoft.com/office/drawing/2014/main" id="{2E8B0CC6-4933-4AF3-A98E-95743E485B12}"/>
              </a:ext>
            </a:extLst>
          </p:cNvPr>
          <p:cNvSpPr/>
          <p:nvPr userDrawn="1"/>
        </p:nvSpPr>
        <p:spPr>
          <a:xfrm>
            <a:off x="9639300" y="6673334"/>
            <a:ext cx="2192337" cy="1846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336A2DC3-2986-44FC-913F-5907E0B029D7}"/>
              </a:ext>
            </a:extLst>
          </p:cNvPr>
          <p:cNvSpPr/>
          <p:nvPr userDrawn="1"/>
        </p:nvSpPr>
        <p:spPr>
          <a:xfrm rot="5400000">
            <a:off x="-349761" y="349762"/>
            <a:ext cx="756000" cy="5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8" name="Текст 7">
            <a:extLst>
              <a:ext uri="{FF2B5EF4-FFF2-40B4-BE49-F238E27FC236}">
                <a16:creationId xmlns:a16="http://schemas.microsoft.com/office/drawing/2014/main" id="{04AA48A9-89BD-4843-BB4C-61AE4FBFF821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446241" y="3748937"/>
            <a:ext cx="5421159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29" name="Прямая соединительная линия 29">
            <a:extLst>
              <a:ext uri="{FF2B5EF4-FFF2-40B4-BE49-F238E27FC236}">
                <a16:creationId xmlns:a16="http://schemas.microsoft.com/office/drawing/2014/main" id="{7C221ECA-77CF-4517-B7F7-E32A35A2320C}"/>
              </a:ext>
            </a:extLst>
          </p:cNvPr>
          <p:cNvCxnSpPr>
            <a:cxnSpLocks/>
          </p:cNvCxnSpPr>
          <p:nvPr userDrawn="1"/>
        </p:nvCxnSpPr>
        <p:spPr>
          <a:xfrm>
            <a:off x="446241" y="4077398"/>
            <a:ext cx="542115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9AEB8470-8505-4EB0-A720-61B044122BC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6239" y="6060358"/>
            <a:ext cx="5422392" cy="11443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800" b="0" i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33" name="Content Placeholder 9">
            <a:extLst>
              <a:ext uri="{FF2B5EF4-FFF2-40B4-BE49-F238E27FC236}">
                <a16:creationId xmlns:a16="http://schemas.microsoft.com/office/drawing/2014/main" id="{B50D0CA2-0B8E-4D30-A54A-29B445352DC1}"/>
              </a:ext>
            </a:extLst>
          </p:cNvPr>
          <p:cNvSpPr>
            <a:spLocks noGrp="1"/>
          </p:cNvSpPr>
          <p:nvPr>
            <p:ph sz="quarter" idx="79" hasCustomPrompt="1"/>
          </p:nvPr>
        </p:nvSpPr>
        <p:spPr>
          <a:xfrm>
            <a:off x="446239" y="4145433"/>
            <a:ext cx="5419725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218E1B4F-2CB9-4C24-A600-1CC71D9C9981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324600" y="3408651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45" name="Текст 7">
            <a:extLst>
              <a:ext uri="{FF2B5EF4-FFF2-40B4-BE49-F238E27FC236}">
                <a16:creationId xmlns:a16="http://schemas.microsoft.com/office/drawing/2014/main" id="{893AFBF2-9204-4BA7-A6DD-892F85897560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324600" y="1090929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05FF441F-3F2C-4ACC-9766-BBF7E09128B3}"/>
              </a:ext>
            </a:extLst>
          </p:cNvPr>
          <p:cNvCxnSpPr>
            <a:cxnSpLocks/>
          </p:cNvCxnSpPr>
          <p:nvPr userDrawn="1"/>
        </p:nvCxnSpPr>
        <p:spPr>
          <a:xfrm>
            <a:off x="6324600" y="1419390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Текст 7">
            <a:extLst>
              <a:ext uri="{FF2B5EF4-FFF2-40B4-BE49-F238E27FC236}">
                <a16:creationId xmlns:a16="http://schemas.microsoft.com/office/drawing/2014/main" id="{554B37E5-BE48-47BE-9E87-C1A1CA0CDE1E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324600" y="3748937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A633970C-8C0D-4378-893D-69BAA4366FDA}"/>
              </a:ext>
            </a:extLst>
          </p:cNvPr>
          <p:cNvCxnSpPr>
            <a:cxnSpLocks/>
          </p:cNvCxnSpPr>
          <p:nvPr userDrawn="1"/>
        </p:nvCxnSpPr>
        <p:spPr>
          <a:xfrm>
            <a:off x="6324600" y="4077398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F103B789-7666-4E1B-8866-5E36A72DA4E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24600" y="6060358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50" name="Content Placeholder 9">
            <a:extLst>
              <a:ext uri="{FF2B5EF4-FFF2-40B4-BE49-F238E27FC236}">
                <a16:creationId xmlns:a16="http://schemas.microsoft.com/office/drawing/2014/main" id="{A061970B-8CA7-4669-9833-9EB770F82661}"/>
              </a:ext>
            </a:extLst>
          </p:cNvPr>
          <p:cNvSpPr>
            <a:spLocks noGrp="1"/>
          </p:cNvSpPr>
          <p:nvPr>
            <p:ph sz="quarter" idx="80" hasCustomPrompt="1"/>
          </p:nvPr>
        </p:nvSpPr>
        <p:spPr>
          <a:xfrm>
            <a:off x="6324600" y="1487804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1" name="Content Placeholder 9">
            <a:extLst>
              <a:ext uri="{FF2B5EF4-FFF2-40B4-BE49-F238E27FC236}">
                <a16:creationId xmlns:a16="http://schemas.microsoft.com/office/drawing/2014/main" id="{7E6726EB-BFFB-4808-B657-B82CC46490C3}"/>
              </a:ext>
            </a:extLst>
          </p:cNvPr>
          <p:cNvSpPr>
            <a:spLocks noGrp="1"/>
          </p:cNvSpPr>
          <p:nvPr>
            <p:ph sz="quarter" idx="81" hasCustomPrompt="1"/>
          </p:nvPr>
        </p:nvSpPr>
        <p:spPr>
          <a:xfrm>
            <a:off x="6324600" y="4145433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2" name="Текст 5">
            <a:extLst>
              <a:ext uri="{FF2B5EF4-FFF2-40B4-BE49-F238E27FC236}">
                <a16:creationId xmlns:a16="http://schemas.microsoft.com/office/drawing/2014/main" id="{F5653241-451D-4AC6-BAAB-AC564104AF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4" y="1089850"/>
            <a:ext cx="5419725" cy="2433231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73FA663-C423-454A-BE46-3161742386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1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_Текст, Диаграмма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5EE94929-948E-4C1A-AD64-75C36D106DA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6240" y="6060358"/>
            <a:ext cx="3596288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36" name="Текст 7">
            <a:extLst>
              <a:ext uri="{FF2B5EF4-FFF2-40B4-BE49-F238E27FC236}">
                <a16:creationId xmlns:a16="http://schemas.microsoft.com/office/drawing/2014/main" id="{7E143F1F-684C-4FEE-9CCA-22E00F19851E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47676" y="2747012"/>
            <a:ext cx="3597123" cy="3214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B7DEB2B1-3036-407F-8DA4-C9C84A67427B}"/>
              </a:ext>
            </a:extLst>
          </p:cNvPr>
          <p:cNvCxnSpPr>
            <a:cxnSpLocks/>
          </p:cNvCxnSpPr>
          <p:nvPr userDrawn="1"/>
        </p:nvCxnSpPr>
        <p:spPr>
          <a:xfrm>
            <a:off x="447676" y="3068487"/>
            <a:ext cx="35994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C06C286A-EDF4-43C0-8BC8-CF3A94C0569A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4297666" y="6060358"/>
            <a:ext cx="3596288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40" name="Текст 7">
            <a:extLst>
              <a:ext uri="{FF2B5EF4-FFF2-40B4-BE49-F238E27FC236}">
                <a16:creationId xmlns:a16="http://schemas.microsoft.com/office/drawing/2014/main" id="{27749A45-DF58-4FD5-AC52-E3890054356D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4299102" y="2747012"/>
            <a:ext cx="3597123" cy="3214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CDF85D56-7C03-4A4B-84CD-6A566BC7AB04}"/>
              </a:ext>
            </a:extLst>
          </p:cNvPr>
          <p:cNvCxnSpPr>
            <a:cxnSpLocks/>
          </p:cNvCxnSpPr>
          <p:nvPr userDrawn="1"/>
        </p:nvCxnSpPr>
        <p:spPr>
          <a:xfrm>
            <a:off x="4299102" y="3068487"/>
            <a:ext cx="35994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D443F0F4-09A0-45F1-B109-8177B7230BA6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8148638" y="6060358"/>
            <a:ext cx="358533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44" name="Текст 7">
            <a:extLst>
              <a:ext uri="{FF2B5EF4-FFF2-40B4-BE49-F238E27FC236}">
                <a16:creationId xmlns:a16="http://schemas.microsoft.com/office/drawing/2014/main" id="{AC295CD9-C765-4A02-AC1A-EB509A4B4F03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8150075" y="2747012"/>
            <a:ext cx="3586162" cy="3214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46F7D1A3-7E2B-44E6-A28C-1E658A367D29}"/>
              </a:ext>
            </a:extLst>
          </p:cNvPr>
          <p:cNvCxnSpPr>
            <a:cxnSpLocks/>
          </p:cNvCxnSpPr>
          <p:nvPr userDrawn="1"/>
        </p:nvCxnSpPr>
        <p:spPr>
          <a:xfrm>
            <a:off x="8150074" y="3068487"/>
            <a:ext cx="35885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2E36F7A-58DA-4894-BA7B-C6FC36E6297F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7ECC46-9784-43F1-A7E9-662229B054BF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9">
            <a:extLst>
              <a:ext uri="{FF2B5EF4-FFF2-40B4-BE49-F238E27FC236}">
                <a16:creationId xmlns:a16="http://schemas.microsoft.com/office/drawing/2014/main" id="{FE587451-42B5-4D62-87BB-EF2C28FE2460}"/>
              </a:ext>
            </a:extLst>
          </p:cNvPr>
          <p:cNvSpPr>
            <a:spLocks noGrp="1"/>
          </p:cNvSpPr>
          <p:nvPr>
            <p:ph sz="quarter" idx="80" hasCustomPrompt="1"/>
          </p:nvPr>
        </p:nvSpPr>
        <p:spPr>
          <a:xfrm>
            <a:off x="446241" y="3141663"/>
            <a:ext cx="3596400" cy="27360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1" name="Content Placeholder 9">
            <a:extLst>
              <a:ext uri="{FF2B5EF4-FFF2-40B4-BE49-F238E27FC236}">
                <a16:creationId xmlns:a16="http://schemas.microsoft.com/office/drawing/2014/main" id="{D52F56A4-3289-4538-92F4-CA43878F08CA}"/>
              </a:ext>
            </a:extLst>
          </p:cNvPr>
          <p:cNvSpPr>
            <a:spLocks noGrp="1"/>
          </p:cNvSpPr>
          <p:nvPr>
            <p:ph sz="quarter" idx="81" hasCustomPrompt="1"/>
          </p:nvPr>
        </p:nvSpPr>
        <p:spPr>
          <a:xfrm>
            <a:off x="4299102" y="3141663"/>
            <a:ext cx="3596400" cy="27360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2" name="Content Placeholder 9">
            <a:extLst>
              <a:ext uri="{FF2B5EF4-FFF2-40B4-BE49-F238E27FC236}">
                <a16:creationId xmlns:a16="http://schemas.microsoft.com/office/drawing/2014/main" id="{5F1D20B4-0BDA-4395-80D9-824851B5B7CE}"/>
              </a:ext>
            </a:extLst>
          </p:cNvPr>
          <p:cNvSpPr>
            <a:spLocks noGrp="1"/>
          </p:cNvSpPr>
          <p:nvPr>
            <p:ph sz="quarter" idx="82" hasCustomPrompt="1"/>
          </p:nvPr>
        </p:nvSpPr>
        <p:spPr>
          <a:xfrm>
            <a:off x="8150075" y="3141663"/>
            <a:ext cx="3596400" cy="27360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3" name="Текст 5">
            <a:extLst>
              <a:ext uri="{FF2B5EF4-FFF2-40B4-BE49-F238E27FC236}">
                <a16:creationId xmlns:a16="http://schemas.microsoft.com/office/drawing/2014/main" id="{B1DDF8A8-B837-419A-A402-FF5BF6A710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5" y="1089850"/>
            <a:ext cx="11287125" cy="13968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36C0124-1DF0-4C41-9ED3-7C4E9E7AA8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0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_Текст, Диаграмма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5EE94929-948E-4C1A-AD64-75C36D106DA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6240" y="6060358"/>
            <a:ext cx="3596288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36" name="Текст 7">
            <a:extLst>
              <a:ext uri="{FF2B5EF4-FFF2-40B4-BE49-F238E27FC236}">
                <a16:creationId xmlns:a16="http://schemas.microsoft.com/office/drawing/2014/main" id="{7E143F1F-684C-4FEE-9CCA-22E00F19851E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47676" y="2747012"/>
            <a:ext cx="3597123" cy="3214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B7DEB2B1-3036-407F-8DA4-C9C84A67427B}"/>
              </a:ext>
            </a:extLst>
          </p:cNvPr>
          <p:cNvCxnSpPr>
            <a:cxnSpLocks/>
          </p:cNvCxnSpPr>
          <p:nvPr userDrawn="1"/>
        </p:nvCxnSpPr>
        <p:spPr>
          <a:xfrm>
            <a:off x="447676" y="3068487"/>
            <a:ext cx="35994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C06C286A-EDF4-43C0-8BC8-CF3A94C0569A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4297666" y="6060358"/>
            <a:ext cx="3596288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40" name="Текст 7">
            <a:extLst>
              <a:ext uri="{FF2B5EF4-FFF2-40B4-BE49-F238E27FC236}">
                <a16:creationId xmlns:a16="http://schemas.microsoft.com/office/drawing/2014/main" id="{27749A45-DF58-4FD5-AC52-E3890054356D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4299102" y="2747012"/>
            <a:ext cx="3597123" cy="3214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CDF85D56-7C03-4A4B-84CD-6A566BC7AB04}"/>
              </a:ext>
            </a:extLst>
          </p:cNvPr>
          <p:cNvCxnSpPr>
            <a:cxnSpLocks/>
          </p:cNvCxnSpPr>
          <p:nvPr userDrawn="1"/>
        </p:nvCxnSpPr>
        <p:spPr>
          <a:xfrm>
            <a:off x="4299102" y="3068487"/>
            <a:ext cx="35994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D443F0F4-09A0-45F1-B109-8177B7230BA6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8148638" y="6060358"/>
            <a:ext cx="358533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44" name="Текст 7">
            <a:extLst>
              <a:ext uri="{FF2B5EF4-FFF2-40B4-BE49-F238E27FC236}">
                <a16:creationId xmlns:a16="http://schemas.microsoft.com/office/drawing/2014/main" id="{AC295CD9-C765-4A02-AC1A-EB509A4B4F03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8150075" y="2747012"/>
            <a:ext cx="3586162" cy="3214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46F7D1A3-7E2B-44E6-A28C-1E658A367D29}"/>
              </a:ext>
            </a:extLst>
          </p:cNvPr>
          <p:cNvCxnSpPr>
            <a:cxnSpLocks/>
          </p:cNvCxnSpPr>
          <p:nvPr userDrawn="1"/>
        </p:nvCxnSpPr>
        <p:spPr>
          <a:xfrm>
            <a:off x="8150074" y="3068487"/>
            <a:ext cx="35885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2E36F7A-58DA-4894-BA7B-C6FC36E6297F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7ECC46-9784-43F1-A7E9-662229B054BF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7">
            <a:extLst>
              <a:ext uri="{FF2B5EF4-FFF2-40B4-BE49-F238E27FC236}">
                <a16:creationId xmlns:a16="http://schemas.microsoft.com/office/drawing/2014/main" id="{2E5619FE-9068-4EA6-A70B-19A6751D466B}"/>
              </a:ext>
            </a:extLst>
          </p:cNvPr>
          <p:cNvSpPr/>
          <p:nvPr userDrawn="1"/>
        </p:nvSpPr>
        <p:spPr>
          <a:xfrm>
            <a:off x="11831637" y="6312971"/>
            <a:ext cx="360363" cy="360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5" name="Rectangle 8">
            <a:extLst>
              <a:ext uri="{FF2B5EF4-FFF2-40B4-BE49-F238E27FC236}">
                <a16:creationId xmlns:a16="http://schemas.microsoft.com/office/drawing/2014/main" id="{F5D5EEA2-2D22-4101-B28A-A745325EB371}"/>
              </a:ext>
            </a:extLst>
          </p:cNvPr>
          <p:cNvSpPr/>
          <p:nvPr userDrawn="1"/>
        </p:nvSpPr>
        <p:spPr>
          <a:xfrm>
            <a:off x="9639300" y="6673334"/>
            <a:ext cx="2192337" cy="1846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C33B0CE7-35CB-427D-82FD-9FBA15C2C007}"/>
              </a:ext>
            </a:extLst>
          </p:cNvPr>
          <p:cNvSpPr/>
          <p:nvPr userDrawn="1"/>
        </p:nvSpPr>
        <p:spPr>
          <a:xfrm rot="5400000">
            <a:off x="-349761" y="349762"/>
            <a:ext cx="756000" cy="5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3" name="Content Placeholder 9">
            <a:extLst>
              <a:ext uri="{FF2B5EF4-FFF2-40B4-BE49-F238E27FC236}">
                <a16:creationId xmlns:a16="http://schemas.microsoft.com/office/drawing/2014/main" id="{49E69F8D-3326-4B53-9514-963AC4A61D9F}"/>
              </a:ext>
            </a:extLst>
          </p:cNvPr>
          <p:cNvSpPr>
            <a:spLocks noGrp="1"/>
          </p:cNvSpPr>
          <p:nvPr>
            <p:ph sz="quarter" idx="80" hasCustomPrompt="1"/>
          </p:nvPr>
        </p:nvSpPr>
        <p:spPr>
          <a:xfrm>
            <a:off x="446241" y="3141663"/>
            <a:ext cx="3596400" cy="27360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4" name="Content Placeholder 9">
            <a:extLst>
              <a:ext uri="{FF2B5EF4-FFF2-40B4-BE49-F238E27FC236}">
                <a16:creationId xmlns:a16="http://schemas.microsoft.com/office/drawing/2014/main" id="{6DA37A7A-A442-46E0-A195-331A02465E9D}"/>
              </a:ext>
            </a:extLst>
          </p:cNvPr>
          <p:cNvSpPr>
            <a:spLocks noGrp="1"/>
          </p:cNvSpPr>
          <p:nvPr>
            <p:ph sz="quarter" idx="81" hasCustomPrompt="1"/>
          </p:nvPr>
        </p:nvSpPr>
        <p:spPr>
          <a:xfrm>
            <a:off x="4299102" y="3141663"/>
            <a:ext cx="3596400" cy="27360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Content Placeholder 9">
            <a:extLst>
              <a:ext uri="{FF2B5EF4-FFF2-40B4-BE49-F238E27FC236}">
                <a16:creationId xmlns:a16="http://schemas.microsoft.com/office/drawing/2014/main" id="{A093147E-5D3D-45C6-9506-F726660A6E20}"/>
              </a:ext>
            </a:extLst>
          </p:cNvPr>
          <p:cNvSpPr>
            <a:spLocks noGrp="1"/>
          </p:cNvSpPr>
          <p:nvPr>
            <p:ph sz="quarter" idx="82" hasCustomPrompt="1"/>
          </p:nvPr>
        </p:nvSpPr>
        <p:spPr>
          <a:xfrm>
            <a:off x="8150075" y="3141663"/>
            <a:ext cx="3596400" cy="27360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7" name="Текст 5">
            <a:extLst>
              <a:ext uri="{FF2B5EF4-FFF2-40B4-BE49-F238E27FC236}">
                <a16:creationId xmlns:a16="http://schemas.microsoft.com/office/drawing/2014/main" id="{B4EB1513-D989-43F4-94CE-CA4A0F32D9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5" y="1089850"/>
            <a:ext cx="11287125" cy="13968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F3D9852-EBE1-6946-97DB-68F76B40E8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70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_Диаграмма/объект 4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A8EDD41-6B49-4C88-A0B2-62D521495E48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0D8F58-39B2-4726-BA1C-1C9170C57899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519E6142-AFE6-4688-96BC-FA895D8BAD18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324600" y="3408651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32" name="Текст 7">
            <a:extLst>
              <a:ext uri="{FF2B5EF4-FFF2-40B4-BE49-F238E27FC236}">
                <a16:creationId xmlns:a16="http://schemas.microsoft.com/office/drawing/2014/main" id="{6C9EFC52-2BDD-4163-AB62-7FBDD5CDA666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324600" y="1090929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6C61A241-7081-48C6-9EBA-B8FB1913B0EC}"/>
              </a:ext>
            </a:extLst>
          </p:cNvPr>
          <p:cNvCxnSpPr>
            <a:cxnSpLocks/>
          </p:cNvCxnSpPr>
          <p:nvPr userDrawn="1"/>
        </p:nvCxnSpPr>
        <p:spPr>
          <a:xfrm>
            <a:off x="6324600" y="1419390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Текст 7">
            <a:extLst>
              <a:ext uri="{FF2B5EF4-FFF2-40B4-BE49-F238E27FC236}">
                <a16:creationId xmlns:a16="http://schemas.microsoft.com/office/drawing/2014/main" id="{B344DF93-B4CB-408F-AC4A-63B185CADF03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324600" y="3748937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08EEAAF4-9AEF-4A40-B4D6-D1C380A23E70}"/>
              </a:ext>
            </a:extLst>
          </p:cNvPr>
          <p:cNvCxnSpPr>
            <a:cxnSpLocks/>
          </p:cNvCxnSpPr>
          <p:nvPr userDrawn="1"/>
        </p:nvCxnSpPr>
        <p:spPr>
          <a:xfrm>
            <a:off x="6324600" y="4077398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3E15B1DF-F2AC-44C5-9B36-B15BBBA66D18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24600" y="6060358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42" name="Content Placeholder 9">
            <a:extLst>
              <a:ext uri="{FF2B5EF4-FFF2-40B4-BE49-F238E27FC236}">
                <a16:creationId xmlns:a16="http://schemas.microsoft.com/office/drawing/2014/main" id="{36705014-9C22-4B68-A96E-D4D9D228E923}"/>
              </a:ext>
            </a:extLst>
          </p:cNvPr>
          <p:cNvSpPr>
            <a:spLocks noGrp="1"/>
          </p:cNvSpPr>
          <p:nvPr>
            <p:ph sz="quarter" idx="89" hasCustomPrompt="1"/>
          </p:nvPr>
        </p:nvSpPr>
        <p:spPr>
          <a:xfrm>
            <a:off x="6324600" y="1487804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3" name="Content Placeholder 9">
            <a:extLst>
              <a:ext uri="{FF2B5EF4-FFF2-40B4-BE49-F238E27FC236}">
                <a16:creationId xmlns:a16="http://schemas.microsoft.com/office/drawing/2014/main" id="{729509DF-E922-4F4B-83A5-6FDA5459935D}"/>
              </a:ext>
            </a:extLst>
          </p:cNvPr>
          <p:cNvSpPr>
            <a:spLocks noGrp="1"/>
          </p:cNvSpPr>
          <p:nvPr>
            <p:ph sz="quarter" idx="90" hasCustomPrompt="1"/>
          </p:nvPr>
        </p:nvSpPr>
        <p:spPr>
          <a:xfrm>
            <a:off x="6324600" y="4145433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63CA5584-EB02-4847-B496-911272335292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447674" y="3408651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47" name="Текст 7">
            <a:extLst>
              <a:ext uri="{FF2B5EF4-FFF2-40B4-BE49-F238E27FC236}">
                <a16:creationId xmlns:a16="http://schemas.microsoft.com/office/drawing/2014/main" id="{7E6AE207-EA75-4654-B60C-C9F5D608326B}"/>
              </a:ext>
            </a:extLst>
          </p:cNvPr>
          <p:cNvSpPr>
            <a:spLocks noGrp="1"/>
          </p:cNvSpPr>
          <p:nvPr>
            <p:ph type="body" sz="quarter" idx="92" hasCustomPrompt="1"/>
          </p:nvPr>
        </p:nvSpPr>
        <p:spPr>
          <a:xfrm>
            <a:off x="447674" y="1090929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23AA0AA5-432D-4461-8987-7DFE5245031D}"/>
              </a:ext>
            </a:extLst>
          </p:cNvPr>
          <p:cNvCxnSpPr>
            <a:cxnSpLocks/>
          </p:cNvCxnSpPr>
          <p:nvPr userDrawn="1"/>
        </p:nvCxnSpPr>
        <p:spPr>
          <a:xfrm>
            <a:off x="447674" y="1419390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Текст 7">
            <a:extLst>
              <a:ext uri="{FF2B5EF4-FFF2-40B4-BE49-F238E27FC236}">
                <a16:creationId xmlns:a16="http://schemas.microsoft.com/office/drawing/2014/main" id="{24417462-4AB3-47AA-8375-CA1C7C6CB757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447674" y="3748937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9F1C9F4A-BCDC-4702-B8A5-F245A78B3085}"/>
              </a:ext>
            </a:extLst>
          </p:cNvPr>
          <p:cNvCxnSpPr>
            <a:cxnSpLocks/>
          </p:cNvCxnSpPr>
          <p:nvPr userDrawn="1"/>
        </p:nvCxnSpPr>
        <p:spPr>
          <a:xfrm>
            <a:off x="447674" y="4077398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620B9A65-DDA4-4DFE-964B-0D88FB8D07E4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447674" y="6060358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53" name="Content Placeholder 9">
            <a:extLst>
              <a:ext uri="{FF2B5EF4-FFF2-40B4-BE49-F238E27FC236}">
                <a16:creationId xmlns:a16="http://schemas.microsoft.com/office/drawing/2014/main" id="{D3465FD0-BADF-43CF-BBFC-F463CC9C0D64}"/>
              </a:ext>
            </a:extLst>
          </p:cNvPr>
          <p:cNvSpPr>
            <a:spLocks noGrp="1"/>
          </p:cNvSpPr>
          <p:nvPr>
            <p:ph sz="quarter" idx="95" hasCustomPrompt="1"/>
          </p:nvPr>
        </p:nvSpPr>
        <p:spPr>
          <a:xfrm>
            <a:off x="447674" y="1487804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4" name="Content Placeholder 9">
            <a:extLst>
              <a:ext uri="{FF2B5EF4-FFF2-40B4-BE49-F238E27FC236}">
                <a16:creationId xmlns:a16="http://schemas.microsoft.com/office/drawing/2014/main" id="{5A5C9E6E-C682-4FC3-BA61-D19B2A07F906}"/>
              </a:ext>
            </a:extLst>
          </p:cNvPr>
          <p:cNvSpPr>
            <a:spLocks noGrp="1"/>
          </p:cNvSpPr>
          <p:nvPr>
            <p:ph sz="quarter" idx="96" hasCustomPrompt="1"/>
          </p:nvPr>
        </p:nvSpPr>
        <p:spPr>
          <a:xfrm>
            <a:off x="447674" y="4145433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D935800-DDB5-C149-BABC-036971A0A1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85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2_Диаграмма/объект 4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A8EDD41-6B49-4C88-A0B2-62D521495E48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0D8F58-39B2-4726-BA1C-1C9170C57899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7">
            <a:extLst>
              <a:ext uri="{FF2B5EF4-FFF2-40B4-BE49-F238E27FC236}">
                <a16:creationId xmlns:a16="http://schemas.microsoft.com/office/drawing/2014/main" id="{FE3C901B-1E2B-435A-9822-BE49FDB447EA}"/>
              </a:ext>
            </a:extLst>
          </p:cNvPr>
          <p:cNvSpPr/>
          <p:nvPr userDrawn="1"/>
        </p:nvSpPr>
        <p:spPr>
          <a:xfrm>
            <a:off x="11831637" y="6312971"/>
            <a:ext cx="360363" cy="360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3" name="Rectangle 8">
            <a:extLst>
              <a:ext uri="{FF2B5EF4-FFF2-40B4-BE49-F238E27FC236}">
                <a16:creationId xmlns:a16="http://schemas.microsoft.com/office/drawing/2014/main" id="{BBCB6A84-EF44-4B4D-87AF-05B358F74D02}"/>
              </a:ext>
            </a:extLst>
          </p:cNvPr>
          <p:cNvSpPr/>
          <p:nvPr userDrawn="1"/>
        </p:nvSpPr>
        <p:spPr>
          <a:xfrm>
            <a:off x="9639300" y="6673334"/>
            <a:ext cx="2192337" cy="1846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4" name="Rectangle 24">
            <a:extLst>
              <a:ext uri="{FF2B5EF4-FFF2-40B4-BE49-F238E27FC236}">
                <a16:creationId xmlns:a16="http://schemas.microsoft.com/office/drawing/2014/main" id="{3DBE928D-121D-4B2F-964F-96481BE92A01}"/>
              </a:ext>
            </a:extLst>
          </p:cNvPr>
          <p:cNvSpPr/>
          <p:nvPr userDrawn="1"/>
        </p:nvSpPr>
        <p:spPr>
          <a:xfrm rot="5400000">
            <a:off x="-349761" y="349762"/>
            <a:ext cx="756000" cy="5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645DBED-FB36-4D08-9200-7B9E3EB3DB25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324600" y="3408651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41" name="Текст 7">
            <a:extLst>
              <a:ext uri="{FF2B5EF4-FFF2-40B4-BE49-F238E27FC236}">
                <a16:creationId xmlns:a16="http://schemas.microsoft.com/office/drawing/2014/main" id="{AE06C054-31B4-40FB-8ACE-6E36A88763BA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324600" y="1090929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6B16612F-431F-46F6-8853-E4CBBE39A9E0}"/>
              </a:ext>
            </a:extLst>
          </p:cNvPr>
          <p:cNvCxnSpPr>
            <a:cxnSpLocks/>
          </p:cNvCxnSpPr>
          <p:nvPr userDrawn="1"/>
        </p:nvCxnSpPr>
        <p:spPr>
          <a:xfrm>
            <a:off x="6324600" y="1419390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Текст 7">
            <a:extLst>
              <a:ext uri="{FF2B5EF4-FFF2-40B4-BE49-F238E27FC236}">
                <a16:creationId xmlns:a16="http://schemas.microsoft.com/office/drawing/2014/main" id="{DA524DD3-3C23-496F-A7D6-AC7B7CA65BF0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324600" y="3748937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B9272BAA-C369-44DF-BE91-ABA96D9ECC43}"/>
              </a:ext>
            </a:extLst>
          </p:cNvPr>
          <p:cNvCxnSpPr>
            <a:cxnSpLocks/>
          </p:cNvCxnSpPr>
          <p:nvPr userDrawn="1"/>
        </p:nvCxnSpPr>
        <p:spPr>
          <a:xfrm>
            <a:off x="6324600" y="4077398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4ADCC839-CC02-479C-AA27-A389F8E20CD7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24600" y="6060358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49" name="Content Placeholder 9">
            <a:extLst>
              <a:ext uri="{FF2B5EF4-FFF2-40B4-BE49-F238E27FC236}">
                <a16:creationId xmlns:a16="http://schemas.microsoft.com/office/drawing/2014/main" id="{C5D8CE0A-4673-4BFF-8201-063B252C4720}"/>
              </a:ext>
            </a:extLst>
          </p:cNvPr>
          <p:cNvSpPr>
            <a:spLocks noGrp="1"/>
          </p:cNvSpPr>
          <p:nvPr>
            <p:ph sz="quarter" idx="89" hasCustomPrompt="1"/>
          </p:nvPr>
        </p:nvSpPr>
        <p:spPr>
          <a:xfrm>
            <a:off x="6324600" y="1487804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0" name="Content Placeholder 9">
            <a:extLst>
              <a:ext uri="{FF2B5EF4-FFF2-40B4-BE49-F238E27FC236}">
                <a16:creationId xmlns:a16="http://schemas.microsoft.com/office/drawing/2014/main" id="{C28D224D-F583-464F-9FBA-94B4ACA7B76F}"/>
              </a:ext>
            </a:extLst>
          </p:cNvPr>
          <p:cNvSpPr>
            <a:spLocks noGrp="1"/>
          </p:cNvSpPr>
          <p:nvPr>
            <p:ph sz="quarter" idx="90" hasCustomPrompt="1"/>
          </p:nvPr>
        </p:nvSpPr>
        <p:spPr>
          <a:xfrm>
            <a:off x="6324600" y="4145433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1" name="Text Placeholder 7">
            <a:extLst>
              <a:ext uri="{FF2B5EF4-FFF2-40B4-BE49-F238E27FC236}">
                <a16:creationId xmlns:a16="http://schemas.microsoft.com/office/drawing/2014/main" id="{E860F898-C5E6-475A-AAB0-84EE0DA3D574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447674" y="3408651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52" name="Текст 7">
            <a:extLst>
              <a:ext uri="{FF2B5EF4-FFF2-40B4-BE49-F238E27FC236}">
                <a16:creationId xmlns:a16="http://schemas.microsoft.com/office/drawing/2014/main" id="{1CE545BF-9737-44DF-A616-17E4D557E499}"/>
              </a:ext>
            </a:extLst>
          </p:cNvPr>
          <p:cNvSpPr>
            <a:spLocks noGrp="1"/>
          </p:cNvSpPr>
          <p:nvPr>
            <p:ph type="body" sz="quarter" idx="92" hasCustomPrompt="1"/>
          </p:nvPr>
        </p:nvSpPr>
        <p:spPr>
          <a:xfrm>
            <a:off x="447674" y="1090929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7D655D45-8BF7-46CF-A3C4-38AF96A131FF}"/>
              </a:ext>
            </a:extLst>
          </p:cNvPr>
          <p:cNvCxnSpPr>
            <a:cxnSpLocks/>
          </p:cNvCxnSpPr>
          <p:nvPr userDrawn="1"/>
        </p:nvCxnSpPr>
        <p:spPr>
          <a:xfrm>
            <a:off x="447674" y="1419390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Текст 7">
            <a:extLst>
              <a:ext uri="{FF2B5EF4-FFF2-40B4-BE49-F238E27FC236}">
                <a16:creationId xmlns:a16="http://schemas.microsoft.com/office/drawing/2014/main" id="{1F0A0B55-E09D-450B-9E52-47E66B06A230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447674" y="3748937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E3C8602F-09E3-41E8-8D52-49865E5C4392}"/>
              </a:ext>
            </a:extLst>
          </p:cNvPr>
          <p:cNvCxnSpPr>
            <a:cxnSpLocks/>
          </p:cNvCxnSpPr>
          <p:nvPr userDrawn="1"/>
        </p:nvCxnSpPr>
        <p:spPr>
          <a:xfrm>
            <a:off x="447674" y="4077398"/>
            <a:ext cx="541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Placeholder 7">
            <a:extLst>
              <a:ext uri="{FF2B5EF4-FFF2-40B4-BE49-F238E27FC236}">
                <a16:creationId xmlns:a16="http://schemas.microsoft.com/office/drawing/2014/main" id="{0FFF1C1A-389C-4441-985B-05317C488A5F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447674" y="6060358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57" name="Content Placeholder 9">
            <a:extLst>
              <a:ext uri="{FF2B5EF4-FFF2-40B4-BE49-F238E27FC236}">
                <a16:creationId xmlns:a16="http://schemas.microsoft.com/office/drawing/2014/main" id="{C3D0077B-CC7C-474B-8318-BB0F40199858}"/>
              </a:ext>
            </a:extLst>
          </p:cNvPr>
          <p:cNvSpPr>
            <a:spLocks noGrp="1"/>
          </p:cNvSpPr>
          <p:nvPr>
            <p:ph sz="quarter" idx="95" hasCustomPrompt="1"/>
          </p:nvPr>
        </p:nvSpPr>
        <p:spPr>
          <a:xfrm>
            <a:off x="447674" y="1487804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8" name="Content Placeholder 9">
            <a:extLst>
              <a:ext uri="{FF2B5EF4-FFF2-40B4-BE49-F238E27FC236}">
                <a16:creationId xmlns:a16="http://schemas.microsoft.com/office/drawing/2014/main" id="{9678B1F8-E5DB-4D98-88EA-9ED1EC0E28D7}"/>
              </a:ext>
            </a:extLst>
          </p:cNvPr>
          <p:cNvSpPr>
            <a:spLocks noGrp="1"/>
          </p:cNvSpPr>
          <p:nvPr>
            <p:ph sz="quarter" idx="96" hasCustomPrompt="1"/>
          </p:nvPr>
        </p:nvSpPr>
        <p:spPr>
          <a:xfrm>
            <a:off x="447674" y="4145433"/>
            <a:ext cx="5410200" cy="1735200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9377924-4D53-E240-90CA-DA087332DD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48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_Текст 2 шт., Диаграмма 2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54330EC-B94C-40C2-95EE-78B14B0044A8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64BE5C-4D21-41BA-80C6-F4E3801A467E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59">
            <a:extLst>
              <a:ext uri="{FF2B5EF4-FFF2-40B4-BE49-F238E27FC236}">
                <a16:creationId xmlns:a16="http://schemas.microsoft.com/office/drawing/2014/main" id="{56021BC8-A146-48AA-A39A-159AC5B1D48B}"/>
              </a:ext>
            </a:extLst>
          </p:cNvPr>
          <p:cNvSpPr/>
          <p:nvPr userDrawn="1"/>
        </p:nvSpPr>
        <p:spPr>
          <a:xfrm>
            <a:off x="447674" y="1091883"/>
            <a:ext cx="47925" cy="14004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Ins="288000" rtlCol="0" anchor="ctr"/>
          <a:lstStyle/>
          <a:p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6" name="Rectangle 61">
            <a:extLst>
              <a:ext uri="{FF2B5EF4-FFF2-40B4-BE49-F238E27FC236}">
                <a16:creationId xmlns:a16="http://schemas.microsoft.com/office/drawing/2014/main" id="{CEB0DDDD-EFD3-4ED8-80A5-FDC76CBAB05E}"/>
              </a:ext>
            </a:extLst>
          </p:cNvPr>
          <p:cNvSpPr/>
          <p:nvPr userDrawn="1"/>
        </p:nvSpPr>
        <p:spPr>
          <a:xfrm>
            <a:off x="6324600" y="1091884"/>
            <a:ext cx="47925" cy="140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Ins="288000" rtlCol="0" anchor="ctr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0" name="Текст 5">
            <a:extLst>
              <a:ext uri="{FF2B5EF4-FFF2-40B4-BE49-F238E27FC236}">
                <a16:creationId xmlns:a16="http://schemas.microsoft.com/office/drawing/2014/main" id="{19C4041B-46F7-46FA-A992-52E3C2C270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2124" y="1089850"/>
            <a:ext cx="5375275" cy="1396800"/>
          </a:xfrm>
          <a:solidFill>
            <a:schemeClr val="bg1">
              <a:lumMod val="95000"/>
            </a:schemeClr>
          </a:solidFill>
        </p:spPr>
        <p:txBody>
          <a:bodyPr lIns="205200" tIns="72000" rIns="144000" bIns="72000" anchor="ctr"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6" name="Текст 5">
            <a:extLst>
              <a:ext uri="{FF2B5EF4-FFF2-40B4-BE49-F238E27FC236}">
                <a16:creationId xmlns:a16="http://schemas.microsoft.com/office/drawing/2014/main" id="{9E8114D0-314F-4C2D-AD5C-C6F3ED764E7D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6372525" y="1089850"/>
            <a:ext cx="5357702" cy="1396800"/>
          </a:xfrm>
          <a:solidFill>
            <a:schemeClr val="bg1">
              <a:lumMod val="95000"/>
            </a:schemeClr>
          </a:solidFill>
        </p:spPr>
        <p:txBody>
          <a:bodyPr lIns="205200" tIns="72000" rIns="144000" bIns="72000" anchor="ctr"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8" name="Text Placeholder 7">
            <a:extLst>
              <a:ext uri="{FF2B5EF4-FFF2-40B4-BE49-F238E27FC236}">
                <a16:creationId xmlns:a16="http://schemas.microsoft.com/office/drawing/2014/main" id="{608B8F00-F876-42C5-A16E-D5838152C15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24600" y="6061686"/>
            <a:ext cx="541020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39" name="Текст 7">
            <a:extLst>
              <a:ext uri="{FF2B5EF4-FFF2-40B4-BE49-F238E27FC236}">
                <a16:creationId xmlns:a16="http://schemas.microsoft.com/office/drawing/2014/main" id="{1916D2E9-AFA8-4568-9814-3ACAE58248E6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24600" y="2741354"/>
            <a:ext cx="5410200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4A7FBBDE-CB9C-4838-8750-88C793BF6A63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7674" y="6061686"/>
            <a:ext cx="5419725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41" name="Текст 7">
            <a:extLst>
              <a:ext uri="{FF2B5EF4-FFF2-40B4-BE49-F238E27FC236}">
                <a16:creationId xmlns:a16="http://schemas.microsoft.com/office/drawing/2014/main" id="{A49E3B64-2AEA-44A1-ADB0-4D957AE7899B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47675" y="2741354"/>
            <a:ext cx="5419726" cy="3284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11552C4E-BA96-4114-8207-3FF1807178FB}"/>
              </a:ext>
            </a:extLst>
          </p:cNvPr>
          <p:cNvCxnSpPr>
            <a:cxnSpLocks/>
          </p:cNvCxnSpPr>
          <p:nvPr userDrawn="1"/>
        </p:nvCxnSpPr>
        <p:spPr>
          <a:xfrm>
            <a:off x="447675" y="3069815"/>
            <a:ext cx="54197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092D8E03-8970-4BDA-BAB3-0BC404AC177D}"/>
              </a:ext>
            </a:extLst>
          </p:cNvPr>
          <p:cNvCxnSpPr>
            <a:cxnSpLocks/>
          </p:cNvCxnSpPr>
          <p:nvPr userDrawn="1"/>
        </p:nvCxnSpPr>
        <p:spPr>
          <a:xfrm>
            <a:off x="6327895" y="3069815"/>
            <a:ext cx="53949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ontent Placeholder 9">
            <a:extLst>
              <a:ext uri="{FF2B5EF4-FFF2-40B4-BE49-F238E27FC236}">
                <a16:creationId xmlns:a16="http://schemas.microsoft.com/office/drawing/2014/main" id="{414CE61B-C536-4B66-9E59-7D472EEE42A1}"/>
              </a:ext>
            </a:extLst>
          </p:cNvPr>
          <p:cNvSpPr>
            <a:spLocks noGrp="1"/>
          </p:cNvSpPr>
          <p:nvPr>
            <p:ph sz="quarter" idx="66" hasCustomPrompt="1"/>
          </p:nvPr>
        </p:nvSpPr>
        <p:spPr>
          <a:xfrm>
            <a:off x="447675" y="3138228"/>
            <a:ext cx="5419725" cy="2734243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5" name="Content Placeholder 9">
            <a:extLst>
              <a:ext uri="{FF2B5EF4-FFF2-40B4-BE49-F238E27FC236}">
                <a16:creationId xmlns:a16="http://schemas.microsoft.com/office/drawing/2014/main" id="{3E50F61F-8DE7-4548-8D09-64D6C0BEC8DA}"/>
              </a:ext>
            </a:extLst>
          </p:cNvPr>
          <p:cNvSpPr>
            <a:spLocks noGrp="1"/>
          </p:cNvSpPr>
          <p:nvPr>
            <p:ph sz="quarter" idx="67" hasCustomPrompt="1"/>
          </p:nvPr>
        </p:nvSpPr>
        <p:spPr>
          <a:xfrm>
            <a:off x="6324600" y="3138228"/>
            <a:ext cx="5410200" cy="2734243"/>
          </a:xfrm>
        </p:spPr>
        <p:txBody>
          <a:bodyPr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74B9722-ADE2-904D-AFCE-1ACBA0B0FF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0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_Текст 3 шт., Диаграмма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CFF9-0FBE-4EEC-97A8-CD56F1AE4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168620"/>
            <a:ext cx="9763125" cy="609398"/>
          </a:xfrm>
        </p:spPr>
        <p:txBody>
          <a:bodyPr anchor="b"/>
          <a:lstStyle>
            <a:lvl1pPr>
              <a:lnSpc>
                <a:spcPts val="2300"/>
              </a:lnSpc>
              <a:defRPr sz="2200" b="1"/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до двух строк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56BFE-21C7-495B-82F4-882BF71E1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2D759-7C34-4853-B92B-53FA81DE3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5EE94929-948E-4C1A-AD64-75C36D106DA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6240" y="6060358"/>
            <a:ext cx="3596288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36" name="Текст 7">
            <a:extLst>
              <a:ext uri="{FF2B5EF4-FFF2-40B4-BE49-F238E27FC236}">
                <a16:creationId xmlns:a16="http://schemas.microsoft.com/office/drawing/2014/main" id="{7E143F1F-684C-4FEE-9CCA-22E00F19851E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47676" y="2747012"/>
            <a:ext cx="3597123" cy="3214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B7DEB2B1-3036-407F-8DA4-C9C84A67427B}"/>
              </a:ext>
            </a:extLst>
          </p:cNvPr>
          <p:cNvCxnSpPr>
            <a:cxnSpLocks/>
          </p:cNvCxnSpPr>
          <p:nvPr userDrawn="1"/>
        </p:nvCxnSpPr>
        <p:spPr>
          <a:xfrm>
            <a:off x="447676" y="3068487"/>
            <a:ext cx="35994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C06C286A-EDF4-43C0-8BC8-CF3A94C0569A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4297666" y="6060358"/>
            <a:ext cx="3596288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40" name="Текст 7">
            <a:extLst>
              <a:ext uri="{FF2B5EF4-FFF2-40B4-BE49-F238E27FC236}">
                <a16:creationId xmlns:a16="http://schemas.microsoft.com/office/drawing/2014/main" id="{27749A45-DF58-4FD5-AC52-E3890054356D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4299102" y="2747012"/>
            <a:ext cx="3597123" cy="3214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CDF85D56-7C03-4A4B-84CD-6A566BC7AB04}"/>
              </a:ext>
            </a:extLst>
          </p:cNvPr>
          <p:cNvCxnSpPr>
            <a:cxnSpLocks/>
          </p:cNvCxnSpPr>
          <p:nvPr userDrawn="1"/>
        </p:nvCxnSpPr>
        <p:spPr>
          <a:xfrm>
            <a:off x="4299102" y="3068487"/>
            <a:ext cx="35994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D443F0F4-09A0-45F1-B109-8177B7230BA6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8148638" y="6060358"/>
            <a:ext cx="3585330" cy="1144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defRPr b="1"/>
            </a:lvl4pPr>
            <a:lvl5pPr marL="1233300" marR="0" indent="-244911" algn="l" defTabSz="957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ClrTx/>
              <a:buSzTx/>
              <a:buFont typeface="Arial" pitchFamily="34" charset="0"/>
              <a:buChar char="»"/>
              <a:tabLst/>
              <a:defRPr b="1"/>
            </a:lvl5pPr>
          </a:lstStyle>
          <a:p>
            <a:pPr lvl="0"/>
            <a:r>
              <a:rPr lang="ru-RU" dirty="0"/>
              <a:t>Источник:</a:t>
            </a:r>
            <a:endParaRPr lang="en-GB" dirty="0"/>
          </a:p>
        </p:txBody>
      </p:sp>
      <p:sp>
        <p:nvSpPr>
          <p:cNvPr id="44" name="Текст 7">
            <a:extLst>
              <a:ext uri="{FF2B5EF4-FFF2-40B4-BE49-F238E27FC236}">
                <a16:creationId xmlns:a16="http://schemas.microsoft.com/office/drawing/2014/main" id="{AC295CD9-C765-4A02-AC1A-EB509A4B4F03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8150075" y="2747012"/>
            <a:ext cx="3586162" cy="3214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46F7D1A3-7E2B-44E6-A28C-1E658A367D29}"/>
              </a:ext>
            </a:extLst>
          </p:cNvPr>
          <p:cNvCxnSpPr>
            <a:cxnSpLocks/>
          </p:cNvCxnSpPr>
          <p:nvPr userDrawn="1"/>
        </p:nvCxnSpPr>
        <p:spPr>
          <a:xfrm>
            <a:off x="8150074" y="3068487"/>
            <a:ext cx="35885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9">
            <a:extLst>
              <a:ext uri="{FF2B5EF4-FFF2-40B4-BE49-F238E27FC236}">
                <a16:creationId xmlns:a16="http://schemas.microsoft.com/office/drawing/2014/main" id="{835CDA0B-7955-4660-85B7-E7C5B37FD55D}"/>
              </a:ext>
            </a:extLst>
          </p:cNvPr>
          <p:cNvSpPr/>
          <p:nvPr userDrawn="1"/>
        </p:nvSpPr>
        <p:spPr>
          <a:xfrm>
            <a:off x="447674" y="1091883"/>
            <a:ext cx="47925" cy="14004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Ins="288000" rtlCol="0" anchor="ctr"/>
          <a:lstStyle/>
          <a:p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4" name="Rectangle 61">
            <a:extLst>
              <a:ext uri="{FF2B5EF4-FFF2-40B4-BE49-F238E27FC236}">
                <a16:creationId xmlns:a16="http://schemas.microsoft.com/office/drawing/2014/main" id="{A751F34E-CB38-4D2F-B4A9-75905E0285B5}"/>
              </a:ext>
            </a:extLst>
          </p:cNvPr>
          <p:cNvSpPr/>
          <p:nvPr userDrawn="1"/>
        </p:nvSpPr>
        <p:spPr>
          <a:xfrm>
            <a:off x="4297891" y="1091884"/>
            <a:ext cx="47925" cy="140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Ins="288000" rtlCol="0" anchor="ctr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5" name="Rectangle 63">
            <a:extLst>
              <a:ext uri="{FF2B5EF4-FFF2-40B4-BE49-F238E27FC236}">
                <a16:creationId xmlns:a16="http://schemas.microsoft.com/office/drawing/2014/main" id="{F819EBA9-C914-411D-81E3-28B69329C143}"/>
              </a:ext>
            </a:extLst>
          </p:cNvPr>
          <p:cNvSpPr/>
          <p:nvPr userDrawn="1"/>
        </p:nvSpPr>
        <p:spPr>
          <a:xfrm>
            <a:off x="8150011" y="1091884"/>
            <a:ext cx="47925" cy="140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Ins="288000" rtlCol="0" anchor="ctr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257A317-0112-48EB-8775-73B19DA39741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DF4C400-B22F-4F61-9C68-9ABEB58044BA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ontent Placeholder 9">
            <a:extLst>
              <a:ext uri="{FF2B5EF4-FFF2-40B4-BE49-F238E27FC236}">
                <a16:creationId xmlns:a16="http://schemas.microsoft.com/office/drawing/2014/main" id="{8BD8F459-4CDF-46ED-9729-DFDB0934E834}"/>
              </a:ext>
            </a:extLst>
          </p:cNvPr>
          <p:cNvSpPr>
            <a:spLocks noGrp="1"/>
          </p:cNvSpPr>
          <p:nvPr>
            <p:ph sz="quarter" idx="84" hasCustomPrompt="1"/>
          </p:nvPr>
        </p:nvSpPr>
        <p:spPr>
          <a:xfrm>
            <a:off x="447676" y="3142464"/>
            <a:ext cx="3596400" cy="2736000"/>
          </a:xfrm>
        </p:spPr>
        <p:txBody>
          <a:bodyPr vert="horz" lIns="0" tIns="0" rIns="0" bIns="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5" name="Content Placeholder 9">
            <a:extLst>
              <a:ext uri="{FF2B5EF4-FFF2-40B4-BE49-F238E27FC236}">
                <a16:creationId xmlns:a16="http://schemas.microsoft.com/office/drawing/2014/main" id="{AA5ED615-2AD8-47C7-9B38-584D4C41809F}"/>
              </a:ext>
            </a:extLst>
          </p:cNvPr>
          <p:cNvSpPr>
            <a:spLocks noGrp="1"/>
          </p:cNvSpPr>
          <p:nvPr>
            <p:ph sz="quarter" idx="85" hasCustomPrompt="1"/>
          </p:nvPr>
        </p:nvSpPr>
        <p:spPr>
          <a:xfrm>
            <a:off x="4299102" y="3142464"/>
            <a:ext cx="3596400" cy="2736000"/>
          </a:xfrm>
        </p:spPr>
        <p:txBody>
          <a:bodyPr vert="horz" lIns="0" tIns="0" rIns="0" bIns="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9" name="Content Placeholder 9">
            <a:extLst>
              <a:ext uri="{FF2B5EF4-FFF2-40B4-BE49-F238E27FC236}">
                <a16:creationId xmlns:a16="http://schemas.microsoft.com/office/drawing/2014/main" id="{5BEFC138-3E08-455C-8298-B4B9AE77474B}"/>
              </a:ext>
            </a:extLst>
          </p:cNvPr>
          <p:cNvSpPr>
            <a:spLocks noGrp="1"/>
          </p:cNvSpPr>
          <p:nvPr>
            <p:ph sz="quarter" idx="86" hasCustomPrompt="1"/>
          </p:nvPr>
        </p:nvSpPr>
        <p:spPr>
          <a:xfrm>
            <a:off x="8150075" y="3142464"/>
            <a:ext cx="3596400" cy="2736000"/>
          </a:xfrm>
        </p:spPr>
        <p:txBody>
          <a:bodyPr vert="horz" lIns="0" tIns="0" rIns="0" bIns="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2" name="Текст 5">
            <a:extLst>
              <a:ext uri="{FF2B5EF4-FFF2-40B4-BE49-F238E27FC236}">
                <a16:creationId xmlns:a16="http://schemas.microsoft.com/office/drawing/2014/main" id="{EC8D622A-68E2-4968-B54B-4C58A5F4547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1324" y="1089850"/>
            <a:ext cx="3546000" cy="1396800"/>
          </a:xfrm>
          <a:solidFill>
            <a:schemeClr val="bg1">
              <a:lumMod val="95000"/>
            </a:schemeClr>
          </a:solidFill>
        </p:spPr>
        <p:txBody>
          <a:bodyPr lIns="205200" tIns="72000" rIns="144000" bIns="72000" anchor="ctr"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3" name="Текст 5">
            <a:extLst>
              <a:ext uri="{FF2B5EF4-FFF2-40B4-BE49-F238E27FC236}">
                <a16:creationId xmlns:a16="http://schemas.microsoft.com/office/drawing/2014/main" id="{4AF22F5B-8599-44DC-AB4A-2BEBCA0EF997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4350225" y="1095575"/>
            <a:ext cx="3546000" cy="1396800"/>
          </a:xfrm>
          <a:solidFill>
            <a:schemeClr val="bg1">
              <a:lumMod val="95000"/>
            </a:schemeClr>
          </a:solidFill>
        </p:spPr>
        <p:txBody>
          <a:bodyPr lIns="205200" tIns="72000" rIns="144000" bIns="72000" anchor="ctr"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4" name="Текст 5">
            <a:extLst>
              <a:ext uri="{FF2B5EF4-FFF2-40B4-BE49-F238E27FC236}">
                <a16:creationId xmlns:a16="http://schemas.microsoft.com/office/drawing/2014/main" id="{16FF4B56-9A92-465D-8567-8512C76C2EC5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8188800" y="1107238"/>
            <a:ext cx="3546000" cy="1396800"/>
          </a:xfrm>
          <a:solidFill>
            <a:schemeClr val="bg1">
              <a:lumMod val="95000"/>
            </a:schemeClr>
          </a:solidFill>
        </p:spPr>
        <p:txBody>
          <a:bodyPr lIns="205200" tIns="72000" rIns="144000" bIns="72000" anchor="ctr"/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7E3D14E-9643-8449-B967-BD2F0843A2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18">
            <a:extLst>
              <a:ext uri="{FF2B5EF4-FFF2-40B4-BE49-F238E27FC236}">
                <a16:creationId xmlns:a16="http://schemas.microsoft.com/office/drawing/2014/main" id="{D5286681-6CF2-9D41-A364-85DEBC6A64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61174" y="471023"/>
            <a:ext cx="1519820" cy="2376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53338" y="1156295"/>
            <a:ext cx="909950" cy="8032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55D20B-36AB-4A58-B4F0-8693286A00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0245" y="3084920"/>
            <a:ext cx="9360000" cy="1387046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4800" dirty="0"/>
            </a:lvl1pPr>
          </a:lstStyle>
          <a:p>
            <a:pPr marL="0" lvl="0">
              <a:lnSpc>
                <a:spcPts val="5400"/>
              </a:lnSpc>
            </a:pPr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49E74-B395-4DC0-9905-19B064E22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0245" y="4766015"/>
            <a:ext cx="6603555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27ECBD3-D0B4-4356-ACBE-BDDAD77DA2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245" y="5226351"/>
            <a:ext cx="6603555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8131B2-8342-4742-970C-CD3D797DEEAC}"/>
              </a:ext>
            </a:extLst>
          </p:cNvPr>
          <p:cNvSpPr/>
          <p:nvPr userDrawn="1"/>
        </p:nvSpPr>
        <p:spPr>
          <a:xfrm rot="5400000">
            <a:off x="6042471" y="-3230907"/>
            <a:ext cx="454720" cy="109331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35CD31-06AE-48F0-B8E3-FE2C5D5B9297}"/>
              </a:ext>
            </a:extLst>
          </p:cNvPr>
          <p:cNvSpPr/>
          <p:nvPr userDrawn="1"/>
        </p:nvSpPr>
        <p:spPr>
          <a:xfrm rot="5400000">
            <a:off x="11740060" y="2459338"/>
            <a:ext cx="454819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65717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8">
            <a:extLst>
              <a:ext uri="{FF2B5EF4-FFF2-40B4-BE49-F238E27FC236}">
                <a16:creationId xmlns:a16="http://schemas.microsoft.com/office/drawing/2014/main" id="{67F8BFD9-9BF0-AF40-B28B-0A92078302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B8A156B-0292-451D-8C2A-F8A07F74A3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1430" y="959277"/>
            <a:ext cx="4566225" cy="5436560"/>
          </a:xfrm>
          <a:custGeom>
            <a:avLst/>
            <a:gdLst>
              <a:gd name="connsiteX0" fmla="*/ 0 w 4566225"/>
              <a:gd name="connsiteY0" fmla="*/ 0 h 5436560"/>
              <a:gd name="connsiteX1" fmla="*/ 4566225 w 4566225"/>
              <a:gd name="connsiteY1" fmla="*/ 0 h 5436560"/>
              <a:gd name="connsiteX2" fmla="*/ 4566225 w 4566225"/>
              <a:gd name="connsiteY2" fmla="*/ 4983861 h 5436560"/>
              <a:gd name="connsiteX3" fmla="*/ 2738235 w 4566225"/>
              <a:gd name="connsiteY3" fmla="*/ 4983861 h 5436560"/>
              <a:gd name="connsiteX4" fmla="*/ 2738235 w 4566225"/>
              <a:gd name="connsiteY4" fmla="*/ 5436560 h 5436560"/>
              <a:gd name="connsiteX5" fmla="*/ 0 w 4566225"/>
              <a:gd name="connsiteY5" fmla="*/ 5436560 h 543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66225" h="5436560">
                <a:moveTo>
                  <a:pt x="0" y="0"/>
                </a:moveTo>
                <a:lnTo>
                  <a:pt x="4566225" y="0"/>
                </a:lnTo>
                <a:lnTo>
                  <a:pt x="4566225" y="4983861"/>
                </a:lnTo>
                <a:lnTo>
                  <a:pt x="2738235" y="4983861"/>
                </a:lnTo>
                <a:lnTo>
                  <a:pt x="2738235" y="5436560"/>
                </a:lnTo>
                <a:lnTo>
                  <a:pt x="0" y="54365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ysClr val="windowText" lastClr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25347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7" name="Picture 6" descr="A picture containing large, train, glass, track&#10;&#10;Description automatically generated">
            <a:extLst>
              <a:ext uri="{FF2B5EF4-FFF2-40B4-BE49-F238E27FC236}">
                <a16:creationId xmlns:a16="http://schemas.microsoft.com/office/drawing/2014/main" id="{FAA2D909-E87B-4052-89D5-FE694CD70C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8254" y="973694"/>
            <a:ext cx="4585855" cy="5422144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515684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44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F13F92E0-918F-ED43-87C6-468BB356129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3" name="Picture 12" descr="A picture containing device&#10;&#10;Description automatically generated">
            <a:extLst>
              <a:ext uri="{FF2B5EF4-FFF2-40B4-BE49-F238E27FC236}">
                <a16:creationId xmlns:a16="http://schemas.microsoft.com/office/drawing/2014/main" id="{C1F6437E-4019-48B8-BDB5-03A66AB068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8254" y="974221"/>
            <a:ext cx="4585855" cy="5421615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43497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22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 descr="Изображение выглядит как снег, внешний, небо, природа&#10;&#10;Автоматически созданное описание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17" r="38728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645234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64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FC122B01-96D7-4209-A8DA-C36AC1E202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739" r="25008"/>
          <a:stretch/>
        </p:blipFill>
        <p:spPr>
          <a:xfrm>
            <a:off x="928253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645234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8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8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F312F7C7-C4CB-43CE-AE46-C22D1E7500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549" r="41075"/>
          <a:stretch/>
        </p:blipFill>
        <p:spPr>
          <a:xfrm>
            <a:off x="928254" y="960367"/>
            <a:ext cx="4585854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645234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22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4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6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327" y="667767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AA3FF99D-6998-4B8F-943F-87BC30E892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570" r="17219"/>
          <a:stretch/>
        </p:blipFill>
        <p:spPr>
          <a:xfrm>
            <a:off x="928253" y="960367"/>
            <a:ext cx="4585853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645234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46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0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7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937" r="17841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921672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88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66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8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335" r="11453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74525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612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95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9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773" r="15992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058827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36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61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0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20" r="37224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94577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60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1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77" r="21877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406025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84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46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2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77" r="21877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060996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708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5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3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8" r="18606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987415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732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4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4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109" r="17639"/>
          <a:stretch/>
        </p:blipFill>
        <p:spPr>
          <a:xfrm flipH="1"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987415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70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8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5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757" r="25997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987415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94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91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6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45" r="16509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987415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18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08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7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812" r="20942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119800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756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8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8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434" r="20319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865361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80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02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9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447" r="21303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865361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42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8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0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653" r="18101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865361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66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72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1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14" r="36640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865361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90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2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45" r="16509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426694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04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0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3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77" r="21877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014410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828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65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4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88" r="14360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839069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52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27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5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769" r="15985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81536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76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2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6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45" r="16509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822370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00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50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7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99" r="27255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528307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24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64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8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77" r="21877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91229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48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9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77" r="21877"/>
          <a:stretch/>
        </p:blipFill>
        <p:spPr>
          <a:xfrm rot="10800000" flipH="1"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27765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72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56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0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918" r="23835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123704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139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4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1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92" r="18761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39432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996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8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2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45" r="16509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203729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0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7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3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856" t="13429" r="41462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390637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44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2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4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99" r="27255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390637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714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58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5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77" r="21877"/>
          <a:stretch/>
        </p:blipFill>
        <p:spPr>
          <a:xfrm flipH="1"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390637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8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9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6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77" r="21877"/>
          <a:stretch/>
        </p:blipFill>
        <p:spPr>
          <a:xfrm flipH="1"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390637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62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6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7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73" r="41969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9159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68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3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8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970" r="22970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9159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50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64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9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908" r="21908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9159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74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93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0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39" r="21839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9159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98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72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1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827" r="10855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9159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022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18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2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45" r="16509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9159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046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99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3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99" r="27255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9159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070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1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4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BDC43F-1589-47DA-99D8-E151A85433E9}"/>
              </a:ext>
            </a:extLst>
          </p:cNvPr>
          <p:cNvSpPr/>
          <p:nvPr userDrawn="1"/>
        </p:nvSpPr>
        <p:spPr>
          <a:xfrm rot="5400000">
            <a:off x="-226530" y="683531"/>
            <a:ext cx="3193675" cy="2741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D014-6D41-40ED-A9F1-BD95C21DD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480" t="8259" r="24920"/>
          <a:stretch/>
        </p:blipFill>
        <p:spPr>
          <a:xfrm>
            <a:off x="928254" y="960367"/>
            <a:ext cx="4585855" cy="543546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9159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094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074D40D-6EB2-4CBA-9889-4EB0F75A1F91}"/>
              </a:ext>
            </a:extLst>
          </p:cNvPr>
          <p:cNvSpPr/>
          <p:nvPr/>
        </p:nvSpPr>
        <p:spPr>
          <a:xfrm rot="5400000">
            <a:off x="6397991" y="6395837"/>
            <a:ext cx="462163" cy="4621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BE009-96D4-4010-8D43-90645C98303A}"/>
              </a:ext>
            </a:extLst>
          </p:cNvPr>
          <p:cNvSpPr/>
          <p:nvPr userDrawn="1"/>
        </p:nvSpPr>
        <p:spPr>
          <a:xfrm rot="5400000">
            <a:off x="4802478" y="4800325"/>
            <a:ext cx="452699" cy="27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95F88C-7FA0-49EE-AE5D-DD7185868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7990" y="1208828"/>
            <a:ext cx="5336810" cy="1439497"/>
          </a:xfrm>
        </p:spPr>
        <p:txBody>
          <a:bodyPr wrap="square" anchor="b">
            <a:normAutofit/>
          </a:bodyPr>
          <a:lstStyle>
            <a:lvl1pPr marL="0"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разделителя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BDB9E1-97EB-41B7-8728-07D4F9C72D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8479" y="2942374"/>
            <a:ext cx="5283939" cy="3077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1 (опционально)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A0DB93F-4941-4F18-A7D4-2CEDA4B7F7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8480" y="3420490"/>
            <a:ext cx="52839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Подзаголовок 2 (опционально)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8139E7B-7F21-D94A-83F0-EC8E9972478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7037" y="471023"/>
            <a:ext cx="151982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54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Контакты (3 пол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ubtitle 2">
            <a:extLst>
              <a:ext uri="{FF2B5EF4-FFF2-40B4-BE49-F238E27FC236}">
                <a16:creationId xmlns:a16="http://schemas.microsoft.com/office/drawing/2014/main" id="{909F1A8E-6A45-404F-8ACE-D5C6D24098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69938" y="4086126"/>
            <a:ext cx="2831841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Телефон</a:t>
            </a:r>
            <a:endParaRPr lang="en-US" dirty="0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C6A7E253-0185-4935-85AA-01FB3A935D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9937" y="4889364"/>
            <a:ext cx="2831841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b="0" smtClean="0">
                <a:solidFill>
                  <a:schemeClr val="tx1"/>
                </a:solidFill>
              </a:defRPr>
            </a:lvl1pPr>
            <a:lvl2pPr>
              <a:defRPr lang="en-US" sz="2000" smtClean="0"/>
            </a:lvl2pPr>
            <a:lvl3pPr>
              <a:defRPr lang="en-US" sz="1800" smtClean="0"/>
            </a:lvl3pPr>
            <a:lvl4pPr>
              <a:defRPr lang="en-US" sz="1600" smtClean="0"/>
            </a:lvl4pPr>
            <a:lvl5pPr>
              <a:defRPr lang="en-US" sz="1600"/>
            </a:lvl5pPr>
          </a:lstStyle>
          <a:p>
            <a:pPr marL="228600" lvl="0" indent="-228600"/>
            <a:r>
              <a:rPr lang="en-US" dirty="0"/>
              <a:t>E-mail</a:t>
            </a:r>
          </a:p>
        </p:txBody>
      </p:sp>
      <p:cxnSp>
        <p:nvCxnSpPr>
          <p:cNvPr id="34" name="Straight Connector 14">
            <a:extLst>
              <a:ext uri="{FF2B5EF4-FFF2-40B4-BE49-F238E27FC236}">
                <a16:creationId xmlns:a16="http://schemas.microsoft.com/office/drawing/2014/main" id="{B0BED696-C1F7-4C85-944D-ABEFD9003DC3}"/>
              </a:ext>
            </a:extLst>
          </p:cNvPr>
          <p:cNvCxnSpPr>
            <a:cxnSpLocks/>
          </p:cNvCxnSpPr>
          <p:nvPr userDrawn="1"/>
        </p:nvCxnSpPr>
        <p:spPr>
          <a:xfrm>
            <a:off x="463254" y="5438313"/>
            <a:ext cx="3438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03B7F029-AB82-4703-9854-E95C558026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9937" y="5667217"/>
            <a:ext cx="2831841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b="0" smtClean="0">
                <a:solidFill>
                  <a:schemeClr val="tx1"/>
                </a:solidFill>
              </a:defRPr>
            </a:lvl1pPr>
            <a:lvl2pPr>
              <a:defRPr lang="en-US" sz="2000" smtClean="0"/>
            </a:lvl2pPr>
            <a:lvl3pPr>
              <a:defRPr lang="en-US" sz="1800" smtClean="0"/>
            </a:lvl3pPr>
            <a:lvl4pPr>
              <a:defRPr lang="en-US" sz="1600" smtClean="0"/>
            </a:lvl4pPr>
            <a:lvl5pPr>
              <a:defRPr lang="en-US" sz="1600"/>
            </a:lvl5pPr>
          </a:lstStyle>
          <a:p>
            <a:pPr marL="228600" lvl="0" indent="-228600"/>
            <a:r>
              <a:rPr lang="ru-RU" dirty="0"/>
              <a:t>Сайт</a:t>
            </a:r>
            <a:endParaRPr lang="en-US" dirty="0"/>
          </a:p>
        </p:txBody>
      </p:sp>
      <p:cxnSp>
        <p:nvCxnSpPr>
          <p:cNvPr id="18" name="Straight Connector 6">
            <a:extLst>
              <a:ext uri="{FF2B5EF4-FFF2-40B4-BE49-F238E27FC236}">
                <a16:creationId xmlns:a16="http://schemas.microsoft.com/office/drawing/2014/main" id="{19C19660-D922-4E08-AA2E-8AC24A270EE6}"/>
              </a:ext>
            </a:extLst>
          </p:cNvPr>
          <p:cNvCxnSpPr>
            <a:cxnSpLocks/>
          </p:cNvCxnSpPr>
          <p:nvPr userDrawn="1"/>
        </p:nvCxnSpPr>
        <p:spPr>
          <a:xfrm>
            <a:off x="463254" y="4621645"/>
            <a:ext cx="34385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E92DF0CB-996F-4698-8DDD-5CDDD244C49D}"/>
              </a:ext>
            </a:extLst>
          </p:cNvPr>
          <p:cNvGrpSpPr/>
          <p:nvPr userDrawn="1"/>
        </p:nvGrpSpPr>
        <p:grpSpPr>
          <a:xfrm>
            <a:off x="1" y="6669086"/>
            <a:ext cx="12191800" cy="188913"/>
            <a:chOff x="1" y="6669086"/>
            <a:chExt cx="12191800" cy="188913"/>
          </a:xfrm>
        </p:grpSpPr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6006DAF8-6912-40AC-8FB7-DBB8152ADF32}"/>
                </a:ext>
              </a:extLst>
            </p:cNvPr>
            <p:cNvSpPr/>
            <p:nvPr userDrawn="1"/>
          </p:nvSpPr>
          <p:spPr>
            <a:xfrm>
              <a:off x="10070937" y="6669086"/>
              <a:ext cx="2120864" cy="1889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17" name="Rectangle 18">
              <a:extLst>
                <a:ext uri="{FF2B5EF4-FFF2-40B4-BE49-F238E27FC236}">
                  <a16:creationId xmlns:a16="http://schemas.microsoft.com/office/drawing/2014/main" id="{497CD7D4-F97C-452E-9A26-7E391799B8F0}"/>
                </a:ext>
              </a:extLst>
            </p:cNvPr>
            <p:cNvSpPr/>
            <p:nvPr userDrawn="1"/>
          </p:nvSpPr>
          <p:spPr>
            <a:xfrm>
              <a:off x="1" y="6669088"/>
              <a:ext cx="6231368" cy="1889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501F045D-E3A7-461C-8102-459AD925D2F0}"/>
                </a:ext>
              </a:extLst>
            </p:cNvPr>
            <p:cNvSpPr/>
            <p:nvPr userDrawn="1"/>
          </p:nvSpPr>
          <p:spPr>
            <a:xfrm>
              <a:off x="6231365" y="6669087"/>
              <a:ext cx="3839577" cy="1889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sp>
        <p:nvSpPr>
          <p:cNvPr id="2" name="Graphic 20">
            <a:extLst>
              <a:ext uri="{FF2B5EF4-FFF2-40B4-BE49-F238E27FC236}">
                <a16:creationId xmlns:a16="http://schemas.microsoft.com/office/drawing/2014/main" id="{A7EDAA9B-290D-4D5A-93B5-192F5E6BC419}"/>
              </a:ext>
            </a:extLst>
          </p:cNvPr>
          <p:cNvSpPr/>
          <p:nvPr/>
        </p:nvSpPr>
        <p:spPr>
          <a:xfrm>
            <a:off x="535835" y="4043702"/>
            <a:ext cx="212003" cy="333405"/>
          </a:xfrm>
          <a:custGeom>
            <a:avLst/>
            <a:gdLst>
              <a:gd name="connsiteX0" fmla="*/ 0 w 212003"/>
              <a:gd name="connsiteY0" fmla="*/ 0 h 333405"/>
              <a:gd name="connsiteX1" fmla="*/ 0 w 212003"/>
              <a:gd name="connsiteY1" fmla="*/ 333405 h 333405"/>
              <a:gd name="connsiteX2" fmla="*/ 212003 w 212003"/>
              <a:gd name="connsiteY2" fmla="*/ 333405 h 333405"/>
              <a:gd name="connsiteX3" fmla="*/ 212003 w 212003"/>
              <a:gd name="connsiteY3" fmla="*/ 0 h 333405"/>
              <a:gd name="connsiteX4" fmla="*/ 0 w 212003"/>
              <a:gd name="connsiteY4" fmla="*/ 0 h 333405"/>
              <a:gd name="connsiteX5" fmla="*/ 187843 w 212003"/>
              <a:gd name="connsiteY5" fmla="*/ 24160 h 333405"/>
              <a:gd name="connsiteX6" fmla="*/ 187843 w 212003"/>
              <a:gd name="connsiteY6" fmla="*/ 246007 h 333405"/>
              <a:gd name="connsiteX7" fmla="*/ 24160 w 212003"/>
              <a:gd name="connsiteY7" fmla="*/ 246007 h 333405"/>
              <a:gd name="connsiteX8" fmla="*/ 24160 w 212003"/>
              <a:gd name="connsiteY8" fmla="*/ 24160 h 333405"/>
              <a:gd name="connsiteX9" fmla="*/ 187843 w 212003"/>
              <a:gd name="connsiteY9" fmla="*/ 24160 h 333405"/>
              <a:gd name="connsiteX10" fmla="*/ 24160 w 212003"/>
              <a:gd name="connsiteY10" fmla="*/ 309245 h 333405"/>
              <a:gd name="connsiteX11" fmla="*/ 24160 w 212003"/>
              <a:gd name="connsiteY11" fmla="*/ 270167 h 333405"/>
              <a:gd name="connsiteX12" fmla="*/ 187843 w 212003"/>
              <a:gd name="connsiteY12" fmla="*/ 270167 h 333405"/>
              <a:gd name="connsiteX13" fmla="*/ 187843 w 212003"/>
              <a:gd name="connsiteY13" fmla="*/ 309245 h 333405"/>
              <a:gd name="connsiteX14" fmla="*/ 24160 w 212003"/>
              <a:gd name="connsiteY14" fmla="*/ 309245 h 333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2003" h="333405">
                <a:moveTo>
                  <a:pt x="0" y="0"/>
                </a:moveTo>
                <a:lnTo>
                  <a:pt x="0" y="333405"/>
                </a:lnTo>
                <a:lnTo>
                  <a:pt x="212003" y="333405"/>
                </a:lnTo>
                <a:lnTo>
                  <a:pt x="212003" y="0"/>
                </a:lnTo>
                <a:lnTo>
                  <a:pt x="0" y="0"/>
                </a:lnTo>
                <a:close/>
                <a:moveTo>
                  <a:pt x="187843" y="24160"/>
                </a:moveTo>
                <a:lnTo>
                  <a:pt x="187843" y="246007"/>
                </a:lnTo>
                <a:lnTo>
                  <a:pt x="24160" y="246007"/>
                </a:lnTo>
                <a:lnTo>
                  <a:pt x="24160" y="24160"/>
                </a:lnTo>
                <a:lnTo>
                  <a:pt x="187843" y="24160"/>
                </a:lnTo>
                <a:close/>
                <a:moveTo>
                  <a:pt x="24160" y="309245"/>
                </a:moveTo>
                <a:lnTo>
                  <a:pt x="24160" y="270167"/>
                </a:lnTo>
                <a:lnTo>
                  <a:pt x="187843" y="270167"/>
                </a:lnTo>
                <a:lnTo>
                  <a:pt x="187843" y="309245"/>
                </a:lnTo>
                <a:lnTo>
                  <a:pt x="24160" y="309245"/>
                </a:lnTo>
                <a:close/>
              </a:path>
            </a:pathLst>
          </a:custGeom>
          <a:solidFill>
            <a:srgbClr val="000000"/>
          </a:solidFill>
          <a:ln w="597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Graphic 21">
            <a:extLst>
              <a:ext uri="{FF2B5EF4-FFF2-40B4-BE49-F238E27FC236}">
                <a16:creationId xmlns:a16="http://schemas.microsoft.com/office/drawing/2014/main" id="{523E73C6-E781-4F87-B911-CC2029F08AE7}"/>
              </a:ext>
            </a:extLst>
          </p:cNvPr>
          <p:cNvSpPr/>
          <p:nvPr/>
        </p:nvSpPr>
        <p:spPr>
          <a:xfrm>
            <a:off x="460079" y="4909340"/>
            <a:ext cx="330330" cy="229519"/>
          </a:xfrm>
          <a:custGeom>
            <a:avLst/>
            <a:gdLst>
              <a:gd name="connsiteX0" fmla="*/ 0 w 330330"/>
              <a:gd name="connsiteY0" fmla="*/ 0 h 229519"/>
              <a:gd name="connsiteX1" fmla="*/ 0 w 330330"/>
              <a:gd name="connsiteY1" fmla="*/ 229519 h 229519"/>
              <a:gd name="connsiteX2" fmla="*/ 330331 w 330330"/>
              <a:gd name="connsiteY2" fmla="*/ 229519 h 229519"/>
              <a:gd name="connsiteX3" fmla="*/ 330331 w 330330"/>
              <a:gd name="connsiteY3" fmla="*/ 0 h 229519"/>
              <a:gd name="connsiteX4" fmla="*/ 0 w 330330"/>
              <a:gd name="connsiteY4" fmla="*/ 0 h 229519"/>
              <a:gd name="connsiteX5" fmla="*/ 289017 w 330330"/>
              <a:gd name="connsiteY5" fmla="*/ 24160 h 229519"/>
              <a:gd name="connsiteX6" fmla="*/ 164954 w 330330"/>
              <a:gd name="connsiteY6" fmla="*/ 147919 h 229519"/>
              <a:gd name="connsiteX7" fmla="*/ 41254 w 330330"/>
              <a:gd name="connsiteY7" fmla="*/ 24160 h 229519"/>
              <a:gd name="connsiteX8" fmla="*/ 289017 w 330330"/>
              <a:gd name="connsiteY8" fmla="*/ 24160 h 229519"/>
              <a:gd name="connsiteX9" fmla="*/ 24160 w 330330"/>
              <a:gd name="connsiteY9" fmla="*/ 205359 h 229519"/>
              <a:gd name="connsiteX10" fmla="*/ 24160 w 330330"/>
              <a:gd name="connsiteY10" fmla="*/ 41253 h 229519"/>
              <a:gd name="connsiteX11" fmla="*/ 164954 w 330330"/>
              <a:gd name="connsiteY11" fmla="*/ 182045 h 229519"/>
              <a:gd name="connsiteX12" fmla="*/ 306170 w 330330"/>
              <a:gd name="connsiteY12" fmla="*/ 41193 h 229519"/>
              <a:gd name="connsiteX13" fmla="*/ 306170 w 330330"/>
              <a:gd name="connsiteY13" fmla="*/ 205359 h 229519"/>
              <a:gd name="connsiteX14" fmla="*/ 24160 w 330330"/>
              <a:gd name="connsiteY14" fmla="*/ 205359 h 22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0330" h="229519">
                <a:moveTo>
                  <a:pt x="0" y="0"/>
                </a:moveTo>
                <a:lnTo>
                  <a:pt x="0" y="229519"/>
                </a:lnTo>
                <a:lnTo>
                  <a:pt x="330331" y="229519"/>
                </a:lnTo>
                <a:lnTo>
                  <a:pt x="330331" y="0"/>
                </a:lnTo>
                <a:lnTo>
                  <a:pt x="0" y="0"/>
                </a:lnTo>
                <a:close/>
                <a:moveTo>
                  <a:pt x="289017" y="24160"/>
                </a:moveTo>
                <a:lnTo>
                  <a:pt x="164954" y="147919"/>
                </a:lnTo>
                <a:lnTo>
                  <a:pt x="41254" y="24160"/>
                </a:lnTo>
                <a:lnTo>
                  <a:pt x="289017" y="24160"/>
                </a:lnTo>
                <a:close/>
                <a:moveTo>
                  <a:pt x="24160" y="205359"/>
                </a:moveTo>
                <a:lnTo>
                  <a:pt x="24160" y="41253"/>
                </a:lnTo>
                <a:lnTo>
                  <a:pt x="164954" y="182045"/>
                </a:lnTo>
                <a:lnTo>
                  <a:pt x="306170" y="41193"/>
                </a:lnTo>
                <a:lnTo>
                  <a:pt x="306170" y="205359"/>
                </a:lnTo>
                <a:lnTo>
                  <a:pt x="24160" y="205359"/>
                </a:lnTo>
                <a:close/>
              </a:path>
            </a:pathLst>
          </a:custGeom>
          <a:solidFill>
            <a:srgbClr val="000000"/>
          </a:solidFill>
          <a:ln w="592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4" name="Graphic 22">
            <a:extLst>
              <a:ext uri="{FF2B5EF4-FFF2-40B4-BE49-F238E27FC236}">
                <a16:creationId xmlns:a16="http://schemas.microsoft.com/office/drawing/2014/main" id="{656D5B70-625D-44C1-B425-179799BC1610}"/>
              </a:ext>
            </a:extLst>
          </p:cNvPr>
          <p:cNvGrpSpPr/>
          <p:nvPr/>
        </p:nvGrpSpPr>
        <p:grpSpPr>
          <a:xfrm>
            <a:off x="464332" y="5626540"/>
            <a:ext cx="323744" cy="286898"/>
            <a:chOff x="464332" y="5626540"/>
            <a:chExt cx="323744" cy="286898"/>
          </a:xfrm>
        </p:grpSpPr>
        <p:sp>
          <p:nvSpPr>
            <p:cNvPr id="5" name="Полилиния: фигура 4">
              <a:extLst>
                <a:ext uri="{FF2B5EF4-FFF2-40B4-BE49-F238E27FC236}">
                  <a16:creationId xmlns:a16="http://schemas.microsoft.com/office/drawing/2014/main" id="{E7D07824-EFEA-463D-B9B4-EE0767D470A4}"/>
                </a:ext>
              </a:extLst>
            </p:cNvPr>
            <p:cNvSpPr/>
            <p:nvPr/>
          </p:nvSpPr>
          <p:spPr>
            <a:xfrm>
              <a:off x="464332" y="5626540"/>
              <a:ext cx="323925" cy="286596"/>
            </a:xfrm>
            <a:custGeom>
              <a:avLst/>
              <a:gdLst>
                <a:gd name="connsiteX0" fmla="*/ 0 w 323925"/>
                <a:gd name="connsiteY0" fmla="*/ 0 h 286596"/>
                <a:gd name="connsiteX1" fmla="*/ 0 w 323925"/>
                <a:gd name="connsiteY1" fmla="*/ 286596 h 286596"/>
                <a:gd name="connsiteX2" fmla="*/ 323925 w 323925"/>
                <a:gd name="connsiteY2" fmla="*/ 286596 h 286596"/>
                <a:gd name="connsiteX3" fmla="*/ 323925 w 323925"/>
                <a:gd name="connsiteY3" fmla="*/ 0 h 286596"/>
                <a:gd name="connsiteX4" fmla="*/ 0 w 323925"/>
                <a:gd name="connsiteY4" fmla="*/ 0 h 286596"/>
                <a:gd name="connsiteX5" fmla="*/ 299765 w 323925"/>
                <a:gd name="connsiteY5" fmla="*/ 24160 h 286596"/>
                <a:gd name="connsiteX6" fmla="*/ 299765 w 323925"/>
                <a:gd name="connsiteY6" fmla="*/ 71272 h 286596"/>
                <a:gd name="connsiteX7" fmla="*/ 24160 w 323925"/>
                <a:gd name="connsiteY7" fmla="*/ 71272 h 286596"/>
                <a:gd name="connsiteX8" fmla="*/ 24160 w 323925"/>
                <a:gd name="connsiteY8" fmla="*/ 24160 h 286596"/>
                <a:gd name="connsiteX9" fmla="*/ 299765 w 323925"/>
                <a:gd name="connsiteY9" fmla="*/ 24160 h 286596"/>
                <a:gd name="connsiteX10" fmla="*/ 24160 w 323925"/>
                <a:gd name="connsiteY10" fmla="*/ 262436 h 286596"/>
                <a:gd name="connsiteX11" fmla="*/ 24160 w 323925"/>
                <a:gd name="connsiteY11" fmla="*/ 95431 h 286596"/>
                <a:gd name="connsiteX12" fmla="*/ 299765 w 323925"/>
                <a:gd name="connsiteY12" fmla="*/ 95431 h 286596"/>
                <a:gd name="connsiteX13" fmla="*/ 299765 w 323925"/>
                <a:gd name="connsiteY13" fmla="*/ 262436 h 286596"/>
                <a:gd name="connsiteX14" fmla="*/ 24160 w 323925"/>
                <a:gd name="connsiteY14" fmla="*/ 262436 h 28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3925" h="286596">
                  <a:moveTo>
                    <a:pt x="0" y="0"/>
                  </a:moveTo>
                  <a:lnTo>
                    <a:pt x="0" y="286596"/>
                  </a:lnTo>
                  <a:lnTo>
                    <a:pt x="323925" y="286596"/>
                  </a:lnTo>
                  <a:lnTo>
                    <a:pt x="323925" y="0"/>
                  </a:lnTo>
                  <a:lnTo>
                    <a:pt x="0" y="0"/>
                  </a:lnTo>
                  <a:close/>
                  <a:moveTo>
                    <a:pt x="299765" y="24160"/>
                  </a:moveTo>
                  <a:lnTo>
                    <a:pt x="299765" y="71272"/>
                  </a:lnTo>
                  <a:lnTo>
                    <a:pt x="24160" y="71272"/>
                  </a:lnTo>
                  <a:lnTo>
                    <a:pt x="24160" y="24160"/>
                  </a:lnTo>
                  <a:lnTo>
                    <a:pt x="299765" y="24160"/>
                  </a:lnTo>
                  <a:close/>
                  <a:moveTo>
                    <a:pt x="24160" y="262436"/>
                  </a:moveTo>
                  <a:lnTo>
                    <a:pt x="24160" y="95431"/>
                  </a:lnTo>
                  <a:lnTo>
                    <a:pt x="299765" y="95431"/>
                  </a:lnTo>
                  <a:lnTo>
                    <a:pt x="299765" y="262436"/>
                  </a:lnTo>
                  <a:lnTo>
                    <a:pt x="24160" y="262436"/>
                  </a:lnTo>
                  <a:close/>
                </a:path>
              </a:pathLst>
            </a:custGeom>
            <a:solidFill>
              <a:srgbClr val="000000"/>
            </a:solidFill>
            <a:ln w="5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" name="Полилиния: фигура 5">
              <a:extLst>
                <a:ext uri="{FF2B5EF4-FFF2-40B4-BE49-F238E27FC236}">
                  <a16:creationId xmlns:a16="http://schemas.microsoft.com/office/drawing/2014/main" id="{E1FE9B8D-6E51-47E0-AEA1-D581817F94B2}"/>
                </a:ext>
              </a:extLst>
            </p:cNvPr>
            <p:cNvSpPr/>
            <p:nvPr/>
          </p:nvSpPr>
          <p:spPr>
            <a:xfrm>
              <a:off x="506974" y="5661752"/>
              <a:ext cx="23918" cy="23918"/>
            </a:xfrm>
            <a:custGeom>
              <a:avLst/>
              <a:gdLst>
                <a:gd name="connsiteX0" fmla="*/ 23918 w 23918"/>
                <a:gd name="connsiteY0" fmla="*/ 11959 h 23918"/>
                <a:gd name="connsiteX1" fmla="*/ 11959 w 23918"/>
                <a:gd name="connsiteY1" fmla="*/ 23918 h 23918"/>
                <a:gd name="connsiteX2" fmla="*/ 0 w 23918"/>
                <a:gd name="connsiteY2" fmla="*/ 11959 h 23918"/>
                <a:gd name="connsiteX3" fmla="*/ 11959 w 23918"/>
                <a:gd name="connsiteY3" fmla="*/ 0 h 23918"/>
                <a:gd name="connsiteX4" fmla="*/ 23918 w 23918"/>
                <a:gd name="connsiteY4" fmla="*/ 11959 h 2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18" h="23918">
                  <a:moveTo>
                    <a:pt x="23918" y="11959"/>
                  </a:moveTo>
                  <a:cubicBezTo>
                    <a:pt x="23918" y="18564"/>
                    <a:pt x="18564" y="23918"/>
                    <a:pt x="11959" y="23918"/>
                  </a:cubicBezTo>
                  <a:cubicBezTo>
                    <a:pt x="5354" y="23918"/>
                    <a:pt x="0" y="18564"/>
                    <a:pt x="0" y="11959"/>
                  </a:cubicBezTo>
                  <a:cubicBezTo>
                    <a:pt x="0" y="5354"/>
                    <a:pt x="5354" y="0"/>
                    <a:pt x="11959" y="0"/>
                  </a:cubicBezTo>
                  <a:cubicBezTo>
                    <a:pt x="18564" y="0"/>
                    <a:pt x="23918" y="5354"/>
                    <a:pt x="23918" y="11959"/>
                  </a:cubicBezTo>
                  <a:close/>
                </a:path>
              </a:pathLst>
            </a:custGeom>
            <a:solidFill>
              <a:srgbClr val="000000"/>
            </a:solidFill>
            <a:ln w="5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82F2B52B-7550-4A94-86CC-1103FF94C9F2}"/>
                </a:ext>
              </a:extLst>
            </p:cNvPr>
            <p:cNvSpPr/>
            <p:nvPr/>
          </p:nvSpPr>
          <p:spPr>
            <a:xfrm>
              <a:off x="554690" y="5661752"/>
              <a:ext cx="23918" cy="23918"/>
            </a:xfrm>
            <a:custGeom>
              <a:avLst/>
              <a:gdLst>
                <a:gd name="connsiteX0" fmla="*/ 23918 w 23918"/>
                <a:gd name="connsiteY0" fmla="*/ 11959 h 23918"/>
                <a:gd name="connsiteX1" fmla="*/ 11959 w 23918"/>
                <a:gd name="connsiteY1" fmla="*/ 23918 h 23918"/>
                <a:gd name="connsiteX2" fmla="*/ 0 w 23918"/>
                <a:gd name="connsiteY2" fmla="*/ 11959 h 23918"/>
                <a:gd name="connsiteX3" fmla="*/ 11959 w 23918"/>
                <a:gd name="connsiteY3" fmla="*/ 0 h 23918"/>
                <a:gd name="connsiteX4" fmla="*/ 23918 w 23918"/>
                <a:gd name="connsiteY4" fmla="*/ 11959 h 2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18" h="23918">
                  <a:moveTo>
                    <a:pt x="23918" y="11959"/>
                  </a:moveTo>
                  <a:cubicBezTo>
                    <a:pt x="23918" y="18564"/>
                    <a:pt x="18564" y="23918"/>
                    <a:pt x="11959" y="23918"/>
                  </a:cubicBezTo>
                  <a:cubicBezTo>
                    <a:pt x="5354" y="23918"/>
                    <a:pt x="0" y="18564"/>
                    <a:pt x="0" y="11959"/>
                  </a:cubicBezTo>
                  <a:cubicBezTo>
                    <a:pt x="0" y="5354"/>
                    <a:pt x="5354" y="0"/>
                    <a:pt x="11959" y="0"/>
                  </a:cubicBezTo>
                  <a:cubicBezTo>
                    <a:pt x="18564" y="0"/>
                    <a:pt x="23918" y="5354"/>
                    <a:pt x="23918" y="11959"/>
                  </a:cubicBezTo>
                  <a:close/>
                </a:path>
              </a:pathLst>
            </a:custGeom>
            <a:solidFill>
              <a:srgbClr val="000000"/>
            </a:solidFill>
            <a:ln w="5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70A91FDD-08CB-475D-BE05-05E733FC0E41}"/>
                </a:ext>
              </a:extLst>
            </p:cNvPr>
            <p:cNvSpPr/>
            <p:nvPr/>
          </p:nvSpPr>
          <p:spPr>
            <a:xfrm>
              <a:off x="602406" y="5661752"/>
              <a:ext cx="23918" cy="23918"/>
            </a:xfrm>
            <a:custGeom>
              <a:avLst/>
              <a:gdLst>
                <a:gd name="connsiteX0" fmla="*/ 23918 w 23918"/>
                <a:gd name="connsiteY0" fmla="*/ 11959 h 23918"/>
                <a:gd name="connsiteX1" fmla="*/ 11959 w 23918"/>
                <a:gd name="connsiteY1" fmla="*/ 23918 h 23918"/>
                <a:gd name="connsiteX2" fmla="*/ 0 w 23918"/>
                <a:gd name="connsiteY2" fmla="*/ 11959 h 23918"/>
                <a:gd name="connsiteX3" fmla="*/ 11959 w 23918"/>
                <a:gd name="connsiteY3" fmla="*/ 0 h 23918"/>
                <a:gd name="connsiteX4" fmla="*/ 23918 w 23918"/>
                <a:gd name="connsiteY4" fmla="*/ 11959 h 2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18" h="23918">
                  <a:moveTo>
                    <a:pt x="23918" y="11959"/>
                  </a:moveTo>
                  <a:cubicBezTo>
                    <a:pt x="23918" y="18564"/>
                    <a:pt x="18564" y="23918"/>
                    <a:pt x="11959" y="23918"/>
                  </a:cubicBezTo>
                  <a:cubicBezTo>
                    <a:pt x="5354" y="23918"/>
                    <a:pt x="0" y="18564"/>
                    <a:pt x="0" y="11959"/>
                  </a:cubicBezTo>
                  <a:cubicBezTo>
                    <a:pt x="0" y="5354"/>
                    <a:pt x="5354" y="0"/>
                    <a:pt x="11959" y="0"/>
                  </a:cubicBezTo>
                  <a:cubicBezTo>
                    <a:pt x="18564" y="0"/>
                    <a:pt x="23918" y="5354"/>
                    <a:pt x="23918" y="11959"/>
                  </a:cubicBezTo>
                  <a:close/>
                </a:path>
              </a:pathLst>
            </a:custGeom>
            <a:solidFill>
              <a:srgbClr val="000000"/>
            </a:solidFill>
            <a:ln w="5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20" name="Graphic 19">
            <a:extLst>
              <a:ext uri="{FF2B5EF4-FFF2-40B4-BE49-F238E27FC236}">
                <a16:creationId xmlns:a16="http://schemas.microsoft.com/office/drawing/2014/main" id="{CAC0BAA2-B80F-4C18-BD3B-C9869B77E0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62234" y="446088"/>
            <a:ext cx="1819178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1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Контакты (5 поле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ubtitle 2">
            <a:extLst>
              <a:ext uri="{FF2B5EF4-FFF2-40B4-BE49-F238E27FC236}">
                <a16:creationId xmlns:a16="http://schemas.microsoft.com/office/drawing/2014/main" id="{799EDD7A-BB34-46D7-8F7A-856A2D9A72A1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078991" y="4876671"/>
            <a:ext cx="4138829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Телефон</a:t>
            </a:r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8AF9379-F1CB-4482-9469-E32874EC69D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078990" y="5667217"/>
            <a:ext cx="4138829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b="0" smtClean="0">
                <a:solidFill>
                  <a:schemeClr val="tx1"/>
                </a:solidFill>
              </a:defRPr>
            </a:lvl1pPr>
            <a:lvl2pPr>
              <a:defRPr lang="en-US" sz="2000" smtClean="0"/>
            </a:lvl2pPr>
            <a:lvl3pPr>
              <a:defRPr lang="en-US" sz="1800" smtClean="0"/>
            </a:lvl3pPr>
            <a:lvl4pPr>
              <a:defRPr lang="en-US" sz="1600" smtClean="0"/>
            </a:lvl4pPr>
            <a:lvl5pPr>
              <a:defRPr lang="en-US" sz="1600"/>
            </a:lvl5pPr>
          </a:lstStyle>
          <a:p>
            <a:pPr marL="228600" lvl="0" indent="-228600"/>
            <a:r>
              <a:rPr lang="en-US" dirty="0"/>
              <a:t>E-mail</a:t>
            </a:r>
          </a:p>
        </p:txBody>
      </p:sp>
      <p:cxnSp>
        <p:nvCxnSpPr>
          <p:cNvPr id="29" name="Straight Connector 6">
            <a:extLst>
              <a:ext uri="{FF2B5EF4-FFF2-40B4-BE49-F238E27FC236}">
                <a16:creationId xmlns:a16="http://schemas.microsoft.com/office/drawing/2014/main" id="{C12BA264-7AFC-46B9-A63D-B9CE6F1E89F0}"/>
              </a:ext>
            </a:extLst>
          </p:cNvPr>
          <p:cNvCxnSpPr>
            <a:cxnSpLocks/>
          </p:cNvCxnSpPr>
          <p:nvPr userDrawn="1"/>
        </p:nvCxnSpPr>
        <p:spPr>
          <a:xfrm>
            <a:off x="472307" y="4621645"/>
            <a:ext cx="47455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14">
            <a:extLst>
              <a:ext uri="{FF2B5EF4-FFF2-40B4-BE49-F238E27FC236}">
                <a16:creationId xmlns:a16="http://schemas.microsoft.com/office/drawing/2014/main" id="{EF614C75-DC8A-41C9-96BD-6EB2E1F7F12D}"/>
              </a:ext>
            </a:extLst>
          </p:cNvPr>
          <p:cNvCxnSpPr>
            <a:cxnSpLocks/>
          </p:cNvCxnSpPr>
          <p:nvPr userDrawn="1"/>
        </p:nvCxnSpPr>
        <p:spPr>
          <a:xfrm>
            <a:off x="472307" y="5438313"/>
            <a:ext cx="47455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24">
            <a:extLst>
              <a:ext uri="{FF2B5EF4-FFF2-40B4-BE49-F238E27FC236}">
                <a16:creationId xmlns:a16="http://schemas.microsoft.com/office/drawing/2014/main" id="{7036DDD2-C3AA-42D9-BCB7-B7DF4139EBAD}"/>
              </a:ext>
            </a:extLst>
          </p:cNvPr>
          <p:cNvCxnSpPr>
            <a:cxnSpLocks/>
          </p:cNvCxnSpPr>
          <p:nvPr userDrawn="1"/>
        </p:nvCxnSpPr>
        <p:spPr>
          <a:xfrm>
            <a:off x="472307" y="3036480"/>
            <a:ext cx="47455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25">
            <a:extLst>
              <a:ext uri="{FF2B5EF4-FFF2-40B4-BE49-F238E27FC236}">
                <a16:creationId xmlns:a16="http://schemas.microsoft.com/office/drawing/2014/main" id="{0613516D-5698-450A-994F-CA254B4EC62A}"/>
              </a:ext>
            </a:extLst>
          </p:cNvPr>
          <p:cNvCxnSpPr>
            <a:cxnSpLocks/>
          </p:cNvCxnSpPr>
          <p:nvPr userDrawn="1"/>
        </p:nvCxnSpPr>
        <p:spPr>
          <a:xfrm>
            <a:off x="472307" y="3803345"/>
            <a:ext cx="47455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BFBE4325-D9EF-4190-96C7-F7B9B006A9FD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078990" y="4086126"/>
            <a:ext cx="4138829" cy="2462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ru-RU" sz="1600" b="0" dirty="0" smtClean="0">
                <a:solidFill>
                  <a:schemeClr val="tx1"/>
                </a:solidFill>
              </a:defRPr>
            </a:lvl1pPr>
          </a:lstStyle>
          <a:p>
            <a:pPr marL="144000" lvl="0" indent="-144000">
              <a:lnSpc>
                <a:spcPct val="100000"/>
              </a:lnSpc>
            </a:pPr>
            <a:r>
              <a:rPr lang="ru-RU" dirty="0"/>
              <a:t>Дивизион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52FCCBE5-E3B5-42F8-956D-91D0103B315E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078990" y="3307892"/>
            <a:ext cx="4138829" cy="2215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ru-RU" sz="16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Должность</a:t>
            </a:r>
            <a:endParaRPr lang="en-US" dirty="0"/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3E539423-0E10-4E4F-B7BC-4B30352956E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078990" y="2517347"/>
            <a:ext cx="4138829" cy="2215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ru-RU" sz="16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Докладчик</a:t>
            </a:r>
            <a:endParaRPr lang="en-US" dirty="0"/>
          </a:p>
        </p:txBody>
      </p:sp>
      <p:grpSp>
        <p:nvGrpSpPr>
          <p:cNvPr id="3" name="Graphic 44">
            <a:extLst>
              <a:ext uri="{FF2B5EF4-FFF2-40B4-BE49-F238E27FC236}">
                <a16:creationId xmlns:a16="http://schemas.microsoft.com/office/drawing/2014/main" id="{61E9F31F-B251-4668-9DA7-ACD474A0C9DF}"/>
              </a:ext>
            </a:extLst>
          </p:cNvPr>
          <p:cNvGrpSpPr/>
          <p:nvPr/>
        </p:nvGrpSpPr>
        <p:grpSpPr>
          <a:xfrm>
            <a:off x="485030" y="2459918"/>
            <a:ext cx="294965" cy="336457"/>
            <a:chOff x="485030" y="2459918"/>
            <a:chExt cx="294965" cy="336457"/>
          </a:xfrm>
        </p:grpSpPr>
        <p:sp>
          <p:nvSpPr>
            <p:cNvPr id="4" name="Полилиния: фигура 3">
              <a:extLst>
                <a:ext uri="{FF2B5EF4-FFF2-40B4-BE49-F238E27FC236}">
                  <a16:creationId xmlns:a16="http://schemas.microsoft.com/office/drawing/2014/main" id="{263D7A02-CDAD-4D36-95F2-D44B7BBE8EAF}"/>
                </a:ext>
              </a:extLst>
            </p:cNvPr>
            <p:cNvSpPr/>
            <p:nvPr/>
          </p:nvSpPr>
          <p:spPr>
            <a:xfrm>
              <a:off x="533169" y="2459918"/>
              <a:ext cx="198285" cy="184865"/>
            </a:xfrm>
            <a:custGeom>
              <a:avLst/>
              <a:gdLst>
                <a:gd name="connsiteX0" fmla="*/ 99143 w 198285"/>
                <a:gd name="connsiteY0" fmla="*/ 24831 h 184865"/>
                <a:gd name="connsiteX1" fmla="*/ 150412 w 198285"/>
                <a:gd name="connsiteY1" fmla="*/ 44633 h 184865"/>
                <a:gd name="connsiteX2" fmla="*/ 171652 w 198285"/>
                <a:gd name="connsiteY2" fmla="*/ 92433 h 184865"/>
                <a:gd name="connsiteX3" fmla="*/ 150412 w 198285"/>
                <a:gd name="connsiteY3" fmla="*/ 140232 h 184865"/>
                <a:gd name="connsiteX4" fmla="*/ 99143 w 198285"/>
                <a:gd name="connsiteY4" fmla="*/ 160034 h 184865"/>
                <a:gd name="connsiteX5" fmla="*/ 47874 w 198285"/>
                <a:gd name="connsiteY5" fmla="*/ 140232 h 184865"/>
                <a:gd name="connsiteX6" fmla="*/ 26633 w 198285"/>
                <a:gd name="connsiteY6" fmla="*/ 92433 h 184865"/>
                <a:gd name="connsiteX7" fmla="*/ 47874 w 198285"/>
                <a:gd name="connsiteY7" fmla="*/ 44633 h 184865"/>
                <a:gd name="connsiteX8" fmla="*/ 99143 w 198285"/>
                <a:gd name="connsiteY8" fmla="*/ 24831 h 184865"/>
                <a:gd name="connsiteX9" fmla="*/ 99143 w 198285"/>
                <a:gd name="connsiteY9" fmla="*/ 0 h 184865"/>
                <a:gd name="connsiteX10" fmla="*/ 0 w 198285"/>
                <a:gd name="connsiteY10" fmla="*/ 92433 h 184865"/>
                <a:gd name="connsiteX11" fmla="*/ 99143 w 198285"/>
                <a:gd name="connsiteY11" fmla="*/ 184865 h 184865"/>
                <a:gd name="connsiteX12" fmla="*/ 198286 w 198285"/>
                <a:gd name="connsiteY12" fmla="*/ 92433 h 184865"/>
                <a:gd name="connsiteX13" fmla="*/ 99143 w 198285"/>
                <a:gd name="connsiteY13" fmla="*/ 0 h 184865"/>
                <a:gd name="connsiteX14" fmla="*/ 99143 w 198285"/>
                <a:gd name="connsiteY14" fmla="*/ 0 h 184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8285" h="184865">
                  <a:moveTo>
                    <a:pt x="99143" y="24831"/>
                  </a:moveTo>
                  <a:cubicBezTo>
                    <a:pt x="118519" y="24831"/>
                    <a:pt x="136696" y="31845"/>
                    <a:pt x="150412" y="44633"/>
                  </a:cubicBezTo>
                  <a:cubicBezTo>
                    <a:pt x="164128" y="57421"/>
                    <a:pt x="171652" y="74368"/>
                    <a:pt x="171652" y="92433"/>
                  </a:cubicBezTo>
                  <a:cubicBezTo>
                    <a:pt x="171652" y="110497"/>
                    <a:pt x="164128" y="127444"/>
                    <a:pt x="150412" y="140232"/>
                  </a:cubicBezTo>
                  <a:cubicBezTo>
                    <a:pt x="136696" y="153020"/>
                    <a:pt x="118519" y="160034"/>
                    <a:pt x="99143" y="160034"/>
                  </a:cubicBezTo>
                  <a:cubicBezTo>
                    <a:pt x="79767" y="160034"/>
                    <a:pt x="61590" y="153020"/>
                    <a:pt x="47874" y="140232"/>
                  </a:cubicBezTo>
                  <a:cubicBezTo>
                    <a:pt x="34157" y="127444"/>
                    <a:pt x="26633" y="110497"/>
                    <a:pt x="26633" y="92433"/>
                  </a:cubicBezTo>
                  <a:cubicBezTo>
                    <a:pt x="26633" y="74368"/>
                    <a:pt x="34157" y="57421"/>
                    <a:pt x="47874" y="44633"/>
                  </a:cubicBezTo>
                  <a:cubicBezTo>
                    <a:pt x="61590" y="31845"/>
                    <a:pt x="79767" y="24831"/>
                    <a:pt x="99143" y="24831"/>
                  </a:cubicBezTo>
                  <a:moveTo>
                    <a:pt x="99143" y="0"/>
                  </a:moveTo>
                  <a:cubicBezTo>
                    <a:pt x="44411" y="0"/>
                    <a:pt x="0" y="41405"/>
                    <a:pt x="0" y="92433"/>
                  </a:cubicBezTo>
                  <a:cubicBezTo>
                    <a:pt x="0" y="143460"/>
                    <a:pt x="44411" y="184865"/>
                    <a:pt x="99143" y="184865"/>
                  </a:cubicBezTo>
                  <a:cubicBezTo>
                    <a:pt x="153875" y="184865"/>
                    <a:pt x="198286" y="143460"/>
                    <a:pt x="198286" y="92433"/>
                  </a:cubicBezTo>
                  <a:cubicBezTo>
                    <a:pt x="198286" y="41405"/>
                    <a:pt x="153941" y="0"/>
                    <a:pt x="99143" y="0"/>
                  </a:cubicBezTo>
                  <a:lnTo>
                    <a:pt x="99143" y="0"/>
                  </a:lnTo>
                  <a:close/>
                </a:path>
              </a:pathLst>
            </a:custGeom>
            <a:solidFill>
              <a:srgbClr val="000000"/>
            </a:solidFill>
            <a:ln w="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" name="Полилиния: фигура 4">
              <a:extLst>
                <a:ext uri="{FF2B5EF4-FFF2-40B4-BE49-F238E27FC236}">
                  <a16:creationId xmlns:a16="http://schemas.microsoft.com/office/drawing/2014/main" id="{BDE5C2A9-DDF4-4B4D-AB1C-45E7DFA06C62}"/>
                </a:ext>
              </a:extLst>
            </p:cNvPr>
            <p:cNvSpPr/>
            <p:nvPr/>
          </p:nvSpPr>
          <p:spPr>
            <a:xfrm>
              <a:off x="485030" y="2658812"/>
              <a:ext cx="294632" cy="137314"/>
            </a:xfrm>
            <a:custGeom>
              <a:avLst/>
              <a:gdLst>
                <a:gd name="connsiteX0" fmla="*/ 147283 w 294632"/>
                <a:gd name="connsiteY0" fmla="*/ 24831 h 137314"/>
                <a:gd name="connsiteX1" fmla="*/ 232576 w 294632"/>
                <a:gd name="connsiteY1" fmla="*/ 57794 h 137314"/>
                <a:gd name="connsiteX2" fmla="*/ 265002 w 294632"/>
                <a:gd name="connsiteY2" fmla="*/ 112483 h 137314"/>
                <a:gd name="connsiteX3" fmla="*/ 29563 w 294632"/>
                <a:gd name="connsiteY3" fmla="*/ 112483 h 137314"/>
                <a:gd name="connsiteX4" fmla="*/ 61989 w 294632"/>
                <a:gd name="connsiteY4" fmla="*/ 57794 h 137314"/>
                <a:gd name="connsiteX5" fmla="*/ 147283 w 294632"/>
                <a:gd name="connsiteY5" fmla="*/ 24831 h 137314"/>
                <a:gd name="connsiteX6" fmla="*/ 147283 w 294632"/>
                <a:gd name="connsiteY6" fmla="*/ 0 h 137314"/>
                <a:gd name="connsiteX7" fmla="*/ 0 w 294632"/>
                <a:gd name="connsiteY7" fmla="*/ 137314 h 137314"/>
                <a:gd name="connsiteX8" fmla="*/ 294632 w 294632"/>
                <a:gd name="connsiteY8" fmla="*/ 137314 h 137314"/>
                <a:gd name="connsiteX9" fmla="*/ 147283 w 294632"/>
                <a:gd name="connsiteY9" fmla="*/ 0 h 137314"/>
                <a:gd name="connsiteX10" fmla="*/ 147283 w 294632"/>
                <a:gd name="connsiteY10" fmla="*/ 0 h 137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4632" h="137314">
                  <a:moveTo>
                    <a:pt x="147283" y="24831"/>
                  </a:moveTo>
                  <a:cubicBezTo>
                    <a:pt x="179509" y="24831"/>
                    <a:pt x="209805" y="36563"/>
                    <a:pt x="232576" y="57794"/>
                  </a:cubicBezTo>
                  <a:cubicBezTo>
                    <a:pt x="248956" y="73065"/>
                    <a:pt x="260009" y="91936"/>
                    <a:pt x="265002" y="112483"/>
                  </a:cubicBezTo>
                  <a:lnTo>
                    <a:pt x="29563" y="112483"/>
                  </a:lnTo>
                  <a:cubicBezTo>
                    <a:pt x="34490" y="91936"/>
                    <a:pt x="45610" y="73002"/>
                    <a:pt x="61989" y="57794"/>
                  </a:cubicBezTo>
                  <a:cubicBezTo>
                    <a:pt x="84761" y="36501"/>
                    <a:pt x="115056" y="24831"/>
                    <a:pt x="147283" y="24831"/>
                  </a:cubicBezTo>
                  <a:moveTo>
                    <a:pt x="147283" y="0"/>
                  </a:moveTo>
                  <a:cubicBezTo>
                    <a:pt x="65918" y="0"/>
                    <a:pt x="0" y="61456"/>
                    <a:pt x="0" y="137314"/>
                  </a:cubicBezTo>
                  <a:lnTo>
                    <a:pt x="294632" y="137314"/>
                  </a:lnTo>
                  <a:cubicBezTo>
                    <a:pt x="294632" y="61456"/>
                    <a:pt x="228648" y="0"/>
                    <a:pt x="147283" y="0"/>
                  </a:cubicBezTo>
                  <a:lnTo>
                    <a:pt x="147283" y="0"/>
                  </a:lnTo>
                  <a:close/>
                </a:path>
              </a:pathLst>
            </a:custGeom>
            <a:solidFill>
              <a:srgbClr val="000000"/>
            </a:solidFill>
            <a:ln w="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6" name="Graphic 47">
            <a:extLst>
              <a:ext uri="{FF2B5EF4-FFF2-40B4-BE49-F238E27FC236}">
                <a16:creationId xmlns:a16="http://schemas.microsoft.com/office/drawing/2014/main" id="{15C2B940-2661-4887-99A4-69E6114A907A}"/>
              </a:ext>
            </a:extLst>
          </p:cNvPr>
          <p:cNvSpPr/>
          <p:nvPr/>
        </p:nvSpPr>
        <p:spPr>
          <a:xfrm>
            <a:off x="463181" y="3276585"/>
            <a:ext cx="338600" cy="286778"/>
          </a:xfrm>
          <a:custGeom>
            <a:avLst/>
            <a:gdLst>
              <a:gd name="connsiteX0" fmla="*/ 248022 w 338600"/>
              <a:gd name="connsiteY0" fmla="*/ 51511 h 286778"/>
              <a:gd name="connsiteX1" fmla="*/ 248022 w 338600"/>
              <a:gd name="connsiteY1" fmla="*/ 0 h 286778"/>
              <a:gd name="connsiteX2" fmla="*/ 90516 w 338600"/>
              <a:gd name="connsiteY2" fmla="*/ 0 h 286778"/>
              <a:gd name="connsiteX3" fmla="*/ 90516 w 338600"/>
              <a:gd name="connsiteY3" fmla="*/ 51511 h 286778"/>
              <a:gd name="connsiteX4" fmla="*/ 0 w 338600"/>
              <a:gd name="connsiteY4" fmla="*/ 51511 h 286778"/>
              <a:gd name="connsiteX5" fmla="*/ 0 w 338600"/>
              <a:gd name="connsiteY5" fmla="*/ 286779 h 286778"/>
              <a:gd name="connsiteX6" fmla="*/ 338600 w 338600"/>
              <a:gd name="connsiteY6" fmla="*/ 286779 h 286778"/>
              <a:gd name="connsiteX7" fmla="*/ 338600 w 338600"/>
              <a:gd name="connsiteY7" fmla="*/ 51511 h 286778"/>
              <a:gd name="connsiteX8" fmla="*/ 248022 w 338600"/>
              <a:gd name="connsiteY8" fmla="*/ 51511 h 286778"/>
              <a:gd name="connsiteX9" fmla="*/ 115281 w 338600"/>
              <a:gd name="connsiteY9" fmla="*/ 24765 h 286778"/>
              <a:gd name="connsiteX10" fmla="*/ 223257 w 338600"/>
              <a:gd name="connsiteY10" fmla="*/ 24765 h 286778"/>
              <a:gd name="connsiteX11" fmla="*/ 223257 w 338600"/>
              <a:gd name="connsiteY11" fmla="*/ 51511 h 286778"/>
              <a:gd name="connsiteX12" fmla="*/ 115281 w 338600"/>
              <a:gd name="connsiteY12" fmla="*/ 51511 h 286778"/>
              <a:gd name="connsiteX13" fmla="*/ 115281 w 338600"/>
              <a:gd name="connsiteY13" fmla="*/ 24765 h 286778"/>
              <a:gd name="connsiteX14" fmla="*/ 313835 w 338600"/>
              <a:gd name="connsiteY14" fmla="*/ 262014 h 286778"/>
              <a:gd name="connsiteX15" fmla="*/ 24765 w 338600"/>
              <a:gd name="connsiteY15" fmla="*/ 262014 h 286778"/>
              <a:gd name="connsiteX16" fmla="*/ 24765 w 338600"/>
              <a:gd name="connsiteY16" fmla="*/ 76276 h 286778"/>
              <a:gd name="connsiteX17" fmla="*/ 90516 w 338600"/>
              <a:gd name="connsiteY17" fmla="*/ 76276 h 286778"/>
              <a:gd name="connsiteX18" fmla="*/ 248022 w 338600"/>
              <a:gd name="connsiteY18" fmla="*/ 76276 h 286778"/>
              <a:gd name="connsiteX19" fmla="*/ 313773 w 338600"/>
              <a:gd name="connsiteY19" fmla="*/ 76276 h 286778"/>
              <a:gd name="connsiteX20" fmla="*/ 313773 w 338600"/>
              <a:gd name="connsiteY20" fmla="*/ 262014 h 28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8600" h="286778">
                <a:moveTo>
                  <a:pt x="248022" y="51511"/>
                </a:moveTo>
                <a:lnTo>
                  <a:pt x="248022" y="0"/>
                </a:lnTo>
                <a:lnTo>
                  <a:pt x="90516" y="0"/>
                </a:lnTo>
                <a:lnTo>
                  <a:pt x="90516" y="51511"/>
                </a:lnTo>
                <a:lnTo>
                  <a:pt x="0" y="51511"/>
                </a:lnTo>
                <a:lnTo>
                  <a:pt x="0" y="286779"/>
                </a:lnTo>
                <a:lnTo>
                  <a:pt x="338600" y="286779"/>
                </a:lnTo>
                <a:lnTo>
                  <a:pt x="338600" y="51511"/>
                </a:lnTo>
                <a:lnTo>
                  <a:pt x="248022" y="51511"/>
                </a:lnTo>
                <a:close/>
                <a:moveTo>
                  <a:pt x="115281" y="24765"/>
                </a:moveTo>
                <a:lnTo>
                  <a:pt x="223257" y="24765"/>
                </a:lnTo>
                <a:lnTo>
                  <a:pt x="223257" y="51511"/>
                </a:lnTo>
                <a:lnTo>
                  <a:pt x="115281" y="51511"/>
                </a:lnTo>
                <a:lnTo>
                  <a:pt x="115281" y="24765"/>
                </a:lnTo>
                <a:close/>
                <a:moveTo>
                  <a:pt x="313835" y="262014"/>
                </a:moveTo>
                <a:lnTo>
                  <a:pt x="24765" y="262014"/>
                </a:lnTo>
                <a:lnTo>
                  <a:pt x="24765" y="76276"/>
                </a:lnTo>
                <a:lnTo>
                  <a:pt x="90516" y="76276"/>
                </a:lnTo>
                <a:lnTo>
                  <a:pt x="248022" y="76276"/>
                </a:lnTo>
                <a:lnTo>
                  <a:pt x="313773" y="76276"/>
                </a:lnTo>
                <a:lnTo>
                  <a:pt x="313773" y="262014"/>
                </a:lnTo>
                <a:close/>
              </a:path>
            </a:pathLst>
          </a:custGeom>
          <a:solidFill>
            <a:srgbClr val="010101"/>
          </a:solidFill>
          <a:ln w="609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7" name="Graphic 48">
            <a:extLst>
              <a:ext uri="{FF2B5EF4-FFF2-40B4-BE49-F238E27FC236}">
                <a16:creationId xmlns:a16="http://schemas.microsoft.com/office/drawing/2014/main" id="{EA7A15E5-C7D6-43EC-8732-326E1D7C19D9}"/>
              </a:ext>
            </a:extLst>
          </p:cNvPr>
          <p:cNvGrpSpPr/>
          <p:nvPr/>
        </p:nvGrpSpPr>
        <p:grpSpPr>
          <a:xfrm>
            <a:off x="525021" y="4043450"/>
            <a:ext cx="214982" cy="338090"/>
            <a:chOff x="525021" y="4043450"/>
            <a:chExt cx="214982" cy="338090"/>
          </a:xfrm>
          <a:solidFill>
            <a:srgbClr val="000000"/>
          </a:solidFill>
        </p:grpSpPr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C812D86B-EA64-4089-9EA6-C8F0D69068F4}"/>
                </a:ext>
              </a:extLst>
            </p:cNvPr>
            <p:cNvSpPr/>
            <p:nvPr/>
          </p:nvSpPr>
          <p:spPr>
            <a:xfrm>
              <a:off x="525021" y="4043450"/>
              <a:ext cx="214982" cy="338090"/>
            </a:xfrm>
            <a:custGeom>
              <a:avLst/>
              <a:gdLst>
                <a:gd name="connsiteX0" fmla="*/ 0 w 214982"/>
                <a:gd name="connsiteY0" fmla="*/ 0 h 338090"/>
                <a:gd name="connsiteX1" fmla="*/ 0 w 214982"/>
                <a:gd name="connsiteY1" fmla="*/ 338090 h 338090"/>
                <a:gd name="connsiteX2" fmla="*/ 61248 w 214982"/>
                <a:gd name="connsiteY2" fmla="*/ 338090 h 338090"/>
                <a:gd name="connsiteX3" fmla="*/ 153734 w 214982"/>
                <a:gd name="connsiteY3" fmla="*/ 338090 h 338090"/>
                <a:gd name="connsiteX4" fmla="*/ 214982 w 214982"/>
                <a:gd name="connsiteY4" fmla="*/ 338090 h 338090"/>
                <a:gd name="connsiteX5" fmla="*/ 214982 w 214982"/>
                <a:gd name="connsiteY5" fmla="*/ 0 h 338090"/>
                <a:gd name="connsiteX6" fmla="*/ 0 w 214982"/>
                <a:gd name="connsiteY6" fmla="*/ 0 h 338090"/>
                <a:gd name="connsiteX7" fmla="*/ 85748 w 214982"/>
                <a:gd name="connsiteY7" fmla="*/ 313591 h 338090"/>
                <a:gd name="connsiteX8" fmla="*/ 85748 w 214982"/>
                <a:gd name="connsiteY8" fmla="*/ 225577 h 338090"/>
                <a:gd name="connsiteX9" fmla="*/ 129234 w 214982"/>
                <a:gd name="connsiteY9" fmla="*/ 225577 h 338090"/>
                <a:gd name="connsiteX10" fmla="*/ 129234 w 214982"/>
                <a:gd name="connsiteY10" fmla="*/ 313591 h 338090"/>
                <a:gd name="connsiteX11" fmla="*/ 85748 w 214982"/>
                <a:gd name="connsiteY11" fmla="*/ 313591 h 338090"/>
                <a:gd name="connsiteX12" fmla="*/ 190483 w 214982"/>
                <a:gd name="connsiteY12" fmla="*/ 313591 h 338090"/>
                <a:gd name="connsiteX13" fmla="*/ 153734 w 214982"/>
                <a:gd name="connsiteY13" fmla="*/ 313591 h 338090"/>
                <a:gd name="connsiteX14" fmla="*/ 153734 w 214982"/>
                <a:gd name="connsiteY14" fmla="*/ 201078 h 338090"/>
                <a:gd name="connsiteX15" fmla="*/ 61248 w 214982"/>
                <a:gd name="connsiteY15" fmla="*/ 201078 h 338090"/>
                <a:gd name="connsiteX16" fmla="*/ 61248 w 214982"/>
                <a:gd name="connsiteY16" fmla="*/ 313591 h 338090"/>
                <a:gd name="connsiteX17" fmla="*/ 24499 w 214982"/>
                <a:gd name="connsiteY17" fmla="*/ 313591 h 338090"/>
                <a:gd name="connsiteX18" fmla="*/ 24499 w 214982"/>
                <a:gd name="connsiteY18" fmla="*/ 24499 h 338090"/>
                <a:gd name="connsiteX19" fmla="*/ 190483 w 214982"/>
                <a:gd name="connsiteY19" fmla="*/ 24499 h 338090"/>
                <a:gd name="connsiteX20" fmla="*/ 190483 w 214982"/>
                <a:gd name="connsiteY20" fmla="*/ 313591 h 338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4982" h="338090">
                  <a:moveTo>
                    <a:pt x="0" y="0"/>
                  </a:moveTo>
                  <a:lnTo>
                    <a:pt x="0" y="338090"/>
                  </a:lnTo>
                  <a:lnTo>
                    <a:pt x="61248" y="338090"/>
                  </a:lnTo>
                  <a:lnTo>
                    <a:pt x="153734" y="338090"/>
                  </a:lnTo>
                  <a:lnTo>
                    <a:pt x="214982" y="338090"/>
                  </a:lnTo>
                  <a:lnTo>
                    <a:pt x="214982" y="0"/>
                  </a:lnTo>
                  <a:lnTo>
                    <a:pt x="0" y="0"/>
                  </a:lnTo>
                  <a:close/>
                  <a:moveTo>
                    <a:pt x="85748" y="313591"/>
                  </a:moveTo>
                  <a:lnTo>
                    <a:pt x="85748" y="225577"/>
                  </a:lnTo>
                  <a:lnTo>
                    <a:pt x="129234" y="225577"/>
                  </a:lnTo>
                  <a:lnTo>
                    <a:pt x="129234" y="313591"/>
                  </a:lnTo>
                  <a:lnTo>
                    <a:pt x="85748" y="313591"/>
                  </a:lnTo>
                  <a:close/>
                  <a:moveTo>
                    <a:pt x="190483" y="313591"/>
                  </a:moveTo>
                  <a:lnTo>
                    <a:pt x="153734" y="313591"/>
                  </a:lnTo>
                  <a:lnTo>
                    <a:pt x="153734" y="201078"/>
                  </a:lnTo>
                  <a:lnTo>
                    <a:pt x="61248" y="201078"/>
                  </a:lnTo>
                  <a:lnTo>
                    <a:pt x="61248" y="313591"/>
                  </a:lnTo>
                  <a:lnTo>
                    <a:pt x="24499" y="313591"/>
                  </a:lnTo>
                  <a:lnTo>
                    <a:pt x="24499" y="24499"/>
                  </a:lnTo>
                  <a:lnTo>
                    <a:pt x="190483" y="24499"/>
                  </a:lnTo>
                  <a:lnTo>
                    <a:pt x="190483" y="313591"/>
                  </a:lnTo>
                  <a:close/>
                </a:path>
              </a:pathLst>
            </a:custGeom>
            <a:solidFill>
              <a:srgbClr val="000000"/>
            </a:solidFill>
            <a:ln w="5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238C8F49-95B6-4DCF-9D3E-144091C98B63}"/>
                </a:ext>
              </a:extLst>
            </p:cNvPr>
            <p:cNvSpPr/>
            <p:nvPr/>
          </p:nvSpPr>
          <p:spPr>
            <a:xfrm>
              <a:off x="586330" y="4190629"/>
              <a:ext cx="92362" cy="24499"/>
            </a:xfrm>
            <a:custGeom>
              <a:avLst/>
              <a:gdLst>
                <a:gd name="connsiteX0" fmla="*/ 0 w 92362"/>
                <a:gd name="connsiteY0" fmla="*/ 0 h 24499"/>
                <a:gd name="connsiteX1" fmla="*/ 92363 w 92362"/>
                <a:gd name="connsiteY1" fmla="*/ 0 h 24499"/>
                <a:gd name="connsiteX2" fmla="*/ 92363 w 92362"/>
                <a:gd name="connsiteY2" fmla="*/ 24499 h 24499"/>
                <a:gd name="connsiteX3" fmla="*/ 0 w 92362"/>
                <a:gd name="connsiteY3" fmla="*/ 24499 h 2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62" h="24499">
                  <a:moveTo>
                    <a:pt x="0" y="0"/>
                  </a:moveTo>
                  <a:lnTo>
                    <a:pt x="92363" y="0"/>
                  </a:lnTo>
                  <a:lnTo>
                    <a:pt x="92363" y="24499"/>
                  </a:lnTo>
                  <a:lnTo>
                    <a:pt x="0" y="24499"/>
                  </a:lnTo>
                  <a:close/>
                </a:path>
              </a:pathLst>
            </a:custGeom>
            <a:solidFill>
              <a:srgbClr val="000000"/>
            </a:solidFill>
            <a:ln w="5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6A805A0D-042B-4B51-B6C9-FAF557A47987}"/>
                </a:ext>
              </a:extLst>
            </p:cNvPr>
            <p:cNvSpPr/>
            <p:nvPr/>
          </p:nvSpPr>
          <p:spPr>
            <a:xfrm>
              <a:off x="586330" y="4144387"/>
              <a:ext cx="92362" cy="24499"/>
            </a:xfrm>
            <a:custGeom>
              <a:avLst/>
              <a:gdLst>
                <a:gd name="connsiteX0" fmla="*/ 0 w 92362"/>
                <a:gd name="connsiteY0" fmla="*/ 0 h 24499"/>
                <a:gd name="connsiteX1" fmla="*/ 92363 w 92362"/>
                <a:gd name="connsiteY1" fmla="*/ 0 h 24499"/>
                <a:gd name="connsiteX2" fmla="*/ 92363 w 92362"/>
                <a:gd name="connsiteY2" fmla="*/ 24499 h 24499"/>
                <a:gd name="connsiteX3" fmla="*/ 0 w 92362"/>
                <a:gd name="connsiteY3" fmla="*/ 24499 h 2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62" h="24499">
                  <a:moveTo>
                    <a:pt x="0" y="0"/>
                  </a:moveTo>
                  <a:lnTo>
                    <a:pt x="92363" y="0"/>
                  </a:lnTo>
                  <a:lnTo>
                    <a:pt x="92363" y="24499"/>
                  </a:lnTo>
                  <a:lnTo>
                    <a:pt x="0" y="24499"/>
                  </a:lnTo>
                  <a:close/>
                </a:path>
              </a:pathLst>
            </a:custGeom>
            <a:solidFill>
              <a:srgbClr val="000000"/>
            </a:solidFill>
            <a:ln w="5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B0B7DF00-0BE5-4A2C-89D3-C4C6E0433EC4}"/>
                </a:ext>
              </a:extLst>
            </p:cNvPr>
            <p:cNvSpPr/>
            <p:nvPr/>
          </p:nvSpPr>
          <p:spPr>
            <a:xfrm>
              <a:off x="586330" y="4098144"/>
              <a:ext cx="92362" cy="24499"/>
            </a:xfrm>
            <a:custGeom>
              <a:avLst/>
              <a:gdLst>
                <a:gd name="connsiteX0" fmla="*/ 0 w 92362"/>
                <a:gd name="connsiteY0" fmla="*/ 0 h 24499"/>
                <a:gd name="connsiteX1" fmla="*/ 92363 w 92362"/>
                <a:gd name="connsiteY1" fmla="*/ 0 h 24499"/>
                <a:gd name="connsiteX2" fmla="*/ 92363 w 92362"/>
                <a:gd name="connsiteY2" fmla="*/ 24499 h 24499"/>
                <a:gd name="connsiteX3" fmla="*/ 0 w 92362"/>
                <a:gd name="connsiteY3" fmla="*/ 24499 h 2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62" h="24499">
                  <a:moveTo>
                    <a:pt x="0" y="0"/>
                  </a:moveTo>
                  <a:lnTo>
                    <a:pt x="92363" y="0"/>
                  </a:lnTo>
                  <a:lnTo>
                    <a:pt x="92363" y="24499"/>
                  </a:lnTo>
                  <a:lnTo>
                    <a:pt x="0" y="24499"/>
                  </a:lnTo>
                  <a:close/>
                </a:path>
              </a:pathLst>
            </a:custGeom>
            <a:solidFill>
              <a:srgbClr val="000000"/>
            </a:solidFill>
            <a:ln w="5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2" name="Graphic 20">
            <a:extLst>
              <a:ext uri="{FF2B5EF4-FFF2-40B4-BE49-F238E27FC236}">
                <a16:creationId xmlns:a16="http://schemas.microsoft.com/office/drawing/2014/main" id="{782D79F3-214B-42D2-855F-7996EC226771}"/>
              </a:ext>
            </a:extLst>
          </p:cNvPr>
          <p:cNvSpPr/>
          <p:nvPr/>
        </p:nvSpPr>
        <p:spPr>
          <a:xfrm>
            <a:off x="525540" y="4861750"/>
            <a:ext cx="213943" cy="336458"/>
          </a:xfrm>
          <a:custGeom>
            <a:avLst/>
            <a:gdLst>
              <a:gd name="connsiteX0" fmla="*/ 0 w 213943"/>
              <a:gd name="connsiteY0" fmla="*/ 0 h 336458"/>
              <a:gd name="connsiteX1" fmla="*/ 0 w 213943"/>
              <a:gd name="connsiteY1" fmla="*/ 336458 h 336458"/>
              <a:gd name="connsiteX2" fmla="*/ 213944 w 213943"/>
              <a:gd name="connsiteY2" fmla="*/ 336458 h 336458"/>
              <a:gd name="connsiteX3" fmla="*/ 213944 w 213943"/>
              <a:gd name="connsiteY3" fmla="*/ 0 h 336458"/>
              <a:gd name="connsiteX4" fmla="*/ 0 w 213943"/>
              <a:gd name="connsiteY4" fmla="*/ 0 h 336458"/>
              <a:gd name="connsiteX5" fmla="*/ 189563 w 213943"/>
              <a:gd name="connsiteY5" fmla="*/ 24381 h 336458"/>
              <a:gd name="connsiteX6" fmla="*/ 189563 w 213943"/>
              <a:gd name="connsiteY6" fmla="*/ 248260 h 336458"/>
              <a:gd name="connsiteX7" fmla="*/ 24381 w 213943"/>
              <a:gd name="connsiteY7" fmla="*/ 248260 h 336458"/>
              <a:gd name="connsiteX8" fmla="*/ 24381 w 213943"/>
              <a:gd name="connsiteY8" fmla="*/ 24381 h 336458"/>
              <a:gd name="connsiteX9" fmla="*/ 189563 w 213943"/>
              <a:gd name="connsiteY9" fmla="*/ 24381 h 336458"/>
              <a:gd name="connsiteX10" fmla="*/ 24381 w 213943"/>
              <a:gd name="connsiteY10" fmla="*/ 312077 h 336458"/>
              <a:gd name="connsiteX11" fmla="*/ 24381 w 213943"/>
              <a:gd name="connsiteY11" fmla="*/ 272641 h 336458"/>
              <a:gd name="connsiteX12" fmla="*/ 189563 w 213943"/>
              <a:gd name="connsiteY12" fmla="*/ 272641 h 336458"/>
              <a:gd name="connsiteX13" fmla="*/ 189563 w 213943"/>
              <a:gd name="connsiteY13" fmla="*/ 312077 h 336458"/>
              <a:gd name="connsiteX14" fmla="*/ 24381 w 213943"/>
              <a:gd name="connsiteY14" fmla="*/ 312077 h 336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3943" h="336458">
                <a:moveTo>
                  <a:pt x="0" y="0"/>
                </a:moveTo>
                <a:lnTo>
                  <a:pt x="0" y="336458"/>
                </a:lnTo>
                <a:lnTo>
                  <a:pt x="213944" y="336458"/>
                </a:lnTo>
                <a:lnTo>
                  <a:pt x="213944" y="0"/>
                </a:lnTo>
                <a:lnTo>
                  <a:pt x="0" y="0"/>
                </a:lnTo>
                <a:close/>
                <a:moveTo>
                  <a:pt x="189563" y="24381"/>
                </a:moveTo>
                <a:lnTo>
                  <a:pt x="189563" y="248260"/>
                </a:lnTo>
                <a:lnTo>
                  <a:pt x="24381" y="248260"/>
                </a:lnTo>
                <a:lnTo>
                  <a:pt x="24381" y="24381"/>
                </a:lnTo>
                <a:lnTo>
                  <a:pt x="189563" y="24381"/>
                </a:lnTo>
                <a:close/>
                <a:moveTo>
                  <a:pt x="24381" y="312077"/>
                </a:moveTo>
                <a:lnTo>
                  <a:pt x="24381" y="272641"/>
                </a:lnTo>
                <a:lnTo>
                  <a:pt x="189563" y="272641"/>
                </a:lnTo>
                <a:lnTo>
                  <a:pt x="189563" y="312077"/>
                </a:lnTo>
                <a:lnTo>
                  <a:pt x="24381" y="312077"/>
                </a:lnTo>
                <a:close/>
              </a:path>
            </a:pathLst>
          </a:custGeom>
          <a:solidFill>
            <a:srgbClr val="000000"/>
          </a:solidFill>
          <a:ln w="597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3" name="Graphic 21">
            <a:extLst>
              <a:ext uri="{FF2B5EF4-FFF2-40B4-BE49-F238E27FC236}">
                <a16:creationId xmlns:a16="http://schemas.microsoft.com/office/drawing/2014/main" id="{B5F6D25D-2D49-418B-8F65-E08DB9D14709}"/>
              </a:ext>
            </a:extLst>
          </p:cNvPr>
          <p:cNvSpPr/>
          <p:nvPr/>
        </p:nvSpPr>
        <p:spPr>
          <a:xfrm>
            <a:off x="465804" y="5674517"/>
            <a:ext cx="333355" cy="231619"/>
          </a:xfrm>
          <a:custGeom>
            <a:avLst/>
            <a:gdLst>
              <a:gd name="connsiteX0" fmla="*/ 0 w 333355"/>
              <a:gd name="connsiteY0" fmla="*/ 0 h 231619"/>
              <a:gd name="connsiteX1" fmla="*/ 0 w 333355"/>
              <a:gd name="connsiteY1" fmla="*/ 231620 h 231619"/>
              <a:gd name="connsiteX2" fmla="*/ 333355 w 333355"/>
              <a:gd name="connsiteY2" fmla="*/ 231620 h 231619"/>
              <a:gd name="connsiteX3" fmla="*/ 333355 w 333355"/>
              <a:gd name="connsiteY3" fmla="*/ 0 h 231619"/>
              <a:gd name="connsiteX4" fmla="*/ 0 w 333355"/>
              <a:gd name="connsiteY4" fmla="*/ 0 h 231619"/>
              <a:gd name="connsiteX5" fmla="*/ 291663 w 333355"/>
              <a:gd name="connsiteY5" fmla="*/ 24381 h 231619"/>
              <a:gd name="connsiteX6" fmla="*/ 166464 w 333355"/>
              <a:gd name="connsiteY6" fmla="*/ 149273 h 231619"/>
              <a:gd name="connsiteX7" fmla="*/ 41631 w 333355"/>
              <a:gd name="connsiteY7" fmla="*/ 24381 h 231619"/>
              <a:gd name="connsiteX8" fmla="*/ 291663 w 333355"/>
              <a:gd name="connsiteY8" fmla="*/ 24381 h 231619"/>
              <a:gd name="connsiteX9" fmla="*/ 24381 w 333355"/>
              <a:gd name="connsiteY9" fmla="*/ 207239 h 231619"/>
              <a:gd name="connsiteX10" fmla="*/ 24381 w 333355"/>
              <a:gd name="connsiteY10" fmla="*/ 41631 h 231619"/>
              <a:gd name="connsiteX11" fmla="*/ 166464 w 333355"/>
              <a:gd name="connsiteY11" fmla="*/ 183711 h 231619"/>
              <a:gd name="connsiteX12" fmla="*/ 308974 w 333355"/>
              <a:gd name="connsiteY12" fmla="*/ 41570 h 231619"/>
              <a:gd name="connsiteX13" fmla="*/ 308974 w 333355"/>
              <a:gd name="connsiteY13" fmla="*/ 207239 h 231619"/>
              <a:gd name="connsiteX14" fmla="*/ 24381 w 333355"/>
              <a:gd name="connsiteY14" fmla="*/ 207239 h 23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355" h="231619">
                <a:moveTo>
                  <a:pt x="0" y="0"/>
                </a:moveTo>
                <a:lnTo>
                  <a:pt x="0" y="231620"/>
                </a:lnTo>
                <a:lnTo>
                  <a:pt x="333355" y="231620"/>
                </a:lnTo>
                <a:lnTo>
                  <a:pt x="333355" y="0"/>
                </a:lnTo>
                <a:lnTo>
                  <a:pt x="0" y="0"/>
                </a:lnTo>
                <a:close/>
                <a:moveTo>
                  <a:pt x="291663" y="24381"/>
                </a:moveTo>
                <a:lnTo>
                  <a:pt x="166464" y="149273"/>
                </a:lnTo>
                <a:lnTo>
                  <a:pt x="41631" y="24381"/>
                </a:lnTo>
                <a:lnTo>
                  <a:pt x="291663" y="24381"/>
                </a:lnTo>
                <a:close/>
                <a:moveTo>
                  <a:pt x="24381" y="207239"/>
                </a:moveTo>
                <a:lnTo>
                  <a:pt x="24381" y="41631"/>
                </a:lnTo>
                <a:lnTo>
                  <a:pt x="166464" y="183711"/>
                </a:lnTo>
                <a:lnTo>
                  <a:pt x="308974" y="41570"/>
                </a:lnTo>
                <a:lnTo>
                  <a:pt x="308974" y="207239"/>
                </a:lnTo>
                <a:lnTo>
                  <a:pt x="24381" y="207239"/>
                </a:lnTo>
                <a:close/>
              </a:path>
            </a:pathLst>
          </a:custGeom>
          <a:solidFill>
            <a:srgbClr val="000000"/>
          </a:solidFill>
          <a:ln w="609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39" name="Группа 14">
            <a:extLst>
              <a:ext uri="{FF2B5EF4-FFF2-40B4-BE49-F238E27FC236}">
                <a16:creationId xmlns:a16="http://schemas.microsoft.com/office/drawing/2014/main" id="{1E08B463-FE8E-4D73-9A2D-0BD69D91FE8A}"/>
              </a:ext>
            </a:extLst>
          </p:cNvPr>
          <p:cNvGrpSpPr/>
          <p:nvPr userDrawn="1"/>
        </p:nvGrpSpPr>
        <p:grpSpPr>
          <a:xfrm>
            <a:off x="1" y="6669086"/>
            <a:ext cx="12191800" cy="188913"/>
            <a:chOff x="1" y="6669086"/>
            <a:chExt cx="12191800" cy="188913"/>
          </a:xfrm>
        </p:grpSpPr>
        <p:sp>
          <p:nvSpPr>
            <p:cNvPr id="40" name="Rectangle 17">
              <a:extLst>
                <a:ext uri="{FF2B5EF4-FFF2-40B4-BE49-F238E27FC236}">
                  <a16:creationId xmlns:a16="http://schemas.microsoft.com/office/drawing/2014/main" id="{FCA269F9-D651-43C4-863F-E43C2726E406}"/>
                </a:ext>
              </a:extLst>
            </p:cNvPr>
            <p:cNvSpPr/>
            <p:nvPr userDrawn="1"/>
          </p:nvSpPr>
          <p:spPr>
            <a:xfrm>
              <a:off x="10070937" y="6669086"/>
              <a:ext cx="2120864" cy="1889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41" name="Rectangle 18">
              <a:extLst>
                <a:ext uri="{FF2B5EF4-FFF2-40B4-BE49-F238E27FC236}">
                  <a16:creationId xmlns:a16="http://schemas.microsoft.com/office/drawing/2014/main" id="{5C315E23-363E-4B69-B70C-36826CDBEE8A}"/>
                </a:ext>
              </a:extLst>
            </p:cNvPr>
            <p:cNvSpPr/>
            <p:nvPr userDrawn="1"/>
          </p:nvSpPr>
          <p:spPr>
            <a:xfrm>
              <a:off x="1" y="6669088"/>
              <a:ext cx="6231368" cy="1889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45" name="Rectangle 19">
              <a:extLst>
                <a:ext uri="{FF2B5EF4-FFF2-40B4-BE49-F238E27FC236}">
                  <a16:creationId xmlns:a16="http://schemas.microsoft.com/office/drawing/2014/main" id="{CCAC53E5-7976-4BA3-8775-6C248B640869}"/>
                </a:ext>
              </a:extLst>
            </p:cNvPr>
            <p:cNvSpPr/>
            <p:nvPr userDrawn="1"/>
          </p:nvSpPr>
          <p:spPr>
            <a:xfrm>
              <a:off x="6231365" y="6669087"/>
              <a:ext cx="3839577" cy="1889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pic>
        <p:nvPicPr>
          <p:cNvPr id="27" name="Graphic 26">
            <a:extLst>
              <a:ext uri="{FF2B5EF4-FFF2-40B4-BE49-F238E27FC236}">
                <a16:creationId xmlns:a16="http://schemas.microsoft.com/office/drawing/2014/main" id="{FCE185AD-7878-4E2D-BBE9-2B6938FA90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62234" y="446088"/>
            <a:ext cx="1819178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07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6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28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13" Type="http://schemas.openxmlformats.org/officeDocument/2006/relationships/slideLayout" Target="../slideLayouts/slideLayout113.xml"/><Relationship Id="rId118" Type="http://schemas.openxmlformats.org/officeDocument/2006/relationships/slideLayout" Target="../slideLayouts/slideLayout118.xml"/><Relationship Id="rId12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116" Type="http://schemas.openxmlformats.org/officeDocument/2006/relationships/slideLayout" Target="../slideLayouts/slideLayout116.xml"/><Relationship Id="rId124" Type="http://schemas.openxmlformats.org/officeDocument/2006/relationships/slideLayout" Target="../slideLayouts/slideLayout124.xml"/><Relationship Id="rId129" Type="http://schemas.openxmlformats.org/officeDocument/2006/relationships/tags" Target="../tags/tag3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11" Type="http://schemas.openxmlformats.org/officeDocument/2006/relationships/slideLayout" Target="../slideLayouts/slideLayout111.xml"/><Relationship Id="rId13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14" Type="http://schemas.openxmlformats.org/officeDocument/2006/relationships/slideLayout" Target="../slideLayouts/slideLayout114.xml"/><Relationship Id="rId119" Type="http://schemas.openxmlformats.org/officeDocument/2006/relationships/slideLayout" Target="../slideLayouts/slideLayout119.xml"/><Relationship Id="rId127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13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131" Type="http://schemas.openxmlformats.org/officeDocument/2006/relationships/oleObject" Target="../embeddings/oleObject1.bin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C8D585-073F-3C44-B9B0-224B49F222AC}"/>
              </a:ext>
            </a:extLst>
          </p:cNvPr>
          <p:cNvPicPr>
            <a:picLocks noChangeAspect="1"/>
          </p:cNvPicPr>
          <p:nvPr userDrawn="1"/>
        </p:nvPicPr>
        <p:blipFill>
          <a:blip r:embed="rId1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60" y="541265"/>
            <a:ext cx="1290240" cy="201600"/>
          </a:xfrm>
          <a:prstGeom prst="rect">
            <a:avLst/>
          </a:prstGeom>
        </p:spPr>
      </p:pic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128"/>
            </p:custDataLst>
            <p:extLst>
              <p:ext uri="{D42A27DB-BD31-4B8C-83A1-F6EECF244321}">
                <p14:modId xmlns:p14="http://schemas.microsoft.com/office/powerpoint/2010/main" val="29153842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6" name="Слайд think-cell" r:id="rId131" imgW="470" imgH="469" progId="TCLayout.ActiveDocument.1">
                  <p:embed/>
                </p:oleObj>
              </mc:Choice>
              <mc:Fallback>
                <p:oleObj name="Слайд think-cell" r:id="rId131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 hidden="1"/>
          <p:cNvSpPr/>
          <p:nvPr userDrawn="1">
            <p:custDataLst>
              <p:tags r:id="rId12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2000" b="1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6ED78B-0F34-4CEB-A787-8CD6DEA7D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501019"/>
            <a:ext cx="9566670" cy="276999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B8A5-C1E5-477B-B9D7-6C70B0C8C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0950" y="6454274"/>
            <a:ext cx="333376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625459FB-06E6-45FD-BA35-F4B03FA020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EB59802-BD4F-4539-9450-1E26DF6D19CC}"/>
              </a:ext>
            </a:extLst>
          </p:cNvPr>
          <p:cNvCxnSpPr>
            <a:cxnSpLocks/>
          </p:cNvCxnSpPr>
          <p:nvPr userDrawn="1"/>
        </p:nvCxnSpPr>
        <p:spPr>
          <a:xfrm>
            <a:off x="447675" y="906729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0842B67-EA6D-4958-B375-E5330C516946}"/>
              </a:ext>
            </a:extLst>
          </p:cNvPr>
          <p:cNvCxnSpPr>
            <a:cxnSpLocks/>
          </p:cNvCxnSpPr>
          <p:nvPr userDrawn="1"/>
        </p:nvCxnSpPr>
        <p:spPr>
          <a:xfrm>
            <a:off x="447675" y="6305776"/>
            <a:ext cx="11287125" cy="0"/>
          </a:xfrm>
          <a:prstGeom prst="line">
            <a:avLst/>
          </a:prstGeom>
          <a:ln>
            <a:solidFill>
              <a:srgbClr val="B7B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53FFA94-442A-4128-BA07-1B6109C05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7674" y="6423496"/>
            <a:ext cx="10852785" cy="23083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DF74BA-6CAF-4014-8F6C-5E97C4027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7674" y="1089031"/>
            <a:ext cx="11287124" cy="507681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Первый уровень</a:t>
            </a:r>
            <a:endParaRPr lang="en-US" dirty="0"/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4498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89" r:id="rId2"/>
    <p:sldLayoutId id="2147483748" r:id="rId3"/>
    <p:sldLayoutId id="2147483877" r:id="rId4"/>
    <p:sldLayoutId id="2147483750" r:id="rId5"/>
    <p:sldLayoutId id="2147483895" r:id="rId6"/>
    <p:sldLayoutId id="2147483897" r:id="rId7"/>
    <p:sldLayoutId id="2147483865" r:id="rId8"/>
    <p:sldLayoutId id="2147483845" r:id="rId9"/>
    <p:sldLayoutId id="2147483919" r:id="rId10"/>
    <p:sldLayoutId id="2147483978" r:id="rId11"/>
    <p:sldLayoutId id="2147483979" r:id="rId12"/>
    <p:sldLayoutId id="2147483980" r:id="rId13"/>
    <p:sldLayoutId id="2147483918" r:id="rId14"/>
    <p:sldLayoutId id="2147483920" r:id="rId15"/>
    <p:sldLayoutId id="2147483867" r:id="rId16"/>
    <p:sldLayoutId id="2147483866" r:id="rId17"/>
    <p:sldLayoutId id="2147483921" r:id="rId18"/>
    <p:sldLayoutId id="2147483905" r:id="rId19"/>
    <p:sldLayoutId id="2147483907" r:id="rId20"/>
    <p:sldLayoutId id="2147483903" r:id="rId21"/>
    <p:sldLayoutId id="2147483906" r:id="rId22"/>
    <p:sldLayoutId id="2147483983" r:id="rId23"/>
    <p:sldLayoutId id="2147483981" r:id="rId24"/>
    <p:sldLayoutId id="2147483982" r:id="rId25"/>
    <p:sldLayoutId id="2147483922" r:id="rId26"/>
    <p:sldLayoutId id="2147483923" r:id="rId27"/>
    <p:sldLayoutId id="2147483986" r:id="rId28"/>
    <p:sldLayoutId id="2147483984" r:id="rId29"/>
    <p:sldLayoutId id="2147483985" r:id="rId30"/>
    <p:sldLayoutId id="2147483924" r:id="rId31"/>
    <p:sldLayoutId id="2147483904" r:id="rId32"/>
    <p:sldLayoutId id="2147483926" r:id="rId33"/>
    <p:sldLayoutId id="2147483927" r:id="rId34"/>
    <p:sldLayoutId id="2147483925" r:id="rId35"/>
    <p:sldLayoutId id="2147483908" r:id="rId36"/>
    <p:sldLayoutId id="2147483912" r:id="rId37"/>
    <p:sldLayoutId id="2147483929" r:id="rId38"/>
    <p:sldLayoutId id="2147483977" r:id="rId39"/>
    <p:sldLayoutId id="2147483910" r:id="rId40"/>
    <p:sldLayoutId id="2147483911" r:id="rId41"/>
    <p:sldLayoutId id="2147483914" r:id="rId42"/>
    <p:sldLayoutId id="2147483987" r:id="rId43"/>
    <p:sldLayoutId id="2147483988" r:id="rId44"/>
    <p:sldLayoutId id="2147483989" r:id="rId45"/>
    <p:sldLayoutId id="2147483928" r:id="rId46"/>
    <p:sldLayoutId id="2147484007" r:id="rId47"/>
    <p:sldLayoutId id="2147484008" r:id="rId48"/>
    <p:sldLayoutId id="2147484015" r:id="rId49"/>
    <p:sldLayoutId id="2147484020" r:id="rId50"/>
    <p:sldLayoutId id="2147484009" r:id="rId51"/>
    <p:sldLayoutId id="2147484011" r:id="rId52"/>
    <p:sldLayoutId id="2147484010" r:id="rId53"/>
    <p:sldLayoutId id="2147483886" r:id="rId54"/>
    <p:sldLayoutId id="2147483887" r:id="rId55"/>
    <p:sldLayoutId id="2147483888" r:id="rId56"/>
    <p:sldLayoutId id="2147483709" r:id="rId57"/>
    <p:sldLayoutId id="2147483707" r:id="rId58"/>
    <p:sldLayoutId id="2147483890" r:id="rId59"/>
    <p:sldLayoutId id="2147483874" r:id="rId60"/>
    <p:sldLayoutId id="2147483884" r:id="rId61"/>
    <p:sldLayoutId id="2147483862" r:id="rId62"/>
    <p:sldLayoutId id="2147483878" r:id="rId63"/>
    <p:sldLayoutId id="2147483873" r:id="rId64"/>
    <p:sldLayoutId id="2147483881" r:id="rId65"/>
    <p:sldLayoutId id="2147483875" r:id="rId66"/>
    <p:sldLayoutId id="2147483882" r:id="rId67"/>
    <p:sldLayoutId id="2147483863" r:id="rId68"/>
    <p:sldLayoutId id="2147483883" r:id="rId69"/>
    <p:sldLayoutId id="2147483871" r:id="rId70"/>
    <p:sldLayoutId id="2147483879" r:id="rId71"/>
    <p:sldLayoutId id="2147483864" r:id="rId72"/>
    <p:sldLayoutId id="2147483885" r:id="rId73"/>
    <p:sldLayoutId id="2147483872" r:id="rId74"/>
    <p:sldLayoutId id="2147483880" r:id="rId75"/>
    <p:sldLayoutId id="2147483870" r:id="rId76"/>
    <p:sldLayoutId id="2147483869" r:id="rId77"/>
    <p:sldLayoutId id="2147483854" r:id="rId78"/>
    <p:sldLayoutId id="2147483696" r:id="rId79"/>
    <p:sldLayoutId id="2147483894" r:id="rId80"/>
    <p:sldLayoutId id="2147483893" r:id="rId81"/>
    <p:sldLayoutId id="2147483954" r:id="rId82"/>
    <p:sldLayoutId id="2147483993" r:id="rId83"/>
    <p:sldLayoutId id="2147483994" r:id="rId84"/>
    <p:sldLayoutId id="2147483997" r:id="rId85"/>
    <p:sldLayoutId id="2147483955" r:id="rId86"/>
    <p:sldLayoutId id="2147483956" r:id="rId87"/>
    <p:sldLayoutId id="2147483957" r:id="rId88"/>
    <p:sldLayoutId id="2147483958" r:id="rId89"/>
    <p:sldLayoutId id="2147483959" r:id="rId90"/>
    <p:sldLayoutId id="2147483960" r:id="rId91"/>
    <p:sldLayoutId id="2147483961" r:id="rId92"/>
    <p:sldLayoutId id="2147483998" r:id="rId93"/>
    <p:sldLayoutId id="2147483999" r:id="rId94"/>
    <p:sldLayoutId id="2147484000" r:id="rId95"/>
    <p:sldLayoutId id="2147483962" r:id="rId96"/>
    <p:sldLayoutId id="2147483963" r:id="rId97"/>
    <p:sldLayoutId id="2147484001" r:id="rId98"/>
    <p:sldLayoutId id="2147484002" r:id="rId99"/>
    <p:sldLayoutId id="2147484003" r:id="rId100"/>
    <p:sldLayoutId id="2147483964" r:id="rId101"/>
    <p:sldLayoutId id="2147483965" r:id="rId102"/>
    <p:sldLayoutId id="2147483966" r:id="rId103"/>
    <p:sldLayoutId id="2147483967" r:id="rId104"/>
    <p:sldLayoutId id="2147483968" r:id="rId105"/>
    <p:sldLayoutId id="2147483969" r:id="rId106"/>
    <p:sldLayoutId id="2147483970" r:id="rId107"/>
    <p:sldLayoutId id="2147483971" r:id="rId108"/>
    <p:sldLayoutId id="2147483976" r:id="rId109"/>
    <p:sldLayoutId id="2147483972" r:id="rId110"/>
    <p:sldLayoutId id="2147483973" r:id="rId111"/>
    <p:sldLayoutId id="2147483974" r:id="rId112"/>
    <p:sldLayoutId id="2147484004" r:id="rId113"/>
    <p:sldLayoutId id="2147484005" r:id="rId114"/>
    <p:sldLayoutId id="2147484006" r:id="rId115"/>
    <p:sldLayoutId id="2147483975" r:id="rId116"/>
    <p:sldLayoutId id="2147484019" r:id="rId117"/>
    <p:sldLayoutId id="2147484013" r:id="rId118"/>
    <p:sldLayoutId id="2147484014" r:id="rId119"/>
    <p:sldLayoutId id="2147484012" r:id="rId120"/>
    <p:sldLayoutId id="2147484016" r:id="rId121"/>
    <p:sldLayoutId id="2147484017" r:id="rId122"/>
    <p:sldLayoutId id="2147484018" r:id="rId123"/>
    <p:sldLayoutId id="2147483800" r:id="rId124"/>
    <p:sldLayoutId id="2147483801" r:id="rId1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rgbClr val="ED7817"/>
        </a:buClr>
        <a:buFont typeface="Wingdings" panose="05000000000000000000" pitchFamily="2" charset="2"/>
        <a:buChar char="§"/>
        <a:defRPr lang="ru-RU" sz="1200" kern="1200" dirty="0">
          <a:solidFill>
            <a:srgbClr val="000000"/>
          </a:solidFill>
          <a:latin typeface="Arial"/>
          <a:ea typeface="+mn-ea"/>
          <a:cs typeface="+mn-cs"/>
        </a:defRPr>
      </a:lvl1pPr>
      <a:lvl2pPr marL="288000" indent="-14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–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468000" indent="-17145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3"/>
        </a:buClr>
        <a:buFont typeface="Wingdings" panose="05000000000000000000" pitchFamily="2" charset="2"/>
        <a:buChar char="§"/>
        <a:defRPr lang="en-US" sz="105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14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─"/>
        <a:defRPr lang="ru-RU" sz="105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792000" indent="-17145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4"/>
        </a:buClr>
        <a:buFont typeface="Wingdings" panose="05000000000000000000" pitchFamily="2" charset="2"/>
        <a:buChar char="§"/>
        <a:defRPr lang="en-US" sz="9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4.xml"/><Relationship Id="rId1" Type="http://schemas.openxmlformats.org/officeDocument/2006/relationships/vmlDrawing" Target="../drawings/vmlDrawing10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5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tags" Target="../tags/tag106.xml"/><Relationship Id="rId7" Type="http://schemas.openxmlformats.org/officeDocument/2006/relationships/image" Target="../media/image109.jpeg"/><Relationship Id="rId2" Type="http://schemas.openxmlformats.org/officeDocument/2006/relationships/tags" Target="../tags/tag105.xml"/><Relationship Id="rId1" Type="http://schemas.openxmlformats.org/officeDocument/2006/relationships/vmlDrawing" Target="../drawings/vmlDrawing10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7.bin"/><Relationship Id="rId4" Type="http://schemas.openxmlformats.org/officeDocument/2006/relationships/slideLayout" Target="../slideLayouts/slideLayout58.xml"/><Relationship Id="rId9" Type="http://schemas.openxmlformats.org/officeDocument/2006/relationships/image" Target="../media/image1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image" Target="../media/image113.jpeg"/><Relationship Id="rId7" Type="http://schemas.openxmlformats.org/officeDocument/2006/relationships/image" Target="../media/image117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Relationship Id="rId9" Type="http://schemas.openxmlformats.org/officeDocument/2006/relationships/image" Target="../media/image1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1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131.jpeg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7" Type="http://schemas.openxmlformats.org/officeDocument/2006/relationships/image" Target="../media/image135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134.jpeg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122.png"/><Relationship Id="rId4" Type="http://schemas.openxmlformats.org/officeDocument/2006/relationships/image" Target="../media/image13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407469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77" name="Слайд think-cell" r:id="rId4" imgW="470" imgH="469" progId="TCLayout.ActiveDocument.1">
                  <p:embed/>
                </p:oleObj>
              </mc:Choice>
              <mc:Fallback>
                <p:oleObj name="Слайд think-cell" r:id="rId4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>
          <a:xfrm>
            <a:off x="712228" y="3745523"/>
            <a:ext cx="5741326" cy="676940"/>
          </a:xfrm>
        </p:spPr>
        <p:txBody>
          <a:bodyPr/>
          <a:lstStyle/>
          <a:p>
            <a:r>
              <a:rPr lang="ru-RU" dirty="0"/>
              <a:t>Главный специалист ЕВРАЗ КГОК (по ИВД) Георгиев </a:t>
            </a:r>
            <a:r>
              <a:rPr lang="ru-RU" dirty="0" smtClean="0"/>
              <a:t>Владимир Михайлович.</a:t>
            </a:r>
            <a:endParaRPr lang="ru-RU" dirty="0"/>
          </a:p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712229" y="4135457"/>
            <a:ext cx="4389120" cy="446276"/>
          </a:xfrm>
        </p:spPr>
        <p:txBody>
          <a:bodyPr/>
          <a:lstStyle/>
          <a:p>
            <a:r>
              <a:rPr lang="ru-RU" dirty="0" smtClean="0"/>
              <a:t>2</a:t>
            </a:r>
            <a:r>
              <a:rPr lang="en-US" dirty="0" smtClean="0"/>
              <a:t>5</a:t>
            </a:r>
            <a:r>
              <a:rPr lang="ru-RU" dirty="0" smtClean="0"/>
              <a:t> </a:t>
            </a:r>
            <a:r>
              <a:rPr lang="ru-RU" dirty="0"/>
              <a:t>Мая 2022 г.</a:t>
            </a:r>
          </a:p>
          <a:p>
            <a:endParaRPr lang="ru-RU" dirty="0"/>
          </a:p>
        </p:txBody>
      </p:sp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433348" y="1493235"/>
            <a:ext cx="7885462" cy="1387046"/>
          </a:xfrm>
        </p:spPr>
        <p:txBody>
          <a:bodyPr>
            <a:normAutofit fontScale="90000"/>
          </a:bodyPr>
          <a:lstStyle/>
          <a:p>
            <a:r>
              <a:rPr lang="ru-RU" dirty="0"/>
              <a:t>Корпоративная социальная ответственность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Информационно-выставочный центр (музей) ЕВРАЗ КГОК</a:t>
            </a:r>
          </a:p>
        </p:txBody>
      </p:sp>
    </p:spTree>
    <p:extLst>
      <p:ext uri="{BB962C8B-B14F-4D97-AF65-F5344CB8AC3E}">
        <p14:creationId xmlns:p14="http://schemas.microsoft.com/office/powerpoint/2010/main" val="77304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408" y="561693"/>
            <a:ext cx="9763125" cy="294953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Качканарский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горно-обогатительный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комбинат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3099" y="914399"/>
            <a:ext cx="5450192" cy="39020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408" y="902078"/>
            <a:ext cx="5809488" cy="3925824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00200BE-5B52-455A-91D5-615863D45049}"/>
              </a:ext>
            </a:extLst>
          </p:cNvPr>
          <p:cNvSpPr/>
          <p:nvPr/>
        </p:nvSpPr>
        <p:spPr>
          <a:xfrm rot="16200000" flipV="1">
            <a:off x="-148312" y="5529127"/>
            <a:ext cx="1235170" cy="637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69E80E8-3056-4360-B4C3-F5EEDA4D6A2C}"/>
              </a:ext>
            </a:extLst>
          </p:cNvPr>
          <p:cNvSpPr txBox="1"/>
          <p:nvPr/>
        </p:nvSpPr>
        <p:spPr>
          <a:xfrm>
            <a:off x="579423" y="5006994"/>
            <a:ext cx="11153868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fontAlgn="base"/>
            <a:r>
              <a:rPr lang="ru-RU" dirty="0" smtClean="0">
                <a:solidFill>
                  <a:schemeClr val="bg1"/>
                </a:solidFill>
              </a:rPr>
              <a:t>Входит </a:t>
            </a:r>
            <a:r>
              <a:rPr lang="ru-RU" dirty="0">
                <a:solidFill>
                  <a:schemeClr val="bg1"/>
                </a:solidFill>
              </a:rPr>
              <a:t>в пятерку крупнейших в России горнорудных предприятий. </a:t>
            </a:r>
            <a:endParaRPr lang="ru-RU" dirty="0" smtClean="0">
              <a:solidFill>
                <a:schemeClr val="bg1"/>
              </a:solidFill>
            </a:endParaRPr>
          </a:p>
          <a:p>
            <a:pPr fontAlgn="base"/>
            <a:r>
              <a:rPr lang="ru-RU" dirty="0" smtClean="0">
                <a:solidFill>
                  <a:schemeClr val="bg1"/>
                </a:solidFill>
              </a:rPr>
              <a:t>Разрабатывает </a:t>
            </a:r>
            <a:r>
              <a:rPr lang="ru-RU" dirty="0" err="1">
                <a:solidFill>
                  <a:schemeClr val="bg1"/>
                </a:solidFill>
              </a:rPr>
              <a:t>Гусевогорское</a:t>
            </a:r>
            <a:r>
              <a:rPr lang="ru-RU" dirty="0">
                <a:solidFill>
                  <a:schemeClr val="bg1"/>
                </a:solidFill>
              </a:rPr>
              <a:t> и Собственно-Качканарское месторождения титаномагнетитовых железных руд. Содержание в них ванадия позволяет выплавлять высокопрочные легированные сорта стали.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310725" y="6412971"/>
            <a:ext cx="433601" cy="169277"/>
          </a:xfrm>
        </p:spPr>
        <p:txBody>
          <a:bodyPr/>
          <a:lstStyle/>
          <a:p>
            <a:fld id="{625459FB-06E6-45FD-BA35-F4B03FA02066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Нижний колонтитул 18"/>
          <p:cNvSpPr txBox="1">
            <a:spLocks/>
          </p:cNvSpPr>
          <p:nvPr/>
        </p:nvSpPr>
        <p:spPr>
          <a:xfrm>
            <a:off x="437408" y="6371667"/>
            <a:ext cx="10852785" cy="23083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bg1"/>
                </a:solidFill>
              </a:rPr>
              <a:t>Музей ЕВРАЗ КГОК: корпоративная социальная ответственность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523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522" y="349926"/>
            <a:ext cx="9763125" cy="589905"/>
          </a:xfrm>
        </p:spPr>
        <p:txBody>
          <a:bodyPr/>
          <a:lstStyle/>
          <a:p>
            <a:r>
              <a:rPr lang="ru-RU" dirty="0" smtClean="0"/>
              <a:t>Социально-экономическое сотрудничество ЕВРАЗ, </a:t>
            </a:r>
            <a:br>
              <a:rPr lang="ru-RU" dirty="0" smtClean="0"/>
            </a:br>
            <a:r>
              <a:rPr lang="ru-RU" dirty="0" smtClean="0"/>
              <a:t>администрации и Правительства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284208" y="6454274"/>
            <a:ext cx="333376" cy="169277"/>
          </a:xfrm>
        </p:spPr>
        <p:txBody>
          <a:bodyPr/>
          <a:lstStyle/>
          <a:p>
            <a:fld id="{625459FB-06E6-45FD-BA35-F4B03FA02066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522" y="1002210"/>
            <a:ext cx="11269804" cy="1729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1626" y="965945"/>
            <a:ext cx="11250532" cy="1668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2172" indent="-23217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dirty="0"/>
              <a:t>Реализация проекта социально-экономического сотрудничества между Правительством Свердловской области, администрацией Качканара и ЕВРАЗ</a:t>
            </a:r>
          </a:p>
          <a:p>
            <a:pPr marL="232172" indent="-23217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dirty="0"/>
              <a:t>Инвестиции в развитие территории Качканара в 2019–2020 гг. составили порядка </a:t>
            </a:r>
            <a:r>
              <a:rPr lang="ru-RU" sz="1400" b="1" dirty="0"/>
              <a:t>1,3 млрд рублей</a:t>
            </a:r>
          </a:p>
          <a:p>
            <a:pPr marL="232172" indent="-23217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dirty="0"/>
              <a:t>Денежные средства направлены на строительство детской спортивной школы «Ритм», строительство физкультурно-спортивного  комплекса «ЕВРАЗ-Арена», Дворца единоборств «Атлант», </a:t>
            </a:r>
            <a:r>
              <a:rPr lang="ru-RU" sz="1400" dirty="0" err="1"/>
              <a:t>лыжероллерной</a:t>
            </a:r>
            <a:r>
              <a:rPr lang="ru-RU" sz="1400" dirty="0"/>
              <a:t> трассы «Звездочка»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C9D3C6F-C3CE-4B2B-A2C6-A651FAFB3FDD}"/>
              </a:ext>
            </a:extLst>
          </p:cNvPr>
          <p:cNvGrpSpPr/>
          <p:nvPr/>
        </p:nvGrpSpPr>
        <p:grpSpPr>
          <a:xfrm>
            <a:off x="476130" y="2784556"/>
            <a:ext cx="3718172" cy="1355244"/>
            <a:chOff x="3093687" y="1384798"/>
            <a:chExt cx="1548176" cy="1132533"/>
          </a:xfrm>
        </p:grpSpPr>
        <p:sp>
          <p:nvSpPr>
            <p:cNvPr id="10" name="Rectangle 163">
              <a:extLst>
                <a:ext uri="{FF2B5EF4-FFF2-40B4-BE49-F238E27FC236}">
                  <a16:creationId xmlns:a16="http://schemas.microsoft.com/office/drawing/2014/main" id="{E7EF1CCF-705D-4767-B297-B4EE7A94426B}"/>
                </a:ext>
              </a:extLst>
            </p:cNvPr>
            <p:cNvSpPr/>
            <p:nvPr/>
          </p:nvSpPr>
          <p:spPr>
            <a:xfrm>
              <a:off x="3093687" y="1384800"/>
              <a:ext cx="1548176" cy="1132531"/>
            </a:xfrm>
            <a:prstGeom prst="rect">
              <a:avLst/>
            </a:prstGeom>
            <a:solidFill>
              <a:srgbClr val="F2F2F2"/>
            </a:solidFill>
            <a:ln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750" tIns="87750" rIns="87750" bIns="87750" rtlCol="0" anchor="t">
              <a:noAutofit/>
            </a:bodyPr>
            <a:lstStyle/>
            <a:p>
              <a:r>
                <a:rPr lang="ru-RU" sz="813" b="1" dirty="0">
                  <a:solidFill>
                    <a:schemeClr val="tx1"/>
                  </a:solidFill>
                </a:rPr>
                <a:t>    </a:t>
              </a:r>
              <a:endParaRPr lang="ru-RU" sz="81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sz="81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endParaRPr lang="ru-RU" sz="813" dirty="0"/>
            </a:p>
            <a:p>
              <a:endParaRPr lang="ru-RU" sz="81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81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81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81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/>
              <a:r>
                <a:rPr lang="ru-RU" sz="81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</p:txBody>
        </p:sp>
        <p:sp>
          <p:nvSpPr>
            <p:cNvPr id="11" name="Rectangle 170">
              <a:extLst>
                <a:ext uri="{FF2B5EF4-FFF2-40B4-BE49-F238E27FC236}">
                  <a16:creationId xmlns:a16="http://schemas.microsoft.com/office/drawing/2014/main" id="{12E353E2-B5C1-48AF-B67C-8E0319F559C4}"/>
                </a:ext>
              </a:extLst>
            </p:cNvPr>
            <p:cNvSpPr/>
            <p:nvPr/>
          </p:nvSpPr>
          <p:spPr>
            <a:xfrm flipV="1">
              <a:off x="3093687" y="1384798"/>
              <a:ext cx="1548176" cy="5589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6250" tIns="117000" rIns="146250" bIns="87750" rtlCol="0" anchor="t">
              <a:noAutofit/>
            </a:bodyPr>
            <a:lstStyle/>
            <a:p>
              <a:pPr marL="139303" indent="-139303">
                <a:spcAft>
                  <a:spcPts val="325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endParaRPr lang="en-US" sz="73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6C9D3C6F-C3CE-4B2B-A2C6-A651FAFB3FDD}"/>
              </a:ext>
            </a:extLst>
          </p:cNvPr>
          <p:cNvGrpSpPr/>
          <p:nvPr/>
        </p:nvGrpSpPr>
        <p:grpSpPr>
          <a:xfrm>
            <a:off x="4502672" y="2784555"/>
            <a:ext cx="3303575" cy="1328539"/>
            <a:chOff x="3104423" y="1384798"/>
            <a:chExt cx="1537440" cy="1132533"/>
          </a:xfrm>
        </p:grpSpPr>
        <p:sp>
          <p:nvSpPr>
            <p:cNvPr id="13" name="Rectangle 163">
              <a:extLst>
                <a:ext uri="{FF2B5EF4-FFF2-40B4-BE49-F238E27FC236}">
                  <a16:creationId xmlns:a16="http://schemas.microsoft.com/office/drawing/2014/main" id="{E7EF1CCF-705D-4767-B297-B4EE7A94426B}"/>
                </a:ext>
              </a:extLst>
            </p:cNvPr>
            <p:cNvSpPr/>
            <p:nvPr/>
          </p:nvSpPr>
          <p:spPr>
            <a:xfrm>
              <a:off x="3104423" y="1421206"/>
              <a:ext cx="1537440" cy="1096125"/>
            </a:xfrm>
            <a:prstGeom prst="rect">
              <a:avLst/>
            </a:prstGeom>
            <a:solidFill>
              <a:srgbClr val="F2F2F2"/>
            </a:solidFill>
            <a:ln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750" tIns="87750" rIns="87750" bIns="87750" rtlCol="0" anchor="t">
              <a:noAutofit/>
            </a:bodyPr>
            <a:lstStyle/>
            <a:p>
              <a:r>
                <a:rPr lang="ru-RU" sz="813" b="1" dirty="0">
                  <a:solidFill>
                    <a:schemeClr val="tx1"/>
                  </a:solidFill>
                </a:rPr>
                <a:t>    </a:t>
              </a:r>
              <a:endParaRPr lang="ru-RU" sz="81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sz="81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endParaRPr lang="ru-RU" sz="813" dirty="0"/>
            </a:p>
            <a:p>
              <a:endParaRPr lang="ru-RU" sz="81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81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81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81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/>
              <a:r>
                <a:rPr lang="ru-RU" sz="81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</p:txBody>
        </p:sp>
        <p:sp>
          <p:nvSpPr>
            <p:cNvPr id="14" name="Rectangle 170">
              <a:extLst>
                <a:ext uri="{FF2B5EF4-FFF2-40B4-BE49-F238E27FC236}">
                  <a16:creationId xmlns:a16="http://schemas.microsoft.com/office/drawing/2014/main" id="{12E353E2-B5C1-48AF-B67C-8E0319F559C4}"/>
                </a:ext>
              </a:extLst>
            </p:cNvPr>
            <p:cNvSpPr/>
            <p:nvPr/>
          </p:nvSpPr>
          <p:spPr>
            <a:xfrm flipV="1">
              <a:off x="3104423" y="1384798"/>
              <a:ext cx="1537440" cy="526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6250" tIns="117000" rIns="146250" bIns="87750" rtlCol="0" anchor="t">
              <a:noAutofit/>
            </a:bodyPr>
            <a:lstStyle/>
            <a:p>
              <a:pPr marL="139303" indent="-139303">
                <a:spcAft>
                  <a:spcPts val="325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endParaRPr lang="en-US" sz="73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C9D3C6F-C3CE-4B2B-A2C6-A651FAFB3FDD}"/>
              </a:ext>
            </a:extLst>
          </p:cNvPr>
          <p:cNvGrpSpPr/>
          <p:nvPr/>
        </p:nvGrpSpPr>
        <p:grpSpPr>
          <a:xfrm>
            <a:off x="8126109" y="2796069"/>
            <a:ext cx="3213558" cy="1306504"/>
            <a:chOff x="1351446" y="1399335"/>
            <a:chExt cx="1542336" cy="1049304"/>
          </a:xfrm>
        </p:grpSpPr>
        <p:sp>
          <p:nvSpPr>
            <p:cNvPr id="16" name="Rectangle 163">
              <a:extLst>
                <a:ext uri="{FF2B5EF4-FFF2-40B4-BE49-F238E27FC236}">
                  <a16:creationId xmlns:a16="http://schemas.microsoft.com/office/drawing/2014/main" id="{E7EF1CCF-705D-4767-B297-B4EE7A94426B}"/>
                </a:ext>
              </a:extLst>
            </p:cNvPr>
            <p:cNvSpPr/>
            <p:nvPr/>
          </p:nvSpPr>
          <p:spPr>
            <a:xfrm>
              <a:off x="1356342" y="1399337"/>
              <a:ext cx="1537440" cy="1049302"/>
            </a:xfrm>
            <a:prstGeom prst="rect">
              <a:avLst/>
            </a:prstGeom>
            <a:solidFill>
              <a:srgbClr val="F2F2F2"/>
            </a:solidFill>
            <a:ln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750" tIns="87750" rIns="87750" bIns="87750" rtlCol="0" anchor="t">
              <a:noAutofit/>
            </a:bodyPr>
            <a:lstStyle/>
            <a:p>
              <a:endParaRPr lang="ru-RU" sz="81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81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81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/>
              <a:r>
                <a:rPr lang="ru-RU" sz="81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</p:txBody>
        </p:sp>
        <p:sp>
          <p:nvSpPr>
            <p:cNvPr id="17" name="Rectangle 170">
              <a:extLst>
                <a:ext uri="{FF2B5EF4-FFF2-40B4-BE49-F238E27FC236}">
                  <a16:creationId xmlns:a16="http://schemas.microsoft.com/office/drawing/2014/main" id="{12E353E2-B5C1-48AF-B67C-8E0319F559C4}"/>
                </a:ext>
              </a:extLst>
            </p:cNvPr>
            <p:cNvSpPr/>
            <p:nvPr/>
          </p:nvSpPr>
          <p:spPr>
            <a:xfrm flipV="1">
              <a:off x="1351446" y="1399335"/>
              <a:ext cx="1542336" cy="4143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6250" tIns="117000" rIns="146250" bIns="87750" rtlCol="0" anchor="t">
              <a:noAutofit/>
            </a:bodyPr>
            <a:lstStyle/>
            <a:p>
              <a:pPr marL="139303" indent="-139303">
                <a:spcAft>
                  <a:spcPts val="325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endParaRPr lang="en-US" sz="731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220735" y="2870359"/>
            <a:ext cx="4073434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303" indent="-139303" algn="ctr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ru-RU" sz="1400" b="1" spc="-1" dirty="0">
                <a:solidFill>
                  <a:srgbClr val="262626"/>
                </a:solidFill>
                <a:ea typeface="DejaVu Sans"/>
              </a:rPr>
              <a:t>Строительство </a:t>
            </a:r>
            <a:r>
              <a:rPr lang="ru-RU" sz="1400" b="1" spc="-1" dirty="0" smtClean="0">
                <a:solidFill>
                  <a:srgbClr val="262626"/>
                </a:solidFill>
                <a:ea typeface="DejaVu Sans"/>
              </a:rPr>
              <a:t>физкультурно-спортивного комплекса </a:t>
            </a:r>
            <a:r>
              <a:rPr lang="ru-RU" sz="1400" b="1" spc="-1" dirty="0">
                <a:solidFill>
                  <a:srgbClr val="262626"/>
                </a:solidFill>
                <a:ea typeface="DejaVu Sans"/>
              </a:rPr>
              <a:t>«ЕВРАЗ-Арена» </a:t>
            </a:r>
            <a:endParaRPr lang="ru-RU" sz="1400" b="1" spc="-1" dirty="0" smtClean="0">
              <a:solidFill>
                <a:srgbClr val="262626"/>
              </a:solidFill>
              <a:ea typeface="DejaVu Sans"/>
            </a:endParaRPr>
          </a:p>
          <a:p>
            <a:pPr algn="ctr">
              <a:buClr>
                <a:srgbClr val="FFC000"/>
              </a:buClr>
            </a:pPr>
            <a:endParaRPr lang="ru-RU" sz="1400" b="1" spc="-1" dirty="0">
              <a:solidFill>
                <a:srgbClr val="262626"/>
              </a:solidFill>
              <a:ea typeface="DejaVu Sans"/>
            </a:endParaRPr>
          </a:p>
          <a:p>
            <a:pPr algn="ctr"/>
            <a:r>
              <a:rPr lang="ru-RU" sz="1400" spc="-1" dirty="0">
                <a:solidFill>
                  <a:srgbClr val="262626"/>
                </a:solidFill>
                <a:ea typeface="DejaVu Sans"/>
              </a:rPr>
              <a:t>Реализация проекта: 2020 г. </a:t>
            </a:r>
          </a:p>
          <a:p>
            <a:pPr algn="ctr"/>
            <a:r>
              <a:rPr lang="ru-RU" sz="1400" spc="-1" dirty="0">
                <a:solidFill>
                  <a:srgbClr val="262626"/>
                </a:solidFill>
                <a:ea typeface="DejaVu Sans"/>
              </a:rPr>
              <a:t>     Инвестиции: 225 млн </a:t>
            </a:r>
            <a:r>
              <a:rPr lang="ru-RU" sz="1400" spc="-1" dirty="0" err="1">
                <a:solidFill>
                  <a:srgbClr val="262626"/>
                </a:solidFill>
                <a:ea typeface="DejaVu Sans"/>
              </a:rPr>
              <a:t>руб</a:t>
            </a:r>
            <a:endParaRPr lang="ru-RU" sz="1400" b="1" spc="-1" dirty="0">
              <a:solidFill>
                <a:srgbClr val="262626"/>
              </a:solidFill>
              <a:ea typeface="DejaVu Sans"/>
            </a:endParaRPr>
          </a:p>
          <a:p>
            <a:pPr algn="ctr">
              <a:lnSpc>
                <a:spcPct val="150000"/>
              </a:lnSpc>
            </a:pPr>
            <a:r>
              <a:rPr lang="ru-RU" sz="1400" spc="-1" dirty="0" smtClean="0">
                <a:solidFill>
                  <a:srgbClr val="262626"/>
                </a:solidFill>
                <a:ea typeface="DejaVu Sans"/>
              </a:rPr>
              <a:t>.</a:t>
            </a:r>
            <a:endParaRPr lang="ru-RU" sz="1400" spc="-1" dirty="0">
              <a:solidFill>
                <a:srgbClr val="262626"/>
              </a:solidFill>
              <a:ea typeface="DejaVu San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243743" y="2901798"/>
            <a:ext cx="352141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303" indent="-139303" algn="ctr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ru-RU" sz="1400" b="1" dirty="0"/>
              <a:t>Проект Дворца единоборств «Атлант»</a:t>
            </a:r>
          </a:p>
          <a:p>
            <a:pPr marL="139303" indent="-139303" algn="ctr"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ru-RU" sz="1400" dirty="0"/>
          </a:p>
          <a:p>
            <a:pPr algn="ctr"/>
            <a:r>
              <a:rPr lang="ru-RU" sz="1400" dirty="0"/>
              <a:t>    Реализация проекта: 2021 г. </a:t>
            </a:r>
          </a:p>
          <a:p>
            <a:pPr algn="ctr"/>
            <a:r>
              <a:rPr lang="ru-RU" sz="1400" dirty="0"/>
              <a:t>    Инвестиции: более 360 млн руб.</a:t>
            </a:r>
          </a:p>
        </p:txBody>
      </p:sp>
      <p:sp>
        <p:nvSpPr>
          <p:cNvPr id="23" name="Текст 40"/>
          <p:cNvSpPr>
            <a:spLocks noGrp="1"/>
          </p:cNvSpPr>
          <p:nvPr>
            <p:ph type="body" sz="quarter" idx="4294967295"/>
          </p:nvPr>
        </p:nvSpPr>
        <p:spPr>
          <a:xfrm>
            <a:off x="8136310" y="2918134"/>
            <a:ext cx="3099787" cy="130793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buClr>
                <a:srgbClr val="FFC000"/>
              </a:buClr>
            </a:pPr>
            <a:r>
              <a:rPr lang="ru-RU" sz="1400" b="1" dirty="0"/>
              <a:t>Строительство </a:t>
            </a:r>
            <a:r>
              <a:rPr lang="ru-RU" sz="1400" b="1" dirty="0" err="1"/>
              <a:t>лыжероллерной</a:t>
            </a:r>
            <a:r>
              <a:rPr lang="ru-RU" sz="1400" b="1" dirty="0"/>
              <a:t> трассы «Звездочка»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endParaRPr lang="ru-RU" sz="1400" dirty="0" smtClean="0"/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1400" dirty="0" smtClean="0"/>
              <a:t>    </a:t>
            </a:r>
            <a:r>
              <a:rPr lang="ru-RU" sz="1400" dirty="0"/>
              <a:t>Реализация проекта: 2020 г. 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1400" dirty="0"/>
              <a:t>    Инвестиции: более 170 млн руб.</a:t>
            </a:r>
          </a:p>
          <a:p>
            <a:endParaRPr lang="ru-RU" spc="-1" dirty="0">
              <a:solidFill>
                <a:srgbClr val="262626"/>
              </a:solidFill>
              <a:latin typeface="Franklin Gothic Book"/>
              <a:ea typeface="DejaVu Sans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647" y="4209861"/>
            <a:ext cx="3717708" cy="21004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8509" y="4195844"/>
            <a:ext cx="3325844" cy="21144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7611" y="4204685"/>
            <a:ext cx="3251648" cy="2105580"/>
          </a:xfrm>
          <a:prstGeom prst="rect">
            <a:avLst/>
          </a:prstGeom>
        </p:spPr>
      </p:pic>
      <p:sp>
        <p:nvSpPr>
          <p:cNvPr id="19" name="Нижний колонтитул 1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Музей ЕВРАЗ КГОК: корпоративная социальная ответственность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89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28" name="Слайд think-cell" r:id="rId5" imgW="470" imgH="469" progId="TCLayout.ActiveDocument.1">
                  <p:embed/>
                </p:oleObj>
              </mc:Choice>
              <mc:Fallback>
                <p:oleObj name="Слайд think-cell" r:id="rId5" imgW="470" imgH="469" progId="TCLayout.ActiveDocument.1">
                  <p:embed/>
                  <p:pic>
                    <p:nvPicPr>
                      <p:cNvPr id="7" name="Объект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ru-RU" sz="2200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 dirty="0"/>
              <a:t>Социальные программы АО «ЕВРАЗ КГОК» и объекты социальной сферы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0" name="Пятиугольник 14">
            <a:extLst>
              <a:ext uri="{FF2B5EF4-FFF2-40B4-BE49-F238E27FC236}">
                <a16:creationId xmlns:a16="http://schemas.microsoft.com/office/drawing/2014/main" id="{0B3D6B01-36E8-42EF-86C1-FEA4E43406C9}"/>
              </a:ext>
            </a:extLst>
          </p:cNvPr>
          <p:cNvSpPr/>
          <p:nvPr/>
        </p:nvSpPr>
        <p:spPr>
          <a:xfrm>
            <a:off x="450870" y="1028917"/>
            <a:ext cx="2765963" cy="511347"/>
          </a:xfrm>
          <a:prstGeom prst="homePlate">
            <a:avLst>
              <a:gd name="adj" fmla="val 30342"/>
            </a:avLst>
          </a:prstGeom>
          <a:solidFill>
            <a:schemeClr val="accent1"/>
          </a:solidFill>
          <a:ln w="285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742950">
              <a:buClr>
                <a:srgbClr val="FF0000"/>
              </a:buClr>
              <a:buSzPct val="125000"/>
              <a:defRPr/>
            </a:pPr>
            <a:r>
              <a:rPr lang="ru-RU" sz="1150" b="1" kern="0" dirty="0">
                <a:cs typeface="Arial" charset="0"/>
              </a:rPr>
              <a:t>Программы социальной поддержки работников и неработающих пенсионеров </a:t>
            </a:r>
          </a:p>
        </p:txBody>
      </p:sp>
      <p:sp>
        <p:nvSpPr>
          <p:cNvPr id="11" name="Пятиугольник 14">
            <a:extLst>
              <a:ext uri="{FF2B5EF4-FFF2-40B4-BE49-F238E27FC236}">
                <a16:creationId xmlns:a16="http://schemas.microsoft.com/office/drawing/2014/main" id="{E1F9998D-E3F7-44F5-A840-C56394925339}"/>
              </a:ext>
            </a:extLst>
          </p:cNvPr>
          <p:cNvSpPr/>
          <p:nvPr/>
        </p:nvSpPr>
        <p:spPr>
          <a:xfrm>
            <a:off x="3303144" y="1045218"/>
            <a:ext cx="2797940" cy="493829"/>
          </a:xfrm>
          <a:prstGeom prst="chevron">
            <a:avLst>
              <a:gd name="adj" fmla="val 29367"/>
            </a:avLst>
          </a:prstGeom>
          <a:solidFill>
            <a:schemeClr val="accent2"/>
          </a:solidFill>
          <a:ln w="285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83">
              <a:defRPr/>
            </a:pPr>
            <a:endParaRPr lang="ru-RU" sz="1400" kern="0" dirty="0">
              <a:cs typeface="Arial" charset="0"/>
            </a:endParaRPr>
          </a:p>
        </p:txBody>
      </p:sp>
      <p:sp>
        <p:nvSpPr>
          <p:cNvPr id="14" name="Пятиугольник 14">
            <a:extLst>
              <a:ext uri="{FF2B5EF4-FFF2-40B4-BE49-F238E27FC236}">
                <a16:creationId xmlns:a16="http://schemas.microsoft.com/office/drawing/2014/main" id="{BDA25365-5C21-4939-A698-29CFFE1C1B07}"/>
              </a:ext>
            </a:extLst>
          </p:cNvPr>
          <p:cNvSpPr/>
          <p:nvPr/>
        </p:nvSpPr>
        <p:spPr>
          <a:xfrm>
            <a:off x="3223202" y="1200628"/>
            <a:ext cx="73573" cy="186030"/>
          </a:xfrm>
          <a:custGeom>
            <a:avLst/>
            <a:gdLst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5" fmla="*/ 162681 w 1930168"/>
              <a:gd name="connsiteY5" fmla="*/ 276980 h 553959"/>
              <a:gd name="connsiteX6" fmla="*/ 0 w 1930168"/>
              <a:gd name="connsiteY6" fmla="*/ 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6" fmla="*/ 254121 w 1930168"/>
              <a:gd name="connsiteY6" fmla="*/ 36842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0" fmla="*/ 1767487 w 1930168"/>
              <a:gd name="connsiteY0" fmla="*/ 0 h 553959"/>
              <a:gd name="connsiteX1" fmla="*/ 1930168 w 1930168"/>
              <a:gd name="connsiteY1" fmla="*/ 276980 h 553959"/>
              <a:gd name="connsiteX2" fmla="*/ 1767487 w 1930168"/>
              <a:gd name="connsiteY2" fmla="*/ 553959 h 553959"/>
              <a:gd name="connsiteX3" fmla="*/ 0 w 1930168"/>
              <a:gd name="connsiteY3" fmla="*/ 553959 h 553959"/>
              <a:gd name="connsiteX0" fmla="*/ 0 w 162681"/>
              <a:gd name="connsiteY0" fmla="*/ 0 h 553959"/>
              <a:gd name="connsiteX1" fmla="*/ 162681 w 162681"/>
              <a:gd name="connsiteY1" fmla="*/ 276980 h 553959"/>
              <a:gd name="connsiteX2" fmla="*/ 0 w 162681"/>
              <a:gd name="connsiteY2" fmla="*/ 553959 h 553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681" h="553959">
                <a:moveTo>
                  <a:pt x="0" y="0"/>
                </a:moveTo>
                <a:lnTo>
                  <a:pt x="162681" y="276980"/>
                </a:lnTo>
                <a:lnTo>
                  <a:pt x="0" y="553959"/>
                </a:ln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83">
              <a:defRPr/>
            </a:pPr>
            <a:endParaRPr lang="ru" sz="1292" kern="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5" name="Rectangle 47">
            <a:extLst>
              <a:ext uri="{FF2B5EF4-FFF2-40B4-BE49-F238E27FC236}">
                <a16:creationId xmlns:a16="http://schemas.microsoft.com/office/drawing/2014/main" id="{98251939-9FED-4D5A-8124-179634BAAF83}"/>
              </a:ext>
            </a:extLst>
          </p:cNvPr>
          <p:cNvSpPr/>
          <p:nvPr/>
        </p:nvSpPr>
        <p:spPr>
          <a:xfrm>
            <a:off x="450871" y="1731454"/>
            <a:ext cx="2593974" cy="400432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Ins="180000" bIns="108000" rtlCol="0" anchor="t">
            <a:noAutofit/>
          </a:bodyPr>
          <a:lstStyle/>
          <a:p>
            <a:pPr marL="171450" indent="-171450">
              <a:spcAft>
                <a:spcPts val="400"/>
              </a:spcAft>
              <a:buClr>
                <a:schemeClr val="bg2"/>
              </a:buClr>
              <a:buFont typeface="Wingdings" panose="05000000000000000000" pitchFamily="2" charset="2"/>
              <a:buChar char="§"/>
            </a:pPr>
            <a:endParaRPr lang="en-US" sz="900" kern="0" dirty="0">
              <a:solidFill>
                <a:schemeClr val="bg1"/>
              </a:solidFill>
            </a:endParaRPr>
          </a:p>
        </p:txBody>
      </p:sp>
      <p:sp>
        <p:nvSpPr>
          <p:cNvPr id="16" name="Rectangle 48">
            <a:extLst>
              <a:ext uri="{FF2B5EF4-FFF2-40B4-BE49-F238E27FC236}">
                <a16:creationId xmlns:a16="http://schemas.microsoft.com/office/drawing/2014/main" id="{A01401C1-1BBB-41FE-B9CB-BCD36A360D79}"/>
              </a:ext>
            </a:extLst>
          </p:cNvPr>
          <p:cNvSpPr/>
          <p:nvPr/>
        </p:nvSpPr>
        <p:spPr>
          <a:xfrm>
            <a:off x="3357325" y="1734446"/>
            <a:ext cx="2593974" cy="40043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Ins="180000" bIns="108000" rtlCol="0" anchor="t">
            <a:noAutofit/>
          </a:bodyPr>
          <a:lstStyle/>
          <a:p>
            <a:pPr marL="171450" indent="-171450">
              <a:spcAft>
                <a:spcPts val="4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A83A26D3-AD77-43BE-93E6-71E0D63EEB95}"/>
              </a:ext>
            </a:extLst>
          </p:cNvPr>
          <p:cNvSpPr txBox="1">
            <a:spLocks/>
          </p:cNvSpPr>
          <p:nvPr/>
        </p:nvSpPr>
        <p:spPr>
          <a:xfrm>
            <a:off x="10002839" y="2179417"/>
            <a:ext cx="1865311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 b="0">
                <a:solidFill>
                  <a:schemeClr val="accent1"/>
                </a:solidFill>
              </a:defRPr>
            </a:lvl1pPr>
            <a:lvl2pPr marL="571458" indent="-244911" defTabSz="957838">
              <a:spcBef>
                <a:spcPts val="0"/>
              </a:spcBef>
              <a:spcAft>
                <a:spcPts val="551"/>
              </a:spcAft>
              <a:buClr>
                <a:schemeClr val="accent1"/>
              </a:buClr>
              <a:buSzPct val="100000"/>
              <a:buFont typeface="Wingdings 2" pitchFamily="18" charset="2"/>
              <a:buChar char=""/>
              <a:defRPr sz="1000">
                <a:latin typeface="Arial" pitchFamily="34" charset="0"/>
                <a:cs typeface="Arial" pitchFamily="34" charset="0"/>
              </a:defRPr>
            </a:lvl2pPr>
            <a:lvl3pPr marL="828031" indent="-256573" defTabSz="957838">
              <a:spcBef>
                <a:spcPts val="0"/>
              </a:spcBef>
              <a:spcAft>
                <a:spcPts val="551"/>
              </a:spcAft>
              <a:buClr>
                <a:schemeClr val="accent1"/>
              </a:buClr>
              <a:buSzPct val="120000"/>
              <a:buFont typeface="Arial Black" pitchFamily="34" charset="0"/>
              <a:buChar char="–"/>
              <a:defRPr sz="1000">
                <a:latin typeface="Arial" pitchFamily="34" charset="0"/>
                <a:cs typeface="Arial" pitchFamily="34" charset="0"/>
              </a:defRPr>
            </a:lvl3pPr>
            <a:lvl4pPr marL="988389" indent="-244911" defTabSz="957838">
              <a:spcBef>
                <a:spcPts val="0"/>
              </a:spcBef>
              <a:spcAft>
                <a:spcPts val="551"/>
              </a:spcAft>
              <a:buFont typeface="Arial" pitchFamily="34" charset="0"/>
              <a:buChar char="–"/>
              <a:defRPr sz="1100"/>
            </a:lvl4pPr>
            <a:lvl5pPr marL="1233300" indent="-244911" defTabSz="957838">
              <a:spcBef>
                <a:spcPts val="0"/>
              </a:spcBef>
              <a:spcAft>
                <a:spcPts val="551"/>
              </a:spcAft>
              <a:buFont typeface="Arial" pitchFamily="34" charset="0"/>
              <a:buChar char="»"/>
              <a:defRPr sz="1100"/>
            </a:lvl5pPr>
            <a:lvl6pPr marL="2634055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6pPr>
            <a:lvl7pPr marL="3112975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7pPr>
            <a:lvl8pPr marL="3591894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8pPr>
            <a:lvl9pPr marL="4070813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9pPr>
          </a:lstStyle>
          <a:p>
            <a:r>
              <a:rPr lang="ru-RU" sz="4400" b="1" dirty="0" smtClean="0">
                <a:solidFill>
                  <a:schemeClr val="bg1"/>
                </a:solidFill>
              </a:rPr>
              <a:t>370</a:t>
            </a:r>
            <a:r>
              <a:rPr lang="ru-RU" sz="1200" dirty="0" smtClean="0">
                <a:solidFill>
                  <a:schemeClr val="bg1"/>
                </a:solidFill>
              </a:rPr>
              <a:t> млн долл. с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8" name="Rectangle 68">
            <a:extLst>
              <a:ext uri="{FF2B5EF4-FFF2-40B4-BE49-F238E27FC236}">
                <a16:creationId xmlns:a16="http://schemas.microsoft.com/office/drawing/2014/main" id="{F33532B4-4890-424F-8B1F-03524580969C}"/>
              </a:ext>
            </a:extLst>
          </p:cNvPr>
          <p:cNvSpPr/>
          <p:nvPr/>
        </p:nvSpPr>
        <p:spPr>
          <a:xfrm flipV="1">
            <a:off x="450871" y="1659033"/>
            <a:ext cx="2593974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Ins="180000" bIns="108000" rtlCol="0" anchor="t">
            <a:noAutofit/>
          </a:bodyPr>
          <a:lstStyle/>
          <a:p>
            <a:pPr marL="171450" indent="-171450">
              <a:spcAft>
                <a:spcPts val="400"/>
              </a:spcAft>
              <a:buClr>
                <a:schemeClr val="bg2"/>
              </a:buClr>
              <a:buFont typeface="Wingdings" panose="05000000000000000000" pitchFamily="2" charset="2"/>
              <a:buChar char="§"/>
            </a:pPr>
            <a:endParaRPr lang="en-US" sz="900" kern="0" dirty="0">
              <a:solidFill>
                <a:schemeClr val="bg1"/>
              </a:solidFill>
            </a:endParaRPr>
          </a:p>
        </p:txBody>
      </p:sp>
      <p:sp>
        <p:nvSpPr>
          <p:cNvPr id="39" name="Rectangle 69">
            <a:extLst>
              <a:ext uri="{FF2B5EF4-FFF2-40B4-BE49-F238E27FC236}">
                <a16:creationId xmlns:a16="http://schemas.microsoft.com/office/drawing/2014/main" id="{68DC7ECD-5411-47EF-94E0-7461266648F8}"/>
              </a:ext>
            </a:extLst>
          </p:cNvPr>
          <p:cNvSpPr/>
          <p:nvPr/>
        </p:nvSpPr>
        <p:spPr>
          <a:xfrm flipV="1">
            <a:off x="3347523" y="1659031"/>
            <a:ext cx="2593974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Ins="180000" bIns="108000" rtlCol="0" anchor="t">
            <a:noAutofit/>
          </a:bodyPr>
          <a:lstStyle/>
          <a:p>
            <a:pPr marL="171450" indent="-171450">
              <a:spcAft>
                <a:spcPts val="4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en-US" sz="900" dirty="0">
              <a:solidFill>
                <a:schemeClr val="bg1"/>
              </a:solidFill>
            </a:endParaRPr>
          </a:p>
        </p:txBody>
      </p:sp>
      <p:grpSp>
        <p:nvGrpSpPr>
          <p:cNvPr id="42" name="Group 45">
            <a:extLst>
              <a:ext uri="{FF2B5EF4-FFF2-40B4-BE49-F238E27FC236}">
                <a16:creationId xmlns:a16="http://schemas.microsoft.com/office/drawing/2014/main" id="{659620EB-53B9-410B-A23E-40CFF54945B2}"/>
              </a:ext>
            </a:extLst>
          </p:cNvPr>
          <p:cNvGrpSpPr/>
          <p:nvPr/>
        </p:nvGrpSpPr>
        <p:grpSpPr>
          <a:xfrm>
            <a:off x="9151988" y="5385725"/>
            <a:ext cx="2600238" cy="520048"/>
            <a:chOff x="10134549" y="-666925"/>
            <a:chExt cx="2350120" cy="470024"/>
          </a:xfr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20000"/>
                </a:schemeClr>
              </a:gs>
            </a:gsLst>
            <a:lin ang="2700000" scaled="0"/>
          </a:gradFill>
        </p:grpSpPr>
        <p:sp>
          <p:nvSpPr>
            <p:cNvPr id="43" name="Freeform: Shape 105">
              <a:extLst>
                <a:ext uri="{FF2B5EF4-FFF2-40B4-BE49-F238E27FC236}">
                  <a16:creationId xmlns:a16="http://schemas.microsoft.com/office/drawing/2014/main" id="{27642562-9699-4080-8447-B8BB08A36FEB}"/>
                </a:ext>
              </a:extLst>
            </p:cNvPr>
            <p:cNvSpPr/>
            <p:nvPr/>
          </p:nvSpPr>
          <p:spPr>
            <a:xfrm>
              <a:off x="12088207" y="-666925"/>
              <a:ext cx="396462" cy="470024"/>
            </a:xfrm>
            <a:custGeom>
              <a:avLst/>
              <a:gdLst>
                <a:gd name="connsiteX0" fmla="*/ 0 w 166428"/>
                <a:gd name="connsiteY0" fmla="*/ 0 h 197308"/>
                <a:gd name="connsiteX1" fmla="*/ 0 w 166428"/>
                <a:gd name="connsiteY1" fmla="*/ 39301 h 197308"/>
                <a:gd name="connsiteX2" fmla="*/ 109081 w 166428"/>
                <a:gd name="connsiteY2" fmla="*/ 39301 h 197308"/>
                <a:gd name="connsiteX3" fmla="*/ 0 w 166428"/>
                <a:gd name="connsiteY3" fmla="*/ 158007 h 197308"/>
                <a:gd name="connsiteX4" fmla="*/ 0 w 166428"/>
                <a:gd name="connsiteY4" fmla="*/ 197308 h 197308"/>
                <a:gd name="connsiteX5" fmla="*/ 166429 w 166428"/>
                <a:gd name="connsiteY5" fmla="*/ 197308 h 197308"/>
                <a:gd name="connsiteX6" fmla="*/ 166429 w 166428"/>
                <a:gd name="connsiteY6" fmla="*/ 158007 h 197308"/>
                <a:gd name="connsiteX7" fmla="*/ 55744 w 166428"/>
                <a:gd name="connsiteY7" fmla="*/ 158007 h 197308"/>
                <a:gd name="connsiteX8" fmla="*/ 166429 w 166428"/>
                <a:gd name="connsiteY8" fmla="*/ 39301 h 197308"/>
                <a:gd name="connsiteX9" fmla="*/ 166429 w 166428"/>
                <a:gd name="connsiteY9" fmla="*/ 0 h 197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6428" h="197308">
                  <a:moveTo>
                    <a:pt x="0" y="0"/>
                  </a:moveTo>
                  <a:lnTo>
                    <a:pt x="0" y="39301"/>
                  </a:lnTo>
                  <a:lnTo>
                    <a:pt x="109081" y="39301"/>
                  </a:lnTo>
                  <a:lnTo>
                    <a:pt x="0" y="158007"/>
                  </a:lnTo>
                  <a:lnTo>
                    <a:pt x="0" y="197308"/>
                  </a:lnTo>
                  <a:lnTo>
                    <a:pt x="166429" y="197308"/>
                  </a:lnTo>
                  <a:lnTo>
                    <a:pt x="166429" y="158007"/>
                  </a:lnTo>
                  <a:lnTo>
                    <a:pt x="55744" y="158007"/>
                  </a:lnTo>
                  <a:lnTo>
                    <a:pt x="166429" y="39301"/>
                  </a:lnTo>
                  <a:lnTo>
                    <a:pt x="166429" y="0"/>
                  </a:lnTo>
                  <a:close/>
                </a:path>
              </a:pathLst>
            </a:custGeom>
            <a:grpFill/>
            <a:ln w="39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106">
              <a:extLst>
                <a:ext uri="{FF2B5EF4-FFF2-40B4-BE49-F238E27FC236}">
                  <a16:creationId xmlns:a16="http://schemas.microsoft.com/office/drawing/2014/main" id="{F4E6C045-C1EE-4B21-9C2E-BF9C656CC792}"/>
                </a:ext>
              </a:extLst>
            </p:cNvPr>
            <p:cNvSpPr/>
            <p:nvPr/>
          </p:nvSpPr>
          <p:spPr>
            <a:xfrm>
              <a:off x="11545577" y="-666925"/>
              <a:ext cx="504415" cy="470024"/>
            </a:xfrm>
            <a:custGeom>
              <a:avLst/>
              <a:gdLst>
                <a:gd name="connsiteX0" fmla="*/ 106274 w 211745"/>
                <a:gd name="connsiteY0" fmla="*/ 39301 h 197308"/>
                <a:gd name="connsiteX1" fmla="*/ 137555 w 211745"/>
                <a:gd name="connsiteY1" fmla="*/ 118305 h 197308"/>
                <a:gd name="connsiteX2" fmla="*/ 74993 w 211745"/>
                <a:gd name="connsiteY2" fmla="*/ 118305 h 197308"/>
                <a:gd name="connsiteX3" fmla="*/ 106274 w 211745"/>
                <a:gd name="connsiteY3" fmla="*/ 39301 h 197308"/>
                <a:gd name="connsiteX4" fmla="*/ 75795 w 211745"/>
                <a:gd name="connsiteY4" fmla="*/ 0 h 197308"/>
                <a:gd name="connsiteX5" fmla="*/ 0 w 211745"/>
                <a:gd name="connsiteY5" fmla="*/ 197308 h 197308"/>
                <a:gd name="connsiteX6" fmla="*/ 45317 w 211745"/>
                <a:gd name="connsiteY6" fmla="*/ 197308 h 197308"/>
                <a:gd name="connsiteX7" fmla="*/ 60155 w 211745"/>
                <a:gd name="connsiteY7" fmla="*/ 157606 h 197308"/>
                <a:gd name="connsiteX8" fmla="*/ 151992 w 211745"/>
                <a:gd name="connsiteY8" fmla="*/ 157606 h 197308"/>
                <a:gd name="connsiteX9" fmla="*/ 166830 w 211745"/>
                <a:gd name="connsiteY9" fmla="*/ 197308 h 197308"/>
                <a:gd name="connsiteX10" fmla="*/ 211746 w 211745"/>
                <a:gd name="connsiteY10" fmla="*/ 197308 h 197308"/>
                <a:gd name="connsiteX11" fmla="*/ 131539 w 211745"/>
                <a:gd name="connsiteY11" fmla="*/ 0 h 197308"/>
                <a:gd name="connsiteX12" fmla="*/ 75795 w 211745"/>
                <a:gd name="connsiteY12" fmla="*/ 0 h 197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1745" h="197308">
                  <a:moveTo>
                    <a:pt x="106274" y="39301"/>
                  </a:moveTo>
                  <a:lnTo>
                    <a:pt x="137555" y="118305"/>
                  </a:lnTo>
                  <a:lnTo>
                    <a:pt x="74993" y="118305"/>
                  </a:lnTo>
                  <a:lnTo>
                    <a:pt x="106274" y="39301"/>
                  </a:lnTo>
                  <a:close/>
                  <a:moveTo>
                    <a:pt x="75795" y="0"/>
                  </a:moveTo>
                  <a:lnTo>
                    <a:pt x="0" y="197308"/>
                  </a:lnTo>
                  <a:lnTo>
                    <a:pt x="45317" y="197308"/>
                  </a:lnTo>
                  <a:lnTo>
                    <a:pt x="60155" y="157606"/>
                  </a:lnTo>
                  <a:lnTo>
                    <a:pt x="151992" y="157606"/>
                  </a:lnTo>
                  <a:lnTo>
                    <a:pt x="166830" y="197308"/>
                  </a:lnTo>
                  <a:lnTo>
                    <a:pt x="211746" y="197308"/>
                  </a:lnTo>
                  <a:lnTo>
                    <a:pt x="131539" y="0"/>
                  </a:lnTo>
                  <a:lnTo>
                    <a:pt x="75795" y="0"/>
                  </a:lnTo>
                  <a:close/>
                </a:path>
              </a:pathLst>
            </a:custGeom>
            <a:grpFill/>
            <a:ln w="39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107">
              <a:extLst>
                <a:ext uri="{FF2B5EF4-FFF2-40B4-BE49-F238E27FC236}">
                  <a16:creationId xmlns:a16="http://schemas.microsoft.com/office/drawing/2014/main" id="{67466340-A7F1-42A2-8A52-4E9BC95A8CCF}"/>
                </a:ext>
              </a:extLst>
            </p:cNvPr>
            <p:cNvSpPr/>
            <p:nvPr/>
          </p:nvSpPr>
          <p:spPr>
            <a:xfrm>
              <a:off x="10556808" y="-666925"/>
              <a:ext cx="495818" cy="470024"/>
            </a:xfrm>
            <a:custGeom>
              <a:avLst/>
              <a:gdLst>
                <a:gd name="connsiteX0" fmla="*/ 162018 w 208136"/>
                <a:gd name="connsiteY0" fmla="*/ 0 h 197308"/>
                <a:gd name="connsiteX1" fmla="*/ 104269 w 208136"/>
                <a:gd name="connsiteY1" fmla="*/ 141966 h 197308"/>
                <a:gd name="connsiteX2" fmla="*/ 48926 w 208136"/>
                <a:gd name="connsiteY2" fmla="*/ 0 h 197308"/>
                <a:gd name="connsiteX3" fmla="*/ 0 w 208136"/>
                <a:gd name="connsiteY3" fmla="*/ 0 h 197308"/>
                <a:gd name="connsiteX4" fmla="*/ 83014 w 208136"/>
                <a:gd name="connsiteY4" fmla="*/ 197308 h 197308"/>
                <a:gd name="connsiteX5" fmla="*/ 125925 w 208136"/>
                <a:gd name="connsiteY5" fmla="*/ 197308 h 197308"/>
                <a:gd name="connsiteX6" fmla="*/ 208136 w 208136"/>
                <a:gd name="connsiteY6" fmla="*/ 0 h 197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136" h="197308">
                  <a:moveTo>
                    <a:pt x="162018" y="0"/>
                  </a:moveTo>
                  <a:lnTo>
                    <a:pt x="104269" y="141966"/>
                  </a:lnTo>
                  <a:lnTo>
                    <a:pt x="48926" y="0"/>
                  </a:lnTo>
                  <a:lnTo>
                    <a:pt x="0" y="0"/>
                  </a:lnTo>
                  <a:lnTo>
                    <a:pt x="83014" y="197308"/>
                  </a:lnTo>
                  <a:lnTo>
                    <a:pt x="125925" y="197308"/>
                  </a:lnTo>
                  <a:lnTo>
                    <a:pt x="208136" y="0"/>
                  </a:lnTo>
                  <a:close/>
                </a:path>
              </a:pathLst>
            </a:custGeom>
            <a:grpFill/>
            <a:ln w="39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110">
              <a:extLst>
                <a:ext uri="{FF2B5EF4-FFF2-40B4-BE49-F238E27FC236}">
                  <a16:creationId xmlns:a16="http://schemas.microsoft.com/office/drawing/2014/main" id="{2D943EA0-A570-454A-996B-5B16BD58775F}"/>
                </a:ext>
              </a:extLst>
            </p:cNvPr>
            <p:cNvSpPr/>
            <p:nvPr/>
          </p:nvSpPr>
          <p:spPr>
            <a:xfrm>
              <a:off x="10134549" y="-666925"/>
              <a:ext cx="384999" cy="470024"/>
            </a:xfrm>
            <a:custGeom>
              <a:avLst/>
              <a:gdLst>
                <a:gd name="connsiteX0" fmla="*/ 0 w 161616"/>
                <a:gd name="connsiteY0" fmla="*/ 0 h 197308"/>
                <a:gd name="connsiteX1" fmla="*/ 0 w 161616"/>
                <a:gd name="connsiteY1" fmla="*/ 197308 h 197308"/>
                <a:gd name="connsiteX2" fmla="*/ 161617 w 161616"/>
                <a:gd name="connsiteY2" fmla="*/ 197308 h 197308"/>
                <a:gd name="connsiteX3" fmla="*/ 161617 w 161616"/>
                <a:gd name="connsiteY3" fmla="*/ 158007 h 197308"/>
                <a:gd name="connsiteX4" fmla="*/ 39301 w 161616"/>
                <a:gd name="connsiteY4" fmla="*/ 158007 h 197308"/>
                <a:gd name="connsiteX5" fmla="*/ 39301 w 161616"/>
                <a:gd name="connsiteY5" fmla="*/ 118305 h 197308"/>
                <a:gd name="connsiteX6" fmla="*/ 161617 w 161616"/>
                <a:gd name="connsiteY6" fmla="*/ 118305 h 197308"/>
                <a:gd name="connsiteX7" fmla="*/ 161617 w 161616"/>
                <a:gd name="connsiteY7" fmla="*/ 79003 h 197308"/>
                <a:gd name="connsiteX8" fmla="*/ 39301 w 161616"/>
                <a:gd name="connsiteY8" fmla="*/ 79003 h 197308"/>
                <a:gd name="connsiteX9" fmla="*/ 39301 w 161616"/>
                <a:gd name="connsiteY9" fmla="*/ 39702 h 197308"/>
                <a:gd name="connsiteX10" fmla="*/ 161617 w 161616"/>
                <a:gd name="connsiteY10" fmla="*/ 39301 h 197308"/>
                <a:gd name="connsiteX11" fmla="*/ 161617 w 161616"/>
                <a:gd name="connsiteY11" fmla="*/ 0 h 197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616" h="197308">
                  <a:moveTo>
                    <a:pt x="0" y="0"/>
                  </a:moveTo>
                  <a:lnTo>
                    <a:pt x="0" y="197308"/>
                  </a:lnTo>
                  <a:lnTo>
                    <a:pt x="161617" y="197308"/>
                  </a:lnTo>
                  <a:lnTo>
                    <a:pt x="161617" y="158007"/>
                  </a:lnTo>
                  <a:lnTo>
                    <a:pt x="39301" y="158007"/>
                  </a:lnTo>
                  <a:lnTo>
                    <a:pt x="39301" y="118305"/>
                  </a:lnTo>
                  <a:lnTo>
                    <a:pt x="161617" y="118305"/>
                  </a:lnTo>
                  <a:lnTo>
                    <a:pt x="161617" y="79003"/>
                  </a:lnTo>
                  <a:lnTo>
                    <a:pt x="39301" y="79003"/>
                  </a:lnTo>
                  <a:lnTo>
                    <a:pt x="39301" y="39702"/>
                  </a:lnTo>
                  <a:lnTo>
                    <a:pt x="161617" y="39301"/>
                  </a:lnTo>
                  <a:lnTo>
                    <a:pt x="161617" y="0"/>
                  </a:lnTo>
                  <a:close/>
                </a:path>
              </a:pathLst>
            </a:custGeom>
            <a:grpFill/>
            <a:ln w="39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111">
              <a:extLst>
                <a:ext uri="{FF2B5EF4-FFF2-40B4-BE49-F238E27FC236}">
                  <a16:creationId xmlns:a16="http://schemas.microsoft.com/office/drawing/2014/main" id="{EFAB4EC3-CE86-4396-A25F-321EAB5ED999}"/>
                </a:ext>
              </a:extLst>
            </p:cNvPr>
            <p:cNvSpPr/>
            <p:nvPr/>
          </p:nvSpPr>
          <p:spPr>
            <a:xfrm>
              <a:off x="11089883" y="-666925"/>
              <a:ext cx="422256" cy="470024"/>
            </a:xfrm>
            <a:custGeom>
              <a:avLst/>
              <a:gdLst>
                <a:gd name="connsiteX0" fmla="*/ 128732 w 177256"/>
                <a:gd name="connsiteY0" fmla="*/ 114695 h 197308"/>
                <a:gd name="connsiteX1" fmla="*/ 168033 w 177256"/>
                <a:gd name="connsiteY1" fmla="*/ 58551 h 197308"/>
                <a:gd name="connsiteX2" fmla="*/ 109081 w 177256"/>
                <a:gd name="connsiteY2" fmla="*/ 0 h 197308"/>
                <a:gd name="connsiteX3" fmla="*/ 78603 w 177256"/>
                <a:gd name="connsiteY3" fmla="*/ 0 h 197308"/>
                <a:gd name="connsiteX4" fmla="*/ 0 w 177256"/>
                <a:gd name="connsiteY4" fmla="*/ 0 h 197308"/>
                <a:gd name="connsiteX5" fmla="*/ 0 w 177256"/>
                <a:gd name="connsiteY5" fmla="*/ 197308 h 197308"/>
                <a:gd name="connsiteX6" fmla="*/ 39301 w 177256"/>
                <a:gd name="connsiteY6" fmla="*/ 197308 h 197308"/>
                <a:gd name="connsiteX7" fmla="*/ 39301 w 177256"/>
                <a:gd name="connsiteY7" fmla="*/ 118305 h 197308"/>
                <a:gd name="connsiteX8" fmla="*/ 85821 w 177256"/>
                <a:gd name="connsiteY8" fmla="*/ 118305 h 197308"/>
                <a:gd name="connsiteX9" fmla="*/ 129935 w 177256"/>
                <a:gd name="connsiteY9" fmla="*/ 197308 h 197308"/>
                <a:gd name="connsiteX10" fmla="*/ 177257 w 177256"/>
                <a:gd name="connsiteY10" fmla="*/ 197308 h 197308"/>
                <a:gd name="connsiteX11" fmla="*/ 128732 w 177256"/>
                <a:gd name="connsiteY11" fmla="*/ 114695 h 197308"/>
                <a:gd name="connsiteX12" fmla="*/ 107076 w 177256"/>
                <a:gd name="connsiteY12" fmla="*/ 79003 h 197308"/>
                <a:gd name="connsiteX13" fmla="*/ 39301 w 177256"/>
                <a:gd name="connsiteY13" fmla="*/ 79003 h 197308"/>
                <a:gd name="connsiteX14" fmla="*/ 39301 w 177256"/>
                <a:gd name="connsiteY14" fmla="*/ 40103 h 197308"/>
                <a:gd name="connsiteX15" fmla="*/ 107076 w 177256"/>
                <a:gd name="connsiteY15" fmla="*/ 40103 h 197308"/>
                <a:gd name="connsiteX16" fmla="*/ 126326 w 177256"/>
                <a:gd name="connsiteY16" fmla="*/ 59353 h 197308"/>
                <a:gd name="connsiteX17" fmla="*/ 107076 w 177256"/>
                <a:gd name="connsiteY17" fmla="*/ 79003 h 197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256" h="197308">
                  <a:moveTo>
                    <a:pt x="128732" y="114695"/>
                  </a:moveTo>
                  <a:cubicBezTo>
                    <a:pt x="152794" y="105873"/>
                    <a:pt x="168033" y="83816"/>
                    <a:pt x="168033" y="58551"/>
                  </a:cubicBezTo>
                  <a:cubicBezTo>
                    <a:pt x="168033" y="26468"/>
                    <a:pt x="141164" y="0"/>
                    <a:pt x="109081" y="0"/>
                  </a:cubicBezTo>
                  <a:lnTo>
                    <a:pt x="78603" y="0"/>
                  </a:lnTo>
                  <a:lnTo>
                    <a:pt x="0" y="0"/>
                  </a:lnTo>
                  <a:lnTo>
                    <a:pt x="0" y="197308"/>
                  </a:lnTo>
                  <a:lnTo>
                    <a:pt x="39301" y="197308"/>
                  </a:lnTo>
                  <a:lnTo>
                    <a:pt x="39301" y="118305"/>
                  </a:lnTo>
                  <a:lnTo>
                    <a:pt x="85821" y="118305"/>
                  </a:lnTo>
                  <a:lnTo>
                    <a:pt x="129935" y="197308"/>
                  </a:lnTo>
                  <a:lnTo>
                    <a:pt x="177257" y="197308"/>
                  </a:lnTo>
                  <a:lnTo>
                    <a:pt x="128732" y="114695"/>
                  </a:lnTo>
                  <a:close/>
                  <a:moveTo>
                    <a:pt x="107076" y="79003"/>
                  </a:moveTo>
                  <a:lnTo>
                    <a:pt x="39301" y="79003"/>
                  </a:lnTo>
                  <a:lnTo>
                    <a:pt x="39301" y="40103"/>
                  </a:lnTo>
                  <a:lnTo>
                    <a:pt x="107076" y="40103"/>
                  </a:lnTo>
                  <a:cubicBezTo>
                    <a:pt x="117904" y="40103"/>
                    <a:pt x="126326" y="48926"/>
                    <a:pt x="126326" y="59353"/>
                  </a:cubicBezTo>
                  <a:cubicBezTo>
                    <a:pt x="126727" y="70181"/>
                    <a:pt x="117904" y="79003"/>
                    <a:pt x="107076" y="79003"/>
                  </a:cubicBezTo>
                </a:path>
              </a:pathLst>
            </a:custGeom>
            <a:grpFill/>
            <a:ln w="39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8" name="Текст 10">
            <a:extLst>
              <a:ext uri="{FF2B5EF4-FFF2-40B4-BE49-F238E27FC236}">
                <a16:creationId xmlns:a16="http://schemas.microsoft.com/office/drawing/2014/main" id="{A83A26D3-AD77-43BE-93E6-71E0D63EEB95}"/>
              </a:ext>
            </a:extLst>
          </p:cNvPr>
          <p:cNvSpPr txBox="1">
            <a:spLocks/>
          </p:cNvSpPr>
          <p:nvPr/>
        </p:nvSpPr>
        <p:spPr>
          <a:xfrm>
            <a:off x="10040978" y="2844744"/>
            <a:ext cx="186531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 b="0">
                <a:solidFill>
                  <a:schemeClr val="accent1"/>
                </a:solidFill>
              </a:defRPr>
            </a:lvl1pPr>
            <a:lvl2pPr marL="571458" indent="-244911" defTabSz="957838">
              <a:spcBef>
                <a:spcPts val="0"/>
              </a:spcBef>
              <a:spcAft>
                <a:spcPts val="551"/>
              </a:spcAft>
              <a:buClr>
                <a:schemeClr val="accent1"/>
              </a:buClr>
              <a:buSzPct val="100000"/>
              <a:buFont typeface="Wingdings 2" pitchFamily="18" charset="2"/>
              <a:buChar char=""/>
              <a:defRPr sz="1000">
                <a:latin typeface="Arial" pitchFamily="34" charset="0"/>
                <a:cs typeface="Arial" pitchFamily="34" charset="0"/>
              </a:defRPr>
            </a:lvl2pPr>
            <a:lvl3pPr marL="828031" indent="-256573" defTabSz="957838">
              <a:spcBef>
                <a:spcPts val="0"/>
              </a:spcBef>
              <a:spcAft>
                <a:spcPts val="551"/>
              </a:spcAft>
              <a:buClr>
                <a:schemeClr val="accent1"/>
              </a:buClr>
              <a:buSzPct val="120000"/>
              <a:buFont typeface="Arial Black" pitchFamily="34" charset="0"/>
              <a:buChar char="–"/>
              <a:defRPr sz="1000">
                <a:latin typeface="Arial" pitchFamily="34" charset="0"/>
                <a:cs typeface="Arial" pitchFamily="34" charset="0"/>
              </a:defRPr>
            </a:lvl3pPr>
            <a:lvl4pPr marL="988389" indent="-244911" defTabSz="957838">
              <a:spcBef>
                <a:spcPts val="0"/>
              </a:spcBef>
              <a:spcAft>
                <a:spcPts val="551"/>
              </a:spcAft>
              <a:buFont typeface="Arial" pitchFamily="34" charset="0"/>
              <a:buChar char="–"/>
              <a:defRPr sz="1100"/>
            </a:lvl4pPr>
            <a:lvl5pPr marL="1233300" indent="-244911" defTabSz="957838">
              <a:spcBef>
                <a:spcPts val="0"/>
              </a:spcBef>
              <a:spcAft>
                <a:spcPts val="551"/>
              </a:spcAft>
              <a:buFont typeface="Arial" pitchFamily="34" charset="0"/>
              <a:buChar char="»"/>
              <a:defRPr sz="1100"/>
            </a:lvl5pPr>
            <a:lvl6pPr marL="2634055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6pPr>
            <a:lvl7pPr marL="3112975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7pPr>
            <a:lvl8pPr marL="3591894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8pPr>
            <a:lvl9pPr marL="4070813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9pPr>
          </a:lstStyle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9" name="Текст 10">
            <a:extLst>
              <a:ext uri="{FF2B5EF4-FFF2-40B4-BE49-F238E27FC236}">
                <a16:creationId xmlns:a16="http://schemas.microsoft.com/office/drawing/2014/main" id="{A83A26D3-AD77-43BE-93E6-71E0D63EEB95}"/>
              </a:ext>
            </a:extLst>
          </p:cNvPr>
          <p:cNvSpPr txBox="1">
            <a:spLocks/>
          </p:cNvSpPr>
          <p:nvPr/>
        </p:nvSpPr>
        <p:spPr>
          <a:xfrm>
            <a:off x="10040978" y="2764192"/>
            <a:ext cx="186531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 b="0">
                <a:solidFill>
                  <a:schemeClr val="accent1"/>
                </a:solidFill>
              </a:defRPr>
            </a:lvl1pPr>
            <a:lvl2pPr marL="571458" indent="-244911" defTabSz="957838">
              <a:spcBef>
                <a:spcPts val="0"/>
              </a:spcBef>
              <a:spcAft>
                <a:spcPts val="551"/>
              </a:spcAft>
              <a:buClr>
                <a:schemeClr val="accent1"/>
              </a:buClr>
              <a:buSzPct val="100000"/>
              <a:buFont typeface="Wingdings 2" pitchFamily="18" charset="2"/>
              <a:buChar char=""/>
              <a:defRPr sz="1000">
                <a:latin typeface="Arial" pitchFamily="34" charset="0"/>
                <a:cs typeface="Arial" pitchFamily="34" charset="0"/>
              </a:defRPr>
            </a:lvl2pPr>
            <a:lvl3pPr marL="828031" indent="-256573" defTabSz="957838">
              <a:spcBef>
                <a:spcPts val="0"/>
              </a:spcBef>
              <a:spcAft>
                <a:spcPts val="551"/>
              </a:spcAft>
              <a:buClr>
                <a:schemeClr val="accent1"/>
              </a:buClr>
              <a:buSzPct val="120000"/>
              <a:buFont typeface="Arial Black" pitchFamily="34" charset="0"/>
              <a:buChar char="–"/>
              <a:defRPr sz="1000">
                <a:latin typeface="Arial" pitchFamily="34" charset="0"/>
                <a:cs typeface="Arial" pitchFamily="34" charset="0"/>
              </a:defRPr>
            </a:lvl3pPr>
            <a:lvl4pPr marL="988389" indent="-244911" defTabSz="957838">
              <a:spcBef>
                <a:spcPts val="0"/>
              </a:spcBef>
              <a:spcAft>
                <a:spcPts val="551"/>
              </a:spcAft>
              <a:buFont typeface="Arial" pitchFamily="34" charset="0"/>
              <a:buChar char="–"/>
              <a:defRPr sz="1100"/>
            </a:lvl4pPr>
            <a:lvl5pPr marL="1233300" indent="-244911" defTabSz="957838">
              <a:spcBef>
                <a:spcPts val="0"/>
              </a:spcBef>
              <a:spcAft>
                <a:spcPts val="551"/>
              </a:spcAft>
              <a:buFont typeface="Arial" pitchFamily="34" charset="0"/>
              <a:buChar char="»"/>
              <a:defRPr sz="1100"/>
            </a:lvl5pPr>
            <a:lvl6pPr marL="2634055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6pPr>
            <a:lvl7pPr marL="3112975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7pPr>
            <a:lvl8pPr marL="3591894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8pPr>
            <a:lvl9pPr marL="4070813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9pPr>
          </a:lstStyle>
          <a:p>
            <a:r>
              <a:rPr lang="ru-RU" sz="1200" dirty="0">
                <a:solidFill>
                  <a:schemeClr val="bg1"/>
                </a:solidFill>
              </a:rPr>
              <a:t>в</a:t>
            </a:r>
            <a:r>
              <a:rPr lang="ru-RU" sz="1200" dirty="0" smtClean="0">
                <a:solidFill>
                  <a:schemeClr val="bg1"/>
                </a:solidFill>
              </a:rPr>
              <a:t> год </a:t>
            </a:r>
            <a:r>
              <a:rPr lang="en-US" sz="1200" dirty="0" smtClean="0">
                <a:solidFill>
                  <a:schemeClr val="bg1"/>
                </a:solidFill>
              </a:rPr>
              <a:t>EBITDA </a:t>
            </a:r>
            <a:r>
              <a:rPr lang="ru-RU" sz="1200" dirty="0" smtClean="0">
                <a:solidFill>
                  <a:schemeClr val="bg1"/>
                </a:solidFill>
              </a:rPr>
              <a:t>эффект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0870" y="1766277"/>
            <a:ext cx="2498166" cy="387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9375" defTabSz="742950">
              <a:spcAft>
                <a:spcPts val="325"/>
              </a:spcAft>
              <a:buClr>
                <a:schemeClr val="accent2"/>
              </a:buClr>
              <a:buSzPct val="125000"/>
              <a:buFont typeface="Arial" charset="0"/>
              <a:buChar char="■"/>
              <a:defRPr/>
            </a:pPr>
            <a:r>
              <a:rPr lang="ru-RU" sz="1200" b="1" kern="0" dirty="0" smtClean="0">
                <a:solidFill>
                  <a:srgbClr val="000000"/>
                </a:solidFill>
                <a:cs typeface="Arial" charset="0"/>
              </a:rPr>
              <a:t>Программа </a:t>
            </a:r>
            <a:r>
              <a:rPr lang="ru-RU" sz="1200" b="1" kern="0" dirty="0">
                <a:solidFill>
                  <a:srgbClr val="000000"/>
                </a:solidFill>
                <a:cs typeface="Arial" charset="0"/>
              </a:rPr>
              <a:t>«Оздоровления работников и членов их семей»</a:t>
            </a:r>
          </a:p>
          <a:p>
            <a:pPr indent="219375" defTabSz="742950">
              <a:spcAft>
                <a:spcPts val="325"/>
              </a:spcAft>
              <a:buClr>
                <a:schemeClr val="accent2"/>
              </a:buClr>
              <a:buSzPct val="125000"/>
              <a:buFont typeface="Arial" charset="0"/>
              <a:buChar char="■"/>
              <a:defRPr/>
            </a:pPr>
            <a:r>
              <a:rPr lang="ru-RU" sz="1200" b="1" kern="0" dirty="0">
                <a:solidFill>
                  <a:srgbClr val="000000"/>
                </a:solidFill>
                <a:cs typeface="Arial" charset="0"/>
              </a:rPr>
              <a:t>Программа организации горячего питания</a:t>
            </a:r>
          </a:p>
          <a:p>
            <a:pPr indent="219375" defTabSz="742950">
              <a:spcAft>
                <a:spcPts val="325"/>
              </a:spcAft>
              <a:buClr>
                <a:schemeClr val="accent2"/>
              </a:buClr>
              <a:buSzPct val="125000"/>
              <a:buFont typeface="Arial" charset="0"/>
              <a:buChar char="■"/>
              <a:defRPr/>
            </a:pPr>
            <a:r>
              <a:rPr lang="ru-RU" sz="1200" b="1" kern="0" dirty="0">
                <a:solidFill>
                  <a:srgbClr val="000000"/>
                </a:solidFill>
                <a:cs typeface="Arial" charset="0"/>
              </a:rPr>
              <a:t>Программа «Жилье» </a:t>
            </a:r>
            <a:r>
              <a:rPr lang="ru-RU" sz="1200" kern="0" dirty="0">
                <a:solidFill>
                  <a:srgbClr val="000000"/>
                </a:solidFill>
                <a:cs typeface="Arial" charset="0"/>
              </a:rPr>
              <a:t>(предоставление работникам комбината компенсации 1/2 процентов по кредиту на приобретение жилья, компенсации за </a:t>
            </a:r>
            <a:r>
              <a:rPr lang="ru-RU" sz="1200" kern="0" dirty="0" err="1">
                <a:solidFill>
                  <a:srgbClr val="000000"/>
                </a:solidFill>
                <a:cs typeface="Arial" charset="0"/>
              </a:rPr>
              <a:t>найм</a:t>
            </a:r>
            <a:r>
              <a:rPr lang="ru-RU" sz="1200" kern="0" dirty="0">
                <a:solidFill>
                  <a:srgbClr val="000000"/>
                </a:solidFill>
                <a:cs typeface="Arial" charset="0"/>
              </a:rPr>
              <a:t> жилья</a:t>
            </a:r>
            <a:r>
              <a:rPr lang="ru-RU" sz="1200" kern="0" dirty="0" smtClean="0">
                <a:solidFill>
                  <a:srgbClr val="000000"/>
                </a:solidFill>
                <a:cs typeface="Arial" charset="0"/>
              </a:rPr>
              <a:t>).</a:t>
            </a:r>
            <a:endParaRPr lang="ru-RU" sz="1200" kern="0" dirty="0">
              <a:solidFill>
                <a:srgbClr val="000000"/>
              </a:solidFill>
              <a:cs typeface="Arial" charset="0"/>
            </a:endParaRPr>
          </a:p>
          <a:p>
            <a:pPr indent="219375" defTabSz="742950">
              <a:spcAft>
                <a:spcPts val="325"/>
              </a:spcAft>
              <a:buClr>
                <a:schemeClr val="accent2"/>
              </a:buClr>
              <a:buSzPct val="125000"/>
              <a:buFont typeface="Arial" charset="0"/>
              <a:buChar char="■"/>
              <a:defRPr/>
            </a:pPr>
            <a:r>
              <a:rPr lang="ru-RU" sz="1200" b="1" kern="0" dirty="0">
                <a:solidFill>
                  <a:srgbClr val="000000"/>
                </a:solidFill>
                <a:cs typeface="Arial" charset="0"/>
              </a:rPr>
              <a:t>Программа корпоративного страхования работников комбината и членов их семей (ДМС)</a:t>
            </a:r>
          </a:p>
          <a:p>
            <a:pPr indent="219375" defTabSz="742950">
              <a:spcAft>
                <a:spcPts val="325"/>
              </a:spcAft>
              <a:buClr>
                <a:schemeClr val="accent2"/>
              </a:buClr>
              <a:buSzPct val="125000"/>
              <a:buFont typeface="Arial" charset="0"/>
              <a:buChar char="■"/>
              <a:defRPr/>
            </a:pPr>
            <a:r>
              <a:rPr lang="ru-RU" sz="1200" b="1" kern="0" dirty="0">
                <a:solidFill>
                  <a:srgbClr val="000000"/>
                </a:solidFill>
                <a:cs typeface="Arial" charset="0"/>
              </a:rPr>
              <a:t>Программа «Дети»</a:t>
            </a:r>
          </a:p>
          <a:p>
            <a:pPr indent="219375" defTabSz="742950">
              <a:spcAft>
                <a:spcPts val="325"/>
              </a:spcAft>
              <a:buClr>
                <a:schemeClr val="accent2"/>
              </a:buClr>
              <a:buSzPct val="125000"/>
              <a:buFont typeface="Arial" charset="0"/>
              <a:buChar char="■"/>
              <a:defRPr/>
            </a:pPr>
            <a:r>
              <a:rPr lang="ru-RU" sz="1200" b="1" kern="0" dirty="0">
                <a:solidFill>
                  <a:srgbClr val="000000"/>
                </a:solidFill>
                <a:cs typeface="Arial" charset="0"/>
              </a:rPr>
              <a:t>Программа «Молодежь»</a:t>
            </a:r>
          </a:p>
          <a:p>
            <a:pPr indent="219375" defTabSz="742950">
              <a:spcAft>
                <a:spcPts val="325"/>
              </a:spcAft>
              <a:buClr>
                <a:schemeClr val="accent2"/>
              </a:buClr>
              <a:buSzPct val="125000"/>
              <a:buFont typeface="Arial" charset="0"/>
              <a:buChar char="■"/>
              <a:defRPr/>
            </a:pPr>
            <a:r>
              <a:rPr lang="ru-RU" sz="1200" b="1" kern="0" dirty="0">
                <a:solidFill>
                  <a:srgbClr val="000000"/>
                </a:solidFill>
                <a:cs typeface="Arial" charset="0"/>
              </a:rPr>
              <a:t>Программа «Женщины»</a:t>
            </a:r>
          </a:p>
          <a:p>
            <a:pPr indent="219375" defTabSz="742950">
              <a:spcAft>
                <a:spcPts val="325"/>
              </a:spcAft>
              <a:buClr>
                <a:schemeClr val="accent2"/>
              </a:buClr>
              <a:buSzPct val="125000"/>
              <a:buFont typeface="Arial" charset="0"/>
              <a:buChar char="■"/>
              <a:defRPr/>
            </a:pPr>
            <a:r>
              <a:rPr lang="ru-RU" sz="1200" b="1" kern="0" dirty="0">
                <a:solidFill>
                  <a:srgbClr val="000000"/>
                </a:solidFill>
                <a:cs typeface="Arial" charset="0"/>
              </a:rPr>
              <a:t>Программа «Ветеран»</a:t>
            </a:r>
          </a:p>
        </p:txBody>
      </p:sp>
      <p:sp>
        <p:nvSpPr>
          <p:cNvPr id="51" name="Заголовок 1"/>
          <p:cNvSpPr txBox="1">
            <a:spLocks/>
          </p:cNvSpPr>
          <p:nvPr/>
        </p:nvSpPr>
        <p:spPr>
          <a:xfrm>
            <a:off x="3466102" y="1086572"/>
            <a:ext cx="2735038" cy="353943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defTabSz="914400" rtl="0" eaLnBrk="1" latinLnBrk="0" hangingPunct="1">
              <a:lnSpc>
                <a:spcPts val="2300"/>
              </a:lnSpc>
              <a:spcBef>
                <a:spcPct val="0"/>
              </a:spcBef>
              <a:buNone/>
              <a:defRPr sz="2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742950">
              <a:lnSpc>
                <a:spcPct val="100000"/>
              </a:lnSpc>
              <a:buClr>
                <a:srgbClr val="FF0000"/>
              </a:buClr>
              <a:buSzPct val="125000"/>
              <a:defRPr/>
            </a:pPr>
            <a:r>
              <a:rPr lang="ru-RU" sz="1150" kern="0" dirty="0">
                <a:cs typeface="Arial" charset="0"/>
              </a:rPr>
              <a:t>Программы улучшения социально-бытовых условий</a:t>
            </a:r>
            <a:r>
              <a:rPr lang="en-US" sz="1150" kern="0" dirty="0">
                <a:cs typeface="Arial" charset="0"/>
              </a:rPr>
              <a:t> </a:t>
            </a:r>
            <a:r>
              <a:rPr lang="ru-RU" sz="1150" kern="0" dirty="0">
                <a:cs typeface="Arial" charset="0"/>
              </a:rPr>
              <a:t>работников</a:t>
            </a: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41"/>
          <a:stretch/>
        </p:blipFill>
        <p:spPr>
          <a:xfrm>
            <a:off x="6232093" y="3898177"/>
            <a:ext cx="2911907" cy="2266457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3" t="2548" r="-1" b="2721"/>
          <a:stretch/>
        </p:blipFill>
        <p:spPr>
          <a:xfrm>
            <a:off x="9053465" y="3911097"/>
            <a:ext cx="2690861" cy="2254314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3573" y="1006995"/>
            <a:ext cx="5510753" cy="2828303"/>
          </a:xfrm>
          <a:prstGeom prst="rect">
            <a:avLst/>
          </a:prstGeom>
        </p:spPr>
      </p:pic>
      <p:sp>
        <p:nvSpPr>
          <p:cNvPr id="60" name="Прямоугольник 59"/>
          <p:cNvSpPr/>
          <p:nvPr/>
        </p:nvSpPr>
        <p:spPr>
          <a:xfrm>
            <a:off x="442713" y="5835525"/>
            <a:ext cx="57041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b="1" dirty="0">
                <a:solidFill>
                  <a:schemeClr val="accent2"/>
                </a:solidFill>
                <a:cs typeface="Arial" charset="0"/>
              </a:rPr>
              <a:t>&gt;</a:t>
            </a:r>
            <a:r>
              <a:rPr lang="ru-RU" altLang="ru-RU" sz="1400" b="1" dirty="0" smtClean="0">
                <a:solidFill>
                  <a:schemeClr val="accent2"/>
                </a:solidFill>
                <a:cs typeface="Arial" charset="0"/>
              </a:rPr>
              <a:t>361 </a:t>
            </a:r>
            <a:r>
              <a:rPr lang="ru-RU" altLang="ru-RU" sz="1400" b="1" dirty="0">
                <a:solidFill>
                  <a:schemeClr val="accent2"/>
                </a:solidFill>
                <a:cs typeface="Arial" charset="0"/>
              </a:rPr>
              <a:t>млн </a:t>
            </a:r>
            <a:r>
              <a:rPr lang="ru-RU" altLang="ru-RU" sz="1400" b="1" dirty="0" smtClean="0">
                <a:solidFill>
                  <a:schemeClr val="accent2"/>
                </a:solidFill>
                <a:cs typeface="Arial" charset="0"/>
              </a:rPr>
              <a:t>рублей </a:t>
            </a:r>
            <a:r>
              <a:rPr lang="ru-RU" altLang="ru-RU" sz="1400" b="1" dirty="0" smtClean="0">
                <a:cs typeface="Arial" charset="0"/>
              </a:rPr>
              <a:t>– бюджет социальных программ в 2021 году</a:t>
            </a:r>
            <a:endParaRPr lang="ru-RU" sz="1400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3395427" y="1832595"/>
            <a:ext cx="249816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9375" defTabSz="742950">
              <a:spcAft>
                <a:spcPts val="325"/>
              </a:spcAft>
              <a:buClr>
                <a:schemeClr val="accent2"/>
              </a:buClr>
              <a:buSzPct val="125000"/>
              <a:buFont typeface="Arial" charset="0"/>
              <a:buChar char="■"/>
              <a:defRPr/>
            </a:pPr>
            <a:r>
              <a:rPr lang="ru-RU" sz="1200" b="1" kern="0" dirty="0" smtClean="0">
                <a:solidFill>
                  <a:srgbClr val="000000"/>
                </a:solidFill>
                <a:cs typeface="Arial" charset="0"/>
              </a:rPr>
              <a:t>Программа ремонтов помещений непроизводственного назначения (ПНН)</a:t>
            </a:r>
            <a:endParaRPr lang="ru-RU" sz="1200" b="1" kern="0" dirty="0">
              <a:solidFill>
                <a:srgbClr val="000000"/>
              </a:solidFill>
              <a:cs typeface="Arial" charset="0"/>
            </a:endParaRPr>
          </a:p>
          <a:p>
            <a:pPr marL="171450" indent="-171450" defTabSz="742950">
              <a:spcAft>
                <a:spcPts val="325"/>
              </a:spcAft>
              <a:buClr>
                <a:schemeClr val="accent2"/>
              </a:buClr>
              <a:buSzPct val="125000"/>
              <a:buFontTx/>
              <a:buChar char="-"/>
              <a:defRPr/>
            </a:pPr>
            <a:r>
              <a:rPr lang="ru-RU" sz="1200" kern="0" dirty="0" smtClean="0">
                <a:solidFill>
                  <a:srgbClr val="000000"/>
                </a:solidFill>
                <a:cs typeface="Arial" charset="0"/>
              </a:rPr>
              <a:t>Ремонт столовых</a:t>
            </a:r>
          </a:p>
          <a:p>
            <a:pPr marL="171450" indent="-171450" defTabSz="742950">
              <a:spcAft>
                <a:spcPts val="325"/>
              </a:spcAft>
              <a:buClr>
                <a:schemeClr val="accent2"/>
              </a:buClr>
              <a:buSzPct val="125000"/>
              <a:buFontTx/>
              <a:buChar char="-"/>
              <a:defRPr/>
            </a:pPr>
            <a:r>
              <a:rPr lang="ru-RU" sz="1200" kern="0" dirty="0" smtClean="0">
                <a:solidFill>
                  <a:srgbClr val="000000"/>
                </a:solidFill>
                <a:cs typeface="Arial" charset="0"/>
              </a:rPr>
              <a:t>Ремонт душевых, санузлов</a:t>
            </a:r>
          </a:p>
          <a:p>
            <a:pPr indent="219375" defTabSz="742950">
              <a:spcAft>
                <a:spcPts val="325"/>
              </a:spcAft>
              <a:buClr>
                <a:schemeClr val="accent2"/>
              </a:buClr>
              <a:buSzPct val="125000"/>
              <a:buFont typeface="Arial" charset="0"/>
              <a:buChar char="■"/>
              <a:defRPr/>
            </a:pPr>
            <a:r>
              <a:rPr lang="ru-RU" sz="1200" b="1" kern="0" dirty="0" smtClean="0">
                <a:solidFill>
                  <a:srgbClr val="000000"/>
                </a:solidFill>
                <a:cs typeface="Arial" charset="0"/>
              </a:rPr>
              <a:t>Содержание и развитие объектов социальной сферы</a:t>
            </a:r>
          </a:p>
          <a:p>
            <a:pPr>
              <a:spcAft>
                <a:spcPts val="325"/>
              </a:spcAft>
              <a:buClr>
                <a:schemeClr val="accent2"/>
              </a:buClr>
              <a:buSzPct val="125000"/>
              <a:defRPr/>
            </a:pPr>
            <a:r>
              <a:rPr lang="ru-RU" sz="1200" kern="0" dirty="0">
                <a:cs typeface="Arial" charset="0"/>
              </a:rPr>
              <a:t>- Оздоровительный лагерь «Чайка»</a:t>
            </a:r>
            <a:endParaRPr lang="en-US" sz="1200" kern="0" dirty="0">
              <a:cs typeface="Arial" charset="0"/>
            </a:endParaRPr>
          </a:p>
          <a:p>
            <a:pPr>
              <a:spcAft>
                <a:spcPts val="325"/>
              </a:spcAft>
              <a:buClr>
                <a:schemeClr val="accent2"/>
              </a:buClr>
              <a:buSzPct val="125000"/>
              <a:defRPr/>
            </a:pPr>
            <a:r>
              <a:rPr lang="ru-RU" sz="1200" kern="0" dirty="0">
                <a:cs typeface="Arial" charset="0"/>
              </a:rPr>
              <a:t>- МСЧ (поликлиника, санаторий-профилакторий «Зеленый мыс»)</a:t>
            </a:r>
          </a:p>
          <a:p>
            <a:pPr>
              <a:spcAft>
                <a:spcPts val="325"/>
              </a:spcAft>
              <a:buClr>
                <a:schemeClr val="accent2"/>
              </a:buClr>
              <a:buSzPct val="125000"/>
              <a:defRPr/>
            </a:pPr>
            <a:r>
              <a:rPr lang="ru-RU" sz="1200" kern="0" dirty="0">
                <a:cs typeface="Arial" charset="0"/>
              </a:rPr>
              <a:t>- Информационно-выставочный центр (музей), демонстрационная площадка</a:t>
            </a:r>
          </a:p>
          <a:p>
            <a:pPr>
              <a:spcAft>
                <a:spcPts val="325"/>
              </a:spcAft>
              <a:buClr>
                <a:schemeClr val="accent2"/>
              </a:buClr>
              <a:buSzPct val="125000"/>
              <a:defRPr/>
            </a:pPr>
            <a:r>
              <a:rPr lang="ru-RU" sz="1200" kern="0" dirty="0">
                <a:cs typeface="Arial" charset="0"/>
              </a:rPr>
              <a:t>- Столовые и буфеты</a:t>
            </a:r>
          </a:p>
          <a:p>
            <a:pPr defTabSz="742950">
              <a:spcAft>
                <a:spcPts val="325"/>
              </a:spcAft>
              <a:buClr>
                <a:schemeClr val="accent2"/>
              </a:buClr>
              <a:buSzPct val="125000"/>
              <a:defRPr/>
            </a:pPr>
            <a:endParaRPr lang="ru-RU" sz="1200" b="1" kern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00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673" y="614722"/>
            <a:ext cx="10362165" cy="294953"/>
          </a:xfrm>
        </p:spPr>
        <p:txBody>
          <a:bodyPr/>
          <a:lstStyle/>
          <a:p>
            <a:r>
              <a:rPr lang="ru-RU" dirty="0" smtClean="0"/>
              <a:t>Социальная политика КГОК – для всех поколений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5459FB-06E6-45FD-BA35-F4B03FA02066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CD51DA3-F937-4EEE-B0F4-CEC74E0BCF7E}"/>
              </a:ext>
            </a:extLst>
          </p:cNvPr>
          <p:cNvGrpSpPr/>
          <p:nvPr/>
        </p:nvGrpSpPr>
        <p:grpSpPr>
          <a:xfrm>
            <a:off x="526076" y="4926158"/>
            <a:ext cx="3322025" cy="1010260"/>
            <a:chOff x="516551" y="5197762"/>
            <a:chExt cx="3322025" cy="1010260"/>
          </a:xfrm>
        </p:grpSpPr>
        <p:sp>
          <p:nvSpPr>
            <p:cNvPr id="10" name="Rectangle 242">
              <a:extLst>
                <a:ext uri="{FF2B5EF4-FFF2-40B4-BE49-F238E27FC236}">
                  <a16:creationId xmlns:a16="http://schemas.microsoft.com/office/drawing/2014/main" id="{9C224D45-B84C-4871-9C19-33B44BA49767}"/>
                </a:ext>
              </a:extLst>
            </p:cNvPr>
            <p:cNvSpPr/>
            <p:nvPr/>
          </p:nvSpPr>
          <p:spPr>
            <a:xfrm>
              <a:off x="1526812" y="5197762"/>
              <a:ext cx="2311764" cy="1010260"/>
            </a:xfrm>
            <a:prstGeom prst="rect">
              <a:avLst/>
            </a:prstGeom>
            <a:solidFill>
              <a:srgbClr val="F2F2F2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5200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400" dirty="0" err="1">
                  <a:solidFill>
                    <a:schemeClr val="tx1"/>
                  </a:solidFill>
                </a:rPr>
                <a:t>Форумы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244">
              <a:extLst>
                <a:ext uri="{FF2B5EF4-FFF2-40B4-BE49-F238E27FC236}">
                  <a16:creationId xmlns:a16="http://schemas.microsoft.com/office/drawing/2014/main" id="{510D59DD-2519-4C59-8FB7-D86068FC6BB4}"/>
                </a:ext>
              </a:extLst>
            </p:cNvPr>
            <p:cNvSpPr/>
            <p:nvPr/>
          </p:nvSpPr>
          <p:spPr>
            <a:xfrm>
              <a:off x="516551" y="5197762"/>
              <a:ext cx="1010261" cy="1009018"/>
            </a:xfrm>
            <a:prstGeom prst="rect">
              <a:avLst/>
            </a:prstGeom>
            <a:solidFill>
              <a:schemeClr val="accent3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5EC6854-133C-4110-9895-36CD0289109D}"/>
              </a:ext>
            </a:extLst>
          </p:cNvPr>
          <p:cNvGrpSpPr/>
          <p:nvPr/>
        </p:nvGrpSpPr>
        <p:grpSpPr>
          <a:xfrm>
            <a:off x="526076" y="3700522"/>
            <a:ext cx="3322025" cy="1010260"/>
            <a:chOff x="516551" y="3972126"/>
            <a:chExt cx="3322025" cy="1010260"/>
          </a:xfrm>
        </p:grpSpPr>
        <p:sp>
          <p:nvSpPr>
            <p:cNvPr id="22" name="Rectangle 199">
              <a:extLst>
                <a:ext uri="{FF2B5EF4-FFF2-40B4-BE49-F238E27FC236}">
                  <a16:creationId xmlns:a16="http://schemas.microsoft.com/office/drawing/2014/main" id="{2B1E279E-3F69-4BC7-BCF9-D442FA7AF400}"/>
                </a:ext>
              </a:extLst>
            </p:cNvPr>
            <p:cNvSpPr/>
            <p:nvPr/>
          </p:nvSpPr>
          <p:spPr>
            <a:xfrm>
              <a:off x="1526812" y="3972126"/>
              <a:ext cx="2311764" cy="1010260"/>
            </a:xfrm>
            <a:prstGeom prst="rect">
              <a:avLst/>
            </a:prstGeom>
            <a:solidFill>
              <a:srgbClr val="F2F2F2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5200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КВН</a:t>
              </a:r>
              <a:r>
                <a:rPr lang="ru-RU" sz="1400" dirty="0" smtClean="0">
                  <a:solidFill>
                    <a:schemeClr val="tx1"/>
                  </a:solidFill>
                </a:rPr>
                <a:t>, </a:t>
              </a:r>
              <a:r>
                <a:rPr lang="ru-RU" sz="1400" dirty="0" err="1" smtClean="0">
                  <a:solidFill>
                    <a:schemeClr val="tx1"/>
                  </a:solidFill>
                </a:rPr>
                <a:t>командообразующие</a:t>
              </a:r>
              <a:r>
                <a:rPr lang="ru-RU" sz="1400" dirty="0" smtClean="0">
                  <a:solidFill>
                    <a:schemeClr val="tx1"/>
                  </a:solidFill>
                </a:rPr>
                <a:t> мероприятия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01">
              <a:extLst>
                <a:ext uri="{FF2B5EF4-FFF2-40B4-BE49-F238E27FC236}">
                  <a16:creationId xmlns:a16="http://schemas.microsoft.com/office/drawing/2014/main" id="{E58E361B-5619-4365-9B93-4288B468C00A}"/>
                </a:ext>
              </a:extLst>
            </p:cNvPr>
            <p:cNvSpPr/>
            <p:nvPr/>
          </p:nvSpPr>
          <p:spPr>
            <a:xfrm>
              <a:off x="516551" y="3972126"/>
              <a:ext cx="1010261" cy="1009018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B3DE820E-D606-4253-8C4A-CADD6AEF5317}"/>
              </a:ext>
            </a:extLst>
          </p:cNvPr>
          <p:cNvGrpSpPr/>
          <p:nvPr/>
        </p:nvGrpSpPr>
        <p:grpSpPr>
          <a:xfrm>
            <a:off x="526076" y="2445627"/>
            <a:ext cx="3322025" cy="1010260"/>
            <a:chOff x="516551" y="2746491"/>
            <a:chExt cx="3322025" cy="1010260"/>
          </a:xfrm>
        </p:grpSpPr>
        <p:sp>
          <p:nvSpPr>
            <p:cNvPr id="34" name="Rectangle 141">
              <a:extLst>
                <a:ext uri="{FF2B5EF4-FFF2-40B4-BE49-F238E27FC236}">
                  <a16:creationId xmlns:a16="http://schemas.microsoft.com/office/drawing/2014/main" id="{A3FED91E-C57A-453F-B66E-F88F79ECE6DF}"/>
                </a:ext>
              </a:extLst>
            </p:cNvPr>
            <p:cNvSpPr/>
            <p:nvPr/>
          </p:nvSpPr>
          <p:spPr>
            <a:xfrm>
              <a:off x="1526812" y="2746491"/>
              <a:ext cx="2311764" cy="1010260"/>
            </a:xfrm>
            <a:prstGeom prst="rect">
              <a:avLst/>
            </a:prstGeom>
            <a:solidFill>
              <a:srgbClr val="F2F2F2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5200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ru-RU" sz="1400" dirty="0" err="1" smtClean="0">
                  <a:solidFill>
                    <a:schemeClr val="tx1"/>
                  </a:solidFill>
                </a:rPr>
                <a:t>Авток</a:t>
              </a:r>
              <a:r>
                <a:rPr lang="en-US" sz="1400" dirty="0" err="1" smtClean="0">
                  <a:solidFill>
                    <a:schemeClr val="tx1"/>
                  </a:solidFill>
                </a:rPr>
                <a:t>весты</a:t>
              </a:r>
              <a:r>
                <a:rPr lang="ru-RU" sz="1400" dirty="0" smtClean="0">
                  <a:solidFill>
                    <a:schemeClr val="tx1"/>
                  </a:solidFill>
                </a:rPr>
                <a:t>, велопробеги, эстафеты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146">
              <a:extLst>
                <a:ext uri="{FF2B5EF4-FFF2-40B4-BE49-F238E27FC236}">
                  <a16:creationId xmlns:a16="http://schemas.microsoft.com/office/drawing/2014/main" id="{5001F269-EB48-4970-8A76-52E1129B9782}"/>
                </a:ext>
              </a:extLst>
            </p:cNvPr>
            <p:cNvSpPr/>
            <p:nvPr/>
          </p:nvSpPr>
          <p:spPr>
            <a:xfrm>
              <a:off x="516551" y="2746491"/>
              <a:ext cx="1010261" cy="1009018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F1414F39-10D8-4C78-AD20-2D1BF17FF265}"/>
              </a:ext>
            </a:extLst>
          </p:cNvPr>
          <p:cNvGrpSpPr/>
          <p:nvPr/>
        </p:nvGrpSpPr>
        <p:grpSpPr>
          <a:xfrm>
            <a:off x="526076" y="1249252"/>
            <a:ext cx="3322025" cy="1010260"/>
            <a:chOff x="516551" y="1520856"/>
            <a:chExt cx="3322025" cy="1010260"/>
          </a:xfrm>
        </p:grpSpPr>
        <p:sp>
          <p:nvSpPr>
            <p:cNvPr id="53" name="Rectangle 91">
              <a:extLst>
                <a:ext uri="{FF2B5EF4-FFF2-40B4-BE49-F238E27FC236}">
                  <a16:creationId xmlns:a16="http://schemas.microsoft.com/office/drawing/2014/main" id="{BB8A2AD9-FFCD-4D84-93C8-1ED742EB0387}"/>
                </a:ext>
              </a:extLst>
            </p:cNvPr>
            <p:cNvSpPr/>
            <p:nvPr/>
          </p:nvSpPr>
          <p:spPr>
            <a:xfrm>
              <a:off x="1526812" y="1520856"/>
              <a:ext cx="2311764" cy="1010260"/>
            </a:xfrm>
            <a:prstGeom prst="rect">
              <a:avLst/>
            </a:prstGeom>
            <a:solidFill>
              <a:srgbClr val="F2F2F2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5200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400" dirty="0" err="1">
                  <a:solidFill>
                    <a:schemeClr val="tx1"/>
                  </a:solidFill>
                </a:rPr>
                <a:t>Мозгобойня</a:t>
              </a:r>
              <a:endParaRPr lang="en-US" sz="1400" dirty="0">
                <a:solidFill>
                  <a:schemeClr val="tx1"/>
                </a:solidFill>
              </a:endParaRP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Rectangle 93">
              <a:extLst>
                <a:ext uri="{FF2B5EF4-FFF2-40B4-BE49-F238E27FC236}">
                  <a16:creationId xmlns:a16="http://schemas.microsoft.com/office/drawing/2014/main" id="{5E60ABA1-148F-486C-A604-48707F0F2D93}"/>
                </a:ext>
              </a:extLst>
            </p:cNvPr>
            <p:cNvSpPr/>
            <p:nvPr/>
          </p:nvSpPr>
          <p:spPr>
            <a:xfrm>
              <a:off x="516551" y="1520856"/>
              <a:ext cx="1010261" cy="100901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Group 9">
            <a:extLst>
              <a:ext uri="{FF2B5EF4-FFF2-40B4-BE49-F238E27FC236}">
                <a16:creationId xmlns:a16="http://schemas.microsoft.com/office/drawing/2014/main" id="{D60E7992-0E49-409C-829D-FB9DE17D94A2}"/>
              </a:ext>
            </a:extLst>
          </p:cNvPr>
          <p:cNvGrpSpPr/>
          <p:nvPr/>
        </p:nvGrpSpPr>
        <p:grpSpPr>
          <a:xfrm>
            <a:off x="4109224" y="1248010"/>
            <a:ext cx="0" cy="4687166"/>
            <a:chOff x="6194350" y="1520856"/>
            <a:chExt cx="0" cy="4687166"/>
          </a:xfrm>
        </p:grpSpPr>
        <p:cxnSp>
          <p:nvCxnSpPr>
            <p:cNvPr id="66" name="Straight Connector 78">
              <a:extLst>
                <a:ext uri="{FF2B5EF4-FFF2-40B4-BE49-F238E27FC236}">
                  <a16:creationId xmlns:a16="http://schemas.microsoft.com/office/drawing/2014/main" id="{344652B9-71C4-49AE-8D68-336041507E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4350" y="1520856"/>
              <a:ext cx="0" cy="1012794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7" name="Straight Connector 80">
              <a:extLst>
                <a:ext uri="{FF2B5EF4-FFF2-40B4-BE49-F238E27FC236}">
                  <a16:creationId xmlns:a16="http://schemas.microsoft.com/office/drawing/2014/main" id="{B0EA7DFA-BEAC-4870-8B5A-0DCD33941F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4350" y="2743957"/>
              <a:ext cx="0" cy="1012794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8" name="Straight Connector 81">
              <a:extLst>
                <a:ext uri="{FF2B5EF4-FFF2-40B4-BE49-F238E27FC236}">
                  <a16:creationId xmlns:a16="http://schemas.microsoft.com/office/drawing/2014/main" id="{F9BECDD8-1E15-4F2E-9FAF-ADE133A359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4350" y="3969592"/>
              <a:ext cx="0" cy="1012794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9" name="Straight Connector 82">
              <a:extLst>
                <a:ext uri="{FF2B5EF4-FFF2-40B4-BE49-F238E27FC236}">
                  <a16:creationId xmlns:a16="http://schemas.microsoft.com/office/drawing/2014/main" id="{0F86062D-1DF0-4A57-84D9-6C7F6EA58C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4350" y="5195228"/>
              <a:ext cx="0" cy="1012794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70" name="Рисунок 6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69" y="3651915"/>
            <a:ext cx="1048823" cy="1010621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535" y="2362954"/>
            <a:ext cx="1010158" cy="1079400"/>
          </a:xfrm>
          <a:prstGeom prst="rect">
            <a:avLst/>
          </a:prstGeom>
        </p:spPr>
      </p:pic>
      <p:pic>
        <p:nvPicPr>
          <p:cNvPr id="77" name="Рисунок 7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354" y="1222218"/>
            <a:ext cx="1024347" cy="987893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869" y="4825774"/>
            <a:ext cx="1065832" cy="1035697"/>
          </a:xfrm>
          <a:prstGeom prst="rect">
            <a:avLst/>
          </a:prstGeom>
        </p:spPr>
      </p:pic>
      <p:sp>
        <p:nvSpPr>
          <p:cNvPr id="100" name="Прямоугольник 99"/>
          <p:cNvSpPr/>
          <p:nvPr/>
        </p:nvSpPr>
        <p:spPr>
          <a:xfrm>
            <a:off x="359440" y="902150"/>
            <a:ext cx="39384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Р</a:t>
            </a:r>
            <a:r>
              <a:rPr lang="en-US" sz="1400" dirty="0" err="1" smtClean="0"/>
              <a:t>абот</a:t>
            </a:r>
            <a:r>
              <a:rPr lang="ru-RU" sz="1400" dirty="0" smtClean="0"/>
              <a:t>а</a:t>
            </a:r>
            <a:r>
              <a:rPr lang="en-US" sz="1400" dirty="0" smtClean="0"/>
              <a:t> </a:t>
            </a:r>
            <a:r>
              <a:rPr lang="en-US" sz="1400" dirty="0"/>
              <a:t>с </a:t>
            </a:r>
            <a:r>
              <a:rPr lang="en-US" sz="1400" dirty="0" err="1"/>
              <a:t>молодежью</a:t>
            </a:r>
            <a:endParaRPr lang="ru-RU" sz="1400" dirty="0"/>
          </a:p>
        </p:txBody>
      </p:sp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id="{6CD51DA3-F937-4EEE-B0F4-CEC74E0BCF7E}"/>
              </a:ext>
            </a:extLst>
          </p:cNvPr>
          <p:cNvGrpSpPr/>
          <p:nvPr/>
        </p:nvGrpSpPr>
        <p:grpSpPr>
          <a:xfrm>
            <a:off x="4593352" y="4918739"/>
            <a:ext cx="3322025" cy="1010260"/>
            <a:chOff x="516551" y="5197762"/>
            <a:chExt cx="3322025" cy="1010260"/>
          </a:xfrm>
        </p:grpSpPr>
        <p:sp>
          <p:nvSpPr>
            <p:cNvPr id="103" name="Rectangle 242">
              <a:extLst>
                <a:ext uri="{FF2B5EF4-FFF2-40B4-BE49-F238E27FC236}">
                  <a16:creationId xmlns:a16="http://schemas.microsoft.com/office/drawing/2014/main" id="{9C224D45-B84C-4871-9C19-33B44BA49767}"/>
                </a:ext>
              </a:extLst>
            </p:cNvPr>
            <p:cNvSpPr/>
            <p:nvPr/>
          </p:nvSpPr>
          <p:spPr>
            <a:xfrm>
              <a:off x="1526812" y="5197762"/>
              <a:ext cx="2311764" cy="1010260"/>
            </a:xfrm>
            <a:prstGeom prst="rect">
              <a:avLst/>
            </a:prstGeom>
            <a:solidFill>
              <a:srgbClr val="F2F2F2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5200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ru-RU" sz="1400" dirty="0" smtClean="0">
                  <a:solidFill>
                    <a:schemeClr val="tx1"/>
                  </a:solidFill>
                </a:rPr>
                <a:t>Активное участие ветеранов в жизни комбината: экскурсиях, соревнованиях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104" name="Rectangle 244">
              <a:extLst>
                <a:ext uri="{FF2B5EF4-FFF2-40B4-BE49-F238E27FC236}">
                  <a16:creationId xmlns:a16="http://schemas.microsoft.com/office/drawing/2014/main" id="{510D59DD-2519-4C59-8FB7-D86068FC6BB4}"/>
                </a:ext>
              </a:extLst>
            </p:cNvPr>
            <p:cNvSpPr/>
            <p:nvPr/>
          </p:nvSpPr>
          <p:spPr>
            <a:xfrm>
              <a:off x="516551" y="5197762"/>
              <a:ext cx="1010261" cy="1009018"/>
            </a:xfrm>
            <a:prstGeom prst="rect">
              <a:avLst/>
            </a:prstGeom>
            <a:solidFill>
              <a:schemeClr val="accent3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5" name="Группа 104">
            <a:extLst>
              <a:ext uri="{FF2B5EF4-FFF2-40B4-BE49-F238E27FC236}">
                <a16:creationId xmlns:a16="http://schemas.microsoft.com/office/drawing/2014/main" id="{75EC6854-133C-4110-9895-36CD0289109D}"/>
              </a:ext>
            </a:extLst>
          </p:cNvPr>
          <p:cNvGrpSpPr/>
          <p:nvPr/>
        </p:nvGrpSpPr>
        <p:grpSpPr>
          <a:xfrm>
            <a:off x="4593352" y="3687022"/>
            <a:ext cx="3322026" cy="1015099"/>
            <a:chOff x="516551" y="3966045"/>
            <a:chExt cx="3322026" cy="1015099"/>
          </a:xfrm>
        </p:grpSpPr>
        <p:sp>
          <p:nvSpPr>
            <p:cNvPr id="106" name="Rectangle 199">
              <a:extLst>
                <a:ext uri="{FF2B5EF4-FFF2-40B4-BE49-F238E27FC236}">
                  <a16:creationId xmlns:a16="http://schemas.microsoft.com/office/drawing/2014/main" id="{2B1E279E-3F69-4BC7-BCF9-D442FA7AF400}"/>
                </a:ext>
              </a:extLst>
            </p:cNvPr>
            <p:cNvSpPr/>
            <p:nvPr/>
          </p:nvSpPr>
          <p:spPr>
            <a:xfrm>
              <a:off x="1469329" y="3966045"/>
              <a:ext cx="2369248" cy="1010260"/>
            </a:xfrm>
            <a:prstGeom prst="rect">
              <a:avLst/>
            </a:prstGeom>
            <a:solidFill>
              <a:srgbClr val="F2F2F2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5200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ru-RU" sz="1400" dirty="0" smtClean="0">
                  <a:solidFill>
                    <a:schemeClr val="tx1"/>
                  </a:solidFill>
                </a:rPr>
                <a:t>Чествование ветеранов Великой Отечественной войны, поддержка вдов участников войны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107" name="Rectangle 201">
              <a:extLst>
                <a:ext uri="{FF2B5EF4-FFF2-40B4-BE49-F238E27FC236}">
                  <a16:creationId xmlns:a16="http://schemas.microsoft.com/office/drawing/2014/main" id="{E58E361B-5619-4365-9B93-4288B468C00A}"/>
                </a:ext>
              </a:extLst>
            </p:cNvPr>
            <p:cNvSpPr/>
            <p:nvPr/>
          </p:nvSpPr>
          <p:spPr>
            <a:xfrm>
              <a:off x="516551" y="3972126"/>
              <a:ext cx="1010261" cy="1009018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8" name="Группа 107">
            <a:extLst>
              <a:ext uri="{FF2B5EF4-FFF2-40B4-BE49-F238E27FC236}">
                <a16:creationId xmlns:a16="http://schemas.microsoft.com/office/drawing/2014/main" id="{B3DE820E-D606-4253-8C4A-CADD6AEF5317}"/>
              </a:ext>
            </a:extLst>
          </p:cNvPr>
          <p:cNvGrpSpPr/>
          <p:nvPr/>
        </p:nvGrpSpPr>
        <p:grpSpPr>
          <a:xfrm>
            <a:off x="4593352" y="2438208"/>
            <a:ext cx="3322025" cy="1010260"/>
            <a:chOff x="516551" y="2746491"/>
            <a:chExt cx="3322025" cy="1010260"/>
          </a:xfrm>
        </p:grpSpPr>
        <p:sp>
          <p:nvSpPr>
            <p:cNvPr id="109" name="Rectangle 141">
              <a:extLst>
                <a:ext uri="{FF2B5EF4-FFF2-40B4-BE49-F238E27FC236}">
                  <a16:creationId xmlns:a16="http://schemas.microsoft.com/office/drawing/2014/main" id="{A3FED91E-C57A-453F-B66E-F88F79ECE6DF}"/>
                </a:ext>
              </a:extLst>
            </p:cNvPr>
            <p:cNvSpPr/>
            <p:nvPr/>
          </p:nvSpPr>
          <p:spPr>
            <a:xfrm>
              <a:off x="1526812" y="2746491"/>
              <a:ext cx="2311764" cy="1010260"/>
            </a:xfrm>
            <a:prstGeom prst="rect">
              <a:avLst/>
            </a:prstGeom>
            <a:solidFill>
              <a:srgbClr val="F2F2F2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5200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ru-RU" sz="1400" dirty="0" smtClean="0">
                  <a:solidFill>
                    <a:schemeClr val="tx1"/>
                  </a:solidFill>
                </a:rPr>
                <a:t>Оздоровление в санатории-профилактории «Зеленый мыс»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110" name="Rectangle 146">
              <a:extLst>
                <a:ext uri="{FF2B5EF4-FFF2-40B4-BE49-F238E27FC236}">
                  <a16:creationId xmlns:a16="http://schemas.microsoft.com/office/drawing/2014/main" id="{5001F269-EB48-4970-8A76-52E1129B9782}"/>
                </a:ext>
              </a:extLst>
            </p:cNvPr>
            <p:cNvSpPr/>
            <p:nvPr/>
          </p:nvSpPr>
          <p:spPr>
            <a:xfrm>
              <a:off x="516551" y="2746491"/>
              <a:ext cx="1010261" cy="1009018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1" name="Группа 110">
            <a:extLst>
              <a:ext uri="{FF2B5EF4-FFF2-40B4-BE49-F238E27FC236}">
                <a16:creationId xmlns:a16="http://schemas.microsoft.com/office/drawing/2014/main" id="{F1414F39-10D8-4C78-AD20-2D1BF17FF265}"/>
              </a:ext>
            </a:extLst>
          </p:cNvPr>
          <p:cNvGrpSpPr/>
          <p:nvPr/>
        </p:nvGrpSpPr>
        <p:grpSpPr>
          <a:xfrm>
            <a:off x="4593352" y="1222218"/>
            <a:ext cx="3322025" cy="1028633"/>
            <a:chOff x="516551" y="1501241"/>
            <a:chExt cx="3322025" cy="1028633"/>
          </a:xfrm>
        </p:grpSpPr>
        <p:sp>
          <p:nvSpPr>
            <p:cNvPr id="112" name="Rectangle 91">
              <a:extLst>
                <a:ext uri="{FF2B5EF4-FFF2-40B4-BE49-F238E27FC236}">
                  <a16:creationId xmlns:a16="http://schemas.microsoft.com/office/drawing/2014/main" id="{BB8A2AD9-FFCD-4D84-93C8-1ED742EB0387}"/>
                </a:ext>
              </a:extLst>
            </p:cNvPr>
            <p:cNvSpPr/>
            <p:nvPr/>
          </p:nvSpPr>
          <p:spPr>
            <a:xfrm>
              <a:off x="1526812" y="1501241"/>
              <a:ext cx="2311764" cy="1010260"/>
            </a:xfrm>
            <a:prstGeom prst="rect">
              <a:avLst/>
            </a:prstGeom>
            <a:solidFill>
              <a:srgbClr val="F2F2F2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5200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ru-RU" sz="1400" dirty="0" smtClean="0">
                  <a:solidFill>
                    <a:schemeClr val="tx1"/>
                  </a:solidFill>
                </a:rPr>
                <a:t>Культурно-массовые мероприятия для неработающих пенсионеров</a:t>
              </a:r>
              <a:endParaRPr lang="en-US" sz="1400" dirty="0" smtClean="0">
                <a:solidFill>
                  <a:schemeClr val="tx1"/>
                </a:solidFill>
              </a:endParaRP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13" name="Rectangle 93">
              <a:extLst>
                <a:ext uri="{FF2B5EF4-FFF2-40B4-BE49-F238E27FC236}">
                  <a16:creationId xmlns:a16="http://schemas.microsoft.com/office/drawing/2014/main" id="{5E60ABA1-148F-486C-A604-48707F0F2D93}"/>
                </a:ext>
              </a:extLst>
            </p:cNvPr>
            <p:cNvSpPr/>
            <p:nvPr/>
          </p:nvSpPr>
          <p:spPr>
            <a:xfrm>
              <a:off x="516551" y="1520856"/>
              <a:ext cx="1010261" cy="100901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16" name="Прямоугольник 115"/>
          <p:cNvSpPr/>
          <p:nvPr/>
        </p:nvSpPr>
        <p:spPr>
          <a:xfrm>
            <a:off x="4284022" y="916766"/>
            <a:ext cx="39384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Забота о старшем поколении</a:t>
            </a:r>
            <a:endParaRPr lang="ru-RU" sz="1400" dirty="0"/>
          </a:p>
        </p:txBody>
      </p:sp>
      <p:pic>
        <p:nvPicPr>
          <p:cNvPr id="117" name="Рисунок 11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7368" y="1226926"/>
            <a:ext cx="1110280" cy="992564"/>
          </a:xfrm>
          <a:prstGeom prst="rect">
            <a:avLst/>
          </a:prstGeom>
        </p:spPr>
      </p:pic>
      <p:pic>
        <p:nvPicPr>
          <p:cNvPr id="118" name="Рисунок 117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7368" y="2348582"/>
            <a:ext cx="1098794" cy="1048347"/>
          </a:xfrm>
          <a:prstGeom prst="rect">
            <a:avLst/>
          </a:prstGeom>
        </p:spPr>
      </p:pic>
      <p:pic>
        <p:nvPicPr>
          <p:cNvPr id="119" name="Рисунок 11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7393" y="3573798"/>
            <a:ext cx="1133180" cy="1081165"/>
          </a:xfrm>
          <a:prstGeom prst="rect">
            <a:avLst/>
          </a:prstGeom>
        </p:spPr>
      </p:pic>
      <p:pic>
        <p:nvPicPr>
          <p:cNvPr id="120" name="Рисунок 119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1352" y="4716058"/>
            <a:ext cx="1145261" cy="1143350"/>
          </a:xfrm>
          <a:prstGeom prst="rect">
            <a:avLst/>
          </a:prstGeom>
        </p:spPr>
      </p:pic>
      <p:sp>
        <p:nvSpPr>
          <p:cNvPr id="122" name="Текст 10">
            <a:extLst>
              <a:ext uri="{FF2B5EF4-FFF2-40B4-BE49-F238E27FC236}">
                <a16:creationId xmlns:a16="http://schemas.microsoft.com/office/drawing/2014/main" id="{E8167D37-B5F5-4308-9B09-61E30DCEDE69}"/>
              </a:ext>
            </a:extLst>
          </p:cNvPr>
          <p:cNvSpPr txBox="1">
            <a:spLocks/>
          </p:cNvSpPr>
          <p:nvPr/>
        </p:nvSpPr>
        <p:spPr>
          <a:xfrm>
            <a:off x="8215137" y="1423787"/>
            <a:ext cx="3577934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 b="0">
                <a:solidFill>
                  <a:schemeClr val="accent1"/>
                </a:solidFill>
              </a:defRPr>
            </a:lvl1pPr>
            <a:lvl2pPr marL="571458" indent="-244911" defTabSz="957838">
              <a:spcBef>
                <a:spcPts val="0"/>
              </a:spcBef>
              <a:spcAft>
                <a:spcPts val="551"/>
              </a:spcAft>
              <a:buClr>
                <a:schemeClr val="accent1"/>
              </a:buClr>
              <a:buSzPct val="100000"/>
              <a:buFont typeface="Wingdings 2" pitchFamily="18" charset="2"/>
              <a:buChar char=""/>
              <a:defRPr sz="1000">
                <a:latin typeface="Arial" pitchFamily="34" charset="0"/>
                <a:cs typeface="Arial" pitchFamily="34" charset="0"/>
              </a:defRPr>
            </a:lvl2pPr>
            <a:lvl3pPr marL="828031" indent="-256573" defTabSz="957838">
              <a:spcBef>
                <a:spcPts val="0"/>
              </a:spcBef>
              <a:spcAft>
                <a:spcPts val="551"/>
              </a:spcAft>
              <a:buClr>
                <a:schemeClr val="accent1"/>
              </a:buClr>
              <a:buSzPct val="120000"/>
              <a:buFont typeface="Arial Black" pitchFamily="34" charset="0"/>
              <a:buChar char="–"/>
              <a:defRPr sz="1000">
                <a:latin typeface="Arial" pitchFamily="34" charset="0"/>
                <a:cs typeface="Arial" pitchFamily="34" charset="0"/>
              </a:defRPr>
            </a:lvl3pPr>
            <a:lvl4pPr marL="988389" indent="-244911" defTabSz="957838">
              <a:spcBef>
                <a:spcPts val="0"/>
              </a:spcBef>
              <a:spcAft>
                <a:spcPts val="551"/>
              </a:spcAft>
              <a:buFont typeface="Arial" pitchFamily="34" charset="0"/>
              <a:buChar char="–"/>
              <a:defRPr sz="1100"/>
            </a:lvl4pPr>
            <a:lvl5pPr marL="1233300" indent="-244911" defTabSz="957838">
              <a:spcBef>
                <a:spcPts val="0"/>
              </a:spcBef>
              <a:spcAft>
                <a:spcPts val="551"/>
              </a:spcAft>
              <a:buFont typeface="Arial" pitchFamily="34" charset="0"/>
              <a:buChar char="»"/>
              <a:defRPr sz="1100"/>
            </a:lvl5pPr>
            <a:lvl6pPr marL="2634055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6pPr>
            <a:lvl7pPr marL="3112975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7pPr>
            <a:lvl8pPr marL="3591894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8pPr>
            <a:lvl9pPr marL="4070813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9pPr>
          </a:lstStyle>
          <a:p>
            <a:r>
              <a:rPr lang="ru-RU" sz="2400" b="1" dirty="0" smtClean="0">
                <a:solidFill>
                  <a:schemeClr val="accent2"/>
                </a:solidFill>
              </a:rPr>
              <a:t>956 работникам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по </a:t>
            </a:r>
            <a:r>
              <a:rPr lang="ru-RU" dirty="0">
                <a:solidFill>
                  <a:schemeClr val="tx1"/>
                </a:solidFill>
              </a:rPr>
              <a:t>ходатайству цеховых комитетов присвоено почетное звание «Ветеран труда комбината»</a:t>
            </a:r>
          </a:p>
        </p:txBody>
      </p:sp>
      <p:sp>
        <p:nvSpPr>
          <p:cNvPr id="126" name="Текст 10">
            <a:extLst>
              <a:ext uri="{FF2B5EF4-FFF2-40B4-BE49-F238E27FC236}">
                <a16:creationId xmlns:a16="http://schemas.microsoft.com/office/drawing/2014/main" id="{E8167D37-B5F5-4308-9B09-61E30DCEDE69}"/>
              </a:ext>
            </a:extLst>
          </p:cNvPr>
          <p:cNvSpPr txBox="1">
            <a:spLocks/>
          </p:cNvSpPr>
          <p:nvPr/>
        </p:nvSpPr>
        <p:spPr>
          <a:xfrm>
            <a:off x="8225072" y="3127659"/>
            <a:ext cx="3577934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 b="0">
                <a:solidFill>
                  <a:schemeClr val="accent1"/>
                </a:solidFill>
              </a:defRPr>
            </a:lvl1pPr>
            <a:lvl2pPr marL="571458" indent="-244911" defTabSz="957838">
              <a:spcBef>
                <a:spcPts val="0"/>
              </a:spcBef>
              <a:spcAft>
                <a:spcPts val="551"/>
              </a:spcAft>
              <a:buClr>
                <a:schemeClr val="accent1"/>
              </a:buClr>
              <a:buSzPct val="100000"/>
              <a:buFont typeface="Wingdings 2" pitchFamily="18" charset="2"/>
              <a:buChar char=""/>
              <a:defRPr sz="1000">
                <a:latin typeface="Arial" pitchFamily="34" charset="0"/>
                <a:cs typeface="Arial" pitchFamily="34" charset="0"/>
              </a:defRPr>
            </a:lvl2pPr>
            <a:lvl3pPr marL="828031" indent="-256573" defTabSz="957838">
              <a:spcBef>
                <a:spcPts val="0"/>
              </a:spcBef>
              <a:spcAft>
                <a:spcPts val="551"/>
              </a:spcAft>
              <a:buClr>
                <a:schemeClr val="accent1"/>
              </a:buClr>
              <a:buSzPct val="120000"/>
              <a:buFont typeface="Arial Black" pitchFamily="34" charset="0"/>
              <a:buChar char="–"/>
              <a:defRPr sz="1000">
                <a:latin typeface="Arial" pitchFamily="34" charset="0"/>
                <a:cs typeface="Arial" pitchFamily="34" charset="0"/>
              </a:defRPr>
            </a:lvl3pPr>
            <a:lvl4pPr marL="988389" indent="-244911" defTabSz="957838">
              <a:spcBef>
                <a:spcPts val="0"/>
              </a:spcBef>
              <a:spcAft>
                <a:spcPts val="551"/>
              </a:spcAft>
              <a:buFont typeface="Arial" pitchFamily="34" charset="0"/>
              <a:buChar char="–"/>
              <a:defRPr sz="1100"/>
            </a:lvl4pPr>
            <a:lvl5pPr marL="1233300" indent="-244911" defTabSz="957838">
              <a:spcBef>
                <a:spcPts val="0"/>
              </a:spcBef>
              <a:spcAft>
                <a:spcPts val="551"/>
              </a:spcAft>
              <a:buFont typeface="Arial" pitchFamily="34" charset="0"/>
              <a:buChar char="»"/>
              <a:defRPr sz="1100"/>
            </a:lvl5pPr>
            <a:lvl6pPr marL="2634055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6pPr>
            <a:lvl7pPr marL="3112975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7pPr>
            <a:lvl8pPr marL="3591894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8pPr>
            <a:lvl9pPr marL="4070813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9pPr>
          </a:lstStyle>
          <a:p>
            <a:r>
              <a:rPr lang="en-US" sz="2400" b="1" dirty="0" smtClean="0">
                <a:solidFill>
                  <a:schemeClr val="accent4"/>
                </a:solidFill>
              </a:rPr>
              <a:t>&gt;</a:t>
            </a:r>
            <a:r>
              <a:rPr lang="ru-RU" sz="2400" b="1" dirty="0" smtClean="0">
                <a:solidFill>
                  <a:schemeClr val="accent4"/>
                </a:solidFill>
              </a:rPr>
              <a:t>500 пенсионеров</a:t>
            </a:r>
          </a:p>
          <a:p>
            <a:r>
              <a:rPr lang="ru-RU" altLang="ru-RU" dirty="0" smtClean="0">
                <a:solidFill>
                  <a:schemeClr val="tx1"/>
                </a:solidFill>
              </a:rPr>
              <a:t>ежегодно направляются </a:t>
            </a:r>
            <a:r>
              <a:rPr lang="ru-RU" altLang="ru-RU" dirty="0">
                <a:solidFill>
                  <a:schemeClr val="tx1"/>
                </a:solidFill>
              </a:rPr>
              <a:t>на </a:t>
            </a:r>
            <a:r>
              <a:rPr lang="ru-RU" altLang="ru-RU" dirty="0" smtClean="0">
                <a:solidFill>
                  <a:schemeClr val="tx1"/>
                </a:solidFill>
              </a:rPr>
              <a:t>оздоровление, затраты составляют более 12 млн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8" name="Текст 10">
            <a:extLst>
              <a:ext uri="{FF2B5EF4-FFF2-40B4-BE49-F238E27FC236}">
                <a16:creationId xmlns:a16="http://schemas.microsoft.com/office/drawing/2014/main" id="{E8167D37-B5F5-4308-9B09-61E30DCEDE69}"/>
              </a:ext>
            </a:extLst>
          </p:cNvPr>
          <p:cNvSpPr txBox="1">
            <a:spLocks/>
          </p:cNvSpPr>
          <p:nvPr/>
        </p:nvSpPr>
        <p:spPr>
          <a:xfrm>
            <a:off x="8344741" y="4662536"/>
            <a:ext cx="3577934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 b="0">
                <a:solidFill>
                  <a:schemeClr val="accent1"/>
                </a:solidFill>
              </a:defRPr>
            </a:lvl1pPr>
            <a:lvl2pPr marL="571458" indent="-244911" defTabSz="957838">
              <a:spcBef>
                <a:spcPts val="0"/>
              </a:spcBef>
              <a:spcAft>
                <a:spcPts val="551"/>
              </a:spcAft>
              <a:buClr>
                <a:schemeClr val="accent1"/>
              </a:buClr>
              <a:buSzPct val="100000"/>
              <a:buFont typeface="Wingdings 2" pitchFamily="18" charset="2"/>
              <a:buChar char=""/>
              <a:defRPr sz="1000">
                <a:latin typeface="Arial" pitchFamily="34" charset="0"/>
                <a:cs typeface="Arial" pitchFamily="34" charset="0"/>
              </a:defRPr>
            </a:lvl2pPr>
            <a:lvl3pPr marL="828031" indent="-256573" defTabSz="957838">
              <a:spcBef>
                <a:spcPts val="0"/>
              </a:spcBef>
              <a:spcAft>
                <a:spcPts val="551"/>
              </a:spcAft>
              <a:buClr>
                <a:schemeClr val="accent1"/>
              </a:buClr>
              <a:buSzPct val="120000"/>
              <a:buFont typeface="Arial Black" pitchFamily="34" charset="0"/>
              <a:buChar char="–"/>
              <a:defRPr sz="1000">
                <a:latin typeface="Arial" pitchFamily="34" charset="0"/>
                <a:cs typeface="Arial" pitchFamily="34" charset="0"/>
              </a:defRPr>
            </a:lvl3pPr>
            <a:lvl4pPr marL="988389" indent="-244911" defTabSz="957838">
              <a:spcBef>
                <a:spcPts val="0"/>
              </a:spcBef>
              <a:spcAft>
                <a:spcPts val="551"/>
              </a:spcAft>
              <a:buFont typeface="Arial" pitchFamily="34" charset="0"/>
              <a:buChar char="–"/>
              <a:defRPr sz="1100"/>
            </a:lvl4pPr>
            <a:lvl5pPr marL="1233300" indent="-244911" defTabSz="957838">
              <a:spcBef>
                <a:spcPts val="0"/>
              </a:spcBef>
              <a:spcAft>
                <a:spcPts val="551"/>
              </a:spcAft>
              <a:buFont typeface="Arial" pitchFamily="34" charset="0"/>
              <a:buChar char="»"/>
              <a:defRPr sz="1100"/>
            </a:lvl5pPr>
            <a:lvl6pPr marL="2634055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6pPr>
            <a:lvl7pPr marL="3112975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7pPr>
            <a:lvl8pPr marL="3591894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8pPr>
            <a:lvl9pPr marL="4070813" indent="-239460" defTabSz="957838">
              <a:spcBef>
                <a:spcPct val="20000"/>
              </a:spcBef>
              <a:buFont typeface="Arial" pitchFamily="34" charset="0"/>
              <a:buChar char="•"/>
              <a:defRPr sz="2100"/>
            </a:lvl9pPr>
          </a:lstStyle>
          <a:p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 млн рублей</a:t>
            </a:r>
          </a:p>
          <a:p>
            <a:r>
              <a:rPr lang="ru-RU" altLang="ru-RU" dirty="0" smtClean="0">
                <a:solidFill>
                  <a:schemeClr val="tx1"/>
                </a:solidFill>
              </a:rPr>
              <a:t>составляет ежегодная материальная помощь ветеранам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30" name="Group 9">
            <a:extLst>
              <a:ext uri="{FF2B5EF4-FFF2-40B4-BE49-F238E27FC236}">
                <a16:creationId xmlns:a16="http://schemas.microsoft.com/office/drawing/2014/main" id="{D60E7992-0E49-409C-829D-FB9DE17D94A2}"/>
              </a:ext>
            </a:extLst>
          </p:cNvPr>
          <p:cNvGrpSpPr/>
          <p:nvPr/>
        </p:nvGrpSpPr>
        <p:grpSpPr>
          <a:xfrm>
            <a:off x="7996854" y="1222218"/>
            <a:ext cx="0" cy="4687166"/>
            <a:chOff x="6194350" y="1520856"/>
            <a:chExt cx="0" cy="4687166"/>
          </a:xfrm>
        </p:grpSpPr>
        <p:cxnSp>
          <p:nvCxnSpPr>
            <p:cNvPr id="131" name="Straight Connector 78">
              <a:extLst>
                <a:ext uri="{FF2B5EF4-FFF2-40B4-BE49-F238E27FC236}">
                  <a16:creationId xmlns:a16="http://schemas.microsoft.com/office/drawing/2014/main" id="{344652B9-71C4-49AE-8D68-336041507E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4350" y="1520856"/>
              <a:ext cx="0" cy="1012794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2" name="Straight Connector 80">
              <a:extLst>
                <a:ext uri="{FF2B5EF4-FFF2-40B4-BE49-F238E27FC236}">
                  <a16:creationId xmlns:a16="http://schemas.microsoft.com/office/drawing/2014/main" id="{B0EA7DFA-BEAC-4870-8B5A-0DCD33941F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4350" y="2743957"/>
              <a:ext cx="0" cy="1012794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3" name="Straight Connector 81">
              <a:extLst>
                <a:ext uri="{FF2B5EF4-FFF2-40B4-BE49-F238E27FC236}">
                  <a16:creationId xmlns:a16="http://schemas.microsoft.com/office/drawing/2014/main" id="{F9BECDD8-1E15-4F2E-9FAF-ADE133A359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4350" y="3969592"/>
              <a:ext cx="0" cy="1012794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4" name="Straight Connector 82">
              <a:extLst>
                <a:ext uri="{FF2B5EF4-FFF2-40B4-BE49-F238E27FC236}">
                  <a16:creationId xmlns:a16="http://schemas.microsoft.com/office/drawing/2014/main" id="{0F86062D-1DF0-4A57-84D9-6C7F6EA58C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4350" y="5195228"/>
              <a:ext cx="0" cy="1012794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231410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IMG_568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Изображение выглядит как текст, внутренний, кухонный прибор&#10;&#10;Автоматически созданное описание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Проект «Музей»</a:t>
            </a:r>
            <a:b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8056" y="2512611"/>
            <a:ext cx="4832803" cy="36643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Существующее</a:t>
            </a:r>
            <a:r>
              <a:rPr lang="en-US" sz="2000" dirty="0"/>
              <a:t> </a:t>
            </a:r>
            <a:r>
              <a:rPr lang="en-US" sz="2000" dirty="0" err="1"/>
              <a:t>помещение</a:t>
            </a:r>
            <a:r>
              <a:rPr lang="en-US" sz="2000" dirty="0"/>
              <a:t>, </a:t>
            </a:r>
            <a:r>
              <a:rPr lang="en-US" sz="2000" dirty="0" err="1"/>
              <a:t>площадью</a:t>
            </a:r>
            <a:r>
              <a:rPr lang="en-US" sz="2000" dirty="0"/>
              <a:t> 425 </a:t>
            </a:r>
            <a:r>
              <a:rPr lang="en-US" sz="2000" dirty="0" err="1"/>
              <a:t>кв.м</a:t>
            </a:r>
            <a:r>
              <a:rPr lang="en-US" sz="2000" dirty="0"/>
              <a:t>. в </a:t>
            </a:r>
            <a:r>
              <a:rPr lang="en-US" sz="2000" dirty="0" err="1"/>
              <a:t>апреле</a:t>
            </a:r>
            <a:r>
              <a:rPr lang="en-US" sz="2000" dirty="0"/>
              <a:t> </a:t>
            </a:r>
            <a:r>
              <a:rPr lang="ru-RU" sz="2000" dirty="0" smtClean="0"/>
              <a:t>2013 года </a:t>
            </a:r>
            <a:r>
              <a:rPr lang="en-US" sz="2000" dirty="0" err="1" smtClean="0"/>
              <a:t>находилось</a:t>
            </a:r>
            <a:r>
              <a:rPr lang="en-US" sz="2000" dirty="0" smtClean="0"/>
              <a:t> </a:t>
            </a:r>
            <a:r>
              <a:rPr lang="en-US" sz="2000" dirty="0"/>
              <a:t>в </a:t>
            </a:r>
            <a:r>
              <a:rPr lang="en-US" sz="2000" dirty="0" err="1"/>
              <a:t>стадии</a:t>
            </a:r>
            <a:r>
              <a:rPr lang="en-US" sz="2000" dirty="0"/>
              <a:t> </a:t>
            </a:r>
            <a:r>
              <a:rPr lang="en-US" sz="2000" dirty="0" err="1"/>
              <a:t>незавершенного</a:t>
            </a:r>
            <a:r>
              <a:rPr lang="en-US" sz="2000" dirty="0"/>
              <a:t> </a:t>
            </a:r>
            <a:r>
              <a:rPr lang="en-US" sz="2000" dirty="0" err="1"/>
              <a:t>капитального</a:t>
            </a:r>
            <a:r>
              <a:rPr lang="en-US" sz="2000" dirty="0"/>
              <a:t> </a:t>
            </a:r>
            <a:r>
              <a:rPr lang="en-US" sz="2000" dirty="0" err="1"/>
              <a:t>ремонта</a:t>
            </a:r>
            <a:r>
              <a:rPr lang="en-US" sz="2000" dirty="0"/>
              <a:t>   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9009888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25459FB-06E6-45FD-BA35-F4B03FA02066}" type="slidenum">
              <a:rPr lang="en-US" sz="120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D7F2199-F623-583B-406D-D59AC5EC59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1488" y="364236"/>
            <a:ext cx="1625600" cy="495300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E3BAFCA-9D44-4F6F-AF8F-9F16CAB4C1F9}"/>
              </a:ext>
            </a:extLst>
          </p:cNvPr>
          <p:cNvSpPr/>
          <p:nvPr/>
        </p:nvSpPr>
        <p:spPr>
          <a:xfrm>
            <a:off x="9671799" y="2351983"/>
            <a:ext cx="2053220" cy="7818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 descr="Изображение выглядит как человек, бейсбол, носит, однородный&#10;&#10;Автоматически созданное описание">
            <a:extLst>
              <a:ext uri="{FF2B5EF4-FFF2-40B4-BE49-F238E27FC236}">
                <a16:creationId xmlns:a16="http://schemas.microsoft.com/office/drawing/2014/main" id="{B8658F1C-92C7-4773-B2D1-4C10F086B8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6048" y="1588168"/>
            <a:ext cx="2296155" cy="153077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8E4F911-59F4-4FF8-A128-BAAA45FA2733}"/>
              </a:ext>
            </a:extLst>
          </p:cNvPr>
          <p:cNvSpPr/>
          <p:nvPr/>
        </p:nvSpPr>
        <p:spPr>
          <a:xfrm>
            <a:off x="413329" y="2345565"/>
            <a:ext cx="2053220" cy="7898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Изображение выглядит как человек, мужчина, держит, оранжевый&#10;&#10;Автоматически созданное описание">
            <a:extLst>
              <a:ext uri="{FF2B5EF4-FFF2-40B4-BE49-F238E27FC236}">
                <a16:creationId xmlns:a16="http://schemas.microsoft.com/office/drawing/2014/main" id="{B850C3E8-2A08-4FBE-8539-2F38848E67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327" y="835524"/>
            <a:ext cx="2053222" cy="22998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B4B912-E455-35A3-F567-FDBA4763D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61" y="439166"/>
            <a:ext cx="9763125" cy="60939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Основные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направления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деятельности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музея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B5E90-8C64-2F85-4CBF-7F32F07FA3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>
              <a:spcAft>
                <a:spcPts val="600"/>
              </a:spcAft>
            </a:pPr>
            <a:fld id="{625459FB-06E6-45FD-BA35-F4B03FA02066}" type="slidenum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E3BAFCA-9D44-4F6F-AF8F-9F16CAB4C1F9}"/>
              </a:ext>
            </a:extLst>
          </p:cNvPr>
          <p:cNvSpPr/>
          <p:nvPr/>
        </p:nvSpPr>
        <p:spPr>
          <a:xfrm>
            <a:off x="4970447" y="2353553"/>
            <a:ext cx="2053220" cy="7818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8E4F911-59F4-4FF8-A128-BAAA45FA2733}"/>
              </a:ext>
            </a:extLst>
          </p:cNvPr>
          <p:cNvSpPr/>
          <p:nvPr/>
        </p:nvSpPr>
        <p:spPr>
          <a:xfrm>
            <a:off x="2734605" y="2345565"/>
            <a:ext cx="2053220" cy="7898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1" descr="A person wearing a hat&#10;&#10;Description automatically generated">
            <a:extLst>
              <a:ext uri="{FF2B5EF4-FFF2-40B4-BE49-F238E27FC236}">
                <a16:creationId xmlns:a16="http://schemas.microsoft.com/office/drawing/2014/main" id="{AD008DCE-8300-44F0-9A08-4894F18830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2202" y="1286426"/>
            <a:ext cx="1377962" cy="184894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9B6FB0F-9115-41C8-BA95-F80CB937626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36" t="8752" r="36469"/>
          <a:stretch/>
        </p:blipFill>
        <p:spPr>
          <a:xfrm>
            <a:off x="5055881" y="1537854"/>
            <a:ext cx="1625438" cy="159752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11462" y="3280505"/>
            <a:ext cx="20550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/>
              <a:t>П</a:t>
            </a:r>
            <a:r>
              <a:rPr lang="en-US" sz="1400" dirty="0" err="1" smtClean="0"/>
              <a:t>рофориентационная</a:t>
            </a:r>
            <a:r>
              <a:rPr lang="en-US" sz="1400" dirty="0" smtClean="0"/>
              <a:t> </a:t>
            </a:r>
            <a:r>
              <a:rPr lang="en-US" sz="1400" dirty="0" err="1"/>
              <a:t>работа</a:t>
            </a:r>
            <a:r>
              <a:rPr lang="en-US" sz="1400" dirty="0"/>
              <a:t> </a:t>
            </a:r>
            <a:r>
              <a:rPr lang="en-US" sz="1400" dirty="0" err="1"/>
              <a:t>со</a:t>
            </a:r>
            <a:r>
              <a:rPr lang="en-US" sz="1400" dirty="0"/>
              <a:t> </a:t>
            </a:r>
            <a:r>
              <a:rPr lang="en-US" sz="1400" dirty="0" err="1"/>
              <a:t>школами</a:t>
            </a:r>
            <a:r>
              <a:rPr lang="en-US" sz="1400" dirty="0"/>
              <a:t> </a:t>
            </a:r>
            <a:endParaRPr lang="ru-RU" sz="1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46159" y="3280505"/>
            <a:ext cx="23242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/>
              <a:t>Э</a:t>
            </a:r>
            <a:r>
              <a:rPr lang="en-US" sz="1400" dirty="0" err="1" smtClean="0"/>
              <a:t>кскурсии</a:t>
            </a:r>
            <a:r>
              <a:rPr lang="en-US" sz="1400" dirty="0" smtClean="0"/>
              <a:t> </a:t>
            </a:r>
            <a:r>
              <a:rPr lang="en-US" sz="1400" dirty="0" err="1"/>
              <a:t>для</a:t>
            </a:r>
            <a:r>
              <a:rPr lang="en-US" sz="1400" dirty="0"/>
              <a:t> </a:t>
            </a:r>
            <a:r>
              <a:rPr lang="en-US" sz="1400" dirty="0" err="1"/>
              <a:t>студентов</a:t>
            </a:r>
            <a:r>
              <a:rPr lang="en-US" sz="1400" dirty="0"/>
              <a:t> и </a:t>
            </a:r>
            <a:r>
              <a:rPr lang="en-US" sz="1400" dirty="0" err="1"/>
              <a:t>выпускников</a:t>
            </a:r>
            <a:r>
              <a:rPr lang="en-US" sz="1400" dirty="0"/>
              <a:t> </a:t>
            </a:r>
            <a:r>
              <a:rPr lang="en-US" sz="1400" dirty="0" err="1"/>
              <a:t>базовых</a:t>
            </a:r>
            <a:r>
              <a:rPr lang="en-US" sz="1400" dirty="0"/>
              <a:t> </a:t>
            </a:r>
            <a:r>
              <a:rPr lang="en-US" sz="1400" dirty="0" err="1"/>
              <a:t>учебных</a:t>
            </a:r>
            <a:r>
              <a:rPr lang="en-US" sz="1400" dirty="0"/>
              <a:t> </a:t>
            </a:r>
            <a:r>
              <a:rPr lang="en-US" sz="1400" dirty="0" err="1"/>
              <a:t>заведений</a:t>
            </a:r>
            <a:r>
              <a:rPr lang="en-US" sz="1400" dirty="0"/>
              <a:t>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889909" y="3280504"/>
            <a:ext cx="24524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/>
              <a:t>А</a:t>
            </a:r>
            <a:r>
              <a:rPr lang="en-US" sz="1400" dirty="0" err="1" smtClean="0"/>
              <a:t>даптационные</a:t>
            </a:r>
            <a:r>
              <a:rPr lang="en-US" sz="1400" dirty="0" smtClean="0"/>
              <a:t> </a:t>
            </a:r>
            <a:r>
              <a:rPr lang="en-US" sz="1400" dirty="0" err="1"/>
              <a:t>мероприятия</a:t>
            </a:r>
            <a:r>
              <a:rPr lang="en-US" sz="1400" dirty="0"/>
              <a:t> с </a:t>
            </a:r>
            <a:r>
              <a:rPr lang="en-US" sz="1400" dirty="0" err="1"/>
              <a:t>молодыми</a:t>
            </a:r>
            <a:r>
              <a:rPr lang="en-US" sz="1400" dirty="0"/>
              <a:t> </a:t>
            </a:r>
            <a:r>
              <a:rPr lang="en-US" sz="1400" dirty="0" err="1"/>
              <a:t>специалистами</a:t>
            </a:r>
            <a:r>
              <a:rPr lang="en-US" sz="1400" dirty="0"/>
              <a:t>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20F8894-5B40-4EB2-ACA8-9E1AC5A990B2}"/>
              </a:ext>
            </a:extLst>
          </p:cNvPr>
          <p:cNvSpPr/>
          <p:nvPr/>
        </p:nvSpPr>
        <p:spPr>
          <a:xfrm>
            <a:off x="7206288" y="2345565"/>
            <a:ext cx="2421927" cy="7882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16" descr="A close up of a truck&#10;&#10;Description automatically generated">
            <a:extLst>
              <a:ext uri="{FF2B5EF4-FFF2-40B4-BE49-F238E27FC236}">
                <a16:creationId xmlns:a16="http://schemas.microsoft.com/office/drawing/2014/main" id="{F187D94E-60B8-42F0-9532-9C92405D90D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4197" y="1729212"/>
            <a:ext cx="2449693" cy="1404592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164618" y="3234339"/>
            <a:ext cx="24524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/>
              <a:t>Р</a:t>
            </a:r>
            <a:r>
              <a:rPr lang="en-US" sz="1400" dirty="0" err="1" smtClean="0"/>
              <a:t>азработка</a:t>
            </a:r>
            <a:r>
              <a:rPr lang="en-US" sz="1400" dirty="0" smtClean="0"/>
              <a:t> </a:t>
            </a:r>
            <a:r>
              <a:rPr lang="en-US" sz="1400" dirty="0" err="1"/>
              <a:t>экскурсионных</a:t>
            </a:r>
            <a:r>
              <a:rPr lang="en-US" sz="1400" dirty="0"/>
              <a:t> </a:t>
            </a:r>
            <a:r>
              <a:rPr lang="en-US" sz="1400" dirty="0" err="1"/>
              <a:t>площадок</a:t>
            </a:r>
            <a:r>
              <a:rPr lang="en-US" sz="1400" dirty="0"/>
              <a:t> </a:t>
            </a:r>
            <a:r>
              <a:rPr lang="en-US" sz="1400" dirty="0" err="1"/>
              <a:t>на</a:t>
            </a:r>
            <a:r>
              <a:rPr lang="en-US" sz="1400" dirty="0"/>
              <a:t> </a:t>
            </a:r>
            <a:r>
              <a:rPr lang="en-US" sz="1400" dirty="0" err="1"/>
              <a:t>предприятии</a:t>
            </a:r>
            <a:endParaRPr lang="en-US" sz="1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9617069" y="3234338"/>
            <a:ext cx="24233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dirty="0" err="1"/>
              <a:t>промышленный</a:t>
            </a:r>
            <a:r>
              <a:rPr lang="en-US" sz="1400" dirty="0"/>
              <a:t> </a:t>
            </a:r>
            <a:r>
              <a:rPr lang="en-US" sz="1400" dirty="0" err="1"/>
              <a:t>туризм</a:t>
            </a:r>
            <a:endParaRPr lang="en-US" sz="1400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8AB3CF1-61E5-47AA-B5C0-A1A2E5E82628}"/>
              </a:ext>
            </a:extLst>
          </p:cNvPr>
          <p:cNvGrpSpPr/>
          <p:nvPr/>
        </p:nvGrpSpPr>
        <p:grpSpPr>
          <a:xfrm>
            <a:off x="467807" y="4978733"/>
            <a:ext cx="5648326" cy="1032783"/>
            <a:chOff x="447673" y="4980550"/>
            <a:chExt cx="5648326" cy="1032783"/>
          </a:xfrm>
        </p:grpSpPr>
        <p:sp>
          <p:nvSpPr>
            <p:cNvPr id="26" name="Rectangle 65">
              <a:extLst>
                <a:ext uri="{FF2B5EF4-FFF2-40B4-BE49-F238E27FC236}">
                  <a16:creationId xmlns:a16="http://schemas.microsoft.com/office/drawing/2014/main" id="{721C89FE-B3CA-4A21-A3AD-778AD0779314}"/>
                </a:ext>
              </a:extLst>
            </p:cNvPr>
            <p:cNvSpPr/>
            <p:nvPr/>
          </p:nvSpPr>
          <p:spPr>
            <a:xfrm>
              <a:off x="447673" y="4980550"/>
              <a:ext cx="1170870" cy="103278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2200" b="1" dirty="0" smtClean="0">
                  <a:solidFill>
                    <a:schemeClr val="tx1"/>
                  </a:solidFill>
                </a:rPr>
                <a:t>12 </a:t>
              </a:r>
            </a:p>
            <a:p>
              <a:pPr algn="ctr"/>
              <a:r>
                <a:rPr lang="ru-RU" sz="2200" b="1" dirty="0" smtClean="0">
                  <a:solidFill>
                    <a:schemeClr val="tx1"/>
                  </a:solidFill>
                </a:rPr>
                <a:t>млн </a:t>
              </a:r>
              <a:r>
                <a:rPr lang="ru-RU" sz="2200" b="1" dirty="0" err="1" smtClean="0">
                  <a:solidFill>
                    <a:schemeClr val="tx1"/>
                  </a:solidFill>
                </a:rPr>
                <a:t>руб</a:t>
              </a:r>
              <a:endParaRPr lang="en-US" sz="2200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65">
              <a:extLst>
                <a:ext uri="{FF2B5EF4-FFF2-40B4-BE49-F238E27FC236}">
                  <a16:creationId xmlns:a16="http://schemas.microsoft.com/office/drawing/2014/main" id="{0376734D-C8C2-4637-B27C-1763D546D0C9}"/>
                </a:ext>
              </a:extLst>
            </p:cNvPr>
            <p:cNvSpPr/>
            <p:nvPr/>
          </p:nvSpPr>
          <p:spPr>
            <a:xfrm>
              <a:off x="1672868" y="4980550"/>
              <a:ext cx="4423131" cy="103278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72000" rIns="216000" bIns="72000" rtlCol="0" anchor="ctr"/>
            <a:lstStyle/>
            <a:p>
              <a:r>
                <a:rPr lang="ru-RU" sz="1400" dirty="0" smtClean="0">
                  <a:solidFill>
                    <a:schemeClr val="tx1"/>
                  </a:solidFill>
                </a:rPr>
                <a:t>Направил ЕВРАЗ на реализацию проекта «Музей»: создание информационно-выставочного центра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BCE174BA-6EBD-4BA2-99AA-A7D0B735F252}"/>
              </a:ext>
            </a:extLst>
          </p:cNvPr>
          <p:cNvGrpSpPr/>
          <p:nvPr/>
        </p:nvGrpSpPr>
        <p:grpSpPr>
          <a:xfrm>
            <a:off x="6305807" y="4978733"/>
            <a:ext cx="5455914" cy="1032783"/>
            <a:chOff x="6285673" y="4980550"/>
            <a:chExt cx="5455914" cy="1032783"/>
          </a:xfrm>
        </p:grpSpPr>
        <p:sp>
          <p:nvSpPr>
            <p:cNvPr id="29" name="Rectangle 65">
              <a:extLst>
                <a:ext uri="{FF2B5EF4-FFF2-40B4-BE49-F238E27FC236}">
                  <a16:creationId xmlns:a16="http://schemas.microsoft.com/office/drawing/2014/main" id="{ECDF0FB4-56C4-4C76-9E26-342D506B33B3}"/>
                </a:ext>
              </a:extLst>
            </p:cNvPr>
            <p:cNvSpPr/>
            <p:nvPr/>
          </p:nvSpPr>
          <p:spPr>
            <a:xfrm>
              <a:off x="6285673" y="4980550"/>
              <a:ext cx="1032783" cy="103278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200" b="1" dirty="0" smtClean="0">
                  <a:solidFill>
                    <a:schemeClr val="tx1"/>
                  </a:solidFill>
                </a:rPr>
                <a:t>&gt;8</a:t>
              </a:r>
              <a:r>
                <a:rPr lang="ru-RU" sz="2200" b="1" dirty="0" smtClean="0">
                  <a:solidFill>
                    <a:schemeClr val="tx1"/>
                  </a:solidFill>
                </a:rPr>
                <a:t>000</a:t>
              </a:r>
              <a:endParaRPr lang="ru-RU" sz="22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ru-RU" sz="2200" b="1" dirty="0" smtClean="0">
                  <a:solidFill>
                    <a:schemeClr val="tx1"/>
                  </a:solidFill>
                </a:rPr>
                <a:t>гостей</a:t>
              </a:r>
              <a:endParaRPr lang="en-US" sz="22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65">
              <a:extLst>
                <a:ext uri="{FF2B5EF4-FFF2-40B4-BE49-F238E27FC236}">
                  <a16:creationId xmlns:a16="http://schemas.microsoft.com/office/drawing/2014/main" id="{0B8119FE-E588-4D92-A7B4-FE0407FEDD82}"/>
                </a:ext>
              </a:extLst>
            </p:cNvPr>
            <p:cNvSpPr/>
            <p:nvPr/>
          </p:nvSpPr>
          <p:spPr>
            <a:xfrm>
              <a:off x="7318456" y="4980550"/>
              <a:ext cx="4423131" cy="103278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72000" rIns="216000" bIns="72000" rtlCol="0" anchor="ctr"/>
            <a:lstStyle/>
            <a:p>
              <a:r>
                <a:rPr lang="ru-RU" sz="1400" dirty="0" smtClean="0">
                  <a:solidFill>
                    <a:schemeClr val="tx1"/>
                  </a:solidFill>
                </a:rPr>
                <a:t>Посетили информационно-выставочный центр ЕВРАЗ КГОК с момента открытия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7DE1C783-85FF-4496-B9E9-0B30A0BE558C}"/>
              </a:ext>
            </a:extLst>
          </p:cNvPr>
          <p:cNvGrpSpPr/>
          <p:nvPr/>
        </p:nvGrpSpPr>
        <p:grpSpPr>
          <a:xfrm>
            <a:off x="467808" y="4192648"/>
            <a:ext cx="11296652" cy="551384"/>
            <a:chOff x="447674" y="4194465"/>
            <a:chExt cx="11296652" cy="551384"/>
          </a:xfrm>
        </p:grpSpPr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80E41C0B-D2CB-43B0-B0BF-7C3F01355776}"/>
                </a:ext>
              </a:extLst>
            </p:cNvPr>
            <p:cNvGrpSpPr/>
            <p:nvPr/>
          </p:nvGrpSpPr>
          <p:grpSpPr>
            <a:xfrm>
              <a:off x="447674" y="4499628"/>
              <a:ext cx="11296652" cy="246221"/>
              <a:chOff x="447674" y="4499628"/>
              <a:chExt cx="11296652" cy="246221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4630F0B-3638-419A-8977-B6427524E95B}"/>
                  </a:ext>
                </a:extLst>
              </p:cNvPr>
              <p:cNvSpPr txBox="1"/>
              <p:nvPr/>
            </p:nvSpPr>
            <p:spPr>
              <a:xfrm>
                <a:off x="4923444" y="4499628"/>
                <a:ext cx="23451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ru-RU" sz="1600" b="1" dirty="0" smtClean="0"/>
                  <a:t>Жизнь музея в цифрах</a:t>
                </a:r>
                <a:endParaRPr lang="ru-RU" sz="1600" b="1" dirty="0"/>
              </a:p>
            </p:txBody>
          </p:sp>
          <p:cxnSp>
            <p:nvCxnSpPr>
              <p:cNvPr id="37" name="Straight Connector 115">
                <a:extLst>
                  <a:ext uri="{FF2B5EF4-FFF2-40B4-BE49-F238E27FC236}">
                    <a16:creationId xmlns:a16="http://schemas.microsoft.com/office/drawing/2014/main" id="{7F1906CD-A3CA-45A3-AB0E-B8E76C0400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7674" y="4622738"/>
                <a:ext cx="400821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116">
                <a:extLst>
                  <a:ext uri="{FF2B5EF4-FFF2-40B4-BE49-F238E27FC236}">
                    <a16:creationId xmlns:a16="http://schemas.microsoft.com/office/drawing/2014/main" id="{451ED6DD-5BD4-42B0-A4DD-E8B86A680C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36114" y="4622738"/>
                <a:ext cx="400821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117">
              <a:extLst>
                <a:ext uri="{FF2B5EF4-FFF2-40B4-BE49-F238E27FC236}">
                  <a16:creationId xmlns:a16="http://schemas.microsoft.com/office/drawing/2014/main" id="{07EE28DD-AA3C-4C50-9D5C-213F7BD4E14E}"/>
                </a:ext>
              </a:extLst>
            </p:cNvPr>
            <p:cNvGrpSpPr/>
            <p:nvPr/>
          </p:nvGrpSpPr>
          <p:grpSpPr>
            <a:xfrm>
              <a:off x="6002985" y="4194465"/>
              <a:ext cx="186030" cy="149774"/>
              <a:chOff x="533401" y="2833461"/>
              <a:chExt cx="186030" cy="149774"/>
            </a:xfrm>
          </p:grpSpPr>
          <p:sp>
            <p:nvSpPr>
              <p:cNvPr id="34" name="Пятиугольник 14">
                <a:extLst>
                  <a:ext uri="{FF2B5EF4-FFF2-40B4-BE49-F238E27FC236}">
                    <a16:creationId xmlns:a16="http://schemas.microsoft.com/office/drawing/2014/main" id="{47D3E9D2-9A43-484A-9864-C560ED70BA8F}"/>
                  </a:ext>
                </a:extLst>
              </p:cNvPr>
              <p:cNvSpPr/>
              <p:nvPr/>
            </p:nvSpPr>
            <p:spPr>
              <a:xfrm rot="5400000">
                <a:off x="589629" y="2777233"/>
                <a:ext cx="73573" cy="186030"/>
              </a:xfrm>
              <a:custGeom>
                <a:avLst/>
                <a:gdLst>
                  <a:gd name="connsiteX0" fmla="*/ 0 w 1930168"/>
                  <a:gd name="connsiteY0" fmla="*/ 0 h 553959"/>
                  <a:gd name="connsiteX1" fmla="*/ 1767487 w 1930168"/>
                  <a:gd name="connsiteY1" fmla="*/ 0 h 553959"/>
                  <a:gd name="connsiteX2" fmla="*/ 1930168 w 1930168"/>
                  <a:gd name="connsiteY2" fmla="*/ 276980 h 553959"/>
                  <a:gd name="connsiteX3" fmla="*/ 1767487 w 1930168"/>
                  <a:gd name="connsiteY3" fmla="*/ 553959 h 553959"/>
                  <a:gd name="connsiteX4" fmla="*/ 0 w 1930168"/>
                  <a:gd name="connsiteY4" fmla="*/ 553959 h 553959"/>
                  <a:gd name="connsiteX5" fmla="*/ 162681 w 1930168"/>
                  <a:gd name="connsiteY5" fmla="*/ 276980 h 553959"/>
                  <a:gd name="connsiteX6" fmla="*/ 0 w 1930168"/>
                  <a:gd name="connsiteY6" fmla="*/ 0 h 553959"/>
                  <a:gd name="connsiteX0" fmla="*/ 162681 w 1930168"/>
                  <a:gd name="connsiteY0" fmla="*/ 276980 h 553959"/>
                  <a:gd name="connsiteX1" fmla="*/ 0 w 1930168"/>
                  <a:gd name="connsiteY1" fmla="*/ 0 h 553959"/>
                  <a:gd name="connsiteX2" fmla="*/ 1767487 w 1930168"/>
                  <a:gd name="connsiteY2" fmla="*/ 0 h 553959"/>
                  <a:gd name="connsiteX3" fmla="*/ 1930168 w 1930168"/>
                  <a:gd name="connsiteY3" fmla="*/ 276980 h 553959"/>
                  <a:gd name="connsiteX4" fmla="*/ 1767487 w 1930168"/>
                  <a:gd name="connsiteY4" fmla="*/ 553959 h 553959"/>
                  <a:gd name="connsiteX5" fmla="*/ 0 w 1930168"/>
                  <a:gd name="connsiteY5" fmla="*/ 553959 h 553959"/>
                  <a:gd name="connsiteX6" fmla="*/ 254121 w 1930168"/>
                  <a:gd name="connsiteY6" fmla="*/ 368420 h 553959"/>
                  <a:gd name="connsiteX0" fmla="*/ 162681 w 1930168"/>
                  <a:gd name="connsiteY0" fmla="*/ 276980 h 553959"/>
                  <a:gd name="connsiteX1" fmla="*/ 0 w 1930168"/>
                  <a:gd name="connsiteY1" fmla="*/ 0 h 553959"/>
                  <a:gd name="connsiteX2" fmla="*/ 1767487 w 1930168"/>
                  <a:gd name="connsiteY2" fmla="*/ 0 h 553959"/>
                  <a:gd name="connsiteX3" fmla="*/ 1930168 w 1930168"/>
                  <a:gd name="connsiteY3" fmla="*/ 276980 h 553959"/>
                  <a:gd name="connsiteX4" fmla="*/ 1767487 w 1930168"/>
                  <a:gd name="connsiteY4" fmla="*/ 553959 h 553959"/>
                  <a:gd name="connsiteX5" fmla="*/ 0 w 1930168"/>
                  <a:gd name="connsiteY5" fmla="*/ 553959 h 553959"/>
                  <a:gd name="connsiteX0" fmla="*/ 0 w 1930168"/>
                  <a:gd name="connsiteY0" fmla="*/ 0 h 553959"/>
                  <a:gd name="connsiteX1" fmla="*/ 1767487 w 1930168"/>
                  <a:gd name="connsiteY1" fmla="*/ 0 h 553959"/>
                  <a:gd name="connsiteX2" fmla="*/ 1930168 w 1930168"/>
                  <a:gd name="connsiteY2" fmla="*/ 276980 h 553959"/>
                  <a:gd name="connsiteX3" fmla="*/ 1767487 w 1930168"/>
                  <a:gd name="connsiteY3" fmla="*/ 553959 h 553959"/>
                  <a:gd name="connsiteX4" fmla="*/ 0 w 1930168"/>
                  <a:gd name="connsiteY4" fmla="*/ 553959 h 553959"/>
                  <a:gd name="connsiteX0" fmla="*/ 1767487 w 1930168"/>
                  <a:gd name="connsiteY0" fmla="*/ 0 h 553959"/>
                  <a:gd name="connsiteX1" fmla="*/ 1930168 w 1930168"/>
                  <a:gd name="connsiteY1" fmla="*/ 276980 h 553959"/>
                  <a:gd name="connsiteX2" fmla="*/ 1767487 w 1930168"/>
                  <a:gd name="connsiteY2" fmla="*/ 553959 h 553959"/>
                  <a:gd name="connsiteX3" fmla="*/ 0 w 1930168"/>
                  <a:gd name="connsiteY3" fmla="*/ 553959 h 553959"/>
                  <a:gd name="connsiteX0" fmla="*/ 0 w 162681"/>
                  <a:gd name="connsiteY0" fmla="*/ 0 h 553959"/>
                  <a:gd name="connsiteX1" fmla="*/ 162681 w 162681"/>
                  <a:gd name="connsiteY1" fmla="*/ 276980 h 553959"/>
                  <a:gd name="connsiteX2" fmla="*/ 0 w 162681"/>
                  <a:gd name="connsiteY2" fmla="*/ 553959 h 553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2681" h="553959">
                    <a:moveTo>
                      <a:pt x="0" y="0"/>
                    </a:moveTo>
                    <a:lnTo>
                      <a:pt x="162681" y="276980"/>
                    </a:lnTo>
                    <a:lnTo>
                      <a:pt x="0" y="553959"/>
                    </a:ln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44083">
                  <a:defRPr/>
                </a:pPr>
                <a:endParaRPr lang="ru" sz="1292" kern="0" dirty="0">
                  <a:solidFill>
                    <a:schemeClr val="bg1"/>
                  </a:solidFill>
                  <a:cs typeface="Arial" charset="0"/>
                </a:endParaRPr>
              </a:p>
            </p:txBody>
          </p:sp>
          <p:sp>
            <p:nvSpPr>
              <p:cNvPr id="35" name="Пятиугольник 14">
                <a:extLst>
                  <a:ext uri="{FF2B5EF4-FFF2-40B4-BE49-F238E27FC236}">
                    <a16:creationId xmlns:a16="http://schemas.microsoft.com/office/drawing/2014/main" id="{D374B9A1-6368-4989-A1D0-7052FB74F11F}"/>
                  </a:ext>
                </a:extLst>
              </p:cNvPr>
              <p:cNvSpPr/>
              <p:nvPr/>
            </p:nvSpPr>
            <p:spPr>
              <a:xfrm rot="5400000">
                <a:off x="589629" y="2853434"/>
                <a:ext cx="73573" cy="186030"/>
              </a:xfrm>
              <a:custGeom>
                <a:avLst/>
                <a:gdLst>
                  <a:gd name="connsiteX0" fmla="*/ 0 w 1930168"/>
                  <a:gd name="connsiteY0" fmla="*/ 0 h 553959"/>
                  <a:gd name="connsiteX1" fmla="*/ 1767487 w 1930168"/>
                  <a:gd name="connsiteY1" fmla="*/ 0 h 553959"/>
                  <a:gd name="connsiteX2" fmla="*/ 1930168 w 1930168"/>
                  <a:gd name="connsiteY2" fmla="*/ 276980 h 553959"/>
                  <a:gd name="connsiteX3" fmla="*/ 1767487 w 1930168"/>
                  <a:gd name="connsiteY3" fmla="*/ 553959 h 553959"/>
                  <a:gd name="connsiteX4" fmla="*/ 0 w 1930168"/>
                  <a:gd name="connsiteY4" fmla="*/ 553959 h 553959"/>
                  <a:gd name="connsiteX5" fmla="*/ 162681 w 1930168"/>
                  <a:gd name="connsiteY5" fmla="*/ 276980 h 553959"/>
                  <a:gd name="connsiteX6" fmla="*/ 0 w 1930168"/>
                  <a:gd name="connsiteY6" fmla="*/ 0 h 553959"/>
                  <a:gd name="connsiteX0" fmla="*/ 162681 w 1930168"/>
                  <a:gd name="connsiteY0" fmla="*/ 276980 h 553959"/>
                  <a:gd name="connsiteX1" fmla="*/ 0 w 1930168"/>
                  <a:gd name="connsiteY1" fmla="*/ 0 h 553959"/>
                  <a:gd name="connsiteX2" fmla="*/ 1767487 w 1930168"/>
                  <a:gd name="connsiteY2" fmla="*/ 0 h 553959"/>
                  <a:gd name="connsiteX3" fmla="*/ 1930168 w 1930168"/>
                  <a:gd name="connsiteY3" fmla="*/ 276980 h 553959"/>
                  <a:gd name="connsiteX4" fmla="*/ 1767487 w 1930168"/>
                  <a:gd name="connsiteY4" fmla="*/ 553959 h 553959"/>
                  <a:gd name="connsiteX5" fmla="*/ 0 w 1930168"/>
                  <a:gd name="connsiteY5" fmla="*/ 553959 h 553959"/>
                  <a:gd name="connsiteX6" fmla="*/ 254121 w 1930168"/>
                  <a:gd name="connsiteY6" fmla="*/ 368420 h 553959"/>
                  <a:gd name="connsiteX0" fmla="*/ 162681 w 1930168"/>
                  <a:gd name="connsiteY0" fmla="*/ 276980 h 553959"/>
                  <a:gd name="connsiteX1" fmla="*/ 0 w 1930168"/>
                  <a:gd name="connsiteY1" fmla="*/ 0 h 553959"/>
                  <a:gd name="connsiteX2" fmla="*/ 1767487 w 1930168"/>
                  <a:gd name="connsiteY2" fmla="*/ 0 h 553959"/>
                  <a:gd name="connsiteX3" fmla="*/ 1930168 w 1930168"/>
                  <a:gd name="connsiteY3" fmla="*/ 276980 h 553959"/>
                  <a:gd name="connsiteX4" fmla="*/ 1767487 w 1930168"/>
                  <a:gd name="connsiteY4" fmla="*/ 553959 h 553959"/>
                  <a:gd name="connsiteX5" fmla="*/ 0 w 1930168"/>
                  <a:gd name="connsiteY5" fmla="*/ 553959 h 553959"/>
                  <a:gd name="connsiteX0" fmla="*/ 0 w 1930168"/>
                  <a:gd name="connsiteY0" fmla="*/ 0 h 553959"/>
                  <a:gd name="connsiteX1" fmla="*/ 1767487 w 1930168"/>
                  <a:gd name="connsiteY1" fmla="*/ 0 h 553959"/>
                  <a:gd name="connsiteX2" fmla="*/ 1930168 w 1930168"/>
                  <a:gd name="connsiteY2" fmla="*/ 276980 h 553959"/>
                  <a:gd name="connsiteX3" fmla="*/ 1767487 w 1930168"/>
                  <a:gd name="connsiteY3" fmla="*/ 553959 h 553959"/>
                  <a:gd name="connsiteX4" fmla="*/ 0 w 1930168"/>
                  <a:gd name="connsiteY4" fmla="*/ 553959 h 553959"/>
                  <a:gd name="connsiteX0" fmla="*/ 1767487 w 1930168"/>
                  <a:gd name="connsiteY0" fmla="*/ 0 h 553959"/>
                  <a:gd name="connsiteX1" fmla="*/ 1930168 w 1930168"/>
                  <a:gd name="connsiteY1" fmla="*/ 276980 h 553959"/>
                  <a:gd name="connsiteX2" fmla="*/ 1767487 w 1930168"/>
                  <a:gd name="connsiteY2" fmla="*/ 553959 h 553959"/>
                  <a:gd name="connsiteX3" fmla="*/ 0 w 1930168"/>
                  <a:gd name="connsiteY3" fmla="*/ 553959 h 553959"/>
                  <a:gd name="connsiteX0" fmla="*/ 0 w 162681"/>
                  <a:gd name="connsiteY0" fmla="*/ 0 h 553959"/>
                  <a:gd name="connsiteX1" fmla="*/ 162681 w 162681"/>
                  <a:gd name="connsiteY1" fmla="*/ 276980 h 553959"/>
                  <a:gd name="connsiteX2" fmla="*/ 0 w 162681"/>
                  <a:gd name="connsiteY2" fmla="*/ 553959 h 553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2681" h="553959">
                    <a:moveTo>
                      <a:pt x="0" y="0"/>
                    </a:moveTo>
                    <a:lnTo>
                      <a:pt x="162681" y="276980"/>
                    </a:lnTo>
                    <a:lnTo>
                      <a:pt x="0" y="553959"/>
                    </a:ln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44083">
                  <a:defRPr/>
                </a:pPr>
                <a:endParaRPr lang="ru" sz="1292" kern="0" dirty="0">
                  <a:solidFill>
                    <a:schemeClr val="bg1"/>
                  </a:solidFill>
                  <a:cs typeface="Arial" charset="0"/>
                </a:endParaRPr>
              </a:p>
            </p:txBody>
          </p:sp>
        </p:grpSp>
      </p:grp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4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625459FB-06E6-45FD-BA35-F4B03FA02066}" type="slidenum">
              <a:rPr lang="en-US" sz="1200">
                <a:solidFill>
                  <a:srgbClr val="FFFFFF"/>
                </a:solidFill>
              </a:rPr>
              <a:pPr defTabSz="457200">
                <a:spcAft>
                  <a:spcPts val="600"/>
                </a:spcAft>
              </a:pPr>
              <a:t>8</a:t>
            </a:fld>
            <a:endParaRPr lang="en-US" sz="1200">
              <a:solidFill>
                <a:srgbClr val="FFFFFF"/>
              </a:solidFill>
            </a:endParaRPr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B13CEF3-8DA3-1AE2-DE77-5C1E6F7AC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1488" y="364236"/>
            <a:ext cx="1625600" cy="4953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3888" y="617190"/>
            <a:ext cx="9763125" cy="294953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Ключевые направления работы</a:t>
            </a:r>
            <a:endParaRPr lang="ru-RU" dirty="0"/>
          </a:p>
        </p:txBody>
      </p:sp>
      <p:graphicFrame>
        <p:nvGraphicFramePr>
          <p:cNvPr id="14" name="Table 12">
            <a:extLst>
              <a:ext uri="{FF2B5EF4-FFF2-40B4-BE49-F238E27FC236}">
                <a16:creationId xmlns:a16="http://schemas.microsoft.com/office/drawing/2014/main" id="{1A245BD4-159E-479B-91C4-304DA719D58E}"/>
              </a:ext>
            </a:extLst>
          </p:cNvPr>
          <p:cNvGraphicFramePr>
            <a:graphicFrameLocks noGrp="1"/>
          </p:cNvGraphicFramePr>
          <p:nvPr/>
        </p:nvGraphicFramePr>
        <p:xfrm>
          <a:off x="5410199" y="967944"/>
          <a:ext cx="1530617" cy="11729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0617">
                  <a:extLst>
                    <a:ext uri="{9D8B030D-6E8A-4147-A177-3AD203B41FA5}">
                      <a16:colId xmlns:a16="http://schemas.microsoft.com/office/drawing/2014/main" val="1635767010"/>
                    </a:ext>
                  </a:extLst>
                </a:gridCol>
              </a:tblGrid>
              <a:tr h="1172999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Демонстрационная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площадка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на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борту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Главного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карьера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058556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888" y="963806"/>
            <a:ext cx="4641119" cy="2610630"/>
          </a:xfrm>
          <a:prstGeom prst="rect">
            <a:avLst/>
          </a:prstGeom>
        </p:spPr>
      </p:pic>
      <p:graphicFrame>
        <p:nvGraphicFramePr>
          <p:cNvPr id="17" name="Table 12">
            <a:extLst>
              <a:ext uri="{FF2B5EF4-FFF2-40B4-BE49-F238E27FC236}">
                <a16:creationId xmlns:a16="http://schemas.microsoft.com/office/drawing/2014/main" id="{1A245BD4-159E-479B-91C4-304DA719D58E}"/>
              </a:ext>
            </a:extLst>
          </p:cNvPr>
          <p:cNvGraphicFramePr>
            <a:graphicFrameLocks noGrp="1"/>
          </p:cNvGraphicFramePr>
          <p:nvPr/>
        </p:nvGraphicFramePr>
        <p:xfrm>
          <a:off x="5365450" y="3651185"/>
          <a:ext cx="1696771" cy="1280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6771">
                  <a:extLst>
                    <a:ext uri="{9D8B030D-6E8A-4147-A177-3AD203B41FA5}">
                      <a16:colId xmlns:a16="http://schemas.microsoft.com/office/drawing/2014/main" val="1635767010"/>
                    </a:ext>
                  </a:extLst>
                </a:gridCol>
              </a:tblGrid>
              <a:tr h="1189550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ЕВРАЗ Качканарский ГОК - ведущее промышленное предприятие по развитию  туризма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058556"/>
                  </a:ext>
                </a:extLst>
              </a:tr>
            </a:tbl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23" t="-1451"/>
          <a:stretch/>
        </p:blipFill>
        <p:spPr>
          <a:xfrm>
            <a:off x="410974" y="3626099"/>
            <a:ext cx="4714033" cy="272162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0" name="Рисунок 19" descr="Изображение выглядит как текст, человек, группа, толпа&#10;&#10;Автоматически созданное описание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26009" y="977952"/>
            <a:ext cx="4615971" cy="2596484"/>
          </a:xfrm>
          <a:prstGeom prst="rect">
            <a:avLst/>
          </a:prstGeom>
          <a:solidFill>
            <a:srgbClr val="FAB82E"/>
          </a:solidFill>
        </p:spPr>
      </p:pic>
      <p:graphicFrame>
        <p:nvGraphicFramePr>
          <p:cNvPr id="21" name="Table 12">
            <a:extLst>
              <a:ext uri="{FF2B5EF4-FFF2-40B4-BE49-F238E27FC236}">
                <a16:creationId xmlns:a16="http://schemas.microsoft.com/office/drawing/2014/main" id="{1A245BD4-159E-479B-91C4-304DA719D58E}"/>
              </a:ext>
            </a:extLst>
          </p:cNvPr>
          <p:cNvGraphicFramePr>
            <a:graphicFrameLocks noGrp="1"/>
          </p:cNvGraphicFramePr>
          <p:nvPr/>
        </p:nvGraphicFramePr>
        <p:xfrm>
          <a:off x="5432079" y="2140943"/>
          <a:ext cx="1508737" cy="12258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8737">
                  <a:extLst>
                    <a:ext uri="{9D8B030D-6E8A-4147-A177-3AD203B41FA5}">
                      <a16:colId xmlns:a16="http://schemas.microsoft.com/office/drawing/2014/main" val="1635767010"/>
                    </a:ext>
                  </a:extLst>
                </a:gridCol>
              </a:tblGrid>
              <a:tr h="122581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В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зале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истории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ЕВРАЗ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Качканарского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ГОКа</a:t>
                      </a:r>
                      <a:endParaRPr lang="ru-RU" sz="1400" b="1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058556"/>
                  </a:ext>
                </a:extLst>
              </a:tr>
            </a:tbl>
          </a:graphicData>
        </a:graphic>
      </p:graphicFrame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26009" y="3692852"/>
            <a:ext cx="4634031" cy="2535932"/>
          </a:xfrm>
          <a:prstGeom prst="rect">
            <a:avLst/>
          </a:prstGeom>
        </p:spPr>
      </p:pic>
      <p:graphicFrame>
        <p:nvGraphicFramePr>
          <p:cNvPr id="24" name="Table 12">
            <a:extLst>
              <a:ext uri="{FF2B5EF4-FFF2-40B4-BE49-F238E27FC236}">
                <a16:creationId xmlns:a16="http://schemas.microsoft.com/office/drawing/2014/main" id="{1A245BD4-159E-479B-91C4-304DA719D58E}"/>
              </a:ext>
            </a:extLst>
          </p:cNvPr>
          <p:cNvGraphicFramePr>
            <a:graphicFrameLocks noGrp="1"/>
          </p:cNvGraphicFramePr>
          <p:nvPr/>
        </p:nvGraphicFramePr>
        <p:xfrm>
          <a:off x="5365450" y="5002966"/>
          <a:ext cx="1793930" cy="12258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3930">
                  <a:extLst>
                    <a:ext uri="{9D8B030D-6E8A-4147-A177-3AD203B41FA5}">
                      <a16:colId xmlns:a16="http://schemas.microsoft.com/office/drawing/2014/main" val="1635767010"/>
                    </a:ext>
                  </a:extLst>
                </a:gridCol>
              </a:tblGrid>
              <a:tr h="1225818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Ветераны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в 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информационно-выставочном</a:t>
                      </a:r>
                      <a:r>
                        <a:rPr lang="ru-RU" sz="1400" b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центре ЕВРАЗ КГОК</a:t>
                      </a:r>
                      <a:endParaRPr lang="ru-RU" sz="1400" b="1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058556"/>
                  </a:ext>
                </a:extLst>
              </a:tr>
            </a:tbl>
          </a:graphicData>
        </a:graphic>
      </p:graphicFrame>
      <p:sp>
        <p:nvSpPr>
          <p:cNvPr id="26" name="Пятиугольник 14">
            <a:extLst>
              <a:ext uri="{FF2B5EF4-FFF2-40B4-BE49-F238E27FC236}">
                <a16:creationId xmlns:a16="http://schemas.microsoft.com/office/drawing/2014/main" id="{BDA25365-5C21-4939-A698-29CFFE1C1B07}"/>
              </a:ext>
            </a:extLst>
          </p:cNvPr>
          <p:cNvSpPr/>
          <p:nvPr/>
        </p:nvSpPr>
        <p:spPr>
          <a:xfrm>
            <a:off x="7008057" y="2660837"/>
            <a:ext cx="73573" cy="186030"/>
          </a:xfrm>
          <a:custGeom>
            <a:avLst/>
            <a:gdLst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5" fmla="*/ 162681 w 1930168"/>
              <a:gd name="connsiteY5" fmla="*/ 276980 h 553959"/>
              <a:gd name="connsiteX6" fmla="*/ 0 w 1930168"/>
              <a:gd name="connsiteY6" fmla="*/ 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6" fmla="*/ 254121 w 1930168"/>
              <a:gd name="connsiteY6" fmla="*/ 36842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0" fmla="*/ 1767487 w 1930168"/>
              <a:gd name="connsiteY0" fmla="*/ 0 h 553959"/>
              <a:gd name="connsiteX1" fmla="*/ 1930168 w 1930168"/>
              <a:gd name="connsiteY1" fmla="*/ 276980 h 553959"/>
              <a:gd name="connsiteX2" fmla="*/ 1767487 w 1930168"/>
              <a:gd name="connsiteY2" fmla="*/ 553959 h 553959"/>
              <a:gd name="connsiteX3" fmla="*/ 0 w 1930168"/>
              <a:gd name="connsiteY3" fmla="*/ 553959 h 553959"/>
              <a:gd name="connsiteX0" fmla="*/ 0 w 162681"/>
              <a:gd name="connsiteY0" fmla="*/ 0 h 553959"/>
              <a:gd name="connsiteX1" fmla="*/ 162681 w 162681"/>
              <a:gd name="connsiteY1" fmla="*/ 276980 h 553959"/>
              <a:gd name="connsiteX2" fmla="*/ 0 w 162681"/>
              <a:gd name="connsiteY2" fmla="*/ 553959 h 553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681" h="553959">
                <a:moveTo>
                  <a:pt x="0" y="0"/>
                </a:moveTo>
                <a:lnTo>
                  <a:pt x="162681" y="276980"/>
                </a:lnTo>
                <a:lnTo>
                  <a:pt x="0" y="553959"/>
                </a:ln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83">
              <a:defRPr/>
            </a:pPr>
            <a:endParaRPr lang="ru" sz="1292" kern="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7" name="Пятиугольник 14">
            <a:extLst>
              <a:ext uri="{FF2B5EF4-FFF2-40B4-BE49-F238E27FC236}">
                <a16:creationId xmlns:a16="http://schemas.microsoft.com/office/drawing/2014/main" id="{BDA25365-5C21-4939-A698-29CFFE1C1B07}"/>
              </a:ext>
            </a:extLst>
          </p:cNvPr>
          <p:cNvSpPr/>
          <p:nvPr/>
        </p:nvSpPr>
        <p:spPr>
          <a:xfrm>
            <a:off x="7025434" y="5433355"/>
            <a:ext cx="73573" cy="186030"/>
          </a:xfrm>
          <a:custGeom>
            <a:avLst/>
            <a:gdLst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5" fmla="*/ 162681 w 1930168"/>
              <a:gd name="connsiteY5" fmla="*/ 276980 h 553959"/>
              <a:gd name="connsiteX6" fmla="*/ 0 w 1930168"/>
              <a:gd name="connsiteY6" fmla="*/ 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6" fmla="*/ 254121 w 1930168"/>
              <a:gd name="connsiteY6" fmla="*/ 36842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0" fmla="*/ 1767487 w 1930168"/>
              <a:gd name="connsiteY0" fmla="*/ 0 h 553959"/>
              <a:gd name="connsiteX1" fmla="*/ 1930168 w 1930168"/>
              <a:gd name="connsiteY1" fmla="*/ 276980 h 553959"/>
              <a:gd name="connsiteX2" fmla="*/ 1767487 w 1930168"/>
              <a:gd name="connsiteY2" fmla="*/ 553959 h 553959"/>
              <a:gd name="connsiteX3" fmla="*/ 0 w 1930168"/>
              <a:gd name="connsiteY3" fmla="*/ 553959 h 553959"/>
              <a:gd name="connsiteX0" fmla="*/ 0 w 162681"/>
              <a:gd name="connsiteY0" fmla="*/ 0 h 553959"/>
              <a:gd name="connsiteX1" fmla="*/ 162681 w 162681"/>
              <a:gd name="connsiteY1" fmla="*/ 276980 h 553959"/>
              <a:gd name="connsiteX2" fmla="*/ 0 w 162681"/>
              <a:gd name="connsiteY2" fmla="*/ 553959 h 553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681" h="553959">
                <a:moveTo>
                  <a:pt x="0" y="0"/>
                </a:moveTo>
                <a:lnTo>
                  <a:pt x="162681" y="276980"/>
                </a:lnTo>
                <a:lnTo>
                  <a:pt x="0" y="553959"/>
                </a:ln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83">
              <a:defRPr/>
            </a:pPr>
            <a:endParaRPr lang="ru" sz="1292" kern="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8" name="Пятиугольник 14">
            <a:extLst>
              <a:ext uri="{FF2B5EF4-FFF2-40B4-BE49-F238E27FC236}">
                <a16:creationId xmlns:a16="http://schemas.microsoft.com/office/drawing/2014/main" id="{BDA25365-5C21-4939-A698-29CFFE1C1B07}"/>
              </a:ext>
            </a:extLst>
          </p:cNvPr>
          <p:cNvSpPr/>
          <p:nvPr/>
        </p:nvSpPr>
        <p:spPr>
          <a:xfrm flipH="1">
            <a:off x="5222842" y="1253896"/>
            <a:ext cx="46543" cy="221820"/>
          </a:xfrm>
          <a:custGeom>
            <a:avLst/>
            <a:gdLst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5" fmla="*/ 162681 w 1930168"/>
              <a:gd name="connsiteY5" fmla="*/ 276980 h 553959"/>
              <a:gd name="connsiteX6" fmla="*/ 0 w 1930168"/>
              <a:gd name="connsiteY6" fmla="*/ 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6" fmla="*/ 254121 w 1930168"/>
              <a:gd name="connsiteY6" fmla="*/ 36842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0" fmla="*/ 1767487 w 1930168"/>
              <a:gd name="connsiteY0" fmla="*/ 0 h 553959"/>
              <a:gd name="connsiteX1" fmla="*/ 1930168 w 1930168"/>
              <a:gd name="connsiteY1" fmla="*/ 276980 h 553959"/>
              <a:gd name="connsiteX2" fmla="*/ 1767487 w 1930168"/>
              <a:gd name="connsiteY2" fmla="*/ 553959 h 553959"/>
              <a:gd name="connsiteX3" fmla="*/ 0 w 1930168"/>
              <a:gd name="connsiteY3" fmla="*/ 553959 h 553959"/>
              <a:gd name="connsiteX0" fmla="*/ 0 w 162681"/>
              <a:gd name="connsiteY0" fmla="*/ 0 h 553959"/>
              <a:gd name="connsiteX1" fmla="*/ 162681 w 162681"/>
              <a:gd name="connsiteY1" fmla="*/ 276980 h 553959"/>
              <a:gd name="connsiteX2" fmla="*/ 0 w 162681"/>
              <a:gd name="connsiteY2" fmla="*/ 553959 h 553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681" h="553959">
                <a:moveTo>
                  <a:pt x="0" y="0"/>
                </a:moveTo>
                <a:lnTo>
                  <a:pt x="162681" y="276980"/>
                </a:lnTo>
                <a:lnTo>
                  <a:pt x="0" y="553959"/>
                </a:ln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83">
              <a:defRPr/>
            </a:pPr>
            <a:endParaRPr lang="ru" sz="1292" kern="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1" name="Пятиугольник 14">
            <a:extLst>
              <a:ext uri="{FF2B5EF4-FFF2-40B4-BE49-F238E27FC236}">
                <a16:creationId xmlns:a16="http://schemas.microsoft.com/office/drawing/2014/main" id="{BDA25365-5C21-4939-A698-29CFFE1C1B07}"/>
              </a:ext>
            </a:extLst>
          </p:cNvPr>
          <p:cNvSpPr/>
          <p:nvPr/>
        </p:nvSpPr>
        <p:spPr>
          <a:xfrm flipH="1">
            <a:off x="5239442" y="4230977"/>
            <a:ext cx="46543" cy="221820"/>
          </a:xfrm>
          <a:custGeom>
            <a:avLst/>
            <a:gdLst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5" fmla="*/ 162681 w 1930168"/>
              <a:gd name="connsiteY5" fmla="*/ 276980 h 553959"/>
              <a:gd name="connsiteX6" fmla="*/ 0 w 1930168"/>
              <a:gd name="connsiteY6" fmla="*/ 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6" fmla="*/ 254121 w 1930168"/>
              <a:gd name="connsiteY6" fmla="*/ 36842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0" fmla="*/ 1767487 w 1930168"/>
              <a:gd name="connsiteY0" fmla="*/ 0 h 553959"/>
              <a:gd name="connsiteX1" fmla="*/ 1930168 w 1930168"/>
              <a:gd name="connsiteY1" fmla="*/ 276980 h 553959"/>
              <a:gd name="connsiteX2" fmla="*/ 1767487 w 1930168"/>
              <a:gd name="connsiteY2" fmla="*/ 553959 h 553959"/>
              <a:gd name="connsiteX3" fmla="*/ 0 w 1930168"/>
              <a:gd name="connsiteY3" fmla="*/ 553959 h 553959"/>
              <a:gd name="connsiteX0" fmla="*/ 0 w 162681"/>
              <a:gd name="connsiteY0" fmla="*/ 0 h 553959"/>
              <a:gd name="connsiteX1" fmla="*/ 162681 w 162681"/>
              <a:gd name="connsiteY1" fmla="*/ 276980 h 553959"/>
              <a:gd name="connsiteX2" fmla="*/ 0 w 162681"/>
              <a:gd name="connsiteY2" fmla="*/ 553959 h 553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681" h="553959">
                <a:moveTo>
                  <a:pt x="0" y="0"/>
                </a:moveTo>
                <a:lnTo>
                  <a:pt x="162681" y="276980"/>
                </a:lnTo>
                <a:lnTo>
                  <a:pt x="0" y="553959"/>
                </a:ln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83">
              <a:defRPr/>
            </a:pPr>
            <a:endParaRPr lang="ru" sz="1292" kern="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E34B5E90-8C64-2F85-4CBF-7F32F07FA3FF}"/>
              </a:ext>
            </a:extLst>
          </p:cNvPr>
          <p:cNvSpPr txBox="1">
            <a:spLocks/>
          </p:cNvSpPr>
          <p:nvPr/>
        </p:nvSpPr>
        <p:spPr>
          <a:xfrm>
            <a:off x="11410950" y="6454274"/>
            <a:ext cx="333376" cy="16927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47500" lnSpcReduction="20000"/>
          </a:bodyPr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625459FB-06E6-45FD-BA35-F4B03FA02066}" type="slidenum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34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625459FB-06E6-45FD-BA35-F4B03FA02066}" type="slidenum">
              <a:rPr lang="en-US" sz="1200">
                <a:solidFill>
                  <a:srgbClr val="FFFFFF"/>
                </a:solidFill>
              </a:rPr>
              <a:pPr defTabSz="457200">
                <a:spcAft>
                  <a:spcPts val="600"/>
                </a:spcAft>
              </a:pPr>
              <a:t>9</a:t>
            </a:fld>
            <a:endParaRPr lang="en-US" sz="1200">
              <a:solidFill>
                <a:srgbClr val="FFFFFF"/>
              </a:solidFill>
            </a:endParaRPr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B13CEF3-8DA3-1AE2-DE77-5C1E6F7AC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1488" y="364236"/>
            <a:ext cx="1625600" cy="4953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3888" y="617190"/>
            <a:ext cx="9763125" cy="294953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Ключевые направления работы</a:t>
            </a:r>
            <a:endParaRPr lang="ru-RU" dirty="0"/>
          </a:p>
        </p:txBody>
      </p:sp>
      <p:graphicFrame>
        <p:nvGraphicFramePr>
          <p:cNvPr id="14" name="Table 12">
            <a:extLst>
              <a:ext uri="{FF2B5EF4-FFF2-40B4-BE49-F238E27FC236}">
                <a16:creationId xmlns:a16="http://schemas.microsoft.com/office/drawing/2014/main" id="{1A245BD4-159E-479B-91C4-304DA719D58E}"/>
              </a:ext>
            </a:extLst>
          </p:cNvPr>
          <p:cNvGraphicFramePr>
            <a:graphicFrameLocks noGrp="1"/>
          </p:cNvGraphicFramePr>
          <p:nvPr/>
        </p:nvGraphicFramePr>
        <p:xfrm>
          <a:off x="5395865" y="878216"/>
          <a:ext cx="1544951" cy="11729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4951">
                  <a:extLst>
                    <a:ext uri="{9D8B030D-6E8A-4147-A177-3AD203B41FA5}">
                      <a16:colId xmlns:a16="http://schemas.microsoft.com/office/drawing/2014/main" val="1635767010"/>
                    </a:ext>
                  </a:extLst>
                </a:gridCol>
              </a:tblGrid>
              <a:tr h="1172999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В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выставочном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зале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музея ЕВРАЗ КГОК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058556"/>
                  </a:ext>
                </a:extLst>
              </a:tr>
            </a:tbl>
          </a:graphicData>
        </a:graphic>
      </p:graphicFrame>
      <p:graphicFrame>
        <p:nvGraphicFramePr>
          <p:cNvPr id="17" name="Table 12">
            <a:extLst>
              <a:ext uri="{FF2B5EF4-FFF2-40B4-BE49-F238E27FC236}">
                <a16:creationId xmlns:a16="http://schemas.microsoft.com/office/drawing/2014/main" id="{1A245BD4-159E-479B-91C4-304DA719D58E}"/>
              </a:ext>
            </a:extLst>
          </p:cNvPr>
          <p:cNvGraphicFramePr>
            <a:graphicFrameLocks noGrp="1"/>
          </p:cNvGraphicFramePr>
          <p:nvPr/>
        </p:nvGraphicFramePr>
        <p:xfrm>
          <a:off x="5365450" y="3648547"/>
          <a:ext cx="1791791" cy="1189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1791">
                  <a:extLst>
                    <a:ext uri="{9D8B030D-6E8A-4147-A177-3AD203B41FA5}">
                      <a16:colId xmlns:a16="http://schemas.microsoft.com/office/drawing/2014/main" val="1635767010"/>
                    </a:ext>
                  </a:extLst>
                </a:gridCol>
              </a:tblGrid>
              <a:tr h="1189550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Студенты в боксе</a:t>
                      </a:r>
                      <a:r>
                        <a:rPr lang="ru-RU" sz="1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ремонта </a:t>
                      </a:r>
                      <a:r>
                        <a:rPr lang="ru-RU" sz="1400" b="1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БелАЗов</a:t>
                      </a:r>
                      <a:r>
                        <a:rPr lang="ru-RU" sz="1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автотранспортного цеха ЕВРАЗ КГОК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058556"/>
                  </a:ext>
                </a:extLst>
              </a:tr>
            </a:tbl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23" t="-1451"/>
          <a:stretch/>
        </p:blipFill>
        <p:spPr>
          <a:xfrm>
            <a:off x="410974" y="3626099"/>
            <a:ext cx="4714033" cy="2721627"/>
          </a:xfrm>
          <a:prstGeom prst="rect">
            <a:avLst/>
          </a:prstGeom>
          <a:effectLst>
            <a:softEdge rad="63500"/>
          </a:effectLst>
        </p:spPr>
      </p:pic>
      <p:graphicFrame>
        <p:nvGraphicFramePr>
          <p:cNvPr id="21" name="Table 12">
            <a:extLst>
              <a:ext uri="{FF2B5EF4-FFF2-40B4-BE49-F238E27FC236}">
                <a16:creationId xmlns:a16="http://schemas.microsoft.com/office/drawing/2014/main" id="{1A245BD4-159E-479B-91C4-304DA719D58E}"/>
              </a:ext>
            </a:extLst>
          </p:cNvPr>
          <p:cNvGraphicFramePr>
            <a:graphicFrameLocks noGrp="1"/>
          </p:cNvGraphicFramePr>
          <p:nvPr/>
        </p:nvGraphicFramePr>
        <p:xfrm>
          <a:off x="5432079" y="2140943"/>
          <a:ext cx="1508737" cy="12258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8737">
                  <a:extLst>
                    <a:ext uri="{9D8B030D-6E8A-4147-A177-3AD203B41FA5}">
                      <a16:colId xmlns:a16="http://schemas.microsoft.com/office/drawing/2014/main" val="1635767010"/>
                    </a:ext>
                  </a:extLst>
                </a:gridCol>
              </a:tblGrid>
              <a:tr h="1225818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Взгляд в будущее. Юные гости музея</a:t>
                      </a:r>
                      <a:endParaRPr lang="ru-RU" sz="1400" b="1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058556"/>
                  </a:ext>
                </a:extLst>
              </a:tr>
            </a:tbl>
          </a:graphicData>
        </a:graphic>
      </p:graphicFrame>
      <p:graphicFrame>
        <p:nvGraphicFramePr>
          <p:cNvPr id="24" name="Table 12">
            <a:extLst>
              <a:ext uri="{FF2B5EF4-FFF2-40B4-BE49-F238E27FC236}">
                <a16:creationId xmlns:a16="http://schemas.microsoft.com/office/drawing/2014/main" id="{1A245BD4-159E-479B-91C4-304DA719D58E}"/>
              </a:ext>
            </a:extLst>
          </p:cNvPr>
          <p:cNvGraphicFramePr>
            <a:graphicFrameLocks noGrp="1"/>
          </p:cNvGraphicFramePr>
          <p:nvPr/>
        </p:nvGraphicFramePr>
        <p:xfrm>
          <a:off x="5365450" y="5002966"/>
          <a:ext cx="1793930" cy="12258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3930">
                  <a:extLst>
                    <a:ext uri="{9D8B030D-6E8A-4147-A177-3AD203B41FA5}">
                      <a16:colId xmlns:a16="http://schemas.microsoft.com/office/drawing/2014/main" val="1635767010"/>
                    </a:ext>
                  </a:extLst>
                </a:gridCol>
              </a:tblGrid>
              <a:tr h="1225818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Открытие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конференции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«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Будущее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ЕВРАЗа</a:t>
                      </a:r>
                      <a:endParaRPr lang="ru-RU" sz="1400" b="1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058556"/>
                  </a:ext>
                </a:extLst>
              </a:tr>
            </a:tbl>
          </a:graphicData>
        </a:graphic>
      </p:graphicFrame>
      <p:sp>
        <p:nvSpPr>
          <p:cNvPr id="26" name="Пятиугольник 14">
            <a:extLst>
              <a:ext uri="{FF2B5EF4-FFF2-40B4-BE49-F238E27FC236}">
                <a16:creationId xmlns:a16="http://schemas.microsoft.com/office/drawing/2014/main" id="{BDA25365-5C21-4939-A698-29CFFE1C1B07}"/>
              </a:ext>
            </a:extLst>
          </p:cNvPr>
          <p:cNvSpPr/>
          <p:nvPr/>
        </p:nvSpPr>
        <p:spPr>
          <a:xfrm>
            <a:off x="7008057" y="2660837"/>
            <a:ext cx="73573" cy="186030"/>
          </a:xfrm>
          <a:custGeom>
            <a:avLst/>
            <a:gdLst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5" fmla="*/ 162681 w 1930168"/>
              <a:gd name="connsiteY5" fmla="*/ 276980 h 553959"/>
              <a:gd name="connsiteX6" fmla="*/ 0 w 1930168"/>
              <a:gd name="connsiteY6" fmla="*/ 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6" fmla="*/ 254121 w 1930168"/>
              <a:gd name="connsiteY6" fmla="*/ 36842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0" fmla="*/ 1767487 w 1930168"/>
              <a:gd name="connsiteY0" fmla="*/ 0 h 553959"/>
              <a:gd name="connsiteX1" fmla="*/ 1930168 w 1930168"/>
              <a:gd name="connsiteY1" fmla="*/ 276980 h 553959"/>
              <a:gd name="connsiteX2" fmla="*/ 1767487 w 1930168"/>
              <a:gd name="connsiteY2" fmla="*/ 553959 h 553959"/>
              <a:gd name="connsiteX3" fmla="*/ 0 w 1930168"/>
              <a:gd name="connsiteY3" fmla="*/ 553959 h 553959"/>
              <a:gd name="connsiteX0" fmla="*/ 0 w 162681"/>
              <a:gd name="connsiteY0" fmla="*/ 0 h 553959"/>
              <a:gd name="connsiteX1" fmla="*/ 162681 w 162681"/>
              <a:gd name="connsiteY1" fmla="*/ 276980 h 553959"/>
              <a:gd name="connsiteX2" fmla="*/ 0 w 162681"/>
              <a:gd name="connsiteY2" fmla="*/ 553959 h 553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681" h="553959">
                <a:moveTo>
                  <a:pt x="0" y="0"/>
                </a:moveTo>
                <a:lnTo>
                  <a:pt x="162681" y="276980"/>
                </a:lnTo>
                <a:lnTo>
                  <a:pt x="0" y="553959"/>
                </a:ln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83">
              <a:defRPr/>
            </a:pPr>
            <a:endParaRPr lang="ru" sz="1292" kern="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7" name="Пятиугольник 14">
            <a:extLst>
              <a:ext uri="{FF2B5EF4-FFF2-40B4-BE49-F238E27FC236}">
                <a16:creationId xmlns:a16="http://schemas.microsoft.com/office/drawing/2014/main" id="{BDA25365-5C21-4939-A698-29CFFE1C1B07}"/>
              </a:ext>
            </a:extLst>
          </p:cNvPr>
          <p:cNvSpPr/>
          <p:nvPr/>
        </p:nvSpPr>
        <p:spPr>
          <a:xfrm>
            <a:off x="7025434" y="5433355"/>
            <a:ext cx="73573" cy="186030"/>
          </a:xfrm>
          <a:custGeom>
            <a:avLst/>
            <a:gdLst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5" fmla="*/ 162681 w 1930168"/>
              <a:gd name="connsiteY5" fmla="*/ 276980 h 553959"/>
              <a:gd name="connsiteX6" fmla="*/ 0 w 1930168"/>
              <a:gd name="connsiteY6" fmla="*/ 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6" fmla="*/ 254121 w 1930168"/>
              <a:gd name="connsiteY6" fmla="*/ 36842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0" fmla="*/ 1767487 w 1930168"/>
              <a:gd name="connsiteY0" fmla="*/ 0 h 553959"/>
              <a:gd name="connsiteX1" fmla="*/ 1930168 w 1930168"/>
              <a:gd name="connsiteY1" fmla="*/ 276980 h 553959"/>
              <a:gd name="connsiteX2" fmla="*/ 1767487 w 1930168"/>
              <a:gd name="connsiteY2" fmla="*/ 553959 h 553959"/>
              <a:gd name="connsiteX3" fmla="*/ 0 w 1930168"/>
              <a:gd name="connsiteY3" fmla="*/ 553959 h 553959"/>
              <a:gd name="connsiteX0" fmla="*/ 0 w 162681"/>
              <a:gd name="connsiteY0" fmla="*/ 0 h 553959"/>
              <a:gd name="connsiteX1" fmla="*/ 162681 w 162681"/>
              <a:gd name="connsiteY1" fmla="*/ 276980 h 553959"/>
              <a:gd name="connsiteX2" fmla="*/ 0 w 162681"/>
              <a:gd name="connsiteY2" fmla="*/ 553959 h 553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681" h="553959">
                <a:moveTo>
                  <a:pt x="0" y="0"/>
                </a:moveTo>
                <a:lnTo>
                  <a:pt x="162681" y="276980"/>
                </a:lnTo>
                <a:lnTo>
                  <a:pt x="0" y="553959"/>
                </a:ln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83">
              <a:defRPr/>
            </a:pPr>
            <a:endParaRPr lang="ru" sz="1292" kern="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8" name="Пятиугольник 14">
            <a:extLst>
              <a:ext uri="{FF2B5EF4-FFF2-40B4-BE49-F238E27FC236}">
                <a16:creationId xmlns:a16="http://schemas.microsoft.com/office/drawing/2014/main" id="{BDA25365-5C21-4939-A698-29CFFE1C1B07}"/>
              </a:ext>
            </a:extLst>
          </p:cNvPr>
          <p:cNvSpPr/>
          <p:nvPr/>
        </p:nvSpPr>
        <p:spPr>
          <a:xfrm flipH="1">
            <a:off x="5222842" y="1253896"/>
            <a:ext cx="46543" cy="221820"/>
          </a:xfrm>
          <a:custGeom>
            <a:avLst/>
            <a:gdLst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5" fmla="*/ 162681 w 1930168"/>
              <a:gd name="connsiteY5" fmla="*/ 276980 h 553959"/>
              <a:gd name="connsiteX6" fmla="*/ 0 w 1930168"/>
              <a:gd name="connsiteY6" fmla="*/ 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6" fmla="*/ 254121 w 1930168"/>
              <a:gd name="connsiteY6" fmla="*/ 36842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0" fmla="*/ 1767487 w 1930168"/>
              <a:gd name="connsiteY0" fmla="*/ 0 h 553959"/>
              <a:gd name="connsiteX1" fmla="*/ 1930168 w 1930168"/>
              <a:gd name="connsiteY1" fmla="*/ 276980 h 553959"/>
              <a:gd name="connsiteX2" fmla="*/ 1767487 w 1930168"/>
              <a:gd name="connsiteY2" fmla="*/ 553959 h 553959"/>
              <a:gd name="connsiteX3" fmla="*/ 0 w 1930168"/>
              <a:gd name="connsiteY3" fmla="*/ 553959 h 553959"/>
              <a:gd name="connsiteX0" fmla="*/ 0 w 162681"/>
              <a:gd name="connsiteY0" fmla="*/ 0 h 553959"/>
              <a:gd name="connsiteX1" fmla="*/ 162681 w 162681"/>
              <a:gd name="connsiteY1" fmla="*/ 276980 h 553959"/>
              <a:gd name="connsiteX2" fmla="*/ 0 w 162681"/>
              <a:gd name="connsiteY2" fmla="*/ 553959 h 553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681" h="553959">
                <a:moveTo>
                  <a:pt x="0" y="0"/>
                </a:moveTo>
                <a:lnTo>
                  <a:pt x="162681" y="276980"/>
                </a:lnTo>
                <a:lnTo>
                  <a:pt x="0" y="553959"/>
                </a:ln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83">
              <a:defRPr/>
            </a:pPr>
            <a:endParaRPr lang="ru" sz="1292" kern="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1" name="Пятиугольник 14">
            <a:extLst>
              <a:ext uri="{FF2B5EF4-FFF2-40B4-BE49-F238E27FC236}">
                <a16:creationId xmlns:a16="http://schemas.microsoft.com/office/drawing/2014/main" id="{BDA25365-5C21-4939-A698-29CFFE1C1B07}"/>
              </a:ext>
            </a:extLst>
          </p:cNvPr>
          <p:cNvSpPr/>
          <p:nvPr/>
        </p:nvSpPr>
        <p:spPr>
          <a:xfrm flipH="1">
            <a:off x="5239442" y="4230977"/>
            <a:ext cx="46543" cy="221820"/>
          </a:xfrm>
          <a:custGeom>
            <a:avLst/>
            <a:gdLst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5" fmla="*/ 162681 w 1930168"/>
              <a:gd name="connsiteY5" fmla="*/ 276980 h 553959"/>
              <a:gd name="connsiteX6" fmla="*/ 0 w 1930168"/>
              <a:gd name="connsiteY6" fmla="*/ 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6" fmla="*/ 254121 w 1930168"/>
              <a:gd name="connsiteY6" fmla="*/ 368420 h 553959"/>
              <a:gd name="connsiteX0" fmla="*/ 162681 w 1930168"/>
              <a:gd name="connsiteY0" fmla="*/ 276980 h 553959"/>
              <a:gd name="connsiteX1" fmla="*/ 0 w 1930168"/>
              <a:gd name="connsiteY1" fmla="*/ 0 h 553959"/>
              <a:gd name="connsiteX2" fmla="*/ 1767487 w 1930168"/>
              <a:gd name="connsiteY2" fmla="*/ 0 h 553959"/>
              <a:gd name="connsiteX3" fmla="*/ 1930168 w 1930168"/>
              <a:gd name="connsiteY3" fmla="*/ 276980 h 553959"/>
              <a:gd name="connsiteX4" fmla="*/ 1767487 w 1930168"/>
              <a:gd name="connsiteY4" fmla="*/ 553959 h 553959"/>
              <a:gd name="connsiteX5" fmla="*/ 0 w 1930168"/>
              <a:gd name="connsiteY5" fmla="*/ 553959 h 553959"/>
              <a:gd name="connsiteX0" fmla="*/ 0 w 1930168"/>
              <a:gd name="connsiteY0" fmla="*/ 0 h 553959"/>
              <a:gd name="connsiteX1" fmla="*/ 1767487 w 1930168"/>
              <a:gd name="connsiteY1" fmla="*/ 0 h 553959"/>
              <a:gd name="connsiteX2" fmla="*/ 1930168 w 1930168"/>
              <a:gd name="connsiteY2" fmla="*/ 276980 h 553959"/>
              <a:gd name="connsiteX3" fmla="*/ 1767487 w 1930168"/>
              <a:gd name="connsiteY3" fmla="*/ 553959 h 553959"/>
              <a:gd name="connsiteX4" fmla="*/ 0 w 1930168"/>
              <a:gd name="connsiteY4" fmla="*/ 553959 h 553959"/>
              <a:gd name="connsiteX0" fmla="*/ 1767487 w 1930168"/>
              <a:gd name="connsiteY0" fmla="*/ 0 h 553959"/>
              <a:gd name="connsiteX1" fmla="*/ 1930168 w 1930168"/>
              <a:gd name="connsiteY1" fmla="*/ 276980 h 553959"/>
              <a:gd name="connsiteX2" fmla="*/ 1767487 w 1930168"/>
              <a:gd name="connsiteY2" fmla="*/ 553959 h 553959"/>
              <a:gd name="connsiteX3" fmla="*/ 0 w 1930168"/>
              <a:gd name="connsiteY3" fmla="*/ 553959 h 553959"/>
              <a:gd name="connsiteX0" fmla="*/ 0 w 162681"/>
              <a:gd name="connsiteY0" fmla="*/ 0 h 553959"/>
              <a:gd name="connsiteX1" fmla="*/ 162681 w 162681"/>
              <a:gd name="connsiteY1" fmla="*/ 276980 h 553959"/>
              <a:gd name="connsiteX2" fmla="*/ 0 w 162681"/>
              <a:gd name="connsiteY2" fmla="*/ 553959 h 553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681" h="553959">
                <a:moveTo>
                  <a:pt x="0" y="0"/>
                </a:moveTo>
                <a:lnTo>
                  <a:pt x="162681" y="276980"/>
                </a:lnTo>
                <a:lnTo>
                  <a:pt x="0" y="553959"/>
                </a:ln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83">
              <a:defRPr/>
            </a:pPr>
            <a:endParaRPr lang="ru" sz="1292" kern="0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23" name="Рисунок 22" descr="Изображение выглядит как человек, внутренний, стена, музыка&#10;&#10;Автоматически созданное описание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996" y="941560"/>
            <a:ext cx="4604158" cy="256213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8602" y="937357"/>
            <a:ext cx="4591401" cy="258266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8602" y="3642132"/>
            <a:ext cx="4626996" cy="257759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996" y="3648547"/>
            <a:ext cx="4604158" cy="2699179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E34B5E90-8C64-2F85-4CBF-7F32F07FA3FF}"/>
              </a:ext>
            </a:extLst>
          </p:cNvPr>
          <p:cNvSpPr txBox="1">
            <a:spLocks/>
          </p:cNvSpPr>
          <p:nvPr/>
        </p:nvSpPr>
        <p:spPr>
          <a:xfrm>
            <a:off x="11410950" y="6454274"/>
            <a:ext cx="333376" cy="16927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47500" lnSpcReduction="20000"/>
          </a:bodyPr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625459FB-06E6-45FD-BA35-F4B03FA02066}" type="slidenum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17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>
            <a:extLst>
              <a:ext uri="{FF2B5EF4-FFF2-40B4-BE49-F238E27FC236}">
                <a16:creationId xmlns:a16="http://schemas.microsoft.com/office/drawing/2014/main" id="{2E610E55-50E2-B376-8B87-F89D52AB8B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333" t="-896" r="7336" b="896"/>
          <a:stretch/>
        </p:blipFill>
        <p:spPr>
          <a:xfrm>
            <a:off x="20" y="-73732"/>
            <a:ext cx="9150855" cy="6937223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366D2A02-2F4C-8B91-5260-2134CD8538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861" r="3927" b="-358"/>
          <a:stretch/>
        </p:blipFill>
        <p:spPr>
          <a:xfrm>
            <a:off x="5790353" y="10"/>
            <a:ext cx="6418826" cy="6890200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70443-7F1C-7495-38C9-29A67B6F8A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708204" y="6356350"/>
            <a:ext cx="164559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25459FB-06E6-45FD-BA35-F4B03FA02066}" type="slidenum">
              <a:rPr lang="en-US" sz="12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 sz="1200">
              <a:solidFill>
                <a:srgbClr val="FFFFFF"/>
              </a:solidFill>
            </a:endParaRPr>
          </a:p>
        </p:txBody>
      </p:sp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B13CEF3-8DA3-1AE2-DE77-5C1E6F7AC0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1488" y="364236"/>
            <a:ext cx="1625600" cy="495300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Музей ЕВРАЗ КГОК: корпоративная социальная ответственность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92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404732" y="2642761"/>
            <a:ext cx="35014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/>
              <a:t>СПАСИБО</a:t>
            </a:r>
            <a:endParaRPr lang="ru-RU" sz="4000" dirty="0"/>
          </a:p>
        </p:txBody>
      </p:sp>
      <p:sp>
        <p:nvSpPr>
          <p:cNvPr id="7" name="Текст 5"/>
          <p:cNvSpPr>
            <a:spLocks noGrp="1"/>
          </p:cNvSpPr>
          <p:nvPr>
            <p:ph type="body" idx="1"/>
          </p:nvPr>
        </p:nvSpPr>
        <p:spPr>
          <a:xfrm>
            <a:off x="736483" y="4345414"/>
            <a:ext cx="7753846" cy="333829"/>
          </a:xfrm>
        </p:spPr>
        <p:txBody>
          <a:bodyPr>
            <a:normAutofit/>
          </a:bodyPr>
          <a:lstStyle/>
          <a:p>
            <a:r>
              <a:rPr lang="ru-RU"/>
              <a:t>Дивизион </a:t>
            </a:r>
            <a:r>
              <a:rPr lang="ru-RU" smtClean="0"/>
              <a:t>«Урал» ЕВРАЗ</a:t>
            </a:r>
            <a:endParaRPr lang="ru-RU" dirty="0"/>
          </a:p>
        </p:txBody>
      </p:sp>
      <p:sp>
        <p:nvSpPr>
          <p:cNvPr id="8" name="Текст 4"/>
          <p:cNvSpPr>
            <a:spLocks noGrp="1"/>
          </p:cNvSpPr>
          <p:nvPr>
            <p:ph type="body" idx="4294967295"/>
          </p:nvPr>
        </p:nvSpPr>
        <p:spPr>
          <a:xfrm>
            <a:off x="736483" y="5052815"/>
            <a:ext cx="7753846" cy="50689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ru-RU" sz="2000" dirty="0"/>
              <a:t>ИВЦ ЕВРАЗ Качканарский горно-обогатительный комбинат</a:t>
            </a:r>
          </a:p>
        </p:txBody>
      </p:sp>
    </p:spTree>
    <p:extLst>
      <p:ext uri="{BB962C8B-B14F-4D97-AF65-F5344CB8AC3E}">
        <p14:creationId xmlns:p14="http://schemas.microsoft.com/office/powerpoint/2010/main" val="296470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63F0VeI5WxjcYIp9N4fB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XMbONzzGAsZPRMlMlr.Q"/>
</p:tagLst>
</file>

<file path=ppt/theme/theme1.xml><?xml version="1.0" encoding="utf-8"?>
<a:theme xmlns:a="http://schemas.openxmlformats.org/drawingml/2006/main" name="Office Theme">
  <a:themeElements>
    <a:clrScheme name="Евоаз">
      <a:dk1>
        <a:srgbClr val="000000"/>
      </a:dk1>
      <a:lt1>
        <a:srgbClr val="FFFFFF"/>
      </a:lt1>
      <a:dk2>
        <a:srgbClr val="414F4F"/>
      </a:dk2>
      <a:lt2>
        <a:srgbClr val="722082"/>
      </a:lt2>
      <a:accent1>
        <a:srgbClr val="FAB82E"/>
      </a:accent1>
      <a:accent2>
        <a:srgbClr val="ED7817"/>
      </a:accent2>
      <a:accent3>
        <a:srgbClr val="B0B1B2"/>
      </a:accent3>
      <a:accent4>
        <a:srgbClr val="E32112"/>
      </a:accent4>
      <a:accent5>
        <a:srgbClr val="5A004B"/>
      </a:accent5>
      <a:accent6>
        <a:srgbClr val="A2165B"/>
      </a:accent6>
      <a:hlink>
        <a:srgbClr val="ED7817"/>
      </a:hlink>
      <a:folHlink>
        <a:srgbClr val="E32112"/>
      </a:folHlink>
    </a:clrScheme>
    <a:fontScheme name="Custom 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 algn="l">
          <a:defRPr kumimoji="0" sz="1200" b="0" i="0" u="none" strike="noStrike" kern="1200" cap="none" spc="0" normalizeH="0" baseline="0" dirty="0" err="1" smtClean="0">
            <a:ln>
              <a:noFill/>
            </a:ln>
            <a:solidFill>
              <a:srgbClr val="000000"/>
            </a:solidFill>
            <a:effectLst/>
            <a:uLnTx/>
            <a:uFillTx/>
            <a:latin typeface="Arial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B98D2C927F3204CBCA58A46BF050C8E" ma:contentTypeVersion="2" ma:contentTypeDescription="Создание документа." ma:contentTypeScope="" ma:versionID="322dce633335083b25c468fc18c60b78">
  <xsd:schema xmlns:xsd="http://www.w3.org/2001/XMLSchema" xmlns:xs="http://www.w3.org/2001/XMLSchema" xmlns:p="http://schemas.microsoft.com/office/2006/metadata/properties" xmlns:ns2="858ed993-9996-46b9-adb6-9f613e775c1b" targetNamespace="http://schemas.microsoft.com/office/2006/metadata/properties" ma:root="true" ma:fieldsID="1e538e005095a642970f8b8b92d73822" ns2:_="">
    <xsd:import namespace="858ed993-9996-46b9-adb6-9f613e775c1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8ed993-9996-46b9-adb6-9f613e775c1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B0659BB-D9BE-4808-A962-F933BBCA98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C62682-D769-406B-BEA2-4AEE462054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8ed993-9996-46b9-adb6-9f613e775c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C46EDE2-D2DF-4515-8101-08F1220E755D}">
  <ds:schemaRefs>
    <ds:schemaRef ds:uri="http://schemas.microsoft.com/office/2006/metadata/properties"/>
    <ds:schemaRef ds:uri="858ed993-9996-46b9-adb6-9f613e775c1b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10905</TotalTime>
  <Words>680</Words>
  <Application>Microsoft Office PowerPoint</Application>
  <PresentationFormat>Широкоэкранный</PresentationFormat>
  <Paragraphs>133</Paragraphs>
  <Slides>11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DejaVu Sans</vt:lpstr>
      <vt:lpstr>Franklin Gothic Book</vt:lpstr>
      <vt:lpstr>Wingdings</vt:lpstr>
      <vt:lpstr>Office Theme</vt:lpstr>
      <vt:lpstr>Слайд think-cell</vt:lpstr>
      <vt:lpstr>Корпоративная социальная ответственность</vt:lpstr>
      <vt:lpstr>Качканарский горно-обогатительный комбинат</vt:lpstr>
      <vt:lpstr>Социально-экономическое сотрудничество ЕВРАЗ,  администрации и Правительства</vt:lpstr>
      <vt:lpstr>Социальные программы АО «ЕВРАЗ КГОК» и объекты социальной сферы</vt:lpstr>
      <vt:lpstr>Социальная политика КГОК – для всех поколений</vt:lpstr>
      <vt:lpstr>Проект «Музей» </vt:lpstr>
      <vt:lpstr>Основные направления деятельности музея</vt:lpstr>
      <vt:lpstr>Ключевые направления работы</vt:lpstr>
      <vt:lpstr>Ключевые направления работы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Stepanova</dc:creator>
  <cp:lastModifiedBy>Vladimir.Georgiev@evraz.com</cp:lastModifiedBy>
  <cp:revision>954</cp:revision>
  <dcterms:created xsi:type="dcterms:W3CDTF">2020-03-26T13:24:34Z</dcterms:created>
  <dcterms:modified xsi:type="dcterms:W3CDTF">2022-05-21T04:14:04Z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0x010100DB98D2C927F3204CBCA58A46BF050C8E</vt:lpwstr>
  </property>
</Properties>
</file>