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59" r:id="rId3"/>
    <p:sldId id="268" r:id="rId4"/>
    <p:sldId id="261" r:id="rId5"/>
    <p:sldId id="271" r:id="rId6"/>
    <p:sldId id="282" r:id="rId7"/>
    <p:sldId id="283" r:id="rId8"/>
    <p:sldId id="285" r:id="rId9"/>
    <p:sldId id="290" r:id="rId10"/>
    <p:sldId id="263" r:id="rId11"/>
    <p:sldId id="288" r:id="rId12"/>
    <p:sldId id="289" r:id="rId13"/>
    <p:sldId id="278" r:id="rId14"/>
    <p:sldId id="276" r:id="rId15"/>
    <p:sldId id="277" r:id="rId16"/>
    <p:sldId id="279" r:id="rId17"/>
    <p:sldId id="281" r:id="rId18"/>
    <p:sldId id="291" r:id="rId19"/>
    <p:sldId id="293" r:id="rId20"/>
    <p:sldId id="286" r:id="rId21"/>
    <p:sldId id="292" r:id="rId22"/>
    <p:sldId id="294" r:id="rId23"/>
    <p:sldId id="295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B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>
        <p:scale>
          <a:sx n="40" d="100"/>
          <a:sy n="40" d="100"/>
        </p:scale>
        <p:origin x="-3114" y="-16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95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322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871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749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54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731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870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888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103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062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172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D6F31-3DA3-4D24-B8CA-61E092184B7E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035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47557" y="323967"/>
            <a:ext cx="72444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Музейный комплекс АО «ВМП «АВИТЕК» 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Номинация «Наша история Победы»</a:t>
            </a:r>
            <a:endParaRPr lang="ru-RU" sz="280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76589" y="3761336"/>
            <a:ext cx="69154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ИСТОРИКО-ТЕАТРАЛЬНЫЙ ПРОЕКТ </a:t>
            </a:r>
            <a:endParaRPr lang="ru-RU" sz="28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ВИТЬКИНЫ НЕБЕСА»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411" y="3317827"/>
            <a:ext cx="4358296" cy="3351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114" y="323967"/>
            <a:ext cx="4373593" cy="247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3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87"/>
          <a:stretch/>
        </p:blipFill>
        <p:spPr>
          <a:xfrm>
            <a:off x="5229537" y="2175050"/>
            <a:ext cx="6791013" cy="39209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0592" y="702469"/>
            <a:ext cx="4585362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Завод авиационного вооружения № 32 (АО «ВМП «АВИТЕК»)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октябре 1941 года по Приказу наркома авиационной промышленности № 1053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эвакуирован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Киров.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1941 года завод приступил 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января 1942 года завод перешел к выполнению той же программы, что и в Москве.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бомбардировочная авиация Великой Отечественной войны была укомплектована агрегатами авиационного вооружения, изготовленными на нашем заводе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 рабочих, конструкторов и инженеров завода № 32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 Великой Отечественной войны был отмечен орденами Красной Звезды и Трудового Красного Знамени.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Montserrat" panose="00000500000000000000" pitchFamily="2" charset="-52"/>
              </a:rPr>
              <a:t>	</a:t>
            </a:r>
            <a:endParaRPr lang="ru-RU" sz="1600" dirty="0" smtClean="0">
              <a:latin typeface="Montserrat" panose="00000500000000000000" pitchFamily="2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67404" y="-278921"/>
            <a:ext cx="8029926" cy="1087483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«Прошедший горнило войны»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12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371600" y="2284559"/>
            <a:ext cx="9486900" cy="168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latin typeface="Segoe UI Semibold" panose="020B0702040204020203" pitchFamily="34" charset="0"/>
                <a:ea typeface="Times New Roman" panose="02020603050405020304" pitchFamily="18" charset="0"/>
              </a:rPr>
              <a:t>Как </a:t>
            </a:r>
            <a:r>
              <a:rPr lang="ru-RU" sz="2400" b="1" dirty="0">
                <a:latin typeface="Segoe UI Semibold" panose="020B0702040204020203" pitchFamily="34" charset="0"/>
                <a:ea typeface="Times New Roman" panose="02020603050405020304" pitchFamily="18" charset="0"/>
              </a:rPr>
              <a:t>сделать так, чтобы дети и взрослые </a:t>
            </a:r>
            <a:r>
              <a:rPr lang="ru-RU" sz="2400" b="1" dirty="0" smtClean="0">
                <a:latin typeface="Segoe UI Semibold" panose="020B0702040204020203" pitchFamily="34" charset="0"/>
                <a:ea typeface="Times New Roman" panose="02020603050405020304" pitchFamily="18" charset="0"/>
              </a:rPr>
              <a:t>хотели </a:t>
            </a:r>
            <a:r>
              <a:rPr lang="ru-RU" sz="2400" b="1">
                <a:latin typeface="Segoe UI Semibold" panose="020B0702040204020203" pitchFamily="34" charset="0"/>
                <a:ea typeface="Times New Roman" panose="02020603050405020304" pitchFamily="18" charset="0"/>
              </a:rPr>
              <a:t>знакомиться </a:t>
            </a:r>
            <a:endParaRPr lang="ru-RU" sz="2400" b="1" smtClean="0">
              <a:latin typeface="Segoe UI Semibold" panose="020B0702040204020203" pitchFamily="34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b="1" smtClean="0">
                <a:latin typeface="Segoe UI Semibold" panose="020B0702040204020203" pitchFamily="34" charset="0"/>
                <a:ea typeface="Times New Roman" panose="02020603050405020304" pitchFamily="18" charset="0"/>
              </a:rPr>
              <a:t>с </a:t>
            </a:r>
            <a:r>
              <a:rPr lang="ru-RU" sz="2400" b="1" dirty="0" smtClean="0">
                <a:latin typeface="Segoe UI Semibold" panose="020B0702040204020203" pitchFamily="34" charset="0"/>
                <a:ea typeface="Times New Roman" panose="02020603050405020304" pitchFamily="18" charset="0"/>
              </a:rPr>
              <a:t>нашей историей, историей Великой Отечественной войны, </a:t>
            </a:r>
            <a:r>
              <a:rPr lang="ru-RU" sz="2400" b="1" dirty="0">
                <a:latin typeface="Segoe UI Semibold" panose="020B0702040204020203" pitchFamily="34" charset="0"/>
                <a:ea typeface="Times New Roman" panose="02020603050405020304" pitchFamily="18" charset="0"/>
              </a:rPr>
              <a:t>внимательно и не отвлекаясь</a:t>
            </a:r>
            <a:r>
              <a:rPr lang="ru-RU" sz="2400" b="1" dirty="0" smtClean="0">
                <a:latin typeface="Segoe UI Semibold" panose="020B0702040204020203" pitchFamily="34" charset="0"/>
                <a:ea typeface="Times New Roman" panose="02020603050405020304" pitchFamily="18" charset="0"/>
              </a:rPr>
              <a:t>?</a:t>
            </a:r>
            <a:endParaRPr lang="ru-RU" sz="2400" b="1" dirty="0">
              <a:effectLst/>
              <a:latin typeface="Segoe UI Semibold" panose="020B0702040204020203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97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430933" y="2182505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ИСТОРИКО-ТЕАТРАЛЬНЫЙ ПРОЕКТ </a:t>
            </a:r>
            <a:endParaRPr lang="ru-RU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ВИТЬКИНЫ НЕБЕСА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ru-RU" b="1" dirty="0"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одноименной книге Александра Демышева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5065" y="0"/>
            <a:ext cx="7170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83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846" y="-172998"/>
            <a:ext cx="7882148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065873" y="4461550"/>
            <a:ext cx="71261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Спектакль непрофессионалов, </a:t>
            </a:r>
          </a:p>
          <a:p>
            <a:pPr algn="r"/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или  «Свои</a:t>
            </a: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Для своих. С 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любовью»</a:t>
            </a:r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28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6311" y="0"/>
            <a:ext cx="8859617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0933" y="528030"/>
            <a:ext cx="6510756" cy="782183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КОГО?</a:t>
            </a:r>
            <a:endParaRPr lang="ru-RU" sz="36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5949609"/>
            <a:ext cx="11493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точки зрения смыслов – для учащихся школ, средних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специальных и высших учебных </a:t>
            </a: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заведений.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точки зрения исторического контента </a:t>
            </a: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для жителей города, работников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ветеранов предприятия</a:t>
            </a:r>
            <a:endParaRPr lang="ru-RU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05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311"/>
            <a:ext cx="8303408" cy="668655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29359" y="185448"/>
            <a:ext cx="7149600" cy="489362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ЭТАПЫ И КОМАНДА ПРОЕКТА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86400" y="818656"/>
            <a:ext cx="689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Полный срок реализации проекта: сентябрь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2023 - </a:t>
            </a: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апрель 2025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гг</a:t>
            </a:r>
            <a:endParaRPr lang="ru-RU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21920" y="5431297"/>
            <a:ext cx="775672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этап. Март-август 2023 г. </a:t>
            </a:r>
          </a:p>
          <a:p>
            <a:pPr indent="450215" algn="r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Определение концепции проекта, </a:t>
            </a: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бюджета проекта,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pPr indent="450215" algn="r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партнеров проекта</a:t>
            </a: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07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B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29359" y="185448"/>
            <a:ext cx="7149600" cy="489362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ЭТАПЫ И КОМАНДА ПРОЕКТА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982176"/>
            <a:ext cx="11978640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 музейного комплекса и отдела по управлению персоналом предприятия </a:t>
            </a:r>
            <a:endParaRPr lang="ru-RU" sz="20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</a:pP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  и модерация 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проекта)</a:t>
            </a:r>
            <a:endParaRPr lang="ru-RU" sz="20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r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Дирекция предприятия 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АО </a:t>
            </a:r>
            <a:r>
              <a:rPr lang="ru-RU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«ВМП «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АВИТЕК». </a:t>
            </a:r>
            <a:endParaRPr lang="ru-RU" sz="20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9540" y="3676720"/>
            <a:ext cx="8724460" cy="2862322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Бюджетирование </a:t>
            </a:r>
            <a:r>
              <a:rPr lang="ru-RU" sz="2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проекта: </a:t>
            </a:r>
            <a:endParaRPr lang="ru-RU" sz="20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роект-меценатство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АО «ВМП «АВИТЕК»   </a:t>
            </a:r>
          </a:p>
          <a:p>
            <a:pPr algn="just"/>
            <a:r>
              <a:rPr lang="ru-RU" sz="2000" i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(написание сценария, оплата режиссерско-постановочных работ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 </a:t>
            </a:r>
          </a:p>
          <a:p>
            <a:pPr algn="just"/>
            <a:r>
              <a:rPr lang="ru-RU" sz="2000" i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создание реквизита, репетиционная база, аренда театральных  площадок и </a:t>
            </a:r>
          </a:p>
          <a:p>
            <a:pPr algn="just"/>
            <a:r>
              <a:rPr lang="ru-RU" sz="2000" i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др. за счет    средств завода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</a:p>
          <a:p>
            <a:pPr marL="285750" indent="-285750" algn="just">
              <a:buFontTx/>
              <a:buChar char="-"/>
            </a:pP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показы бесплатны 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билеты </a:t>
            </a:r>
            <a:r>
              <a:rPr lang="ru-RU" sz="2000" i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распространяются среди работников предприятия, через учебные заведения, через общественные организации </a:t>
            </a:r>
            <a:r>
              <a:rPr lang="ru-RU" sz="2000" i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города);</a:t>
            </a:r>
            <a:endParaRPr lang="ru-RU" sz="2000" i="1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актеров   безвозмездна. </a:t>
            </a:r>
          </a:p>
        </p:txBody>
      </p:sp>
    </p:spTree>
    <p:extLst>
      <p:ext uri="{BB962C8B-B14F-4D97-AF65-F5344CB8AC3E}">
        <p14:creationId xmlns:p14="http://schemas.microsoft.com/office/powerpoint/2010/main" val="235601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89067"/>
            <a:ext cx="8130231" cy="607695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29359" y="429760"/>
            <a:ext cx="7149600" cy="489362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ЭТАПЫ И КОМАНДА ПРОЕКТА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17605" y="496938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этап. Сентябрь 2023 г.  -  апрель 2024 г. </a:t>
            </a:r>
          </a:p>
          <a:p>
            <a:pPr algn="just"/>
            <a:endParaRPr lang="ru-RU" b="1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проекта: </a:t>
            </a:r>
            <a:endParaRPr lang="ru-RU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адаптация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 книги, написание сценария,</a:t>
            </a: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набор труппы для спектакля, репетиционный процесс. Сдача спектакля худсовету юбилейной Дирекции. </a:t>
            </a:r>
            <a:endParaRPr lang="ru-RU" dirty="0" smtClean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77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B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7907" y="15900"/>
            <a:ext cx="4554093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406" y="3444900"/>
            <a:ext cx="7811053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Пантелеев Захар Дмитриевич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режиссер-постановщик </a:t>
            </a:r>
            <a:r>
              <a:rPr lang="ru-RU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Кировского областного драматического театра им. С.М. 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Кирова ;</a:t>
            </a:r>
            <a:endParaRPr lang="ru-RU" sz="20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Дёмышев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А. В., член Союза писателей России, автор книги «Витькины небеса», сотрудник предприятия;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Гельмель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С.Е., руководитель театра "Новое поколение";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Чермных О., хореограф, руководитель студии современной хореографии «Призвание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sz="20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endParaRPr lang="ru-RU" dirty="0">
              <a:solidFill>
                <a:schemeClr val="accent5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60133" y="382100"/>
            <a:ext cx="7149600" cy="489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ЭТАПЫ И КОМАНДА ПРОЕКТА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52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2790"/>
            <a:ext cx="7114928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042400" y="222790"/>
            <a:ext cx="7149600" cy="489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ЭТАПЫ И КОМАНДА ПРОЕКТА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42858" y="757319"/>
            <a:ext cx="51357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Взрослый </a:t>
            </a:r>
            <a:r>
              <a:rPr lang="ru-RU" sz="2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актерский состав -  </a:t>
            </a:r>
            <a:endParaRPr lang="ru-RU" sz="20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</a:pP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работники </a:t>
            </a:r>
            <a:r>
              <a:rPr lang="ru-RU" sz="2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предприятия (30 </a:t>
            </a: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 )</a:t>
            </a:r>
            <a:endParaRPr lang="ru-RU" sz="2000" dirty="0">
              <a:solidFill>
                <a:schemeClr val="accent5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79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042400" y="222790"/>
            <a:ext cx="7149600" cy="489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ЭТАПЫ И КОМАНДА ПРОЕКТА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22486" y="3429000"/>
            <a:ext cx="461806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етский актерский  состав </a:t>
            </a: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учащиеся  театральных студий 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города</a:t>
            </a: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«Рифма», «Алые паруса», «Стрелка», «Новое поколение» </a:t>
            </a:r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(60 человек). </a:t>
            </a:r>
            <a:endParaRPr lang="ru-RU" b="1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endParaRPr lang="ru-RU" dirty="0">
              <a:solidFill>
                <a:schemeClr val="accent5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340" y="0"/>
            <a:ext cx="41963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2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91292" y="603844"/>
            <a:ext cx="6510756" cy="489362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>
                <a:solidFill>
                  <a:schemeClr val="bg1"/>
                </a:solidFill>
                <a:latin typeface="Montserrat" panose="00000500000000000000" pitchFamily="2" charset="-52"/>
                <a:ea typeface="+mn-ea"/>
                <a:cs typeface="+mn-cs"/>
              </a:rPr>
              <a:t>ЭТАПЫ ПРОЕКТА</a:t>
            </a:r>
            <a:endParaRPr lang="ru-RU" sz="4000" dirty="0">
              <a:solidFill>
                <a:schemeClr val="bg1"/>
              </a:solidFill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2023" y="5147851"/>
            <a:ext cx="580203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 этап.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Апрель 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2024 г. – май 2025 г.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Этап показов.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804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14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7722986"/>
          </a:xfrm>
        </p:spPr>
      </p:pic>
    </p:spTree>
    <p:extLst>
      <p:ext uri="{BB962C8B-B14F-4D97-AF65-F5344CB8AC3E}">
        <p14:creationId xmlns:p14="http://schemas.microsoft.com/office/powerpoint/2010/main" val="229780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8050489"/>
          </a:xfrm>
        </p:spPr>
      </p:pic>
    </p:spTree>
    <p:extLst>
      <p:ext uri="{BB962C8B-B14F-4D97-AF65-F5344CB8AC3E}">
        <p14:creationId xmlns:p14="http://schemas.microsoft.com/office/powerpoint/2010/main" val="52816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739"/>
            <a:ext cx="12192000" cy="7968547"/>
          </a:xfrm>
        </p:spPr>
      </p:pic>
    </p:spTree>
    <p:extLst>
      <p:ext uri="{BB962C8B-B14F-4D97-AF65-F5344CB8AC3E}">
        <p14:creationId xmlns:p14="http://schemas.microsoft.com/office/powerpoint/2010/main" val="373718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24-11-21 17-10-10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85351" y="-150541"/>
            <a:ext cx="12459910" cy="7008541"/>
          </a:xfrm>
        </p:spPr>
      </p:pic>
    </p:spTree>
    <p:extLst>
      <p:ext uri="{BB962C8B-B14F-4D97-AF65-F5344CB8AC3E}">
        <p14:creationId xmlns:p14="http://schemas.microsoft.com/office/powerpoint/2010/main" val="213454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32257" y="319047"/>
            <a:ext cx="6346383" cy="1200150"/>
          </a:xfrm>
          <a:noFill/>
        </p:spPr>
        <p:txBody>
          <a:bodyPr>
            <a:noAutofit/>
          </a:bodyPr>
          <a:lstStyle/>
          <a:p>
            <a:pPr algn="r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ЭТАПЫ И КОМАНДА ПРОЕКТА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47244" y="1957657"/>
            <a:ext cx="46313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Апрель 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2024 г. – май 2025 г.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r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Этап показов.</a:t>
            </a:r>
            <a:endParaRPr lang="ru-RU" sz="240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2888"/>
            <a:ext cx="5276589" cy="691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8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2312" y="21095"/>
            <a:ext cx="9387376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5432545"/>
            <a:ext cx="11978640" cy="14465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r"/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показов</a:t>
            </a:r>
          </a:p>
          <a:p>
            <a:pPr algn="r"/>
            <a:r>
              <a:rPr lang="ru-RU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Премьера была приурочена  к  9 мая 2024 года,  </a:t>
            </a:r>
          </a:p>
          <a:p>
            <a:pPr algn="r"/>
            <a:r>
              <a:rPr lang="ru-RU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финальный показ -  к 9 мая  2025 года</a:t>
            </a:r>
          </a:p>
        </p:txBody>
      </p:sp>
    </p:spTree>
    <p:extLst>
      <p:ext uri="{BB962C8B-B14F-4D97-AF65-F5344CB8AC3E}">
        <p14:creationId xmlns:p14="http://schemas.microsoft.com/office/powerpoint/2010/main" val="221293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5" y="0"/>
            <a:ext cx="7612169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96000" y="5190030"/>
            <a:ext cx="56915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algn="r"/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8200 </a:t>
            </a:r>
            <a:r>
              <a:rPr lang="ru-RU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зрителей</a:t>
            </a:r>
          </a:p>
          <a:p>
            <a:pPr algn="r"/>
            <a:r>
              <a:rPr lang="ru-RU" sz="28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</a:t>
            </a:r>
            <a:r>
              <a:rPr lang="ru-RU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4000 из них -  школьники</a:t>
            </a:r>
            <a:endParaRPr lang="ru-RU" sz="2800" b="1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93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6716" y="-275803"/>
            <a:ext cx="8705534" cy="748837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333750" y="6019259"/>
            <a:ext cx="9258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 80 актеров на сцене,  в т ч до 50 детей</a:t>
            </a:r>
          </a:p>
        </p:txBody>
      </p:sp>
    </p:spTree>
    <p:extLst>
      <p:ext uri="{BB962C8B-B14F-4D97-AF65-F5344CB8AC3E}">
        <p14:creationId xmlns:p14="http://schemas.microsoft.com/office/powerpoint/2010/main" val="167975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63590" y="5190550"/>
            <a:ext cx="61150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рамках юбилейных мероприятий спектакль дважды показывался на сцене областного драматического театра </a:t>
            </a:r>
          </a:p>
          <a:p>
            <a:pPr algn="r"/>
            <a:r>
              <a:rPr lang="ru-RU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им. С.М. Кирова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375" y="0"/>
            <a:ext cx="3903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06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308236" y="350952"/>
            <a:ext cx="7149600" cy="489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ОТЗЫВЫ О ПРОЕКТЕ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959366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659880" y="5288340"/>
            <a:ext cx="53187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Спектакль неоднократно становился  предметом проведения литературных уроков</a:t>
            </a:r>
          </a:p>
          <a:p>
            <a:pPr algn="r"/>
            <a:endParaRPr lang="ru-RU" sz="24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64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495</Words>
  <Application>Microsoft Office PowerPoint</Application>
  <PresentationFormat>Произвольный</PresentationFormat>
  <Paragraphs>72</Paragraphs>
  <Slides>23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«Прошедший горнило войны»</vt:lpstr>
      <vt:lpstr>Презентация PowerPoint</vt:lpstr>
      <vt:lpstr>Презентация PowerPoint</vt:lpstr>
      <vt:lpstr>Презентация PowerPoint</vt:lpstr>
      <vt:lpstr>ДЛЯ КОГО?</vt:lpstr>
      <vt:lpstr>ЭТАПЫ И КОМАНДА ПРОЕКТА</vt:lpstr>
      <vt:lpstr>ЭТАПЫ И КОМАНДА ПРОЕКТА</vt:lpstr>
      <vt:lpstr>ЭТАПЫ И КОМАНДА ПРОЕКТА</vt:lpstr>
      <vt:lpstr>Презентация PowerPoint</vt:lpstr>
      <vt:lpstr>Презентация PowerPoint</vt:lpstr>
      <vt:lpstr>Презентация PowerPoint</vt:lpstr>
      <vt:lpstr>ЭТАПЫ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ЭТАПЫ И КОМАНДА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user</cp:lastModifiedBy>
  <cp:revision>104</cp:revision>
  <dcterms:created xsi:type="dcterms:W3CDTF">2021-02-10T07:32:37Z</dcterms:created>
  <dcterms:modified xsi:type="dcterms:W3CDTF">2026-01-28T21:30:41Z</dcterms:modified>
</cp:coreProperties>
</file>