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96" r:id="rId3"/>
    <p:sldId id="268" r:id="rId4"/>
    <p:sldId id="271" r:id="rId5"/>
    <p:sldId id="282" r:id="rId6"/>
    <p:sldId id="283" r:id="rId7"/>
    <p:sldId id="285" r:id="rId8"/>
    <p:sldId id="290" r:id="rId9"/>
    <p:sldId id="263" r:id="rId10"/>
    <p:sldId id="288" r:id="rId11"/>
    <p:sldId id="289" r:id="rId12"/>
    <p:sldId id="278" r:id="rId13"/>
    <p:sldId id="276" r:id="rId14"/>
    <p:sldId id="277" r:id="rId15"/>
    <p:sldId id="279" r:id="rId16"/>
    <p:sldId id="281" r:id="rId17"/>
    <p:sldId id="291" r:id="rId18"/>
    <p:sldId id="293" r:id="rId19"/>
    <p:sldId id="286" r:id="rId20"/>
    <p:sldId id="292" r:id="rId21"/>
    <p:sldId id="294" r:id="rId22"/>
    <p:sldId id="295" r:id="rId23"/>
    <p:sldId id="297" r:id="rId24"/>
    <p:sldId id="29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118" d="100"/>
          <a:sy n="118" d="100"/>
        </p:scale>
        <p:origin x="-1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95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32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87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49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3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87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88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10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6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7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D6F31-3DA3-4D24-B8CA-61E092184B7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96997-143C-40F0-9B30-6732EA2CD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03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727" y="-1970278"/>
            <a:ext cx="9035512" cy="86423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08802" y="5824678"/>
            <a:ext cx="8501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ИСТОРИКО-ТЕАТРАЛЬНЫЙ ПРОЕКТ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ВИТЬКИНЫ НЕБЕСА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одноименной книге Александра Демышева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8401"/>
            <a:ext cx="5021451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Музейный комплекс АО «ВМП «АВИТЕК» 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Номинация </a:t>
            </a:r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«МУЗЕЙНОЕ МЕРОПРИЯТИЕ»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2192" y="510558"/>
            <a:ext cx="458536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 авиационного вооружения № 32 (АО «ВМП «АВИТЕК»)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октябре 1941 года по Приказу № 1053 Наркома авиационной промышленности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эвакуирован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Киров.</a:t>
            </a:r>
          </a:p>
          <a:p>
            <a:pPr algn="just"/>
            <a:endParaRPr lang="ru-RU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1941 года завод приступил к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работе.</a:t>
            </a:r>
          </a:p>
          <a:p>
            <a:pPr algn="just"/>
            <a:endParaRPr lang="ru-RU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бомбардировочная авиация Великой Отечественной войны была укомплектована агрегатами авиационного вооружения, изготовленными на нашем заводе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рабочих, конструкторов и инженеров завода № 32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Великой Отечественной войны был отмечен орденами Красной Звезды и Трудового Красного Знамени.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Montserrat" panose="00000500000000000000" pitchFamily="2" charset="-52"/>
              </a:rPr>
              <a:t>	</a:t>
            </a:r>
            <a:endParaRPr lang="ru-RU" sz="1600" dirty="0" smtClean="0">
              <a:latin typeface="Montserrat" panose="00000500000000000000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87"/>
          <a:stretch/>
        </p:blipFill>
        <p:spPr>
          <a:xfrm>
            <a:off x="5088795" y="1458825"/>
            <a:ext cx="6791013" cy="39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0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71600" y="2284559"/>
            <a:ext cx="9486900" cy="23083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хотим сделать так,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чтобы </a:t>
            </a:r>
            <a:r>
              <a:rPr lang="ru-RU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и </a:t>
            </a: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взрослые знакомились с нашей историей,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историей Великой Отечественной войны,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внимательно </a:t>
            </a:r>
            <a:r>
              <a:rPr lang="ru-RU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 </a:t>
            </a: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отвлекаясь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02" y="0"/>
            <a:ext cx="788214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11483" y="354346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57975" y="4153773"/>
            <a:ext cx="71261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Спектакль непрофессионалов </a:t>
            </a:r>
          </a:p>
          <a:p>
            <a:pPr algn="r"/>
            <a:endParaRPr lang="ru-RU" sz="20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 </a:t>
            </a:r>
          </a:p>
          <a:p>
            <a:pPr algn="r"/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Свои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Для своих. С </a:t>
            </a:r>
            <a:r>
              <a:rPr lang="ru-RU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любовью.</a:t>
            </a:r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8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6311" y="0"/>
            <a:ext cx="8859617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0933" y="528030"/>
            <a:ext cx="6510756" cy="782183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КОГО?</a:t>
            </a:r>
            <a:endParaRPr lang="ru-RU" sz="36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5949609"/>
            <a:ext cx="11493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смыслов – для учащихся школ, средних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и высших учебных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заведений.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зрения исторического контента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жителей города, работников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предприятия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0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311"/>
            <a:ext cx="8303408" cy="66865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9359" y="185448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86400" y="818656"/>
            <a:ext cx="689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Полный срок реализации проекта: сентябрь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2023 -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апрель 2025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гг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1920" y="5431297"/>
            <a:ext cx="775672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этап. Март-август 2023 г. </a:t>
            </a: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концепции проекта,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проекта,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партнеров проекта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7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18070" y="528531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680" y="1334401"/>
            <a:ext cx="1197864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 музейного комплекса и отдела по управлению персоналом предприятия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 и модерация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проекта)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Дирекция предприятия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АО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«ВМП «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АВИТЕК». 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9540" y="3676720"/>
            <a:ext cx="8724460" cy="286232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Бюджетирование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роект-меценатство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АО «ВМП «АВИТЕК»   </a:t>
            </a:r>
          </a:p>
          <a:p>
            <a:pPr algn="just"/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(написание сценария, оплата режиссерско-постановочных работ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</a:p>
          <a:p>
            <a:pPr algn="just"/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создание реквизита, репетиционная база, аренда театральных  площадок и </a:t>
            </a:r>
          </a:p>
          <a:p>
            <a:pPr algn="just"/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др. за счет    средств завода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</a:p>
          <a:p>
            <a:pPr marL="285750" indent="-285750" algn="just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показы бесплатны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билеты </a:t>
            </a:r>
            <a:r>
              <a:rPr 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распространяются среди работников предприятия, через учебные заведения, через общественные организации </a:t>
            </a:r>
            <a:r>
              <a:rPr lang="ru-RU" sz="20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города);</a:t>
            </a:r>
            <a:endParaRPr lang="ru-RU" sz="2000" i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актеров   безвозмездна. </a:t>
            </a:r>
          </a:p>
        </p:txBody>
      </p:sp>
    </p:spTree>
    <p:extLst>
      <p:ext uri="{BB962C8B-B14F-4D97-AF65-F5344CB8AC3E}">
        <p14:creationId xmlns:p14="http://schemas.microsoft.com/office/powerpoint/2010/main" val="23560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9067"/>
            <a:ext cx="8130231" cy="60769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29359" y="429760"/>
            <a:ext cx="7149600" cy="48936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17605" y="496938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этап. Сентябрь 2023 г.  -  апрель 2024 г. </a:t>
            </a:r>
          </a:p>
          <a:p>
            <a:pPr algn="just"/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проекта: </a:t>
            </a:r>
            <a:endParaRPr lang="ru-RU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книги, написание сценария,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труппы для спектакля, репетиционный процесс. Сдача спектакля худсовету юбилейной Дирекции. </a:t>
            </a:r>
            <a:endParaRPr lang="ru-RU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907" y="0"/>
            <a:ext cx="4554093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142078"/>
            <a:ext cx="7811053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Пантелеев Захар Дмитриевич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режиссер-постановщик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Кировского областного драматического театра им. С.М.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Кирова ;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Дёмышев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 В., член Союза писателей России, автор книги «Витькины небеса», сотрудник предприятия;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Гельмель </a:t>
            </a: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С.Е., руководитель театра "Новое поколение";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Чермных О., хореограф, руководитель студии современной хореографии «Призвание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60133" y="38210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52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2" y="0"/>
            <a:ext cx="7114928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42400" y="22279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78893" y="3059668"/>
            <a:ext cx="5135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Взрослый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актерский состав -  </a:t>
            </a:r>
            <a:endParaRPr lang="ru-RU" sz="20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работники </a:t>
            </a: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предприятия (30 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 )</a:t>
            </a: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42400" y="222790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486" y="3429000"/>
            <a:ext cx="46180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етский актерский  состав </a:t>
            </a:r>
            <a:r>
              <a:rPr lang="ru-R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учащиеся  театральных студий города «Рифма», «Алые паруса», «Стрелка», «Новое поколение» </a:t>
            </a:r>
            <a:r>
              <a:rPr lang="ru-RU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(60 человек). </a:t>
            </a:r>
            <a:endParaRPr lang="ru-RU" sz="2000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40" y="0"/>
            <a:ext cx="4196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2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1292" y="603844"/>
            <a:ext cx="6510756" cy="489362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rPr>
              <a:t>ЭТАПЫ ПРОЕКТА</a:t>
            </a:r>
            <a:endParaRPr lang="ru-RU" sz="4000" dirty="0">
              <a:solidFill>
                <a:schemeClr val="bg1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2023" y="5147851"/>
            <a:ext cx="580203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этап.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Апрель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2024 г. – май 2025 г.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Этап показов.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04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4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722986"/>
          </a:xfrm>
        </p:spPr>
      </p:pic>
    </p:spTree>
    <p:extLst>
      <p:ext uri="{BB962C8B-B14F-4D97-AF65-F5344CB8AC3E}">
        <p14:creationId xmlns:p14="http://schemas.microsoft.com/office/powerpoint/2010/main" val="229780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050489"/>
          </a:xfrm>
        </p:spPr>
      </p:pic>
    </p:spTree>
    <p:extLst>
      <p:ext uri="{BB962C8B-B14F-4D97-AF65-F5344CB8AC3E}">
        <p14:creationId xmlns:p14="http://schemas.microsoft.com/office/powerpoint/2010/main" val="5281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39"/>
            <a:ext cx="12192000" cy="7968547"/>
          </a:xfrm>
        </p:spPr>
      </p:pic>
    </p:spTree>
    <p:extLst>
      <p:ext uri="{BB962C8B-B14F-4D97-AF65-F5344CB8AC3E}">
        <p14:creationId xmlns:p14="http://schemas.microsoft.com/office/powerpoint/2010/main" val="37371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4-11-21 17-10-1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351" y="-150541"/>
            <a:ext cx="12459910" cy="7008541"/>
          </a:xfrm>
        </p:spPr>
      </p:pic>
    </p:spTree>
    <p:extLst>
      <p:ext uri="{BB962C8B-B14F-4D97-AF65-F5344CB8AC3E}">
        <p14:creationId xmlns:p14="http://schemas.microsoft.com/office/powerpoint/2010/main" val="21345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2257" y="319047"/>
            <a:ext cx="6346383" cy="1200150"/>
          </a:xfrm>
          <a:noFill/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ЭТАПЫ И КОМАНДА ПРОЕКТА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47244" y="1957657"/>
            <a:ext cx="4631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Апрель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 г. – май 2025 г.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 показов.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2888"/>
            <a:ext cx="5276589" cy="691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8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2312" y="21095"/>
            <a:ext cx="9387376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432545"/>
            <a:ext cx="11978640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показов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Премьера была приурочена  к  9 мая 2024 года,  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 показ -  к 9 мая  2025 года</a:t>
            </a:r>
          </a:p>
        </p:txBody>
      </p:sp>
    </p:spTree>
    <p:extLst>
      <p:ext uri="{BB962C8B-B14F-4D97-AF65-F5344CB8AC3E}">
        <p14:creationId xmlns:p14="http://schemas.microsoft.com/office/powerpoint/2010/main" val="22129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5" y="0"/>
            <a:ext cx="7612169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96000" y="5190030"/>
            <a:ext cx="56915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8200 </a:t>
            </a:r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зрителей</a:t>
            </a:r>
          </a:p>
          <a:p>
            <a:pPr algn="r"/>
            <a:r>
              <a:rPr lang="ru-RU" sz="28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4000 из них -  школьники</a:t>
            </a:r>
            <a:endParaRPr lang="ru-RU" sz="2800" b="1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93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716" y="-275803"/>
            <a:ext cx="8705534" cy="74883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333750" y="6019259"/>
            <a:ext cx="9258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80 актеров на сцене,  в т ч до 50 детей</a:t>
            </a:r>
          </a:p>
        </p:txBody>
      </p:sp>
    </p:spTree>
    <p:extLst>
      <p:ext uri="{BB962C8B-B14F-4D97-AF65-F5344CB8AC3E}">
        <p14:creationId xmlns:p14="http://schemas.microsoft.com/office/powerpoint/2010/main" val="167975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63590" y="5190550"/>
            <a:ext cx="6115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юбилейных мероприятий спектакль дважды показывался на сцене областного драматического театра 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им. С.М. Кирова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375" y="0"/>
            <a:ext cx="3903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308236" y="350952"/>
            <a:ext cx="7149600" cy="48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ОТЗЫВЫ О ПРОЕКТЕ</a:t>
            </a:r>
            <a:endParaRPr lang="ru-RU" sz="36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959366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659880" y="5288340"/>
            <a:ext cx="5318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Спектакль неоднократно становился  предметом проведения литературных уроков</a:t>
            </a:r>
          </a:p>
          <a:p>
            <a:pPr algn="r"/>
            <a:endParaRPr lang="ru-RU" sz="24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64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66166" y="3532975"/>
            <a:ext cx="6115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Ссылка на спектакль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67" y="108488"/>
            <a:ext cx="6586780" cy="658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84358" y="4830882"/>
            <a:ext cx="40751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66332" y="1286516"/>
            <a:ext cx="991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84" y="108488"/>
            <a:ext cx="6608273" cy="66082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66166" y="3532975"/>
            <a:ext cx="6115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Ссылка на эпизоды</a:t>
            </a:r>
          </a:p>
        </p:txBody>
      </p:sp>
    </p:spTree>
    <p:extLst>
      <p:ext uri="{BB962C8B-B14F-4D97-AF65-F5344CB8AC3E}">
        <p14:creationId xmlns:p14="http://schemas.microsoft.com/office/powerpoint/2010/main" val="350200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485</Words>
  <Application>Microsoft Office PowerPoint</Application>
  <PresentationFormat>Произвольный</PresentationFormat>
  <Paragraphs>75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КОГО?</vt:lpstr>
      <vt:lpstr>ЭТАПЫ И КОМАНДА ПРОЕКТА</vt:lpstr>
      <vt:lpstr>ЭТАПЫ И КОМАНДА ПРОЕКТА</vt:lpstr>
      <vt:lpstr>ЭТАПЫ И КОМАНДА ПРОЕКТА</vt:lpstr>
      <vt:lpstr>Презентация PowerPoint</vt:lpstr>
      <vt:lpstr>Презентация PowerPoint</vt:lpstr>
      <vt:lpstr>Презентация PowerPoint</vt:lpstr>
      <vt:lpstr>ЭТАПЫ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И КОМАНДА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user</cp:lastModifiedBy>
  <cp:revision>108</cp:revision>
  <dcterms:created xsi:type="dcterms:W3CDTF">2021-02-10T07:32:37Z</dcterms:created>
  <dcterms:modified xsi:type="dcterms:W3CDTF">2026-01-26T23:48:53Z</dcterms:modified>
</cp:coreProperties>
</file>