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3442950" cy="7561263"/>
  <p:notesSz cx="6858000" cy="914400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 userDrawn="1">
          <p15:clr>
            <a:srgbClr val="A4A3A4"/>
          </p15:clr>
        </p15:guide>
        <p15:guide id="2" pos="4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2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714" autoAdjust="0"/>
  </p:normalViewPr>
  <p:slideViewPr>
    <p:cSldViewPr>
      <p:cViewPr varScale="1">
        <p:scale>
          <a:sx n="100" d="100"/>
          <a:sy n="100" d="100"/>
        </p:scale>
        <p:origin x="-570" y="-102"/>
      </p:cViewPr>
      <p:guideLst>
        <p:guide orient="horz" pos="2382"/>
        <p:guide pos="4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8221" y="2348894"/>
            <a:ext cx="11426508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443" y="4284717"/>
            <a:ext cx="9410065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525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0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1900" y="4858813"/>
            <a:ext cx="11426508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1900" y="3204786"/>
            <a:ext cx="11426508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08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86507" y="1944576"/>
            <a:ext cx="6961860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972418" y="1944576"/>
            <a:ext cx="6961861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065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148" y="302802"/>
            <a:ext cx="12098655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2148" y="1692534"/>
            <a:ext cx="5939637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2148" y="2397901"/>
            <a:ext cx="5939637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828833" y="1692534"/>
            <a:ext cx="5941970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828833" y="2397901"/>
            <a:ext cx="5941970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954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13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78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149" y="301050"/>
            <a:ext cx="4422638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5820" y="301051"/>
            <a:ext cx="7514983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2149" y="1582265"/>
            <a:ext cx="4422638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56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4912" y="5292885"/>
            <a:ext cx="806577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634912" y="675613"/>
            <a:ext cx="806577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34912" y="5917739"/>
            <a:ext cx="806577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78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45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398501" y="334306"/>
            <a:ext cx="3535777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86507" y="334306"/>
            <a:ext cx="10387946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938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148" y="302802"/>
            <a:ext cx="12098655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2148" y="1764295"/>
            <a:ext cx="12098655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72148" y="7008172"/>
            <a:ext cx="3136689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B2F84-D5E4-4D02-A052-117707432A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93009" y="7008172"/>
            <a:ext cx="4256934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634114" y="7008172"/>
            <a:ext cx="3136689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E5747-1378-46EE-874B-749C6120E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15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232" y="1"/>
            <a:ext cx="11344489" cy="756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5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2\WORKS\ВОЛГИЗДАТ\ЛУКОЙЛ_НЕФТЬ_ВДНХ\2021\НЕФТЬ_ВДНХ_Корпоративный_музей\НЕФТЬ_ВДНХ_Корпоративный_музей Folder\НЕФТЬ_ВДНХ_Корпоративный_музей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1587"/>
            <a:ext cx="10691812" cy="75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76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\WORKS\ВОЛГИЗДАТ\ЛУКОЙЛ_НЕФТЬ_ВДНХ\2021\НЕФТЬ_ВДНХ_Корпоративный_музей\НЕФТЬ_ВДНХ_Корпоративный_музей Folder\НЕФТЬ_ВДНХ_Корпоративный_музей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4775" y="1"/>
            <a:ext cx="10691812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31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2\WORKS\ВОЛГИЗДАТ\ЛУКОЙЛ_НЕФТЬ_ВДНХ\2021\НЕФТЬ_ВДНХ_Корпоративный_музей\НЕФТЬ_ВДНХ_Корпоративный_музей Folder\НЕФТЬ_ВДНХ_Корпоративный_музей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4776" y="1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205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2\WORKS\ВОЛГИЗДАТ\ЛУКОЙЛ_НЕФТЬ_ВДНХ\2021\НЕФТЬ_ВДНХ_Корпоративный_музей\НЕФТЬ_ВДНХ_Корпоративный_музей Folder\НЕФТЬ_ВДНХ_Корпоративный_музей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1589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854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2\WORKS\ВОЛГИЗДАТ\ЛУКОЙЛ_НЕФТЬ_ВДНХ\2021\НЕФТЬ_ВДНХ_Корпоративный_музей\НЕФТЬ_ВДНХ_Корпоративный_музей Folder\НЕФТЬ_ВДНХ_Корпоративный_музей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1589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54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2\WORKS\ВОЛГИЗДАТ\ЛУКОЙЛ_НЕФТЬ_ВДНХ\2021\НЕФТЬ_ВДНХ_Корпоративный_музей\НЕФТЬ_ВДНХ_Корпоративный_музей Folder\НЕФТЬ_ВДНХ_Корпоративный_музей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4776" y="12924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52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2\WORKS\ВОЛГИЗДАТ\ЛУКОЙЛ_НЕФТЬ_ВДНХ\2021\НЕФТЬ_ВДНХ_Корпоративный_музей\НЕФТЬ_ВДНХ_Корпоративный_музей Folder\НЕФТЬ_ВДНХ_Корпоративный_музей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1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313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2\WORKS\ВОЛГИЗДАТ\ЛУКОЙЛ_НЕФТЬ_ВДНХ\2021\НЕФТЬ_ВДНХ_Корпоративный_музей\НЕФТЬ_ВДНХ_Корпоративный_музей Folder\НЕФТЬ_ВДНХ_Корпоративный_музей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1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09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2\WORKS\ВОЛГИЗДАТ\ЛУКОЙЛ_НЕФТЬ_ВДНХ\2021\НЕФТЬ_ВДНХ_Корпоративный_музей\НЕФТЬ_ВДНХ_Корпоративный_музей Folder\НЕФТЬ_ВДНХ_Корпоративный_музей1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4776" y="1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813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2\WORKS\ВОЛГИЗДАТ\ЛУКОЙЛ_НЕФТЬ_ВДНХ\2021\НЕФТЬ_ВДНХ_Корпоративный_музей\НЕФТЬ_ВДНХ_Корпоративный_музей Folder\НЕФТЬ_ВДНХ_Корпоративный_музей1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1587"/>
            <a:ext cx="10691812" cy="75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687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2\WORKS\ВОЛГИЗДАТ\ЛУКОЙЛ_НЕФТЬ_ВДНХ\2021\НЕФТЬ_ВДНХ_Корпоративный_музей\НЕФТЬ_ВДНХ_Корпоративный_музей Folder\НЕФТЬ_ВДНХ_Корпоративный_музей1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2985"/>
            <a:ext cx="10691812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161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2\WORKS\ВОЛГИЗДАТ\ЛУКОЙЛ_НЕФТЬ_ВДНХ\2021\НЕФТЬ_ВДНХ_Корпоративный_музей\НЕФТЬ_ВДНХ_Корпоративный_музей Folder\НЕФТЬ_ВДНХ_Корпоративный_музей1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1"/>
            <a:ext cx="10691812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097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2\WORKS\ВОЛГИЗДАТ\ЛУКОЙЛ_НЕФТЬ_ВДНХ\2021\НЕФТЬ_ВДНХ_Корпоративный_музей\НЕФТЬ_ВДНХ_Корпоративный_музей Folder\НЕФТЬ_ВДНХ_Корпоративный_музей1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4775" y="1"/>
            <a:ext cx="10691812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898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2\WORKS\ВОЛГИЗДАТ\ЛУКОЙЛ_НЕФТЬ_ВДНХ\2021\НЕФТЬ_ВДНХ_Корпоративный_музей\НЕФТЬ_ВДНХ_Корпоративный_музей Folder\НЕФТЬ_ВДНХ_Корпоративный_музей1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4776" y="1589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862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2\WORKS\ВОЛГИЗДАТ\ЛУКОЙЛ_НЕФТЬ_ВДНХ\2021\НЕФТЬ_ВДНХ_Корпоративный_музей\НЕФТЬ_ВДНХ_Корпоративный_музей Folder\НЕФТЬ_ВДНХ_Корпоративный_музей1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-3757"/>
            <a:ext cx="10691812" cy="75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409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:\2\WORKS\ВОЛГИЗДАТ\ЛУКОЙЛ_НЕФТЬ_ВДНХ\2021\НЕФТЬ_ВДНХ_Корпоративный_музей\НЕФТЬ_ВДНХ_Корпоративный_музей Folder\НЕФТЬ_ВДНХ_Корпоративный_музей1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10368"/>
            <a:ext cx="10691813" cy="75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5957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Произвольный</PresentationFormat>
  <Paragraphs>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Homak</dc:creator>
  <cp:lastModifiedBy>user</cp:lastModifiedBy>
  <cp:revision>5</cp:revision>
  <dcterms:created xsi:type="dcterms:W3CDTF">2021-04-23T11:08:19Z</dcterms:created>
  <dcterms:modified xsi:type="dcterms:W3CDTF">2021-09-06T06:45:23Z</dcterms:modified>
</cp:coreProperties>
</file>