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8" r:id="rId1"/>
  </p:sldMasterIdLst>
  <p:notesMasterIdLst>
    <p:notesMasterId r:id="rId13"/>
  </p:notesMasterIdLst>
  <p:handoutMasterIdLst>
    <p:handoutMasterId r:id="rId14"/>
  </p:handoutMasterIdLst>
  <p:sldIdLst>
    <p:sldId id="626" r:id="rId2"/>
    <p:sldId id="683" r:id="rId3"/>
    <p:sldId id="691" r:id="rId4"/>
    <p:sldId id="685" r:id="rId5"/>
    <p:sldId id="686" r:id="rId6"/>
    <p:sldId id="687" r:id="rId7"/>
    <p:sldId id="659" r:id="rId8"/>
    <p:sldId id="688" r:id="rId9"/>
    <p:sldId id="689" r:id="rId10"/>
    <p:sldId id="661" r:id="rId11"/>
    <p:sldId id="684" r:id="rId12"/>
  </p:sldIdLst>
  <p:sldSz cx="9215438" cy="5184775"/>
  <p:notesSz cx="7099300" cy="10236200"/>
  <p:embeddedFontLst>
    <p:embeddedFont>
      <p:font typeface="LiteraturnayaC" panose="020B0604020202020204" charset="0"/>
      <p:regular r:id="rId15"/>
      <p:bold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3455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69112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036691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382256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1727819" algn="l" defTabSz="691128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073384" algn="l" defTabSz="691128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2418947" algn="l" defTabSz="691128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2764511" algn="l" defTabSz="691128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50" userDrawn="1">
          <p15:clr>
            <a:srgbClr val="A4A3A4"/>
          </p15:clr>
        </p15:guide>
        <p15:guide id="2" pos="5488" userDrawn="1">
          <p15:clr>
            <a:srgbClr val="A4A3A4"/>
          </p15:clr>
        </p15:guide>
        <p15:guide id="3" pos="294" userDrawn="1">
          <p15:clr>
            <a:srgbClr val="A4A3A4"/>
          </p15:clr>
        </p15:guide>
        <p15:guide id="4" orient="horz" pos="2971" userDrawn="1">
          <p15:clr>
            <a:srgbClr val="A4A3A4"/>
          </p15:clr>
        </p15:guide>
        <p15:guide id="5" orient="horz" pos="544" userDrawn="1">
          <p15:clr>
            <a:srgbClr val="A4A3A4"/>
          </p15:clr>
        </p15:guide>
        <p15:guide id="6" orient="horz" pos="2880" userDrawn="1">
          <p15:clr>
            <a:srgbClr val="A4A3A4"/>
          </p15:clr>
        </p15:guide>
        <p15:guide id="7" orient="horz" pos="2495" userDrawn="1">
          <p15:clr>
            <a:srgbClr val="A4A3A4"/>
          </p15:clr>
        </p15:guide>
        <p15:guide id="8" orient="horz" pos="635" userDrawn="1">
          <p15:clr>
            <a:srgbClr val="A4A3A4"/>
          </p15:clr>
        </p15:guide>
        <p15:guide id="9" orient="horz" pos="267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вешникова Анна Александровна" initials="САА" lastIdx="10" clrIdx="0">
    <p:extLst/>
  </p:cmAuthor>
  <p:cmAuthor id="2" name="Глеб Руденко" initials="ГР" lastIdx="4" clrIdx="1">
    <p:extLst/>
  </p:cmAuthor>
  <p:cmAuthor id="3" name="Руденко Глеб Геннадьевич" initials="РГГ" lastIdx="1" clrIdx="2">
    <p:extLst/>
  </p:cmAuthor>
  <p:cmAuthor id="4" name="Трачук Аркадий Владимирович" initials="ТАВ" lastIdx="29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4A"/>
    <a:srgbClr val="D2AD8E"/>
    <a:srgbClr val="C89B76"/>
    <a:srgbClr val="006D2C"/>
    <a:srgbClr val="73B672"/>
    <a:srgbClr val="006027"/>
    <a:srgbClr val="FFFFFF"/>
    <a:srgbClr val="368679"/>
    <a:srgbClr val="000000"/>
    <a:srgbClr val="C4B7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1" autoAdjust="0"/>
    <p:restoredTop sz="97422" autoAdjust="0"/>
  </p:normalViewPr>
  <p:slideViewPr>
    <p:cSldViewPr>
      <p:cViewPr varScale="1">
        <p:scale>
          <a:sx n="145" d="100"/>
          <a:sy n="145" d="100"/>
        </p:scale>
        <p:origin x="630" y="126"/>
      </p:cViewPr>
      <p:guideLst>
        <p:guide orient="horz" pos="250"/>
        <p:guide pos="5488"/>
        <p:guide pos="294"/>
        <p:guide orient="horz" pos="2971"/>
        <p:guide orient="horz" pos="544"/>
        <p:guide orient="horz" pos="2880"/>
        <p:guide orient="horz" pos="2495"/>
        <p:guide orient="horz" pos="635"/>
        <p:guide orient="horz" pos="26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76F11-D641-4B2A-8EE6-30817E3D8E63}" type="datetime1">
              <a:rPr lang="ru-RU" smtClean="0">
                <a:latin typeface="Arial" panose="020B0604020202020204" pitchFamily="34" charset="0"/>
              </a:rPr>
              <a:pPr/>
              <a:t>10.09.2025</a:t>
            </a:fld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723438"/>
            <a:ext cx="3076575" cy="512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021138" y="9723438"/>
            <a:ext cx="3076575" cy="512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BB1576-6EB3-4ADC-9C97-451F3D02AF28}" type="slidenum">
              <a:rPr lang="ru-RU" smtClean="0">
                <a:latin typeface="Arial" panose="020B0604020202020204" pitchFamily="34" charset="0"/>
              </a:rPr>
              <a:pPr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7340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76363" cy="513587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1296" y="2"/>
            <a:ext cx="3076363" cy="513587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81B7CDDC-F2BA-4A49-A46B-B7FD6E6D8EA2}" type="datetime1">
              <a:rPr lang="ru-RU" smtClean="0"/>
              <a:pPr/>
              <a:t>10.09.2025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0" tIns="47380" rIns="94760" bIns="4738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931" y="4926173"/>
            <a:ext cx="5679440" cy="4030504"/>
          </a:xfrm>
          <a:prstGeom prst="rect">
            <a:avLst/>
          </a:prstGeom>
        </p:spPr>
        <p:txBody>
          <a:bodyPr vert="horz" lIns="94760" tIns="47380" rIns="94760" bIns="4738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722614"/>
            <a:ext cx="3076363" cy="513586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1296" y="9722614"/>
            <a:ext cx="3076363" cy="513586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9BB1ABC3-02FF-457E-BA1E-5608BB9B655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79953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1pPr>
    <a:lvl2pPr marL="345563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2pPr>
    <a:lvl3pPr marL="691128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3pPr>
    <a:lvl4pPr marL="1036691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4pPr>
    <a:lvl5pPr marL="1382256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5pPr>
    <a:lvl6pPr marL="1727819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6pPr>
    <a:lvl7pPr marL="2073384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7pPr>
    <a:lvl8pPr marL="2418947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8pPr>
    <a:lvl9pPr marL="2764511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9397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1930" y="848527"/>
            <a:ext cx="6911579" cy="1805070"/>
          </a:xfrm>
        </p:spPr>
        <p:txBody>
          <a:bodyPr anchor="b"/>
          <a:lstStyle>
            <a:lvl1pPr algn="ctr">
              <a:defRPr sz="453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1930" y="2723207"/>
            <a:ext cx="6911579" cy="1251787"/>
          </a:xfrm>
        </p:spPr>
        <p:txBody>
          <a:bodyPr/>
          <a:lstStyle>
            <a:lvl1pPr marL="0" indent="0" algn="ctr">
              <a:buNone/>
              <a:defRPr sz="1814"/>
            </a:lvl1pPr>
            <a:lvl2pPr marL="345597" indent="0" algn="ctr">
              <a:buNone/>
              <a:defRPr sz="1512"/>
            </a:lvl2pPr>
            <a:lvl3pPr marL="691195" indent="0" algn="ctr">
              <a:buNone/>
              <a:defRPr sz="1361"/>
            </a:lvl3pPr>
            <a:lvl4pPr marL="1036792" indent="0" algn="ctr">
              <a:buNone/>
              <a:defRPr sz="1209"/>
            </a:lvl4pPr>
            <a:lvl5pPr marL="1382390" indent="0" algn="ctr">
              <a:buNone/>
              <a:defRPr sz="1209"/>
            </a:lvl5pPr>
            <a:lvl6pPr marL="1727987" indent="0" algn="ctr">
              <a:buNone/>
              <a:defRPr sz="1209"/>
            </a:lvl6pPr>
            <a:lvl7pPr marL="2073585" indent="0" algn="ctr">
              <a:buNone/>
              <a:defRPr sz="1209"/>
            </a:lvl7pPr>
            <a:lvl8pPr marL="2419182" indent="0" algn="ctr">
              <a:buNone/>
              <a:defRPr sz="1209"/>
            </a:lvl8pPr>
            <a:lvl9pPr marL="2764780" indent="0" algn="ctr">
              <a:buNone/>
              <a:defRPr sz="1209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4C7AF9-E4BA-4A0F-9F3D-E95C084EE8F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8849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1DFFE2-1D18-4724-B023-7A1D57891C7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79318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762" y="1292594"/>
            <a:ext cx="7948315" cy="2156722"/>
          </a:xfrm>
        </p:spPr>
        <p:txBody>
          <a:bodyPr anchor="b"/>
          <a:lstStyle>
            <a:lvl1pPr>
              <a:defRPr sz="453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762" y="3469719"/>
            <a:ext cx="7948315" cy="1134169"/>
          </a:xfrm>
        </p:spPr>
        <p:txBody>
          <a:bodyPr/>
          <a:lstStyle>
            <a:lvl1pPr marL="0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1pPr>
            <a:lvl2pPr marL="345597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2pPr>
            <a:lvl3pPr marL="691195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3pPr>
            <a:lvl4pPr marL="1036792" indent="0">
              <a:buNone/>
              <a:defRPr sz="1209">
                <a:solidFill>
                  <a:schemeClr val="tx1">
                    <a:tint val="75000"/>
                  </a:schemeClr>
                </a:solidFill>
              </a:defRPr>
            </a:lvl4pPr>
            <a:lvl5pPr marL="1382390" indent="0">
              <a:buNone/>
              <a:defRPr sz="1209">
                <a:solidFill>
                  <a:schemeClr val="tx1">
                    <a:tint val="75000"/>
                  </a:schemeClr>
                </a:solidFill>
              </a:defRPr>
            </a:lvl5pPr>
            <a:lvl6pPr marL="1727987" indent="0">
              <a:buNone/>
              <a:defRPr sz="1209">
                <a:solidFill>
                  <a:schemeClr val="tx1">
                    <a:tint val="75000"/>
                  </a:schemeClr>
                </a:solidFill>
              </a:defRPr>
            </a:lvl6pPr>
            <a:lvl7pPr marL="2073585" indent="0">
              <a:buNone/>
              <a:defRPr sz="1209">
                <a:solidFill>
                  <a:schemeClr val="tx1">
                    <a:tint val="75000"/>
                  </a:schemeClr>
                </a:solidFill>
              </a:defRPr>
            </a:lvl7pPr>
            <a:lvl8pPr marL="2419182" indent="0">
              <a:buNone/>
              <a:defRPr sz="1209">
                <a:solidFill>
                  <a:schemeClr val="tx1">
                    <a:tint val="75000"/>
                  </a:schemeClr>
                </a:solidFill>
              </a:defRPr>
            </a:lvl8pPr>
            <a:lvl9pPr marL="2764780" indent="0">
              <a:buNone/>
              <a:defRPr sz="12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B850F5-03F5-4E99-8E98-E97DA10B617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01783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561" y="1380206"/>
            <a:ext cx="3916561" cy="32896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5316" y="1380206"/>
            <a:ext cx="3916561" cy="32896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F32AF-F28C-4558-B17E-FA6CB2D9F12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2705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762" y="276042"/>
            <a:ext cx="7948315" cy="10021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4762" y="1270990"/>
            <a:ext cx="3898562" cy="622893"/>
          </a:xfrm>
        </p:spPr>
        <p:txBody>
          <a:bodyPr anchor="b"/>
          <a:lstStyle>
            <a:lvl1pPr marL="0" indent="0">
              <a:buNone/>
              <a:defRPr sz="1814" b="1"/>
            </a:lvl1pPr>
            <a:lvl2pPr marL="345597" indent="0">
              <a:buNone/>
              <a:defRPr sz="1512" b="1"/>
            </a:lvl2pPr>
            <a:lvl3pPr marL="691195" indent="0">
              <a:buNone/>
              <a:defRPr sz="1361" b="1"/>
            </a:lvl3pPr>
            <a:lvl4pPr marL="1036792" indent="0">
              <a:buNone/>
              <a:defRPr sz="1209" b="1"/>
            </a:lvl4pPr>
            <a:lvl5pPr marL="1382390" indent="0">
              <a:buNone/>
              <a:defRPr sz="1209" b="1"/>
            </a:lvl5pPr>
            <a:lvl6pPr marL="1727987" indent="0">
              <a:buNone/>
              <a:defRPr sz="1209" b="1"/>
            </a:lvl6pPr>
            <a:lvl7pPr marL="2073585" indent="0">
              <a:buNone/>
              <a:defRPr sz="1209" b="1"/>
            </a:lvl7pPr>
            <a:lvl8pPr marL="2419182" indent="0">
              <a:buNone/>
              <a:defRPr sz="1209" b="1"/>
            </a:lvl8pPr>
            <a:lvl9pPr marL="2764780" indent="0">
              <a:buNone/>
              <a:defRPr sz="1209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762" y="1893883"/>
            <a:ext cx="3898562" cy="278561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5316" y="1270990"/>
            <a:ext cx="3917761" cy="622893"/>
          </a:xfrm>
        </p:spPr>
        <p:txBody>
          <a:bodyPr anchor="b"/>
          <a:lstStyle>
            <a:lvl1pPr marL="0" indent="0">
              <a:buNone/>
              <a:defRPr sz="1814" b="1"/>
            </a:lvl1pPr>
            <a:lvl2pPr marL="345597" indent="0">
              <a:buNone/>
              <a:defRPr sz="1512" b="1"/>
            </a:lvl2pPr>
            <a:lvl3pPr marL="691195" indent="0">
              <a:buNone/>
              <a:defRPr sz="1361" b="1"/>
            </a:lvl3pPr>
            <a:lvl4pPr marL="1036792" indent="0">
              <a:buNone/>
              <a:defRPr sz="1209" b="1"/>
            </a:lvl4pPr>
            <a:lvl5pPr marL="1382390" indent="0">
              <a:buNone/>
              <a:defRPr sz="1209" b="1"/>
            </a:lvl5pPr>
            <a:lvl6pPr marL="1727987" indent="0">
              <a:buNone/>
              <a:defRPr sz="1209" b="1"/>
            </a:lvl6pPr>
            <a:lvl7pPr marL="2073585" indent="0">
              <a:buNone/>
              <a:defRPr sz="1209" b="1"/>
            </a:lvl7pPr>
            <a:lvl8pPr marL="2419182" indent="0">
              <a:buNone/>
              <a:defRPr sz="1209" b="1"/>
            </a:lvl8pPr>
            <a:lvl9pPr marL="2764780" indent="0">
              <a:buNone/>
              <a:defRPr sz="1209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5316" y="1893883"/>
            <a:ext cx="3917761" cy="278561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9037B5-9714-453A-8D32-CFD6EE0D947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4741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1B65E9-A2B4-4591-8E39-94CD33C4AFB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39881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54D988-A441-408C-BB6F-AC557F5744A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9805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762" y="345652"/>
            <a:ext cx="2972218" cy="1209781"/>
          </a:xfrm>
        </p:spPr>
        <p:txBody>
          <a:bodyPr anchor="b"/>
          <a:lstStyle>
            <a:lvl1pPr>
              <a:defRPr sz="241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7762" y="746512"/>
            <a:ext cx="4665315" cy="3684551"/>
          </a:xfrm>
        </p:spPr>
        <p:txBody>
          <a:bodyPr/>
          <a:lstStyle>
            <a:lvl1pPr>
              <a:defRPr sz="2419"/>
            </a:lvl1pPr>
            <a:lvl2pPr>
              <a:defRPr sz="2117"/>
            </a:lvl2pPr>
            <a:lvl3pPr>
              <a:defRPr sz="1814"/>
            </a:lvl3pPr>
            <a:lvl4pPr>
              <a:defRPr sz="1512"/>
            </a:lvl4pPr>
            <a:lvl5pPr>
              <a:defRPr sz="1512"/>
            </a:lvl5pPr>
            <a:lvl6pPr>
              <a:defRPr sz="1512"/>
            </a:lvl6pPr>
            <a:lvl7pPr>
              <a:defRPr sz="1512"/>
            </a:lvl7pPr>
            <a:lvl8pPr>
              <a:defRPr sz="1512"/>
            </a:lvl8pPr>
            <a:lvl9pPr>
              <a:defRPr sz="1512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762" y="1555433"/>
            <a:ext cx="2972218" cy="2881631"/>
          </a:xfrm>
        </p:spPr>
        <p:txBody>
          <a:bodyPr/>
          <a:lstStyle>
            <a:lvl1pPr marL="0" indent="0">
              <a:buNone/>
              <a:defRPr sz="1209"/>
            </a:lvl1pPr>
            <a:lvl2pPr marL="345597" indent="0">
              <a:buNone/>
              <a:defRPr sz="1058"/>
            </a:lvl2pPr>
            <a:lvl3pPr marL="691195" indent="0">
              <a:buNone/>
              <a:defRPr sz="907"/>
            </a:lvl3pPr>
            <a:lvl4pPr marL="1036792" indent="0">
              <a:buNone/>
              <a:defRPr sz="756"/>
            </a:lvl4pPr>
            <a:lvl5pPr marL="1382390" indent="0">
              <a:buNone/>
              <a:defRPr sz="756"/>
            </a:lvl5pPr>
            <a:lvl6pPr marL="1727987" indent="0">
              <a:buNone/>
              <a:defRPr sz="756"/>
            </a:lvl6pPr>
            <a:lvl7pPr marL="2073585" indent="0">
              <a:buNone/>
              <a:defRPr sz="756"/>
            </a:lvl7pPr>
            <a:lvl8pPr marL="2419182" indent="0">
              <a:buNone/>
              <a:defRPr sz="756"/>
            </a:lvl8pPr>
            <a:lvl9pPr marL="2764780" indent="0">
              <a:buNone/>
              <a:defRPr sz="756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85B410-3A74-40A8-84C7-54A414B41C5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2771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762" y="345652"/>
            <a:ext cx="2972218" cy="1209781"/>
          </a:xfrm>
        </p:spPr>
        <p:txBody>
          <a:bodyPr anchor="b"/>
          <a:lstStyle>
            <a:lvl1pPr>
              <a:defRPr sz="241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17762" y="746512"/>
            <a:ext cx="4665315" cy="3684551"/>
          </a:xfrm>
        </p:spPr>
        <p:txBody>
          <a:bodyPr anchor="t"/>
          <a:lstStyle>
            <a:lvl1pPr marL="0" indent="0">
              <a:buNone/>
              <a:defRPr sz="2419"/>
            </a:lvl1pPr>
            <a:lvl2pPr marL="345597" indent="0">
              <a:buNone/>
              <a:defRPr sz="2117"/>
            </a:lvl2pPr>
            <a:lvl3pPr marL="691195" indent="0">
              <a:buNone/>
              <a:defRPr sz="1814"/>
            </a:lvl3pPr>
            <a:lvl4pPr marL="1036792" indent="0">
              <a:buNone/>
              <a:defRPr sz="1512"/>
            </a:lvl4pPr>
            <a:lvl5pPr marL="1382390" indent="0">
              <a:buNone/>
              <a:defRPr sz="1512"/>
            </a:lvl5pPr>
            <a:lvl6pPr marL="1727987" indent="0">
              <a:buNone/>
              <a:defRPr sz="1512"/>
            </a:lvl6pPr>
            <a:lvl7pPr marL="2073585" indent="0">
              <a:buNone/>
              <a:defRPr sz="1512"/>
            </a:lvl7pPr>
            <a:lvl8pPr marL="2419182" indent="0">
              <a:buNone/>
              <a:defRPr sz="1512"/>
            </a:lvl8pPr>
            <a:lvl9pPr marL="2764780" indent="0">
              <a:buNone/>
              <a:defRPr sz="1512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762" y="1555433"/>
            <a:ext cx="2972218" cy="2881631"/>
          </a:xfrm>
        </p:spPr>
        <p:txBody>
          <a:bodyPr/>
          <a:lstStyle>
            <a:lvl1pPr marL="0" indent="0">
              <a:buNone/>
              <a:defRPr sz="1209"/>
            </a:lvl1pPr>
            <a:lvl2pPr marL="345597" indent="0">
              <a:buNone/>
              <a:defRPr sz="1058"/>
            </a:lvl2pPr>
            <a:lvl3pPr marL="691195" indent="0">
              <a:buNone/>
              <a:defRPr sz="907"/>
            </a:lvl3pPr>
            <a:lvl4pPr marL="1036792" indent="0">
              <a:buNone/>
              <a:defRPr sz="756"/>
            </a:lvl4pPr>
            <a:lvl5pPr marL="1382390" indent="0">
              <a:buNone/>
              <a:defRPr sz="756"/>
            </a:lvl5pPr>
            <a:lvl6pPr marL="1727987" indent="0">
              <a:buNone/>
              <a:defRPr sz="756"/>
            </a:lvl6pPr>
            <a:lvl7pPr marL="2073585" indent="0">
              <a:buNone/>
              <a:defRPr sz="756"/>
            </a:lvl7pPr>
            <a:lvl8pPr marL="2419182" indent="0">
              <a:buNone/>
              <a:defRPr sz="756"/>
            </a:lvl8pPr>
            <a:lvl9pPr marL="2764780" indent="0">
              <a:buNone/>
              <a:defRPr sz="756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4CEC40-6B21-4027-BB74-EBD042C6E78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843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CED806-E4C7-4717-9FC5-C75580A5E4E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2302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798" y="276041"/>
            <a:ext cx="1987079" cy="439385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3562" y="276041"/>
            <a:ext cx="5846043" cy="439385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D1B7BC-34F3-4A19-95ED-A4BC6F5EAD9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1478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562" y="276042"/>
            <a:ext cx="7948315" cy="100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562" y="1380206"/>
            <a:ext cx="7948315" cy="328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3561" y="4805519"/>
            <a:ext cx="2073474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7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52614" y="4805519"/>
            <a:ext cx="311021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7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08403" y="4805519"/>
            <a:ext cx="2073474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7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E293686-2B73-4406-97C5-7CFF3E17975E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1653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691195" rtl="0" eaLnBrk="1" latinLnBrk="0" hangingPunct="1">
        <a:lnSpc>
          <a:spcPct val="90000"/>
        </a:lnSpc>
        <a:spcBef>
          <a:spcPct val="0"/>
        </a:spcBef>
        <a:buNone/>
        <a:defRPr sz="33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2799" indent="-172799" algn="l" defTabSz="691195" rtl="0" eaLnBrk="1" latinLnBrk="0" hangingPunct="1">
        <a:lnSpc>
          <a:spcPct val="90000"/>
        </a:lnSpc>
        <a:spcBef>
          <a:spcPts val="756"/>
        </a:spcBef>
        <a:buFont typeface="Arial" panose="020B0604020202020204" pitchFamily="34" charset="0"/>
        <a:buChar char="•"/>
        <a:defRPr sz="2117" kern="1200">
          <a:solidFill>
            <a:schemeClr val="tx1"/>
          </a:solidFill>
          <a:latin typeface="+mn-lt"/>
          <a:ea typeface="+mn-ea"/>
          <a:cs typeface="+mn-cs"/>
        </a:defRPr>
      </a:lvl1pPr>
      <a:lvl2pPr marL="518396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814" kern="1200">
          <a:solidFill>
            <a:schemeClr val="tx1"/>
          </a:solidFill>
          <a:latin typeface="+mn-lt"/>
          <a:ea typeface="+mn-ea"/>
          <a:cs typeface="+mn-cs"/>
        </a:defRPr>
      </a:lvl2pPr>
      <a:lvl3pPr marL="863994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3pPr>
      <a:lvl4pPr marL="1209591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361" kern="1200">
          <a:solidFill>
            <a:schemeClr val="tx1"/>
          </a:solidFill>
          <a:latin typeface="+mn-lt"/>
          <a:ea typeface="+mn-ea"/>
          <a:cs typeface="+mn-cs"/>
        </a:defRPr>
      </a:lvl4pPr>
      <a:lvl5pPr marL="1555189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361" kern="1200">
          <a:solidFill>
            <a:schemeClr val="tx1"/>
          </a:solidFill>
          <a:latin typeface="+mn-lt"/>
          <a:ea typeface="+mn-ea"/>
          <a:cs typeface="+mn-cs"/>
        </a:defRPr>
      </a:lvl5pPr>
      <a:lvl6pPr marL="1900786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361" kern="1200">
          <a:solidFill>
            <a:schemeClr val="tx1"/>
          </a:solidFill>
          <a:latin typeface="+mn-lt"/>
          <a:ea typeface="+mn-ea"/>
          <a:cs typeface="+mn-cs"/>
        </a:defRPr>
      </a:lvl6pPr>
      <a:lvl7pPr marL="2246384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361" kern="1200">
          <a:solidFill>
            <a:schemeClr val="tx1"/>
          </a:solidFill>
          <a:latin typeface="+mn-lt"/>
          <a:ea typeface="+mn-ea"/>
          <a:cs typeface="+mn-cs"/>
        </a:defRPr>
      </a:lvl7pPr>
      <a:lvl8pPr marL="2591981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361" kern="1200">
          <a:solidFill>
            <a:schemeClr val="tx1"/>
          </a:solidFill>
          <a:latin typeface="+mn-lt"/>
          <a:ea typeface="+mn-ea"/>
          <a:cs typeface="+mn-cs"/>
        </a:defRPr>
      </a:lvl8pPr>
      <a:lvl9pPr marL="2937579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3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1pPr>
      <a:lvl2pPr marL="345597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2pPr>
      <a:lvl3pPr marL="691195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3pPr>
      <a:lvl4pPr marL="1036792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4pPr>
      <a:lvl5pPr marL="1382390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5pPr>
      <a:lvl6pPr marL="1727987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6pPr>
      <a:lvl7pPr marL="2073585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7pPr>
      <a:lvl8pPr marL="2419182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8pPr>
      <a:lvl9pPr marL="2764780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64507" y="1637767"/>
            <a:ext cx="5199695" cy="1744612"/>
          </a:xfrm>
        </p:spPr>
        <p:txBody>
          <a:bodyPr>
            <a:noAutofit/>
          </a:bodyPr>
          <a:lstStyle/>
          <a:p>
            <a:pPr algn="l"/>
            <a:r>
              <a:rPr lang="ru-RU" sz="3200" b="1" spc="-30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  <a:t/>
            </a:r>
            <a:br>
              <a:rPr lang="ru-RU" sz="3200" b="1" spc="-30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</a:br>
            <a:r>
              <a:rPr lang="ru-RU" sz="2800" b="1" spc="-30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  <a:t>День </a:t>
            </a:r>
            <a:br>
              <a:rPr lang="ru-RU" sz="2800" b="1" spc="-30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</a:br>
            <a:r>
              <a:rPr lang="ru-RU" sz="2800" b="1" spc="-30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  <a:t>Санкт-Петербургского монетного двора </a:t>
            </a:r>
            <a:br>
              <a:rPr lang="ru-RU" sz="2800" b="1" spc="-30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</a:br>
            <a:r>
              <a:rPr lang="ru-RU" sz="2800" b="1" spc="-30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  <a:t>в Петропавловской крепости</a:t>
            </a:r>
            <a:endParaRPr lang="ru-RU" sz="2800" dirty="0">
              <a:solidFill>
                <a:srgbClr val="00604A"/>
              </a:solidFill>
              <a:latin typeface="LiteraturnayaC" pitchFamily="2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685" y="3960539"/>
            <a:ext cx="4464585" cy="1057344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000" dirty="0" smtClean="0">
                <a:latin typeface="LiteraturnayaC" pitchFamily="2" charset="0"/>
                <a:ea typeface="+mj-ea"/>
                <a:cs typeface="Arial" panose="020B0604020202020204" pitchFamily="34" charset="0"/>
              </a:rPr>
              <a:t>Номинация</a:t>
            </a:r>
          </a:p>
          <a:p>
            <a:pPr algn="l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000" dirty="0" smtClean="0">
                <a:latin typeface="LiteraturnayaC" pitchFamily="2" charset="0"/>
                <a:ea typeface="+mj-ea"/>
                <a:cs typeface="Arial" panose="020B0604020202020204" pitchFamily="34" charset="0"/>
              </a:rPr>
              <a:t>«Музейное мероприятие»</a:t>
            </a:r>
            <a:endParaRPr lang="ru-RU" sz="2000" dirty="0">
              <a:latin typeface="LiteraturnayaC" pitchFamily="2" charset="0"/>
              <a:cs typeface="Arial" panose="020B0604020202020204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3845037" y="288833"/>
            <a:ext cx="2952328" cy="694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000" dirty="0" smtClean="0">
                <a:latin typeface="LiteraturnayaC" pitchFamily="2" charset="0"/>
                <a:ea typeface="+mj-ea"/>
                <a:cs typeface="Arial" panose="020B0604020202020204" pitchFamily="34" charset="0"/>
              </a:rPr>
              <a:t>Музей истории денег</a:t>
            </a:r>
          </a:p>
          <a:p>
            <a:pPr algn="l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000" dirty="0" smtClean="0">
                <a:latin typeface="LiteraturnayaC" pitchFamily="2" charset="0"/>
                <a:ea typeface="+mj-ea"/>
                <a:cs typeface="Arial" panose="020B0604020202020204" pitchFamily="34" charset="0"/>
              </a:rPr>
              <a:t>АО «Гознак»</a:t>
            </a:r>
            <a:endParaRPr lang="ru-RU" sz="2000" dirty="0">
              <a:latin typeface="LiteraturnayaC" pitchFamily="2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40"/>
          <a:stretch/>
        </p:blipFill>
        <p:spPr>
          <a:xfrm>
            <a:off x="6797365" y="144115"/>
            <a:ext cx="2418073" cy="51847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12"/>
            <a:ext cx="3456517" cy="51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4912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298066" y="231986"/>
            <a:ext cx="8752086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400" b="1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  <a:t>ЧТО ЭТО БЫЛО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604A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443" y="4771983"/>
            <a:ext cx="1030027" cy="451315"/>
          </a:xfrm>
          <a:prstGeom prst="rect">
            <a:avLst/>
          </a:prstGeom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46732" y="3202904"/>
            <a:ext cx="8892988" cy="1595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035" y="270129"/>
            <a:ext cx="4574719" cy="4047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  <a:p>
            <a:pPr lvl="0" fontAlgn="auto">
              <a:spcBef>
                <a:spcPts val="0"/>
              </a:spcBef>
              <a:spcAft>
                <a:spcPts val="1200"/>
              </a:spcAft>
            </a:pPr>
            <a:r>
              <a:rPr lang="ru-RU" sz="1500" dirty="0" smtClean="0">
                <a:solidFill>
                  <a:prstClr val="black"/>
                </a:solidFill>
                <a:latin typeface="LiteraturnayaC" pitchFamily="2" charset="0"/>
              </a:rPr>
              <a:t>В 2024 году Санкт-Петербургский монетный двор отмечал 300-летие.</a:t>
            </a:r>
          </a:p>
          <a:p>
            <a:pPr lvl="0" fontAlgn="auto">
              <a:spcBef>
                <a:spcPts val="0"/>
              </a:spcBef>
              <a:spcAft>
                <a:spcPts val="1200"/>
              </a:spcAft>
            </a:pPr>
            <a:r>
              <a:rPr lang="ru-RU" sz="1500" dirty="0">
                <a:solidFill>
                  <a:prstClr val="black"/>
                </a:solidFill>
                <a:latin typeface="LiteraturnayaC" pitchFamily="2" charset="0"/>
              </a:rPr>
              <a:t>Одним из событий юбилейного года стал </a:t>
            </a:r>
            <a:r>
              <a:rPr lang="ru-RU" sz="1500" dirty="0" smtClean="0">
                <a:solidFill>
                  <a:prstClr val="black"/>
                </a:solidFill>
                <a:latin typeface="LiteraturnayaC" pitchFamily="2" charset="0"/>
              </a:rPr>
              <a:t/>
            </a:r>
            <a:br>
              <a:rPr lang="ru-RU" sz="1500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500" b="1" dirty="0" smtClean="0">
                <a:solidFill>
                  <a:prstClr val="black"/>
                </a:solidFill>
                <a:latin typeface="LiteraturnayaC" pitchFamily="2" charset="0"/>
              </a:rPr>
              <a:t>День </a:t>
            </a:r>
            <a:r>
              <a:rPr lang="ru-RU" sz="1500" b="1" dirty="0">
                <a:solidFill>
                  <a:prstClr val="black"/>
                </a:solidFill>
                <a:latin typeface="LiteraturnayaC" pitchFamily="2" charset="0"/>
              </a:rPr>
              <a:t>Монетного </a:t>
            </a:r>
            <a:r>
              <a:rPr lang="ru-RU" sz="1500" b="1" dirty="0" smtClean="0">
                <a:solidFill>
                  <a:prstClr val="black"/>
                </a:solidFill>
                <a:latin typeface="LiteraturnayaC" pitchFamily="2" charset="0"/>
              </a:rPr>
              <a:t>двора в Петропавловской крепости.</a:t>
            </a:r>
          </a:p>
          <a:p>
            <a:pPr lvl="0" fontAlgn="auto">
              <a:spcBef>
                <a:spcPts val="0"/>
              </a:spcBef>
              <a:spcAft>
                <a:spcPts val="1200"/>
              </a:spcAft>
            </a:pPr>
            <a:r>
              <a:rPr lang="ru-RU" sz="1500" dirty="0" smtClean="0">
                <a:solidFill>
                  <a:prstClr val="black"/>
                </a:solidFill>
                <a:latin typeface="LiteraturnayaC" pitchFamily="2" charset="0"/>
              </a:rPr>
              <a:t>Он состоялся </a:t>
            </a:r>
            <a:r>
              <a:rPr lang="ru-RU" sz="1500" dirty="0">
                <a:solidFill>
                  <a:prstClr val="black"/>
                </a:solidFill>
                <a:latin typeface="LiteraturnayaC" pitchFamily="2" charset="0"/>
              </a:rPr>
              <a:t>19 июля 2024 </a:t>
            </a:r>
            <a:r>
              <a:rPr lang="ru-RU" sz="1500" dirty="0" smtClean="0">
                <a:solidFill>
                  <a:prstClr val="black"/>
                </a:solidFill>
                <a:latin typeface="LiteraturnayaC" pitchFamily="2" charset="0"/>
              </a:rPr>
              <a:t>года (пятница).</a:t>
            </a:r>
          </a:p>
          <a:p>
            <a:pPr lvl="0" fontAlgn="auto">
              <a:spcBef>
                <a:spcPts val="0"/>
              </a:spcBef>
              <a:spcAft>
                <a:spcPts val="1200"/>
              </a:spcAft>
            </a:pPr>
            <a:r>
              <a:rPr lang="ru-RU" sz="1500" dirty="0" smtClean="0">
                <a:solidFill>
                  <a:prstClr val="black"/>
                </a:solidFill>
                <a:latin typeface="LiteraturnayaC" pitchFamily="2" charset="0"/>
              </a:rPr>
              <a:t>Организовал День Монетного двора выставочный комплекс АО «Гознак» (Музей истории денег</a:t>
            </a:r>
            <a:r>
              <a:rPr lang="ru-RU" sz="1500" dirty="0" smtClean="0">
                <a:solidFill>
                  <a:prstClr val="black"/>
                </a:solidFill>
                <a:latin typeface="LiteraturnayaC" pitchFamily="2" charset="0"/>
              </a:rPr>
              <a:t>).</a:t>
            </a:r>
          </a:p>
          <a:p>
            <a:pPr lvl="0" fontAlgn="auto">
              <a:spcBef>
                <a:spcPts val="0"/>
              </a:spcBef>
              <a:spcAft>
                <a:spcPts val="1200"/>
              </a:spcAft>
            </a:pPr>
            <a:r>
              <a:rPr lang="ru-RU" sz="1500" dirty="0" smtClean="0">
                <a:solidFill>
                  <a:prstClr val="black"/>
                </a:solidFill>
                <a:latin typeface="LiteraturnayaC" pitchFamily="2" charset="0"/>
              </a:rPr>
              <a:t>В Дне Монетного двора приняли участие более 1000 человек.</a:t>
            </a:r>
            <a:endParaRPr lang="ru-RU" sz="1500" dirty="0" smtClean="0">
              <a:solidFill>
                <a:prstClr val="black"/>
              </a:solidFill>
              <a:latin typeface="LiteraturnayaC" pitchFamily="2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799407" y="4841601"/>
            <a:ext cx="3579950" cy="276041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Номинация «Музейное мероприятие»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444" y="2644826"/>
            <a:ext cx="3929901" cy="25186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583" y="0"/>
            <a:ext cx="3924666" cy="25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53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282145" y="16038"/>
            <a:ext cx="8964203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04A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ЗАЧЕМ ЭТО БЫЛО НУЖНО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604A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61" y="4620930"/>
            <a:ext cx="1030027" cy="451315"/>
          </a:xfrm>
          <a:prstGeom prst="rect">
            <a:avLst/>
          </a:prstGeom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46732" y="3202904"/>
            <a:ext cx="8892988" cy="1595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95751" y="1580584"/>
            <a:ext cx="701687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3303" y="4708568"/>
            <a:ext cx="2726058" cy="276041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Номинация «Музейное мероприятие»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7239" y="653855"/>
            <a:ext cx="518457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Программа 300-летия Монетного двора включала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много разнообразных событий: выпуск юбилейной продукции, открытие новых музейных площадок, проведение выставок,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награждения.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Но хотелось провести еще и праздник, участниками которого могли бы стать все посетители Петропавловской крепости – места, где исторически работает Монетный двор. 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Праздник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, на котором было бы интересно и взрослым, и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детям. 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Праздник, который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бы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дал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дополнительные возможности для продвижения Музея истории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денег.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841" y="-11325"/>
            <a:ext cx="3456517" cy="51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64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323243" y="72107"/>
            <a:ext cx="8752086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04A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ЧТО МЫ ПРИДУМАЛИ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604A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46732" y="3202904"/>
            <a:ext cx="8892988" cy="1595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134" y="137231"/>
            <a:ext cx="534309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Был разработан квест: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</a:b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пять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заданий – пять площадок-шатров</a:t>
            </a:r>
            <a:r>
              <a:rPr kumimoji="0" lang="ru-RU" sz="1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ru-RU" sz="1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</a:b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на 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территории Петропавловской крепости. 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ru-RU" sz="1600" baseline="0" dirty="0" smtClean="0">
                <a:solidFill>
                  <a:prstClr val="black"/>
                </a:solidFill>
                <a:latin typeface="LiteraturnayaC" pitchFamily="2" charset="0"/>
              </a:rPr>
              <a:t>Гостям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 мы предложили:</a:t>
            </a:r>
          </a:p>
          <a:p>
            <a:pPr marL="285750" marR="0" lvl="0" indent="-28575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Ответить на вопросы викторины об 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истории денег.</a:t>
            </a:r>
          </a:p>
          <a:p>
            <a:pPr marL="285750" marR="0" lvl="0" indent="-28575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noProof="0" dirty="0" smtClean="0">
                <a:solidFill>
                  <a:prstClr val="black"/>
                </a:solidFill>
                <a:latin typeface="LiteraturnayaC" pitchFamily="2" charset="0"/>
              </a:rPr>
              <a:t>Разгадать логические загадки.</a:t>
            </a:r>
          </a:p>
          <a:p>
            <a:pPr marL="285750" marR="0" lvl="0" indent="-28575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noProof="0" dirty="0" smtClean="0">
                <a:solidFill>
                  <a:prstClr val="black"/>
                </a:solidFill>
                <a:latin typeface="LiteraturnayaC" pitchFamily="2" charset="0"/>
              </a:rPr>
              <a:t>Отчеканить сувенирный жетон на историческом винтовом прессе.</a:t>
            </a:r>
          </a:p>
          <a:p>
            <a:pPr marL="285750" marR="0" lvl="0" indent="-28575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Побывать в игротеке.</a:t>
            </a:r>
          </a:p>
          <a:p>
            <a:pPr marL="285750" marR="0" lvl="0" indent="-28575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Пройти мастер-класс от художников Гознака.</a:t>
            </a:r>
          </a:p>
          <a:p>
            <a:pPr marR="0" lvl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Все задания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квеста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 были ориентированы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 на максимально широкую аудиторию – 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</a:b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в 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первую очередь, семейную. 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189" y="0"/>
            <a:ext cx="3837249" cy="25581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189" y="2626609"/>
            <a:ext cx="3837249" cy="255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3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323243" y="72107"/>
            <a:ext cx="8752086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04A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ЧТО МЫ ПРИДУМАЛИ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604A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55" y="4751482"/>
            <a:ext cx="1030027" cy="451315"/>
          </a:xfrm>
          <a:prstGeom prst="rect">
            <a:avLst/>
          </a:prstGeom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46732" y="3202904"/>
            <a:ext cx="8892988" cy="1595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7320" y="180118"/>
            <a:ext cx="53430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  <a:p>
            <a:pPr marR="0" lvl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77320" y="4830922"/>
            <a:ext cx="3579950" cy="276041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Номинация «Музейное мероприятие»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9330" y="544294"/>
            <a:ext cx="4606925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1004" y="695737"/>
            <a:ext cx="506031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Мы подготовили </a:t>
            </a:r>
            <a:r>
              <a:rPr lang="ru-RU" sz="1600" b="1" dirty="0">
                <a:solidFill>
                  <a:prstClr val="black"/>
                </a:solidFill>
                <a:latin typeface="LiteraturnayaC" pitchFamily="2" charset="0"/>
              </a:rPr>
              <a:t>буклеты-путеводители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 для участия в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квесте. В них была схема размещения шатров и описание основных активностей. </a:t>
            </a:r>
            <a:endParaRPr lang="ru-RU" sz="1600" dirty="0" smtClean="0">
              <a:solidFill>
                <a:prstClr val="black"/>
              </a:solidFill>
              <a:latin typeface="LiteraturnayaC" pitchFamily="2" charset="0"/>
            </a:endParaRPr>
          </a:p>
          <a:p>
            <a:pPr lvl="0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Также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в буклетах были места под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будущие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штампы.</a:t>
            </a:r>
          </a:p>
          <a:p>
            <a:pPr lvl="0" fontAlgn="auto">
              <a:spcBef>
                <a:spcPts val="0"/>
              </a:spcBef>
              <a:spcAft>
                <a:spcPts val="120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LiteraturnayaC" pitchFamily="2" charset="0"/>
              </a:rPr>
              <a:t>Штампы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– в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виде монеток разных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номиналов – ставили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за выполнение каждого задания. </a:t>
            </a:r>
          </a:p>
          <a:p>
            <a:pPr lvl="0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Тех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, кто собрал все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штампы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– на «сумму» </a:t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18 рублей 50 копеек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,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– ждала </a:t>
            </a:r>
            <a:r>
              <a:rPr lang="ru-RU" sz="1600" b="1" dirty="0" smtClean="0">
                <a:solidFill>
                  <a:prstClr val="black"/>
                </a:solidFill>
                <a:latin typeface="LiteraturnayaC" pitchFamily="2" charset="0"/>
              </a:rPr>
              <a:t>беспроигрышная лотерея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 от Музея истории денег. </a:t>
            </a:r>
          </a:p>
          <a:p>
            <a:pPr lvl="0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Гости крутили барабан с билетами –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и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выигрывали буклеты, книги, жетоны, кружки, брелоки, сертификаты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и т.д.</a:t>
            </a:r>
            <a:endParaRPr lang="ru-RU" sz="1600" dirty="0">
              <a:solidFill>
                <a:prstClr val="black"/>
              </a:solidFill>
              <a:latin typeface="LiteraturnayaC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758" y="0"/>
            <a:ext cx="3798494" cy="270288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759" y="2650118"/>
            <a:ext cx="3801988" cy="253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87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323243" y="72107"/>
            <a:ext cx="8752086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04A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ЧТО МЫ ПРИДУМАЛИ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604A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55" y="4733460"/>
            <a:ext cx="1030027" cy="451315"/>
          </a:xfrm>
          <a:prstGeom prst="rect">
            <a:avLst/>
          </a:prstGeom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46732" y="3202904"/>
            <a:ext cx="8892988" cy="1595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7320" y="180118"/>
            <a:ext cx="53430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77320" y="4821096"/>
            <a:ext cx="3579950" cy="276041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Номинация «Музейное мероприятие»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9330" y="544294"/>
            <a:ext cx="4606925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0687" y="918782"/>
            <a:ext cx="473276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Также в День Монетного двора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можно было побывать на </a:t>
            </a:r>
            <a:r>
              <a:rPr lang="ru-RU" sz="1600" b="1" dirty="0" smtClean="0">
                <a:solidFill>
                  <a:prstClr val="black"/>
                </a:solidFill>
                <a:latin typeface="LiteraturnayaC" pitchFamily="2" charset="0"/>
              </a:rPr>
              <a:t>бесплатных экскурсиях </a:t>
            </a:r>
            <a:br>
              <a:rPr lang="ru-RU" sz="1600" b="1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в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музейно-производственном комплексе «Монетный двор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». </a:t>
            </a:r>
          </a:p>
          <a:p>
            <a:pPr lvl="0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Во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время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этих экскурсий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гости увидели часть действующего производственного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цеха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Санкт-Петербургского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монетного двора. </a:t>
            </a:r>
            <a:endParaRPr lang="ru-RU" sz="1600" dirty="0" smtClean="0">
              <a:solidFill>
                <a:prstClr val="black"/>
              </a:solidFill>
              <a:latin typeface="LiteraturnayaC" pitchFamily="2" charset="0"/>
            </a:endParaRPr>
          </a:p>
          <a:p>
            <a:pPr lvl="0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В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шатре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у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здания Монетного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двора был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организован </a:t>
            </a:r>
            <a:r>
              <a:rPr lang="ru-RU" sz="1600" b="1" dirty="0">
                <a:solidFill>
                  <a:prstClr val="black"/>
                </a:solidFill>
                <a:latin typeface="LiteraturnayaC" pitchFamily="2" charset="0"/>
              </a:rPr>
              <a:t>импровизированный «почтамт»: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все желающие могли заполнить и отправить музейную открытку (открытки и марки бесплатно предлагали сотрудники Музея истории денег).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130" y="-15331"/>
            <a:ext cx="3866122" cy="25774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129" y="2619737"/>
            <a:ext cx="3860309" cy="257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81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1007319" y="-26536"/>
            <a:ext cx="8712968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cap="all" dirty="0" smtClean="0">
                <a:solidFill>
                  <a:srgbClr val="00604A"/>
                </a:solidFill>
                <a:latin typeface="LiteraturnayaC" pitchFamily="2" charset="0"/>
                <a:ea typeface="+mj-ea"/>
                <a:cs typeface="Arial" panose="020B0604020202020204" pitchFamily="34" charset="0"/>
              </a:rPr>
              <a:t>Как это было</a:t>
            </a:r>
            <a:endParaRPr lang="ru-RU" sz="2400" b="1" cap="all" dirty="0">
              <a:solidFill>
                <a:srgbClr val="00604A"/>
              </a:solidFill>
              <a:latin typeface="LiteraturnayaC" pitchFamily="2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767959" y="1885276"/>
            <a:ext cx="2376264" cy="2457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1200"/>
              </a:spcAft>
            </a:pPr>
            <a:endParaRPr lang="ru-RU" sz="1600" dirty="0">
              <a:latin typeface="LiteraturnayaC" pitchFamily="2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4682093"/>
            <a:ext cx="1030027" cy="451315"/>
          </a:xfrm>
          <a:prstGeom prst="rect">
            <a:avLst/>
          </a:prstGeom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19287" y="4769729"/>
            <a:ext cx="2726058" cy="276041"/>
          </a:xfrm>
        </p:spPr>
        <p:txBody>
          <a:bodyPr/>
          <a:lstStyle/>
          <a:p>
            <a:r>
              <a:rPr lang="ru-RU" altLang="ru-RU" sz="900" dirty="0" smtClean="0">
                <a:latin typeface="LiteraturnayaC" pitchFamily="2" charset="0"/>
              </a:rPr>
              <a:t>Номинация «Музейное мероприятие»</a:t>
            </a:r>
            <a:endParaRPr lang="ru-RU" sz="900" dirty="0">
              <a:latin typeface="LiteraturnayaC" pitchFamily="2" charset="0"/>
            </a:endParaRPr>
          </a:p>
        </p:txBody>
      </p:sp>
      <p:sp>
        <p:nvSpPr>
          <p:cNvPr id="2" name="AutoShape 2" descr="data:image/png;base64,iVBORw0KGgoAAAANSUhEUgAAB28AAAPJCAYAAAA1U2ONAAAAAXNSR0IArs4c6QAAIABJREFUeF7svQm0Zdld3vc/453vm8eaq6vnVktCaiGEMGnb4MCyMAtkAWFakICWzQqJCc5gJ6wOKyu2Q2wnZkEiwmBEYoyayAGDBGoNjaRuqSVadKtbPdQ8vFfv1ZvveM69Z8r37XNu1a3qV61CINzd9T/F7Tuds8/e397nsp5+5/v+luimCqgCqoAqoAqoAqqAKqAKqAKqgCqgCnyNCmSPiC0/+ZNlWbqnLEG/It1uRQZepd/ql1ubQSnN3NLUgcWGVys10zCa6K6tNzc3rtR67aC0tbFdLZVrlamZhYqX2OUk7JedcqmcRMPSpXOn/JdfXvG73cSbbc75S8sL7vzcjBMOuu6VK2vO7l7H3lgPbNv1rZnlWXtmfk7SJJTVc2dSSeJsYA3S1q6kfqWULCzMxkeOH0nSaBhv7lyOgiAc9noRtnTgufbA8yT0bC+8a+5gWPIrQbvTClYvXwmGg0E4HKa9vjPsTMx7rcMHDrcrjVL72NGDA69UGlw8fza8cGUrWJhZDN7y1/9a4GxLuPS0hNYjj6Rfo5x6mCqgCqgCqoAqoAqoAqqAKqAKqAKqwG2ugHWbj1+HrwqoAqqAKqAKqAKqgCqgCqgCqoAqUCjwqU/9R+6JzYF38PhB/8zFVmmjE3tHDs3UG/NLc45Xnk0SmQm39xa3tq4s71zZXdrZ3luyXXe2VPZqSZTWhv1hdWt7yx1ccWRzpytra4GIbcvs3JxUqyXptlty+dyehP1M4tiSTicSy0qlUhWJLEcGg0wc7F8ulwBiuU8qmZVIiBNz8zwbn4kMh4mUS45UfVeCOJFBmklmW+ZYPxMp2SJd7BhFIq6Lzz1XojQRElXbqqBttjGQOInFwj/HcdBNR8oSio92wxD7Jqn4viP4Wnh617HERlsimczMeOJXLNncDCTCEP2yEx87PN2/+96jfcdNuo4v20tLS2uu5ax94emnLtt+un7gxOL2W95579b0RHPT7dqdQdSLOq3OMNi9Mhi0S9HDjzyOkemmCqgCqoAqoAqoAqqAKqAKqAKqgCpwuyug8PZ2XwE6flVAFVAFVAFVQBVQBVQBVUAVeMMrkGWPAGfCIXv6KWdlc8+O3amJqamDy35t/qhdrx6X7uxd9l50/IXP/smhz37807NJ7E2tr3esiystsRcyqVTKYsWO9DuhBN1EWnuAraElCeAoXKsAo2CcgK9pZskwiiUpZ+IDtHp+HYBUJE0dQFfAVIBYu+ZKtdyAOVakjHazLJZg0JOB4wK0epKlaANw1nE8wFhX4jQCLu2jndSAVpwIx2R4sqUCwOu6aBtYNuaJMltc7EPw6lVq4nqEr5ZE+C4FsY0iPLsAsYC+LoCthe/4iNA3fp+R0gL+sn2CXQdA1wX4tfFxMowAfgGXAXHjdADYy2NTmUhKMtGckM0r6xIGfcGpRWKMHwTZcmzp9wGIof7ERCYTUyK1miWT/iS0SgW+3qzdGezC3bs1PVVbuePEsbOH73NPHVo+ema6MXG+t9q5vL61trceb6ZvmjmY/Ik8nj7yiGHQuqkCqoAqoAqoAqqAKqAKqAKqgCqgCrxBFVB4+wadWB2WKqAKqAKqgCqgCqgCqoAqoArcngpkrX8xLe3dA8O93fuGnd59wJf39YL+obAbLl04a9ef/tNnvdOnV70kStxKpeq4dskKO7G0uoFs7w2lH4JeAkzSyQr6KD24TQkwByEgJCik65al5JfxGeAqACv2lgEo7iAFtAX0TOGCTT2CVrhhAVMHgxjPxK42ESuahJsWx4RBIDbgpuu6ALbYF6/pgOV3Nhy0dNEauOrakgEQE6jywf3TNAXgjSQOuwCjttmf+xLIEqoS5Ibx8Cqc5XGmYcDXsgWoa/tw08YyHIA+Gx6cQ9wE5JXAlv0YDod4n5jPPack8RD9xnl9v2SO5XHoEAB1KKWSDzCMYy2MRQCF8UgAZxP8q5TLUnN9Cbt9yQZDc04rGWJf7Gf67gnSnNEm2uL7sCMlx84Q55xUyxLD/At6nUZ1X3rzhytr9z5016UHHrrzhaWDsy9OTHpfceN4tfGOX9oh0749V7yOWhVQBVQBVUAVUAVUAVVAFVAFVIE3lgIKb99Y86mjUQVUAVVAFVAFVAFVQBVQBVSBN7ACNJyKfKApUXJC9jZPdNd37+r3hycsp3I8tcrT5198eeLCZ9Yazz7zUuPKRtsawAXrAIomgI7hQKQVVSQIhrnDNQHohNs1jTKJ6oCzNsGkK6WqD/gZyRCA0YBKWlVx2gQRxsbdCugocMeG+D7CI7MIZAFby4CccLo6cNzaBoYCqMJxilOgHQ8xxyUplQUwM5VqrWogLIrOmrhiDyDYi0IDOicmJg2M5fe1eh3fuQCxAwNu6VZN0AfCVbaXlG0TfxyEoekzj+F3hLAWxsxnOmp5DrZJWOwNfbEBlSPAX5S0hcMWgLZYM318Hg4Gpk0bnQcuNm3grfTgOOb4fb+K1zyfKa0LsIwYaBzT7fTNOFNow1hmnB76UHvsg30dG3HN1BCQ1nGZkGwwtXEXG60sRDGjjzWMg3CY+7rob4bzs+/VPlzQAN95+HMijQr08Z1s2Eu6mN82opxbJ+6Z3b3/wePnJg9WTzUapZNTy7Onk8nm6aNv+d9aCnffwD8MOjRVQBVQBVQBVUAVUAVUAVVAFXhDKaDw9g01nToYVUAVUAVUAVVAFVAFVAFVQBV4IyiQdf7VXNQdHu2ubd6BuOETruPf04/jg2J7S7323uLmmdXmmcdflK+8uC7dXgSoSaenyG5rIGspiSlrstYQBww7Jl4DHeJ7gFyrZZyldJNiJyYKA2BGEsIZS68sXbP8nG5Qfsm9LA/QkPHBAInVGmCq7xtwWsYzPgawZI1axBCXEqk3q4gFLksFgLNS8VDntow6sahBW3KlXud3ItVKksNa5i3jdASyhK51gEk6avl5HTsStBI6W+iTx9q3dN7iH3sVAXDyOYYj1rhqWZfWgGXWpoX7FW2mcLNyP8Y1e2g/d8piPwfwlFHI7Dw+SBmRDIhMkDyMfdOuceHy3DhmCDAbJqFx0WaIf04BZOMIdljU540BbwPAX9bn7XRaZiwRgHkQDPAM5y7OECMCOk49AN5Uut2BdOBwbvcRr0znL7+DY5fHhHDlIkZZsoh1fdH/hBCYTmPojDBoD22DlEMwNIqHDV1sDp0OXhYCzgaYuSFcuyJN1OP14DJuYNzTjXJncq6yXq5la7VJb3V2tvZSs149dfiuxTP1xtT5E9/zWxtvhGtGx6AKqAKqgCqgCqgCqoAqoAqoAqrAG0UBhbdvlJnUcagCqoAqoAqoAqqAKqAKqAKqwOtKgSz7UAW4dQ54bwHA9ES4dvFNqy+ev7u/k959/qWNQ+dOrje2NjatLmBfqVyVtbU91JMFLAxSRBsDYAIIEthaAJEBarkmcI16JTRZGxgQG9F5yhq0gIsR3aeOD8CHWGJAPaJaglLbzevZEm6WS540AFircN4SxpYBXEsAs40m3aaAwXhMTExg/xIgbE0m/IrUcAzdur4HwAoWmx+Lz7ySAZ826CK8q+bZRq1YBicz3Td3yLoGYNJVanZ24MItopMZV2ygLDa6eD3Ay9GWYSw5fMZwCHXNi7yJ4mXOaQFEOUbWv2Xs82iLMaYU0cpslwcRWCfG7ZpKKalcjVA2jJT1e6kfau6mFuy36Al7k8K1zCxn021A7Bwgsyc4H8ExxhVncCZLgD4SBMPhnDF6GnHOALS9IeaucO72+4GBva1WS3b3uoJSw9LG6zCIZYCo5hjzyojoLo6lW3gY4gHoCzYtQ/Q9IsQFsPcAowmsMzxsuH8JvcsAwiXoBY+z+OhbCSC/hq5zrpp+mpWrVhdfrgyy7KVGs/ry0qGl55EAferIfZNXvunND2wuv+dX+q+ri0o7qwqoAqqAKqAKqAKqgCqgCqgCqsAbQAGFt2+ASdQhqAKqgCqgCqgCqoAqoAqoAqrAa1cBQFpQ042GyJ3Njcf+3zvPPPO5b7jz3X/zXdJYekt/9/Jy1gudYDeWz33qC/L4J5+TvZ7ITh+IkzAUttWYdVhB2zJ8MAStTQFknXJFojIoHP4vDAMZZiHQHOuvsh5sFZAPLkzA0gpgagmA1UXdWBf7Wm4qzUYNDtmKNBoVQM1MFhbmpd4oSbXsy9RkBd97ALSINy4RsgKeJmXx0QYjkS2LINQ27+HFzaEpwCU8suKy5iwOYN1ZkEITO2zxNWODDdCkk5VRzYSejFQGtB1RV+YrI7bZ0NCc+uK7AtDSbMqo5mIbQVq+teCIvenGnOARADbtFRudyXSw8pw8BfONCYvxTGetAcOmDwS0/I6OV0Yr02FL6E3wy/4YXzKG16N/F+diTeB8DDZAbkpwDTcx3bHxAO0D1lpon3Vy4T3GKdE/1tD1yohRRk1cxFn3gz6irfvS64WIXCYItuCgLksP8c79PUBcgN9+pwc3cCJ9QNkOoHMftX0TcOV2qyc7Wx3Z3u7IxpWW9PqImobWJu4a4NdGed+KXRYLz5Td2xvkc2oD/KcR1gvm0QZ0xo0AUzOSvPmtc2uHDk0+Wy9Vn7yy1n36wsnNU5OH0tZb33yo875HXhi+dq847ZkqoAqoAqqAKqAKqAKqgCqgCqgCr28FFN6+vudPe68KqAKqgCqgCqgCqoAqoAqoAq8xBfK6tL+4JNL/tjR1vg14711Jr3Okt+LYT/5ffySf/O3PSwdgdjhhSbANwDd0pBOitmlUAhRtkpqKNCzpWXB7AqplrMOK/N0I4G+IiN0BonqjDJ+XE8BZgFXfgjMXKBXPzYk6QGxTJicnZHaqKiXUVq2WLJmaACCEq7WBGrFVxhpXWU/WAdgF1PUsqbqBlAErGYXsWyVgWQBIODvpPu25qFWLzz04cX3UWc2ZJerAAn4SadL1SdOpayHeF2CTIDN2WcsW0cSAkiS5dKuyVm6GRjM7KAApOWcBStkoxmk2Alc4V69t3AftmL9eczfu1c265qgdwd7Rd5EBruwra/COHZIgcpkdHp2bcJbt4rwD1u8lfAXsHcU083MLEBWjQVOYL0Jh1PrNnbbYggp2AZyFu9XCiSwLkwWQC2wrmd8QmJsl7rTFoUPWjBOwNIEjl6/NqVEn2Gb8M1aKqVGcw26b6wA6pynildGeTZcyQKyN+WfXMwD0yHeETuKsVTWO3F4rlO2NlmxutaS1vQdL7YSstSK5sr4ju7u70u61pdXbBRzuSCtEpDVuBmD8Mv3EsPPiv47UpClZj7WQd6Xq9WUeoD9GjV/WRp6OBunswfqlb3z46JOHHph4bOBGj33nTz+1+sqJeY1dlNodVUAVUAVUAVVAFVAFVAFVQBVQBV5HCii8fR1NlnZVFVAFVAFVQBVQBVQBVUAVUAVeWwpk2SNlkYW3AXE+3Oue/rb13z97Z/9SWN/c7lVOnV5zt1GD1nZqqHU6lIvn2xICjoVwWvaAy9pRKC6crjGeB/0uXLWIta1WZQDnI6NwYzgrk+oi4F0IqAsIW09lcsaXxaUmYGwdsbclmcHzwlRDJgD6SgB9Fpyci6VIZqenAGcbBnUSRrLOrW0IJiyaBbQ0tV3xWQUuXgeOXRJOC4AX/BXnhpOUgJCHeBMG/DLSmBHJhjgSKsJVSnZqwdKb0WGLjTVeucEvXLzKa+heB11zosrwZPwX9WmLSGQLOlzNPh5FKZsjcy1YjjdD53wP0cYGgtIdO4K5pKA8O12yfM2N4HiEdMf/9C2sp4SvhTN31L9UYDkuav2O4phNG6x/e7VdHndtHWYpoCe1ZZ8BrIlo+TUhNqrXmv7bcNkmAO8OATWdvwDqxmlMN28WwPnaw5xj/BhnNSujW6NYZkBdQHt2M0vyeOaMQhh3L03DBL2sCUw2jmPgfCb4zVC/NwaMHQy3UD83MPHRMdzFrb09gNwrqJPckQvt47K92UIcNx6rbdnaQB8GjnSHbcDirqRxRXZ3BojCrrGEMtrBqsUYUdpYSn24c7GOWawXawvL2u16cXx6Zrr78Xe+49inhlnniz/z6EpwTSV9pQqoAqqAKqAKqAKqgCqgCqgCqoAqcKsKKLy9VaV0P1VAFVAFVAFVQBVQBVQBVUAVuK0VyLJfqkuYfYME4TuHl1bf1W61T4RhtriysjPT3urLmVNn5EtPXZb1NdScNdm+BKIl40DNAE/7gGwBYm7tMurBIs54q7UDhypqzvo1sWLCUUvKFVuak4w1Lksd9WdnwBLrzapMz9RlYrIkjYmSTE83pF6DQxbuWx9u2EbFlybctMzOpQO07NYRhwvQB7A3GIYwseb1Y8k6fdSy9RDB7LjwWtJdCjcnoZ/l4HiSWMQr5xCSbtd8ujO4d42j1HxGcGiqwRqgaJyzgLqEiXSkEvySXDoxgONotbD9wlSbAl4STNJ1yu9tRhPnZ4EzdZz1FZHGV1ccG+axxLajY7gP69ByK05sXhZnHjl58+bHNnb8FR8WO43A7/VLnQD2qh6GzI7tR4Bq9CG0HYHb/HiOlP9MtLQh4aSwBM+jMYC6GjcviCgctsZxm1AsQl5CcdYOZgY15obxzobi5sCWSnB/Q7UBZgl+OedX3cyEu2jXotMX6y7COkgAdYd02GJCXKcufUQrD8JMwn4qF86vycbGrqzBtbu2FcjedgjQ25agP5QOnMODwQBua7h9UZ83HcRSAdF1sG5d9K2MmsKZFYqH9ZSFHbi7ZafadNdnF/wzzVL85Pz84c8fmrvzSz/0ix9tX6+svlMFVAFVQBVQBVQBVUAVUAVUAVVAFbhRAYW3uiZUAVVAFVAFVAFVQBVQBVQBVUAVuEGBLPtgTaRzJ4jdAzJIvnlvZeXB1qWNuzbPr82svHzZevnzm3L6zBbcsog+TjzZ62RwpTZlOOlJD07KEuqUBkEgLqJtu6hRyvqn4k8DmqJG6XBXJmerAKkOHp4szi7KZL0mi4szMofPy34MGMtYY1+W/UjKdMbS+Yo2fN8DGKuIB4dlAvBGoOgjAhnFX+GeBUjDeeOY7kvUVWWtXBznmMK1OWC1SogwJjDF5xmBHx+Eq6zhyn0IYung5LPZ4B9FdHNOPwEgTanXwt2aItY3K2KUR3sbNyt2Ccc+L1y9hKqMgEaUNHhlHlWcpx4Xfl1CyPFtBI/pXrX7DGhGP1lnd/RnbD4mI4IBtUWd3AKMZgYyG48u+OY12GohjtpCPHLu/s2dvfl++DcCrKYf438uc+BFRPO4JXfUfXNqAmxWHs4P5XDovXUY20wdM5aJNWHJGP/IjTwaQ14/OP827ze1pdM4B70Yu8d5IDTP+8u6u3T3mlhnA6zz1xlArQG4nE+CcoyJx5h6vaiPy2MdwH07Xsca6hvtnHJNBh3Ac/Q1GFiyvZsghjmVoJcibrkn/V6AWrrbcnqtLRtbe9IdIIr5yrZ0dnoStvoAwlgbLuvpplJmTeYCsEeIWi4D6LpWnGH57nhOdPL4cu25B+9deGJutvLc4l+fOvXw+x7vXj/x+k4VUAVUAVVAFVAFVAFVQBVQBVSB21sBhbe39/zr6FUBVUAVUAVUAVVAFVAFVIHbXoEs+xDoWHBg7+Un7uiurnzj1IkH3zUYOG8fbEQLK6cv2qdfviQnX7ogL724Kn34BgkRY6sutudIBObWhiMxAOBkhdUBYndj1jDFX1r1BmAW6peWUJe03qjKVNOTI4fnZWrak4kJOGzrFbhrazI9ge8mPLhp4dKF+7SEGrRlOHJhjgV4pSOWJWABx2wP0BZuRzgeLTh6JWPEL2EhQC1jil30DH2yXPTEMM2CIBJcFkm/KUAq67kS7iVxLBFcmF6pZCCvwZgmUtkgQgP/6NBM46o5A12eDpksIbBpG/1ABHBqXJ/5Ofg5+acFgGggMByZBkmSI5pOGRyM/1ItOHoNuGXmL7/AWAkfC5h6zU0Lx6gzKBy3GB9jhwlaTQw0jimgasGD8+/YnIO4YDMSRh6barNF2+gX+2k+48PJQSvG4CEBOO/l6E/loj9JDXuC55OlEvpizGYPU3wWsJRxxQZqAzQzUprjghAImja7xAaa5qiYENt1OZ4CrlICgFrLgVvaaJTDWTMOQ7cJYNkPMs5rjudcznx/y4DhfO5yejzaGB09Fls9+o77JWgP88TxMGI5YTQ0I7Z5XtTe5bympm4w+obPY9Tb7eGQVj+QAGPrDwB2tzpy+dyqbF7Zk0trPTl/YU3aHTh124m099Bmgtq5rKOMufKwhis4X4Nx28M9LNckKy1aG3ONyT/1E/tzVr/3+b/28L2n/5NvPbFive/RUQL3+GD0tSqgCqgCqoAqoAqoAqqAKqAKqAK3hQIKb2+LadZBqgKqgCqgCqgCqoAqoAqoAqrASAFTp7Y/nIJF9oRUm9+RyqHvjIPWfV989EPepz/6FGJfy3LuUkfSEFHHqO0ZAqz14Wa1q02pTk9IGwS3FXUA28C+ANWGcBaC+sFt6yPWeEpmJielUvFkbqYpjXpJ5uemZWFxVhanQpmaakqlakkDrltgT+PItOGaLZfgmkWccRbR/QgXbeGCHZSrBgJyc+0y4ClgHKEoT254XSoRYKCFuGPWq+UzAfBV9Eggx4ON85YxunTP8nXRRgz3LmrWyjB3fl4Ft8a5eQ3S0rlKgOsCEI8ApOmXAamFY5T9AvDL4PCMXPaB/+gYJiDNX6PyKvqA2F4iU0BPgkzWk83r6BZw0zhLC8o4yls2HxXwl6QVINu6Gj3MLw0BzdshyER/U5yX7tQcaBLWEhITpubRwznUNEV7i9eYDYt0PnfxWnQcFzA7kypazmvomhq2ZuaKSOR4xmiaQ3RECkvuVKbZ2iUKZeyxiUFm/dvCAW0zPZjjJsAFpTc1bukEpvN5/M/0kQOaZ6Zb+AZ3sulRIV3x+vqnAuju+x1q6+bM3Th8Ta1cxjtjDh3UH86yEPB2AJdu3jfTVzhsDVznTQUYXQpnbdANZTgYSqs7kJWNHTl76Qqunx25hOedra6EPV/6QUd2tnek12fNXl/CIde8I0vQPgIQrtOrC6DbqIbxoYNTL3pN76P9rPvR++86cPJv//AP7Bx7+BEUBNZNFVAFVAFVQBVQBVQBVUAVUAVUgdtDAYW3t8c86yhVAVVAFVAFVAFVQBVQBVSB21oBUyJU/um3IGT4R7J28D3nPvbU1FN/8jzwU0m2t7Zlc3sop8/25MouPJPuJLhoQyabcCUC5O32EomQFzy0E2kN2lKqeQBztlThKGxUy7K4MCdHlhbk6MGjMnu4JTOLjlRR13aqgVq2OMYHjKtXSuDEAMAAeTbglY0oZCsC6CQ8JbwEQCV4xZc5vKOrFK5dA1lNHDDdmznUNN5IAka6Wo3TFX0DPONGh2QJscuFyTWfc+5rXKrYWFfW1LRFu6iRmsJ9a2J34So10clmf56S0K8AfxaOMbZWAFISSQNICVsJN+kw5Ue0ruI17cKmHUBnA0eLKGMeO3LowjkMmycty/gerzkuuDqz4XbOVAnEByHGS1iJZuECjQEGB0EoUTTAAwh4gDkZxhIOOmDZcHXC3VwqwzkLTprzbbiX64cQW10ydWBNe6j3GqMt4EaJE9SANe5SV3wPDmYDZhHxOz0JaYBc4aQt+XAkA6i7GJON4dhlKE/rMevPlgEvDWAn2JzCeKC/zfq17DHngg9qg88IuFErNteEz5w3Al5uHHA+j1dr2sKBexXSGrBdaG4RmN7kT3gC4P2+Y01gztE+32XoS14/mPC6OJ5cO6GTl8fRPc055qAImBnHDZcxdUQUuM1IZ4J53jSA9ZTCkbvXaUlpdtbM0ZXVKxK0utjXld3uFbmweVEuXenJmfN9PPdlZ6cr6W4ftXQB1Id4QKoZxIU7iLV2AswSaufOz7hydHl27+iBhd+bn3N+89zy03/yyCOGeuumCqgCqoAqoAqoAqqAKqAKqAKqwBtWAYW3b9ip1YGpAqqAKqAKqAKqgCqgCqgCt68CiEKuSLL27alV+X5rEHzr1pPPND/52OPV7q5lfeWZDVm50BcXbsdwGMkA0cUpIG4QO5LA0SklV3oARwGgZaPZMLDOQYxxpe7K9GxdDhycl0Oz04g6rsjCfFNmGr5MTviAtVXUnA1QxxZIDI7CEurTWgCahKIW4GxsXiMaGZHHlseIYMJRAlq4Y8nHCG3hbM3g+MxNpmBUAGT0rZr3aNO4V4uap4yzJZMjYLYIRAn5DHzr5RNvjincqqyBiwjc1A7h6oXrl9DNFLDFBpDK2F3LuF+LY0aGTwP+4BJlBwD1TI1buC2FsJhOUQA7wtE+wGqv3ZNuN6+PGrcq0tlrS3t3R6JgIDEeQ+zbDmLpJr6kAK89vM9NqugL+lfhuVgfFqfyfcZFZybWeQiXZq/rSA/t9uncxL4eQDeBLVlqrVqSJiKqK9Cdj6mpKhzPcMpizhyA1wHmuNeHOxSwfHNzU3bbFtqKpdPB3INRJqhbDI7LBGFB+WLDtQl/KYZJfkaMNeOveS6wYPNdCbWMfcYBA+6Wna6UK640JxGBDWd1HXHYzcm61CfLUppw8X5CmlPTUqpifWBcFhtxAYxZC7jCk5FFElTnsNrAVM6xcRizrm0e7wyvqvmWzlcTuWwmn7Vs4Yh2cDNATt0xneirqQ1MaeEQtynyCKIX9mpjsS5q6xJGAzBnqEXMNhn5nAHa5rz/Wv1dC3OfYq2a9QgobRHAA4JzPiwca8Vw8gJi011tYrXx2uL1VEaPk7bE4S6+w3wEJWltBHJ5fVeeu9iXk6dX5dTZDWl3MwDfXcx1KDW7ARc6IC7aQJK1+ID7uI6zRtPul5ysPT2Xfubdf/Obfuf9P/ojf2S9/f0o3KubKqAKqAKqgCqgCqgCqoAqoAqoAm8cBRTevnHmUkeiCqgCqoAqoAqoAqqAKqAK3LYKZNkHJtZfeOJd8Xr3O+cP3/HuYBgfXn3x8tSXP/OCtX1xV/7sxT0vEzMUAAAgAElEQVS5sgm3YKkiQwDUGPCv1KhIH/GwIYBhCCdnRmpHJytg2vTslDTgApyfbSL+uCbLiw3Uq52ThbkJ1KutShnwsYxo5EqNDtkIIBG1bct53VMaTAkNTb3aoj6rMaoSThp3Lc5TxA/ntUwJLYHjRo5YzCLZnTkmoQOycM4S/AG0ZSYCGHVgUzpX833zmrXY2A55sGk1jxI2McGsU8vkXjoxi2MMYMNJCE4tOCUtOF3pBE7obh3C5QpwGsehlLotGQaJdFuR7G32pb8bye52RzpbJTl9alOCfiTtHvaPUQc1pBs2BnAtYngLkyTHSVYYgwgmgKFXHZvGcYwH+j/JOr+gpQ4eHqBogmOiCHVT0bcsYl1aRu7mNX65Dx2xPsBgGRC3BqdzA/pXoK+PcVNKcfrcE4BepNNnnLErA7TVAXzuhqhTPIjQposxAngC5Kd06JrasXk0sflvkVKcIBo7oSOVOuJfQpexSV9GoHLxOSE2/KOYWjwwHsyUlDDeCuK0/RLAOfpVrdpYM45MTTaxXjysQUcaM6h5vADwuzCB2O0aXNv4vFaR2uSMeBiTW2/A9QsHcQkjN65sOmWJUOmAZlwz/6yng5rgn1AeNwiYKGiC/NykyvBsOrQtEmjjtsUoso4ZXj4ms3jMI2+v2MxaGtv4pgDL5vyjjeCXNYsN0MU6QkS0ZaK62V+uhSHWVkeSEBnJcO56VgVjwXWY1qUDaLvdglN3J5BT5y8A5J6W8xc3ZG9nKL2OLetrbUD2IYaNGfQxv+1ABt22zJXt7MRCde/EYv1i1O49efe9C3949P6FJ7/lv/vs7niX9bUqoAqoAqqAKqAKqAKqgCqgCqgCrzcFFN6+3mZM+6sKqAKqgCqgCqgCqoAqoAqoAoBBH6jGsf822574Ztu2Hg62z731Ex/84Nyf/uFZ6QIc9gDp2nsD2duKxQdAGnoAYICfGSJy2zHcnCCcvRSGPbo8CQArtiwfnJATJ5YBZz1ZWJ6TuxaPSb1aAYiL8VkJDkpPorAFHpVKGe2RkhJ1+YCHFoCvSRouAd8BPJo6qsb1yjqweS1Ry+b58tqzNLLmbloyQAA3umcNTCWMIwjLYaebwvVqoLKpjluANQJm4Dovr21rOGUB3rg0gE7RFwbiFrHFiCVOERucAlZme6EEvR7cjwHGgijifk/anbb4IZyg2C+CNjEsqHweDgNwOIC4DkoEI7Z4dy9A1G1f2u2h7O70ZHNYli3E2xrYh1hgU9sVccMWxh4SghrQx48Y88z6uQSLcGNaIUoEI0IacI+uUTqBCZ9tRPKydiz35WfUzEBT9CsBGDZtUOSReRTPZUBNwmkXDw9uUEwFYC6ikAnJs75xftJVO0QbGbQNQrhwMb4Q64NGYn7P+GDgXjMZQ8Yf32QzWtOxTMBPYyxjpzFJCdOT0S8C5YzgEvCbscyMZHakiaNQCXfQyx2zBqQzJho6oRGHwBftlNFGhdHP0Mr1IjzgIMZNA81JRHPDwVtDPPfkoi0TUzWZXZiV+jTqL0/VpQy3dxlrNKtiFNDCQdQzbz4w2hPoZ7N4iXVvpoK4NV8x5r0FV675Z+drxTigi0kbubBv0CL34RawN2+02BipXWhHd7aZo6Kusqnpy/howHRMBm8SyIE8YXwPNzk0oJVnQHoETXoAs8FwEhHMIZzSG3Lhwgrq6g7lypUdOX/2spxub0vUCiTYxvy24ZmHsdjP4HZ2BlKtR1vzh5rP1KacT937ltoTdz7UfPrh970AYqybKqAKqAKqgCqgCqgCqoAqoAqoAq8fBRTevn7mSnuqCqgCqoAqoAqoAqqAKqAK3LYKANZ6X/6tPzh48fkX3vzWd5/4riAqfXsYlJYrjcNWuNuTF774pHzqk1+W7V1XArgAE0TUMgLZZnQuGFIrdCQgVAPYcuFmrE1VTO3axQNz8g33HJCZmbIsLVdleaEuE80aWFMkdWcC8byoJxsFcEzC5VkvAYD2AGgBIxkHazYAKECqjDZZ0MAMgNhhLC4BHy24BK9F/di0iDMmlLSLz+k4zWNyCc7y9gTxvqwfS9gXV1FjFECNTkoL8b4GnbF+qkU4CoOhsejic4BZdFQyPLO+64ARw9AlQTxwf7snGyuIC4Zbdm+zKnt7ewbY0s2YQ0e4O9F3D33yERlN9ytjgunXZF93+ogVRpf6QSoDRk3DqRoMUullgTjQkOiYbltg2BxKYyxDGHxzBy2AHGvL0jHLcROycqB8zfK+fACI8tyJqaGbg0HXQGDARhwXE+ixN9S4gIX8nA/GAxvYC6DuYD/WF2ZcdQnnddEex0ZHbTSk75X9ArgFYB0CTkcYM+vbptAzAlCM8d73iijp/a60AhoT4OZzmIPciHPN/gHS2wT6dD8TVMMpKgDVCfrpeXntXR5HkcI0h7cW4oA9gGmXbm3W/cUhfUBMhzHNKALrwa0dwf1cxbxM4csKHN61houbDSxpIK57Bs7wZrMuzYWBzC/Oo97ytDTncGMBOHoFMc4OYr8dvyoWNBGuWXMjQD7GTGau3jAwilWmc5drC6PCkhyBXI4vFz4vnzuqZUz3L8E9oTCgNcZKDGzcuxijgfWM+Tbuc84da+nmS9z8DxGMhSbkZ41fTH3WBYyt1/ERaurC+Z1gfZXqcEXDDc645QC1cy+euSwXrwxkdXVLLlzalpVLu3J5rWsisLd34aJHPDborzThTF8sZdkDx5prC7PNj29027+fOr1nHnjggYvv/5WnRwWHb9vfUx24KqAKqAKqgCqgCqgCqoAqoAq8thVQePvanh/tnSqgCqgCqoAqoAqoAqqAKnBbKkDOI/IB2BZ7B1Fp9O/GYfUH/vh//927PvIbj0l5UmR7JwLEEdQ2dQDmEE8LWFSBYzasVQXGUNmGIzTKfAMSy6hNWl/qysxUQ+Zmq4g/XpATdxyCY9aWpfk5OTiFdpplOD+HAH6AgLBSGqhnV8yzw9qkjDk2ecSMy8VzifVJ+RlhGKFYDmFzeMlHHj6bMV7XoC/8s30DJVPAQwPAAHcJcWMX4BOgKnfL0sFLWydBJiAha8CSxBF+Au7R5pkiAjju9SXqt1FPFpAL9WQzxgLjubO7Jx24Ynd2OrK2tgv3cSw7WwPZ3iJEdAXVWXO3K6B0CZCZ56fb1c0G+RABP/m46hBFv7t0pMK5CnYrESJ7B+hDyLqqEfbFUBgIzNFGJtI4j91N4XolwKSjNjYxunD/0kkLgfKqqTgX6vmaiq6YI/PJiIeT69F2TCHZFr4amhq0+caarkUpX7RBhzNrAxMM4oH96OolsLcB8IzbFe2ncHpyI1hNAEHNPJk6singKN4XINaUn91v4wlHXRhz/rIVB+2btvGIORbOGTpgo7EEOhAeOy6APgdSNGLZwNGYZ65Pwn+uH+PAxrMDBy71oDbkv2XOD5zEZbh1SzhVGcuh5tH9Dcc4qC/HeqiGur+ot1tGJHMJLnKQYPGrgOpwZ3uoq1uu1kjTsVRL4lXrgMm+zB27X8rNJqLE8TkdzFzfZh1TX/aH4Bxu6LF17RLKFnMsrHPLGw8Yi4wocnMTQo6xMS7cdGC4roU2sD6Jcc2xcFwXk8f2TdlnA3Y5sbhWANl5iaVw5FoO3cqoqQyyy5q6toWfA6+JGyjQN4DyYeLIHurjnj67KidPnZUXzvblzPmOXHj5srQ3hgIDs7kRoh90Ab5jqdgDObyUnr7/TXP/tmZ7j544Pnvxu//lM62Cvd9k4vVjVUAVUAVUAVVAFVAFVAFVQBVQBf7qFVB4+1evuZ5RFVAFVAFVQBVQBVQBVUAVUAVuooBhnvEvPJxF/k9Lee49Vta3h5evyGMffkI+/K8fl53ziO+dLiMedVo6iEceoCaqDdpjXK5wpkZwLSbuELVEPVlampaDcCIeWlyUhYM26tjWZQmuxBlGIKMOqQWo5hnINkRdUjhmGd9bQXyw+SuJIItQFm9QW9V8Vvz1lJnYW8b/5hHIhKEm8thAqfyZ8NP8MzG8dGDitYeaoGwWu8QoxMrzMWI5s+FyhEuU0I8OXEIwi1GztK+u9yTY2ZWNtQ3ZurIJGNuV1i5iZXsAYoCnMerSEuoSiKVwuDLyOJQaIo/hjAXU7ocZ6tEmqPvKvgKkeoC4hMYGzuVwjd12ARbZhgU7LGKoc4ZXROfadhXHR3Auw3kLmWnyDXBeK/UB9hg5DIcwgSj/EYpSE9Q8pVPWOE0L6QhvyUYTtH8dBzVO1ev/NB05Pc3B1GxsvdDRO9oYO2x2GQFBcm+uBWxDQENzbnQIiuZwF+9NPVgDS80Ic8n5mv0gIN9no8uWkHu/zcP5TFuGAgIU03kMJy+XCe4PMN9xXZgumjeZ1Ak6qRP+Q0N1QqhMtzP6isrG5jsHDdjQ0cbnHuZr4GNdwxlcgwu35mM/kN0KvvM9RH57M8Y1Df8y2ohQNxeQfQD3NeYJqxMAM5RuH1HDmDwX4LZUruJmh76JYJ49MCOTCw2pz9dNXHgDbt1qFVC3AeDLDsPFzDnjvLpw0VJrIHJ8xzFQS6zhlNHII3jLmxyoY77uxQqoOr5HtHYKB7KZUAB9wmG4i7EqDQ42bmyO3sJ1Yqy4hUWXN0BA45QR3vhoiGPYLFcBGDVgbowxlWQv6MkVRKW/9OKavPTyhpw7tyMXVzYQ891G5LKPmOV1cds9OHJ9qeJGjWMHvPShhx/8yEPf+bZffNt3/8pjCnH3Xd76oSqgCqgCqoAqoAqoAqqAKqAK/AdQQOHtfwDR9ZSqgCqgCqgCqoAqoAqoAqqAKnBNgSz79FIatb/vS7/32z+wevK5E/MzsxPPPX3WSYeedFtDOXd6U3Y2EckK52oV4GWjiZqqw5p0AdqGDiEPoJZbl3qtKdMHy3Li7mVZOlCXe+84KEt1xMoilhWHwv2Ife2ONOFOdAGkxKvlzkECW76nKxYO2MQOAJW64qNmKT2hKUkm3Jx0y9I8SbdkaYgGTRwyUBSAKUmSgXPMFyaIoo2VAAsgzYAo7geoTHDKWOLcvMlYYMBduGPTzVg6623pbgNOr7Rl9fQVuXx5U/rtgbS6Hekg4jgC7B0AZCXoC+u6zqDPPhyTJWgyhLs1AKCjY7Vj1RFVDMchwN2AscPof2JAM6kx/g8QzADQkYMUfXFNjC8BHfvPuOccOTLHtxsAEJNX06lKeIfoZDLTCE0mGBfBbYqxGliL44hIKwPPxCETeppm0ACjpXkO49w0wLIwowKKMqLXMbHQo9Py/EUf+NHYX66jNvmxY/Qd+T3z+OJRBHDoEfIRCNLlSxCaV3x1AJ1ZV5gQng+ofxU8eybi95XbCHLv+yVqGRtoi/VBnQ2QhUYWY5jh/iUMjxH9a3KiTQ9Zn7dexGRTb3NE/h00wj0J6F0+X8bBXdwUUM5qBuLCNI2bDmD+5gPglvV93fIO1nUF7lIXbcOJThgcBogRJgT2DaQOsCZiA5ptqeG6kA5ir3FN1Gd8cRDPXZ20pD5VlUYNkcMLNYDcJaxZuHanJ6Q5PYkY5glJpqZwmfAGBzht4WzPFz4c5yYGG5HFOR7Pb3zg8ocGlseSswS7VXxGNzyd53Su89rlIcV79NNK69inhjW+lwN5vM/dvdSnw1HgJT4z12E+2xFuLHBwg0Xc3zQx06ldx3VQkkE7kgtnLsq5s2fkzFpVTp7dlOdOrsnF85twqQfiQpwZ/IYsY0VUXGlZ7uDs/Inmbx+7f/7f/swHT67uO9f6oSqgCqgCqoAqoAqoAqqAKqAKqAJ/BQoovP0rEFlPoQqoAqqAKqAKqAKqgCqgCqgC1yuQZb/6zWnqvNe21v+GyMQd0Xq3+pv/9Lfkj3/3efEGNekhmteq+QCpFYGxTlKAygBOyjaigneqlkw1JmRquiGHlidldsaVY8fm5PDhuhyeLcn8/KzU4DwE1QGTzeGWU6Z7lnAP7lrUpXURpYzitJIBYrJeJ0lTHlcMuGWgKyN426RPpn6nQYCAphYjbgmuQtYLxXFwzSZpgH0R7QpwGVsDATKVilWhHxXgDKiSQNBYM3cReYwapttD6WwNZePirlxcXZfVcy3Uoh3IyuqmbKM+7TDy0A08EBUrDbQNAOoCcJYAxBhUawAkPivhM0LY3BUKcAgom6D/EcbFGq7DIV7DLZsg8jjGI8U4+qwtSxcjYmfZUGZqx+I7QMBRFnEOWq+B06LUbj6BpK4F9TUO5DG+ajhc8Remw3qnxtULcFk4YblvblDOHctXj2U/eOzYOa+jtTzv2F+uqYmiHm3Xvhidb/Q8ZnU14xw1QmfuqNsGNUKT65y++1ysBM/jmty4y5gM13d2tCM1HRPLaJALelUHMxKjD1/lNwakgJ+jsTN2+Nrc5HWTWVOYUdxlhFtXcBNCvQSA66DWM+bX4bxjPaZmDV+bU5ex0jiujGvLRDBjOdf9SBp4nqj7iFi2pd7Ad+UK1iJvOMjd2OyzW4aLFjcmTC/MSGUOQHcGNaIX5sRF3V2cHH1Fg1kJKBo1as2I4RIWXGdogw9TEdeQVy4l/Afxz/lCRPw5ADfvKWAd5hy5UwMTwlwgb8Ru41UpQw3fvED0NWc3QTxucLB4IwXPZa7fov4uWkh7trS32nLq3IacOr8hZ1d3ZP1KW/7shVNyca0ndg+O34B9FZmsdoN6Vc7c34w/df87Zx/9iV+99Jl9loR+pAqoAqqAKqAKqAKqgCqgCqgCqsDXTQGFt183abVhVUAVUAVUAVVAFVAFVAFVQBUYKZBlHwSRDb9p5QtPvAcY9W9IuXHPpRfOOS88vwWIsiObACsrKztw6cHVB9dcJ/GlAzYaAR5F6QB1OUWmEXm8sDgLaDuNWrXTgLQNWV5GDPKMJ8tLkzIxxcjVoYnsTfDwDdwEnKMLFm5ZQqOMUcUGwgIyAeqaqNdR3CsAnXHK0lFL7gOglLM1QiMAIL4yNk4AJH7F/U1t2tw9mQNJHABXHx2mSSeUOIikt9uSXqsrcasv3b1Adte7srqyK2cubMpmO5C9Dty0MRybsPWyZqoDZyPdjS5iloc+XIuEq3AI+ui7W4AvE7EMxyPr5xJmEuTRdUv3K0NqkxgR0nBasj5sBvpKdsn+DwB6Dazlvqbmbu6OJaA1XJbbdRAV72n1vPrVNUxJPcddsOOrnbVuCf0IirnlQDLfxl9/LVfIq0HUVwDc4gSmhu4+r/nR+Bhu1varnfNWxzDexo16jL8f3++6Y8zU5HM30nH0vQdI68N9WsaD68Qh9MU8+yiSyzrAXMfGGc36u5gbwn4XNwOUcW1UUTvXg+O85qfSrPpSKcNtiwf3iRHFzakLsKaDMJRhUJZwgNrKwwAR5XBLlzyZmZ+UxQOzcvTuaePWnT2wKFXcWNGAY9dCDWoL5zD4lc5cum5NYeEiVtyawmVDxy0jxelAZp3bNm5YgEvXuHq5awFy83Bl9GesOPK4+IT6fJjrkhfuNUSfDmGkNdeLI60ObwKJcH1kcn71sjz30jk5+9KOXDkTyc76ULo7ARz/Hanh2q6VneSOOxdPDpO9TwTB3h9MTMqTv/6EsQDrpgqoAqqAKqAKqAKqgCqgCqgCqsDXTQGFt183abVhVUAVUAVUAVVAFVAFVAFV4PZWIMsemQYauzeV+vfbcel7985fXPrsb39cvvLZC7J6JpT1S3Cr1hkDjHhkcJYYzsGo4sF1G0gH/IV1QGemXTmwVJE3339Ujhyck8X5GTk66cvkZA1gChCVDBauUQ/QKgV0TVEL1NRuhfOWbkGC1gzwygoBbRnha6KOCYXy2p2kQ1bCGNgc0fIr47JEDdosnTH7sQ6sxfcEwybyFXVDnZZJF2aOcgbAlfZCGXTbMtwIpbfRlgS1RQltQ9SmbW23pdNqS7Rbghs2k1ZrIP3YlTXA3T4AFcy4pi+MIE4IfQGeIkDZCODTgx7GsUrnpKnvCkehAcoWopIJYqEfXbRjwHWIPvMjA/kKaM1njjAuOGweO5s7Ybk5cG+O3hhVii8IB686ZzncMQh61eG6zzInEB2Bxq8F1l6LC/7zX0PjAHd09Hi/bwSxNwOnf/4zv/oRf9Hz5PcG5A7a0Riuvsc6z+OhAVQxr4yJxmLC2ud6ZfQy1zG+480LhSPaBQT1sHMJjzqK89ZKltSQH8yaui7WPOO1ubZ4gwDXAGF/FMziNW4CiFFHGY9eH+seNxY4OH+9wgjrBDVzLZmdrchddx2QY3cckZk7m7J4ZFHqyzNw7sIV7OFaQs1bumgdmcMxrIULeMubILIOrgWwUauGb/E5RmWZmyt4YRY3W+DY3I1sfNPFM6+JUQR17lC+dk3gOkkumfVv48aNNOrnNZbp6kVTQ+R/d7qpPPfMJTn9cksuoK72udPb8tLFLelso27wdlcmoZ2XdGVh2r5y330LHy5tB789NRe/8I8+0dn+y14n2p4qoAqoAqqAKqAKqAKqgCqgCqgCCm91DagCqoAqoAqoAqqAKqAKqAKqwF+KAkwqlSs/W909e+p4/cDyT6MA7fcnvWE9WrHl2c88Lf/+w3+MepOo/emUJXVnpDewpW/twhBXhfm1Il3UrozdRGaXpuHea8rkhCP3nJiT++9ekiU4+aZqZal4vjSnUJcW1KUXwB1XQx3Q8gTaROCpgTus18qIY8QDMy7WRLAC8MJxZ6JqTS4r4Q5NegCfiEgm/DUwkzCHdUlxHKEo45JhUoTblS3gfQxPK52unY6kbUva2zvS2oBj79KGdHa6srW2gaRmugfhJQRMtgjSUGyXvJcgrNtzpd+F87YVym4XcBfwbAD3Y4h6s4RT6I2JPaZTkX2n13cIhyCBM8FzZvqUR8jSpTtkrPLYZqrJYiApAFUO9fAlGRWBNTc8xeyMeQksxshotEmwaYY4Fms8/ofiuDN1HILeuGjGoSiPGYe7N0Yxj44dHTMONnkOU5PXjLOIwC3qv/Kz0Xc3W7Tj4Hm8fbqAR/262bFfzdW733E3OmrHz38r5xlpMzruZi5lMydX5z93347GE7PuLNcHI4MBVTm/jOzmzQuMGDauc6557lN0yoKznFHhLtZdGevcw7rjo4LrowpHLWOYPZ+1ix24bQFpEUs8RB3dIdYy15/rwx2LNUzAO4RznFHJGWo4w7RrAGkawYGONVwCrJ2f92QB7tzlI7Ny7O5DchAwd/n4YXFmAXRLWH8Ori3cHJE73V0Ej8NBbFVztzAALfvuIK4cIejoPdodRUsT3hbOXPi80UZ+/d24pQhExhWDr1lnd4DXfMY44jKeqmJXYpwDkeeDTLodW1p7qVzY3JLVixvyBH67Vs/syNmT6zi0JCmu8ZlhF4A87r/7HQc/dOTIwr9KgwunfurRzV5+FemmCqgCqoAqoAqoAqqAKqAKqAKqwF9MAYW3fzH99GhVQBVQBVQBVUAVUAVUAVVAFSCxyD7wpizb+jkZZt/1wr//lP/0J1+UF5+Di22lJ61NG47TVCYmK1Kbm5Y9wJ8dQKQ2IpEHqKvpIZZ3ea4mJ+6Yl0MHm7K8WJdDALhHlxfgsK1ICEfrVLOBpOWGATkIbRXfB3gCxyHgpF3WJmVNkK0cgRwB8OIDwCOAYkBRMmVU6zQgiRCWAJOvXLQB5gV3Yt98zmxhC99ZAEB5PCsAVByiVG1Xhu2udK/sStTpyer5dTn5bCpbW9uyvb4F5mRLFSCrWZmQQS2TIQA00JZZFwTABLp9xM72aW5FPrGV+oBdcNyiEz04JMMQWCmk2xbORvwzdUYBbwmomz5qibIdPMDLzIMb69cmY/B2BEpNBDJ3yElfPi4DunLYlzFOt9joWUwLx25C8m7qmuaP8c29mqd83cfmzX6gdLTXrcLb/fYjaB3FMo++H4Hcm8Hb/fqeQ8vcqTpq88bx3QiOXznK/JObOYj3g9ZG6xtqB4+3ux8k3g/6XgdyxxoYfW7ir7luHdwkwH/FObkOcFWYerev4ImMXqYeWEzm1gbGFVNvvOSqzXANOHDjeh5gbNFeqVTCNYd6uD7c54C1KKdrYrl5x4OFa41rzNwQgPrOpjYvYrtd1nrGZyhRbW6IsLCeA1zLWTaUZt2RBd6kcW9T3vq2A3LHW+dk/uC8lOeO45KdLdYta/6iHq3D+tEcCxzAcOciZLkAtOwt4S1BP6/z3GX8yo3fTHG1o28A+IxG500SdNsjoj3N2GIXx8ORy9+RgY/rHg5hNh/tIO29JVdaPfnME6vy5JOr8sWnT0nQXpeJcErCyx2ZQXJAxQ+Hc/Oljxy7r/I/PvKRzWdutob0c1VAFVAFVAFVQBVQBVQBVUAVUAVuRQGFt7eiku6jCqgCqoAqoAqoAqqAKqAKqAKvUCDLfu2b0nT4U1aWPmy1OnNf/K2PeX/wh38qq1dCOXN5KHEVUailulSRSuwA3IQBnHsBnuGALaMe5tTighw8XJMHH7hT5qcsOXqwLgtTcPplofiea6J8PcBLxy+LVyqLU4UTD85XAlaWtSRwTOEsRIFPA2Et1rgF0bUMNILzE89kV9wXpj28h8uUAIhZqai76SAe1kQrGyceNu48hPsvAPRFHGxn8zKij9uyvdGT9lYom6t7ANF9uby2I+1gMkdIhFZw/uU1ZAFgUT80Kv7KIrj1XB9ACDAIfe0DGsVhJIMwkW6QmLjkLuAtY5IN30IbQEtmHMS/xFAVOk/xbMAt98HQ+ExGxaGPbznsBNQd1Qo14Jbwjs+5tdYBlBptdCLncA4wLs9K3hfemhKl+2xfrQ7srcBbNnsjdKWWI9DqYg0QRI7A7avFKe/XDoEj24qiyDh2b3S5js4/Gt5XG9NX+xm41TG/Gry92TnG/3gfh7ccnwPH7LVzY+3kqcA50DVx2wXD57oqIoUTQM+cddKlC9RL6Ep3Lq8RANaR1i4jyQuHdl5zOa9Za4zsXHNohPiU+Bh49GqQsQuoyfVP8OpgZ5aYxuUhKVy8jgGnOI+L124EmAtPLerzMg79xPE75J2BDHMAACAASURBVNg9C3LnW+6RqaV5mOrROu28Li/6AVgtY87Zb96QgRs1ilhlA29vYnyNLPxuGNDLqxa/LSPHrhGALlwzcLSLNjNcIxwnrlVJ9jAw/B7AkT8MfNnetmRtbVeee/ZLcvFMWy6d7smpkzuyjTq5AdZYJd6LJ7xs875D9T9529sWf+knf/3kE1Tsq60b/V4VUAVUAVVAFVAFVAFVQBVQBVSBcQUU3up6UAVUAVVAFVAFVAFVQBVQBVSBW1ZgOPwnb3Oc2e+z4uA74u3w3ssvn3VefPIZef5Pz8gXPtcGwACvnViQpFyWwOlKbHdkow1YW67JzERJ5uaqsnygLEfvXJClQ3NyeKIqFYCZiborjVoJscgASkArFmrX0gZoeYhDJgBCfKsJEoYr1h900V/EnVq5w5ZFPpHeCv4SwTEHIATnKjlOqQJiS3gL2BS5cBOyLqiNDwBHCXqyGC7CCBB3ZyitrS0Jdloy2MOjC5ft7q4Meoh1BmTttVMJQk+2d2PpIE51t9OXNguLYssxFgEoY4LRPvtEmEsgilPF+A8fwyFq2NL7ywhlQl7GHgOYDViLFPDZZm1ewmgSMT4Il/C9ByCUxznnUwTj7ojKFd7e0dTlGcmEtyZYOafBeQ8JcAmpmKKLmNjRlte9pfOSwJlfchdSv+v/TLQB7vbdCvC3X/Qx9x/BxPH6rDe2M9rHnLfQgLDRLmqz2kaLfA7zdqDhKPrXvB1xMcJLaMl2CCHxeYiYazpGGY9N+OvBkZ2wZi8e3HPUR1OfN8/rLc5xfS9H3xXE8BVS3Ioj98aDbgZvb2zrukjmMQY46tPVqGU6ShF3zLVj3NRcSwSsBlbmm8H3YzVzbUR252PKNWa9XB6bYR4Y4c0DCLyHuKFhdJ7cwZ7rztsE6FLnunex5m0433lWXnysHU2g7KBPdMuaeGb0zccXDs5RRyQzI549AOQMtZtdzg8ijT244F0rxLUbydR0WeYOzMjS8XmZOzovB+88LPPL85I1EbPu4dqGNdbEKPPiwFhw9ZvfCI6m6OXVeY7hqjWIGS5b2+I1YO72wA0dA4w7NMfnBa+L6wV6xqYlXH/4nTDlsxHNbsGpmwEWB4h474chIpYjeemFS/LM0+fkK8+dkZPnEtk4e0kqu9uyhDzq++6bfcltyB8/9K53/M4P/i9/8IX9LyT9VBVQBVQBVUAVUAVUAVVAFVAFVIHrFVB4qytCFVAFVAFVQBVQBVQBVUAVUAVuqkCWPQKC0bwXJOzv9E6d+d7WXvbmzUubzpc+/WV58dk12dqOZLsFaAKw0a3BaepVEfubop4t6lLasSwsT8rEfEPml1Dvcq4udx6bRxxyUxZnqnDXAqdUOlKvNQGNWNOVLsv8YerTMtrUAe2k685EswK6ELLYgC0paS1iXVGHcwRcMtZ6dRAzjNqZlg03rQeXXtbHsyUBjnUTuC97bYk7XemtbcvOuTUZtiLZu5xgHDuo6Qnwa+qiAvIBAnd6lvR6A4wlkQH6BtOwDElP4aRFWUzsA8SF/WPEIjPGmHGyw8hGG6ybm0NdgkHCW8LcLpyI16J0c7etg+8JKrld7wq9BiVvZXleg348Kwj61e0apCSUjUx90HwbB4V01+7/xyHdzXmd3Bs3i7HNHDeBKLbx2rjjbd9qHVnW9TX9wgiorYkDLk7qQiOCROpFAGtAN0Gbb3zIBlJmRX8swDWqMMD8G2LJ6GQCYQO+c1BoFXHRuQ659jwf6wBfhZ0FMM77n99U8PXYxuH3KCp65DS+7nxwj97MxGmiwfeJvM5o2R6Lvd6/fnF+48BoMwB3zCt6SzWPeW8A3eej2GbozPminoKbKgjLyZaJWzmXPl31uM4d3LgguC5LAL0lQN6qjxs94Jau4znBTRiZNRC/nEq5msnUVBlO/QNy5I6SLB4+LJW5GRG4+705xCwDDg/dMkBxvoZQcToH+Zw3XLOOcaCzXi5+QzLa8HNnO+veWnTcj26KyBdg8Z9infFyZqw4AS4XUb5g0DfGreN3Br8tnZagPm5LXj4VyBe+8GU59ZVzsrWCmthruBmkFUizVEsWo+HzPTf88Hc8fPTf/YMffNsL1vsevcldEV+PVaZtqgKqgCqgCqgCqoAqoAqoAqrA60kBhbevp9nSvqoCqoAqoAqoAqqAKqAKqAJ/RQr8H3975sCP/tI//uby8tT7w87OX1t74s/cj/3yo/LCmiMrW4H0ImCYRtVEGQeAGy1ATrFL4oLQlCuO1CdsuevuBTlwaFqOLFVlcX5Kmo2KTM9UUDszkwoiUm06ZpGl6gBq5uZOOvWKqFUAEjpU6bx0UHszRy3GTgoWRJCb17sli0wYwYqvY4DetJJKBTV06fJjLKsFCDtoA8xetqW7si7PP/2irF64Ip2dvgS9CCDJBX6Bu864PX2cH0AJNl7CQxNzzJq1cAYm+CzFg85iwuk2v0PbrPsZDxHLG8PdC5dsaiJcjYXV9JechyCaYC1Gv8ynhbN1FEt7I6i7mZPz1ab+enj7Stg6crjCf7xvM0iFvQm8peQ3g5b0duY1V7ndrBbtLcNbq0JfLaAYHZ0YA13ShQM0iwC+eRID0UZ/xkJfExdsPKXGd8njjXkZ//wkrxfMLY9OHiLGF/OIY0zkdtFv42ItVpc9lhE97lI1MdyvCXi7/yq46Zop6s6OjroVEDsCsKNjOK+j9rnm99uoIWE6r6PcFZyv/bwWLjys5jlH4IxnHs2jz2sOTt8aIsyrJVz7cPK6eO/j2vUQk9ysl3BzhwPnPvfBNY01MY/582sV/NzgPW7sWDq8LLWJusw/eEy8Zln8ah33ecCdy2vWRJGzLi/i1OkWLkzppmt0yJsL9NpNAuP/A0mWAPTSzY3vc2gOtz4bMM5mrDQ4hPFrgN8KBDE7qKmb4rwA02HQR9T6plw6c1nOvrQqK+e35NOPf0mevTIh9daWHHTT5Phi9bPzB6sfeOhbT3z2u//7j116tWtbv1MFVAFVQBVQBVQBVUAVUAVUgdtPAYW3t9+c64hVAVVAFVAFVAFVQBVQBVSB/QFM9hvlp37vI8d/4xce/W/cVvX7fvwnf6DUR0Txpx9/Ul547pJELUeSWeCXegNO1orsJa50BxHgSCwlANblOU8OHJyXQ0tTct99h+XgcgPO2YFM+qHMTDeQfgzHHaKRM5BCxwckxXuxa3DYoQ3AUguuNtbXtBF1mwEYJnC0EqRaLt4P6aIMAGMYczqHfQMwxR7MdHDnsZAm4IypATvEPnuhpACz2ydX5MJXTsvq+TV5DrUpd3d70oebFugY9TVLBgongLAOoK+JaiZkBbz1HETtgtf08XkGh2AcZyiDi+hjOPh6cOd2un2EsMLda1AUo4oJFvNitBnGYNFxCIcogRehoYmwNTU1CSW5P922AML4buT45ISMQ7L9JuhGCMq2RgD4VuFtwuLAxTbenm3q7l778/A6NyhrB+OYwsOLVznsJMhK4VocQU4Peo76M972rcBb7mO7hQOSgBY3AWQcH8AZ8D3KGpexRgDMTW1huqNzDRnNm8ckE9vSKYk1hHrJ/M6l+9u4JHMXNGOTOUkDrNsINwZQf0Yw55A9nxfLhpN7PJ64cJK+1uEt186+dYEZ5w0FR/NyM3g7Dn9H8Ha0vsbX4k0jonkzhakfnbt4TTw1lTSgE9cXr23ewGBucOB1jTk1N1jgusUvSBm/BR7nzNTRhdcfxnr8AiBG3ZJm1ZVmxcVrfA+nbjaAuz8dInoc9bPjEI8BfoESaaI29tzMpDzwtnvkrrefkOnjs1Kan4RZH/NsTaA33IvBypxhrFUUwuavgcOY53Gom/ccA6qa3wSuQa4bC45+A3BNCxwbfnvwPsV6oqvXyqoG8Sf4DXIRC407R8y6ihCZfu7UGfnsM3vyhc+/JE8/dUGunNsSu9OTw9O14QOL9d/1/eSf4eaRU//ycyuB/r8nVUAVUAVUAVVAFVAFVAFVQBVQBRTe6hpQBVQBVUAVUAVUAVVAFVAFbnMFsp3HJtJG97+Co/Xv//LP/YvJf/Mbj9uN6SmrCgBqtUJA16q0WH91blFaHuvaRogQZjQvYpFnG3IngO399x2SY4djWVpckJmZhjTLFSkDfAJjAp4MxYFLzqmgZiTcdQSco9jS3HDL2FvAGkC33GFLcAJEMqRjDjQH9S1j1C9FFVPxEKHKGFbLJbClCxAP1s1s9yRe6cnOs5vyxS/8maxcasnmZiDbW3DHgvvuwPVLyOe6NVMb1EFNXccDeAEEYuwpz2kZoOTDRctjhtJF72GqNe7aCG7bwRBQinCKMAzHcn9TN9PAMcYmkwCxXzksNEMrwKCBgwCFBJx0L7KOqI942BEgI1QbOUFvthxv/P5qvdPr4nIJVKFPASNHbY32HYe3V52nhKXG5ZxDzBF0JnjzUWs4TrAGAAfjJHddEhRyfEmMPnPM2DgWbgSiLubdQGuqOp6/u8/ARm7dvH9tA1X9clO24Yy27ArmqIb2EKVrd02/Rn2mhjzWY31WdCFBrHUUM1K7JOsbu2bdOHBp0g3twvFM3UPUKG1MTMhkJcPNBix9C1cmIq6vupLZJgHyDVt+zj+/8/ZWoPW4RqN+jNbCK2C9cSLnmt4YS83PRrqPf5/fYJBHGI/mZzS88fZH5zZrljoXzuQb+2DqA18F2teEMmZa1JI2x+PB+PHRjQllAHbjysXnUbEu2FdzbceIKE9Qe9rEZHNOCXAtaeD7MucdN3mUMG4mp1cBb8uoib0zIPzlbwgjtC0JcQNJD3WqJfQBh3FzhxNIFRHuC/OevOMb75J77j0md33jQakfOYjfEoBW/AaI1ZBhjN8nxrTDQUuIT9d9Xie62Ewh7RzS8rq2aU8H/M0Dz/k7lL837lxTgRpx3fiNyH8A+IOGz+EeNsfzuKwlW91YTl3uy1ee78jnHzuPxymJL+xAnyDxnEHrrW+e+5Vvf8/d/+zHHnl8b5/LRT9SBVQBVUAVUAVUAVVAFVAFVIHbRAGFt7fJROswVQFVQBVQBVQBVUAVUAVUgXEFsg/9XSf59ofe6zSP/8MsS+5BndDa9tNn5Of+/v8qa6tDiRdRP5KwEoDDB4gNAUW297akB5A7NVWXu+9YkBNHJuTOw005vFSR5YVJ8Suh1GplgJMyuAUcsz5iROFyzRgvyihbwBfYKwExGI1b/CmSEfoRehKGEE4xv5cApKhLSvcaLbUEJwS2LKFpo9YkHLDRZijrpzZl6/SOnPyzU3L27K5stBPZ6yUAzICOdLdaVXHLdam6gxycAkAmcOrxfHTNEToNpQSAxM/hsA1RJ5dOU8CcAC5VOggT0kE4GB3Xh3sQwJUmWwBpgjHWq2VdUT6Mu5aAzViAc4Cb4Vi6Ds0/cp5i3ISbNwIzc8yrwM79vht3Uubza7CqeR6Hu6P9xmOTx2OB2WXjPiz6N3IOG4drmU7kNK8HjMETPNPlyunwOH70eTBAbVIAXFM3dgzwjTt4b3YFmtqo0ChN4awFTA3guN7Y6WAU8F4a52gqC5OOlLAOSzjHyLHMvpK1UncgY4RfW7Lb6cgMbjJoNBFRO7Fo5jwIA2nttaTVbsna2pqUoq4cWS5JtVpDm2UDeAcBHNsGgOYQmtu4kzUrHKx/nl+Rrwe8NQ7lojYw+zIOnke6j9YR++9gDdt0WxtT7PW1bcfHMmrTANdXWYOjmw1uHFvu1r0GPs11Ubx3iut59K3F+PC8ALH5jUl5o4bRnhcW38MfC97JsHQwXNw4IKiJC3jLWGU4dF0nZOVcUxvboesascUJYstD9oHrKIQrt4t9TPJ2jONKMjcZyYEjU3LXW47Ig++6V46+6aDYc1UDcQWOWfPbw5h1n/Vwc+816yIbUGtqBuc3NZgfMvMbxZtX+P6aJz3Xk0577oMbQuAq5j5sg+7dFPV7uUol7mKMtuxuDuXFs5tyZi2Upz7zsnzuj56V3qU9aWZhb7aWnv6xH37rL5x44O0fevv7f2W8iPWfZwnqvqqAKqAKqAKqgCqgCqgCqoAq8DpVQOHt63TitNuqgCqgCqgCqoAqoAqoAqrA16LA3rM/9A0nv/Tkjx87cOA97uBNhxJ32tpZ78jzzz8vn3vyGdm4DEdodV62yy3Z7qCW7RBxrHCkTTZsOXZwVuaPiRw5NCt3H56T+UlfpppwxpU9mZqdlzQqg1vApQl3bALYSmgqrGPqkD3kzjpCH9a4zLkHgEg0nQMPE01a1DglHPEBb8t8D9CadEz92rjfk16rLYNTfbl0blcunOnIyec3pbdnSXc3lj04J7s1uCrhFrXpBCW8xfngr5UqYMkQbuEhAGECp+5gYMFJy0hUF+5awGA6ZwFgcxiW172N3NBEpBLMmnhkui+NEw/8xaITlFHLAI/Y3zhvjUETYzWO4HyIhFh5m3QZ5q5bu4hVjtEfA+NMTVECn7x278i1O2rjZvOct1s4JfOiwfl5WQOY/whSTRQ0HMWEafguBBwlOB/9IUhHJL+gR9rC/qZyLPah05Y6MqZ4s1OSTq8LaBsZcOh7APtsZ9CSmaYlk1MTUi75cLYOzbnMGAHRrsHCov7pPgMZOUbpxIwGHenDHbtweEH+07/3Y1KdgOMaekZBIv/PL39Unnv+GWlOIIobnXdRG5n9rFhN48ruRx3UFE7k+37kvfLDP/L9UkJ/fNwswP7GyQB1SBHXC40uXj4nj/7678lnP/EEAG/ZuHINdIYGnXYHMwyH9lUdc5UIIbk2cih369tfBrwdd1tnAIZ0pnIuuRoNKMd7ah3DuUq4zu+5lvgdx4vZMmuANyfkayOfFwMVuXaK4VB/roUUc8drJo8DL9btaMi8bK+b1zEtGLs9Bn2vuoi5/uAE51qkZzVjJjL6WHiIwUy55oqOmBs7ipq5MW764E0RPMrUP8Y6Nc7XVOpo04Wbt4TfJZ83F/BGCHyOGUbMOdZ6BscsgG4G536KGzISOHVTrwsgHCNSO0a9bUsOH6rKgw8uy5seOioH752R5bvuxW8OHLmsYYvusH9Ohrq6jG0HRobVvngUN5vYiGy/WgM5v9mEjyRrmjhx9ge/ONDEUHPj1pekhv7hRgETt4xbRhAp7yAGPpaabK+25eRL5+VLnz8tH/3DL8r505G0O6l8y7J1aanqfeSheyq/9kMfvvTFW199uqcqoAqoAqqAKqAKqAKqgCqgCryeFVB4+3qePe27KqAKqAKqgCqgCqgCqoAqcAsKZNmHpoeJ++1eZP1nn/3N3/qWxz78Mf/QgaNy8svn5fJGKBHcpEFWRkwwIAScbXQwRqz1iMquBw9Py9HjC3L3nYdlZmoKdWwzWVjy8BouVEBQz4ZzDRDF9XNQChevgReEpzYtc3SvAmYa75oBjYSEwByIIs43OlABjgBqnDrBGd8zkXQPYBdgo43qsttt6a7vyfr5dbmyviUbq76sXN6Qvb2B9ANG9wK+AbDAiysDRKYiaxf1N1nXFDGtOBdMefgG38NhSRhJ6Bebmqc8PyCPccrmfxoZd52Bm7QKjxBTAWK5rwEx3JGwJoeguVMxt+uldPSO/ZVlXLejKOKisCbBI92GETKZLQBBHzV7HQCu3FGKkUBXcwo0FMHBPL5dX3OU5zT+RAMf84hm7O104ZQGSAXgsjEvfA5Q/9WnczigSzivG1tGLWEXkdRhH47AKqFyBfsxpRqACrbac+e30GhN4lpNlmp1WViYkuMPHJF7HzwhkzWct78pv/N//46srA6kVAW0wnrxSLBBv2LW9x2hwTFImCuZj2+0GXCI47oAbW7Ykp/4ie+Sn/ivfxp9IHDEebA2P/EHvy//4L/8J9KozOTHG6AX4HwVGUSWdPp78s53Lsg//+V/KPXZCayHEnTMeSsdvMYlDV0Zkb164az85z/xj2Tl7FBq5SncfIBT+THGPjAR26O4X/Yrd6LmtXRv7Peo/18tGvq6wRZvbow9vrr2ijU4anMEwOkg5kJOEowBDtVhsiflCsEzgGNcRYz5rnEh+2acQIPxELc9QE8AbEJQH475IKSzOZJatYRrA07plO7Y/BpgPWCuR65LC9dzgvkjVrVxfIy1aeYT5/XwfcYHAS9rBF/Fv4w+vwa3+RuQt5zDS971kH/C+yRyx+ro/fX/o0S+WLKEvz/FP9NJvuY8YEXwpg/sw5jv/MGbJAit6XpljLr5tTGQ24VuhNcBbgLAK9xwgAnGekfhY6lD0mbTl4lZX5YPTsnb332PvOmb7pKJZbj16xiLP4+xYg1APxtx3Oa3yUBaQmXUtzXD5SIb3XiCHiasdZu/t3BOy1zLBL/cmb+N/G01TeCahw+eLmP88lJLGykBQc+RF76yApC7JZ/65Bfk1EunZPXlPWmETnRkYfKJ+47UfvWdD/X/+D3//DIuTt1UAVVAFVAFVAFVQBVQBVQBVeCNqoDC2zfqzOq4VAFVQBVQBVQBVUAVUAVuawU+8AHx3ve3/ocHJg/d/yOoIvqjVupMpV1bfu1nfl4+/OgXpQHXbNiowU0JiAgAmADYRHDIklFMw0k5P9+UAwcm5Pgdk3LfPQS3dQM/6zUfschwsCGG2AJI8u0ZuCABOKxA4lJgYE0GWOHBnZlDNoA5wgn+5YHGM8SJpjhfSnBEsCsbUkF0ral/SSgEh+dgd092zqzK2rkrcv7CinRRd7ffQg3aDkBzGANMlg2IChGva3tVHEYYlUOmYRYAXFl4zqQHQBMDnkR0xTJeFZCFMcjG7QqgY1yKdGaOOQZfGUO8/zK6GbAzBs0b/soaOWTpyDURsUxWNoQaLkGAXAtOvDRGjVcDjOkcJOjJG0lYV3dsG0G//Px8cF8COrgRUQ/UA3DcQ7y1B9dsqcxY2Hx88DxLAwA27bcNdIrhoh2C1JJbM+I6xdzZTg3989EtOJiHe3L4yJ3yve/9cbnnobtkeXJSpqfhZoUD2zU1PtHfNJDf+T9/U37+f/43WE8HcH6AKERSZyDmdP+Ox0JfHcINEHQEJwmuweFl0Y/kp/7ed8vfeu83S3luBudBZHMA2GxPyPf8xz8oF852pFaZwJDhEK+gdjBg9DAivO7Jf/uz3yV/571vFn96AtC+LD5ialPonIDuOVgjhJ90pVruhPzj/+J/ko/8fy8BBs8B3MLR6uFGAdY9tcsGoo9q9rLfBnYXOu+3Gv6i8Par/VCVEPvL/sQA27CjS6U2AadxG/MaS79vo95rSZrTmdRwHeJKEg/ax9DHJoTH65DzDKxL7pjAWWvZiBAHnO/j5grj0gU0z+iQxU0AvB58wHc7ggMXENIYxnHrQ4xrh699xJzvW/N2Hyj/1cb1at+/Wv1novjRlhU1dPneMo73PJzZRGrjWhjFf2Nxw+maP2p4JIS4qJWbr9MUN4F0ZRIaTs/5srTcxO/eAly5b5IDd56Q8hSuowrhMBksITJrcy/wDhQDptnG6KLPXcLXEgRy1y7dutffhJH/IJqeosc7Bk07jJjPGgDXJYwFv7dBLF+58JJ87N89KU994nk59/xFJC73ZG7Car/jTQc/+I0P3vuvv/sHvvfL1tvfr7HKf5HFpseqAqqAKqAKqAKqgCqgCqgCr0EFFN6+BidFu6QKqAKqgCqgCqgCqoAqoAp8rQpk6z9b++JjT3xLMIx+/t3f876Hws5Qnv844pBXOrK9MpBPfvxpGSAKNAQ0XCsjxhNxxL32jiwu1OWeu5fhqm3InceX5diBplTgPqtU4AR1h4C2JSlX6WIDULP6AA6BuGldyt58XocW8Cwpt4mO8GBUK2AZgRmjUMlwTR3LAIY3RLlWEHdaKeMrFLJMESE6gFN0Y1dWnjkj5768Ipdeuiyrq13poK4tkJGU0c8AkacW4UsJzja4SmNAzQHcsyEA8gDEFJwDADdGKVzUu4Tllt/BSAgAxXhYuBGNj9BkEufIxDjd6Kijw+/adr2z9eazcDNgx5qbeT1PbHRt0slYxBtXgcEIjxlx6wC0OQ4dw3AsYw7o3qNzMQUI4memTiaaYL/Ht3F4ayKPi7jW3DFMGCdS9xfgIEUNUNhIB4C03R7ruf7/7J0HnJxV/fXP9J3Zne3ZZLPplSQECBCaQCiKoKiAKOJfimBFUbGhgBIUUBQVRRDBgoKioiC9qfTeQgmB9L7J9jKz02fe7++ZnbCsof3V9/XVO36G3exOeZ7z3Htj5nvPObgPU8RDh4Y0bUqbQlz/IUCQD/2jXItUgRjYokGjsBLpTu130Bz98NLLgJp1ShVXqcqDXEkwnkVPDyiC1oFMUBue7dZJJ39Hg9mYIjinzdFZzIMBiYStgLNXgLhR8NYilu33tgEgi3OyLZbTon0n67Cjd9cOe81nbABo2XQQbd1Pn//Y53TdHx7T+HHjOJ+8IsDbQiCmzs4+gFZQ5y7+oKZP92vizJmeM7IY6PTGj4E1kLiXaJ2j+zbQNEk/uvCP+uml96g23kKnM425gGeDcaEQ0Ixjsh7cyjW28yjD/+3/8/lfCW/tuprr1jqFVTJgjs7RevX092oQrUNV45XN1BI33cXeADY2JPo54zxzJqh4XVTV8ZKi4SCw3hyrFimO8xMIHMKmO0SRbIgxmOVcCwDb6ljcc5GXiJjGt+x1N5tT1zy4fly3FnsunKiVLmBvHg1DSC/6eJSj+n+7hpWnzshZ+Rrz0MsqH57Tntt7xJ+H5529UpA1wnSsMicu8ct2tGF0qWIN8nGOtoGCSl3VRBi7bAKJx2s0s35IDS0xtc4cq0m7TVWsDdDf3IwuwFxZn7f3ysNzvTw2ckBzA7iEh3u/96Ok+aG92GXv+8oCNGy/9X5iEcwGfHktWzPR3jZj2FyUutCiWhs3DOihh9bolpue1NNPblBi7TpNZdzOnd/09PhpjWdHFP7bl6561l7I3ZwCTgGngFPAKeAUcAo4BZwCToH/AAUcvP0PuIjuFJwCTgGngFPAKeAUcAo4BZwCzz+/pbM+8gAAIABJREFUODxn5uQzep54/rO3XvW72nwh6K+qbdJf731Wa1fRqljlB6zhRKupVyEWU096UBlyZadNGadZU5s1a0qDdpzTqrGNIcWAtGFIRpEI5CCgI8xzzcEXBvwoUA8jBCQZs6DDUUVik81tVkp48MtHDG+pxC/9FoEc5rHAISJdffR1mjNUVeYkpQsSkDvYjqt2eR99u8u1fFk7EaHdGui2ntZaABUBsLyfAUo/ANh6Sa3fMxQEPAOAM4CaBC7cBHAvRQxyBldljp/nLA7ZHLwWlWuxt55j0iJUy9HNFdOeQdXhzFgg6ivdrW9kNL0mXKpAI+8t7PgNFPsVAzjmPFiJlpGY5whNpXCQhqMeyM0V6NsEkBXRswTINIwbKG4/Nrkc7cuRDsfeGubNo4FBvkS+Vt3dnThKS2puqVPrhEbN2WE68MqvjUQGP//McsZDLT3G6BwyKJnVQBruAziCY3G9OvSpzxyqj556Mn8AKgG0Sikgkn9IpSrrDE4qnKSTk2jXJY936xsXXM+GgAYVuWYMGNydoFI6gV8L3lbcm1787jCgHEr7NLleWrhzrT70sYPUtutMyYAzSdi+lj305P1LdNJxX1NNtIHTZhNAAMdyrEGdmzfq0AN31kdO3E9TZ1Qp3jIOVyVdzRrYFtHrx11qztLE2vUKT5yiW296Vmefcw3jsw7ISfctLl2/dRtb3DbXKJvFuepF8TJ2GB8Gbhlm272NjDj2htg2V+Wrj6Q38pjKs+2xBpP9wLwgUDqLYzTe6NcpX/y4Djvig4x/4Htvl9q7NuvFpS/o+WefZT69pLVrVqujfYumjG/1AHYmlVYdmzDY7sDrDfBaTd4mARs35r6ORWuUzmSVwnVrrt0igN6Ara0FFgVsrt2Sjx5ob+yZi7kcCV6+2YaDN9cJ/EbmmT2mou8rXefD7zpy7nqbIAyCDrvWh3t+bQ4Gc7apZNiVS5S4rVkWFR0FcnPFceT6VQvMbYhG1FhTbcNYrYEB4DjnRU9uqDagZubR1NlT1DS+WRE2QATqGKw4ej0rvReV7EdZNkDYlgH+bF7mgLdzxTayGIgdMYBeMUbMOFveXOJVUFvKtBdJbXN/gE0vFmXNJopMlTZvzWrt2m7dfve9evqJpVr95Dr5+3JFkp8Te+0UuGT/vcZ98/0/2MiMcTengFPAKeAUcAo4BZwCTgGngFPg/2cFHLz9//nquWN3CjgFnAJOAaeAU8Ap4BT4r1eglPvDolKg8et8ur8Qj2rN1aed7bvz6juBnkSD4lgdIL44GI9raJA44QDQM5RTHe7aWbOmaI8dJmrMmGrNmNqkOjpPoyFcmGHogTlSq+gWxclpQCafTXv9tYGAFU4CIYjV9QF1i7gAfXSOlqxnlthkf4Z+VFyxWWBQtKGRqFuDPkCTqlW8FNa/jF9D7XltfqFTSx9bqWeffEGdmwaVSAAEfVGAbbUCwJMoZZQ5QEyaCF6/9eniQjNnYB6gVsBV2wOIMnekAds8IDRv3bCAN6971tyngBiDpXbz+jWtI5Nj3t7N6858BVP5x/6J5EEt3qjSnevFqnogxipci/SU0muJGzaVB8bRQdtv7lcLtQ1Xod2QqgBloZAdEEAHgOsrAsi3cyvDTwNHBhaJnwZa53h+a2uTZu17gHbbc2ct2HmW2sbGcSsbqCpHGfd1ZXTSBz+h1cu3akxDE9DOYqQz6k4PEZc9Qb1bu1XXkNT7jlmgQw7eWTMX7KRiuhbgRyOyv0/ZYIKobCDo0nW65Xf36N77O/XS+hSR23GRZg1wJ8IaR27Qb1HZZWfzaOdtCRdwBd7aYywWOAt07h+KaUK8oMMWTdKHTz1UtROJcU6ngYa8bkMrjtEmfeCIz2rFS1s1vq2VcdOrXJAo6FSfPvKhg3XgQZM0a7dJcDl0ywLMoK3Wvep1MBvkZqwk121Q1dQJWvLUVn30kz9mPNcpVktU8lCvqoHo5t0s8HwbXx50527w1jqZjfd7Y2o7rtCKG3W7UdHbuX7b67x9tevsucMt+przCOB8DRSHdObZH9bbjz2Mc0vCtn0E7lYz5gGu5t7GjV7I01882KFvfuUCPXDvE2x6IFDZ5iJQMRKx65LX+r46JQYGVF1d63Xi9nT34LS1LmQ0yOKuNycrwgV53/GtrV7MeMDHGGCOV6D2qzlvR8J5O683A6tH6zAS3trrkJC+7Wb9u5Wbz1zuw+9VmcWekxgiWkVvsrneC2wwKViHr22M4DxjMWKoI7iy2bUQKqYtpFuNljLARpMaYG48GleMMV1gfvhZ42qZjmESCfzjgpqGw7tlapuaJrcpNhZHriUJlGq89dP6dy1u22Ljxfz0cW1sjdy2e+QVJ7ltF8bwvDAYXH6AuXd9toGDNdAzkbMGF4uD7Kmo0kBvle6/d6Xuv3uFHrpviTYv34yTOpuYGsw8uc+Bs755/s3L/7rdxcP90CngFHAKOAWcAk4Bp4BTwCngFPi3V+Af+2Ti3/703AE6BZwCTgGngFPAKeAUcAo4Bf7zFHjxgZPidfHsh5qmzP5wMDJpl6H2ZGgwUaPkpg797IIrtGrFFpI969WLY2vQul+BEiE6PXfeZ6am79Cs8Q1R7TFjmurriIgtACQaiA+NWW8qcZ/00oYAF75SGlgQ8zpqzXVo1as+g4oF60QF3tDrWASIWBGmL5yET3DPx8uwAcALYvEghjJppbu61L1+s5YRifzYg0QjrxhQf48lBUeUJ0K5upoIZQBZ0KARILFEHCyBuDhQLa4W9yyAMkUMcIoO2wyuwwSOYe/lgTV+LxLZnJ4cIHzDYov93D1mayzXIyD4NK2X8lX+9RP4J8JbI3ye19dzbfKNHap1pgLCctYnyw/7h4ZwDnM+wNza2kbNmjOBHtec1q5YpyJ6VQF87BStOjOL03j7N3Os2utzDdBocKhD83eeoG98+3S1Tp/mxeMWiDc2OEuRsAdoTTS/b5auufwqnX/Oz3Gw1gLqAH7FDLHEY7SpvQ9YWtSHj3+rjv3ArorX9DI2akipjgP3uB7+QQAiTsxws/ofXKbvfuePevCZPoXiYzVEXGyOeG3PgZkDxEfKNZx/1486KjbZHK4xnOCpVIoW3WqNr87qfYfP13GfOVyBWEaF/oSCsVqVYlGFIvP0g3Ou0KUX/0ETJ7YRCZ1QT19Gk8fEdfIJB2jfgyZq3LwW5QbSAM4q9hhYr7JhOiCkxT4D11KbNylcW6/1m6STP/kj9WXp8bWoXMB3EBhu6N1ArN0N2lag4+jY5NEw8l8JbyvuZKzbbMJIqi0e0ic+dohmzK3RxLkzFGscx3WtKRvJDdACeH109zKJdPUPr9HFF1/DeGATB2tCBjDtZ55ZvHU7DzjyqCP1oWNPUHNdi9KA8k1d7ert6NFQNzHm69erY2u7HnvkEW3euF4N9bWqBubaWK6A7crYHB2b/GrwdrRubzQeuTKW7Osr4O0IkG5T3KLQKwC9HHddhrd+xoPZWs3Nbj255a9EgAP4C7hnq1nzqji3CItBXYw1kGtva2aE+WeeXYucrg7he8apbq/fN9iPQ3lI4eqQGlvrNGnaBO2210JNmj9J0SYIL0C4RCS5z/qkQcIo5nURb/82amHa9rByakAJx77XWs36bF/9AdY4Ns5YskEBR3n/YFFPPrNRt9/2nB565CWlV6zAsJ7OTZ7Y+OzCnWZfefQHFl694MiL+v7z/iZ0Z+QUcAo4BZwCTgGngFPAKeAU+M9VwMHb/9xr687MKeAUcAo4BZwCTgGngFPgP0yBdP/3Z4TC8WNXP3PXxydNbm0b7C5o2d9e0B1/fFY9mwaUAloO4FAt1TQAbf0aIP60vrFeU3GHzZ7bokkzazVjegO9okE1Ejmcq8EdS5xxoArgCGxQkMhj4Gw+nwJk9KKeRR8DCfg5RaZACHpA08BUQJ1XIMrP/UCPUngQjmB9qFWKmNOMKOB0b7+6N6zXi88t0dr7A1r5QpeS9NZ208FbILY0Vl/H06s0ZF2j5io0JyqQtpjn9bMB4FIasJIkxlXEJJvjDFck0aMGdHORTLnD1KAy8CXIuYYAMBarnDfs60UTE/nMn8u9lDDkkZnJo8ZF8FWYikGaMhCrcN8RAHgE8LW40wowKuGADVjUrtd7a08kShVAmcJZOoT7zkDuuLbxmrPLTpq743wt3GMfzZkzRjWAyjtuuVlnff5cxQPVOAXRlvNLmsu50is6HDHsHT4OSp9RZ5zPdo6ZXI/m7lSnr53zUU0DBpcoOS1Z1C5xzMp5BFnZoRSp15O0buWgTjz6C0r2F9TcNEZZIpNT1WGtWd+ljx73AZ25+OMAwW4V2pd4DuuSQcwccblhwFEUp3VfUGv/8pK+fdHtWtmNC7G6RllAV7rYD2CyaxIjjpZD41xHw9tybyzXalifDLA6wLXz+nvpGR2LDiccs5eOPOlgwGtC2Z5+nNgNKuCADAamaOnTnfrQ+z/jxf02N9aqsyOpPeZP0PEffIv2OHiKgo3A1xywLk/MNnDc+l8NeBVxXAZwWebpivXl6XtuD+lLZ1+t51f1MA6Dqq/GvYw7veB125rAzAkvLtn+YADQQNrLls//W/DWAHLBeqIBkZkgrlHKncdGQ6qLJvWuI3bS/3zx01bszPXuAhgyvkxbC5VODmnZI0/p6l88pMef3MQcj7JhAPcpEb5FAGQ7UPb4j+2jL59+pmJV9Lda9DkBwtYOXGTOl1QHCLXc75xWrnhR3zrnHD3wwONqjtbRjUvkN8dkDuXKhojR8Lbith4deVyZJ97c4h3tdSq7LDxN7S29AV6OZfb+bNNueDOG/SY/PLXsd75Kv3R5SnA45Y0b9tW7ch68RQ86Z8tXsJxLHPauLQ5r1pwCwLtgvbesQSXu1VVES/O6ddU44Yl554+Madzr9ESH2Nxi46cqx0aVoAHgBHNvgNdMed3R4+cHtcvCWZq76zzVNNcrOmYMscs4yBk/AdPe5rA3f81NXXYkW9f1yzc7eG8LjPcjVjG+Z/OFZYdbd7MvzvNwuZsT18+mHOZIkM055sJP9hS1ZXW77nomqyeIGH/hkaXqZ7PC9DG17YVS+ord9mz77bnXrnlp1PLn/ugUcAo4BZwCTgGngFPAKeAUcAr8Gyrg4O2/4UVxh+QUcAo4BZwCTgGngFPAKeAUqChQuvuAoBbuOq8Y9X++5I99QMkx4WW/v01L73hJS55o1wvtGWVi1aqpKWrQX6MeumZL1QE1jfFp/txG7bfTOO04ZYziRCdHiOS1iFqKGIm3JX61xqJULdbX3g14Y52R9tW6FosNQAS+NyLiResaKOTPwToYAo5Ifz8/7wf68vMAoBE7XCnZq74VvdrweIeee3CL1iwfBK7l1B4l3himGyR6OcYxGNw0OGNoNePBGh8do0BaIGOGu32fMgwLnCyDGLvZo8pYJ0Bs77Z42mGoY/DPII3FJW+vG/ONjKhKl6cBM3OEVhM77QEquDbpzTBQ4lZxwZmDL2auZL4aww1QkDkEAK2iP3MoGUDjoGqCwHFcnSV/rbYme1Q9NqQ99l+gdx1+iBbsMk9jaoGLMuhiUMZAOe5QnKKnHHWWnn40qbrxY5UodRAVDZgOGVzCLTgC3hqWLHCcoGwgJc5BgHh2aKve9vZZ+uoFZ3LIWJtzmO1CdBIn0QS3XiqxVeG22Spkojrto98kTneV6hpbgVB+daxPaoe5tbri959QU0s7tBvXYIrnEoVdinQQQ9zINczi3uS6p6t1w48f1sXXPq6EOZ8NNnF8QYP8w9fo1fT2jtsAqQdEuV5eJDAvmU6pwVevCdNy+tDJe+qth+xL9HIMB2ifYk3AWyC+v3Ei8cohnXLK13X7LU9rUkuLelJbdepHD9QR75yhsW11jGkei/M0CBD2EUldpBPZR1esXSgf4y8P0E70dgCEa/WVM67WXX/tV6SGuVFDByyx4oU01PlN3sqQv3w+/4zbSDBsENQ0sls41w+rb1ISMF1IbNZH/mdvfeqb9BL7gYfEH5cYd7lIPbOXTQzLl+vqy67XXx8KaCPnm48QPw3ALQAds5kU/dNZXXvxKZo0a7wCY3HXGxw0MMkGA3PEM6qUAw5WlXjdREiXn/kLXfWHJ7kGRCwDiVNcL+uf3nYb5aj2oOyr3Cpx2gZec+aL5poEzOGKM9pzqRusJmK43AFr89lioG1olbu4zTFrUnt6j5bcWywqPxz5ccfLD6yAY3tk2Qw7TId5eIFNDkW7m1uX+WXB8fXV1UQn26qYx4mLC5dNIdatW7KuW/qiY8z7KNp7axraRvn9hAZAbmu1Fh6+l6KTaxQZW0t8/TQeYe5fNjywOSM/HPMeLALPvWOwmO9yf27ROoZ5bMg2qHgHWhHTE4K7aW89unYs9mye63XvGrweIEK9qOUvder2W5/UDdc9ThpDt8blI7m3Tg1dW2jLXfiuPfd47sDF92w/S/6fMYjdazgFnAJOAaeAU8Ap4BRwCjgFnAL/kAIO3v5D8rknOwWcAk4Bp4BTwCngFHAKOAX+NQr84ft7RyPpTbu+4/3vudjXOnlBx8r1al/Vq6fuXaK/3Pgcka5h0F9YfUCAXCiqdKAHsBHRlNmTNYf77BnjNG1ioyY0h4EJFmeL+wwoUldXX/6AHzAhYJXdtqEOrwDWHGkAtYLZzQze4rA1p60yXlTyEM5cg5NBYGAJZ28xiZO2K6GVz76oVc9t1NLniUVelfY6aDMBOnGjDcTsGmTBAWkxyMAG2IgX35rjXsTBm0wSlQygyQAcShZSagDJ4lkNHL/GzaDWaFA7GnyNfPrr9W6O7GG12OMIsNZn7jwvNhpwZH2ufF/E6TgIEA1g2c3hDg6gox8HcRXu5RyuPHP+hnhudZjo6p4EEdZFXfDDs3TQYe9FWxyt2S7gOXA01wsY6wEU93pRtqH6WTrrI98j/nSNInWNdBSnFDagMwxtR8JB5EUju3i48QrELKPcUKJDO8xp1uJzP6xpe8xUpnMl14n4YJywUGAV6b4lH5s+42m6+ic36rxzrlbL2Glw2gywqkc/vfzLWnDAROW61yqQA8hbR2cAAFziOmZw/OHQ9lXTfbs5o19c+BdddecKpemJjQDz3ii8rMBbb9yNgNEZnMl1APEddyUC+RP7aZdd58CrcB1iu/bx+jkcp4HaVpy/03XX7ffpIyd8RbXRetU3pPTFLxyhvfZsUtO4WmWSPlyHT2nXOfMUb23QEFAzxLwIEhuM/dYD1YMdW3AWt+jiH92qn/1iiaLxJgWrBtlUYG5lc5u/udu/Et5WNPI6ZoHxhWC9Ulzv/OBWnfyhhfrMuR9jfg5JCSKvTacwEdfMscwLy/XLS/+k2+5Pq3eIMQqHz7PJokgna39fp+bOnaRzT12kSH2UqN9pjFFc995pG0zHfc8GjRA9x0Pru3XlBbfqr3cv12Y2NATZ0BAKh4kvx/1ua0jlNgrejuw5HjluR3cC+81B7sWcW8y3AcgyBLfI4RCR3vY7piC/t/j08haOgq0L/wAsf7V1oHKclbHsbWNh10Y+Q98t8zka8nMPAnADzMuQF/NuPeDxKlsbiJ7nazWd4lHWyTrGmb/I/K3lazyoCazJ03aaqnHTpjCObQ1GbV7PZxtA6PtmQfC0L98ttr78PavNtk0rrxyV1oHrLQBlp7jn6C1/vJMvMI4BzUFeE4+xNq3v1523PqK/3vykHrt/DetPWnsubHl+r713P7V/oP2xxZc/yQByN6eAU8Ap4BRwCjgFnAJOAaeAU+DfSQEHb/+droY7FqeAU8Ap4BRwCjgFnAJOgf96BQAHvuSGi0646geXXtC5YkXzQW/Zx//C6i7diEtyoL2gBrppA/VN6iESNgtEGcL5FYlG1DpvjN76ll01a1KNGqpzmjKuQTEibsNEew72b1UcaBsMlftRvQ/9vY5YwKzBSKCJudr8FnlsbjriPUtmNbWe1ADdt8R2WkSnLwxcSfE83LGpDnprN/Rp6SMvavOKLi1ftkE9SWKNAQkB3rcYqQbehjRAj2YUEBQBZmQhjslsgXhdPKfmsMUpls8PemDUc9x5xwak4fgMW8CH/+5WccdW3IgVgDQ6nrXyuMoLjIZGrzbQKtApyjkMDnSSRGsdwDGOLcQx+5QeyiuZwoFrwMkDz32qwekcpGO2xRyigJdcHq1wE4aINKZNFcjbo9O+fJzefdy+XkevbxCnpMGqzq0cBji7HsckruW1y7P6/o9v1VPPAHWBcFB34lnTwJhybK7dtgEm4E8JR7Tf+k0B6mHcpYlEp5KJIX3mC3vrY18+CcC3Cish+CYELMoBdCLA93Sfog1z9cDf1upzp/xQkapmbdm8WZ/5/EE69fSj6Yldr1wv4CzQwlhI4rBuBxry/BQAt5brEx1QZvWALrvgDt34aDvw1iJmAfIjjvG1JvFoeFu5fta32hyOaX96az9+6kFqGlsHMDZXOGDLczkCFUM18tdMQONx+vY5l+jCb/1S73x7i75x7kc1cQrYvzamjUs26Xtf+6k+cfyxmv323QBvjF06ff1Atzxu4nB1LfMIeDtpkv782/u0ePEtqqkbr2IAyGubHPL/ns5bG78RuosLoTolcGOXku36yHH76JOLT2ZMDDCmBnHlBomvria6PKDEkqX6yQ8M3hLra0HILWzwIG84jwW+r3uLjn7fQfrQ4RMVqa3WlF1msywYMLUYYFzyPD8UGsKg36vHf/2kzvvq/bj64yq0MmYhmua4tev1WvD2FRsNbH0ZvlW6cj0nudctnAF6VnlrkLle7WZObpv/UZzC2SxzLEE0MK7uMF3atk7Arr0dJ/9bp/NrbeLY1nHM+xi+tjXIPLAB3L5+QGsAcMwMVpCkAZuSAeahdYdbYLutFfU1RNUDcmvYBBNhE0cVG12KbO6oipNyEN6qqppqTZ87TW0zpmjMzAnyN5FkgFO3aJtmzOJPP663aQGAbhHWtt3l5WWw7LIt23ARgA0u29YEjs02nNjvisRjl4pDPJMxwXmEgjaHGrRpS5cefWq9bv3TEt1/+yPq6+wpTor6ug89YM5Z4YUv/GzxYi9IwN2cAk4Bp4BTwCngFHAKOAWcAk6BfwMFHLz9N7gI7hCcAk4Bp4BTwCngFHAKOAWcAj1PfLuubn7dl/jc/rh19z824Yrv/s7f306PYaKgTtyt/poa4AYQkQf0ZAErNUE1j6vW3Jmtmj9vuiZPn+JB20a6MOtraJ+1okbchlaNaA7bAPDD5/Wf2uf7QAKDpMJwRVei1+fJV38QcGVg11iu9cWGgANAAOWHgAFJHJp0L65LqH19pzau79Oa1b1at7ZXW7cMYtiNaQBwZN2RFo9s0ch+wKE5ywazKXprC3TYCmBLxDBfrbMxlwdXBAC7Bm+syxYyVOL8oDf2X7ocXz+OdlvX7HBk7Ugn7mi4MxraVBx2FTBqo7DS0+q52OhIxfep/v6kevpwL+IEjAL/Jk2ZpF3mj9OuC3bS9KkTAbpDOudr39LQYF6xGmKr8URb/25/15Ci6J7N9GmffcfqqxceqUZijGNAyFJ/Vp3rN6uhpU2hlhqteORR/eDiW/XCqhyO27iKuPhy9LRGgW15INBoSF3OAbYIZ+sjBhCboxntB/oG6dGN6UdXnKWaRty2qX5AsvXnWggtIJh43GDTLOKsq3XyCefrycdXadF+s/WDHx+rMS0hZbs2qaqxiSFSp0zXAC5dOnWzfQpkiXatZ3zEEup5cq1+8p27dN9Lg0pwntuDtyOdlyPB+Wh4GyQq187PnJxTGmp12Lvn6PhPLFIVY6+UMkIXZFxajDfgEcAVqBkLQJ6ulS9u1d4Lj9JbdvTrkp9/SeOnAcoZg3f94i5deNbtOvnEA3TUme8HAA/Q6dsDNANoZQ1wVWmgq1uxCa16/KEV+tQpv2J+NKquPqRUqgcYblHi//p/Jr+aPqNXQhubFuFtXyMlIGb1WPWliooUunTaKe/Q+z5zJLHDHPcgsC7GxoFIDPwXVP8Tz+uiC67TnQ/3qao+TuQ1GzGAeKkhIs9xfH/qU8do0e5Rte0wS9GWMcRFDzB+cNPaesH89Ydz6n/+Gf3ivDt1z1+r1MUGi+IY3MnMWzv2vxuPo5y3r+aAH+kk9saFueftLRkHdivHaLNumDufwuvKpgCLBTaoa8+xVeIfub3W9a2sBXZMtsmkHKls+wfYQGHRxBb1zblaz7ZZgc2ZX2T8RllvY7GoaqoyzPkgzltcuAageVaVrYcI68fF7g8T3Y3DO8XaG62Nas6OMzVl4VRN33me/ObItVMjeSDPeRomDrLBxedFwVsfsR2IAV47LhZRfzn1uLz0lbt+bV0oFRrLx22JCcSyGyQvg16Lac9ry5a4XlrWoSVPPaU7rntYK5/pLI33Zze1NfruaG0ufPGiJcJu725OAaeAU8Ap4BRwCjgFnAJOAafA/0sF/vX/Kv1/eXbuvZ0CTgGngFPAKeAUcAo4BZwC/+YKlNKXzCiGfF/iU/Yj/P7qliI9nTd/5zJd9dvnADVNGirWKlVKAz2TSuAcrI7XaUJbo2bPHqcF8yZp6sQ6NTcAbAAG0Yh1vqYVquKDfIBBCaetQVgvotNzqpVhqMEA64Y1qOt94A+IMCDjsy5ZgydE7PqILYWc8Nk/ACWT01BPn9q3tCuzKalNG7q1YcuQ2nvygNiIBnGiDhGhnMGtG8ANbDAuO5QC+gFc0nminXEJW2yzAThzhpn71G/xyHz1ACTxw+b6M+dY2c5m4cleqvMbcdeNhDFvJsK2AtBGw1sbMiZLwiC2HQ7xprvtuUAHH7JI02fM0JTJE9TSiCPZGIpZjdWon3//En373CvVOq5ZIRyzxQDdqomSouEaDfS2a8e59TofQDpl4nRlNndpzXNLVV1fr9ZZ0xVsaNR9v75R53zrVvXnY6oZYw5erjnu3Rgg18DmSOhVHtIWeW3OaXPZoRfHaI6Qn5WgAAAgAElEQVTI7s4EXb19+uEln9NuB80g1roHA7V5+OykAE04cFU/hqfN10knnKmbb3hMt97yNS3cC/A+0MeYa1Tf8vV69pll2ufQw4G3wEz6Vf25WrqUGVc1Q9r6yApddN4tenj1kHK4vk2/kd2s9lZvFN5W+oXt65zWOr3/2IU65L07gh8ZMRkEtrJk73oAD0MG1Kv5yvH7J+nBu5eo1LVE0+fH1dIWVVV0rH6x+De6/JKHdPDBu+qsn5wAtCWOu2etItW4wjl1c/JmcCeHmmPaQM/vSSdepo6OAH259UqnuolNtjH5r/9n8uttLKgsW3Ys5Q0FeDKBt75Yk/qHGFfEXH/h04frvZ85ivPqko/ocSzuGIerFMz7tfW+p/XD79ysB54DEtJTa/211mnb09OjSW1hffxjR2iXuVVqm7sjmzyI182kmZdZph5rQhWAMZnQX392o665conW9o33rnM+RLy355BlM4j1LQ+7wb1jHQVvRy67I8/VIK0933OE4qQVrnZbnFKptAb6+z2nrW0zqDIAWlur6pry721jQp57gQ0NFilciQh+o8v7G72mI8/JXL6VW3Fkn7HtafG6Zg0y0/VsrllbB7wOZ+Ll+VkTPbljuEdZe6u4hiG74843yYrWa8v4ThLHXALAVtcWNWOHNs3fY4Fm7jqPfux6kgt4LSZtgc0EedbjIBtHAiQieAXc3r3cjfvyrTJmOY5C7fCPWb+9dcLi78vH57MNMraoAZFN1/atWV133T268bertPqlZWwKGOyaOiVy46GH7vXdU791z4tvVF/3OKeAU8Ap4BRwCjgFnAJOAaeAU+Cfq8C//l+l/9zjda/mFHAKOAWcAk4Bp4BTwCngFPiPUGDjgx/cpbq++rP1c2d8ABJQle/Oa929q/Xw9Y/qkYdXKImDc30urJ5SXP3JtJqaqrXLLq3acYcmzWpr0MQxITU30j9LImaBjsX6KnPDEVdMvG8gitMO12seUhAAgpjpymO0QAO/9wfrRzRnljlwDT6aiwtkwvdFIn/zqYQi6X4ATlGp3rT62geV7c+ru6NPm3uT2tjep8GhkDB5Ei0awFVrzkkcnUN0wQII+nmdgVwB8IC7F3etvYexnXIYqvXaGmQeBsgFixkG2HiOP+4GlXHemnM3yJMM9LweeCkD2/KwMDhi378MW7Y1+o6IHy0/9rXgrf3eIndDVX594pQT9D+f+DBaJjkWomuLg0BxYlQ5j5w9JjhWnasGdMoJp+NKzihWF9NQIAGkqeaAatS1eYMW7DJVF//sJI2pbdSmJc9qc/tG7bzPQkXamlTENXnND36vS694AjjXqkDMFMLxzDUM0mdsMNxurwR+XEsis1Uypy+QBmgUCOGcTdFH2tOhj3/67TqJux/nnQ+YFzC3NVC8iJM7BQStnrCH7r7nGS197jF98pOLAJqrVQVQzw1V6Yqzr9bd96/QFddfoIaZXMMOentx3uZD9GgCbzc9sko/PPcWPbI2qVw1scnWZWxuTDYMVG5FAFblVnYOlv/pabipYJ3Kw+fDpSaCN6NaYr33nzdBx520v2YvYFAzDlWoZvxwzFmcxzLXL5sAAOMKNwLCJvAKbfCrHr30xPWaMnMM1yuuM076jh58eLOaxk/QlVefSJz4FGW2LFPYwKbVNytednUW+nAST9ZnPn6l7rt3jRrG0OWKCzyXts0N/7x/Jm9vY8BrL2CvdJXaWPYzTy06O1oaVCHcgPO2pLpQQqd/9gi965PvUXpwncJp5lW0CGQFYgO8VxGL+6MLb9Xjq4o4sGuUZQNI0Velvp4uvfvw3XXEe/bQ7OlRxSdPBeh7uySYH4BHYtZVldVLdz+u3/zgQT3xQkJbcOz6q4LIbzsZ0IjxaC7YV9xGwduRY9Vz05YHsHJsSPBz0asBmxaPvnZrklj3QZh8TGNbxrEpZbY3jjZvWKsVK5Z5/djjW+u53vT4EiGeZZNIjHVl2GZanhe2bLy2qK96TUf2Lo9+iYAHPss3W7U8VGobXfiSsYELsPVxxx8L1LY5a1HmtmblYKNFVXOYNWyqqCM6uYbYblLXeU6BiHOfYuGQarhWAb6vKtq1AeSGsho7tU5zd5uhHRbOVO2kFqWJPA+ZOxkHenlLi3XjDudGexC4cuYvw9tiwaLvGezE1XvuZnPn2+YHWyu8SOpezoPubY7Zz98vBcbXiqUx5sES3XLbo3r8wRdFM3Jmlwl117ZVhS/60VPtT76OvO7XTgGngFPAKeAUcAo4BZwCTgGnwD9Zgdf7N84/+e3cyzkFnAJOAaeAU8Ap4BRwCjgF/nsVsD7b7JZz5hBJ+3V1L3tvektXcN3KQS1d0oXraVBr13YokySmFwhXqK3SpkyP6tvGAWyJ1ZzQop3nNmj82CDOSvoUA3nV1gNVgBoWhakMgcp1dV6sJkmeADLiaK2dEdcrrwYT5UN84J3HWLzvjZbSvVq5GfDs7VVmoJ/43z5FsgkNDRQ11JVXb1eOaOSUtmzt1WZAY9+gdeHiiAvhCgau9RHFmkyliKf10ceZxi2Mi5f+R8+d5sGCsknVc8sZObMI32HaWiqU+xv9OPlK9rthKGSPtbjPMK5A69c0AFSJ3y1yvt739kx7HXsPz8UL6AN4lnDnGfwtQn4CAEkDLgU6PSsRrKPduSNh3Ujo5PPiYbM6/rh36MRPv580WdJEiajNFVNezHMYoJVNDWmwt6jmaQfoW58/R1f97DFNmd6mrmyPMharWowDwHv01kXzdP6FJyvd36ulTz6iXXfbUQ0TxhElDYBN5/SbH/5Jv79hBdC3GRg+CLSlJ5Oo1BzvY/A2xJh4ZY+v6WiOTLv+1hfM1QZ6Gdzp3Nqtdx4+V4vPO17xMK/P2PAFY/DQDNiHzl60iY7dASMm8JPXT2y5G303K1pfq8eueUpfP+Merl2Nfn7D59S2O9duC9oXavgZ8b3VCW1+fq0u+vZNemp5WinAj4+OzyzAKoBz24N6FvXKqLPrOhqO2WgwgGSvZf3A+TyILJdRS3Ncb3vLBH34hCPRkrjqIdy+UeA3Y7BE960f16JZsYvmRqyu8+KDwWMaWL1S3b1L6RGdoq1PJ/TVT/1cL20lPpqx/vtffULzFs1RcvMzxIjbLgfGJHMjyO/6B7aqfsoC/eibN+qiH91FBHmzovSV5jPmTCy7FEcCwkrX6Paitl9rRXvVsTUCfo524Vp0uOfk5GBDtpGBzRk5otLD6JEHzOWB2bXRPn3lq8fqgGPfxZDcTDV1RplaotGRPZpLacVtT+u7F/1Fz6ync5rNBOki44M5mRro0qknv00HvmWK2nZsUaCqhQ0bwP0IwpaGuJY4Pdt79cfLrtM1f3iSzRi1GiQSuASMtBZW6321COFXaDMsgDdnh78v8Dh7jAHNMI5fo7BhIKbFYMfj9VqzbrN6etkEUdOi3RfuquNOOEq7LJhBqgDH5I9pkDXo8ksv1c9/dp16WHNKHH9DdUjj49VKMycNmnofZvCGhjW9/lxbY7x17e9vlbXD1gC72Z8ra0olKr1yHcwd7H3Pe267ederHPNs55Wx8l8W0/K7DX8djoEucmx5Nh8UcLlbk20UcBvibgA3GAqoGnAbJxY9wqaWWLQKdz2dxBGuQZj4ZQB8iMjqGhzjc3aYociMRk3YYY7C8UauLa5lg+yBCN3DjBJb87xxWtmIUz7Gkrdxwtse4bHdIuuqt8HDi1zGKU9os+e7Ze0tcA+GbdMP14ge8nUb+7Tshc266dq79OCdSzTYkypMaA7fEBtsOHufxNYXFpf3X7ibU8Ap4BRwCjgFnAJOAaeAU8Ap8C9WwMHbf7HA7uWdAk4Bp4BTwCngFHAKOAWcAqXSYn//hsDU2nj0Cl/dmAOLwM7OO/+se295WHf+tVddPcCsSIOyQNkMPYVUHqpp0jjNXTBLOxKNPHNSXE1RHFthc8blVVdXC8gBpQCh7FYg8tSXr5I/BpwCGHiOKhybFk1cMqcbYK8UA5wQp5wjOzbiUU+jWMSlAs6KXUDb3gFtXLkaBya9lvw+k8wp1ZfRQE9W/X15dQ7mgCg8lhjfLOAgSYFtEnDby+N6E0TcAhJArNug7CsiVV9jCHhxzcMgZeTDKqDSoKV1flY6NssRvZwv4MRAjZmHzeWZtzhgbhbbbMwiZCDRSB9O5GyGcyWGtOLircDb1x2ZgKY0nbE11QV97az/0VuP3leZjUsVBpL5rTMYXfO891AioLop++may67SOWf8ThMnTVbSYpMzxMyWLI54QIcdvKNO/tAB6u3bqlZirydMHuu5oH1A6+SWbv3q0pt0/V3oTyRwkb5XHxG2Ic7RdI5EgHJoZMc/EvRVQGIFkJo29phU1q+GhkH94DsnacFuOCv7iNul69UDgnSfDuGgjI2bSZcs8ay4rJNdq1XT5teG++7ROWfeqaeXRYisbdT3f/p+LTisRaUNjDs1QHGBQOFObV23Rb/79aO6574t6mIs+4nUHSLa1d7fi5DFyRnwM7aGIf0rYq29HlHgLqCqhFN8gO5fXylHlG+t3nv4NB137PsAikTKJjYy3gFLBRy3OD99QXOHloF1EcDor2v2Ng8U+gcYqy8pVhvUX376OOf8gHqDteoJDuj8M96rI49bpKG+lXToxrxrkaWfOMxcGOzrVHziDrr7zyv00Y9foqaxY+GKOM5tE8F2jts2AFjs+Pbc2q81jl4N3o5+zstdzTZ8h2N4zdWJ5kHGSYSY2zTzNT2Q0diGGu04u0rHHP8W7XLgnsp2dClUxHFdX8N8yCg00KNnbnpc373sIa1g00Vtc50GmedDbILYYWKTPv/xQzVpTE5jF04GguL8Zo4UALdhoKE/XKvVdy/T5d/9nZ5e2cNmgmplrC8btzZfVKB/2zqOK7fKcZf3hDBGK79gETHQ6PVXM8erwjFev5q1JKWNmzuIWw/gAD5cnzvrs5o3bwHP2qiCbxVjAac4UL5UquOp41h/Enrk8Wd1+x1/01P336fkxnbl69g4QUR7iGsVISq8hw7jKGA6DAjNDTv1RwNxWz8qvbo2R2xDRNkFTNw4a0wF4NrPK7279pzK+dnPKvHg24u8Hjlm7LUq46Qyb+3PQaB7CHgbDnA9udexXkerwnRgF/kK0CXaGz4NmMXpjss4iqs9RYx0fXO9Zu0yEzfuPDWzScGSFcypy/KrQIlrjptcRXPZsqmGuVT0001umyeK9ncA84frwNmiq22XsPOwddHwbeXjIP7eyQwC123Dhf2sGsjPfLrjSV31q1vpxV6rQPegxscK949ti3x03rGZFYsXO4j7un9/uAc4BZwCTgGngFPAKeAUcAo4Bf4BBRy8/QfEc091CjgFnAJOAaeAU8Ap4BRwCryeAitvPmifybvsfGmwbdo8DE/BobV9uvl3N+i+m55Tfz/huL64kpE69WYHlQsPad6Cmdpjx+m4bWdrXFONxsRxaoX4YJ0P633kcBYAOWX3GEGysRoPVBpU8hVxxwF7yqHEwL+guVyBfXzxAzjSOHULwbRqAAY+IlRLQNrkqpJ66LFds3y1Brr7iSnmI3+gZ9eWTtyuYQ0B5jAi0uFapyS9qgkAaX9/gMjkrHpxww3iGE3Qa5vF7RqKxl4BWN9IV61p92rwtvJzAyzmvrXXs/OORICzwON8PqMwTjQ/51nEIWcuW9MmH7bOR3QiNRSfm8IQJ89IiRvXuEQFgL4RuJzNGSAqKZPu0IePP0innnEiscMrlR/ayuvWeTGuAXKrA/EWekLH6dmHl+nUk76NCzmu6hY0K/R7sb8Rju+QRbO13x7TNHFyiyZMbFC0Iaxc0kBiXH3rt+qqy6/TjX/ZqH4gaR6HqZ/YUxgu0CxKLPPLPaGjYeBIJ6j9zvTKF2uAWl06/QuH611HLFQp2e/FUQfRK2/RtehZ1dzqAZzBri3AaZyDQNQ/XvRbXfqbZdqIyzZChOuPfnCsDjx6N+XXbAL5tAAGGVlVPepq36QnHujSlVc9oU09ye3CWz8W0Mqx2XXeBvk8QybjM8zYBN728vwaLukeC6fqve9u0wGHHsygYHwyDs2v7SsQ4z04oGAVgIrrW6QntBgIs1GhXv54g4oDKWBUOybJpC454wbdfnOPksyLzelN+tRxB+jUr52ofOIlFRinVcyzQhrXITA8OdipSH0rkdZRvfOdX+W1qxRvZPNDFgDGbeSxl3/wj8PbkT3AI9eNiit05Pt6GwxsowLXyAdsKwC9k4DZIUB8DRs8DnvrNH3xi0dp7KRapckvj/iAsGNYDwoplZi/t/3qL7rk6qfVlfarcWyTEmnm69CA3rrvPB3zrl01b1qtanYYy1yqKcPiADpWc12SBd18xV90/VUPK9QwXing7fOr1gFuAaU4Z9ODAG70q8DOyjyqwFuzZdqak2dzSNbirhlzUWB5lszg1Wt7ce0XdNTRh+lbFyzWJGKBfYFVbK5IMZdxteP+LhSSHE09xzTLc+v6bScJ0ePFYoMGtgxo8We/rrsef1j1tXUevE0xhyKAW+96Dfdmj/6Qw7Ss9EYbkK1sdhi5rlRcuAZ4K2vPyM0SFaC73Q0JXmz7iDSB4VSBijb2OgXPDcuGG+v6BaIGgfJehTPw1vabVLFRIc7aFgfS1/B9CP1yQ/3st5lCN24vPcdb2RxT0JydmrX73vO08Ij9FBpbx/uyjjBGAsw3W7/t74Msr20xyeaytbhxQ+2eNiUAr39oGN56GfXb7ubK9fmJr7e5ZzPPV4sOUW1Y16m/3b+UOOXbtfKFrepY1lfYY+a4F08+9oBPvfvr19z7en//ud87BZwCTgGngFPAKeAUcAo4BZwC/zsFHLz93+nmnuUUcAo4BZwCTgGngFPAKeAUeE0Fci98662P3H3TOVNb4rv5482RRx5bprvvW6VEb0GdG+lOrZukfiJjB3EsBmoDdHbGtdNOrdpzz5ma3BJXFOdiDR+9R4iXDQBuI3AZ8ja96MwSINXumGiJyqUH0Ry0os8QuOonwtaLUaYPtQiwzAFzfEGcanRMQu9U6k2oY9UaLX/heXWsyCqRpMMVZyvWLKWH0h68LeBYHcpH6LYsKoOjNpGlxxY3Ze/AII8PKjmUIomXCFseW8SB6oc+WJxo2Dpzt+dafA2lXgveGvww6FJVRYyuARAP3uJ6xWVoUcoWhZu3vk7giQEcO6YEzsw8miYTfehWUlMjILW6ijjocvTyyNjU1x7C1l9JTC2aphPdmj+nUeef+zFN2SmuRPsLXJ8molM5tlpAk49Y2iwQBaB72omL9fhjnaofPx4wTykwzrmxOHX322uG9t97B+28yyzVYGIVnbYGnH3ET+cG6Lz9xXX63U0r1ZGKKQhgDxKVWx0CSqFv0q4R525g6dXgbcWZnON4c4Cu3NAGnXzCPjrllMOBOj3lCFuoTB5bdwjnpr+aGGFrOe3rUaShQSuufkAXnnejnu8LawsORr869NNvH6eD37+PihvWMJwaPUgebMqoa90aLX22Rz/+8UNqx5XtxwVusbx2bGXnLT8DVNkmgsr13eZgNCBLjGsBZ3GJDtahRFotjQG945AFet8xbZowZxbstqSX6NytrqrRxJ0moi3OUqELtCsP6PMbkDcnbRTnLbsLAuE+da1dq/NOv0GPP8571sbUl2/XAbvO1IW/OFNVgXb1b92qRoB1iVhvH/Mglehn3DK7ApP1keO/oWee2QTkbAb3A5U90PUyjPPGyTC8fa3Y5FdEblfiv0fEI1fG3uhxVwGH5efb3cY0yM3ie1kHbIhvau+Qv75a4xpblOzYpD3nx3TBDz6jcW10EQNvA1zXYmM1cyOjLPHrf7z8Nl3yx+fYtBFVfUO9UmkgO+vI4YfurmOO2FOTJ9cq0GRrBnOI9/WHgKZY8rte2qTLL7xJD9/frljTWPkYrGs3b/GAe4iNEhnmnc3B0fOofO2ZX8MnF8TFmWZdCRO5nEoVtPTFrVqw50763Jc+rbe/dT9gfAebPfrg8S9yumyAsHQAf0q5QeZp0OKcx7G4AaLpJjbGWCo0a+mjXfrh+T/X0y+t9jpzi8MOWlt7Ahbfbd3aIyqDR84Vmx+2scHGY5SuWftqLtuRQN1grv3Z1hx7vN1HA/cKkB19rbe3UaHymMpxZADYZlo2Hs2SzFim19kixjHBWjx2DZrFcebWAXTjrPMB1rIUx1ywYyKe3Y7fgqgTibxmzazXwv1mad93760xc9voOyZOm0htW7OCgHwbR54PGmDLIsT3FgfOnblnEfPlIHsrCC8H2tsGIEtjKAF37Xlp5kmQtcnueTqU12xeqfXrMrift+imq2/X5pVbs5GY/+kdZwcXX/t45o7hgev+X4FTwCngFHAKOAWcAk4Bp4BTwCnwT1LAwdt/kpDuZZwCTgGngFPAKeAUcAo4BZwCpdIfAvme/oOCgdSZmfUb9r38mz8L9HUFtb5zQOu7Lc4yrNq6MXyWXtRK+gVDDXG1jW/QzjtN0N67t2nBvAYFir18CD+o+nA9wAqIZq5aLJglYn8hS+WeV6CffeLv5/U85y0fwhfpiTRg6ze7JhGZWXN1En3ri/JBPc7F5IYebViyVquXrtPGTT3a1EmvLRQhQo9mACejRQvnckAroHCQWNoUMGgICNeVyqoboJJK05U6xDng8PJiN6EPBWCJB2u8Gkhzi40gJ//L4fByfOzLr1WJUN7WW1mMeV2t6VQGkAHMQwsDytZD649VadasiZo5sxXo2aPnn31a8RpcwTlig0e540ZGm/794eLiNTcb0dMWtRssDeiMMz6gd30AJyoxvIE88JP3s25fSBNxyEk6VGfqe1+5VL++8inVtbZhtE7gCM2oORrUAW/ZQUcc/hbN23MHLs9moBAAHzDr88dx8qZ087W36pe/X6otCWCuwRxcrgEcxuawtuM0WFYBSnas24tutZ8bvPWHmok93aAD952k8799Cq7MrR68i4QBfVzfAH3KJYaLDydrAFCaH8jp54tv0C03LtNA3Xglm2vU171C3//Ke/Wek/eXb+tG4pXree08Yyqhgb4tuLX7deGFD+iltQOkF8dECq4Ho0PE2TKAhztvtzcIDLCxU8CGUAg4nsxo8sSw3nXozjrw3U1qnTZNyU15LT7lClyKAZ123skat2O9+jd2sHcBoIa33IuiJerXTwyvdQZH6iN66o779d3z7tDqjfV0P0fVk9qoOePG6bJrzqbPNqfudSs1Zvwkal2Jsqb/t8jzkpmEqtsW6NyvXKZf/ep+jW+byFDGeTga3HIaRXQr995u/1ZxotpvK+N0e2N5u4qMmDfGev04J4tANRqXlc4TXw5I+8QpJ+jID56o5oaJeunpB/XYvVfp8MMXALunCzsrx9yvXJQ5yPOHXmzXb3DPXn7LS1xrHLaAzlRiQI31JZ14/Fu178IpGjcD5zUbBGwgpOmrJonXuyb3/v4O/epnj+qllXQY1wB2Ad1V5qpnrKeSvA9z3rqVtxcf7Tk87QS4Z+mEraaftrunXxs3pHTqF07WKad9To1NAMTiesbHFh7cz0NXEn3dTFy7db0y34DF6SH6YGM4R/2DXGM2n6DFo3c8r3O+dr26u/NsZLENEyyjwOEQwDWHzd68pkGb/9uigF+pdMVxa9fWIK2B0Iqz1s7FXqsWrQzO2maJylwzwOstccOd25VXfTXn/qu5q20mex3g3uT10qS9jS5Frq+djPXUhtHNxngUaFwFxK1nbe739Xhrso8J5ifGnd0G3uaCNOteMT+osS1hLVjYpkXv2ENz9pnLpiA2NhAzbkkD1gJs7+ONQy8m2fqm0cg2Bgy3kFfgrXfxTUUc/yVgr5dmYP265vpmrlk/r71mFti/YV1Bt9z8pP54w71a/8yaYm2++NDUYOH83QZ012JvG5C7OQWcAk4Bp4BTwCngFHAKOAWcAv+oAg7e/qMKuuc7BZwCTgGngFPAKeAUcAr81ytQuvuAYGGPQ9/mD7We7gtEF5UK7dp4xxJddPaftHozgBOnWqmaeGRijCmA5MPxgibMrNb8+dO165zZmgtorAokidAEEtJpiw0LWAhgy/AhexWULcBz6PwsmAXPwJh9IM+n8n4gSsl6UA0+EPsajgBcQjit+DmZskTEhtW9ukPLHl2qF59Yqp4NfUASAF8RMAI4yxQ6ca/iyA0QpYyb0Ry3CYBoMpkC2uJipSczYe42PtMPA3jDFoXrjwJt7RxAA5xPARDnMwhksbwGF/7B20jgNbrftQxMfOrL4bTjrdK4MBcsmIubdUcg7qB3HHvvPV/77bc3ICasPvoyTzvldN33txc0c/pkz2lnkGa0A3KkQ2/b4ZtLNYSDFHeoD2DS37VV7z1qF535jeOBWb0qddMjG0APcz0DYQcGEqqbPkP3/Ok+ffm0qwBfLQrFgeDJXlXjoNtjl6k65VNHauqu04heXgE8GgAQWawpMcmppO6+4z795NdPak23X1E6jSM473K4UjNcD3Me263iYrXvR2tjPzN97BwD2LSTvVs1f3aDvn/xaWpuJO6a449XN1pArtJ+GjADaVXX4GIONOuZP92rb//gHrW3A8Nam5TEmdixcb3O++IROubUPeXr3KpCotG7xoG4RUEPAgPD+v6FD+u6mx9XpI6OUhzfBd77deGtuTwZz37GeIlxmEsktc8eE/TOw+Zqt8NaVdfUoqU3vqgzP3ut+gakz579Lh156iFKdm5Utq9XdfTr2j9iDaYy10SGMNcorGt/eqN+9ssncIgTBRzxE/m9VS3EfX//x6do/qLpAOHlqgaGGTQnW5vrU6X+3s2qmzhPf/rtg/ryF36tMS3j0N16hcvO25G3NwpvK+B2pEPz9SLER4JQr/+ZLud8lghsxmoGrY855gCd9Z2zcchah7L1VAe08ok7NXY83cTNdP/mmM+lTjgsWjBftzy8Rj/7yV26/ukeBevjzFtejzE2a3qNjki2o+kAACAASURBVDvuQM3foVljpoz3nJY+H0AfkBmKAcR7U7rmp9fp+j+9pJ5sXAEKWFNsPjCnqr3GEJHJOcZOJVrY9Bk5d0bCWz8QcsPGHg/8fvELx+uET31M6cIKxgebFogTNwyf7ezV0oee0Z9/fZ82re/W24/YW0d/8XjmHesYc3wo0aUYMLIwJP3qwt/rF798jHHWpKoanmvOf65RxJy9rFPW8x16DXhbmT/Wb2s3WwfsZnPLzs+c/OYoHmKjxmhX8fY2ebxZeOsR2xGfvpQ3CFiccTne3YvJZh0313UBoGvwtCZGTzBT37qEDUwXWPutszbA4pdn/WevDZsvgNCkDMTpK955/lgd+va91LZfg8bOnOHBeWYJX5kn/H1im1u8rT6e89bu3qrhranewXg7g+w//G7YMW6OXLAy1wzndo5rZ7H1JA3kmburN23Rrdc+qb/9fpnWLV1usP2BAw+cesERn590+4EH3uMg7itWEPcHp4BTwCngFHAKOAWcAk4Bp8CbU8DB2zenl3u0U8Ap4BRwCjgFnAJOAaeAU2CbAqU/vC+wsa64+7hdZpzvr4sc1NWe0WB/Xr0bl+naH/1NXSuJ640Dw/iQfWt6QOlgThNntmj3t+yqRTsGNXNcAxGZ1YryCX0uSy+pwcKqAHAEYGuxs2bKst5LzEw54i/Bo3yIT0yxpV0aPCUi1TohLS60ALALRojh9PURg1zQphWdeuqhVXryoXa1r6bP1vpfuUdCNcQh06kKAAgCe2Ee9GHmASDEcSbN5UecLSB4MIPrz6Jt6V+0z/KjfJgfNbdrwQCY2av4nfluAznP3eW5b+ndrdzsmF55e2P/9KjAoG1ORgMcdggGHjxXol/twKYgMPudhx+kc87+qmJAK58PiCxoX6mDcxrwgFQ4NEW/vvRmffsbV2rsuBZ+bppZXCruMnOVee7lcl/l3934UTFG5y/gKB4eoyQOwkkTS/rOdz6sWTs2Kd9BjG0ExyldpAEAUIoI1GgzEbMr+3TC0ecqQZdow9gW4CuRxwN9mjt9rE77wvs0HwduPrWK90zg6sVBDLwt5dNa/txyff+nD+jh54Bw5gwEJjXW1AHNiUM1KBoKA5XoLTZYvw20lI+64hT13IWcH+msgJa0xtT7dNH3TtGMHTl+4G04WM3rEH1LlHaOCN0wHaa+XL1+esZP9Nt7erzI7SAwtBc42LVxUN84/d368Fd2l6wDeQAnOKA6WIu2qS7crRN17c9X6XuXXq8ALskC49C0DZkr2zYYGMgfERlcPtDyfwzelnD9pulXjeNcfv+Ru+s9756nlt0ICh/K6+df/4P+eNV6DdA5vNsBLfr2JSepmn7UgZUvqAZ4C/Yt+/v8jDciqLtXd+mS7/5J9zzUo3RkvBfXnE71KJwp6vNffpeOOeVQ5bvby73HOGtpkcYxTQ9rnnlR06QNG/z60LFfUz+R0Y31r+zqrYwLL6r8DThvKw7NCsQd6ch9taWzAgvt+nnR3p4js9y/Wx3L6rOfe4922m2sWmZGiQseJ1+aiGAgdJHrkMeRWQLAhkPEQVfzfTqjZbc9q59efIfu2cCcba4D7uLG5r4H7v73HrUrkK9N8aZ6xi6R7EGLw8bjS/T11ufX6Irv/V73P8Qmj6oGhWoYD1UhDQ4Sb4wLvIoY57S5+4edt2XY6BE/Dz6W0aA3WdXdO4jztlY/vPh72uvA2Yzh5XRSd6E9Tnnc3pseXK3f/PDPvBc9rCkc1LmUjjhxb51y8clK+tez1tThCGeMsjGgf3UPGwku1oOPtis+bhbx6F2cEmsX7xMAxmZw3voA3gFLKaB/e7T51vOvD0ewG7yNAUVTuI0TwOgsbvIIccV2CwNvq2yjjek/HJ1toLTcqW0u1GHGybna5pkyj2Vc2Fpn35ub1hbU4Vt5npbXPR/fB23zDjczcZcf5y1ozEFWduaW/TzPGLXNMdaRa6cSB0wbLA/jxLXxa2u/FxMNRC2ywaOK+TPQz7qXYu5lgLxEJ0+ZPagD376z9jhkL7XOmsbfKTYjOA97R9v4gwvXupS9ddsDunYuw6C3ZN3pzF0269gVNYe6LzDoHS/tyRyrbeDJcG/n2PsZoxP03IvVuunGR3XXjbeqm/70aU0t98fG958+75DdHl+82EHcV5v37udOAaeAU8Ap4BRwCjgFnAJOgddS4I19guI0dAo4BZwCTgGngFPAKeAUcAo4BbYpYNwvu/zC2e3Lnr+6Z82K3drm76gVT2/SL398O25PM7USWxtOq1gX0ibgrI8u2ZltY7VorynaZacQEBCXV7RRGVhSdbxOtfFmqz707lg5cZDV8kF7Aohnpba40KwgMQVwpOuVPFE+ay8AHYa8D9FDcWCuRSOnt8AtiYd9skPP3bdejz6xRUvX4JSqjSraROwlkaQWqRuwqFwDLXztTk8EYGXUj2s1MQRkBELYPxAsAtcftghSczUalLMP/ys3QwB2+/t/SmAqLt94sPU0Vr4v0ZVZJgVv9GZYuOw2Dfk7eSpqDNHnGa9X1xBdtkDaQw6aq/PP/qTqm8zty3vx+j6ihi0W14TNJomFbpugNUv69e7DvwmkG6NQhAhQNAgTY2wwxnO+8TVQOdaRh8fvAlW4znCY5QGmReGMRpcvfvYdes/7pwN/4goSXRoClPuqcMkWUyrU4FTE7XzyURdpw+Yaxcdb9GgEKJjEJQkM/dxJ2uPg2SrSR0tgNXfc1XmuES7Fwc05ffeS5/TL65/z+isjUYB6qlvVgRqNHz8WZ28H8JRj51RDgD3IjTKhsnvQbtu6gy1SmH7YLBCvvj6n008/Woe8Y56ywOcCbD9Kr2kOGBMoWj9qQd1rl+vr33pMDyzbpOoGjseua77Z64g97viZOv3co4BoeeXT/fT8ctXDgK/BvKJjWnXv357XaZ/7lRrirZ7zMecD5jA2I1VEQbMhwAN6gKZtMcQ2LqxTE3d5INegQY7RQPjHjl+kfXdqUdXUBiVXZHTayT/Wsi016sdyWa1O/fDbJ2qPD+7LEG9X0TqQA3GbAtz5T2un1t25Wd/4+g16nv0PKeBrFChflfTT1ZzQYW9bqLO/exJjZinO3c1EhU9CLetzTijUbHHCKQXqF+i4I87Qkqc6gfx0AgP4LFb3FTevGxSYNQz1Rru1K8CvAmC9abCd+OXXnwHlgF0DdwbU4sGSJtbFYNRFff3KD6p2xjiuBxA02KpMls0DbOrwVSUUJd7cV6QfFsfuX/7wrC678lFtHfSrjqhoGzsR9ejod++pvfabp7kL50Eqiwr29ChT0wz0DSsCGHzxzuf1lTNv0NNrBlTVVK0hOp2bY7VqYKyFq4hVj2aAsMPzeJiR2sYCA5hmaM2yYSBSPUPLN25UtDqna37zfe2+2164q28jvt1istmA0J3S3Vfcw/E9pBU9xHC3RIGTIQ0lO/SNc49lbh2sAg7roq1T/oTXzbzywVU6+6yrta4TTYiADrA7IcXmhjBvai7pbbdhHjpaY/txnNSAFGB2sMDxszGll4W6efZUTZw0W53LO7VyxQqgZkYNaNHSUutFBweGtnjQ1ByueTZpoBh623rDmMYdjBW6HB/N2K/i3GxXi/UH2xSy8eFBcYOz3HMWvzxiM0M5utjGSPn4vRV2G+sdBr78PFfpXzaHLtDctLLxGWYC0ATuubRZqr0xk2cTiMHWLT0xlXD87z6jSQsXjtV+R+yiyUSo+9jgkweK+0s1uHhJXKBjOBige5uxEci1Dm8KsolV3tji9Tzz1eez3lxz6g4LbHCXUP+CWEe4TvZ9qWBO9px+89sbdPVVt2jZU0zNQO6ZaWN9x926MbvUO0B3cwo4BZwCTgGngFPAKeAUcAo4Bd6wAm/mE5Q3/KLugU4Bp4BTwCngFHAKOAWcAk6B/1QFOjYsnlFfF70yGIjuecuFVwcf+N1j2sQH+5u38gF+jIjS6lpl+JB+qDig6nriRpuD2n332Vq0zxyNbQJmFfpEWq0aWiYAUYGJAIAAvao+z3UHADAnKB+I57Ipr44wgEPQhwPPh1PMLKiFCO7RJj60B8JZ9204W6/8xoSefmQJLtslev4J3IdJcEq4FvgI5LLnA8vsI/YMoNFgQI745RywpmuAHkuLCeW3Ydyj5qjzcxzmKjP3X8XlaUDqTd9Gu1lHuzBf8wUN3lo8J7gEIFhC31KRLkxOomOgU/vsOU7nL/60ps1pVK57E0AWXxkx0CH6bvPA0JAPVLWVSFxicBOapsP3/xC9vQWgTLMXtWydvQZXDNCZezDkxYj+/c2ghd+P09hiZwFTWZx6//P+hfrcGYd7ALyUGMLtx/N438GuzcoDh8PAsDM+ebX+et9m1bcRVcqxp5JpNY/J6KxTj9Ki9+wFYN7IteSa54EeHEOesdLRldadDyZ05Z8e0Pv+54M68KD9dPftd+o3V/+cXtgwDtUGQHuSMUHXJbDEez5wr3LbBm+5dpl8gNjdHLGrGX3htHfryGP3Vqa7ix5cej1xZ6aA35FALfAzpJuuvk6/uHqVNgH9YrVAaHMd5uqU6OrV0UdP09e/eyzHiwMZ92XMxgZuPygQwK9BGzbldNwx3wSA0tNJLHgOx7MxHj+gzEyu5mr2+mkNsnLzomGxk/uA+YNEgrPtQMcfvb/ee8ROapnIWdVKj/zuWX33gr9ofZI4W+Bq+5q1ev97APW/OkPZLS8qkx5SJFiP/iHiYwFiwaSuvfhWXf7rZ9WNk7lUHSE1GW9tIco1N7d0VJdecZrapueVWL9CNeHJ5Yhw4ogDxO/2Wtz1xAN0+ff+pO8RzdvaWu8dt8XqvmLcWy+p9dAOg/7tRW17sM402hY5axsEtuPqfo2x7wFfoLoPt6W5PqsYYEM9HaplbB2wqEmf/MwHVDsHd3EPoJYoXJsjPhz0pSxjAjd618oO/eLyB3XN9UvVRy/zmAltyiS71YAr/3MfO1z7HDBLLbPG0IrNxoPONO56wG08jot3QH++6mbd+1A3Gu6kyTvO1ebOZbrluj+qPlCnpvp6YC5QFef/y25S+CXj10LUQ0BOP3HV7VuHiDou6EcXn6399t+LPttN9Ob2KYw7PtvRqcvO+7Wu+8Ma5XGUxxqrlAT6We9rW1tE37zgI5q3cKry/d28FvOOaHHbt3Ln7x/QJZfeoRzAukBKwWBvl6erddduc6K/zgLlY/Eo0X1dBHZuXbdZe+xGP/UV39e4iTvj0i7qgXvu0t/+dr9uu+0OrVm9hQjtJmK3wx7QtChj6yE2x7hXH8v/rKq2fDNHMmsVbnOvm5qxZ5s97GZrqW1+8R5l8+oV3cYv//y1Dn2kc3vkRggf7xfh4MK4hkM4kC1/OcK8MlgcCbAucj0zxE5nWAci8ZJ23XuqDn/3Ivpxx8s/nuud72MuN8H60RlHbaTYbR5ijjNa7uL2jrsc42xjzNvo4vVNv9wqjL+9HMvMTLaYb5RgHWbjR89W/eaSm3X99Q9q/ar+vL+YfmpWm064ablefNN/j7gnOAWcAk4Bp4BTwCngFHAKOAX+SxVw8Pa/9MK703YKOAWcAk4Bp4BTwCngFHhzCqy4/ojpY6a2/Dg+a/r+/uiYWN+KdTrvIxdozdMZDdTGVdXQoAwf3KdwYJaIPx7fVg0g2FE7zGrW1On1qokPqTbKh9/5oOK4bi0WuZzDaVCokihbdrkKh6UfMBHEdZZKWkltikcDD2JAnRgg1mI6MV0m1iW05N4VeuSepVq+IiFSRoHHNUDk+nIfq2FZYk4tdjkDJKYeUX2AuGweGMn7ZC2SE8eYF6U5DGhzZv8FBBhY9lI1PeD2MoCqxMFWgMQ2UGUf89vrGKjwnlfW13s87/V3KcrD8ldg2LbHek80PGJAlfP1p4HUUSBIg7r6ujSurVHfOPNwLTp8dw1teoxzxYlscc3YhQs8N5stwVLrlejrBl4Dpsbvqm9+8bv63R/vUctYoBW/r5yO3w7KnGMVN+GIIWHnEAUOpnCrBoJV3EPqWN+uA/efqfO/c7xqxwDY+wcBJUAzomXTg730DuOUbJ2iH33tel32iwfVOh13ZAb9sVHG42l96oR99J5j36Z0/zqc0HHel9hkXHTJ/s1Kh6IeRExlI5gLzflmucBh3Qy8PetLV2nCuLlK4iTN+PvoHQWg4MIOAe8rN4NYBncMPObMJYhdMBxM6UtffI+O/PAiZdvXcQ0YUzi5BxIdqmkcp0x7Thd+45e67R5AYGOdIjVFL/65VAD+DA7pkLe16NxLP4FBb0DJ7k7VcKx++kGtLzmbwI3XNFNf+Ni5uvPWZYz3SbgleW6AjmQO3U8GbCVC2ECod2yAM3zluBN9WjfYowWzJumUow7QgQdMUXBCTrmtG3TxN+/QbX/tV4Jrl8fpmepPakJ9s678+Yc1fucGXJlbiKKm3xm9LPa7RGTymeddrb89Zy7zMUBZ3guwFQW69yUZ375eXfiDk7X/O3dQrn0l797qDdBccVChhqgGevtU17aQjl+/Dj/sEzgbrVPUYnRfCV0tNtm47ciI6or2FahmY7lyzpX58WbhrT0v4G2e8EY/U9HGM45RnKKxgaQOOWSiPv6Fd4q1CLc90eUWGcxYKYUbvXjt9vUp3Xdfn9Z2RHTrA49p/YaNSvd0ac+5TTrxmLdo0UGz1TwFYBelPzXB3DGbPe/V1blOa7C2zn3LhxSr35mNHLY+rNdlP7pAV116C6A/qpq6sLKMMwN43nECbL0eaYv1jgBVmSx9zIlLL/us3vGu/VVMblSJTSfBFqKZWZx+efal+uUvX1KulghuNhH42YgAKfaA/i4LWnGAf0zNzaxauGqDdePYNECMAYvWry75s/5w7VPKBsYoZZHBJdbYN+VqZjXJE20OfM1kk4rzfud9/ePak2jh8Jgx3tpiPa7FYlwrV6/Tb39zi35/7U10hG9Q2/gxnqs2n8ehjds1yPi2SPhc1tZIG+PEGXP+3kYaiwyPRDXE8dt8tC7digPXoo8zzIPKejkS8L/W30SV8WNfK+PM69s1Psw880A/cDVirlyLkWaONRJ7HzSwbQ5unLhprkt/74Ca2awwf2ZMBx+9q+YdOFG10+iHJnK7gAu/5GP+APJ9+Qb0sONmsBOtbuCWMmUvYtti2w3SlyPxKw7xsvPaEiNskbc46xBzs5ht1NNL1ujW257RPXc+pM3PrU1NqAo/dPbXT/jkos/+dMWb+9vXPdop4BRwCjgFnAJOAaeAU8Ap8N+ngIO3/33X3J2xU8Ap4BRwCjgFnAJOAafAm1Bgyx3HTfVle7+aSyU/UCrUx3uSAW3dktGzT7yox1/YpFSwRT18qE8rLf9Lq3Vio3bfZar2XDBdM6eMBwBmcLXywX4ki4vMT/QtH6wHieWkR9E+BPe6Ew3SAEzLUBHAa52EfqCIQRlcs34clpEY8cvCFcf3HQ9t1NolvVryxCY9vWy9EsSIBqINwF4cUGRomnPXYmXhdMR1FjWA2zRB7HIC522BD+iLOHxL5q4iwjaIu88ARNFcnF6UcPmDeb/1R45wy1agbQUmVCJxDVh5jkPgASjN+94gnd3sQ30DFmFgT9DAxnZuo+HWyM5bP65D68KMRVtwdxaVpjf4mGPfrk9/dEfV1QB+Qgm6WDO8ZxjgFCUqeBAHWI3+D3vnASdXXb77Z/rObK9JNr0HQgpJaKF3pEqXIop0EEERAUGJWBBFEBCkgyJdmjTpnST0EBJISC+7m+11ernf98xOsvAPiPfez+de8QyfJdnNzJlz3l+Z5Hzf53kixVXUwBSt1H7wJH28oEknHnexY1XsVZhrzFste4GtTl5wJn++9rDzMfWkfQWQjybJTTUYGoqUqLu1T4NrvPr9lSdqy5mVira2CQG0/KXAzFgP4JLfF5frpadX6fwL7yRXdBBKxRwAvlvVVWEdf/hkffvkg3mPdiAJT84Cb3l91vKDS+vkKx7BuFjQcZMyfS1AvKBWzWvWt46/UuEqrJq5piyZxr4sAAXr5DzgzT8GQvas5STbnEB3/P2z9tVxp++J6nGFo/A24JNm3IMlZfr0lVX6za8e1dJGoA322llsanNMnGymXLGOPm0zs1TX3XEu8Aq7XHJ7g/1ZnzkvzwUseweN1B1XPaDf/fZxrJ1HMMe6sAEPAaxT2DNj6mp20/1K1b6+PrJFQ0DXEnViqdybacGqeGcdv88MjQYmeoZ41D73Y114ySP6cB1gFtVtimtNJ4KKdmb1w1On6eRLDlemYymwDICMQjBYFdK6p5bo0mse0PtNXC+q9yLqnTOFOc0NXn9YXSg/Tztld9TShwF+UYH2meWsWeBi3xxm3ZEdKpSKvuJJOvX4M/X8c2s0YUI9TQD5fGFHnW0+6U4zQf+8/pyKvADVCvPn39hevvSppmjlIlhP1BRwVtwVxD58lU4/d4ZOOe948yYn45Z9hLVrSn3LmpVnkHxl22KlPEZrGtZp2bJP1du8XsOZt5FMA2rVLo2eOpy5ak0d5aj6sSAml9lPw0AQ+J3y1ADY83uNZUh3tSZ1zKGXqmFNijzgMpo9mM8xoJ7lK9v+ZUpjgHcWK91Va9p07Le21W+u+pG8iQaU6h0KVtdQx6geve4fuvvaV5nDNFaUobY1oTAOAJlEL7m+Ic3eaZTOvegocqLZm7otv5c1nOpToiumP/32Xj322GL5WCMpLMY9ZDYPzBQu1H1gY8lnx4L9DPicIu85xhydUBvSN3Ydr+oROX3jhG+j2K91sr89XhSpKPx93notWbZWTzx0q+656yEHZgaAnEkaMYrIic4CMgl/JT+cNUCVDFhmkOL6mVc56jFQLVuArrafmJX8vwvzv+j55kZgGw4tBezVNj+B8U6DhFTC+jMr9pypcgOsOX6YxCUgF8Nun7ELhFOaNKVau+07Wdt/YxpNI+yJvkrmke0Plrdulshm108zhrO30Chg+yTuAz4g9CZ4m98vHYWuA3Tts8A+1yyVup7zwVi5qxNHiKWa/+oqPf3IAnU0LotOGBS5f+b0yt9c9ODyZf+31op7HLcCbgXcCrgVcCvgVsCtgFsBtwJftwq48PbrNqLu9bgVcCvgVsCtgFsBtwJuBdwK/F+pQNOy39eVdnaenu1o/mEEKWfj2gY98fACvfHiMkV7UT1WlKoLm9nOchRP3LguJ5dy6pRx2m7mBE0aU6sqVE6kkuJkivUugNRuevtMuQjk9PCVASx6uLlt3xsTcjIPHdWrSe5CfNeH3SgQg5v+/qIypXtS6vhoMUpfrEyfXa6GRuxUoyHAWkglWMXG+UpDa9PkoCYMPAF1MtEc8a9gKkCsGSdnUA+mAZdZU9OirA2ECpmNBozzsHWjQvZz/1IoKN0Gwk0DEqa8M8BluY7Z/vxGy2Q0pZkxriRgw66pkPH4VQfHgduWYcs5BUOVamls01aTavWDHxyhHXcCevpT6lzVoAf/9rwi5AYfduye8kWSACPQUwVKulyPoljjBitGYbU6QaccfZ7eeXuNhtQNom6mbDVYw7kZ5TYV9IBH4Vr9qNYC1D4OmDGFbHtzVBXFGZ37o/109NEzlTYg4jwH2EF2cBpQnUV5t369V9854QpAeRXK4IB6e9sVDhTp0P3H6oxzj1akFsjRCTw0gmUSOiCLpxgVHHMhne1gnqTU9ckyrZi/VCvXlOqmv/1THRwrQ7axNxdVOIkSOIPFMVC18CjAW7OB9qJaTWEFa7azp526h07+wd5Y0a5iDAA6USC3t4uGgoCeunuervn9PHWHTHULnMoSGmvNAtkqbJN7tcVEn6OirB4WIjMXJTMqT0dZ6icvM4TtckW1Pl3cquMP/TlQj1RWA9khU95myCreBLGsnjZHSktLgINhrW5s1hiUtpeef5RmbTVEpeXAYObOm3e8ql/f9LLWAxXDwHihBjRI24Gl9PRJQd3+90s4vRXKxNIqKq5zlsqjf3xed/1jrhqwes6hNjRLcgyV1W2q26KwWpsatPPsMfrdVaepvBLwuAEFMXbipONyDdQIG+he5kPpsG11/2136qfnP6ahw1CGOop0mg/I2M2zWr8J0p2HA3M/19hQGIeBSvKvOtc/M/dsRjBO/pwpGskGRgWcQBmeAohFUvVq7lygc3+8o84471iykxNKxRlvrteTbXaU5p4ioKeGK+NH3W+CSNa7qei9vl71rH1X6dgGVVQxduw1CQB+EOia6OuSr5o9x2zbyUv2c23plmVqWLZa7y3o1J9vmw8ER8nPmqxkPsdQ7Nte1gP0DZWYrbjU3dWr0UPr9NcH/qBQbi3nH8WNgHMAjn/yxlu66Oxb1LomopLBqGfJA3fSmpN+AG6nKipLtO+Bk3Xi97+hcAQQ2sU+BngPRfzqWt+uKy+9Uy+8uFYZxi1Hg4qd5cBmksJ6LTSUFMZoE/jE1pmGg0wQu2zOfRBZ4vUVvdrrgC30ze+fzcEYW8sOxv44hxV1NkWedXCw+jq7dOZ3T9O8+ctUXT2ca7aU2ZQamtYrBdi3+Rfm+mq5zghzLdYXxYa+S6XUxN67oDjfaKXd72Lw7wLczc2jjJPBbPu1zUUDuIBhxtScGyLsSZgroJKnUSEMvGXuBExAy/iZo0E25lecHO4AebcTxpZor73HaNY39lPd+AlkDPN5BDTnRU4utId1bFbI9lr7XAkFUeU6jQwDPyBsDzWAm7dYNhAeS5UJp2zOz55HpjFrbMW6Jj1473N67K/P43/f2VUdCFxXFE5e/1SLmv531or7GrcCbgXcCrgVcCvgVsCtgFsBtwJf5wq48PbrPLrutbkVcCvgVsCtgFsBtwJuBdwK/NsVaF9+QXmgZNhxxRXFl/UsWl79/J0Pk/UZ1mvvr9C8T1EspgG3KEH7yBeMh7s1bFyZpk+u16wpEzV2RJ3qa8Lc2o6ph5zJsuJi+eLcYEc5l0Xx6g0DvbwJbqADDU38aTfcATRmbWnKV+O4FrJomZyIwLjndjUlNAAAIABJREFUjeFx3KumuSs096kP9cm7zVqzIY6lLMcEtgW5OR+xG+bRHpRl5cBKU9em+ZWb5wC0VAKllQFhcm8tP9NnikPe04GsZptsgZJ28x/FrVmAgngcF2FTi5qTcD7fMX+b3tRUBu4y/Va9Zs+bVxzmlbem4DXrULPWNFhheY+mBDP1YtpRXw74p8e/+FeIvaePczCFmxeI1gOItIzH0763tw4/dIbKSzcAvSN69NbXdPsN81WG5e8PL/2WtjtgqrLr+TMTZqLaFNawsVy1iuu219yn56LA/BWvLeHYJWYoyrsAX6l7jvEd+DC4YucddMB5WO19nVgWA5yigG/UZyedPFUXnnaAQuQEO+GuQOYMdsNWsFgKxXRgsH54xp+0YGGXBg3DgjjRjeLNp712Gqozf3iEBo0HYja3OpbZzCJUckC3YoA0akh5e5RA9frug5/qyZvf1QpfkbpQ0nUY0/eTCwuMCyZ5Lqq7ZLBnwGn320078BYgByzJJrt18km7Aoz3Q8m7nJxLFNJxUy8C34pieuz2ubrp2o/VXkRaZbjcsRKGpgHvatTZ1KkhtTH98Y+na6sdRynaSKZvtFcRbKq9wRJyVstQhgOLigDSR12mV1/5RCPHDVdfotMB96YG3KjSttFnvgQBfut6yM9lVl103Awdcfh4xoZc1+JadSxs0r2Xv6a/v7dQ7WV1CgQB2kBFP8CNPgRlkj269Y6zNGv7KuyyV6u4bJiaPl6lX/7qcS1c2gV0wqIacOQDzAVQq2agV1lySnvaelVanNXlv/medjpwCvbRq7CbZn6iIMVLl9WXVIoa+0KD1BP16vD9rwC+r9fgwVXOdVhzgkFBUy3bUso4gCyfbbu5x/8pvGWmY4vthyujGrf5b+sAuNiD7XnYW0VGa1LnXbiPtttlKkriKNmrIQdW5wLtqIdpMggXUfdyrh+gi8Wv1wtUt7GgGcSb4Yv/0g2tWGHzs6GoTNkjcpm40pX8ieXWst/EVm7Qsnkfad4bK8hhXq91iXKODdTFDt4fY/RMgc2e0kP+sJ/3SwD2+nq69dtfHKeDjt5FfQ0LaSgplbdqmDrJqH78yhf0t4dfUVemgn0CxbRpzT0ARsB5MfvV4PoynfC9PbTP4dMA882ogYGkOAgEykrU9NEqXfObe9XaWqoeNs0l65ep2E+Wt53DABhaAOqOpbBtrQPmn+0nfghzH2smjdp3ZGlY44Z7dfwZ+2jGXjuzDZvFfAfXZM0QbMwo+XtZgw9c9xIZuK+rpSOlYq5lfecGxWjGOf2sUzVo8Naa++ZreuWll9SwtonrymkQjSGDaeYxdWuqf95szEi2/Q9l9EbQvHE/LOyw/95HlVnUWxOOaVwN3ObzaR1Cy1qx3/Fz1Ld+xpQBpsmHzwpq6mes0uxFAZoiiEimEanNsRofWRYgD3eMvvGdHTVku7EKkA+coVZe1l/O04wpA41HvMZnlso4GORtku09CxbK/Tbj/fm46H8dy2+PqcOZy1ksmL3sLfIM19x3VpGl/JZeePR1da1q7hxb5rl0QvHkv/5x1Qds2u7DrYBbAbcCbgXcCrgVcCvgVsCtgFsBq4ALb9154FbArYBbAbcCbgXcCrgVcCvgVsBuQT8gX8/o47YPbjXz6WAwTCxiQJ/+c74uPfcWVJMRpUJVag9hj4vCMgW0GrPFCE2bMkTjRlVoy9F+lYSBs+TLBqGfEaxjvWZdDPxRFHWlQToAkVmNmtLSrGkhg86N7zRKMMsT9NuNduxDHUFViExH4NuGBav04tPv6v35DWRyAknJ8TT73nAlGZgJ1HIRoJ/lTgIa4y3ACTIwoymgrEEms2O2v+2blSag2RSZ/N/5URYAZaA10Q9gzdLYbJIt1NNuwZvtcRrQYTffDaLa6+x0/SFUWwBiU5wlgUkGlUz358ci12yTPbxxGoWlA7e4fsvatefj8stBAWBOVqbjE+z8aughf/P/sw87vs/yKR2bzhLATTf5weP14x/trS228KioPKcPH1+tq698SZ8sYzzI5/z293bVOT87AcvVDViErlMIkAUWl4pHylcyjusp18H7HKW1S3s0rHY4NbLzAt6ivs2hYi087L0NdnkBIxkvkIIxjCbaNW3Gljr1eyfpk8XzUNiu1VG7banKwYOw8DVVLvXCNtmHgjZNXTK855yf3KE/3zFPxUAQc7PNMjbTJ4d12WXf0azdxirdBjRh3HxYmCZQYPsB/KEwwDGe0JO3PqNH7l6ixpXlaq3oAaxyjDAgETDuIPaMKXYB4z6Acf/DQJbNA6ec2MOmscPNpXpR3u6lU87ZT70bPgZLGfgdKpUbFI/rtUff16030hSwARVqsWUwk3sJ0AyoGqtdMppLuzTnsuO0+8ETFWtqUYLM1dIy7FVZDznsvxNZYO7gCbrht3/XnDmPacsp47GQhb94YsBHFJkcy9xdTambTnpRIkbV2tOmmdtM0B1XnqlIyVp5Sm2dDNb7d/xTv/n9W1qFvbJ/ULWjOI13dTtLxh8qUcf6Fp18+o465+L9qcF6pJ5FevVvb+mq2+ertSuj4ppBgHrUpFwzmm/gIc0MAN9MHBDIOX3vpNk645JvEfqMarIRO18snCFY2BGz9mqwPgem147bSldd9KhuvvUfqhmEjTXNDWlsuwM0JmQsm5p1kTUY5SyrTf+U9prUsP9hc8ee4CjpC2PjTHdHBvs/5nr+B/lj2WuYefyGvQRra7NLN+VsgEaFnt4eoGVOBx4yXaf+YF+VVaP27ujlObbXAJSt2YP5kemjkaOkiuYPLJGzUeoPgPMB4shsTSf64NXMoV4aRDJYI5fQ3NFDbjOKXVoVtH7pWi16Fzv4V5do+eJeVONlaobnd1iWN+skEGRdo5a192NkbVfg+H4aG7o1cVylbrzy25x6t8JlOALQqOIJVGjNkuW67oKn9fbSlYqhXPWxh3ksR9rmRQg7cizL60eEdO75h2vrXUdjz92MxTo2vsx5s/5tomnmpmseQ4k7St3khb/4+osqxx47X1LLIc7LoTcHbzeuaX5TxFj2ss77UGTXsl4njy3W+Zcdr5FbT6DJgXXDOGd81Mfqhdp+3kPP6beXPK6eFI0K2CrHyZtu62zWDy8+XKecfQF7+AjHpaC9o1lvvfm2fvubq/X+h58oSCPM0CGVqq0tBoxi+00zRxH7o8HcMB05GVO/8sIkv9q4OyDc2ZfzDS5f9QaNrSubU/ZaA7bGUb2WecvPUtTUcUOgyLblZpkXNl1tXZQzliWllhNOhi3nZjA/ZRnRfCa0ozQuKpe23XmITjj1aA2dNpFjoIT29DrzPuAr57wdFM7nHLbtdrYDAa7z4eXgZL5wnPDQ8GDXZWNEk4vXxzxL0WgRqNV61PSvktf+7N9f1fyn3+PDN5s4/aR9928bFnt1zpyXN/nBf8GKcX/sVsCtgFsBtwJuBdwKuBVwK+BW4Otega/6b4Ovex3c63Mr4FbArYBbAbcCbgXcCrgV+C+uwKfPHbx1b1PzbVvUDJoa3OcQX8OCxXry3me0YP4qNTaixgrWqjnKjf0yr4aOGKwZWCPP2macRg0nAxKAVoLdrB/KZJmeXrMLNuWmA0gNpgHoDHKihAugYnKkrai0jOilLJjTbmoDKbzYW3KnX/GeTnUtX683X1ig999qUlMjN76xCw2U16BcRLMb6wY0gD0DYfXxRy2xuFpQ3mZV5Nz4NyBoD0f9auC2X4lWyB81e2MDuY4q0pS39px+FZs9x7k1b7mNQAhT5/qBM37ONRnHQhNkE/ChXAXcWW5uL3mwUWxbs34shdtbUTwCulDT2ZcP1WPYLE5N+dV/g99j/qoc14BBXnX6Bf8cMR4B4PabVXFHGjBerGOO3hal5ijVj+pSBjXlDXPm69HH18lbV6c21J6TgDF/uOZCMoeDgNFPsQUGzmI/rcgQsh8rAVpjdMtNd+h3l9ytIeWDnWOn/Xl4i8Zv4+y3upja0lTDSQBFR2ebpkweoTm/+JGmboeyN9Os3pZVKurrQIGNYpdx7uvCbhgg40fZlmSelI6ern8+/rEuvfIfjDk5rMDzENnHowd7dMIxO5GHPMTIi5LYrKoU1TVcP1RaLU9DQg9d/6iee/YTfdoOVInU8wfdDqSyccxnaebhofMYYN3rjF1/Xm8aUpN2bJN7ddYZ++qksw9Qb8NSzgNwlqzA7jjGmKe14JXFwNvXtOATzqUSKBfo5jXAzDRq4V6AYHoDqt199N0zZmFli0IYAIsBLdAzSEZqxMn5DdUO1dJFHfrGNy5SOWrY8hJsfuOr0d3VUr8+xRjHULievGKvOtvWa/TwiM7//pHa65CZ6utYRD5xieIrE7r3qnt007wumxbYeZvaz2lzcFTiHqx9k41xbbF1ia6540TVjvFo9esf657fvKHnFwAli2gcYP0ksBq2/GYEyg7EMkDmz5Wqt6tZk7cK6rdXnqohIwGZnSiPmb/OdGTcvMWAaDJjw5WVeu/pBp39g99zErUWN8s6jqNYpGmDcc6gZN3cA6Y6YP4MVH3mVZWbVKL9vstfsNc6zwaA+TIAZ8YizZinUFkbrPdDPKeMKdOBh26j/b45A/jMXtCJLThrzayubRJ99MoHevax1xjbrGZuu5XGT56ioqE0lpQXy8/+kcsB1nNY4gJQc3EAXmIDAknGHVeAV/7yhh6483Wt72HuF9WqsyPB/MYum4aUHI0U1t/AjOD1uAkwlxMo0cPsi32xpOKpDp11+kE69sBRypVjj107GKU8kBjC+P7j8/Wr379K7jaZ4OyNcZpLvEBfPwcM8r3lgFcPiemyy0/R2On1ymExbla7iUAxaziilvc/1e9+/Te9yRxLeoqB8qxvlKIDs7E3LYfP5nQPLLOXuZChCSBKE8WwkiLN2LJMZ11whGrHk3cbZ69IsF9GrGGDTFgaZ1594BXdcuubWtGKYrxiuJYuXqxvHzlRv7j+Iho/aCqoGoo9tJkQA5qZ69G+iBZ9+omumHO9nnvueQBuSPW11Yr19DGGrFngZ9iDGpnGipSjRDVwy4g7PTaFnXDTfug02dif5Z/yPx4DlcX5rYA9wsmapQ+DtVldU6O1a8hD7+1VmH3KrOxzjImf5hLrKSpir/KxB9jvQ+xPXc5+TENAH+OE4r220kd2+2B98+jdNXbX6diLs8bY07EI4B1Q3dtnA6p1g92O9budqGORnEfRZuXcv0l95tyzzCdHuctXNlWkdavbteijlbr9znu06IW12RH1pR/tv8+up557/WPzv2CZuD92K+BWwK2AWwG3Am4F3Aq4FXAr8F9RARfe/lcMs3uRbgXcCrgVcCvgVsCtgFsBtwKbq0Cu+fpxXV0N177+8BO7ty1pKpo4fILeW9mp+fOWobIC2oZLUCkGlSzqAzBENG3rkdpm+hTHHtmfi+XVttz4jliWraN07VeCcWPb1KsOqPVbbiAqxBTqtSiwFhBiN7sDRZaVinoJVRykRniQavl7i/TmK/O0bCFglAzJGADOT4aqF0VujJvecRRSwVCpkyPbhuouig1uH3DLzD4jwSKYGkAKwGdZi/YoQKOB9qKFOtit+qwpcgfa2/ZD3CyqVINFltVr9phorvi9wWG/2rozimIL2hdHrclt+oryCgcU1NaS+wgUNCacAIY0NTWrubkDeBBTJTChFABroCkHeHFEi18AJQrnZ9mNvmCE43Ro+tRxOv64bbTr7BJV1Ue19Ln1+tnFT6grVsnYoEJOk68JzLr0klO054ETUDuvQxqMZDBUAfyjxqiVPaXD1dvp07EHna6VSzsAjeRaUvo0wC+vCN70cOCtA7BRnQEoZ88YoxNPOFBTdubYxQBflIbqQO1MDazeHjJFnSxIwGEnCsmSIWOBZVPV3QMg4U28WIY69sjZBvU1LSKzNgFg4dx4nyzA21MCBCmuVGypV6cc/3stWxNV+aghauG6ygDjfupmSrr8exVUmjbA+XMuAGez+XW+z5B5i9dwEZDt3HMO1GHf2VmplvVAeBSz1D0TQp0KbHn18Xm649Y39OmGMqCbqaejqFSZTUnqhfI8m27WoUdur++fu6fCKGHxv3bUo+kE9SktxW4YWBphPuZG6qzv/kIvPrNYY8eQDepvB4iZ9TaQzwBppsR0wszLduD1jjr7h0equWkB84Il5qvW2rltuuWqx/QsCuAwc8XJGGaSZPmyazORoherV3+4Vdf/6RRtveeW+hgb3mt/9YTebw2qlPzpPhS0CA4dSGWMyTlPgFmI2nW1d6IcT+pnPz9G+5+4E4BqnWPvbbWwdWrNDIFIsVrIx42vHYPV9KVqjzLbWd9QSMYvwroD9uc2KZ0H5pZaL0bhMTAbeuNaG2Dxu7l9qKAetXNx8mvTQDT2DYO3fk+ZEraGSr064rAZ2nvvKRo9CVvkBHOPPcXgp5fs7UxvsW773T166O63nZ8FyIv1R4o0pIrjsYKnzhirb512MJmz1AW74wywNwjU85QkFG3r1l1XvqhH7luoHl8Zuc0cDzjrWF2jyrU1UgLwjMVsvhcxH7FkZ22Eg9Xq7OxUfX0JqvijNaikVaOnD1cAy2Rb3z5A4Yv3PKdr/7xAzd2sR+oZLilVPMF8Z2xM8Z/EhnnYGAHWz9SorQYp29XCdQHKi6p577A2vLcMhf19ev2jLgAiVvE0nGQd1eqmuT+wpgOziAf+3BTyGdaondjEQeXac8exOvKM/VAX0+RAE0oWW2yfqZcB9MmGFuDtq7r9no+1up35h014T9taPfrwHMA0udoodIeMZZ5jJezxALhTbCS+StZXjWOPvmThBzr/3J+rqzOliO3XsZRiKOoT5OqGzL6YPctpTeA6soDcAEprDpBvWDCVvom07Rn0vQSB3QPn0ab9sb8Bp/8HA/d6g7W2F7S2tjoNRbYmbP9IUnenUYXxDAKRQ+Ta2lyx5hyfgWsDuyiNg7gupGhCSWD9X8LPd5o9Ugcft69G7TCa/Q9bbsBrEmvpoANuDcbmNyKPE5huY2O/ftaKvn+0+COyh+0ieVijhblA2LlHoym9+95K/fbim7X6vcZEiTfw2uxtS79/zUutSza3ZtyfuRVwK+BWwK2AWwG3Am4F3Aq4Ffi6V8CFt1/3EXavz62AWwG3Am4F3Aq4FXAr4Fbgf1Rg9YcXVlZX1V/sLfaf3LRoWfntc25R02pyCrl7HwOI5ABuXQDI4mqgTXVak7cZqh12nojdblhVQJEKgJAXpWMSmBrwRoAseZWowdOc+bzyc7OqRH8LQATCoDLzeoCrpYAR8iUT2Rg3yFH/AdMSrQmtW9ykt1/+UB++uwarW1Rn6Qpu5AOUsNs09WEKGhUD1vSS4xnjxnd3Xwz1l4E/sk254+8jHzTATXCz5jSF5kbA12/TWlDfWiEK9qKmwDXrTQeO9StxCzmeZnUcsAxegLDZJyc4Jw9K3+YN2IAC3KZNnaBtt9tKEycM0dTJE1RbU68wObxeoI4XRWOa8zQx6srVG3T7bffrxSeeNXNO1VWXo9wFlpllMfUzUXDOUWvlQfOmh+WlelH1WUZvTjvvNFannby9Jk+w79t199Xv6557FyhcPVxxAGE0lVV7a4/22H1L/fHPpzE2jQCZHiAS+a4oA31lQVTKJSot3xI74sd1yQXXYkUbVmUltAZlqMFaexTqZN87vzeKgtJ58tBy7ThzpHa0OTClTsHB2LaSf5vBBjiJFa15XQdR9RGHqTTW2uFBI6CI5SAzS/dEZZfp4DmW2NmhLJAi3tKnEErsYCnFZC5ksSY1a2GPd5Qe+csruu7Wx2DDjAvwLRzvc5RzBeX0xkxPp2j5ihWAoY1fEuWsFwBjCueK0owu/MmR2nn/LVGurlEQQJz1x5TKdasI4PzeS0v05xue1wcNAB0gXThs+ZRALqyGTe3aA0jbanqtrv79yeR51ijRvkGh8hIlu1EDY4GbLWeOYJHrC43TOy+v1YnHzAGKY9mLbbLNXyY5zwNwqVgNqAB322mMfvnrE1U3Oqfe2BqUi1hbNwZ1x59e0rPPrFBXGADGXI6b+pc11keOsM3NolCE8cyRI92kM0/YSd89dn89dPPdevzxRVqJPXOYbFQHuAOsUv2NC8VkQnejegwyJyFNNEPEtPX0Qbr8qlM1eCTzzyy5AdIeg9K8JtnVqdeff1FPP5XWwk9a1Al19peaUrQPq1evykrKqTPzpD8I2smN7n84zKr/8X8Cbx21PONiUDbHOGVoKkgYRGZiTZ08VIceOkU77zYJy2Rqg6IyBGi1TFxfTUS9TUldduFf9OpLa5mLjDNNIt1YKJexLhN9NGLwvKuu/552PGQr5VobOVuDeFUA0WaE/DnddvmL+usd7/KjesCpqSipD9fqB+B6aLgw6GiwMQVY9pLFnTJVMzbASXKQd6Gp4ZADttfEiZWqGVuuLpo2SqurlKb+991wv+6+fx17JHsV5xRiTqexnrdGAKdpgreaMq1CPyOTuKYexTUq6SzNAd7qYQ6Eb3p/mW684Qk9/3YTPS6ofs3GfUCzxcB9YyBQH/h7x14ZIMw2BiLNaHJ9hb550Eztd+p+AGbmcpJ6kx+e9HQDjH3qWtKgR297Qn97FJjvL1Nja7sO2muCLr/hfDWufkPDJo1j3wdOAnxz7HcelbJPsg+zhnPRNrWsjOq8H16tJWva1Rdlr07mNGrUaLVhUd3U1KQa1kiEeY7hPeNAtjFj7qFZJc21md29kzlu8wlQHSCTeOM8628CGPh9Yf1v3LP694Mgn0X2KOztzu+thQIXCCdH2ez6bZ0Bbg3g0rtAbe1zJMK18auZH2OtnORzJ97eq6pan8ZPrNDRp+ytMduOV6DCrt2aXqzBh33Zor/ZEwaqb/MQd1MTkX1vNuDOxmVTjDPKGz/b8+z3fuqT1ptvfKJbr7tfa99b01OZDdw+fmj1r+9Yhm+7+3Ar4FbArYBbAbcCbgXcCrgVcCvwX1QBF97+Fw22e6luBdwKuBVwK+BWwK2AW4H/9go0PH5qpGbriUfkysOXe4uC9X5fhZY+O09XnPMHRXNl6q6oUweKRQFWqyqD2m6bsdpi0mCNHVej4cNrgIId2E5mVIJtrAcYYcDNVLNZMgEd+8v+v11neI594zPFEzelM8BK5JrYx3JDPMIN7zBKo6VprXpnlV599V198D72vzmUcMFKJ98y7Wvnnjj2s9xsTwAm4Y9AEmAMECpuytp+S9kcyqUCwfObGu0zAHTzoz0Q/hmb/DwANNAR4iZ8JmY5nzBKAFo3OaRJwNUBB+6hb596DLbRk1Edk4+qNm7Go0J1oJbBLOC1czverESx59UoGE2J3n7tdSDiBVr+6XKVktNbT1ZsG6qwCGpcs0B1rG4Bb5uAi9nlAo2TpiRO6bAjpgJvZ2pwTUYbPlmuX/zsTS1Y3KVQDYCInFbQA/bWPRo+rFR/uuZ4TdoWANXRANSuAFwBRyow+AQ0BcODgSkVuuCcOXrqyXc0pK4CRSYq1Ywphs1OlGu2HFogmikzUxlUsygQh8IkhpEFOWxoRENHl2v27turbuxIVIQG2rAaNvUyMrkcdreeMo7D+xHoCUhFwWwiOyClD29d0nqxvLa8SWBk8wbH1thRdyIZTQMnM0CTYN043XTzo/rDdQ+RCTsCg9J2Rzm30fb6C5S3Nm72vDjj5U2Xczzsfot69KvLTtAOe41XEvYRDJK5GemhrlHyU4v15mPv6La73tCi1rDDqYNBm7e0C5jyE+VtPNqlipqALv7l/tp7/z2V7QP6AaesoSCJIjBQYdeMzWzRcPU0luvIgy9WJ9MhAAiDwnJM1JvUNI0aMdPXqR23H6MfnXOQhgyKKzTIFOdpLZm/BoD8nN76ENpfVMk58N7WsGD5rZxT3vqbec706mpr1raTBmmHrcZgt9qkee+tUjvKb7P9Dpq9NxXOsD7MstxjamUU6hRcIW8RQuy0KhnDHXYdqdEoVePt3agKI1gsAz/t4vnV5ucrq1BUkwebLeI8An0qKwPwArL7euy4rN+Cwh7l6MbHgH9VF2zL/529tgAgHetrDutn7iiQdITOZn9d5E9p9x0n6cBvTtasXaaRf8zc7I4C3ko4beZWDfazby/RnEse0gcfMu4V1QowN7u7eznnAKrPmIoCMV37p7O1837jlGlfwzVZdjLr07cW6+SQHrvpNV1/7QtqINO2pLaS82D3YV6bBXwRgM+aVUxZmWO/Q8NJjVgnOAr4s3065rDttdsuWzo54GFskw3CedgjE3RwPPv3F3XdDQvUk0wrUlVKYwo7Io0hnBjHymE3HNXsnYfpt1f9gDxllM097Y76OBFhLjCmDW8v1u23v6DngLdJxjHkhOUy7wY4Bmyu1oU/LzSzWFZ0DzC7sjSg3aeP0cH7z9SUA6c4zRO5KPCxCAUqdTWZd8tHzbr9mgf15JtkJtM40N7Vpj9c+l3tscswJWnGKRlczxordaCjAdcc1xNkvuRwWnjrrr/rrr/M14crM2olSzc8CLvuy3+lnXfeGyeCBM0sd+rxR57RquUrVYYtdRE517UVIcdC3/LCI6Ul7Pk29tSXteM4FX+FyVRQb9tTbf8q7KUD4XbG8nCdfHPjwrbn2CeM7U+WZ8s6MKW1NRCwAs3qPUjGsR03zpzw4BoR5oU+6rX7PqO096Hba/isicwzU9ha7rpZu9OAYipigHbOPhPzR3c+ljadh6nXDdbaZ5edJ7/al2F1W1N8jqRQP69e1Ul0wVw9eMtrind0Ne02a8tLZm691X0nXHkX3TLuw62AWwG3Am4F3Aq4FXAr4FbArcDXvwJf5d8BX/8quFfoVsCtgFsBtwJuBdwKuBVwK/C1rkBuzhzvkonvzfCE/TdO2HnbmblwqaLdOSXWdOqvV9+lF99colg4ohg2vX3FaW0/fbxmTqzVrC2GYztapprqagfaxFH+mUizBGBkCqIcMMc4RM4cFLYiAAAgAElEQVQLpDIxkcEOyzJ0fgUGADDSgDmPF5WtQVtsZhNr16tp7Wosa5u08IN16sISNQ1IKausI2uyGPhl9AubXZSQHUCX7hjK0ATWzX3cUueGvtkuZ0JAQ4CKk3Fq9qTmZvsVwK0N8pfBW4NHlldbhNVnB/GYUawzqZKmTh+ps3/0Le28+2RusaM6BcplU40oLqPY4/YoBiD1cQ0Yy3LeqMhMpWcgMzQMzkLWpgapYV2D5vz0Ej33z3mqqynHfRP7VNTNOctApFaftzu1TMgo4MrUf985caZO/O4UlZeGtPCJebr08vlqi2IBzPepDHATGNqORSkppzrnjO114k8ORegKlEoUASqAbwFUyiVljF0I5eh0vfPWhzrqm+eoFPtSy9O1azSlmtlNW03NajRtkInk1oApG1HXerFhjmDNHCYjtH5YnWbOGKV99tsJFWkVrL+H6zVFMZAwsB63ZsYfy21TiyJe4wsw2xNVw9qYVq5s16gR4zSO1yd71gGUUckmeC1KODySpcpBzLNy/eD0K/TcU59oNBmtBmMSBlr684ttHB1N24B/zVn9DD6bDSkzVF0draqpyuh3v/ueps8arHhrB7VENesnp7YIi+R4QE/e8az+et98LU/XAOyZdmSnGoiCIfF9uTP+ca7t9B/O1FnnnYml7RKgFSpiy0pGYexIt7GDzfVmtfi9dl3y8/u0vp1sTxTWtDigRkT9HEAt3plRBGXiiMFYj4+rVFUwhb0ygB0YtGDxGr3y1irspgE+ZLMaLEpZviy/BovDTvZwNE6+qik2O4GR5DuXoH6PAF4tMriTjF0fxw4CYIsM8hqUAkalLBuYa8kgtwwwv0Ks31S8E0CUVCnWrUjY83bU1DUEaC5irVo9O7DRTWENnACKVtV5tdMOM5Rgbr23YKl6yJd2YOBGtWB+23SaIPofAyHa5zfVgWrQgX9mx7Q/s/nHZbP+qK03icoVeMZ5ThxTpb1R3O62xxSNmDVB2Z5GYmtRdjOv0hkUuNUBfXDXfP3uqqe1fB3rsJLxDWcc+/JAoBIVfA/NKD5ddd3ZmrHTYNT+q5krPCdWi+K0jTf0auFLy3T9H/6p1xa3qLJ+aN422ZT7zP8AtTOg51wmqvqkN00DCQrRtF81NKScdNxsbb/dOA2fPI5zbgTdGryzeZ/U/Fc+1LU3fKAVaxtVPqgGS2zbrLwA4SB7iU/NLc3afvYQXXHtj1RKvnMWeGsYPlleZmbtavtole6++1U9+cYq9QIRze43x16zOYWzsyQKzQ39e3HeTthUpWEgbKu2GlOrQ3bdWvvtP10lE1HLcy1ejpthrgSs0QLg+u4/F+uGPz+uRY3sQVgJFxd79Pzj16m74R3VTRntNCRYbcw1wOZagLlptuiJzga9cNOruvnmt9TrH6IV3U369TXf1ZFHHuQASq+/nufVqaczpj9ff6ueffYZrd+wkkaZqKrKKhwbaYPapsI1cu/MJbJpN4dvv2guFWqwOftoy3c2a3F7H1tXCVTBZtTtjKtlS1v+M/CUTxfmed5yPMD7B0M8I1mkXnKQy9koejvYS8gK32+/CTr8+G+qhjgBiwGwPVPkhHtDeUX4psfA35vJv31v12XQ1vYsm2Y5xbI0SCWxeqZxwZo/YvGgXn9ruZ5+5H09dtdzGhSJfTh+cN2pYw/a8PacOdbO4T7cCrgVcCvgVsCtgFsBtwJuBdwKfH0r4MLbr+/YulfmVsCtgFsBtwJuBdwKuBVwK2C3iXM3RTrfePu+5uYVB9UN4qYy2Y2vP/mxXrl3oZpXcMO6Iqx14SIV1dRqZN1IDdvNo12mTtQoFJSDsU1NY1HsL6614E6OhpUpN6dz5HzGyQZNo04LA1FDqLMcG0ieY1mtdtPdVJAGMeXrQsnI67BlbV7epHdeWqyVi9q0phlDXQBwKSDYnDEzWFaa9aaJdruAln2KqisbB1gAJXMAPJReRQY6/XEyF3kenM9gLuIoRz2Y5vVf5fFZeGtwxmwrUSxahiVKMLvnHgNgNLUnAaxlOuaYQ3TWOQerZlAHeGKe/I318mPFqrApq6BnHqBXFhWaqdcAhqlMp4rKyUwE2uWwE/X7sWYtmoYCdQiZvyn97IfnkR35MlbL3Kh3LEcN4BoI2WSx6dQSIt3L8yvIpj377N11wL6VDvB968H5uuyaueo2y9cwVqypJoVzgFLUt93dHdpybEZ/+PN3NXQcqtxWU5ORzWpqPiB8L/a3JVXjUUSP0C033qdfX3wtat5qVVQZKDB7Y1SOgM3ePrs2coQBXAZ+Eti8ppwcViPlUm93THtMqtXZ556gcWR8JqMbHKjn81jWJyA3FyVXd4Xeev0dRRnn1ua0or05reluA1blNG6rWl1x4wUK1wA2O1CuWgYoQNNTHnZgfWn11lq7NKXj9z+d7NVOjRhZr7b2NjIqUe7av+CsVNYsMABUFfJwDeAmgaoxrmHatFr94Y9nqboeeN0CGMuEmWtdqCOrld4Q131X/V1/e2SxWkqHqASr3ABAJo3i1Wxew+EK6hBzoPGBs2p18SVnoMZrdfKELbc4Bhhsae2F32bUx/Nef3OlnniO5gasmePAnniiVMWlgFBye73RgIpTIUXMThm74mhvWrVAIS/P60VJGUVpaueWLok71t+OWtckqJYBy5dZQXtQd5cxzingax/rzp4TQYnZHkJ5ylNDNFX4UHd6AN0+MlsTrEFvACDUHQQCZgD/wHgsYJWoUoJaZzwo4YH0vWQUG8zO2PsZuEf1l2O9RbGrLsV2eng1yt6+sJo6aFJw8m+tGcPWzKbHQHj7ZWvwi1S5hTVpCm5DUl4Up1By1gtNBfx30N7baoftB2nXPXdiUnLuCTorUMenTTUcxvq2uE+3/+hx/eOZVWqO0YQS6EHhb40IAVWhhmxd36aRI8p05TXnavzMamnDatYvOcfYM2dC7E/Us3ddTk888JFuAJQGSmuYXsBv2xmoi+V650yRzZzz02iQBPJnQkHGMakJQyt10G7DUeXPVvWWo3FbJm8ahpcA/Pv97APJYt1I5u21qMnLaoOqHgQw5n37uuKK07jSy9ge+I2t9Ourz2EdN7N8gLfsZUmsoEkUV8/SBj3Emn/05aVqpUkgiII9iw19Yc8owHKnkcWaGwYo0w1gmirbvuJkMPclunXIHttpz2mjtcthOyCA34C6mmN6y5x9TyiVs51x3XXni3rgsQ/UihtCA5bBp550pC464xB1N76rymlTHKV+gCaIlKntgbJ+H8ASRWrjgjf0wiNr9fhTjShve7TToZN19Y1nKt72vqqHjYN7l3LuFbx2JOfEZwrXt6zhQ13445/qw7c/VH0Nzg+NzSqlkSAC3PYCjrvNenwzk+rzyuOC5f2Xzb8sQDbLvErzIZMDDjt2zQyqAdycKYid8Wb9MMfTND1YQ0qIPbqcjxZvcZAMZWuowfIdqJtmzwqv6KTpKK2pewzWQafN1sjpk8kH5pjOPsi6sVWSJ8P9zU32W8B3/8+cyQ4szvK5lsHtwp+tcD5PcuQgO87YfIbwQ1pycpr37iL9ac4jev+51Rrk9zxbEs0c9qz4mHQfbgXcCrgVcCvgVsCtgFsBtwJuBb6mFXDh7dd0YN3LcivgVsCtgFsBtwJuBdwK/LdX4NNPzw6Fi8t/Vh8s+0HPmx+WrJy33PPp2qSeeXeZFq8hc7a4XnGUfd7qIo0cF9ZuOwzT5MmVGl7sVRVg0eSHQRSGfm4um1NqxpNSKghky4Xk5wuGBCwwOGu2qgZ+yMAFqmaBP17ghtmJWs5rrrNdravjWCM36YN3GlGgkoGYwg4Tda1lxKKN4wvIwbPjQLM+PJI7sK2Nx2LcJOcGvmXoOmATaGF5iA7otB+ZUir/13lHIPcV/2a/Cd5yPHJ4veQ8BgC3Xm+VuqNFgOmQWnqaVIf175nn7qTvnPBNlKdYZ2IdWlTciqvuGqU6sXBuyKlxZRcQzauKYVUaPHUsgBZVcG+bkr3Uzoe1aK5cKQBsoIp77GRpenxkr6awo55J1mQXGbhF1WrxcAwAgoG0Qj5jXr1s9QAoF2f068u/pdnbYKNKTuzc+97Q+Te+TQ5nMUq5CDA9gW62x1Eve1DgerGTPesHO+m4cw5E0dYEkIkr0AsRL0Ffmw0RRYtyrmwkecWVOvn4k/Xmaws1dFC9U8+gwVl+jQPNQsCTZIBcSBSYppoz21U/HsgZ4GJXd58mo8D76QVHaNqUcsU2kAUbLAZwACYMwLYkdd1P/qJnnl2jDFbcKeC9D3vlolAYMIryzBfVX+66WOO2qwN6NwK6ODeurWRwEVmrCVWUj2fcJ+sf9zyj0869WHWV1aoqrQakosr2kZHLnPFkDUqaii2v+M6rpi3HNAfwJSM316jDvzVV551/CFOz1dG5mZ1tWiFV0MAQb4rr5quf0EOoexPeSs7faHBe8WrH8AHebDySqE3HAnambjlGJQDXKGq9TqBbknfvaTaQ6AUGl6qbRoPWvi6nqcDymBNhwCDNBX7svwOmCOb9nbmbArA6tuKGdpzgS2fumv7PcjtN+R0wW3JTdpoCF6Bu+bL25fP58+dllrv9E9/sqh1bVstw5nwdiO2slrwK045n55Em8zQQNGml2R/bmOafZ68zq2aDX9EoindIbBAwaQe1YyWA+k6TBPPT3jvXnw9t6tuNj3+x9jZn8TtQmGhA2Gt7DdDWQGMGxWo7oNmLyrSkKKqj9puhvWaN1IRDvgN0a0ctTP5rtstRLEbKhqoDOHv1KX/Rax9hh1xVqy7Wa3GRX8VkKfditd7XFtfommJdeduZGj0TO+/mVgWTQyg6KmpU9oqSxaxevb2gVT85/2n1osouKjX4a2rs/ozSfhCXNXt2IGAqzojRDLHt9LHadkZYhxw1W6UjUY1zbFPMerE9TqOcDNAQs251r045+UK98cYaDa4e5eSuNrU3sXWSP4s6/OQzd9fxp+0BNMRKHNt6fxGAHTBcxFrqXduqu+99TY8+u0wNbUnWBt7XNn/65/1ABa65ERiIhO86jgS2cdueydIi8zitIVg6f/uIWdpqq0pNAYRngKM2Dl5Tu0bCXE+fVr29UDff+IZefiulteRpjyju1n23f5+Pg1bVjhun0gqaQqKsQ6zBfanBnAr21RFgemOjFj71jv5wT6MWLN+AMjmlfzx1uYYP6VVvW7uqJszijcxinvlrtsKsX186rFRzVDf//lHdcdcjCmJBHKnAWpp1aJm3dt4hxu8zGtb+JpfPK7wHwtvNqW431aufpzpOEfkZbNPX1lc+/9ws6+2zxT7fTKHL3sx6CQFlK8mR9vNnadTvYdZ1WymfcDRi+JtjGoI6eT9svXf81iTVTqnkxUNpwADyY9sd8pZwPLtmezf2Lifs3OyTbS7ZWrX/mfUyudVkCVvus/MzmoMy7O0mbfcB0uPs2S+8PE/3/e3l3JP3L4jWllXdUBNpv3TuOrqq3IdbAbcCbgXcCrgVcCvgVsCtgFuBr1kFvuItnq/ZVbuX41bArYBbAbcCbgXcCrgVcCvwta5A96e/PLh0SPEVuUDRpNjHjbrtF7fpo3c3oLgLqR01ZQzgGkC1WTO0TFO3Ga2tp47UFmOHkOkH4EFdZ1a9GdSFReSRGmKyjEbLlszggWs5hD5uvvuwNjUQlSX7U5luR0WIlMlSEGEbAIO+uJpXrVXLqnYtXdqkVYDOtta0esnODEdKFDebVNOdcrPclLddWA/3ojjKAnIyPsuCJS8VoOTc6O5/GOxyIJhRGx5fdJP+ywZ3ILwFSXEtUZSL2OWaehZl2KqWdarF3vbnFx+tAw7dmvvnDUp2xFXEDXV/UZealzTog7kfq3EVUKI7oOVrGhUHWE8A3h5x4l4avtUw9a1bAfSTSovrUGiBuQKocauHKVc0ATvh0brrthv1ix/frEFllfKWAQBMXezYm+b/eWIW1STHooqMatDgkC7/7bc1Yxo5up1RlFeLdPmdC9SCcjQcqQaYxxXL9To1zAKGvT3dmjI5oiv+eLYGjShRrruTvEYOiiIYEozSGmBaPBSQXEfGaYuO/9Zp6gG2lpYAX3l/w7QBIJrNgRhKUSMbWSCPcY4gttoG88yGdjRWthdfeJRm7zJGuY52xz47ncFqthLVZq9Xf/jRn/TMC80K1ZpSGcvUdC+Arhg1Za86Ozt1/oUH6NizD5Uf+2lTmqU4LmJK5UIA9GwVIHgic2OwTjrpJL3+ykcaPmgEZwBIzPQAGAEgqCrNWtceeeiS3ZgbHOvKohqN65RTdtUx3z8Emtrg2LBakTym3mVu9a3s1J23vKhHnluqrlylwqWmIgS2WO4qx8tbMANvgcnFgHE/6rgiJK6OvS/KXmYntrh5i9dwaTH2sqjnGDcfa8YUwZbZaSDYjmMPA7MGZ8CT1DcPhm287f3sOQaebW46zzP1rSkmHYvivMLY1K4FODsQVCUBlfY8O0bh9XbMPPzNK+Dt56YgLgBuGLCTaWzvY4/iYhoB+nOFM6xpO35hPqbMQzq/2ByoVaj3l629gX82EC4OtL0eCG8LtTDrbh9K4zQ20T3AZoqFsj+hrcnc3oN80T2O2gWrZxoLwtg3B4BfNJ/kAGNLX5+na3/6oRavbUG9XKko4xUC/BYBH3spYG97n4YzL6+65VxtuW21Ojc0K9JbDnQE0tukMytsmigagfE/Oe9BvfdhsypqUYn21+8z+wklAH8zj2kDQDE9YXSFDjtojA781i7KAcFTKL79ZNn6wuWsGbNOBw4DmBtWd+r6a+7VS8xlP/7EO+y4jXbZbVuNp2Fh6DCvist7sd9ucKzovf5SZy0FQl51rtugB/4+Xw8/vVhrN2RUXQEYtIztwp7YP/ftWwO19l8B3tq8MavgFF/d7XHNnjVMRx86TdO2rFTtlpOcBhzLU05jER0sw7I71qt5Dz+rW+94Wx+uKVerp0PH7DdJv55zvFavWKBh02c5algvTR4elMjZAE0+rOtMzyrWU5NefHIh8PZTXBV6dNb3D9KPf36ymj5+VvWTJqHSpSmAJpUo+cVhs0onT3v1e2t02QVXasVKVhNj79iF294HyDdHcptzXmo58KZNYe8fCG8La6VQky+Dt1/02TDwuIW5n3dDyPEp4XBw6mrKdI8iTpMIjRLYPlSU4hzRhTsFQN0DnK7Aanzv/aZr9h6zVTER23xU7uZWQIoun22leTWupVpbLjW/8/G5UujgsDVq89+x0be1X1gkjiLdcrAjrNPBYovXI/c8oZv+9Ddt+LTj0+98e/ZFl97+5kNfdG3uz90KuBVwK+BWwK2AWwG3Am4F3Ar8J1bAhbf/iaPmnrNbAbcCbgXcCrgVcCvgVsCtwGYrsOaJfbZqauu5fMKUKfuVTxrnTzYW6fHbHscG83UUsVVKYf2YJLI1WJLS1jPqteMOY4G25aop4/Y0+aQJrDWrIuTZ8rfkOADFj3qNu8uoS81KEjBF3mM2F+Mme9JRxRnZAx2hwMLqMwJQM2UedpIblqxHlRjV6mUNWrMmDqyLoajFbjTpVa9lbAb96sSatTuWUwcZt32oG9MoTXPYhTpZkQW7zwE2oHbBpvrLK2/zkqmNIHag5fC/mBsDbZPBZtyUjzkJnt5cqVraOxXCLvqU0w7W6SfvgWp2lWKt61VVMkRZnIRf/Mc/tOQj4GMb8CYWVBuQcH1bp7LY1EZRoM3aaajOOe84DZsCtG1cxo14aoK6N93bDOwuV1+mTqVjt1AyXqwD9jxBDSs6VFNb7GR92nkVIFYeHvhRuHajkhusq646DXtjlIadPWpbG9d1d76j+XOXAr/JVUW9l/QD5kwFjbrLjw2uL9mns8/YW0d+Z0+gCGAam2P1oc61bOKKiDwlWMcWAxY8E/XYw0/pgrOvUGV5CV+Ar94+YC0AHkCDK68DBZMJsxJGfQawzwIGu1He1g8L6gdn7q/99t0Cq1fsVoEsZqeaKw+h2C7R6w/P0y3A0VXdYSAPtsFYTScSgAqgRRPWqDvtMpiM0vOwkQXWd3Y4uaypvnbgdhHzq1QB1MH+8rFavapR3z32bLU0xgCyYZTgzMsM8wT70QwgaODD6maA1NTGdTV+7bf3ZB121G7ApRYlOrrV2dKBxTNqzE6bc1iRvr9e7y3rwp67TMGKoNOgUFA/F+BtgvnsYex8ZkMM7TK45kHN2ge4LQpDmLCU9vF9b18fylZUdkAoZ3byPIO3AUDoxjnL+VnepjU92JgbrDSgarC0kPtagJ2mcDZ4Zedhf262xgVIPRDe2uXaOnRsc+15/fDZMnFtDReOX4C5Bmz92ACbLWthHRUAs31fUAAX3mMjSLa1PQAUDgSxA8fAAc4bFfH5tVoAY59RRw6QUxaysp0rcRSR2FdnGV/TkQLFK4IZVaJqryPjuQxFfE1dEbnbHk2YMIrf1+iN1+bq6af71NxDfnawBNVrGY0f5ryMLTE2uZ3tPRrCHnfNLT/StB2wL+9uURA76Qzj5bU9hZzRQITsYk+Vfv+rh3Tfg4tQgJKpSy1tjD7zYO55DDAD61JRmh5CvTrv7N20/4nfcL43FOdByZoyK3AgpWlk/dV11Jvs62wdAlXWJ9tqTQ0qTtYtqcXKtK9mTvQAAO1723NZMyjqvYDrPsK3//n0Qt3/0Af6ZDl5x2XMRZS/A50GCuOYBvaZir8Ab02zmjBIz1jbuR160AztOnuwdt5rK/YF8qljzC3U+2lU46HSIvUsWqyH73tO9z++TKs6BilU1aY//vJUDa/qUf34USqqG640e4nfyfROKFmCLXwO2+nVn+itZxbp7kdX6OG3m1Q7yK/nnv+zitIo8ksBjnbsRK/Kacro8reppJg9qN2v2392u+584n2adcjitqYKPmviNAs4DTtmGWzrgqaLzcHbgXMmP282Pet/B94WxrjQTGHHsMYF+96LytbgbTZhFv4ZFdMEZWuG3RcQzf7OYiopRl2biNKIQgYzNd+yPqxZe0/XpD0nqXxLVN7ki6doODFk68HNwkODgZfPvACNUA68NfcA1Mp5zbw9y2mj4Vv7YhZRjizOCWlrDAAC+wNVWvjWfN3/t9f02jMvZYZXVTy36/YzLzr1j49+4P71yK2AWwG3Am4F3Aq4FXAr4FbArcDXoQIuvP06jKJ7DW4F3Aq4FXAr4FbArYBbgf/yCuSWP1Ce9Sw665V/3HfJupVt4dq68WrY0KN1Czu0rKVPjXFyT8OlwIqoRo4p0/Y7jNKeu07RkEpuwsdbUBRahGQEu1dUhAmyZ/sVPzkDNnbXOmA3mrnRn+RGsxeFmD9K5ifQAchiN629WOZm41n1rG3X6k/WaS3QtpesxBgWoM3dKfVgI5wB1mY9ZI6ick2mElrZgSoOVpFEBWlxun6zSOYmuWk8M4ABR31kdrDOTfn8X9sLlq3O7/shroEhg0J2M32gyu9fKQNNZWrqyRzqPEftxrl197Tp8CN3QDV2iOqLY1glt3ALnSzCcJXWkmn6yN3P6e1PMSnmvHP+MBa/SaUAOX4sRJOAvSSgZS9g5s9+/T1AYx9Zj00APfKA41iLAmRSplQrRfFXMV4P3PWkfnbB9aopJ3uT6ymc/yaYF1BHV4e+eeB2uuinh6H+WiMvasS+zoyefWW9/njVQwDbCjIrgQEoCLMQoVBRmIzZFmWjce2y7Wj95IJjNGQsebjYDfu6sQxGfYuzsrxYr3rDw+QrngAQqNaJx5yq1199V0Owyw4FqAMW0eXlxVgZY12LCi6Hai7D3GAy9FuNelVdl9X3T9tX+5LXmW4l6xeYZfAzVx5UuKhEnYsbdeONz+rpt5oU9wNwyK5MYYcdAMzEAcyVxDteNudk7YhKLdG4HFAGJEWllkbF7AkUcy3VQFFq45ug635xna678XFVktsbCaGEczI/UZNii2uPgco7A25QU64jpfLirOqrUT4yDxNdSSejNInVrWMnjKoRlK0odqV9gMKc5ZrafwMaAxw7ZuZXhnMOAMWyZCE7BeC5SdoWTBluSjoHyJr1LOdiTQ4OsLS6OQpxkxDmvZFtKdm8NrBr87YA7AvvWQBSBdBauDbn+37z2Lyl9qbz9JFBbccqQNvCa0xJWwDR9rMCjHaUtKgmTd09sHYbM5dN5NevCi4A5cJ7Orm4/Wtvc/C2oFgcCG8HKiS/SHlb2L43Xhfqf7PGNkDvYd6FLHcWsJlsQ8nKXuVDfWtNCaWopcuYp7Y/NLHfJMgoTdDE4DXbaUAgmlKO48O2t1P15FD/7Dff1nYHTmB+tNPMgMoTxbFln+YSXQ7QTnQEdPvNLwNK31OMOREOA1H7a1G4bj8ZuuY1bFmvURToQU+nzjtrV33zpP1R3vKONAkYkMtZ0wtQ34Y/ydoMRuoseZi683oaYJRrAeBhmc4czmIRn+4Cgvah5i0lCxbvbVyF2VdRpCPhf/7x93Xfve9owced5EHXOa8vzJ/P1LofyPuoGXzXmTEhVOHrW1o0afQgHX7I9qqvT2rXvaY7FuK9XRlFaoYwT8nnZY9f+szLuvv+1/XsXLKpe0q0w64lOAQcxz64VFvstjNzNyIE6M6MziSj2O5TI0+f0p+s1H23vq7rH1mhlTRHXHHFMTry8GlqWb5cwyZtx3WgaFe3/B3spuUZ1naFPr7/Nf3ptw/q4zj7IusnQ/avNT/YDDPVuuU925qxaxn4KMzTz3/kD1wXX9RY8GV/TSi8vrAm7FdH6W5rjfFz/B9sHtoeaFbmrOEy1nIxe7+HXNoA+dIRih6yBgjmVBl/HiXvunZ0lWbvO10zqHnVuFr2E8uxRTEO4LUGnRzNFDkD7rwH33L9lnBrbQvWBhDmPa0ZhOfwc1vrtu/lbex5MvVJ9pXomUef02MPvqBFHyxO+rxlv540JP2n2+Z2M8ndh1sBtwJuBdwKuBVwK+BWwK2AW4H/3Aq48PY/d+zcM3cr4FbArYBbATtPA3EAACAASURBVLcCbgXcCvzXVyD30hx/V51vl6Jg9i+h4sywde8sQ4kzT2+906SoqRxTQFaAXnDYYNWMqNOESTXaanz+a+yIIeT19ZGL2qcg9NZDnmcmAJDChtWYk2PAicIoBwzrA1Kaj2Uxirac5RaSw+f1cfOZDFSLRG36tENLF67S2qUt6toQRVmKgioRB4zmUDXGAWYBzseybQPqwh63E1DRQ1anc1Mci14HTtlN736L5IzH7HA3waWNINZASp4fbXw4asH+133Rjf3NPd+Onrb35YBpbJ6zAMrRI6t13nkHavbsOvla1zl2wYT38mtGj//tdf3z4SVaHS/jGoAnZONmzSYamZvdbM8mUbi1ADWrM+SsHqyDjtxWyfa1kBuUzrxXlhv6XnJbY9mEwkPHqrUlosP2P0c9HTFFIqi3HEVkvhYG2LLc0E9Rw0MPnKEfnnMAkKAN+AcQID43jfXy+edcoblvblBVXTWg0OA4ecHksRoM7gYgjcD29bgjZ+vgQ7eBAWAL25pToLqCvMZO6h6St2SwfGXDoDu16mjJ6ZijTtKKJWs1YuhQsk/JK0aR7DUA5Vj35kFBGotsJ2+VcyurSOrMU/cl63MHJdc3OHMGuoyiF1UasKF32To9cP+7+uuTyxUNoYQElnp4XyP1GRShSZSqBx84XRfOOQnLWBRr8WayeM1iGHUb1t45VNo962ksCE7XXbc+patvelJh1JAmhITfws98wFee6yjZ8hbDG1WrRviYd1maBCwf1As0JrDZgR4pwJpNFy/jGgZ6izmfdmDqF9lw2/iigiSA05/OA17jLxm/ARYaGqw2dj42Y/t/tfmWRjk4ELL+n2xWDr4a8C/Xz1gRW5ZmP3Au/LwAUT8DS/ttlA06OVmbA3yLv0gRO/CcnUzQL7mIgWNQeNrnr/9fwVt7nQO+HYRnElzqy9pEkujYUxv8dwy8WbMZVN5m4x5g3/LTZBJC5W4iZFs3GctuduaFxdMC1+gSieSi2uvASZrK2q4sTWtUZZ0CIwaruLIGlobaG1X7i/+Yr/vueVsfr+5mbYewEsd2vF85vLG2wDM7pVwmCLi15pdmHXv4Vjr5J0exznAQ6Ca3mNxSJ8WYOZDFit4s0E15nyPzOW3QPsd8AnrmUjFsb1c4SsyaQXXsIWYVj305e0aGpg9vES0CwN1Xn3hP9945X29/CLwdNBSG2LVRUT1wSJJAT8voNeVtigYOr9lxs7esWN+s4w6bpQMPxMq3KqFJk4cDxT3q68IFAbW9AWQ86/U8qtu//P1tLVqTptbF+t6JW+p7x+6OKr5dJeNGs/4B47aPWXlRNOfCFKKzS+88Ol+PPvqJHnqrQ0Mnlurvf5+DFftbKPlrVFo2CdWpZSw3q6+1T8XDR7FPpnXzRTfomWeWaF2ghPz1EENqOdC2vswmfNNVGYT+sps2A/f8jQ0IjnPB5l/1ZU09A+ftxt/bGTnkNt9EZP0LOSaANfwELIvWcnlpFAlSw0iY5if7PADMVkcGo/iOqQeVfziS0aixZdpnn/Ha/tgTUPlXsr+xJ/MZauswyzzy+bBVZj8zfGv5415IrsexVAZsO60b+ESwf+VPJg+2nVWSqmJbo2kn2qoH739cD932vNYvaGkoKa44KdbS/sK7tqG6D7cCbgXcCrgVcCvgVsCtgFsBtwL/gRVw4e1/4KC5p+xWwK2AWwG3Am4F3Aq4FXArIH300pklQ6vKHimpC+xFOqmaF67U8vdjeuiRRVrSgjqUu945MvmKi3Pae59tNXNbLJLHDQICmm0rN5TN0DMX5sY8YMs8RlGgOpSxX/GEj7FifTHgiQ8bXKADsCtdAujF2jGXwPqTI8Rbs3r7jfe09JNONWBv6wW4+bKASKxFE6iSktxgTmD/GePn7Z1ptWJn2wNQi6GiC6DWDTq2wjaaeSWhYULL9kyZLWj/IBdAlPPt5+BtwaK1oDz8zHM3M0k+D7fMOzZl8NbJT/Vo3z2n6ic/3keVJa3S+g75ilDKclO+jxvtN137Tz36wAb5AIhe8oJjPs6ZmiTJi7QcSKtjNhNSItaqmdNr9Iffn66yOixJUb0ZgEoDZgIlWJX6ojhUZ1RWv5PO/u4v9cxzH2vIkDpuvked3FG7Bss+tIxIE+7tv8cE/eicg1ReFnVgFYxYkbGzNPf5JTrm8F9rzJghQJU+9QFDSyLYaWJJ3dzRhtVzmWZNGqyzzthTo6cxJn3dAANABKq+YHGNo+1SpJjrQcnnn6WF736kbx5wooKo4CZNHKn167F9Zl44tr0ATwewc04G/1KprKprAjrpO7vosG/OUJoMWy9jSSWdsQsgz8uuX69nn/hYtz+xUu0eaoYFdyKDSi8GmUpxHHJuh9R59JvfnKKt9p8qxTagkE0qjUqys6lTva1RrVnZqOqqKj3z2mo9+NwSlJIR+VDwMq2BT4BY5qLB24Hw3lGvAjlMWWpQL5VBzct1ewEc9ty0qRbJnzRI4hU1t6xmjmXXtXneY3AlBZcOAG+Bz/ZKoEsmiNU1lMnLexlwKvQUOOCJLycteoBCtjAd8yma/97jy+BtjvVZAJV21M+rXwe+0ybQZaBs82eRT9n9n4+vCm8HKm0/f/1fBRLnWyHyNrIeQKmP+matucK+yKfOVzoPzxzFujWAoJr1Zk2laHnFlkjLMaz2ZnXLeikHpmaBk0GskRPemJnRalwNDQVYeQ8fUqvRo+qZFzk9/+qHWr4qrkhtnUKVYfX19jrW0xvHzo7JGjSUlrO5kOQ9k+3adnqpLv7lsaqbVqlMawqlKorW0hp5iswml7nDevZEeC726nZO1sSQS3r0zn0P66brXtKMXSfopDk/YI52o9xtYWe1xpZy+g3Yb8sD+vi15frbbfP0wssrFaiq53Q6NsLbgfAyxbUHcC9ABIolMlbIKIc7e1n3dDwcd9hE7bP3zhq7Rb2Kyww607hDBrTfzouc5o63F+qW21HKz2tWM5rNShwCfnr+Hpo5rUZ1WAB7aipoyOHcsfs2Q2uVFTlq6KZ5n+iBv7yjJ19br0/YNn/0kwN0zpm7qqvlfZWNnkGfD6+l5vI1KQk0D3kn6oMH5ulGnANWkrXdTCeFjz2rMO8+P/u+CN4WIKwpzgdmoH/Z/C+sj3+1+j7bBGQKeYPPts7N2t6U7/1fNtP6T9gHzEaIjKUyWct8hoaJKMixZyRR++fY89IJYD2TcfKUITrihG9o6v4z5SlmcpJXLh/5yuxJORpN7DNpk/W4tSNkHN2tNQAETHXrKHLz8Nbmudn980nNt1FWRVDNbKN/vOJR3XvLk+ypqVd/dt6OB570uzd6/tU1u3/uVsCtgFsBtwJuBdwKuBVwK+BW4P+3Crjw9v+3EXHPx62AWwG3Am4F3Aq4FXAr4FbgX1ZgwfPHXFRbF7xo8PhJpR6Ud6/f9aD+cv18skDLtJYb6LlBEQXrizS0fpi+sedMTRwV4WZ8SmXFZqVq+XkobPnyelCPAhG8AJAckMvuDXsjhrj4nvvVWexmPZajiDIXk2Nu8nfDH7Bfxrr3w1c+0gtPv6Wedm4te/HihamEAwa3ABbYa/ZhdxklR7cVFWdbex/5tpbLGkSRyNHJx/WlgDJAQOd8DNSYSs7xSeZ2db+l68ab7f1/azfVkzGn/O3rvKWt5SRazqllPQ60z91cER0b3P6MUefPUTYh7kMNh7UqKuQ9dp2kX845RFVlgI0GbCrNwpQb4ymUcg/e9yZwYxHq1qyqBlUQq0qGbI5sWEsm5PXFYa4ZMJ0j+9arPp1w/I466YSDAKAJ6oiyFMWaD0iSSneppbNdQ7c+QnddfY8u+8WDZOXO0PBRI/XeW29jZUr2ZYib/kAC3F910B6T9YOz9lGEc0pEe3k9WYujp1HucfruET/W3Nff0ZQtx6q9uc2pPWeAwrdUa1eu1J7bDNdvfnGMBo1IMwaLVRZGZRcFAgRRAQJps6gWfZVVDNxMhmCw/vHAM/rh2RdoMGreCGArZRbXwKuQPwjAJfsWcuwvClKDuEpCPl14/lHa98jtlSMX2IG7XL9l/xb5ARaNTXrmsU908yPL1ZwqAYSjjPRhuc0xguQABxmvWG+Lttt2qPbdeyYqwDa1oLRtXttCzmdSPd1JsnUzKh0aUFt3Vuu6mJwlWM76mLumrEP+mskHvjq22QPVqEHUlnkEiMrX+c/mF+pye52PXF5AXx625q2PPTlgmlG+zQBNwyZpg8EAXi/jbKsjh5oyr7ylycBRivYDWXNEtmnFV8ixN3WMmD9Da/9dcGtn+Xl4mz9uXqVqJTArZoPVBaC1SeG6SabeL8511pkBzsJJff58zPZ5cw/HPvZLdqYCNMsre/PPzL/nplcNVN46YsbNPBxlc3/N6I9wjmFWseae6zOI5hzSFNr58bQLyiv3Dagx0uwnpt80eOt8IRMtI6s5yLpJAMc6erocNXYZSscwUD7O2iwqygE0aUZhfJPMhSww0V9MYwcNFwUr640g2hSnBpJNBRxnLdH0EvT06qhjp+m7F+wrT4z3Z65Y1rU3hHIX2JlmP/CiPLd1nUNpGm/O6L6r79JLT3+oFR9ltSU5tJf/5ecqH5LBan21SgLssaLxg0aPUFVIjR+t14N3ztNDjy1SomgwgLbdyZj2AQmt3g5stGGzfGWnwQXU5wsSs1qkhqZ1mrDFWJ1w5HhtMWWixm8xhidyDVGs1Mlhzdpei5r+jfue0m13zdUH61nnHG7HmVvo3NN2UllZRsOnDGeP4OfQW8sgpn1DXurl7erW3L/P1R13LNa8j7tVMbxed9x+jgKpZaodHlFRLQrfJFAStb/IBk5VYvP7aUA3suc98/InSpRwjbg3mLLU1tHnNbY2R76gx2DjXLf93L7sUYCeX2ab/O8qb21FO/POgbf5JgKDt8405zPUVpLNTeejiF8jwOjSMPsJ7hRF7JtFgHN7uYfg4SSfpz1Y4fuxh98GBfhxpxyosdtNUq4Y5TcqbPnIzeXYPmsKMdUtjUU5XCjYpfIqdEd1awNtH9QGbxlJ6sbunF9ndjI+4g+Y60+/8I7uufZNffTuK71HH7TdHzRsn8vmzJnzOd+KL1nQ7h+5FXAr4FbArYBbAbcCbgXcCrgV+H9cARfe/j8eAPft3Qq4FXAr4FbArYBbAbcCbgW+egW6ll623fz5z90yfkzd5OFbb+ldM3ehPnh2rea/ulzvLYnLVz4S6U9AIyZENHvHSdp91mDVDanEFtmUOb3kFPZxc5gb5eSamjWtyYYy3Lj3oUyze+d2Y9qTwhLZlJYGdFE5ZtOoKstApXh5ZlBErlrYqfkvr9KiBevUTZatPxR0AFgAS9BgpITb+j5AbRo3zV519EYVTRWhvEW9Rqaigb8k78+RyC31cZN6E8LZaP1qt6YHACSDZQUxYMrx5s2pCFjlt9xJ03oC83C0lQer5i/117RX9lssG+wz8IdTsYJAiQRZsrG+uCaNLdfvfneCxo4iD3JDuwJlVag3eSF36tcubdd9r7ynO27+mLzWKi4nq2i8G1UyANS8M3n4URxnvT1k/fZozPA6/fLikzRhBmC7rx07VWBfsIyLy6iltUn/i73zALCrqrf+ur3NnV4z6ZBOQgJJgIQSQDqIovQiqBRFFBtNH1IUEREREKWj9CJSA6F3QihJCOmkT5Lp5fZ+v/Xf557JyWVmMlGej++9fXDMZO69p/z3PvtM9m+vtWon7oP3nlmAH13wN9RPHo5JM6ZhwetvIdbeDV9FKToF+hCUHDWH8PacA9A43IZQRyeBzBCEnZWoHnEgFr6/ESedcBYiVN2OGdpIlakbbYTkzR0hjGG28Y/PPQDfPHYSrYZ5oZkmghQmJ/ZQAUwbY7uHKuFoWFkAexrG8bzqab88Htf++kb87po7MWNSg1LLZnkeWdamjNnGnT3dzMn1ojsaQX2ZBz/68Wk48phptGleCT/r5GC2LckTxWNUCVOJPffJ5fjT3z9Bc8iFsvIS2tNSsUpLaLvARtY0KepA9sUqLg5wZiOIEnwlhIpQ6Z1jdmmScF+sWZXNsaqwAXisqjtpU2u+a7F1qml7K21kZsyad9w2kCMArJ/7UO4LZqluo0h9/BOyr8+ambKq+2z/hi/yH6FWleDnFi8QTm7b5KjGeajr6edmsbNf97XJ2LCdn611z5b71aq8Ld6PFZw5RFLZxz6Krc+N/RVgsNLMbr8pRXDhvlZq3EKtTZBnY76v8rpVexFQ71bgTUFZKqgNOCyK2m3Ka+lvDqp5+1LyC0hTmaeyCETAGQGdLLior/bhV5cfimlfnckCt6o2z3DxijoAxz63l+Mt76Oty1vx2F1v4KknVvM1KvGp2K+pd+EPd/wYo6a4ke3awjFHcm9LqWJPwFmaR/eGJjz18Du45/5FVPzvwnumvRdUmspTYwwifOYinByhrsNdolTu0e5mnH7qoTjqgCo0jBmJmuG0SqeiOE9Ldsb6ws7c3551W/DPe+di7ksbsTLEfGfC7DNO3RenHDwWjqpSVI5q4L653zCfBbxXcxx77TxOz9o1zO7+EA/9sw0t3Smce8HX8L2TJyJEWFtONbONYwGLwPEjygUjVKKWOPH+nUtxy03PYR2t5+ME2h4utJDxXiz2d3azWlqbfX9HcHZHr+/oHIr7p9l3pB/KJv3OzoUxDgJUWcskefJ8xLDn8jnLLOckVdeyBCTW3IJaqpf3P3gUDvjmdIzcaxxSdF6gLwL7KPtYivtjxq1EE0j3N2yl5bYt3A/Ku1r6LXOg1c8FKstiK7kf+GzjwN7d5cRr/5yPO657IN/WjmV7Ta847/aXN769o2vUr+sK6AroCugK6AroCugK6AroCnwZKvBF/rv5y3A9+hx0BXQFdAV0BXQFdAV0BXQF/hdWILz10Rq/PXJpon3l+c8+cJd7+oSptAqtxQ1XP4HF6zKo32UEdT4ZlNWXYur0kdhn+lCMHh5k/irTRzO0U6R1Mbmp0ucYAIbKICrDZDaY0/z8XqaTCWgl1zTGCWAP7WhdVJAS+tl8oh6zI7RsLd56cSXeeHMZmjYTvnrLmJ8YJABJEMUSGlBZGqcNZ4TqrAgVRgJEJUs2m+XMNUGIk7DQQdvQGOFdglDSS6tih8r0M7ZiCPX5n3NfVCHlqXwTpatLSXXttCDmpLhIVFNimSrZpYTTA2QeboN4WSpJeR0+gYTMiw1HaCtdiT/fch5qK6IIE956KmmfShWeqI9JHrC6M4dzT74ezc0hjBw1hFbFYTVx7iTAjTM72E4ITpaDmHzPazz7jINw+jn7MQOzm/uLUe1crvYXj3fA6yvHik824cJLnkdzirCD9q05wh17gsCNCl3idqRotzpplwr88qKv026zBF3NzSgrG8rMWy88pRPZjOPw6suv4KJLr8Dm9Z20WyYMKXNg5h4TcPFFJ2PaZA98VJpmmDUp2b1Oj58WnkmV8Wpnf5HrSscjcDWMYHvXsa134blV4vJLL8Oj9z6D6lofKsvLyZ57UMb8z0Q6Rati1ioZx8gRdlx44QnY/7CJhDpNIkKjuoyIwlmHNNVlsXUb8MY76/G355ZjU2cagaCXQIwwmP0iTSAsaj9RBmb4vY1KSCIINiEBBUFXWsAa29TJ3FGlbmObSiZwsSWqgKu+4K0181U+K199qfGsIKcYyliHEQN2GttgP1O8v38XGg1mWPtcvycs6msT++svEt5ar3Wg6/7X4W1hjBAFYtF4IW1rwlvrtcp9Ll8Cb7PsOxmOT0ausYx1pmr3831KjUUiYbSEa2/X5jKKCjcTAsw+LLbioki1ZdIYP9KFM84+FHsdtju8VKzmODaK7botVY3Q+nZm6r6Nd95aiU+XdFKhzrGCiyhaI2EE/Rnc8/AVGDeRzgSdTYSnhLdxqm+dbD/mxWZCPXht7sf4061vojVeTZV/RKmt5bys8FauLU3Il+WfTkK/7o42ui1kqdw/EXtNDaBm5DD4qAq1ywIKjslZ3s+OMh+WvvQm7vvbu1i8woYNXRnUNdhx/ncPxh7j/KgbOxq+uiou6uG4QejrpBWzjQt2klu3YsFL8/EYs27nvtmOUWPqcDOt4j0e5nAPqWGOdQnskvmb4/UL6Obnopu34qYrnsVrb29FN5X7aRdtlAvW4waBHPxmXaQhnzIzr4ufJcV7/HfvQ2v/Ls5aN8cjN8cuyTgXNb/UrcTvpiuFk8M6XSk8WToZsO1o4+3hM0KcAOhVj2O+uQ9mHTYNFbuMYX0Dqr/a6arhoKtFTkKQmfCtFjKZd25hLYah+xcNruqUvf3WYLx+qoIrsOGzNvz97sfwyF1vpNKJ3O0zJ3t//dD7URos601XQFdAV0BXQFdAV0BXQFdAV+DLW4Gd+xfCl/c69JnpCugK6AroCugK6AroCugK/C+sgAhuNi2++MTq6ppr3dH8iK0rV2DeA09jzZoQNrbkEEpRnVVdDWe5AyN3DWL/OWMxc89hqOCEv9dFpScnjEXdmOMksuRzeiQfkmpX4k4qxwpqUQlWVYJGKhNFveMXy8duzqUzJo9wIrw1heWvr8KLzy0mtGVeKK1A7SVVKs/W7uTEPG1DY2mqzwgwwlTaGtBWckKpIRIlEfer7EuVlal4S1KZJCox4UoKphi/khfD275gWo4z0vKfXIOd+xf1WygaIxR00eqY4IMQUCCfAW0+/6u+uU95Xd4rp+OmhXOSc+Mx7mdIjQt33HEhRtTStre1Ha6yGl4DrzNFq10PLYcbd8WtVz6Bm296BI2N5SQGoqeiTSqBZoo1FgNLuVKx4c0RcI4d4cJFPzkcE/aspzqPbZIvpxAtBp+XijhaSX/8wUr87q+foT0bpgjPDT9r5SWgylBVlWJbRUJRwtcEfnPl6TjwiDFING8gCA4g4RSIsivc1eNZQD82NDVh3gtvYfnyDdhz+ngcecgsVFR00Pp6AwVzHrxKpdsqwuNTvnMKFXEVSEW3sm3TSimd6ezmGcfhrKZqu5QQ115H++MKnHvSaXjvnaWoIKB38VyyhEJer49gmjCY8GfSKD++851jMZm2x6mOTQht6sCW1U3Y0ObG5qZmONMx9NCe+KMNcVpnU6EtOcYC1YmNUwRdtgJkl87ncZawPxDEE2ZIe4jRcYa+3XZm1ooVqamqM0GdVXkrfUcAmvmaCfJM5aVVnSfvtfaLwYJYK7y1QuBeK90+xp7Bwtv+Fi0MdjjrD0YZlsI7D29tVIb3tYlVrPJV38G1FitvrednrV2x8ra/6zX3p+ok+dyFzay9dcGGed9LfzDHFEMALYpcUSYaytwMFd0C2vxUkW8PPwvvESNfWjCbfUqU3b3tVLDONmzeaefM8cZUdIepTB3X6MZ+00dgr2mj6YAwlBAvgjWr2wltl2Lxx81o7+E9UFLBtOUM4hw34kkCPmaI33HbT7H3V0Yi2bmO++MYmwhSeMl+Tdt1JzOkV3y0Br+59gV8sDKFWmZF9wlvebESm5on9LNxjGtv3oTjvz4NJ3z9YNTUEMqK6lbs8QWoivq9NIBcZwteeeJ53PkAs9Kb/IhQnT9nvwacdcJM5mn7Ub/bOFq+y2IeqoRDYSqNucyCi2Y2zv8QjzzyIV54exOWb0ngvLP3x4Vn7o/mSBN23X0K0gJ6uWDHJtbyfi4aYb1f/evT+Ms976I1WY2w3NjOBEdMPo0kc7ygrR+o3xcvEjDHBUPtKqDYAPmDVX/3dyylyu4HJpvnYH2PeTyz/2XZCG7KbnOstYQuSw3cfO65+ax1eAX4A5WEsj6er49wP8fFVVlmcY8c5sWcow7FuP33gq+hiu1ofF7WjuTFDUPGLxlBC8HasghBHqKi+pX+audzQ3LHWQ2Or9JHOG7z51k7x3DU0qlhJf7027ux6OVVTTlb4tJPo9kH1M2hN10BXQFdAV0BXQFdAV0BXQFdgS9hBTS8/RI2ij4lXQFdAV0BXQFdAV0BXQFdAWD13ONrqmor78jZ0seWV9dh8WOL8fjjbzPD0IEeWwkiAT/CZF6NI+04/ODdMHO3oagNpqipjdGikpPElIDmCRGVRS3/zHJSXmyKlSKNqisJtc0bUjTCjBRS/ArQGtdWSZLJ6dxESxc2LN2Cpx96F6uWRZGIOlBVXQZHqR9duSRSAuO4L1GsdiWY5crgvwwn6CV7UvL4VCqtzM+bc8OFDEojso+QRLI6ZZK5SCVrTorLnwJWtgEfnj8tduNxQj1en+w8zJzaLHMp5fvqSheCwTLEYrTs3e5zBrCzTugb8Daj8nbdVLGm6bucIOR25WK47bbzMX1KGXIEFREqScWe2efKKbWwb8wkNK1w44yTL6TqNoZgRTXVqKwj1X0uWoAmWGM5jovZhTkCy4qSEL516nSccPqBrAuhJG2m07EOBPje7uYIXn3+Q9z5ZAt6CGgzvCZR3ToJlmwE6FmCqgyVzB1tbfivX34Tp505G45kC+JtzLalDba3fCzfV8+QRebAcpIe+Sp+UalqC7HxVtHK+BP4Kwh6N5fihrNvx7zF7Tjr3KPwrUtOYB3bEGmlwo+Wm5loEsHKPBJstzSzNr2BRrh8IxBpjuGYQ76NOK/Pz6xZs6bZtFgfZ1DuLse4MTW81h7EuiWnNoloe4Y1Y44lbbIDXDxQ0liPLWkXwjHWjiAW9qhSpLnEapvqtB4qCqVt/P5Kgg6xr06oPE2ltiV4lOxSN7N2ZbMqqq3A39p/THBjwjvzc9a2H0h5199rVnhrHZsGUusOFt6aeZ2y34GyOvsbE/uCyb0K5X5A7EDK2/6ArwFuC+bV/XpMb3+WxXB7sPC2uB1MKKf6eUF92FftTXhmvd/JrtRnxE7WxnFH+kaGVr6yTxF6m+BP/pS2SIsqlZfpdBv5sVbVtjpmWvJIJSdcHAukhxrjnuShugjsXLQDdsR7UE6/3KpygcM5KtUTVOdSaZoO8ON+xDmeJL0J3m8c32IehNvbcMsNWOopwQAAIABJREFU38fBZ85Cqm0ZYhxHAlx0IfCTKzoI/1JoX9mK6//4Gp5+bSvHYWbaEigb12CMkUqFyzHdxizffN5HFX6Ui3W6cNXl38LEcVVUvnKMHEqYHJLFGpIxS4hIe/auJSvwjwdewuOvt2JjO4GiJ4cfnL0f9t6jCkPG1qFs6DBkujqU4pYFJBTkYpzWLix87j3c+9RqvP4p1b2EyddddSp2H06laH2Q4LEOKWZwuwltVe2psA+3duIP5/0Zr1J1nPA30h6dCzUIbzkUsnaEt4NAiNb72BwPTCcFaWUr0Df7kPxp/bm1D+5IhdtXHzMVvlZIbD2XXrirnq2G27rqJXzgqectO2Qpn7MVdLQg0ia8TdGG3wkP2zlFW/wsF0NNmToas4/eG40zRvJ5y+xl5u06UKHuP1HjqsxdZfPN9mBbG5xZljXJwiHJ4BU4z8VYEg+QC/Hz8kz3sT+MpMU+8ORf38JNN/wZQxv8L3zv3DO/ffi513A1j950BXQFdAV0BXQFdAV0BXQFdAW+XBXQ8PbL1R76bHQFdAV0BXQFdAV0BXQFdAVYgTVvnv2Nls3LHi/3+jF21G5Yu2QD7vzjK/h0bQyoGoI4c23Lh5dh3IwGHDqnHvtOGcsMvc20oKSaUuAEJ3nTkrvn4gQvoaEtRwhAQEk8QatimeROc9KfFsScSHbRvlIgpkw0O0o4QU/FaPuqVrzy/Ef4cP56dIeo7/FVKjjhC1DdxMn2cDqOCCFja3eE1r7kGQ6Z2JdsUrFeVtPoqh1lItlQCRmbObFtpwqJkbPyjj7hrUyGewguUrTUNSfG5bNuQoBYnJo1zvVH4yEceeQhOP3E4/H4w4/g6SdeItSoUjBDJvSLFY3mxL8V/EnOpYP0IMMdppIEGinCjqtOxDHHTAHpJ6+dk+1UqVVUyrnQfrquHq7KI3DTVdfh99c9jAbm2rp9tLWkvamL1pfJqMATsSSmejlBFVh8Mw5lpuH3zzue4KQebWuXoaaS7RIM4t0nP8Gjf3sLCzltnmF7pt1URtPOVuBtgjA4Q1jmpHK1q6cDx3x1Kv7rsuMYJ9tBeNsCL61OQ3EX4Ww9nH6qjMWGUzIyY7weG7OP/WzfzBZO/Ffgwwc/xfWX/ANNthpC6lZc/F8n4LjzjkCmm2rZrk4qdGmJKtbXtE+2eSVfMUhYw1pXjca5p/0Oby5YgprGarI7NjxraxM7T55nnLav9Kpm+7AuAoII1lwERw7mNJITEcfEECFOiBK4y89ctKiGI2r0DAH27ANiwyzZoHl2Khf7kJcgPZMjwBVVrpJlCwzfpoIz23RH0MUKeYoBzECAtL/9ZjM7/8/GwcJb67kWg9jBDIZ9qYf/f4C3dsmi7WcrbqNe+NaHbbK5i/4Uvvley2ujP4k6Uca9PPtslq+Zn7OCXw5a3G0hJ7eg5DTPwSU28Cqj1ejHgm15p6t9So5zlo4GaqyiK72o1W20p/fQOpfLFTg2l3CBQhpxLn7J+PhJjmPpKFX2Hd245IfH4dTvfYU/6+G9z/GEt1c+Rktd3ic2WolnW+K44/bF+PPdH6O0hos8JJO8oBDtVZnTUj7DvNQkF9PEw13Yf99huP6a79I29z0MnziJi1A8yCS4uEfGecJpGac/ef4d3H7z61jY6kAHHy/TxpXhFz//Ou/PNuy6xzQw9lzdqxnu28H62bioJLRoBQHgq3hmGfDeynXM1Z6Cn3zvQOZWRzFkylBed5puDBlapdOdgPe93RXA/Gfm4qbfzMenXTSED9bwWSULjfgM4nXkhD7uJLw1293sK1bVrQD6fwfemvePLPApVuFa1b6marv3uSZjpOU5Z+3eCvayz7GMBLEc7whevVxEVV7qRMArMQRZ1LprmB3OZzJt9DPowpQDd8PeR89C+bjR3BX7nbBfgtyM5HzTCULqbGdusgFvuexFbJi5SMHB50Ge+5dHrCNPWptPEvpSOc2+a7NXqAUxG1c145rL/4KlC9fie9876bRTf3yHqHD1piugK6AroCugK6AroCugK6Ar8KWpwM7/K/xLc+r6RHQFdAV0BXQFdAV0BXQFdAX+t1Ugv/nuYa1b1z20fvNH+wxrrLC7Yw588tIqzH95KT5Yk0OqpBzJWifGTB2KIw7YE7N2r0aJJ4JMTwRefxknaMWmkmCBKkfO8SLtZRZphkCNE7y5DMGFkrtKdp68yAleFtDGzFfJQwWh2aamNeicuxbvfLSFtsx+tIUJ3co88JSQ0LoThG1UaBIQigVwIsn8Wh4kJZPEbuILCdmTHEhlb2oogFQsX8FqVc6r4M9MHmHYe4qSyLD/NOfujRl8UQtnaL/s8Uour2F1Kv+RLBN8dBMyO/Gzy36Krx75VfipcOts3YLvnvJbLFn8PiorCAzUb/ncrwmRuT8Tkslkv0zKywS/AJycAELWRwoW796K75w1Az/83pFwJKJUwPHaPS4qYttpF51BlGpnf92RaGuK4JvHfQ8rV7fATetVG9VqPj9VUXEqqUoIU3nNsW7Jr03gsEOG4qLvf4ugtwaJ0BoEKqiCKinFnVe/iOce/QzpUh/a8glaX1NBSxWsn+cRFUtVwmSfuxI93V2oq0/izzedi/GTmIO5ZRMcNUMR70rBGQjQhjNFIMXaU8GXi/kJrmmV6WYGZzBD69Io7vntM3j2sZWIlo6mKnkL6qsd+O1138aEQ3dDNryRSq8c7Typ3oq3k8q3I9TSjTVU+U3YbRYu/MWLzMFcz/0ROEtoMlWEPrajg5acaelCKcIiVtrBfE0lVxTbTtbUTatPD/tTzJFFkrDHnnWhjOAgTyWojX0zycZPkd67CGvFGjlLIKxslCX/UoF9WX6g/JIVHJM2E7hmZkr2pbZVLV5QIBbD22LVdX/jRp/wlqfB0+l3G6y96o7eZ56/eaDia+hP5dtflq9SHBKOmZudizl69z1A5i1DOvu+VnUfG/sotqbtD4gPpLxlD+q3ptKHzU3VTYEv+eo7I1vea6ptPwc0qRQ1hgGBsaK+lYHHUOE6CLSU5azY7cpX4dqMwUv6XWFBSsFuWfbt51ghf6YkZ1QU/eIyIP3UnqYbARceZJgRzs868zG4CTC9XOTQzT7tZT938r5w8B7KcTxKcsFClvdLzMH7pSOEg/YYigNml2PE2DJUDRuCYE2EXw2wB7kgpSeEBXPn44H7N2P+Yj9cpZ1w0SrerO825S3td4lEM6LwpRXzicdPwxknTuXikxRcFVTddodouJCEp4YqTi7aaV6/Fk/f+RzefSWB1SnCPao+D9+njuPqRNQOLcOIydMRa++Cv7KMQLiTY6YsDslh2VMvYd6dn+Kxz5zoYlNd+7PDseeEEpTXNiA4TGBsDGkCRLudJvBclBFauwmP3nEfHn8qg2Y6Qjhov16SisDHMSBu8xEMSy2lfQaenhnIktvsl1ITsx5mv9gZ5a3C9iLJ5mZAYKtVOPdtdEf1PDIF6MX9fFvnNboeka1xz3B889KhgsHEHAsdHHf5xVx5tzNFAwU7KvmsruaipRqHG9GeNsRpp+xrKMPsr+2OqV8Zi9KhY5g/zz7H/WQczIznuOtgDrxZNbFM5itKg6t6u5hgKFtqqaz0W/5+wPshl6eDBpXbae5r3jPP4+qf3ZfrbOv54PCDhp98yzMb1vV7Y+oXdAV0BXQFdAV0BXQFdAV0BXQF/oMV0PD2P1hsfShdAV0BXQFdAV0BXQFdAV2B/ivQ+tofLs5Vtv1sc/O6ajsn2SfU7YYX/vYK/v7MIqSr6hGvCaChxo29ZgzFxLHlGD+qAvV1pXRhdCtLZHE0dYodcQFSyJ8Ca3NUPVKnxUliv1LechaeFsfMwfVQHebgZC9BWnJrBFuWt2Dt0o1Y8GESLT1dyBGspbg/m2TiEjqkmEnaHXWjk1a3KQEdhBE5ynizAtYk269XOmWVUPF8CCmMyW2eTwEgOfiZlExmi0ZYFGu0yHVSHewU219qNlMu2ghT3StWxEmqz/xuZvbRKjpBKBBORFBJ+HDjjWdj6l4VSHZtIFwegYd++SZ+e9sTCNaP4D6ovmWOa0Jkxpy2diqlXUENXLDRVHBLMkFFcSz20jkXMyK3YK9ZjfjttT9EAxlwtKsZgRI/slQj51w8Z8Jjf/1sZv5Owz/ueA5/vPWv8NHWMsKabmzq5MS4m9bJxDo8no/wYuyIGpx6wjE46dg9CXm3ojO7Eg1VnDRfkcZtN76Jp19dj0g5D8TaCbBSKmPVgoRGhJ+iZg3HbYgmunDRRd/At8//KnNvP6NCl9bIPN98RhIjqdAlQE4mmTEpP2N/iPqiKKuvRtuLi3DNxQ9jTWsFIkNctJyOoKOjB9Om1uIP15+DoZNoa9q8DtFVhCobtmL9mhYsXb4Jqzd0I1hVg487swgzEDhDBaG0neF4XVBLq65s/HPKqK1ALMWxLAhGgIXRNSSrMZ8T1aJAfqrLBFx4nczRZe0Jn+O0eU2wreXtotQVWWKattFZLgQQcGvm2gpsM/Ymf5iWqFIx4+DycwPDGdtAoLEv1ar5OetrAylv+1XrFuxsTZvVbXXafgzo16q5kN9pvQ6rmrCv8zTBpQG3txczFipmaa/tz2NHfyuGx8XK9r4+PxC8LX6/9R/mkqm6bTPb0mhraz2K92G9x3sV9qoDquqrfqPArLGsRN1z5mfMPw0FJxcZEKwWK/jlPZLhrTajA273vbgTiDOu9FG5j40FLEpDXuifAgQlW5xjCcGuHMvBxSFx5k5XUsFfJlbIzA6vpP37sLocdhlVjl1H1iqnhHcWrsLri1sQIXhLk8ZZHQRMWJlxx5Q9e7rHgRouErn8sqOwC62MKyqr4Qoy35r7zjrKORa5eQ4xrHllAR6850O8s5QLVexcwGGPMLv2IDSMsmGUZPYOnYh8SweVt2m6HTAXuzyI+PpOvPzw23j4vo1Y1NKGmbNG47IL9+PilThqd92d+bZRuOI+roUJIkc1qYPw9r3H3sKt972AT9dQgczrNVTDSkZaaJPP9x6z7xQv1LC+07RE3s5NoaBGLr6vittZ9mOFvBlxjuDpkE+rhSSyqCXP50eOP7Tx+ceHnVo84OFzVPLSc4TwdkJnJ8d52cyFJdZFQr19tfCNGptUtID0FLl0o//IYiY3bamHUBEr+emSB+2UfRPsZzIJlNCCf/fh1ZjzrX0w+sjJAEFvmjbICYJvf5LOBm4qmAlx87KwQJ4BVNvaVGY4YxDkXhJnjYIDhjoHyY4uLGIQO+WWJhtuvuE+PPvE253OZseNC1OdV3++RfRPdAV0BXQFdAV0BXQFdAV0BXQF/rMV0PD2P1tvfTRdAV0BXQFdAV0BXQFdAV2Bogq0rrluTCSeu7m6bsQhXudW+6JnX8B7Ty5CtNuDJRvbqGxyoH6X4Rg9thEzpo/DlN3qEfRR5RVtZT4hrYxpaSz2nwIcHFR45URdK6mGYomsdDdioUyASaWOXSxvOTmdoyLSRpVVMhxG5+ZWfPbJRmxd34PWjZ3o6q5EmJmQ9lLm6nKCPUGAFmG+azSWYXapqCYJasWWmDBTJrfzPKaDFsx9214KcDHhraGIks2wVzZyAHOElEI5HIQiDk5G22kwmuKEuIeWz/lskgCPk9K8PqedKlPaE8eZcZuIRnH++QfgnB/MRra9hVmrOdz1509wz5PvwF87nIBFrpPwlraUKotS1aT4V3/uX3JVeS52QlennVaj0R5CxQT+fPPPMHWPGnSuX0lbywDfw0l1Tq4nE2G0U91cN3QfKkRHEoQSbJBHdkd6sGb1ZsRaw+gOdyjr36ENQUwY38hsQ1qkdrdyjjyKYDUVeLQ1/fj+D/HEU8vx4cYEeqgutqIqqY8CmDznTDKDkvI6rKUYaub0IfjDzRehvtGL7pXz2e4VrB1zdPlmASJZWmPmxEbT54abVpwOWv2++Je5uO/ej9GcqkeU+ch2QpNENIQULadPPmZ3nHjsXlizbBEVy5vR1NSOji7anSZsVAVSVZ0gWK+tokisoEwsqA97LXmtjL6oT1thyraXBGaxXdh37KLK46IAARVSf3l/hireVFIyHAkg5PqF84qKjAsNTABrBTmyXxPeFFubFsNb6+lZAaBVMVqs6tvOwljUm4WtPwVs8cBmZpGaALBfdV4/I2Jf1s+9tS9An+KP9gUvv6gBd7DXXVzr/uo90HkNRqX8RVyXacku+zLzbd1uNy3QJRObSzWShI38u7V/ObZTYhp90Lhntx/r+rsG9V7eSybsK6GFeprjq6gxBdzaeUPzzuAiELHAz6I6aENpkKCOluRtCSc6Enb4PbTCtYxnvfeFgOA483Q7e3DQfo24+NKjOO7HaSc/jMfohpMA1+4o47lywQ5dBubP+xiPP7IMS7fweUK1Zw1js7/3nYMxdlIZhkwcxXGT/T4i58Rc7yrelRzrP3t9BZ574F08OK+dz4k4zj/vaBx5cBWzslNomDKdLvPMsQ7z9DxB2Mv9SG7qwt03Po4HX1yMaIqZulwUZOQODyBnL9TIuhhhMO3dF/Dt7943xw+znWQRkng1uAhlbdI+HJRFw5oVtwDwGUXlKl8tqLS5qITjrYfA200ratPNwbwmU/3b1zn35jdbxi/VJ9iPyiQugA4HJVyM46UNfzZNS3qeg5Og384sZafPhn0PnYTDTjoE1ZMauXinm5+j0pvPFBsVzUotLj2R1t3KekPlFqhQYWNTXVXoNAEvr06iE+R9NlRzTB6Od199D1f++Op86+aO16684sQLvvbDB2iMrTddAV0BXQFdAV0BXQFdAV0BXYH/mQpoePs/U3d9VF0BXQFdAV0BXQFdAV2B//MVWPfamd7OTPvJY6bNuMMRbKAr7ShE18zHPb+4Ce++3IEeVyXsoyoxce86zJ4xGlNqy1FNOSide5FOh2l5SKtFfwmVWyXIcaJfwJ1whAz/JO1UyiYHoWSeIXs5QkpROjo4UZunSjfP3MNYdxtWLN+Ijes70NGaQFcHLYnjWaTDVI9yOjdOFVgH4WFPQuCtKGFFgEsdmSjH+JUSBSVBhgBcUd72/Yu1/NTIgLROaCswRjgpE9MCEiSzVbIPOUctsap0DxZFE4EzX5PJfgG7aZ6LKICp10Q0GsEpJ03FTy7/Kuybt+DpWx/H319sRWuKxwo0sAhxXmscSVF47Qje8hqIVJUyKcPJ8s6uMC655Ks467yDkWqjg2QswvlvTtC7ST95OR3+GGrrxrHWNTK1zy9OgLPwDrBh8jy2KKCo0EWOwDa9GZnQFkLybviY/+jy1WHz80vw+D1v4N0VXdhE21aHn9atvOhiUGGj56XYCfsId7p7ehCNdOECZtWee9FZsKea0N3aztpw4p41yeZSVLHSqjnVg0ANs3OdXjS9uwp33PoK3v04jJaEDz7aSedol+t1UaUb6oY91o2JwyrUNW9NMC+RF5dlm0tmp8dL21Vm9npLcipH0Zo7LDeuUqz1A2/7VUcqO1MeRT7LhQQSIytYRAxKxWY6Q5toxhkrda5AEDczgH3MAi5xUvVHpVtfIGcw8LZ4oBFoZm4DKW8FuvZuhCPmVgx5+xvIBgtvB7O/YpVrfzbFJhjaEeSVcx4ILvZ1Tf+d8HawCl1rrYpBvvWcB/s+Mx9b6plmFq30u4qKCowYQdjJBSzLly9XfV1go7kNFt7uqI3Mc/RKtjePLcBQFLnyp4wHUS5iyHJA9PEOEXvdNMf0OF/3cBxx08bdVG2abalso21liIeSqOIY9atfHIMp0/3IU90eqNgVka1b1GKJgLcMNo45Kz7+EPff/RpefLEDbbTUdwUcOPtbh+Kbh++K6noCRKlBT6vK6c1yAY2r0Y/o1q14/vZX8PJzazFvYxJDq3z4+QVH02EgRbvnenhGDIctQkt0Qm/6+XMcKcWyB17HPfe/hldWt/LeDyqlfXH+eH/97YuGt8XH6b0HZEGTiFE5DrmMaGQ1LqVYcwG4dtoXOwhqHQToSbowSPQAHElm/JZw0Q/zzdlmJrgdKFNbjl88Ppr9OEtwmwr3sD5eVFWW8tlOVwWOvdkUXTL4rPXRajreEoMjlsKwYT6ccOoMzDiWmcSNpTx5LgAgbU5TcetkBIILlbwG9pwcc8xFUSxjmUXNnlW26WJVzasTG3wumrIhyL8HsXnTZ7jzhr9j5YItucbh486fc/Dsvx9z7hUcmfWmK6AroCugK6AroCugK6AroCvwn62Ahrf/2Xrro+kK6AroCugK6AroCugK6ArIBO76m0e9/fZLf7Nnw/vNOulMpLrteOnxl/D2k29gybItSAVLUTGcGYiHTsWB+w1DbTkn8AlbxULWzYxXyQH1cRLe4WROKlWhAhVzoo4isM1QrSrqGgGLblpWktZSDUULXgJXGyego83daFu/Hp1btmLDpjA6eOxWKi5DcU4UCzygqCvKyehW/r05wpxbsYskBBa7XIptjUlgUUoSGopaSAxCHbRo7A0ALLSwMTEu9q3bW5OqyWSldjUSab2+AOI89xDVtHFCDDl3l09ABsFeKksFkhtV5ZUIMfdRXsvQ4jhE9eh3zpqFn19yFHKfrcODNzyIf7wbRWua+y6polKMKiUiaCJNTnw7qCCT/Rq/+m8H7PgOOT+aVqp8S2rW0NrahZkzRuL6a05CPa2GEx1blT1xOkOL3wCtnUuZG0iYI9etAhDdtBQmt1U2lbZhSs2b5bHThKM2wiCv0PZUGFlOf296pxmP3voiVq2IYjVxbxdzboNJnpvsp2gTtbF4YVPjBSeBa09XJ8oCGVz1q3NxwDemwRmntTWzclPJECftaS3Nc0vyun2EQfm2FN595D3c8/hCLG8WMFPLc44hQUjjYb+RcmRoUeyhnaZbMmhFTehxgsJXw/KVDeMh6M/aCSqkL4kXLDcjA1KsYbkwQGUVs40K9sDW07fCOBNWCAy10Xpbsm4zkjMqGbasoV1UeKyBjW1RWcW2pj14JEKI3p5EJJRFOSGGqB9FBSnHM6FqX1ap5jlYlbfFbV6s+DPhSTFE7Q/eWuGvdd/FcNNcrCD7sartrPatxVDWPP++9iWvqRr2WkUbCyL62sza7CygLd6X9fPWa5D37QhSyXsGgrIDQWvZtxXw9a3k3h6EWc/det7FNTDrZ77fbOcE86mlbQXeNjY20HEghrVr16o+b+0L5qKFz9dWxjNjoUpxn+uzkQr1kWMKuBM1uiyGSfOeVPt2+zhucQGL3HsytnN5hZ0LGsSSXe4j0wbb2tbZjB9x5lzPnBLE9b87BXZPE9y0Ze+OMWPWUQpvkOCUStpQVwfWbmrCuo0uvPxyG974aCUCdG+/46YfYXhgC/xBAsBKZu1y3HJ6q6iK5zhR48WaNz/A3//0CuYv6MEn7ItHTmvAeafMJkx0o45K3QQXDvkIkKO5HrgraOnPbPAHr3oQL76/EUuYAV7Cg8i9HIvFeseS/mpj9p+d6cNm7c3FJsWA34TBppV5r6JawVvJaRflLe8zKlMldTvLxo5xYZTDwcU7NipbueU4eDpc8uxLwMHg7zyV0jKmmLnc5jHNvl8MoIsV9ebn1D64YClFC/68jMsE9mXMNA9QhStLBzIxLqlKM/6AMQTRrlYJHMehB+6Co76zD4bP3pttzc8qu27xS6dalwtk8gWrZGOxlNiBcymTZKLzOWATdwoJw5V989g20us0F8m4fAS9uRq8+cLHuO6qOwnuM/PtTt/p8z5u+mygttKv6QroCugK6AroCugK6AroCugKfNEV0PD2i66o3p+ugK6AroCugK6AroCugK7AgBXIbL33rHQkcvsDf7nX2bJ2M6aN2Q3LP1mPN99ejQwnyiM1LgzbfySOOGJP7D20DA1eqmZpFyz5dzKpm2YGHmkelbTMs6NiRk2/Kt9dsUMUG1pRbhkglxooZvhRKeshxA2l0bJyIz7+eBm6WlvgIbTs7LFjfRMtkal2dJWWc6LehdbNXWiLUK0ZjiorTX6Yu5cvga6G/bAcMy+wU/Ih+b1Y/Jq/WH9+4txQrVktLQWU0iGUylHJe82haesmAtkUJk1txKmnnYBvnnA4IuEULjz/IixbugqVZVXMvOVEOQMJw7QXDVE5fM4PvoKfnn8YnK2tuPfqO/Dwq92IElan3YSrmQjhY4a4g3nAnIh3EWCb8NaETuoaaH0p4Fa8j12E4i5aVW4m1Lazzldeeiy+ecYcZDrXIxcnrM1yMtydhC9fzmuWNmBbxONKnRcMOjFq91GwV1KdK4RbMoCpqhVRLjriaFm6Hm+/vQzvvLYO3S1u9KT9aOJke6iUGqkIAWnBOng7VRYhgkzF5yTHmJPwbk7Gx0LNzP/N4sxTR+CMs06Gp5HHY94hsvQplQxDWh5jbQ4LnplPW+ZF+Kyb8NldgWgoxqzLTsIfXiuV2hS5EkgLjGf+pOQ7EhiAsEDalEiQCjRWh5BIYL6joDoUyOSiMlc2AanKYpR/7wUghV7fF5BUsJfQQNRgYfYtr98DPxV4AYLtps2blNpwj6m74tzzj8bUOdPRTLvqu299Cq++tBiJtAHWTehWDOas/cq88dQ9UeiQxYCzL/haDPTULWXNXbUobwcLb819FO/bCnXM783sTfO9/YFNE/SYlrvF1zaQGvVfGZaL4a11H9vZSvcDkXcG3ha3qwmLt4PolhMo3nd/51Z83dbjmNcgqlsT0sr36TSzYQkipX+btsm9fUtsdQu5z9Z9yz0qprXmtt0ikaL6WGF0VoAb7YhFkS5ZqNJ3ua6F9yXHIw63eWb2qvGVY6+d45+D43uM47U53lqPk6KrQoSq+oNnjcDJx0/FbtOqUTJuF5oA0MqY6sxsKqJUvZLnKnDVUb43jzYJmza0Mjc1jkjHAsTWv4yp++6JPBdQpJV9sA8eWsaL28J8Li76210fYeHqNCKVTlxw3AQcsk8jakbUITh+MkJbNnB8YrauKwp3mR8b5y3HXX96AR+tD2PZYWRwAAAgAElEQVRLPEM1aUDV1FyIsTNgdmf6r4KRhUVCxX3Yeg9Z2zFDJa20nouLdFgg/o+LS/hckCzc7lAK6xgvEOTwGSwLoLaWrhiS9U6HhzwXo5jHsi7MkP6rFilJREA/Wc1W0K/GFTXOGU/YrNhKp7l4ieNkNfOQuUyLzx8+a5kDn01wsQuz0GN8tthcPTjtO3vj4BMOQen43UhiadMvYz2ffshIuxmLrWRxVV4y1UWFK5bKKolZsnDN7GH5ls/LNJ8JsuCIZxHuyeG2G+7Fb656MXPU7IYLHnhn6193ph30e3UFdAV0BXQFdAV0BXQFdAV0Bf6dCmh4++9UT39WV0BXQFdAV0BXQFdAV0BXYNAVWD33Jk/VuPZXyyrLZja92eS88br7sWZlFxWTAVATSdbnoQViFfY8YHfsMWskRlD16UtHUEU1l5PwKEnlDx0VOcEfJ8wVoEVLZKpwlAmsmiSWbySjNmYod6ikdJaLhLIare8sxafzl2PLhg7msyYIzqjA5YS0WCLnnKWI0iq3PRxDa0cbOuO0RBZVrWQ9EhjaCAokFU/+y1BValIxR2FSWoCDwIW+lbeGetS6qQlrThinadG4paWdGbZxjN01iHPO+xqO+fps1NTSBjpTSZBajZWLP8O3T/0e2lujqK+vZcZgGj2ECt08vx9d/FV899v7AYSt9151B+57LYEkryvrlmzfHqpKBd4SbhPeOvqCt3IaAm8JwClB4kR9ktcryiQPWjZ14rB9h+Oa67+LygoqaVvCaj95Fy2UM8xkZaatKxjA23MX4vprn0d5uRsjR5ahvtqDYLlX2f06xAaVUtbWtW1Y15VEc08WPSEaKmeDrDfdmD1krfwqoapNamhu28COqLvEVJrH46R+gHmWGcmrpWK2zJfCxIl1mDy+HvtM35VqrBgoykNHWweWLNyCxYu7saqVx/P6hUPALc1DVXFO7KklH1d02VSMudmvZO4+KyoygfxKKS1NTHzAY2apxHISugqAsCpsBXCJAlHAlpyvVc1qVbfJNaVo761giuQuM+fW7/PQujmPcbsOx7hdhmH5siXwMzeytJR5mIEsdpu6C0aPHk3w4Ma9dz+K+54mvK/0scYVal+yfxNuWvNkt4NlcmALvO0PnvSC/IKtt7Wf9gdv+wOrfallrSq84oHChI/WxQ7m9fR3DPMaTWXqfxLeDgRi+1MADxbe9qWU3ZGCdbDwtrjtTdBmtq8JwuVPD1XrykKZACwnFu2S7V0MXmWNTAHebt9OQt222Sv3tYhB+sB25yMjNodHO+Gtmw4Kcg6yb1G12+kikOM4Lsa9CukqBicW7zLK9239LfdtgqrW+vIS1HHsP/jAcTjmq3OYA14BWwXv9UQPV14Q+HGxSd7D+8hGm+PceN4qBK62NNqa5iOx4UOMGjuS4yDH0lAPnztZKnGDXMQSxZPMur33sU+xutOOEaOCuOUXh/E4IZSOnoSch1a9vA70tMGm8nHdeO66Z3DnIx+gjXbJaa7Wcbr9ylHBau/d131h/dm/AnjNdpFamwsjzNqbf5cxTCyKVdYxx8KcW8ICuCAlw+ctFytlaKGc49j36WebsM/s3XHFlRdj9WdLccvNf8GSJR0YTWAdIExXqfKF8dHattKXBFLLl3xvBfbW67MuUjAWufD4bGcn+0MinuBCIrkGhgUQuHvoSOFiXn1pgAu3UjwyYwJC8TAX9XRhypQGnHn2UZh83AE8o81qIUGeC1+kT6jFL7JASJ7Z0sekP/H6jJoUNNzSdgTWyNGemb9jOGhXnxfHDtsIvDt/E37/oz9n5y9fu/CsUyoOuu7udkk11puugK6AroCugK6AroCugK6ArsB/awU0vP1vLa/eua6AroCugK6AroCugK6AroBUYMO7PzmjrMr++5Lh5bWRTS24+6Kn8d5HzfCWj0IXwW3CF8XoSaOYUdiAfaaOxagaHyeVw1TVAOUldSpHUFRA6USIk60Eh/y5U5SoVKEqTSknmV1URmWpAsrydQdVna4gAW1LG95/5QOs/3Qrou3Mt0vTNlOsOTl3mybVS1HdFaUFZ3N3DO2hKELM00tT0eskABXFkdh5Co4QnZcwjBQn8k27TsmhFXNmib4laetVgm0PXYzPWVWvxmR5FmHyh9qGWhx11H448eSDMGxECZWsyzib3ME/R6KkjGDBuysB6bs445QL6Oqbx+ghFeju6AKNgnHRr07ASadMRXTFZ7j/94/ioQ+ACH+7dwU5sU3o7aT6VRIjJY3WrmyTja0Xyil4K3m1JOKsSc6RQpKT1YFAJdpaw6hwRvHLy7+Go7++N+Jbmwk5qX5lXWPpKK2HHfDWDsWHzy7FFZfej3jUSyBJS2VOiCczIfhLRWWaorqZwJekNkmlaZoT+Gm2oYru5XlKLTOE3h7J5ZWaFKqk4KmqJnOMxe2S2Zfymp1ZunZm4OaSnJYnAC7xs23SnajiOZVQdVtGxa/YIrezcSMZD9oIpaOsmY1AOsCfO1yEMQqaiypYgDsn9eVEREdMNS+ZANV+/JnUgrDARiVuJkp7U8IEgQcCkqQtTetkB7OOBUgI4FWqsYKdr7xPYIGd/UOsut3SWQVCs2/meZzJE3YhQKKNNG2fdxs/GrGeDkR7kigpqcSmJiqwI92YsddkfO3YI6iAjOKP9yzAC/Pe4etlcHnEulT2pZJyeW7bq9qkcqr/9dbQsIHuD6Q51HXJ68VGy0XKW2mIwmZoI43NtCXd9vdtr5lQtlh5Z32vnJcVilthdO9BCt+Yqlz5jLRBsY2x+X4TEv0r0Ku3fsX3SvHJFP3934W3xYDNWqP+rmMgeNuf6tVcWCB1lmNmGOQt97WXiz4y7FMp5ovK5nJLv+B4KapXgVqWTdkmK3WkjG1W22r54bac5MHCW1kworosb3L5tJybLIwxIa2AWrHLl2xSA7hRkWv2c8ufcoppUYHmqWwNxWmTnEN1WR67Di9BY00pxs6oxsTdx6N+VAPc9bQ0dkTYk6s5xlOBy4U09HbgeBJnnnYHwSAtpCV/nPefzWFkjW9dsgWPPDwfdzyxBj22AC4995u44Kxd0dHyPmpmHowcV6MogWcuBEeZDdG1zbjpvx7Csx92Ih0sg5PQ2O4KqHFAtsG267+iJjf7hjXT2OzbpvW4LATx+/1qYYm8L+ehyb6MxXHCWI65ebbl6g0tOOiIvfHHW6+lnTbti+m2ILb6Tz78PP5IRWqAKmi/n24PVGNneF0qmkDy5tVYSWWugFjeq1n+PcdxUgFUsai3zELJ8eVeVspvsaVnnzOsj/k2cV+Qfil29vxiCjJK2AHdfMHLZ5Ay1XfVgbQViS66afiT2PfQKpx4zgmonzRGdaos+3iWfdwl7hsFka0kjYvbQWHlgFr8pWAv3y9gl5hYQfZ8mr+DOCv5+q7o3mrDrddcg1vuebb926fue+k1t79+5w6GBf2yroCugK6AroCugK6AroCugK7Av1UBDW//rfLpD+sK6AroCugK6AroCugK6AoMVIH8h79pWLJ82XWORpw28cA9EF/XhGdvfg4P/7MZUUKtRCBIdawTs2aNw1fmTMbkoSWEXbRvdFA9S/UXE+7gyDGjlBPydluXyghNEDR5OWEs6hxbmhO/QhMIGGKxEGEWFbfMNWSyKFpWLMUHD8WwaOli2uTSJjNQyrlaqmm516xYKxO+dTL/cCutFzujAvUIMJgnC+acCnwTsKUmwQUQqIssTCqbF1yAGMZfjQn5z29GLqdMWBvwyUCUYYLi2QeNwy+v+jmGjq6mmnQzYWsHEs1rCE89VA8zczE4Ds6KPXltI3HfXffjV7+4ktgih7o6Xkc+hMsuPQFHfn0M2pesxL2/n4dHPopRmUTozLpmBXJwttvBSWuHWEX2e34Fpalo24xYVwUpZSI+Tnvf/fffBdf98fvwuQkgusNwpGqQtsskOduEquRUPIYF81fixuteQVuznQo3LxJUmIk1ZTxJMCxZibS4tlPF5LAbeYRSW3UcAQacqDcUdXIeAiILJ2GUuwDK5dyYq8j3K+jEtpZ9JGX/0vSiECMYkKl8t5sgWmwx5eM8XlryMoWoyGcEsJtQs9CuhWZVx1VtVLAnNs7QUGfxjHvbL8X8R5nzD1AtDhfhOPtfhseWn9klw1ZABEGy7Ecye8V+uYQWnKOoUrOzb67ZGsf4kXUYEnTA70yhqqwU65i//MnCtcy7bYC31IGGEWXY94AJBFQh7DZ5FDp63PjFpXdg5VrWizmglCQqMCz6OButbc2tP2VbPx2z0AZGvaWXF8Mkq/K233xWnoetAOyKYWJ/QLP4fAZS2Vqvybq//s7NunCiGHr1pdLtqzbW8xko17Y/QDpQva2vFR/HhNPFqszBZOsa963l3hngJKwW1fJ9lHbt5Fu8d7j4ggsg7Oy/2awsiTEBvrHAof/NnFLo/z39g3S5yc2x07Asd3G8kD8lS3W7yQrLeGvjopA+4b2MLWpM4LlT0Z8IM/ub46CbC0uq3HRxqPVh+JhyTJ05EhOnj6DdMXNwK3hPuQM8FoFljM+EdnmO8PZm/qrdKS4CfsTobtDakkKgYTb++czHeObZ+bj8grNQVboYtcMiKGkchUwXxxeOBblqP5wEhQsefwu33PYalm0gmHSJ6p6Liuy0bJdMV3FrKOQ3D7a/7Mz7rH3JBKhSL4G05uITU+WsXAGk0sx6zWSo7KcbRYm/Fms3bsK4qcNwzwO/43Wm4PDL+MlxNleHpk+jOOv0C7nIpw3BijLaFLOGYk+cTSDo4QKbRIQLgQT2GmOnjItmLq6Mz2zagpPx9rnVcm7mJjUyYwnUAhQZxvl/ZPKEt9QGEzT7HF7uroMLh2jlz4VZ0e5uJFOdzCAuwfFn7ol9T5wBb2WdcnaIsZ97nYTodj4jnBzvs8wtkPFTWXbwGcK2Fqto8WVQB+N3YqNso7V+jvbNvBiejwf/eOgf+Mc9TyHoKnt0n9ljf3r2Fc837Uzb6PfqCugK6AroCugK6AroCugK6AoMtgIa3g62Uvp9ugK6AroCugK6AroCugK6AjtVgfymK+YseXnFPe+98t7IKbP3RMP4UXj8tqew+L0t2MyJ0sraIMoI+6ZOH0316WxUVbvhS4aQYZ5rjipLUTZmqLTMUhkrihmvqGNohZyn4iavJl85oSrZtsxidXvd1Gl2UQ1aicS6CJY+vwJvPfcRNoSSaj8yme6gapFGoIhx8lwUmqmsG+3dIXRJHqpAMZ6TjZP8DsJglYtYsPAcHDzpD94aSkgTJJlZhBFChYMOG4dr/3QR4UAYrU0rqMwiHOB7PVT/xKkczTiCKB+6O6+3gXPL1Xj4/kdw9RU3obWtCzP3LMfPf/x1zDliFDo/XoW7rnkR/1waZaYrNUVidSrqJk5IOwzpar/KS2lQK1gx7X9lEj3GLNpgSRa//c2ZmHXILog3r4ctWUYlUpS1EdUyUDF0mLILnffYQlx+2V0IVFPFRrvLUIyqNgEphORKbcVrE5BpBRYGGDdm8fu01zUFpIVep+xURZXHryQn3dPcp1hrKkNrAVdSZ9EZM6NY5t5FVCuT/pKjaBxD0L+x9QUWzXOwKjzdiofJfg11oEBeZfHKfpKh2sxQtQq8ZT9UCb2EzALP2c+kRnael4dWycOG1tAW2cs+B9RVMKeX9s9Dq8pRXUlr7FWr8NmGLfCXV6Mr3I3G4VU455xvcg8t7OPtqG8YixeeX4a/3vkKNeoegg8CYu7bIapmkaZxk3Yza2taCu/oZjVVr6aNbvH7BwcnC1ajhZoWW/Tu6Bzk9cHCW+u+rOdm/XwxvLV+pi9Y2ldf6E8xWnyvDK4+/VfAej7W/m8qls1PDm78+dfgrYOUMplIqP6j+jIXSVRVVamFEWKru6NjDxaIDwxvt1kgy7WbOdJyLtbJCus+bIR3svCj+PiGq4GoOOkMwHtUoKHYKOdFGSrDEe9MP58dPi6AqK20Y+KYYdhr+niMHV+D6rFU5FYJyOXSH7LrBO2DAyFZZJKh4TpVqRXD4Krag3sYhniCC4A6FuO5R3+JE0+cxYVEJXwUBXjPcuyt5f0fS+Ou392PJ+fSqj/qV2OAj97tXHbEfdOe/r8Z3prtZo6ZplLdfP7IWCHPN2t+dY7PHWOti49O/B2orgngH8/eguEjvOjc8g4cVS5UBGuxefFW3PibR/Hq+2tRVlaDGJW67CnwEnKnGFnQUMXxjeNzZ5csADByZkV5Kxbz4mSh+nchT3ug/iPnbt4jYpwt4zkfJ8pG2UH6yyVBhruBP0ZgHGT+rpujI8d5uk50tHWy5nnsd/BIHPedozFsxmg4GMvAXyC4Tz8XHtH2XrS2Mqizb8jiK1GAy0IwtfTHhLeyeIfOFHn+HpKx8/cEPuY9nhFY9+ln+M0Vt+Cj+WuaUhnbWctbEy8PZqzT79EV0BXQFdAV0BXQFdAV0BXQFdiZCmh4uzPV0u/VFdAV0BXQFdAV0BXQFdAV2GEF1r12j3dIo+eX6dj7l8y95yXH808sR8nQKrRSvbJpRRzVVBjmRnkwa/pI7D29kbmldSgrJ0Rg9quHk7/KwNDlV5O1CVpNSuahgxa2flu5yiVMOjO0Oo4oW08PlT3+Ek7ccgLWwUzcjo/W4ulH38f8Bc2IJUpR2kCA6aRdr1it+ph/yknZDuYYdnTGad+rNDYGZHQTAlLJI7aNWWb0qfnbgiVoMaTpG0Rsg7fF8MeEt9bCxalYFYvSH154EM792bFUba1DpLkLpY5KxLqi5Mi0CqZ1aaCelpBlQ3lu1ZQdNeL9txfi6l//mpmvYXznlFmYc+gu6Fi4EXdf+xbmrupSoJIxs7DR9lkEyeQUrJON12+o50xQ1xfkMu1rzYn9NOfeU5EIvnLoGPzqyuMQYM5sNk7b40gn9+WiYq0CGarTvHWN3O9Y/PC7l+HlufNRXV1N1W0Sbloli6l1joDRTXtqypoNe05O3lvhgpzaYOCtmvzn5+XcEwSYfrZnmpRFIK5bcn4FWrMf2JljK5uZo2uCgm0Kv8/DWyu4NfMb5Vh+DxW2al8EL1TVZUSpxeOL2lbgkZdW0HJeOQJcBY3YZhkqfpNU6IqaUaw5xVy7ssJPeOtBZYkLY0ftghWLFtE6OYtx4yegvb0HMbGbZh8P9fRg8bLP8P1zDsLZ3z0Gqz55Ew2lpQjHanHvg+9j5cYWdHDBgcB/aQO3n+1MyBGN0t5VZTsyK5J92JrBW3zDWvunADoTiP8rMFKsRs1M551R3lrPoRhWmue7PawzAL+59QVsi+9ZE8Kbn+lPuWv93ECDW7GS91+pl3X/xfDWPI/i8cIKUAdSMw9W6WzuT/5sb2/H5CnjMefAfbF58ya88vIb7EOCwAw77eJrLq5PMXjvD/b2N4Yaim8D3ppKy8HBWy5csCxKMWsmoFDGAxnTfbQEthHixghLDRl/uVpM4ZeBMRpR2bf2dBJ1dDqoLslh931GYcIetZiw71gEqY538F5Gllb2tDF3BHiPe8pYk3LeL0P5VU5r5vXYtPoFjJ7QCHuXyIIrDKV+RRZd69tx1SW3YtEq5qgnmN3OnOsy2runODalODZ+EfB2IPBp1sO0xzbhrTnGy59yHk4uNJF6q7bmFQSClVTc0hWDueIvv34fxkyiUrhtKZ0WmBns45iTc+HOK+7H3be9RVeIUth9Xj5nk7Qk9haybV20dxfYmUUozLxYsWHmogAZi42+pFp6oNusty9Y71+Bt7KGS8HbgrJaxmG7WFvTqSPAtnYRsHr5vKv0+eAX1wXJsG8Ko3SEHUeeNANfPe9E+Cpr+RxKgE9ftQDHkTUs++2ysIdAVz0jONaL5bOMazYbF+lwLHe4eE3i3GD38+d0GyAm5qiOF59+Bz++8ObcnrbIDf7K8K9u/4i71puugK6AroCugK6AroCugK6ArsAXVAENb7+gQurd6AroCugK6AroCugK6AroCgCxlX9p7E4lPq0eNqJ8xYv34O5bnkPzliA6OAka8XLKk1BySG0t9jpwBA6cPha7DiFATbZIUCBcviDtEGm5KzO8VNGIyiWejXMCPglfiR92KpgytN+NywRrIZsuwMnjXLKbeYPAy/e9jzfmrUVbiIAxSOhWzhxW2jh6/aWIMMu2iyrcKO2IYwxdTVK5mKdy0SZWvgIPuD9RUGZVnp5Lqc5k4lsmts3NhAV9gkaLLbEVehQDJIEbsm/JPYyFHdhlVBC//d1xmHLQWIQJ9Fz5Ck4NBxBNdKK8rgRxZu6lCZ9LasfAHmxknYZwoj2Ae2/+KWZOrMSkPYeg5ZMW3HL5PLzXLJPoTsR5TTGZmKfi2M1JaFHhZvinmX+ops8L4MMKZ6xQVd6TZJ6wjdaXFWVJ/P7607H7viOR3tqiQGkqxolsr59tkaCNMifMG2ejaXUbjtv/+6xbBnX1w5UFp80l1sVh7ksAKK0pVb7q9pP3dvEoLWxWqKzqKJP1KieRiuICuJX3pNlWvdBBFNkF9a6yVyYUFQjvIViViXf5B4+CSr32rNuDeRMsmbUwAbOPfSssYYvcd4ptlqKiKxDwKejuIyDI5lL8ngsLaMWdSYnlqFyEZNzGUV7mo+KPGZBK7cfMXZ8dw4YTHEQ2Yo8pM7F22TqEe2K0Sq5XSr9Fn21EZyLOv/uotPXgpGMOxIzdhmPTmhUY3eDD+s1u3HDTXISyDub5ZglrCYAIxO0EvlInya8UQNMfvLXCM6vazgoKB4KT/aljrfC2ePzr9zNF0E0+Z7al2S/7WjgxKBvn/8ZBeEcgc2cPPZBiuD+l6kDWyINVwcp5mqBfFpGUlQewz6w9ubigFO+++wHWrtkIn5cq0oL9uLx/Rwrcvq69+Bqs95d5T8tYSJfk3nvbzEdW5yc25kXjgnkcUd6awanyXlMlrPKz2b9SXNgjlukC/AT8iTNDMGvkzWZ5TFmIIZ9Xrgx89ojrgdj0ewj1GmudmDypFHP22w3DDxyH8jFDeVuLsp8Q2MZnUFo+V4UMnzlOLqJJbNkEn6cGEWaqO5gd7K12Yemby/GHax7HsqYkEnx2+WVRBRevyLn017Y723+KF0tY20iOIWOC/CmLS8wx31Toe/kcDoVCqs3jcYkJ4CIofwkB/lZ0RfN4/e0HMG5yPdrWvITKSroppKv4PM0h0hTFr390G23eOxDiGAgvM5Ilj5i1U3bVtNKPxPi8pgpXxsXurk5lxy3HEwvlBFXekk2fE8eMwnPIet1m+xcvLlIuCrLIR12IsShG4K3cDwkCcR8H2hKOo34u7qrkuB8kbHUQ4Et7h7kgJspFSJVDvfjpL87AuP0nIkfKy1OgIwczj/mNKHDFVp+rf/hDLjiisldZ4atnD/ua/MVGOM8oBTDLPU9r8QjH6xLPRMR7vPjlSVfi8XnP9Rx2TN20O59pWbezbanfryugK6AroCugK6AroCugK6Ar0Oe/qXRZdAV0BXQFdAV0BXQFdAV0BXQFvogKbH77tB/Ek45rRu11VNDub8Abf70Bv7rsn8wJHIYo8/RctQlMGF+FA/acht1GN6C8xE77SmbklTBrlvlzSbEMpv2sQ2bzqfBJU6lr5+S6ZIVmCWGdeS+Vt5wA5zyql+DQVlKKVHMrNrzzCea/9Qleeq8NWU7G2ry0Y67gezMhwk9xQCTwIkjrjiQQilA9yslYN+FEXvatbBKVPNWYUBZlaAHamhaTxeCiL7BUnHlrVXKa+5HPmepRUQ2nUkG6S0YwaYwLf731QgSH+9C1dDmbwouS0hJOdIc4cUwVJ6mgM1CO4JBhsAcaOHHsR2TDaqQ7N6CCoG/1+xvw60vnYklnFhXVVMMKDOF/OapEiad5jYb9tDnZ35+izgry8qxLSpSmUVpREtAed9wUXHzFqchG22kJ2k3FqwMeZgjnvVRYxXpQWjGa2cXjcfW5V+PBB9/CpEmj0dlNBTFtnDP5qGozkvLebtYLmgRuWiCR+Qb1uvra1jNN8Cuv+dhHkgIsCSZsbEdBMWL7aqONsoMW2ZLbmyWQkUxaCVh00bbUTltMU7xZDAfMazdhu/w9Fo3RvjrDvuTj57gPjx2jRg0jYGW+ItvPR7V20+YWrF6xnn93MYuYdqrMVewMt6KhoQ6lwSqkOMEfJMhYvHARRo6sxFFzJsFjD1DRnMUbby5AlNcwbvcJaKLN56Ilq7DblBE487SjMWF4OTo2LkN9ZQlqGuux+IM2Wmw/iRbJJyWLkdxmhjQqCGXta/K9qZzu754uhobF8Nr8XH/A17rfgeBtf0rQYsWkQGerrav1des5aHg7sDXyzsJbqa1kN7e2taK7O8E+WwYX76c0V1qIsty6cOVfAY59qW2LF7OIKlMhTYvLgfm5bei2r568LRtVXjU/r5SZBG7U5yMtY7msvZCxgcDQJ9btfE2NN4S8YuGbojw+S1NkD8GfN0+7XwJZmyhJs1G6GzgwYqwNM2dNwPipu2DomGoqcmuQ5c/l3rPHqTZNtXGFEV0G8gEkUgTBVKPa4mH8444X8dADi9Gc9CBZQgtnHtfNZ1GW4/kXte0I3ioL6YJ6Wo5pHfelDvIsEugtmyxGWcexrKU1iaef/h0OPGofxNrmw1tCGE64K89HJ22TWz5txcXfvR2btubQ7hEo7oePC5ycAsX5lROHBacfnT0Rjp9heLkARiCy7L+srExaiotruD9C0r76VH/wtliwq+z2lU0+3SG4uCnHcTpP5w4f6xvkAqYgITpTEKgMtqPCUcHaczzvaWZ/j+KYY/fG7DMO5+8jVVz4lVBRCWpfstBJgLD8DsL+wQeLUOJCc/G8U1ywQ5sIu0MiHaSjGdbddluQi5nG4OZrrsSrL7waOfXk4648/aJ7rv+i2lnvR1dAV0BXQFdAV0BXQFdAV+D/bgW08vb/btvrK9cV0BXQFdAV0BXQFdAV+EIqkF97R92GhfP+smTB+19LJj22mYcfTwfJUh+TN6AAACAASURBVDx32wt46oWFcA4ZhdIxPsw+qBZzZtRgVFk5LQ4DBGuSiUe7Y062ZqiujaVizDCljSMnYx15qgo58+4US2NCSFFxZkXdI5aFfI/bVYJQawhLX38L8+Ztwqp1UQRqOPnOfbnEMpjATsBWaySDjq4uuH1UXXFCNinZdXJUUaPyT07B81icuOXkr4s/EySQ4D7EAlcAhlJ/8RRkslhN/FN5oxSgYrXI7NPejRO+BhmUnD7D2tcu5y4/KUBL+ZmANTXpzknflIvKKMpW890RnPKNKbjgoqPhKo0jRbvH7naqlDmZXE41VIbvz1LNCiqXbZwAd3hp/xljHWj9aXPH8cFLn+K6X7+BDzeGqV7mhHNAAKaNitkSeKiEUjbQAjZF0Kzy/YwcQgGbTkJNczPVrfJ3ERgRE3LiPsC82jQa6rP4xWUnYOZXJiHZvIk1cNFis5wFjLNOtLamQtc7dE+sXLoFp5/0Y9aetXJSseUhGif8tXECXxSoUguByb0UVR2s9wxUjRV4lTxjNW9OhbScu7QVga2RMctSpLgvKrnkBYHwosrKSLYiax7nBHs8Sgtup5uKVx8ChLkZXkOKEFkycWWT6zfahj+RY0q+sdhy8v+i/KyclJOT+lPGVWLmzCkK/DqcWZSW+REOd9ByNI4cVbkul4/9lRmKVH9VV9Zj3do1eH3hcoLrFMqCZUrRlaYV+ObNG3H8SUdjt+EleO/tjwh1bejuTGDp2q0YPaUeDY112LK5GQ11tMdOhVDvT+JrB03D6NFVVJaV4eknPsK9jy9ANy/U5mef9LCPExiTI2ynqDYraQV5xZDHSsS3AfttucPW/mB8LzbRfWc6G/B2m3J62w3R/3fF8FbawFTeWgG92T7mnv7/gbfFtrB9/5P7i1febg8GDTjW97FN4C/wycnxNk8YmeXYkOUiGoGpTioZ/xW1rbXVrXBO7mm559V/opQvZFTLGMo7hCpJGWfpSkCYalZPQGx/+8vz+WBem/Qngf/KMplKe1Hcy7GThLA2jgfymoBFGwGt2KpneQzJyHYSzrn4mowuKQG9KreaQnhPCccBHyLRDAJdCZTY46gvTWHy5Crssd9YjN93AmrHjkQ+aEe8q5W2/WXIRyRTl8+sqjKEV6/CjZc/iHfeTqCL40O2XEx2qYBNECpTsflFbQPCW1m0w5pmxL5COKeMk2xr6Q4ODu6q/XkiCS4uKeUzJdwTQjsVxT+54HT84GffQrz1ecLvVgQr6aDAa3MGqE71OfHJ68tw1fmPopMuGJ2MOhCLaj+v20s1KovMRUfV2NIeQw9XTe1PNfduk3en80Yz5s59nguoZIFANcpKxFVDXAv4hCmM88o6X+WVGwC1GOaL8NlZWMujktLlUuR5LO3s4fNWyspLtdNRgw8fLpDhvkr4fSCDKi5hquY4Vc7nhY/jeIqQt3xXJw7+xhxMOWwOC8LnHCGtjWN4njbKEIjPPikZ5mKX3zsGSv34eZod8FoF4PP4Lj57sj2McsjCh9F4/t55eOy25/O5JJ475MDdzzn9xnlbv6j21vvRFdAV0BXQFdAV0BXQFdAV+L9XAQ1v/++1ub5iXQFdAV0BXQFdAV0BXYEvrAL51dcfFm5quvPFf742dMFbK2i9WI/OSBKtnNRuYUZgRVUdpkzdFfvNGY1xVJjWlMq8KCdGqX41wZHY5mY5SZqm8jWT4ARwGbP0qB6NhsMKdno4mS6g0ebp4kQ8J8q7c1j49mrM/ecCbNmQRoTBrt6ADeW0ZxQAG6PKpoO8spVWySG6OsrEvYKUBYiq8KWa/TUmsG2cORZAyJlapdDM5Gm3m2X2LhW/Ts4Yq/w7wgIBATYbM1ZV3qlk7FLxIxCAUDFPMJxIRTmZnIOHSqQ84WY+wxxdyc1zSAzetl+7DVUp/+cR+04eO25HCUHu0UdNxlnfPwKVQ7yIhMJI0VbXwQnigNvHbL8kAWSIdsFeWk+XIx3vIUwUUBtETzqAzzbGsXBlJ1YsX4+VK7co69OecIiWqMxzLHejivmwyUgM2QQhKj8XZ60TnPEmclXXJbBUJvRNdZaT78krK2nOidNm2suc4cMPHouLf30G7T87EW2nysldIzgWjMikpXA33JXMhCyZhcsvuQp33f4KRo0YznYlKLGzMVK0Mlb41ti2t/g0ALeABgEMogiT97kkQ5bNIjiJTarOk0Je5Nl/fGJ7SivOJK050wTU0ViMEZasM0FujFbbuw6vR2NNEBXlJYQrXixbuRLhJtpdEhZllGqK0J7KKUrhuD8BHJyodwQRZo3trghGDA/ioP32xaGzx6G+OoBkNISuzna0tHeiPZxEW2cIGxa1Ysy4Wszceyz7SoK5i6Vob+7A0k05PPP6+1i0sgVVVZUEPFnUMpv22MP2QQv38dbrnxA053Hyt76ClKMFPREqxCNuqteYr0kY0r5lI0Y3VmDWzPFoblqN1z+IYMPmMHNxqSZnO8CZUJDZTuBmIyQ37aTNmhYrMIshj2jNezeliN72195vFV/ftjhBFjOYm1K9bbft3D8pi8/PtOsuBs5yiC+T8tYolGXBxnY1MAppAtNtCm/Djn0wW7FSdTCfkfdsq1t/EN1YuNGXjbFRY7kmufcNZbpSw6rFHtvnDPd1PgPZOFs/L4xOFr7IegsH/y9O+9w0jyfK3zwXBuQIz9QiDN7XTo55Lsnpph2vQDWzH0ifl8UbxjVburBaSGMASXE0cJKuCdRTcJD7ls/Jgh7zPlDPHfVl7MPOcUDGMbFBl+PJj9U9Qijp5z2nnk1coGLj+ESvBIytb8DUsUNw0FeCaNx3H7i5aCjH5wRTZLl4yIEV/1yCP/7+AXzWysVCbqr0RVlOeO2iDX1KHkOWQlr7/M6qm/tTWivLZNoHO2SMkMUv8qwS8Mj/iSI5z/HPThqa4qDq5fl1doURIWz9w02X4PhTTuE4OY9Z3iEuEuKJyhoayYWly4AIll996A1c+/uXEeEzx84MXBthdI7t5XVXIMRFL61dEVTXV+Ls738LZ57yI3iDHLPSnXj25afw4F0P45W5C9BYxSx6LiySxVs5gvQAn9tSFVlgk5Fv+1Bh9wpgjdYvVNBYBER/CGNRDp/j6lmuFieJawd/d2Bf8PM5HmT71JS66GRQinQigijhceOQUsyYPhLTj5gBN63pU1y0RUSt0mydOTpcpESRy/7GGAJ5XuS5mkCcMNjLCscTsCt9lL/POLhQADX8qsWaRWvx5z/dj7nPLWr2Jd3fXRgKzVXrv/SmK6AroCugK6AroCugK6AroCuwkxXYuX9p7+TO9dt1BXQFdAV0BXQFdAV0BXQF/ndWoLn59wF0ey/1ZXouXvzaK87HH5+P9k434WcVtrZ1cLI7hZLRXhxx+EGYvfcUDK1jBqmTylCqmOycEBXrYnMzrTRF+cUpXFoxEig6qZbkxHssFmIkKG1yK6iGIcnrWRPC6899hFdfXoL2DlraVtYi587S9pKTy5xojhCstdMauS3OXFvJ1uPkuwKRlgnh/lpEQSRRcELgIQEZZY0ul6g7RZkpgNcAGwaY2WZFLEqmHEGuzB/b8lRk8rw97hJeKyeEmb9qs28Pb9XxhR/yI5Ktl0ly4l8UUCUZHPKVMfjuBaeifmQQGQLcRGeXek0EWy5OTHMaHr7SIE8yhhgnoUFg6GsYTQvpIZxEHstz86K9pQsLFy3HCy8+h7kvvojWrT2oJDys9HlQSogbYf5fSUUZITcnz+MyyW1k0arTEqhRsN5VaZGcrE6lCDYJfWdMq8fvfvNtlI/Mo339VqqYqhAoq0Yi0kGQmqQYiVmHQ/bHskUbcMYJl7Gdg6KlYuawqOLEUnNb3m2xqs8Ex2Ymo6iqHIQlDoIvsbFOExxkCVn9BONShygtsB2BMoTISyKJGBV0eYwaXoOhQ2vQ0boZYwhvJ44dxtzZsEh2sWTpUqz9JKwEU1nJiVWUil8ClajGljbsjIkKPIuvHb8XDtp/PKqoLHYkWrFu1VLO36cwtIET+uyX3azZpyvWYdGbtK2mlei4iUOpKCtV/czrcaNx+Hh8vHwFlq3fiJWrqLpdZyiPkekmiKa9aDKINt4jP/jJ0Zi4ezUWLVyIVauYDcnFDql4FJMn7IID9t2DysAkFix4A/c/tBobCW+HjBhNKMPPi7er2J1KH8obmczbFLRG7x5Ieasslwex9ad0LYZGg9jVgG8ZCABaP/g/rbw1wG3f8Nasv9WC2mgH6fN9q5b7g6mfV0oPXOFt7dFfu8rCjL5za4vPwQo45ag7Ut9a85OL3y+viepVFuBk6JuuzoFjqcA1uc9Fte3g2BOPxeFmlrT0bGXny/vSKYsS2NdzCpZtU4X3VxvzOlxuGeuJ8wTaFvLF5bzkHEwAWHyvWO+X4tfstAHO8aEgud5ujj0e2u/bu+kQwfFw6JA8ho+tw+wj98a0A2egtL4M6a6tePTmefjHM++jh2NxxltNSMo8d45/jiwX/rAe5gSMOeYV951/534ygXmKi4yMpQbEt2KdzP/c4jDAnyVkXOWw4XH7aZedREtLCL+59mc48/unIRtnFnfzpyinWtgm0mdC36zUgGObk+351N9ewg1/fhtJWyn8Psk7Z6vlZBFTABs3bsXu08fjt3+4DNP2mMp2oCsDwa1IVR0o47M5jb/f/iBuuOEhOhN0Y8KYUbISh3bEXKQk66N4XsqVobDtLMy2tqMaU6QfEcB7+GzwONIoD/DZycUvJT43Gji2+wmw3XSFqK33YPY3DkDtXuOQ5etcSsbrKWfFguxDtOWXhwSvPWsuaOAiA0PUXnCxEI2ujS4Y+Ur+KKAe7LlcDZ597DVc8/M/5DKx0B98jszV77SDDyO96QroCugK6AroCugK6AroCugKDL4CGt4Ovlb6nboCugK6AroCugK6AroCugKsQL7ppqGhTO7pnN89zUfl6F9/eS1e/6QNnelSqh45wc1s0PGjh+GAOX7sPXMys205U0x45SLE8BGOuWjJKepW+UVUJq63gcP/x957wMlZlt3DZ3rbnZ3tNbvZTdn0BFIJBAIJJaEXBaQKYqO8YAEFEURBUUQRKUoT8AWlGkApQigJIZX0zW52s9ney/RevnM9s5NMlt2QAO/3+4vP+IspO/OUc9/PfQ/Xuc45wrOR7NAZlZ9LtV3JwI17WECPYtfaLrz5yjqSg07odRkkLEkKWL0ksIQFpY0jFb+DnjCcVIoGeC4tFZxm2l+K6jZ1ntEKwikCOUpSLMbirIhayeopmYAaKQAbRKFKTQ5J3GRuomSLJi1+w8zNi5JEE8VXgrajUdoyCoknFtBh+fxIohshgkWFJUohIRBZ3DdTfRujanTenGpcedHRmHTCUbRG7kGUWX1hPwmYGFW3Ni3JVxJ9VPqaqFpTQCRhwUo8IZiV1LZaab2bsPBn2aht3I0XnluBxx55DoOdXlRXFiCDeYA+Wi6LoFiohJTyMWWbLL/rhXCh96PkyUbJnPqpAq4ozcCN/3Mhjj0nB/4BJ/MhmZlJy9BwiGNgIQ4kDIw5VSzEj8f9t/8ZD/zxn1Se5lMpTLtjqr1iQ3bSIxGNcg0p69ykClgsqsVqVawqxc+YOcUclAgVe2RxEbUUwOlyKmLq6kljccS0Epy8dA7GVxRi5WuvoqetGeNKy2jVSftks11RzG74uB99Thd6SV7TQ1UhkoScEFIjQaLdzX+fv7AaN918PnLsEWxevwF9DQ0s+FMZzdzaLLsdY8dVMZvZgF11e7Hy/UZs31qHQCCO8eMrMKY8l/OvHUvmT8CMqZXU4ZnwNPN/X/rHTt6/heRrEcMlmbDpMaNlz16cfvoM5DjCVFm7qDYv47PDjGJDBOd/9USUFGVSkehXSO/abSH84aFnUd9ENbiFmZpUgsk8U3IjxV5csZyV5oL94i6VvP2/WKq/WPJ2NGL0P4m8HU39mU7AJa3QhbKVlVCsbknMUnEZ4rMsClixSjZYrdCaub5KBrnYywvhmDafU/M7hY1CxqYRfftIZ0n7luzyISvlVG6vso4rZgtD6zevKfVKNZWkiM8Dnh3pkeC6I24FYdrPm8jD28Qul7/itGUP+Pq5ztNSeUIh5k0di/xME97a2IStje3wJKyIm2ipLssXn1et2DLTojodm+Hn/ryzNnUPkq2rIK4onsX/IflS3CO4V8i+E2ZGb+3uDjz00M346mXnI+xjxAFVpFpDAAl3T5JoF3tqkeCKmzBtj595+FX8+dkdXOuzqLZlAw1dMgYGQ1wPu3HBWSeS2L0LjlwX19U2ZgK30VqaexRti6Pcn3XacjEvxo4aN+64826sXLkSZaUlnAs8H5tjNNwj7CFxfEhea3pTx6GowOUzqbFT8n4JPL8F8Ozi+hBCJhuxivLYUMRbyvUyp91kQ15WDvd4L+MKopi/ZDKOOGsp9Pk5tMR3QWPJ4LVwnolVvZLnq9g/KHNBAWRfM4eQtwNcjsVWRAZbOoT4OV0F+ur78eOrf46V727ZvnBx9enPrNzV/HnHWP28ioCKgIqAioCKgIqAioCKwH8PAip5+98z1uqdqgioCKgIqAioCKgIqAh8bgQSTQ+eimDfs0yOy9SMrwZcFtyw/HvY2NEHXXEhdLQmnHdEOU469ggcMZUFeaoxQz4XaawM2iMyq5Xl1HjMS1VVMsc0nbyVAm2UuXtCGGooo5W8OStzQ/2NHVj77lr8/dUWeHv9KM4vpIKIii6rEUEqeQO0Wu7tD6CbNslhkmQxpdguhpG0U2bxWQhUKeIfTDGYIlIiJJlF5Wlk3qmS58nPR2kvGQwwk9dPA18W7ZWcXpIHMWbxZjnsyMhgfi+L80LmxiIk2MR0k6oeRXGnyHVHVsTFRInK/xl4LIPy2SizUFkQ5xGqi3S45LKTseiEaTBVZtMqWshSWkT7PCQL/cwN5L9FSITzPIKxWEeGqaSido0q5XyOwxheZy4VzMXEMRt1Dbtx32/vxd+efp0FbAvyHblyG7w3KoWHiNOUii6pUiPZSqWYhj7FsZiJilAeLuzBcQsn45bfnojc7EyEOnsohiYWtCaGRaRpOjhr+mHPm4xXXlyDG299BmMnFCBEnOIieRVk0v1Oh2bjfqvmpEovSAzEOlk8VjVC2IbEDlPwIRMRp10zVcSDQRbnYx6cfcZRuPj8JcgwBREk4RCPkDz3BeEnSTvQRamTj1aoehs6uwawqc6LfpcXLvksldJKBiSL8gYSGkHmx7oG+7Hs5Mm48YdnMwOyiYrlXoSoeC0sLFKuu985iLLychiYN9tL8vrDTR14641NzKqNIze/AA5y5p5wL2685BjMnTIGNbsb8fHWXrz5QQuaB3wwkziI0WLb3RtmLLERS4+bwhzHfpLDOlp4joXdbkbV+Hz+2cL51oOOjlZkcm6VMEt41drdePiJN9HrYkozmxv0BplbYjO9n5BKJztGylNNPfyHqrwdzcZ3tOfocBS56cf+MihvU3N4OCGr2LGLcm+EV/p7RyPeD2XBPlTl7UgE2EgEqJwzdcyDkWajjXfqM6K6FQVssjlEcqmp4OQaEJHmDD6n06qrMK6yFDXbd6C+rZPNDkalIUUMiLVUfeol1zrNZDh1Pvk9nbxN/busX5JNbSYJLLm3IZKtQtrKz5WfpSl45fOpl1yf8vM0Qjf1Mz2tyWUEuYIp/6SlO4SFK7SB+4NTLPMluzXghZH7hp7rSTEt1v0JGzxcq4K8X1H5y/1oEiSq5RhitzD0+rzK25GI833Kb8Gb1yPNRXo2+kQ4DhIfoOM+qGPzjnPAhc5OHxtsfogLv3E+3H07eX0dbCAi4rSO1yuRArKTsfFKz8Ylru1xpxtPPvQK/rqihfdnpeU14xG4J+3eM4ibv/8N/OinN9FKv4vLUj0J60GlISnBvT/GxhtdVjE3G5LGBsYeaHKZTWzED2+4Ca//czUc9nwSybw2zhfzUDayQHQwVXf6czHanpIgiRphk46G66See1CEsQaMjadbQjYqDdxfJP6AGclZdgvf4+VeOIjKyiKceeVXUbr0SP6sk+u1iaQ7kZBMXGV+iNOB2DJL84D8WZw5xGJbRLWSfS4qezbWSKNCPId7NG2zaaX80J0P44m/POW99bZvXnbOVfe/dCjPtfoeFQEVARUBFQEVARUBFQEVARUBlbxV54CKgIqAioCKgIqAioCKgIrAISGQqLvzyY1vvnNB7dZaY1F5GWyFxWio8+OFZz5GIleHyiOrsOC4iThqzhhkm0U1SWLPmLRtTISpXtVmko8jzUhFJ4ashNNVZkJ0GJg7Go8FQb6NPJ0Pe7e2YvXbNdiwjhmu2mJkiyth3McitAnBiBEeLwnDgBsuFmZ9JEkjJrOi8GINWkn21KYK90PqxNFudJ8ii0VrOUaYtss+koAxErdeqlRz87KoIiUZquRAsqjNe+rt6+d7fCT1/LCaEiT5HLCZLFQW88wsXMeYmyvFc17NiKeV4rqQGnI8pdBOC2UDi8U6WkprqLbVm+M4cnYpzjjzGCw4YQ6tRU2IMcc2waJziPadii0kSWMDCU0hNQMW5vs5sliTFjtLM3mCPJiszOEzFhIIBwJUNb35+r9ww3W/IJkOFJDkZb1csVG2UvkmGZHyEmIjLgSLkJtUSkfjRt6LGXG/F7NmlOO2X5+IMaX5iHd0KhbY4DVLBuz7q9dj58pmZunq4CXJ7SHxceQxi/DWqg/Q3Uz7ax0L4UMEyWjEgxTshUwRi1I//8yoXHj6qZIiMW2mnbYwzpKX2NHdRRvjBL759eMxd0Y+upp3ccyZTxkjec0c4KLcPGzdtJWqMBK5EQPauwdQ1+FFz0AATh9V0waxOZbMWyp5OUY+jpGVNsXnnDENZ586hdbTDRxCC+J0/fQHI8xOpgUo4TBSVV7Oua+hpWtPQIdNG9rxzr93EyMLMnOoOrcHce3XFqMkI4HVH3yIyVMXUwVegLc3rEe7qwP1LW70dzgxcWwVJpOoNSRcKMzNgp0Ei82QwLgJJbBQnesRxTWvTcaloHQCOYNs3PSzP5EQ9pJ8yWGGp5C2oupOWl4PJ0BHIm9TpFpc1HSf43Uw8vZQCdzRVKcHu+7RVPOHSv6OdsvDicrR72G/8nb4e0Yjb5UOiSHi73NAfogfHd02OT1y81CwH37CAzOqk2p9wWA4uZv691SzTGpNUZ41yQanC4Kf62mOXYtbf/AtLJg7A1s/XI3n/vk+1m9rJO1FRTybNsSuPka3Ab3kUvOV3uQjf1fcD4bWklRet/xupso/FKYTAslKWcfkvKn3HZibuv8O09Wa8q/p96RjM1FMsnSV0FLZWZJmAAlKWmNGrruyDNNT2Wi0wRegDT2birJotStEcUwUx9wD41rKd7leKPMgwQf3C3ql753Dx0FpXRLXY1kbxI2BF+7IpmNCKIAWNlq53DH89lf/gyuuvQz+/o8IqA8mWv+SWYee+cAIiusCHROUqyb5Khn1Hhceffh1PPLsLpgcY+H2dKNjwI+77roJV377cr5nL/f5VsRIegrdrY+wwUhUtWJDzH1Oz3U7IaS5NJxw737wnifpCPE+MqzZ/Afu24QoYhS752SJavhzfTAL75Es+YW8jXJvlUYkiTnXcyyC3K81HMAcWu7nMzqA9C6izI/PoW23tGv1dfdyzwOWf2U2zr3mQjYmWTi+PqVRRpqt9PxuIGStOHCIpFohdMXBQZlcsj/JWNMxQSFxeV9RYsnvPLF4Jt5esRa3fP+hSHVlycvPvr/r/C9oGqiHURFQEVARUBFQEVARUBFQEfgSI6CSt1/iwVVvTUVARUBFQEVARUBFQEXgi0DAufvxKmus8X9ff2XV/Bee/UjT1RkmQUZLYKqQaAYJW34uFiysxBlnzENBLskzWh/rmCMaYt09w8p8Vr7CJL9Yt+e7Jf+U5WQlLy752k/KiOWgSyEwAx0BrH9/O9atqUdrd4hFcKo7me8qJGU8KkpTA/rdGvQ6RTXpZ+2XLJ9Y/YpChiVZHUk8UczEWDhN2j8mLWVHIoBSRXAp9Etu6QCVmU4qXc1UWBaWOHDRJWdg9pyJGFtZxSI97Zp5D+RPaXfrV4jP999djbf/vRK1NfUY7AuRFM2iKslMm8g4lV/Mzh1B0SXXItmMBhbKE2QGYrSf1hKgCBVIopDKpKo4GuSfmeealanFgjljcda5x2PG0RNpL6qFr70LfpKtFhaoM0h2MDhXyVNMJMK0i6bqR9wuqV7Vmombhox3Bi17hTgwFOOjD7fguu/+FAOdg6geNwYej1dRqKUIl2T2L0dK7E11QQRIKmvFAjQcwoxpY/Hr+05Bfr4DaO2Cr3UA2ze1YOXGPahp6EMoYIY/6kFuiQ3T5s6GgdaT763eyFxFH4+5n0hJH3vBJ0XayrmFdBFL1QDZh6zcTJTla1FVks3rMWDj+kYSDxxnKsE0kV58/cIjcMIxE8iNhEikh7Hp4xqqYAuxaN5c1NXsRiNzGJ1eyc1lpibJiPqmLuxudCIcNQ+R7En74U6qthcdMR7XX7UEhVlUpbXuoVV2MVoaetFMVaCZSmUNx6p+zy4cs2AWJk0YCw8V5A31Pjz5l5Ukr2l7nUECN1eP5VRtIeJC3Y469Haz4K/NQW5pLjKozN1SxwzjMG2YSQJkmGhRGndRfViOYmY662iTHKe1am5hLpWDemTaTQpJW2jPhT2/FA8/+Spe/NcmPgvZim235EOLnbQQVYJfuppwJCWnSt6OvBqq5G0Sl4OR4J+FvJU5mSJWDXz2IlxPwmTRolTMz5hcgF//5DtwmKOoWbsGuswqPPfKR3jjvc0K4ZZJu10tmz+SvvBJ8jZ9Tsv1pCtx5c9Je2Yhz5JW/PJv0vAh65qsbwqbeZDXSPdvoCJf3JmFvI2yUUV+30fkSvME82zJ7vKceiqHuY5xDbdwX9SJWpP3yitRCNykFTD3pqGM6i9iXx6pASZ1XC0z8BLoCQAAIABJREFUg+WcCZKmorYVQjbKdW5vSxeMbAj5+R0348JLlnPpq4VncBsys9lYw7zW6MAAr11JylVEpTyMQl4bY9xbqDJ+7L4VePTFvXCGLWycGiRx+1Nc9p3L2P+yievvVjbocB9RiFg2VwUibGYioUns49zTonSJ4JcDOhcU4dFfPoyXX97EHFwN1zq6QJAQDbEBKyrK389A3qbPkX1EthhnkGQX1waBP8axku8eyt1x3RRNdW6WBVlmo+LU4LBmKFOk18X1npEJi7jXXnjNV5AztYKf5ncQZf5wnokzBddfJe9A5qVCjufwz9KkRbWx1pO05KfjRYKfC3mbuP9oORcnoGZTH35+0+8Tdbu6P54/w3Hxn99qqv0i5oJ6DBUBFQEVARUBFQEVARUBFYEvJwIqefvlHFf1rlQEVARUBFQEVARUBFQEPjcCIqzy7vztObYczSN71m7OvuNXz6GeiW0ZORWISZ4cidTCiizMOK4IJx9TjbLsEGy0O9ZRVWPU5UBrDys2yLEIs1zjXhaQmV9L0jVO+0QtlaFSCI2zIK6XTFOlQk5Fi3Yvuuo7sO39XmzfwIxSKh9jVMXEqOAVBUskFKNNcgI9rgDVtnoqJmkhywxd0JZSCqei9NWJtXGE6lUeL8wMUVFvpQrzKfJWKbimXqJQYsGdFVflff3MzM3JtuIrX1mGS684H8WlovRy8p5ZXJYsO0pzDDrJtxNLRpLTLDx73Xo07m7C/b97GK++9h7yMqzIzWEeLMnbRCJpo5g8t5xXLBWFd6Ndp0K80cqSpLEYSWtoFyqV5lAiQBxpO017yQzhMGI9yM814PilpVh25rGoqB7PY7Mw7HJDR2WogeQBQ2FhYCE6ziK7ziTWx+IKLAogFvAzcxCzOKCz8Gb0Jaiv7cb1374BWzfUY9y4Ao4P1UlDJGqUhXY9j2ekUi5MNVaAds6ijPK5PZg7uxoPPnguDLTWrHvnI2x+rxa1u7zoclrhRSacUvCnXDW30EiC34S9jf0kvK0kZHhdoloWpbHoRfm7QKGMAsFIcuvUKPMeRK3nocorv7gIpyxbhKXHllIlFUNTfSse+dNKtDQl4CKxnp8RwXmnHYFpE/OYv6hFV48TXbQ6rigqRtXYcoWUlmzanZy0ERkrfQJNLQNobPWxqJ9B0oC4iyKORfhBEtRnLZmNK74yF57ebSD/zZ8VYPMmaR7oIvFajH6qnrfX7MC8WRNw4VdPo4K3FVs3d+H9Dxrg8pD0J5HvyLNjFhXora2NOOn4k7HiuXexdnU9FiwYTyJag719VPE6ffCSLBg7Jo+2yAnm6ZpRWmCHlXnGASq+zczJrGRmdFl5AYkOZmx6OZ60k21od+Lu+56H208bU1FHix11KiBS5tYIltQKvOmNC0o27hejvB3eEDGcYDvYAjSainY00lmZHTJnRnglSZXDf6WOdnjkbYpMVJDdd1K5hqR6f/g1ynv2N6oc/lUezidGG1c5//5rFaX//tfIOcnDzzoSeZt6z741VZ5nxSaea7p06sj6o6zvXIs553xcl7zxIEk6L047cTzu+dX34G7Yio/efBNLz/gGGjvi+OMjL2HrrgZF5Shq1v1zOrl2JteL5JnFqSGp/iVpK8pKrqHOwT7MmDEZRUX5qKurx8CAR9HL6rmuaGSNH+WVsjBO/7GczZSmlI1xn5L82qiixGVzCxX9Wub1arnGyh4W4h4U4DMplvui7hT3BVnLRZ0pylOF4xvFQv9wRnn/e+XgBwwtceBJeI100k8+L7Rtln0lQbKxsakT5VVV+O3v78GixQsR8W/hz3bDZKHDhM9NkpHOAYKRoiqlbTUbZKIkMeO8fiNz5RNcK5/542v48W/WUUWbizvvuhnnX3oJ4qE6ujzQfSCxl2smyeqgjWfMYiZwHwx0bNCQAI97uT9buO9n2LHhnTr88Nr7qdyNssmJzhDEKxRlcw8vWsN9JvUaLfN2+LqTmn8pB4KUi0ZyL40Okbcarq005qZdvXwfiHCPS3D/tHCfyySxnWXldwxl3sp3hjis4rxBFW5xlRlnXXksjjrzdBiz6EDBOcxvNMLVK9G2kkmu2O+DzVH8viEW6XHumWIBHQuLfcggHTQk1znA/V6+Lzjg7snCsw++jifufYE7Qf/VNb7YsweO4mebDeqnVARUBFQEVARUBFQEVARUBL58CKjk7ZdvTNU7UhFQEVARUBFQEVARUBH43Aj0rr4702zS38Gq7fUZk3PR/NgL+Mndr6MnWgpdUSbzVdswuboEc2dNxrGzxqOMlsFaFuX9zLhjyijVPZm0f6V6Sh+iQneA4ptk8RK0l41TlSNWwnobC8M6L4nHKLQhpuj2DWLnugHs3t2NWhK4HtrbsnzOe6HqhwXXfipZ+gZ64PH7qLal6onFZSnKJ6iyVaIlh16jZXWmgyJmknGe18jiqxTUI3HaApM0a+oZwMRqG352y3lYsrSSDoi0y3WTfDbREpP3ogmQCCU5nNBaqHDNhMbK+7bZeYxicr9mFoU1WE374O9dfQetfJ2oKC4nFoO8/5iiwhLVrlxvXORbpBSVAvMQoatc95DCLMAiuImkR4wFZqvZSrtHIae1sDN/VkPb6e/fdRFOWV6BQMMWkqT5LLLnwa/fy+K0lZmwtJ5mPq8Q50RIySyMkgwxCclNu0hNXiWvfwyJzgi+zeL7po9bUFFGsp1jIrmMQjYLgatVFEtJdiCVXVlQWo7TyogVL7uxrRctPW5aNDOjlY7LAdoPB4y0cZYiteRbkggIhvwkM4SsTx5JitpJooR4DN2rqJxCLPALphFaTRuMPkybXIiZlQ4smD4exWW5JEedzIAdxO4akq+7XdjYHIbJOIhrrjmN+b8hZhtTEUU1bZw211abEVnZDqrMWtBEwsI5GCaZ2ktyVQOv34J25iOHaJHM4ebcY0alK4ry/BhO5nhP51zPsWbxmq1Ulg1gV+1ekrdtcJSUcs4VYNOm3VTtDuDSS5ZgTpUDHZ0aPPL4Smyr6SYJocWEyWUYU1iCpoYmLF16ErZv34ZVq9biyCNno7e3j+iGOId7UV09gRbMBuzcuRPHLFqAqgllWL/2faYm6lFSkMc5WI6CkizOEKpxac9aaC9Gd1s3nn/uI6zfAQxwrplsJLjEV1p5CSl7+CThwdR7B1tEUja2B8tEPeB54/w7lNeolsz8cFzUbiO8PgshpiVhL6vLyK+D2Q+n38f+6xHVs+CfUuftP64QpYdLlst1jZyTe3AMR7ufZN70yC9p7vj013DyNvWJA8h2KmU1CeaH6tycjrKG8PkyssmFa7fTG0BBjhHfuOhkNNeuxlg2/Zx30VlsxNiD+u07MWf2XDbMFOONNzbgob+8gT43828zZN1KkmNJpW0S3+S6Ibcka6IoQu1cO+hUwH3GboriB9fRKWFhKf74h7/h7bd7EKBSHWyMcAiZmnpalCaG/Qrd0ZoJGJaa/ATJZ3m8xCVBYUzZNCGZ7ELMymeVVZzrnZCn2iESX9bANMr5EyCnY3ewokz6qKY/b1Een1fAbGDJAidFLQQym3YiXOfzuY5GOAA6Ns70DXrR3MF88HOX4ze/+R3XFSpsA5vgCTQw/7UCnuYuvHbvE+gI9ePaW68C7LQ6Zi63SXDjbo5MErfcy/vrV3IPnIK/vzaI6UctxHHHTeO+tpXEbyesWVYM1OwhWWuErcROBW0AxqDs3Vxk+TiF2NAjCuCYoQR3Xfc8Xn99LSK0iXfkZXPcSHhKnjmdJhK0pU+prdMBk/sWZwwhaCXLWP4uiur0vGL5t1RO7v75mmqoSF8fJbM2mV0rhL6WTT0mku0mkriSPW81Sg46G9AIvLu3l9EEERy/YAbO+sk5yK/OJSk7QKy5lzN7HGwCSmgz+N2Hh6O7iELYkwCWD8f1/H4jjVmcKxqD7HdySj4fYBYuHHjrtY9x2013kzgOPHTp18/80cXX/S8fHPWlIqAioCKgIqAioCKgIqAioCKwHwGVvFVng4qAioCKgIqAioCKgIqAisABCLh33ZXr93a/kmVLLNSxYh3x+bHuhWb88e+r0RLPwrh5EzFxoh6zK7MwdUIVcnJZ5CVxaxISllbBJosFYRa648xjFfWPKGOVWDil7s2CJn/mpxLHmkkCl/bAcY8fHSz8Nu/ag9YW2hb2+dBHZW2IRGWQRVZvkNbIdL0cDCTgo41wSNSktAoWMkdLtZVSUFeK6snXoZK3rNySoKRal6rMWMIMN/MANVYDbrj2FFxy8THQebfyQt2MG2VmLAvlZASTRXy3kzmB/VTpUIFL8pYsGq+BpGpWMUlOOwmLKvR2ufDtS66k7XMNqqpyWHCmqabYNyvyq1R5euSv4kqNl/emH8qeFRvLqCi8+O/akIFFdyeWXTANt996IUyD7YgEaUecWw19ZicixDLO+4izcC+ujorSiOStYCY2zRqDhQqiUhLVRSSdy+HtjeLc08/DnvoejCsv5meYAUgLYskpFIWZQj6w6izkrSKqI1kxwSGWoDoqQENwUQkd1ZhIsrBwzp8bJOeYP5NfoqBV8nM54CnSIZ0ESpEn2miQlsPZFHwZSPb6kJOjw3lnL4Eu3INskjGlY/J5PRx3Wkr7XBZsWNuAdbt9KMiLk0CYgKpyNgpIviUJ+FiYucFU4RqZfVlbv4c48DqoBG9t6cVg0I3W9iBae6hYJu1hooVnIkpiqS+A8WMLcP55s5Bnp36YZLPDIaRCEG1treRFiF8sEy3tg2hqbcWRM6fSYlOH4oIYrLSjXvVhLd5fs5MNACS/qRbs7m1BdradjQwk/HnveXn5yHbkoH9gEF2DIdjtGSgtK0VnZxtqaprIA2moRJyGSWNz0FS7C3mOTN7XfOQVZqOusQ55xQaU5JehkxbQaz7aixVvtqOLvJXexiYJWjCnLGIPlgk52hL3WchbhawaIt6TysdP/0/Kz51LyxsQQf2Ir8+gZvzs5O3IBGlqnn+SfFZaFg5zh/ms5O1op9mf1fvJd3xx5K2QlTqSXnGNe6g5Q5SGRgS5Znf3uXH8MRV44J7bsHvnh8wIZ8PE2CL09ffBPTiAivJyWiXnYf3Gvbjrd39jNrWe5C3XFa5HCqYy5yRzVGn+ECcEEnl0J0hQ7RiLkowkARgI9WDZsdX4/nW0ui3S44N3N+PJp9Zj1x4PDFlZ0FPdOdLroM8A97PkK5VLniQXk5m7SbJQfsl1yXFS5GFK/Tl8P0o//6GSt4qadoS9Tc+9VEebdS48ysOhN5Ls5r7hodOFkUp9dn2gp9vFdTqM73//Anzvxzdw22xG2NfARptOZDkKMbCjD3fe/BTefKcdC+Y58PsnfgQb1xsXXQ6yjLQCJunIwHEStAnU1a/DhKnnwFR0MtdjLxt2dpGjbGYTUwFa3t+M++65DyeftgAnXbSM+wT3Gg/zZfWOJMnN7HSNJYt7fBtuuOovaGkdZESsgddJxatYGYsTBTcQ2feSXxQ++Uo2SFDFShtm+T1F3qbWoP0K8APV5J9cF4W8FWU41y5pIpJGMH7PMZO8le8qNIxABu3+TZzP/IrC/dWFnvYBxkMY8b2fXIYpy+exCalfacaKi8MHCWotm6YUhT2PR9sK/jvVzLSA1lF5LOfRCo6pzGO6dSS0Wfy7gw1enbjs/OvZEBbYdPZpS0/51u3P9h3mYqG+XUVARUBFQEVARUBFQEVAReBLjMCn/5f2l/jm1VtTEVARUBFQEVARUBFQEVAROBCB8O7fz29u2/XPmpp/5y5YMBUZiXz86RdUMH1MoqqoEPaqUsxcUIXF88ZgbEaclq9UebKw7R6kPS6LlfJLiD2xqgwx9zPGrDyD1kYxCjP3qBjVsLCv1yez4nS05Q0OBtC6uxUN2xrh6RxAW7+RKq0Q/FJUZQHVS+VKL5WTg1S/RlikjsnnqLYVG0qxsCRbQAKOv6fsY/nHQyVvJQ+PtCg/a0Y4xOs2x3H8SQtww3ePQlEOM/qYBWiy2xCn1W13V4Q2uVTl5BairCqfzsPMknV2w9/ZziK2EJhx2AsrYbSPY6G6gtdVQOWrGd+5+Ot4+821KCsrVK4rEPCT9CU6oriVjDzlJpKvVDE/mZSYtAEVRVKK+BR9VyBkpIK0D1ddczRu+vGV6F+3Ek8+tILZvkU4/fJjMe34hZQ5dSPS15a0TyaZwuBaWk0HaZlMNZvRggAVqBmlkxChKstonIndu2pxwTlXwEOL0WIShhSQMr/QQzKAn027NiW/UpRmUqAW8o4Koxi9I0nH83fBnfnHIRK1KTXaEJmRJDqS95leaN+n3qS6OMbrNDCfMkClrsUSx/ITF9Eu2gVtxI1xzJfNzaPqOJOqWaqZ339nO7yaMiw8ehIJXCmudzNKkWSPxqpkBxtJ3toyaDO8t4lqVxeJJCuJ1DjqWhvQ3OqFk7m83nCQCmUW1jm/PM4oCgszcfYZkzGpimQCCXuz2YLC4iy0Nu7ljRWgsdFH4rcNc5l9HKJ9dHN9G2YtGAcr7TbLmYW8q6Edm7Z2or0ritqWGjYvkCAmsV1SXIzZVBWuWbMWA/2D8JNonzlzOlXP7bRwbmCW8jRk2K1UDodRZNNTWbwZp568CCWleajbXYfCsjGYMp3WolHaKzOrcuu2TvzhTx9hL0lg4QuMJKZTecFCIB3u67OQt6m80cOxST5U8nZUO2VpJxjtv1xV8vZThv3/H/JWLkLWNS2JWR0bIOJUXnZ3diOb2c0Tx1kwc+o4XHXJObQ/36JkjRotfP64jju9TjY3ZPIZL8H69XvwK1qDt3ZSCSnK2yHyNkna7m8a0DEXPUGb4rhkhYNrMQk4L8nbX9x4Jk47bT4Gupu5F+Xg8Sc/wLMvrefansf+GzbnDB1DuVZFIZtcl9Ln5wENJiQhkwJtrnWirFUCb5PqW53kTg8dI0Xcphop9q3Z0gAzChl5qOStkJupV7ryVksyWscGKXE60HL9DLFjypzh4L4bRt2gB329ARx15EwS2A9ibDXJwvgmhP01xIVZBOZidG5sws+u/zs2bgljwJCH0xaa8Yt7b4C9nHb57dzPmROe0FJNahWvaO47g13ILl4IXXY1Ocq9XMu2cv2jIneDF9+56Dfc96O45dcXYPqJs+Du70WW4GPKYY57CDoSwHHY8PQfn8MD971P1wESmMz1DnJ8le8CdJlg6q7SyKJ0DA17yRqX2kfkz0LcDlfipo9Fajzkd/ncJxwCOI5KMxK/PKS0vrEY5bMkcS1U4mYw/9bMZiIzl1QLFbQOB3Nxu9xwu7048dwpOPfqs2EtdSjZ8iG3HzpzrpIrLG7Zydxbzhd+JwCjHXSiSKeal7Qzfy6dBzbEAkJmizI7lw1JWfjet27EW29tcj3yy4tPPek7j314uOu4+n4VARUBFQEVARUBFQEVARWBLycCKnn75RxX9a5UBFQEVARUBFQEVARUBA4LgcS7t+v9RdFbQi7XzQ27aoxeTz8G+5yo2xHH+6/3oYFWi8tPmIhTj6/C/FllsJL4FKtGsbGUorYQeGJvKVmrZC2VzEONjpm3VAZqSJ6JejRE5aNB74GZJFXE54Orl8rGPX3obXNhsNevnK/HQ5UjFS8BKop8VBP1Mu+z10N1E9WxcRJ7orDS8thK4VbIQRKJWhZZ03McD428JflI5VJMuQ/a9dK2ecwYC6654SuYPd5PG0RmrubY4W514pXnPsTOWjd27/WS8LNh7IRsnHzqbBx72lxI5G2orZ7FWRKCzDw1kvC0ZZdBmzmeBfIJ8HmMuO6K77AwuwHjSXzHaKsYCLiYZUqrSLFAFk/JEV6CpeQBCxmgkAkkqU089qAnDDdJ8UcevwonLZ6GbS+8iT/c8zoa2hKwFFvw1a8sxqlnz0ZBpRUJXx8JWbfoxEimsFDM44iVtdhAJ0wZ0FMxHTFPhlGbj3dXrsK1V/+EJHYUGZlWxbJZH5TgxP32ooK5jGuYZKeGyjcZlQjHScuAWK0ooWWUWM1OL5QPV2jKMeR+RD2lECm8PwvPxb8hQMVvdo4DPm8/SvJyaJ1cwuP5SXyX4MgjyklAt1PUZMZ22jy/s2YPFi8+EtOmj8VAbzPJzRhstIvWkMzJIHFrJqm6t6UV7a096GTR3aDPQM2eDuxuGEBMn0fVqlkZf12Cdp99Hlp792AhlWcXnjcf+XY7QsxHtJFw8A/6sX1bHz5aV4/S8kKcfto81GzejI7mXuSPKUL1xGKU8/eahhb86+2daO8xomNgANn52VRcj8PmzVvgcvlIPNsVNaKBCuyi4gLk5HHORd0oKnHwHiaisb4JWz7aQtvmcpxzxokki+s452owrnoK5syj9TafieKSfOytH8DNd7yE+j6SNhm0+WTuZirrcTTydjQr4sNZINLJKPlc+riOdpxDJWxHU++mSBflXDyJNAikbMUPOOf/A+RtitBOYbP/dyHv9j/jBxuL/evWgcrbQ1U3jz6eXyx5m96AIcSiQmUqJCV/J9HFSclni+Rc2ICBjg6cvnwmrrzkZKxZtRLjyvJpJZ8Nj9uF8oqx8LPBxOVzwpFl4zORh6ZmD37xm+dR20Db3gwjnxG6ACjkXlK9nMSPxC4be0JBKmnZmKKjFW2Mz5ItM4jf3flVTKsqpqJ3kNdDlf6WFjz02Er09tvoTMCMaF5vSsE5vPlgJMKVK1zy+WLngOxz4gEsjgii/BUng5Ty1szGE3lf0qEgqUaX8xxMDZ9+/hSGI41hOnmb/nPZS8wmZsqSKI9QtRrl5fX3OkkwBjBmchW+fdVFuPiSi2Cz9NImuZGuCp3QWf0kDgex+ult+MtDa7C9mZbz+QXodXpwzvFl+MXvb4LO4UOIjVQWKmVjESfZS3G+JtGeRZJcV8pjeelmUMt9LorWDd24+VvPo35nEGPHOXDv09eieEoWPH19VK2yOYm29HFepzYnBz1NTtzy/fvpnNDJTPQihCi3jRBDQdUoucV0VpDXJ4jWoZserqxN4Se4C5mberbS93/5czqhvg8/ybwVHp7/JzbXMoljJHTlWvVRWvfrTKTrtbQ0ZoMTM3Dz8m0okG4ZKmq72vdgzvzxWHbxUpQumkYClwrwSDLnWCPW0MpNKLNV+e4je7yGjQay3ySLb9LcRnvruFdpBDDoCxEOlOG5h5/FH371YLSksPA3py4sue1bf95EZlt9qQioCKgIqAioCKgIqAioCPw3I6CSt//No6/eu4qAioCKgIqAioCKgIoAEejYeHtevsP055C7/+xV76zC2KKJ2NvYi+dXrEJtWxBlFXMw4bQynLV4PMbleJBtpiKUghwPiT6WjEn0kYTT0bKWapMgVTYiAMykqibKYmaI1rpi32thUdNIxayGVrRRZsP1tvWgsa4Tg92iRslEZ7cTrV20/TUVUEEVQS/VjZ5gDK4AyU4WzrXMl5P6fUpJI5a8SnlUKezLzz5ddZhOnEjhNq6JIELyNhG1kmSOY86sXFx/4xmozndT0ZRAkIrb5//yId59rwkeFmEjYg0cTMBNG8WsQiO+8rWFuOhb51GZw2L34CCP44FOQ4KZ12R0jCM5Oo2WymXo2NONb1zyXdTu6sCYsmL4Sd5S2MPCuGT4jTAFpfjP88eJn/xYrlVRs5LAdXmooDUF8co/b0JVRTY2Pv02fv+797CnkxajVA6HQh4cdcwYXHblcsw7fiYJ7wG4e1ppU8qMVMkIDISSuZEE05jD7GIqdo0m2kEbK3DT//wEzz7/AYpLixAlyWgTS84h1di+QjkH0xRiMqtC1vJ8VLCSVycZLRmCLMZLPuUwtZkUz4WsFTLDQkttIRn9fuJEokP+bqOKzhcOcLz9zKs10+qZZXOSsQuPmoa+zlYS61Fc+fVlcOR6SQhF4RnU4vlX3ifePixbdixVUnoSOSFYmA0slXML79XM40rmbXcXM5Tr20no5mHAo8fGj6nwjnIuZrJJgKreEBVQ48ZORmFeCAvmFmDuTGYXU0ntpAo5w2FDxK/Dhg11WPtxPXE3Y8aMiZgwjvm3JJ/6+3pRmG3E1MkT0Tvgwz1//idq9gaRW2DDpEkTeI9BhJnjKNbhu3a1cOwLMIvZtg0NdVQTj2GmM0nqkhzaPGuYfVvP407FOacuQ0dLHa1mfYwq1sDl97CJgMQWVccVtI9uaffglp+tQLOL2b7ZJOiDklGctAk9FIXf51nwhpMqn0bOftrPU9cyXI2d+vd0tbaiRhe1/ZBd8wH3+v8IeZt+P/uJuS+OvE1XjR7eOH6x5G3KBl3GJzXG+9WNMYSMJKqosvT1hzEmT4cbrl6GUkrkH/7jA5jHfPTTl52A7u4OlFZUoIu2yT7a8tvtOuav0qo8nq2Qt2vW9SKD8ztCcjcd131zw8Dmi7jkstrYsEEyLOrCjNnZuOUHp8HOda6NzRUarlHtvYN47K8fon43G3ysbEbhlaUT7elzdHiDgpxLctGV50scEthAoedeE+faLPuP2CYLaSgNO4EAreqF5E1b0NMdB0Ybr32W5wdR6I5G3kY57xPEIU63i9auLoVcLsrPZx73hbjy8tNQUEwCPd6GsLuJa6gftrxS9OxtweP3PY3X/9pA54tcINeOAJxUfw7gh1edgEt/ejUG2zbASlLcpBV7X1q/M8dcK/bUXA+1pkISldznTCE0bl2HO3/wChpqQgh4NLj0qqX45k/OIEb9CHD/tlp4bC+/H2RmUq2bhw9e/hC3/vhJrokkRq0mNmjxZ2y0ke8Msq5biWMszWkiHbN0hXQK59ScSzWtyDilyHP5rPw8ZWc+HH8N546smuIaouSFc2xjkk3Lf+XOoOTSJzivDPxuoyMGFlrsF+SYUMQmnFy6iITcPdDZwjjmzAVYcAYt/vPZQEBXjbBk8QqhziYmMdfQaCQXV040lGHNOTMk+eWZjIoaV96ogUQylGPbmh244YZf0oGh9bXzzsr5xn3P9nQf3rOuvltFQEVARUBFQEUIWuUXAAAgAElEQVRARUBFQEXgy4SASt5+mUZTvRcVARUBFQEVARUBFQEVgcNEwLfrvtnxkPMJW2ZiuqfdjacfXYF+Wr82Niewh9asE5kpOvfMyTh7RhHymfEZdnfBGM8kMUWVis5Noo2qGuawhqlUCdO6UWwPqbGF3aSlmtEIn98Jkz5Ego1BclTSDrb1o7O5C85ONyi4Uoi4+iaqfIMshtvN6COZ1ku14yAzb8Mk2WJiVynfWFlj1dIOV0uCOCFKX5KBkiGbzD8U5e2n50oOV73FtEnyNkLyVsdC7XnnTsfXvzkbJcZeJQf3gxXb8cgD69HSQ1Iwh8oeIwlI2ke6STKGowESgnEsO34qbrztf0jg+uHv2AtLFolIH616iYc5rxwGG319bVOwbe1OXHr+DYpaSzJPNVoWiCUij2TnJ15i9SgyKrGEZrE3IupiKl4jVAt5mM86dVoRHn/q68xVjWPlo2/gV3evQ9BUQjUtbUTJdXg9Adjpknn5Fcfja985heQs1VaDLuh8JMqpLAIJUsEazJdNkAzuJyGYPX05XvnL67j79/+LKIv2Op7PoCcxmwwq3mc3GuM1GJljqWQ88n9hFt61zPjTiX0yr1N0VOkkX+r+YiRjhYA2m1m4J4kbCgmJzHxkqsZMLHAHaP8ZpUWp5COaRUnGTOSqShKpvNzurh6cdvpMLDl+DMclDr/HgDVrt1BN14njj19A0pb22z4ZDzvnBK+bkyVGnOsaGhUb5b5+Et5aK/pox72zpgtuHtMddqN4jA3Tpszk2GWgotBGa1c953Y/SScf8qmeTpA876cqN0jM2vu9WLOhBbtqWjF+QhFOXDoL5hhzmd2DyKaa2emL4ZX3t2GQ+ZvlJXZMra7E3qZmVFJ9O2P6DNz84wc4v47DwmPm448P3E8MeI3EslAUaKEgf1FhTFvyGPMpM0xGTJ5SBaudDQmmCHMRaT3LbOhjjp2D1as345e/W4nBuIOW3iSSSCKl8B6NLP0ilLcpBXi6+u3TSOPPS97uO5eQYsJ5cA2Qc8qcEvz2vcR+/DBfnz3zdqRuC1mD9q8/B6qSD5W8TSpXk6+Rlbf/N+TtwcR9+0sF6QpSxT59iGw84Hd5OrmoBQxszCAF5uz24MLT5+Cqi2dg7Yd1WLXyXZx92mJMqCxCFl0NDMw7bWxuYQZriJbJRmY8k0zUFuD2O/+GD9f3wsj8cb14uPM1nBiN8zlP8PkRq/SEGAQk+nHpFYtw0QXzMNjah+amQdiy9HCxQeNPT7yLuhoLz0dV5VA2rVyngjTnlqCdVL5yPxnSRia13qIkFmJN/id55YwCYDNGgKr8KAlcyUcV5auJjSuSSZ587bdJHorqTTZVCP+rnOPAifp5yFuxxI8Sh1ba9+eW5OGMM5bh2m9fg4LcAuKxmWRiK5tZOqAVe3hNDnZ8sB1PPvAqtpIYZ2sK94EMcoqDXBt9iuPBj757Mo67eBnV0ptgj7FBJ0zJLdX9sYSP61IAXkYImK3FsNjs2LbybfzpnhexbYcOXjapmKwxPPCn6zDnxLGMG2hmMxSJdVpVe11syMnNY8NShKrop/Cvf+zlv2fwuwKdNWhTbMnKVMhbaVYyEH8dhyU1p0bMRx+yQE4pbUUpa2T2vMQCRGgXLd8DFLxFBSvqZz6XI61DGtraJ8lbundw/WCasrLfylNs5oSK0+pYIXDFotlIQpeOInqLFzaSuWOoxi3guMfCJLHNWiw8/mhMuaASOSVTOMj0IFEyfHkd8sWFql357iLHEsWthk1mMm/jbIzShEv5nYZXofXTWnpAsVo2mMeivS2Cm2+6Fytf/XDXopklX//b6rZ1h7m8qW9XEVARUBFQEVARUBFQEVAR+JIgoJK3X5KBVG9DRUBFQEVARUBFQEVAReBwEXDV3be8vb/jr/lWbXauLYbaf2/GY09ux+odA9AX27Fw2SQsO60aFVWZqGCRWIhYKWpbzTksYkeUoq6iuo2SqBXjZCqdDMxUFaWtkYXlGAm5WIxWwxksijL/rZs5obu3NaOvy4+4zwy3J4o+Zxj9ARJyJHYj/HxjlxduWiVHWPg0UM0rmYhyTtGgCoGjEBgkb6XwqleyVEnmKtl1I5CgowHCt8ZFFkNFTYKZvEHmhprMYVxz5TE494QpvOZWZBeV4sWn38EDD3xMNU02wiaqbllkjTN71GJ28Nr0Sq4ffYZxw7Xn4YKrliDu7WHhllmqLIr7qMwMUAWbQ8tfrX028+0q8NxjL+D7195Bcq+Aub1hnpe2vUOK4XRyTO4xyvNoxJKURKcor/TMq/UIyecM0FZ3AW79+RIqVgN49cE38MDDW+Cj9aLBQXI9IEVjEifuPhIPXlz69UX47s1X0JrYBWdzAxwFZHV53ogvDGffAHa+Xo+Pt9Ked8Jc1LW58e6GnRiMMDPWkUsbY2YqkijTcBy1QiTzl4akrhCqYlktoyBjEpZitMwDITSCtDGVP/OnJiqtxdozxkzbCD9k4GcTLGrrqbTVyHE5BmEqd0VEbSGhbKJa1k/raflZIkLtnk1D4nM6anY0kWdw4+rvLkE5s2ldPR60tXYp86BsTLlyDD8J8yLiKupbUVH7SbBv3LKZNtcOjqcFTleI8yqOZmY59nF+9btcOIa20yctWYQVL72EsDeABbOLcPTcSQiTcDDRVjoS85OY4HVk5bOBwIrX3lqNj9ZvYz5nASZPrsa8cVnIIQnewmzdDz7chrFTZ2PW0YtQt/MjZJOY8tIuuSCvmPPcj9pG5tvOmyfiPbz80psYZNZzYUkROro7SdwmUD1hPFpaGjmn3FiyaALGVZSw6QFU5hbCSXIqjgEcu3g+nnv633jksfUI8xnUZVLVJeS5zBEZAyENSIAklYVJIkleh/VsjPLMpBO1w+1mR3vMDlUJnG4LnH6tBxDFPElcCNIhC2XF6nTf65O50SOdO0XiKKSOSLTT1owD379fxZ/+meQp09eZ/degkXzLtNeBmO9/36HZJh94nkOxTR7tPcnzCaGVRnYfeKWjDJ+i+R/xZ+nnSqkfldnGyS2fCsFHUpAY0jXh5uvOw6L5mXj22Q/QRWeFc844CW5fN5saSpCdZ0dPbzfctMsvKsnFmHEV6KDF+c23PY3de9gIRILPyIdAmj1EuS8vIe0ETZ8073DfMdEyOc7nPxYZxJ13Xs7miDLUba+HsyuEnGwbBkNO/OnpVdi120KCMaioZSWXVFENK765olwX5aVkdSfXpBgdAcTqWuxuE8yiNrA5JEIlZV+vTyElxzBCYOK4Mmb6ArVNe6m6D8CRXaTY7GoStKSQ3N8hlXhKpawQwzydrOsH2IEP5YIrhOUQ2kny8dPnjFFnRU9fP+2LdbjvTz/F0cct5JrYwuv3IdjfyvPQjYBZrUFXBP/6yyr8/ZlNaO/QQs9/C0m8gaiIvbSejvhRxH3httuWY/byxQi013NfJ3HrJ+Z0BYiSwA5LJi3XQb2hEJvfWI0Hfv00WvZwHzFkcM934pjjynHdjy9DdoEJcXe3oooGrbPDYa6lRWOw+8Nm3Pyjh9HWQ9tp7gvgMaUpSUOXBZllBj7bkTCbo4buWzBIkbeK9bFiWc3nlrmycY6VgSrdXlpE+zyMaKDjhFUcHGhdrdeQwJXmjjjfx26PMN01FD3tkGI/NaG1yXBa5dwcEYWYl1/yN500OAmNy3mRtNjmHkaiWU8scjJMsNPu2cHHqYRZ5RYS+BrmLRfO1OPEs05HzhGVykdjnJuSaa98h5HvRiRrE/J9hZizY0xR9SbYtCRNKAm5Ro4VNeu8fwu/S9k4jvn41c334PW/r3JdefE5l37zl399ZZQHVf1nFQEVARUBFQEVARUBFQEVgS8xAip5+yUeXPXWVARUBFQEVARUBFQEVARGQmDjxm8appuqb9tS897N4ZhTM2f20Yi2ePHA3f/AW1ucyK+uxnHnzsCipQ6UUK1kCxkVpakUoKUIquTNDllEyr+JVaEU7uXfpagqqkenxwUHVbkmknJRWuTurdlD9VMbCcMgrRRZF/ZqMMBsviAzTE0ZuWghadXDIr6LRGpkSH2TTgwohdahAmw6kZSeX3g4o03NraKo0VF12092LIu2uXfceCZOnjoO3a5GFEyehE2rt+GuX76M9i4d7PnFtLkdIHkg9X5qO2lZKSpWr3cQjpwM3HjdKTj5klORcLbARwtl8UOWoq+FuY0aWwW02eNZdB6HO67/EZ793xVK5qmOObkpxXBKgZW8R96JnuQFrSR1QsTxr1qqu5yRAMnRKL5x2TJ887pZsES8ePGBd/Do45sQMJbSctrNa+Pnoiy0Wwzw+npIlATwtUvm4kc/uZhkagT+hh3YU9OEjRsasau2Gz1dWpKLARbOSVpQTeSk4pf0KTN8TchkYdksxA/VR6KqDXJc5ZfJZFUUrhFRQPNigyy6+2iFbeL9ZJO4lnGLUgUVYuFeCFsjQXM4zFRH+WlH7KfNKFVwLNqTFqC9MbEkQSM5klLAD9JmO0ILZCG1rRk65FFFtm1rKzNjI/jBDWdi4RwSAdu3USFrRW/PIIK0dzYwz7ewKJeqMFp9soBvYDZhUytJlf4BXqOWRK4edXXN6Ke1cYTksSusg4/EUp/TiSnVxahklm2YJMaR0wtw3FFTqAT0oolEqtlmRFZ2Lgb6tfj3v7fDTYVZYSmJXK0JH2/YgSOrcphDm4mQh+rcEIv0+kwSuJW0EB2ger0PGbZsrGOOreQCLzllKTZv3wK3qxNmjpVWl4nxE8ehrbsZ77+/BRMmVKKKlsqugU4U5WYikwSHjvPHTn/t0vEktirzFPvs3939IjZvc1PdaGXmrcyRpII5pShMKlOFxOW8S7O8Ppxn49Pee6iK2tHyPg9G/g4nN/fdAy9K1Jaf9kpfG4YrVdMVo8OVt6ORt/IZeQ1fiz55Hcm8zk97HTp5+2lH2k/Kp659OGG9H+eDkbejnedA9W/6u4afZ98YSWONoo4mGSXEKonKH1xzLqrHJbDy3U1KQ8f0GdVcm0gGUhFbPamKz40P9bXNVIvmY8KUCejo7cN9D72J1WvoCkDy1pZBlwCuJzIOss+kFJcxPZtDQFtfEqgBTw+fYT1+fsc3UTTGiIadzbBrCpj1qiWNHMS/3m3A08/voMqR+xHX0Tit+4UMlvVG9o+YWAKL2wEbTDSUfoa4prB1iLdspN08VZ20w+92ulBZUY2q0kIU5UVxyolzUVlWgVWb1uJvL77LtZRaVnMWMq1CSsp+mCyzpNtKK/a8bFJKPaMpEjw1T9PnxsGycveNBcnBzpZefOfKZbj8khMx4K1H9bxKYuuEgeRg3GJF27qtePrxV7nGuHiPVsTNdM2gzb9koGu1zN1mc4qBZO+EcjvufPgKlE2eAm/NTjas2ElCsmGK+36U6mdjbjlPm4U1z7yCX9/9LDweko/aLAz6evFVZqwvP2USZhATDW2uI27ukzxmACQ3s+m4YcnBi/e9g/sfeI37VAYtl4UYT76GYzDcxjr13JnpRiCEtjR16fnnnXXcowtK2Ag1Gbtbt6Gnuw/ZJFbL2XQmCerxsMwZ7kMSizCUQTxSY0j6vE6NS+rfUt91Us+RqK/1XFsddEHIIZGboQkhn+e0co9z+jqpMDZjyZlH44hTjyZeVBcTAxPz1UV1qyFBK4R1QhwoaLssc0vo4qQkW/FX3j+s8hyJhbO2Ei9z7B7741OJRQvn3Rvqbb359udr9vuIf/oSob5DRUBFQEVARUBFQEVARUBF4D8cAZW8/Q8fQPXyVQRUBFQEVARUBFQEVAQOB4FE11O2hDvwr+2b3l20e/tbmtMvPhvRfgseuXsl/vp2JwqnVeL8r83DkqXlMGs6oCFhlUkFjUdHBS2LwSmSMcoiZCo/kLJLljWp1CGhqWNRPRDqQlYBFZphA9xNvdiyqQE125m952NJXG9m4deHAao/DaZM2sJmoaPfj6Z2ZrN6Wdi0mWjDu9+CNJ0oGIm8Td37aCq/0bCJkjik2yK0EQN6+gMYP8WOu2/9CmYUOdDa3ojisVR0UgXzxBMf4M+P/huZjnySR7R51EVIItAimJmACSpMLbSD7mZu45HjLPjZz7+NqmnZ8HTvUXIRLSTzwiRgDVaSsNkTmYE7BS27nDjz1Euouo0zyzSPSq5kpmJ6sV/5u2QZkkRQrKFFJcZzuaMhmJkJ+OObLsI5F4ynXbUXf73rZTzzXA38pgpmTXZyHFjkVnwa5TfqNQecoNslfnLNqThyUgU+/uAd7N7Vjm21Xjj9mXAWcghI9HlcblpDspjPwnGYJLwoCe0+N49EgoNFfj9zYGHgGFOxFQiyKB6jkohFchttI6sn8lpoeez1eZBblodcEp5NzJttb+2gWjuECdUTYNWa0cG/B0maxlnM9jH3Vz5fVJyLisp8Ejh1PE41pkyahD27GxRbbI/fjabmTh7XiMLcLCw9oQrHzCuFwxZBX0cAe6l4FYWfzWZFeQWze81ip2ugfXI2ydpaEsoR9Pd7kGUvpkrLQyvWD1EyZiLtLSehnqTH+k1bUM7rXXTUHOSZophYZUeWRZoUwrCSNDVZJY9xEN0dCeZ1vkmb5UrMmj8ZNbtrOEep1ua4FOZTBTjYj+rKqVTz+ngNoj7PxrN/e0PJyNVxHDPsJioISQrxnqvG53HcJzNHt1YhR6qJzQerNmPi1AqMJ5G8ZtVGZNvzkcnnIC/PQEI6jsUz8zBmzjFY/4+P8PPfvApPjNel5G0KOUS1NdWANhsHmS8huSK0cNVpqG7+DyRvR3teFYvTL5C8FY1okjwZ6bWfJB6NvP0kCTs6eXu4a9OhrufpxGB6jmvq84dC3o5OJovScb+aOP0eRlVUy47AeSlrgV6SQ5l7OnNCJk4nsZedZyMRy4YVQpuXl801xI2MTCsVk2Z0tnlIvnHPIGFYXjUef//HRjz+xDokmK2eyfdInqyJJKoQrgqRy73HS+Is08iHj+uSPu7BmWdPxUUXz2Geug89jSEMtIVgo5XvzKMm47nXVuHJv65Dk9PEtcCMzAxmZHtdtPynMpLXG6LTAFcOhbyVNVOeqYTY5vKXho0anX1tOP7ESfjx9dczIjYDa99fQZtnYN7iI9hsEsC7axrx0P1vobPLx4YNqllJ0Ma4/svrgNxmWdcl55Rq3+G5rZ9QhvI+P+2lJ5jOzl6cMHsmImwKcQ704tY7r8BEWskHXS14+al/4P336rCHOdwBIaiJtcQaSBZwMmeVLgXMcM8y+3Hs/An4/i8uJgHN6ydRreUeEAh7oWXOrTG3lGpaM165/3E88fQbbPbh2pOZg9YeJyZPzMYF583HUfPLMGZaNcl0OnKwOytB0jfCPctKd4GBZhce/u0/8c679QgIcalLWlHLK/2+0zOU5WepeaY0A8WZ2Ut7eno903WhG6VjCnDvH36HafMW8/tEP1588RXcctOt3KuCGFuagwy+18+xESWvrI/Dm7xGmsOjNZUoqmhRTZMsj8laK3OYpK2N6l09rfPFfcRRXAo/XRTiQSeOO2kmzrj6LBgrM0k2S/4z1cnyHUmx+ib3amA8ABsTtFE7j3sgcSv3HeE+KmpofSYnma4CDfzudOUFP2RzW3zN1V8rWnbd/Q3uT5sb6s9VBFQEVARUBFQEVARUBFQEvhwIqOTtl2Mc1btQEVARUBFQEVARUBFQEfhUBNprH6zWRBMvB7atm/zim/+kIqoKY+wlWPHyBry+ow8zTp6DE5ZOx3FziuFgQVfj97IIz6IvFVRREp2pQr8UnqWQLn+XorqBBdkoi41RFmxtZqpvWYSPBb3o2dKL1e9uQWODk++3sXhJpakuCieLu9GMTBa4deiiGrKz109FJxWYetoF6lnUFNvdlIIwrYg9nLxN3XCyuHrwr7XpijzhbOIsIGtJNIv1pYfqozkLS3H7D5ZhHNVanQMeEndaOEoqMODLx/XX3YO1G3ahqCgbujBVS1SYUsYFL3N6xSK51+lGrtaLk5ZNwdX/czrzA6MIOgdJ9JLIdfpZSI4gqHPAWDCZlpUzcOv3bqf69k1a6maRICDZRixFOSkF5qTSiKnB5Eq1ovqT2q7ko/L2XJEgCqhUvfOOyzD36ExoWGT/069excuvNCFoKUXU0ie0rYKfkL5xZg5HqDKNsAg/pdyMYhKCMV5rPy2E+yNm+LV2+DJIVLDgLjogM9WekkWrIUFr4jjGvU6StMz6JYmdoP2jqGw9AR8sVG1lUvU5tiwX4ypzUTkmm2SjBmPHijqZmZDMH6T2kwRoFnbsrMXbK1fDOyBjRJWSjTbGJDcGnP0K/haLnoRKBmprG0lqZmLW9CnMqO1BGYvh5E2osGqggtdCkiGMcbyHM5dPwqxp+WhvcWHzlm3MzLUxNzZfIYXKSMSKosxisqOjvQvNLZ2cl0L26NDR1oVBKr4DJHt7vRHUt3diEpV/EyeXoXb7Jhw9eRxOOuFI+F1U+WZkIEj7573NzLPNIYmaU4kXX3oXzW2tOHbpItTubqKdsgbesIvExSKMK6UibeWHtBN3ICPLjC3bu/H2e9s5zyNYvORYKt4CJGvX4cTFs2nrOgXr1tYzA7SGucTMlaSCq687gJNOXYiycQ5s39KkPE+OHD1mzy+FPSeCsZn5qFvdgKeeXINtrRFwZlEZzfHlfBA33OHqtSQrIg0QX7xtsnLoQ7Qo/yzK2+HNGqln/Ismb/Vikzt08E/ez/8deXuoVtKfupjzDSnyNrVupN/HgWvl6Mrbz0Lepo9rulJSoStl7eEvA5s1PLS1Lc0L48rLjseRR5ajnk0ZRu4XxcVFXO8kizRG5Xqxkou6c/surhcGzD7qKD5rH5GYex16BndbrBb09fWRxM1UVLeivpWcbViz4af1uKuflst5Wnz/B6fhvPNnob+tA2+v2ID339yO5cuPwtJT56GhrQcvrViDV1Y74WT2t4HWtQ42O1ipoIxJbjUJOYOea5zY1oqjL9diUW1q2IzUy8zrohLgV3d9C3OOno29G9aiYdfHmDKlAuYsC90jPLS7zcfrbzRgxYpVXLep7jXaeI1UH3NPSimF5boVrHlMwS9Ftg/P8k2N+6Eob8WCXdTDITaN6Nnoo6dSv6zEhIXzj0Cnay+2cx0KhqxweTn+tBWOcO+lNJbjQ1cI2SgSbBCi44LD4sO5Zx6Jb97IRi4/8225PwfolmHPo71/Xgn693bjRTpQvPbWJq6hbNMicx3lOtvvd2HJwhIsOmYsFi+eBUduDj2zBTfeK3W3EUMCxkwHtq3ag9/S1aO+yU/ulc1FComdjEOQVwoDwUqaJVLYCF4p5a3sFWa6KgRctDBm1uwfHr2DFvXTaONMS2WqrBNxOzZv2orbf/prrF+3CQ5m6ebyl5mNOKKkTpG3wxXRcv70Jpf0Rir5Wep65PNh7lviiczZQTI2wuYBLcluZrjz+5AxyrgEOlLIPqVjnEFBqRGXffsMVJ08ld81iDkdRWKMM9CxYyzBLx1xmiNrua8q4ywW2xKRkLwY5TtBsnGCezP3XxirMNAdJzl9L957+b3dJy0pP++PKxq3H8oaob5HRUBFQEVARUBFQEVARUBF4D8bAZW8/c8eP/XqVQRUBFQEVARUBFQEVAQOCYG6TbecX1w69n6DUZ+/7dG/4Q/PvkVrxDK076GVriaIScsrcMHF0zA+l4pCElxWEm16EkBRWkBGxQaTZGWKEJBCtBQdpcitEI0+ycLtp5KKZC4tkON+O9b8ewM2vtWIwX5mcuodtI5l0ZKF8RB9LgPMQO1lkdfp8rCwLGm5LOhS1amlKldLZetoPOyhkkYjAZJSDEsRVl5h3peBxFmcyqNBTxgnnFKNn924HMVRN3MSxSqTdsiFtN6sXIJ1b++isusaVI7NJaltpQrVz4I/FUa8dwOvO0Kb4oS/F2MrbLj0skU45bSZtGN2K1mDWrLeWipm47S51TqKYKqYiz1bu3H5167FwKCTKjRiQ/L2wGxNGgpTpWMkARoR1RBtGaUc3h/wY0ZlNomEi1A9w0Y1lAd//vkKKtXq4TcXQ2v1c4xY+KVVZIyWxkyuZQ3YTHEaC/uGCLJpBaol8RHi+AWY4xhgjq4pJLbILIzTptFMbIIkZ8XGOMQCfJBKNCMtLyMsIAvBEaFNc4JF6/kzHZh7xDTkZXPMqIjSJ/z8bIL4lCLs9JLYDJDUtqNywgSq2hJ46R8vkwiNoW8gRkK1m7aXmSz05xG/GNra22iZbMV45l1mk/TfuWMLVcBeWpSWICvfQWLdQ5UuCcteNwqoYL38oqNwxHSSs51ONO2lMpxjkJPtoBLOQSI0Rntlqpxom7ynoY2kqBt+N/Nt+wZJZEfR781Ge88AaptbMW5yJS6+/Ex+fgA7tq7HUZMno6zQzrncT/WWER9+uAf/en0nCgqzeew8tHS0oIQK4cLSIqwmGVFLBXXxeCO+deVylOfp0dncRQtT5ukOdMOWWY3mTg92NdQjpyAHy09fBtdgLwluM9ZtXIm1q9sxf85MXH/Dd/D4ow/xWC2Yt2AazJlRFOTnYdr0CSQqqBjODnEOUhnYmo8n738ZK15vRJBZvPEMKuBZ2I9LZjJVdPIsyhxKEQ2St6k8bPvoydGXiEN9pg7VKjn9TJ+FvB3tSg+VvB3++dHuTzJvR/sP4YRCfH/660Ai9tBskz/9qJ/tHcNJpwOPorR0jHjgg5G3iipwhFfK5jd9zUq9TTJjGTxKiosNF3xujejDt65aihMXzcLateuotC8kseaghXkfrdQdyM/Pp0K+l7b6rVTMmzFp+iS0doZx113/i817BpFbkMs1iQa8VqtyCj9JRQsVpD3MSjfRhjbLpsPCeeNwxeXL+Ny7oWHzyb9eXondNcnmjDFcL6unjqeCvwPr6oBmOkHU1nZQie+lGphrBsm/cJjqSRKHYWnMIVeWVPdKHABnCJuSvvXtZbjwK0fC1duK/qJqtjsAACAASURBVI4e2sBrFNLZ7dOjqWk3MhxjUFsfw6NPv4Ye1wDXsWxeMwk6EnJCSMpLnk0l/1baZHjY4bm3qf1J3nuwZiQl/5XHkVdEyRrnXKWCWAhR6mqhp2rTLtdPuMJsXAlGSYgyF1gmO4eFPR3ck0zcH/j5UIjKWCETI5245UdnYtmli+DvaefhaGNvtUPLPaVlyx787q5HUbOqh4Qtr92URyNq2ce51+hiuOScyZg9twzzjz2SJ+TYk5/Vclw0BipOmcmtYSzBI/f+A39/biv8sQywP4tY0EKY+81I80fuK0meJ/FK4RRgZECmjS4de3tw0nGVuP8v12Hjttcxfe4RtOGeSMwy+d5iuJxmPPLIM/jtPQ/wvqKYVJbDBiTinoabnONQ8U6pvRV7bVHOSlyExEQQeysjIsRWm5MFBQkXkJlLXJJNNX5mEZeRqL7iphMw56uLiSW/J5DY1fB7kI4NR7T1QNxEZbOW36F4bOWYQ2OvBKPL80oHBbFZTrCLKc5M+3AkD4/8+m948L5H+u3G+A0be4JPf7bVQv2UioCKgIqAioCKgIqAioCKwH8KAip5+58yUup1qgioCKgIqAioCKgIqAh8RgRizXffFHL336bPtFkMeYWo/cs63PaHp9DmzURWZRVOPWsaFi5gXlxOH7JoY+wcsCjKSSFjxeIRUSpiSfBKBViKoCnyVgqbklnIRFxkF2UpWhpXexBr36zFxx/toY0kmBtKq0wqPl3MO9VQOeOnXfAglVYDHtq9klTUsLgdEUWSFKGpMDWQOElZKg6/3UMlmkaC6ZPkLdUz5IyFvHX6QlQ+TsXtPzwFeczwc8YzaOg7wOKqFrkl81iUnY2br78JL7zwLoryS1l4prUuC9dioZhIGGm/KRXpIAU0AVRPcJBIOJ5kHG2MmalqIjFJcRe0rK8HjbQgzi2GJW8ufnX9T2lB+Q5JTDvJCIti7agU96WyL4VmfkDUsGKrLDaXAWbIuvhr+aJxuP3WU5GRTZtjKndefGAVHnl6I7oiGcjIsfGjouQNsmBNYo9KZ1DRHJb8XcJrlmI4iXMR+0R5b1FejybADEGex0RVkfAuOhIBCrlLFbXOQrURCQw/M2gpgEN5oRmnnngUJky0U5nlpQ1yO0lbPfMqc5g76UeYJEs2iU97ThbV1L0w0lpy4pRJyhyIxbPw5lsf8dcakuUJlJRVwU2Co6m5mQV9K446ai7mHjkL777zJnbt3IXjl8xHQ30LOjp6Sb5U0WmT1+X0YMmxlTh9+RR095Ao7R9Usl11VPpJ5q0/MIgcnjvoj6O5sRu9HS4EvVGOWSHr6yHsbJMsW9owU2m8eMlxChnf11lLopg2xbzBcMDJ+4lSVZyNj9a14ZmnmSVMNsLIwruGSsG5x0ynvXcTtmyhHbTbimWnzsCF5y9k5m0LGmr28pz9sNntxN6ODZt2YGxlEbLzsziuOmzb2YieXhfv24aeDs59YvXVr55ClR7V21Rs9fb0orWjFsfxHAsXVCOLmYkhtxvrV6/BRx+60NDqR7fXgAG/EzraQ5OmQSxCkoxESYq8Tc0flbzdvwL8t5C3B98a/m/I2+HYKn+nZbI8K1qNjU0dXPSi7bji0hNwxomzsWXzx8gvyFOskP0Bj6Kk1JNRDNIZoLO5lypScL0Yj8y8Svz9mZW497H32JBhUFS3MsdljZQ9x+fzo6zCgfPPOwHz5o9lBmkcObZM7KlvRScbOmLcY0KhBJoaO5GdnYUxzHMtKiFxSKtfnYHP5pa9+NsL72DbrgEaKFiUphGTEJvMJaXHhKIIjtMVwkcXgTK6KNx33/XMt02gY089ybpsGEkkR7iWdrS6eR4XSkursbMhzHX4ddS0NCHXkc31Jqm0TTULJRufOEpDjQHpZPtIjRGjKbTTSUhZV6QFIUQ1bZyLt5lEoJV2zQbeO2PZ2QDEPWeIENSTEDSLTF+aPmgRHyN56hwMobSoAEZNK376k7Mxd9lCBN19MGdQyRrSY9Vzq/HsU++ghS4H0p6lY15uiGQww94RDg6ggvnfp544FvOPrsL04+Yi1MYxZKOPjsePm3lmjpurOYDf/uI5vPFOG6NvS7jf+xRLfJH+jmRTLOMsmAkm6RnVvGKSyhY4m3rwo++diaOXZPH4UYyddqSyB8S5r+lMuTxmLhvNxnD9Xofbb/45Bva6SO6yEY2EsMyfkZS38ux8miI+2bCQjIpIxGWyiNG2/E5EGWUg2bcGfs8J83uAhmOfwX0x4grw+1QYxy2dhtMvX47sGWUkY3n/FI7r+D2Lm/G+/V5R3qYcRMQ1g3EOGn630DDfNxHjPOOXCA1V1nrNNDz31Ar8/KcPhm78zmW3ff3Wh+7+jF8L1Y+pCKgIqAioCKgIqAioCKgI/AcgoJK3/wGDpF6iioCKgIqAioCKgIqAisBnQaB1zb2WQo3nvohz7zeaGndrej0eRGhnuePdfqzfMQBN5TgsvGgBjj3Gjik2qpb6eyl7KaXda6ZSfE0YOliMpTozMAZRay/pXFH5kdAjiSiFUHmJ8MRGq2ENcz4b1u7GmyvWo357L+yGApKVGfDH6VVrjsJHxa2XReVuZ5SFe8m+tbAwT2teFsxZklcKwjESokYqdbRKgVsq3fuMTZU/H5y8TVeJffIr7nDyNsICPWNLFfJW1L/Lzp6m2CZnudvQ4dXQMlKPQZJ5powJKK5ejoGeAI456ky4B+O06SWZQKJWT2Jbx4J5lFm+eqpYg7SctJnDOPbocnz7/2PvPeDsqsv8/8+9d+703nvKpEwK6YQEAiRAQHoRRddVEPta1u7uuuuCuiKW1dVVREQFREWQmtAJJQmk9zqZZDKT6b2Xe+fe+38/586FSUgouu6L/f/O1XklmZl777nPOed7Ds/7+Xw+qM1KKoo11NQCpMgml69JkVSv2lDsTpyxXEc2HNBHP/ljdaLOzcrKcmppOcIG3ux/AZrb8TRxR6m1mUwOjWL/SEP4o9edri995Rx1d+9RVnKONj3eoN/+fpvW7W8hWzcpmg0JePUCwp3XGUE5Tc/ZB6lOJCcynoaxj9cNOrmMfvXFAWZ9NLfp9Bv0iAck9gewgCT7MJ3PaIA1ic9WWZGn5WdM0oXnTNeew+2qA9wOkF1cVloGvM1VV2cX0L9b/mE/NUtUZz9gBAVvTlE2gqQMoLxXfb0jZNG26MV1e9WMIjtC7QZQ6YbTggqOBHmtXFRt0tw5M7BSTtHOrTVk4daqvAL7TkDFABamZwNrrrhkFsC9Q/19I9QnpLR0LKSB1qnp8c7zenuG1d02omPVLSik/Jo6pQI7y0Ftqa9moKCbmvg5ZtOpH5my4NmO9kZVzpukaZPK2Z+DyszK1rr1R/XCc60ajOtXTx/KX+w6QRIoqIKaVDEDW+YeMa+gC86frqmTMrT2+Y3Annh19w9qx66jgI1CIP612kTO7isbtqM6S8FuO1sXXUxGY1dEf7rvfqUnD+msZbNo0nuo5aAmT8jXVDJCp05MVxx219U7W/X0I1v0yrE++QAfQxywo5gmJ8ZzbqKmCwbiARrA/bGBincavH0jK/O3O4jxOuXtG5zuzsox9vOYNeuJ62cUe51cWWpQ7M1s2O313knK2ze+PvzvwFtn7oSlO4irQRjFvw1c+MKtuowhh4994By1NDWSa5sCOAywJuILQAZuS2uLuroGNdQ9otLCAhWV5AC2uJYc6de/fn8Vf9ZFz28+oEE9cysoKS7Vt7/9Pi1ikGU0UKVBFLHhgSTteKVBNYeaNGnyJNZSqbV1WHU1DazVXTgnLFZeMW4Riam4BWfq5e31WoWjwv6qYbU3dJObG2BYyTJhwYQMvph6v5/z/uzT/PrXf7le6SjhO1pacSDAapi1NAWr9/b6Jj5vUKXA2+qjcfrl75/Wy3t2K4XscMujNWBoj6jidmwoB//7SBi4at8zhfzYz51s86hvbtRO2GDvmAWFx6jvODuKVyMAuDbbsRphDfdj4RviGhFhoMOPa0YYh4UI7gojXFdJaQeMR5RiKk9eexiL3yBq1CBWvjOmVahyqvS5z5+v7ClTcVLAEQPXgqd+/YQeeWA7a3Y6lv8J6sofACJiw88sVzyvlYDjwnyeuOKsQp1F1EJmeaY8rO8JZrOPbbCjKs0u1M7n9utHtzysvYcEvC1iWzrYPlPdRq/nNhzm/Dk2smX7OAZvY6pX5zxD7dzQ2KnK3CL9+Hv/yCfardNWLtPQgB1nLVxrgLccTyHsk+PictnWbP38tv/Wf/37KuXksT/YZ2FTsR5/S+HcZzggPXavcUKtx1sqezhuY0+3/FrTl486CmHW70iyUr1DyksaZRgHdS4nwhC1zCVXvqeuXnPOTNcn/v1yFc2foDCxC0FfkvyjNlwVfX97Ya/BW+6xwtTEw/ru8eUy2GYqayIGPEQieAPCxJuk4kxtemGP7v7J6sjMGTN+Vzkz/1MXfegHA3/JPaL7HLcCbgXcCrgVcCvgVsCtgFuBd3YFXHj7zt4/7ta5FXAr4FbArYBbAbcCbgX+ogo0Pv+DXCWHn6nas3Fe45Zt6mwI6MWqIe3o9CojOVGTpoWBYFP1rhWzlYYVcGc7kI781giWhvEAWWv3jwD+DKriAax4LA9Dnj6goPUbaeL2DqMapcGYOKDhvm7tWD+gp1Yfxfa2XumZ8UrNQdlKbmCA5nIfFoG95I62DAwDAyGJ5OUZWoxDUepDYWpNWqc37fQwrX3poBoHyNmX0+Dl35j7Rn/phIcpRu0RbbSOqYVf/R0+zEkepqExJcswltD9A5264ry5+vY/fVB+YECX1SgLu0lA3gBqm+wJc8mqXah77rxH3/7KL5WdmYwaM8tpskdEk9rfB0TMAH6mOlmHJcU+x9736quXyDvch0oVJVi4D2WOANhWt3L5s4r1hau/pc3b2hA2o+bCyjLF26Egn7eHDnOEhrkvYFCVL7IDB0KtNH09+sY336VrrzmdANw2RYAe7bVBPbL6iB58aJvq4emppuKlngYDHNvaKDNwgIGBd2tiRxVI0aL5+J6jcjKYDWwIGizmdyOAhaS8FCUCPRdXFmjZgkkoWJPVjLqqY6RDxeRWpmJRPEQ+YghYk4NVaHNrk5p7usnETVIicD4BWGB5tukoa/sAwqn8vaxson73uwf0/IYaGvyZqHARUJF7mwgs7upo1+zZ0/SpT35UDz/6oHpo1pvVZPtQOyAlCcXqAMrb2Tp3eakC3ibFx6epE3VtOvmVKeT0ZqTxOklAFzIe+weHVXusWa3trSoozWd/Jqt6Rytq21zl5qVrB4MGJXlT+MwRbdj4gpZefJ4qFherqx0Q0BOvX97+jHZ2BpUIIDdReF9vC/mGqNfIi/zEJ64HtvbqwbseUe9gQNdedYGyUSZHUDr/4fFN2n+4Tv/wyas1o3Ki1r/4hFJ4gTmVlQDdyWRxPqUGIMeWmmbV1HUDrNJUBHQ+a3ElIKVU+/bvU2FJhdZtOapnXj6kPrKiy/LN0jpDLW1NgHEsuIE1kUgq0IIcaWysY4MJx8NEgwsn/0+9twtO7TgZrw48VS7tX7RQveUnHX/ej/8MHpR34x/2qcNvmstrLgInf/Pxir/x+ZtvtKm2TsUeJ9b3rYDgN3rtU2XMvuXSnQJS2/OjFtEnK4StvyeH26d63zBraRwQMRjk/E9OJcu2mWWqX+evKNa3P3+F8qZWqP3gQc7PQdaMsCZPnqwGMmrryKMeQZGYW5ir0vISpXA+j2CT+x//vVn3P7gVa+Q8ZXOt6e+rZZ2J05c+/xEtX5GHhXEd4LUWq/QstXaG9dQLOxjKCDEAkY/Tg7R1U0BbX+GcL0/R/NNDWjj3NJTvWRr19vA+ZUrILdeeV/bo9t8+RqZ5F04H+Y6K058IfIwLoAiWPnTuZN3wkbPZ5kauc0nqI/89NafAsbttrdqMK0GcZs2ZrYb+Xv34tqe0YQvwLpO1lutoiodBFtbgEZwaAqwbo3xl8nyLTjXoJ+IJPAbwyB8ftXOa66zZwDsw0+x5zTHBwCLqy9geOj5j2KCjre8GfgGiANkQdvdxuCfYGm5w2G/RBvxvGPcEy05PSAAcoioOm1X/SK/KJ/p11pkT9bl//7y8rGltG/bptjuf19PYxvtScFRgoCrCsW0wOJXaW15wEOeEJIZernjXIs1fhG31u85XEDV0BCeHOKyEh7GuTgRge4DEj9+/Qz+94zl1DvFcbiy8DJtEuL7ZNkePv4ijsI1CXIPciVhkA2H5nl2nzOUjlQzyvsEEtWM9/6XPztJHb7hAdYdaNX35chwLDsiXlaDMkVxHZhxKHXYsn5/89VP6+fcfUz0QNIltir1H9JqIXbQDyO26F62xvY+jprVroNVz7CA//tx97TyJOmSMnTn8aaM9w0O4KGBxnMoAVDL7wIsKesDunbCmHjxYo6VTCvQPX/87FV+Ie0dKO8+Yyz7rYv/34d6B0pbBOoUSHJvnuHgG2jiGQlyPzQXFw3Xby0AA1WI/mkV7Mg4V/XrPeV9BHZ62+8MfunDl3339Dy1vfU1wf9OtgFsBtwJuBdwKuBVwK+BW4P9CBVx4+39hL7nb6FbArYBbAbcCbgXcCrgVeBsVaHz+O5Xpub51Vfs35jx278PyjWSqrStbu1r6FEpPVmlOkIb0lTpjSRlstl0RrHlHyaBNo+EeJGctQOPccuksW9Aa+EH+Hsf3THFkMNYAZSr2mKlk2gUHBrR61WY9uXofuaQeZeWUAIH9NL55XU8yTXippRdbTECjaBz7U4Gc1px2gC2glmbqcSDGnDcdKBqFB17IrNlYRnGuwdvXPzxAA2t2R20pDQqPB7anUNfZL2PvGQTO9vd3k+Narv/81ieUndiq1pYBALQ1UwGZWHuOeLOVXjwPdW25rn/3DVr3wm6VFhVhgUhDnhzYDJraA4E4DaHiNbtMn2eATNg8ffZjF2vWmTPVe7gGGErNcmlCUy+rSe60mbrzG6t0590v0nDOomkcxmpxmPqGAASIlckdjIwCpQDlIeylR8PdqFjTdOtNN2jRWTPVtXm99m7bQ1M+VcdavHoYaFiDCjWZ7Y1lUsYq9VqDHEtNbKqtkW2gNqYMs3/HrLBN9TQ8PIx1JhbMiQkqy/XoknNm8mc8yrM61J6jys7LJ6sXm2I+yxB5x7lkzprqq6WlDdWuj+OCTFYa0L39PQBV4G1GqpJpwPOByHQtUBsK2l0H2/TytlrtrWpWQVG+KlDL1R+tBvi0av7cmcpARTVM9u3Lr+zUJddeAuRN1n33rtLiuXn6/GdWcix00ORPZ+ig16l5UXGuuntbyUVMUWfbkOqONvP+IUdx3IciOj0jWdvX12kqOZiZKPnWvbQbC8pkfj6M/fFZmjkrFyjd7ACE+KF0/eG+dVpDDqe18S+/ZLm6OzqcYYNq4NO8ufP0wQ9ep+98/0coB1t16QUrVJSJ4hcl8pMvbNbEKfNQGTaptma/plYUAV79amtocaAFZ5IaOvuVnF/KZ/BpQnkBgxDtWnhakWZXZlObVmymk1XHMbj6uW0o1vqVk21DFYlKSk4BjEG7fVClMOo6spZ9nqgC/vVA9m8Hb9/GUvQ3+9Xj4W00V3T8460A6lNB1f//wdtT74ZT5/sC/2xw5208DCzZem0Zq6bszEyTFs8v1MUrF+jMORWqOnBAhw5VYUueyvqR50BaG9xJ5BzdsWMritARTZk6RRMrJio3P08Hybz95vf/oK27UZ7j7OAnV/RDZM9+7mNXKTRSp+7WLhS7/Tq4vxp426uyydPkxeo/u3CSHrx/s/58/3a968LZWnHOPNUd3u+sGfMXzNTpZ87WYdaaUc6f0rJKbd55SA+s2qAtG2q55uVgi8xIzmAvEC1On7jqdF1xxUyEn4M6iuNAbn6B0vJyGOboV0tdNWtpPGph8m+5FvzotlXaunMAuJvjgDcvDgimmjUYNwrsTUjOAJBihc/5602ygSQuBKzZlhXrA8xBjrnWORexV8/pqBV1FDja4zh4OzagEIP7MRvi2HEdu77a82x9d2x5WcPCXFf9qKLjWY/LsJO+4rIzWAOX6On7HtBTz2zCWn4UgJnB4BKQF1vrCHnmPt7L67ecbXOrCGtCYbJWLGX46yr212kzFOzGwh7bBLPMtn2awBBRGDeBn//0CT3wyC6GbSxD14yGo0MOr4e30VEos/r3c+2zzxkd6sLSHzeJo8c6OTZy9dvfflpDbfs1sZKBKjLERz39Tkb5aIBBMfKQUwsKtP+Vbfrw+2/DYYFhnpxkZxwsKmq2+w1qYIpnFMqO6jVaaScjPmZzPTqmBj5VZndsP4xfYyLUNWTHMmu93U8l45KQwiCRL36U6ARLn09Qb1sLwHZAH/rUmbrqk9dwaScXmqEmDwNEYQPtFrgMWLfnO6JsrtEYVkQf5qRhgN5xnOY+gfu0xITpfMY8ffzq63RoX33XP/3Tlcuv/Ic/73obp6z7q24F3Aq4FXAr4FbArYBbAbcC7/AKuPD2Hb6D3M1zK+BWwK2AWwG3Am4F3Aq8nQpEau64MjTQ8ZuOvqosA2fHNh3T9378rKq68XgFos2YXa6Pf2CGps8ox74YS0kyPeMiBgoBo6bWoVEbRklpDc1kskoNoA6Rz+lTD41H9DYBoC0qyRS+2vcd1arHNunFTe1ONmpGZi4NXqwnvbQoyebsHo4HoA1h+WuWyGR0xiWi3qV5TGOWJLdXM+9iuYDO5zQ7ybGmqql8rdHqKJAM5MbRuTQdkeXPvVoUvo9Fp6mYDDjDPh31jPOg8+nBlvlkyjKDiz5rNKOG6uvvA2in6Eff+rhOm44CFLjmRyFkmXQjWGiKLL3RuBwVTj9brQ19uvbyG9VKM7kYEBkODKJuCmqIzzUSBNwCjs2iNzczqKsvm633XHumstN8GiEjlg117JUbsA8tnjtNm/7UrM9/9W4F0jLg2tgoYjHt9SVqmM+Sgs30iGX5mYUr+2RkpAuVZrYWTcnT0hlTtGH9OrU3d7B9fvWTQzhIM76Bz2693ph97ng4Zd+zrxiwjeXrvZqzO1ZPy6HsQT2bk1ekPj77xKJhXXPxacpD1drX1YPFaTdvEFIC+zIrO4u8SayxuwY0SOM8P7+I/ZwCoO4k+29QaSiUTQnmYd9nZ6YDQAxEsA1e1MHK1m9+94yeWLOPJrxfE8tKlIxqb6C7RTMrylHSYrnKc63VPxiXqo7+JL380hYge64+9w8rNdLTAPxJUzqZlp09nVhGUycAeDLqrmEsjnfvOozi2eyiU2wMANVqi/Zvb9YcVHKt7V3atPkI25eupctm69LLT8fuEhAEGLWc3S70S1m5lXpiwwYV5RXSIB9RYUER4Dlfv0F9nQJEXbr0DB1o3smxiqK8tomxgjDQeRafm0GCxIm6+3ePaQq22Wefebqaj9Vrz2566nz8+LR0RUyVlgzwpr7Tp5aroxmoPCERyHUa8BnlH3bOcUmpakWhu+blTXoQ+NFSP6CCvAoND5DhGA8kC8drZJgmPwrBmPJu/DoRMXnf30h5+z+tLH0761vsd49X/5p69PjH3xrenpjX6eMcHf8Yb7f6l3y+8c/565W3p94CD/avJztOovmebw/e2gFu/gheMsB7ujsZkgjrrnu/Qx5tr566bzVDLpkAJ2xuWZ9nzZxF3vVRDfb3a/qkYh2oOsS5g2oUV4Y0Bi0mVUxQHirc/Qeadfu9m/To43uUhrLzQ1edps9/+hJskvvVdqxHjz34nA5X1+nMZYt15rmLVNVySF2DKfrx95901u+vfeUaBXo7tHtTjZadV8JQTpLz+m2o/A8falB5eaVS8rK1BuC36tHdrDdZjnrYlL9DGNFed0mlPvvZi9XdUqOavQ2axtrLQo2NOkCZQZfudjJMWaf8gOj1W+r1xLMH1dKJrTCZ4gkGO/lMEa524TBr3ohHfW0DCmDxG5eGNX92IoCXGgNDzaXA4KKjyOVhtssx5e146+/x8Db29/HHWtQ9gRERA39jcDc2zGP/DmMLHUFNG8c1w8/1oDg7jTzfTEZKBnAMqMciPsQ6yLbEZQBc2aPOZpGwzeCJFwcIPqoCfUMM0ZTrjPn5uuCq2SqeOU2h9nYGv8yKnKdybxBHFEDD+m26+daHtK+az5SE9XU813EbxLLLwDjlbexcMrtguzbYAE3sehWPataA69G6Ft1084269LJJvH+NSqdUcp0lv52848gAaz7XcUTBqFwzdOdNd+p3f9pLpnsmx9qIA2bj2FdW26gjhdXZgLg5fwBL2WbL4TW1vimV7f5nZCTAcBDXr7H9Eb01OfX5gBs2cQ/ci9j9iQF49qupaVPY1wmEOYeB/B4rZqgfhW6fVl4wS5/56vsUP6UUd4kGBamtH7cNfwBNsAF9R1LN/+1exkmR4D7IVLehNOrTQ6QFilz2kz++jLiGPP3kO/+p3975RM+lF8/4+A/u2vmnv3bNcZ/vVsCtgFsBtwJuBdwKuBVwK/DOqIALb98Z+8HdCrcCbgXcCrgVcCvgVsCtwF9dgdCh738xEhy82RMeTI1kAtuaw3rmzg367aqXFSnL0TkXnKMLzlqm6SX1NALJJYz00YwNAMlQqkYAoGYXCFxzrIetDe9A3BBgbkAJaSg2B0eUnoplMKqafS/s0upH9mjfvkGy5vKUlIoqFyVRBKVOj6MuHSYzNoGGvLUco/l9EbP9o3Ea4Xv0Kl8FsK82n3k3Hw1Ss/e1RmsI5ZfX7ATNt9a2hOZwENXvAK/vqIpQo5g9ZJwBCHLnUlDixJPzF8Ti0eyeR/lsSX4Un+OUTPY69um8jkKXLFmUi0NAsGTuiv/lH9+tq989X81HD/M54xQYBuKi+okYkBzxKWfCNMXnztMrz6zXxz70z2TS+pWFijMUHMQWk0Y92xSPWnWoH//GYK+WLM7Te65arHMWkXNnrdfQsFP3YHgIYJCs9Q906ev/8bB6xNmrtAAAIABJREFUaWz7eJ4/ZNuNopL9kRTo07A1mrFctBzJMDABDS5Zg0FloorF0xk4OYLtMzXxUVNKEPTg3TsGxcfDrROVuCf+22oS+54pcw3EJiWnKQnYP7tyRJeunKacJNTbLV2OMjs41ImF6aCyMgpRaxeonTzg555eq4nlk1U5ZxrAHovhTI9KsCseCqDi5pDKRPFtTezREWo1zDZ7MnWsaVirnnpF2w82kRtbrMopk9TZ0qhRrJhHICeXXrhSWfn5+v4v7gKIkFdJd3765HS9771LNAVldD+/F4eaK4wK3J/iUwL7PwugGyBH+PDhFh3BmngERXlyWhqDCoOozCaprY0c58R0dfeEUMnt1OXvWaHTTy+Xt7veUTx1tgX15NN7tX5rvfLLItg9Y2ONB2tuXp6yGE6wGhhvsWOwpCReS05frOLCcv3x3j8Cdb362A3X6Bd/fEHrydScXTlB9fX1vG8RttikrKJ+W7Z0riaiLlz95BO8TkAlBdm6+MJzlI4SjxKhYk5VL7CJVEploejjiNC9v9usn/34MayoC2jw+zgm2QDgrJ0LNtBwonrdOVnG2eG+FZB54uJzIpwc//O/Ft6+3ecfr7KN/ufrG8Hbt/p5T6W8HQ/F3gzCvgZ0xpSNpm4c+3J2wxvYN59oP32yz/lXXxTe5AW82NafCt5GjNSdZADgVLbZtq6GAG9+Bia6uloZWgnp3//5Ok0pR21eN8z6J2Uz8GHODeUTJjhuCY0NxwCJ3TpMNm1p+SSls562dzcpryBdaVnpyi4uU2uPDyXtWj328FrcCUY5XxYAfQfV1Dishto+dXb0KwUYOmdeqdKy49Tc0ssalujY7i5HdetlDXrxqbWc6ws1mVzrYdb13NxcVPvdOnqkQR5s23dVH9MLL7WqZ4h4AD6DuU4MdAd04fI03fytj6j2wDbt31ytCoYtcovSOXf5rKzP3e1D6unqYP21yYw8Pf/iIa167iDuE8mAaIse4FpgOaYoKvu6B3TeebOVkZOtncDqI0cb4XIo6rFEj4+z7FRzkIgqUO0Rg7dxBjpPUN7GjhXHVnnsZ7YOnGxtH/+7Bm8puJNlH+G6l8Dzs3E5iHB96cDS2dbqiA+1Khs/CrSNOOprrsNYANvgDaswKQphnT6vQCvPLdeyS+dxP8C9w8CIRrBOjkN9m8RQjLhP2PLgOv3gv59UbTN2yfw7TBauwyS5VttHPHEoweCtnyxYA6YGxmMuEU1NHQzLzNbPfvPPaj7ygoompGOFjCMGTgeJDF1pkP0RT+4veeftO+p10xd/qe1HOA/TM7husm8sjmFM1WyvG8d9wygKX4O6pkj2s81eLrJ2PxE2+2QU4Hbc23a80eDEeMWzHTOOvtcArt3rmJKXfeknEzmZYZwkf7Kjyg0DhQNciwYGhrRibrGu++JVqlhRxr1DN78fR8wC9s8MRnnCA9H3Z3tNzRxh25z1pMduEYC4CQH2FVbYHmrtKQI+F+juO/6o/7j5F4Pnz5v27Tuf23fL33rtcF/frYBbAbcCbgXcCrgVcCvgVuBvXwEX3v7ta+y+g1sBtwJuBdwKuBVwK+BW4G9agciW2/29waof9nd2/cORI0d8Q9gw1jZ0afOmWqwe+zVx3gQtv3qOTl84B+0sTcRgtQYAXylpKH/MRpCGrBd4axmw/IVmYNSqeARVqVnFWqd1lH/nZuUq0NWvbS9s08MP7VRHD/aYygT0AQ2hsX0oFy3TtQdfYBifhiCKDgq2LDsav6a48pitJs1fH5DyxIcpXxJpQFv+qjWR6d7SIAewomgdDYZRUAGIaawmAY99/F4yaqcAwC0canc+T3ISts0Z6Q5gjMN60fLsfNj4xvhDDKo49ozAL3qiGsGqeIjfGekZ0I3vW66vffFK1dTscGx701MAtzRzDTr3DbENZLnmzz6H5my+HrjzQX3tq99zbIHTaBrDT9lOcgvZrmFy6hJQzprV5lWXLtaN7z2Dhj0ZkP2tbD82uLnpqJH79Mw9jfrZr9epg8xGTxIZtyNkCqOgDdHQ94eHUXQZoKZ5a81gQLpjDY2FsjWgvTSfR2m28ys0e7GXRO0c54X+nQCq386BF7ON7Osjgw/F07krFmnFuSnKSOhVZJAsQ8TDGSi1erpqgQ405OOytGHTYdRxbWpsQuYKRC/Ij6isPBtIMY/9gXVyV5dSU2i2A/eHUSR3t6EWBqoUADyLJk3T4dpGoMlBaphK3mynZlbOUHdnl/aT/TrvtIVqbWtFzbYZOBsPgKUG1GL5uXP0/hWnsV/CakIRl5jiVXZuFq+RpmyydweArRs37NKBA3WaMHEKWY1pzusnJvn1ysYXVVJWptKS6cDdo5q3cDLPx3oYdXm2P01Dvam68w9rtfNgnW761g3asH2z6hrqacCnqQXYk0g+dEFRCceOX9NRXqcC0gM06Z9d+5Li2Z4PXXeJnnllh7btPqy8vGIn7/CMJYv57H3as2enijL8yi/I5Rjt17RpEzl+4pWXn8HxHULd1wHATdJAfycspF+p+ZkqrChT9f5efefme3RgbwA4AhTidDM1XIDneE1xxvEQs/p9dX//DeHt2zmmTva7fy28fT2gGlPaO2vNqXNaTwVrT9zGtwNRY4DNUi9j68tbfZ/xYGi8ws+2562+xl+7L0ImGRz3eO0zRI3qT/Y4FdCydZXVmHMjWUPkoOdmBPXB95ypWVNTGdzIZTlnKAUrWVOGtrW1OWu4nT8TSjL0woub1Nk9pJkzp8tPbq0XZWFiZhbnXaLyiws1iN3wow+u1TPP7lJra58GGaoYIEs8LiGLY58cWqZvzlhUqfwULN+xQr/oqit0pLZNt/30d5o2abImFmdj5d/j5IfPmTNFldPLAcU+1ohdOC8M6FhDWHf/aYeOteMSQPYuMll1tvboCx+fpw9/ZKWTr7tz42FlYn2fV5ZFpm+SBlnvh7uwnGcgZWgYi/i8EjU0BnTbXS+osa2XSaRk1kjLgO1TX+eAPvLh8/SZz1+Jte8k7V23Wbffcb8OHOzAFcByTQGpDB5Z/e26FVWARq184x2VanQ/xYYqTnacH+dgMW7HHZ+Ty7XYbJCB9sabA/2oV3lps+kPcX0zmGlDSHZf4LxX7H+mOgXkerg+xQH1J5aE9cmPLNXSy88m/7tfSWbnC5g0xpuQkQJM9euR25/Qr1FNt/TgLMEw2WgcUmaDnLhFOLcZdu8xBp5fHRaxe4YxhwjHwp/XbGrq16Orb1NeDhnowXpNINM4wvCMl7XQnC9CoXSbeXKg50M/eUy/JrO3ZTgR8XAa9s1eR+1tg19eLvg2QGODPAODQed6YsNp5sBh9U5jyMeusR72p5/r34lZ4icqb0+0q46V3FmBbB0yAe6YlXg6g0uZuEIkc93g8Hcs83tq24XDtz75tfN1+qUL5EvCJWKA2gCmPWaHbwpe7r/sniLIsebHsSEyZHESSIxt0CseGG422JEs7tuy2TcZWv3H53XnD38ffv/7r7lj8aKZn5+04sM2PeA+3Aq4FXAr4FbArYBbAbcCbgX+j1bAhbf/R3ecu9luBdwKuBVwK+BWwK2AWwGnR1h7S1ZgMHxXzaYNl+/ctF+7AWm1LcNq7khUN8CvDIXM1Vcv0MXLp5DDFiQXtEsZkRQagUDGEdQdKDfNOhPNKM3UMYs+04nSoA2gnrUGe3xCPMgX0Nnn05qHX9ETj+0j4xVLQIBZxBqi9BgHaHZ3oZbsR83Tj9+iqUdDqFGjubUGAYCLxoatTe2oeFCMjDc/tmYud6ZhLGoTaJz6ULwO0WjtQsU6CAwO08A+fV6JFi06XXPJHC0tKXOshq0p2zfQjNKqS488vFqPPvKyMtITaNimA1T5TADDmGrpNXhLXx1o4acZPYKCJRhEpdU/qgXTs3TrLdfz3AEa0t0qILRxBEtly/LzAe3ae/uUUlihjIKZuDRP1E1f+Hf9+Pb7yUtFWTkSBg6AXclzDGJ/7DH4ChRYAIy44f0LNA+wIE8ndpuNKiorVTsK0Ad+uEOPPFutlrRMhZN8ih8dQAUNvAbemkLZ72TckY/I/jFoOWpKXOroo6YGvw1wh2hu++iE0xpnm463j327AMga6Ga3afA2NSVVn/7YSp1/QbaOHdqp7nofGbeA5HiOCRQ/ZgV6pL5H6zbX6MBRbLWxAR4aCgEnh3XVVWdrMWrjQF8jx5xPWYk56g2ZGjuokFn98lnM4lLAdgfKdmayDwd1332P8P1E1G0zNMJ+Pbi3jrxAuvJkCBOLqYKy6dq694iqahr14Qsqdc17rmDXDtBw7+P4BQpAsvNyCrV7zwE99dQLmjFznoqxY25obnCUr2Ga+w0N+1HC5qusqELHautVDDjKyU9WABV2fjhF9/xmrR5dW6dLr7tSy87M0v6tezkWBoE2OY6C3Oxd7c/K6TPUsbdNA8NtasH6tZ2hgrmLZqGcwi4W29XMzDza80lKTQf0cJy2tTfyd3KD23vUUH9Y73v3xdhMc6wEe9SPzXQw6FdHx4iysWT22zlFjftRX6WixM3LzteTjx3SPXdvQwnsky+F4QqsW22gwvIcLS8zCm/HrYkmxR4HfN7uavl65e2poejJ1JnR9zv5c07kq292nEZBVfS1ouewWa9H7WWjj9dn3p7s877Z+8Se89fA25OqoMdtzPhteCfAWxMavvbgaLL6OgM9Uat6O6Qc5aLzl+g+tYGS2CMKtKL7xgZJglw34rwprEsjykoa1pUr56i0IKKSwmKOd2zmWbRSWSPXrFkDsN2pc8+drfd/4no99+Az2rR1j+bNm6MZcyZiLMCkCG+ThH14mOGdXAYmfKnlWnXfy7rv/nXAYI86B4d1rBW7Xn4+a9pklPrnKty5VxNL45RamKeOPq8ee3STnl9Tr0WoHNPIw41DpV9Rka8JqDdnn1aq3p56VP692NtO0OrnW/TIi/uwrWeNjQwqnWvIl29cogvOJ2O8letqzZCj8E/OAwzG48yAk4IXd4kgNrhdnceUkpGNtfpU/eahTVr99CY+Q54zbNHWWsfgVK5+8et/U8LIUb206gWlYulbUDBd63ce02NrNqqmgexTjmsHHtr6SI1tmMlRo5r9/1jBT4S344+hN1OSO+ePGeublQOvbTG7znXFnDBYdw3mmprfBoV8dgw4c1wcCXwFDNzaNxh6SuB6npfRo698cYUWXn2RuuobuafAhnlsmMibbc4G3brjO3/SY082MiBVIF8mwyZehoA4b+OAt5Z+O16hHvscYRwlbC2z3Fv7+aFDrfrqlz+uT3/5o9q/5W5NZRAtHrAfGR6itsBm7KuHcVtIZQCq+umN+h42zQeaEP6i/o0kcIzgvNDb0+MoXRO5p+jh9+2YLyrK1fnnr1DFlKncNzyMrf1eZWZnMgSAAwb3DD4bHLN94ZwLr88btlqeDN5GV6roCWPnUpham+2+5Quncx+RxnGTBKRPwR58OJSproYjHGcjuua6hbr0M9cqMY/9Dpj1jjI4Zuca8QF2L2BuIj6rCdDdEwHU4gSicBukfJB7MAYiQgxTeVK5LyhR1eYD+uj7P6ezl5721FUXLv7AGdf/rONk66H7PbcCbgXcCrgVcCvgVsCtgFuBd34FXHj7zt9H7ha6FXAr4FbArYBbAbcCbgVOWoH+3T8u8McNrNn0zNqZm1/cSnOyUEcagzpQ260ANn0FU7J01soKXbJyhkpSw2ptOUy+KGqnEHmmZNJanJopbKIdelN8eBy74wRy58KoVyM0sONTTWHpVaCqR/f/eb3Wv9xKwzdHKZmZ2NY2AVmxAowkk0naqx4y6EahbIOA0QhNRhBUNAPOafqiDrVmJE1gg45hr0llogaRjhKWJqdjGUljOJGM0+FBn5oBzSPq05VXnK2P3PhezZ6XjBo2h2fQsHSMiC3v0wQqqFZRww52R/S+yz+qA/vrlUU+qdla+oFqJyIk+7fZQHpQLYbISQ0CukaBt2ip9N2bP6sVV5Sr+eABOtkjNHOpBRucDHBobW9TIlaeqcVzFJ+zAMWWXzd+8CN64alNmjLZtstsF1HykJdrZR0cDNCkT9L7L5+pCy9ZihUodsEjHcopL1PzoSrddvMrenFLi3pMqZRohpRBxZsSztRH7BxD6mFUqo7SEIhuNfVgtcubjAF3amYqZurs57MOGSQ320Z+d/zjRBvXE+FUzHozprx1rCRpFF9wToUuv3wa6uUOmswDZPOxL/1DSk7MBIL2au3GAwD6PDWjdO3jOU0o1RZNK9WHb7iIY6hVHQ01gNIy+dnXw94+lK+MAAzFkdXb5SiFk2hUh7DwTIkvxXIZhSlQ9j9Ryo2gICpHHbv+hU1YpJ6nSWV5qic3tqB8mp5cu1WbdlXp/edP0sXvOlsluYBL4MkIx54B/3yyabds2a6DB4/q4ouvUAcq3h27tjJgENSc2QtUW1+louIC5WUVacOGzdgVj2rxktOUi8XzPbf9WQ8/ckz9nhRNmVmpquptml9aoNkzZ6rm6FH1Yx9ux87M02YBWOO15tl1vF+WyqeU6+Udm1RclK0Lzztbw61NQGefk8n76COrUdiSD3nmfKyjU+S1IYCWFhXm5QKSzLZzGPAAVG7pVj1fWRxfafgnJzJc4QE0BbB8nVJejKIvSf928+9V04IannPSwETIIAuww2PHhqP0eu1It/TFU7DTU66mJ6r5jrdmPf6Yeu1F3j7UHQ9j7XXeDKq+ZmMcUyC+ShLfwpXhVNv9xu87/rPHtjGm+I39bLwCOMLxZf/+S+HtiSq/k32w8Ra5sZ+fzCb3zYoyvt6W2ew8WKODnMNxDOqYZb05CXjMNt9xTbCV23Auf5q9rKmMx+BbGJgXY+u2tkdwHPCgyB8exs6bdeOisybq/GVTVF5cqoysNO3dt0tlJcUA14A2bdqoislTdNbF5+n+e5/Qw6s43y9ejmqfARkg6RDru1n5BwdHVTxrAeDNq+/92y+05sU9uEakaSYW7a1kZA8w+BEJetRU16FzZ6fr8gvnoyJNUFVdM4r/AjKxsVGvOqbKWTlA2SRVHdyt5efP1mJU94MoZj1D2DiXzVTzYIa++aN7tWbdLk0sTMQufoVufM8irnVxeuqhR5WWVKLSyaUoHlmnkw3Cxam1HsvngweVivWyB2vbKRUzdADXizvuelo19TZS41MpT7npGx/QgkUT1bRtu3718z9yXUjTuy65Qj1YCO/CAeDFV6pVxzBMIIAPBsNLBlBtVAejBce1IrbPjld/GiSMgvXo/niVr1t0/Ekfzuuwz0Zt33Jq2D5lrzkvkmRDQpZ1bOpY1hQbhvEAjh07bK5NZgysSLzi2R5ibvWvN1+mwllT1Hn4mDLiUL9y7bOhME9ODgM/Nfretx/C6aCDuNsyUhlw4/B2O8dWHJbNzpk8ZvMcO7/s+LZ1lQkhrulxOtZI/vnUQq1a/7ia9jzN+t6u3HxTmHJvgnrWPqNB4NFsMumbuvTrH96rhx8/qNbhbK6fxCswTNY9YhAYZXZasvJRVM+cVamFpy/Q+eeiCJ+zgM/LsFlvu27/2e367i2/YLAgQdm4ZPjZllHcGBK4DkbPDzsHjn+8TjXs3MvYIxoTYT+PM/tpgHiQATQ/Q1aJDAmZo0dWWgrXU4DyaLyS2B9tLXVadvEEffpbH1Ac1xSzFvcxTGf2y/anx5TRuI8EPdxThZKxrrbpJxuaQsbLJFSY+zcDxV7OZ683X0d27NbHPngLWfITqlYumbni/Tf9sfHN1gX3524F3Aq4FXAr4FbArYBbAbcC77wKuPD2nbdP3C1yK+BWwK2AWwG3Am4F3Aq8aQWqXrx1RnlB9tOD9btKf/SDe1R1oEdZBZNRmoyqHZVJwfR0XXXl2Vq2YCrKDsBbgLxSD5bD2AH7huNoWqPypC/pgNWx5mQwEEb1Sn4dzdEQKtDUlDj5ybNt2Vuj+29/Xi9v7VJ8BirT9HQao12og8yyNVHNnVgRBoZptQNDUR0GaVKO0p1NQk144s1mrLkZBt45bU5jTk4LGQUhzc4guaH9HQENtEc0bc5kfeQfL9I1V2DBmzjMZvUCFIAkIRq3NDE95J1aZq9ttz+ukKbmNN317fv0c+woh7FLFBa1iQH7kK8vp8ey/PgVxziR7bX8vPBAUJevvFy33LpEw9gy1h3eSyOX3DzLaswsxlK3g/zUkPrjC5U5aQmqmClkHg7ro9feqJc2b9Os6UUKUXtjqCM8Z5TmtOXHnj2nUJ/47NWaNTNVgYEGGv1p2rl2g35xR512He1RMC1B9Jgdl8QENsjygK3xa8ore1g2nw8wMF7p82qb2GF2NL1RCtnPLefxRBj2RvDWnvM6y13neLDMxQFddvEsXbICK+PmY9hionYim3EwkILdZ6u272rFcjpJSZZnmxFRFQ37OZPn6oMfWAK8bKUAEbV1AG1pnGfleVWYXaAuciq3vLybnMR4nuNRWl4qNsbFykhEbR2foTvufVpPrdknT5CGNQqk2bMqLMxX9XXt6mT/dKA0Ts3O06XnTdTKZShde4+i8O3TlEr+Tq7iIDC0u6NLjfWd1B6VHXCot4/jNp7MYuDxhq1bgS80z/OKlIvNcsWETB09tEvZWSXadbBL9/xpnQKRTGXxHjW1R5RH1vOkCeU6WHUQRXeGYwHe2zsAPMISNQ1409SmaRUTURamKxk14Hysnusa63nPbu3auUNpKX69730ohDluqw8d0JmL56IcS9Oqx55TEdbR7W2cl3xOHyAov4xMW5TI/ahxfdhmTi0pRN8cUQGKvsaOOH33Jw9qbw2wCXtND/vb6IWp5YzHxPZj7Eh/q/bB43/vjeHtqdStpoA9FcB9zc54/BloNTS70tjjjeCtbVMUWBkYfW0bjn/OcfLRE072U1sqn+p9x0PaGCwbnyc6/nuxNwszVBGDt2+6eI/9wvghi5jlrZ2LJ9qzjt+e48DrGCB6vUr6jbfguPcF+hiWctZTU2IydDCIyi+e9cYDQHJAHoMko2bhazCRL78NzRg2w2Y/AnyMOADXfsoQDgM/YbJfh3AhGB1p1SVnT9K1l8xVeclEdXa16RjDEymoG82iNh5QV3P0mBaeuUg79rXrW995VDMqS/Tlzy1RAWv7MCDQriv52SXUJE1337Vaf3pwq+LTcjjPQ+TnYocbwS4/ORWrcWnvzkadN79It37jMwwq1TMMcoDzyq/Wvh6VV1SQkxunF9fs0BHOw4987EKdCVQ+cqheh/eYMh/788QsPfj0Zh04RBYt68y7L1+pT33yTG15ZYM2b9ikeXPnaPbsGSiPWULYvpQMQPD+I7xGHWrfMtS3rSory+f7ydq2r0tPrKnV7v37dfU1i/TJD1+stqNVqqvu1Kb1OxjOyOCkxUKdwZSU7CStQ+G/cWsj9suJuDekMdSBFbEXa/x+romJr2UP27Hx2nqOB4A5Z4xB0NeOEwabGOo42YUvZoUcU5Pac2IZs84+HAdUY9dqjx0DHN8hW43CWPpzrCw7M1Pf+N412BKDddtHqV9B1MrXz3kNTNy0drdu+a9ndLS6m2vnBNAv11fvkKMkhqw6B+jx1zOWeZwZ4NYMpaRjoW1DV2E9t+Y25ecw2HJ0mypQVwuHizCZ6T4cCsIcnx5yzj0ovZ95cJX+47urtKkqxBBWOrm4xVq8dL6WnLFUcxfMxeoehwXs6nFQ5l7BalPL69sQGMcy54AiJXrx2Y36zGe+rkONTZqYl4EFt0FcIhz4suPf8Xo+yeOk559zX/NaHnG07nY6sWZzPiWyhpfE9ZKFm8HwEus51totjZwL87P1yW/eqOTTiq0QDqAe6beBKbJ97QzDlcE5BiwDlxf02sHoWG0DiFGCO7c6fJ54uzfpjNO/fPFWrf/zS00XnJlx0Y+e7dr9Vtcm9/fcCrgVcCvgVsCtgFsBtwJuBd4ZFXDh7TtjP7hb4VbArYBbAbcCbgXcCrgVeMsV6Nh690V+f+DelGR/ztb7fqfv//QZBf2FCpHLGUzs1ZzFJTrnnNM0h0zNBIBtKIDK1jeKfSuqGb6cRp+F0jqaG2spomShIRsXyMQS169BX60yS7AdHEjTnidq9OS9G1TV2iF/MlbEyahCsPwLRQJY3XZjAxwENtH8RFFiTcnRsbtLA6LekGOO+OrnelWpYqpZVIUn2rp6aHC2Rsh2Qw1zybIZ+urXP6biyeka6d6uSD8qX+hCQlImr4hqpQ+75HoUnFgwJqdbZm+C1q7aqzt++7IagXzBrGT1+QJKHkXtedI7XrMFZTvsZ3z5ee0RQKsn6NN///AqLT1vqVpqd9IX5Xuoj3xYTQdo6CcmGJhG+ZJWpKzyBYQFlmGFO6J//uzXtOqR51CC0iTG5tasPA1gNzU3a2ZFpr7y5at0+oJUOrGdwI9cPfTrR/X71fVqod8dAHiPAhct69d634iBnYbsySDOiQdJrGFvtbdm+AgWjbEmfOx330x5O15BZBDJnh9AmdxMxut7Lq/UZ66/QHu3ADWxgS4vK9em3U3avLNGjZ0htfaMqLSsiFzJfOWRB1mCXXB+wZByskYB4KhqAS1pZA+GDG6FfTq8r0F7th/UPBrqvqSIeofIuZ1egSoJkJueqYO1PbrnD88BesuwT67Uo6tWqbqqndzYmdhoh7ForkU9ngQkTtHieZO1eFaJLIzXLCUHUZOlZJBtm5gAvOnSUZS8E8onYgnqQYHbTq5jvHLJod1XVYWyewBVV7nmLV6s6s27dcdv1isLq9U+tjEOu9S6Y01k52LhnZniKOHa21s5Z7DCBlBYbmcGGbrD2HEerW0hg3ehykon6PHVT1J/VGlzypRbkKdjNbU668zFamxo0s5tO1WOgjYvBezF8fMy6j6rpcF2o/0rli1QcSHbnomKPDEC5DqIUjeBDNBp8vYPan/1kH5514s6VE/OYTLHn4/gW1NFjgkn/yfg7alyV6OKTxfexs4vVUOQAAAgAElEQVS1vwW8tfPXXt8A1v8mvPWwSDm5pgzxhLgGBLF79yC7ZX6Ha0ais+ZGkZXpLjkOAFlm2W5gzfkas02Oqj5RkpPFHQijrAQy5WeG9K7lE3TZ+dOUiGJzFLWtnT8NDccAuf0KDEccW+QVK5dp656j+u73nmAYx6OvfOEizZgc72Q7x8UlMOyQrbsAtw8/vk9JgNygl3OPIZn+wU5g4BDn1QSGJHJVc7hVw0PtWrGUwY6llZpUCAn0BpWYn6udhw7pySd7VANoTcZ29+8+SF7r4qmq3lur39yxWg2tQdwBEjWIMjcxFUt/zkvmVHAOCDJw06UPvncZmbozcV9oUUpWNl9ZrF19qmONqTlSZw7PWPkXqaQEVX92nDq6Pdq+v11dDHGcjuK2KCtJB3ft1WOrN2PnPh1b9Wx1dnQ4CszcnHRVtQ3rqZcOobBnSAm4ODrai80u1wsGrYZ9puqOruYnwltTTI+H8TGQGHayjN9aq8cZFBqT6o6Ht7HrhzNsYUpdHl7uDzDs12UXTtQXb7qSfd2DQpVPjxo0AjxMZPhE/kw99fjLuvX7j6FqtSzZfAZiyLuNY60zLw7H0j06dBT9MyoTNoVpELv4MBbAza3d+sEPvqqrP3CuDr78S1UunKsQ7hhxgGEPwwJ2r+BFXU1IuB6++8/aW12vGfMvY+2epckV85WTiV1/AXm3iURDhFGoEuEgXDzsXmcUdxGpjY/ExZcJtri4bO5nstgyHDeahvXD7/9Gt/33rzV7QoGScHMwda4BXG42HIX6iY83Gp6Iramx89tcLezL9k1JWgZqbi/wNqiSnCQxC6TOpmZl5Sdo+bWLNf+yd8mTRgY66vB4PnO8DWv4oc/mrGEw2Kzy7e8xVTBAN8J9mU2BeTzk94bIeQ4m61ff/IN+/cu7um/54RUfuuSjjzz2ug/gfsOtgFsBtwJuBdwKuBVwK+BW4B1bgbd2R/+O3Xx3w9wKuBVwK+BWwK2AWwG3Av/vVMAYSmjPT29sbWv6aWpWdlLajLk6eOcD+vq37lLzcBrWkpO16OxCrbioXOXpfiVh2RfEOtBUVN6x/EKDe8M+sv9oyptqw+ILI6j8vDSIR7D2S6Dxl5afpsHWYWDoQT3x4A4n69ZLIzSObvowVoojEKPuwSENDAZFzCkNb7M9Jr+U9zNljZPQR48zZCGIJ4W3pvSyJmjU/tSax/GoIfu6u9UOubz28qX62seWq6QCC+beGprovQBP3qhTaq/rVtXedh050qUmrHz7urEXBIhZnmjVwV41NoWBzyhZsbUcAFwnet4A3jrqv6httG37KOCkDSXkJeeU6+bvfknpOUEdq3oFq0OsDf00d4EWQRq/hjMCqEpTCiqUVDIHJWS5cHjWD2/5ru6958/q7g6gLvOhhAkpJycZ2+TFuuySCpXl9So7PUkt+wK67zfP66mdfQBmshMB3RGAuGWYxkGTYwKf1+xio7fs4+1aY0d9DLwadLWmsD3HGsXjsxHHKwJfUzK+pnxyoPtY+GXsuYMo54aA7x//uyW6+KxSHdm5kT452bU9o3plb7NS8yfoSGunDhyuAdqmqQiAfu6S+ahZUWsnkMUncn8jiTTuC7C6zFJf1xDq2RbsIftp6Jvq20PGYBrQNYKFcAavQX6yERBfsvbublZ3F0rVo13afegIkKbfyY09b+X52nNgH2B5FEUsx2xwQFddskwFWahVB3o5pshiLMrjRcLq7w+ivm3lcwV5/wyU5COABi/N+DRUeqgDUZYX5WRrUsVpeuiep/XzX24jTxHoOikL++ImNRxrEy+PujtNKakpKOIG1NnZprLyQl1x5aXatm2bdm7dpalYIo9QOwPMUAXsOZO0ZGEFNpmDqPDKAP4cQ8fqUNkWqbW1VT1k32Zm5Ckro1BrX9qk6ZWTVYTCduVZi7TppafIQ87TvNOnYfVaLz9wu6gkW1kAsQ2bW/Sb32/Q4QYymBOBapyLYUDXKHAqBufHQ783Ut6OP3bGg4dTDQv8vw5vY/V9K/B2/KDEm12ZTqX8PXHf/S2Vt5EgazGDE5aebEM9qdjqZ2Dj3YyiPMLa6SUn2qSmzjXE7NT5TbOpDwPzzLY7DOW1THPHWpnfC/qysZPvZT0P68JzK1kTilVZAYXtGnF+x54Xl5CsJmxun39+g2bNnq+r3r1CR+ra9MCft+lPf1ivSy+arc989jzU+72syTbUUax1rxzSnx7doH1HB5SWw9DDYItq6+o0aXKhzl2+XFs2b2fdYK1gzU3gGvLFD56h91w4l7UQpT5Adfehav38NxvV1tippQtn6wIyswd6ajRr6kxycbeQzXoIu/YUBpFQF/OZsgC4rfUdPJ880ksX6+oL5ygjtZ/89X5lF5eT7x5gnah3oHEfmdgb1q9nLZisGbOmKSseWBiXhqUzg0jkesf7GSbqC2jP1kPauKNJZ567BFOCAezjmzShsFCtZG9vOzagnUdYY7pQeppNcaQXN4JUFJnAcA+wcYzejoe3jnvEOHgbs952zmmGUE71ONHu19b8GGQ82fEbdWQ3iT/XWhS9aazdF2KH/bFPLFdqBYCZK2J/Ty8qaWzfyZr1ePL00F3P6j9/sRbL4CRcIbgG+8kHpg5mh+yzTHeudeYsYbENsczuRCy7O/vDZII36wufu15f/vd/VOvBx7C0jygBhe1o9xAW+ZapDMBleMaLMvUoeeZPP7VR5192jSZVnstRTFwCx7EPZa0iHMNYCzMSwXWbrNsAWbb8y89AADYbfI9BJ677cShfffEF1Bx1K5b9oWCRHribobhbfmK/7Vg5+xhGcOp9EpeBN1O+x+zOY9dhG9Cwv4+OMIaWEFR+ukelwP0SoigycGXo62pUX7BVZxC1cMGHr1McAz2jI+QFWzwCEQQe7hnC3McFbcBgbGjLvEt8JlsGMDtDFY6dPopen0VQlOhPv/6V7v7VPYGb/u0TX1h2bf4vPJ6bTmGs/WarlvtztwJuBdwKuBVwK+BWwK2AW4H/zQq48PZ/s9rue7kVcCvgVsCtgFsBtwJuBf7CCkS2fNw/FF/0pcO7N96yZ89+zZi7HMtFwNN/PUAm3HalT5iqJefPxwqSXL7SEaVhcesFVoWdzDogrWlgzZeXr0HUKwGsB00FYyqU1AyfcCFUe89hFVdM0ODBkJ6+a5s2vlyvRhSKcSiJ4slk9QEYh3heS+cQEDcRaBVHziqqXVO1mIUfzdi4MSmgAcjRE+Bt7KNb09ZajAYcTaEabUB6aDIOK3tygb72uWv1LmwZh3r2OKqZtKx8+rB9OvjYfm3aflh7q/rUNhgPD/BpAH/ioaQwGYQ+clYzUV6RBAcw88YDhf3YONNYPrmta1Q5ZjWx/9k2UC7UVDR4sSn85D9coo999e810LBFg9h9JpDDFwCWmX1xmp8GP+8xwOdPKZ2qlOKpxPQVAWsT9MKLa/WHPz2kZtRl+XmZOn3+DC2fm40KrV/p/nZUS6gun67TI/ft1LY2jwbNttiUT7y3l3xHq5uDtF+1i339ATO++W4N+1jT3uoZy9yM2bDGVLj279jv2Z/WQE5KSnKa9jG7ZXsn+/2UFCAGcCIMILzh6nlaOjORzNsjGhpK0Jo11TrYMqQJ08mbHOhTd3+n5s2YqIUzSpXNMZKXgcVzMnaUKL0z08scgGvKpebaDq1bt1lZOXmOKrUL1VkCauMUVLKZGRkqnpinjOxk+X1+MiSbAJt7tGFns5SMVTG16YKOz5g1U42AUHve5LJ0YHKi5s6cqKkVAJSeRmWhek5GFVtXfwywGYe9MV6qFDMV6+Oy8iIdJQPzGDatkwihTE9LxYoyA+XcgG751gMaCOVpwbLpOtyyT929PSiHs1VeNFX7Odfyc/NVOWM6YL8Vm9fDHJNh8jd78AVHATxvujr4LB3tQ1h99moS+bfvPm+hjpDt2dHVrokTJ2AxTSZmWrpKy8uVUVSoTRu2AbWzGTY4TMZiksonoibs6VdT9SHNIcfzvPMXKSGZ5jwAZ+LUIgXaA7oHcPsogGkU5ZXXUbkDxDiaGLl41fZ0/JFyoh3yif8ebwM8Hj6c2sL45BbIUfvjt2ebbHA9+vXGj9cD6FNtw/G2ycd/hlNZN59qm6OW5Sd7vDEQP7l18xvB3LeirH+zGv0lPx+v1AzjJuDBS3aEzzwM3JpckqNPf+T9OgzsfPDR59TU0cspWOAM+oQ53xMAWPGJ6Q74sv0eIpTVssNtXQyjzh4MpzLg0UimtPTeq8/Ahn6e+ruOKq4PAJeUqF6GLPIKSjiGU7Vq9fO4FBToPe87X8caWvTIoxv1zOoqjbD2fOTTZ+iS82Y49sxeGxoKJOu/f/WoHnpqJ0a32OLme3XpZRdpJ9bkh2uasPGd55yXfkBvfW2NPD3VKiYP9PzlMzVn0TwGHhL02PNH9NjDz6K8TWKYIolzPE5nnbFYzz6/RTtQyc6avVgvrd/ouAQkY20fGrKM33hNKErURecAZitSNHVqqbyc9y1d3Q4kbG9naARQVl1zmCztfKx9JwLgyDJlSKSfzPOIjwuSqTYDqXqebW/vT1RqJrbLZG37AK+leaU6vKtaD72yR638bASniATHQp7nkRscCQDKgaavSm/H7XCvuVugko4dY6bityEc2xcGHd9MeXvigM+pjlXLOzZAK1woLAc3iQV5SmGC5s7I1PmXztTkebMVV5yuwc5DSgDAhsmcvevWB/TzP1YD/QHQdn2PB0CTbz7MHwnsz9cUqeb0EP14CfFx2nqgU9dddZ7+65e3KtSxA2jZpPTcRF6zj99jreN6Hw/ANFeLoClNE1DOJkxWIhb4ofAgA1CWFU9dPM1ONq68JRrtqgN09uDAgGY4wDWWASFwNdsVdQAZtTxf7m3iEpI4lgG5mqyGw03k2X8GBfAA28UQg1NN6nqKtWH8eXjieR372fHDV2RMm3MCw0XZ7O8c7L0LiE8oys5UKvctcdS6jwGjMq6rF/z9pcrBTrx3oBXPEbbF3DGA35aHawMRUdtsg/W2n8YAM9+P7jO7tyjk82fokT8+qu/f9HOds3zxTTd+9V23zJ59k0mh3YdbAbcCbgXcCrgVcCvgVsCtwDu4Ai68fQfvHHfT3Aq4FXAr4FbArYBbAbcCVoFI4+3JTY11t7Qf2/K5pqMHUZsmoE5J1vPrjqiDbNbyygJdcu05OvOsShrHNNMHsUlGmWGKKbS0tPNoBhsYRLHoQ/k0YN68oyhOUJTEJ/iwPj6mjBxUILkoKw9267bvPkZ+YA+ZrqlKyCNbLgnFC9bIebmZNKuxnqztptmf7Nj9Rqxx71hoRnuHHgfYjj2wbhxvmxz7dhhgasDSFDfRDDyUrFhqWn7u+z+4SJ/60Ep5BoBkagXoocjsjlf1Swf1wH07VFXTjpYmQ70hGvo0b0fIzg2Ru+dkgKKaGg3S+KSP6aPh7UGFMupk/732eLX5aioaUwljD2zBcvZrEZrHQVTJI80jSs8c1Tdv/qhWXnWGemu2awToECR/MQVlpR9IEUQBhIEojXWgNmAgY+Jk+cgH9nhzqAZWlyMDqDxp/g80K9R7kK9W4LJHPTX9+gOfY926NtVCbIPWfLfSjeVXxrb0rcJb5/gYs5+017Ds2/HWyTGIG3td+52Y0taa/dZEt3/Hfs+ebwCglxzZNCyIr105DQvSQvJu+7X30BBgeq/qe/rkJ6PVEHxuHhaPS08D1CzX/p2ble7juEsZcSyIs3OmojQdUfXBfaqvbkRVBvxBebzojIUA2zQyhHvVfKxBPdSyZEqRFi2egcq7XbXVzdqw6Yh2HOgHaIAngR+DdP0DZHEG+lEzpyfq9IVl2A5PUG52qs44fRJqrF6+bJ/6tG/fEVSu2CTTjM/Lz2GfxbMtKWpE3dfeUqclixehygUmv1wDbD+q2voAFpsc+4E+ZZJde8GF5+mF514A3qIuPrgb6+VyBiLKUFT3aeeOPZwDA2QoZmsIcGCByCYiP2PxAvV0tGnvvipdfd4ClRZmafdeatXYxrEwooysHABYnKYvPB2l39OOnfPpi/j7qoexmc5QVVW9inLzyKcOa8mCCi07awbHPrafaV5tWHtI//WTZxksyOQczeScJieZnOfIqNnCchTSzLev8bbHJ6pwx/87BvjtmIj9/WSq7uNXXxfenng1Oh6Imw396x9vBfaMPzf/N654x9nsMrwTQMkY4Ng0FW0CeeJf+fQHAJUl+tltt2tvbRdppRmsowyqGCwLDKFWNDgWBVk+y70dW79GWe9bO3tVUe7X1//pg0r1dqmz4Sj25FOUEk7Rpq0bUVACzlgvyydXas0LG1j44vTh6y/V3r1V2rptr4b6CnXvfS+rZGJAn/3kci1Zfqa6mlBResmXZdDi9jufJre6nnMjSStWnMu5vl/79tcy8DDXKV1SUoYD2/bt3aIwCuCFc0o1fWK+Vp57pmpwaVi96gUd4lyzc3He/Hmo8IN6+vn1ysayPItzdPfOasBuHucS5xSfMcha31RfC9T2acWZU/Txj77HsQoeBGSnAXFfemmDunsGNbFiktKzUpSEbXAG6008as4eAG9Yw0pDxZuQMFE//u5drEsjWnHBPK6huxnmKEO5W6TNrxzUpkNHNYDF7fAoAxlY3/qBnT6uTT7+bfb+J3NA9gBvLbM+NohhAznRYRy7prx1eDv++DvZ8WrwllR1hmgYhjF4i+17qA91NUfGtIms/yuW6ILLlyj7tCyEn0Pq2NWmH956vx5Z24vDQJ7ibOgr1A4YRREbR4Y81+k4R8kazduNRzFq16DD1UdUPn+u/nz/f2EZ3aThtn1Kyy3WaNsI8N22EnsLU5Silh3hfmGI63Z6YTageyKb1ePU2oOtc3CQDOQj1Wo9UoNbwqCmzClW/qRsbgrs+oB2HMDrNdhp8Q9c020AgZ2teFTDYRw1Nq2q1k9/+XvVNg/Az1G62jWeITUv1xYDuG/2OBW8Pe55BqzjR1Gz+9nHfKbhEaIC4lWUl8h9wqjKLZM9M1EHqncprdivG75yvbKw0GeyARtvBuq4TvuwdGbjoxbKdqfFUJ4zSGMnpANviXgYwerfw/GXWsg/S/X8qm362I1f0+L5Bb+8Ztm8L733pvvZqe7DrYBbAbcCbgXcCrgVcCvgVuCdWgEX3r5T94y7XW4F3Aq4FXAr4FbArYBbASqwZcvt/sLIwMPV1a9ckuCp15IrLtLjgJyf/XgDNn9lSl1YoJVY8p5/YSl5mv2KAJbi+xOUSCMviCJjyDIIaZAboIynSekjU244qZMM10TURdkaGOpFoEGTtTJJjU/W6D8//5LayQZNnlSkkB/YizI2PhBRPRmzqTQ7zY6vuXWI9DhUr/Ej9DxD5BlaBqL1VVF5mJ416posf+Dk8DYErKVtqQTex8lXpYEaQMmVlztFN988X8sXTVB3E2qtlICSUCzuXLVbL2Hf/PhBbA6Btv0DNHuRL3mc/Fm8bWkiO41KLBlDwARrXFqGr8dsiEfp+o7d8R4HSMfgbRwNclPfhskZJF4QGBxSvnci2YP7NGlCgn70w09pBs3fvvpqgGarkgmmS0zMA56R6zjK61uW32g3tSB+rwCImFZKIaze6HlQoHlQDvcPtysjPkkjTf2or/bpCZS3xxpS1JqEUopgRXjxcfA2ZlMZzQI8XiHofBQn444vx84SeM5+dmAKDeihoSElYTFsYNzyKO3nIaD9qKl0HEWWHQohlNYpQF7qS+N8cDCak2sqnjiyYwf6+4ENCZozt1znzM7X/OnxSk+J070P7dT9j7QoMSNehQCOAuySSwqSVZjv06L5E1BF9Wu0s1Xh1KAmzKoEJBdp7bOb1d3WQXMay0dgZ0kl6tPsDOxZE5VJTZrrmnSgHvUatSiflK5cLLBzUgu0FXvRh5/eq+0HjqJCJfcyJY1eO3aZKLf6yeJduqwQ9WwBytV4LVxQpmJsvZGT8+mw3sSitamx1ckoLiktREnMPmO/BbtDbHMcgDZD29Yd0K0/eFZ1bUkqmzxJuYWYa3Ke1Le0OiB0GFvwtvpOnXZ6KUpDP9aoQ+rtHsR+2Y7bNGWSedkN6Ops7uXztWvp0hm6CDvUX9z2e1TWQV144bnYLWfp8Sdf1MGqVs2cXanm5jb1AD1MqTcZeJWWnq7tOzZpxozJ6gcatAGHvb1t+vB7L9S5DGKkwxvs+F63rkl337NR+w8NKo16p2db1qgX29cgNpqcZ2PA/dUjhZ0ctqb+uEfMete+NX4wYLzFdvTQOtV/Hv5Pw9vjt+9ki/3xStcxJdlJrwqvV72+9jn+55S34+tzolVqGLXmqR4G007+OP77bwf0/jUXx/HwNgGg1ccxHWCQx8NCNNDapIXT8vSjb34OBW2vfvXwev3hyQ0Ko1bMTiPrmfUi7MWdwAAaYGiQfHGDpUOsIV1dg5yHubr5G3+viy+arI6j25VPFnTbvlqtXf2SktJTlJWXgzVujybNmK2XN2znPMrWlZeeo2N1jSjVWwCliXr2mRqVTE5AcUme9DkLNH1Kodra23jPYu3cPYQieKM2bDuK9XKbpk7h3C8qUvXhfbgFMDAD0Jw/bxasN0PNnJfNh6t08dJp+sDlFyit0q/WjkEdPtys59duZRgDl4GkUjW29PBcYCTK0IyUbHW3BrAtj9rUdgR6VVSQQg77MBA4W9+79cusJ8NqP1aFYjJZW7bvdhS2k6ZNY0gkEdeHPmf5T03M1Ahrng8Hgvb2TtUdDejpJ3co1Zej66+/WDt2vQgEjqhnANB8oFsHmw6jGk3W4CjDUpYH7+1WAqA0PmK2/6+p1I8/Rkx5yQCSo7zEhpehm5iTAs90DpGYZe+pzq/x59iplbfm3sG11Tfg6Dq9oXR5h3BuQGGcZANh+MvPqczUP37hEoZLUrR9V4t+RT731n0juBaUUEVsi72dfL5hris51CUKne06lJLE5+XPmqPNys/O1gv7nuJ4qtVQxwvicNNQI7+TcwbK226gLbkJPDdE9vkog2OJ2N4rlazdcA6WyId1dO8GHXylVvvXdmvvxmastQPqYztv/dWnNfPCeVzcm2zH8Al4jjrI6sXKO0zGeJLdSwDOGdB64r6HddePt6p5IKBgYjZq3DQcNYClXu51xuIgTlbL8fvlLcFbq6M3QCRDukb7qQXXruL8RGVkUGnu0/KTsxgOkEqKk9TWS857bkTXXX+Nsitnsc+jsQh2a2B1jDCEFWH/e1GUR9kt9112MUAFHcFJBLwvD0MFo9hVc6XWgS1d+rsr36Pi+P41V100/K5P/JId5D7cCrgVcCvgVsCtgFsBtwJuBd6RFXDh7Ttyt7gb5VbArYBbAbcCbgXcCrgVkA49/pOE/Mlt63s6+hYE2ro88WSFtjcH9cM712hnd5qmLzlLH7quRwtoVidjszjcC/wJkNGpYmBiOwqnsBKw+vWSXxoCUg4bzANMxQMUQ74i9WElWFw8BNT1qeqPB/Ufv9ooz6xEfeDKaWqvDWEZ26x2bAqbO3xq7AW3AggN9gSx+gvTQB3PeQwSmqLWsekdU5E6gtCT3G1aL9oPfBpFZUigHHl58Y4d4lnnZegbX1qI4jOJhiQWyljEBo4N6rd3YKe5uVV1ERRNKHZGsOG1N0foZUIgx2rYAKg9DBebDmUUsBqFJhEnTzeW6Trectix/WSb7bdCNJAt9zYVqNkDBAhi3UnHmKZ0vj7/xWu1cGkRzd5edVS3A817lE7GbgRK7Y/LAhKiROrppMFLzjB2vF5sfUPYHtLhRjFEcz0woFAbEPrFJq16arderDmivmyayCHUM46aZ2zbxwoahbKvfnfcqWBWi9bMjygRVVsCTdkwMHsIohlKHFFCbzrNZlOLDTj5uRGgnuVTOlmVNNk9wG3ekfdk2zkevORJdmUEyGQkjxC1z8jgKDmTmQ64LSks0OLFZSpKaVYF8KKjK0F3P7xDO48B2skUzkr26iKA5czyZJRDXTSdU5UHmOnoPaZElNDJZAhuWT+o6uoanb2yQKX5E/WrO55UTVOHFiwp1IKFC3XWWQvVjdVmc1erjgJUsmneT5lexJ+5HOdDuveBl7Xq+Sr5U7B9ZOigpDhOZbnp5BCTs5ueAzjOwDZ5giZPyCLXFggAfDHQGuwZJrO2S70cA8l5SSrGjjmJ4ymX2oTJ8Kw62qn1W46otmVUfSOpSs/IBSz1OcqrZ9fsUUvDkL74jzcAlJ5A5ZurTqxR/aFElRZNUh85z1t371c9YKg3iPUqythrgU8NtfuVimWzh+O5sYXBAxTtp82dr5b2Pj24aj0Zzf1YJecDoLF2NdttMnRH+vuUnZGOxWw28Cyk9r4mGvYRffyGy3X+svmKQ2k8OoAwKjVNjz+HjfnuDq1es53940clyHnsCK0SNIhKOpkcXDseg0GGFshmduwzxxTZBndiUCc11TIqgSJAflNeG2gw+Buz1H4r8PZ4qGrrwKksiE/1fVOvnTqTM3bAv5Xc3ujvvgZvY1A1BrROZekccQKWT/6fwh7PyS2Qo9v8mvJu/PadGt4yWAFsOfnjjeye/+eugONV1ScCuhBrgJehDh+DHyRfK9jfrULyRD/zxet07tUztX7Naj3ywDYd3O/XkSbWRM6h5MQQwHIU1XuJesiP7uxpZ/ghU8ksTX9/xQxdf+VC1rpHAZ7FqmvP0V0PbNCxjhZ96dN/x2DDIPa6RzRhwgTt3d+gBQsWq3RmnzMs0doyqI0bWrX6+f1KyMjRyrkTGbYIaxH5qtmALVgxgNivYYaTGo716HcPPK5DzS16399frdkzZ+r73/wp+aV+FI1xWJ+PqLGhQ3nAvU/dcJ12btygOUUJOnfFPFT2Pu0C9q7fU6tq1oC2ZsBkv1epWcmqPG26nn3xRbVig57JWrNi4XwU/PG4XDytadMK9e3vfJV8da/6Wmp0bPN6rV13WDNmLlT5tALlFCQyPOtr3akAACAASURBVBQi/5yMbrYhhYJ4OD9femG3Xl57gBpnypuHcwCDKN4AtvsDg2wLeekjo3rmlWZ1dmDXzumZk5mkxOQkwKNUW9vKZxrLZrcj9gSHhmiOqqlYo6A28P+x9x7wcZ1l2vc1mhlp1Hu3enGRe7fTE6c3ICHUTWi7gQVeYGGX3W+Bj3fZXZbNAqEFCIQEUkhvTncc23Hc4t6t3nsdSdM0Gun7PyNPLDtW4oQ3+9v3+50ThJQpp9znee7n5L7u67pg3xo2tNnMmjzdb/XMEXVmA8LM4O3UPI6oahi7AdP4Y+SdXaFkjbkHAbJDKs5O1JKlVeRIrza/sVO1oVSk7U1uMYxbQxIFZATKTaVpbHAAFQuUBvpQX+jsNeOgXA889ABjqlehviaONQhDtz98LVGxMGI7hsPM0lHsEbwAkdmZZZxRkgaP1Onwg1u0Y+9hvVnXKS/5vZtnlREvwDgs1U/cvlz/9cMvA4giwT8EAAwYa9bPyRHUMVw8++Qb0m2MunZ06OEfv6oj5Nhj+BSHAHZjybPmOSLc7GLYrTM8z5jYnCZFTk6daTuVX6dyj2mwMuoj5pklPT2d5yuaIjyDKoZ1G8UzyKz0ZM0pzVQvlhaOOJuuv2GNci9crkliEOQ5yOEj/7LuBFlPnDxY2WwJsIlZ5R1MRpOqeDiahLUuJKWD4yMAv3CoXZVqbwogC/2Pk62HB488+4OPr6j4X78wOujWZkXAioAVASsCVgSsCFgRsCLwPywCFnj7P+yGWKdjRcCKgBUBKwJWBKwIWBEwEXBv/0labILtDXv62Fz/kE8P/PR+7d7ZRqETX1YqoQsuX6Yrrr9IF8423m2GcePWmM+vlNhMAE7YTSO9eAUCxhlghaLpGAAeBNqw5GAsRXAfvqSpWRSTm33aQHH9988eVfHKcn3n3/5GCYEe3ffjJ3SiZkh+pGcbugNqp9gaTWHcbKeAkVP36mz+eTOCL5xHlPHiBbAyYPKI2wnYF63b/maZPvuRHN4DHKaYmYAE8h7AtHvx363tcGoUyc0oGLJBgMko41FrSp48zYaZq9NwoogPbKSgagqm5rXpxenIuUVAq4h8sIPYjgNk4oAHGyYoH4XUsuJ4feGvr9K6ay4S2KDGhzs13NsM6QdGFsVS39CEfNEjYWzHyfWYwr0BgJx4PBpWUf2uVu3eXqcDB3tV0+bRIMBRMBn/vQDA7nSZ6WlDfwpcevtmGMUTgHR2WM0GtIpJsGucY44a4l8wCQ9gNyxbD8Vb5C1hNTkAWg3wOT6O3KkB6rg+m5GKBriaAOjzAlQvXlgEW22RDh04qAFAScNky8nNwlc2RpWzACEouG+H0fT0aw3yUnj3j3FcWEM3AISsWlDA9beFge4MJIqTcuJgJjv1zJNbtW0TzDg8Im//2gUwVL2649+fUsX8KqQwY7Rn7yHd/JHzkC6FQQvwO9hPYwLsulTey8zMUEpivg4c6NZdd6/nHOPlA5QITgxoOf6KPfhjHm9p1eI5JVp30UJVVWTAJA7BZI0F6KAR4XAdHrReGLYZSsritUmK9JxzImO/tmlQf3pkhxo7gjD7GGuAUW6AdzeAr59ugJi4FOIWp4XzC5k2XQAzZQqCGjXXnkBqcgnvJaimoRnQd0KPPXdCJTCjvvj56zXU14A0sktLli9EkrmLOehQUnoG4ztGW7cf0pu7j8O8HYW9DXgFUDUrJ1eZgNWekSE1N7aEAb6ly5fApB1VVWmGVsFkLslPCjP3PEa+VQmA5jn62V2Padu2g8ivjig1JRHZ8zjurZFLnfIdnTTNCG91VUz9p575dwPUGkZxRkZG2NPYSKwar14/ctRmnkTYYv9nwduZcrk5r/8u8HamczgF3p6Zp4zc+lnnXniunl02ddL4a551M56k/3PB2yDzIjY+lvXByMLS6EJeME1AC2ZnwhBdqJVry5AyDpG7fFqPZ+sBZMEH3Xh1+xGHZ23w+d266aa1+l//cJu8/TUaGYCRChO36US3dr7Rqs172jSIvHdq4pjmlKUrgSajvIw45ILjlZNdqmU0INkdvexvWLXVHdq3r0/rNxyWl3NZWxariy5YpOLyTPKcTXkFeeQCvLRTMmGdh9RALv3VPU9r94EWzcZ3u6e7Pdx0wqWouwc2LdLG8yryUQ4o1643tmkU+d3iokRym0sXXLZaF954ozZs2KoHHnyJz7M+AjL2A7wWFabqJ3f+G7LuA+qt7WJ+edXUehDf6zytXT0f4HIYKXSfnn9qq157uV6rVi/T2kvzlF+YRFMMSgYeJI+dNNrQfOH1hpBrH9GeNxuVnVUibzRy+TWtNAKZ/JyogvIyXKvHtXHrAYBL8hWYW2d7i6qqFuCLm6Wn179CTsM39mzqESfndmSdM2uYmceR9Xl6Q8ZZ5ZDDgOSphXMm8PbMYW32a3KJsTqYGLMD0tMkhhNxNGtACrk8muaf/qFRDQKURrH++cmfLppLjHxykDwURfOKMwYZ+14UKwAdb7zxMv3ojn9GSQEbgm48h4m3g/UFQ1gAW9Y3ehxGmXtxyakoMGBL4HOoZecRvfL0Ju3ddRygnrzKx6No6Bklh7f39GrBwjKtWlWlWz9/lXJnpWi8q5Z8DuCM2gEUXNZMl5wp7IsxUvP6Pt3zy6dRNvDR3JOoHhqdjFKJaWKKPDuEn2/e4dH0XMHb6Z8zu4vkXbN/EyOz+bxuJZMyynPz5DCgrJDlLk2jOcKm0SD+zkiJL7vhagmZ7rHgIJnUSGfTyRMwQL5p1OH+OOPZOQ8ryESHUxaS1ZMOwHPGeMhINUfn0SAV0Jc+/l08qTvq737kBxcUz/sG1GRrsyJgRcCKgBUBKwJWBKwIWBH4nxQBC7z9n3Q3rHOxImBFwIqAFQErAlYErAgQgdE9/7Igyj/5cmPdiVwn/qFBf5Lu+tV6bTuEJ+esEl2ABODFl2dpfmWi0qgz9sNcTE1HppFiquFPGWAk4IeVQSEPRC9cfA7hATsOK8gG+BkTAzhmR+IWZtIjD+7XtmaP5lywRJ/85AWwgnx645EXkLk8jgxxrjooih7Ft9NDUTQOJlEEGD2zGPyewFtzhoC3QUBSw1HxwqRKhcn6Hz++RedXBsJynbFJybL7g3rmz5v1wKPV6g9m4bFrGDwUcylSh4vOYfngKf7c29mrMEyMDy6bAa7MNh10ng7eRtiHU9KTSF3CIgpRCLXBSB43nngAXdlZUQAJVfrwDYs1e3GFogL9SBLiCww7WJ4JeWN8FKSRcwa4BWWEjeQHmBvTboryezZ1qxZpzm6fXW5YryGAPT9FVFSfw76Kke10EOlsgI/hFY9yXvyeSAO4ZgcxgI4Umj0Bh8ATlYwfbJR9DHVIWMoAtSNDgMUAhPEAi3FxMJnHvGGAubgYme2sLA23tsEQoyhud0JM6oYdyn0JeLneTMBbFwzXaPUgH/zGG806UOdWTDbgCPEcp8B83tIKLQe8zUlxKDmB4weJQVYy4EqyXnx2h3a80QhTaJ2WrIlTSzUes5vbueAMDSKbWl13QldfvVjnn18AOw6Q2YGMNJKt45Ow5TLTOH4F4IlTTz+xFenhw7CL4jV7QQUsIqI1Ea0dNbX431LIRjL5to9dBmN1HJniaK5hEDC0T2kpWbD14mE+mzlBMwAgSieNCi+8ekBb9vRQ7E9AAht/yngj4O3BG9F4Q8cA3tr58SotNUZ+7l8+XsbZWYZdPKALAW7ikOvsxcvSyGm+uLUeJqFDa1dUcjwAdYCp6HiYlkhq2ybsysrLDcuvemDrJqcCFMfBoH3uDdUcb1RGapFqqpuRDaU5Ah9r42FrWL4JHD83PRrP0WStu2Q+sUb61e1WflGJkjOLNRSI0f43m/TUk6/r8KEGfB+dyLWmAFQh3814cDK/p4DEKSlVs0Ukk81vA0iYeREBdM3cMD9hxvxJ+dWzJ+FT4/HcmbczpfP/O8FbQ6g7xYg/nW03nf17+lXPfK1RxqP55HbuLOP3vkS+E/PWZvw+YYsHAOCMT6sNP9Bx5koUrPALVibqa393FWNyHJ9Y1hjmpBcZ/Z2wY9/YtVd1bd0qQEr4a1+6EfligDpvL8CTDx9rL80eNerA7/qqm25QXHqMBjpbAflC6u1sU/GsPJiXg8i7ox5ROVdpAGo1dYe1Z/cRHT4ygFR6r6qWL9O6pTlKoSEj4Pfx3g6tOW++1qxbysgeZc0IKTatWCdqR/XjOx/Rjt0NuuUT18CAb1BbY48GaXhKSnJqbgXALzj9CKzWbQe7mGMxKi9EDtc2piULKlUxp0ztgIgHqlsBg3tVXduhxfOL9L3vfEMd1ft0P80js2Hcrl5VSCNKUlimPcZIRyMj/RrSvH+6eyONGkF965+ugE2cBAt+yn/aD3B7vLoO5YE2daACYEDOhfPxwp6bpqbaQR3a36RYGkWYfVgAjMPybwPQxgs4NyOcX4uK53JN1Tp6opl1GwbvtLkc+dvM1wir3tzjCHhrPGTN9kGBt0bFwihwGGl2VIxpEEKkmWHupHEkDM6iQBFeR5MAeHkOMWoAiQl43TLcTbPARGw0ah6DGkNf+tvf+oy+/JVbiWmf3E17AK+hGyMhP8E4ssM+DjIuR8cDSsgrgIWbqKY3a7X9kc3aufmYWvEwDtJMM0rDSwh7CP+4Q82dA7r9ry/Vl7/xSaT9UZ3wDso/0B8+tisuQYFx8qQTueLsHCT+A3rt1y8AwB9S6/CEWmCxegCJUzlu6GSzVySmZwNvp8+r9wrenvld00zzVg42bNlxI52cpBTmZlL0BEobPiSokauOdsvBZ5evorHi1mvlzImlWQFWMinfHoXnMI0nIb5rp6kHTwaaCVBhMIxcGuXoYsLSgh/mfBCANyYmRf3dsfrnb/2rMhJjuz50+cLrV938hz3vPcNY37AiYEXAioAVASsCVgSsCFgR+KAiYIG3H1Rkrf1aEbAiYEXAioAVASsCVgTeRwQma3+0erClYX1bdXtGf9+YGtob9dLrHeoFTJyEebLqopX6CKDX0jJ8Zkc6NAlQaIqpcQBmfsBbj98blsyNge0VCwPKi++bzQCeFLzHJ4aVCChld+E7t39Qz/xhgzb1+7X6k+v0mU+tUUygVe37T2j9/W9osB0fRHu2jveOqhGwKgTrNlywPQuDdTrwEJFpnOnSI98PA68UKQ3HbWRgQuXFGfrhT27QwowxCvtuxSIlG+uK16/+8wE98WK3RiYzkcMcBXgCZDPnwPemSyFHjjsdgIoUVM3nzPumqD4dLIkUt83nIu8Z6ecQPrZOmCsGwHURQxugwyAFYCdM5rmV8br04mVauqAQNpnwbIyHjWsAM6QWibvHPaKBnmE1NvSp+lgbcqMd/DugLaCuG4/fUSN7aSRKOU40n5+Cn6e2M8HbiI/hW76kBprHezEGBpN/zIFEcCqypYCDYwMqqcjS0nn5Ki8rolDuVArMNiNP3VTbpv7eQUCHZJip8YwRL4zLHjxXi8IA7t6jLdq+ZY9OHOvQokX5uvjiRWpraYBBBbBSkqj+gSHt29uCz3GMugfxECQ2hbkFmgDgLcpP4zgh5QHO5GcBhiKROQq7NQZv286OQXV3eDSrABYv7N1NL+3SMfwqh0YBlI03LcyqlcuKdcllFYhfAn7jnVlQmEMBvkOECVAzBwA1X0eOt+nZp3frWH0rnsLpau8fgcGVGZYajXO49dFrl+rqS6oUa/fzepSaGlvVWN+t/PxCFQIsORywuBgzJ7gXr7zYr+0Hj9IEkIjaMDfPeC4CBk8ia20EbP0GZE236aJLZys3L1MbN+zTvv39xu1RN1+3QF/94i0aGezQieoaQOFYlVTN5hxgtcLOTgLU6YOBHAuj2mWLlRuwyPh5epAQ7RsaUCos21mFBWoEyDl8sFvbNzdr0+bjWoIs66gXT8yuVuYpLGckvg2reXFVkVavrFB7e7XsvlFdhWcnFsFKm1UgR0q+ju2s0Y9+eDfSs2PKnJUPEzgECxJ2PAV6c76G0T690eLU+J6SUo2MeTM3pns0zsS8nYkJHpZn5udszRwzs3jfH3gbAaHfnltOl002708Hu86ei94f83Y6eDv9+iJs3beDsDNf60wM3zPPd3pOnX7MyLGmA0FnzyVTr57tfkQz1gJGnIFGD4czgfUEFjaNBF6YrZ7RPn342nJ94ys3aqC7WSlpCcgjJ6i3MaheGIuT+FaPkgeaa48h8erRvNJiGPPxYVauexQ/URoJDBt/aKhPOaXkS+bD0ABAEx0Y3R1d6uroJA+VaEHVYrU0H9XGV98IqxPsPT6oioXlml2WrW2bd9HkEgXomqhPf/JqVS0rgBncqoyiAtlosgkG7dq2s1m/+8MrysythL1bDyDlpgEFT1aXTatWVjIPk3Xo4HENcJ3lhSUwcAfUVt+ka8kbyxaUCIUL2VF1aMcD9wBSzi3N3bLDrB3qGFBnf0iVFan6q4+tVkUpLH7mV1Iq6hZxyeoBB9z48ha5+5Bu/sTVeALjA4/MuVE8GBwMauPmQ3p96z7NrqjUskWz8WAdUvqsLPLZTgDwRgUAL8vnFSg+2aYkJHo9g/0wh9N1/bXX4/ldpwceeVk4JWDRClh80sN6utSxmdPmJzLPI/d4+lx/ywP3JPg7fc07c5ydObZmaiiIvG7sESZcPBMAsBp2bBSKEOOAs+Z148MeTTPLOLLcEyg9xMRgJ4C6gPEhbxnwonqQpZ/89Lu6+qo1so3VanKojrE3wLX4AIORWmY/IdbdkPFpZ6E1gv8v/2mDnv7zLg122+TByz6IssVAEIlqmlFiYDE3o3hgcua9j99JR9hBTY62IXcPwM24noBpO4kEsx9/3mganEI0vbzyx+f11H1baSZKUh8WBhOg/IYdbHzqjZ2CAVRNo8tb8+yMgE1JVk9J0kdy05kxmz5HpzObzwTjI88o4bxs1hSaJGx0Y6XRMJdhPN9Rj3DB5s6PY57SL+YbH9KS86p03Zc+IXsmYDnM9Ykg78GGR5YEqwTT3HbS/5bYma4ncy5BmsZM05eNtZKzp9FrFo0/Y/r8Ld9QzOBI/8duPP8jN37n2dffx6Or9RUrAlYErAhYEbAiYEXAioAVgQ8gAhZ4+wEE1dqlFQErAlYErAhYEbAiYEXg/URg5PjPL3KODT63/oEHE6oPdKlk7hodhGH47M4WpeUlaPVlc3XzTedrXh5AHEBNCEbeRKxhTMFOQurPB3g7PgFQSfEvjmL8GICOw5lI8RRGCYX4BPxXE/NS1YRP38/u2aihYI6uvuEyXXFVsWLi66gR23TkpQY98/Ahin1x6vM7daIDSUKYiyGHYXC8/aqmF5PP5ZqnGLOGp0YBMcwStCFB7NN5q+foOz9YIzBpDY0gs5iSogQAr5/9y29136Ot2Nvlci0BGFNAU4ZGY4rZhrlqJF+NJ53Z30k/wJlYwaaobQqyZjMShebvQCAQLtCeLmdomLowDZEunjRFT45nCrTQVhRtJAftPiXEwMqE9VKQDTsmPR5vYfZFwbkfcKJvwAdobgr5k7xGcZditJd74oG1GTBAF+fq4JyN3OTZHsanPG9NYR4WrPEwfAt0hjlJzEa9IxSrTZE2ESneXi1enKYvfeVqXTY3F1AX5hLna9hX5s8G2J2dLYPq6xiCsTyOr6P5DrLPI25iJ/U5YII1tAI2egA65gLgzkH2txmA2KYVC3KRF+7WK5tPANKkwSyNUxd+lclxWfjPIuloD6mx9qBWLCkDuMmUC2AjCtB3EBAiBDvYD4PPMK0MgLsHxtTBgz0ARRTRYap1oP+dlRGrD9+0Ru6GOmxdk1VeUQxbFTIxl2abQCqUKnVyeiaxdMG+3aD1r72pjv4JGLMUnPsHdNnFVfrqF66mcI1HIuzyeAPAtPXr6OEmpeOnuGxJKaAqAHbLgP744GuAKR5Ybk4l5SfDVEYiE+npBFuyvEN4P1fEqjg/Bx9HJI3x0O1BPnoAZldg1EiZRoWB8cLcWMDYPsCbJJi03PdMEAsjVTluvKCRrg4A3CTH4Vk4gu/lEHcZiXIkmI33spO5ZXxR42AZ9vdE63d3v6q9+4gHLGIj9RwF47mwolBDSBkP9w0oNytVg8h/ls+epasWz4YReEBrz5ujyjmAt8hSJ+Tn6fVX9ugn//kSIBIS3QnZyL5yHoyvaLwQx0Huw/PipP/i9MaFSANFBHg4t3l7qvHhdJDHtF+ckiSfLjP6l4K3ZwOXzp5v3o937MyetzOzaMMmkmcNlwFiz35up4O3p8dkJm/d0w8RAW/PlLWNHO9cwNuZ7kW0E+9V5qnDBbjGmuHzoCYw7tdEVDK5Crb+5JC+/Ll1WoSnqz/QSeMJwGivHTZtkgqrSjVJU8renfuQAm7REJ61niHmQ/S4PvHJy1RYnq2tL72ARPCE8mbPhg3oAqhMJS/65MZ/1N3Th1z7EqVn0niE3PsR5M6PHx/Vlt31MOP9eI+PyTcaVHlBjpbMmaMLVi3Rc088gl9nm275/Dpdcu1ygGA3DRudau10ILncr43bj5LTyTl56eSQAIoU5C3UEZpaW1VWOUc9XX16c8cBXXReuf7xf/2VMlMAWZ9/RCXFBayNleSvQt3zx+f0Cs0mi+YsQp7djUx7vT52fYWuu2KRKpFntrG/trZOdXfVsf9EVc2bzxoL+ArrHxkGtXA+GRmz9dj6XXryyTf1yU9coY/edLFaavewDkfrnvufZh8ZNKKY5pY8tXU0a3FlOcBylmpOHIUxmq03th+DcU8TVmwGChUoGtAUYwA+82PY82YOm7UhIu1rPKzNFhkjkSamM+/7dHn0mefnVCPRu7LBTd+RA+CWIW7AUAxVwzYBds6N5Y6dAOCzXkeF1SXMemaaegaUTdPQU88/qqxcww6tk7fzmJzc/2hy1iRNR5NBP+Rbs576lZiVo0mA2dfvf0Z/+uVmtQCmj0dnapAxFQcIOzZBY5ItG4/iLmXnZ+n5V38HEHyQ9eGIskvzUccg7xoLAsDxAIzU2LQszhcg+JdP6M+PvKrBsUT1+ogn4K6L40ezJo/RpDUBczgiDx2J05myyZFYT5c+PrN5bXoMzwTHp8/n0xpoON0J1uoJlD9cdDLF8lyTHGNDXcKuhFFiwjNcAJuMGGK2YH6BrqapKLmqkHiP8qxC5xP3YqopzLB5aZSapJHLALgwopnkMHMB2HmmMK1jPuKTwJyEiqsv3/I9GjP6PF/8mys+vO4r9204l3XB+owVASsCVgSsCFgRsCJgRcCKwAcbAQu8/WDja+3dioAVASsCVgSsCFgRsCJwThFo23vHLTnZroc7DlbbfvRPdwGwAfQlZKh70gsjMVmXXrpM560qwyczCPBIwdRH4Rb2X3IC6BRMCj/sPM+oJ8xkddqjYW8ghQkw6YAF6cc3LX4S+b2cQu17jCLoc9UqvuwiXXXztUoP9CnQekDx6VEwdV3a9Ohx7dw1CEPUp85hn9r6AC6jJ8MecWcHGs+hyGvquBSD3ypWAmb5kUI08opAHvIOjOnqyxfof/9wreIwb8UyEHZMrBJdMdr0yk79+NfbVN0xCXM0DsCQYjCsmHHDioFhYiAYAwRTIZ46v7f8Ps1Bp0JvXjLFypGREWSFkwCBnRQtTbHbgFtTHzpVWDXIKV8Im+hSKAZwMzsOs5yQPJ4ASDSyhFFIUE/iI2sAzCgjVcjnDWPIFEkN99Fmvm+8Mzl4EN9TQ4MlkuGi6oQBmc0xw/+8fYuAtwZUNkVdU7CPSGTajecv5+cPRqujvVPLFmfqH795PUVc/G6NH+WwARBgGAXsvD+s+sZeDfQBvwdg61AUnyTmhqHpBEgxxfYQXnm5OWkAEBWKBTXtAlRtqm1AznlM110+X30YJd/7yEbkeVOVB5s1PmFEh/bCME1I4hyQbA6M6LrLVio1BqAkKUqz5+QCCidpz67DSBG7kS5NYSx34xPrVmJamdJy02F0e9TQ0CIf0tJXrTtf/v4OdXX34h05XxXzkP+GSRwLaJFKUdl49I2jzWnGdyds1g0wVo+cwFPS5lEOY/a2T1+o9BTGEkh0akoO3pX9sOxoRIhP0tK5RYDdQdiznfrzk8d0uHNQWfjg2jBJHhmGAWiK4/Z4QJg+LV5Zoo999BLj/6fmpm69+OpOzqVMpYBA569YBpiapDqA6tSMBOUDCnT39Sg7CdCUwniCIxW2cqfqAb1zeS8rGzlUgKf+vlHkqGHrwXIy48VF8T09NRbAJVU7d9do47YT2oeU6yASsIw0FRTlMOQMS3xcS6oWqo9riXHGamllpnZu3aIPXXcZt2xErlSb5q9ZAOCWqB9/72Gt33JYY85kBnkybG6AExoJgozLsw4uRscHCd6acXomqPj2EX5uzNszvzcTu+1MsPWdQKlT+/wgwNspVvPp2xRwFdn+u8DbszF0z7YQ2fHCDAZNQwq+twGP4pyjupymiMUrqhSTSJOAfQLZ2SHYjt2wxxlfsXhE42fqJYdkZGcBvGay3rhoSOjTQ39+RZt2wGxk4F1xeZEWLEgGxPMrCwCuIrdUA+SmNJinJhf6yb/u7j4V5sM8zcpg2HsAblth39bpDXxyPTQcMbvwT7XpmmvWqqm+WnXIjduCyZynQ7kpvcgeF9M4whyPCSFPPqa2rqCe3tYAgzJKN159voY575df2kvDiVs5ZVkqS8xTbUMjcr3jWrl8LnNaWjg3R7Nz8NR298PItytpVhFqs5m642eP6vDhTgC/OF26drYWFruUHT+iS686n0Ymu47XnFB/U73SMrI1r2quhmmoSc/LB/z26b5f3a9ZJQu1v6aTRiQYlKwhi5nDJeSeY4d7FaSxxpWZoz1HuCZkmkmjKs5yqaIkiziMhn2o3bAukzLLdBR/XD9rohlXRt7czF3TeGSaicy6YJp0zJybzqA/pY5h8s7bV5jp82imuXIu4K0Z6XYkeCdsAIGsIyHWNQdqGjx5cM1BfJSRa3LNdQAAIABJREFU0kYaPIrXzPrZ3TMYVnt49tXfy5XkRvGgQX2dJ+TAEzeRzzon8aalcWfQ1w/b2KGULBq2onNU88I23fv751Td4tUAsfIBUNoBebkNjD2felqRR0Y2f/1Lv1FeiUPtBzaoCM/byY4+hWhAGw6OyIYFbEpmUhg0f/6eJ/TMPfvU6vaqDYZqXGJGWIXBNL2wIobB3cjDw2nz6Kxrtbk2A1pPPQed9pxj9mKeL8zzx0mJa/O+uXeTpnGL9Tey/+ngbRSMY7MGjAN8Txjwm10kIJ0ch4Syi+YnB8B2ojOk/HQ8p4c6lJwSry/84xeUxbwNeQYYQ1PPhjyg8LTBcxeNVJwAjzXmQYZ8xDOAYTZH8bzHYshaZeT+84lBku78t5/o6Qe2TH7jE2tu+/C/bLj/bDnDes2KgBUBKwJWBKwIWBGwImBF4L8vAhZ4+98Xa+tIVgSsCFgRsCJgRcCKgBWBs0agp/aBz02Mtf7a7u+OPvDqUT2LD+2xJmR48TiLL4/XTevK8RaF3ViUif9fF0zOMZicgIawSaJHATJDFEvD8qVIKE4RS8P8TldsjPpGu5UHYOZKytKGXz6vZx46qPLPXKMv/93fUixtoDDfoKZDR+Tv9Kq7oUebXzsB47FCfcEhZCRHNOSD6Yqh2gSepGYzxUCzRWDHdyvyRh42Tytq8qKXgraNgq7BOH1ITF52/hz96OdXKAbkdmiUoiMEkrTEBAq0Sbr799t05z0vw8axIwkcCyAGI9aAVFxvKEgxFDDAFFBNbTJcDDWnGD5NZAJN8ZhPRlGktPF3T18/IHcItu0kvqNpAH5pMERHYOcYtq35rincEkvDAqKQC7/J6EGGC63wIw2ZhWOb4xjvYFikYUlmwAjkbkMUgs2Pg+KrKVrbAEAn+Q1sN8VGCu93ihMzYQq37wLeGjanuR5TtA/LKRrWDKCc1+8A2JtQ1cIM/f3fXajzl2Xo0E6UDnvHAVPHNQIr6ShyzY2tQ3wvCdAWeWCYog48eVthjMXFJ8JwLVBnZxfelr34PhZp+bJF2v3mAeSFa5SHZHBxQaYWwKbthU26j32N47FbMKtY8+fDpttery1bd8MwdmvxshKtQaqy4dhezaso0tXr5sM88+q+e57CAzJXn/3cZ7Rrx5vasPUQ8s7ENtahzPxUgBrkTbu8eFIWKzOR2FBQXrasksj0A8R0cQ4lKoBdmpFCcwKM8praoxxrpZ586rDuf2AnIMpy7scQIEwuXpSZ4XGZiGfswNCwjhw6AWMpUWWz0pGxxmv3zXZt3uFWa6BbcTAMA8THzvGA4xWEZTgOAFHGuRcXJgHQT6gVz8yGxg6tvmCZVi5M4LUgYO8QPpRFMF9L5fb3Kz7FpRzmRAtz5iBA7AgysQ4X4E96nErK8acFeO7o6MHvsltufG+HAa5yc/Cpnles5IxkhhGgtD2Ra3USR2nvnkOqrTuCPGwK4yQYvt9xANgnjnYC7rRqId6cc0orVF2zX4vXzNVsWMXF5UV66eEtuvfJ7arvYdwho+2AMeY0DD0YcTaAm4is6nRQcfpcnA4avFN6ni6bPBPzdjpAYY4x877fO3g7df5vTeypufrWZlpWTm0fHHhrjjkT83YKuH0bdhs+z1Pf+UvB29Mu+yRYNHVM0xxz9uO8E4OSDMncQ0Ycf0z/iPGKDuhzt16lm5DRjxpvR2J4UCO9wzRXjMKcTWF+eVgb/Bob9qqksFTDrBFGCjc3P1d1LR062ORWVdkC/Ki9Guxrp3FivwoLyAury1VUmqU+jtEPQzU3B2AOwMxFc1Hp4qUaQEHg+fXb9MoreK0DnvZ5PfIOo/gAm/Abf3+rXn9ji+pre9WFbXZBXpU+c1OZqg8fUwoe0UWzUtXe2axFC5fpxw++rCEWwQtWz1PtiQbt2dMpOzknSL7PGbcrLSdHQx4zH0fILVFaMLtQ//DFT6jpxHYNeLvDrNBlN9+qzUgb//HPr6qne0xrFs9VQdqEZhdHafny2Xj5diIj3wWA5qKBKAUmPux5vFpNw8yBfX167fndSs1N1bIL12rRiuV4d/v1wmOPKD8jVW9ur1ZybrKaBnpZapJobimEcdymwbY6ff4zl7P/edp/aHfYx7yzL4gf7zhM4yGkpwHleM00qZh5ZX47AfOMtLCNxqwYGm/CZFfT/AHsDfYdHosRSd8zJXunA41nm/fvtq5PjTiIt8ar1cgn0zAG8T8M3tptMMppzhq34cvOvQgZNZCwMP0kTWiX6iPXl7MG79WFVy+hUadLNj9sXT+2CF6aA/IdAN4DiiNHxsQVaO/6HXr4t8+qqcumxl5A3uQUgGIk4pFLHue4rLR4mXv04MP/pYtgRh/f/4QW4sU+OTjMugG6O+bisyOKzQTITonTkVcO6fc/fYamJqwMADkN03eM/G8aDibCaz7ziHieLYcYfY+3NsMyBoQ18srRNFmZhi/z3TAoawDzcHo6Cebyl1lvDAPZSEiHzM8495CmuEgWO415yz3lRhJTQFbWKLNPsy45aQazs+Zk8tzhotEilia+9JRYDTR2K6cgVh/6zs1asu48CM+98vpGFO9KZv9x7MrLb86VdcxIJtvjkZEOq7SgJGIsH4I0GzEXo5DAjqJJ64+/elT3/tOjwY9/qPTrX/1zw13vtC5Y71kRsCJgRcCKgBUBKwJWBKwIfLARsMDbDza+1t6tCFgRsCJgRcCKgBUBKwIzRsCQUYeO3/W1mtb9Pyopy4hu2HlYL9y7TceOTapDKcpZmK3Lr6vUJSvKlY5/n5GwnPT3UERHQjEGeVZTtKUQqKgAzErDGkGGEM/CEJ5tivLCfPErmaJ6FEXrZ//4itavb4RRdZNu/dFavEopUI4hR0xhb9w7oQGkZZ95YIuOwKpMzihWc8ewOoYDcuO9NgEjyR4FUGn+eRfP2+kXaxgj08HbcDnTgDoUEINI7IaJIPyfGxBv1cIS/eI3NyoJsHNghOuhUJkaD/s2q1StLQ594nM/gCHpxYs0FcbnEGwxwFaAVntULCzcsSmZRjZzzLCbW/jYkxp2BZHUjQ0DrpPEJBNW5LKVq5CQTtJD9z4OK8WpzNQ4QLwBirZGrzCFAufo6QzeqTrsSW+/iNQpHFuK51Megub9k8Asv6MAWQ2QEgZNTjKOw7hwuIh7OvgzE9AUKboblpUBb6diBxBMwdXri1YKDOLbb1+myy+FWdRWryEAUxfF2ta2YX4CFP5Dqm7okhfvxxQYckHOZ8g9pNFRmJuwclywmv2ALqlxjJFEJEa5v273gArLkhkjhcQwoPRo41MYUkN9Bz6SxHQiVtnErxXPyA48bb0er1aeV6kLL1ugY0ePhwHTHArkLz2/BwnTelUtyNanPv0xbXhpqw4cO46PcQp+tzH49blgnDVpVm6OCgA03UPHYPleodzkWLXUVWvU59a8RfNUXDZLTpcByZEkhY0VgJF2L3LDg91x+tAnrlRtzUEtXlqK5DKYMJ9LxhfTzfV1dHcqJz47LEvtHwtq0646vba9SW5kkqOQ//Z6YFm58DKmcD080o8XbabmlecBAA2EmbuTyHVed8lalc/KwTdXam6pJaYdqpq/RPPmzuY+9sFc9qvt4JDq63s02D8Ouzae/WSEx1hv/xASzgkwldMBG+IBKgI6eqhOPT1DSstO1KLF85SZlxKWvg7gLzpJp8KJ+lruqwd52GVqb60PgwLPvLBfO97s1sVL02luuFh1ddxnwK/0WUg8V2UjcV0pd22Xvv3vzwLeOuVKTkbu0086oPAfNcXWNuDtmUDqubIyp8/lmcBbw043LPMIiyzCvJ3uw3lmApzyjT07CDpTspw0YAYg0HRZ2L9saXk/zNszWbXTz8A0fbzX7dxkk0/f6xnnYJpB3sozp2I6XQb+nQB6owVAR4hiRE4gJAEfkr+ZMbr+mgUwTkuVHOvEy5p8Bsjl8/rxyD7GHEsEiMxA3rsHGeJ2xnImOBlZlzUqJzMNr9olOrSvQTVHG2CktyKPnq5582eJnhFAYPzbu2DN58xi/AcUC3u9cuESBUcSdBiG/PrnX5eXNc1LM83xQ4264cZ1yDoP6eiRGppsOEFyvgG9MrPIg6O01iD76u4nx/P5xQtm60B1HU0iYzT5xITXiDHAwxUw590ej7pqhmETB1Uxv1hDgyPy9LiVHh+j1QvytaAsRbm5mTRyDCsaafm4zCI1kkvv+MkT2rurXbnZTv3iV7crLztGnW1NKBCQIZFqz0nKUTxA42BznTZtqdXzzzapt2NcmUVOfejjl6qpuVMNNf2AirW6cM0cXXjeUvy6+3TwxDHFpxUAnWfSCHNYnr4Offfbn1V6uoMmjv3Ixbu052CLjh60qamnJ6zaYNiUpp0oANho/NXpEiLfkB8B3534ePsBpNFlAFAOaIw4vSX3e7KjICKlPJ0Zf6YUd2SsnQt4e3JZDH9lqiWJdqTweAz/GX5tamgC3Z5kCZuGpxiapRJCHv3tl1fooo8tk51rDQxi+zDk1Fgi6hiJaTSbFerEhr36+R2Pqq4zqD6Pab7iOqPiaEqbAJDtgXGaDvDdqU9/do3+5Yf/j1oPvUSjgGnAGQOwB5RFctvO89AkDQJOmmoaDx3VXXc+r+N7/RpE7jsI0G1kp825nS1WkeeVSExsUaYzzgC4U3YPb+UxrtFuGif4Hz1i4WayCaO6EX4s4Lf5E/arbcKwaGFK89s8a4zHjJ61fcso3Ru7BtOQZu6ZaY4IS+CznqWixID4Bh7vKEGTExF8Vhpe9j6ag+hF081fuZ7mg7UAsyhwoLZhG4uT3UVzn/HuNQA160qUoSzzgBRCVtxI+TtQBgHS5ZyMqgg7tyfosV+9pp/87wfHH3/uX79TvNZ3h832/WnI9XvNc9bnrQhYEbAiYEXAioAVASsCVgTebwQs8Pb9Rs76nhUBKwJWBKwIWBGwImBF4C+IwKOPftS+JjP/O8O+zu+nF6crs3yhNv7wef37z9ZrHJZsMWDmh25cqYuXF1H3Qw4ZfzNn0I0vG5J6FEjHnTAqKLrhzEpR00OBzxuWrwwFjd+cXY5EO9LD1AwpcD/4Hxv1+u4BXXnr5brq1iVKSklVaKyXWqNbNhhSUTEwovY26e47HwVAikPWNlHHWnpgWEl+wxYBGY2xUeA7yaabXvB9pyLv2cDbcHGXN/ywUm2cpyl6egfGYUCl69f3fkRJAFgev00BO6wQip6JFMdjSi7Xg/dv0Le/+iOlpcUhVQkgRgHYMFcdMH48fuSLkYkOA1UwD80+zbFN5XjM1PspTHo8ozBV83XHnf+iwhIYQSGHfvL9O/Xru54DkMykmMn5hBFa4hquep7+mHymHKK59RH5yTATiiKr+fcI03FKGvHtktKne+tOl2s+fTBNgcK4plJ0Nfsy3wt79PLjovD8T3/3KZiYXO9Ym7qam/ALjAd4SMVH9ajqm4cowKaoB5ZcN9KhaYAnHqQpfV4fAEBMGAwO+AOKQXIzJTWBQi9SlYCWWenJuuLK5bBeYwFKelSYlQwo4NCbMEtrajzIcEdrCAZqXv6kLr7wCkCYAXW2ntAiPG+DsFk72gHVAXv27moA8ElQQoIDScpotTX3A8iMa+6iBRr0BvXqpl0qLS1EtjQTdlyNKooStGbZMhoT8BKGcd3b1wZoWoDfa55SAD8NPTsmNgRTuE3797TryP4B+ZBFttGksHRxkZJg7laW5CDbnKDGpkbmS4wK04rUXFsjL8a/Lb0hHa52q7l3BL9gH8V6cA+Ad9/YqHILjWR0pdpq62FjteKP6dDq5XP00RuuUDzgSEPrUQCnLs0pL0fiNUvZSEybanxnaxues9U6BMs3I2sW4BQyrMYrd6AJD12vErn+dECdOchRm+L74YMnaD6A9T3s5t5MaP6iCpiIs9TV28N9GQcIGlUyAFlmchmxD6h42RI9eu8TevGlfbrs8uUahP3Y3d6lOAKUkmPT7KWzdP7FKzTZPqa/+erdOo6seBystGDIL5tp5DCJgW26jHFkhM3kw/hO6excwVuzj3eTTX5/4K2ZD1OA9Lkxa98tOb8f8Pad9nky4O922NPefz/g7dsPELmf0+NyruBtwOgJMF8cIZeiTM6aGGWeD8GIHdfihaWaW5yhC/EjT0tBIcE7IFcc8rgwY/3eUXW1NJEfJrVo5QK1dzUCLkUpIb4Alrpf/f2jgGxI25KXzXdQL5cvYCTdJ1AN8JLL8F9PsSk7L075ZfPU3ezTvl3N2rBxjxo6enXptet0YNcOlcJ2r61rVW19N96c8frOv/yd5iwq1Pf+8Q7V05xi/Ey7+zxhALmhCaAYaf1EAMJ0ANjMVCNFnK2P3HA5XrL79eizdeodrtdffeZ6ztOl+sM16qhvZi30oRJQxHyPZ21IJSfY8Z8uAYiL1z33bdGjD25VZkaMfvWbLwIs0vAx0Kd40DP/iE/5Bau1Z1O1Hn30Jc0qK1bVijna9katjlVXyw9g19GGDLIvABi+EtYkazjNJOevW6FxmpQeeeIVnaihYaR/DJWDNN32scuICxLVQ+3KR2UjI2eOnnkSGen92wDUc8jvsHGRp45x4QvLGhcEvBsz7E+k7Y2KgPGBjyXWdvKLj2MaRuh0hu0HAd5OH40zMbzNuDTHNmua34fkPY1CqTSE5SX6deV5Jbruo2uVtCAHVuqg/PjbxilL1S8f0R9+/ZSOtY+o2yiKTOCXjLS3H8apwxnDsw7+uUj8z55Toj8+9a9h39wEZ4D1LDosVRzyA+hHG194ANwUfNir2/Sbnz+pV19vRZkCQDMRGwgYsmZtne4Hfqb08ak5ZdBo00Q1hUwbgDUKSWM77Ngg9zSKY5vnGeMpa1isxtZhkv27TAOUQXUNmzbsWYxCQ1hCmX9F/vlsxbgIMByZw+YczRb24DVH53ccnvRxoLgu85yCjUMy49kpr0bwGf74Fy7Xdbd/lGsbphmjl0Yj5p+Dxj4A/fExY/PAEsS8nURRZcycJ/GKiTUsXRq6WB+d+OxOKlmbn9uu3/7ocbye5//wth+kfddme+x0iYP3lOusD1sRsCJgRcCKgBUBKwJWBKwIvJ8IWODt+4ma9R0rAlYErAhYEbAiYEXAisBfEIHJTd939DsC/29v577vdHQ3aMWlNwDOZunxH72kP72xW3mr5ugjH16mVXNTkWaN1gCgLcgW3CjjsQnzJgjMCHBrpzgZQBIwBGBjitEGJIqisJcIK9NOcbm/eVBP/m6TDlYP6qYvfkzLLy+FeTQMQy9HoREkc2HnqWdYvs5xbXz8DW3b1ihncq46YazUwkryGjAY1uOE8ZYDzwzL/Z5k3p5L0fZs4G0YYIWZEpjAvA6EyUYB1EPxurIkTr974OPKmfBq2EhBI0nJu1xTlDIXXQ8oVaTvffVfkcz9E4X2nLCPaNDIHlJ4HPF7KWhTvDRAJ4VUBwXUCHgbLihzzAH3oEork/Qf//m3mrMgBa9Al3prx3XDtd/WsC8K6UsK4mFNZFNoNY/IU4/JZxakT5M3PMl6ixR8zbVNB5fOBmKdK3hrvhspLJtjmmszHsYB7vHChbP03W9eoXSnR8f218DoHKV47NTRao8aW9rCoEOP26dRfBMnYZp6PCMU8gFRiJEpRhsQOAwGE6txpwHQuceGoUvhv7wkF3ZZHJ54wyrOoWAOuHvkWItqYfa2d47IgRT3p25dqz5kVG3IIHe1N1MgRtKTGPb04HeJJOjwoJG1Rqw62jDE/KqauwSJYLuO1VbDbB2AWevRqlXL1NLSLC8AyN//7ae0b89ewJNozUMe2DMC0ywEkJswqfKywjA7KinNgQ9uFFKsE3r0oY16fFercjPjdOM1FykTEGgOkqxJMASPHj2inn4/Usz5GurvBdjplS0mDZA0SruPNQEqDVKohrWO1HhgzKPL8dNcsqhKO1/dAbvXrYryWZpfVcoY8oUZXMcb8b2EcXjjNRcoKZYYpcKyQ6J444YDqq3tUyPAeRzMpyuvvliOeB9jqUvFsPbyMvNg+DLXkGwd5ffQ0JAyYCuOu4Mwc5GFLsxCajaTc8XzFtZULA0S8c4UNVb79Mqrb6qkooCfSg26x9Uy3K5Xn9ul6zmGAbbzSvDBXVumJSvnafjEsL75zw/qSC0+xjCPjcS3kQg3vomRgn9krp4NXDlXIPRcwNvpx3lHqd73xbw17N6pa4oA0pH5ea7XcHrK/r8VvJ3+n+9TTMcp325DjJvyFTfbmezqmQB7L00rTjvAzjiADZLvLvKB8Fn3AfIYYMfF3/NKU2CE56q8MF3ZaQl4p2dqBCnwPhihrhi75iP16/X0Mjb7lY1P6yiSx3F4sftDiIMj1RrtQlIXeXC3u5e5HI0XNCDTsEcpzOmy2dkqXLRCjfta9OtfPKmjxzqUDZB62xe/oHt/+Rtyl0+Vs+eqHTa92zekqsVlSJbjX95KM86CxXr62ZeNVq+++vW/1a7929WB3Lm7D7/2zm784VPJaVEqL8hQ/YnD2tcKA9Pp1Zq1c7VyyVzei9WWlzcpt6RUNcg9b3h2n666cq7WrctVWWW6isrK9eqGOs7rMa1irn3m8xfL6RjXWLjxxYYne7peW1+t3/9mAwziVC29cIlcaTHavn8zuQsFBwAww7odQWK6tDSPfDukjroW5NjL5Ixj/UEGeHCINRiG5SUrq1SWn6jjx/bBSk5RNqz9zv4A4G2NmvtbtXLVSnLICLkYP++EdNaGCVQVAuHlilMJK0+4h0eVmp7KskpDEyoLsbF4mp5cs89sejgTpDzzceZcmbczPQdMbyiIrHlm3QkDpYCIMdFxGkd2P3HCo6vPL9DFV5Zr4eWzFVU0V3sf26o/3vUSagSjGjTPIAk0o6EyYgfEdMK6DfhNc1YcrOY2vfjcL1U2Z0y9TcdVMrtEkz2dUFJRVYiGjcrzgR1pbBv+rk/99nk99vAx9fqTsZwwqhkm7DZAbhqaWF8i5zu9Qc1cmznfiBWDATtP5TjjM2yUSEyDVTQKETyrYE8Q5L6YxgQvYySKxoVoFBmM4YITsNXBc08UALBhuxpvXQFIR2wops/Z6c0tkaaxSDOXaXxzcv4TNKnF0uBmAxBO4BktkbGcyH4HmFchms8+dfuVuvbz18rJ816Qxi27zaiPMA+5hGi+b8PrOuyJawBuow7CPwEAbzuguKEQh+i2cNiK9dhvntePv3+/brhu3n9ds3b1/7P89rtPBeHMQWP9uxUBKwJWBKwIWBGwImBFwIrA//EIWODt//GQWju0ImBFwIqAFQErAlYErAjMHIE9e37rzA/afuDp2/vtrvrtMHkytW/3iDa91gBL0qOi8+frkpuX4LMHwxSA0pCVJmMCMGr9FGltgDwwnwBvjV+ZjUJbIAp2hTeEl6dhVgDWUcBLKyhQ9+FW/frOZ9UFkPZXf3ezCpdMaGygQzkx2YotK5G/DxnZjnalONI01DSmp+7fqJY2r0LJmaoBYOuEIRmIiQ+zSSYp9kUjZRnxczzXwu508HZ6RCZgYTrR6Bw3zBcwB3fPGKBAlH72649oRSXgWNeQbHEpyHhGqRcp2/TSVYorWKWhnlh99pabtXvPUZUU58K+BSSgQB0WMzzJCjaA7wQ7dTkAJA1j1Ug2AlT6x2GUxHr0xS9coNtuWwETLKCWI0F95VsPqK59EunLVDBbT/jz6ESf1YvuncZ1pPj7bszAcwWapgO/5m+zXyPv6MRbd82KAn3u48XKxvPuGFKjx070ahQpzfYOJ56+eByXcH8pdte3dCIvadhFjAvYOVEGXJ4yBj65vxC+fyMUdgF2cf2bgLGZSCHaqCqOjQzjYZuixYAW3f3Dau4cVVMbPo/p0SrJd8G6G0LCMjEM9qxYsURdrQMAHbs1loo0ZCiFcw3B+HVpxIPEMIypMRhKIyPuMKhoivgVeMyaz6SmcJ8BiNrYd1pqBthjEN/ctYqLHgfs6AfwTKVYHQ0oEaVZRemARONIOI/rN88f0RuvvanP/dUVWgtT1j7hxvsyTcePHNaevbVKigdsKisFKB5W74BPhw93aPuhVuSV4/GkLYMp2I68crPWnr9Y86oqdWDLLm6vT+eftwSwpVvdvS2ASwnKzFmIfeOwLj1/rmbBEmyub9ddv9qs/QcHlZKZHp5v2bmJgCtzFZsQDEvBOsYT5HX7YYXBukXGOD4e8CHaeCDDcArGAHL1asQ7DIM5OyyjPIZ0eQiv5/6WST344Da1wUwsKClAHp0mjQmnRmOGkXdNUWVpsfp6m1W1KF+lVRmw8eJ1YNNx3fXbHaprhpUKc9cBwI1pNfLpNDacZH7bDNPLsPUZP2H2lgFQZthmGp/TwdvpX7UBSERI6u8M2E6X+zX/CXrqHN5JxvnUe+b7p4hfZ7Le3/uaMzN4GwGJzT7f6ZpOP+bZmbfTQazIOZ/63inm7ZnHmfk+GObxlDxyWAKVHOpgHRgnp4LAhs/3zHhOP+50cDf8ejyMfB8ZlGYLlyOBHDiVM0Pk/RA5JIr92gI+pQB2FZr5kBivuUvzaX6JJ+c68LTdB6tvgnyMQgJjvLIsR3mzcsOezsabdMycF800fc1+5O/raX5IUowjlXmfAfjYoyUrSmkmSlMH7z/5yGaaFaRDNXWKAtzsqBtUWXkhrPRBLVhSoryCHD362Mt4Ozu1sIi50Ec+4Zq//OXPaMvm53XFVauRPi6ggaNdTzz3BkBwm0YBTs9fsUCj/Z3adLRXubDhS/PTaJQYoxniPHLLpE7Q8LLjSDfHG1YG4Os//MPV5J8u5aSlqc8drR3bqjVnbjks+gRk5w2bMYBXLaAc8/w3d27QwKBfX//2X2vHof36w32vaMUV2bryinVI82fqvj88hOx8r/yeWJjCPVo0L0OpmVP3bHblcm19fac6ujr15S9cr0yUCnZu30pzzgJdsm6NXtt2QPfcvVVZZRlasmQl11ONCsIhcoqQyM1Ebn6ilWvbAAAgAElEQVQASeoErbtwtYYGerTx1b14ybP2JWfQ+MRcZ/2LKFJEmo5MQ1BEySGyVp0pGfzexv3ZZ95M4zlsHcB4QmheIaRBYrB0SPD3ak6O9NUv3aShBJ+efnyndh8a0FAoSZMoRdgBeB0GFKURIAY57Ena2Oqr2/X5T12s79zxde3f/GstWbNW0X4PUwDGrQOg0lggIImt5ARtf+Yl3X/3azp4iKGYkC1bokNjvsHwGh+59gjAfOazzVtqGuZBhfEMXTfcxWZYtwbkNGCn8bPtZ5yNjozgpxwKS3YnwfY1/rJDNFH1IdGdRNOTYYMnYAXhoMHGSHrHwAo2a2AkH59qDDOSzACoJ9U7IuCy8cz108RnmtaczM9ono94OlMMjVmxoNHxnGM889L4vA95hnTz51boo1+8Ucl5OXhUYwtBzM3zwyTfR7Ij3NQ2aWTI7abBjeti7TXWDOb5jJETnv+u+Ar8n7fp63/9U122NOfnc0rSvnX73XstAPe9LzjWN6wIWBGwImBFwIqAFQErAu8rAhZ4+77CZn3JioAVASsCVgSsCFgRsCLw/iLQsfePdzsn3H+94cn7VX3khBITi7T9zU51UwBefGG5bvzEGi1enCp5u2THf8zpTKPA6JcXmUpjq5oEazBE4c943IZ9VOPwXTWfMwCNqVe6UtSED+bDD72hCYC4L/3TXysuPaD647sUTSExYTJGURS4M5Kc2r97p3rxuvX0OlS9vwempkPdFAxbkNsdoiw4DruX+qOcgATTyKhhAOhctpnAW/Ndw8DyIFsbNGDpWBJ+dwP6+jcv0N9+/TINN7XApsXXjWJtHEVJz2SSkksXwyysglU1pCsvuV6dePIWF+dR/AyGpXBdSGWGC7AUQw0bBr5MmFHihF0ccsBK5pjBcbe+9qXLdOun5so+2KOOGru+8x/Padtxt+KzAeJsXq4X2ekJrvvkBZ7rtU4Hb81XZwJf3it4a45vGLPmtwGrY5DLrixNRTZ5rRIA7vsAVfcfaNcILNsxnyvM4nRTHK9uQvZ6CKZSDIwcPASnmLymoA/7h0KtAbsnAeSxDA6DepN4rzqikKOEhWsklQPENBfZ0byCBJjQoxRyo7VyDdLGDo9c/mF89mZpy5bdMEd7tHTZfIrRDu3eW60e2Kx2/JqdgLUhRtHS5XPV3+vWgeNNAKdOLVkwT3EwhtrxkE3JyAFwBhDGd3dWYYV27tinrMwUffG2mwFx3RqBZbpi6Uo1NzYyNpEunp+DfGm2xrxO7W726Oc/uU+rlpboM7feQt15EInKIKBrB+/DrLJn4M05is9mDHKq7Wpu6NOGbS0U1pM1t2qBTtTVInHcraLibIAZ2L4djWEZ5lXL5iklJVZH605oGDBg3rwlqirLh5Gbbu6qfvWTh/TcRvaTXqmh0W5kKIe1bFG51q6qUH42UtEww7zchzt/9hCNCeMwjOfots/dAmN6AP/aTSqClTsG+tLe0R3246yALZaVm6q2+hbt2VKvBx9t15LzAG8uv0Svb9ukjlYY8jCsb7rxWtjNA6oAyJm/pBiABtaY363NL2/XffceVv8gzHM8b0fHib8BPBjwIXNfTwL/ZkxGgIkz2d/nMpdnAm8N49OA0u+2nQ7m/OXg7fTjvRP4O/N5/fcwb88VvH23+EXetyNxHB326ZwC4cyPmb9JiYk09PhYJ5DBJw/GxbFO8F5E0t0w981mGiciHtoG2ItyRfZDkwv5wUjOO2h8sfOeMfAEWoKB7oBt3ivHWABwyMF8HWc+AhLTlGEs1+NiAZtojrn6soVaODclPO6j8aBOxeM6OTEDoDdOXZ1u5oCbYwDq0sAQAztyaLhVy1dXKtmM/zry2Jt4vJ7o0MubDysP7227HRb/EPLLrkkYqv0Aw+nIpK/SqHtC+2tq8INt0Bc+e4MqYAT/5lf36Rd3/g3+13HasfuI7vnzVvkmcgBWR5UC+33R3AINkNeHu3p0ADB2+YJo3fGjryuvvFi/vftuHajrV3IcUuvkmp/++Bt65tFfKI0Go4997nMAy74woz+3yE5DSLna23vV0dlFI0WMNr64SxnpCZo9P1t9yEW/+FId1EaX5swu05tbdwD4Jupjn75ah0806iAeto5Qnr71j59k/WrXw39ajydwp86/sELLlszBs3YARYNeFc4qBNSu0p+feEG//Pl+/K2TlJCUDPN2OOxhHkVuNQtUEozUBZVZugLwthD/8P34ar+2s077j7UDyLOm4bttgMGIf3pEvtj8jjRyTG82Ote17lzG6juBtw5ylBlX48hUT7DexCDjH0cuKwdYD8W5NRTgPoXiNTxmZIkNyxa2Ks1rZs2Kik1nvYe5PTCgfXt/r97GN/EHDuGBnANhfIy1nzGMZL3Ph7d7Zqb66jr07//5kI7XBdTRYxQsaFNCmn+C3GuaWiLb9Jw4/W8TO6N4YeaPnXUr7BdLo4PfP8acSwmv862tHeobCWBzcaW+9JXbVUkzUCKgcYhjdHX3aMvrO/TQA3+mQW+PEUZAlSFdOXkFAKpN4cYqcy8Smb/mOOYeGF9gI+0faYqZfj5B2L/hpjRj0WAa1cgDTu6xk/NKASC2s46nxEYD7I7pIA1LF15coG/+8LPKnFOq0CCqHPj/hsx124yUMsxf1DfCrH3DCkZuW4ZdbKw5xrFhMOCy3cu6uoRGN78+fPnnlR7leejVjolPncsYsD5jRcCKgBUBKwJWBKwIWBGwIvCXR8ACb//yGFp7sCJgRcCKgBUBKwJWBKwInFMEGvb+4vH81K4Pj/b6o+7+2ZPatKFRXtg7ztxMlS0r1Uc+tFAlhT6lxY4oluJlKBitccOmDcIaNXJ2FMqNL2sINp/xOXNQxPU5kFCkGJqD5KItJqi9Wxr00C/f0EgyEsF/+IGSKGwe3/KKEkeilZ9RQLFvQlv271V93WGAsQUQVZza9MpBDXREKT0vX3saa9VIwdtPYT7GlUDBPiQXP6MxRlrvvW0zgrdchyMqWj487mx439lDszTSO6qLLsnEk/Z6jQO6BQEL48bwDuV9b4jPxmYoGaaSYzIZ78Vo3fLhT+mNLYdVjFdgPMXaAN69fiSFE/BZnKQgOkFB2G5AjNhxedB9HsH8NhZQ6xu3X6FPfrRIkzArR5tj9O+/3aRX9nfAQAMgtfnC8XUBcEe2cy1oTwdvzyxcTy++vl/w1pyPD0/YUNCOvPCYvvQ3ywBLKgEBOij6JquzKyAfkomZ+Pcea2hQB56TfYOTFHC5Tj/AbHQUjLepYrgBcMeDMDVNYZz9mvMdN3qKxj7PeO3yajRsIrtnTJBhw9Ko40EDCDmRZexXGqB+UXGVugZGNQCDqdvdo4GREJ652YAkOTDCkEg+ioxleZqWAd52dfZp0GfXoQPHdMnqBVqzcLF+f/cfkc6GHY3PXlp2gOJ7ET6RjaqqmqsMwCHn5KAWV5Rxv12wl0ZVXJ6ktKxJjluInCMAUXyGNrz4spqQIU2B5VSF1HFxabZ6Ops4XjvF7Vz1Dw0itxyvZJho+/ce16tbAUwZy8PDMNlhZtmRm/T4RwFYF2g5LOP87FTF4fU5BIgSl5oOa90DqJIPA3mWAkgfP3TXY3pjb7eSi5apFTZvc/tRmiBcWru0TJV5icpLi1U2nputg0699No+/HdbdfU151FAXworN6QBvCxjADqPHqvXyOiY6vDYXbJ8gdZdcQkgfIfefP2onnjhsHLLFiOZ2qE6/DirZlcqPyFVLY2H9emPXY7vLoD6LBhrjNcQjQncRm18aVD3PbBF/R5oi0YBF/AtnthGgDwD0s0kmzt9Rr8zc3Ymtq5hw55q5oiwQs/MFIbRdWozmeQUU3Vm8NXIAke+dTrzNiIpbr77ThLBM2esmcHbSZpGItvM8/VMwHoKHH37dZtXptiw78S8fds1hEXqT4q3nzyUiQU8O9jn3jDr1oCsBog1+cVFbnM4AXK410ZaPcywBtAx892wA00DSDiHIBPrpznDNHKEAd5ALIAU8x/wdRJkKXyOfM4OQ97BWA3QLDJm2IWoQDhYd8aR6Y8bi6YZxvw4aQ4B2O1vUxre1t/7+1s1exZeso3V5PegWurxF0X6Nzu9UAWV+YzbNCTEh3TkcJP27z/CvFimK69bJUe2Uwe31NCMsV6XXnYVHrhlAHdeHWmpU0/7oGoP4kUNV/MTH70KifRE/e4X9+gY+/34TVehApCt3Ttf1ZUXr0JOH1Zrejz5KKRvf/9PcgfTw0DnYOcJrabJo9uPwgLXdsmKMl19yVxlpuNbi2qFMzFdu4820TxSjRR6m6oqcxVnG1VBeqKWX1RFF0Q24O1xuRLdSDjPwe82U69teVO/f2AXigUBpOazdcH5q3TwaD3S9e1adcE8NVf3yI1f6zeJSTTf60O6/r6Hntf2zQO66+5v6pnHn9WOrU364uc/jDrACW5sAAn/a8NA+f1/ephcBwvamYTsbpV2HTzCfo+F72lJRSkS8H3khhatXZGvGy+eq2ik6Qe6OlAJqNKfYK0ea/DKiTe2aeYyIybEvTSsTaO8YDYD+EXGo5mvkbEX8VZ9+9h/p+aMsz8VvBOTfJyvRHFe0TyLhHhIwH4+DGqalinaAYTqMGudaaLinEFah/FntcPkjsfXPTCZo9rWGn33nz6sj98wV+N9DcpZuVA+YuKgocB4uvvxMHbBSA7iL7750W362UMHVY8CSRQKCLEoJSRwwDGjKBLu75qam2dj3hopYeNbazfS5GFGqgFWjcTylJpFALC4sW1QKxfP12/+fKdmlcwnxjTZGQY8jVVibHAVgM8YXozFoC7Rricfe0H3/u5hfOm7tKoilTkLknxyzpm5HG6kYv/GSzdybyYApKc69fh/J+eBPLM5ZyfzP2jWcWNRwPy02QNK5jWXAYO5vuTYBHU19WnBVUn62r9/WbF5pikQv3hUW6Ji02hsw17D7+dc8cQgLorCL93cCIDcyShmyqRPwSjD2M2kqa1CDccm9KFrbp+4dlXyS3c8cev1Ntv3z62Lb+YkbL1jRcCKgBUBKwJWBKwIWBGwIvAuEXivNTgroFYErAhYEbAiYEXAioAVASsC7zECk0e+H93hnfzjQH/LLeWlMVH+tgn99HuPadPxCQ0i7XfVZSX60NULtHB5BQVCtzzDbfjpUWynyDY6MkqRjkIuRcZogEwf/mVGus9hWLH4wY1RaIuOonieWqD6x+p17+PbpKVz9KGPl8ju7dFYr0cZsFWSKVBjJYtEcKuO7fOpsChG133ySvXXNejenz+i0S58X/OW6LVDh9U5PCQHDKaQQQsoGBsfXcPUeK8PjjOBt+ZaxiYM6DNVbJ0I2eQZ9cCaStUv/usGLVtcgMxlG4xfr+KIzwisY0dMAgBYpaIA+WyuQnwTJ3T757+uPZveRCozlWLmhBLwlQvClgxLKOP1SkVTbg0DJOSota1HC+dl69vfuEYXr86Vw92sIy8e00//2KTjeCROJCBTaIrKhpEKKBHZDOgUkYt+p9tuitHh4uoptOmtAvn0750reBsushN38xNNAdsAcIZl7PUD2MGsnVuaqC99YZ3mleFPC3Dd0zqIvHayopHNBRfnd5yG3QFVH2/RoYN1FLxH1TsEW9Ps2MgkhrlPyEvCsjFArrlqc5wQ9yUMDBFLG36YARi9qanZMIlS8XetASDHPy/ZBbgBUBkLI9oFCASLexSw/XhNp2658gLkU11IW+/Rwqp5SDof0ey5cxUPIP7Eo89rDuDsyrXn60+P/FkjeN/GJuDbTCnfgTSyH8/GbNhXE4F+Vc0p1KLFs5HHPKFZGSlavqiSc+mWd2xQRfhHZuUUwRAO6eD+6jALMTHRpbKK/HDMaw4PaDevh7i22ZV5umDVedqHBOmvHt4uTwBWURQx43N+jpMGg3XN2vmaXZCmjMRkQRiEUdcDKxdJ1/PWMGZi5R0cRq60Q7/87RbAg0RVLqtSS0edRge9yspOg4GVrK6GLq1dVq6lVamw8tpUUDAbz11kvWG/2Rw+leOh6UD+3Dc8yft9SkvL1frnn1c5jKgrrl5HvTygxoZ+/dcvXwT8jQIws6kLtmMaHrvXVOUDgMUDJJcoLd0BUzdFo7DWXQnxeIzm46uJX+ivn0UuGnlWmJkTMCFjkQ41nsbTQYmzjd9zlQWemXn77qzbs8+bmbLJKWlk871p0+m03UyfR9ObI97yhjzLpD3XuTcT0D3lRXnqvE8HXE9JIJvPnJKSnjrts13H9ONEzttmZJD5Jxr24ThpyAuoZ6N5woCyfryX/QOTyJEDutgB5PClTGD+dHX1Acr6FQWwFENDggu/8yj8xP0+A/Q4mVsBGjCmQFwjuWrYt2GfSyPFbkMWGXAp2vjeIsk6yfGg3NHEgQM4oJHTEcd8NmPJw3uw7g0GjO9riAYKp2uWmptpDhnp02dvW6lvfe1GxvWIek/0qxM/aC/e6e2Ain2oHKTkz1dxWYHam+rV2tBOMxI+1TR6rF49Rwk56dq55ThM2PV8phS/2dla/+JGrVhViQR8Bb62m5VJbjMeqbHx45o1O09HDzQrO7tIbiRpowGtfvwfX1PjiY2at6BCAXLJs6/v1UPP7OXaszRuPL8nhuRzVijZ7tYPvv1pFWSEOK9OgNUUOfD6HoPd2dk7ghRzQAffPIZdAdLlKblasrYY9QE6WIh33wDNIKkAbsSgs6dDW7c2KjenUJ1tA3Ii/5sEgGY0HlZceZ42vPYKVgDpgL2z9cRjLwLCZmnzpj1KKZqntWsW6tEHnlJZcaY+88nrtWHD8/jSt3Nt8VpAPkhJnQw3aCSl5+Lr6qXpZJd6e/DMTkvmJ1VrzluqpqYart+hwrxYNdbWcY/isXqdpZ/fvRHgFnb+8vk6frhGniEkdoFFMWM11sDhngk/zQlT4O3pM3MSD9SZ1yrTbHHmXDfyvuY7p0t1m32YsX2mP/xbDQwnD2I7OUdNu1BkM8zv8Fwwzx1GotgAp/xCD4LcHIvEdAimrU2Pr/++Wmpe0ALWmLhQIg1sxv+Xce0clxdLBBPnQxuP63d3btThhlYxcnnPjnIFwCXgahAE2QCwhplsfk6zKTj53GPWyGjjV0sjkwFSwx7DzKFomLHtvb2A67H60pc/qS9+6ZtKSOa90AnmVAO/8boIIWlhyyP3m+shD9uyGEM5/B2HEoVPD/zmDv3rb5+lUQw58hy80L2BsPTxGE0LZq4bRvuZOWQqRsa+4iTgfFI+fQp0Ny1XyEqzhsfH0pDBuWZiESB8bP08Wy1Zm63b/+3DSpiVGG7gmyA3OGjeCLdq+PBKR93EyDVMxHhp2ODZgOcAY3Fgo8lpguY3w4K32RK0a/sO3ffT9ZNf+epXn0xxZf9Vwdpbwo8U1mZFwIqAFQErAlYErAhYEbAi8MFE4L3W4D6Ys7D2akXAioAVASsCVgSsCFgR+P9pBDr2fD9ubMj/i56uo5/LL4vWJP6qr288pmdfwOPWnqZFly7WtdcVaxEsxXiK7x5vv0JjIxSdKVpScI0C9IqmqDdCAToWtp1hgoRJbAZppMAekxLH97w6+MQ2Pf70qJZdf5Mu+uwSJUU3q2bHfrwG+wG/8vF8Hdfe2iNIq8Zr5WU3qrSsSBrq1pZH12vDs9spjOaoc8Slw+1d8hlAj+L6JMwtmwFuTbGQMuZ7fXCc0fPWcFOMBKKR/qNwaoq6fhgg7uExfOzm6Lv/9g25G/cBdHUABiAHaqSbo2HXUiYMuZKVWrqMInQ+3qTx+uevfU8PPfKUYgEsCpEjtBETG5Qjr2GXst8AhUeP181xfDC3VurWm9ZqVibMRI1o/V1P69cPdGgQb9/JRIqUhNVcI9DlW6PxXJm3Z17rdC+9c2E9nm34R75n2DgGvI0w90zReQLgc15liq69skpzGDupeFGOA/iMITccZQrYvlElxKUydlJVXz+glzbW6HB1G2CQHR9KH+A/FfGQAanxpQTMmSqsA0FzXxzck2gXYGoIsBF5yBL8JZ1Ij56oPoAX4+owwLtv2z4Vp2YpA/Bz0ZK5aoXpe6S6Qz5MK40vbW42BWkYgM2NnSornQXoOqGW1l4lwlSNiY/D29KtWXhjpqSnqqGtD3CiE8niJXLjTdnZ2oZccYGKCrLV2d4Oqy8RoCNfo4zXUU+PFiMxmgJbr6IMELW5Gy9drjXBpeycVHk8Hh3Y26ydADBRsAIvuWCFklxJ6mkc0FPb/z/2zgM+zvq+/58bOo3T3ttatrz3NhgbAzYbs0IIlASSktHspiNtE9o0TZO0SZqkWU3IYoW9MRhjjMF7yEO2Zcnae0snncbdSf/375EvyI5NDEna/l99LuWFsU43vs9vPP19vp/3p1yNOPmCiLcOvmMsbtiSgngtWVyq6VNywZhXKODDbUQ9BgOD+ovPf4bD7wrczT04aSv1+PNlHNgnURfqR75ntMu4psYRgXHVtvZr1tRUXbaGLGJEluFBvGJoCe3tnTjiIrVs5XQ6A3xgKr3qQoQaxPFX39DAOB5T6cypiDCJ5IBm6cvfeEIPPlOhDMTkhXOnglOuVTwO2w/ddSPY5AZlZ3uVkhKjodFhhO946pmoypOn1N3h0tPPHdKeQ7WKSIxECJjA5oYFk/ON4wsd3+cXb/+4C/fkvNl3euXzoZ8nizBn//6Firfne98J8fZt1OqZ4u2ZMZAX8l6T14WwIGPhzZnvMQZZTJblMGuxA3eeI+RUJ2NpWk6MPv7xu5VfmElDBS5THNtDCD87d+7Rjr3H1d3ZT+6ycc3hareEFyOigZJl3zA1sxpbLLHn9APhMwie1mHwtbjzQwh7oRHem8YNFwhwD7nWTnDDQwhAIXK1PYhfYzRqDI86QNsPkr86oA+8f4n+4hPX47x3qe3UKe3ddlTH9p2ykOdzFszR8VOHrQxuYL0Izc0IaNEWBSE9M1oXX7qEOd+hHW+BG1Yq602Uduw+gOZERm5Lm/ppzBiLiNRAC4KY36WcHHJ3izJpVulUTjaZ1gNDYI0rcT9mkGd+JWsFohwG06pOnx5+Zq9qa4aVnZqiFOb64bputdU16e8+dSsOefY3B1m686ehayKK891aO806kqGjh+q0+ZmtSohM0rJV09l3pbng1ANYQsfMuonI5R8ZlK/XhJ9GQrEAxbynXHOmFmrx3BL5Qj4dPlFOncfBrc/Rs89sYw0ZQmBnX3IFWZdjwBwThwDmOi87nYaVZMsJ+iwidSaZ4qtWFmvFJfPkiU/Xxz96H3naF6m7q5v7AZzR7FLZ2clcz2HNmzeXRpdhlR/dj+u4ULHJOXp953HVNQ7grHSqGbxzb9cwxAXwxAh2TuOqZBwA3j3PXn5m48Tbg+RMzPnk+fFO4u259j0zBs8e95NfL7zHWfvQ6T3P/DxErVxc2I6WIX3mM7fr2o1ggENN4PbJTu82Yx4SAe5R31Cb4hKTuIeK1SO/fkOPPXRArb19iJIQTmLImzXUY/a1MRrjjHZsPs/kBhczP4zC7WDNdSBechvE+CcrlqaYUStO3K26+lZIEIX63o/+lXFRyuuwp+g4ezLkg9EO5ohJomXuDhvsOLEH5Dc7iS8I4Rx2iOuuDFaRNL28dbP+4a+/qYaqRk3JyIYaYporeixR2cjV53qcSxC36mnEbt7LhVhs7he5U1Qk4y+eJrZhmt/Y0TR9QZo++jc3Knce9340Y/jIjHbTXBQdxX8TRTAewcjw4K7n/sG6nyF310jdJp88GDDXwzQMenXycIf+8sN/pw3LFz0we1bax9Z+4rGBP+4uYL+aXQG7AnYF7ArYFbArYFfArkC4Au/2DM6unF0BuwJ2BewK2BWwK2BXwK7ABVaga9d98X5/z4/qysvfP4AQeen7LtZv/oEDxa0nNJiQrNKlJbrzz1YipEZZeXceHE/GpRHJCWMQLLKTA3hzcBaFO2qQQ9qIRC+iDe4IXBVxHDpG47Jw4rI7+FiZfvyzMs277Vrd++UvgLislsjzHOvzq6WKPN3WDqVNyVQSB/4xqV65vLivcAU27anSpkdfV2Odj0O7JFU09qu5H2GKQ84h46gxB9UcClqCKOLtu1Vv30m8HT+NKjQCU/jwtLu713ISfe/bnyXXM019dXstR43HgzvKHUfuHMjbYb8i49MUmVLKweMMjQ7n6Cf/9UP94lcP6Pjhalwr0Yr1xiOugY01ai81LZ0Ro6uunKaNGxbgRjFYZONyGdMj//GsHnquSz4OdocicZ1xUGk+s0Edhr/rhYpbf2zxNpxVenY+oZuxMYaQExgyGbYDCHkhnFiFHN4nqyghF3x2JA5VMKMRJtM2Uh1tIe3f36q9hxBFu32I8hG4ck3uH24iXLVBDniNWGlcPk5E7/ChuScqGtwyzm8wyelZXiUlu8CsBnTnB28FyzisI7vIgARHnJ0OyhLBeNf+o0rPKUU4aMO91qNVy9do7+6DIK0TVVNVo6NtvRyee6kw2MooN6hREN44Qw3WtYpxZzCrX/jLvwCF/aq62loVw/vHIvKag+i9+8pUgICcQL5zlGNURVMyCHxsI/82C8Ez1RJvDSLU5F36cI0bFOrwSJzKT1YoEsecG5F6pNut3TV1nMvH42brsjS4BeCOUxKHlcP3W71oIc643TpWBoYzJ1tZeSlavHIRmE2fGpsH9IsndurQyQ7NBvk8Ata7+mSlUpJjcYElqavLjwOQw/HiJF2+roDGiSi+c6uF2KxvqNOUwhRdvn4x2ORmxAc/YrkQsbpx/K5QY1sDzQkBHNTJOHoXqKJiTJ/+258iSrfooV99V4GeVn3xn3+q3PQIzSiJ0bxZ6crLSsGdBxIWUWaQMR6JSB0Tk6NvfONxvfDaITmiI6hLkoXgNOPHNEiYcWzmWlgkDC9hFzq+/zeLt+f6DudyFF+IoPpOS/sfW7w1nzv8mcyfjVhlHgEjzMcwxx3sC1buOVnkiLQrlszR5z+8TPMXT0dwBNaT+kYAACAASURBVJ3MXGoCkZ4A29wA0PeWNWvL5n3as6daI4EoeePjEYyGrSYCS6zif64Jlq71MJpPBPNudNQoNThzEX5YjVHKPIiUzCHeYwSHngsROBQw+ZoBfodnQHyYkpeGA9ihjdcv1Y23r0OQHdXrj/1GZQfa1QKqdZC8bS+qZ2FJtqbPKYIW0GmtM2P8fhxztr2zHUEroKuvXQcafUxPPfGm2tqklRddpUeeeJrs6jZ5EVKP11eTf9qv9asv1vJZ8/Xcpq16fNNBXbKyUBevvkw73txBdnu57rx1oT7ywWuVRD50/0CvmhB1H31mH8LqoNWAtGr5bMXlJun1zdvU29qnwsxEmi+6tQZxdsmSqUrJTCMf109do9TRMarHHnmJ/PgU1p0ksMa9Wn3JchpaELiZW0H2j84OMm/bulTb3IG7drl20hhygPXuyvWLEBRzzLapOvKqD0I9GMb9PIJAnpCUpmioBfuhEixeMJd40WH25kalpyfxGeZY+P/xYZ8SkkOI86nALuK06cV9ivNm6KEHX2KtitStt1yPkNavmprjSozNJZs0WhUnymjkiGJda9bFl12rhuZusPnVNMgM8V18cvE6w7hRWe25umb/MA1TbyOD3x7z53PRvzfx9lxz6Wzx1jxn8rwMZzSfPVfHPZAIEPCXg9L/zre/oJ7ObZq6fJb6aVyIQIh005ATMFQIcMUxWVkq31Kpn/34De0/2qaAaUai0WWEJga0a+gcfsaxGe8TDVHhzzDhFjY1MJnPpmFqzMKMO2lWSMDN7GMeVdU26op1y3E4/5tS0phX/goaGdqhIHRyXwYe2W/EYJzcNAQ4PGQ/cy8VYXAOzEODUxZ58MOhFN4/k/EXq2qylj/3ya/rzdcP0GQQR+wBdAyy7Q1A+lyP8Boe/sxh5LOJHTfCPl+Lucq+ypzKisOhT9OU03LeJ6iB8VE0M0Z//02c5wi4IeoWGicag/sEJ3ukWU8cLuY433sc0gq/aO3PxqEfIO/ages4SI093mK9+cJhffmz31Fx5tiT668tvvvWv9mPcm0/7ArYFbArYFfAroBdAbsCdgX+2BWwxds/dkXt17MrYFfAroBdAbsCdgXsClCBmq33RWVlOx9qPXF042vPvaHEhEINBUb1wtN1queQbOH183X9NcVamBuBcItgGhGH68fDAWTQyiR04MQxJ6wj/LeHTFvYkHImGMdiv+IiopTqTcLFF9DLT27WMy91KCIpR5+5b6MKECqxTZFFGKuOI0cs901ScrKScTHGFmVxaMjBZUuNKvdUaufmo6qv9pEvCGI34FYjOZ5d5LiNgemcMPYiZxoHDAeaQXOY9y7vHM8l3k5kKnJIyoGgebkwLtRkMg4N+TWI4Lzx+uX6ytc+AA74CJmJXQiyqYi0kULzw/kyrBFEy5gkDj9zOACPxDXiSNXR4wf11FMvq+JYPU7TWksoyMrO1MrF2bryysUqzvEoFuGvr7mGw3CELITMn/9gv55/Y1DtCObjscZhbMRb893f/qIXKm6dT6gOOx/Dk+JCBKSwezDsCjKijvk+QXIqubI4rzmhdeKOBvU5jrDPGasGOPCdB174/e+/GJRkhOIZS5UVnXrq6aPaT6bvGKhHb2I8B9lOhM0A2a44M4dGcM6ZvEtEPpPtZ7mi0Dd5PyNgD5JtGeMZ1dRpycpIdyohflTTpuepNDVNQR/Hy6CTvbEIvMNtqkW07ekbVVtnC+JFCZjgWTp45BSvG61jx05qy8EqdPQIpeCiTceZarCMfZ0dNCBEqa7Nj/tnXNdcfanaO5rkBdPa2dFjNSfMnjNTjzz2rAoLs7Rq2Xx5EJTSEEC8meCHm1s0Y8YsBNt+3KwgkJOSmTuYgLh8aRkzVN/YAnb5GFhIBOLDTTrQDAp5wTJV17aq39evSy6aqcKCKOWkRyk3K15HDjUy30wGqEu9Ay2aUpKk7IR8bd5ySI+/fIQ5Mo7gO0PzS2forS3bEbHGcA6nq55sy96eYT5jPKjnGA7NY+UMGrwm14EMXN9gB/XIItc3Qft2lauDJoUe8oJvufVWNSDeDIFAzkr3qCAvWwkzLtOelw7qn/7xW7rt1pvJVezRfd97QcX5kfrIHavJMQSDnhSLY28K2Zc4p3BIz55DnmfrgL72jSe16wDX2hODIxc0NGJF2F1mxl/44D8soITH2YUs2JPF23eaE+dzxF7o71yo83byZz6Xw++PJd6e+TrGhfa2c/Bs5+3Zc/1cn2GyeG5qZeZe+N8GWx5hoVPJnzR55qMQFwZwxuJuLciL0te++nEtLcT5VnEI918FTxmh8aeAsdRjjf2kjBIaECr06we2q6EpoOhEml6gxY4wbodBjIeFGDMozHsaUcYR8E/QcJnzHubiEHuKD3x5CJexwdlH0xxUQKZrSlKUZkwvUGZGChnVEWD3U8gjD6gQ17gfR33lrhM6xDyvY865HfHKz5+G2NbCXDumBYuma+2K+extAevnPsQzN87QBFDgc+ZMZy2K1IH99frlr7Ywl/qgB4wzr1J19/s+oOe3Pq/ShVN01203qnL/Eb24+U3tAgdcOjXDyv+NjY2jrSioGYididEjIGjTVDCtUBX1TXoIQbilxaGGhiZNB8Oengtumbxp46RfOneW5k/P0Sg51DER3dr4gfWgbxFqQaQ3tfSr7NAp5lAOzS+VrL1+rbtsDdnbrXyvLNzB/ZZ72TRs/OLhV8HAr9WRo63qwwG6ctUcHdl3lAxyUNY48ucvmWvRMlrB7M6cPUOZmdP03HPPse82s/Zk46JN1PPP79HsGW7deuPVGvb1KT4hoEsuX6VXX32LXOw+BQacNHM0KjsjU/PmzNKc2cUqO7wbLHWI5ia3ahG4Z86ZQxPLRKPTs8++rBSiBHJyi7T/0Al1sqf62T8C7BUuB4Jl0OS2mvFgUPzBiXzk0+jgsCh45ppw4eLt+fa38Pw/188n/535PGEax2T08ij7XR/xAF+69w6tX5Gr9DyiFDJj2HuG5GPtdTvijF+WcUMD3IhDD/1om55+CtJCP/s6wq+bhiVzHeCBawyahNlCJ4u35vtOrIdm+wCWDJKcTcr8LTcpbLBkiB+v6dLVV12k+3/zI1zA1Qi3NYiZnTiko9BmecFImh4Y40N+BF8aLqLBZtPvoP76UzRb9RIv4FE0yHOnmWeszR4wxO7oBao7NaI7bvusGslIL85PYrwNsQa83dhhOeYNSvo0ijq8xoabP8JNH4bIEqLpbpSmgGje34OROpF93kmOe5BGrUSc5D7y6ZOzxvWpv7tFcy5fgqPfo6HeLtzBUGHYkw3K2jh4gwjQThz/TqzHVrCtadqABmPE27FRcOrx83UCysO9t/+T4sc6Nq2bl3nj5x5rtBHKF7KZ2s+xK2BXwK6AXQG7AnYF7Aq8iwq8yyO4d/HK9lPtCtgVsCtgV8CugF0BuwL/hytQvulLT6dEdV0fJO9v28sVIC17wNZ2y52WoAVXzNQVt0zVkqm4IlqaNNjpUVJqPrg6v3VwaA7QLWugA6eSybTl+CzA4Rmxeurp7QGdOV3jaFSvPLlVT71UoRnXLVVWfqq8Pd1aMh3X4KxkK6esqvwE+YcxmjJ3NkbcZsUkJpCLF6WWF3Zqy+s71QhecRCH1ijiaDOBuLVtHJxbWEhuEU8Lhm4O8d0c6I2A1Txf/uT5LvP53KgoBzi8jJt34hEWPQKI2/39xhLk0z9+8Rrd8amr5DtWhmvJuIUQCsn+dTgHcLX0KCo+Ut0ccEYlZXEYWcKLkNkmhGuT74eoib2GQ9tY/vuwxgd71N/SqjEfQsVIHwe8LjUcb9IPv31cbx0CKOjFYYIbecx81zEEdD5C+Lv+oeKt+X7nE7TeaXqcjY+cOFhGdEZkNweqjihccbiSIyISQQU71cK1m5ns0Ec/crkuXpGizuYGbd92Ui9vagIbGVJmCeJGehy5jjiRQJ56OdR1gOUeANEYxuuGD/DNdQgh3PT2BRFrInTLjRcrNTGkusoyTWGc5SZnkFvZrV7E/hIyZTPJZzQ4yWPloE9xpUVwOF1V34ATNw+hZhSHUpo6ekK4xdoRztNVdbJWdbX1Ki4ssAT2srLjlCKg1PRERI9mZWel0+yQAgqYg+bEOA1y8D0bweLq9Wv16kvPakZxoVbhfio7uB+BBSc586K/H9ccWNHxkBG5R8hSzlRyeiYudtxSR8l+7BjX/hoEZp7X0taOmDNVhbmxmlqQgChC80JPzYTgFYfwU1OF+21E66+eo856ULDtAQ0EPWpCbB7y9ysTkSclFkdxTaMOHj2lumbQ0zRAOFw+bbh2qt535Uod3rvXEuHcuBm7yM9dtHg+ObhZOHIbdLS8Un0IKgYZ7R/xK4fGisEhsKi4aKNAqbe2BLT1jXKGMlhcEMt9iBEXLZ+m6zcsBG+OYMuaMIQY14hgXoSDeeWqUr5Tr/7zhy9rxx6uL2OCS8AawJpxWhwMCwDh8fhOeOFzjct3Em8niy+/T7wxr322qGnGXfjxh4q34fXkQrae833W82Fdw87bc//ehMs5/LPzCeNhwSXsmAvPvfDnNmNmcNAPAhZiN+veKHtBemqk/u1f79aqFVlqO9wIYryVcdPJ2Hcj/mWSj5oL6rdMvUagSZquN96q0Quby9TUPYhwQ142QrBplTFIcfOIpblgHIHU/M/Cp7O3jOPMDTF/jIvb5fSTRbtQyxcuUEpGNM7SNKWn0diSjBsQAUf+epZaUPOdrYi2x7T3zXoEyw7NX7hQGcUumjVaaYCJ1pHD5UpMjtKNN25QHE0xdTVN6vMNqq7plKbOyCPfNksLly5RR2enjhxpQ5Tu1W8e24Kom6qNN96gZES3p196QosvnqErVy9V/dHDyszLZc1P0u59u5TAGhHFOkZnj/pa65Xi5fuAinch1PnBLR8q79ALm8pVMrVUebj1n3/+NYTReMgNOJJR1RJAiw939aq0OJaml5WIn91aCB65BaG1saV7Ag3d06nE+AQE7HxcyB2sUWTLgsV1IWzthlxR08h+kjpNL7y8XUHyRRcvnqsa8mtra2t0+RVrNGtuMdhlN67edr3w0iZe16G8jDwtXrScta5Je/dv16Wg6KMjB1WcnYPb14MG6KM+BXp+0xt6+Df7tG7tIs0snWUuk4ltZd5XsleNaO7cKayxOPBd4IC9iarF7e/Cifvz//o5dcjSrNmL9crWt8jHZg+CtOCF3NGGqDxAk40Rn0cYa8bVPUG/wI1r7chnjuHTOzT/enuOnjm3zszJvZDmjXdqYArTAsKvE54fAcTb5JQ4raJZwDVQQ054oVZcu9za6wPcw/Qg4Eay1ibgqK7cd0I/+d52HM4g/EH9jvO749EmpsE0K3DPxbwyVOIAqGwjYJumCQtXTh1MJIC1Rpo0WMrhoanM3IOVH23RPffcpG/+8AeMt13cXlRwXzSEEG7wy4i34PDHI3wgu3sZf+wF0bkaqu/TT//9Vzq4s5whGiTaIEKz52fpptvZT5cX8C5xfHx+FwH3yJE63OOfUoDoiMz0FK6NcQdPNLdNFm/NZ/utQ/903IHV5MV3M3t2wGDP+SeaxiEHImsUDWnGLR6Bk9gQIYI0Aphmj4z8MWIBbtaSm29WaOAUUQftrAuJuNR5A0oQNE58g2s394KmEFaexISYPeLrUID93pu0UtUV47r7mruV3N+5+en24BUXsu7az7ErYFfAroBdAbsCdgXsCtgVuPAK2OLthdfKfqZdAbsCdgXsCtgVsCtgV+D3VuDRR29xrcyZ+2xcasQGz+iw88Vfv6DXt9XrwKl+RefnatmyVF139QIV5IzJS66goROHwCMP44KMxTHncsfIj/M2KNy3ZI85cDcRr2fluSUmxXC47tVw+7hefHSHtr92TLMQsRavTkV4qpN3GCENnGpCehsHflHq7PHhkMpQfEqi6shVw5ypahw/LT2jICiL5Qf7uO2NvRp2petovV/NvTzBoDM5sHMiqJjsRTeH+ka8HcY1+acUb61DWqprROJB0LfT8+P0zfs+oVmXzlBH+et8n1GEq2TOD41TzRysmixINxmuYHi9CYhuiLfxiBL8zLhIhSPJ8GnHgvXqb+pSoM+H+OtAvDbi+Ki2vLhbTz1Qp7qudAUSnbxOD+/vUgT5jqOozuGb5HO55841CM7nvDXPvRC37dmvaX4n7Lb5LRrR+js+mYtTXRfZdDish0fcuEXJpS0p0JplaVoNUjUtakjlew9q+xuVamgD8+lKVJCM1iBIyRC5hwMDJlMz0rqubcbpxOGvMRhZzl7+3N83qITEWBywHoSLca1ZWarclGhcswhBHHjXNHUjzDQiPjC+SrK0FgdPZk6mnn16s46WkUs74NP0mclatXqeMjK8iolzKtGTwM/q9errx9TVG60WMnI9cZGMc4TPwT4tAlvcj6v81KlqJafFq6AIp/pgv3oRiIoL0jUFJ1kB8+e5p18EV5yuGzYu4buPkBHoU2ZWBiJUlJpwABpHWQrjvbN7VFV1NYpiDmlkXAtLl+jVA5168onntHh5qWYx/qPJQU5P8MiLw8rkFNY0hPTq9qNKyIjTZ//qfRzsV8sHbjklLUvedNzGuNIHaJDo6WigKcKFq3dYTzy3Tbv2dpC1GItQ5dHCZem6/doZigXLbUSBp556BgE6Vddeu1E1IG6PHjmmjKx8vgMZ03BiY5NAoY/41AeGNcT3aW8bUndflA6W4+TDxTUV8WdGUTEiUpOmFaWCTI5HVO+l2SNNBw6WafGsEi1ZMcVy8j72xH5t2lyHWBOPM4q0RebUZMfbZETo5LH1exc1c2SP+BZ+nJ27OPn3L0S8Pfv9Jgs+/13i7TvN6/N/B1OHiezYcHNF+LuEP/dkZ+253mOyeGt+Hm6YMJnf5nWNWBsNHnwj+dzTS6eRa4uDzzmiWSDvNdwj53AMNIVmyApSFk0OTrNeDoX0yktbtHt/jSJoKkjIzFUl2c6nmjvJokbsN10/4NGjo6MRBiNxgkMuQJQy43PMoGNRih2slyavWsE+3fORDfroJ2+hkcCvIZx6AcZnPA7XesTXg/sOahjb4ghzc9ncuRro4n2qW1V+vNFqUCjCzbq3rEY7958E49tBRm2Sbrj6MtZut155fgsi5oBuvGkNzy0kv7oDUbRQJ8H6/8d3HkI8xQWfM1NHjldYzshpIJerm6rJxB7U7Rtm6DMfuoVcdJDQHkQzVxqu9gSctMf4DF1k2MaS8TmMazeaZpVeMMipXKs03f/LV+QE3b760otUtmOXps+epgbytbft3Mf3RvRrH1BGWpym5Xm1bHGRPnD7ZczBarnBELcgkg92xIN/P4SrtlvXb7xIM3DQG0f7gf0n9ML2k+poDYJCTtb8pTPU3V6HmFWjHLDJHR2Nuvmma9XV3qQ4BObgiJN4ApDyrNevvLRda9aupxEml8+/VysuXsQ6xv5NhnZ6cjzCbJ+Kp+bp8NFqvbG9UpddtRp8vZ/87A5yvgt4f5y0A+CaZxSrvOK4KuvauW+IU2sT2a98/5ZT0AsycsC9tyP0dkNoIB98+jTFsqafrDplYbKt+c/gNXu8oTqYh9vFoDKipdUoNBmhfH7nLQPmjOk8OT928g/eKef2XHtfuBEiLOaaMIMI1uggSnS0yDGGnL/xmkW64vLlip+Zo8Cgjy8wkfH90C9f1pMPH6H5J06jHvJ+caiPgS12skm7GOcuMx8AiQzjIjVCqMHbv42VN+ItjV/k0wZwpSZCidiHe/nW96/Td7//LxroPIIQSn3juTcz2H+axsZMXqyrz0KUu70giD3gvrdW6gdfe1THTnZxJ+cBURxiPpFBS/RAcpxbn//MLZr1/kU0TGBWBZftdE3hPvGYbr38i0RHJMvLc8wlmIg0mBDUww79cBawqY15WDU3TnmE2hD85CAKbGQEhABcyW5eIw4B2+0xbvsQ+e8xSojyqonmqfTUWN3zhQ1aessVGh+q4r6J9+T+x0n3WohsZguzTuOHw02xaAYch9JhuoJo67Jc7+PcQzjduao+0aEPX//xsY3rl2679N6MDbNnP0a7gP2wK2BXwK6AXQG7AnYF7ArYFfhjVMAWb/8YVbRfw66AXQG7AnYF7ArYFbArQAUqX/xkZGp8zhN9vsork/OTnbGJpfrKn39dm94kl7A4Q6VrZup9a/M0Kw+non/iAIy0NrJsHQhYPiU70jgs86iPw/Vx8l0dTg4REZhGgzhOQQWnpZEv2hfSz/5zk8r2d+uGm65W8WLEyPouhC9cNOm54BLTNNZbDx7Ph/Dr1syZxeoDixfvTdORg3WqKOeQ/XMf1bySqdr3y//UMw8/J99onA7VjyBg4r5BuB0BI2yhVc2BLmYLdCgNg5J9t9zk8zpvOYgMO28tdwmODrfBNuIGGzFZcwjFXeQmLkYI+MZ3PqXCqSNk3IG/pQ6uccSG8UgcnLinUL79w724RXCJmN+HExgyaEjz2RHsxoZBJHrjOLCMUF87Qh5O5kgOc48cbdbDD79BDYMa4IB/NIbnegw+lNfBeWsOQP8YiOg/ZFJMzv6b7ObjG3GYavCtiLbD4+jTI0rPiATZm6JZMyO0qLRUxSkpqjh8Um/uqBD6jRo7yEzGceSO4/vjvO7vHwHri0CNiN0KRtK4r4wo7uDQNz09WQneaJXiTC0tzCEzFidtoEeZyV7Fg+uuqarU0VNtasWN6vM71OXr0jwyI5MRHd54owyBkvNdHOTGrbtsMb/v7EUAlqJwBTU2+ECr9mnbbtyDfjcZggjQnC4ncaAdE5PKYbpBQOMEDoKd5Boah+CIv08F4IbdOM0GcO35+b22jmEtxV181frlSiOLN4jbdpxx4fcF1W0w24z7CDKcj1dVIKg04LDNR7iP084yPxjSKl1/02U0MrThwhrQNLKgUTOUmzlL23ad1ENPbdUn//Ju3XznxSrf/zi5uhmIoAH5hwaVn1NgubN6uhsZHn7cWaXadfCUfnL/drJrGdHkhGZkORFvC7Vs3lSrAWIUd7N/cEQlRTMQl1txGR/SseO1IJUTNGN2KbmdS0GzNmq4t5vP71MHLuoXXy1XBTjzmIQ4XbJuibKT4vXSc0+jtOAGvnyhcqfk4PZL1fHyo1o5dzrzA5Ru5Snc9A04DRGcyft1UtOJHOMJzG84Qzk8JsN/d6GNBe8k3hrtwDzMXD4TYXz6B/zsbAf75EaQM527FqTzXT3OFkkv5DtdqHg7+bVCCKAmy9SIJ6aukzOEjTAUFsTPFLAmah8WdcPXwRJ/Tc4tjsgAc9C46nNQpPJy02ksyNdd985nrPdTUL8iaKqoOVyl1Jh0xcclIbpG4mKto9GhAcEzRMZtuRLi0hHzm9QFWnbWkgKaDdIVQjR888BBdTb0asGsOVq/foMOlZUh8L9mBobl7mV2g2+lqYVcTxfNAh7HgP7qr27UjTfMVX/rSTJjG9XbMai42Ew998xuRESHUnKKtXv7bq1eVaSli6aSYUu29kAn87Kdpo5W9hOnssEm+3GH156qUl4OTtqrr1BNZa0eeOBlfeFzG5nvw7jrRR75NB1p6tRLL+5gD8jCjV5IE8KLNDCQfz41V0U0WWTlZmrvy6/oX/76I9RoTG/ue571OcfKph6mcSVA7mkibtuuxgbcyCmKT0og97Yft+0C/fzXW/TLB7ZBpkjUhrUz+Vm8KmqrtOzi1aquaaZ2R3GzesGqV+iDt69GEJxPxm218oty2YcHtWtzn154bivia0g3bVymeQuKlIpjPkhe6be+/4Keefag7rjrel113UIFh9rUWF2n5p56LVuxSLNxLr/29PNgj906tLcKAZycYPDvRw/XaBduzBHq5AFpm5EZRdZvDoj/RexliKmjHdQvk+xwBEd3utp9Derq6CYT16t80Ope9rPoaNyiiqL56ohehqKRkppL01NAHQ09vB+0A/DaXV39jC23cnOLoVUEVMXanZieqqT0DOu6nPbZ8hz2TcZoJIxtk/l6btf4+Zy3E07V8GPyfDnfHLuQuRcWLH9LhWBPdrLPjyG4O5mHrtEepcfRhDZ/hlbfVKwFaxbLBU6+5ehxfevffqM330RMDeHCprGLDcyKWjCmcRcipEXXMM1xJs+V/1kiqGmksDJeEUkjQAPjinWANT5Z3ahL1szWj3/xffaw4zh8TyqrIFGjvp7TCOporhnib1SzXFE4V6Ny9dbjO/TdrzyiDnDI46mZCuG8HkEojolwwAZhn+j3KYUmvM98bTXxGRdzz9ODWEq+e3CuvvyF7+vB+18EsR+HqIxTNkiDnwkxYC9xcl80jCAbJhWEBV2rntb/sY+z5I4hEpt8aicu4ggctDFEcEQgwIa4r0tOYhshEzopIp1ICprbvN36zJev1PKb1nJ/1Y+7G3EW0VoOBG8rI5h7QjeOexoAxnl/s26Mc0/qGIlkzAwpFDFAHdlrDwf0vb/7xviVa9M337Tq0hscK79tI5Tf1S5mP9mugF0BuwJ2BewK2BWwK3DuCtjirT0y7ArYFbArYFfAroBdAbsCf4QKtL78Ta87vuv77c31H+yrrlciDtryJqcefv2EmjlYW7QiT9eCYV0zPV1DAwO4P4cQzTg4RHyLjMT56Ud05OAsGnzhIH83gqjl5rTRSX6aizzc9OxIBTrq9PjPd2rbsRFd+6GbNWdBloYPH1U3jsA6EKqZiDqLL1qKa8ijlhMH1cThdHx8ukrnTQOZ2auDByq07KIbFDt1mvoqj+n+r/27etoG1NbnVGUHyGKL1jxxe+jic1hixKS7xT/pjaPl9ME9Eolpg4PCkX6XhsheXLokS//89bvJVkxUOxjo0QCuUVxj4zhuHRriQHFInnGv5aIaQwQxipUbFGIIMcS45PxkSAbGwV3Gc3A6RJbp8QFteWaPntrfpUqy/wIcajsRY8zvme9qpKOIyaajP8LYuJCXmIxcfafnjyFAaoBm7gAAIABJREFUj+PkGQ3EM4a6ERKCuu6K5WqoqlF2yqguW7cU1HEU7rxObX79FC64AbIZkXw5oO/hjHqU7+rGNergcDaSBoEURwroTdM0QJYw4sPCWdlaMCNXqcmx8oBbbCeHLwKHb2RENLjTFlza4FdbQ6pv6Ga8RKil26+OLhCuiRFaMK+UXL84nF69iBwISAi/STw/AxGpAhGoD4Ty3MULtW1vmbbvPaUen4csyCHGWT/OMXKNuWaYXDXY26nIYLISM7JAedfglBrDHZeOo3eU72wOj8nRbenUp26drbtvKMK52suBdbSVw1uPeOKKQtyPS+CgX1YuricyGtcaYu1YsoUydnGg3dXdqtTUGLIi83G0x2sH6NcXNx/WfByBn/7c7Rxkt2N09GmE7Nt4cm39OObqQEGbHob8zHglxTNGQwhFOVNxOfbpn776PcTpbi1ftkrzs1M10F2vTn8br1dK00Uyzr4SjeNoOkn+4ff+c4v2HOnCPTyHazdDXgQoMz8DUVyjEZd2lTXyucfAZ+aot6tdnTXdugR0anPLUZx3qVq2EAw63ycAZrmohOuX6SUreEiPPFmm13cgBItr5z2dnWqmdFhdPcfAOlNIefcNGhZjcyIV8XfEWye5ieHHmW5d4wK7kFnx7p9zIcLQxGc9c5JfmOBrVsCJRhHzfOOKm5wXGkINdTNAznwtgyU3zQXjVp6t+R3z+xOieohMWpophoJkMA/o2isW6aMfXk2TgKHBdqriRDUO73h53CBZaU7oQdCsPtGigd6gWpt9aqjrA9vbq3ZQq0WlU5UZPwjeOF6FNCTkQlwI4To/1dyIg7VI6Ym4+SLjaK5oUhNu3C7GXEVDgyr2NrB2OlWCA3bJ/Nm48caVmubStAIj5o7o2KFecmO75BsbBv3fiJMwBOUgqNJpBTQlgPQmvzklIdHCzHaD+K5p70MoilCieT/cq0Oj/eRxD+gzd11HnitrbmUF63cyjtVmffzT1ym/OEEnqvy4d2stVHFz2yC1cDL+cfRWNuuW96/VDWCXP3L33ykPbO7dty0DIRwhd8A0KESrzTekkzUNuE5x/INAvv32jTQrkQEPujYuPlP/df+zqqsOImS6EHCHlQCZormpFZRxrBpb25WVE4+DtVTbtu5lrw3pztuWkOsdRDBOB5FcCk3ggA7sO0aGaJQKixPJtM4H9Z6iSNDx//qPj2j/3mZ96J4byCs9pKngqyO5piTH67Irr+Z7hPS1f/sJpAFyZdlPa2rbdena2Zo7cym/d1i52XmsuThq25o0qxTnL2j0MWZvL40cJSUllgu7AzrGEJnFqdAEYmIQzFjDj5RVQupwyg3WtrOnQ12d6GQ0p2zfcZDvnaj4xBQaaJy8Xw3CcKYKSmZo5569OPZ9SspMJ6MV16Tfx/0G5AJEaT/rknGHRplse8Zn2BH+9uw7e66YsTuRwRrucrqQ+fNuZ/NkF7tF7eX9HNyTeBhfohkpQLNPdFS8puZ3gBy+mvzkmapnznzz+4+rmqYlP/SRiCgXtWC/ZN23Pq3Z582fIHe4DIOase8wjlLTzETzmodmCnZCYhnidBxKSW5Ouh59/MeI5jRKte1SVKpXod525m0Kc5T1DXGVCsoBKcTFfx9/tVo/+uaz5L3zAch3D4EhN+Krw2TosndHIB57eF4/DUgrZ0fpvl//leIyEIu5BXFF5Kr55JhuueHz7E8DSkrMpIGPGICxHssxP44YHUBgNY+w+z9c0/B65jzt0B097dg139XBi3OrKQ/UDYYFDRpjIJzN/VJQvc3MiZxRfeyvLtfy6y7idd00ErGOge+OiLS4zYwVU7kIYerWOPdnmHKtGprmDxfu2xD7s5u5WHGkQ1/60LdUFBP70MqV+R+9/htvYYe2H3YF7ArYFbArYFfAroBdAbsCf0gF/qRncH/IB7N/166AXQG7AnYF7ArYFbAr8P9LBXY8+tnoosyY7w50Nn546ytvaaQLlyBK6Au4kAS+cOmaebr2qmkqAZWczEFif38/wtIEVtUgb82/g2CTY0Ig6jxga8E/+sbIv8RdEwkmN9nkz/Z79SCZli/uqtAGkJq333O9mquPKdDtE3FqqkJkSwHteskNVysqJV49R/dwmFYJXjVPrpiQOvqalJSSpuI5KzXcMKjnHnpcu187gBMzTbU9AdUOIDJwcOc+C9f7330NjCMmSI5cYmyq/GB0Bwe6tWpVtj71ufeT8RfJweIATqtRnMWE/nJ4GMmheggHjaEJRyKOmDTdEJmt/I0lKDiMc8QTxMUZr4HKLm15vtzCWB9uH9JIrFduMiEDnIiPGHSkwTHzhQ1q8L/7caHiLd5k8wktgSPaK61bM10XLS3VgZ27OJgNacP6ZfJ6h63vUX68hWxIxLxQrHoHR9XY3ik/rqVucpMTObxdvGCeStLd/DkelKOHw11yIGNw2OCIdaFgd3QjENJUkEwDwABo1tpmMKLGpeWPUW19J27lBLX1DOLCbUXUDOj2267H4Yq4E4PTJxKH0ahPsWAXx/qGdIyD8BEE92s3rlde8RQdLDuh/QeqLLRqW+eomsmZvOTy1fy5WcePHNf0gjxlTwGpiqjj6+xSAcJIUhIOPPJxu3rJ++UA+q6rp+n2a0pBpeIEik5SR0ufWuqblUEOaBR4yJMVVTjUYiwRxNS3tzuAUNKO09s0RkQohgImJCTgWJ6lXzzwqLr7h/XVb3wKdGu0hUAdZ04e2F2tGTPngVrt1P0/f1QLFhbq0otWKCcjhQNrRPEonE0Z6SCX+/S9bz2gypMjWop4VpKbDGocxyKithc89NT8ApxXoMx9baBcd6mmBeGBSObZ4KW5jAg/iZoyJRXBN1Ij5N4+/vTrIGKDFuLU39aj9eToXrp2viordmlKbhIjO8B1QxwI9GrWnKkIyz363o8269AJH4hsL/V3I/BP0Cv/9OLtxIT5XUEUkeX048yfGfH2TzPJLlS8fS/z27huJ4u3VkYm/4TRx2Eh92zx1oi05hoYPKvJnTWf0RKz2QvG+fvhIVzWUWRH3rFOt9+8Wv6eRpyWdTw/xkId+2hiMeO5B6F025un9PjjNLEgNnk8IFtZs0dAmadmJOradZlae8kyDQ+0K4cx4h9hjUSEicfBbhpSutq7EVXTlFpYIt/AICIu2ZXsU0RnKyszT7G48kcDXYh8dfzbxxifqldfPqyD+6sUlZiuwyfbQMjSEBQxpKVL5zGf+lVZRf6tde2NrZEsWIgIfgTVwCjNISykY3w2ppHuumEe4tgQGb3kZde0MG5H9Ld/fxfQXSNS1yozu1BVp1pxjm8nR3shTvcxPf3cm1q+Yq4S4jP06188jzgdqcvXpuj9ty1mPViIyNkFBaCKHN0B67sFhkY1JS+HJo9e0OhL1AWi+Z//5QG9730fYo5fop8/8A+QBUos0fuFTQdUUpoIvWIda8wpiAKdqj3WpC/9zVVasSqJGrSSsZqrAwfawbBnqaWh2WoyWbp0mrW+GUfi7sNdamsEPd/ZghP6kBbONHj5VM1bgfAacOoE9Xplyy7WuE7dfNutrNfRxBYcRpRuUEIszntQxtk0euTyTz/NHnGxbgi6brWShZuXR1441725uUsJaRFKSshWI4SNPtbbPbv3oDXiekTATUnJUXZeIfmjGdr8xi4NQJsYGAooB6S2jyaxI0crEXPjIAJkUxc/DTMD6ofsMWsqzSQIj52dvTiMcYjSbGZB7E+Lt++0ZoSR4We67P+0x0pGlAzPG/PZ3IjhZn0LMu6SNEBzQjQu3HmsmQN6Y89xDRqcMUKsHMap6v6tK35isJotdIyGIZRMxFtGrXUvEULIdtJ8EWSednT2gEaOwin+bU2fBRWivRznMwM5OAjxAuQ/2cqhYYMyNi9Htnl6pMq3V+s//+15ri8Z6cPcS8WwSjMHxlnrxkHzm7sLJ+PCQ366uXZRatd93/qQVt26nD2uWt6ENJDLc/TPn/13/erBl5mPSdY94Lh8ltt/LBjDvQp73ek1/Z1czpOvjVlqjMPYZcRjHMxRKLiRfHAPhIrEuGQ10/gV50HA/fQ1WvXBa+WM9rHv9CDyeriHYncyFBOEXkckdTI3RyYH13qYaA1e3CK24FqOTNKJffX6xE3fVkHS+APLV0Tee+9PmkGa2A+7AnYF7ArYFbArYFfAroBdgfdagT/tXfZ7/VT279kVsCtgV8CugF0BuwJ2Bf4/qcC+fX8ekR9M+7EGOj702gtb9Nb2WhyjHnUFI9SBKDt39RzdfdclKkz345g6hYvBOGZAVUbgFnXgcuDAOdKDaxD0Y4xhieJu6CfHc5yDtVgO7+Oi4zR8qlc//c6L2s9B8YYPXq/CGSENtyFw5RYhskWprw/nEuJtAky86bOmIcjiHulvV38XTqysqRxwl3GI36/F6y5RF/mCJ36xXzt2HNKQP0q9Qa+OdXJIjOsmijyz6NM4UOMQe6cD3D/V5Qlx0BmFUzJI7m+kEbdBh/Yj1BYVJemLn1uhBSuWInoh0fb0ksdIRi9C76h7FBHD5M85ECn4h9dwc6DoRNTF72bhqZvKavXq5iPacaBFLYNedeLgdeHKcRlkMKLtMM6c/0nx1tTzTHzsuW7TTa6d3xIe+3vHNaUwVe+/ebkSokd1vOwgyOCQ5s7L14LF+dbzRnAnRcckqx38piMSdjH1aUMIrDhRQb6ljwP9TBVlOpUUG6uxIfIiCUWOxzHnB/HoG+T3QY96waVWVLXqeGUTTQDkKvaSm4vYPe4AU4qzzBUZqx5ElKioIG69LE1Nj0YQd+EQLUTQ9ejovnJcUnwXkKF1jVW42lK1dt18Febnadf2XToBQrhnJEM7ydJcuGIx+N8TCFkRmoIAewrn+NSpsxUb5aYR4RjZs5k6ASq2xzfC6xTojvWzNCMXbCrKlD8UaSFe/SAps/OyLEzk0aPHrBzHosJiK9/wKIJxX1+f5sybC7I1S5tefkttzQMgRzOUW+LRxZfM16y5mTi6ujm4durw3nJt2XQSF5KXHGSGB2Nl8fwlNGb4lOj14nxPAVNbJyf4zpkXXacfffVX+s6/79M9NyzX0oVFHNyPgMUNIKzieF84H9xnSJ0I5888j/jmyFVda63aulpUWpSti2YXgEAu1WNk6Na0+BAfcDL6OGyPTFYEDsghf7cuvWQebsIQyPAgDQ0LwVvjsG+qRwDK1h6czL98YIfq2sGt05TgMg0fp7Ms32kehzNYw4fx4czLs8fj+ee7cd6+LcROHsNjuMzMkhZ20L39M6OCvns88oWsOWHRIvzvd5pTk3HkF/LaXD7LXWzEWvPP2eKt+e8wUvlt8cRgaJkvp/Ntw85b8/tG1TAu8OlFabpoZb4uv6gU5G03a7Dbck4aJ69x7Rl8aXx8PMKvD8e2j7nYqd0HmnDCDzM+InDAgUVeUKp5RaNae/FCRbkHmTM0XeD47kOk9UYkWHsMS7xGaRby44APIOLEkGPrZSyNIJQ6ca530EAxZrDzYGYHWX/j4vO0bctRvfDsbvWyb/WNOkCdO/B1h8CvpvKcUfX6+BZGBEPQMVe0D9J/YU4eqPIclR/cp0v4PBEu8qeP7GENz1B2VipCaR3iZLZu/8BlZIqO6eCOfaqqbmHoJbLWQJAAy4yXT9lFebjN28ju3otL1KFbNm7Q/PkpOnZ0q6ICycovROAc9mkIpHkuaPQxI5geO27lV0dCn4hgH3ny2Td0/FgvIvAq7dx5CJdtvm6+eaPu/8UDzMtWzV+wSMdOnKShZRAxbUzXXTVXV1wxhX2nVTFk0A+GvAi+2QjcQbW1NuDETOJaDpFZHa/DNAM99Os3EHkztfqi+exHbcqBELBg7WKV7zuin93/HAJ8qipPNSISX6Vh8k2ff/ZVC4GbR0a4ySD1Ro+DZo/RVDDNhWDqDx/dS52mWM7bVpzB/TS+JKdHga/P0ROPbdNrNFyVlKbp9j+7Ehx2l2oqWiBu5NIcAy6dRo86nLpukOxpyYnWWHzjrT26/vorQc77+fObXCFENtbuSNayQb8fkd0QJxhD/BNFrry1tjNWL0S8PVee9oXMo/fyHCsKwcik7NvjRjxkz3Yx9keZc9E0JsWw3ps81wCY+jaavhwxMda4dILbdzDHzPeZnB/rAC1sXPLjoJhN7q+hNJhGMA/NPiaDOckbpaee+QGu5QQNNu1kLNAKFmCso1+adSNEt5hZ31zcy7nSMtS+v1Jf+qcfsefQuICcbCLCnW4cuejH6MPcY5hf5A8BfoeaR9Co19fdos/+zTX60BduIUu3kvs2+jlip6hsG670v/h3DQ+CM6e5zOUZsaIgggEazWh6COPwz3Y7h3HX4cgFa901qzPC6jjNTk4royKAeAuZhAatODDccYyReITuAfKR+4Z69b57aQz84m3sed3cQyJW43CPiiHmwxA/aMQwoIXxaKIrzP9Yp0LUz8RdYMTmcw7SKJevowyzv7nz81paEnrk5ovX3TX7PjsD972Meft37ArYFbArYFfAroBdAbsC1v9PbpfBroBdAbsCdgXsCtgVsCtgV+C9V6Bt11d/nZo0esexbTvIxtunCnLOesic7OaEbc6yYt1621JNz8d1Md6pfg5LYx0IKyZrzcLN4dxAwDXuUHMA5kaEHAiSd8sJWVp8qqJciWTYNeuX392tBlwzX/jxV5Q7FbxssE7+2iZF4oYcGenjYBbsKuKvNzZesUnRCMIDigeNG+mKU/mJeqXmJnDAy9F0jHlfj1747G904MgpRSeUqArB7xCHlV2IBXwKeTj8jEXMs/CyHDL/dz+CxpXGSaATxB/Sj5E3NMZh5wj2Yu84zqcVmXrfrZdqxcWzIUXyc76rxjhUHeXfIeMMMU4RXJ8gMDsbm3WY79/TOKgDe5pU30bGK88Z8kZy4E9GMIePDg4vg4gj46exyf9Tztuz63zuw3MOjREODAaypzuIUzNe14HiLshw6lT5cfImcdzlJWrd+iUIF2C5oTrm4bjq6eqxUNMJXrL6+N5tTd2qATV64mSdUmKTwKpOU3Njqzq7u5VTVKRecLxOnEIzM1NUVd+nTVsPkGlJfh5IzrgEDnpBunaAS+4Fp2gQnVmZqZozMw/H7B7NwoGUiZg4hDu6ta0fYaQR0YlvF5Mgf7BXOelOXXbJDH3g1g3qIKNyz65dauiLwU2GS/hwh+YvSdNf//VHte3VvXr0sc04CDNpYPCQXzykhsZOcMBeZeQV8NpNumpplu64bjE5g071oK42gU4dGx1WZHSkNX4j3JGW28yLGzAwSj4ywrOp6wjzzuOJw9U2pCee2MZ3StZHP3+ZFi7IQ/RvxznYC7o5RA61SzveQvDlvcdobBjE1eZCBDt5pIomiH7d+5GrdNn62biPK5QzZZp+8L0t2rK5S5/96NWgWQ/o5W27cN269YE7r9aKxXN0srwc8eUwmaOnNHXmErC2Tm3buVfzFpbokjmzNdTUrL37jyGQ9+mOj93O+E7W93/8oJI5fE9M8moQN+D00iwcWcPacOUqDfq6Ld0sGgH96NFuPfHMYbX0IXvhUDTO/slC7PnmcVi8nXB+c8hvkTInhNWwOBDOzT33a5wp3k7O2DWo3yDZi0ZEOtuN6jC50r/n8V5dtL91tvL6k+fRe0G7nu1gMw7TsEs+XCdDTjAP899n1858T/NP+GcmX9PLGDb/3cc8y0yN1/UbFunSiwuVDbK4D4d3LIK9QWz39nWzTg3R7ONEQEyzXLv7KppVXtGhGnCnR040gyQepBEhAnfpdfL4m3HUDWrOjHRNK0q32AN+crF9rWOMj0o1glCePW+W8mic8PN75ntksje5EW6HQTcbIS8tOwv8cSdu1i6QtLHq63Tq+NEmvbJtt9oHcHtnZEBEiKcZguYO0yCCEzEhIw7BNR2ihB+EcTvO/BFlpKart7VV1199CU52mhxw7c+aPUW7dmzW4cNtmjM7Wx+79xYlp7rVUNGk/fuq2KtAH5P5vGzlxeCZT+oErvzm1jaQwtlaOK+EazmilsYWajKmGQWxNDAsBqdO4wnOez/rjX84gEO2i1zcbPUP96invxf0cQku/1N6adMuffLjn9ZU3K4vv/IK8+yAunv8rP1SLWtfiH0xOy2J90pEeB5TfoZLc8iFTy+dxvfyqdbg2BmyA/19YKVjoABwDZ2x2ry5grzvQos0EOXu17wZ0yEctCMqRug35Pt647J0JQjl1tZGPfjwg3y2PG3cuJGmiyac/6LxIg6SQKNiWay9cdG4dE+wrucqE9yxuS/oJre2p2dY1RU+vfjiIQR2vz79V3drLKJTb23eyrYX0I23gW2GWPDDn78AgltkJueC6PYgzvMGfL8uRPkWhODSaSVqaW5DwGeLpLEHwy17rXFNIkAanD73HRZU+Cyk+LmmaTjfObxOXCg54vfN+fP93MIE8z+T3TuK0mrQ+GinVtNVFNnKMSYflnuXEGQIF/NlzGPmnRORlLUHoTfcyBL+nE4u5oQICv4eMoPBBXtY45toFuhn3dry4v2au2SKWsoeUUZhmhyMbcthau5JIDYEuJcbRej20NjT2dGjH/3jFu06WqGuYdRanLtOmiBMNIGJvgjxOYI0HxiXcEREpCL5c7eFwx7Vf/7wHl11++Uao7FvDLerOyEdBHiUPvbn/05GdBf3Ykm8TzcNbeyBNCgF+J1wXvjZNTfXZHIOdzgT19okDE7Zuq7cXVoIaYOfdimfn4074vhc0QjjvYyvdn3wzpW68yu3URyQLjiExxF8HV6+B41PTrJ5+RhWrIYRb7mBsgRdU/dxQ8Bwk5MbXaJacu2/9MG/17JluU998lfVN77X627/nl0BuwJ2BewK2BWwK2BX4P96BWzx9v/6CLC/v10BuwJ2BewK2BWwK/CeKmBMDfWv/e23cotTPjlc2+Da9NQOPbupXIPk03aMjah0bqE+dNtFmj4F3N0IDprBISWk5kPrC1gHcOOG83v6wN8cqbkMrg/x1srAxc2Q5E5WPY7bBx95SY2+LH3lJ/+spEIOqYPVihuPlMPP87sGNMyBPaZC8JrxigKj6hgPcJjYZFnE4rxp6mrr42zNR24n+iaHlLUgKw8/eUqtnYMaHktQVbtfdeBix8j9jEbg83V0/laceE+F+QN/iSNA62CRIDqkB3PmCEoaOzLHsDgXB3GrdCorPULTSxK1lDzR0pJcJUcixnFAO4Yo148rs53cRZPTWIMbub1/TL42P/hll/qCoBbJKh3HlWbcZu5xkIS4eIIm180caxqXIP/+n8Amn122c4q3JpoPh/EYbtKBfkT2GL+u2zBTl60qUV9bK063Fhx1Q+Qaz1dGBk7boF/jIyBZEZcGcdoGcdcmJYDm5dp7otPUiatrx95KcjCbEWyGlJufpcyCNF7fD07RofnkPlY3DeoITj9HZCIuuWQrv5VjXMup9fKrOyxHUTYi743XXaqyA2/gOfJp3ryFiLZVOni4Che5R1V13cotKECEGlMctZ9Rkqr5ZD8X5acioAe1o6xGu3f36q29tSrEVYYBCoEUoRbBt3e4D0dcSDNnTOO6IuaA+fTGJeGu6tN1y/P16Q+ux83aitMqFncc7mtcjj2+PgtNnpmZBXp0kCYExhBCSB/ibmJqmrZu24nQ49HGm2/Trx543IQN6q6PrVFeJgNguFODXSgggQTQ3G7V1LcoyM/bcLdXIxx5vXHUr433GtXimYW66qoV/N2oamtb9OLLZM5ua1Q2Ytb6q1Zpx54DuCSb9Xdf/Ki8uLyfefwRnajoVwv50qkZCYqKjdSSVUsRUUIq21HG5+vSiuXzyTZFxDLY2cRE1bd2Kw7n4urVq+UaAxfey2eIDuHcQzDLTiAXMZpMQy/uxDq9uKlKLSBrMVLx+SdG1O9zl/7h4u2ZLtrJ4m2ArM7w40wBl2aW/wHx9p2WpvMJu2eKt2bNPlO8DWfZhkXb33X8TnzX8N9b+FPWGyPKooxoyaJivf+GVbiv8bOCLI6LT9AojSrHD9VoGPereb92xEDjEJwxYwZud79eenUb+ONsdfeFtO9gHfMyVpesWaP5rImN9Yc1rThZK1YuxBHvV/nJJj3z4GalJMZq5oK5mjFvhrVHDDM/XHwubzKTjctUdbIah2wUOcsZNIbgXAShO4qg63GlK55M2/966JfKmzZTcak5+tH3Nis7N053fPBq1oEu3j+a9bZF/TRKuD2JqsNpGolI1cNeEuUxgtWYDu9r0bKlhbryqtXq7uwm87YdUXMlbnYaRRxJ2rXzhJ55+k3VsFZk5k8hR7sNVztCESK2N2KU+TMIVSJfnV2j2r2rVovmOHTHbZfrsjWLqFcvomc9wlEUrlyc/OClS2dPZR4NqKHVh7AUr+MIwxjSEag8NLlUU5shhOpomi7iETwD5O0O8ZldWof7fkq6lO4NKJWM2cSSdAtBjnfTyqQPIHwlJHoQ5difaK56Y/spffs7m6EgOPSpT12jBXNn6dkX3lI1++ziBav16189qZSkZMTbFty/S6mX33JBH9i7Rxnpibpk9SLNnDmFJpHdZgcCyzwXAbvPwrnX1TUoL3eKtm87pt07TpIzPqwOUNDv/7ObWYsO6fmnjuqma2Yrhczrwql54KlDOlZRS3NPAiSOGtalGBVNmaJ9+/aTo5zBmpGt4xUnabhJ0zGuUQ8NOUOjplGKti0jviFGmj+buTA5o/pc8+a/W7w1DV3WakLjm9M4WC1csUEps/7QfGU+s3FHB8nxjab5zGCWh5ljrjEoJwifZv6F5541F8m8Nb87xn1YpHHp0iDTzbjvR9H+7g++outvWKnu6k2Kj0UsNTnV+M2DppGC9d8P8cNNQ1FEgpf7kT595zs/0XMPdymE+zcOigNtEBZK2UmjhhO8ubnHcLgR0g0NgeYiB+t4ehKNAks8+txffoCc6kQNE1HgRiB1J4IVrxzRR+/9OnjxQRodIjZgAAAgAElEQVRzEhHXcdgTWhsMIkrTlBNeqyaLt2HX7e+i602D4MS6Zd1v4lQ239s05hnxNhn3txGXTUlS+Ez9xAoMQGL58KdX65Yv3APemXiEMUgwBN2aulM2K6bC5Fo7yOE1WcGWHZnXGzcWY8cATQ1+5nWxynd2gkv/bOim66f/9Is/ve3jDsd9fxrcwh94z2n/ul0BuwJ2BewK2BWwK2BX4H9zBWzx9n/z1bE/m10BuwJ2BewK2BWwK/C/sgKPPnqLa/70Bf9SqL7Pj44MuRr31+sXP3lLu08gFBVnq3RFLjhbDoG9fXLjUnRzqBwKxeMOSQahZzIA/Rx+cQCGQ2R4eBD3C7m3CKd+RF+Dy0yJitNArV+/+OUWnWgK6c77Pqvlly7jEK1OQy1H5Ojh4J0sshEcHMNBDsgjEjmYTrIOXoeH+nAlNqgRoSkR1096cgbvhYjHAVxXS69OHGnQ9rfIv01Os3C6x3E3tZKtOX3pYrCNRSrbv9/CZ0aAAzQujvfiVvtDLprB+41zoDiBVTUyLoeCRmTF9RIKkf0mDk05xIzEqRyDyhqkfokcbEZHcgDJAaLJZB0c5XNzkDrCc1xj8WQ0kpWLGDboCSkQaX7Hj6s5ynLdmHcaIfvPhNf9bxJvHZbTKPw47YTkb/zUZ3QsSkMgFcdDvbrr9vm6+ZoFCHxSW22XapsalcZBfUpKgkZ6GRtgI0f95FqGEHARPIMcRPcOjuvgcVx7wWh14iqta+ggWy8Ng864ihEzli/NU24qWORTbeRihlRBRuSR8hqlJschBmSB5PTgBnLqyLF6+fxGhBrRLTesVUZKNA67CjCgabjR0nHSVug4Wax+VwLn68bpjLMbUT6NLMGFs7JUkB8rbyTNDIrXzr0NqqwNaP+hUxrC4ZqXlYXDJ1Ktfb3gMLk25ECPGgww7ijO6NWG03ZZnlOfvfNSrhviTiKoStzXTvJF/aNDampuoRkhGnEzVTEIuycrq+QYHAZ3mqHXt+9m7kTq4nVrVHbkiEpmlGrJmiLmaos8o4Ma7cGd64vTj3/yOAJpqSpqm1WF6zeGLOkURPG8/HgVgoANdbci1CZrbmmRGnA11jR04+7u1a5dCLjZxeBO87V56xvkcOYpJc6r8sMHwS97cVNFkMGM89LfpRtxTPYPBvXYo68oD8fg3XfcoLJdO/Xa6wcUYHx6cWZGOztxR08l0zPA+6XJGOpyEW7nzy9mHrtxI/r0q/u3663dbUL905C7F8EBbDjrgREsJjtRJ0bU26LqmeItjQ3v2nk7IU6GMymNw8tQBELGBYY1ziBiLSc9g9kazxMcZVxbZuaFR/hkF+7bf2faOMIfdcLxap438fOw++xcIKm3v++Z+NfzC1IgWM+gDLz9eSaLIePjpp3E1HVCwA073czvGketEa7PbrowebfGmjZZFAvhHDQiTGbKuK6/armuvWIBpATGA8hkIQoOkqnZXk9jjgmLBfk+QHON04ljDwzwKfIpk3G/z583hzXaq+de3q0trx1TMvm0t96cjlg6zNxzqGBaMSJSnI4cb1frqZO48B3KLsxWBPSFPhzcTlDcA53tKpm9wXLitTY0EOc5gqNwRMm4/Xy4GcsONqnyOIQHsplnLslV/sy5euzp3aoHQ3z5VQu0Zm0Rwlc3TQ9pNEkM08DQqHT+nJqci+Dss5y4TcyL4VHwvH1pOG53akpBnFauXMF7MsfzkpVFE8KbB8v09JNv8f3ycdoOqrOnBzd8jFoGuthXf6anfv2Ytm59QRuumaMP3vtxMqNfVOORg9p4zUoV5XjV3lKl9Iws9Y8w5kZwxlccZ43z6eI1lzKPDuoXP99Fbm6C1TQ1QBNVemaGpoAp7iIHPj7FhdiXhAP+BM77+fL1tMg91K0P33qJLrt4pZoDtQogtsVExNIAw3VH7IuNx8k5Sm49zU/HacZ48OFtumzDAt1y5xL5OxrAw4/roYeflp8c+ZysKTpRXs16PaqFC2fpZO1Rmm7idBEY55Ehvw4eeAtc+1KE3AR1IeBlgWVOSUniernIx61VkDqNDEUzZWJA2Tt1EAf1lKlT5ANx293p09yZc7R336s8P6BPfuIv9I9f+oZWLltHc1a7nn12p953y8W810qIAC8zjnosVH6Xf4D4gJPqHDJ5rFEI44iX7I8jrLtROFjN5Ao7Vd+ecWfu6r9fvH0nZ/07HUGd+/dgY4D0nhAi3awFBnXswjZtKBRDVjyCIXYYERf0MFQTB2vPGGK0K2Iik9p83reR5TRQIPIaAdgJncHktXZ0+6ipUz/72X/o8iuXq7fpORztXXIyN4I0yo2NJxDJwB7EHHFHgRGOx23PGkY/nHoGx/T4I9X60Q8fxE2dTHYxTQcESRuh301erIV85n3Yhdm7GDfshV//py9q5Q1ERDgRmGlQGAtCYiEv3kW+c1VFnz5x79fU0TzGWElj7+a+BydxgLHAtz+neBu+HpZD+fTiaNauEGtvpOmFMzc3p++qHGatYxyP4GIep0khkUIk0dzkYmNNYu8ewk3bUVOvJcsz9cUffEJu7gWGuJcwmnmk2U+sDF0j8pt7M/O6p9/TjQve7AVQO4w7Wp4c7XutXA987Zdj99237rsZoawvONbex+5tP+wK2BWwK2BXwK6AXQG7AnYFLrQCtnh7oZWyn2dXwK6AXQG7AnYF7ArYFaACRnfoO/Hlv/W0D3z18LGT2rOlXPsOdKlhFOEjMYrM0Wx96AMXqSAvggw83Bhki0UhHvkHEGgRnkJjCLwc/hsnj8m+DZiDUgS5EA5Ez0iXUlxp6quR/usXL+tkr0/3fOo2LV1TbKEzR4b6Fc0hvMMcunFg2QV6r6W2k7y/DAurOg6idHR4WL3dXbgGcZTEJnCSOarEaPILea/ulmG9uHmfDpV1KzYlC1GuRw1dfvB9HNrGcohrcMkc4BlXWMBkwvIe53tciFPtvQ0YjmHPcuWZA0LrEJk6mTNBJ0KuB3HWYRyznCS6Och1mEBHI+zgcplAIJvPzoGnQf/xPLfJQSTHLsAL+MDSRoE7HOeQ0ohMRii1MLPhO2PrtU4/jOj0tlL09t8bXekC8JJn18AgHH/70sYAdI4iWcehiJx8WyunUmNxVi7hGJ+9J9hF5lxQa1cVa860OC2enq9MHNdjfr5jgINoDnn7Bnpw04DUZiw4+IwduJA9YEET4rMQZNp08FAjrrZ+DpSH1IHw6XYhKEbGKSORBgOE/pnTUrRgZqmefHir+siRDJGbW1nbauUzOxCwRnB4eaJ8uuGG1cpLy9XzT76kkoIkzZ2bTrOA1N4cUNUJRNtgDEjkLhXMLcbtdhJBNIC4MqL16xZoRjFHxjQUOKi7C9x3THySahv69MCjmxB/i8jqTdGB8sOMYUR7xqLBixv3IT4+Ux2QqH4VZkTqJpCzmWluxJtomhSCiokzjRJSXW27esmXnUIOrwenW4QrVrVH69XaA3r2WDUChpmX49p41cVauXwedMhuRNs2DrAH1N8e0B5cQ9u3dGqEQ/pemi1amYvRfBbj8tqwdgWOoyFFOfpB1BYgdnlwteWror5eDZ312rW3FSF3SMXTZ5PhWaNGMNUZyeRXk1GbzBxr7WqXNyUR8aib7GK/ssjJjAJd2w+SNRGXY4D52Af/tMdHZjWY2oQsHHIdfSriebOKclRcmqRCsoMjIweVhgPs4IF+/dfPt6myHke/N1YjZJZGIFxYuYSTDvLfHmqgLn/7CI9189yJTNffGbNmPp1nrHOWb827QVzPEeCqQ6xBTsSu5IRYmkoYg4gbfhDmAcSUIIMZbxziCqsf4sHEaxqBdQLPPuEeM4Il1xjH3JiVE2uyFVnvLGHGYENBePJ5PB4zHxAnuNjncqmfK/P2QjHMk+f7ub72mW7cM51wVjV+Z72YQCebh/V5mYum2HlJ0k0bF2r9ZVOsxoMAzTjNrOkmS9Y9Dkkh2uBWgwijRsg14pMDBG6nVccOsqtzkovk87n04NPbFMAFd9N10zW1IFnJ8aNkTmeD+PaSf5rCnuDTiRNHMMmxRtA0lJjIesLn6MAN2tMbZ110878+3LhxiP8pSWCOEWMPHmnE2VtjPIRasHCahS/fs/uQ0ukeuOWWdQigSaqvPsTz46EhZOEu7eA9xmkkiqUBAyQ0DRiDZJYbATs9dTY42FZVVFTRaEPjxKpFOHrHNDDUobK6Vr21ZR8OxKmqqu1APIpQcl6utr74KtnRC9SPSJnM/lZdfZJM6mJ94M9u09ZHHmUd6ta6dUtZ80FPmEXTIPBx+rc09uA2LVNqSp5OVLPW+R3KoumkBSG7B4H8rnuuJQ84Bdf9M4jhvTRTJCOq+TVv/lTVVVeovWlIi+cVaMGcWSqZMq6Fi0ugAQyDqO5VH9m4bkesFS0whCh96lQPTSzHtPqyeSqdVay3tu7V3jeGtb9sn67beBHY5kQ1gHI+egjcs9+tDVcs1M9++oguYw1ZtWKR3nrzNT72mKbPzQGXnM7e6+Nzp1h5o06IE2+CXq+oNOQC1givS3FJCGSswXsPHCYrebrmzVkE9rmBNaVBc+fP1NOPbFJqLFh54gH27z+o225do96OZp3kXiWdNSc/rwjB0su6RLNJS4/6QHE7aH4yDTADIH8jGUeGsjtmmhGsTg6z97I/0nhjjRNzAzRpPXinTGnLkXnORxi1fvbuZ3Evzvkbpo3L/GOtaac/h7kpMDn3xjk6sZFOfDar54MamSYL84gg43UEUoJBuBuctNmDncwr07A1TLNXn2la4DV+8tOva/36teDrn7Q++ThZ0hERE5m5Y4EY9jM3Y6BdmYUzEdXBNpOL7I6GCBI/jTKF9Mk7vwISv0bpOaly02wkRN1o8tuHzJoGTmIQJ7sR3L/x1Y/olg/eyP3hJvYlNz8y7nfWM9D+DvbhIwd7dc8937TWNRcNPBHcu4TYd4Lsg5aCevpxrszbsBt38jWauIl4+zHR0AOcgWtsAA0xlCkeF24078NNJOtOpKKCEaqsqNe175umj933IUVnOJjTfqgcsYqjeQwYOzXFaR8Rw+gAE21ekHFs7qfcNMuFTOiv9TOaKQ4f132fv19LSqP+H3vnASfXVZ79Z3ZnZndmd2d77ytt0656L5Zly7KNXLDBFphOCCSQhOQjfEkg9UsIIZAQAiEEMNjBpmPccC/qktXLarVF23vvfWZ2v/+5qzFrIRnJcfIjcMdRsLbM3Pvec869Pv/3eZ6/+8Q36v96/grZL7sCdgXsCtgVsCtgV8CugF2Bq6mADW+vpkr2z9gVsCtgV8CugF0BuwJ2BS5WoL/m7397oqfvmxVskv70RJPqqyc1A3jxpCcqpyRZ97xtkzaUJ6Jg6rJsis1GmQEOJudwiMxNLztlZvstgGrEANJILxARSDqJvW2aN1KD7S596TM/UNPwnD7wB3drxep41E3Y2yXFWTteYWyyGRXiNBCsraVV430BAE8s0AdFIirUAGBNs07ybhNQ+c1pYLpbSVjVRrOZ1tY8Rg7nGdVUj8JGfKoFlvWxwWgwTxgbb5blKYDsSpuDC79+OaAZsu77nxgsCy0DHdQSrjv/4unWslXkZXFP97SlijOgJxrfzDisaIdRc46hhGKb0fq5S9UqC+HMlbL83ui5LgRNZj/88g/j5singDkBFDcxnA8ZyoMDgLFxrduUrp23rdSWdUsAgWTntbWr8Vwjm9Eu+ciZTEjwoYodJ8dvUgNA6iFg5UDvEApkk2joxdp4QOerulS8tFDL1qTpLFCW/VqgEMAfS+plxdnatqGMDf9+PfbYKyiB+PzoRLX2DrBvHA7YLVJLW4+6e+p03aYyFeXkaJjMv/DZMaWnA0ndAaUnlOiJxw/pQmOvvFgIDwWGUbxmWJvBQXKaP/LBt5D1GUEGbRd21yZ32K/FhQWGE6DwbdDx0+2o+EYVCcSITUoAxLaS6zxubcizh21dyykAV0GWTzdvW6YIrFsXYRUbBWh1utjAJ7Nwcow5hbItJtZJVih2l2HYkFZ26WhFtcawQS4oK8ZeNlWbVi1CbdfOWJgi37Mdm8sZYGqpvvmN/Tq0d0hrb9+oxOwUna06Y9mnelAtddQDtMbGsZhNVDzsa0lRHoCNdYAN7IaOZqzJB+SLidOi8lLlLSpUV28Xqlk28E3eqVkr4mL1zMu7NQCATgUijXB9fNSZ/XvsZ7uUk5NPzuUAVuheFRUVqqm3USNkf+66Y6eyUDevWmEUlOMA0HH11Pfr2T0XdOBEP7mXbJ6zPsyifDIK5Cv/h97lAckbmrdY8JpmiQmAcxSK0GlyXANArh03bCHfOEoHDp9UFyrMADCJdhCLzYQzP3HhvAhr59Wx8+uJyYYFeqCup7OAyYEajEkSxJEgCBB2Ob3WXDYv4wwQypG9fD70Gzqb+SXkcs0aF99uoYr59cDVz78X4hTz/2uu6QQK8AkU66sWJ+tTn3ontuPY+wImpyadutDQCfDEHnvYzxgYVA75pzOoIlNTU6ws1x4s8bt6hlRZ2YwdfICv58uZkKQj588pneaC69YXa4wM5qWl2TQuZCseqDo1M6fK81Wqq6tXWmoac62Q+5KL+9GQulBtj46N6czZs9iRe5W/qMCUHXVpPA0ec+roJHMVBemF6lou3SwqzhLlZyZz7aY4ngS1ttShBMfWnvtLdEysLtTXkz3drrVrV5BXnW4BtBGyZ4OzbkAz9uL1HdbPr2P9Sk1jDcCmvK6bzHXysZPiC9TAPeq7P91ruUEsIbfXWKH39QaUyNzu6iRPNzinxYviUb1PAo8TAKTXEUE6zX1UQCeXOrtHAaVNykpfpPraNo2S47tk1Vreb0hTWCMPjaAgxLFh203bda6iCYXs42TIh5MPizvD1ICWlC0mu5aGiOPnWTcCevsN2dyDcxWb6FdeYTLKyhhguMkfpY0E5nYBW+rB0V6UyNdZ7gY//sHLOr6/E9gZ1L27blFBYZ6++a3v6+zpFuXnLdHm9SXat28PCmnGNnmot++8wYLfTe0VXOtkmrNwlgDouVnzW3A+OHu6Evv5YWXnubGT9hmHdy1aXEYDVq0qTpzThz/4IR04dkonuf6fJAv30Z88o6pjbcpauRH1cwv3ECyYacyKp8HHwPXBQWBkGGpVGipmWYv8JqeZY50Lp/FrJtJaW42OFVppPac4jZqcf6ZNLvxFaLrwfvn6zhxXWmfMHL6cptd8zTTnXO4VcuO4lu0rYwccZjV6mOclD+PONE8Ychlg/PcOjKmb7PZsmt+++KVPkiO+hga3g4oNDnL+UTQNjdIAgQ0w68/MFK4mDq+SFudrtGVK9//NA9a4e/cndykGIB4cbdKnP/WIfvR4NerVRNwSeCYBCkdi/T/FWjyOkr2zb1gf/a236a/+6U/UV/m8vPET8hJFMEcjlWnmCBL74IpJ1J5nL+iPPnE/jStzNOhEWMphq/ZcKxPxEHq9Xu0XromXOg6Erp+pxSzrMndVohUYj1xzNw9SJhYhKTqZRisiNdq6dfvbi/Xxf/g/ckYHiKXoVXwYNs/BEWINyEpm4s2xnjlMXWkstDqAWEBmuY5BniWdyPaNGvfBbxzT1//227plle/jn3mm/ytvfHW2f9OugF0BuwJ2BewK2BWwK/CbVYFrefr9zaqMfbZ2BewK2BWwK2BXwK6AXYFLKjBY8bX3BoKd39mP0vDMD4/r0CzheGyYG1hSWpSpbZuxX91ayuYvm3GDKKRQFUawGRtAKTtGHmB8AtbGgNcpFCBGRek0ObcApgg2a+N8cahop/XQoyiQFq3S5m3LNTZQIc9sr1LyFwNv2TBnU23e3hNbOv8kuXpNikFFk7UoT/7RQTXWNbGJ7kaV6mFTzo26Nkpt/Q0a7WhSmjuWTfVJ7X2lGjgQwyZhqg5hUTvGzzuAxwE2KC3rT7boDXAOZVdebhC82UDzzRhoP9cPGnHKQgA9balMjPLGZADmkgE4jH1wZ1efIeGvbowuVCj+KsBbDLExI2YDFGBlFKSJsQ5t31qm9761VDmAzy4ssHsBLz2dw9giA+rYKA1PnZtXwaVjtUhjQHd7j3rJ/+1CpTeIara1pY8s2hmybbMVCQzJXoQtL9aGRcWLyWatBnqc0Ntvu1mZgMQfPPxdIcxSUnoWitJ2IKpPxWS8joz2qa+HHFZslutr2snFnNbf/NVdKHYjUIkdVSO5stGoZscmAjQdxKISdupM7XkUawFUSOFat7IE5e12vfDkU9hXj5LxulxRjnEUYdgDo3KKx275sadP6+DxNvnSSgBIYzQpdFhqIGP9OM0YnWE+mR6Dgqx4rS3PUGFBnAoLmYth0wDbMbmNisnvAZCNAaFcWIF6VF1Fo0MvFsODqNVHBrR2yyqtWJWvxChjv8nmM9l9/ShiPdheNjX69dX/eBoQNaEt2NoiGgWC+IFhOdQaaOona/TIccA4hs/RYQCttTpy8BgKNo9i2Ywf7+8EuHOMES5t2bbFUrJ3tAJ5+gdQRaYrBnhb39Gq8vLl6u/r16H9h5irKFXjUWeND+n6DasB6oxbPjM1KUkV9SiFB3t0x23bqfOMSnMSlEo+og9o9+gPTug/f7JffYAXRSDlNHbjBqhaudFX+k+9Nw/ezgJVw1iTjHo/PDLCUlnKP47SOEbxXqAAlrStAMAuxqHTDWGznAMAREZBfxHaGohg1jXz9+AsNtxGtWX+8ApjbQpicWpUc26UpOZ1OcvWN2MNuRooshDevqYRY8Ga81qFr9VCwh9zTvyblbNpFIBO7QDk/e5HdrJed5KjSc7sXIKqgYGtrZ0oYBOxEn4B8DmNwv0WcmXJmAwnp5wM6LHxoBrqyY3tmWKuZ6tgWbGe2fu88nz5KqaJobZqvz78W3cBV2PVgxVvFPm4HawBdRca+Aw3trzJOA94NEwOdg9q2JLSQmxOUdVziPHJPholRgBQ8WQ7j6gF1bgvLp3GoGnFYfddkGveq1UtTXUqKswHLp4CMEVhie7lXof1/wRAiqxY07DUQ9NCenoqKnqv1YTR3dFN41AjmbTk5Ma69I5dO5TGHD54+IDOkY+9betd3BsT9eX/eEIHjrRpx81lWr16pVYtX6+nn3haL7/4MkA4QXfdcSuNJS+h3BVq/0xcLmKBjFg/d2EZD5xuxL65vGQ5a2CE9h2qwBK5UpkFRXrbW24nEmBQ//rlB5SXn4VydhSXcRqmuDc73D75UQtHkM87icPFHGPUicV5WsSEkpIdWr4qUxu5v2dmZNGowTqDQ4XPF23d1+ewu43H6vjQgVqdOtarpeX5KGWzmNdHtf/AGaUbiE1O+RQ2uqYR5ZabN/Lnen3ly/8m+rVYBwqxTY7UuvUrWOvaqWWkFuWX6aEHvi8frge3vX0XzgWHlJYN2NuzRwUFS1nTx3leaKVm2/Tt7zxixR986d8+rE5UzD9++ClFpRRjCV+FQ8Isls7bFR+fpOdf3E0Wbhe56djX84wQwPp+1sxFYx/MM4xzLoZ5SDMN64exJXYC3RzhZm6St8rPGpeLSxXt/1vg7YyxP+acjGLaqHXPkREfE5uoT/zfvyQ3+Bby0bmmw09pbrJVYUMeztln1WTOyf01MKYh5kJq6SoUutH6l9/7qp7/QSVzck4f+9sd2vGh27nfzOgbX35a//6NPax5SSxzNLQM0jTFPSElZZGOnqpEGX+dvvrAZ8m3PUYTUxuW+MnM+x6uEa4tJiCCZ7nw+Cz9618/qG9h9W0iNAxwNscdWh9NdMDl3RReuwJeCd6a6/fzdddcT8AwYD6S9ZfDoEEGxxYaY8I4n0QmWAdZ0nQdaecdW/S+P71X0ZkuBbBQnuT5IjoxiQWNyAkymrndcf8hA5djthYSGgTEmPdzXzUOMwrP1yMPPqOv/cVX9OF3LvnIfV88/c03c82238uugF0BuwJ2BewK2BWwK/DrWgEb3v66Xln7vOwK2BWwK2BXwK6AXYE3tQLnXv7G2xN9Iz/yDzSE7f7RPp14uk6HI7PkzWRjd3Wa3r61XCsWJ2o0bBh14JRigBnGls5sGhqVmMnbi46O0dT4mOV8N4s3oclFi2GzNAabyo7qVjb+XtLat+7SXR/5fYSXFXr6O9/Avs6rzbdssfLZJifHeY9I1CAAV36/t71D4QCtqKgICwYYVeJg7yh2mMMaH52SNwllDZuPyahMAt3Tev6Z4+oGog1NR6u1h435/mmFe+OE+ILNWRQmbLShU7Hq9hrbvUsq+d8Nb6/VkhkRFNl9P3+sDdklWh7XqNaMLavJmTSWidnYcRrA0N0DvDWWhRezfUPqlEsVtZee62szMK/O/e9KCr3XU96GAQQCgNtONoCT4l36+Edu0/XrsVftq9Ik0KXxwrBexLK7l9zikvISlWBzHBbRoXEUoXHYHwdRI3cCaydGZshWRUGF4nhoGBDaOYYSdArVjFS0PEFtJ9vUw5hITg/Xtm0btBKr3xP7DgNnOjSMFDYGBalpNohPitLGLas15R9CCTegjqYZnTlaDWBZgm23dPZUDarVFB081QxYmFJqVqRu2bkDhQ4Wyk31imWjfElJoaqqTqulrlXdrSPktiaiPI0mZzdZ5aXJKlvksxSnR0536kdPVgKJ0AqjpovwYHeNvaUTGGp0QQaA0ZugfOBUYU6MNq4q4BjIIQS8eN1O1VfWqeJ0owqB0imp0Xx2PGDGrdpzzAvG+dBUj5auLNCSJZmaHu/F4pKNanecmjuG9ZPHjrPR3q+Wvmm9/b63qLauRkdP1qGy9VrvPQfJTQFsdbZ3kvfrwK7cq+TEGEBPODC7EVVgKQ0UDurcyueMk3sbr5GxYSBvtEb6hzUyHBAcDCDkBYrFYytsNrdR9DKvSSPW1OiASlEcbly9RLPApJQ4lFlep4ZRBXrJGvZPj2hLWbmysKvuPdeqz99/UPtP1ykQFcv1j7Isi53BCQWwmf6fgLdh2IWGM4cmyJkOMl4+nOoAACAASURBVAcNCIgwslrWwLx0l5YuW6e6+h6dA9o5yP42uZVBrqWbDf4QRDBwwjSMGEBhQK15me+ZtdOAYZMZaRSXJmMxtC6F5uuV1qL/yuJ/tcrbhTm5oWaXX7RmNuDWqAYBGKgAg4w1gjS55tLNGxfrwx+6hVr00kThUXfXFHCtAzUqqtbUMu3bc1wH9p/Cir9MJWXYZycwdljXmwBwew7UoQTH6pyGguExIBFW6hFjKYBRsipXL1ZpaRIgZkw3v+U63m8SS1zyNlGrt7V1AU4TLetmk23e39ILvC21MmaHsBQOB657aJSAsANbO0wUKpA0BWvuE9xnPIDGEnJpu6xzSsIjfWJ8gmaHLu4dKP9R6wZQ/BuHAyMQNPekMbJn3dyvxslTLSktBxgPsn50c22HaNwot+Dp2aMnVV3To9b2cfLKPaxn67FsrlRFTS1jwo317y499sijWrOmVLfffpPaUftWtjXSo4A1OTCZtg4d3nMQRXCBRrCVv/udt2qWhokLNaxFqG27Bme1/9B5jitCZcydvXsPKZYml1tv2UpDSi7rU4cOH2/U0VdOsR7FaMeOTaqsOEuNorQyP501Z5DPXc/vm1xjP/cP7ttR3De5v5w9d0KZuZlk1Zbpjz/+NfJ2Z7DeTcNidob1dpj1LJymjwxr7d183RbqX8fXOrRyZREq6BiabWJZY+q0fkUxa0kcxzugE8fOYefcopUrNgG+fWpvbdbJM0ewRS6mGSVWL798FIeDJN15803q62Ju8bOFS3NVtiJfdeer1VyHHfYI1uujZIBjyduL44cVocCgi/B6dL6uWvk5i2jC6aMBoBcba681xya5V5g8XjNWTV6sA3gZYC2ZNXMasBiS8ofU76HnhCvPtV8F5a2xWHfT9GAU/bIcUNraOrVkeZy+ev+XlV1QrLnpHtaVUe6ttQDcbpoQovh7HErxIdZkYgqYC4kFZfLPJeqLf/YPevj+aiVExAI753THvfn6+D++gzkdi133rD72h1/UCbKis4D8LtZDJ5DcXMu87DQ98sx3UFzX4KJwTGmlGQoyjSax/o6Oi7KaHVzR6RobCuqd9/4JjXYu7r2s58bamWM3zylmvTFr4pXX9ctfiUufWUJrppXZzf3MQcONyRI2LgfGHSI2NsZSgJu831ganwKsOa04fGy/tUB/+uU/V3hsKxnJUTwL0DSG3XikAbY8p3LzAeAaOxEeKHnIxfTealsxsRdBVyLXIVsPffNB/dufPDj7sXctfe8Hv1bxvf/KOm3/rl0BuwJ2BewK2BWwK2BX4DehAja8/U24yvY52hWwK2BXwK6AXQG7Av+lCnQc/dJWNteecTlGvA0njunlJypVf8GhMxEzWr0pR2+7c6XWFcXKNT2sSWw/Z5EFRrM57gd6TbMB5mED1WzC9feTPcpGl4GvRu5i7BGj8F5sRUH77M/2KLFwne7+nfcrMnZO071NOv78EbJIF2nJ2mzUHxNs/PsVl4LawdoTndNgRycb/n2AoUjL3jCATbMr3IsK001+LcCK/NK+oSblJKZppHJQTz1+UNWN3RqPSCIfs4cswHB+BrUcNpKOcHSeZA06jL2usdMzWbBXUO79d8Lba3nv0PEZu92F8PZVv1grhm3eZtXsPJvz8vl87E+Se4uC0mEseznHhef5evD2zbBKXjgQrwxvDRohDxLKFxaJzfBv367tGyCkU+2a7GwHOM6pr5/MyiGyL0ewyibX1xfvUSaZdRk5WajBRrFGrmNzflxRHrISY5LIkQxqZHyEzWK3Dh85r4KiXG25aanSXAk6f/44tcBimCzL8KBTXS0ox1EMDWkS684mrI2xSy5ZZNn6+shc7O7oV/35dq1atRpQsUoHDjzJOE1GRSrsO1H7DpELmJum5LQk7T94Uj5UoqVLlqKuTcEWuB24B7A5UakVy5dTe7+6+rq1YVWu3rKjjPfo1dC4C3vvah0/DHDBdjE2NlaTwGij9pmYmp9TkbHhKG8TFB85rWVA2KLFacBdNrqBRQ2AQmOb7AU2RaGMT0WN5wzz6Yv//CiZuE7dde8WlS/LYl4GyYcGJI1NkR0bh0qvRd/87jGN+aMVkeDRh3/vHrV3durJJ57FChp1b34hVqvn1d09oOSMeNTwSWzwj6iHE//QB96KmmpGVaerdLICJSU21qUrUNL1dLD5PqZ1a5ah5ptQA+AkPjYB2BWuiopaxN9eJaRmYA87qdgo5rfPoRu3LtXSwmzslPtQ2nqUlhcjBwq6QUBzUmKCwifdGmga0fe/85z2Vg4oDMA+Q02DWF46Uc2552aADm8uvL1SXqyDcWVggjFZDVrrBeuGf0KrlpWQmxzPuhKll186oUYgobHQNDnTswYWmD1+ft5S2y5U3rLGmXzYaB8ZwMAvM1ddjEUnfrF+YIH5WQMyTGOGycQNKcn+Swv8Jb98tfB2obotZG26ECrPv60Bt8YjGokl18RFJvU04NKPA8OunaV6z7tvYD4MaqCjRz00PXhxYBhh/na1z2JlPs74RHUMSEvPiFZWbixODTNqaexRA5b3ikrWKLClub1ZyczLqT7uMahaS5cUqLuzSSuWpqJ0L8bOekZLyovkJ1PT6zEQDqhEPU3G7UTvtOUAYez4k7Fm7sdeOJJs2ykcIXpRJw7TcBDEeri+vk6pZNia9aWDrNw41OPhJhzVQB9XNKrTk4B7qax4keVy4ImMRu1JcwL/3tLaqoFR8nppzCgsKABgIc7GkvbGGzYDmOf00qMvY0vepZHJSNUCpvMZ+8vIn33x0EE1NvSSaY2SH1vynCxjCx+j2BiXrttxmw4fehHr82zsubnXTU6hfn9FxcuXoR6OVmZaNGpJoguYZ5VV/aq90K8+XAMisD43zT3Gtvgjv/MBVWIXfehEhc5WdpI/Pan01CQgcRn392oUmi7lpiYAZuNQK4djPxxEeYslLpme4dRvjvvHyGQn1yYHaDuir//7z9TVMa2MDBfX0as7bn+Lernnv7T7EKrgIRSzi7SI7Npk8rnz8uIAs3PKoOZDg8NYSbt1AVvr7i6sfFm3f/qTc3rbPes1QU5qGGBv6/YNOlNxlCaaJBw3urG/r1NxQY6mcCYYnXFqCXm3qVkezue0BrontZ71prC4XOdrG8kOr9IQNt3djI233X27+ns6VUQjjZlLNedrAJrk8qL4PXPmvPoGUGDzDOChqcvUaQ43gwBjNXyOLFwaLEIZ06+vuA1NqF8NeBuCnsaC2DRuTWBh/JlP3qR7P3w399RmK45goB2LfzeNAK4oVOgtwEwaEcgTCIsAXCen8byWqG9/7qf6ylefMlGu1CxD44MTumVDqj775fdJjAtFLNHXvvB9fe6fHmQ+uWnQSQfCmmaJKD32+P3KyJSGGp9RJk1+ARwWghM+uX3YMU8OK8KXpFlvrr7+j1/Xt7+1H5cCnChoWjLriQG7oUaRq2kXu9rnFCv3FrAabtZR1lwE1pZttlnG43DN8PK1SCwSvOZnWOfPVnfq+utz9dmHPihnTBprEWuDf8q6n2varG+A5UgkuJaUmzfh+dY6FtZAxwz27d5+3idZX/rb76vmhbrpbz39T7c5ku546c1cu+33sitgV8CugF0BuwJ2BewK/LpVwIa3v25X1D4fuwJ2BewK2BWwK2BX4E2twOCRzy13RYTvng2bifcmx+ul+3+oL39lr3qd2dp0d6buu32LCtMcZMg1Wxlx0S4yQsM82Br7LfBgrAaDZgOOTWw3m4cGlLJTxt4WNorkf46OTeuRR5/UkqVl2nH3DYpKi7dsCoUCY7RjSNOoHmLSfZqYHufd55SQkUYW2aRx/EVNOANIA8hNDiqFTW1vZiZgZ0a9LZ1AAp8SsHIOho8pfGhCF56qwnryMGAsqB5FYm87oH5y3AJsRM+iWHSEc3yAFQeb3fMZsdj4WRbNv/i6FsB6rRfjat/7NdbGZqPwYs6t+byF3zOlDL1C18P8PcxsRBsAxHmaTemrsU2+2k3RS8/5SpmcrwdvEXdhszmgm7cv0e9++GY5ALdjfZ0KDDg0Rh6msan1oqadBpa19XeQXTij8qg0LH7DrI36DnIxTVZlYNaDgicBaDtGfl0z+Yyz2Ga7LdBXXJ6NssahtHgUadgOzwBsjgJ2q2oHGReRWn59iXpbW8h47dCm9eRGoui+AFzpbRnVHXdu1fXby7Vv94sa6BvTLTtu1949B1TfjrIV6+KU7Aw2/md15uQ5JfkiNDhM/h+CvhLyNn1sZh995aSWoeJzuyMsZbGxGvXFBDlWlzV2w8KjtW//aWDIIACGTN6RKdSs/RoYnkTVxoYydsfJsW4yd31aUZaFbXkO9qQpZAP3q7rygnJQwgWxp21uqWaeTWvnrffo/332e2R4NugfPvsx5eT51NxYy8YzIIZGi7rTbWRtHlR9J9gc8BR0o/RFecanYXUcpUzsnFeXr1RzaxsZlBU4Qrqxh3WrH0vrGeDGTdtLtGPLJp3cd1IvH6giSzpMpcvWoh5EaTXSq7LyTIBmvsqLE5SRkqszx6qoTa3qmvvZ8I7FWjNeORlepadFAqLjlJtB5uAkIBNZfCyW2eGoWaenRlCKLdFjPzqg3btrgcQdmmZNiUZJaVRQQQNFwagmsxA9L8PwzbNNvhK8NYHJLGcWvPUzn0y+5NzMiPIyU7V9cy5riUsvvHhMPX2T1IxcX6MI5uhMfmMIxJr3Ds2/AJnDLtSfmdmprKljWO/2A7ZFrWOtjPDQfP1VgLeXAqzLr12mecTAWw//S/55YJIZO6RFRWl6z10rtXpFNsxjwLK7HRummYZrdu58JWX1WfmqbhS5MTTiWHnpWKimp2JsjyVp9+CMGgamdAI4Nz48pTDGShTzeHB4BjUsqn0yPnPSYlASDug9dy/V9ps2WtmzSWSnt2PZbdS1yamJgBvUcXS/jAM/R8kBNzVOSEpFPd+DPfCopmkOSYpNYo2MUDtK3QljWU7zRFdXu5yRYVpUuJgGiQSdJUs6gjUjFSWpgewzKLGN0tio3hubmrBeR8kPpFy5qkwTY/2KBc7fip2vnzWnqeKCTpzvUmPnDPN8RpmZGcBht87WngN0zykqgjm+bKWqzlVYEQQu8lmLyH3du+eQ7rhjtYqL86x80JqaCzp9pkvtNFd84L0btLggnnMa0ZHjDYylCDK0c3Tm1Cngr0+T4+MqRZnf1d7GWsrxokDsQJW8esUqGkAm1Y5CdvmKEpwDsF6PQkE82q28rEStKF9i2ckaJwAHzTIuzxS5pgl6hoau3S9XoExegeK3Vpu3bqKJZlDVF6qUk5/LuhavBuqQ4o4G7E5rzfpFjGlznWaUEJsMJAzXbs7HQMPs7CX6j288pESuQ04ec2jU2MST+U2Dzcq1K1FBm886q108L+RkZ+rZl0+yFtSpbHmqNqxbo8d/9JwK8qL1lp23YJPfBIyPoYmkjbq062237VB5djbKfEYa69sQyulIGldaWnt0mHWtsbmHOg5QHyfrGna9rNkeaHuYn+cC/h6aq/874K1pDsF15GJOdiRNdCbnOT4hUbnkxedlOnX7Wwq09s61CgwDU/3G9pvxRp1nsHbwEyURW0DTVES2fvy1x/QvX3wemM49KiWC6+WieS6okoRwff3r71bCpjQUrEu4N6Xqm//xbX3uiw+SOR9UYVGxvv/Q11VehotG9SM0H4QrguPwM8Zczhjmap+c2IxHpBWp4Uw3efB/wzMhbgPGXQWKGqr3q88elzSbXe756mqfUwwIDrB4m3/MK8izquUSY8Y2czwlJppYDo6BeIN4lOp+MnkvNHRp7fIYfeEHn5fLN6MpGrVMV1ckNtNYb3C8pinuIrx1mfflj6XoBYrz5On0RtPQUaAnvndA1Xt3jy3Ojdnxnr+n68J+2RWwK2BXwK6AXQG7AnYF7ApctgI2vLUHhl0BuwJ2BewK2BWwK2BX4AoVmNn/ueWD03376lsbfQ6yJteRmffoFx7Gbu+Qsm56q37vY3kqjsFO1TGItWy/pQ50TUWQJxejaeBYkMxby7LXKFlNXhyqhjmUHF7g1NxMOLmrw6h+zqp89VoVLVvE5mgtOZYoe+LzNNk4oQFgW1IiUDUpBwUWql5sWBPJ1htiQ96oESOxXZ0LoGbDWjYMYNKNvaJ/YtSyQRwFckUlcGzJCTr25HM6/PgZQLBbEVEJap4OU7MBYTOAgKhogEGATTw23WAMYcAiC9QYHnol+HOlDcSLariF5bzWh01rU/hyit9L3nshTDKWf5eqZ0PHcFlVLe/lBHoFsFI2G7tu7JSDKHTN+ZoNzdeAYbP9ePF4Lv3e1U4cc3yXvsx7WWjckC+TLWg+26r7/LkgNFM8Sszfft9WLV/CZu9oF9msYdr7syqAi08pGdgZz00BUJxc0yishVGZGlXRDPaQHixQsSmtqe/W4RONVo7xTTcsV3d/r1o7xhhnsVgn92KhCbwODOvOHWu0DgA6Baw5XdmqPcca5cLKO788QcmouiG/jB3Uvn0offv9aqjs0u0Aoc3X5+lpxtbIYIQS47D+7mxSF8qt1JxU7ImB/4A8P5BkWTGWoAlRqIEvYCHZbNlzLy5KtmBPT9eAdmwq1PqNq8m+fAEIm0f+YArjdxRwkKDK2i5sjM+h9hvDHhagTXNBRGQU9p5+LVmcqawkF0A0ExtTBxbJCSgaZ1RxphbgkqpcVIJ9A+06evS47rnrvXr0qQp1dFTpHe+8kXk1B4DqwCY1W11tQ/rJQ3tVzf8GIgGMzKcgULK/ewRVq7RyWalisdKsIUNyfHxKWcCYSADQ+bPnAD/TKluZrZXLM7UkO13nXzlLfnCXYlPzmFUxemnfMa6RXyuXJmvtusVaWRSBJW4um95BtTSPsBner+Zu8mC5jiVLM8n0jKY+fUpNjFUimbZj5Gt6gODjqBb7O1BCjsxpzysdeuUMaw4qe2+cC2tbbIdRAlqWmiiljNbJZMZecf7OS/ev6XUleDuH0tcoYA28nbVsQlFxBifJ6nRp3dJYQFQRNq/HsPcGvKIyNmBgXi2LWpcGFwPvjdLWDH1LCcbXPF4HOcx5Fgg246UTpbdRB5q5YdZSq9nilyhvL83m/MWTndewmc80r9dO0fn5urChY+G/z6trX6uBM9ag5pxeXYssNZv5KbOuGKgxD2+nAPAO7IxvuXWtPnzfNkAseZEzYzRmTGORXKV+1u1I5nIXWdbhNPrEAlASEtJQZI6r+nwLatV0LV9ezrxo1bGGDjX3jmkGVWs8YDwQOcgcN58Xh3oSEDzcj6p8VJ/62M1KRkleXXOe4wHQkuGZnpagDevXsAixhjAPn31mNwryQW3ZeoOycwo0wAK0++V9qL8HlZueCUyNRyXow4J9UlMoogcGuxWX6FMi95c57nERZKqPsH5UV5xGiZqp+LgU1L/drK+zNB0ENOwfQ+25CFUq60R7g7KB+wX52Vaus394UC29AVWjJh8cdZLn247aN4B98hIN8Z6vHD6BMjWGOkRoK9btrxzZo3wsm33YzZaXA3H3HdGRI826eccGVdUNc0zxrA8dWr0qWXkFmTRYBFVFLEFt6yzZsdWKJZPbD4TzML5iot0awqq8YHEOds69qHvzdYZ7cnycF5vndHWPdXPPjQUgO7QoJ5NM4TxAFdcR2D1NLT0xBnjFa+/uJvJoz1oZsY5ApNo6mK8DQ7rnHTfx+T0aGBhAbZuuSayh3Z4R7cSGedHidNwyyMGt4zoCw+ub2pWXu4J1aZLfmeSYCrGzjtaDX/uJikpTlIh1eyPNNNPYYN966+2cwyAZuU0aHvcAkVk3ALyRzKeO5kG9+51raSCb00PfeVTF1H050DyDzFyTVxoLhB0jlzopHZttYhzGJrkP4LgwjbW7Gzvgo0dadPiVKsBzq2aY38m4fTim5rgNkA1uhn0oomDBFLi8Sce1Km/NrPvFhrH5OWqcQMy8u5YnCjMn3cBCYgKAoSFVvBvwOtQeVGwk9uQJY9p1T6Fueef1isqOt8b2TDPwls9LJKvYkZiiZ7+3X1/9ynM8M0Vg802+sodnJcDkQKeUoDH9/V/epM0fXc59kkYMV5EFfk+cPqemlnGanu5ABY7it/9FaljD7yPbneYcgPiTQ7gRYMXvzspRa2WbPvPX/6ljZCa7TIY0t12r2Yy1xgBVK+fbrDsXc8Ln164r63Bf73uhtdBK4zaA2HrYsxYrys/6zfienRhWLOrhmIhIueYmrXXD5cYBwulT1+kabdqZoz/7tz/kGRM4jttFkOdGt2G2BvCbjjnuWaa5YY5msjkAugO3AZG3HZzjvbH4n5ry6S9+5zPqOFw/+rbt+Te9+1u1R6/phmT/sF0BuwJ2BewK2BWwK2BX4DekAtfy9PsbUhL7NO0K2BWwK2BXwK6AXQG7AlL38b9bFD8X+1LL3sO5P3n+cY2zee3xLlblmQYlkXP7zo/eoJVYH/YPYzELuIhgk8tkORpLUGMiGpgmdzIImAgj/89sjJGPNj07Ibe/T8lxBaqvGgVWncESuUTX7drOZuJ5tdU0KH8J+YNsGE6eq2Eje1TJ5cVyok4aZmPZycZsTEoydrhkDLKdloSCpvZUvRLSS9mILQEG1ckbPam4GJRY0zUarZnW5z97TBWD43ImO1WAejCKwz3bhrB3YlAcIXasxtrO7ATyf0YNZ6WKzj8iXkkxeqXxcani4/WUpVd8D0tFexnYedEi9XK/ZzaUjer5Wl/Wp1iblhbu+h9/maxek8UbhmrYbNAatbaxdpzCLnkCFVBZgUu/de8GoKBP491ADCyI95zo0hCb8nfduQ2gMEMTwDApxaiBALhTZM52dbcBfodVvHSp2mkOeOrp/VYTQXIyucjkp7Z0T6Coww6RTdrY6DAVZUVo2/qliqeAx1GDHjzXpiFvpK7feZPOHdlPDh4gbVGBGht5336gQu8E1p1+lKw3ahjF3xOP7QYmFQEd8wFMncCmcaCTydMcYfPZoRry/pYuXYHNcA7j/RUsQsn4I/s5MtLLZrATq9huJcdkKDMnEkAzoo0bi1G4ZaiRXNy4aC8byUHtA4jWNfixuo7TIErXGCxMo/jeLBCqrDRbESilNq5l3njYQOY9a2rqgAxepWF1HBPjRtU4oMGeOT3y2AnFpsRo6aY85ZVGovDzsEGdpHOnu/XF7xywIKgLSGuUUXmLs3X81CuKCk9DmUsmJCNkbKIPEDCORW0UcLFE9agTJ2dGsVV1qhgF8OZly3TiuRNqxso0jg35c1XNqJKnUNBOa/3KXN2webViUHMlZziUlCH1Anemp738zLj81D8aVWQytq2zQPmgk017FH8gT8WisI9wZqLoekFPvdCoadSY4cClMOBe5NiElfnp4BqzbQ7QdWuGaxaB6jg0iy7dyL+CGzrTwICTX/6fhwsbImYBKrNYas7y+WYRcbLxb8ZxJA0Em9ZnadUicpD3HNHxSsi7DxLORAsC8yIj53PAneRwGuhpQIUBsxBeLJNnlUZzgh+L7+7OcRSMI/JQixm+N8t8CQfeWoq0izMWlPuauWu+FwI1l65hPz92A5Hn7eFDa928ctZkTP48g9d8zTR4mPcxRgQBrPBDAHnhhxp44eS93KYJxMxrLIWnUYMaZbILQBqgQWSOpovJ0UmUm9N633tXa23JSn5wTGmM527mbUVlEw0Vedgbx+uBB/YpJ9dBLusqnBUmyIDt1BNPVevuG1N0683X6fDRE+QuA+si41SGRXVLZ5WOHm9WRGK6WgaM+s2lqcE+FQBYFxcstsBgd/8AY0vavKYI1e8teunpx+UlrzkZ5Xt/Vx252fkqBJgia1cfSvnnWDuOHrmAQtTLPIrU0uW5Ssv0qrtvRHFYuiaSjzpEE1AE8HICC/5jWBC3j/VoUX4Bea6prAetqAu5N7rj5YPsJDC+vWTcCpeH1IRoMquTNUvzwxR/P1fRpRPkzsYmkCMP4GruvKDaqinmRKwi4t2o8OtoSgrDKj1KuZmRmh4ma57c2FUr1+ihB36GHXmXbrvzBtWgmA2j1q1NVXrrzuu0EneBwCxZvhrXiZoAQPoECtsp3AciaQhIoakA23G6lhblJ1F71knUymdPV9BgRUb4gFH4Sh96/wf0yr4DzONx7di2GuvnZJpg6jXBmh2XmIotc7sef/oY88CjcdaQkT4/zSbdygbOrlhZor3P7dGKwlTtvGEDv3dOqRk+FdJ4Ek2ebVszDTNHG+D6fuyuy/XCSwcpfzzWz4k6ceY494cZ5RSh6BwHFePSUVpUQEbrqErLcjXZP6IhbK2jyEbNyS/W2fP1ZPseB9YuZ/2KojlsQF3N3dbzyPIVeSrCxtxNrafJUO3jGF3kkM4C1AYG+mi0CZODz0hOQvEd59TAmF9f/+5enWsgTsGbREMabQjMUaO+DQfWW81ozDMzxOcbFsyt9GrvwkaNbu64P5+3Zn7N51xPW+8TysM2a4R5Pgm5gFyd4jc0M+ebQkIKVkvxb93oOW6aXYyrgQuluXOWbOgtBbrnnlXKXZJOPusUDilY86fm64kHjuv7Dx+jMQmAGRynFh5NYeM+QwZ3GA4ojtFx3bZtm/7vP+YqIt2LCNXY16+hTWMVZxfL512Qf6xGM2TpRjroyJojhxink1Hug47cApxaUjVYP6p//X/36/ndVZol4sBh8r+5Zua+bdYnA55DjV2vdptwFqG1yzqjiyD3cvVZ6Aiw8BnNgrfWJZu3nzdNMabB0DS1uRgXs1h2u4HUsSiDXaxjboCsieiYHQuoqatfSzeU6W+//rvyJQNvp7GCH3Pi6ZLAvZeGHqB2gLEWHp2qYESOnGNn+Ro1x2J5NuBEgZtAE+KIPv2Jf5are67t/fet3LHmg49U/48/hNkfaFfAroBdAbsCdgXsCtgV+BWvwC//r/Nf8ROwD8+ugF0BuwJ2BewK2BWwK/BmV+DMc1+ISk8Mw6WV+gAAIABJREFUP9Bx6siKA08+zzZUlKqGZlXf0qclizJ0y+1LVE7WbSIbX4GL+bBmg9/Y8pmNthmUHiZ/Fj9iNsVQHhhA4DBaDj+bX3Fqa+1jM/qUsnPzdcs9twNQA+pprdU0qtmsokJyKx3qOVulyCivYpcvUbBnTK21F1AaxSme3MEhckFHAEReNtXGRrCJrW/Dnm+pCtZdZ20M+gc7dOJnx/Tw915kyzpSn/zLT2LxV699j7yg3tp+newHFBrATP4u+5fWhp3Z1bc2/kKqGor66wxvfxFo/c8/FpusXmOpbepu2RVaSkTyJrE8nWD4XL8uQ/fdsVKpqExHsEHe/fwh1XehPCQXs5TM2mgP6qA4k+2I6ntsEvvkWTU1N1k5divXbECNFaMTp87q+hu2Al/rdOgo6mtjkwjgS01MVALKNV+ik0xkcmUBwDXnG3ToZLeGUcu8/yPvV0PFcdWR0VpaXKBplGYDANm05DzyFWOtTdyxgUHVkS8bG5eqiOhkGgfiUMd26jSqo7TUTBRwGfrZ07uVkpZonV9He6dl0ZqKXavJjY2J8Viwuh/b5awsn9YAGMpK0pUQE65oMinHRqexz83W+QunUBH360KjH/VgL9DSRc7mLPmwEeR65rKpPILdaT4qWo9lGdxATiY7xljMxjM/yIT2JKuHLMqvPrgHu0syZXcuU8myaGVnxGp6QDq4t06P7KkGEjJvIerRvmhLVTiLtWhPRx82qmHkXAKDsS9fz4b16NA4dqvD6sQGNsob0LrVeUpO5FyoaxgU9pUzlRoaA0xGJmjlinU6e+qE2hrPKyslVlmxcVqL0jgljYkH+UiMTwZ2AlRmJhVNI0VyAjmxgNcZlHH4mDM/57BbrVPholU6eLBBD//wiBrItBzBqtIFQEvAoj2KGvonzLEDV+hkCJooUqsJY/51tWPdrFXXCm/5RD5pHoCal4EsozSdmLVw47pM3XbdKp08UqFHn63UbDSKMq4dZUXt6QBcm7zVeXVeCCrMoi5PwpbUh6K4j0aDCWpvwRau9zSLlYG3FmRYoDp74/B2Ho6YVwgWmbkYNF0Vl6mdUQgbBWDotRCUzACc4O3WH2OVH4mjgVlbJ1GqzgF8zeofDDI+aWhITXZo86ZMRdJ4UVaapZ23rKbh4Dz5mKNc9xT95KcHtP+VHr3jvk16+z3bUFc2YE9+GIAXpq0b82i+IHM5JQcVuFtPP7tfN910A7bZozpX3WTZnVeQUz04MKpElJQFQEBjidzcSvYmrg2zwMCYSGypmfMeZwBrVxcq9w5t27JMq9YWa3FJjiJiPahGB4GnTczZQZoXIqzxmZ4ZzbWJBmSRvYzzg4cmgqqzQFVvig4dO2fVMDszmWztSSWlxqIkz9fjj73Me/i1cVWOsrNSKQ6KVWOrnZtKjna+BeaHaHQ6e7KZXN1+yy79tjtuA6q26zFs/pegMl65cTkK+nFsxmniqD5GM0iGBlqZHlj65pNDfeZUE2vIsPIXkVNqrFu5fKMcf0421uPTg1q5skCrVhRrDMvqU6fqqHE0Nt4BPQGcnkbhO8P1HgZIxZIb/gd/8CEshJv071992gKWH3zXGm1YvVHPPvmMas5c0A1bi/TRj72Le3y/erBSTiTX9Nnnjuh7Pz4KlM0HvLnUQmyBIf0+LKPHRoZVSi7vnbfcqP0vPo3Fe4Su27aBRoRxLJ2ndOhgDU4BnVqxYpnKgLcnTlUCcZfr8SeesKyU/+4zf63v/fCHGgC8D/b2WM4EZSXZwPIeRdEAE0YmdkNjB5nSPZxHBA0yJ7lGKEAn+rFqL1JxURaNFUOooX1AXp5Fpv3MKfGZ1Th5oHSH3oVhjWtiGCYHR5WTk44VdrYSUjL102eP6rHnzqK+xd3DrAwLuj4sJahR0L8Kb1/rfvH6z2SvB2/J3OVzQs8eplEiBB/NZ17rM8mVjgNUPU8uzfHTVBc5N6GyfK9uvWmttt+zVa6seBxLXtDXvr6buUMjRsDDeOC4XaiuDVrlPuYyABtlezq2+n/56XKtePsW3pLGm9kU3jsJO3QALHbMLrNmMVYDs5NEXWCbTvNVdBoBuDzPNR6v1X/e/4T27IZbuuJQRJtrgW2yWVeNU0sIql4Gzr558Pa19wmr3hwHBywXz4MenhOjPYBZ87zIOSXSfDVFNIKx2L5pZ5E+8Q8flTeD505U3eHBaMtthrhoYhhYz4DAXl8Of2m2wK2RFM+yMAa4T0bEpmuYrO/Pf+oLGmwfOB8THb7h80/0jb7Zz/P2+9kVsCtgV8CugF0BuwJ2Bf43V+B/fpfqf3O17GO3K2BXwK6AXQG7AnYFfiMq0HDgX/enecK3vPzTb+rE0SoNB7N0tGUYNUyU3vOOdbp+Kxazc0MKG5tDJeO1IERI3WFlxbIT6g4jF40N/QCbpSaj1lIwsCne0hzUnoP7FJeRpDve8VYs+NwabGlEsUb0ZRwWdWQGzmF/O97QymZXmCIXYd14vo+N9AtYkGaT15Ywr4wAYDjJ3XRmxLNBSJ5gd6uC5JnKn6BX9l/Qw0+e1fo7b9If/fl7gbwO7fnXL2nfz06pvXVKlVNsxrLrOs2GrfkMaxOWjToDE+cWbNBe60bp/ybl7dUCrf/OAX85eGtg5iTKqGDYjN5xxxrdsX2xvCD4McBpR8uAescjlJKTD2g9qcqKCq1eWaYoLBgHBsdU3zupC7XNKFqCckeiEAIapZPTWLasDIDSi21xgzHItlRbI1hvT47xcz6yY6Pc2lBSrH6gzOhEmFrJ0iwCILQ2NQJLK7XztuvUgV2ngTk3XL8VRU2bsgGyy8mvdbARvWffCf306RrFp6EQJqB0HIVYFCpLY8c6TTbvjFEuotiKIvQ2gfFbVES+X0OD2traALgx6gN0BmfGVYClaiK5t0UFiSjmUDJhxerC4tI/18fP96ieuXMYdWFzO5CHuZWVnqjM9Chtv74ca0qnMtIj2Tie0+H9bITPRZCvuQTlZiONFCYgOkb3P34KENqi3/n9nVq9OlU4+2r/C2f00P0nNIbyLBPFrwc1obEmncJ++q133Q6IOav+Hj/KxAkgdbg+/Nu7dPLYeb34zHEsU92oAD3YNmdxLarVTzZl6eoVGkZR29zcQYMF2bxkXUYAciaG+4B4KLrGAygqY7kGKdhDe7Rs2WLeF5UTCjAf6v148j0dUJVZlE4R5P/OsW7U9qHIxLIyykMucXiSnt17Tt974kUyjGkrccQCFVCQYUeJyNEgQsuyMmiBxvn/1Lvasf5G4K0f0Gw+00DbEAAdxno0GrvfG7cu1q5brwOOH9UPUD1PArbMsbhQ+LojnChKye6+aAMaAkNOB4rOFDd/olAVTqNKnkGNBy5x4zYK2H2z4a2l9uVljj8EiUxOplG9mYYc83XTeGCOe9oo7air+Zr5vYXroxliDs4rDLti8w8EHgtvwCCZpnO8jwvVqANl5kj/KMBrCtVovN62Y6M2bChFOd6PUr1blajejxzvVmsb6ZBTgPxUFxa7WPM6g7TgOLA2X4VNqVOHDx3RsuUb+EqMHnjwKeqCIrM0g/mGJavJ9WT9aGvHuhv7VSagIqN9GiFE28O9JhIIM4Zd6xSqt63Xr9ORQ53MPWBqXizHP6BPfuqDqOBj1Mz9Zxy74fa2XvKYM1VSXKTuXix6h3tQQXuYU0A1lNBf/8YPUekyv1HrhnHfS6JhxOSG7nrXLTQS9AJvn9bMRBLw0Kss8tyTyLqdmRrERcKvZWvKrLHa28/6BrJpaerXgX3nUMSSgb20hNzsbPXSiPTS3lPKzU3T+jXblEHjx6FDT2uo2wFUo3EEpeLgQAC19Li27SilYSMRIGyye8PU29OnO3ZuZ46iEAYGd3S/QtNEHqrKONU1DuiVE9WMXTLf8UZvR6VaV9tOfrRXn/r0n+j551+wlIEBP04BWKlPkcXbVFWDEjdJ777vZiXQueVwDiqDtfjChSF994cHgVkjFjj2YhltAJXJ4I2h5gMoleO94Xrvu6/X228skA+w3dzRgLI+XidPtuvb33oam+Y4MlcDKPpp1uLK7t1zFAvrVawV2Tpzuk4feN/79fB/3s/6Xqe/+Yv3W9mpDe21ysjNU3VtB44LrC204Hz/hz9TLw61hT6Htt24Qm+5bSV5pSaLGkA9QB459tznzzVrjKzbtIxsnSQDuPbCgErKEnE6iLPqF5/gxrK5SG2oc7/93RdVS63ozuG5xqjP58d+6F7/3wVvQ89Tlrr34twMKeDf6D15YfyBE9V9wDyfzWKrjPo7hqp7WZ/TyY3e9fY1SsNi+gdPPMd8JPc5iEsEWa0xUfw85z4O7A/yu5HmoW1qQv6REa3Idem9H71Fm25fbVZcrj/38GA/VxJfBNbmMcann/UhPiFD4b5MVL/krHPf/IfP36+Kaj5jNtLKg/XwPDlDM0MYz3iXcyBZqKK9FN7O29H/ovr5lytv5ysaqq+lgjbrGM084caq2jxv4q7g4dnEyfc8nFs8ufWjzI8mlOO3vLVMf/7VD9OEOKq5SeA7NXXQWGCaWIIok2fIS46IxpEgLJL6sf7jbsH/p9EQK3kaQEa7hvSBnX+vOX/vsUcrp9a90etr/55dAbsCdgXsCtgVsCtgV+DXsQI2vP11vKr2OdkVsCtgV8CugF0BuwJvuAK9Z/7phZi5iJs6LjQAaV7GyrJfB8+PyJ2eTH7dRm1a7sVm0kHWJRuibOKNkRlnXlHY1prMSWtT34EWDDI3Z8AAG/jRbHq5TY4YG4Q/+sFxhZPPuf2OzSjzAFoe7G7JFzQqi3g2DNktQ9HYr/CRMcVmpqlnsldVR9vlRMqQm5vLZrKxsnOyCZ0uZ3wckGca9cekOiur9eLzB/Wz3S1avW2V7vzIR8nJy2WjrEWTdef1rT/7hto7Heqc9Ohs54TCjV0y6sbARftRSzHGeRigeK0PiKENwzcD3lrmq9d4AG/ENvlqgdYbHkhX8YvmXI39tXktzNQ0x+aJntE9d6zTNtS3/tEO4I1HszMROovydJICBYPT2H82K4t8SV90olqBhU3jfnW2DpPdCPABQg6P9Sk9J04jo+ZrKDsZa0uXF5M1mawjJ45iSxuukkUeLcUbNC8hVp1N2K4CTGtQrvaOOLAZbQYkj+jd73oLKrY0nTp+nGaEIIqZAOrYCCVjrxzE0tdkNPYBm5rI6ewATsXGGZVXHJbJF1CmJVs2tFlYpkbz82MoxsfJwU1JwbIUK/BU7FV7gL1tjU3ME6dS4yO1FnvW1BSXSlAXzwUn2DgWFqAzOnaqU+OOcHKco1V9qkddHU1KS4pGiZaqLZvzUf0Z1fK4Th1t4dwc2orCbYDGhtHRKbU0DOmJg/Wce5a2XV+m4mIfPzOjvc9f0N6XLqgJ4FpUXKh3vec+ffOBbwMXPUpKTkEcFdCGtTfoa//6EGrADt37jutRCdbypx371Cht20TWIVCvuqZLJ8m6DQDKclH8OrDPbQGYj1GvRPKDnWxk+wBc01yj/v4WLSlO0JZNizmW5QpHDXmmqh7404/VLedLrm9SPCpCcqhTM5OUVkB+L3m604CCjMLFKOzCVXGhRf/y79/lXIfkiYwGMBprZzbbgWGzs8Bf1E+hzf+rH+vztsm/LC/xNTnSlm3yvArPvAxoMdfXNJnccetSXb+qWM8/s0c/ewEbd1RcUdgph7NuOo2K6yI4Nb9nQISl5iN7Mx4b4fjESA0PBgAEfN1YtaJcm0INdim8NcdirFsXvi49/oXrUsgaOYw6mRVvYdPNz8/LaR2b+WOU8Autls3vhNY7AztCrxmUwbMAD+O2EMZ5BFCqzgYmyJaNRX1dyDhy05RQxH0gmkzXGnJGW1WKvfAyGiliIqexGO4i77JO9diDe6LTFJ2TqNGxQQBiD7alHvmg17PcJ6aR8NWgrB0dBsoyx1PSUwF3neoDyLY3BZRXSK6psc9mzsFbUFoGNcq9Koq82nAsyMFP8tJEYeaJORc/jTyJceju/YPM/VH92Z/dp+JC7HwbGzXcR74t1qmxsYlKJYfaj6XtMKpfk305PTmrWpS+pyvqNUWuaMAZqVE+c2ogXE0NKEmXpqNUpwHi9u3a8+JxHThWo/t23Umzx7gGepoUg1Xz9lu2apy838GhGQ0PTamWfOvOjiGrAaWwsBgYW8w5+rXn5b1qqh1hfKczL8l9JR7AQ8NJ4aJ83XbbPTp25Jx273led969XkNA8LoLHRYMG0a5v6ysWMcOHtcH37Mdxeti1VTWYm1smFGcWlmvasmbdTujUMSuIKf0jC7Ut6AwRtlLA0IU6unm4S71dg9qMTnA/nHg7MyA1q0rZN2JQNmaSL0LVEkG+BNPVam+sU+DY0M0bRCVMMN8x+r7ThpfaqqOadd9N2r9to2q3/eyLjRf0G4s8H2sC4EwHzEIfmWk5VqgrLevWydOXACWZ6PELdaZM6c0MRkFjEZZPz2CRX0u+d3bsA4f1fAUlshcy/DwVB070aSDByq1Zv1W1I4OVb70Eufh1k03L6HpK0aDfUOcJ2NqYFYtbV18L91yemjpaAMEJysuPgE3gU6OgfTqsDFloJL2RqXp2T1naDar0fBsFHm6dLuYUXPRlvzNVN6+Ov95b9PAZOadmWemMc7Ms1dh8YLM16u4xV72R8xy4WaO+gGw04zdWeNiwPOXl4aESOZ8YtyYYhIiNUATXd8gLiU0XZhmGHcY1tU0ufmBsW437RSGk3IfNo15YYzfkkURunvnSq1dX6j4FVlkz/db94ZZQC2dE6hOsUQORGi0M6i9jz2nF588o/NNPRoJeOXAuWIUSbTbFaQZy8lcm1cgX+61UIm88PumXpc+gy18trjce/k5r4UODa/WGfuG+SYU7JSNQNlqVsGmn/NORd3ujJzDBj2De/+IOttadPddhfrDf/8Ez24o61GIh7uwWibbdo7rh6WMeUBWAPt3B/V2MoexjWA8zxA7QKNPYpqaK8L06d/7pO7dVX7wbR/fv+WNXlv79+wK2BWwK2BXwK6AXQG7Ar9uFbjGrbFft9O3z8eugF0BuwJ2BewK2BWwKzBfATatHPX7P/NAknfyvRqaDGsAxvzw0Zd0ik3jKCDq9bcv09tuW64of7dlGSdUTQYaTKFyMq+QOsva/EJd4Ce31KiKvCihPPzs+OiMvvPgj1HejutmNnS33rgSxVEr30MhiVJpAtvTonXL5GGTfLiuVrPYJHqxlQX/YMXqYyM41sqTnBgZ5fMneV+P4rDEnCW79txhLCcbRlW+YaOiUGDFZ3NsbpO1OI46uF9Hv/W4XnqmXv2BeJ1q60SZFSkTbzmHcmTWwFvOw4K3xknwNwTe/iqM+0tBtdmUtTaxuSbJSQ694+5NWl1G9mJnPYAnTt0do3r2pQoNMJY2kZ9qHGeLFheSWTisJ598Tp0AS5cjGkUtmarJqZokhy44N4LqL1KdPcNysQG7blUpn+FXHHCtDrvNuIh+feC+d2mIfMpuNmFLSsv04osn9OKBagWxR8wn3zEhzqNFBVmaGJ3A8rsVVVIu1sGDar2AsiwKxRAwJwZFUTP5l/0ApkhgUxSK2uraGmxQw6zPmkM9OcO4NerxEZRKg4ODVnxfTm6OugALBpR5yMqd80+iIswEHJC1m5uo8sXJ5POGkVkb1D99+Qmll+Tpvb/3Pn2XMV1dVaXSAnMszXrnrq1avBirWiBHA0qyiYmgFgNABkY62IDGGnYoDOjt0RrUuEMDjWwik18YEaeHv3NcFTRnBI2XL/M1PTOVujRhoRpPXceVgWIwzpeq1vpuFFoDAJUcjQxh54tScDlqteyUeI1T/2ly/E5Wd+h8+4icbOh72Nz2k3wYHZ+Eypn1gokVjcrIA/R2AKQX5UVry/pFWlqcq9qz5/Wz519RM0q3ACqlYYClF6VeQqxT6Vgtx6HYX1a+iKxsF9Ab+2ZAekxiHI0ljfrS115WVU0PyxEKfKOWYk7Pkas7L7y9NuUtq0BoLXzd6fEa+1STd2taEC5mUhvoYhS15rOXlvq0Zdki1Z5vxI67T6N8zcBbPEep/zwENX9CENca+6hr4xLMn0gN9s8AKQ1ENcpVk9zpAoT83Db5VaWssX1/nVfI4tX8yM/VtQbcvrr2vwZYG9vk0Dm+FqDMt1uE1MKvgc+WiwFrOev+FJA9JsIP8IvXerKY1wL74lGU+zzRAPwkebDTrW88w3weUDxK1LSEGBoZ+tRYP6hDR+p1ilDyHW9dgRX+Is5/GFV5OordcTVWN6hzfFYV5xrVwVqQmByr8hVF2rx1o3bv3qf+7j6AHHntwEZjT27yqrO4dw3QHNFFPvNaVPpTkyMo8GuBpz7cF5wqzMtjLo7q/Nla1O6p+r2P7CQ/OlOTzBuTjToD/DX51E7m5jTn1t+PXTAA0Bz7xEgQeExDEXSnaxRoSSNHde2o9gFrDeb7wHtXAhpv1YlDZ3WmpkPl5aWoULFibq0BpK7SkvJ8Gp7I58VataGpm1xeLJrJYf3Od18ADKXoU5+8S2vWFairoV6tjRx3RT/ZvzVY+sbr5p1bWCPc+sbXv6+qcz3cf2f10T94G/O0DWXyWQ0B2bKA434iDAZaO/TpP/4Itu/t5AIfpTYBlM+rlYb19OOoK7u4Jy4tKVUJ+fIpmZn65J98QVm56br5llv1/IlDOkOEwcY1pTQd0BRDjmd5aT4uAsabvEtbb7qe/NxwffovHlJq+iJFxTv100eOqbwoQ3ft3Kzrt5TjLgAAi5xVdfV55kI750gjDu04p89WA9Hheiguq86Td0pTxs63bMZyPhEXgXQ99fhTPDfQAIAK1uSJR7MmbFpfzno8q56eOqzFowDFM1zjVWSbH8Uy+RzW15uUiVo3gSawBsZYbn6Uli/Lxz1gQOcr6wHFoyjCZ7Vx8wbLnr/Pyt120CSAqpx/CvLSsckd5noD5xKz1IDjyNMv4vLQRfYq13mhIvbNhLehhgszV40tunmeMi8DmEMK05Bt8pWg5tXe0y14yzPaLI1AJh/cGMybXo4IHoDC+bqDNc2NHf4kily3O8my1Z6epSY04Ig1NgC8pU3Fyvp2hJkMbq5vACtkjSqN+9YKcnM3b1uhzBUAcKzLI9wm63pcPe0DqqpoxhmlQg3VA/y0B4BMYr0rWtPcoyZpqJjj3hHhog3ndXbprgRvF16bXwZ+rWde07xhGlgWFC60jpvmQ1Zn6ztmnXQaK2TWagOVMwDMLp5NTbNiVKRPM6PczzuH9Pt/vEN3/J93AqiJGiCuwBMVw/kYCG2er53YQQOxua4mUsQJ3MUGgPv1OHbwNErErlDFwdN67PsPz91z580/XnLbje9yOHbN2yLYL7sCdgXsCtgVsCtgV8CuwG9wBWx4+xt88e1TtytgV8CugF0BuwJ2BeYr8KMf3Ru+OaPwE7NB/+cmehrCslEiPfnkUX3rR+c1ihLxXb97h25/a4FisMELM5Fcxp7UhyID9ZGV98huoFGHOAEnZoNrjgzLMDb2cN9kQ9+FcmYOIHaEzXQgrDcWdcu0FqOmiwPkRKKG9GPx2oZKL7+8RD4Udv3kjA43NCk9O1UBFEoxZHa6AWn+oRHNolYwu2Fz0xjgsnnWiFIoOjVXCfnF8uVkahqQ1VF3UvEot2LZPGt69GU9/I2D6g1kaASo1tB9gU1CQA/k2WRjWraEnAJ73xa8NXGP1/qA+L9ReXtNY38hG7rW4rzOB10J3hq7wfwcn96za5ty04Fjk/1Yq3rZ+G3R08+fR4UYZ8HNUfIiNwBxR9kYPn26AnvvaBSf4RoaAqCyOZqdg4KP/NjGljZATaS2rS9T7ZkzqLDGyOSM1RAEcgn5iUEIggs1TXlZnvr6BwFLQwAJl0pXlSgxwat9+14AsMwqJ6uARoMJnTzbBUjwWopIo6adhRR6+PvQ8CigaBwAiXqLjf6YWB9Qk+xXFFsu5kVvTw/K1wLybbNQl51AMYbKEpvwgf5hYCUNB2zsdnVj9xoP4GNQpuJr/P67tqA8BIhNzOq5F2t06HyHEgxIHkQ9lpql/MxcVVcc1W9/6DaUtyYLdZJsSDbeUQFGcu4zs0AlMjiDAeyjF2OLjEqqf7CdxgiXmrAd/sd/3qPWViBpViS1XAc4O66JKYAVc6Wjox+45sPSlWYJ1ELTM6PYm4aRr7sCgIcFrQDjXN9ZY6fL+zZ2Apgah5WelGgiL9U9Qt5hlM/K9w1MYRTJRr3DM6ncrCS97507AM9xqjp+Qqf216D0w6J2GLvMmHS5YlN0rrICi1mnslAZj6NWLsAi+s6b1ymKhowZIHJCYpQWL12mAyeH9JVv/lCVTcCFiHjLZtqB5XI48MrAGPO6euXt68Db0Bww64NZf3hf8+6gVctRwIAV83Uv48C4EQSBIIX5bm1eVkBu8BDKy27gLcgK5ZZRJTr49xCECNl9mr/PUCcinRWbEIHNawB4xTqF/bfLAzgAABhgauXkmqYTk81o8jGvBt5e/BkHVMT6HeDxleCtATOhSN0QoLUqaSxEDby1PteALNb6i/PbwGi/Ud7yPbdrTitRnq4tz1BBbhLAnXU+vI/mCeD8FNACpWc45zNqctGZVwncEzqxAm9tHVRVXRfjrlcrVuWqtKQQi+N+LNGHyVMt0LHjlTqJOjXM4bPgbRA7UwdNOgnJSRrCNv3eu7br8MGzOnemDmDkRcHrZpzQAMR6MESzRGFOCseTCSgF/g6OKNKXoCiOewQIOwHgTYuN1pIcN3btq5RJvm0kgMaJCjIsEgvrrh4Aaoe1Powz7+OiEnXiyBl5sUl2+7D7zkhgDDbSIGGypMlcpQkjnrF/+ug5xIleLV9RovM1Rtl6gTzufG2/YaVSErFWxao2SA7onDOGphSn9h9v0I8efYX7kFdL0rzasjabpqmt5PyO68SxC+pD/bqIdSoAXBod71VnZ5/GR9xA7kmA5FL1tU3qp4+jOi0RZptLAAAgAElEQVTNU/GKMp1FuZrOvTOTtejlPa9gpV4C0B0mrzdM99y9S+dOV+mVI8eVkZehZGydK2orUUCau7qH+6FPLUbV3DOoDetyVF6Sq8wkbMp5AOijHv7ggG66c7MiIpP14Y98kcaMeK3asJjz8tF4kgYM5H49NcQaEkc8go8GmkF9h9z5zFQyrxML9NwzL+E8gH32vbdZUOyBb/+ndt66UcuXFjPuh1V5pkpewN/LFafJri0ClLk59gHr3hAXjx1zRwsZ2Vjwokj+ySMH1IaSeNmqZXxOK/cLUOJ4Hw4GHvJ0CxSNFfXISL8KCgrVOzBCpnGXcliL21r7tHffWe4lQdbPNOXnJasgh+YbbJZdNJ1FRKTq8eeP60ncPzBMfjVv2lLfmixqpsT8fPhlmbcLb6KGyc3/3cwzMw/n55NxlPh5xq35GWNfPt8s8XNb32uDt794wzbQMoJmG7M+BrnvBQ3CZG4bQCnW9YkgJsqzzFfWGTfjco7xHsC6n6R11nAvY8/JGox1tGlAIT96jvfw+LFWD44RcYCCFyicyLNdGPbC0XFe7oPRrGuAcnKZh2m+GOdn/Sj0h1kHPeSAz3J+46hTXTQphQPdjbvA/Hp6+YeHUK0W2iaHfjLUqGIcEEKvhev//No3D2VfA29N9i+fbxrHzEWZA0abj8cjwVxg6yKZ62ytizN9WGwncY8xzxkzZOAmqKctqDGiGP7oT7fpLR+/EziLdTlQ1zwjsOSTwUx9jP21Cao2b8d7zpl6G7OCae4Xc9iuu9P02IPf12MPPastZSV/9bs3l3zWsevHNsC9podV+4ftCtgVsCtgV8CugF2BX7cKvInbT79upbHPx66AXQG7AnYF7ArYFfhNqUD3wU++Z2pm6KHDLx6VczKcTdrleuAHz6uidUbXv3WN7rxnlXyRWJEODykC606kEWRPogjBZs+om2aNIsNsBbJpF8GGp7GancGGMh7r2MH+SR0/S75dbLLe+sGPKIjV7eGXnkHRNKSkhDjUUyny8b1hAJyDjUCTe9dQU4uaAWCDnW16UQGgzmwbAgfY4A2gboogT5TdRdVUnFd1fa/ufN875IyJQmFUxyZaB5uwOXxenPY8/CO1nqxj496tcVeaqnsHVEue51xEEptwbBBefBI0Kj2jIjb7ctdqWfx6Y8Tk4V3rw+br2SZbasLLvOY3GX/xZZ3PGxjEofcKHct8FrDlIGgplEMbnAvz5a50DKGPD22gvka1uKDeoa+bzVezgb20JEMfuu8mlLHAiaFOYEycWoCDTz11UjFx6UDJSZSXzcogczUrLdXK1ZyLA3xFGpDjR2HnZ9w4FeEJ6iyZidOTEfrTT/4WFp9nVIsdMoIuVaEUvfnmZSjvhnA19CgH+H/o0DE26LH5Ja/WHWVgExvoKII2ri1WMsDw4L69KMiCyl2UpSXAkZb2bnIqT6LMzVAi358AlA4Ahjq7eoEDOYoAwA4CDbyAxY62bix1pwAE2dZGcZQFfIc1hGrPzaZuHDaiM8BeA3CjfdHI2qe1dfVibViZqJxMoIknQ//0taf15IvkP+eG65333Ck/0Km7rR4Qs4VzQFUWGEcRCARkcz3cPUeuY7L1frW1rcoj/zeRzXQPxMFLvuOp6kE9/Mgp1TSyCc0OczKZvWZvecvWzTp7thIgXqUS7FuDMwEAbCd2scBmFKEFeTmojqbV2ViNmjJC+ShhvQCsUWo+ExalFOBrH0q3htY2rE1nUCMPsznvB6S7UdWSq5gQrY++f5dKyL7d99LLqq1oxT41Qa1Dw4pI8Kl4aSnq4Ro2vKeUaLJEafbo6hnRdRvXY8nsULJvVEnYCmfm5SqMsXD/g4/rOz88hV1qApAIOBqOLTrrlPknNO6uZIUcgq7z42/eNjn0CsEBC6qgLgtnEjiAsmbr32FydflnDihqsnLnLAUbtpo4DYzjDuBDTbh6ZYK2rVmsxrpG/eylBvVNe7jO4eCA+TzHkB1qKNPSfK4foBHDOPZ4eV8/NR02LMEodYOMeT4HsBFOdq513GZ2G2gUIq3Wgb8WWBvFl8OBhTB/5oEzAAEME7S+ZtS/5vd5X9ZT8wPmZ5wo4YyjwgxNOA5gShg/NwOEMO/swr85zAWEd03ThDPDO/F9P5b4qFgZJlbTwuqVWbppa4FKsoFskS4Ah4O82FYA6ZzaWvoZYy6tXleiAPb37a3NSotLIjuyE3g7RH7sLNAsRqWoUt3A3ZHubssqv2doVB1D3H/SAbo4Nbz4wkEUkwHl5+epvQObUjqF7t11I9bmVWSkVjO/nP+fvfcAb+y8z3xfEgQIEAB7773OcHrXFI006rJcZVtyEjtxiZ1s4mtnvbt37+7eJ3nubrL3Os6m7CZZpziOS6zEkixLVp+RNNL0GQ7bDHvvDWwASIDg/X2HA4lSZFlOFDuWgcd6NBqCwDn/833fOf5+//d9lVuQzvGvAM8XLUvtEOd04sTN/J1Njz/1jFIzslRWa757UiN9gD2g68LUqErIYi6n8SMRa2vThcBtR31dA6wPeWrcWqw5gOTW+h2sK9d0/uw57iOruvs9+1RaUQpwD2Ddu4es0Is6j/3vxYtD6u5e1E7Uqk4PjUyhGf3Gb/4SjUWrgE3ydFGPDnNP9KPwzcrfokeeuKJvP/oy97MM2YkOSGYcfPoz93Pd/Wq5fJHGiXprPowtLnL8Tu3cvV3JyfmoSrEufgQV+nUgM00Xn/vip1S/rVpf+q0vAZqxdQ6gEqYR48CBnQr458nJHdWB/ftYk4bViiK2rq5CpbnMH5o03BmlOvUS+did/cqv2cIaHFQBY7Kyopj1inxemk0Suc7r9mXV1Feyznj0p3/+HayGi/TgL30I6+d+GkjGaBQxPShkqdq9jHUnGbiD+s5Tl1H+rwL0szQ4NKL6+irGQiPPEjPYhE9hi1yHUn8aG3ws62mU8QKee2gYM2t8apIDKLtG8wtOBiiAl/1LwNkiPf3kRTK3Z5SFE8cO6tHZ2UzGMepe1kK3O6K7bz/M88YsDTCLNM+UoigNqZuGHidq/T4sru1k/qby525s82cmh7n35Kq+utRSW6dm5Ok5GgK+/oPrzHHLaJxxj4qS+RIH4CPV2YKYG/B2Y/69BnKtX7D+DmOT1+YmvxVt3tj42Wsq/DDr/8ZnGAtgkzu9kS1tM2DxVaAZ/a63c3PfeDbb/DKHZIs+/JjmO8s94MbDCs9w4XUA7doyTsdktJpsZ6tRJGg935nVC5wMlOSYWRsSiJ8I0VxC7LRBzZZ7RAKFMoAfqTp5ucbCnvWMddGsWwHm7Aq14GOtDGrzWqPZxlBRc54WuDXqXwM2rdfmp5iNdpk3e9p54zq/+dnkrZp3THWiL2st5CIatbON71+n3lanoln/uRbm7+w0YgWAsi7WwEyPi/GIywPPK8nuPJ4jljUyMqp//6W7dftnjsrhnWZc81lr2dZ5BANYrpP9nZCE6t8AbOZkmNoZtwg7YzvIvdKWlKf/8R/+GKeYVn3sxLZP/+L/PPu/385Vjr0nVoFYBWIViFUgVoFYBWIVeLdW4MfdT3u31iF2XrEKxCoQq0CsArEKxCrwc1qBoZO/c0eSe+UHHe3n9OQj5xX2e9iMTFPrYJ/23npY935gCxm3bK6R/Wc3VntGccJGlmG4Nmz1jIjBbHaZlxPQwo6uJicGlY/dKYI8nTnbzvZmkj7wyV+ULRNVWlMbG81NWCk6rU2/VXb8U1MylUXOXgqWqLODbOJ3D1jWsunYZZZWVWFBy5cYtS/fMzIywmZ1srXp1drazu/moGrabuWaTs7NqnLvfjYAV3Xm4Wc03jWsRDIk+8jinFiMU/swmaS+kELY1f0kHgLfaXj7xmzLHzVkzbbnq3u0P+rNm35uIO36DXXhxmcYcruhELJz7U0+sdkQfVW5x3vYzn5V6fhmX7UZhEV/bh3bjQ+JwlsDtMx7t9UX6RP336wc15ymJ3rZKEaBSV7eKVSac9j2Nu7aoT7AzyRZmQUo70jaVMS7DDg6os5ro+rpGQKGJpGN7AY+ruvlU1dQ76Va0NUFuOy4PgLoGEQVG9SxI3sBRCts9q+pr3+cTVYbIHJZmQVpGuhAcYQN73vv3Uf2a62Ge3rY5F9QJyq7bCyPbVgyP/H4K+S6JqK0LFUOds1rSLpPn7nEhu8aObLlQFebujqGAJeoi1AzOcn/M6pBA6XMy5PmwaJ41spLLS0tVX9/v5V7aDaPk4EP/+YTt6m2PA3F4KjOXBzVxasTqM1D5FTu0wJqNtCMDpEfW1iUwNwj+7d7TnnYjjrZfM/KyMT2tBkbZb+KK7EETQipiHr19y3rq397SmsoXR3JKO5QK87OApxLM5VOlvTk5JTcnjStAIfNMfsAqx994INc97AeefRhi+Tv394o38yYFudQuOVkywe4XkfxHADQDg9OAQHE/K0AltBw4YlTLjmS5y71yIe9bXmusVxOkQe419c5rMkFGjPYGF9ChZSX7yX3t1E2gNYqNtQJ7ng9+UIzTSHr2rstX7ccLFJ2plsVlWXUi7zj8WX93u9/l0zgeUslGUmgEQRlWXSSv9EC+I1KrGiGZQK5pdH3Ru0zTSOBtd4ZJR57+Tazsc+5h7GeNULTRBu/w9hbMaCFDXoDKZZRiibjKHD3HTW67WCtzp97RU+9yJictDPesI9GiRVCGRz9XnPdrflhwAEu9IkuP9CINSqSqIVZkyHO2AbYrWMtGs2Z/VHqu+h8MwrpdfG7qOsMfEDiybgCcNtDG9bNZtZak9yga/7Me5ZQIYbJDXYA/5OTE5WZk854dGgAS17fHHnnrKlG8epwrSiTXNTQAp8OwIxHlRdPY8BddzZY1ygvGfjFWjs3N4kqexaQ40Fd+YwFH7/0xffipuBWDlnQa6hPr7V1A4Ky9OKZDp0+16xbbz2kMFbnM33DgLRaxSUlqm98WHNYlM8CSUaBJGlpODKQdTw0OGpZHzsZY2lklxqVrbHELczP1LHjh9R6pU293f3mFMmuzUW1O2GpAUtLyzS20AGQ3UO+e6uWydHNzMgAwE5rnmYBe3gD2gfgaYkAlpuP1qMMbdClK11qunJd+TkFWIjPYAu9VY3bsUDGCeDZx59HQce8yyvV4KSPhgjmM7bFzefbrGtvd9r0gQ/equ3Y+4eDwyrOS0WF7EDdvsT4dqO6Pa8nTl3TjkP7lAIUvXj5gnUt0jMcwOU0VZI933rxshp2lunOe46hnu8F9meiIA3oz//0cd5LzWmAMIpWN8pj03CRjHXtNI1LacmZ2rq1XqdOPadu1rG9WBAHmW/GFeA9R/crh3lmd6borx45SbZvHOpJrybJF7iZ78q0Yxk/PqGxmQXVlJQrBVV/72gHOfRlKieHeoHjNzUdHR8lW36UdTAD+A3Yo2nDhdK66/qALp5vVv+MUzW1laqqqdELp08rCNwaZ60py8/W7bccVVd3By4cQzwXBDmHTB04eADlNDnn3Nvrme82VJ6hdb98NMRMLxnoh5MHKtvxEbKCO3pVUJhn/d4Ia8I0DQPV1TwfNBSST9yM4pdsW28yCu6LSs4tVGFFnV44dQZLeaD+Tcep5Sj5vC2WQntrLbCdMZdEo9gZrvfXHuumAWVJaZm5MEkebGgEYIVWiPFhNTZZqszofXHj6WKNNcKsDebhZWPN2VB8Rm3HN6810b8z8zuqDo02MkVh8OY5/6Pm/8Y91nynucf86Ked6LFv3Nc33m+smzevN1FlsPlZ9BiNC0CI+1iQ+0IC48j8YxrwzFpiGuwiAFE7VvLmZWyGzeebe5uLe6C5J1lHeaNuG8dsVYh/DLx9s9Yz86z5j8/n7bsrvPYtb/anqPLZw5zZOLeQdZybAXs89t6R9VViALiX81DmMvCVdS8Olfjw+IyWhn368P1l+s2v/JISMsj4BdI6l7BKdjFGaIIxljS2OG4CZAGv4zpjmkkia8a+myaThFQ5MvfqCx/7vK48fEX33Fb+vt96pOeRtz7q2E9jFYhVIFaBWAViFYhVIFaBd28FfvST7Lv33GNnFqtArAKxCsQqEKtArAI/5xXoOf03u5Ocsy92d59yPf3VH6AMIxt0kX+W5nXzXTt1/wNHlZYUVHByGvtCp9yAGbO5FWJTcpV/J8ZjD4viKsyGlFFMuJ2AG1SKLryHU5Oy9f2nzqhjZFz3f/wjSsvxYmM4p8yEJPX3dgPgSLNdCrC5S85ceR0bwOVaDqKwxFp1GtvMSSxmkwFPHvJCXVjkuvhss/nXRc5oOn9nNtdW2Ph1otJK8iTxsxC/H1AyWZ0jo8Pqa+5QNtZ2g92juowV5ZzfqWtDi/IDRIxz50/iIfBnFd5uSPSM3NZA2Q2Vj6mXsRmMJJhrvbFJHd1bNX9vZyv7rV5vBm8tQHzjQrwe3qISy0zQx95/VNUF0vLMwIZlLJmt3V1LarnWq6LyUqWzGc/BAFpmyLkN6vrIoCbGzJgyKu14NWypxoI2QampXpR0hbpw6QLAvw/YkUjWbJVqa2v10rmXGKvxOry3AUgplGVBXWwf0lWy+Q4d3YmVaqkunz/HZn624teD8jpQ5XpX9dwLV4AKayoo86LIywHklGlqcAkgcZZNX7uyssnpXF4EYK6SPVuGVfMCYBUQzIb4CmDJWCYHAn6snYuwGzXqu2FrUz8nJwd7SfJRUW9mAZ8i6/PaV5+vEwe3oI5NIKMxoKGROfIC2SQPxAOPVsjrvEIGcLXuuXsXxxjSs0+eRdmWq+3bdtEE4ddZ1MSpQK2qhhwA9Qw25B5962uX9dxLk0oty1ft7hLyMId1BSWhUSvv3tWoFuZPWloOSvYpyy4yERndxoZ2nLWZ3dc/pV2761VTXkzOZg+W0/W6RDZmd98IOaDZzMsk7I6D5FfmKRjyA4l82KwG1dJrLIWXyPTk57OLykvLVQIqYRO66CLbdhn10TJ1Myq7CmDv9roaDbOmPA28XV42Ks8AENVvZWl/6L6j5CLXK4Pv+Oa3n9FX/+qkFoMcZ0aKBcOigCEKJKKAZLPdpgGnZk0z70lIYCPdgFKTPcs/rwINBnaAgYo2iuvsRUlq18gwkJ98Wo+TZhfo54qxFjXwFiixME2NOf/3vmer7jzcwPpzTo+fGlLnCCmKwB43ecBhGmE2v8zaZo5lPUBGePKqautLgYxzrINARMZlGKW5HUWsOS7zXss6+S1er843E2ZpYUvmMqrZCMR5fQ3lbiLniOJujYYFO+fspAkhiOW3yaxdo8YNW/J0C7nkVRU5KLbzgV4eoF8TVrctau2Y0NDUDJaoBsK4+X03/w4CelgSALH3379ft95UIRfQ0Yeq/UpHO9c2G2Vmrb717cdUiAX24YPb5J+dIMu4nvHcD2ybAG7k6FLbIPN7CFCJTT+W+5FFMpy7e3T41uNK4rr++df+Vikp6ZYLQ3Z2Jva3cyh6/agwg3JnZ2Pr7QWErCoHCNvb3a2bDx/X6CTNQMs+VPF+mjqmuH84dfvtt1gNCoosAQiP6crl63rl7HnV1tTRp8R3Xh/mGgGdElDIsvYYBV0Ixep77iXDd+tOffOb37PmxbGjNzO2Q6h3e4DKgJulWXKaK1Hl9mGh7dBvfP5BmhY8euSRJzjGEBbDKeS+9ysjZU2/iLNAHs0lU/Nz3F+xcPYU63/80d/rTHMf+e27NTAwhSPFvK53jekIMPxLn/+sbKsGED8BYExD2Z9HM9OAvNgS22lauN4+qAYyu/1Liyhrl8iCLWMtmbHuzXMA6Yefuay7775bJSj/v/KV3wfebrOU3DMjY7q5tlqNtemap3vgrx8/rYz8WuoYAZiP0YCwTSvTo+oCpOcAbrdUl3CP7kW5auyg6xVkbGZlZmopMK9h7r12xnF6VppYKqxs76HeCc1gVR/P+h1IzMISGdDOGrQUCOoVmlzcNABUlWyxrK9XGXtzgNpxnAtysHHetWsPYLVGI4MDam2+wCgO6/idR5WU7sYSegCF4nnO07h3JKuB61JaUq3f+e3/hvp4UVVV+dq3r5q1gvlCw0AiqkfThDbP97QyplzpwPC6Ro4rkRzkLp5vklHXr5Kvvq4MmhaMa0Eubgyd/dP66ndbsNMfQGVsxrrLtGsA9E1jh7lDblgeR18b90bU6owjo+Y0/1hridUlgfUy88WsJqYpZLMjxYbydGOubv6z+e/NUNX8978kvI1mcUebS6LrqFmfDMyMHsvm9ZVZYs0H0wxiQVtj/8xzAisrDR02y5HAvD8KpM2/X21aecP5baiUN0D3Pz7Xnwy8zWYtMXUw49c0EpprvvHCgYGnHdPEZDNZ5CzDHpwETKNCkPtbaka6xmgAW8W+/KMf3KHPfOUTWs3ibj2D6taRh4uHeeahIYpMcDEOROOBEROv4VQT4fliemoOB48K+K5XX3rwqxq8djX45S9//Hjp+//kzFsu+LEfxioQq0CsArEKxCoQq0CsAu/SCvwk9u3epaWLnVasArEKxCoQq0CsArEK/CxX4PLp38tPdyad8zjnCgdaT+uh376qNt+0bAU5qttfozvv3grwYiuOjfEENiiDgCaj3DJqQStrkI2teGCGsXs1fw9KApohGwPsZiXl6OIzrTrX26ND996i/PJMVDFtqLDSVETepbHjNIqOwPIKgGIW5UsYhWSmGraTyYmFcv/Fq9hsYimZT54diq91gJQDYGIg4ejoKHazbpS7Hn4nV64yMksBvTajZuQzhzq6rPflAIXGsUR89LvPsRHMBvVyovqnVuQP2xVMQDnzphuD7+wV/VmFtxv2qhtZmnZzbU2un9mI5ck5aHLbbqBcowi0Np/ZlE3AztIoRaMKlc0qpOgm8Os2Ys3+NraLlu3rjY1v876o8jYjLV7333eTtlcn0yTgw2YwzCbqCqpUP1BjUotrfpXXVGsWS83lecaTf00d2ANnZ+Xxd37UUUApuw3YOaHjNx8AQpXpW9/4LgBxnc3+fFSquUCwZTbmh5VLvuhH7zus8dEBlFYZugAEGWBcCntMu5IBNyuM0SHscBfYqM1EAbwsB5bHCGpQ8SYpl43eJRRp+Vh4dvV3oQqcVEZmPspEp2Z8k2zErlv2n9NT06ha01HYBZhPwC42fxsaGgA0WMIyrs0GsdvttuCugbc5JTnYFDvU33ZN7791J3CFLE0ZUOXThZY5LKAHtBLCqtm/rJuPN+q2E3VK88Sr5UoLkMiN8rBUE+M+1GQ9bKAnqrTGi+otj3nq0B9/+RWA6LC8eS4dOlFDc4QNsNVD/VexMt2KWrQJxV4uoA8LasCYse2cnZ0HVOdb8HBgYBibc/IMmZ9pWEMXMVfTMrP0zPOvaAw40rit3MoWniKTMzPdTnawhw1uI91OUWpOIgDdg+XsVaW5MlSOgrFvpI8GCz826oWawHI5EljQrq3lKs4hd3NxUj39qI29BeTJRgDKk7QKJJB9maVf/+Q+5ReRG8x3fus7pzmnHjmwTLc4ifk61g0DZ824itoTb4a3mxVVRu1lMiajMNeMSwNJbfyzQL63g4zfI4fqrezNC5eukX/KGDM534xjBIomOdICGAHfEjasHnJCs3TPzVsZV8P61qPtGpozylSz+c/6gwVpdD6YYzA1NZDDxXiz2bGLzk7W1NQiDS8mM5G1FRtTY+9qziGqznur1cp8pnUecQHWTmATTTbm/CIA5zUk72G+PwS4NWAPcmBlMxrYZtbZE7fk6MGP3gOQi9f89Iji8DhNRFWblcN4Qgk8zXrdxfV/6sXn1Nw+wtqfzfhBtcla4U0MW9B6327yypdxOhicBlbOWWNiBWh8y623mxRJ1LJ9qkJ5nYIDwzDwtg84t4S1bhjlWT/26IPjplECbaN/hUYfMqhxWgiiZN+1pUo7d2zH1ruJMe5gbR8DXnqww0X5yqk889wp3XPvCTJOU/XXf/133JvcmsPmdN/eeobDGuP6mnZuL9be3Xv0zDPP0UCwZFmkZ2QVaHwG9Rvw0BxgCPV8PLm5EWxR11Ear2L5HJyf0Y7GfH303u1A7rDSMvLV2TOmb3zrGQDumjwpWK3DYnbvaFR/R6tysTW++7b9yqRRwQfYDEXcmvfZdPVqO7Xy6/jhSpShuZpirk8Mruv5ZzqwLc7TCkrFZ8+cZO6nMYZ2anKsVw3VRRzWinZsqaSJw6ZxQKqxtV0O+GhO8ZBZja0wylcbtrWPP/Ec19MF4LaTc/uKKlHGzvlmNTKzbjU+LQPpnWQOu8jrNg0ka6gCi1BB34OqeMo/pVnUzS9c7ERVP697UcPaUZxevXBBnQPzKqgs0fb6YuV4EjRBTvGtdxxGVS8apvo1NTOtlNQU7gUoYScmaRaQkr3prEHkC2N7300+/SDZvOb+3dcDUMeJwLdALirf7XYBtYdHAFfkmbuSlJKcosnpcZzTV3WwJkP7d+/CRnlRS0HgeHmuAnEoyUNAQcZ1Ugp2vjQVeXl2cCZm65GHn8L+vh9gKN1xxyHWVFAr68k4jWR5mTnYuqdR8ylU1Tb1GyeP9By+e0IT2HY3ENPgQVU+PzOkqvpybWes+YGJp5p6UGe3q6V9nHmTyNpOvjrjPY7xYuzLo2uFmZMb6k1jcc5xmVhT0yASMauD+XvTb2SUlhtNUdH7ZLSxJApzzX9H862jc/knpbw1x2u+/42qW/N3UfWsgzEatZw3cHqVc7Fw641nhhD3MAdNTDbcFJZZ1w30jf7Ohg00tXsTtbL5iJ8mvI2eo/m3qfvm49w4PZOHSz4w98M44LsZ4/E897hQabtpNolDGZ6cksI9IEyzQb/ufF+p/ttffB6b+Tmt+EzGNWMnCXW1zce4MTnBAFyDvLEBj9AEsQ4Enh7FyaKiBhcau37nC78rmz80/oXP3Lan8ANfHX5nn1BjnxarQKwCsQrEKhCrQKwCsQr8669ADN7+679GsSOMVSBWgVgFYhWIVSBWgXe4AhcvftqetlrwSkJceO6hjmQAACAASURBVDfuo/INdOpP/1O/miYvqvxAud774C1qrElTZGGYXL51+clhNHDCYdSvRnnBpr9RahkQYexmDeAJA6RSPelKySvUC39/SudeaVPj4R2q21tNjldIsxOz8sRnKDXbrUXsJW3kCTpQuq0BU1tbyKqdHNPhY43kcTo12jtkbYCF2QB1s4Gdik2ygcQrwOGBgUEUgamWCjCItaIzx421rNfKyHV4U7RGTuD00BAbsMk6QxbpCy+2amnVo+HpMDaLKOQMiI4nhw1IE90wfYfL++rH/azDWwuAca2RvMphNnTJeVvE5trwWrOpGd3ITeDvnXaTzWdURhubnmbj+Ue9LI3RjZy5jU1blL03AHAilq3Hj9TplkNlSnYAGIJLyk7LBICuqQtL5FlgiDcrXeNj89gET2uge0a2bLsaarei4FoArmDHOTYBjAnrTlR2o+SvDvSNAwaS+fm08vPT2VBfBiKmYw8ar7oyFLVQ6tT0XD323Dk2Ub2aQzk60j+pEvIvPViyjgEXutuBaMCH/GLUf4wjr4f83SWbLp67wvHWksecqF7Up+GwDZjj1ejECAosgIXbSW5vomUxaSxGS0uKAGUOQOWktZF/6NBBK2f08uXL1qZ2amoaGad+rDvjMR1fJx82RzcfqCUD04/98oDar0c0NUuG6LRQu/bp8NEGPfiRw2wHz6m16RwK3nw+18Z7l4Gw6cBsslRzUccDbNrbZvXowz3YucIQPavYmk8rDaBhMn9N/qFRwI2Tm5noTFU6atjuzgHO30U+8G2WguqRhx+1rB6XuMYY8GpHA7nUzOd4wF8vMHw+EFApTRXLWB4vken7K7/0EctmdWy0DyVzBjbNcQDAaSzVm1HSoshCsdneO6hZYNPKqgEbbGajAKwuTVUBVuqROLIqKys1OUt9mocYA2El2RzyTU3qYw/u0T337ASWJ+vZ59r0X7/8PcBOAv+d9TqV2GYl7T9Syb06UDcyb6MAJaoMM9MghAozzRsi6zQXZaEA3WOAJ9TTZBjHYYcbxy7+qgGhZnKgJM6intu2elDe1tNMMKmvPXRFfVMoVckfjcf2NQ7oZOZIdJ5EFcAstjgJmCxJ6rsMLGEcYS6A8nYZWGXg74Y6b7Py9s1gtDlHC/Lawkwx7E8RehkoslEHbE5Z0+NY1LOYQ3wic2VYeSjZj998VLfd4uR6JTDeu7UKeDGAfZGc0nigYTqWtDn5hfKmeWlyaNE3AOaXmmjAwWbXw/VvqMzmeh+kQQIVsiNeXW1jGusJag7v4VGg/Natjbp86RLNGHFkrLq0Zwfz1TdhZT+H4xhrWI62do7pOrnVDAbLxjiJhoaRyXGAmUu7K3N187GbNAjsTaDmXqx9W1paaIKoxx49iPL9jA4fP6ZXLrRgL97FmbmB0saqlazkzAzuU8s0I0VUU11FLvMEAJHRP7OIYwTXDKvxAHbp/hAK5BUsvLn3rccvUMN1baH549ZD24Df46rMcaihca9Onb6MjXsLQJuGJr4nSL2XsT+tKU9RXaVb+xvLlQNYNhmxTpwEzp3r0NnzA9S8hCzpQm1tSEc9TCZwGhnRgy59/vN/TibvHUpMdemJF36gD7zvhC5juX38pj1cg3j1dDapArVtaWm+vv2dF60mkcqqHJTy9ZxfBHtrGk1sSXrxlRbyZYdQMy+QuZ2uGRpL3NxDC/NKrPtet2Up70SZWmGt4efPX1UyTRh3HC1XekGykorL9dTJM2Te9mpPWYnc3MgMiAwkpKljcEgNVXm6eUe92i4368SdB1FMm89sY73ADYOxPz0a1vWO61aDl58c7LzsCss14eWXL6lnlqx73DFMxvYCOcYh7icpNFts311BhvkV5gPZusz1wsJissmvA2+BssFpHdy3V9saycIe6CCzfg3QH8BGuUqR5SVNzI1a7hss+dguT2mMe4LfTz53CrB8EeUxDSleng0KOP+ivFx1tjeTT5zH8capd7CfnGWaU6DuQT9ZzmsrKi9M1goQO4d7RBk5xo5kl4Jxfi3MxevatWmdvzyiq+1juFCkyp3As4SlsN0AkmbtMJDSbu6ViwHW33mrIcJFo8tGM4mDYb2hyH2z19tT1P6oO2v052/fNvmHfaJZn8x5mfXG/Nk0GJlzDLDGv3asNJ/cgLdGbWueG4zytoDYCzsWybO+OVwTmHd8hll/rExZQ7V/6MvU5of9/M2Vt1Fr6X9swfx2a/V66+s3Kp2jSmjr2YZ5bhptjEW0OVLzDJwAdM3g2cLDumt3E8HAM0Irri9xiyv64geP6KN/8KDiiW9YRf1vS6KmqMHjuM+J7FuTbWzWZNPPYxoVeQrSatAvR3qquprW9O8/+WUd2Zvdevvnt+/asuUhE4oce8UqEKtArAKxCsQqEKtArAI/NxWIwdufm0sdO9FYBWIViFUgVoFYBWIVMBVobf2Qw7mY+3iaLe7WvqZRtV/pUx8K1bN9dpR+EX3oF47o4IEywO2EIljGJdhclqJpDTgT4Z9VKIALhYHJOF1nM251dRGwBkhzeQFZhWo926nHn3tF9Qd3sUFtoBebmglGhcImNQqwVXb2xskuxDX2hkrHiXoN22MUu/HheY0NjSlEzmZxSQmKHqyWCc6FDQPb8tnwtJFVes0Cu26Uj3MLc1rzrKiuFkAyPKYEQjYDi8uonjpRE9mwge3V0FhQsyvkIk4ua4HNswjHHmSzLKp6MTV5ZzdMXxtnP6vw9tXMWzYqjbo2hCpvQ2FrYD3wEnplrIGNAtuobc2mbjxwywB28z6zOWty7TZn5r3Z7Pth8Na8d3UljHLUobtua1BtsUdZXrvSAIdBgNb4FMB2qg9FlIFYaRruW1JH24gCSShgEl0oRAEEWG4vLJJVBwxYwda0qqKSpgOTKbpKHivWyeRBFhTkqqw0HWUogGUO0GsUsdga9g5MKxzPpjNWqeHQuupqSoCBdksNO4Ed4hBwoKwWEIKFZ2tLr/xzqyoCfIVXaErgOE0E9ALgMh4gkpObriWUslNTPixScy3LYVOfZICF2cAfAzB7nMk6duwIQGoQNW2btcFtgIYTNWN5eZFCQIAA6tMHPngz8IG5tDap+fEkTS3bdbXLr8effV47dpXoFx44AuRZUcvliyhdM5SbV8D3kl2b5LU225OzElHEBfX1vz0NYA4zv7BlBrovLPmAr145EteZd/kopZY1MjTOvDBzM6BqlHvzvgWuM7nWQIhRFGw2wFlGQbq2VGH7HB9g3najMExGiXcb0DqdnGIsZKnXEqrHArKGvcDb1fCi3FiUJmD/PEPG7zp5rAvkq774wiW1kC0csqVoCiW1K4lMa2pWU5KtypIsTU71kum7g5/b9MTzzRqbRBFuxh1KvD07KvSxB/ZwjCjtx9b0X7/ykM61DSmFPFSjojW13mzv+Wbj8DWIiiEmcMW8NqveAkB1O/LCXACcl013OxM7FEoQ0bYAVhTUoDubcQigJsbOF4KF7Wqq9uxK111HtmCxPKBvPEzeJ/DWiZVuHCDW7NRHvzfa8GCue3GWA2BUoB6UrcOjqLG4Bq5klIOsjbYVlzWnopaj0XPZDG83r2cWcDB5vRwS/+JFzbDmjAfoFuR6AIElXJtsfhbCYvga1y9Ntx4/qvy0ALBlSYvzC9b4n5smPxQ1bFzCiipri7G0dqOeRi2Z4VF797z+5lundKF1Vqvza/rAHdv12U+eYN2YAXJEdJEM24lBYI07Rc3X21kzIvIkedTRPEijQ0QfIf+1mHE0i4XxAr9/tc3AtJB8jMfePpN1DaBNTbYc2r2oOvMdi8zXVMYzNtOMHzsNQC+9eAWld6VKCnOBlSk6efqirvdMypuJDTaq2uKiMsbGGL+XrGx+d7i/F4W6ywLXfmBnJ1mpfX1TQF6TF2tjHcOqnUafNBo78kvsygdo1pYWozBfVVZqWCVYpA+NLun7T55XW9csauEUzeEiscL5LgcXVYwV8p23MF7nx7A5XtZW5s9iaBTFvYO1NF1NLZ1kZCfpvvfs5y66qAQyrxcmHXrs4ZdofhgDTAIAvVkASY86265rJ4r7Y/u2Kz2VNdeAf1tIjz3epJzsNFVVFrKmzKD+T1ZZGcp0LOMDKFJnaGC53j3I2CQGYcJn5VePYvWdRd51RgbRAihOc7Ab7+zsUmffqAWkPnC8QRWoWtcBmQtL5LsC38Pr8UD8PsYd6yGw8vtPn1VRpksn9jQoGbVgNdnk9iRjA05tskt0joYMk3ddRhZuPPeJR7/3PGtdNut0CpEHQ6L3Rk7mSTz3icUFH0A1i1qk6857D+ull06pq7MPVXASzx127vUzuuuuA6i5F1WUm6OOllbWnZDqt1WruKKIbO0FDXOOgygVXW7cD1DHv0DTmGnu+rf/9t+w1g2jiv4mFtnHuZaZ+tY3H+XvAqiPI7rv7gPkVdN4xsQYGJnCFj5Vs4s0u8xN6cj+OuZ6Eq4KzLsIkM1kWztCNJFls4Y51caYf+ixM1jAz1JdmtCMCtNYBt9Qy25YC5NXno7ymLob63qjMqYlg/XTa90jzTw27zMNFpsbMd7ZZ5F/HrzdbI8cVRYvodo2643JwI66Fpifmec6o7w1zw4G4JomFitqg+aFRcCtgbfmmSBaI/Pv6Nr8j9fknx68jR5LVHFrZZ5zvlHL581KaXMPNC/TkGXe5+X80mnkcWCJHIdFt2l+Gu2ZVoC4jl/78n368Oc+QrNBB+vqHPfDTJoeAPqAX2PzTrcY8wUwzr0kTMRAAHv0dcZeUuYWXX2pR9/+469rb03J6cMV+bfnf+axjbDg2CtWgVgFYhWIVSBWgVgFYhX4OahADN7+HFzk2CnGKhCrQKwCsQrEKhCrwEYFTp48llCUvOP/W/d3/sbgmda46Y4kvfLyjC71zWhlf64+/+n7tG9nluKDg4pbmCe7FtUfuVxsXWkZRV7QQAoUBi7AXRhosciekwcVgce1DrDJUvtLXfrqHz+t7bffpKMfu1lLQz3CyBG7UTZ+ye7LKjEqLwNoUK2wCW0gzhpwoLyylrzCLAUmBnX9Khu0qLKcKDxCbAr6AElBf5hMza2Wyqrp6lVL1WFgbl5xnuJz2TxFTbs6M2NZSbZcuMT3oTpbTFRz6yjqQGDTHMog8iMxpUNhQ+YtKiKTy2fBRzYZ39kN09dG21vB29cnXr72O+bvozmwbxy3CMB+rJd5Ow6pP9bL2pC19CSYjLITa3JpVwDrITYwnWQBbqlKUXlFBRuxTmvDP4g94jx2osvTKfLNLmBfO2vZ/hpoZCxko2qbDYvEjShd68WfzefHWcrbjXw7y5LQyvzjOwNxWG6uaM/OXO3DqjQPa0wX18uGgmsNiD+zMqc51Clx8am63jKlucmQZvjQKayT4+kMyEJ5OYvizIDbFXI809NMDipgJSfXjA5g5DSb8V6VFdq0BwvVa+RyXrl8DZCQBeQpAmiQ3ZiTYakV/cvjasRqNReAMD0WUUvnJVR5cYDOapRlPrLvsDOt24kqd4iM504r+9PYrjpRDBoYurA8q57uAb7XRgZsDnAyiQxIcnoBqqZ+8diyGjtyUxTTmLDA3LMxxxLxsa0qARqlpsqPguzYoVrl56Less1rfdaly50zah0MqxuYunVrgW69GUAdmNHUwIQyszKANBkanxwFcm1ch7TcVI5jVV//xjkNTy5iS57DsQWxAaW2QLCF5SmAbxrzjMYI4M8cCtzCfCe5k9tRN7aplyYPD8eeyvEYMFpak4PSskhJqBMzsbnOy09TWWUpkNyO8h6VXXeXarC2NvAxyyjkU1CdRlK48DY1X2lTZi4ZpXlFqCS7yAQ9B2heoYnDeIlSCqBXdrJDleQJL0MfCwrcwD6XXmoaYp87B6UgilQUb2lsoN97d5n27qxC6ZaoH7zYpUefe1kDw4BiMjlNw0d0w91qQLhhpxydFNH5vwETsEZmA94kNxqVv1F22rkOfiyuzUa9B0tgtxPwyVrlpxFkcHiWOrD2MC4jRnVu1jOU6kGU1clA7sOHyCreX43ycVJ/9712dU/QwILFdByZv4YI2Yxy6wZgXUVlao7t8L4s3XbHCbW29QIhOyz1pM1Bc4Sdny/TIAE0Ma/X5hFq2g0ya72itsoGjFjvi8fKF0C5ipLZj1q9oChdu/fUYTltU1VZrtUgYJTEfjJh41B9hRnL6fGZfL7dUm2vReLJY57U0NAoeeIJKLGxaqCbJy3VofrddVjPenTmcr/OXJ9QPCrLA/U12r+LbEcyHJubexg3g9gQp9Ewk6BB1L1+FJN7t+9VP+9PLolXfV2psjx2coJnNUbTRD8Wyzt336SuMe5LV6+oqrbGWnvOX7hqNY38+keOYIns1AvYAdN5YClCXSjeJsanNbMwq6NHb0VNOYJduk9Ojw145NQ86k2jdl8GFjbUlKMiplGAXOX62iq1QuAdDqA4d43JkQmgYz6w12TnOqlTmehDYNaimEMJPNnXo3JALtG1+su/eIQ81D26yD3mGvNC2KaGDZD0BbQT23EXf+6/3gx0TNBN+2pp/sBONb0EB4tMAKLJdB3QHbftBApiBb8wIh8w2NiTF5VWAEML9Vd/8wxjuVNlRXnyct/NTQP8Yw2cRzNDDXa+vTQ7+P3T2rG9BunfMk0ggypkbYlnXFVVY4POdeodHLaUt3OLa1gpP889eAOgmcYbv5/j3LlLTz51kp/jYAHk3lngkscWIcd2l/zUqoT5OgFgmmP8Nmzfqicudui7j1/QjppcHd9RpxSsXzNoAjh4bC8qWh+W1Ne5LpdQzWZxHY7Q3ODTxaZ25qUZiclqb+/FAj2kEppmTE7t/MwYtY8oG5icS2NLAmP1+edPAZhzrezhl8kPn5tb1qc+d5u2opT+7re+gbtHIlbGDZpdnlEQG/u0pEzskst06sV24G2c0rIzmDMjZInnM/5aeMbwa0tjvQWEr7V3ChduVO1x+vC9x7C5Jdu4p5MmgVGU6HHqn8RaHfv/HQ2FykiNJ1M4R7OmQYw5vcbDTgKK3xoaxZYiieoeW9UPXm5W+0VqjFV1VOnu883TeJPC2NmhnQfdqNnLcRyY1RVs1q+1d9NYBPwMOywlbtQu3dxLTXeFtTTdUHP+WDftH/pmsy4YB4wf8yFg0+dF104DJzdgK1DSrJEm2vaGKtesOaYhbsO3wLqRWyDXqPa9qKxN80tUtRvNvI02rLz5of904K05lmjeb9Spwfy3dUo3ctA31l4jMzb3VPMMadZfkCulNuu6O3FVKTRjeWnkSMLZIJKYpsujCzTQTOoP/+zDOnZfI9N1UXEraTyn8Dk0xBjb7QgNF/HxwFz+LrTqY6yh6F7OpumDRqScYn3jd5/Rk399Up/71UN/6kwp/43dn/nzjQU+9opVIFaBWAViFYhVIFaBWAXe5RX4pz/JvssLEzu9WAViFYhVIFaBWAViFXjXVSCu6eRnPmMPr/+vSw+fVvuZUSUkFauJndURcjQ//usVevC2uxQ37dP8yCy5XABaJ+AU5JmY4GQzN8wGN5u72K5GUI4toAR0OrIBYMv8rU2DnQl66KELWBL7dPuHDynRbZeXnE00NJqfndMi2XqZedkW7AgAQ9JRea2RD2Zy8opLCpWdl68w+bod7W3WJmFGZia5oOQ1Gqs9dgUNrDWbzm1XW9j8XCc7t0DZpSVaY99zcqgXS91SXT/VrrNnziqnLg271ni9fKqVDfxC9Y6QKTrHZpjTha0lEDKCzR3yqnU2GTcUpW99rS0Iau3a/Xhj4ofB27eCqv8Ute4PO6q3C2+jdsUW+GFD1hO/qpU4bCTXk6yt3/h1bH7zHDqyrxQFWjz2qG4tzy1ivZmOpWsy6jajZg5olpxKv28NqDWmK9d6da2fDW9HHkBpkVqzMU4DALJRFJcboNa27gYYmc1RNn4tgMsGNtfHZBavs6lZnJOOQtCpnIxE5WaRg0impDfDxWei/GUMrC6goh2eV+v1MXiSQ/NsIPcCXRPtqYDEEjb+AZlT49hb0nyAnWdZSQFQjjxc/7rysyqAi2TTJg4Ai3ZrgSaBM+dbVEI+szcjHeCwCpBwAr3myF+0q66ihOzOfkDwKrABBSvzZGY2pN07d5PX6NTK4ih2ptnYEJt2BeAznzc/M2spMYPYhE8xHudRApejDozgE2yAlAFanUMjbOgHGPNxSkfZtWHLuIJqByYDnC4uKkR9CvRB8Ry3vkwtjKWtDbvVLE1gR9naMY7yDItFVLMf+dBeFKBLqOmGlJmagaI3RYuo501GXx5gJyk7XiNji/rG370MLEbNnFmIpeukZSfbNz6jEWyIXWluYCENF0CMbPIx44LxzEnmF2pCRRwKoIrfvquBDWzASbZfFSW5qq8pVm1lhbpbrvHebhTHXitHcg3J/CEyYheXZtXXDaCaMRa+M1zTMoDGBJv7PlUDe/NzClGzzeqp891quj6gSeyIV1cN0A7JxOTur0ORWlaPyrNPPYMTcmEp7WcdYfdbOyvy9bH371WuJ0i+7rB8y06dudivx18YB6pi9etOoAEB5TgjORFovAYkN5bF0ZfZlI+qWfFUB65iJQy0n0ABHCDUOAH7bmOvvbqKdTv2qw0VqcCtHOo1BbSckJPmFgM9/ZxrCIhr1itjm+yKt6umMVWHG6usrNUnXm5BETxLLmk+1MPk2xpYzzgxjQ4cg2UjChSoyXbp9gPVAK4sfR9499yVYTbymXOouQLkPK9HUKFy3vhKW3bH8WQm2uLIGr/x2qyWM38VAey507M0DjTyMw5NrumHPlAjbxxjDHtpo4gz2ZTJZIya41gFzK6iUJ+ZWkBNjRV5vItxGI8ydYB7glOpGUlYxTJ/sOhNZSyGjXI7tKTyrCzmSZ7GxieweGbMU7uWpjEsYlHboWCEbqvzegdrfTHNAgYCrQNPa1VSmqVrne2amfRzrKmoYLuYjzt1uWlQ3djn3/ue91jK8BfJgJ0mc/k//+LtqNlTdfVaq0Zm4wCSZNquLANO/ZbTgpfrdd9d+7BFLtXLF0yTwrSuDTK/AtjzopC849h2wDpjIGHJUhFHaD46cvQoc5imHtSm0YznVFTFTGrNj44BWqeAnevMIWyGjeK6P8D8n5OdRo/HXzyvs2RKx7nSyJ3NU16GW2NYrS9OzWoX1z4rfQ3bYCcqbFSuHeTCjgWAq1v08pkXdejwTvKlSzXb3a2R+UX1j/pQziaptGi7Tj5/UU9iy+xCNV+QTV1Rvxble1gL0nTw8Da9+PIF3C7WycCt0SjjPt5kiwLGC7yJyktOs9zuyyvrLNeMickZ1rpedTNn57Ac72qd4p6MJXW6V7W1ZHMTO3D1+rSWprEAJ1v56MFKuR2r1lqckbSinKJyngOwNycD+B/+/nFlZXgtu+u8zKDc2C9XAMG7eub0F3/5GI0nNt1ztAZFdwZxBcusEXnYapMPTQPVyNisurCJzyAKIZfaJeGS4EadOQ/4HRwc1Y4d28gDvqrqmlJLBe6bn6XhgGvCZ9ZXY9VN80QZ9vEu4P2pV15ULdbs6aleDU2H9NSpK2Tf5uK8kKqXXzrL+phN3vgiTTLLyuA+UoiiuBoHhZnJQfUDde86cRN19RL/kICyf9LKZR2A7E7NrHKdxlGDJ+n243U0DZE9ixJ8DIW1khNoIuF+lEbWeXq2rqCo/LuTk7iZDCmCzXYYVeqRnfm662iFdjfmAZNZk2ZnWEOcNLo5dL1zGuvoVo0uA+h4mjLELw5niFSusR+gRx+Fgij/3/wxw9yJNxqb3uplFL+bX9HGqKgVfPRnb6dhbXNj2wKgPBxO0B/90X+nBoW6//5foPGDJjvcMIx6OAo5rTXnhlI1CkKjGeJR1W3U1eCNGb6vWR4bJfM/zTZ587r+4z2tvfbuzbEPpukpapm8eY2N/jlqlW3qzi2TxkOU5cBtL2PUhZV5mpdWsdCYOq+UKCl1Sv/9L35VdTfncSV9ikzzHOpKNz0owFurmw2HBxcfgip7fon78AoOMtwrAMBrngz99hf/L7VemtT/+Vuf+uLeD/3BV0w/3D/1HGO/F6tArAKxCsQqEKtArAKxCvysVODH3IL7WTmt2HHGKhCrQKwCsQrEKhCrQKwCr6/AwPP/zy2ZWQlPXTj5tO3Rrz0P0ERdhsIwyObs+x48rNuP5imMUiYZtUAa8GUVyLYYAbqxye+AJAUXsfcDxiYYG10269fWyLhlg9WNYmcI8PJ33ziNSiWoX/jV9yoly66RAbL9yH1M86SQnzkqEIVSeP8S6sx1Nu4rKsvZhE1iQ36ajWehqElBeTWqnt5eJaHuKy5GcYhqw2ykudjQNBuEY1MTgK5p1ElF8mDHN8V/Ly/6tDC2pNkpv14606Rdu3fp3luOkwn4fT0LvM3MLdH1wVnN+LEMZRN1nY2xeBR7b2fz8tXNOrMhaf7jx3xy/FmCt9bp3dgNXDdZmWxahrBTXQfKbqnJ17a6Ym0DNKz6JzQ/OYd9MVifze4ENhud5CnG2YBAgJ6iAjYpvU69ePa8nj/di2Une5GJKUA7ABXQKbwOFLhhtRxHxqwNoGIkh0YFHVX8GhViZma66qrLULM2kdXo0Y6tRUDTBD4b5S3wJwdw7Ge8zfmCZLeigMSON57xNDI0oU5AYQQwmoaiK8I4TjeqbkBgUWGOWlDzGWDsdLjV3zuiwoxUGhFMriUqGa5vhLFpB+wbRSo8BStQr3KyUrRK88EkEKcwrxSb7nwUrbO62tqjRWR4hVkuVZZmqBIlYwFqrakJaoTy7/DBA5bt9NUrlwBibMACD3s6OwASAXIal1SxdQdj2ocN8DA5jzWAzy5g14pl12o2yxMT7UDYVObeourqqnSt+SrNExG99z2HsUgFtqH4am4f1jPPXVUYSvPxT9wGdPBqDAWhyZRM5BrOYEdr7KBTkRCu2wEQgG1jUby2Tj4fWbhTZE0vkRNNxQEnFwGTtQDjpzr8YQAAIABJREFUArVhUZqO1ejQmLFaLVBD/RYcHlf0/LOPqbQcgHRoq7bXmkxDA/pGrAYNP/bOweU1bdlaizoS2Ms1mRz3qa+/z7JInZyetlR5DmzSXawpjoQ1zS9ModrNUVVNowYmfepAefnyxS7yL4eY8/EApkyVZsWRP1mEFW4/42mGTfB0IJr43Vl99AO79d4T2+SKmwTaxwmxqCZmgvr2o70639SK9WmallHJWipaK6DQgNzXT+Ro3uwqCrEiVJcNtaVYQ0+og3G0wsS3ubCrxajSQQPCvq1klW7N1SQK8xfIL/XNgGFMHiTW8Gts4BtV2jpqbyeAuLAsXvsbypTGWvXYiy0opeeU5MzEdpnDYB6YV9SWMzr/8twhVQKI6ivL1DexrqfPdVmf60VFaqmSAehmTNuonSXVXXfSBPFaDKJZJw2MNtDBgNl4snONracZc3t3V+rjDxxXimuRTHByYFnPfXM+GgwoJs0QXrdH2Vk5sOdVPfLYS1gYDzMPS7G2RQG2OA4Im1Z5cYm8NPYkOddUBLhPSsc4lu9wMKfSUwuAnGZOjuOQ0ILVN9bpiemMt2sW0EgGtHk8btSWNpS8Q9iIF5HdfEmHjxxgfKzq0sVruDh4mYMos9vGrfxTyJelfL7trsPqJFd1nmuyY0ep3KluXbzcq/SsaktpmYQyH2Ep96MIjRnJgP2wasjB7cIieWQyqGUGxk27tpBtnaM6LLbj7SvY9tPMs7DMuJwin9eBqjqJWq0C+EOo8NvJVl5CsYk1O4A6OzdDJSWA1hmf7CgngzREhLE57aJR5VJrF2PEwz2rRDau0XNPv0zOaZy+8JufZj1MUUdXszI9TvX1jDCvurHtzbSU1HfefRjr4hStoOq9Dlw9fb4ZdXJQHm+pXjrdprod1Tp002E9/f1nVEWjUjm53FmZeFeQ0X31yoCmRrET37eL+zJ5m9gP+0NkfS8vWFnBNurdsGWrdc80udr9WLJP4kAQCbut3zVQ3Qc0PYAdeSL33stNHVhXj6ogKxXLb5sREuumA/u0NDGmXCyQx6zcXKyXx4fkI8M5F0hdks88RlXvcBo1eIqeffoymbMjZH8fUElZsQXlRyamNDlj1K8HsBhfpTmjjTWAhqreHmo5h4o/xRp/68xR00SwxtjjFk3jjZ9jq7dAf8srXaouz9CJYztwZJjCMSCd9XwFJbJTc+RgX8PyupVGnBUaeHyz5KPTF3H7PTSQoah+8omnUXdXo8weoCEmXo1bcAJgLRjsQqnLs8iDD9ypAq5bR1eXnjrbpqamEVTAmaw7ER0/XKtMbM7ncO0Y5xkiDODPSE9UaT4uAih8R7HY78T54MyZFnV1jNJwka/PfuK9NB3ZND7Uxj2FMcJcnee8F5bXsa4mUxwddVvvAOvqFONhHHAd5Dko2TrPBHMvfFVS/8Yn2LcLb1/P86LPOf9UeBsFsBs5tfHavn2HleN77do1K9s3una+WY541EranEkU6EbPynyulcl943w3nDluNNOZJ4EfE96az40C5H9O7q35HPP7G+rijeaaqMI4+rNo/m/U8tq8zzhRmMuXgFNHPGsh5vZKJ9/caQ+hDE9QciRNL7FeJaTZ9Idf+2VtvalSkUWiA7hHxjHX4uN4hgrzB9N1YcPJIbRIQ4Cx7DZjAlUuz1ARV46+8LHPqiAja+39x468r+rDf/ZY7P/nxCoQq0CsArEKxCoQq0CsAu/2CvyYW3Dv9nLEzi9WgVgFYhWIVSBWgVgF3o0VuPz47+3OTLc/7VyZSGvDbvLi6R69Mp6g0RSP9h3M0YP31KsihZxBFDo5QB7YpgLG/hOFlVF4JWKVHMC62A58M6jNKL6CgIF8NlRHBrBh/YungWpZKqrKhyXMoWhJUzqAJggMyUC9N4661gXASEbht8aGsbH+TE5jw5KN2ghQL4SiLQN12OTQNCoiFMGABwNwje2rB6vkEHlxc2RkjmGz6CUfMDU7Ve4UbAf5XS8wo/1Ml06eOqu04kKyQ2/VOEqYZ06+gr2hTRPzYfWMs6uPlZ0fdUMckCURQLfKZqTZ7Hs7EPfdrryNbnxaChpgowVjABZFhV5VAwx2b6nSPJv4cWxqzgM7llDAOVBUJzrdQEjUpWxe5pDH6Ha5jRhSnlSsBLH/m5y26ftPXNXovEsO1KnGzpjdSTZtyRo0kATFYCKb4+tsdgZXg1xzcjT5x1DyJK6Nn03vZdSCpWSm3nGiAXhrdoFDAEysvAHHyR6z6S3yJyfV1dePUisCbMoHbHlROfVj27mgLKCGAdFGEQjTwgaYMchGuY/xtAfQf56xYzJcP/rgR4BOPl1tucqG7SqQYlz123fyedgY+2bZsCa/lY32BaCCyf3LyUtWHoq04aFBlGgO7SV71R7POQCFzMZzCorkVHJPV1eZN4w5uyMVe1qHBnr7NET2ZIDt3dauYcb0Ila2mRbESHQmcuwO9fQMAxt8KHZMpjDqT+pbRjPD7PQIn5ugW04c1JZ6voO51T/o03e+fQpwlqv3vf8W8vJmsAz3yw3k9nqSLFWbgc4GMMJw1Ts8hSp6UDNLqCxR+hjgGQYOLqxibYyyzFxrP5vzSwshABt21KhW8wqrOC9yaEOAvtCADqOse+CB9yiMunCA/OA1aMkKCuMwsC0PG+Q81JmTNGxcuTSg6UmgJqqzIhRz4TjUykC0dJoympubgJpO7J1TaMBYUm11ubZsqVcfqv+Lrf26cLUP6+N5mjWCAKV0LJDdKHixHGUIpJLna8ZSN7bMW7ck6VMfu0vbajOAH35AOGpRGkrON/v19LPn1TWIAtqfwPmbjXSzyW6uz+v/L6CV2cjxr4QCqijN0dH9gGrWrqutfeRaTmoVO1cni2IJVtzVhR6lpQNsUexdvT6lnn4AKd+3xngPMqZNFjekHjBq185dmaouSNXMxKguo9y7Psrv2ZKBhInYLmNJfMN2NKp8N//eVpGlPQ15CvqmdB3HgKZeH+ttApCEdTLOy/QB1DIHEuxYbRqWa2biulHxbryiOZTmzyHm8ypr9+zUnBqqU/Qbn70XeJmm6QGyZFEGr/Lz/t5BS5WajPWw1002MXm0C0CFc9gdv9xkxucqwKtQ+3ZVk72M/SfZrtMAwcryQu0i93RidhAXBQ/zNEQ2bpAmgQxgFG4IvKfpchdgDsAWwK4XYLtn725Uz2HGOhnMwSV9+xvPWiB967ZiKyxzkOYdA4cSgHIt7bMaHiEnFnq+QP6uyQreubtGM6g3w+ElbPpR4MczJoGQo2NDNFpMMMYqgXxFQOCLSgKcHDi4TydfekGFRaUqzs8EiudodXEawBpAHUzjidOOZXMacBPLZ6DL+Oi4NW9Nbue1bsb+IurgLUWqritkXpJ7TAbsKErcUHAN298iTbKGBFlLMrFiD/NL7S3trFUoRFGGrwIj02l6aG3rpiFpmO9B2cuadfz4LcxvYHYSjQAHsJ2mK2CJJpEQaufzF1rIwx3W7FKi+rD9Lqnw0khQyxrVrAfv/7AeffgfUC4n6v/44sd18WS/nnvqEe3Ztg074h4ArAuldxHVjNMC63MANXKI8bx99zas2jNZH2kMwUmhpKxBD/3DM2TDAt+SXFbOph+o6+bPyV5yWpPI7GS8ZdKQk0hjRvwyqv2iYpTG0/rBsy36zKdu0Z7tdeRqn0fdnM/1JMMbkL2OMr2lpZ+5TL4rzQuZZIC3tLXTbIFik7VuiQxhM3dNnnAxEDwIfJ2lWcysPSvciyN+5g73iFSeCwhNpalkhvfl6r3vf5+u8MySi8q7uiwLR41hped6ySLOV3fXCBEM5I53jZL9PcrvJXGNPFqh8SaS6CcDOU+zwOPKonzsvl3aubVK0zyLVFUCc4d7tcwcS3Inch+K416xqOYOQDPA/sSJ27gmfTQ5BJVN/vY8KvxZGmgWQsA1Gjh21OcDfDM1yX0slQaYCxeadQWL8LvuulelBZnkp/fzfDRhwWKTzbzMGDbW9N60Au4RxgQbOMc978z5Lr18rh0HBlTNPBMZBwu7ycx+U4D7k4e3Zg2x8uy5F0fjDxapg1kvXcRaGHgbVdVufm6OglgDbKPw11qPrCxgIL1xPXkV1G785jsBb9+pZ3dzbJszbzd/7mY1chSIv2otbRrUuC/ZWUtsNFN5yb/NwPrfzfNUtsPHfaRaL17qpmnLrT/6+ueUgk25n+ZDF2sjd1+tBZiP1hO2j4LMM19MRvCa5dwQREXupJFmMeDQf/y1/6Ll0fX5B3553523/sr3z7xT5x37nFgFYhWIVSBWgVgFYhWIVeBfYwVi8PZf41WJHVOsArEKxCoQq0CsArEKvGMV6Hjl9wsUmD6Vl51c2d1yTicfOktG6Jq6UfVV31Ojj96zXXvS2USau2aputCnATbX2XAFaBh7UZQjBtZGTN4om3he4ITZ5C4rB+hhDfu///QRVDWHdeTu4+rrOqPH2VBOw1b3zkNHUQZi00oGqR8wV1hchIWxR+tYIZpcNzs2j06s5WzkGMYR5pqZTTYoG6fjvN+AFPMylnwZAN/g9II6Oq/LiaIzOTOVTehV1e/dwQaiUxMvXdPDz7zIplZYu3c0agkF7gvPXwHUofDypukqeYTDPoLuXClWLpkBd25UFQY2/bzB2812hm/ckDTg1myqGoDqyY4DwJFpWZGuqkIUowtAsX4UnAE2oYFBHjb8HViuhtignAL04fhLxiNbjCbrDkCanImyuqoUuJKqv/nak2odJfPOvN8oSLj2mamJqLLJI0UBZfKUV4GUAYBpiAtkN+o3rs16EICIWgnyatkm3wO83VIFsDcKIKxqF6emFQAkJaKGmsAeeXx6nNxbYOXCCmMqRcPAzyBkN5ms20UsKafJmHWiEKsnLzKRTdWp8UFVVBQDsJKxRR2zbDZNs4FRX05NTWl0Yk5bttVgfWnsIo0qygW0WmbcJiOMYSPV66GxAOWqZTtMXiSAKwHr1iXyLE0N14HgfYCxAErEvLxCVJhu5WYD7ph3bW1tqm/crR7gaFNbp7zYJY9NjACKGlBnZejs2Vag6IzZ0rb+Z5Q8EcBoZnoKm9xBINh2nTiewUYxoMWeqO8AwcKrdt18y0E2xQGcAJR1tO7pqOjC5LhOjqMcQyncc82GNfIsNqNYvnpSrYzWFRTFC6hiPTmJygYM15fmA/Lc6rw2zHVwaCS8CEQl95GGjoJ8u77wxfdo+7ZcrgO1IqN2fHLcUlQmYamLGTTqvCQU/IsA4BVdRcX2yukBPn9dOUDMxu0lGp4FgpN/nUIzB8sD3xEgE3Za1WRU3nRgJxa5fB+NAiPTS4ytNc0yd5cXV7jWAeyMs4EtbitrOQBwGgEQxzNm6mka2QJQKStKUQb22gVFWagKA4C76/rm35/XQsAtO2DSgDIbzSibzSajlsVmXC6S+5oDeD6wo0rFeRkanpjXYyebANtOeYB3GYlJOrYLZXJBAlazCboMZH7xzCB19Chs4C05uabZZBUJqJcaNm5FMV5dgG31ipp6fDrTOmFlOZssXvCNBT6i4MLAi+Vlv8ryXLptfwORv1jdkuPahKtB2OQhRrCPR5W6HkRZSe0djKMwcyNMNi16xVencxQEm88z+b04eys/3ab779upo3vz5J8e1oovAoxaQW1IJjnQ1m5zo55G6cX3XL+ORXZ2uhyooVuHxtXPMaySZZuHjXANwCyPLOU1xlQ8qvlEbGzTUxOAsQ7g3IoG+2c0NDCp2oZ8rhNJsdxP3O5sVIbI7znflZWAKqtKrH/7/Us0SzhRddMcsTTDuLdh3ZxM5nKBOrBcP3OhF3hXoTyU/H3YldudKJmLc8k2PQ/UHaIJw0vjQQrA2I8aPgt72j6aLLCvxuK5qCgV1wYvtuazKsWSf8/uakXIkQwtkbtOw5KPfN1RbMIbGnfo0LGdWAr3qa25zWo+SaIhpaQIdTEq0yl+34NF+crqkkZGBq157WfN6QQUZmL96wdK52Zn4lCwqskxGosYm16yVbOx+J/ACv3xpy+gjEcp7s5UIdnsNx3cA+SeoybrZEHno+RNoWllAWXwFCplxjmAc24hXt975pJqdxxhrWAOXW5SEtaqI6wHcXGr+uVP3K3O3qu69OyI3nfffhXl5KmrE6cBxkJmYZJ8XK+CrHwaL/q4lxq1aZz2kL8axH7Ynp6rgaEx9Y1NoygnM7u9j+xuzo/1NwFIdPhwHUrkOUTLZOLSKBHwA+tnw5qmroePNmpoZAQFcKqOHtiGoh8gjcI5OdXGOlqvpotj+pM//I527KzUnlsOsd7OYuc+Tu3WsMautLLHn3zyKdTvqSbhkzmJTTbzf54msPKqSmzGsQVHNdzYuE3N5OTOYDlvmmBycgqU4VxBLbtGdnCd6moK+FzcObh/zGLdf+b8NY3RUGNzk4Odnse6OUbDyCR2tOSz15B1y9PLmVNndHBXhd5/7y164gdPAP7JA6e5JTPdbTU4XO/pQ7XLvW2dZrSROSvXNZ+s4sIcxqcrlcYVj0aXptU5wHqHE0FFdiIQvlF21McJNBJcbWrBdn9dR2++nTGEtfwCDiHTuI3gTuJOSrWyoyPrdsvG2sD/1RUs53E1GJ2N6LGnzqPE5dqSTUzrFHbmr7c9fu0+/dOBt+b7o5DSrCkbClxiC2gG2gwv3+yBNfrz6Hs3MnNpCLiRI/tmIHTjc16fefv6ZhsT9frP28J7M5Xwmx3/G1XBb/lQzqNKmDkUwW7Fhr00vW+M6Qh29zQbseaUEkGywjia99t1vX1It96xVf/hr3+NZqvrOCfgBqMMGmMcNNLQAIaLwHpkms9K4kwB3ivzsnFfme2f4D5dzryO6Hf/7Z+oojBl4IEP3XIk/8QfEiwee8UqEKtArAKxCsQqEKtArALvzgr885783p01iZ1VrAKxCsQqEKtArAKxCrxLKrC+/n/HL7Ymnw4tTxxISAgrCVXc//pPX9fD/9Ckmlsb9aHP7dXuimw5JtlIX0GBFdxQqJnMUTR/AFvUIEYFQlZpmDw9YzmawMZbWkoW8Caiv/nuC6iIJvTvfvs/KrexROFZFLAP/0C92MnuI0fUgRqomQxbo5rbgaJqxR/QGApJ8/k2VEwZSCm9KShtUGumYrG8MLdsqaCiUMNs9hmgyO4y2X9JZCyms4mfCFDzKys/D+XMgq4+elavDHdr24FdqNZq9cg3H1FX74QyvWTOYZXcwkb1dCienEgUccaaD6DnBFoZK1Fzbj9PytvNihhri5TzNxuxUXWM+bMLgJGdG2STPssCSXnYfU6QMzrUg5rLQJskrr87haxCIB3qbARm/BNBlbpg5cQGUWHCNNWwtQR7vxKdA0QagL7IG/1ASGPfWpaXSl5hrhJQfjrI+zPQdwyo2NUH7Fwhm5RrvIZM1OencQAoYWDM7dgMbq/2ao5N/VnyGtfI1HTG8z5UMhO+SeNXqEVfis5fbEFRSlMAea9rkGS+AlXeHA0BgDXOrYQMWWRinH2AMRWH+o7GBWyDzdhYBjpWVlaiOl1QNxv6Efy8XfiHLgVRsa2yuU/Oagiw4bKbjFkP0CZBPmBHmteOrXQBChqS7CYAU2zAckr8bgr23hnA2g7AQkgfuO+gCnJSUS6P07BAxm1WNpB4EiUu4Jq5NU0u6TjQ0u+P43NXGefoc1Fj2eIcqE6NnTIWq8CeNLIqj+7PUQ75qJUAtSHmoFHrllYVkUeYoWVyFpeARJko7oJYewaW7boGqDlzaVlzKJl95P66k72WMjfIuZaWFmN17sKm0U8eKBvJUJX21m6Ua9W61NcBILdz7Me0o7FQtVXZwIkZXUdV50QtZmCqGxWWHVVrZB1Ir2XszxeAj+Rkcx5nznXocjN5nSi4k9MSNQg0SwHwVldXoZALaRGwkQ1kDgHCbECwuoZCC8COAmB8/P4aatMl1oXevj4skAHnAMlprGtDwGyTq7oAiPT7UIIDf+qqc3XgUJ0FkKqLkoGTs/p///hhbFXJPMXS29iY2rHVjTOD4sZrszpslfXJCySswAK7tCSd73Lo2dPtQGSWKGyCvVz//Q0ohFH55hZiP329T498vwk7Y6OcA6bS6OLA4n0FeJuLSndHo1fF2KzmZKWpczykp7F/nZ7EXpxrGqFpBfqxkXF8Q90WoHEgFUXm/bffhPpxWR1AymuDzLsFxibjwc+xF5H57KHWQSDwzBIqdqxh7Shxo6+o8tZSE7N+BghUPLA9W5/8hcPKTwlrDkX5cN8M8yGOsYkrwuQ8tuPT1BNwAEQ4d64ZCF6knTft0ytXLmoSdWRgKQhYCJOhjHqQNX2N8WEAemlRuspQ5xfnJ1uK1SvYXV+61Ikd8B6UpWvA2FSU61gjkwk7OjpiAZ+UlBTUiAELhK6Rq32V/NF15uPO3XUqLy/hnpOg5559WRebe1GMFmiGa2/muBOFZBZQua9viPHvUnaOVyN9s4D9CHO2GLWrDRtdXBg6unWc7PYrZKe2NXXq05+4j+zcS4A6hyqKchSP4jM5ORN73A5gfUQPfvYuy7Z3nu/ZUt+oQVSyAzRdJCUByyNL1lwbp2ZLNETkZBez/iwBRmlYQWVdW4Mi3e1SB1bABkg7E1DOr3P9afboHh7FWjuoGRoXZhmj+XmJgBqAKE0Ix45Ukxl6G31R89hI2zVL9vNI96gcNtYs7IcffuaCusf9Svcyv2hm2b//oP7yL7+jjDQXivf36pvffkghX7zuvWeHxlGQIt7jOgaUXZhMDvgS8JXmGWyLzbwaHOixHAdSkmlmYt5dpXGkrLZc5XXb9Jdff5gs2jgAbDoZzyiXyVle47wcnEeqNwVoTFzCUoCGmHngulu3nziizuazigOElwPSHUDV7IJ01ucGnXllWt9+6Ac4EmQqDYg8hi2wz8e1w/rcXHOTUzsyOsxn8x2oV+eZsyEU4xyqSnAVyM4092f+m3W2F3cCN4rXeGwc2q+N6IO316uBHNzQ8rTysbFf8M9vwF9+16zB7X1jmicjuwyIPMfndl7rYJ0Mq7FhKzm52FVfb9Z77jiG+tamUydPWo4RNx3Yrdami0xsm2q27dAFIPm55mHW/giuBWmcXwpra4q2ltfwnEGO+DiOCTMOTWPbbqzN7zzRSHMYAJNc5CkDmhPcKiou4/kIJwOaQObIWl8KoUpeiec6FNCoZLJs4+RnDPhpzMggI9rhydGpM9f0xKmr8qGodNDo4AT4/nOUt/9Sj66bQW0UwL7RivmHfXc0FzZqk/xmz1yv/6x/WXi7OZ/3rc7h7Twbbj5n4yJDeyDz2txDaWRjnCfyXJLEPG5IwTUhYZHnK4+mxxOx9O/Uf/mDu3Tnp25XZGmKBi3sk0VzGs+68TwbKIHPMs+rEWzAybuPBwqv0aZDyjD3olT1to3pK//5f2pHXfGVXzlUvyfu/ode6+D5lxoEsc+NVSBWgVgFYhWIVSBWgVgFfgoViMHbn0LRY18Zq0CsArEKxCoQq0CsAv/yFfjOdz5kO1K448/C8+O/cv70GVQ0qFX3HNVDDz+PkmZJ77v/Jh24KYe8vTE2j0JaZXM8ggXlOiAu3qjTjPbW2ASiCVg31m1kn64hv/MA21yoD08+87yeOjOpBz72Ue2/dScgpguzRTIvh5fU1jqgZHIS81HbXm1rBT4sam/jdvmBLk1YS8aT4+VEqZcBXMrLywGyGVVvgmVHO40942aFh1FjlVWVs4kMwOkdUhkqHvaXNTg0qubLbVpDvXL3x+5U2tZiPfu9J3Xp5UvykOUYP5+kdqBWN1BxlvxT2ZOs77ChMrKZDdYbeWtvZ4Pu3WKb/EY7Qwtec4UNwDL1MKrBlNQMFWUFsKEtUaqDbGDAZSLga2nJjg0yEDRhGcCUQpYxCkNUVYtkwgUA4cHgjOZRjgXWsFhMDKm0zKsq7EpXgCvtXLclbCPDZCkHgRypjjBqQJSegGEXG+k28lnR86gPVdgkWbFGreXHanlwBsi0FlJZSZb21qerPCOOXOV58jE55oANa1oP6ro5rbNBug7YgvAAOSNqbhnALhuIynZmEMCcizIvNydDfZ1klGI/mASgLC3OAhaRXTuD3SZjIplzNwA6wvtLCwqxzyR/FUWUm41Xohgta+hEVIpLzBUbtoaJTg9ZjkZBuEIO8LIaKjO1e+cWVIYzqMS7AbhhubypZGaa/M0E5WPbuuwbkXN9SR//6O0AXBSbZNs5UGp1dS2wMesA5PrVR7biWiQRy1a/fCiG2bVlvLoY8xjMoghbA3j4UQOXAzs+8pGbAeEObMBt5IECm20rqqzBXhnL2jAgNCs7h/qEAWchNV8d0PmeZZTGAOEkwCEg08lcd6A421pbh8Vzms5eOg/gtDMG0gFCSxwR9q1kZR49vlX/7ksf4ppHdPnlCzAWN9+JVXDmDCpq7JDJuY1Hme9C0by2Os+cx3b3XD/XVLrzvXcAjLFLBqo8e/I0YywZ1WGJBvoGNDqwCCTKAhIDoEcHWF+WdcctjTp0sBZgtKAXXm4GSgVVV1rDOa+gxmwCRsZpkesVT2ZxCIeApXmyiedWaDxZVW6WQ3t2FWn3nnLtK/Zynnl69Jl2/f2TFzS1ECCX1EHNsbZEGbUZdpo/m4YSe9AooNaBe4B1lJKZuWm61jGGLS8wHrv2MPappWlu7d6arTTUd2PTPp09P4ZdNFna2Chb0IV/wgCv6opK8kgz5UWNbUBg/5TJr+1FkedH6Yq7AZcg/oY9qmVXznWGUdJgENZRLLjz0phvQKCx+XWN9C9ailZngU333LwXdZ5NTZd61d7v0zrrcTzXNPp/al9v+QnYRi2/o8ahT37sqCoAbTMTPvX3jWpxdslyO7jS2qnrfHZWcZ3OXb2m4dEAFtY0bpQXo7QcZL5icQ6ACzDuU6iBjcaXft4/C+w8sLtcNaidkxL8qsWueG56jc8e1u13HeJ98xb0C9M4098/rknsa7c17mJ9n8emfAqrRwO0AAAgAElEQVTI5VDV9nrU7DRtdHXSMJKMdX4KNs7jfDYAi6ad+vqdunylHSDbxVzCJhmpdgVj5S6yYgeHgWkDPrX//+y9B3Rj53nn/ZAAUUgCRCEJsPcyJGeG0/uozKhXW7bc7SReO8lZn2TzJZv9cr7dTdnNbvKdbDbZZFM23sRxXGLLtizJtqRRnaLpnOEU9t4JkiCIDhAg8P3eO0Y8mZXkkZui813qTGQNSeDiue99783ze/7/v8pGxn7/w594VHzkrJ+9dA1QD0TForzUbiV/1IX99QXAbIO0NZZJGRm9lZVV8s1vH2NAIi2f/sX7UZB6JIR9+TyW4r0XrgCXk1LqLtNs/e3Y7W5wLakCV1c2kNVcJGMjCxKNxaSFAYQXXnpeW9NlKJKD2BVXe6pRdpbI1YFB7OftMspnjzJE9JnPfFi+8fWvkB9skwfvP8SwQRyVfwhlaRl7XFZOPv+6FBmd3BPbuK/2ySlU3SFU6pUA2cOH96NeD0hf/xCKc1Yq+4PK8P3lz93FtRiSp586gxrPIPc+sp+1iiU6KuA67r0NtVUMTOEWwKCAUrcf2dOBIjUjK6FFhg9quL765Pp17v+4CkTZc1cY4lL20VWVZXx+t2apXdlYruVFT1HbWrJgzRsR9m7g5+6twMaQuDj+2eUN+W///RUJxlX2M4M1HBMvCojlD6YXG+zhFiyE67HaDjAgEY1E+B77k7sUaFtG1jfqQ5Wby5DYBrtGC3nPC1iNe7wuTel5oKNJavjfGdwYSlCtj5OhXYz1eiE5oBYg79PPH5eTPYtSXU9OekenLJCnbOCYHQwZjQ4OYs9eIHux+LZZeX1sx8M8j3S1NXP/ijAgsy5dO3bL2NScfPX5V7VhEMyjmUhak3vv2ooTQZ1cfOOM+LnGonll2r7YXW+XR452A54jAGSALHvPGvuLB/tsP7EPDvYCCw4Vy+x7hRYXeyOAnvuUsoNWNrh46hJLQWYv62YaN4dzV+ewXV7hs9QC/4l4eFPb5Btg8MdVnb6TJ8/cXqKeD9Qf9d9qAEM9N+T+O/d6b/cc9ZODt2qXU4NXP14L72Z4+07q8XY/q54RlY+I8lzPcr41lxf2j3yGJvOQ4TYx7FVmz4iDe5AH9ey1gQm5eG1R/vapX5SO+zZLlmtyAxcKkwXImypgz2XYiCGxtHKLYDAoy4BOHm4fG6yjPAba8hkwOPP0WfnmF56V3/z1T37FYxr9VN5dr//AP/8n9cH019EroFdAr4BeAb0CegX0CrzLFfjxnvze5YPX316vgF4BvQJ6BfQK6BXQK/BWFZg7+5s/b4hH//czX/5G3vXLPvJAC2QammLHCvBzv/Q+ctvKJB3z0SMn/5X8v0S2GBvKIiz9Eprlaj4qMkmhLAEYrWfJvTVj6YfVsZ1M3Be/+Yr0Yv22+56jsmfPDsAfFrXRBYmjgNwgFzSC2sRC87ets51MzikUUjNYOVagEDOQZTiAWqlQXG4HDX4DzelK2rU0VQGAIZq6YZReqhGolD+KZpTYS6S0ppzcOT9qqX4a/NUyOTJN8xoIgrKysLBMNqEIfPUq1snwk92du2Tt0oCcPTUp46ggJ2m2BrAWNaAUVbbPRqV2QxWxQTNSPQhqQPM2lpH2M+/wyVFlJ77TL+2Y3uKX3qlKRIPOmhrkxoEohavqC6tcNgPnVeVNxlF6JIBhJoB6LSC9pqJCqktisrmjDsUz8BSlWBKVXgLVIYuC1wNGsU5sANwk6tgZrGujSgVliPJvMoSB5HnkcXpKTVrWoMr+nJolN5SGY7GrXFP6WhgOKAFoObABDQYCqOZcgLIKTXW7gLJpHHX2zBK5tVPTEuQ97r9/t2yqMaN8BGYtBYBCCFPwao5HUIkBU0qw0/WhNl0MLgH362mkp2SAPMQoSmHEhFLfhJqTIYBhLGHDqMGKUZxms0mpxaoXvKA11pVi0sg6Uda1Ro7ZRO5mCgVNGBvfCSxIS71YBeeZUVkFUaQZNYXywuIqijvsprH97u5oBghXypkrPTKNUlnlrqo396PmLUS15rQBd4CqB7fVyyP37kRNOoW1qxW4a8aqc5X8ViyAjaUyOOKTxbUYVuP0YTknCWUhngVUo9iJA76zWl4ztrms3/c90C17uytRl+WhLkZRG8f2F0i8Ri3sNpSKnMurV6fl8oU5gNOSjMbwKeX8KzvlLEBljdp7ULynUR5mId1rACkLQL0cRXAUGGHlXM6Tz+utKJDf+0+fEoshLi88/SzveQCr6DKRinVNFeyfD8gauaoOWyHQIis9V5blO9+9qmU9/ulf/VuGONzyjW89K2fe6AVWF0hTczvX8rBcA1gkYimAGhbU5O2WlmE13FUhd+7t0ADP8dfPc66zKEHrOA9xuT48Drxl3QKbnKUe8i5XyAb2sd6KNUhuAoq4itfJPS2VLcVZaWFgJJQpkj/5/HdlbF5Zq3Le2dsKGDDIfSkIkfuyoD5NYsdswnLV7sB+l8zNZSD+4mJQ/Fh152Mf3OSxS3sTqlFBOchAwshIDAUnl4q6mpQFPPVNsma6NrXJzk67lNvzAXUZuTy8LKcuzaHiFsA/MJ4hAbgPpxiLTGWNreAt/y4AFHrIHq2vRrFb7WUN417Qg9Xt5Jx0HiyTz370CayPQ/KNp05qGZ34+wJvGbL4/odQ+1lOyWvhffzA4pbadfncp++RLq6DBQBliHN7HYWsHzgYJut4HIvxbJFT1hIZOXjnnXLu5Csyx3lXSs+O9hZe2wBkXQag2rGCtQDysChfBcaikr7/rp0S9M9KIYMDRWbWeDDCdVXKHr+BiwIWtsDZEpSuG+wf09OLWOi2AXNnGKIIyi5ssgOrIc7xGrmqbu5DWTl1qk+Dqk6yqdvat8pFcmD7+8bkyJ27ZHS4T+yc68fed68MjPcBMkUuXewHApbIL/yrD2GHDAwBZiwDf6vJWK6p8coI4DdK0e+/9wDDSMvsZ3Nyz313SElpuTYAND10RQ7fcVgqPJVk5V7BBrpcVhky+senXhS31y0P3HeAe4xBQlzHM+xjGdZ7DBirlMMRsnjDyF4bm2vE5bJzTfGZcXpQGcgp1tgqdr5Do+TxYuH98U98VCbGhslynZByAPLWzlre0wZkrZQ1wPjX/v6biO2AzU1bUWj3YbO9irJdDdUoK+EO1kwhGcJ9KI4r5PHHHpZXXz1OJrnInQe7gcbrKF1jMjI5KX0jA2TFu9jDDDIzvUxW7qMcm0NOnXxDkisT0tHZIPv5HfVViF374OCcvPDqaezUE9i8r7IHWXHJ6GCPtDAcdVmWGGixFufL7j3tZNIvot4uZqBnVXZsbeLe3yJlNVVy+sKk/NGfvcwgDIMt5B3bsdUvdVewx94YyFKuB0o32LapWSYWh1iT5N6zpryoT8udLpmaHAf6FjJooAYdzCh1rQxqzbHvt0s9ubpBhg3qq7wozolaAOoHub7srlJ55dVz7HsMc5AXvOjHHYGhjDSQK8E9qxgYXMSAmNqrDfnkcaeCwPZKcnNryQQPo4jkfoe9dR+DNtcn5iTJ3l5c5kVhndGGG6wM1tyFVXQ+AyUL3IeMWJYvhbmXTc3KJhS5H37sAIM9DI8wpLO47NeAf4bs3yKTGWcK7kk4hWR45gixFhPsG36uHw97h7K1t3L/mVmc0wYSMuyxfSNrcvLclIRjhdyHbtyj1Uat/n0jTzU3F/IjPFDc9Cxxu3bBNz9+qH1J7ZE5NxQFb9XXzfumdrRvCpxvvFLue7nfuT3l7T/taLew7Leylb79J623g7e5Y7v5WevWfN63eid28u+fM4YY1HlT7jVkfGdQlBey37fhwOAyxqXUWShOb6WcPN2P00ZMPv/cb0ntjjpJ+Ke4Lki9NTAYFbZyn+PGwr3DaGNQCcW2gXu/GvhJM1CXZX3m25rkuT//BxTkY+R77/jc0c+9+D9vvwr6T+oV0CugV0CvgF4BvQJ6Bd4bFXiHLbj3xofSj1KvgF4BvQJ6BfQK6BX4/3cFVi794ZFMfOVY3/lX8sN4fk7M5mH/uSi+4hL5wAcOyPuPVkulNS7L5LcVAD0yNOTSKKxyuac5603130nAjlVZG9M4chsKpefkZZpOQ3Lw4Sdl2wGbBm2sQFQHYGRmchqYsihlgLh8FAZ5KGlUTy+NQm4VO1gj1oIB/yK2y06pqK7QLGdLscKkX6Vl0IZDUcACHqXIFlw0da0AtZSCiyhuJhfmUO2sk3vYJlbs5TwOsgs5fv8ax1gUl90P7hdHdZdszPrk27/9Z3L8+qIs0tyfQg2VR27dBrBSEQ6jgl/Ypr5Nr/Fnsnjgfe/460eCt/lIn260UOkEkzeHIk01YtPUNQ9FaBDVkIlz1wD0a0b9Vue2AW+xBi5UYFQAGSk5f3lY0lim1taXAsfIlQVK5AEnkti8EpSp5SqGycVdxwNTqYnSNOpVc7yrpRZAqRSqKxqMU3bI5aitMCsGQGZkHQA/TvNcZRtbyYqsqIRG0PC8ePGizESNMjQFVAUIfvQTRzg2oBTDAUsLEVTeZG1inRpZW0O1DUxCMTaDojCVtkg3Cuxq1HZzWMFGUasWkt1rJX8zEY6jksqgKqsEJqQAMbMo4qLACDdlMZCBuYySyiBj2KaqnM1WpcyKrWr2n/MAYzeKutHJeSxYZ2na8zv8sw5YLsRm10tebr6yAOV6idDEV3UI8X4brGMv10I0jloYa8177tghRw7skGRwFkDQL16AhKfCi8pY5fdusM75zCgPZ8jLnGfoYJ38zjiEyoL1ZzlquADXSwJwq7KeY+lV2UbW64HOGqkrAxQX5IsPy1Qj9pz5DEK4UOaWYLOsYN3cTFxmJ0OC+652nWVQJgY4X8tkRs6Q8VhdV6Gp1PIzcWydXTI7PQP8KQJULGGn7JFZarVre6M88b6DQJEwFrkpLbdYWRGHUcgqNXM8gcU5cEX9mZ2JAWQU2E7Io48dAWRntFzI4UGUnNS+gAzQSwx/uEobqe8K1q9L0tZay4AJOZEA5B3dVSgKUyh9sZ0GmqwAyNbCfDYz5zzK8bNheMkRnpmeR8Hrkywg3VnlQY0dkTwA9tbmermztVh27O8E3mbk9/7fb8mVISyTUUSmleU1+1HuS10LOfv0IiyIU8peG/ANQ+L4yLtkzaoBlFGUjVZqW4cS0mlXWZbYr5O52nsRFWvMwJwLf5QdPGwjEibDtwkFcKuL/OAUkMoJoE9iQzwrcxFsMNXmAyhltEAbZkBMDPDDppfDMnBJOV0J2b7FjTqwDdV0Qk6cGNDW1IOPNcsDRw/Jq8dOy7PPXgessY+RvatUz7cCEU0lx7lY9iellTmMX/75O7nGLbJMrZX15uDVZRkfnRNDoVPGF1BGs84aAM7tXa1y6qWXAPvL2AK3YpNdz/pDBeybZR8YApxZpbGmDSg1zf7hkw9/8DEy0LHIXRnHfrtOs91NcQ1U4KqQYW8IBwPS3b2TgRkrebUXtBxqFaVeVV/FumcQAzhoA2I5yoplhnvVcy9jIYuLuRf779GJJdZXWu4+tE3uxuY2RE71F7/0Ojm/G1Ld6KbuEXExlGEFnWeSAXnkw++TM6/1AzkHpazKLvc98aAce61HRodmpbEahXe5BbgWBZg6ZFNXm2YrPo3FbiDol67Nbew/FRxfFgVqUAYZIFmnru6iYqlg6ERlqV7qG5Gp+RXeP5/rgGEKlPF7dm5DdQuMIfs3DbwbZd1Po1JVdsFbt+6Q1145DbxbxzrVwSAEmZXWfPnYhx+Srs4KVKQ4XpCfnUVFPjfJHsa58aO4Txtd8tQzF1gbSWpaxT0zSNbqkrQ0NEl1Val4samuq2mRb371K+Jib3vyAw9r9+nTF3pYSwwZAAQrtcGNXs16WClvH3ngYTnbe0rSqPY3o3wf7L+MO0KDdO/YLl/71jFsXKcYFLBg9ayyxzdwBohJR5uL1ylloIOhBPbzvp4RObR7pxQVrAEn1wH3d2oZn9dGV1BsM8QB+Hz9FOeHQRADdgVqMEUNNKysrmh2+Upda1MhoMyFFbLfK8i6wX7k4ByuAaRqySe2YIt+Cevu7d1tcvBgE+v3mpSQV18FWJ0emeKzmKS2oZ7XNcrzL58jNzyoOSwoW34FUCvLSsnVzQDRV7F6ZpiEYRFmcbRcb5vNArBlHZC3ncf9T+VSz5FrPYYKPcSgjbOIvYa87QIG2j76oUdYB+MSwJmkAtcGkJoMDC6w16l7j032ojp3FLPuuH7z1DXM9fnKK2e0a6bU7dEGhZTrgZ+hs5qqWsB+AqeHctwQGJDDBjcG+M+npirOYWGNoYWLkwB0xtiUip71lduTbgBPtV/9ICv2HT845J4AboqJuBW+3vyab7aX5Ozl3wxu/qjH82793k8L3v7grqLG4rTZwxvwXTmbZLF6N8elo5yhNVT3FvYVd0OHvHzsLDnrJfKfvvIfpbhKiDwY5Rrh+SKECw7gV7nUZJUiXbkz4BqRp/KCAbpqTaRTJskUeuS3f/nXZXUunnnfA3sef/Dfnnru3aqr/r56BfQK6BXQK6BXQK+AXoGfRgV0ePvTqKr+mnoF9AroFdAroFdAr8C7VoGz3/ujDofBeDLl63X5R3pk686D8qUXLsvXXhuQPXcckE99/E4pt9HAj8zR8Kbrme+g4ausIW+oRxRIU80t1aRTMEoBLSMN2lLUJL2XJlDpXJJ9h/bJ0YcOkJc3rClmLTSLE6i5VC7iGDBOqZPauraQdausRMldpHGrFFYG7IynR2cBg1aa8+Wa0saJSshd6kSBF8MCFQUfytsUTfPcMSh7SovDQZMWG1ae3D72C78ClLDKyrUemRq6Jma7R1rv6AZAWmToO6fkub97AVAIbCADbwyrzrUkHTSs6JThoFL/5KEo3gAevtsPgT9beIsmBHBrBHQqo2TNlhjQ5SgpIrfSI23NXlS3RSi//MBtMkhtzRqcCgI1xscCQJtx8QEj27uqpJr8Wb8vRPoa1tQ0ny3kbyrYFaBZrpRzVjJe1wE40WgQlVMlCsIKYCOsikzTBDAvCoAPBtIMDqzJFKBgFmhagKI7jp1mY2M9QKEeBdgEytM1mZ2Lodqskkcf3CluoCGkB3iXEkepS4qApiPjI9g252MDnieDo+Qe4ra6f0+9bO+qR+09C4BC5YK6zcwggYKKKtvSgd2makQr8JyhsWoHDCQA2KNjrC8a8EZlx4vqdRZFp5U1b+K/SXqW8akFWabJ70JRvgL4VNabJsCEUriZlS0p6itlnSoGGw37Rf4e1TiKUqUETibXYasxrEa3kNOL1XLAx3thSwzMMKPQylIXZeWtYOsG1+LoTEgGsVv1LWBxip2rug7tThtZmknts5QCKMyFDDhYMlJL1mdjFfm1AIkodd9A3c6JYCiiWLV3qQHQMx/V2GJUUwGtcR4Fy2NToRtr6Ih89euvyq7dm6QOVVo0sCh2FPYRhij27r1H/u4LTwN8jawXrm1Uv7/1G0/KvWQ9zkxd4trGJpkhiAR7Rj41SLGXpIHVqlkdixmpmx0L11ltgEPlgqaTRqAu5xQb5KmFKQmm4nLkgUfJ4p2U149dQHGnbCJRMSv3VOBGd2enNDc1oaA/L+so547edQjV4iLvF5MkCu9QMI2qcgprUpS0CtKQKZgHPk2zZus8Hvk3H+2Wrp1t5GFOy3//ixekbzQtBjJz0wwzmABrua+b4W0eytsMx1Vb5wCymFm3BtaZVcZGx+SayiUmg7fEUcQAgFLt2QDeNtSJC6jFgVBApTh5zxbOaTi0AuT1yB3dNZx3lNpkGPqwTb6Gwm4GJWISFZaZK0g15tUaTCuremCUcgMotTiltcUMvHIDGq1kD6MOnfXLnv3bZCeq5FUGIU6c6Jc3zs5KEtvwFGC8gGv7ZuCSszXV7JjZ/w4fqJPHH94CkI6x1tnTafoPDQbk5VfPo1QEhFc3YNEdwcqVoQGuxzr25prqahSQxQzd+MmAnQAW1pKxG8Puk2xlhhu2bq6XK9dOoIbEnpYMdC+W5i5sjx0q25H9W0X6pgBzKi/X6UThCPh0AEEbsJMeHOyXzi2bJASwm2XgZ53hHCMZ6MpmfGIuLNNza7KpsYGhjzCwmHVy9xF+bgIL9qAcPzMk5QDF9s1NMjw0IJ3t7dzHwqh+gSTFLhm80gfA80gdts/rrMfTF3sYkGiTkcEBqa90yrbOerncc44hi4jce99RBlVQj7PmjKit65qqULdzjaCybWrvZnjDLE9/5Wk+QxoQWCxe1MEm8q2vX72IWrycLOMKJUHU1NxcCcAWzme+G9XomGbpvYFl9ALQdd++fZzjONdVmP01D/hvJoPXilLfqcHBOLmthoyDPRB780GUqVGGSKbTMukbJk+6VMKBLANPJnngwb0A91F54fkLcsfuzdLcUCEGbIzHR/sZtDHIkfvv0axYn/3eOeII3ABl6glIVoMmFVj6WorT0kE+cF4qJNHlOTJaq9izyiSi4BKK5izPAn/790+zN+WpWRCxc09tJbLAv7oqw1xHGBvI5k0N8qHH9zBkMUbt61nzcXn99ICcPo8qOb8EgBsANFEPrKDV4Mk666/Cg8Ux17ePtaVAVhEQddceHDKwULjSO8ixOySWWkKxja01dtURrPO3dm1i6MHAvXpVwlzzywyU7N++Q8rYv5dQsSoQnM/QmA8V+nwgqGWbG8moVrm9pSh31xJOOXbsNc7VJNb8hYB21KN8LkaAcH5gUAG43UjW9/QcAzm4PZRU1rA34/wwOymbNzcycRbivYo0WL6eDIqr3MC9yyKnT12nZl6s05v4vpF1rgaRGJAyov5FZW40luA0EZSeCwOA5yj7fx0KdgfOCsMMDbhQSG6ntgz9UOA4A3Pr7EXjTJmdujgu07519mpsdv8PeHtjt/px7X5zQFi91lvB27caEMtFLtz8YHs7kRPv2oPw27zxTwve3vqWOcWuiiJJA+kNyTWpxYmhraKEPRt3AWeJlPF89NVvnpXdOzrk3/2vj4jJvY5zA4MPqSLWAa4b3FPUEEwew0FZXBnUAJqKNsgDBsfXydDlmSGOo8Zf/d6fyup8dO3xex+7a/dn/6b3X2Ld9WPSK6BXQK+AXgG9AnoF9Ar8KBV4t/t2P8ox67+jV0CvgF4BvQJ6BfQK6BV40woMvPxf3JmC+PMOY9GucF+fvPiPz4iPfMoB7GUrtm+Vj3/wLqlwoIpJ+SSDqrAQMGEwOLRMvnzUNErkkVNY5OzyMoAHK/mEvsEl+d7rPVLe0SLv++A9Ys4EAGABKeA1NjYMNGrTWK9mZOTaCLmGESlDRVnfiHUiTW2l/FHy2insB5emaWAD0pxYt6r8UzfqtmbUKus009cW5yUErFUwaIP39Qew3KTB1bbrIMAjLudfeUU2te1CkWtBpdRP7mSBlFaTKZfnkgvPXZCv/+8XsZaziqelRmZX1mVgbBa73gLJYK2r7GYzNMIEC2hlf5uzEn63ltLPBt4q2z4ay6iKVA6bCRvHGGrTLADbVVqANXKFdJJVWUOGoc1E2mAKy2qsZy2mauDroqwBilZWABJ55fLq2XNS1VCGlatVZqd82E9jfKka5uTNlpaViJ3m5Cp2v0Qycq7IZUWV5kVVXVlaIuVY0BrIQ1Wwfl5Z0Po2ZGrML9PkcRZyfl3A+wD5tgoGF6ECVnnLheYk2ZqrQLAauf/uLl4/KCZAIVxRxmbnxI+SyqSocIELEGOSuYUQMCsmu7o90t1WLnHUaknUrE63HWtNZSPspPmNASxrS61tNVBgtwNaya1VeZwuJ5m0wCkTaiy/PyD9ZFYayCu0YROu4O3Z830SA0Q0tdTJahgIDewy0rhXgEytK/XaqllrRilqVfmO9V4AuEkunr/CRZUvBw42S1tTGSAP1MPxqDzQVrJmlWX1NWwPVQav3Y66kwzH3uuz0nMVMBkAnDKxoGUSs27V2EElzV6Hi8+C/abNlJEGTzEW6CjRAJyra+Qqcq4LGJKw2VVWb5ZrbpLjtGoQZQoV5wQQpACw6vYCFvm3yhkeB1wXoxxsRH1tx4K5gOvjjjsflZ7eSbk8ck7gwpyDbQCVOln2jWDdCqDHqje5TDYoIN3ldgL6A1gML7HGAJ7k56pzvZFJAK9mYe4xModbUNmZ5flXejkOnzhQzrJlABNVjrZFhkenJA9yW4V1d2BlSSq95cDbBjl35qKEgXu/8KknJLQyRWM7Qv416t7ZqAyPzEscGGYFGIbJr8ynsV2ghjOA5Xdv8cjm7Vj0Li7Iq6dGZX6ZgQ3eB32zZt+e+8rBW22aI6XUgEHZtr1Ktm2rRhGI1S+5nyuA+dkIwHOIdc/e09TklJYmBxaXwPXFjFy7PiPxLNcJylzr9+GtlzV9CNhaVwN0B2gNDK5wLOSKArViWDNzlrT8WLV+sqwdpb6NUwsXtf/Qh3YBR8tkHqX3qZN92NBH5GMff0jqHDZ59fhVOXF6DFtxHAkUNDdmxKwyvb//lQM06nXVGt9DBvLhA+3YmG+Iw62AsYVzvgSMiwCFVxg0CAOfWLfkQLe1N2mZqQroWgDHG6zNJeVuAIRqrq8GXNqxeJ0Caq7L+993CIg+L0PXR4BRdtm9vYa9vESNhgC3PTI2NIbie04KjDZUZtjzDowBC8ule+tW3BIU5BK5DLivxPJ8++ZOFMazcpZMYwPDFKHwOoM8UW3gJsWxrDCAEERVngfsVvvmls3tAHZAa4whEk5lJWrKhZkpOXZmGEUk6uS77pDRkQk5c/4ScztWhiSUmnxBqlDIB1Z95JquymbgYHI9KdX2pBy57yAZyoB/iXKsDKWgVnU4ygCqFoYLRjX1upd12cyAg6mIY2BdJxOocp1e1N8z8JUUexcQl33lwpUxQPE4+wlqfO6bDqedPQ0IP3RdWptbxU2m+De//m3ZvatD7jy8mxWU5HoYRcmLQp/79ApW5seO91IjbJkZRghguVwM0Fe2qcrgv3Uy2L4AACAASURBVLpGRRukZHV6RR5/6LB0tlQDo08zjKEs2C1SgiL3xNlLKE3JY2WNKQWqEUtiLzm/BvZHV1EBGdIe7unUGOtrF/bDjV3Nkm/HJpk951vffg1oVMj+1cg1Ni1m9ghVk3GV3RtiKENFGQCBD+ytkE98/G72SKOcuTggX/jyRRwKgE3sOUVFebJv724GshJEHEwwwFOjKVM9gOKrV67IJPv3USIXIsDLCz3XtPNdiAWxyhZ348rhdbpleW6SPFwLivxqiQCoY6h3D+7aIt5StWdjf43texUZzkUMDqVxBHGX1/KcYQWGo/gPrspkyC1nz15mYGSR97aghk9KNHzDHSAaCUqGwYJCYG+G54Ikw2kbDE8UcY9ykpNsJNe9iJzSOw/uQGFsZVAEC2vuS6HIBvbli9htT8qDd+9j8MkuUT/HptZhsQm1d40EAe/PPHtKzp0f16ydPeUMYXAfmJ6a0Orx0EP7+HxFUsxCXuV1C1AgLzCIcvzCiEzjKmFgWCZ3DeeAaQ6o/iTgbW6feCtIe+vfq/9Wx5F7Hrz1eem9BnBvHXJ5q8/zo9gm3/pa/2S3TA0zxDAod44UOcitlQ5pr3BIPs/gNQ0eiXK/fvGFEdlxT738+h98mAgBnDRCCtICbHm2yFM5usBbEu8Z9CLfHdeSfEs5QFdlvfNcxACjfyokf/Af/1ha3Y1Xjjxy5J6WB/8rnvr6l14BvQJ6BfQK6BXQK6BX4L1fAR3evvfPof4J9AroFdAroFdAr4BeASqgemwzb/zeN/LyQ++3myNy7dkx+Uty6KY3zNL5wA554iN3SnM56kcAD3FZKMqAb6hrMlrmK7A0S7NXZcFimahyzVTj3wIcK6KZuYyS5DtfPSOu2lp5+OePogZalwCKqTKsLgvI48oCBdMoSBawlDWRA7kEoEsCBBxk+xmMG9gIOoFSNnnj9GlZmcWatapKzEUmmrZB4KwdINYEMBLxTU+isomSZ+nWjmsVW1xlr1xa2y7ZONasNPh7zw7LFRrqdVir7jzaLqUVFjnzdz3yzBfOi7W0XvLJzYysL5GvGJfFVT4o4JboTc2aOQ/lgmqgZclshWa+pfrkZ7GgfhR4e7vHlWu4Km/orBFYTXZrhj/KrTUSDWgQZd/eKmkky9QOzMkHxhSwgCKoXxWRLUZBl0z4gW1AAr9RfH6DXKUJv3l7M/AiKRMjMyhCyK6lEZ7BDrKSTOJqeyWWodMoKwNClTVIrOwmK2i2WzMoVgG5KXDC8NAM0MQGTIlKmNzZ+uYGskt9NPwt2Bmj/EOp1t5ei9LULDMTyyhjLXL00CZprQFgkJPp84l84zvHtfcwY3lM5xJ1mU/Ly23pssij9++ScnJP01gyC+rrPH4yGA0BrcwAxpC2tsvLyzi+BPnJTiAJx4EiTtkb5wHgYlHgNutlYQm7YfLoCrHujQJq5lBn+ZZR/2KxTLIj0BHFKdDNiLe0sixVdp5RfreoOE+DSy4Umsr++8yJiwCQYtl3ANWyF1UvdVGKtgj2qEaLnXzfOTJA12Xv7hbZ0lGpNckngNZff+o1FL4oxVCNFZGZGwQAWoqtUlNfAxAFWoZWZdfWNrJ267HzRTHPdWYCPigbWheqwGJ+Nk2W9cjIEIo2VGWAin94bkquXRskc7EYpSHXLNCvHBvpfnKoi7j2vaV2tRMwSLFOxrUdYEQGZ0NEPvj4PtnUwJqILgO616i1TYaH/XIetZgVIFqHnfYMGakVlUWo1jZRc5UJmgdQQZmGBWkgECVD2KGphfoG/XLqzKDM+hjmmPcz4OEGihXL8NgY2cfVUs3QxwXUkgr+u8nqtGJbXAzULgaueUrITWbNxSJGACQAPWGQMEpZ0LbS3HKuChHAYQXOec4jB7QFcBlG3TlJJm8S2940LgCZfAAO5/BWiKHOZYbPm96IoXqtkoMHWoA5GcDdLDbA65ItdMnZiyiGWQvl5Sh9TSjzOI/LS8oq1y9RpeoDeBpR4CUYRKn2euSe7Vh4exk0GRuSq9d9Es44Bf8BoPwa//dG1m0K8GcEWqs/awD9ciDgxz92B+pRs4SwA+/BqrjYZZZDh7dKYjkuJ85MSe+gTwLYVOdjCQv/RjF/Q3mbgztqD48AuUuwo70DiF3qMkoN56aZoRZ+Ta73j8sMduhWQOno6DRZsrNYNRfLgw/dr1l8v3aqh3XEWkch7C33YuNpA3riihALa1bkq8tROXSgSQ7s65IVbMUvnO2Xhupi6d7WTn70nHR1tAE1Z2W4f4xjKiGf0YZSFTt2VP5IMrEAnqduSzIyfaNOWzo6UNvPydlzvbIURMHKEEcS9aEdKK8+Uwwl+SpZ1EWo+t/P9d13qReAjw07ANgBCDt8+JB8/evfkOGppHz20/dyHrn/9Q6hTDNI9+5tcvI42aghLPfJ4J6bW6AuxeRO2oFyZETb1+XgoR2yifxeF3A7nYpwLwPscd0hINacIUJ87mKVlwyAVHnSJmDfKkB5hmxrkCPrrInBi0KZm1+UN871ia3IzbBIGYMvWCynYwyAmIHkBHXzs7Yil/Rd62M4YDN20pvIpy2W+dWrklg1sOY5RtSgYzMB+dJXX5PwhpNBmAjZvaViA0BfutAv5d58+cTPPSB+IKIZe+BSB7mpKO5VJq66nvPtmNYDZots5ZxbVOGLIZmaWWbNVjM0gEU1Cudm8oTLgJ6zExPawNa2A9tkNe6XwJJyyFCvhYKW/XNiehp1rGBjvcJ9mUGYElS7Kl92dkqO3tkgH3liK4p3XBciDG1NpuXU2Qm5dLWPAZaMvP+xB4D3C7K65JcYrhzrLDxPaSkDWYvUDuUp11OQQa0wtS0nWzgGkFJqZSuqQgsDR1aGiKzsaR2tLVJSUSy15SXAVtTv6wFAbyH7YCNQlv+NYjqWLsaaOS2XL48wWLAhM6OTcuwy2bLY+at9UA0EKYcAdQO0Y3nvW8R+HkV3Ia4H+erBg2suuZHkecXBurCJb25QDu5pJrO9Shw8t0SC6zy7zMj4zDTnuoZ9Jiv7djTzsyL+hYAG5xMokE0M3hgsbjnBwMX5C0MMjtlZawB17mVsYwDjJEMA5ZLhOi/g55n1kBrcJsI8o71EHvgU5yqffcoIqFPX8M3g9O0iE97ue2qfeyeA9XZe6+Yc3JxDys3vcbOq952891s939wOtFbvefOxv1W+780gPAfJc58hl+t7u89Z6ufezn76n+4xSvuuQCzXfwr4qrw8OitLpIPBq7z0mtRtrpEJrv8vfqlHHn20RX7385/m0YEpFfa9PDUUxqBBGjt/Mw4laQZ88tXCsXA/5dkms46TA5nZ1spm6T9/WZ7562cYKqh4/qP/9dxD2qO9/qVXQK+AXgG9AnoF9AroFXiPV0CHt+/xE6gfvl4BvQJ6BfQK6BXQK3CjAhMv/vvfsZqyvx2L0Sz1Dcjx5+bl+dOzIh218rHP3CX7G1Ad8r31pMIG5OIBGZRaT+vuAK1SKICUklApE5VqS4Eola1ZRLP5qaeO0UQGjD3xCIqcIhSZ06it8mnqA6hoKBE8CGzFqnholDxJGqZAqUUa1+vYWRppjpaXe2jCm7FI7ENRs4Zar5RGqR1YCNQBQNho0ttosCaxWQygPCoANNltKNZUo0oR5lSBhMM+sRcWyPHX+6UAUHj4fYfF01Yqg6+/Kv/4J98Sa7ZM8lXDnMZ9fD1IdmgcNR5KM2sxysx1xdzETGYYvWtAzg14czuNt5/W+vpZwVvVyJcNC41N4AB5oE4AxZ4DXbKj0y2FcZrYaygVsaENYxUajITFTLO7BTVXQYFSlyUAO2s05SclQQEPH9kuZWSpzgMt8gEFyha1gJoWkmMYBTStAEJX4+RcYsu8ihKzBgVetbdMLBmsrwFrISBxHwq8dRrU0QjrkR5kMY34GGBeqXdDZLquoTRr76iSJgBzCFvl9UgIlVcjr2OXDcDZ7ERMjr1yWWJYAUd4HQV1Avh5mlG73rGvTB68dy+5pwExpgzARqwyUaiGWMsB4E0MWFBEw16tcQVxlcIuD8VhBTa7KayTo3z+AgI5VYNVWXrOkeeMgbfYHeU0Xy2ygC3mgm8F4GZmPaqMX1S3fD9No9VgNPNHZQoHpQMrVxPrdnJkWGq9Xs2atMJr5lrimADFnrJyTZ0+MDItIxOLKHqxGW8slY8+eQ92pCHycH2oxq7LlC8tIQUF6cJGEmHp6OrQIPjpM2cB4mnZs6sTkDYLYMiTTS1V5KyiUqNeSvnc2tKK7fSsjAwPY0fdiDo9K996ZeGGfS1qWeF6DKPgi/K5lfV5g6cMJXuZFGOVO9h/Xfqv+KSj0SH33VclD9y9VTw2NKucnyuX5+VrT/eJ3d3E9QaMxjI0EPCjhguTE1wDBHTKwsQUysI2aeu0sbUEpaGhESAO3AaYLKCY/crXjsvV/hAtbAOfqU7aWYtTgJFllLwqj3VyfF4aGqs1qDMxOSzdXU0oBbGMRoFXim1qEJvIk+dHsWw1UlePzJGFasLiuAR70hCq6BhrsCCCYhA1XDaP3ElAZFbzxlVqJv4omev3v1QzP6fGXk+wJoGLyhK5HhhZ5SkBjhXLOiprUCmWtn7WHPonrMXtgCSvrYTBhqSWGbvGewZZ3yYg7AY1acPy+Y5NpWQ8G1jHS4CsdZlbM8gwKt5AmH0RVaSRLFn1/somPq2yEflnX4tDurcAdJYXZJ0MUWXj3bSpGhBul1df7pOT5yZRG2Mxbd4ARDPCwL6cD8S7GVykUqBs1kBjQ73samd9Awi9XLcO9lRlg3/p8qDa7RkKcMqVq0Ps806yj+elDHWp3V4k569Oa/C8gDW8iexndX309V1lvSQkwXBOCPjWWIeyubNKgtgqD/VPa+uvsRHV9Nq0NDXUqihsmSBTdzWQAdKTXQ18f/CBw9gxl8vpkyeAhEFsiOtZAeSSo24eHAhISWmVNJM9e6YXW+4SrhscARSgtaB+fP30JXFxLf3Gr3xc/ubP/1qCvjAq2w4GCdYAzgnsepNiI793C7UKkzms1sF6plDGyZkNY/ur8r2d3IfmfUuAsYSUOcjYxuY8xBCEl6GKOw50yB0HOzVwCGlk3wBSYp1uI684yYcxYNEbIwc2hNX4hsq3xqf3xImzqJndcteRO3CgwP52fJyhCgN7ZA0DIRvyxqkTDB85pLLKqVlLr/pDgL0z2JTv5v5WiDW3HZjnImd2AAUnUQXkiNuA6Jk8m/zdF1/AOj2qXV8wdLn/nkNiZVBkauqqPPmR+8SO44Wy477ee06cNiyPgd0Bri+7PY/3I1ecPOoRrOPtWFYbzQxOvXEO5bQNe3wP7hiXxUk8QoLrf4NroQpVdQaL1n079qOsx6YYa/rXT5+TyblFLKprxcf6HZ1g0KK+TZWG+3FYjh7ukAZXSDImIKuzAgv7lDz9bA8Q1CB3393NgFehHD9xEtV6UMu8VznnRi0H14KFcQJwCphX9w7u6Xv3bZfR+SBK6cviRV0e8C1im26Xz3zySZ4LbGQFA5nTYUAtKuuqCuaGrDK9GJEF4LKPdcstQ6Z4rlgkv7YOhbGF55g4A1rxRIxBsmWGSry4OKDs59Bt7G8ulwsVcYr7AbbFqPTVvSND3neSvOAssN1bnif1Xit5x0VSanfJ5NgSgypYPnO8m7oaGGhxkcOLlW06KG72dmULv6LUwExS2EvKGXxIS8+lAZlexRyd+6iyg1Z/1FpfYv3F/PMMTrmlqZV9DSv3C1w/L528jtUzuwLPJ+re9C8R3t5qnfxW+bc/CWB783PXzfD27QDtDwPPN79mDoy/3bHezue4nWdI9YydNbA4cFVY536+wTNLFc8CW1gTFUSLZLMrsml/t/T0rMoz370kv/abe+XD//6XyGVe1QboUom4lmvO3YJrJ4K9vB0XCewweFbgspc4efB5PHNbKlvllb9/Sr77zWOyf+euP/zg75z4v39az6/66+oV0CugV0CvgF4BvQJ6BX5WFdDh7c+q0vr76BXQK6BXQK+AXgG9Aj+1Ciy99J8Pykbgtcu9vcaRwUFxYJF6/kJQ5rAg3PrZg1ieeqV18SpNaYeksi4atvnM7GNrivIRqaXkA/fSBjqgAIosf5QKTVnYquy6s6+NyBKZf09+7oPiwQYwi/Iu6J8QKSGvNuORCAqZIhryhhIy+4BFvqFxrEdjgLxVVFE2lEXIUzJmrFfd2DCSQbsS1ABaidtBFmgCtQqqM/L6PBWVWi7r7OQU9oJxcdLUDAeDWhZuKZa29nKrzK3OS2DdLd2HHsemUEGIZ+SFP/iemLBPfvi+I3Lp9bPScxYwgY3iKM3wZewYkRgCXvhU+GuaaFCbQEbJ7A3b5NtpvP20ThrirXf89VYPrre+lGpM5iuZrUoBBV4JkEvVlt6/NG9yS0unS2oBrtY1MmdRea4AJJQKMIlRZ3WzRzrrWmkeA3YBhr4F4Bd2mUsApxoUlg4sNFeWgqySAnJrF1CoMQpADqQR9ZBSZ/nIuFyJJgEoIamrqwaEeSWBPSQngAzLCHmuqEZp5uNTCpRUTeoUDXUr6s1KoFsQMApgRdHoJcOyBBjvcdhRajNwgLq0oMAmyzMxee6Zk7KWLpE1bE2XIwEsf8n1vHO7HMQuObXuB/8xU5DivAOQQtEFGSaDsqCgDLjUAKwJaZbFRYVFAFS/FLOuWoCb4WAEcBoHOFcBfeMobedkHaviAjPqciv5rYurZBmitKNOwUAecCgOyFINWYYXsNxM0rkvpNlvQ/Vb4a0C7pmA3KOA3FqgEipUmvxKBxxDTV4NEOnrm5ALqCqLUA9nUcxaDQksUMvJRfQCsMMcu0F6+tekf2yZdaogMYp4QLNSlyYBOtUoeysqvFhQz6Ciz0g79ovt5FmmgRyrET9qd5TEnCOl8I3Q8M2g5FqLFwGYpoDdSWlp3wrIM8mxl1Ax0yB2YlEax8bXSA6ymsewsT88evig1LeVocom3xfVnpWzfvEcoOHUrKySa/vwxw7Lrl175atffgoV4hIWoZUocgFYWFi3NpXKIx/chFKT2gM0a2sasLf1ygIZymd6+gHjXPuoA22Aj0LAq4J5169NyNJSlHWAJS0Q+O6jB+XipXNSmB9Bfb1LZgauYMnLYAGw6Lsnr8oSwwLtDXWodq9Rc+AI6sO+wTFArk3s2RKg8goZzIXAKJRLQCql0FW510bg581fah9QsERZlm6gYixEcVtmB3qWFktXWz15vTgWMAAwxNpLKG9XQGQLlq0esjoH2NP6UXMGeQ9lA202W1lHuAdgyf3wzgbUqZsYQAjKzExczlxbkDN9AwyU4EigMm9VjqGyeVaWyQwMFKOU/SjWmbXshZexvo0GEgy+eMl9xkYWq+0T5xZkbJI1iULQaMVWGJWoKaWySvlcNPeVc4LKFFWZmYVAr+bmRtm7JSttDVU4HkxI2I/VuEnVBRhpNQJFi2Vq2s+aBvThmhCFzK1wHgJxs3gA5yGsap1OIBbXoNodMlhiBxCQLs+zPwN5JbMsvtkYkLhUdm/pANwFGcJAXcpATpS9d2EaK34pEYRhHBOw1lvIEIYTBTaXDABO8pawJyaT2uyUV1+7LimDS5q7O+TZF5+T+rJ23n+WtReVjo5N0nOtn0GNlBy+75C88O2XBYdjefDIQSksKZDnX36dvOesPHb0PiyglRKSbGLU56+e6ZPXTg/LVqBysQ2LXM7NLIp6ZZ1f5jDL0Tt2yXMvDqHUXZKDO+r5DOxBK9NSWmhm8KCVwYk4AHWKOQeLppgdQs3rRPFmYihgYnJO28OcXNf779jHnhZk7frEN44d9dQyGdhx9gKV7W7jvHIbgsq5uX+q3Fcts5oaeapK+LdBpiZHAYU1xAGYUOKPMajBME3UJn2ck6A/AQjGPpls3J//9CMo8MJA/Fc5P055/MG7yPg9I8WcS27p1GADS9Ym7nEmVMoOGQFYBhnAaaV+adZZnOt9bmKU9RhGQbyq5Ydv2rKT2IQYObgJqSbDdwS7+BQW+2YndvGoYINJBr5YW0OjZC9PZ4ClgKZ2t/zqL39AytPL0jd5RTJk3veP8qzA+kyQ87t5U5WmcjUDcC9d6ZcorgjKhjrGHlnA4NjU1Lhs2uRlv6qRadS/VrNZ5hki6R9elPoKuzx8byfX3obcc8ceWeN5Y4E9KxZTa9fA+S6TywM+een4AINHDC5gdR7iOcXAPuIsQ/maBQxT6237W2UMO/jr16bk4P59KMJjcvHCFQZJ3FJbX4hTwBrqbxwhqJOTNbi8OCUzYQtOAiJ7t1XJllb2PWUbjsX42mpc0rgnlLN/hVWm7wbAl+vBgXtJWZ1Ls3CeYGBFwfdK7Ojr2Osu916VF8+ssu5S0ohdvhk76RVlG0Gu9t2Hsf1mMMTADfna9TE5eWFCBibiYiisBmivMEzC+fy+kjSnqH975a2yFnmrr3+eh/3DHjre7n1utnFW//tmyJz7vVstn3/Y+93O92+Gt7eqet8MIN/6Gd4Mwubqq15b/by2/zPUlfvZm/OB3+4Yb/sZkpxjMaK5ZRBxgweTAtwZ6lCttzFMUW4l77uIgYVD3fLt43556lvX5O+//Jjs/dBDRJGsoSZPEFOBbhf5dpbnF80yh2Ex5Pq4IwBucUZQg2p5RaViLK6Uf/j9z8sbL53bePDRlqPv+w+Dr99OjfWf0SugV0CvgF4BvQJ6BfQK/EutgA5v/6WeGf249AroFdAroFdAr4BegduqwMC5T7qL/cbxqXND9p6JcbkyF8HmuEai5iW598Fueezebdh7plD3TGOtCphBgUYfCMiD6gZbV9W4yqi/oAEr+SGxZONiVQq0jWI5D0w5eX1Qfu5Xfllq2+qkoISfQb2Zxh4yAoRbxWo5n+a8p7pWimppYgaWyYAMyejArAzSbN+5sxvljoccP+xvUbDloUwMLy+TVagsmS1alhe9MwCBQ8veM6A4WVrwiZ8Gu5HGcTyGmpOGeKGrWjajznHUOjTgnEa1uAEMOfa1Y3IWGPSRTxwlI7JWvviXX8AmNiHDWLIOkXlqptlF6xKAgLqON0ormqfeEAvddxve/iiGdj8we/3nS0O1bm8GuJqqBACv/jGijs1a3QDYgDQ0Ayz2NUsZsNy4EpVCwPYYNtoT1DsPmpxPo38TFru17ZUgLgOqOQUCE9hQp1HSRsmvdYoblV8KdVUA9d089pMqD9NuLxOHR0HFFMpUmo1AzTwkzg5seF2cd4PKkgXSK4vMmQU/9rAbKK4qSR9dxNJ5nXcyA6zqgGRYA6J8dGG1LEBYA03KdtRJJpqb9FVprAMTUK6+cqpfLg2Qq5sqgQknZfc2KyBjM6A/JPOov5uBX1XlVQBnrDx7B2WQrOWtm7cwBIDqjCzOQiCJpYBjxEZ7dAVFJsrgYmtctrRXSSdAIYatbQKgmSlgvdFkNaBwC6GsnFhA0T29SHZpWGuwFxViqYzibyODilc1flW9jQlgNDm/wES0euT9Fog1Ly4lgMEKlH8h1HH5WHlfGZ6Xl98Yop9rll0HdorDDDhDVffhx+8BQABvgK7fe61PegZQm1aSsxtfBYwAm7Ebt1psYkQ1t3tPu2xub5a+y73iBsbv3FUjS8tTNIexGgbyKmWxus4LsFmMYUe+NEd+qH8JyMhAhIdznLXI6bN9ZDguyr79O4EPGentuSSH9nfJkx+4F7XagLQ0A5hQXQexDh1HfXf83Ah25NgJL/MaQKl4Mo/XS4i3rkQamupYDyE59kKf1FdZ5YlH71IRmKg4h6WqtkC2dW9nbeQDS0rl+MnzACel/ssjH/ISa0JlpdZJLTAswB4xPDom3qZGCQDSAzPk+6IuNJGvbLNZsN2dJivVTf5vg1wn9zYCZNy7Z5M4WYMXULxtZFzYKZvJLe4HDBdqduFqMEU12jN4Yqu9IPeVyyXUmvbsOcozO51kMIV6lpHHbAWstzc1y6YSg4wvzcgMtq9hAFEFCkAze1gIxd88xzcVzMoyeZdFAFGjUm6yFh+8uwp72R0yPz7Cz6zLhWtLMo6a28RnSKJ2zpLRmWTQxgTEyZARbOW47nm0Ww5s75K+U69i1xrCAtcmc6hXx32ox2nib3Btqesij3OSUw1vAL6UByuGuQBUhh/gonZzBoCOGrvZKetBq0wOjACuAM7YJ8cUoAZwuRxeud5H/u2oHxVzWspQXy8H52UUm3wj76vUuyZLUlzY46cAivEk+ynrfH5ugqGcAvKovZLGjrauvoEBAOxAgdz1qEzDrC8riyNIdrQahCjERriBAYmFxRnON1a3ZKbWkBe6Nq9ydaOoxOsZ2siX46en5DsvjzFr4uBeg+qe/QjJJUND3GPKS/nvmExPokaD3CoL8l27WjWL5DygdW/PFTnQtZX9AEvviQXJw3FhmOEJJ3a7qwwBWXjN2ppmgGo+378miwygFNsqJUSudwaw72aQoAQIskTu+gbQtpv7SUuzmyGLQcCtE8CsVOZq/RXLKurawcELsm1Xrdx5Vzeq+Xqgph8VfFCmsYWfnpnlOvRLOZC2qaUZcGvAJn6GPc8q9zz+qLx+8hXubynZBiCuYvBpeHpIpkdmhShdhhDqGRoxAF55jeCG1Ld2oBaek+zqpNx/aD/q71l5+uVLKEPLgP7lZOxele7t1dLUaMVaHhBUbGTdLGIRjbrfv8iwxizqPcAxClwFTyurKnGiSOOAMEIOdY2UlJQC8Kdw2iDruXuLZqtvJce2jkzh9HpMLvT1M4yTJzNrIucujmmq1gYU+h+4/5Ds2WrFBn8UpSlW12SPX7iyKN85dhnQuSGbtzaLC2X64NAg1xPDISU4bYSj7BVJ2cSeHsbeOMD6UMMoSFiB6mSes3/u7CyRJx7aIy4+x8z4JK4FlRJew1Yf2+gkThpDUyvSN7Ei56+PSzWZ2MWo/4O4dSS5fpRCUa1DkzYUgWKePdyLMt+pQDRrfoDBthjuDQ5XId/DeYHL4wAAIABJREFUNQILdnXdl5OFHCMmIriwIiUostu2NnBNMpTGETkY3mlggMLItXCWZxpmBth3vNwv8nEYYVgDgBvi86tc7PWNNa6xSu5Z21BdD8g3z52ROu5rNvagtaV59paoHNi/let7G2pwH9fdsIzPxYkkiIgPN4E0ELswzTvc2LA0oKiOT0FF9fXmYJWBDXLO3/xLPRmozNQf7Hc/7KHyVmWrqpP6UqBWuQpoGd1qOOz70FN9Lzf8krMfzsHWf4pv+GFv+kO+/2bK25thsfr1HGzV9nj+vJVa9+Y63vo5bj6Mm23o3+7wcvePW4/nn/0O98AMw5BqCEs9J6hn26gaqOKHasnkfpJ9JBmeYbjDjPPAbvlfT52Xk30b8vW/ekjaHr9L1tcmxRTiAjRzLq1FssHQQR523Fny0zewcjdZ2JuIcUijIjdUNkgsXCS//6u/hRtNIHn3vVua7/rMOSx49C+9AnoF9AroFdAroFdAr8B7swI6vH1vnjf9qPUK6BXQK6BXQK+AXgEq0Hf6d3BRdV70n7vW8K2//a5MAoaCZFDOoJC582iLPAwIqPEagbnjNPStqD/QzgF0FOhTIPPmxlMW2FdgRp1JSykJmBvD8nIBhd6RR45IRUO5+FYWxF7qELPK+eTPBhAtTA5ihPzJssoagEQBQCImZheNeJS6Pa++otkhN6GMW8VS0A80qq+vw4o3ih3lIgopmk0K8mmNyhvWpQ6HE1u4GEAMKExzMIkiyIhi04ViaxkIsEbzWcGUA51bJDodli/97dOStHvkE594SMb6L8mLzxxHYVQhg4iihpYXAUZVWq7dMjAoibItBzsyKKbedXj7I6zgt7Ja1uDtTU+1N1sCFuC5ibGlRMnY27HDq8FbnDUlCOBYJwx4AUWhn3VjYd2U0LQv4nzYnAUA2gxqkBIUZRmZWVyh6Z0UN1DSgYLLAMiYRoE1TpZiAAWqGLEA5XfiyoYSW0B3aZly4kaxmgfMQlnN7xrxP40DrFTGbDCMGbEBxRORtWngixllm4cG+Qg2w4EAEGFrJ7CBjNrAKrazxbyGQbzYKhcDOpWN6NRcEPXVmlzqn0PVmYdCqw2FbhY7V78UArVaaupoNhdL3+iMHDvTL+6qMmDCZjl/6iKQpogcXeAmVpnuEoucHV5iffikmMZ5JY1+lYcawUK6qRkFJBbhWRqiMayIi23KrherTUBIClXtGjmuUzMrWHWGUaYZ+NxY3wJKLdgjFvD6Ro6riMzFvdtayW5k3XJtNNc1aIA7HEvLwPQKYGRKfDT+vVUeqUMBHF0akSOHtkm1ByhGtujLb1yTk5dQs6VpzlNHNxl5TQ2AIvJll2YnUbIqe19UhUYLYLoQG9ty4Av5v7GsVFdXa5mbU6jvuru7uQ4s8tqxQZSVy1qu5iyWsMt+dd5LgTwh7I7N2OM6pRn4UF1lB07QFAYAJoIrmp15FPmkfyUlp3rGZXACu1BPNZ95noGLEiDyPg1kXu27Ri0T4kBxuLO7Wc6cPik21I5burwMctSjQC4CmoRRRtrZX6bEBUBeZsji4sVeDTBUs49UeqokQk36hyeBiD7AkRoyQCXNEEc1oCtB01tBl+oKJ/uLsmcHanKt797ZhQWpRVMzJ9KAw0QWi1KfBhxuSx2l7JNR7irl7QY5uh4GFTLAwhQDJDt2bEXV7SJmsFgWqccMivMU1uB5qM2VlSVaXrk44kOFG9SUrRYGIWKs3XsPVMgnP/qQjGNDPTURlitDazKM8hLnYWxqs6gji2WN3G8T4DWPfMNUZF0O7avH/nsrQlfsa1Gvz/rW5dz1JXJ7w9hlFmqfXUGdHETRwA7XaD7q7xTXprKJdtqN2M420NBfQyXpQbkYkXGGcOrq3XLP/QfkIsBP2dnu3L4PZfOYDDBI4EfRVcT14HBjRY64a201peWeO0uN2PxuZt/Ok4s9I6z7NeypTbJtS4vm06Ast00FWOKTm1uM8nZze524UK9HkYJew/7YYclKJVbfFmx+s/zs1u429nbgLmrxONdWgPUyO4Xt9FoevwMMZJAgjbo5hVWxGrvZUNberAELqvBCXqMAG34P4N63OCkt2IQXA74TDDp0dWyTbVhwnzx1Dig2zWexyR1HD6Ewb5Qvf+0r8tKxPtbhNkB0KZ+3V7NFjoQ5T+FVrG7JX/UzYKLysJUtN7bLG0mGmNgPiwG6q9znNgAl7dih24G3l0eAmAUxefBotzxwz3YgSlIGBgZQj7OXAtnTKDaLsNudm1/BvYCsV08FxzTPml6Qo/fvwKY6S670EntDE8r8RoZMEnL69TcktBJnAOOQLGJB/ga5z4k00A8XA2VpfHRXuxShGA4D0YsrO+Tcqdek9zr3OFSe3irW5cI1eeS+e2SqfxJYy/qtsAKOKwDQrQysLMjV3nFxVRk5/hKZn19m8GaFPZh7NmrxZd8CSlen7Ni+C8g8BcRHcb65jvOqap+Ua0PzMkV+/DzXfwUwdQYr9vXIkvz6v75LA58K4AZQ4l+4MiszrFc2A+18x1hTc9gaW7gGs+mM2Fjvoaif6+kgStp1uco6LGDIx6xU4MDajz75sHRjvX729e9IPOiXrs4u9hPOj7scxw4Gc7DfVjnGpdXNcupCL4M04xgfoGHHEttONrk6f+p5IUxQrxqOMKJObGxslQEyvZdXgNKonT/1qQ/JayffwAVkWhuAUF8VFRUavE1wnvczSJPI+LFuH5BtWIY34qJg5ZkpHg/Ja29ckAqydnfu3qVB7tDKPPdQlX2OJTnOIyXcA5XCm4BsuXBuSC5OLTLw5OFaWmFojoGFihJp31SDZXKlBPm7NJBxlvV/+hL50LgVRFiThVzbt8JbBU5zz2r/52ODeprDW1wzhf7nX1kV3v4O4e2tr6H2GvX+6ksdQ4KBitzfKbBr5blSfV/tR7fm3/604K16H7UP5qCxeu+czXTOAv+t1Lq5z5H7nG+VjZv7LD/sMe224C375Lp2LpQzA4M6nHd1zFrN2AP3VDpwEehkeIC8aJ5Xu/Y+Ir/7R/8oiWxQ/tuf/RtpOlgvWaIgUgwtcilhG068ADEE+VifZ9lf0uz/BfyeGpRJsBfbsZ+fvj4sX/yTf2Agqn6qtb161+FfeArLAf1Lr4BeAb0CegX0CugV0Cvw3quADm/fe+dMP2K9AnoF9AroFdAroFeAClz8688W5Dd5Pt/qdXzy0rdPyF/80fOyDOSIubHL7CqRz37kqDTiXrie8mkKrqI8LAWBTprKli/V7Mo1sjTbODLfTFgDKqGFH2vjBDCqY8cuKW1AMTN9nWZ0CUAvjbqExjSKNBMWn4nxRRnsm5W6pjZx1LhoUqKwrWjGwhAV7tIsDVsgHRBw5EqvRFE/beveAUQMosBa1Gx9lfI3BZBVGY2qiebgdQ1AHGWbrJpcRpp0GzSm3FhxWmjYrswtSyQwLzYaweePj9EQD8qW+7fIXfv2yrNf/oqcPdlPw8sDREHVg5rS7kStR7cryHvn4K2WSamsbn8Gtsk/qeZlbsH/KPDWSNNwPQ2EcFhl3z4UzE0OyQfWLk0D1AGpS6hiSc4kf7FUqshCTZF1mYyiiOV8uEq9mhpxGNBmAv5VAyFMNG8DZBaOAFn82G5iZkxjskCay1U+JcA1FNfsW9XPW1EnZcmHtNNQVLadE9PkE/K7CQCoEcvZSoBhOOgTt9fF+5eJb9Uv8wtkUgIU6uoqpQRYW2o3k9WZL17UUi5UUfAULQNyNWmUoTGsjVkLtZ5SFIBYP3NslVh/JrAQHJ2Yl94RVHCrSWnqaka1FZahqzOoIfdgiWthHS2gqKySuXWjzM2SSYqN5sLcqpZdG1gLkUVpY11VoCSsoiYAZ2xGlTWyC/vP4ko3OZjkrp66jhKOY6AGGZWfC7AuBSBmWbchlDJ5+SnZtaUZ6906KdogHxJrUgX9MsDW3sEZ7L1RHyYyDDP4ATkt6I/XsHyO8/NNwOpyWWaI4vjFUXnl+HXUbAWAmlpNpT5LPmxLbQXZ0SbpvdAjjdVV2u+4nGn+DkNP1Jw28i1Vo93v96NyrNFUfz0X57EKJTuazMdJwOgQcFvBkBKsm/OAflPAhkcf3kSeKQBrdUYefvgBTY2bBrTMzCilGMAXyDY8EwGOlclabAalYggVJjmUZCCfQcVrBezfd8822bWtGQvlMTn+2huo7kxkirahZuwANK8BxRs0Za3JpOyL8wArK1JODnY+BZzjHFy/Nsm6sgKE0tgrL2PLbQX4oqBlLdVWeWXL5k7pvdzDPrUMDNkErMFSFTX12PiM9HCON6gr8ibN/l3tK6pJrr5y6qy3yk1ExHRDsYUa3I58NaLsvtnv2pqbBOdTqaz3YnXKkAAqdklyjgH36hzH8oHcpjIUgaxfVFFsssraQD752C6581CXnDv+mkyMrQnO0rKAejbNhZxIY72KiiqKYtCALa3yAmiqqZZWT54G4muwZV5hiODamF8uDwUZHADsYBub+7oZVmRYlwpiKRi0kY0xsGOXnZubUPuOSkurV9zWWhlCNZhMLsvmbZ2yBJ0dHl1hPbXKwkIAK+Z5rlczinAyliNcA6huU+tcs2oYoTAlnZtRrBaVSc+FfhTSa9LZ0QTsR9mKsjnAEENJcbGM+GKyF0i/b1uHBppPXkRxiXLz0M5aqfMUSQBlpRvAVcMgBbQZJ4YibGJRVfsz2AAPYx+7xL0BJVq7V6zsVWbWq3JhsJgLyYiukPPnLvA+gPHCDdSYTqyv88ioPSCrwPC//vPn5f/6tQ9IdZ1dnnv2WTnE35ei/C1FMayGBSbm58manZRTp6YA4KjUuNft3r2DgaFC1tpFMq5R60HU3QwPmdVgBkrPNO4CKXVtKOCIVW6M81QONHZghz0f94sNxf+nP3BE7t7fzjUwIguAPKXqTKJOVnm4hgIsqbFP7huY5tpzolbnuhmfAFaKPP7IATGkF+Wuvc3S2lgh10aWJbi4xvq3aGr4C1cGubYANNhInzhzCQtok9yP/XYtNt59w4BpbxuWwH2oarE6rmvEmYC9dZLsYlSxaVR3UaCp3ZWRZmzYyz3lZLYy7AFU3ryjXANHBpNFs8eewT2jo2sLOb1YubOHFpGbee3qFYa8EkBkLL9Zu27ycq8NTcllwLMfZbnKrc4DZC9MT8gHHu0AxG6Tc+fOcc2hSI5gpU9O82nU+Qvzq5zrcm1obAbnA6VqNgObQljxB9nXDADXcpTeIa6xJLD5g0/slz072oC2KGt7LnAuXNLVtUNGUd++eL5ffNOr4iFqoYKhkRiDDlOLS1Je78EdQeTq5T4tg92BQjrIPc3KvuIoy+e+T3Y5mdTF+FbPMXDxwQ8ekd/94z+Vf/ervy7ffvoFoDqW1qxdlYWurOrbmyplc1crQy/jDGAkZN/2zWLiZjPDAIwV+3Blve4GXq9zg1rBrWIdNwM1NKHWTjFrU+XJmxnY8a/EyAbn3rOCwwRDS8a8lNTXlKKqRpWPPX6We0AVyv11APMKjgaLwXx5/cIAmdhBcRQ4tezr3DNazp743YK3mvqeZyb1jKYgrRroaG5uls7OTlTpuDaQO6x+RsHUW/fYn9Tzz60q2ptVsTml7a3K19uBtznl7c3/D8XNMPd2Mm/fCt7+s8/O6WQ70eqUs2bOHW9WZeCyhz56sFYe3F8ni1ODgFgylZ1V8ttfPCNbKovlP/zlvxZHmxuXeoalWHtpI8CWgQ8Tiu58nHTSuIIYeD5Ia88W6Nf5vqm0Uq6/NCJ/8Lt/Iz//qSe+fvSXDn08L+8XsZ7Rv/QK6BXQK6BXQK+AXgG9Au+tCujw9r11vvSj1SugV0CvgF4BvQJ6Bb5fgaETv/9r2ezaH9fYDHL+uXPyP//HCVkye8WxqU7e/2GPHOneLKszfUDXGyqFPJRoaWXvCtTIWeGpRpJqfqVQm5mxJF0nj22VZqKCeVv27ZRib6n0HnsaC9Cw7Ni5C/tHM6qgFTG7aVTW1Ul0bF5e+u4JaUDpuGV3C7DFJylUmPbiUpqfBWIodQN+F+TpL/w9NqQ2ObhznySxp13FLlFTbGBfvLqKzS7EuBBVno18yizgQ2WPWmj0FqHeUQoZY9omISwQR6YHZA8gIQAFeeH5OWwGq2TXo+RpYsH7wle/Q3YfjeJVoN5ighww1CpkQebATW7hKIVfWiluvg+xf9wFlWve5ZQaOcs+1fi7HcXfzSrZHFB/09w1BZbe4pjfTHn7A0tAFNYoQ+vqPNjh1gByaPwRXLmCYnFZgVSsQKMJBf1cUu6ya0rCdHSZ8pB9DAxQilvV6M/DqlXZ/nrJUU5g69mL/fAySsHlSBJL4Q3ZScapB4WUzxfAbheLUPJZVW7m+jpwByvZPJqMg0DgEEAuz4BlNmupTClp10NS6nVIOY1+tIzkl06jYFPqyqzU8XdNNWVSSK6yzQK0AWrZzABhBbtQAefTpM+Q4zg/6WPN0LDkmDdohqZYxzPAkCu8X9oE9DOTtwtcqUHpuamhSVNMRYG3LcC4uKWM68Igk9M+GRmdBEqWAGJ5fVSn2xp4b9ZhhDVfShZsVZmDxntKQgAyW2mFTOIleuLssKZcVkDWRAPVBNiwAk61DMroGmAkLof2tkhnNfag2AtzuaFyjEkv1uIJo41js6PyE9mzs4McULIoF8dlR1eLeIG0atDCj2XpSyd65droshSQt4nkBsVgQLZiubpzZ6ucOfGa5GE9XFdRrqlbC4sYmACMqLWkAK4P9WmYvGJl/RyJANlGx7nOlQUu5zmPxi/nMg6cLbFVAMYS0tzoZJ1slsnRPs1COAJcr+S82+ylcgHAcL53UmCWqP2aeJ2k9PWPYjVqRhWLVTsKZTtDHkas19VrVjJwMQDAdXKeDViGttSXy30HaoFKrZqlsZKLN2Gnq67RIMB8AaXiWUDNChbKpV7ye7k4Q+w9hazLttZWOX3qhOzYto21YdCyMgMB1It7tqGCtABHUReiZF5AMRpMsK9hr672Pc0WXhWdrzeDtz+4/tl3OLcKUChbZQPK2ARwxsraUVAvBdxxkAvsrSyUJhSsdWVu8nu5BrAdNzvLxFRSIZcB8pcAz2nWoAk71T2bymXH1lpZRs0YDubJ+GJK5nEWiKkTzgDJRqYE1SbADvW53RySxx/eL20eA84JswyeeOQaoO4q4G0+tM7ea8PSnr3r+wAgB3fUHr6uKdsZIFD5uWnyhsk/bqpxkJW4JjVc996SBgn4VtgPyTalduNTfjlzcQJAWgIULxE/atq6Jix0XVa5ev0KSmuGL7AZVq+dIvs6hh2tg2xQZbtfokA6ltLLKz7NxSFK1m+UfSDJvv2+uzdzjdjlK0+dkNG5dbnvyFaUpR7W4Dg2v6wvfgbzUEDtdalrrJVKHB36B/mMfQsSS2IlzfVvAHaZCgFe2I9XVdWRH1oPBJ2Xnku95EGjJgYIK7v9DtbD5o52uXDmFJ8zKocPHpRvPPtNBhEK5dd+9ecYlAjJ2FAvnwE1MvtNsbNLnnnmOrbMp2UT19fKCu4P7FtmK8A7xfti4a0AFR8JMI3inn1leTmkKUOVat1apPKj1/jsfH5vOfnLvWRCb5EPP7QfW3IykckLT2i5mQw5sd5m5gLkvY4DWdkD4kaZDeVplu9chmRbe8RTkpKPPLIbeOuRV05eImoAK2qsjYvsFXLu8oAshiKyRLbwMjnFZQCcTz5+SJqA8t956XVZiBikqckre3Y9JL29o/LGmeNiwk59gPVvNTlZ90aOO0O29RLHbiAzuEMb5Jgg+7vYTjasy43afhXQWMjel5V4JCI2pf7mnnVg72YGreYYoFqUbTva2bcYWADgXh+blVPnr2LhHJWPf+z91I49kPeoqCiVM+fPcP7N2MrHZGIuxPDLDbW0GxWzi2tn2bfEvbxQyxoPsQeWuz1kcpcydLGCwnWO96mRowc2ycLsgDhtZp4namV6NkC+srKaLZTvklVrZLLCxTNEIoL1MtbIqsat29pQyTJINDgpOOBr+2ih1YFrgA0bcIZjeOYxMLSWRJ1YQq56e1ct68rE8V4TM4MQ6hlD3bcVvE0zBLRtC/sn95d4aJ57bUxaGmrEy3GuMCQS34jyO+TE8zkKi4o1dwaV5a2UkgsLq5zjdeyYjQwM2LkeNlCdzzOMxD5MBrmHIYLOtloGQtReG+T7QYYCbAyxLWvXYEVjp7x69irq9QlswIu1oRN17eX2rtyzxZsDXCIStGG0n47yNrffqD1UrY8Ia6WRPbutrU1Tmy8AxRXc/cHz1Q+O4ycFb98MruYspVVtbq5P7nnvrWyTb4a8uQxf9fo5V5ZcjW/N0r3Zlvnm47l5EEj9fe59c89/2uupgQncONRzrtpjcnbdNyyxSZdn4KE4MSf/6v3d0skASn/vRdnRvVXOzFnka0+dln2H2uR3/vbXeY1JWScKwpSwEEVAHjj3PRPZ5iprOcZ5MeJYoOIp0ljn57Mf5JN/+72/e1FmhnxSW97w/zz4G1/5Lz/u867++3oF9AroFdAroFdAr4BegZ91BXR4+7OuuP5+egX0CugV0CugV0CvwI9dgdlTf3hXMh19YT02b6qmWTiLaunP/uJ7Mr5ukvd/5kk53I2VLY1MA8qpDGq1fJRheVmyTzdUbplVgzkapPh+g1A1wkzA1ixwdx6I0rkTe8mWasDrsFzv6ZcYlpJ7du4UC8qpNewMkzS0XSj/LI466XnxVbl25ow88cRhrJNRbilZJPaXKbJSy7AcTKGS+dJf/hVNf6ccveMoTekx1SpDJVjOMVgANsAlYJYb20aHswhgkqCpG9KOTyl3p7FGHL5M43lpTp78ucPSgkrw8//jGYCGQxr3HJCdR7CgffGKjJzFytJWI8PLSZlAbUPglwa6cuDm5mbeOhDkJ/UQmGuwquNVzbicIu7WxmWu+Zc7+ep4cqqRnJLkzeDtPx23yrFVir43+XozeKsprJRShkxJUIh0NFfI/UfbAShrEkAVNYPaMwZJsJNHubqypuVourBldaDcdgA811Arq2Z7AQ1Bt9utNbgTQKJUckOCAJswajUfyqYlzl2KdeVxAtwcKFLjGRTYQXJNi4EtlRJPRLD0RPm1gr3wBkMEZCsrkBsBuBTRKC9G8aeASD5QKczfBYMR1KWlUooNdzaTpHleREMfO2czMJKftWJJa+Zn/z/23gM60us80/xQqIQqVKFQhZxjN9ABnTM7MTcpUsMgidTKlmxrVpatkceSZ+21Ztb2eM7MOWvLM9Y6zJEtjVfJlkhKzLHZZLMDO6Mb3cg5ZxSAQuWAfb4fXWKLJmnaHns4OwWbpxNQ9df9773/1fd87/vaUUZmU0xfBI5mY1u5uLiCZem0oXhbDMRlYGhKooD6fJRnYZRdKUBlNTAoshwE9KFIrC3lswRkhPmyhDLdBOgLkrlrQS1cWqHQ1iGRyQBAOYlVcbm4HUDjyIIUYouZBNI6sB9N8pqDKJj7UYtOTS+T58l3K0Tg3npRlTlRD1aUuhljQLUlAPgNck+wl45lGTazPdjsJtTy2OVF6etBzUXOK9abe7Ac3oS1cQp15iT2ttOBbGxCB6W1YxR46CNPNxcl2qQ0b6gEaDhknve3cS8P7FuHMsxiwBs7ec8WZH5jY1iZjo4a+ZtmW5k8++zrgA+L1NQ3GZapkSR52IA9Vebdf99RoArQCoCcDC8Z69QJ0FV46wDyDQ/NyDnsVwfGmQPAm4MHt3KvcrCH7ee+r5AvWSBf/rVfkjMnrshffuslCWL3HEE5f+yeO42GgERoTH7hE3sNSOrlHl+91AokSsie3btlFjXo6fOtcuZcH7mtqhqsJg+0kMI2VtiMZaHHA6i6aiiS7ajyPS43NusuFJw2IJFPXn3ljFxoHZYFzY5Ua3jA8z9EOaXrTdeNmb0xydhEya/VzGBLFCVuaF6qaz2yc1utbKrzYXnpZ66FJcj9RCjJryhrmQdxiukW7muuI8E8oxkAAD03h2V40Co3yD5dAkDSXULDAXsx+c8WssMLXCF5+MGdsqdlvaHYfPPMDfI9yaIFdyIOp+kGIEfmZ/orrSjW67WqZTLXqlb0VpR9u7bUy5b1FYA8lKA05sxPBlElusVX5JYLV66ReWqX9v4Z1KRRw+FA9yq1tHU67ahwR5jXrJu8IgPAOVyrqHex4RyaZy0WYitMBu/UGM0eBezZxdLW1kfjwyRq7SJ55I7t0ttxWS5cwyrXy/4M+Ati3TysympytutoENmza7tcudpKJnGUtVEvQ+wNPkD9KPbZ19t7sOGtBJKRFr0yIY2NTTRz9AM8Ulj5FksPdsUh4EUhTUEzPDcszPkH79+HXXiNvPnmq1hBr8hnPvMQqsAq/r2XZwiKQG12WEnJG28NonDlWTGMRTogz8TzcAE1sNdHLjdNJxEU8COslSLmcOP6Wunr6+WZyRygUSSJhbMdOL6CK4Guqyhwfml6Xm5HnfrZT9wjjRuxKJ8dkOn5SSzDyQoGvpksTjlx6po88+w1oI1NguwVCC2ZFzYJoTatYJ3//m9/kn0txn4aQiU9J90dI1JSuZ4M3FkZZz3EUbIusgeX4mrxyF0t4rXHpW90Ui73TZKXW8NnK8HGOkLO8wVyjOMyPBGSdUDtRV5fM1gtjKOvgLzgYg8RAoVy/tR1w/VCLQJKyspQ7nG/BweAnahP2T9Li/Pkrtv3ydRojyzR4FLD/p1FM8CnPv24VG/YJBfeOiUvvPIS1sAuLObLaOapMDLJ+9hPn3v1LM0G6sYAQOJ9FYzambNjXG+Rz8t6wm6eAYhY1dbbY6zfuakRmgQScvToTikhG7yr7bKhqt62bZd0ovL/7o/eoCHLJHmVZZKNFfXc+LRUVmhWd0Kmscg322ku4P9iwVVss5sBn+yr1zqlAWtjT3ESwJUAuMdlhHt+7L7DUscz8K/+32fYpyPsWy4DoqmS1FBDsmeU5GdLLeeaHPK1+SNnAAAgAElEQVTQvfluIzd+haYgdRxZX1fCeGfJ+FAvFv8+I2dUnRiWaWxYWAgZ6z2H84+NeR7ierqwtF4IoWYn79xGA0FNBc4Wpdjy0xAVYS/UzFOnA4U7zT5O1tIia/uZF07wjPSkXZN/aq97a+7t324Ie394q/u32ia/F9j9sIfQW+FkujFNAanR6HATnN4Kbz/s6/5jv89wi+Hcqtegc03voTYopK2c9df3aoK7FcreCmyN89LN83D6M+veqK+vnzUNi/X73g1sb/0st57z0t+rDYkpMsa1YfDWZj29P5xmmCPkNk8OS3O5VT730CFJBXDzUGeQ7UfkxSvj8sQT5+RXf/mwfP7rP898nhE7TQ3ZOcsSZI+w496wSqeYpo+YOMObaDxLcgiJZGHnbVtlH26Qr/3cH0vrqcHYV39594N3fe3tV/6xY5/5+cwIZEYgMwKZEciMQGYEMiPwzzkC/73qdv+c15x5r8wIZEYgMwKZEciMQGYE/hcegWvf+Q1n1Yb8jmsXr1VNokq9/+6PySvPXZDvPPWS7H34oNzx4G4pCvdJnOIxLmpioTgItTVUqFnYOeaiGtFikhal1E5Yv3KwX5MwCsZJuvlR5tRi4eotzJHk4ozMT5CLOrlCAZaCqzdPbFhaUsqiJIhat7pZslZWZeDyZTU5leIKp5hQWZpQ4UyMTWCZmEsupU9ee4nu/7FJeeBj/wI1U4ekuKbNW3ZQyEJlNjRJAXoZcOsGEAFduDZVtczMzKwVOoFCWYkS2XbPDnGg9j31h9+UJ//6gjRS8P3Yrz2CrW2VPP/1b8q5Z85jR5on7cCueewNNVOSktnPwI70H/454O2tCtxbgYv+Pm2FmM5qSwGaFJK+2/ov/b36q6Gk1Xv5HqfXd8PbtOpDi5HLyYC4AQbbN1RhaVoMKFqW2GKMnMUVbHtXyX7Nxy54CmWkkNvnQDkElES56MeKFtNZQzllRq0dDGG9DQCaIXdtYGgUAMT1AErnl7GBJPuzrD6b7/Wg4iIbFSjiQq22GXWoBejR09+L0isi01jKLlFQp2rOz4oEVrC75TdG9iDAC1qP9V9EaqsrpBnr3lWgidWcopDuRFGlICUiJhRSboreCyjSLCizy6sqUY/GUQxeBTaviNeLmjZuQv07wXyyyaaWdeIAFpx7u1P6sVEWjImN8acBIY5Ua8kfw7LZS2G/husJYGGsajUXaq2EhMmedHhdAFFUviZyN03L0lwD2AV421BW5gNGlijCBynWz0zF5PjrF2UVRXEOjQoJYMWqooXIMurDBtlQAiQD4uUyRnoNrT2j0o06LwLQjrEOsywp2bt3E/mdI5JvT8ix/TulrqpCOrAs7R0NyFsXhlG2LUlVfbEcOroZ29IV1liXVKACXJ4G/pHxuXN7LfAa296sJHAi3/icfr9/rYjN/BmbjsuFi9dR5MVZb+UyQy6rZq6yDFGIoWxGcRgmP9TjtmBZbZWKyiI5vH8L8KdILp+/jPXsZdlx4B5xFdbIi6+/BZxzyjoUZUVAuTNvnpPWy9fkzjt3kMFnkUtXyWmdCcvUIiruVEJayN88uq8eW+kA1shTsn3LbmC2SZ79yYuyZ/teIGVSTl9tN+y0e/rG5ND+vWJm7tZWeMXHdWhu5RSW2jmovCpKyw3Ldf1MTo9ZWlq2yMk3L8uLx68BBflrVJImbRT4EC0at9pe/oyKSxXout54Df37VfJv6RYA2ERRHArq6HKsrmullkzvME0HuoeRGi5DwM9h1ISFqLzXb23GynZROlrPM3+xSbUUyOWebunWXFfGyFvgxG7VKpVA1RKsvLcArG183xunLqDgHTUaJGJZZomu6hpLiIP1duteklbFJRlfzd7Mw1a8tqpA1ldju5mTYL5GAbE2OX38EqrsLVJQlC8nz10jv9yMqpF9AfgdY71pU4YFFwRV0trJK3WX5aPSxKKeJp8Dh7bIwUO75C+++QPx4pawbROWvQN9KBGBZkDrKdZ0DAtp/GVlb2OlrEcROjw9BaCOA6/tZGNPSC8qylJ8oX/xkXv5DKtiARKPzc3IRP+shAChkwDZCf+KTGORXQzo8wLWQgthrtdnwEWTNnnk5cooyuytG3bQSBKRga4uA/zdeXQXjQlWQ93rthRKRZVXahtYn1hAT8/S4LCuEYX0svw/f/Iy6lerNKDcHpnslyVyrnNM5EOyvtWZYA61v7oLJGl0isZXWANu1P5OmkJ4RjLPvN4iwzEiTkNUHOCXh8Jt/67N7EWowxeH2WcascV14V6gFurCGinClnxGLl8jWzzmlFMoyv2LzCEaaRI0wuzeWiy/+esPY0edlNbWKyhTvXyuLO79NRmeDQhp7zI3jNozxyq1KHU/98gByTX55ZWTp8VVvp584aCcfL1NxfxShsX8Z77wL+VHT5+W85dYAyjGHUAdH7C9u6sTlX0CFT5NDtg3x4D5Gn2g97+qptz4swJMjSjIB8rOAlvrKn1yx6HdUg70vdpzQ1awVX7g2J2y667DsjIxJK8ff5VGjkH2onUoBLfK5MwcCupJeYsGk16y6CPkRCtQ2719Bzbts6hrB7BHDuD+UCW5FS7puN7J8yYpWzbVyIHdG2kcILc2usw15sk49shjE6iOgaYjxDeMcp/MOCkkAaVqu53P/hkEps3zfNLnuwOYPjc9S4NNA/bmjXLjRht7bhwHBZpwyJad5551dfXJ/v27gcSH5Wpbm7x6/DTrNYQa12Y0LyiYU1X0Hfs2G1bPfd2d0owtcCfPubb+YZrRTLIB9f+WlnrBAZ45McX5yMuebZWeoXGaSgbIX66RLdsbDZvuebKLB/oXZIH9zQYI3rmzBccIq7zw45ekBsv4uiq3AfCdqIQtzG1/hAYrV5GcvYgV9jjK8pvPeyPigX1u7bwAYNYU6JvZqe8cgf9p4e2tsFOvR6FoWoWbBpVpiPrPcSy/9b3TVs0KV9NOI/rvep23KmDT//7O5skt1ecHX+lM9FsVt2lFrp6f0kD31vd4P3ibfo1bAXtaFRzVJkqaJn5G7atPF67DietMiP07zrot4wz8xcfuFU4W0tdxSSo3Ewny2nV58eyEfPOb/1qO/twuic5c4RzHfFDYjHMK/SU4M3CgoimRAz9/r38XpXGKxgEcNcKBPPmdX/l9ObC5enL9HVXrNh19gkNC5iszApkRyIxAZgQyI5AZgcwI/M8xAhl4+z/HfcpcZWYEMiOQGYHMCGRGIDMCN0dg9K3fPTc50L3nGrBiZGKebDyb9Az6pWXPFnno8wew9gyJl0L4EvAyTrEIw1IKOWodib0c4MsKyFvwz2H/x5+1TAjodLtyZaA9IL1DHXLo2G1StbkCpVdUVqNhuXGmB2VmgnzEcsATKkmPFRiWK2NDQ5LdvFEqC7DkHBqW0StnjFw3F2Aly5Ijc6PjRgHbxp/nsKN96YUX5OGPP4RNbEj6brSjEGqicIaV4vwyxWNgMGoOUxb2uBRwExTjpgAAVuxfYyhbErFVqSQLsbunV078sBuryT2y8xPrpXSXm/zWEvlvv/UHKG9HZDnllE5UpEkAdZyKltprokcwVAk/zRjjb9Br/HebT2qJp8V9VcZpcVU/hxklnPGlIaj6pZlnXI8WXvXwaaLoZgXWphUs+nOq3NXXQStsAFrj0o1XXDuu6p9VTfh+8Db99+niYLqYGUV55uJe799RK7uaAXooKlcAltOo6qKmGJmyxeQMBinKRoFw+RTdUaAuAyOB5/p+aqecC9zXIr/a8pnU6pqMNlW2TsxggxmIoXzF8rqU7NmaCtTBWTKDQioOMCgDLDoAaZNz84AwlGdA/Vnm5hzZtllks5ktai3NfygWU9himvn8dtRUdbzO9ia1lOU6pseBykAuVMEKVxUMeLHwXcD2Wa1O6RQgIy7Je4xibWpHuVWMzS22tjU1gDEH8HLKUE9dvjIC4MOqFwtVMwX/ODmEuW4ndpw6P1TpWcdrR+VGO9aVWNkG+b3dGhEXTQX2vCypLHNLPUAZz2kKp3k0PFgAoJpviRUi0sgYVoZnTrdK1/CSBCIxsbNGlsiezM01SQVAoMpJ40SOWUqKy1GWZssY0GsQa+cZoFECwOspcMnuXZsotI5LbZFDSllramVqtbhlHgvi5Wi+XLzeKzM0VGzcCuRLecjrPAf0saG+LaTBISZbt1QADc2AiXnyF72G8ldtLnXaqBq3q3tBrl3vBxjbpbOXzEgUvDt3b2Nsc1jTcXJ/US4zz2rJ0J2bHgXeFksRzRo5KJyXUFifOXtV4iY3imsshrlvySAADDi/nSzrHlTBk9j9qk3tug110t47JmMLETkC9HnttZPixvr6E49sE0fWnKGQq69DIUg25A++e0rqsCf9+OMPyZMvP2/AQG8e9u9kUc6N94kT+FGGqrO8vNiYDxGsvudn/VgLjxiqyZIqLJ3ZM85fBIoO+CUADEyRO2lOMTc+xJc6ka8V3d9p9NANwyj+AzPVTjUFHLVbdZ6jxsaKNUiTQJ59lfmdCygtJmc5Hwjn4O+w8eZ7pyemAHGMO3O2oc4rpfz76MiczLKuJoC8J89fNxTotx9dL/v21kgpjTGDnZNy5WynXOtdwV58DjUqUJG1pipkNkZDuWhk6d7yZeyZXGO2We1MA8A6N7CyQso85Lei+q0uK5DZpTBZ4NfIMN3LHMuV1986j1I2LGXkIIexa1bb+gKU9WGA6AT33+3ySEl9Ber0Cdbbsuw7sIU9JyatV9rFo00+yYixl+U4sKNFLRhibw5wT9DVSyNNEE3YAA9PkKXMeN5/751yqfW6YYV+dGujbKHxYQ74p2pFJ+9ZTnZrZ8+EPPX8GUmRbWtzqoJ4SRoqS2R2KIC60SzrNjYAm8ltp4mnqKQYVfGd8jc//KEkeDbt2L4Rq1zW0FS/PPrwMTGFTdI31EpWawuqbPYswLTu9pGFbDlxolNOtU1I+YYtWHHP8TGAtWTUhli/ZWUV2BzP8HmDRltSMVbA2Vh6j/SNM5/J4a2qwea2QAYHx2h4woq6yCNVqIqnpgfJX65jC1phPtNgtKUBWI9an1u2QufUAva5b57qlOGxMHsfzVE0a2jO+L5dTTwLd7NPBYB+RWRnn5QoTVBWq0/adB3RXKNrfqgbu3bsubdur5cju+tYO0vkixNqwD2KsgbmxgI8xz00PACEbXb5028/zfrRCAIU6cy9BAAngWrZwvPY7+d7yWtWC+jNW2j+oElFlcYWmlAi0RDweb2MYD0+iuL16G1b5cFjh5kD7TKBRbt/fhZAPSOPP3wfDhwbAU4rrLe3Acwx2dTUzGuzlwFtb/Quy/kr/TSzqLV93Mi4zdEMYea8HdDpUIcF5uZQz7Ds3FolDz1wJ2eMRRTQY9iiA5IxDHnm+Qty6hzjzl5+1784ioIwJK1vXafJyIG9dYLPN200/xhKxni2YcfsREG8QiNQhLgFVczGozE+e1pxSvMPe2GI593sLG4PdF6UlBUZDR9nz5wzmls8NCgFAeoFNAj5aGApJf+3p38IeMzzhoYNt5vnIpnnW8mR3kYshZ2zUZC1o4rs3rEF8oYneL2tNENYZWCwx9i/VrBJn2HslzlrmWgucgHTJ1lf+OtLU0M+83gT1zPDvBsWM+cVqxt4e76T+54N8LUYZ4iU0SCBpJ8DRDZ/VnXw2nkjfTa4eczQ5qf3bFTRPU3/+4eXvG51L1BIm7b8TdsTK6jUs8uHiYj4ENvx3/kt+vGNvdk4IDEuui/qKjeaedaecwmehUmeFWBt45Nnp/N4+bssdTDR8yA/r+cxddzQ79G/Q9LNGK+9nv5RG2J09Kw0ZKG3XbNW5h4oGM3ibGqoaPV8yc8YZz8A7ZpNsn6v5q2vvZDaYPPHNRvsm+pb/Xv9BIwc65JmGvo64jRXmrC6P4SS/55dG2RxukOcVqz8S6vl2z/ukvHugLx06vekYBe71HyYJryI0Zim59wke52e9hMp2j5oBMvirBbjXGI2seZ8ZdL59in5qz94Sj7980dv+Av9244efXMtCD7zlRmBzAhkRiAzApkRyIxAZgQ+4iPwDz/JfsQ/WObyMiOQGYHMCGRGIDMCmRH4/9cIqOay/7WvfQMN4K9899vfN4Uo9tso6pwYmBY7AOMLX7yXfDqKVsFJirEuI1tw7UtJ4NrvTEAjVXwlUmEKSbPiBp6W51dIP9llzz4/KNVNlXLogT2ykhrHYhMYUVgqExe6gQodcuDOe1DdkuFGcdphoxBJsTaFRWfVvh0AlSWZJafPRSHfUY6lIMXQSJjcx6IiyUYtE6bgPY4CqA6VWgrb2y5sHgsARiX19RIYnxRiU7FqXRC3CRVaUyNwCXWHFl+xSjxz4g2UblkobArliWcuydhsQu555C45eG+FoECWi98/K09862WKw0XSg0iqZyZIsczBp48bUCOtwEjb3n3QrHi3gvXW7+Wy37cESmnOKNatas4tv1dbxxQQIIICdK3QSpEOWGncA2iATS2rjZoq3w+A0aKsglstAMYBJUbBFRWFWQuAKFK1QKjvH8UG9e9SE6atm/Vz62dOofpyFK/IsTvWyfayPMkiP3MaeDsZAN4i2/KQUZrkGiJYd6rKVrOINQNRoZ/aXObmOtdmEddqoyDoRCm7RMbrONm2CoYSWTkSQ7mWxfWWlJMHmLsq09zLgF8zPROoPOeNTF13PsCTfLZwFNWUf4kipgm4iByPQqcW2vVaFQpp4bMa5e3WTS5xoDaaIS9UC7JFRaXYKqOGxQZai/M51kLstePYbo9RsLfI5pYGcXlQZwFs7VnYV6oNM1BpkYK+h3za7t45efH5Tqx8sRlElRcGChST01rCNSyiDlXLWAXwgxTjl8MUaAHvtTU2cpo3SnMjttHL0wCuFd4/LJYVWiK4ITlYKYfCAUM57CLnOZf/jp/uAwD3kMfLWFBYDZN5KEDyFMozO4ogr7fYsJ32KzAHNIaxrk1mR6WJeS/xADaqq3LnkT1y5fLb5KxG5b7bj/I+WIaiRHzx+BW5PjCPzWah1Bc6xYpFZwKFo8WcCzCZlQ1bPNLYUERu7ryhFnagDgygsM7JyePvm+Slp07LG293idldruJfPl8+ar5s4GKxrCQXpe3aVXn8U48C8YYYk3mAxGaJG/cPa2xsX6Po6693jqKymzbuWWmZHWBCQXvVLj1dwyjTauXAgd3iB7bFKaAvkmfs9BTIiVd6uY55efDhJmmpxOKSWVxGBmoibper16fkyWfOiBvrULWzDaDkdjJPBgf7AQIhYItNSlCoHSRfVG2uuzoGKWh7pBIb2NUUVtT8X5gidd+wH5CCWhTlbYrCus5H/XrvnMibzRW3/LtC3CwUy0bBfe0Hby749F+sFeN1XaWbLnTFupgHPiCVgpaKYi/wtEw2rC8HCo0DYpZQdNfzGXLl4iVVV7rJZ03JDbJxGza0yK5NxRIHgA8OTslbl0dlYDoBfNYccmzsUQSqdfNPVV7G9SCx+unlscOgljauDjCmMEN5VjW5qAWOLDm0rUHKClDKr4TkleNt5DIDCfJVoTqOqtotYvOiZAUmMX6q0lZrdLXTnwaOeWwoNJWk0dSg+1YSWKEKeieWwJXV5SimI4AobNX9JmzyaT4wY8MPnCoHUm+qr5IYVr8n37gon/2FT4uJ5oITJ1+WR+/cIx6FXmQEz5GRu4qKGE4pZ8+1sqYA46xXF1brheUe9g6/JAH7W3dsptFCDGBnJ8e0h0zQyCIQjwYBt4980RKaOnj9aeCZjXv+2P33AHu9WFQP82cyXFGnrfA8rEKper1jVv7oW8/TtJItxWUlODagbZsekhmszvM9eQaUmaL5oKgQa2jmYn/vMLDYh4VyGXBuknUGBMlm7wtMsvfkYM1cz/AsYy2ci0p8C++Fgjm8iD01UQBDcRnFqnceO/Y2mhhSWQXSsLFOOq4NS1truzz2+GHm7yqZ4Kivvfky5QeUo9Y0rbpkeGRRBlAqa4741e5F5luMZqUi4B/KWV77f3vsCPvnDRnqRaEJbKokV7r1WrecRLWZzMaKm+e7DRA+OztF9jzP9/Kym5muSRnHWUOzX+87dj9K9j72mOsodFGBAm+LAf1h5soSilb9GQt72vwcduwucm2xWJ6YGBcrXTYP3rld7j+yiziDThkJjKKc3SP9Xf2o6UOsu1JyfgflVCuW1jlJoHKK/S2C20chDS7YQ68sSBWW101NBbId5Xo583OCDG4HDSEebIUvd/TK6csjNLagnOW5tB37+FBwRq7eGDCeezU11QYIU1ilEGwMu/hl9ouKCh/76SyNRj6+p04uXLjMOsNRhHWpjgJrylrU1LgTmMnpLePe61zWe+wHprds3my83gx/3gA4a9hQCoSdQOkfQc1Ozi7jMzI8Y1jnW7kft+3ZiOsAee5Ygl+7jrKa53QJzW2tV7uNz3nv4aMyBPyd4h6qrUF354ARDVBbV0aG8ZhUlhaiai5gf87iXs7KAsrzSFaevH3+Bs4BDtYcGn7WXTaNSZwmgPrAcPadKHtMFu+lDTbaJJW9qg1fOh68z9+rqrWGDdM/9LNK0p+1Wr4V3t5qCfze++oHna7+9r+9O0rinb3N6Kj5aZbtO/s45xmaIEwA2xRzMckzyE4TlZ6XopwJTHpmIstY90JVCGcbbgIWGo54StBMYaFRK0cb6vTwZWZk+VHSYfkjyl3OQg4rmw33K04evEYWWDkP6HmNUwlqVhq09JyENbPLwV5K00Q4rI4HXANNOwrV45z7uGnGuHJ3jL07kcC+WJtvuF8KcPmF8yHvrc4wejRXGM3tS+pGxx5morElOeeX21Fr44zOfjeC8h57dGux/P433pStDYXy53/zK5JbxVlxgj2fa2bm8h68bdzLPI4Yzw8IrmTTvBWjycBs501o0njh2x1y6e0zqa3NtX/58NdO/zLPs/fO4fj73cbMd2dGIDMCmRHIjEBmBDIjkBmBf9IR+Hsdc/9JryTz4pkRyIxAZgQyI5AZgcwIZEbgA0Zg4Nx/utueCLwSQa33xktvyuW3h2VFKNZ6C+Sex3bJvn2oAikCr0IvzNiwGfCBr1sLc6owDGNbq9mkkgwBuSwAsFV58m+el/bBJfnqb/0radxaig1iGwpG4BOF5SCw6PlnT8uhO+4XV4EdNRQKTIrYk9hqTk6NyoaDu8VB0X4Za8I5LEPz68olj3zCFIXLbHIts1DQpciYmwfGFJBdmUWBOTA9iT1jPxDYDOzDahmF4Ti5iWEUOsWo/oqxizUB7qaxLRwm87CxvFna+5blu8+8Let3t8hnPn+XFBVjt9l+Rb73h09hb0thLqdYTpHJOR5WaIs1LqoXLci/eww+aJL9XfD2b/2sjrHCHFUhotDT9zOhejCZIhRgyRsGOmYzVimAZJQiXwKLO/0RtQq2qjJEBSQUEyOq2DCokRb0eA2t6qmqxBCXUMQ0PgS3jPv1dx1etSCqFn9q96dwZyVKHm2VyKPHNsl6smMTKFanF8iqBdZq/dZB4VGBlALbbN5b7TPV9tOwir1ZQE3/qgqUBGq1OHmnelXoS8kwJoeRInqKQmZNXR55sbmGpfEAKqwg8FRtZlNkUyr5svFeFsDCUmDZUDRqdmn6ffQjKhTToquqfVsac1A0AmhRJ6ntrjM3DxjgBuxjbQyAyndXSDDA62NZW4HNZ0NDOZmcKK6ZdxPY0l5v70bpuCRO7C5V7zw9F0Wtq9bLaF3MXD92zA4H6lTgzwqqqyjXE6eIO4Ptdmm5W+6585CU5KE8BnZ4UQROjY8ChWZQoFfKCmBJ1T2qKlZ1Xy4Wqymgm8ORR3NBEFA8IhHyp1PWXFSIUzLI9eYCENwoxMyANhOFYM25dAMo3NiALpGlaabAG40EeD+nlGDHrLakLWRv3nt4G9c3J+03euXM5WGBi6MWRM2LwnY/oHQVwL6CDfL01Lhs31MhjXWFWMKivMUO1oxFrSrLrIAyHxnTN65NyaXrYzKxhEVyRRHAziwdWJ5vrGk0snxzKPDefmQ/YOcqRfEsgHk+cxeLW3JcL7QDaLC+1gLzodtu43qFMb6EKm9Z8nJ9qIBp3sDy8eCBPcz1FGrDUUnmRKQcFXU3qv7FmQX52Md3opoOSJj7UgMgykKNjaBNvvO9l4FOKGwBIpqf2tjUQq7qlAwAwA4f2Sibqtdh143VLeq/IA0D9bWNsnFTFSCyH/VmDUAkLmcvdWMrHZAVFNxGE4Vyk5sqp7+tCvsQ8PZdiz2dfajrKp2PqL9P0iiQYN5EUa7amedVZVhw1xei1LRw/0oNANt68SJrK0s2rt8u81OMBd9bt66BPXBGTrx+TmbpXllImCXA+nOzxtTKVddBet2tXYpuBrfC2zUlmAEIWMh25lYcdWo+96AF6+K797cwzrMSBrq++HKHtN6g2Qcr2eJSl1SgPOzqHjfAVQ62vPpeZQA6D3NxbnbOsIs28n4BFSZVyPNfGICfy3s8/PG7yWYexrK3lfleJMNY5jqZR7ft3Cej/QMSR23+2EMPkEF7mvXEfsIeP7swyPXsYI/wAzwCkl9aIZPs9S+hhlWVpq8QJ4eJJdm5Z70cOrJXnnziCSm0VwPz7TRsLGLzG5Mg+8sw88EKiPGWeKShCbtqrHYV9DZU1GLH7JCRzquyfqNPPvGJuwwb9tkpbJnDc6jdq+TE6Rvyk9fa2PdUwWgH5OXIvu0t0oErhGZy6x6bRw6rWpgm2T81i33fgZ3MyXx5+aXjQNpNrFsiAoa7xEQDx+d/6T4ssz3M/VVU4haZnZ4w7tLoCFnbyw4Abx5jfl2maZYJhp3SPTlLbrOP7FaTPHD/Np4XfdgKV/N+dhnFij4SJJ84pPfqgsyxns25qLHHgEE4BJiwSM7i2WFGXbixuUi2bS9HoY/VOve+ks/eh0r61TfbZN/hYzI03oUDQgmOBTPAJp7B7DUm5l4VDTGnTraiHA6QU4zxg9oAACAASURBVNsE+Bxn/cwb7gQKLkPMgZKiApqgaKhBkai/LswvYGutFshWZUHM5xpx0BRVyjO9ob5cUnnLWABXSQTFcn8/0L+wQa61D8u3nnhbKqor2ZdLpK+nD8CKqrXQjX3wZvnMPTs5QyQBp9c4i/AZ2I/NNIX0jy1jQTwlkygKs2nWyM3LI2e5F/i+ID5ApxWFZGlJBfMnzj7sB7jn61bEZ+817Phd7NE7d+1mPtvl7bNnsQF3GCpRndv6XyHPEm1MGhrqx2kA5wXOB0n28FA4RnZ4A9dKMxhnkXpA+SsnniZXuVrmF3iG8391NCQol+vuuo7qVlg/PjKhcXlgnx4bWZIhFLWrvJef3GCvlyzsGFETGhtBfrKN+IoxXEg8NAgUlXgNRfgyzgiL2EFv27qOZ6JZxnGmCMSyGbsBmaO5QDPBU0DEBAeEGPuZ2nnbOEfYFPhxNtC5+lOtraEk/YDOsvc88PzD4O277YI/TKb4B523Piy8fcdNhKmJ8j+bs6Fuh4bql6YPDhhG5neceWtmvqtqWR0Jklicr2XfKuSmX4UzjYV/j/OsT/I9Fn32M59sNhoNmd8x7ONXaahaZS/W7GIL3TA6RyJk1Zs4O1t4r1XsvrXZzmbFcp6mwygOAGqaog1aq5wDwftr8FSHWLOv04QUVW3yZmeQwmD9Zz1vmljTKVw+ctT9gPWaw/MiujArVp6Hu7dWSK03V3JQbhfXcy7nnPKnf3lJ7rtni3ztzz9HMxyrcX6YvYFGG+aF2UrUxGqQ/RtvGRTj2YYleBSIu6Y0TmTtlj/7d/9ejj93UR56dMdDn/+/Lz/9Qfcn82+ZEciMQGYEMiOQGYHMCGRG4KMwAn9X/eujcI2Za8iMQGYEMiOQGYHMCGRG4H/xETj7zK83+PLMF+3RFc9g+6gMoXJ741JYRrAzPPrQPjn2SAuKgikpAoLiVykLKEWMotHNAtdNLkiBUZUbFIwoEBZ6iiWI1ebzL5wlD3RYnGXF8uVf+wWK+2QsRiekqAzbTgpW070TchlotK6JoitgwO3JkvyiQpm4MSQDHe3SsHerFDfWygrFyrH+PinD5tKFyjJFdqaJ7E/NwE1RxBq91ipF5OnaXdXGdcUjS1gv9xj2s1pAjlM4W5peEgcqNQW4YYqqQRSaK5rNilK0tQe7zpJGefgX7+ZnhoyC1dArV+Tbf/yikQU5Ph+TS1oEpQrn0FxfLCvBDkaBz7C3+6mk7v0n0/vCW4WYWm0zCnGqCnnnNRQMhikEK1dxkhNaVuiS8go3kDIOnNb6HdaiwJnl5TAqojgqqDgqLgAcdsMRCo5JxibBi6+JdCnQU8jOMuip4lF99ZsKarV11XDS9/lKF1bTkCmtvF1CbV1ZaZJPHdsiNSben9zUCX9cArxengdQATBVm8YUhcMosFXtY1co+LlQJqWLq5pfqK8fxg7YDPjIo5iv0LNvdFbOdYzIIGNvYwwa1nllXTPzKhiV7o4ZivPYdGPDvKrwB+CrakL8/FCohYF1a9aGCq/1fRSE6a9abPUyf5orrKiTsN1mDgZQg/mXVijiV1KQjBsKriR5gm5gqYP5U4zaMEVRlzBECu4RudI6iGUpSkgAWQy9aDcFfpfbh/K7hUzbUQq8QSPrbnoKaEIx1mRGbUzBfQmbWB89EOsaCmT/ziapxrqY6jkAed6wdVb1k8L1FVTLWdyfQtaB1bBpNEwVDXvQBDKaMNmV/UMLcr0Xu9dVq4TI1swFQFvVypzP7cKu2b+8QKHfw1wpB26R8YhNeD7Awk5hepy1VFlRJncf3Sb1ZaoenAX8J8ga9QNSk1gST4sjPyEHAGLZ3JfFmZBhlXz0yGaAglX8vJaHe6uZu5pn6XR4mHsx8kNXpLVjSi52YB+LzWsV8zSL+1JTUI7C1g+s9ciG5jqZnRsCoDsAjglyWaukrXtCvveTM2TvhrBldsnGRkBHSb4sonprv95OtmSJNK9fD4AKGIrkSWDKpWvt0rStTO598C557sfnZBLl2oF96wHa81KHjXQL92ZmYhaIM43Sl8ze4nypqS2TNiBxkMxlxNry1ttX5Mgd+6QJteepMy9jp10mxYXlWLguSF0jFuDJZSktqJG3z/UCb4FEUQvZuVrEZh9UJfwt8PZWgJvFmtSvW2GENlgYCjZVWd3cK27997RlaHr5GeCWInkYqmNmoRsqTzKEHTmsWrXipQHg848dwlI3Ltcunpem2nX8HsCIrfY84H4UNeniTFQmyEpOmhlrYHsEOJgDDFDolLYlTTsHrF0LKv1bri29xmOscQvW1nHgvw8If+zwdtnRWG6oxS8Dw9s7lqUPpewqDSV2VGNV5IQXFZaQBzovA+SRJoAcCjv0q6S0lJxyN0rKcUNlVllRgU36PDbqs6gxV+WTDx9lP5skwzSMqj9fzrW1SxYW0sUFxZJgrnlY49lApzjW2P3DU1Loy5NH7z8AZJ2XazguFPOcKVtXx5zqolEiDgBtMEDbFLA+yWr1oSgfxpLfYSrCDp0GHnJrVeGsIDhOxq6HBpRFFPCllaVYtmO5O+WXdWSpbl6/EaDVwzwyy5HDe41miqG+UZ4tZrEC9K51j0r/RFAWgnaaDkawXV6Vg/sOyIXzl4zsdx1XbSbRHd5QNGvkAHbzNpTwVvYH/3yQvXtRmjeVyiPHNsrddx6UmflB1jTNItgPD6AKzqeRanRiWSZYZ7U0HCj6i5I5fKVtTM5c7yYRGfVsbr7ce3uT7NiMVS55yBWMRy9K+TBNMD5vg/zNE8fJeQUIsbcNjqOaI9fXRNZ3RVEN1soRGR8eRLl7m+zdU2LYzC9wD8fG5+X4Gzdkx947UBhfpzkmxN8DbYBP6lpgBuCr5f3c7CKfSRXdazbbuv+XlqL+ZtqP4IChattCINIi+20+jSVqG7uMHbHdqXbgSdm1tQWr1kUZw0VjHfnGO4/WSwPNGX7ukb5nDjna5y52yI9e7gYsEWnA/+nzZJa5fs/du+UB9oIqWcTaut8A8mpLPoad+CiK+eHJVZkinzbM/m8HopayL2pThJ/uDktODHjeaGRez5NDHgJ0B1EJb2qpZq7SSDZBVAIWyjqHl2kMUvAWAfZrE4SuI723e/bsZq5jhYzduotmm2LylCcmJwxAl40KU23mD2+oZV3kyOsnX2EdF2OjLYDhCTlIQ0EZ8/ull16W/bftNMbP75/hGekgImARZbjaWWvTk4XXoxmCH/TxILGilh4dHcE5gWYBj9tQeHuwNu/vpnENhWhVOdnoPLccBCcHgPMh5l0E++wVLLMFu9vIqkUmOBONTNJQwefh1fUQYrhyGM7BWWqprHvWO1mqH+acs3aA+fsrb9NnKd0n0lmu6f0wvVd+uPdf+6mf3dvW3D1+ui/rmY0PqefYdIOX4RqPQ4RFz7k6t9gTdDxWOS+tQvKZFswNFOCc+ZycO2zMe4X+WTx7NYpDD782PY/ymjOLyzI3vyKObJoHyR02oW6OMt+TPHh0nLVRw4X1eD752ybWeBwptw0HGP2cTD0aWzjz2HKNzGUhWzwLFxqTqmt5myTW5gqOFTJb2dvV6pmeN6Px7mZfnnFe0N+bOQPl6LzVZh3sk/Wb7FxfiKYUbcjZv6FS6lFoFxWuyp67NsuPXuqSP/tv1+X3futeeey3P0cP5oCEed5n89425nVWNrsOr2kiHkJjO6IoeW38/CpnTVPhdpxuQvLlx78s+/c1LH32N754wFb6v7e//4k48y+ZEciMQGYEMiOQGYHMCGRG4H/8CGTg7f/4e5C5gswIZEYgMwKZEciMQGYEPmAEBt/4XTtGaMfzLMEDuKfK8VcuybM/OS1Tq3VYBzfL7fdVoIjC1hLI5FaQgCVckKKWKr1UgRmneKkFXM0EWyV3MhpC3ZpbI8mwVc5fPi09ZNxNjOZKbl2+fOkLn6YoOiRmLGWryCfMonjdd+WGDPQBVwCnDlQjVq6mYX29zI5MS9+5S1LcVIvdcgOQK0ZO5oTkoNZzUuwNUxwz2xUAonAAqEaxEA0D3VyeeiML1EtmYAyl2Gh3G/atZbJMkXZlKULR2AMYWJFpCpYVVdUU2BakHfB78P7PSvHu21EP9FN27JEQxfiX/+ItuXQeYITaYZSf7YgEJUJRlFKeWBMUr1A7/H2Kiu8Hb9MQSItxCmyMwuPNPFtVUWhhUItjjbUVsm1jLUosioGAErdRxMPeFDvpJJZ9IWx/Y9h0jozNycAUhfHgMtU7Cs0ASgQfFPtRSiXIV6P4pu+lSg8tWOpbqfWegrF32xWmwbQWLLX4mVYbGQpBCo3LFITra3PkkcMbpAq70ZWZZRkEDlDiRM2KOoMCaRwr4yT3T1WC2bxZnMKlAwVa+r30MxtzCUC7CIQuykPJSTH6Rs+odAErFledEkJZWVmFahTon+DDzE4lmEtACIqiKc335eezNPsNeKlZc2qPHNUiI0VXhUROp9Mouur7FANt64EweVhN1gMxB3v7ULMOihcb78ISsnApWkcp0ur3QWnId8SKlwJ8aBqYSIZm38iKxLJdkl9SiCgnDrwdkBLUeoXeSoqZC9hXFgC6YmQ8YrsZZ3UxR0vKK1BYoRpHLZqVnJaKghypAKhZVm0yOYhNMODISTPCIIpSYRyrq2uBHx5pbW0zmiCqAUhq8etwAwOwkr7RNiRngcgjqJxTzgLDbjrJe1m5p2Eybm3MU0RAxpfCNx0fN8A8jupqdmaR/NutWKXGJNeyCPjYD1iJAl/HAQ4p7GMBKHyOyoo82UF+5aXTVwwF8mMoDp32uEwMDwAo7Ch719RnFrPTyIkNBK3krfZK14hfHL4c2dBUIZtr6wylcuuli7J1WzMAGXvk6II0NlahUAN8URgfnlyWt66MShbWjSvLQfECzMdG+lAuFTDvY8DmBfm5zxzDghu14ECftF0flOnFAIpvr1TVFkr3DbJU2QvKimySg2J+24Z1aLbZL1jjqWQOn9mB8jkgR+/YJU88+Zq8daZTCkurpHcAm1egSoEHtbotSfZoKfyS8UOxt3lLCWNJdqu3BNXfipy7NEYzwZL4mUt4VAIErT+dv7ouFOLofF7LZ1T4sWYrrl9pELvK/pm2Rk6DhDSw0O/Vn9XxTK8HfQ0T91PzD+0oyhcWKLjz5wRKSeXHn3xoi9QCqheBROVFZdLTPSk3UMD2swangF1OLGtNzC8ttGu6YoJ9IEfhPxBU30ev6531rk0oqqRca3LQdaLXpo0VcW3qYP8I0hBQmu+UT338dtlK9myQvOfnzvfJ2xf6yRDNR9EIeGDs8nNLaJBwGjmhCupcLpehSgySC6rNE0H2Uf2MNnJU7fyneaAhrimX58hjjxxmP2e/AH5eOD8gM9jRFpYXoGgNohhnnrPWL567aoA0tcPfvalZ7t3ZTOPBEMrFfizLsevm+TEXnGf/VxCVjeJtLYtyZcXPGlLlHJA21yvZ7B0hbD9N5LR3dQ9i54tVMfe/f3iUv49wHTSRAGhSKJn37tgtBw9bgfqF7LVR5tayYZ2rCnIvFuIxbL8HRheAxpNyAdA/ij1xXV2TzIxNGXNDP78fiKv3WMdYN13NjFV4WlpUDmhfZD2k5Cu/8fNyeJdP+ro7DcirEHGwl+tRRwsfuczAmmeeOIUFfYHUNzfIMFL5kYmIDGBjbEoAQSMpVO4heeTBFqmvyZVyLHSv9l2Vovw6ZqJbvvOD1+QGbhcprJlV9ZzFM1v3jSJPlQQWgjTPROTYg/vloXvWA4aS2DC/LWMoP/NoYsjOLpBW9p0F1KszM2GaMEilBeo4sFuO0OwUxyVAlYpWIJQ2n6xH2V+EqnWI8RxhHLzsZ2qjr1msS6hbC7if9WQo5xeUyOmTF3ldv+xsXic17MGqet99oFEeuO9OeeG5p9hbyIEuQq26GJZnTrD+gY4JVI2lpR5pZp9JkQu8sblRcsnevdrebqgMG9ZvkcHROWzYB439OkTjgokGI22IibOvq6RxCWDtoWFsx7adfKYFcoPZiwG1MzPzsmtXg9x97wH2onnyxi8yDlOG/b1C1TDnoXcag0xYguuatLBeHMz5APbKlQYAVXg6TxOc2tnubywCsFrYczzsiSHANfnWAPtCmoO8qLIv4VJQXVXOvuo0lLS6Hgc6h/h9EUppnwyPo3THbjwrFeW+FnCe8XP/1mIAIijX82jO0QzbMFb+hTw/1WY8hBpd53g2oNeDlbyLeb0CqHXxmuEkzgjdQ8Y+2DeMvTKxEHZ7LteMoh1r5RTPhNVVJjn2yQrn03tVGop+0MF61bCVf69S2PvbJqfPGLpG9MvIcL3ZHGeciW66ddzaLJduAHuvc0s6Kzf9b/rn9O/1yvT1tMlqLdtb4SoAMousaj1HoKxX/bGLZ3I0gmMG+cQrbC7ZhgcximrmDbsnanrOJDQlqUp1kT1qjv1uHoW0h8apxz/1sFR4auVP/vIvyB12yu133MF95swaj8pbp97kfNwGxk3R0FhkNHXoZ11eDqCMVtcO4DqQXfeqQvaXbOy4NfNcn8MuXBciNNLo/Eui4sWCRaKQWjugV90MdG9VRbzm9Zp4TROgNwr11Sa+VW1mM9oOmbMrZsm3zcv9OytkUxF5zGVxqdx5VP7oGyfk+oUp+cYPvybrD62T1Gw3VvULRqMcR15F+bw2DYwcaFOMGY9CJg77GfuaxbVRBk+1YuF+We7+2N0X2k68eXTnF55jEmW+MiOQGYHMCGRGIDMCmRHIjMBHcwQy8PajeV8yV5UZgcwIZEYgMwKZEciMwM0R6Hz93/6hOzv+1f62Ntl/78PSfnGYAvLXpXBDlXz1//wkSsFZrBhR2YS1iB3AFhZLVwpLCuRsNgAGr6MKGjMwwKyZYKhvrRR53zh+ERgzLXtR63znL1plEejzta98nkzCEdU5keFWjO2xXaavdsizPzwhixG77LvziFSv90kV6tooAPbKEy9KTiH5k7UUQilCRSk8RrF5dFAoy3eRr4p6JIwKU2Hd2PggRVCfFDZvkr5rbVJE3qirtFzmem6gOHJhITpC0diPcrVEprETPX78TamoqSfvq4nXGJe6TdukaMs2hJAjEhzvkdanz8sVsjTnIli7xrNkPBCXLhRZcYqYiKXga0AaIzptTSb7YRQhH6S8zaKgrLlmyZvFSoUc+qXZqlZLTKoBGOtriqSBcUug/glSIE6hmDJTOdMCpCpwzShGQsEwBcQV7IZRJM3NGaowVVhkAyGivGaUbDYT92oRgD03v0TenmbBahHThrpkTYWSzrVVyJC2cb21YKrX5nCQDUmRcAWwsWdXpdy1vVIKKFQvUuS8Ou6XqaUFbIYpSnu9BjhMoezULFL90kw5VSdpMVXVKMvcay2gqm3yPBXkMApLW06uLK4k+Bwx1I5AQoqcXtSagcAc8F0LqLlcdxBrU4Al4Eitj1WNYkW1FOfv7HzeGEXnbMYkbYuYVjfq/CknDzKXYnsJmYNBoMrk9AIKZ3IMAQ+FWAmqOpfKJMqsOSkt9hlKp+lpAOfQtAxMopLj/msGXYBrXd9ULp58j3RcR7FtgFevIYEZHiLPlc/nBrree9dBaWmuQq04hkVlDItObAyxAx1ApUcdljHKQhm2YKjpzCgNPflewxKzra0DBWFAtm+vQeWXg7IwVxor6ijiJuTC5S4Ud/3i5/5FsVH2YP28RIas6oUsFN+zuZ8xMiHjKN40n1HX69LyImNiQgVbwLUsSkNZPmrHI8DIJZRzCv9msSiele5l4LY7RjZwLbmp3APUqHt2N0pDFdmlgKJVUwJYgDIIKGW3ubAcDjIWFLkXTNI/HQLIDqLIzpNNdXUyOjgqxbXlXINFLl08BdgoY85sQeE6L0tYEnt8peRyxmRhkQzq0+eBsCUoF4F8yMUVzlw4f0bWrauSkkKfvPryFakld3c1y4md6JQc+9hd4gekzZCj+8lH90loFbiRRA2skJMiuNdXQyZqm5xFnXrwyD5UjHNy4o1O1NTYZHM9Oh6+Qrvs3rNNFlAOtl/rk/UoN1taSrCPBUKisnv++TZ57USv+MPcc+aXhWxKzYZUNe2t1t86t3VOq/WqriMFpIbtsAF2FeKq6nZtz9Dv0/8Ukuq8VEgaA6yrSjUNGHRdq4OnAYGxf1U1mzZDRMku1szouw9Xyz2H9pBninoU2HC1a0rOXBqUQJLGEua/wiO7Qhh+XrOtDSUZ4rp0PrfCAv1vbc3zT6gEFewGaVww88YKHPV7EyjKFCaFV5bEg8rqUw8clUaAUxYQ+cWzWByfbpd1W3aiDIxhZz0ILLBJiAYCtUbOxQJ327ZtxnsMDg7K5s2bAA8rzNNlfmU90TShNt9BgFMDwGs3OaSTY/0yRS7r4iKW7wAHt88mYQA0rJXGAezxAe5hmlZm/Ng4k7vsM9OwkXLyGgBortUJINuwuZa8UCAqWcUOrGNjKN6a1tUCz3jmoI6vQllbVl4iC+w9CwC/js5Bw/5459adKDeH5Qyq7N24Pgz2M55zyzQePSRNG7LI5M2XAGusC7VrgixkC3CltraEdQ6MY50E41bpHfTLuQs9qH2xBCYbt5Bs9uraWiPX9wJNDG4gWwQ56vzcLNnM5EjSuLGK7f199+6Ue+/fTuPBkIySgzsHHFU3BYvFbuw/atl7nfU+0DUnZaWVkoWi73JHj3T2zErNumr2BMYY2FfkTcrtt6+TXdvqsOmtksnZLpphaqS9fUJOnOmQwSkyhWlGUoWhxRg7mn7CShq1GSkoDz96VFqqgdTxeZToauGKIwaq1zNvd7DfMo/JwB4eWZaTJ6+zD1ikor4SZSyNKlicayOVJ99NU5eCP80Q1TztOdZYEeO/jrFbosmgh+YYcsWx1N63fxcPTyvj1YrC1S/NdT45uHuz5JAb7ivIJt+Z+9h6DpUvz113CQ05ZnnhtV65fKGXsXPKz336Y1ipb6TJ6qyRvz01OAfkxBkgvwSXjULpJGdWs8wDNIwtk7nMC7AP0TRC04AXsHzoztvlJz/6EY0b1YbidGBgmOuiWYj5WFzkNpokSouKjTna3dPDvF3keaCqbQDsJOuO9bPEs7SyssxQ4k5Pzxrz2sSeW0yMwzx7uj53Nfe5wLpEI1kpqt8qHAUmebbwzNOGh9AM70UEBOcYVZD7UGMazyaag9htaGiK0QSEAphnKwchicUXZWZyGrtbrNLJAS/Hon5hYca45gLy19Vy2Y1av5hnyDJq/SUU5FGeZfiuS4XTZzTcaTa81cY5jtcI8YwYRXF8qWOcMwEKzyx1ReHZoW4TwHwryvU0WP0w4Fb3wX8MvL0VyKqKV/dZ3R/1vUM0etxqh6z7U3oPfndmrnHW0AaYmwpbvQ9GA9pNiKu/18YuvW/6PdpclqQpRJsR48D5KPexiHvdQX6zh/n7b//jv6fpqJg7EiSPe15GUMP/5KkX5cy5GywKq8xznzS79v/4N78ijz92v9Stb+YIMShzNNI5scl2klkvhJGgS+f8NiM9ZBVfvNAm/+kPv4WNf5B9zSP3P/CgPPKxg+wz1UaTzrPP/Fj+8x9914D+5UVVrPEQIHmCcxsNhJxVkpwbwjSp8Og3VMQFzDNtjEvyLFEXHGNP53U0M13ND1SlK2TIY5MDiAUWsza3VOTIL93D2Xe5Sxr31Ulpc5P87r95QfzsS9966Vso64dlYeQGjWfMUc6iGruh0DjFNegzLItnjGb6Rtj/2Y0l210so22XZJC8aWdO0X/d+fj3v5j5H1yZEciMQGYEMiOQGYHMCGRG4KM6Ahl4+1G9M5nryoxAZgQyI5AZgcwIZEZAhs587ZHQ/NRfTw8NWtpQMyVibpkJewBmeXLwoXw5fLCZjMExsZBLZ1GFZxQgot32uWAEwwYTBSe/GkoFVWYtAKXK7NI7NCvXro7Kwz+3XTWq8ke/+Zy41zXKr/7SQ+R5jqFc8YgbW0EpQg05MCLf+fpfyWtvj8qjn/+k7LunRXzlHpRcHun84bNYgC7J9h3kcqIyWV5UW9dxbJOxgy2roiBdIjZsIhOoTdquXaBQRG7dDlRXZKL6ylCo+kpkFfVtYtmP8gRrXsDIVPeArMyHKKaWUEDnEhoayH4DNo4PScPu7VqZlrbnnpOeNwZkomdBpimWrmAR2Unu6pwFmEEx3oX8AN0OOtY1y2T9+sfAW32NJEBNVRNrWa12Cn1uILWTwumqFORGZV2dF0tMQAuwMCvEuJNfOJ4VNmCF8UWhXG2DVW2RTxFQFRZa6FRbP309haRm/m7Vgc0fn3EKUDU2QeYgcWZ+f4gCe5C6NpmxmqPLPVX7XVVYpEGuicKmqnOTycSaIo/xVIVPFtBh8+YiOcR/XiD/SigprYzvOLaPhW7ABVafOcZ1MXdQo8aAcjmqaMN6Wl9P7XoVuqqKl3ejGA7UWADsAF5DCQvWoSsyuxhCdVuM5apXuin8LwEIbeS9ZluA+QnNrMw3gK8dyFAJkDEzJimuf5ls1DmshnUM1EZQmwy0UKs5uRZ7WFzAzBIyYF1cS35+oYwAcGMU533YUNYDJKIxVHlY+2p+agjlV/coNqrI/XqwEV1GvaQ2qPmM58ZNDaiW5lHDYgVLkTQf1WmM91d74zgF1Ttu2yrNNXniMgexnSXjFhA2i23hDcDC8hQZjHEnoJ2CPPO0oLyQBgiUfTOau1gCpNPmBC0iq+0vlr4rs1yfQzbReBBlHo4txeRMW6dc6pxAkQsQBBpYAW8611cpQFuxSkwYdtgoHQFdC4uqOC8GIOVivzonBXa33HFkvTTUKtAA+E8n5NmnL8jJARdAATvRyhwp9xWIC0jVtK5ANjeVytzIKKAMC+gCtZPGupp8vuBKTHq7AM3cm8WkAxUODQdVqMcYt2VykLcf3AV0X5BF8vaKUNwVaFZwIiw3ulbl9TfPASq8xnzv65ugySIM9Mcy2mdFvVcF5BplXq5iN72OfSAMbEOV34uiscIkEQAAIABJREFUMemT3t4x2b2N3NpG8h8pMttQm6rqs4T9xen0yoUrfcCeCzI2Q/GaxotiQEwMlZq6UTZtqGb+z6N2xsa9wAdIXpGx4YDkcv8PoST/+c8eEVtsTp76cau8/FqXhLElZpIh01W14ju2yWnYmlZyKWTVJgy/H1DOWvMA69g9jTWq/+PwVhCSBqjvPI4M/3RjnWVr6CaWmRZyXWGqwAXUkqyjsEo+ea2HDjTJYQDjSE8bzQdz7FFhudyzJC4fcIkiewClqR34rCp0U5wiO4q6JPNhbctag8q6d6/t4TThxEP83kJ+aLEBghT+u7CYXQovGGs1yOtVlebL4w/cIdbIHCpVGmx6I3Lq7JDMB4AibgXFy6iDaerhdSKsN2248QFb9T3nUFYWFxZInsNsKMxsVjuwDzUZOdKqMK0sLwY4BFCA+mVyJMj8r5WoFVV+No4KTjIZRwYBaS4aP3LFz/xbBT5mcx/tqKYLC9bL1VasrRdRTW+uQf2ehz0wqtWBCRpKFlFXe2Vby0YZn+gzMpFtXN+hIwflyrVr0tk1wnwrJvMWyOjLloJSB8C4EJV/sfT3XMPtoEYevJ/PjBI1EBwB8mNX7s+S3o5J5me91AE6l2hEyKJhoKC0mqaCgLz02iXD2pzHB1bSKGK5p0vAQ7XurW2okq1b98irr7wGaHMAbsnZ5Zn4qU8eZP7OMsY0RpEvSY8OY7bMPMaqG5V8MhWToU4UcCZV/zIfcrNlLhCWi22jZMOSb+0olR7grqTm5bbDDTQuAH2BOfZsgNGqB+iTIIN3Ud483ykjrMlYiKaerBgKf64B4J4E3iYSfvKScQTw614yS9NJCw1Ym7BLBpi2DkjDxkYZHh2ToYEwMHOt4UUzgpeZIzEaeSorqzgbmFHajhrzyk4DQIjulFyaZPT5E+D+FJEPa+xIqGMtZhd7NBnayN91Pyn2OgGwfVJZ6gP6V2GX7ZbF+UlxuplDVs4mqH7fON4nXZ397AfFKHN3AufJ4eS9l/m30+19NJTkoe4W9okw1zqLlbNDJiKz5OQW4wpSLGH2kLGxcWCwUw7fc0TeeuUcMFOjILg+5kY+jTv6vArSBGVjjjWgDi7iM9pY+2PsFQs0GPkD5LrPzKw1aPBZGurrjWfM5AT20JqFi4uEuhyEAce5+qwD7sH45faje2WABqDTJ7sB4AvYxDtl45Yaw0a8ElCIWQXKTPYnNopilLNOlMrt3SM8e4gjWKB5joahOgB3GeswB/t3lg9zBktoXEm0aaQEdXJFpYuoByx8AXRzQF4FsX5U8CW4kYSw9R4dH+G6AqztHEByMfslz1IUoWeZO33ds6whzgAo/RMAX4ebJh6aoxZ4XmkEwj8lvH135q2xS908X+mYKky1cXYwLOpvRkwkdCHwpf+u8DLOeUL3Kt3fTKzxNfh7iwPCzWYVvde6L6bPbnruyOH56A9ZyUUfN6yrK8l2XgF8u11e+eunnpRqrOITqQHWH0HqtFmZhIaWgEm+8uU/kB88+aZ8/gtfkq985as0ZhHnwfdceesH0tX6Z/Lpf/0nfL/XsPJeTc7itPE6zRY7+Dw5MN8C8c9hKz5Jw4yjXJpqNvAZJ9kvWJ+JJUApNtuvnZAvf+n3uZdBsRCR0MCz7uCR3bJn7wGaGKvYG2kuMAfkib/+oXzve9+nMU0Bs6qHeeqwAUWtNF+i8rfp+U0tWHhNbX7Lck5KMJAvFvyg79lgl0f314mpYF4q9hTRIOSVX//yC+Kt8cl/ffZ3+N8BWMEP4TjhW3M7WcV5JsUzyWj84cxjuJ3gSGEyu3k+AsVxPnjt+VeB3LmJAol97r7fufL9zP/kyoxAZgQyI5AZgcwIZEYgMwIfxRHIwNuP4l3JXFNmBDIjkBmBzAhkRiAzAvLCC79SUpebumyamCt74q9PSFcPyr94HpoAvxz7xFZ5HOWOO5eiH0pZzfu0UCVfTaLIQL2VJcA1NV8DhihgyKZ+5iC3zwc0Cq/kyE+evyhl63Pk7k/ukeNPnpSzr/tlI/l1Dxw7SNF+jI7/iOSRheesJJ8WC82T3/mxfP/7Z2UL1oVHUB1UbSgVd7lXgn0j0tV+HbVKrXHHpqYmuc5usl5RTmJ7WqiWpxTZs7Gom+vuxvJwXLIKbBSEKUpSRFclpyMPsDSNVbMT5Y63WvyD80Y+p6fCA4wJS15ZhaxieXj6uadR6HoofpbIuVfPigmVXW/XmMzFHQBjv2GbHNDPjsWmFsX0kGeUCG/mXn4YeJuOsk3/qvAXZ19DkWUNUnPHBtnhNEl5JXawFfkgIDU6RjFDATmPfDQbYE4L5GFAWQxLvURywVC4qBpKi8X6f1qA9FF89gCg1B5SLZ5ThiUxRTf+ZKFQm4WqJwH4C2OxqTjJj2JpfIJ8yr6IYWlqB6JpjS8CgATVUmgH3AIAs9XOEAWgglYToFDtl9VSdNf2ctm1CUhLATGEEnppJSVwWqNoqjDZAjCy6s8CVdVOM1uLqQaEwn4Q1Y8VO0BVAgWAGw7mGVzUgBypbC2Mm7AbxVIUmF1aUoI6FHtegIXayMaw6cwCEAQYC1XguFD5lVC45KoAVwGJM04BVFEKtfVzaHHX6Sb7k5y2UJgMZ5Sc9TXVEoeMGXm4gGUf4DuO8rAIq+RygIINdSYmr0CSAKq/BEouIB7AIoiCS3PmcsiOBAsDoVH7YktaWsa8AihPzWHTnciXh7YXSFNDBYpv5iUWyzo+NkeBtKGYu9rTD+gF/JC/PDY6DdAsou5pp+BKkZfPnSB3Nwocj/PaaoW8d9828WIpm8OYljP30WBJLpmfs0uz8sKbPagHZ4DO5TQxuFAuMs+x5VSIlvSg1ARY5FjJfmbMCwtQ76LUM2EB2d56Q9YVl8ueraXYjgKOsWVtvz4tJ1FwqmqnqKCQ71MLbFRblT6pYF3OzE4w3iHWntqWr2KrnsvcGZbrV8YMtbMfGGd3YmNcVmRkF5cX57F2u5mPgDtApsUONLQmUAgWyckr8/Ld778puay9XBTPxTR/+PJtMowCbuB6BHt1jxw6sAF126QB5h0Avx6yr12uAiBRnvz4iVelyOeUu+5Gwce+1NwEAAEYhbHbVTD0kxdOSc/gEsrHaoAzzRFqccz4TU7NiZvr9uZ5DDtdB2q1PuxDtZlBs1ebGr3y27/5KaCnX06eapNLVxdRVKJU0szCXNReKNgVXN+6/tOqdYfauRvQgIaIGKpyVHPmeBmCpxD3A6pk7BmqGMMCW1clcziCUlF/fk3pvmahuQYpVtkfgBIA/FQCWIlKMStBNrDPJIc3tsjWLetRS18CMkRkaGpZuoewUlW7ZEBiTHMY1Rb9p2GIummt7T763mrzGmb9qQJTLTCXUHi3tJTKbXubUWm2AqeCUlO3haaCcRkeBCiwbz54bK9s21wmCxOMFY0Fyfwc7m1YzpzvAODGgD429g3mKOrx0qJSmgEYA0MlxvuhpizDQSCC+nJ8VLND3SjMyshknmZ+s/6X1Ko5SbarDWcA8slpjMhFUmZHCalZn8PYdZdoww9NImb2Bgc/r3uc7gNW7F4nZ8axwyXbFRviFaDK3LQqI1Xpnw0IZl0bDRVAEYByOapNhXxLOBUEWP/eQi/7lFqlmnlfs1QAx3LJv65lL96JGphNArA3i5J31FDEWy15ZLlfwn58v3gKNIc4DGzRfGuUvSjw3kbBPTQ5LwvDAG1dP/k4FWBdqvMmBBQsAAa62IsDc1gQj89JMXN4/55GqW8AGuenDMVyLla6fnLZAyiec3ELUDg8ODKLGDJJZm8OOdQBmluICCjA+n1mjkYRh4RSOUDVTtmzvV7u2tvIXJknbxMYaC6S2fmEXEOd/fq5dpnkXpkSPAt0XwTq6BzRsdf1nEdjRS2wuICxzraEaHKoMcYxR23XFxkh7GPNrO/L7b3YpLczP2Ks21pJaia1vhD/rw0S+rqqHnUQczA+Pcac4POidG5oaDT2elWRB5ZmAOIRyQHIqyNCCfvAzEi/VBR75L5jW6WiopRc135D+bq8hFKbZq9Iwmlk5+bS1OAm534e2J9D5nhbRxf334E9fZ08/cxLkuvOp+GnHAV2B7CzWBoBrAU0E3V1dmEN38Mzh32fW+4yF/JzKJBplFoIkE/M/pDNc/7hR++lV4OmlM7rwK6olKHUNXPNkxPjcq1z3mgwKSCXfHh4mGaOpJFzC8mSlcgSLgUHaDQaxH1hnGcVzUG877oSrq2uUt6+dE6GyePWzoM461D32OnxYZ77FbKBJrfJoV7JoymhmHzpKM1vIRSQEZ7vC2SADwxPituTz+vUkwPvZ41HaarDDYX5lw8gd6K6dNHcE+SZEdPnLc/oYhfQG5W3o9AtZ65MYgM9StRBmaHOXZyfMRp8drQ0swe65VrvBPd1hGeq2rgD32kqy2NsVUGse13aieO9jtC3noFuMteb35Y+8fztn/rZn/nZ70u/lzoS2Hh2EeksQZwVjJiMZRrTOJPk27yGC0KUZiXawIw1kmSy6tap8RwxIiVy2CfUAjnC2jfiExLMfSyhEzRmWVBhhzg/mMSJ6jkiC3zuuz75cUkEJ+XMy2+Kn4bFp575L3LbAZoMFs4CwLcxZ/Rsliff+cYfSZWnUHY/9H+xh+lcL2JvGEVJf03iC73Sc/kijhVRyW/MlvqW23mPdfLKD74n1dtapK55r/yXL/2auMi6/5d/+nWJuyr5eJwtg4sSH31akpwRLDSWmczYMzt8rAGTdLfR+FTcIMWVNQB3mvWs+pywSjK7lE/HSZFGqd/76uflJ0+fZL/xGY1/apmc4tyoz6N045AqzLmTYo+zN9OMuMxZxs2e/Qv3AYS3mqWoKiZFLQ3Sen5cvvjLx+WLX7lTPve1ByTJGSJCY5WL5s1kDAt4monoOmRv4ABKIyEtfUaOMN1nksUcnJqakad/9KT4LBWz5fnVW2/7V38zkfmfXpkRyIxAZgQyI5AZgcwIZEbgozYCGXj7UbsjmevJjEBmBDIjkBmBzAhkRsAYgb63futU1srCbSefPi5vvDUscRu5sBSet+6plGP3bJBKp1p9qi3trLhQB2Wh4ohHKfKTrZoETiVVFQaQC4ZQVwE/a4CpZgqJLz13WYYmovKFrzws9rywPPmd18jPWpJNB6vlF3/1s2Si9oIkUYxSNPPVUFymUDp7rVv+/I9/ROHRJ/c+eEzsFMO9FS7xuHyyApCNo5R0oyAKUvDVQqkNG0kXBX1VWWihMg8lT8eVK0ASLGvX5WNHuALAyZd51ItRlLcbN67nPbHBE80R06QyclBReC2HUW9R7PMBDxPhkFy/2ipz5Mrdf8eDMtI9Js8/+zo4qAAL4BWK40vkBAJlKByqDalaxykMfHfW2oeZXlqi1P9SqhBVnsIYZBmZhk5pbq6QGsCtCas7zexNYmkZB3hqxib1OQktkSYLNEpR9EullgGp2cARrA+BH1q0dFHMVtvKPAW3mrtJ8Q4GZxQstTBv2F1bAMGqBtP8M4p3Sc2upYDZ2jsvY5PjwCL+jWJ5lPeJ8j4K77T4pyKXFOF9qyqz1r/hQzgpyO/YXCKb12FjHZtHXUtRFFhlAiRoTqHauyoAtaNaWtWiKsohl52QUebOzOwcCuB5an1klZIdFwNiZvP6i8C/EZSEWtyurq4UP4XjZWw5ndxrLcqqraWCrdnZBQPqrHKtNiChKoVV8RhAsqag2QcA0R9Q5VuAPDq1hPWgsFRoZbMksEktAS6hpJqbp8BrlU0bmgEmDqxcr0sz0KCA4qnH65POwQlyIkewqgwbdq8+sgNXGMcl4NUqMC0YhrxTYN66vUXcqKza2m8YKsP6DWXy6NZmrHmnUFW5KIKrmom1h8IvsEL2LJa9Ka5lEVo9ODzB1aN+C3G/UJAbBVZAecxQEqkdORmODbXiJZjazPzLQ1GpgCmvwCVubw7Zjkl58/RlI4PSDLzTnNhQQC1CASYyYxS48wCVDt5vampc1vNau4DBM5NTcu6103JgRx1WxlWs9yDf66KxwU6Rf5L7vJbdGghoXqhVqlCvrdK6kZtrNuxH7YxbSi1sgaEjA9xv5uEicClBo4OCBc0M3dhcj8q7G8ViFFtPj9x2cBMF+FXW57L0jJH/d65L5rDC3r1vN+sBy2NyRJMAiauXJ1HVpeS227ZjkepDteuXNjKybby3WpLqGmrEjnZynBzi3g45cGAPlqYoyecBVoyb3ZHP62ren1pG5wFseuXE2RviLgAgAwPCqD/jdD7kooauwM50cnaWzwN8R21VVZaN2nI7ikgB2s7K1bYAubfzfDaaGRwAeGzKDaW4KsbZB/S/dD5jGHt1tV6+9/49MjPdIxfevgqwAxSyNlKaK6v3E2CqKnvFt/o6KZRe76hw9TVv2n2qVSjgPpd7vICNrg24nsvYed1J2VFfi/1vMaq9QcMGdm55Va73TMoCVrvxm7m7aaD8zr6kO45+6TWb1izvUbNZ2AeWsFnfvKFIHn7gNpSks9J6Ddt41JrWvGxsfGfJZxb5+U/fgeNBnBzWHuNaWMzsIXmMXRT1GHnX4zM0gMRQg1kNldwCKnzaN3i7FADLIbt3b5PpkWHuUQg7WGzJUWLGAE8u1OjMXGONql1oUzPW4LxOR8eAYQ1fiRvDpo3NMgE0jpE3WVpcKp3tXXwvexN7+PTUIiBG5Nj9h4ExSTmO8rWmrhA1pw/LZw/NEaPSiTVyfX0FkI3sUZSu7cDHxSX2BfZGO9dbyRwoKSiS02+d5lezPPrxI7JnxzrmySTgcAaQl8P7zxgNTDko1ocGRlGa1ktRKZCVBopcwNkKz8M5IGMIwHkCC/CRoagEuO8N6+qB0IwJe6lb1f+JGWnZ0Uw2PM8jHAJKaMJY9JMl7cI5gT0oD1t5N6pLtdFeYe/S5hfNWR2ZnJEc9hx2VJqV+H1eAW4AK+Rn9gEeE7LEa2nm5hYaMX7/Nz8j8dAE67gf2FPJ2Nrk9KVuee3MDQnwHLdZyK00Ggm0CUGBvirzNBM5Kp+6YyPrFAvp3svcl5BhPe1jL5zHCtoMvM4FRo7g3nDpxiD3PECzjiq7aU7ghezkq6oS0s98Unv9EjI9p6d13GieAdCqlf4o6l0D3PEzWdqkw16vtsZ5vI/mMu/atl727lFr61Jj/qtd8ejQFDCO/S8H61/OBJofWlZaQeZyG1nkQ7wGawAYbubZpyurgEYsP2s8SINCANcONOaML/a7zHu1JFfQtEIuvBWnAP2ZIMBZM0tdHpoF2Ne27VgvPijqJbVyL6ChClXx4OAwakkL7gs0fPBcKcDOWp0/ylCUu3LtMjUzzToP0QSEotJP2w/PTP88c4w5UEtjWQUZ1eM0v+TTLFDdsEEuX75B1vgQeyhAnueV5uk6yVevQmHuxRY7TkOXPitNTO4E2aazAPsgzwt11rDRjBBnj81j/zJUtMDlCGeGCGrfaRTEKzQLVLBO1mGx3cF6HZgb5zpymbs2w3pc4ax/AWt/xqgJVWnL5ka5wV736skrNHSR04wdvjZ3OI2mhrVGtQ9qUnu/f3u3ovbDNLql309/1QawJOeTFO4P2TwbVW1r56xqYSvTeaDQlklkPA90TzWazNT+WJvtbmaPxxTY0sRh5bmZpBlRxbkx3BPGJslOLydeg33Iwrj82X/+d3L3g0c4w4xK29nLcvpcQL70G5+TN576bdl9+1HJL27i53T+5Mt3v/EfZJamwS/9h98TM+tQs7DNFiyVp69iMzwsNc07JbwwIVevXpd9931Crp94E/V9VA488Kuygl3xGz/8ltTiVlBCA4ujdhP77YAM9AzLliYcLu7YygUS0YDVfFlVC69bjFIcdXdKLa05y5lwYEGZKyYskhMl8qPvfl3YzP4/9t4DutHzOtfdAEECIACSAAn23skpnN5HU9Vb5CLLllwUJ+5px4mdxHFLTuzEKbaPk9iRq9xkS7aK1dsUlenDmeGwDHsnQbCBJBpBALzP/kdzo9yVdc+Krs5K7lrgLNmaGRL48f1f+bWf/b6vLDHXfvCLl2Qlw0NjGWcKbi4mGgCujee1e6Fjlaa22DQpxFc5w2mgsDF3/uSj22T3LmzgM4akbPd+OfLQqHzk47+Sf/ne++XGe7dKbHRWllFxZ7p4AdwcLMQXYG/DNWHNTLyFnimrNPZpc54Zh5wZni8ef/AZuXh2tDU/vrj9S8cM05rUV2oEUiOQGoHUCKRGIDUCqRH4bzMCKXj73+ZWpC4kNQKpEUiNQGoEUiOQGgGjgPOlL5n7rsv4C5dp5UvnXz5qeuGpV2UOQLlMhqyzzCz3vmOv1AARV8IUO7E+jSeCFFyt5CBSKNSMP4o9GRbKZRRplunWX6Vo5kJppuqI06+eAK4Gpbp2g+y/eTNFrhmJYsH3kweel/yaDPnIx97Pz5LjtxyQRSz48korJQN1UQA108++9yg2rrPyzne+W9yFNlmK+aSaoqMVFZ1mptoUxPGegampq9ABBaHCnCwUmd6SUuk814rd36LUNecCMN3kecblmSeeke7OMbnv3rukvLHOKBhrVl0xwCcDe8Y4IEWLfxZUN1ZUJ6HRCek+2yYeR6E89+Rx8u8mZCHplkkKppOoXlZRe5ooShv5YcA1w3rvDeXtf2Z2XYO3vAQAVS1SKZijFG1qKJHNa1WBETEyRu1AVlXKJbHrTGOck6hvgksUuylMK/WNq5JLQTTKNliiUYS3OdOx+XMqBrwKlNQ+l+u1qEUxBUyXiYxSwJUJWBQBNKi61gqsTaNw2U3Rf3iEzN9IUqzYVsfVuhgQtwxcSaAouqriQ4GLmlNBU0KVh3CZresrpbmc+xOaQVlG1hoWnEngxSKFcc30tKEGTqdQbFguc83paRSOKe7Ncf8mgLTqXtjY2GxYcS+gzBqYDEjPiI+PmA6wrKbIGMfud8JQzmnx3oWSSMc+AEjVrF7kYYaFscrHND9XAVBJSRkZcVi+4kkYZ1zC/JnaJVuxgVX4bscCW62kF1C22VAeac7tGrLezMxt3+gV2bymRrwomRYXE3IUuLhE44LatY7QTKBKFrUijqFqymT+LjNGmi1rd/GZAijwAPHljMetd64XLwruSBj7XPKJM4BMAcDTidNXpAQonUXRfXRmXmaB1lNY9qZjBb17214UfBEZGhrFotNPYZYMXIrXGfhoOh1Yf6OWcVLUL8ixS3UxakELik1ydt0urDengnKqq4+5ylrFIlezmh1G0Z/35mdygNFqKR3BTjvBXKrAvjWbAutELxaipqBch036qglVPTA611sMEJsF9qvBKUV+shMzef8iQEyCxodcVLdqZWxi/jtsDtZiQLrap1DFAW/ceYYCUYGLC3vtHGxZ+ylmh1FCN2NBWlONQhmoNjIwLefbsVcFxvcO+1B6YnWNqpryPDmi5NqiWAtgqerjOlwo5z2onMZHyHoEcNXXFQGzFqVlbQPwhLxcrHGrsZKurXFyzTSULIaYx/w5450A/nF7AIlRuTIwiU3ynBSXkdGc45QgdrdRvs+MZfQKjRJlpTXYlkaxkXbJnp2VQGT2QbNTnny+U44eH5WYGWiATekq90XX1zUb0TcrcHX8SmnAeOe7dwKGQ1iyj2Gx66cQT2MC6qVllE6aE2zk4So0Ux2UZtMaNp7/ZuVpZDUDvGIobe05GagU46wRxtNOFrDXAgyy05hSa1j2qnJ1eiEpF9tpMljUfflq1vObr/Hf71FXVcOqtkzwj+4ZBS5s59l7t2+mqYY10wE47embxMq7VNyo79zYzHpzUZLRlBNeWJKcrDzecxYAq+rgIuDhqpy90AFgChprcQUgpXuErtU01n+IZg4XwC2LpZqL4jwIZJr2L9EwANQvdDGWcSAh4E+tnQ0VaDprgP2eTWbntjL2MrN0tPVKVXktTSEhGeofwrI3j4xFFLiskaWFGdmziwYAmniOHT0pJXWFxv3RvUrt0vNQa+r+MkPDiDenlLNqzHAfUNizYctampiOiY3rPbR/AwBjPWpYXW+aL4oVr43zDqvRIIBxhSxlXROrAHLdu0srSpnbi5LNGRUDfC4B1xyeIvnN08/Lue4An5PGGhoxdP1opu/2jfXMgTGUoQrFfVJHE1MdyvCJiSvsiWMo+GpoYEB1xx6p+2QEAKOQfRo1/+g4kBpoPo1Kemp6QbKAc5e6esjmDYiD5ox0eybQhqxggPMXPnOnlHpRxXf3s/YLsSSfoVFCM2+DnDAopGnUUKGcnul4nRqfZ5V9bXExIqXuOLbEpbKppRqrdzN7Yo94cbGIMUcjfOYA59AsOfAL0XQhOp39aob7HwCOlxtWyZr9qq4Iar8d5/oz+BzKanOBoFnso+3tAOVcrpW1OU9zVDrg28wcSbI32YC3LWvKgbceVLRVXFMcKDvLa84YkQtLZBtPYE/MJse4EGPLeXOhc9Ro9uGtGC8+HdCY6ccZFAIeF6GgLmYujaAgJVMWeKxNPpp3qmBwleanuJ4JzL3SSuY6e9ultvPcrwT3xivhmai4yYrVw66PfczCnjYe5cNwtoaxoS/HWaCe+5fEFneOeZmw8vykmd0091jYBxUodtMMtrbKLffc/VvSPdDBfojVOLbOEZwVCnjOiWl+PNbhumem8zzShDK2lEYXS/qCoSZfRkEa5pxfAUiGWOvqVBGcIoOaRq36mkqunT9Hoa3w1kwzxQj78RD23vWlZVJbWIqF95AsAv2K80qNdTnlnwYkBhlCbSDDEr86T9Y2FEr/2KKcON/DHM7gbNXsYlovkqqy1Fzs//fS1tsJb69lcev6VbcINw1J6powgcJcs2sdrGcXdtgJHBwSOFqoPb06i5jYL+M0OejzocvmxilFHUQ4IwG/Zn5mib3Zwc/pOp0jb/1PPvNncs/9H0bVTBZ9Zprk58xJf98TfGafVNXfyr3eJa1HH8E9wiT5TQfYD8LMN6IfUMa+/txP5cIrz8s9n7jBiwQiAAAgAElEQVQDFT2qbGy9kbrKYGcbzx/rDeeHgde/K7n190sOzSd9nU8BdHfxfWuNRjpTEqtr3xVp/cVDcvpEp9TsPSQH3v8xmgdsEpo4y7ncKWUt+4gQ8cjQhd9I7fpdYrZXcz7xmYn6iET94nTXSBAL829/8y/Ei5MEkl050jouF3CbsAL0Lfqsyphc+zLcHN74WkF9nM55QgeZpPGsN0tjzMYqu3z1L94r+Q2jEkygLl/zW/L5335WjrzcJj97+relpp4zcZHmqCQW3th2q2KZFWfAW7VjvtqUyJ7Lw62VRjZTTpYcf/QVeeDbv1n96Ifv+uo+l+kLprsfuepjnfpKjUBqBFIjkBqB1AikRiA1Av8NRiAFb/8b3ITUJaRGIDUCqRFIjUBqBFIj8G8j0PrEH23JzrGdNQEQrqBCe/7JC9Kh4KgsU+754A7Zt74E27ZpIAU6KENxoV3+/C8FMcoxFPRQruCTHKb4tUjxr6CwmCJSTCawNI6vaMad2yhkLa9QSFyck4Pv/LCc+sWLFBOvyP69m4EZFNNQVsVRTLoLsTamhT9K0ffc8RPyyIPPyd6dB+Xm2w8ABa4YsNKlP8BXNnBVKz5JinJqkRfGAm8ZNUZOVg5qiGIZ7+mTqclpSXOnYT9YIe58CpaAhM62HiNvTu0bE66YNKxrkdyqcgrCQEbAVgKL3AiKFDsAwEQh//yTR+TUq+0y2IfNYBaqNjjEJBmscyiakuSNmYAsUISrANVQoP7nv4wCl/pQqjqBgrVaB1vJs928pkoqveSlBgCXFPytFkAUnzWDzENVfSlsiVK0XaZ4qypj6qpAkgyK0BTUAQYKn6jCoZhJkxwKd5kU8hXcZmB9qGo/VYakYcurWXwh1NJqq6rAV79Pc4TDZJZNY0s8NR0EGKHopVCsReMl3u9aye9a8U9Vz/qz6e4V2b2xSdZVeXHOW2A81UIYaKRFQYZHc3cTFLWv2rVSKAaYK/DQPESdQ1Hmjp3Plg+E0Ey9IMXV2VBS+rFx9k+jOASIeABLqg6OMk6zaqcMQLBzzaroMzGGatNqwapPlVBatF1iXrqAqmsbi1E+jlMknzWu387fO5lHqiaa8YUAg1iC1udLdVUlqlAf4xKVOhRIbqfmDFukxJsvHVcm5ZGnL3F/Cpk75FkOj5AviuUlyvMk998CzFcFk5KJBfJnQ1GU3vVlcsPBdbKuoUD8PaM0FQC1uY+OzCzg74xcvNKPXWwVNpz50s3rzahamc9iRv3oyfbyGcgOppC/gl2m2nEGUI2ZUQrr+DiBX/nkQDYRoBgE9OQrcCvCEjYQxV4zQ14hm/L0lQXx5JOzCGxIo1jrSge0kgvqcFiwDXWTGbyAcnIUwMT3kBNcUVIpI4P90lCXL3v31nH/ZpknwHmUNfNzEeZKnDFTS2mPYYUcjdE0kWUDGKDJ4355gapdndiWY4VbVl2HdavafAJxgSFOFGyqHvehQtPtpGVtKYpmYDrwb3HGTJbmhGzesZWM6lL5yt98i/dGAUne5eLSpJiBzUuownSM87C4LkbxrHarPl3nAJ5M1sU+1IFpbFDtbR3A7WwslptQTvdLDBthB3Ogl2YE9NHMVSsKOD4Huc6nL/YYSq36alSYXuww/UGZmh8if9LN+BSIk/tZgX3zTYc3sh4GUe+RK3rRLydO+gGjrDMgiPkNX9A3N29cU7muJlSVG5XdeyrIzi3n/k+Qn5kQhL9ypZP7jTOAOQ2QjuI8qePM+Oh+YAEi6j9qN6vNMLpetFlB7XwTFs1YZM6jksqkwaC+xi0NpQ5D/RzSXEb2XB8q2ROtPYA1avhAuDdn8V7bpf4NsKht81Vb8yB2t8VA0FsOrKOpAfBIzqwq9nX9JXi/1stkkmLVunvHRvb6fuAX+wEAM0r2di5qwgQh6PNLadLOvWzrHcCel32AvSOTRgn9PNo0obmfuu4VTlUWoVKkcWGKvQbxubGfl1R4AKz6GVexMy807E7jkO2JMR97v1v27yw3snFffO71q04D7P2lZHhaWQ9jWCznYbdr4n0y2J9rgamKpF5vvYw99gIq7SzZsmWzkbX6+ONPM2cTcvjwOuntG5PREb9h/15aioV6XYV8+L2HsQUmK3tmEpUsd0Ct2TkrxkdHyBwF/PCZVIGqYNKKArOtrc3I43a7OccAw3ncBxuq3CCb89lzF+XoJfJ7pxb5PJjgY728Z1u17NxcAfijZQoF+LkzlwzF7rrmRuZ0HBjn4IzhrAOwLQECnbyfznltSBkb9QNpsabn8/eghI6jNJ1lf7XgapBkvUWYM40NdbJpY420nn5WfuumNbJtUz2Kahoi0pzy6vGLcra1V2yA6xHAL6eo4Vgwz/lvNlnZH2jYYatW1f/0Mnbz2KFWFWdLFcrigiyzlOajBnaT57oa5RwipxiYGF6mSWfRBAifo+nGZ9i9K7CcoinFhuo/ncaONNSjK2Rg6pG5ntzhEEA1CaBUKJ3Or4nJOZTnZiAr950mpmzskOuBiVu25HAueIGuQ4bVfRqfN41zRRuIxmiIGOL+CTbR67bukwEyYVsB+9P+AArvHGAci0AdXJl/ViIE7rr9Vhlij7vSfcVQxQ4MDHDdYaA2Z6R2UfFw0dRQL7fdcgPfp40az8rdZBAXA78Hu6doIHLxjLMgi5x7kXhUjpAznA0wzWJd1hSzN6Gk1SaISdb2wBSOCjQBLNBMlp2dK2uam2naCAKBx7Cez+e5Sm1+Y0Z2cBZ/r01KMyxatd3WM05VzpU4DbhpevIAkPWMS9LIsJKggYB51TdIEwnXkck576UJxoVSe5kMaBOQW5tdHFnFMsH5cYUGoFLO9a0Na9j/rdLPnF6lySCs5z9QPcKcCfE8kUFTWmONh2x3O+slKP3DAZmYYf8x02QFwLUk/UaTm9oYGw0l/94T+T//AKSPLf8BCH7z6+pzhpFjy3OLQvZEWg7Pdz5iCYqksoJzeGiQZgacEmgs1PgJJ7DeQSNXMsY84VFDmx7iq1gQq30yzxc6fks4EiwxLmazizURlL/83Cfkk3/xB2xAvWLG5n1xfpwGwg6pXtsoJ596BOeMLVK6Zruc+M2vZNP+68gX1uY99iX2MYWkC36fdLcfk3Xb9nAW0USSgQNBfyvPIcRcFKyRs08+D1A/I/vv+w7rgoxwGWfdZ6EQ5xmbzPAXH3pQek+cNVxHdt96UNYevIFGh0UZb39NpiZWZPMNd7P/mqX/4lM0OtLsWN7EuFVLdMYvscVBsbM2V6I2eeGfHpbNv3WPxOZG5MQrx+UCudZPvdLHvoDrgKrQsfFWuK377/897oxRhFx0G/u7mTXEdOW+0ljkn5P33rhBPvPd90jIdwxrFY2muFV+965vAKPj8t3H/4rmLJ7hRy+xp2CbzDOHNuSx+3AO09T3RkOSnm1p/LeCiTM4RDPRkWePiIsmu9qaiuvK93/71bc0aVI/lBqB1AikRiA1AqkRSI1AagT+D4zAW6vo/R+4kNRLpkYgNQKpEUiNQGoEUiOQGoETD/8RToPJoXRL0FUKuHB4d8gDn/6e/PzYb+SODx6WG/bXyur8KDlcqBdQJl5t2AcsUEjTIqjaWqrqIUFRVwveqtRxoNjtIoOyAlvIln23kCnbS3FXlXB+aX3tnFy/67CMALCCFH4aa4uo2oWwnEUxiTq2uKpRLE4ULQDi6b4OeYrs3eHegHz44++X/IqkDHcOGQBQi+5adIoDr9SKM0IRHBNfo8icQQFJs20727rJf9wo4xRFBwf6ZeeBw2LNrZTp1rNy9sxlaWhpFFsd+IMcxSwKfWkmp0TGfdIL4BUHhUmAoDlA5TqULq2nuoF2AFSUE1dQhgUpVC8AK+IAOyMjkDExAUeM6vBb+DLgrZa5gUTLfKZlCqiV9VmyHtWSGxUJ8i6JUmQMo+5JA7xqDm46tqiq4FHVTBS1jpE/BwDXjMYQRUlV9BlKYrIxTahkPcBoD9m3ZkCEEytGE3+3tIBagyJ9CFgYwlpYZRI2CuVqR+xATaRF42XuvZ/C/jxZkNFlUArF00gUdS8QUVVnESwh3VicWlDHaX6h3ROTPRvXSGNFoSRQ/oSDmg1J/hnwRkGH2ibrvXJzLfqGCqZWUI2koZKCWxnZtZpDGAZUhFGX6WdwUdCOUqQ+fa4dEKQWyBQYLQ6AYRbwNmAohtUCU4uRCrMjBrwlV5fxUIXdHCrRGNe7eV01yqwQ38P3U8zVucSUNcBYtp2sWZoL9F5u376BjNVeoOCEbN3SJMUeG0VzxpuM1H6gwMlLPuxIrUBJVfoqLAdkcs0hwEkI+L+O3FFVhg31+bBeLpebDzdLfUW+9F7qpxjeh/13DhBdTZ01vzBNRvwoWpm7CpqHfT5y58g3BExmUGDtwDrRiXLOnZPH580z1tjc3LShBguHl7BkjVLwtwKcyf+d6ON9CuXgnh2yAFwaHp+UGaw15xMZKK38rMElYBYAFUVvhAJuaZFXmpsayO0cls52AKbmPZJvWVKKcp18xij399ab1wN/CqnOco9QaY+NkN2L1aOqcFU1t259Mz+HNSkVcgWUej+tQJV+Mm/tWBNrQ8QwGdGaYzmHJWcR8CXB5zx+YlDWrS2Ue997EJA9Z2R9nj85LmfPj6BWW5b9N+2QVe7zCmtNs20vt6E8ojiv4K8G9XVtQy3QbU6a1lbJxMiiPPfUS1gT1wGDGxn7cZTBU1JRXsy1oMifWUAt6AVMuWTUD3DFcjuKOrq/Z1p8ZBBa7Kj3mN/F+W6+n5zLuSjw2Co33rRPzp06I3WMR115NvbldsBpXCZQap46PyYIGAGkKN4AW2Ygof7SL52H+nUVbqjddSZjPy1NdbnkdjZj7c68BsIOj8ako30YBSFgnnuUxppOkG+slp7KMpSJ6D6nc1gV6zq2cE2K5wBeCznICRoiUFRnorRurM+VOhpuXORWTk8BNcqqsS5ekWMnO43Mac0IvfZ1TR2svzeaToxGChT1rI3iUnym2Y00H/GDuC4kY7r3zHOP4igctWkjXX716GXGKCx3YKe8cTOWmqExfh+UOWzE17SU0qhjk9YLA3Kl30dWdVAq62rIYXVftcqlwSHKOjKj9Ff1bTrq8/C8z7i0JI0n6uZgAYI6stK5f3k0zfSTCx1nfeUzBgncEiakpDhP1jd6+f9yLKJnZRQ1rsKG4pJi1lNMLl8B2vmWAMQ0+QBzd2zZJGvW1aJuDMgTTzwhLS0thgK0u7sHeJyUD95/m2zZU4PF/0vS3dVNpno1mc1DgIVC+Zsv3k8jQhv51lyjqhxxIzCycWl4sHtcqPVmAHJY2pKNnUQReZlM9iIgytqmehpAZlDwsw9iOT6Ee0B7Z5+c6ABQA/zd/PnS/DTzMiL3vnuPlJP963FjJ4wCUi1zS4BS8zRprPKa0zNqE7zInJ7HYjjXsIG32VDjoVwf6F9g/6DxxpTF3hEA9DJ+jKmkLRtNHhWl+VJTnoNNu0X27qhFbYyLBUr8BJvMFLbWl1G6h8hO7iKLVW1oq6qqpZvxW8COXx0EEpzrmm8fYc+ysBfPsafUlWVJC40oXrcNgN/A96iLgWaUh+R86xX2bpPceed7ZIlmjx/88CfkfwbZb23MHeyhAYQe8qTTOPc1+1ZztJcBbJuwmO8hP1xVr27udf/IhDEPVHXqBG5u39hIbmwR590yeezD2FYvAO3qDai/SOOHOgGsclbV1K7Ddj5NXn71kvSRGx6h8UethJ3co1UOmAXGLsHnUDW22uW7USfrvqvNQ2qVrLa6CtXn2TNMarnLGZVF886apjx5xx3XYctcJD9+8EnpppnL7sJ1gO+fnZmSafbZrIyk7G2pB95qM4IDZbYJ5eqMXMCeW69XzzsF8KW4QBSyv3eQgZqH2riyjoYO9qQ8nmsUSLeTyRukOSaLnFJVV69f24RjAj87y7qmaUIt3pfYI8fZg1XVPYuyvRgL54aGItwK/ABrtZen2YjGmuDivPjZW2c488JAtcaSCinGbURtoGdotFkOzoid3NecnFzDerlncMBQkjfW5EltpZsmAZrVWEtdqLR7OfuizOU811WF/jUl/3/0yPO/A7rXoOG17/uPXuvNqlCj6YPPoHuXKtAvDMzK4X3b5Kc/+xGNedj7hyZoxHhE/umbP8JdpR9nBieuADRw8LxjBfouYCGcW0LGOXBxhTPXT4NOXj4NKjffJEeOtkpVaaN842v3y5mX/pk5RM468QOj2O83HbpffJe7eZ4clRvuewd2zZel7dwJWXfdHeowzJ6lkJznqWQpaw5XmPAg/XO57G3kJtOYcu74w7L9putloosIjok5WbtpnaQVbJDI6ixzm910lU2KprzTz/5SHv/mj2Vd8Va58Q9+R9wo3OcnT8jEyddpJKmSnA03s08uy79+7Y/lEGfjukN30mBhk7m+PvnHL/6lfOxPPyIFNJp99U+/LBtKt8gdn/47WY12yetHn5DjZzvkx49ckqU5q5TznGKKs68YNvn/HrzHOCvTUcsSfsAYq1o2hlMOym+a6v76S++Wgx/azDP4j6R8zRoZ7SqV99z2LbnrXZvls1/9KOu2n3iBOcbBzjMmDUc8c1pwiInrfxcYpwvPO5xBUc7ZzJIq7KMX5eTLx1F+ezFNiNfs/sBj/rfw6Jz6kdQIpEYgNQKpEUiNQGoEUiPwto9ACt6+7UOaesHUCKRGIDUCqRFIjUBqBN7qCHS/8MWHHCv+e/qu9EkbKh5bVp28+nKrZFeuyvs/cIug36MTn8ImRZhwFBXnG+oILcCrzZt+KahQAJZJJcuG3e4IwGsaFey+228jBy9fxrpbpbAqj6LYCRnr9Mmm+rVy5vVXJKO4QnZtawKooE5B5WjN8qBs2EThF9tV4OQyyrfp0WX5/gNPY4Xpkk987m5Znlgkz3IMpUyu8b7XLDAVBCAHoUhH4QkYOQtsHAQebd2yTYSCaG/nZQCX5vPG5dTr56SksFJ23n67mFDlrmLHbFoG/mL1GUDxo0VxexOWnyN98si3fiT5lkIsYFHydU0C1RzSDbxdUYBJgSpOAVPBx9sBb5X7mCkyai6sWsxt2pRLobVM0hZRvVJwnqP4qOrkHKCnA8tOVaEtUgheBEJY1CqYa7LxT5wCtirJtEhu1iI+ZbMIcElzbnNR3agFaSbqSlXqqr3qNGAkyc85gbVOlKg2MkktZOrChwylmRW7zkWg5LhvGkgVQ5WDmkXtNBn/dF7HSZG6qroCeGei0OyX+Wm/lGOl68UK0wyEWIFAzQF1F4EBLlSzqhhDq4KNcJmh1F1GybaC8jobxbSqZVSUm44NcwgV1Kpm8pqXxUWhWW2po/F0Od02iEoMVQe2thWVFSitsbFGgTOiFtiqnNb5iBJLC+Wq8lU8Zce2U7MV7Wo5isorKzsbW0rU4szTKHNCvzTbUtVf+CBiwVsOjJqQGGC6CvjhAJo1lJeSaTkhl66Myhxq0ADwI0axew7bzYKCAlSqtdj5TmHfCVwilxG0LYUAqEM716HcJJuSDMb+Hp84C9Ow4K2VENBoiQzafjIzh1COzqIMJbmPewHYJu+ygVzYUpStx154jrHxANSzAadTRuNEGRa/mjXb0dUlPpSwWblZYnMBbbhpAf+obFu7HgtlCvxLC5KPdXA4aZVHnzzGtYWMzFv0m0ChJBCJLGhUaJVAziCSR80MdmKFa8GSOEqjQIDXruR1br5pg+RmhAAcvCbgZxIV9OjosOTne2Uj0MVkXkEhFqApQNV6dlmkMBtHhWfWzMn5RTKCh4282aJiFInMl1EsQjsuDUrLhhrZd3A994+sUSKNz5/ge1HPJZmsATKnc4s8zK0SVGRkVPKamQB7VYePc79j3KeMTHJTvWQTNzZJcGZZLgHHo8GEVFZmy0GUlMUlmYzzPPPYiSpqWS6gQq1btw4VZJi5yp+TWd2KQjiotreAwwTzO0Zx2Y4iurEFBwHyvZf4vlsO7Je9ZJ2mp2kDBS4EjOCZ1lE5cWYGhRy2slEsIlkzb1aP6X0yfs8cTme9huco9KPC3r+nXu69Z7/0d3egDpxBZYgirtvPezHHWXva6LIKwDXsQfmsCoAV2hoQmLWkikjNidZ1kWQ9JFBjOwh7rChzyNo6gGZhPmBHlZ0mOXdpRHoGAobluf6MNrsoBHnz17/BW5TczH+Pqq8VRLMmf+c9+wDDNGWg3lsAHC7QEKL21wO+KL9fksqqAlm3IR9YPkbxHntjc4FRpD91uk2G2UtXUDdHAGXbd+1AVepAZdzJHMaeNcBcYr9IZw1v3LQWdT6qevKOY3FyVPO8QJUc6erpxuYUK3sUtVaUqzHU/hMT45KFPfh1+7exJ1jkzLnTht371u3bAcX9qAwXDKAbAXTGsFT3AzWnaVigB0ByC5ibmdiNkieqVsAbNq4z7MK14UKVmZKxwtkyi9ouhCUuVs4ogW12i7zvXQ2oMZ2GyvfU6xfkUusAdtxlqNtLpaK6DLDbyT1GbVlbyf8DP1BFrzKfCrwFAEBUtr5FGeM6BrBs6CeTVkGmJcMhdbX15NBWky05KIeuq+PcUdv1BK9bYNx3H/mwg/2DMouVvGXVCcAOGRBfG0/UCl5Bdabu2TgHhBM50jO8IM9zxuo9XmUTDTHuaom+Bqvj2lIiENLDcuNhnC5Q249zPxO4M7hs5PmebJPuwSmUhlmo4WPsXdgEuz1kC3ehnh1hjecbe+gS9uxJ1ofu6Ts304CAGruqlD2bsZnCjteNXe921Mx9fQNy4Ww7n6Nctu3bIWfPXpRTZy+hLnQyF4kdIP9XnRLKgNPFKKVPnTqFwjZHbrjhgKH47rrcRTNAFE6OEwfnfBRLVgvKVlXFt6wpYS6oYjAG+M2UHm0wwWobGsszAfEHvGd3/7CcYp33jM7RXGUFRDlQ2qoanMYDgNIK+4bmmPsnaSTJL5YK7I072jsMMKhK2crySpodNMczLmmcsTncl53bqgD+7JFk0zqcbjmDorxjECjKXFGb6Xwg/hRQ34kDydaGcsa8CjeFbmm7MoxjSSYNS6xpzjpt9FGVcXPTGs7nqCzOTjG+ucY66u3vYgsx8RnKAK+ZNDqMiZfPc+L0RSlnnPLdThoHpqUkt5A1kMs+lCTX3IdqfwmbahTTqEDD2MbHgei53AsHn1lzwV10MJy/0CpW7Goz+fOKXOaXbw7gS9OTSlJpuNHnKW0WiC9HOQOmOVNRVpOfnkb+sAMVuImmHYXQr53DzQRHByvKbjOw+83W8LqnXIOtBmA1nkVoanvjmfF/Z6H85pzwa/vT//Nn9Gx34boxhLW4ZkY//PRP2K+HxBybkLwK3FPS3TRn4V5xqU0eeOC78vLLZ4wMayv7SCbPAPOcUYX5AG4+S8uaBvnpLx7A7QWYu4IzAp9xbuSotJ94TPZft1kWZufEVVpO85Fbfv39B+XW+/5UHMDeiVMPYv0rUtR06GozR6yPJiVUtuZa+hqZm+ZJXovnGpr+jjzymFz/zht4vhynoWYSuLrZaO8Lsx+tmtySqc9RsaD0nD0nLzz/lNSX1Mr17/442bDEBrS/KNPjl2ULynlb6R6jseoHX/8mc6FEDr7n47x3tnS+8LR8+EOfk3/89qdl1ztvlCe//3V56cgp+ccfPc1c9wOHp+SZR/iMxbXiLtojt97wCUnHDSc318nz39Wz4Jr6VmcC0cpG/IPhIELT3yqNEg5XHo1aC1JGvv3X/+UDUrcNxXP3U1LQ3CQPfntY/voLr8iXvnyn3Pdnt0t8ulPiWKfrmlMngjQTz8q8j5nn1gSdn2nsX6q+nVuYo1mA/zbgrH/95YuMgfmx+/7y9Xe81f+OSf1cagRSI5AagdQIpEYgNQKpEXg7RyAFb9/O0Uy9VmoEUiOQGoHUCKRGIDUCb3kEul/65Efcdsu/jpFn9qufviZH25ZQj4jsOlgt996/D7UO9oaBq/moy6tklVKQVpCQjqpVi7kKxswAi0yAWwh4Qf2aQpDGwAF+0NjUbcaOGPjYe/6o1GxZLxdeOCLTg0HZu2GLPPLTByVB1tqdWMOJOYSiiwI7FqdljetlYTKI0oWiUswPTymUlx87Iz//5UNy0zua5dCmXahAUbxQuFUbXM0+U7VnIQoTE0XzdKr0mSjsllBnvvjMi7K+aZ1UNNZIGgX/5GpQJrFS7u8ZoHBcKRV1jRQi5yhSYSlLYTTg1+xdYBCFzMwyG3Z5w3L5FSzvlrPl9eMoYbCji6a55JyRvQpc5h+FnhjZ8s9bVd5etQ5WFYRRPKO4qxZ8au3X0mSTBgB3kgJxHKAUQLG6CNhJt5O1yveFUcvOq4UsFoBpQJ+4Km8pvsIkjTxFzSzU710FBka5P1bGxw20zLQDVCiSR8IoYClWx02ZhmraCtR1AW+TQI8kxfJMmx3oie2d8QlXAbdYYzLedmyrESjxhU0jr5VDDqzTZUONuWioIm0rKEKxbbUpLdbsTop1ET6Q5ulloYbRexZDaZWFEsoOfJhEaboC6FJFk8L3MFnCqs6YRo0KVhYH+ahrq0oMWBOh8Hi+a0IuXMG20ol9H5A2l2K0Ao0p1IYlZaVAEIAPRXctHs+iipthvniwxXRS9F0GkC6h0nLnulE2qQ0xcIzPrfN5OUSOH7BbYWEexc2cLK2wkpOH0tmFBbMNoBxE7dQ3OivdZKROU5CPYXWr2aCZFLODALOkUawW4FQAO9Byue8dOyQ2MyGBiQWZnsRik7lavaGK73fKHHm0EQDp6+e7ZBKYxcBS+EW5Q8NEGospK9Mi5RTfI6jn4oD4fG8p6mhUzIANvXcOQOk0yr4klqp5qPYU5qmF8dLclITIN9y8ttiwb/WSVfsieZ+tl0cA1Zl8RpRmFFX5QeAOylAKtVYaH7RBYxkQoqq0CHaJOW4UmKisJsmfrqvGMpi8V5crF8iPFSTAecpP1izgt7gEJW2CDM5YCItpmg1Q7Ch4d+3gQZoAACAASURBVAEM9fumgXyXkag6UbitX79Oujs6yWctBJzwTylrODktfiDG4EBMui6g9GEELMxDzdHU39mYgz6gF3cA+/AoKuwcaVL4wXsuhHzAzxG57eY9gJAwNrCXpMBTShaxyNoWt2zYVCKzk2PYUdfKay9fkpePXEbF/2FyOZfkyaeekvLKWhlnDLXcbANShFhrOvc0K7N5XQkQZ0Sc2MjWFxfL5uYKKcjLkLGJAUC5k6zFuBx7dQKlGqp0migyAN4KM1TFd83eU/89RnNCeS1rJL1MhrDHdtmW5d137cbq2i4B7CMXFgDBQJGJKfZB5rGQX8t0M3J7NfLWBUxvWddoqNx7aADQrF4E/2wWrErUfgksyUG+kp+bJtehgiwrLhQbc3YFkPCLR49KJ9fn8RYZinN1SUg3HBOu/jIyblVlq1aaFOvNwL4YGY4eVN31NUWyrUGtWrMY2zmaaoJSVlXHnhOSY6dPy9o1zYAoLMtXWV80lJiSWbx2vjz/wiXgOiQeQJmBC0OYzz+PAs3tNjOPqrAtXwL8XrXJdWDxfejwLtYWYHZsQc5fvEJzSJq0bFojF1EfBmiUcZIFbCPrWN0UAovYopIvnI1yM4bisIQGhkhsgUaHBulnv+4A5lWWsH4znewvOew5Cbl0uU/CKClLylSFR1Y3Et0Cmg4yaAjRZpI8b56cPHFaEPCTUZsjPhoTQFNATM4Rmh/WrV2WW285jH00KmcaSIYHx4HVqDdRVcbZg7OAlyUlKBzJhI8BYnK9bvI3AV/cm4G+UXmNKILRaUAyatQAwC3boWOulvUA98Js2berWm6lgWEmQNYzLhCavz1DQ4gVFfYMFxVmPuY6sXHHHt4BVB4EPmsDjDa/mHBlsGdzXohHLgEUZ1HmafZyNX8XxZJ0GPi7Aog8sGsj6yINZTlnBTbYIUBmGmBdsPOeZN6db+vnvXPkzMVRQOyiHDq4F/Vtp2Ebv2HjeilH1RmPTtLckKAxY15qyIvt7mpFiZ7L+qFBBOBYXp4LWCpgfw1I6/kOo4miZStxBXmF4iOPtwOQeez1S1JHlvkStutd7UOAbppmsOfOwWLaPz2mUeXc70zxYdWaV1CCWttDpv2ENJA76wKippuiBtwOYyWbzVkWQQm+xHnR39Nv5M5ffz0KR/+8PPnC6zITJp+2mf2GZhtdg+naGEHThoJcbbRYXab5inPJcPAAluu5q2pZbZJIw/59gXEoRKW4rr6CppEALiE5UkGW7STnkg9l+cVB9kDU15tRIVrYiwaAuSUeh+TZTcwh3pM9JcB55Z+NsBbxWOC5aHKSMeSArgA0zszNMJ7k22LNvm1rk1y8dB53DDdq71rWCHbTwN01LZtllCzftstt0lxbQ0MVQJm5o3a9eg74GPsQ62CRHG/DhhkVskY4uMnuZhvmDOQ5jDU3PNwrBdgzJ1G6p9EE4cT1QRuYltgP5iPzuDFoQxebClBcz3bd89RJI8j8z+S6VSlscebJ+Y5BOdPRQ6OJ2rljj8taSjDu6gaidFGtvVW1r89hehDG+b3Rv6KNaQp7jadVtay/9tj6xr/r36sHgJHprR4k6jqAp4l2kKl9/DUHA82wR92t8QhHXn1M/H0n5YFvfUE+//XPSiZwepa1m1+yVtKdpexLWZw/c/LYo8/I4785yvnMMw+Qtp81WV1RI088/pCYo33iG3tGWg5sQ1GMQ8XgoGRxpueSOb26TMMajYhF7kwZHbgsFZsOsdfapPvIY1K3Zw0AtxqVapbM+U+wR+fQ/NDM0AMo02cl7B+Ul556TW66836x0TTo6zolBTyLanNQGur2mEJMKeL9o/Lg1/6crPcxecdHPySNW7ewr3OOBCdlaaxbcspxvCBGhCcBGT77iozgnrH9tk/RBJQuP/mbv5Lvf/tX8v57b5OPfP2rMnz5JfnzP/xT+eT/+JTsfucnWN9t0vnaozLvH5add3yIM6NKvv/335Z/+sYveS7MMlwPjKgOvT/GE5D2P3JuAG8T2mjAE24Wz1xRbJSDEe4vDQI1FQn59rf+BDDbIabcSUkv2iaf+dBLcvZkh/zTA++WrTfgwkEDTXJZc3MV4NN4yDOWWnTHec0V9iYbzYChWJjnBJ5PAeM/+c4T0tnaTexD5R/97rdav/GW/4Mm9YOpEUiNQGoEUiOQGoHUCKRG4G0agRS8fZsGMvUyqRFIjUBqBFIjkBqB1Ai89RE48as/a/R6wq8sTw96n37kNLl3IVHD2MJ6r+y/vkn2oDIzL/spAIJSIAgrCnqwrVWxrUKxq5AC0EDJR5WaZmwJ57FvtQB2ismPjcbJGM11SHZJrvjInixq2iAXT5wAtixLS0WTPPrdn0haeYUc3L+DIiRFTAqAmk+anZVL3inKT4qH1goKaMCsIEXrx/75OzLZ1kWRrRG1Uy1wx0bB12PY7M5idexFvWJ1ZoiN/E4Lat/I1Jy88KunpcjlkXqUdtl1FO49FokB0S4fvSxeCsYFWEmuAI0TALosVDuaYRhGbVOOMjiIdeCZS63iBHokFi1y+plW7IOzpHtqQdpCKOneKHgZPsNvWKW+tbuhamZVflLYpNilBa0V7FRNqAA3tFilwuMRJKuAcQruFGlnUH8lKYJmaq4b9yWEIjFC9rDmiUUACQmlvnwpPNLcVROKPS2oasE4WzNJGWMLhdYI4HIxSA4f8DY3D7tfzRzknrpQ/MSxyMuggKiKIFemqvHQyfK6akesVs1WIEYcIKx5ulbeI5P7r3mVEYWXXAtaXMY0ChxBCQwgUQvoaAQVLNeuGX5url3Vl1rRjVLsHBmflpngGLCCwrl+/oRF5oCUmrW7ACAtrMqXPZtqsYtElYxdcDiMupSC/bh/RfqxDEWnDbgHKqygHAegpTFnMik45pNPG0JZq1ajxpd+DmqQcfVX1Z+iiKj5waoOsqO2TvKaCeZeBkqlWJwcTqxP88lzLGAM6ym2R9TKG0vkaRTa7ZcnALFm0Xe32fge5o9/atTItkuSU5mfly637GqWAmeRLEwEUBx2ySqWmoUKOsnrTKN4mcF7j45OSmcvyjIyJ2cjKMNQ/00BPPOwLq5GVTyLijkXu9kg0HIcu1K1idZcRrWDjvD9hspOs/zAN8WlbiktJhMym3vM2ozGZrH6bKQgb5KLZLoOovzzL3IfE8wdrtmixXWKyVpJt0FNtE6+wjpU0bKu86hajWa5UHGylilO/9Z+VFuoflYZU1XvtgPFAqi2PTQ7BJcmsHbMl0YympfJolSrVZPJIhcvDGIXrKAuzpqzG1BhcGAOO8s6KcEWvLKcOceYtZ4fl6NHUSYPBVjzaTRjuKWEwvUsUPv0mS7JKwTGeYB3C1czfgvyCiSI5WwBc9qLSl8VhOdaOyW/rAArU8Ym7JOqcg/NGzWSWMJ22l0pHX3sCUfPSyNj4iUjuLMXW2ysfxUmZtrU8pZcYy+qdoBiB9dtQS27vgWb2bw0VMw5UuCySi7jH8ciXve8zo4xOXN2Qob9zD3mfYh1rEomBbZXc2qv7pOq6MsBAJSV5QHioyiqRmTz5gb22XqaSYaAYrqHWOUKULCLxhDsCgCf2AYDhGZY855cixzYgjoPaPXcC0PSOcz9QG0Z1y4N5uQKFstqJatquJsO1svGGhTtAPws5tlTr7TJ8Y4pYL0NwMScp9FGc8Nt7BcKR0IAYRxYDZtfO/dhepwsROCVPTMq73jHdQasmp7AEnZihnW3jL0r14xldEfHOdnQ1CR5zI8gzRCasb0QXMHuOiyzjEeCPeIiCswMZzaKVdKbAQLZKKSjywtSA0yyA4YmUF/vQDG7ODdnKAnV/v3Z548AFmjWWL8Bxekc+bFXAJbZwENUprgLzM36UQGT98yaLK8g6xLl6/A4Fr80jug6WAiEpb6+mXUzh7XunGzc2GBYDKutrt6XeTJHtdnCxv6o8FjjytVtQK3Ok0mXYROsQNDF50pDhqY26ltQXDbUeMkwtci6xiojP3uSxos4sMc/OcR1x7EaprGBuagNHOpsoPnuGTSijPYH5dy5YbnYO0XWI00vOQ5pcLsBzTOANyyqUTc2VWfIe+/cyBlkl17OstEh1JpY5paQ+a1Z3Dn8nLfUC4DzGTm13Vjw6pxqaKwzbIWN7Yz1vsKfuVDJzWDJbM8pMLKsH330EbGz32sOtDUDu9JMgDl7JAJqAw7a2O/HxgIob1XxPiud/PuqNvKwv5gYr80b6rBWz5JTJ8+ydxUwni2G8j3KWdPe1o4d/YKUY/vbsqZc8ouB9Sip1T55hLxbM1awXvb6PNStFuzTj75yWtqvDEl5Dbbm834Dos5j660Z2l7yYSvJtHVmX1X7d9HkoBDJxWePR5ZkTU01yttiGhoChn205l4XkA9uQ02p2bfTKIbnuRY78zvK+TkwPEZDWMywEp6YV8CLyhSL4DTWpYNr0vMvQ3/RkBMHWFo40LVJorGxFnX+OVniTElnclSUs99FZiQdAH7vLQew0y6XPpw/JgCnZ7CZN5Pp2VxRK/MowjOZp9W15ZxnA2ThjjEP13K9Jjl7uZcMcyAn+/084Fub3fI4c2eBt0sBPWdtsr65AEvdKXqFTFJa6GZO4TKAEtqMVXKQszmhCk2UoT7OkgUaEDzkfQdpRBodnjCaCCycedo4ZzhtcKarC8YqzwwKtItQ4heS07uaBHpir67qeh4MWAd57AUmiST1PKFZjv1+hTHSvc0K+U1jj48DeaPkuObToJDDs0iM+dJD3vDwlDD3Q8xH5gluBGr1niA73EL+cIYlzHRUq3gAJXu5OU2b/gB3QF19lrjmSKBr+KotPOcO12PmOcEF9NXnDxNrfZXXDlnDnE2Yp9C0MEUT0zCqdW1MO3zgevnYu7bLyed/Je/43bulEitiPZ8dgFeJst+xRsVMg4azXkw2mnAWJ2jKmeDZKkuOY0PctPkOKaIp6Pdu3y5/8JH1svejd8siY5vOc2tGxXYWlJMHyy6ulbHN8cg8KuhsxnHw/DnO35hsOHCDkeEdGh8WCXTKKvPUVXcTn5HnC1+nvIzqt3L3bdJy3UFZnnqNuA63mGhA0Sa9FSnjvI6KPemRH37uG3L6tZPymf/1GanZuIvGCx/7CmcPn99EA1dMm2vMFTJ96ST2y21yy32f5Dwdl0d+9gv59feOy70fuEnu/+yfA6ut8vBPPyuVzPet+z8iy3oWLdTID7//cbnhjpukmGzclx/7nriYr//zC4/I4EJC8sgZX+H71Cof4wbJ4NDHV8F4ZsTAX/sb2Av4CyaWNmRF9Lk0kJSDLR752wduZy89J9bSSunxpcsf/+5jkhbJlgd/8V4pbHLKYscIz3NEdDBGaarSBt5GgOdWnAy08Ujn6sIi52J5LfM4U/7hc38r1kho7o8//P591hu/0v7WnqVTP5UagdQIpEYgNQKpEUiNQGoE3p4RSMHbt2ccU6+SGoHUCKRGIDUCqRFIjcBbHIGjR79kKbaknVyd6dpy8pln5eXjCzKLcsfqNcmBA2tlFzavCK9Q7428kWGp+XlkYFGsvvalUEJt11QzqqoNBwW/hSWUYhTcKqurZYoMQ9XNVVQWyuIUuX8oSI8ffxVVBAodT7E8/eOHKXbVkeVWJyNjfYYNogOFQYJiYTZqTFVc1u2+TtLJOtVCY6C3T34BwHVg+bhn/36ixTIMK1yqa7IE5MPfEAhhwl7ZK3aKbMHRaTn67CuSa8sVLwVXR4lVCmoKJBk0yy///vtShC1uy85m1D2ayUkBl7y8yWE/RfI6PqpbTv76UWnv7xVPUbEsogSe7EYFSqZgGzanQ8CvaxqSt3gL3vRjarus6hJVrqg1KtaZgCBVOG5eZ5E8VK4J1D1U9Izi2aLauzLedgrfCjuWgCWqwNEcWv05zZJUcKtFbx0fBUha6I9TOHag6tKCaRpFaSNnlmKtFq5NaSinUXep0k/BzQpAz07xMJfifw4gS18rHUiLlINrvJpephZ+CbWFfeP+q6o3THFOC9QOtRCkGqh/prA4uBQGuixh+xxGsbOMAswlZUWFAFKK2WTh9o+MUpBHtcOcUjWxAt7C4hLjezOB9C4H4DlzVQrJV8xyZDAHPIYN5YX+CSBBEIiMCi9JhqYdxQ8kahT770yKjW4gSRRlSwAVrBOFnYLPAMpXfR/9d1WvKdDRuWzBGjYGYE4HapYBhUzJJTIiKeALimXybOuY02pNPDg2DgQkF7k/wGcrJEt2GRUzyjiKs5HgHNftlDUoNMux+S5x2qX19GXxj+r3UgzG7tOFbWVBNcV51ENhbFGXgV4l5S1yunMMW0oAD59BMzQ3tawHcLrlxRdeMpoZ4obiiPusRVYK7XnAyygwTW1Wl4EtRVheJhmDhdlx2Y8VeSWKPp9v1AAcqo6eZ+w7B2bkcs+8hON2bHSvZjMr8FGbTYX1Cmy1iULhk/YjqJ1sDuosrbCrYvO6jUWydVMTDQ9Tkksxv39gBLga43s8hmVyDeDC7lCLX80tdmLDHMLy8xKfJwxAKGatsYdQEfZPLjGfPBSPnSjrQkD2bOnrmZP2joBcoOgbRT123b7t4kJxfer0eSBHFDCULfUNVSj5K7BhPQ846pX1vN87bzxABl+bDA73o0BEbsu8LQd6+wDpmuV4YO92ySYbtpN8xAttKObN2YYdaVmZh+aSHBkam+Xa42QbMy6A6KbmamleWy/d7b1AynEsfetQlWaQ8ZkrxW675GAJbUalvIgV8/j4HNa+szK1hH05a693JGwoza7lySqkUKeCDK5pGVt2t2eVzNsq7JuXsMMdkkM3bEDlhTqc/bEIG/d55vQr5y6KH+gUBsg40VslyegtL3OTIY0rgTdLnnu5S852kJWIOlHXtJX5qmBclYWqGr/zUJ3UFXtlsO0Se2+tXBkNyctkCAdQzee4yTOtqAQQAHDYu1dQ2IeBt06XZtxiUY1V93A/0Jfmhc2ba7FyRZUKsA4FsGX1zTBuM4at+zKTMBeb4RLmlpPCfIRmgmHWnMLb3MISFOGok1G79wO00rl+Hz+bYN8qzC1nbY4ZWbdmgKJCIgfZ22qFXA0E6EI1m0T1nY8CfxKLdisNFZptvQrw8aoCE8vYeV53DfdImy1UvxoA5GnTihKBOGMWA6QeOnwI694eOXLkAvbZrLcC1ikWsQr5VP03PDwP5AAI04iwsDBrWBuXoBhVUDJHPm+htxxQHQUg9kk+58NH7rtb2s4fQ7WaIc11BZKNSnSV/cKJlbkqUU/QlLTKdVdwzmgTSwjb+xUyYLNdbs5IK59lQTr7RyUfe94SYHOQPeQM92QhZDVAsjeLXOl9VVJAo9P59gGaCfzG66rtsuY9e3PzZdW6xBwlm9Sag611sZHvqvdfQWoB9s1xGiqK2QPmsCjvw1p9cjqAU8KqkX0ciwRlA3m/mzdWM46oKVFLx7HbRl/H/upiPXUy37KBjhE5cr6T92DtMi/oz5EtwFuHLQlsHhIvc81NI4mHGAI9989dvERjgVt2rK1Ws3fOIrKf2c8TzMfyCo80ralGdTpkwNQ8bxmK1YD0c8auApBYGMBSN/uOR5575rhxjyuri5ijqI25H6okRZR61Z6XPamYZou6ymJgp8/Yz3VdqTLZwxnV3t7OGehkrmE1y54UZsxMgHOzZpGzvy3rswVzWpuRFNr6sK8tLcWVADg+MqQW2sL6jAGQ840M70sXLsgyazbCuerJskplAe9d7JKd5KUrNNbc957JKRrVnIZrQRSVtFuzecmi1etVS1gr6zMA5HvttTaxE1VgRd3tw05fz2IFt2pTbLhCoHq20LBT7MXBgdxtbYRYTSxgq4w9tKG8njGy2dUCXe23/WRjL5P/m19MPi1wW+3H9TBmKRtKboshyQcRMh/T1bqY+6J59EX5XCsOJys4amRnOxh7dU+Y4dxDic0epHNpBaVplPHJpHEug71k1ayNV4wl8DyLtVpE7nihKudp5rnU4WMPm+H80bgKohSMGAcr18kZbNU9kMYxQ9KJepZ9MEmjiVoJ83hhqGsV5eqa0bPCaOLCWSLOeZZpyQSCuyTCHhXi7IadogbVnNQVmWVNHrxpr/z+H31KRnsuyh998q9kIznyf/W1/0H+a6MkreyLJizf1RUF2D7U2ymVDevZs7y8iWYsM2sjzAtHIeu3Uo69+Ih88b575Qt/cr0c/v0PoBZNopA9Ld5G4C1NiBYa0MzpDpkeukxTWCYNQPly8rkXpXFtC8+lLvnZj38sLe5ism+xWGayljRulMDYsLz842/j9LJJ7vzt35XZwaOSxdtn0IyV5MMnsT9fWS2UDJ5zf/2P35Qnfv2afP7vPi+N+/ZKxHeF18URw4aLDRnUMZoRrLhfaCPKiz98WG66/xMyNTgpT3znAT6hXW784Idk/eH9RnzJSNsplL8xKSILfpbohry8PfLw5x+Q6ZVX5FNf+2vmbZZ8/nOfk1Eyvi3mInnp9R72WaIYaFLRvcNGrIMNkJtgbepznUZiGMppzgkTe7U2TOleE2Qvy+Qs+8zHd8pt923GEaNV8rfWyenXI/KBex6Vmw+Uyjce+qRIhGiBWRAwub7aUMFA4qhCYwvPruk837NF8F4of2kisnrrpf2ls9JxAuV5hqU9t6h205aPPqAcPPWVGoHUCKRGIDUCqRFIjUBqBP5LRiAFb/9Lhj31pqkRSI1AagRSI5AagdQIXBuBs0/97dezs6f/MH1iSE4COE8O2KUdNenmbVly0y6UNoChRHxBbBQVqSJT9NJCHAUx1IyGzaZa5VHg0SKhFuZU2WmiGGXHElftaakpysmzZBFS9NnYgqUgRcU8YOQTR16SHfv2iceZK6/96kmxUKRvbMDekaJhBFtfVbHYsMiMU2T3z0xJ055dYqfQaaX4s0oV79KLz0v/uR5pWNckOVhTqkVvJkV8BI0U/7AUjqJgzIgbhVnf+IxcuTggJXk1kktBa9kUQPmHlSA5o7/8wWOSVY7C+La9KEUDFIBzsWacxXJvQaqKG6UdG9vRkQnASboEAFgBLHLnx7BTJbuua2peRqIWxuTtmU+ag2cUW3k9VcIpNdO8w0JsKLevMQEhbWT/AgNQpYRVFWZUMzENxJJYFU5qIUht3IAWMc0W018UCTVbTxU+qgA0QDvFWRXlaA6kwhMnYFHVuAtYXK5QyFdLbL2vWnDVIl06BV0Frw6FepRaNcvU7cnkdYGyFHLVAlKz0jQj0BgKiu9hrHz12tPTyNbD9lrhrcKZRSCefyoADGQ+AY2zUV9kqQKQ6wpQkJ0AyCyHvYZiVYvb1H2lqqYSi8kx1KelUgo8m5sdQ+GruZ7FRlF72jcv/ajoZmYAZBlAEgrDEaxRl2NmitJkfKYnUJVhwcz9C1JsVljrQTnk470UClVUVACSRg0rxavZfUx11EvpZCLWVhVLY3UBWkjsLlGFLyucBQQXo1QZpfDfNzgrvShE09I9EsfaeGYGZbSW0FGpr2sukl076sWOmnsOFeXw8DRAJSbl1Q0yj4JqGoi0a381OYrk7435sFbFutVTJY8/d5ocUeCYbQW7ZhRcFWUobGYMm80y8g7jFDm7ewaBjiWMPZbeE2REAwjCKKXcKNvsqJaHhgaZLyuyZU2plOUqTKeoDoj1oIDXXMpzKEVfOztKYwSFada2xbi3V5sw0vXf+RA6PzIAEaq+CVJsdaJOVltRHcN81vfatYU0FRST8YhykmuYR+WXBYSpKC1Vbop1aA/XWMqeYJZxPp+fnGa/bwnYl49yy8r1krU4AyDIyEOtWAxwwQYXi9LgEpaVQeDL6BRwxc/8LzBU2+VVVYai7qmnn5cPfvC9KAqz5Yc/+gk/Y5FbDx8mS9gsfuxyLekRiuvZ8uqJs1KEEk7n8uhAv9x46AAgO1NePdktx070AO7tANoaoCP3B5vsDGxyF8iqVJV3OmrDIvakPHKGXaz9BXJYR0Z7uffpcsO+bVIP4GMhcn3jAOssmk40v5QWFYsboI8ith+FJ3DH4XAYa04Bk64RVU+WYNNud8wyn4HWuAuceOUcqkGz3P/uW4x+iCFsM5dQpo8zl/xkWHdi7WnFztyUmU9uZRbKWw/2nWY5e3FYjp4ZQ8mYZaxfVc7rPVOVfTZA4e4bm8RLnmf76TOsPS/WsVZ5lWzeBaBNXkFSmhqaWPPcA6yi7ewRmu+9iJpKTNhYciFsxawzGznEG1jTswAloBR/k808iNLEMDnL+gGEOVHHqpVpGvtXmKaCvsEJGhtmWItO2bS1SkawjbWx9tdt2ASkCsqLz7/MJu3GWrca4N0DYIvI+o1r5OyFs6x3VH7LaZwDCQOiqgJaAZ1Cq1oafBZQ3PlQMuoeuKa5VA4e3C29vVeM7N8JAFRX5zBzlAYOVSKr0wDZvnbUpZorqvur5rYqBMvBRlkzY1WJW1dTZeyR1SjqNYtSM4KXsRJWFbbDztkCyJn2+1EEO6WpjDmBTXMhCuziAs3kdUiCZqE01kloXm1jNUs4ZtiI683UvUWbIHQepKFojwDO1aJ9AUvlYvav+bFp8mlRl6pNeEev7NhQJB957y7OyxUcCLSZArCOqj6K+jYcBPprcwQQJCOd7FRsoBsa1skw6txZ7oUD+OsG5i6iSI5x8zQr3Ypyux9F/1kaHDTXvKWFXHm1YXcmZNeuJhoPAO00VLixu1c61o598WwwQ6Zmk3K2a4Tr1cxUD/semeNJMq/L84F96eJlmoQBalMoRmP8XF1DNWuNnFG+f1KVxDRl+LUJIhyQskqXfPRj9wH1JqS3bxBL8hyZJsrABCwsKa2WoWHN8p1F1dsoZ05dlp5eLJTVsp49wYnKX4GvNqyY1S6XrF3aV4hxyEdFzB4zMGgonfX80PNKz7DFEPbu82Gg9QKW78wlhYGciboGMcQ3gPrOXTuN+3wFO+iiwgIakxToernnMzQBkaUMjF9mjs9hVU0/EGc8nBp4wwAAIABJREFUkJTs0S3A6XKcFGrKscgNLMuzR84BpUPsTUXA3SzJAaZ6WEdx7nWQta4WyXkFZdKJTfRl3AmcwO45nBYiOp7MR70mPZv1+uPMeUcmDWsosjM5N+f9M2Tw4khQ7WHfnDBiFBScXekeZU1wPkZZpTRUBIILnNlx5ir7AKrcCHuGPpJl8AylcHSFWAIHkMzOHqrq+lLgcxEK6nBkkfmSxb334DQyxTxfZZ6pDJv9ij1Em500NkHXiVrHQ9p5Hswy7kEm0Qi5hUWyyFwe5oxtvQAoj7E/cP0rgE6LSZu82ONXNdybZgp1ankj71ZBbcYq6n+eRzI0ExpQqGEMaTTCmDQbV8FuIo3Px//TsDHh87MeGSs+m+Z6NzY0yz3ve4988HfeTVZznySXhuVCb0QGsDv/+fcfkj/4zC1yy0ffCbDHmYT1qHuKNlPZHFgn08yApQXOFPXS9fwTUtiwVTwNd8orL/5MHv+Hr8g6spTf/49fBJimy5nnfy4Nm2j4qcT+l+ceLkYWxy7BcvNkiWeOEHnNlZs3kYs9JUdeflr2rduKotYl2ShIw5PjcuqlF9kb02XzbX9IRwDrqu818W7Zwedd4bpxNaD5wiz1cvyB78i//NPP5Cvf+ZLU7t4tESySV2Ve7CU2AOsVKaraBzxOE1/PWXnmoYdl477rpWHzNnnof/2L1LnyAa8lUnvnrcZcSEZ98tIvfi6H7vqARK1zEmXvPPr3bfKLnz4tX/vlfVK1fQO3l0x4XGUef+h7sv/w3fLC8Xb58pe/zp9beEbGtQY7cjv7T5L5qBEZ+itheF3zXKRRKRns9ajTV9if6FiTdGIxvvHV93FfWPvpbVK983b5/lfOy599+ah8/wf3yu0f3CvzOCs4kgHD7j7JHrgMnF9lPO00tcSIZ1jlHlk5IwRAnpZdIY9/4wfy0pPA7C9++l8Lb/ifH3t7nrBTr5IagdQIpEYgNQKpEUiNQGoE/vMj8DaV+v7zb5z6idQIpEYgNQKpEUiNQGoEUiPw6qNfqc/NDLa77MH0dArVF04OyM9ODcsEsOv3P7pTiDgUcwQlBMqhLFSXNlR7CYqzqpxapjCsWViq2FLIqIU4LZCqLe4KypDaOpQ9DQ0qY5FnHn/MyLq65eabJAwY8ZHb1o46bu/1h8UNaGo/dloi2Be6HDaKd7z+GzarOVn5sgK8DS8D3Mq85JqSqVlGjqbVLpNdndJ+tJsMVKdUN9UBLslhJJOtFIWSKWNVxqeGuKqQNNbXow5ckWNYpBYBb9fs3S3pXgph/ZdlunsSJTC2fB67NG6ppXi6hEojQvHKImGs5OIIHzpa+1BzmiigVUgO6rznHn4W+8tpfiZfusk6nAhS6HybnugUfuuXgjRVw8axP9VMxiIUhlsqUDnYPIBKMtSWsGrNzMaWlGBGAzaqaoXsSgrGUVXcAk3198uo0FTFpNDo6utqsRQFhJHNix0eGWaq1FB7XwXmqv6xZngp2gKCgEiaC6jFXFXvGrbUFNFnsbhMp7DnpcBcWZnPvLBTfItcVbLxy0LhWpWFYSyxVcGE6SaqVwelz5hhha12qwEAjlowZqO6VRvP5TCFTGDZEqrHOTJRQ2TJuSgOrwJe1NazEAX19KxPbNyHchoCBLAbCs8A9FC8AZJcwM9BwOAYwCBMHluYcQswF8JRgLMdqYs5YlihKkzWMTBU2qqsW0DNov/OlyqKVX27RHFb7TfjNCkg6EbtnCHryTm0oGSdn8HCGMWWHTVSOtaPCeZ2CHjfhvrWPw+4zHcbOckKh/JRN916eDPZvEGZ6OsVq5lidmautKKmCyyRG819jQF5Nu0olh3r1mObmJChvhG52DYCtGQ8ABxqNW6lWOoHKGVzfUVFWIMyN2b5uc4rPbJnDwodoM65M+cNlbbmNBaiZl9CqTY/u4C60SEVueQQZzKPsK3UIn6+F/BUnEcx1iknLwwD2ua4FiyvdV4Yqi4U1wpsuf8rWGpq7qnaptpUMarqZAC7KnOpCZMBmZT3v3ePeLLZBxRIhJlrWCPmsU5U0b2wMIPqxwsQjNAA4Rczhf15oFAoRCYrCja1kw2h0MdsXWrLUePmoxwmf/ZSp196BsixLCjlGlYANCOoheJy883XAXv9AJduec977pGh7j555oVXxVOKChtwFcIe0wOIqPS6DMDuw5a4p2+CxgOsplFl2vkczQ05WOsuyuBoEOvxJBDfZiiq0zQjG/VchHmscCebAv0cYzgHZGpu8EjDmlo5h01maYlDDu7cJM3kLs+QgajzxespYe6hwkdVPTiJqrnPL/S/XFUZ8XUt+1bXoUJhi5m1U0ehvMBKvquVa86TM6dPyr5tzbKmvs6wFh7ANnmR4nkGkPH1c+fJxEyIb95Eo4NNbt1TiqK6EnvbSfnl020sVDILuXdqdx5GObUCgC8pKZUbthdIfWU1GYKX+HlU58zVfq4vpDnWpgifhQxFVqafHNHiggKuC/iNyrWwOIssVod43XzGmWmuP4BVNUmL5BKvso+XAwuWmUsLjJNCWT/rGUdX1KulgNU5bPc7aDzIJZ8T+ASg1nVcxJzTfOJlrFlbL3RIx3lsxQG/6cw1VaC7gEg9/T1XXec5UrxABIW2Rbgd2IHnM1PTUopt7TRW6ZrXux5FtBWIsKq5nIC+JPvJmdMX2beAqeT7auZ3krlrw2GgoBg4hxKylOvr7+8H8k4AVStp2BgxslJtgIhTJy7IbbcdQsEelA5szS2ZHgDxKvcX+1bsnhXEap6ylQzgd9+1Vw7s2QjgAXo7wU7kSy8BwhJhchsBZA7yksfHx7HFXeR9s43PEkbxGuCMysvPZhwypbcb+28aA4rzK+THvz4lp9uXjHW7s6Vcbt1VKhW1Xonz+cLkJ6udeZjGnGmaTbK4Lyb+3EkEQH8Pdu3EEyywj1VWlUlBYSGqU2yBAaEJ9sAMcoZHgExnL3aLu7CcNRDi+4pQ8jfIUP8FYEshCl03qkTydRkrtzuXTPCIvPBqO/N5WYLk4M7MBFD9lhifP7QE9KZpJ9+L0pr7lp2Tg9o+gO3xrKwHYg0O9svRVwelmqaAlrWNQNAumQFiq5J90/oGObg71wCM3b2DWE0DoC0uGabpweEyy+13HJTublThrNnhgQkU0gXAfezpOYumULOO08Sh9tXpzFsbTTW7tqF4ZA/u6ryCJXgWTSLYzzLv9RnEbKEZhj3myKl2GcblQbM19fOpLTa7vxEVoOerNi5UEuug9tbTZOPW11ca/69W9NnA2yUajWy4N1hzcRBhHpbkZXOPfZKbk5SbbtgqYRoqvvvTJ4yGEnUKUSvyDWtrjaafOZwTnDy/zJNj3c0eNMc8iq3QBEUW6wRnmbo7KMzUM1/3Bz2XrZxNLmzeVRG7MIttP+etw7lChnMBY79oPGsVEy+hrzM3F8PiGovxAi8qd2zAee4yGznsQc53i5Elb7doHIE25DAXcGgwa3MHqnxPjhW7ciIgsHw34aCRZHwU+pppyFuiOUIbMfSsVicPbQrTLPo0QHsSeFuNHf9qIsjaSxgNXZoPHCMrua1rRrqHA2KmsYsQDdwxsIXnbOoZxaKYJhCeDDTxnl88K7JZmIDa+oyhqlvwLc8U2mTG3/MwxRQh+qKcs3VF+npH5OChXfKpT/0O+1IhANuG1f0mfjAqg+d+LStzl9h/aTZzN9OQlytf+difSPu5SXnfh66X2z77YV553ICuJmC4JBw805F1C3B2ocDveeY7kgFYr9z2TpkZuSQnfvxL6b3cI7/3zb9DHVspYxePSybPHlklzfw81sV6rQmFvxY5+8JrUlO3Vjz1tTihcBhy74LL85zzTpm8hCPC8ZNy893vk8yyNexFAfG3Py/5hTRy5G021pI1ynXR9DJ5elY+9wd/KH/+138ptfvXMxcmZPL8ScmnYYzbxTXMSuX++9lPTfLyz74u/U++IB/5yT/IyIlWaTt2Unw0dZWtb5Z9d90i6Z5yrNH/Qa7fvAeAvB6DFs65jvNy18Zvyqe/cLf89hcPSSg4TUPOWvYQnu1GzvEsTCSKfReRBhfktz/0hzI2NCY1NDxasb7mYZJzMYNnBcaXuRpjHw9zv/X5MQMbeV1DEnVIcCQkGypN8s9f/6AsygVxVUbFUX1A3nXdQ+TbY+v85O/xnAPwpokkQ/2XaTJLsqeZUFZrgw9HvJHtbcclgv+oQG1MHMTIghx76Yxsrl2f8JR7tzo2fPpC6r/YUiOQGoHUCKRGIDUCqRFIjcB/xQi8TaW+/4pLT71nagRSI5AagdQIpEYgNQL/fx6Bcw9/NlsyYgOF2QlP0h/CCnJCnnzpolxBfXrju/bIHftrxIZawQA2QFqrWoQq9FMQSFFxFbVn0oC3mrV4NVdVVUdB4OccuXLr1tRL6ZZ1FGjS5PgvH6Pglyb7b7lFxgEJ7RfbZHJ5Ue64513Y8MVkFhvJqBVLUQp4Joo7qrDxAwFs5GTZUH1kusjYRb1J+Ba2kR6Kf3bpOX9JrlyeRHWbI9WN1Vd/DkWOgyJakiy3Md+4JFFa1qB8UqXFsWOnsHJtloYt2wAr06hiyEscmZfZIfIRM9PEW56HyrIale4okG4W8FWMFeAkn9dKpmM78KYJhUOpPPjNH1EIzpFu7E57KIavAJ7eEJT8f54OWqxTeKHWhVrg0/Gk9CpF2IhuKwZWAkRGRrh2LF0znVjvvaGiNQMfVNVloiBMmRqACDil6GqmIKtq2Gvw9qrqFjs8/lF1pZesvGWKuarYy0F5FQphxTiNKoKCuTo3631Qi9wMircext1NsTYSAjIs+VFbuhjbImx4Ab+AsRjZdGbGXmFojPkRRd2rdqNh7IfzCzzAdZTQ3F/+mGIuc4bX9qJ0snHflrAr1UEMoOTQLN8MLGkVFpqZXwpu1FfP48lG+YpqbRqoBwCxAVVJXybLb9nIaIsBLxfJQFWQ5JuZlEzg8gq5xMsRIDDKuDkyM1VJpIrbHKCDFrmXmB+qGtd5rRBH/17VuXnYWmbYgTJkIOcwL8ux3lZr0gC2lIUl+dJQVyJOCtCLwL0l7sUA9pXD2FimkQEY5VoXAWi11SWyf8saic0MSUdbm+QWAAkoup/vHEAZRlEURbHai2ei4Lth93bJ5X0CKK18qMWGfNhfI2qpqa0zVM1hrkOLm5o9yEKSkdk57gFqOWxCFS7O8nsbyltVyKjFeE5uAfeN5gOdBwCXtXXAIGxzwxFyIMkkzGI95dPksID65vWTF2UapV1Si6p8RVGwm5lH2pgRAwDZub/eXC/ZxFglcj9jKI/VDnt0agUFJlmot22RqhKgJypaLdZfVcBhn+x2othSxbWDOUXxenIOK9EcGRtelMB8VKoYH83h9ftnyaNtkKLsVRSS2GGidOsbikob1uSDviDKs1yuJ0P8EwoRwQLMzeamCiAmQNY/x1oOATDIsOY6Z7CUHOj1yY41BbK2qZ57siRtPaOG+trEz+Zx770oZydRtFqw8M2gcWTWTz4lhWgnStUQn11HUO0czdiEahNDLErW7Rob+ZXVADOUk+FpqSnO53qdFKLFyPk0k++oUHIAEHWha9zILY6jWFVFneFOoJbib2wSqiTVeHCrjZxOck1ryqtk7+4dwGoUfH1XpLEKq+OaBsOm9zJwuqyxEUXbsnRgJz4wxB0G6O5odMhdN20GnC3Kw89dkikAnp25p24Fmtu8BHzKZB1uanSjJq2QtoutrG0+CzmZo9Oa/4iUkOtSpfkGoJo2vczNzNFwwLri3rs92HQC422WbHI9K5lLADaUmtnkXq6wRvKxSVYopHMGZso4MZkBQKry97M+uwd9kldcJ7PYvo6idC3CBraazOK2NixHUVp5sCJuvdCJlSwZqQDZLPaeoeEBaW4mN7cgT8bIvVZb2RggfffunYai97XXXmHOVBoNRJq9qOeN5iaqtbsLCOyb9GOXPWHY0KZlsE8BHlRV76Z5QK3wL168aDTFXFVCAwoAJ3p25eeztsmSngDElwGH1Dp8cnJW0lzAHiCNYqcYfxZkX7DgNFCVvyofvu92aWkk73ekH3BoJfd61siGjmOXqk0UTvZmVWyOAIcLaUAoAQDNoc4Lk6GZhU1tFqr1OJB1FfcEq8Mrz77eLccv+2QcyHlgW73safbwfVxrfg4qyQJUslbU0T5AKvCDPdTCtS9wz0cIGx3Holo/hzpMePPJrWT/2bQWCESjSyu5z0dea0WBimK2tlGc2L3OoODcurlRyhXQAyGXY2Q8Ax5V2Znlymb9xeTxZ0+zF5PhG8S2uqCY99Y0b0A4KsJQZJ77QAMVAEwB5MaWDey77IMo8+eBxq+eG5KmjTVyw/XbgY+qTpyVAZTjnO5Sgg3yer6/9dwF7kUmAL5Fjr9yyoBM5UD+5qYNhmV/Z0e3oRx1cL0jNFp0dmMfzXWt31CM5XMd6zVBUwwQkLszx76cjeJVrfCDNG/o/pNNw0/t2q1ysmtIvvXDJ43Gi8j/xd57x8l5l+fe9+zMzsxO2dnee9VKK2nVqy3Jcq+4m2pjwIQSCAdIQoJpiRMwBDCYA8YBEjDFwdi427ItS1bv2q7tfWf77M7OzM5O2/d7P4L3fT8nyR/ncw78NZujIyHtzszze37l8f29r+si53Z6YoJGn3wpQfE8MjJkOBE0sE+cv3CeJiXmBE05moPsAQar6tbE3FKrfiuNISYaoYoA1zVYbNfUAq/LnbJAs8osamu1104FGLe3tvJZXPx7uXQB8Dwe1PlWj/z+5XfIV6f5oRIHCSC0hbNaz2RtIlKXB4WJmlmtmbtunnMCS7OcfQBo8sErgfg5rJ/RwXFZvaYeiBaTcRoZIrhKMC3ZMzMBctoMxTnPGvQDeR3McT3nY6g1bUBbvNFZt3wzEE4V9gXYXc9MjwJDs7kPJtYeFvIoY8vLKyU1zppCHakNdCEawbS5IhrjzzRjWWgUy6UZyONawT3BjisEeyCvb2bf6R1bxuZ9RMYA4lVVKNhHZgHh83L3e94t77rjHsYTJSfr1s6zRCqvv7TEeuB5wzdH/jANXercoPvDMPdlPuSTyRky3JkD77nzRvne//whjV4ssPgoew4PEEDs+aEeeeWpH8k21kvRqmJ59hcvyM4br5OMtFL53Y9fkXNkKu/cVyf3f+2jPN/xDBDDph9QqM9XcZr0ElzLQss7MjrvpaHvepn1dsvcqTY5yr3a9747pGL3NbqgZbztvJRt2U9GPYrjeVWl08hSiF3/q6/z3NmIk0s919pPcwTPUimc3bgcHHrxDfngJx8We0E12wdW83NHJcTzR371NlZRPjm+PHcEvayrcXn089+Xq267Q279yEOMzzh724SkhNhPOM8HzrVJadk2sZSsZT2H5fmffEeqUgtk3YfulMQIDRAdHWLmLMqqrUHVbpK5sV4ak0akadN+4HjMeEb4+uf+Xnauv0Ou/Ys7iRIZNaIWTCs0Joye5DMN0pSzDicGD3bODex7IfncZ74oL710UjbhgiOMtTa06XO+7p36BcY17MH1f6krdzSG5bmjEIvpdrnrqlXyhX+4F1eBg5K+JlPGBmrlhmu+L3t3FMl3fvqXTD/uG+4VBek010D0zY50np/I5iaaRF/RxPNCJB4kEoTmCSJL/N4FeeLr/8G4+H1r1tbU3fK5QzP/xw/ZyRdIjkByBJIjkByB5AgkRyA5Av+bI5CEt/+bA5b89uQIJEcgOQLJEUiOQHIE/s9HYOUrX0k5ss7yRGbKxId9c+ek97kBee30vAyZnLLnzk3y7vc0Sgwb5SxUYtEV1BfqXQuM0AxHVZdYyDYzWQAdFMGjFIkUUKhaUQHTNGCkp2eaAmaxNDU1GMWywwePURjNkGuwe+ttbpVLFJ1SsJvctv8KCQJv/FjZBQBsORQVS4qLDBXmGaBSL4ogtZ1cS9ZeKDyHkgXLNVWOoGCYbO+WZhRu6WQzFpWr5Srl5TgZr3y+LNQowyg+JvtHJD3VDSyMSA9WiGs2bDAgx0pWXCo2oJhAHnf0Pw6iQsC8DiWXfYV/M0UoaGM/TOFS7Q7bLl6i8Dsjm7Zvleefe1XOHWyXkoI6OUrG6iCvm4Ii5f/W1wqwVQcMJGL80qLrCgXXkvJq2V08jWKrWAaH5ynequ3wMgVUD7CUMpqh0lX1DMU17pWKF5aAqSv8QRV5+ku/tKCr6lPDjpgCnBbHtdiboKhWiDVtGmBkAggZo1ircmIFgYsUGhXAZ5LVlw2ooEJsFDWzsJl0AVZtgGMr7x1Ri0VAh1H4VYwOPFAloMLNLEKTFRwahVMsLLXwjN4IG0M7QIiczmgYtZMfuEGTAIriNBSjmrO4MOcTJ0obO9aJqgRaRhVnjA4KnVSAhgsQolaWmou8ME5O8bgfKIeyyoEFI6/b0jLO+/IewNggyrWJCeAHxWu1udXi+TzXrmOlxfowFpchCpVFxYBZYJApMS35qOayNMdT7ZynUGcBHR3pwNa9mySDYV+giB4DiHWNLsjApFoCL4h/ZUkygC6Z6YA5IFdsHLiCUjYThddFIMTisgmYgNqFcRzDVtgGbAJ3iwOZdz1qToXy/RPzcrF1gPuE6pi57ESVPoe1bYwxrqkuI395kLvJfeVemwGbZor+OncU3EViSxSayQVkLmguso0Kqwv7yjD3TAvAZblWKc1zkHvoMSD2wOCIXJoEVmDjGqNIG6SoqobZESCQZo5qFmk64NbJ+odQGo0bCrimgmbUyAtSX+qWzevKgMGMGfMwEsMS1o+SExBmV/BOURYhtkxyTT5A+yB2wosLUdnQ1Ai4ivP3k8DLfWIOY/3qGwFUY207YpKj58aktI7sQqyfe8g/BQMz15Q/6LxmbqFoc3NvCmsKyBgEHqHmwU8a5bzIunoH0DdHzrT2iRdr05KSGgOYnTl5AYUo8AGFtI5HECieBnxQRanmqgYYu1UN1ayRMGrUWVSDqGpzS2THJifjsoQCrhL76ClprCkXB3TJwvpUG9zlIJaPzM8Fxq6tbwILXMDzKK0FaktOY4BmRF9G46BhFilIhbFF9Q3oswNy1q0rlf3X1clYZ7+M9Y8BO4tYj8XS3NkjLShFi5g7DqDRhQthA4rUepblXdc1YQ2Oo0CLV9pRp6nlsQsIZ0UpODvrM+zrd26pR8GYK0eOHgHeV4gjM1eOn28B5CTIrUwDtHqljGaEOvKCx8dGWYPkhYdNcsXezdj1LmHn3CxN61fLlq010tFxUuqqGxgv5hp7sGZkp5BtGWHvCIZ5b9bdyWOnaXJYlo07rpC3T7UzBtOSyTrdsVHn+yIKbJoHyNSd5p4gAga2YqXJubFh/VqZB6DqeKkF8zDfl4lCcXRsCJF9HHi+ylj3nV1dUoGFuAOI3NF2iXzGGDbA2ICyb4yNj8q2Hdu4r0FUo2OG2lKbCSaAyX2ouLZsXYNqe5bGgXlDfa+KaSdzQps1UpjnTgBPEcr2TGx6hwBIJUDzIMrDkdERoGgWkExk69a1sm2dGwcAzcvEZQKAOgEQnAb4acMHU4B9ZJn9AytyzgVVZKay33iwpY9GyXZmHS8zbuE5rNfT8hDsxVErTsjzR1ulx89KQbG7ijznzSWo/Jg3fQDp1asrpKoyH9g2SJ4tWc81FSioybwlY9mO7aoJ+9lRVL5zKJKLy/LJ6MZGNTOHHOhLwF6aN6IuFNJCdmsbcy6GpTk25zkOxjGDe49aFAXlIiq4FP5tGfg8OspzwAR24DMrcqq1C1vx9UC4BaDmvJEBvsQ5bLXhbgCMy6N5pBYFc+fFTqkoKZRy5uwC+3wEW90+gO2+Kxpl3eo66Wg9hxKXZwGyvs+dPW80C9VWNUhLcxvza4ORcX/q1DFZtZr7zBmh/26jeUcVxV29AZlRVwXW51buYR2K0WXUg2qZnGHY8KuScsk44/R8U1tyB3trIa9/fnBWjncMG40rs8BpGzBqfpFGHmyOM1Cf7r/6CqOp5zSxDk5nHvuojWYSL+CczFya02IoYG3AyxBgM75AI0mui2taJ3XA9YVlrItpCknMo0xEeaoq4gnWXRDwpIrU0TnsqHELSPMU0ojCPCaX3sw5FeTzWqIAUdZuOkpihc7aGLTE3u7gWSUvX3O0g3wenAPGUSii6nZxTk6P+oFyDdLV1865SXa8ul1ooxO295rHqwpatbhXCOwC3uq+tBAFlrJe9YwO4zwRY1/LwE4+H4X1LOutrJy8VYBZPxnGLGk+N1naQFJ1z5ianjXODyvrU+91GPcSXfs2R8yYO7nEF9hTeH0jb9giHQPLcvjChCyjPNdohUkcHR7+4sPy0Gf/kkdHlOAyDfzV5xrOCRS+8ZXFy5m32pHHGRFn7w7QsRTmvWbnltmzThrNdDt2XSGnXv+pNJ94hec+v9xy+7U4XORJZGBYpmj683NdDdu3cd9xKylqEkfWeul652157WdP4mTRKRklbvnCDx4VG/dboiMy1NuOw0K+FFRuFRPgfWTspBSgnjVFFmTkpRNy9q0TUnVFtTTdez/WxgHpOvqmNF5xlwRpNuj//fel6tq7Aexu6T59RnLLiyWzAqBOB4vaUy8MnAHqPi2rN18puZtuZZ/h2dPbQsNZBwrdXTjGlNC8+CJnOVnd+2+XA88+Teb1stzxmb+lwQyXkrAXdXhEwjTDpcyF5K3Db8o1H/yIkUd99sCL0toyIB/4q58SndEhR176jVx509UA4mLD2UDtCsbbT0lh3XaaO8rFN94hjzz4eVT/a+Wvf/7vNKC0SUpkmgaqGnnxx0+wN78tf/nFf5QwzTxtZw7I+qtuF2v6GhocVuT+ez4ireRdF1V6jMajFPY7dWqx0axhnGXavMl8sPDMHWHezdHokGGl+WnEL//42W1y/WduFf/M2+KuLJBDz83KZx56Qb76hQ/Ibf/jJpm4cFQyLQHWC3sOzxVhrNzNCQeOBUSsaCOhFVhMjIGZtZ0gAuPxDhuhAAAgAElEQVSNf22WZ7GB3rFp9S/c3rYP3vNbfTBOfiVHIDkCyRFIjkByBJIjkByBP98IJOHtn2+sk++UHIHkCCRHIDkCyRFIjsAfRqDj0N/ebkqNPzs/2i8v//CgtLYD6YCaeY35cusd9dJUQ3FxkgKLGfWiSRUbwD8KN6q+MWnGLQUXq0thEYBHbQp5XQvgRouHfori/WMT4iSLs6GuzFBbtLYNANqy5CrsJofOXJBzRy5Kbmmt5KCk0qKTBVCg9olpwJhq8gddKF1mgcAKETV7zUym5RJ5u/nYqlkASBbsLKc6emVcC5sAtoLKEoqWFGaxkDMDXWsaGyn8BuTttw4aQKOCbMWjbx9B/VUhu267AStDsjVRbrpQH7a//rYskhGouao21JdTWDSGAHsbd+2loGaTyY4uAIVFfv3Tp+TiiUFpxJ5yOeKWdoqpY34gBiogLWz95y/FNfrr8r+pwubyn/kD2WJGti3FT7UtBmka/1v//wRqGbUYNLKFAbcrwMBclKsbC1JQrBXKKDBwmPxQVddq4dcBgI0DsxR8qFpJX80MnNCvZYq3muH6x8L2H+0ZtWq6QDZlmHHX/Ftlu1mAc1UKLjFuqsq1onhW1W4QuKFfLrIzxYJikc+VgwWpk3u9wr13qN0uoDZMAVmBrJXCb1jnBZ9FrYtHsa1cAQSmYxXq0VxFvicBMVXggp7asMW2o3jSAqjmsCmQICQW1U8AmIpvNWPmIgfNiTXs/JxmGKKGCcwCXO2ye8M6rLDTmYfYHQNKhgD0qhLKxxIxyrwbw1ZykWK9QmWHfn6A9CQKw3BEFciq00ZxjOJSP9MU9p45WO2qlaxC58DChBQAZNRONoTCL0ixXFVZKn7dtnENWc2sB83VZYwHx1EKYUs7tbiEPa2qZOl1YFxUoZiHitgCTF2EKlqAzmUUfFU56MP+OpUM4yD3IJUCaCqKqgjW1VpA16xeM/BiDrisOXQ+zW+kycHG+rAAFdJRAS2igDZjd52NjbMdsLoMtNAcRRdwOYjiZpH7G2FehFBq8v8M5XwW9yCVMW2syGc8USaiODehIL4wMM/YMk5xrIchrXYXIAQopxnKqq5TdaNaJaqyUtWFqkwlzZjXsEgFa9Jti6A0zpH6ugKUrCPcMaBFOsAT8J+O3bMLaDE2hLo+ki3N5D62XRqXavaG3DxyFxenZee2jYAA5iIAegy1TVffHDnCPiC4ZueqDTuKHRRaOk/NrJmioiJjjYyTRT0GFK6oAVjlF0pzC3a9qEpr8x1y5e4tKGHHZZqxiAO3HcDACzSOmFHI7iFru62NbM3uPmP+ZqA4VGVRBg0KhSgdm1FKp7D2Q6jxpoH2VXUWufvOq2UCqLcc9Mk2srsz1EKeYnOMfSnKfE5jHZqw752DlA3ROHLozDw2wCj3VUHOfU7BulP3yWXGRPdJVf3pYtX7hv5R6leVS1U2eY7sQyGK90FUqS7AiSrRVAEfYm2GIoAS4KaglqwqQkGOzXM/FtsH3mmhkM5+BpxNodHBh223ndffsSoXlWEh1tEdzLsyWb9ps2FLfvJci3SgSF5cYL5Oh9j7CuWee67HFvqIxFlHW7dvMBwPJmmImMVGdhHg5KFRwuPANhXVooOGET85m4iuJKwXQT7xLKr0o2dacWkAhrPPBrH7bW3rkfVbgKa8T1GBR5pW5QDEp3j/QfEU1cggYNSH5e6+fZsNJful1otYMucBAO00TGBZy/xau3o1qlhAGfuygifdW7QxYRh4GYuTOZueLz3kPztpUPjEJ96N6vmstGOrrfNBt9uRkVFZwAmipBTrWRpemmjg6evtl7aObhoYsox5pABQ7Vpd6XbZSibkyNgg0NkqV+wECpFznWoHetYUihVFZ4x1G6XBYBpV9zTq2kDIL8XYx8fYl4Lz2IHzmgo3g6iOHRDfIHvCMu4D2eyvGdmAdaCenf2sOK9GOlt65WnyradR4dpyisXH2bmM20WRBwDGORAgsiAB2CzMyZL1q6toepmTchTMTZuxN0aFm5PnNtwZojSEpNBEEmHTzSaL29vrlddfeAdls1m8i5wNnO1m9oKAb0b2cH1LfqxRq/Jk2/YG5hTNFNgD63TUWM9IjDk3kZDT5wdoSpkhexgFKmeIngkh9moFczquEawZHIA6izomEB/gZg/X+AATcyQjJ0PSAKFbgfJzE/1AsBm5+YY9xuc/29wD7LcBiYHqNEBdf/UeLLNTpY8s0SryvK1YDi9ji62KUgvjtxKy45AQk5b2XkMFmoV6t7IsAwDpRpnKvsxePQ/kzWTv1j1Xc8EXmTuTZHFO+ICCNBPN4EyQhy13XVWNtDA3JriHeTRwlJfpWb7MHPShDF0CfpcAuSIG+CwDSl9suWhkz+dgxZ5mw00iMCEb15aRnb2V54oVaWa++1EE04/EWZwl2UUlPMfoGYQDiaTLGRTGi7gshFDw65c2VtkAoOoCoHEIGm2gTRd6XgRYLy4ntttk5rrTNW+7yLBtTwPcxgG988RN6DmidNuGY8A0zzohzlx1SdBsbv15VR6rPbiZv5tE4WsiF760BOtpzi4vz2T6bGBlnZSX5GDZTQOTumOwH/nZb9yol03sUWHAuI1GDBN7ppqsqHtGXOEda9HNnu62hKUelxI919SKehnoHKQJ7njbiLR5+TxAPM1nv+PWq+XLX/mcBLyHeJ2gXDhyVNxk4tbTFOEszRJno1tMdg9Pf0DXFTezCut+nhMMTWeimn3Tg22zV1JTaOybnJBvfuxrkrs6Wz7zyJeAoAEZbb7AeiNL2lUiBeTXxmm2shbW0kwFHI645PSLL0nLkVdkvK9fduzbILvvvlncpY08E3TK6eMvyu033Y60+xpZ9B5B4Z4HMJ2SQ8/8TIrTgOE4OGy+6yaxlKJgZ38Oo3ru7RuWXJpICsrX0CQ0Lr7uc0ZGcMGmPYbN/fM/+AFn2KLsvHa3ZK5q4vwukYGecxLsOyz1294jFkB9z8k3+Uxn5MYPfo7noyV557Wn5Ko7PiSpREREFkaxzeb5pLufe2wjRmEFd5cx2Xz9zRILzMixX/xCcsrrpHTzTfLFj/+V3Pqee+Ta229mfmK/zI314q5gYZzztlwJaLfLt//uqzLePCFf//cfiLM8S2KTWMHnV0nXhW759Zf/QW59YI80XXejvPbcc7Ln2v3sfSVy4Y3nUJRn8ixjkXvu+54s0yRTiKuFmfUYpykl1YJy2YKKWRv4UEen4AKQ4IEoyPlnZ05qHEYlzw6P/ehTUrZpRnzek5JTd498/zPPyJE3+uXx57+I0pdGEBwlMtILMDYgGxnVbQIYbKGBcok9My1dHREMn20U78Bja5k8/divpONCq6xZV/7ed3/l3K/+i4ft5F8lRyA5AskRSI5AcgSSI5AcgT/ZCCTh7Z9saJMvnByB5AgkRyA5AskRSI7AfzUCva9/JS8Snjrr8w2X9rf1yvlXZuXcnEnyanNl782N0rQGZR62eNEFkAJFYUqTBrTRL7X+VNWmFWVsqgsVDoVT9WFTa9co3fepmrsIHApT1HORt1aQQzbt+KT0D/mkqKJctu+tk9khrxx+/jggdo2kobI1pYYlm9zAcTLiplGDlJQWG9mEAcBRerqHolI6QAzLOaz4JslfjAHSnNjPTvcOyXRiXpwUbfNRE6maSu0bTRRKq6qrwSErFPJ7AIaZKFTz5PzRUzKEFelVFOVKya9V2LECcF4h4+3isWOGHXAdMLAbyFRau0qqmrZKx4mzcujAISPvq74SZS7FujefP4LSSsjSi8k0cAch33/z9V/BW4MTGspGzQtThZGKmi9/AYGBP1pANeCuulMD86yoG6oBOqtyNVMY6IcKaZEibQRFmt4PzaJb5u+1iKpwVv9OFbWqRloGUF7+0r9XBSCZt0AZ/WQ+7K2DvL5+GgUXHuCWWhqmUNBNVeDLL4WxarGsAFgVOlFK0iuA+xxV4VKMXKZIrpmT9hRU16r8ZS6oSncBCKF/VkXwDGBCC/6q6nWgPkrhvTQvM0pB3obqRuGXjcJ/DDA1OjJj2NSmoaZNz3Jiscp7opA0IfhcCZmwN50nBxKFDioVM5lslcDg0oJMiudYkKKeC2MNqZaxmRl5NAK4ZHCAgigKw3kASgjQ5snOJL/NCiCcBkpguwlk0Tw/BSSqHLbz2mY+s/7iQpnrFKprsCTkdsQAiJoXqPmT1RXFWKGSf4hCe9yL/SOvFUSx6Ges0shrS8RVTUR0G0q1MDl4swDjJSyha7Avrq0tlZ72dl4vLmWl1SgBvcB2isD55DujygvyfQvkPvYP8dkBQZlYbw4Pz3K/yOnjHsUIiLMDreaxb1xBUaXw1UwRNYN7bgbeuBkzE80GVgARH1m8AO9F7mk2Cl8n9yYwNSHVxWTektFpssYkE9vxZSyCBwd8QLAp7CnTaRLIMFoJNL9UYaCS+AD3WhsNdJ0pyLWwvuOMdyYK7PxMm1SWu6W4iPumdtNAbSuqRh9WparodgMoVFk5NZlC1izjxfo1sYeYUNsX5jtRExZJBICGPE0GuNbWLkAv6rTJmQDglvXOvFG7W82nnGe9aqbyrl07AV1hefvQO2RmpkstUOACuX2u9EwpznBgMzpEQ0KWlNAMcklzTqemWfdlqCX9cj1F6yPHjsvQ8CjrzIwyHHUz+8Fgf5+hXreqywDwTH3a1S63ti4mmzasR+kZBNrbpCRfmxfQAjPuUeavFUBr4dcMqk47kLWA7NFDp2fk2ecPyIyffdHmZt4zt3jFiCqb/zCOqv7WX7puw+yfxZlmue2mq7CExooX2/cUALoDWO9i7ZztGQRapFL8zjVstBeAoGuAUTl51fLqWydlGAvpGOA6wTo3sfbK2UebyjRH3CqTU0MoiHMuzweseUdRdcUJlszKKgBkDqPUnUJVXCLZuaid5qLMd83ltcjE5Bivk49daw33NCQzwNY4TQhVWF6n0+jiAxgFWfeTIzE5ebZV4ljHLgBIS4oLOUca5Ng7b8kYTQ0rXH9tXankORYAwKj65i3SirV0kPVlIwc53aO66jCKcBR9qOCHRgPYAY+S21sg69c1yvDgoJH5uWfPldLW3imHTzeLmWaEpo3bZBzb4FbcEWoKsuSGm/YCFUPy6qsHgMtYCaNCrawolTmysBexaE3hvuYVFKLwnpcJLMoVSKTxd/UNqwFhi4DtcaDVsjRizXv1jk2cCT6UhRHW3BJuDtkyhKK33FEh58+0AOYHyOAtAxSSrR31S0NjLc0e1Sg5vaiY+xlDztScApmenENdnMPn4f0tS2SzovrD0WF6MkgO9CSq2y4iHrOkYf0WOXoC5fLcpNRXlaOMnAPIoUSkIUObQAqBbeOjA8A5l9x76wbZvmsdIFjBvm6zdhlBZRoG0E6zJ50/fIGs7nyJmh3SR3PDNPBvcohmEYDrjfvWcTaj4K8hD7kBQDg/CTzTBg3mIRAmlnACWMfkbMuIzLIXL9BEoCpRhYw6T/VXqlrxAnFUga+Qvooc1qZ161HSNsvoDPbLNNS4UYBzmpCn2wPwd8ott1zDWE7RwMEzQjhVzp6/xDj5jNeuqi7izHdLU0ONLONyoZnBA9p44fOjmM9GlYpyH7WyWrqXlWJbX51jWH3P0FihalvNvE3nOUHXkua1JlA4HzvZI+dbJzkDNec1YGRgN1SvJpt8DnA8wrmAkwC7nKp79c8r3ONS5koDVrhHjp/gOYZ1zTVH+fko9273jibJzmZtxeawgd2Acj1VmgHREfKV54FOCfbQJc2bh2upi8QIe3gPmcQ2zhj9bKrIVitibb5RIFtEBMMooFfdTC47bqBBZS9XGO90YUlMo0IIp4linpHUkjpME4pH/w5gq8DaDdhaoJlIW5NKSkt4dpo1rLrTAN76mgG+38FzXDpzS10l1EJXYbFyN5cTC3kcSxRUK7xWtXIWKmqnYY0/b8BnByrpFCOKgMxgzio9BFdQzjpRL2/CgSCN+W1hHkQ5G5qZK4PcH1zuEdFiBR1fks9/+kMyM3BJSrMD8t4vfEr63jkox155A7XyOHDfJqu2Ncja/deKrQhrYe30UlWub4z7j8I7q8GI2eg8d4z9i+dLukRe/90ZPVDlzg/fJ3ODzdhPD0szcRZ7b7hTGrZdJ3NdR1Ch5os9p4L9j+zUqFlOv/BraXnnMA1RQVTtJrnx/i+Iiz2ls/0N5qZI1foPAG8v8tzD/ozDx0tPf1eK+HOQppsizqS6O+7nGQeI+sZbUreOhpbaBs52LI1jXolgUWxxFsqKp0H+5UtfkgB5ru978DapvXIv+wz3wD8rb7z8LMBxlZSv3ivDnc1yhv3wXfd9jIiJhJw89IrUb1krheTmxpamuW6aF2l0Gkbtnl1QYVjoB4lSWLf7apnu6ZZXHv+e3HP/A/LsieM428zKw9/4Js9tqJc5Q0ewmz538GW5jsbEYEzdUWzyP7/7YzLib5TNt1zL888IDiclzAG/fPWTfyvbeM6992/+Stre/K0cOPCyfPTLX5eFoWn51fe/Lg995v0oZuvl61/9N/nBT05x9rjZs1GD43iR4FeKNlNik23lmUJDPfRZ1sReYKFJIsgz5yINc1fvLZdvPHkPP0PjRpCnv9RG+cwHvst4pcljv36AZk2eSaaYm84M5p42tdH4SYOmNiloo6HxXMz7RJmblqJy8bbOyRPf/QkNErbxHXuu3Hzl+5/yJv/rLjkCyRFIjkByBJIjkByB5Aj8uUYgCW//XCOdfJ/kCCRHIDkCyRFIjkByBOQr2CU/eHXKr2NTk/d0nTgh3ZfGKCA65Az2gLv2rpKr99dKumVGstUumaJVHICxrLbIBu67DAbDf4C3FoV5FFv0YQaBKHAqZORpBSk4pqG8KcjIpfATAQoNkdUYkIraWtm0q0a6z7fLweeOAzkqxErmaV6RncIv+Zd08re1d6CesUsjytkpYI8F0GdBAecDVhZgF1lGtpdFswipJfrJxeu/1Iqi0gXkcxkF3ATZf8tAXzfZlk6Ap4mirH+YnLIZCpKov04dOiYuct5KUermoFiMoFaN8bk1d1czW0+cOSv1FKGvfPf90nLspLz55lG5dv+NsnrbKiwPPTL+xmF57J+flCnA9nAojkUuqhEN/vpvv/4IcA3BzGXRrY4XBV3NtdVsWSPn1tDuYs2IZR6lYjIeVXkFMMTm0AXIqcSmtcS9jBIyIEsUYVMBtqrMTVCkXabwG+IeRSh0XYa5amNoQ7UCQAXiaQag2lnrl1p46sdYVutktTjmhhlqRsZZ7YQ1v87K51rhQ2mRXqGtFu3V+lWzYZdRtS6S75jpTiMfMgvlFTmtKMlsFK6tqAs1JzeqdsQUm1WiqvaRsShFX8CqvrHCTC38B4FgakmqRWsFulp0V8tOP8q1RaxIl/jcNvJF01BxaNSai+uBTACO1KKPeYgFojWVvEpgdw1WoRp+qBDYYUM5CuxAMs1VmoGeZN/yGfyA6kmsP83kr0ZQUvnICFxhgLVAryBSvyeNYnycMVS7WM3T9KDI1fHQwnIGNpqav5uqcJ2f96DKq8US0IJaVi0nzaiFowmUssE5ycoALACwVAmlOcyB4AJjtIR1IhmxZCbm5aA4UpUt4Co7O09KKGT7GFMz6tvc3DwD3vpmQzKtKhSK8kusw4st3YayxQEQXcYaXDOGs4FJNhQ7CjKXw/NSxJrTnDu1ssxwM/8dWYCZJen3TkgMtZUuzhWdI1TvTUDo9CwXMFh/uYEwESM/00oOrN43VZ4FAqi9FoBbgBRVTi+hvikozGWsrMC+Gf4dFS5Ffyewdl09KlqyZF0U2iuLUQJrZZz9QSGZ2p+mcoPi2CwusWZm5kMUmFVNbzfyQjNRCjts7DX8G37XKHMH5NgZMi8BUiYAMbfHmNu6F6h1t17v6NiskdtbQdOGFo8t3K9cFNIB1rEXmG7CHjoABFD7a82gzM3NlYH+/j80NrBvAVFUIZ0O5J9DdRhYQs3PyssEdFrJRfTRABBnbobJjc7Iygb6YE/K9aSyLvKxAK8syUcpytoCpGtBfAVgmqDpYhJAnMr1VgKMBwYt8tLrh1FPY2nKden6NjGOqlqKAnB0rRr508x9VdBr3vLi/CKKT4sUoArMznQYFpqutBTAVjEQwwEoijJng4DNIT5vQhrr6rHxLpA3gHWdAyOMeTprkH/h+zQb9dpd9bJxHZbzs2Psb+zFw3OoY7tlBulqgoYJbeSoxv1AGzc6Omgo4PPcsH+XtFzokrYL2PRir5vmiMh1N2yROmzwZ7G4jtKck8amoY07Vt7PhMPCM292MNe00YRGCZpL1pLN6QGGj5HLqPB6MhABWHrIUcyTHNR73vkVLEE7Wd/p5EdiQQu4cFpXpBboq9el61ObeEaHhoxriSwDMDkr1pAvOTrmlTMorBfYL6pphNAmCLczXTagXFZAeg5baAv2sybOjUzs19M5G+IhIDv3bp7P3A88mkbFnQ4I+2NGbX1VNWcHKnMT92olIHfffZNcuXU1kPYUqjB1JxDppREkuMw+OJdKvi45yczbbGCzqqId2CSXlaJqG+xmHXVLfX0F+3aaYXUej5ikGNvuCFA1tEy+M6Aynes+faqDjNRe6Zq1kD29ZGQwqz1tiDVVQQxAmDkZJv/VQn67jTUdZU1q3rHu7RuxUb7hBoDQWLeRW44rOwrjGZllrjXjprFCjmRlSbnkFZeIB1jV3NclI33TsmktIAm79BVgUSUZsx7WbATQFo9gMY2SWrPKJ6aAcDNxudA+IgP82QlQUuW7nvV6Ruh8NQCL0WTEeU+jTj65wpp920kcApsL95WmLdwhlrguXb953PtCcsOv2l0rZaxZbT6IcT+8Ez5559gF8ndLpIR9KABYTUOBp000WTSbLLCHTi/42KtoWKDhY5D5oFB8dR1jiELPq+Ortq6sLoXMToDjCvvcJGvyIpb5M4t2ogYyWMd+nA1QjuJqwA4OsKX7it81c3aOnF6FlrQUSRGqcg/NHyexxHWjtjWzr4yMeiUTe/DGNRWon4ux8CfzmTzveSz9+3qmUBDihjExhQPApDg97P2M4RL7aZSel6DeVxohcnI4o3g20nzseTJhHezb5aUV0ttLswh7kWbVWoFfaTR+xHiG8fuJiGDv0jFPxa1B9+dU1LR6TulZetmGnTmh2a88D7h4JoqwHvTMU6WwrmN1t1Crb3Uv0ddUe/1UnuvUASS4yN6Igt+A3exjuvdYeM2cHBqImKMRGrRUba0qXVUIL+N2smxk9NJ8hcPJMpCOb6cRocxQY0/Mm6WHnGs7+0iKXZ8J5sS0nJAq1sgjX3hIiqvsUtCYidOJU9reOSojF9tk7OwQ8yRT9tx8Mxa5NvJgyZm3B2igwT3BnifLRBAUYWGuYzA+yxi5auUZ3E8CqHof/uKD3JcWqdncgKI1jSafSTKTcbSwZIs5q8RourKkcn2JTPn9z56Q9MSguOMBmRwLyzUPfkzSKgppEOqQtfVrJMF5Eg2kiTO/Rg4/9+9yAch8/dadcvzYAdn9ruvJ8uV+uQpl793v5xmyl88RkvDkgCTYa9zlV8h3P/81aTs3It9/+kfiLs7lrDRLeAYb87aTXG+ueNZcJaGpi3KprVs27r9DxltOkvvaL7l1jVgurzb2nDmaZ1xqrc7+dPCFl6SmuEbau1vktg8+yNlhkZNP/1Z8NIvU79gi1ppKqVh1C3bMb4uV2AyzvUACNB0l4jSk+HDLQa1fummr+Pt7JBNwHCOLXp/nFpdWyfc+/CBzMCyPPPOkODxF8oPPfUD2XLVW1t1ys/zsS4/IVTfcLkXrN0vPhSOyevce+cZXfyiPf/dVHDKqmEvYHFvGeV5mH0JBrVn22hCoanK1VjZzDuhaFB79FrDj//iHmuRj33qfTB1/WZwlWKuf75eHPnJE/uaLu+Tez98kC+39KK3Z71PZd508S7BPqrI8wX+L0DpqxF4EcGWI2XAsKG+QU88elJ888aysWrPmxc8+fuu7TKav8GbJr+QIJEcgOQLJEUiOQHIEkiPwpx+BJLz9049x8h2SI5AcgeQIJEcgOQLJEfjDCBx79XPvs6XGfrHQ2S2jp7tlaCwi7RNktK0vwkZuo5TmAp28KNbSMim6AvoozFAXpvij9r2X81P1d1VqqM2oHTtGLYAHUM2FgQM2CoSLKNVSUb7lZWSj0MSOGeDY3DIl+cXl0rCBzC8s0waasdhr98k8xZ+mzTVyyw0bsab0k9PXhbIkKnV1dRSSye6kEKwmwtOAlhUKhxkU8EuwM0wj08+L5ekyiixDPcv/5WTnGEBkGkVaKuquDEBTOva5IX/AUD6G5vyG8jYXQLCACsuD5WRVZQUWkljNZZbKEgX9g2+9RY5ZBZmjU/L8y0fkuz98XAobtogsXpLX/+2X8sLPD5D1WiDDqMkGAa+L0EozWW3/pWuyMeZ/hLf6u9pNYhVMMc6G5bQqFcJcq9pSJlCZGD5xaBlMKFts2FHa+aWKOzsFc1XEZtqAJhT4FygA68+prSbvjtIHCKnqPf7vsiqSYi9FXQVeKwpUeWst0mqBVsdHi6Fhipuam6d5k1bNjzV+BpBpWDlrwRe1NVV3A+gqfKPAqxnAgSUKs7Ne4CDQB1VbKcXKxQWy8fxY7VK8cwChQry25oNqZqNheU0eYAjgpPNGbZlVQRkBBviYM8uqCEVVtgjgjABnc7EO9QP32nsngQrk8wE63QA+F+AsgUrYjMy5pdsrKVhnFuS7pYAifx2FWKHgb17Bfpv5F8XGeAXLwQCFc0OJC1wIY0MMpwXYhQx7V09uJtdvBfaEDFtgVRfHAJo2oJpes1lJO/MqTqFaFbd52ZotSaGb8c3NzgZUJwCHWShH7NKNsiyBVWMEeBuKzBg23TofVO2kkFotK6MUdGfnKa6rSp3P7DQK8zEDKhYBdNU61r84ZxTSy0trUOX5pXewX144Wr8AACAASURBVGIAMIYTwBAwIGgmwCk7B8UjcEIBuSrG9uzbgX0xSiky5IJA4FQAd3Z2Ps0QK3LibIv0o/xzk+ka5mes3JN0CuyLQJEK1H2nzzRLJhD3yk3rACXY4CqM5PNOkfW6jEIuEASqU8jXuasQvaoaxTpTtW+gl+8HsgCnS4D4mU5S+cLYHLvVgjgVkFMrEdZuEODrcWdD9Jl3i0AW8msV3p5u7gIKebDQrDCKzi6aGbIpJoeAisdPtckiij+uSHrIf43ysy6aBRSoq0pHYenGTU2Ahiw5f+qkAVjMjJta2NrYj5YADQ7gekNDnYwPkpXLmitH/ZvF3FyYx1YdqKKwbRZ78JPnerFmZI0Bb4JAx/WrK7m/pQDATknhNWcAO8UAnc2AhxzguHd0WPy+Sdm1FRUe4xhA/af3eZa9I4F6cQVANMc+swh8HB/F1nkSa0nAYpT1HaERQ1Xt2pURA5yqCv6PSkYDovC/43yfQn+IAtfL/CAX3M2YNpDJWOBkDfB9E14sOyn2pwJnG1c1iCsrXw4fb5bW7lHcEDyMKzCPtewno3THtmopz08XM7ab69eslV7Uly8cOCupmQUArgVpb5uUzVtyZcuWrex9x41GgYc+fgXZolfIW6++zboOydgw1tLcn7XcUyt5hKm6jlFeaceEA1XkARpaXj4/ZViqxqCIFcBCVSU7WLMrrJ9sMoMPnmoGvrrlXfs3ywC5tefIIR0bT0ge1rDFNNKopXoKzRdDPV3GHM0ryTSg1TQWuOvXNhqwKRAMSJ4rx1h/49j/TqBs8wHsErznls2bpSzbJSex5Deb3NyPJcDmKArhCtm8eZPMojbu7O2V4fExSSPneZnzzMf6iQJDtcHExBzXhoj8bIvs3b1Btm1tBPSRQckZNIzt6vjYDBAlG5BfLr/86WusuW2yfkO19PWTI6v7dgLFMY0nrb2nec8Sue66PcY66e8ZkAniAAZxm9i8ZT1Amn2Edar7k2+WZqHj58SXkosFLuufvai6ZhXKfLJgW9vkUmcfqmQ7ezR7vAJz5rkFJW2A5pYEDSp2h4V9xCprG9cwloBSnAymZ8kvZ+xd7DEKjjPyXHLj7deTq9sj3pFp3CPKJZ/c+DTTkqG+dHvIs87QDFJs42nyCAHZpznbJlBfT5NL3TG4QAb0amPt9aFeNxpjOCP0fFqkGcPBuaSW6vPYEitcTAPep6GgK8RKXc+Lvn7srHFoyPCQsYo1saahZ6anSI4HK2KUxLoYu4dnpJSs3AzuQ/PFC+xzACHOqCz2uo0bN3KPNON9mgaZdPacgKapYyOdYTQ1LSwvGvmjk9jqKpjUuIVs5scYcPbI8R7yjjVqIF98WOBftqona5iwcv1ebUrSNafXpOchfTnM8bUyQJaqqm03bd0hHZ0dBlB3aKsT+9RVu9eiIs42sr2naAjr6RrGOaDUcCfo5ucWUc9fwr0gI8sudevXG1npmqm7gJV6dlaO4QJh2KBbaAahSW0atbwHuJxgPugeEMW9QbN2tWlKf5+fZ1y5nzpH41jzamNcaVkh50amsVePsR+FgdqqtA0B7N1AXH0PPYDCNBClEOmgXwpgda9JA9iqy8Usc8PBn9VeWZsBAoyrZj9nkoWrDTgKnPXvlozmpssAV4GwSTMDuN/LmpHMgaB7rc1K5vv4guzDav1nP/+ppKOA//Zjj0rL4WNSl1MkDTl26Wl9W7LLTPLRf/mimNPLZBbr6qFD7XLuKBbnZKuWludI9eYi2XPXDslgn5HlNJk+f1FcnNljuLbkrd0tnk3Xy1Rnlzz8V5+WjQ3lcvWeTYzbtLizrUbzR2GtRdLLdrK5A/qxBdcmLbdnFWvTLUdeeEJ2VmdKC800F9qn5L1f+aqkohZf8Z1jL6ym2YEGNSvNP5wB33r4b+Qj775POk+9SQxDt3Aqy4e+8k3GDreVi29I9fYbZW6olyYWMoBxbLhjwyfl8cc+ImvvuYfZDcgkf/3U734pa2k29JB966N5ZaT5JVm3l3V48py8fuBV+dAnPixOILPw3EBXGJ+Rp2ya8fo6Lsmvf/RjWSDf+eZbrpMr3/t+aX3leelr7kARHZKanRtl00238L3EQoyfNZT2buzn+4+9IQW1qyXIPpRTCIT+1+9JJtbY66/ZaYDQsfOn5fZ7npBNNEl8/3c/kdSiPDlAJvArv3tW/vnfviWTqJbHBrpl610PSBtOABWrG7F4t+Ga0yp33vw16R3GCr8aJX+8X7JMNCJFHay9y88kujeoEtxo7AASZ9l5hsOyO7o4K49/827Zdm+jtL7xc6nBcvpfHh2W3/6+U948/DAW2MzD5mHmLOuQ/T9CBAlO3cw95jMuD2ZtWmD/jWPVHCFHO7N2pzz55Z+iFO6Qx3/0+YcKtv7tk8n/sEuOQHIEkiOQHIHkCCRHIDkCf44RSMLbP8coJ98jOQLJEUiOQHIEkiOQHAE5/tpXspzO5RZy1YoDIyPye0BkV9+CzKFkue7u7bJncyXBa6OyAvCyaG4YxSRVeawAsrS4eFmJqYVFVY2iiATualbeFIWmmcnL+Z25KGQCwIxUFE8Ovic7AxtZioSnTo+gjs2RHXvIirQBxeaXsTj1yklyF8sqsuVdt2wnk3NRutsHUSEEAUrZ2PgBAgFCqghR9W0AILlAMRRSgzKpmmJ3UErIXhzG5lgzIouLUe+iCjZRWLZhm5jAijYF5YgWGTPyi2Wup1+OvHWYYnQjqkWAYcQn+UAdZ265DJ5skbMnKOShKtTi95HTZ+XOu+6UHbfcIdOt7YDfSfnNv/9W+tvmZPXajXKmY1CGKLaHKGRaEpctcv/z12WprTGGajCHDa/mXKpCOBc7aZtNod08RVbF4wpzKSCivoR58D1pRmalQpgYBWGMKiXXleDvM1DlqFJjAdiHGgcAjGgKNoba5g+KqBT+rJbJS2TZaXaaFmj13v1RMaVF2CWsW9Mo/KdpAZtCNEa7AEmNhOXeoPJSiGgoAwGMcc2hU8tl3mthkaxjwGUx1q2ZqozlXpq4Ljxmgad8T5rVgIoR1IUpquDVIaAgHeF1FNiqIjZdM2b5zAtaNOf6crDoDWABvESxOQsQteAjK7MLaEcpNCsnG0CEcom8zQKK/SZsoE9cRGWC6rK0OEtyqbir1eoy4NYEHNOcTjPKwxjvr80FqqyeB3bPkn+o2YMB1J2qHnZi+WrCclhVm6p4igOAQihpYgBup8tBARvFJ/NI3ZMXUIO5geiqPg0DpV0oUZ2oi4oAI7lZbvIU5wFFs1yam/cOGu+ZgTJLIbUW0Zd433nuxxzrwo+aVYchYKgxU4AchVKMteoICsUF1FYKRbIAa1FUKFGA0tQCtppYLFpRbir4tlLQDy36ZIU/j45NAgmyZB/ZrnVkQHrSsKHGSnqJDEYHWYKjo7Py1tHTMgAIdjLPU3k9hdERCqwJCsZqxzlAjl9hfq7cAoyyoqDtHehhrLCY9WsmsMlQ7vqBuWpjaGcMFDyr/adaWSf0erG6bcAOtzjXJXNTo4wTc4p1nwO8KF9VzHuhsuU+lxdWyjwZ2ovz00b+6RCKOxsquXTAaUkpFqtpgNLJRZShk4Aa1EPOPGM8u3qGDPC5BLzS8VRAOIN1emPjaiyoK+XN114z1GppwFe1mTZTQFYr0PpV9dx/k1xqb5ENDdWSTd7xotrR1lQxt+Oy84or2SPc8ptnnpVBlJzbd1+J/XaOtJ4/L0ODM+QLB7AMBn4x53JRDSJWJM+3BnA6Sg7soOzauQnIXoQCTXMmlw21pOYfWrHMnmFtTmLJ298bQBmItTX2sXFVyTP2IG5DETtLo4sWvXUv1S9VLmnDhN0B6Oa7oqhAE2SoqpWtE1VaVma6FLriAFHso5nXTgDMOJbGek9q6xsABEtyoaNPRqZRlKPaVzV5IUrkQlwNbNgIW1DTrcH5QBVkrx88Q5HfLgFtcEAp3ti4CiU11roo0yex2PXTJFFHvmthvguYNIvF5lpsMx3YsnpR2sb4s5M9Covo6UW50NaPjXOxnOqZwza7FFtccq5RwdVUV0kPsC8fi+IVwFgnNrUK63Iozi8A+mKpHhTSrAsaa1a4T07uq6FIBlBY+Fw2Nyrcmmrm4WU4u2v7Ft5vWvpQr6nKNswe5eT1snOzaPhplXyaetZxn89i3TxPDmaCZgkzgE6BqGZq55E3q+ApCIhTJwm1t1arbTN7rNqeZ/GaucDCUlTANDexj6yQbVoslaW5zKGLMjI0gfpslfQNzctbb3fINmxzS8nt7O5pN/aP3ksjnFHkeeIgUUbGcAZ53EH2EwVoERSImklrB2pW1+Yx7zXfdJHz0omNuF/m2I8Uemawt6dzRqr97luHT8jF1m7dVg37cidnqJ0fDJHfvaTnhaolARtW3AKK2UPGmMN6lqgNaRljPjMNiMXO2YyaedOWJrE6UuXgwZPYcZvkpj0bJYvf7XbyvskttXLTbOyjAdZlnIYNn39ZWrpQRaJKb+vD6pmzV5t3VCV6uaFHITLzGdISRZlu0TkM3LMyL3XfVLeIMEppzcP0AwDTUctrtoA6MizO0OCFLXVZEWMPxNZ57+eeFJeiHgTQKMBSV4gSLORHBgbYXz3sTVvYX8exTdYGCfZrgKsFVWk29u7ZJRlGfrGed6pUjfB5tPHLgmLzmeeOkK3NfSZ6Ib6CCwK57NVlNTQbzdCcMnU5I5f1pPuTNoSoi8W6pkZAK+sW+OTkNeZogGhq2iQjly7gLlAoV26rl55LF5k7WZxPwE+FuFNe1PARycorlHGsrsM0D2kzUDc2tLqHX86b5wRnzeiZNMt5kkX2cTGqaL1vamus+c5B7JB5aEE97OC+pGNZP2bYMZeWFNKolA+Mn+P1cOJgL6tG2b9Ms1HXpQ72Kp6RmOsZKIUX5oHbgF99nxWuN04TiJ7/ureo5b0RjcCZ7/Wq0tPNnkqGKef8HE4KOnYaU5FJHEYqYHmBZyp9Pb0nhqOHNnhplACwWDsTrMxHfaYZ7h/HzvcO+fqj3zDsiVfMAe4rZ188Q1pffkF++u1viGtxhr03T5y1WbL3gQ9JTu12GW09KSeAqedeeYf5SJNCborYyixy2wN3SE7lWklg9Tt0uoXmH+ylaVio3rJRnBlNNHlZZKj7ogy1tcloz0VJhICxD9wtqc4O1mHAeM4sXlVFwxTr2F1MY1ephP0TYl7oFwtRAQd+/rp0eoPyiW98mXnTImmeKs4b5ihGyisp+dJ++G05e/KQXFlbJa+/9KJk07B099+THztKY8hcn+Suu5smHLdcOn1RHn3kEanLsMjnn/geHJbniBSXLHafxKr5kOx74C+M+z7d3SZZNJGMMW9az5yRa9//EZr3eL4G2CZ4GIizX1txddH2vij7Rc+5i3Lw+Rex5t4iuewxv//9M9wfvzz4qb9CqVuINfeSeFK5bzxXCLnZv3/yMfalFvnopx+hSatehtvPyP13fFIe+tjN8q4H7pMZAPQn7nqYddEgf/fYY5LFOXDu8G/klw//k3ztJz8RJ/nxTz/+SbnuvmvFTkTD8lIOjY8NsshzdUfPj7GHN8sPfnye5pcJ9iGajIJmLNwLxJ6tTSU0ktBEoC4x6lISJS4hsYybh82Dxf6gFNK8+dSzf0dz2ZD0trzDOimRf/kmufO4S/zs8FfFGpmVwCD/zcHzpZVGEG049NAop24GKzxHKQxOoXGrp7NVqpu2i3/GIf/4uW8SS+Ce+tgHb1udvu2fZ5P/aZccgeQIJEcgOQLJEUiOQHIE/tQjkIS3f+oRTr5+cgSSI5AcgeQIJEcgOQLGCPQc+OzbEIS9xUVlYq8plhd/+oJ89R9+KXfevZvcMBRngNAAYETVfEEKzqqasmmRVu1WjV+XAa7m3boBcCsUeoeHhlEQATrGpoB35DGi+FNQZwN4mLA/s1qmUSLVypnTXop6Lrn5risk3Upeqw/gi/1kywBFU2zjrtq7DsDklMELPXLuDKo3CoblWEOaU5cNhVEOeY2q8Aii9llB9ZWRW4SSaBwYtUBB2iUzFEG1wIkQQVIAGqpaUUVD0LBbBYjlk4mLpe7BX/5acjMKpZQ8Mx9FvyhZpxlkAx47eEHxqTjznJJJob+6aY14AF4Jvw+r3pCMnuiVZ55+AztJLCEzyNAcnZFB1Ct8KN7m/w2t/V9m2v8P3gIXzeTZZWAN6aEwm4MVqqp/pmfIAFSQSuFKC6l2QICb4qwqGFOwy5xHrbSIWjQVsJuPda8ZpYOPIrsWiWf4XS1Ldby1qH1ZGX0Z1C7zmUNAtxUyMFNR0WhhUCG42kRetkFEuYVVnRbCUyigZ1JMVGWiwso5CpxWrku/VK2rv7TIrurfGK9dwL1QeBskK5DqvZo9Y3UJiOL75yn4LlFg1qxAnUdqvxsHuBpFPj6EXofxebCkNSyrATNOAJ5aBs9TKE/o96p9slokK/CimL2AQlA/W0NNCXA1IZ2Dk7IEYClH+VsPvHFjabkQ8osDoKNqZc1kVkDtRoWl0NEP2OofWJTxCS+FQSx93RkouABuKKfnUWglgOua/1cE9EgDii0BXXyMuwkFUwbzfI414aa4nIfSU8dQVUvITGXD2mrJwrpzeha7704yOYHUHoqSahuqSkIdax2DKOskpHnE/BOMAUi7fFklSrG3CJWin0aGCcCn2kerKioIDAz4o+QvVko0JUyW5QTwh0I0cCiLLOAo9qvTwCAz2YIlBSWsPVRAKG53bcwGojr5eVVk22QSkNc/PicjPkAKVqCZFNs1LzaAGtZCk4IC6SLgeH1lleQBy0Lk0Kn6+hJ5szFy8yrJjQ4BUkYmFHZMA2DUTpu8SsZOQWoCcJSILkhDfalsxZo3yGunMD+4m4zZpDTtqKOYvQhs9UptRR3KX+ANit5RLxCCealW58xEFNwo2fi9tfmSAdfdGcXShoq0p38GqFOJhSb2u2Nj3KeYkYGagXKynazDIKrgrPTL6rlclMWatTw0grJSvUJZDzoXZrwj5HHmytq6cuD8rLiwYkxnbdUABtWqWJVsI3yPB5hfjJ1rG8BsYiLIPQ4bwKgWK14HTQpLqD5VSWmjw8GCmq28rABgmM1nAHDMBA3QbaJ5ZYR9YXR82gAo0+SIjwGAI6pSZR9laRoNEg722XkgnCrg9Ut/VzCvGdhxxledJyPsvaruU3tUncMqBK8utnB/88kyTTdgaigSksHxYe41lsR5+WTLhmRgbAFFoDYhMDYo2mvryFKtLhEbSsso63rdmnUA0bAcOHRe+sZ9AMhCI4/TSwNOkHnpdHpoanHLxeazsm1Lnrz77r3M/YRMkT+q2bCq8IsAGOaBOj3YbJ9tnZaSmlIslddI8/mzgOUUIEEl0C6MPXMbLgllkofAMgU4q+oyu1ru04gSxZo6EFiR8XGvxNVCGtg0DTAroPlnBQvZEDbgO3ZuFx9rr68Py3AgayEuCpkoixdRMS4CMILMB1WJax6oE/ip1upLNDpMTc1zz2xA9wLsyHUvoEEkB0AJkAphMas29Qpal7AkDrKWbHaytfk8CrxLAKFe7yD3JCS7NpfJtVdvB0yQaQtUbu8Yk/ZOrwxyBsyzpxSwl8yimFUx4o6t67mvqlAMooqkmWRJm3KC4gDcqx2821kEuEApnxaVyqpcAJqVfVWBnpPGDuAx6lQ7TSdTMws0tQg2+CnSMzInszR7BMjr7uunMYGVpfa1dlW3Aoc181wz3nU/t9G0oOpMwyyeCyxA0awNIQoRnfy9qrzzCu2stSLWOta7oVkaoBTuZ/I64cs5zDSMaN54gBz3rsFxKWRfOHpujCardsPiXwHepk2bjCagEydOAltcBrjVuRunYUKjE0Jcc4y158pIY17R7MO9SWVv1wzyCS9Zodx9hZPaWOFDwb5981oamVDWcR4tkDlcUlEtg2QdO7hXDlT6mqtagvq8dlUd6vITgMoZnklsNGMAutmD8nhm8OPgoDbIFeyXqqDVsZhhjr5y4AJ7zQrK2zz2wjFgkEned9+9NFQM4QTSghV56WWL5clJQ+2uAsg8zvwwMFlVwgn2O81z9bMfF6MW3r9zteRiHesdH5INW68Uf4T34SxYpjlgiOxaM7b2VvJB7ayhzq5OI1M+j/dW6G1njmmkhGbWKyz3ZKUxnwtRdg7rHeM+EQcAnNZ9K5P9LRMwrdcUB4ypwn716tVsFAlUvV3Ms8vW0Kqy1WufYG/WLNzy8koydnFEYALpnpjGe0aBtnpm6TmbwgUqvNWIBB9Q2IhqMBrxUDrrMwHnsUJ5M9BX4ZnCXLahy1nduvnRgBbnrEww/no2a+PXpc5huXVvk3z/Vz8Sf8dbsjzXKQXbG8SWUyk//85v5affekFWczZUYwMfVCthzWgmy/7uT35Itl+HknZ4RB757D+If2RW6pmPYZ7Jtu5qko03b5JiXBCWuN/BkJUsb+ZWdIrojU18IBxWBNhKrvw8DSXn3n4Nh4UO2dlUJiX1q+WF36BU7R2X993/AeYgbgacw5n1m5ifUzLcclze/OUpaT3VJ5u318m9f38X9y1LTNg1R8I891jI3zXlyKu//ZE4AMaB6aBhnZy+pgD4elLi5NqW7b4LUFsrh154Ux751MPyqU9dL037dkrJ2rWywJkxNdgrFU3rhQGiqXCGZwIUrCPzvH5EyuobuXfzNIZ5GKsRCaIod1c24DqDkpp7T0gFz2BpcvQXT7L3jWEvP8peGZXb3/dBKSytxQlhTl59+impKy+WxuveJ8doPhplDt30oY+LGzeaWHBFPnLvvbJr/1Xy/o9+RsY6TsmH7/m0fOTB3XL3p/4R1TPNAzwv/OvXvyZ3v/teqdy+T373g0dxsiiWqq3bDLcNWxqw2zclL/3ySalpzJCmve/HeSBFXnj+KM8qYZkamJTnnntFIjRf5Gj0Anb+0TCQX5v8tEkQ9a82W5pxodCM9L1NefKlz98rs8NnOJtx9fBXyKf+/lm56/4d8vlvP0TGer8sTkwYubeRyArNCRk0uGD/TzNUgoaemPg44Zh37D/pZWvl/GsX5Nv/9BMs+OtPly417Lznt7+9LC9PfiVHIDkCyRFIjkByBJIjkByBP9EIJOHtn2hgky+bHIHkCCRHIDkCyRFIjsD/NwLtL3zptuzU4DNtpy5avMMTYityS+tEmEJkQN5z21WSWTYvMSwyHalOrNgwWqPAl0KRNlWLdYBHw/yXQqYmsyqUMvHvQR/5fBTp0ylWerGVnJ1eAOIhK6Lw58JONxrkNSPDsnnrVnn5pYsyMOyXh/7yThRuCZkd6SbTdkUmQg4DyjSgysjG3nOkf1qOH7mAeiduWKqWVuSIy2MBAgIqASQKkAYHxyhC5lGgG5SS1YVYZm6XV37zHwbU2UrBf1KBK8VKG58xBgDRTFo3Rf/0vGK58NoBCWILmUcuZ4oTdShFzkTMKqN9ZGhi7Vi1pZbiK2pWQM8U2YFCUVnB4unnsfq8MCApriIZo8Y66Y8BOcnzQz0H1v5vp5o+6CkcpPIKLCLXrQCIBrz1ABSiFGY1vzMOQHZhHefAxjgBfY5RNNWIVweAV60e+WcjX8yjNssUf0dQ2oxO+2Qa9WYMS0O1p4RbGgoahT1aeFUgZKhtDNUU9tcoGxQAqQWyFn713zyZqJL5S5Pm4fEZHQBYsxbfsK2k8mYU6/XS4hTQjD/wP53YbOZiFZgGbAlSmFeL0xXN3aVor/BWrU0tAEgbhV3NNNSCcBqFuADW2SkotRIUhhVm6K8V5plmsaVaEyiRIDx8LWFFuMg8DDE2QhHT4czkNSOAv3nAjocsvXmZ4rrDqQmAq1MaClFoYt9npiCeB0jV4rPm0hoFaa5TobNaUnd18XO+CeBAuQE9FSD6sTMMRQKGgjsLpXM1sEKtkedmZwGUAcbWbAAwk4JrXjOPbEkF7YN9g9hZm+W6a3YBXcjbm56VAZR5U+TUulDzVmCbuoydp94HLcfGovzOa6QDyFOxAPTTgKBA2mRJUMR3SgfqcxvZwfWrKBzzpQrIixc6gRkRya8t52fJXUSdQiUeRa0ZOOTCFhRlLmOZSaFzcc4rOzdUyOoyoAwAdmIS21Psehcp5IZQWE4A66I0Pngo+k8DKph5Ugx8DGOT7OGeF5NXaQeyRmIBlIzZ0t3lRUm6gkqwShYBvbPYHE9hvayNE2maqQp457ZKigeVXBCr5HSTbGyswdaThgAK/XmeXIrwZJSWAySx+l4xLUsufxcBtobmyAhmrMJxmgaYiyUlKLgzyZI1RQFt81hua8a2TXoGp6UFFb7DlSVB1DxFqIQ16FrzKYtRoqnN9NDgFPBno5F1OQxc1Bxb3Zs2bNrM+LUAk/2yHai2lqzK8SHs2BengZzkfDKGYT5rfV0V0NbJ/PKzj82zHrIAriHj+h0O7NZxILDayfJjfiZoTGGiMycVpEZQ/bn4TOQysgdMjWH/Ts52Xm6pAebPnm8zxmh+CYCOZWocxV1C1YnQLXOKKtdNzHFUbm6nYfEa4GfVhtSwN+c9FN7q3FVb4hQaT/TPMQV0KXOSrXOI78tFzZjg9cJ8nkJUztnsKV5seMWKYo/5EwIuxpkvJcWocLFoTQEqXnXlNvEODRqwMzMHu+pU7IeBpwP9g6xN8pqx5q4Enm2/dot0dp4Fds2yLxejmJ6SGGrPrIxM7MOL+YwJMsxHpQPFXWglTSIopGtQvoYDPvHPzciWrZukFcvfd85cktrVq8hvxKGB61Lr4yz2oyzuaT+wWBXoSwANGw0tqnBUsJXCEMdQMbpZ64VYis9jjxwwVJF8M0Oy54or+Gy9ZGzO46aQzTqeUGYgHlXj0iCicFAVnrEE+w171BzzrRxgmZOvma5hGePs2LRug6Ecbj57Ad24KjWxVuXnWtq6DAVnBmp6BYp1ZS7ZvLFSiguxGXbS2BRCyc3cGOD8SEEJ39naL8Oo0bZva5RbbrlKyJ7JlQAAIABJREFUOtrPyiTNAw6ajbRBIAtQ5rCzVgE+g/04U7CHWKxhKSnLlqIi5hc2xw6Ffa5FcoBZV+z78yjdU1V9Ddx581izXOyeNGIEZmd5T8ZOowQ0V9JOA0Em81WhsjpkhLAt3b5jmwHomlsvGmdhAEVpuiubBgsU/MQAXH39etmBCnfBC/BH2Y33smzbvp7rwi4dFecSDQULXFuM/aYPNfIS73P8/CQq8jkD8OtXDjm02syjylUTTThGlipnizZtePgePbvm2DttLrtcf/0elJsTcubkGZw8OA/Y0u2caW5PFtbBU5w9K8zJjUB3GlVQ2i5i2TyBUv1CSxv3xyw37t8tbvbTeb9XNjKnRrFGHmG+ejgT8lAIhlEvh8LjrKEcA1aGuF6FkdpcxvKSt9/pQDm4AFDFSp19MYU1mYoThZ39xkfDTQl54nHOLi9NPXl5GgFQgvJ/UHxzC5LKAax2yfo9DuZWeVaqZGMzHZrpQ11MY0BhtZy/NMoziFdWN6wx5twkr6n5s4vMXwvzK6uQZiwagDo7LxmuFfoconM8A5vqfKD5BGtgwsuepJbu3Mv+/iEAH84PKNtzsEWOcE/MgNuxsWlAe4FxNvcPjNHAUiiT3hlDHWvnVxj4nsF6iUZpgMJlQp+RtPFDXS7UhcJGswhHGZCZJh5+VxW1Nlct8V5qjaznuiq/9ZlB4xZScBLRBjB9Hb0OfXa47NyBqwlKbiSuhmPFEvuuWgcfePlXzM8zMnbiNVlV45Da26+WuL1QLh7slbNvdMr7/uabhhPHL374TVmdC4DLiMqRC6fl7o89JOXVW2UUGPgvX3xUplo7ZQvNOR6asTyNbrn+PTeLraKMawHWAuSXfZ08A6JYJwNVXDRymTKYe4Sr06Aw2tUsl944K+v3bZUoe/Bff/xRzjubbKehKYoS+P6vfk2sNCpNTvbJr775gjS/QbMe+9vDP/qkVO6+guvr5ZpwAvHhqpG7ntcYlbefeo69Nl2ufNd+wHEvMHVEuo9dlLI1uD7suUd+99SbUkpDRUldhgyhLN66ZYc8/Z1/kL33fVyK16xnHY1LcJpzm3md5ikVS2Yhz2OpxIxMylj7ae41zUhVq8SVX8YZybMfSu6FqVn5FbbJPWdwfrnvRqlG6e3JzxQL+4SZnw3y7P7Cjx6XvTddLZ5V6+Sp7zwu77r3L8gTvopmlGF57HOf5X5nyae+8aTMjAzK1/7y07J33ya597MP4s5CkwVZ108+/NeybsMG2fXuj8oz//qoFPKAueN9N0pqehV7i9OYZ2deeYrmshlZveUOVMmZfL5sfhUyhzNp8oizpo/It7/7PXnt1aOcRTSBFWazv3JvmHdm9sYIr8FUZ4yJWEGBfueeSrl6azVnX5cUrq2Rg6dX5LF/OynfeuzdctU9G8SPsl2bLDWnWRtarDwniZ65AOBYYlJSaaKb55k8lfPd7qiRZx57XV579vXEffde894b/v6F3yT/Wy85AskRSI5AcgSSI5AcgeQI/ClHIAlv/5Sjm3zt5AgkRyA5AskRSI5AcgTk0oFPFqWnpvaPneywHXmtWQ50LUo/1mc1a8vkrtvrZU0NBU8FgAqbAHYK9zTLSot7au2p2ZyqtlGApzDMQXFxCbvQaVQJCnsVennHJqSbfLu0LLWnNMva8jqZ9A3J1Ny4rF+/AUWcT1547rA0rVslt925h2LqtBx++zgFazvQqtawd7RVodJCvXbu1YPiHRiXAjLJcoFtOQC0ESzYhke7KTqtRhUzLw1rmlAWTZEnOCz79u+Tg4cOGrae115zDcVBFzAMEEnP/iyqFAXOmbyGFppbVLHnA16oNW3cRmE2g6KWql68YgfEbQBwhP09Epzwy8piDkWqVlQq4xKbRbnpRaVpzaWwvSS901gDW4BlVEPRy/3nWaY810yxk+JplMxXVYIWoyAqyjZhBYktIaqCqGbIGeNN9iAWhlYtGGNJOzcP8DKUNR7DolJ/VlVhZgquGj86RH6iF0CTALjAfIwsTStQSBVZqvjTn1F7S1VpqXJZs8i0QqvqnhXDxxjIS8Hfiaoprll7XL/m1IZQEKlNZ0FuOkV/irnQFSvAwU6xNwY0SFU7XIpoalOrkEOtidV6Ua/DB1SNUtTTcTbUPgAqhdKqGrQyXzRjVUGyqhMXUJKpnWYI8Q84g++NSmGBB9CBmgxlXhB4O6CZnnx/UUE5RWqscAF4KcDOfnJgU1DvulFXqiLJAqSNoxZNR7lWzL10A8gtwGcrkMBsXF/CUANPcf8GUH4FAPVaQPXw82Hy7YJq/0vB0Yayz8a4RQ3VLupy/sxFG/NfoYubsVV1bgDg6cPq1MpYlNaRv0xzAdoeiQGG/NyTONeidpiLwDO1N9W8QC3Yq37Eih2lKtVw8wbIkzuMZayOcZ8fEMXcqFtTCcRHceWPy6FDrWQvTqF+bKQg6pT21i5DUZyCZXUeeY+pqVmoOr2A2CA5nVa577ZrUdainiI3188c8nqXpbN7FoUiq4DmgwAW4TaKqssASaWEHlTcmqWYovaX/J4AkGWg+K6tKAXMTEpXP1bk3M8QSlA/alj9UttPhQIrELaoKsklnXWs6nqzFGND7kxZksJ0K0ojq6Tn6BxCZQfkjrG3aL5igtzhIfaDefKr+VAAHbNUoPy0pqnldphxc8vYTKq89FYXcE7tbWmyKHCwt2ATDUhQ0DlOtqcCdVX+zgDNLfEcrkGzsTVzj3xLFGtOh4c1qkprrDoriuSm666Q7pZTNABMSS1K0ByshGeBwDkAExtKXG088GBlbgaEqGXthdZmrs8kBZlFMoeKNoOcaRtK5SjXmo2q0jsxLHn5WTQcuIH9JpmZ8gNYJqSsqsawku3pGWR9TsrIGICDMYxoXiSF6CVgewzVaUIbKZYnpGmtR67etV162+fk+PF+CdM4ENWMSnUP+IM1vTZXqN247gGp7CWqslSYq2tac8dzAe8bNxawfuzkjvq4J6qGjnOvucYZH5wFO1V+xZfmJB8gRCsOMAwlP2utrm41+4cFFWW7DIxM8JlngWtpcvu1GyWvCAV8YBILbIDcEsANy/YZVHNFxesMONzZMypp7E/rNq2XZ37/vIRGw3Lbbdex9+IMgAo8SBPHEjawWZm5Mh4mn3aUTGvysqGS/M5aZg4FVhy8Lzm9wPF166sBpGmcCRekkgzcRYClB5vhNdVlNF60G7npVpqEXNz7CT5niEaCOiywXY4M/p2cXJqG7FhvK1Q07P0ZYwdzRG3ONRtZla6a3zky6jX2VW0O0jxsD3uu2nf7AFsz7GEWc0w2rquRauZlxOfls6XIxvX17HkJGg0yeV9dU9lGDvTZM+eBkJOyG/ijAHmYa/GRURqLBqQMFWFehoe9wYZSmPxx/k+zzcf4fge5zLl8pmWAYhlQriCH9YHrwsJCyADo5Vj7piDTPvDGCXn76DgOAOyxNKvs3reB5oRUYNe0jGGpq24N2hCje1T3pT6aGkppKiiQjrYBGi68xj6fm1VkgDk07zReYJWOYwIOyjQ2AZR4zdtuuoY9CYcK4hJ0nU5xrs2TTT0ytSzn23plBJXxHy30DUCq+d2coxmA6QoaL2aZc3Ocx5WVYCyU2TovZzlfJwCtTRvXGs05zc2dvD7nO40FJpo07DT3KGxWJ4ZcoKmu6dr6IjgN6xAV5PyE2tSrq0AG8JBnEfa4NPKet5BDPO4dA97xPqkZPI2kyPjsgCyhki2ieUD3pyFg6BIK2xyU+K3tY9LcMUImqofPmwaEL5GLJ1H3o4DOL6Dph3MvlXUywn1z0txV3VCJPfYA+9MU7hwuI2d9DdbsxSU0LES9nLvk6tK8YsLuurt7mLGao4EL632elXJwPIAZA6s5HwDgFWXVrDScAIaHDTcFhd+6JlThqmdNEZ9vYHDIWOvpuAesWl3GPQrK5DDwFXi6CIAMhlizNCjMcHbFgGAOw8kB94VsVKw4TegYu4Hkasauzg4aW6F7hZlzU19Y72cKZ6DuvfqcEVLbB3VO4R6prbI2ZemZcjlOQWMSLj/GmExANG164pc+h6jts/45zl7mwL1hifPWglp+Euvlz37ibrliR5N846+/JzduL5G9ewqk+OYNEmFu2tybZQQlcA7W/vbsDUbjVjxlVpYmWo0oCsfigOTtuEnM+VfJNHvSz7/1Vel55zXJ4oDU+3XD/XfJ2pu2ocz30zDC/hxrkNmuY5Lp4bzIZNx5vkqxAnJN9cyFKnJWL8rrL/9Orrn5Lum60Cdf+x+PSjwQl+s32mXfLY2y/t6P0rC3UaZ7JuWzD3wAG+ReeXDvGtl+6xbmbKes3d4kjpIyiTiApbZS6eu6KBMA5UImahjr+YZdG+Tkyy/S5JYvq9ZukneOnJR9997NUYajgCch3v5+6TjcJ/s/+hDXyZm0PCTBqai4c/ZzS2koNM2KlWabIHP04qkOadx9I+d+EUrYk9J3oQM4HcTyuFcm2ds27d8r+277gJFXm1jxsr+QgU7mdjeK9zd+/5R89FvfkchYO80og2QFX8PaIU6DHN5//PYj8oVvPCYL3WPyxCNPSGF5vXz6W48I3iOso4Qce/4lOfS75+Ujn/oLOQNA946PygOf+TxNiensmXOCtJZ7QyRIf4803bzVUJKvAFPjzBfNsA3SPOHI0nOO7+es+vefPC//9M3naH7LB+KmyzJnhkYyLDNX9H67tLkRtbCb5p0rNjRiRU2DZ75NVl15vXzw07+TGRq6fv6LuyW/LE/msaS3sgYcdhqYooU0F9kl7sDeW7jH7J967oV4lnLQJKVRFd/48g+lIa92uawkveH/Ye894yM9y/PtS31Gvffetb33vjY2LrjjGGwwgQCml5AACc3/YCAmkFBMS4AYjDG2F4y7vfbu2tuLt2lXK2nVe9eojzSS3uO85U385p/3/RLn24jfsvauNDPP/dzl8XVc53le84Wnm4L/qRccgeAIBEcgOALBEQiOQHAE/rdGIAhv/7dGNvi6wREIjkBwBIIjEByB4AjYH/5wR9iKpKLfhPh8dx19fh95hON2+DKAB5vIjTvX2NZNOZT+2iw5Ats2VChXrDxVqFURXEU/Fe5UFNSf6Z9VzJOln4+idATllvLSMmxSh60Fy7hkbCcjKa4WpmXRKd/Nr35LATAUr9luNafq7J/u/yf77OfvtFVbV9i//eAnKCcSUAxtwEa23cq3rbXMvAprfvEV2/fiq04BHIstbm4WWYpYoPb1N9tVN7+TYjUZrdjAjqMIO3zwKPmVW8jL7LFz507b0mWLXZZdPJAlFIAo27YRwFQ+lorzFCkbyGGMQPWXlpbjFJ2NQKoxCvfrt663RDIvW2uPAE/bLSWBonIjat/ZOCupQCnwhz/boSPnLS6t0C61DqF8pOjJGGLiTJlUKrn/5otCtXIWZ3g/2VdmohRNR6WYGMcvlJCCkuMUscV5ZWupLz9QT78EnFU0l5psEgChbL4ElG+y+u1BdTsC3JjDehYBK5Z1fqfIjIsjS5YvKaMEuqTmU2awK9a+mbsnCCZrxhAp+4BRyjMOo8AmNV0/WXyq4GYB4mQXLKVOODDYy9iPAy0FNzMBhwLEgrdOycvnCqDYkWJWX4kAC2XtSlGsbD4vVsCjwNph7D2jUKGFRWCxh4K6B6g+iJosDLVFLPbN8crZY6y8KJUG+vutFSiQlJTC3wPU4FmB2UnAXAJF1n7GJdrZP85wnWEUCgWXfRQdM1FIydrYh4pSOWzpqCy9QLdxrmMSG9larEcvt01YPsq3YhSGg2QVNpBvGom9pCCwHwguBazAmVMbOzgd6+6vVLPZZMPKFnQUJWptLXluecBOLIPLUPaFMQb9gKF2coiVg+jyF1ExaeylXHIqaICVrlf23BNYtkYBVUZQh07PAE6ZGynAith4LESno1BrtdOMgAIM6NTfLwtswHhKOupYcp8phkZ7UKphmTk7P2ql2A6vBzileOat5XKdhTHus3NxdvpMq+H8aNlF+TRSdJGZiPIxURnCKLgZE6msBAOUsxuOCi8xxmPrVq1w1tmvHHjdsvOKLYI5dfzEOe4n0IEc3RmU4dNYRocDtOecAhcFNbLveNSG5XmphhsoQA2VMtAhFrvhSMDxKPdeeZhRqGk6UGZqfxBIlho5gc+KJhKQP2gFORnW0jtvv/vjEYr55HxitbtyVYXVXKKgjf2w9ifZjutLuY0RvGYbICsEYF5almUbN6zn+3qxDm3ERlvgVDLOCUA98woot3rFIpoWaIpg7gwMYJXKOJYU5wB7gc1YySqvM5LGhG7m3zjZ2tGo3UcANJGyMkZlOMoaSBEIBEjHMFaR5D1PArOG+tWFEO6gySiW0tGooduwUa1tUnZmP9AOBboywwHDc+yYo0Cc8vxou+WWbVaUk2/PPHPUDh1F+cV9CACswePuGp3y/S1fsnW98sWrOaWhgFlqPBmEGniuTTmgaSmxVgxMawFEzfC5l7B/zaOg7u1CKYvS1Uu+YnVNHXO4H1tlLDJpJEnBAjoOFXIYsLIozcvYoezj3sWTGdnWMoDNdA4gPdHeONEGdOqyY+zlxWSL3nz7Tfad737XogHPO7ZvIoswHeXnWacazM7KYt2SM03jgGzAU7Cr99HUcP5cja1YXon1aJKdvVBjBeQ4VvAZ6y9fxra6nr0nmbOkx9atqLR1SxfZ8eOHUapmY5WfZcdPnbPM3FynnG5EMaxmkRZUwIU0+agJ6PXXyM9MxmJf2desaSlQlWeanp7q9qCGy03MkVE377P4rAH212EyTsNZ54J0iQkoJoFpIH2LCPjczxfkobCeolmGPagIJeAs+6X26GmaY5TRKKWnFk1XZwfrk3uIQjGW7Oco4MMklrtGk5AHZwVB1oaGNgfVJSNWo8HixeV8H80l2KfGosSWVa8+u6yI/djktvX4scifsUvcy01b1/C94djVz9p58o0vXarDxngN+8AYiuDLbFdklTMHldm6afNSt9+e5j4J0GVkY3EMTJnCJjwGiBtJNvfyxcVkCS/lPodwf/qdglaWux3kUV9EUTrAGTMTnk6jg889C+js196oeTmCenvd6pVOLd4KoCwqKsIRA6U8nzsWOF5bX08TDcCRvaYf5a72vShyOqfftAqXla8Aoz6bvmTXLreJSp4lUuKSrLWplkaaYVStJdgny455xDZvXe1U8oK9Mez18awzP1m2DTUXLB1AWEH2s5S7vWR2T2Irf+Zcu3X2+83LPhJDRnpZoazdZ+wkVrKrVqDYZz50dClzVlnlrHE+T2FRAbbguBCwHylDmX4Ap0Rswx65nQaHUmxv2wHwR4/XAt6zAXMpnCuX3XlYUpLBXC60mouXsbMmfx3YqoaoBHJkPVhXOzcHzgG1e6mpwEOMgzKLW1o6gbeZ5O2WWdtlHEyYH5PkTuuclhuHspAHBnWOq8EoHDcCsna5Z/OsOZ1H3VhtK/M2LpY4AO69nzXuhLOuUYurevMZ7srz20Ij3sL+8l/3GDXohaBOXvh9obFMX+7ey42FeS6HA5fRjVXuxz54j+3f+4I1nemy6zdn2VW7Cq1qS5FF49oQlb7MBlto4OussYrVu3lYQFE+TzY6dt7HXnrBJttO26LFFVa1dadZ1mpeN85+cv+DdvLPz1hFCuuFZ6U777ve8ncusmnm3XQojVyo+1kAronpXPVxW7p+K04faZyD0TS3xOFC0UHsxhEyzG+y+mMn7J53fcluujrHtmxbYptRgnvLlwIdc+0IDiz3f/bLVonKPiwWxbJvyN59/RrbecPVNoXVcmxRuYvdmOD5sfqlAzReRdqidSus5dIl7oHAP88INLwVcZ0jWK9H0qy075UDtusd76EJMMY6Gs7gTBHJHrPERlo7mQ/Yy1dVuvGc0XmYXIyRA80qTzxpT/3+F5aSncvcqbBNu3db8ao1zBCeLGlwPHvogGXxc+mcEyHKFz59ylqrz9nqd33S/uXLn7G/+Mu7rWg1+cBY0l8CxoZiG1+xYpO99Ps/8YxUZBtuej9jI0cGYPupV+zBr33Nbr3zJtTnHnvy+Sft/m9908I49+bJoZ7uaLWjT7yAPXyDrV6/ypYvzbaoHBpQyPq2iHzb+7vf2aM//KWVFGbaPB0gH/zqRy0l62r7ymf/zh79/cuWwdkYy1krW355yYcoe1nxBcyfCZpC8mg6+OAtyZaVSyQKNuCXu5Psvs/80rZtzrRv/evnuN4h82OTr2gBnW+zPPvN8oyb4BrGaCSg6WRWjjDkZ4dn5Nn5107ZN7/0C3vX1euefM+qvDtD3h20T/5/PTAE/yU4AsERCI5AcASCIxAcgbdtBILw9m0byuALBUcgOALBEQiOQHAEgiPwX0egfu8DtydEzDx+/KV9zn7XA/Tc8/IBMsmSbfP21RSXQlDHoWyhqCZ1l+DtleKeLEhV4FQxWbBEf6ff+4EbKt5NTGB73N6DtWaFy3Rr7WjH7THBAcFsit7+2TEK/uRZCoxRPyrbdb298NAvsTztsDvvus727PkzQClgWzZvQt03aGlV2VayfLWN1Dbac4894VRrCdg0zqPSywAAR1OALQQiRHnBaYAwAcIGbCUXLV3iir+XyZlTbqUHuzypL+NQAkxiKynVVgxF0Li8AlQPHdbd0IF6JcsS0nOt+tgbNoWqc/FyMuUCkzY23GxpJRSGTp1GATpvm979YRsEiD38f36M0gW1UBjqh85hZ5tMFZVrfNNS+L+besAUKRVlbzvH2GaQV5oUA9ijNpqAgsoDeJHyRmMp0OoHRs4AeaS6UqFVEHYUKzoppwTMBQGnKegLoI1PSssJROXfA4D1eHLHXMFfylWAsKCj6q6hqEIEW12OJqRXvy+8KcVZQJGKkNFAgzCggICE7JInKZCnAEWUeawMM8GkaZTWcXxfWhK5uE5tvJDVKbV2AAg4jRJths8iqDXOZw6nAhdLkdmL6ocXQpFGliPKsnkqcPNY4U3yXpMANr1lajpQF2vdWUBILCrd8ZFxG5fFKEVk5SSqkCeVbwn3hZIe8wfFKu+pa04DUkeiwO1FhZRILm0Kym/ZHmtuFBSkYWWbSCEclS+QZhr75NCIOD4X6ikUSZcvX7TmJu756MKYx6FGVQayYKLyST1kGM4jqYsCuuTlMO/4TLWAgkk/Y8ZrzKH2zMtNRp2VY5kUbLuAFw3dANU5bIJZX1LJKQfTy5iIQI+hUOsjI3OM+xALoEijKYHFYaH+IYr0UrijjJLiErA5hAXuGPabzYCKTmCTByvVWFR1nSg6JwBj4YBTkDDQdN62YttaidJvGivhoQHANwqeNtSqY+PcS9ZOCFBwlkaCKRQ9ys4VOJHyVoBgGHicieXhksocpyAO4TMU5eczBlJ6K8PR46w1XzlwGpUkmbah0e5+zFNIjqJhYN6pQZnbgPIC7mMskLSCDFTEaFw/fw/onQVYRGEbOkNhuZ17I2idFL9gRy34Hot6bIJ9ph/V5MGTLVbbhrILEIH2yxWlYZ6AmnhgF3argCLN8aXkC8r+MxmFVk1NrctL3rhxLaq3EWdD3NzeC9DA4ptmgmTm7CQwJgCwVqNBfHwW8Knf8nNSyfyMt/LiLF4TpT2fU0rzUEBIPGDNi732NHtHFwq5KfK69X4dHS1WguJT4zeL+lhguo8c3xyA4jhKU0Ko+awpqPlauY5Rp3SeY77Lr3SUHM4BbE3HWB+7N5Ta1dfuwjHgsD3z/EnGOtkm+dkYZXUzV64o3xbUbwuwRLD6iiJX+8qCyo5sSiBuJHtugJzWCmBsKiruHO5pHOr5Aa5T67wQa9Y01sb5C8B91IYRnkS7RJFekLqPfOIbbrraqcil9otiHUrV6Y1NsouXuu2JPa9bOcrAtWtX2uv7zzjlf4As6gEsfrPyMmzJ0iqrPvW6U5Hn5hTKn8Hdp5g4oDlzYCO5prJwHVZGN2MxA2RUg4MP+DnJvuEsxIGWwzgOxKCkjYmOs1RA/htHDpuXeVtVVca93WANLR12+Pg54MtC80E/cykcld44jQ1r1lSwFovs5MmTbh90SkP2/gWl6JRr6unu7gHGJjlbduV5qvtkgkxcqWhjAQsCvLnY2XqYwx3N9eQL04RUUGCdbS2AfS8W2RPM8zTLygFSaG/jzwb6ulnCQB6AX2YmVuSABc1jNWhEsX+M8vrj5NZ28319gInt269xNrh7X9nL62TY+vVrgKkhKDkvcS9nrRSlcTx7yRCZk9l5eWSn9tmL+6qtCDB5qeGinTvTZ+lJNDyw581wDVL5Nze3uvNXFr0zXIv2yL/90sfZB3328K+f5LPRlOKlkWeYv+HeXnv1eqyH53BYiCKvOhtwO+R+LppGET/jpXt7RDm3wN/2Qa9VX6z9j3mnZwOdTQ768Twhl4WAbKrfhLIae3eG8flCWNtSzsoBoaSk2J07DWRZywkhmbko5bieOaTElcJcGcE6K5KTAGrM2ezsZOYy2aacjQmMSVlFPvmeTS7GIYt88pHRUey14yyPDPbamosOVnrYN/yzKHLJrN6LNe4Qam8P62AWyBuNYnbMh6K7GPU3ltVhqJZTU5JxKSBPm30qJNRLdnMFVuzL7Mj+vdaLInf7puW4GQzbvnMtzqbaB5jyyzVDKnocGqqwBe/HTaCfe5tAY0ki3zNIw4ePM0yNOxqvOOCwrJDHuD45S/yntb+X/YN9B9cMKbVHx/rIbsXKniaKxMRoZ7c/iEvBPPAtmxgKwVO5InhwC8hAQS2QqgaF8akwPgOqexSzUkUrRsGBfKeuBQK6rHnIF1/aPzTm2k/eCme1j1z5muX5Qn+n79WXznn37+zpsmj2MC9mOevDafjyozRPBtAnY2VcmBFhW7cU2NK1gEiscUOxCcaywhpOPEVTUp6lV6KinQY8414yR1ND3RsHrLP6kOUzn3NXbLSoiu3c/2x74mf/Zi///OeWynkeFd5v7//09VatD7esAAAgAElEQVR0M1bMEQkuvcHPmeVNJJ/89VfJR661G9/7bufMEAjw2uwN42QnjwFxM9LzbP8fsNelEfBjH/swavM5O3j8VbuRLFwPNsaHn9lr+546gG08jjGosFNp2Ljllk2WvAiXjdWLcKAvtH72/hd//bhdf9PNloxdcmf1RYtJ5dmRs8/XWW8J2Rk2pJxbnsciaSYoWrTBTuzZYzWNdfa+v/0bFKQD1nb8JLbG5HcDsmtQ2G6/+yPWiWr/dw89bN2t7XbDR95ru269Gzl8uk1iM/7kb/7Zbv6Lm6z30j6aNBrtxg99HWgpnXmfzXQ02+E9L9jPf33Esmme+ebPH6RBbdQuHn0KJ4CzduM7rkepyhrNz7GQ2AzOtAiedXDpoJni3o332bqdFfa1n32LeUPMBWr2kABrDlXvuRee5XtQkw/O2e477rbc1eXWeOwZmpW4ruQldupQn7362As20dHIs9uoLac55H33f9KqDzXa977/GA05bcwxPUey+zNvQ102PLsgc3SChoKwOfZsMqBv2uq1v/rADqz4z1r58l32x2drUe7utw9/ar3d9+AHyBS+YENEWsQTBeDO/xkiOjgT9Uw2xzrwsz+E8XARyRwMYX999OfPWEfNsG1Yvebe7Z9+5N+D/wUYHIHgCARHIDgCwREIjkBwBP43RiAIb/83RjX4msERCI5AcASCIxAcgeAI2BtPfSd7zt99KjF0OvOZ371oTZ3jFgGUG/D12NXv3IpyKhNQQD4dcARj3DezUIGCFPec9aTyTF3WGbmkFP9kVSqYK9VNCkVPKQLrgAH5OXmu4N6OiiUJtVUsqs1E1LENLQ0oupIsJy/b2jt7ydkstJ6mEYqljXbtOzfbiy/ute6Ohaw+wrHMkkJt5fI1NtTZY7/79SNkA+bZmvUbyaNtNx9qmr6BLisAtKRRYC8o5X3ISb14vMEKy0ooFoVb9YkTKGwpEmakojQAmABP/U5Z5XMwM66kxMbJfBzrRtFIV38fClbZZxbwPp3dWPhRmI9PQ2nU22avH91PVu9Ky69cYS/97nE7+kID0IWCbRiqtcu9ZD0yYkAewdv/W72yMPlkGRkKDJqlqCy7xGTUpST/WQyFrTSUD7LKlC2hcmgFajWuEyjkvIyzK5jyv1CKsyqWOytiFFxTqLrmUAKOA+EE90IB636K83EUhwXWde8ELXTf9LrhFNME35UxK7WngM8syhl95lkgoLNtRNkThqpWKiFlAEegckgUhOfaQhlDwSQp3WSlnc7nlg2kwEEY36ti9KykscCZcFR+ymSU2tapcoFdbv5IwUshexSls9SaoagpxlAqDY8AnrkW6v38jIAwhXwg3+w0TQEAZKnIJgAfgocqeFdUFQI946wR9Vp/Xw+fBwiJbXMGxfsZoARvx69IbC+HnBq3uDiDIj+lTNSXKmpLURROgV5W16PAln5fN6o9v7U2o+YBnOUWFJGjpwzEZlSfWDMDr0bJ9VPpsLKsHIYwiSXpRcBXjK1AudXd3wmU7rQS7EM3raiyBNQo4xTuO7vbFlS/gFupXmS7HC2aSUF9GJXcIL9kJS3gwsC4OSBY5p+ecLaWIYxlX88wQ0rOJsXKvn6yOrEB7ifrd4C5HCplex7QsSgb8Jhh8R7wOvdhAItf5XyerG7D0pMC9jj3fJq/AxALyker2QBV1hxAWu8Ht3f3K43xW7ECy2bG8/KF01irpgOLY7lHfjJipbQOtYMnGu3MhU4yerOcpbayTUMpYAcANQFeLyUl0YrJkU5EgZvHmk9LA6CxpmcA57o3Cajx5mdC7Uxtk1NjpiSh4gUey4o7G7V+CHOyH1vys/Xd1kRmr4/PHcOajeQzjZB1N4XKadWqVW4+jQJttD50HVuAK7W1qEhR52ZkZDtlm6BFD1momuuyI0/n+rQWdC/b27ChDU+yciDZ8EAr1xqL7ScZhzM+62xqcc0SmeQuCjxlkaecDTDuwZp9CCWflHRqAnEuBLAQ7YmCIN28l1S30eyBfuY4PpPMTyA6+blSzcViyTwEcDh/gcI/n2fnjh1Wku3F9nrSnt93FDU46lx+BgmYMXxOFX8F2Or3Kw4IUuILlGk/dlnVb1orBwAXocwjqSplrcx0cxbPiVi1lubMW34214GtqxSEfpTbsg0PCY1FiTvi1r8nUjazUu6OsTYmyPbM4J8Bdx0T1tDWhwp63AYBrJOAaD9gJBob6Uh+NbcMku+cYddctxMb0KNuX+kla1njU4j18eo1i+1izVnD4dTSMgAJ+sw0Dgyj7hwHOE+xtdQ3trIvTdPskOHWZwPq2xUr11hRZak9/sgjtgwYHc1+UlPTxh7PHI5PJZe0iz0t3Iqw2d+wYQ0K81NsUbLVxKaWe6i8bSnfOzlHZO+bgWI+AYivZqSBfsAa7z+GjbsDWdwuqZFlBStbY+1v773jGuBmmNXVnHCKyliaDXKzcpzCVg4KskwX1xoc6HN5orIMnkXpL6v4edbEKOOlZqUAcyYASFTWaV9/l/WiqExPL7AprMzr6hvYc1GgKYObs6Kru511FU5ecwVeFgGAH3bO7Mn//vBz1o4afevua1EpnwUMDwNcUC9O9gvFuTNZcDbAnimNpBc7+GSU1zEI1C/VtABmAw5KF5dlWD02wlOovq9/xxZsTrGBzorG3jeBz8q9YG/ysp8PMm8ZCutCbZuYmmPnmqbtxZf3AYlzXFOQ7q3OqXQyaqfHsPLmZ8K4p1KBy9ZU1v3DzJVx9o4Uzuc0nDNCOE+U4Xr5MrnTnKE6pwRvdU5pb9fPhCuXnj1neITmFh/2stzrEhwDUlITbJrxnKVZp7S0gOYeZU/TFEZTjoSlypJOAaT30DjWjXo5FLX8HBCz3zdvlxtGrJlmGp5m2MHHsU1n38O6ecnOQoDSDNnlrZwdgK32JqvEQSE3u3QB8LPGvTR/6dwS2AoLCVgnjSfxPNd09gywtocZX7lTJFk7CvsQ7rEOvBmcAZQ572evcspvnYE699ivXLMAn2IKB4g4stnTM9hjOHNaaUhQ/nE2e2d1zWn2ccUIGFm7GcD4eNZDG3tGuPt3H5BdjXPaE5evQNGJ24QywIc4R8dpDAkAVLWpK29btuHKQr6ivBWcvbKXXPldzyhXnl3+83fBWlw/+BBX3FeuwNs5HA4mZ7Fcj4xzIG6ee1zAc+A8e3wG2coJyXzOrAhAfQLzLR0XllTLX16GDXYzkQIhVrRjO80rrVhPJ9B4VcX9i7KLhw/YH37wA0uODrH33veXlrhsLfc02R761o/s2BOvWBnjHO3ts9s/dbOVXAfcZR+fx8mkj3uXnF1of374V5ZXmm1rr0a9qzYzFkEIIHZ+jiYqzvzw+SQaaS5yzsYRwbDTvv7xz3JG9Nu3f32/y5kdbhuzH373R9Zyts62kIG+YU26pS7m2QkFdXzuZmzz++03//hju+GWO6102zbWGU1N2LxfOvqsRaLML6oos2YsoNOLF1l0frG1Xz5vjRdQpW/far7uM8BTn2UUr7AenGke/s4P7MYN11k1duS/f+aQLV5VYB/57Ectd90GzkbO+vp++/eHfmApGaF25xfuNl/7WeDwMq65zClZQ+eH7Nijj9rzD++x5M3b7SOf+wrXiJvA0cdpuCHq4ALWyGTL73rPbfRVoMju6+QZqNxGm/rtkQd/bCHJW+w9n/4ri8di3+ZHbEZNBxdP24XXT7CnYVGORXjl1htxAVliR198jAaco3b7HSvt2ccO2a9/gRMHDUZLC9OJnvDZXfe936LZmz9z79+wD5Ih72cfopkhlMYCpYio0W0ci3k1bmi+ye2ht2fQcryz9oVP7La1i2asCbv78Jhl9tV/fBXXl1H7xcO3W9k27OrbOWem1VwwzlqgcXGeJjquCJ05j0u4//B607i3RHC2hoal2pc/9H3Ot/i+m268anXpzQ+1Bf/TLzgCwREIjkBwBIIjEByB4Ai83SMQhLdv94gGXy84AsERCI5AcASCIxAcATcCp5780m/z08PfG05h9yffe8xeOtJgsRQJN60vshuvXU0xvtcVHSPCUCxE0Nn+Hzln/wlur6g0VPxTsVvFQ4FQqeB6yP68dP6SU8VS7kMF0WZZxcWobdMtFhu2EeXaUXLJLcxxQPLM+TPA1ianCrvx5p127uxFbDhrrRhVjhc17Tx5iWXkRoZShN+z5ykUKIl22+23WzNK3K72Tgr4l8i6raS4lQDATbDCqmJrAVRlFuaaByVO7ev7HBgqp6AmGCqo6NQlXJfeX7luPtSJiQColsstdmD/ITLcouyqq3a63NVY7JYxCiV3cS8Wpn67+qad1oOq75lHn7O6WpSl2NxNBjxW29Jv0xSIA8oBA3AKSvx3Xw66UHSbA4BKJZMsRRiF3Qj+PAlQLQWoQJPUM8pflJWipCVSrapQriL3FcWzHwCGhhMFpaH8nLEhFIGTsmAkp9PZp1IIloXxlcKsiuzu2hn/BdjzpvKGgq7Ub3P82RwgWAVwwaUIiqI+wJXsk+NkfanMW8ZQqlYPEEGWj1JJJpFpqvvvjO0olOp9Fuw0VXSWnegkysNYQBcwCfWrcv7iufZwXj8gm10K3Xxs1HbAyOFZG0YB5fHMUoxHEYuSNgoINUFh+BIWfpFkCoeFeHgdAeuAs1cVrOhBjTsAOOGjUWSPwCo5xZJQ1M1zD4dQKg1QJIwHnK5aUQxYSUTR100RnvGRzTRWoFMokzzMtTAKxt0U98fHmNcDM1hTkusL4JkJAR6i1JRiUjm8gmHUIEElUknPYiud6TIMR7hfykdNxB54URn2yahdcshvFVQTStH3Ciaq+K2sWw9KzhBnNzyHCmvMrSepFUOAfgIgUvZ5uZ9SY0mVrSzeHoAj/Qeoo9MAsj6ra2pAjQaMKUm1nHQUXaj2/IxxZ8eANTT2cLejgK4UNwFpgmSymA4HiDvISlFeNtxK4I1yVtoAChS0aWlpwDuKr0N9Njc5ZKVYh8rmeAQlaQFWuXybHXyj1S5R6M4pKGYOeKyrpY5irVTlsw7qKVtxcXkhasUE1KNzVlyQyjVRxUXRNsa9TkTxH0XDxMkL5HEOdAPVsR9WljCQLQ773ACNCP6JOatp7rYGlMZjvDabEmuX9cDUFXwbQGl5xcJda0VKuEIsbXXPhyj+So0p6DoDkcsGOhehmhzHsnsUuOVDbSlIN01Bfw6LzdjoUMAWDSWM4c3X7bAcVH5NdU0oG2tQOc3SdJJoWVxLEpA7jDUxjfJJ9tLJvGcPjQNOmaoMShoZumhamQJkRDBXlTk7zyLtAyQ18XkTaILwYpmqzz7J51i0ZIldTS53Ey4Bv/rdK9aOQnCW9T6NQm6OAn6o80ZeALb6dWXfVRPHBHuA9jJlhep79HeCLJqnfqng+Z/m0LxyAXlP5TavK4+1DWuXc09QY6Fi7e7rdban8cAzZTfLYl6K3M6uJt57CvCSbS0Uz/ftr0aZ6yPf0Gs7rtlkR44dA1R6HOj2Yp/tIYf14OGDToGdBKTrxhpUij99Hr13GXaismE+efyYZZCZmA7ISc1KZU4bit0RLJKbra2LRgTWpGD3GEq81LQUQBd2/Px9CHtMgPG6dvta9qs5e+2146xv7NWxDpfp6ygAUXvmZjKDBbA6Ojo4m4D6rCflcGt+O4t/4GKA+SAb7wkAl84v9IoLqkTGSc4D88q85jPPzIxbJte7m2zLCPYAQ62ZhINEEvujH4gbzb2WwrSbJglZ907xZ2XlJSixS9xYS4E+hnpycADrYdRjIyjAPcBUWbcrl3ycDGwflscNzcwfYFdmTjb3PUDjQa0tqiy0POYyfgvkvYagGgROouDvJQP3/MV+m8SxYBiomZKM0q9XG0IU1z3o3BIGaVZRtrCy6B04RoE9j516dnY+edEjzP0xW7IsnzzKAE0UqEtpgJqe6LWSgmSyqsmuRJFILDsQjvfjukaxuA4jSzQlLddexib72Mkz7Dmy4Ve2OGPB7xrHGM6blJRU12Q0iAJTDT2y648jL3aafS8aYCNA29nZCbDU2eB3lqpqVlFTQzT7vSC6m83ciyTWysBgD7DSY/l5uVjK00yAwnWe+5KIejWW8Y9mf01JiAAms8/wfV3siVHMDw+NFHqtKfaNqOh4q28dtsuoWHs5Y+Y5KDIy41EeT2Fxzh62lFzxvknrIMNWDTVrOCeuumodbrxTdvTIca6Ndct9z0VNr8YvQcF+8rKjUDbn5uXbG2ersbteTEMCzxwX63GKwDKfzyH1ss7aGZqFSgDNuTyTXLxwwTVUpdIUFsec9rCGGpoaaWTieQsnCOXQS62sPW7Kj503e94wY1lcUggoJMpgYNCNRQR7hOZ5UlKiO1t1Hmqv6+nutJ6BCTfPosh9Vib2OOenGik0HwR6XU72m9EXbwW3b31meWsDmpS32lv+I+uWa3LKWxrylLoQyn4zAtzfjMX+Kub/s08+bhF81qzSTJxJpiwzIcTWruTze6bIhc8HUm6zIc6m5CVlNhPtd3vCmoL15qEhAA8Ku3ikzh75xweIsxi0T3z1fZa+fj1zrMi+8YmvWRtNQ1kIbtPS5237LhTjpalWRpby03set53X3MK+OmmP/uJHds8977YElOQJBbnOIlhPZCGSCs+T2co6nuaZMsyW2FBrvz3wuY+zH0TYZx74unmTMu3E/n32T3//oK3DQn/zRgAmADG+CIvtMdxMeFasfnYfTU9ma2+/hTMpxg4+/xu7dPa03XzT9U55PMlzUsmWXTZEA2BHE8+oG95H3+CsdZ5+igzjRtZ/vv1pz7NWVVJp074we+hnL9nHvnSr3fyxu4CtZKGzLl559AV7/EdPW35KlH3ux9+g+aHWPcsWLdnGGUqTX2SyNWAf/4UPYAO9e43d+y9/Z3MowOtOHreZng67SOPiwUPV9vGvf8nKd93AetLz/JhV73/BfvQPvzYvdv73/eI7tnj1KoDvkLWdOWy1J4+4c8HrTcHq+kYLy6aRJDSXZsU/2oOfv9++9cCdlsNzxs8e+h3zEBcc9tKs1Fhr6euzrz38qB1+aY99/8GHbeWKDXaASJHGTnLNeQ6I4lcMTSw56Yq24PmGZrkwPfdwPg2Sa7txbYp97kM7rOHMa+yhkdY2GGtP//k8VtdJ9sDvPkY++4QNd07Q8MaZRUZyaKiaqeiyQaEe5hpKeX4N0BhI02kU9+ng48ftjUOn7cbrr95Tcu2/3Bb8z7/gCARHIDgCwREIjkBwBIIj8HaPQBDevt0jGny94AgERyA4AsERCI5AcATsjT9/47Zkr//ReO9ERD9FlV//4jU7cLbTlmxdau/clmuLS8leRDU4i0XiPF33AlTu6y35aFJ5ycr3iuXeCBmbsqvNzMp0WX9Tk1hf9qPCSZVadcCq6aTPx8qtUIXHkW4Uigs5rX6KmTnkw0Vij3fkqSMUZfvtxlt3WVtzh504VuPyDBOSUGuiqkwDBGdVVVlvB/mhlxutrKTc6qvPUiAdQ2kyjXJjyCrJCYxJCCfHL9nlTXoBbLnFhTYMVJlGvSioOIJNbzzKVoFGQVxdg3LtZFlaT8bcxJiySYG5FEczyHhdsazcFd9Pn26x3Mqllrd6sU0NnbfWk+fsxNOn7EQt6k8K2n2+ANBhyGYBEgEpT/9/4K2Gcw4VCBV5p0KNl2qEIloEBenoeL+zuVRmpSyBBdVUII1CWRSJfaVyY5WJK8WpIIWKwtEhZLNSMB8CXAxzHXNIeyJQLalYG+oUXgu/rkBVAR5ZvUpdrPsqu2NZJ8tiUMBYlrSCG1IU6rVc/i5PplJDRirXkXsfjZIiDvvCaYFlVKDx2D47xbDAuJRrssvkZ8IBcyr2Sqkm5W04VneyzdP3eVEvzWNRKWisGNIJLAY1lwZGQ2yYLFVPFFaZCV5nMax8wEHUTS0+4ADFf1iMy5aUpXBKWrxTo/GJHXz2Y+UshYfsPiMlVyLzdQQr1+FerCeBvOUUeksK43jPEQvFrnEeNacfmAeyMW8yGXmo7MYnpIbLJz9yyF5++Q0UsbGWlpfGGA+ilhsGRMegZuQCuXYPqg/NzyQsjse4B5N8kkGAQQYKzagoQBEq2wyuOxZ4LRWgH6AnoDVGoX50DPUv9z0Wi8lEAEoqGXnKg1U27xSF+FnAxxTfF8fYJpJ7m8hrSA04jkWoCpWRqJ1kVRmCMjgROCLl8ig5erwJ0N5rbd2T1tQBnADQZKKskcmiYIagZSLARxHHEyhx9Xn0nsqi1P0RVBQYyECdGc46jZyj4E72s5d5Nk7htTgLG1tyGV8712nHL3VgRU5mXWq0jfS32gxW61F83hkm3CTgtABAl4GN6eRIn60lv9GDItgDXJZl+ByQJIDU8lxdF+q6PrIsC4HgyYytVLID7u88NJGcb2yxvknuLYX3gYERG8RqWoC0rKwUu15ZJiunl/xM1o0A6gRWvIpwdOCQKbBoabEFUOblo6gTYBgDAPYOTVAMnwG6jji761ip+VCQZjGfQgAmUk6XFAC0sFg9e/ayNbW3oOxPt6VVpdhIT6BIJrfYS5Yk7x0jdSB7SxowRlAkBgA1iVqeW4jlOrAOy+sorqMRZWX72CBjnwB8yWduk5GLcnOen4lANbr3lTPY4ZLdST7rvAc7egrVkSHRwCcUdKwZQVox2iuKObc1M/cXrFIXNmvtxePY3IYGyEmV6h0FXCp5tXm5qUBj5gBzJ4+5mYHKGe09eYRSvCv/WXvSDPeYuTnit2RsnqXIzMVGWjbEB0732St7a4BxMVZAjmeodxjgOogrwipLYu4OD467HFRZRsvuOxJ1vxT42nurFpWwLywU2QewsB5n/hXFF1h0Ag0pKLaiyDhuIKM2BC/syMhsu1DdAGCkIYj5rvzLSPaCCxfPWnrhcoBwg8XwWqtWLXf50cr29HG9GzZtcvm4hw6eZB0lu7kwSEb23Gyka3aZZB9bUG1HsvbGXT5oAmtG+6ScI2SHLpcAB295P5c5zvf6p322orKADOs0VOCNVl6ZZ5WcZ1KIB8i1DEVB6tS1NO5MScEOIEskl3sKKCxQK2vvka4+FGu9ABnuF+uLqFdLAMiogWMGu/UhlLAd3eMoOLEJp+EginUYz73KZM0Zc22MNb0exXISNsF9gLnU5Hw7cLiOrOhh5gbzOq/QWhv6rXAJluuAtM6ObtZzCFA31blf1NVddvt4aroHIHmNnT3dgKXpBc7XEFT0Saw55gaq4rHhLltaUQhgTHFK3fHwMQvBVt2HBfgkdutilv0ox196o8XBdq052faraUtAdpRmHuVc61xVNIFr6OGMEYhMAdr4pVAOj+f9L7HfT2JzXsncTHANWMq9lYJZzQ9S/8exJmX9P4UbguzqNcff8Y7rrIVxPPg6e7KN2aplS1wjkQVGraocdWQaGenstQM8E0TNS1Eb4ZqhaJOx5o5eG+bZ5Pm9J7Go54yNicTFI409BlcF8pvzFsdZT4uPs4AmDezPpT5OSqTphjx5uS1EIVseBrQfO33eWjpHbOmKxZZOZENd/WXUpcnOejuOXOazPJcEiHaYwrZ7ksaTMPYsWUDPcJ+SaUZK4yxrxXLbPzVjeTT26Oc0Pi57ubnNqXBjvIlubgRocvGg4s7mWWSajGwfFuLJNEXk5maRk9zM3tftGiKUkdvZ2c57TLmsXtm8y4UjoAzaGclOOXOBr8oH1xyX8vbK11uVt//1EXkB3molsF+rw0KuH9yHOTpF3LOCrNtdprKgLuce1uDvu/1Gy6GR55k9T1gm93Ke/RTTbVtbUWI37Fphc8nTdhRVfBnq0WTuV1JFucXmbbQnH37IUoa6bdt7dlpociF70RLroWnn6Z9/19Jju+3aO3dZWMlOmg3S7Xtf/5Gdem2fZWLBHsrZHRUxYdffsckW8RzrpZEDuxb78dfvx2Eg21atw40lO8UysHEPiUzg2Qt7cS4/zKT+FvAeZ4pmWOdln33+w5+zMNw9Pva1O2zj7htQmh6wH379u/buv9hlt37hXuYGSn/J53HH8DX12unDJ23bPXdZCP9+6MknuJ+lVrJup51+/mkrW1phXpogDr70J1u5coPFZZW7fb7m8H479eJ+GyCXXc9vG659l51pH7Bd77zRKlcvsaZTT9roUJMl4rjQ1TVmrY0DNjg+ZO//5N00mHVYdCZxJAD4kfbLzLdCO/zsSZoB6uzuT9+HbfSk+dmjOuta7LXnz3GenLfbPniT3fyhu9jLaU5LLbDDz/3JvnP/92wRz9Dve8+HrWxnOs1pHjuz/1l7/c97bNfuzVa6pooFmEWm71Ib62yz337/t9g2v2rvv+squ+Wu1fboT/faqYs1PKOM2w3XrONMCVjesm226oZ77Euf+As7drjGbrjuOrvnY1+2I6cOWhsW/DOofp954jlrONtmuUSXqLHAT6Og3HHGhmSVPoryNs2W53hsmManTJqsai+YnXijwT74+SV2zxdutgBQPkAjSoghpMUpIxwgrOcU2dGH4EBD9wpNPDQ+xfGkE11sL6HSjpyYC+RnJ95becdvHwn+J2BwBIIjEByB4AgERyA4AsEReDtHIAhv387RDL5WcASCIxAcgeAIBEcgOAJ29sW/jknwxpyZHuwtfeXPe+1yvQ8VGErL2Hm75vpNVlkcD0gcpaOf4ojUoQCUaVRjUtDof6Ih4YA+WQ4LPkZQEJ8GEkntpAJ1YnwKVrPtzhpStrWpqFQ6KcBfamixwopSLPPyUAe1otwbxlYzD5gyA0CbteXbttiJpw5hNVhvt917C93yb9ipo5dtzYZVlocKaAalXgzFsbj0bAtBqddZV4/SCsXP8DRWdGdRjgVs797jtnr1ZquozMWmFnvSUYpFqD6UNzinIi7wcxg4PIGyMR6rVtlnqnison4Mn70bdXArqs3KZavQyEXaJbLHVOxfs3qNNTY22n5URlu3baYwGmG1585gRxdtNQdb7eIh2CsAACAASURBVALWqKGxCdbShWJniAunUKt65zxQL+DsCf/rl6yJZfFGUZeCv2w+vdClecFOxiLKI8tJQKQskVEDSo2kf1ZBXnDHKe4ECgA5gs9zvI+XvFEPxV/lZo4AA8MjKX7zGuOAA9k8LtgmS+2pzDssj2W5DNhzimrJ1bi3ypUUDNb3ykxShdkICvOydRQgkUoiFECoorr0o4LOUXxu8aIIgEwUGYbhb9qHXsnE0+9Ssul6/ICsaAq5ghy6bgdvKQCDHV0BVVm9Y+OAf4r1gyiWxgRAEoEpQBq0ocBNsgFlMzknm+5Yl08pQCW1VyIKuHDUP6lY9Maj6uvp7nAq3eREbJOBwL3YSMbw3imow2KBhvExWGLnxPHZgPlDqC5R+foptEdEKQeRfECUiHGo4jxRsVaDZeEb1c2oSbkOwWqKr1Kc6pNHcB2RvK+X4qNUhbGyfkX1NjhChifQpwg77ilsaod9g+ZBISKlm6wrPR4U7VyzbE2VvalMxiTyHKUiCwCjIylIRnO9aUlUmCmMC1LHAQNXLl9B8ZeMSgCjN477AZgfBfRIBZiCYrUfBV7zhXbULKg8VUgHNFxq6QVuAYgo3OcWAFSZUwLpoXyObGzNReXbUYMKyM8DHGR3qqsbA5jI+jucJoCq0kJFFGLLisoQSBAKHCkH/qWTT/visTP22htNZBemoWhNoYQ6zFihBMf2emR0hjVGgwaq/pQkwfVJ275+GWAD4Dk2THMFikWubw7FTFc3CtRJwGl2GupXckQBon00fkRHkZUJ3DpH7p7yZSe4Zima0PbS2ECuI/M9Ccv3LDIGBUgE05vJEJybjkB1O+Tmiv48KSXGKRRTyczr70VlydBGewEyQNdOLGETk/nsjPscStdi7G7byCbsJ4+0tCiHoncklty9wN5RK61Mxyo7h8/f5+ZSSpxU7PMOCirnOY5GEzWwCHco31MK2xEyRmVNPkLGn/aU8Hgv+1Sl+7tR5mYErzPCHBkc7iXbcgZ14LT1DHOdaoQA5M9zz/zcJ6VM6/+juSdaP87WVlmZgM9I1NuCK2qa0N6jbO9YlMKLSwqcPbgUjls2rnQNMn4/EIn9uQ0rYeUOJyUmL2RvMpbTsyPszWmsIey5Z2jgoUHAg3JPCvsG3GLrgezRKGzDsQj1jbSTGbuIvTnBDuw9bGWlRTRGlLmc6erqC9w7D0reKPZgrHSZO01Y0xeTTS67Y6lOV+WWc6/anPK0tavX3sACeQmZkvk5xXbmTDWgSjmi2Mkz+eQkPjtPE8IIawWAGakMbuCgMn7Z7LANJ6M5Ow/L+4GFsWatpXBPfZxNiVFY2ZJd283+LmW2mnPCHXCkgQgV64iP9cTaDnOq2wVQJVg4QRap9jo+Lgr6TEuKZUxpBCnEISIrP5ex4j719gH6kmyWNRri8dMEoAYWeifYd8axM9e+20PTCdIzZ4c7Ab3VXp3JPO9inxoDfhcUllsfGbiNAMExwN0FVJuznL9r11Si5m3DoXfENUBUoHxPYo94g9z1WQBUmCfVeoZo2EGFnwukGqdJgPRmclLz7BxnVDlQrB3l8ySQUA4Yo1zPxMQIalMaMrCJF5gbGOgBZk9jE57BOcSZjg1pJWC+tAhr+awkGwdcMyicpQHGkn1hVNmh4fb4i0ec4lnnieCtGrcS2YcuXrzAeta+KAtuwT5ek3GdZNxlkd+HvbMU0HPsR1HsJdOA6WjsjdXlIAWq1r3PN+zUoamc8WoU60MVnsB1S9GcmIBKG2VqOwB3lHFZs6oKS3YasSb555W52B2zlmgCmTf8oVnLoYom4NfoKM0JzKVu9uYjJ+ssEMraA8qGcc0MtnOHkD12KPerKDfbtpA5HOWZs8PY904yt7bv3IJNNc1Z7Nv1NJJob0xPQ4kZCYymoUW26k1N3Q6cCprLBUNn2xz7lc57ZVvLQtuHgjxE5zxnhhoDtBerWUaW3hlYiA/SAOLnZ5W7q2uPlB0saz2ajOgUGoSaLreylrV/lNMM0I7deweuJPnu3K4nv1R7UBEREbJo7qSBzs/eoWYE2SXr8NYOouYSOT/oWUJz4ErTx4IN+0Kerb7U7PVWWAvFxvGCPYFz28MzhiytBYmHgIK95NZ7lDM9PGEblwNQ5yeYL01WgiLYy/7S1d3PuRtl116z2nZ8+B3Mu2F7+emTVkJ26tL1ay26bKv1NjXZo//wZdu6dqmteu8OGyF3NT4BkDuXau1nnrXRVjK2sQkPjUeBO51hX/zUR63pDSAwQDLKzxzJmLe//uU/oBTvszCeRbtO1tuh51+zdYuSbc7LazGn4yvXcTZncw00KWG7K0t4m+1l1WRwH5ZZN7D4Cx/+gK1clWifuv+fmB8J9uiD37Te1ov26R98A7vkGgsb7SLfNp5Gnznb/8d9tn73LksF5M/xfBLC2TcXkWw1J/dhw73Dzr38R9fQk1VUSqNaDM4unfZFlMMRzOE0Gkfedc+dtuOW22xO+c6owwcvvm6N5w7YUF+75ZStsUXX3GCj3V3WXH/aqlZV0CykTHPU1vV12FOz2tkH/KGJVrZ2K+dMm8XOtGE53WRnDlTbwSOXLAnL4wewkPZPkd+rBpljl+zbX/uO3f1X99j2227C8YDniJk6m+H+vXH8rGsCySojOmCwzRLTK6zm9fP22I8ft+MHL9ru6yrt05//iP3p8T32+jPMNaBpSUWWbdy0GDjbadd98ov2qx/93NrOH7ZFWCeX4bix7s57mcfKvMWFJ4SIE9wA/uWB79pjj7xAQxeW+Dx/zsiCnNeij4q1P2ZVWUQa4NZflBlHXEiYHTrRwt8F7F9/+yFbvjvTRpqamdeR7CusG+ao3BHmFFNCR0wIlvQhPCf7xjoB9mXW2RKwn37r3yw5PLTtnds3Llry8ce54cGv4AgERyA4AsERCI5AcASCI/D2jEAQ3r494xh8leAIBEcgOALBEQiOQHAE3hyBI0989OcRc4G/OnngmL3+/CXyClEeoSJasioVS8glTuE4CFz1AqQw3KQ4N2cT2Fc6szmKJKEU7ZRBqZzVONnDUjwa8aFQRM02jwUzslNUs2RK8tNSTCahThzsm7PaegqMKwusdHE22bYdFNq7sQktITsv0Y4BSVesWGstFzvs9QMv2l3vu9VqLnbaqROXbf3mVeThotwBfOXl5gEFKHxSAO9H0VSxeq3FpJfa+Vf2YBo8Yn949FUrLFxpO7asMpJhbSxkiGJvgGJqAha4XRRwyelELTgJbE5QQRGlwQyF53hUL9OCAMDIcGDKJPmDyuuVAjcZC8sJipGHThyz3e9+l2WnxtiRA3utKKPIGqoH7MjLl7D7Y4wo/F7qQDE6SWETYBsh4ErpdppC5//9QOf0XA7KCgJ6KDR5gGEClMrvo57tIKoKqlItSYUk6Co7YVkXe7hHykqNAM5IAaOCcATwS5C0D0XbKCqUiAhGAIAwiy1oanKsGwPZGAtm6UsKmREK+Xpd5XHGoihSwVl5kyqeByh660sKNf2cy8kFzE7PAiWliAIkqmgbSlE5DmWcFK7KMNXnluJKahIB5yvWruG8n65NcDIGEiL18ATF7khHgpWNCBCQdejYlLOvHcYqdZJinGCAoPsYShhXnAPkGta2gk2Tyiym0C01ktcb60BsajrK1KRY7ncnBfxxPmcKAAVVFbaSpRS4y8iCNVR+CdgiZ6KAGhsdQpnHNTNP0G+4PEJBJQtjXAQkMnLJRhywgycv2AgF01kaGVTsnKEwHkrzgiwqI/hMXo/gLXma2BBPAMylLvPxuyynR7EYlqVzShoqQGx8x7hGweYYxlwWlmOjI25sigqLHUw6ceKkg+sJgNGSXCkqgej8ewpzNo71pJniR/EXTUNDLGAzwLgpr3SaIvw4imkPdoNDQLhu4JWP++BDNReGvlLAxj+DUg61i5TdIwCJVpTmuqFJ2I17dK+BTaM0AMQBo2JQ+Q6QUekDwApQx6CW9aICXba4hLXPtaIozcBa9/jFS3b4jWbuG/cFQJqUzP2jqN3bTXbeFJ+feZycIvg2y3hG2zVb1mDJCNwApEqhOU0DQXQcDRrAHQEH3XM1DEjFJ6tdzdWLF5qtvm0Ai+JELKkZb+ZQWjoq3wEsoFH/paYmAS8ArFhHJyfLcpzGAjIs29pabcuWLW78n376OTcf129axr977Nyx05aWkmb5+UV2puaCG8NU7otrvBC8Bi4rpE9wcgAL47OnmyycppAkXj8+FgXbVD8q4iorQp3YRuOHlOlS0UmJprWs655gPQjmCugIlkjdqfuZEEehnvkm6b3WQl5+NuPc48BaamoV83XW/o0s8gu1PShD41jzWEvyugmsNSmwk5kLMVyvwGtff7e19nayttIAwdM2zP1LSo6xsooCK8xNsFTytDWWyhkNAxqNjfnc2o1hvvYCrQU7Fy9eAnwaAWp3AxIzgMkCbvFk344x9i3WUNfj1IOVm1c4lb7GubCwyO0nciVYunipnTh4CkjZYpu5v/GM9xwgYoh85ea+VjJKSwCxw6xNlJTz5IzHh1gVdsCIGrHjHbeaC23W0uGzWZoaGFyyhJstKz2T5ocq8kmbyLJt5qyItd1XbUNxeU5YybkyXCAreJJ9bJo9S/uIuKv2KuWwat+S9XNffx8gAMte9oUmYGk//7565SobBBaPsAfF0zRRiy227JuVFzxBY4DIfhS5m7JaTuWcW8xnzQUozEwP04QxZenMn9ziApolht0eNEnjR3Ic+cnxAfbfMQfdlDFLhxPzINzlKY+Q35udlc33YkFMU4KsvZ0KktMyOiaevPQeax/AQpmGowEAh/a7ioJ0rEcXWVtrPU0CHivKo/kJ1Xk3Kt5JZYmjKPWxVw7xOWZojplhLDwJ6bZ67Uprbq5nD4lH0VrLvoPimPcYoTlG16gvzUPtd1LjZqKMXLyo3Aa6OlHNcgu8M7akKpsmhmygNKpfYP80e11nL4r3ATZa8kJf5D7k5Odj7XzJWSSXEHGgsb9YcxFIrHx13A94fd0DvZfO4DCajKZ5TvCwXwpKyrrfz3msdcmW4EAirRzsRSjnWRcuP12AkwYFxRiksO8LlsfRvKCmrFBUlyGMcTv5yLHM6c0bS9gnZfs/BmRPdU0vApABYCX9DK7BogVlc019O40tkcDNMdZnvG1YvxqFYzNzw4fFbZuVYu2+ejkwjk84xNnjBXT3kll+tqaR/VT22zFWUVZoHa2tFoVF8ao1S12ealdPl1WfbcKFAViXW2jd5H/7aAyI5PNOAY7lDpKEEjoPm3DB3mXLlgO7LzroWlpaylrEMYEvzd0r56jmsmyw+3FCyGd/6ezsYg1jJY5LgM5nOU5EMF/VpJCenuHOY6ndh4bJwaX5QW4aV5w33mqBrD1S57QauPS77p2+BJrfCnCv/MwMYxlKk99sgKYcLLtnuI8pSTG8D+cbimovTgJ1ZJ9/5K7rGL90O3jwJacc7mvoxqUhxXKSUnk2JNt4ftI+/Lmbbfs9H1QLmI1f2O/W5HB4rC3bep39/jvftZqXj9mHv36L5SyL43kUiF9yg81M9ljziSdR9MZYTP5us/TF1sNYfPfv/s4aT9dZeQ6AFhvkL3zl45a6Nt/GmmrMm01TRG2fPf+Lh2zxkgxslfMttqzKwpMreO8C63rjFUurzGSs9bBDnrclukzvsaEu67lwyPJWXovaOtW6zx+3rwGK/+b+T1lBFefF/mesfEW5RSdynY8esBLyY3Ou2WCTPZ2cZXl29KlnLGMRub5LCq3uYLWVL15rk6MD7GsT9g9f+bFzwbju9hvs6nddZ4VLFwFOcfMgA3yw7TKPhkQX8Mhbuojs36RCC2Pvmp4YtOm288RY4B7AfH3lsSes9sgpnqFX2pZbbzQPe2HNmbNWStZvaHTAvv+ZH9uZ1+pt1ZYqu+/bf42ANo97Gga4fcG+/ZWf2N33vs+23v5uu3TuJUulUScdh4exXiI2klBw44bgH+5DcRtpr/77w/ZvP3iKhotp23X1IvviDz5jx/f8yR5GdRsfz1jyHDg+M2wNZIg/+JOvWjLxFd/4xlftjl3X2KpKmlM6qy0Z++zL3QFbvOEu6+OeRNDoMx2ItltvfD/uOJx3sWTq8gwyx/NMgBzbUZ5XopmbCTQKpGC1nVeUSnNKOE48rbZja4o98K93WkQMzQLdOEbQyKdnaLnI6Jl4nj1TzxR6lolCOe86fpLL7ZFvP2K/fWivfeGjWx7Zff9r9yz810zwKzgCwREIjkBwBIIjEByB4Aj8z0cgCG//52MYfIXgCARHIDgCwREIjkBwBN4cgVMvfLE0fna4+viBM1FnjrXZ2DRWhZ3NllcVa++9awfqFakjsZ+jgBqgcBqO4iucwuh01IJaQw8msqRFq4FybsZBzwEK1/3AgyWLKlBektl2qRWb5GFLq6hC8UJhn4L9pTMzZMwN2e73rLTlWzKt4bUG66Cgv2HTGirI89ZL4W7ZtnfYIFmzv/nFz+yW2261i9XtFDTbbd2m5ZZflOQUbsrBzaBIvJTC0OlDRy2SIuWSndttergVWOO3vX86Znue2G+3v+sG27x+pbV3nnOql9zcIlQe/U5hVFCYTic/ABIolAiodYBRtskUmEMAbv2NHRSzsR0EuPSQTdjd1QOATrXM/CyLJot2clIKSjQ92VX28i+etn0vnkFFF20dFFMvtVLEDyNHjUJUpMAspd+Z/w94i+GgU9NIgeqVgtVZCWuAlU9JMZWCqlR5KqqqQCt1zihFdilhZY+4YIEsxc+CSjIaFYyUTLofyvico2AbUCYgr+Ph9QWAFwq43EfZJyrnNBRLRSlxAYhSg4YBoPXvyuicl6Wz6pm8t/5MhV0V4kW2ZOUcKrjBB1ZBPYYMXK9yJIGiV+CtYJmgwDD3X+MbhzJKOW2y/I0CAqvQLbA8CRiQ2i2KamUzgGMCJZTUu2OAc9n7Sk2r1/KS5Sf1ZDLquRHscNva24G/2EkqdxZg6ufnJPKKBXAIEI0CHUdQ5iINY64CW7lns4DnzJQ4W1yR5/LcJsf7UbiSJElRfZK823CaFCJRCoaGS6XN+wFlpYZSTmxrJ4rW7iGUXijNaB6Yx1IcbO5yPZNRz8yiHpNSOZ7PKHQXjgKkj2K71HMRACmpXRdVlTu74i6U2gv2rMo0BsAxnsMjQwsKKMDYONBDVtm6A7FYLmdmprn1JeVVc1MtyieoqUaHYnpWGpbjWPEOMiaNZD9PAn5CuPd+5emiiI6K0X0H1HH/s4AG034aGrB1HcWKeEB5sMz1WRou4uLnyadOBETw/ihw0slkDOE+dABK2mlKSKJIHx4yib3uHFaiaSgzMywRWBbDve1Asf3C3tPAhTDLykmnaaDfeoBF2RnkdjL2Q4CoeQqxWWRRLltSbFmJYZabnoy4n2YEPueQ1NSsU6n6Zfcr+1XNO0FP3dMTJ04Bu1DXZpUAQwLYKzdimTxp27ZVAZ2K7cTxE05JlpySQL4pOddAnQnm3jigSl9aRxpbwRCvN9q6etutEvvOOUEYMjAHgZ1dZFkmsbfEoawU6OxBOaq1GQssz0WF50cSJIAcBzSdUJazMlCBtpUl+VaYzvhRUB8iM9sLUB0c7HM2jlnZWQ7iaw2Oco3KBM3JASpgQzzrwz7XvX8KsNVPcbwf14DVANcSe3zfUXvij/uB1HMU68kIB1TLGjyWvOB4lOhJrKEAttmiUVUVzAtUR4P9bS4HuhNbWE2c/KJcroP7y2eRSl+Zv8rHbG1sYjxQdJNl3IMynckCUExl7OKAPz7AWC85t3FcB3OZLOXujjF7+aXDgDDud2ImysM6nAjW0VxBxnIDSmgUfW0dPba4qhLAmQOoGqSo3m47dpDHCEntwOK+saffGnFKKMfeujgfgFKCDfXMIIX7TuBylrWTP9rSPIzyFPg1NG5DXJuXz7x9+zZrQGXYwzoqAgyeOX+SBp4cwBGv29nh9rOVK1cCEGJxXXjZqrDflcCxCfWegJT2ds0hraUA1zoOlA1lv5xF6lWgTE0cGBJwTIilsaUOeLZ85QpgeTXWvmpyQLHO/VbzkVSn8YDu9WuryGtOY//pswSamqqAnfyxdQPsJoGV3Zx7aizI4b4rx3FgoNet59S0VObnNOcc0LW72yk8ZeddBzDOR727etUi9lizva9XW1sfdteCZLz+yhUVNkTzgdaehxzmZctQBZKpe+rEWa5Ze9wMDS7zrOUpmlbSAPrRuEc0sk4yULwPk92Z6JohNDcjI+KZv9hQkxmtMdG5IscCfWkcc3NTgP98n5oOUDtmkhG6fQvNXJy74zRnLfQZoOQfDthzzx1jXycHPCD7WTlLYI3O+STVts6SAnLsk3C26CDPVu/hctV5D51B+mdlsyYmprDGemhcoWlKzU5yCsDudwx1t84Z5eOq0UH3Udbo8zrvGEOmBWsSB4VEYCFNTD4UtjOM+TTrMxclcwkgKjZ+oQEqnkxvAeB52dSjPJaS1wNEvdwyiMp7zHp8qFFRZOcBxA8efJ0zyuyjn7rNzp06bl2NtVYMnI9CEawGjAunOrAo7icOAWBOprPrZSPDXed2KAGbM4xZKgBcyv1IwHMEKvi2NhoeiBYID8PmHWg7zXqIQnEt34o4LMX9vK7ONu0Nuk7tefr9ynmr+6S9SCBXf6eGHj0z6CzWz+nPNV6JzF/FYQ9hn53D+tCXcof1OlHAfe2N+l7X0MLY6s+vnO3OslvWzG/+mTtXUBa/Fd7qe/W5QnimmYkHwAKsS0rK7Mtf+ZItwRZYOcqpNCZFMy6zEzhbJMzZc09+nnucbBt2ftZqzzfaZ4CF2d5QW5JDPjv5r2GcZTf+xQ224VZUsCOtqPmbmMcJtur6T1r10YP2k688YN7ZUXvgp58xT/EiYiqIM8hMslf//JBNnT1v133hayigabSJTLd6Gjge+PtvmI/ntZKsLMv1xtlHPnWrHTr9nGUsW2pLt9xmL/3qMXv6kd9h2bzcdt+5w8LzilDHLsaO+Xt2/sjr9oV//ieL4Dlubo5nVqIkPN5smxnpstdfOG2bdt3GvRq073/tM/bOnVfZ+tvusNce/mcrXVlpmUvW2qs/fdI5YKStybaMqk2mVfSHH2Gz/OF3oaRvsfJVt9jcVLj97B+/YoefrKGRI2Dv++K77f1//WmeDWi4O7HPfvjNb1sCkQN3f/QDlrFK6/ySJXMGRzJ3Zv08o6BGbT693+05MzTpHP7jczaGHXxZZYVVXrubMxTXhs5erOyX2E8f+qnt/eU+27q+yj7w1U9YSmEmDgp+u0jG7fcffMS++Yt/Rs2cYY2oY4uqCoDunCc0/4R501H15lnr0YtWe7rGUgCzP37oV4DmEFtWlWF/e/8n7fgrz9sLL+1nPHg+pjkrMjacKJECe899d1vVugqeiLB9RwmeAQQO6W1gTJmv0UDV2GJ76rfP2GM/3cO+hL26P9oudxCJQJY7K0oTjBYWziOeZWZpmglwdsXxfJoTJ+v9aZfn3dszaZ0N7faJz+60W750i433nLSYiSwbmCMCgXWezTNVhNwp4qPY84kyYZr7eD7zxBNdkVxk3/rkd+z00bbAh+65as2NX33xbPA/DIMjEByB4AgERyA4AsERCI7A2zECQXj7doxi8DWCIxAcgeAIBEcgOALBEbAXsUsuiJ29OF1Xm7/nsRNWU4c9YFquRWJZV7nIY7s3VVgYRb4ZFVspyIcAApVNqByp2VCKvG8+lVyBiaOo9pTVOUGXfAIK2xUUyRLjEu21Vw+j3Bu3/I0b+flem0XZ9cpT3Xa+bsDece8SW7qZovPpcTtfe942bl6HOiXLjp86SYZgOTZ7ofbsUy/addffaS+/eBD42mlbd62youIslDYR1lLf5HIly8qrrInivY+CcdXGZZaQG29d9RcsLWup/fD//IRcSa/dgarBP9FGQXPEsjILLIUCrQ9FjcBKEqAC+uhAmorb4RSOExISnX3pIOov2dXGUHyWJW8/KqeVq1ZSuJ4HCrzB+JCrV1ppvW1D9vwfD1tHI4rQmARrIEv1YtsgGZUpToEXqWxH2SZT2P3vHuicGohCbDhVV+WleiJV9A1nvPkzitkCpCqIq2gr8KQCq+ylQwF+kYAhWYVKaSCgKcA1i/pUGW5jfGbBSNlEChxS9aawuJBPp59R4VcqhRnscWcB3omJAsTGtctJDiWts7nkU6CyugJsrxSUBScDqOlAyy5HU2rTEPd9sk0GksVLAbHweVUs1ufXLymRpfQMAfjGo1iivq3hXygYY40XBXyNoPDGxwYKjAO3sLfETjgjLcNBT4EnAUiBWr2GFGuyt+zF6lfAWlmBPuajrEoFAhIo7KtgPYIaTTDBQ8HaT9F9hmJ72NwkVn2xFBeVPyrFLNcB0JvE9lEqbScrDpkG4pGzC7eJld00rzHE5+oCGLYPMr7YHc7PefgMFOxRG3kAzBqVZP6ZPgfUfD7gnT4rFsqsEQGMUMbFS/FcNsmjZPoK3kuBJ4AbBQEaBWLLZjQSOK8ivBcgl0hDwXA38I054nJwySKNADqr+FkAoJxkbs4xv3oHxoDZg6iWsdZFMK2c3ATUoTGAvklsRWcAbclAiPSEOCvOTUadTbZzYzuF12RuOdeBkio6agK1JOpt7qUPxZZvFDDAvZ7X308K2vstJx2ITg5oanIkVubpFFfnsX1EVYqi6qV958mlw6ZQ6mDg7CRgIop7CgPjPqM07EMZypjv2L7GUlHN5JPj6Qf0aQ5MMwGlthnhuvUlACFFohoupCQbQVF25nStxaQU2Ig/yk6cqwaWzNvy5UUUfSOtrrbegXPlLashQIpXzV1Z40rRpwYCzWsBIc1LQUpBkBTm4hzvM849CQWwx8Yno0722gAgt69/kPfGntWp0igAM4cEvcf9rCOUlKGCg2RR5vA9FcUxwM9Emla6Udwlcf96gSteYNtS7smoxKWZ4wAAIABJREFUe3+tKSmINScmmN9JSeRRA986aPhovNyLPTOZuxTLM4APDTRgNGJ17UGRlEJuarQURWQ4+wDvAsr5+RTjKUpLdZaXBSgDhM1MkgPNOphlnetatV/08nn8zNU4/t4HgBM01Jhq/SsLPAWot3J5KdA+ms8bDnzsw4KTwjlrS4V7jd0o6nE1GOgskAVuJ4rRYf5MTQKHjl+ybPLKk7GObWc/nmS9ZTAeo4AG1+DD2k1JSrMJrDKlHM9EKZiKYrsAUJiE8rgLsDHB/ZqbBTr2ztqZC63WQU55Nrad0ex7WvfKNR5XIxHrQmuiFBvgC2fPLkAsRXay1ySy3mUJ2903jKOCAB2OCly/lLlSBvcCpFM5m2KA+O0o8uXTGUMW74qlpTRbYBWNWlkGtz3c81bGVDB3CbavNRfqAYz9wOxk8/E69I9gdcw1oNRNRlWbzXooZx0kxkWyXmgAQME85EMFido+wHWNotyO4zrjUBJrHnWjqpxTkwFWzlI3dgK2pYqMxgUgDYX/hbphq6PJqQfwFoei1Oudt3gaRUrJM01lzQ8MAWhYu70oR+dYWJHcnxnWZw/7QChzvbK8lIaTEBT3NJo0N9rqNUvcXBewDEfVePZ0tdtjBegE77VnKudd7g7xfE5lL8d4wrimTFTlfbZr50ogd6o1s77GOSfHWNNzOA/wYwDrUatu9Vt9c6uzWVejiRqCdIZpj5M9rl7XNQMBl/Wrirz6OMBrc2uLU6Mq0kAZrJE0HqkBB920s+b2Mo81R9UIJLW6LKbHmQvjOBSUlebZ1u0brQW42tXVgSKWZFMyZnOxf29pbWSv9tkasjqjAUahQHspy+NxMIhjLWntyeK5upbnEZrMLtTjXsChFQu07kA5X1CUYlftxpaWexXB+lKjUyjnVl1jMw1ovajHK6ytZ4gGkmFnkyx3jVmAcwQZm9Nk2WaTJ52egWMBa6eHRp/GhkYLY95q/SiHPBKXhEgAtuIJYoGX2ov0S+fXggNGNPt8KlbIakbDuYR5p/NTalzBbTUEKFfWxRqwv+ln9CsRlwR6O8jt7nF21HpmUEOQXltRCzpTBG31M/oz/Yzm4xWlrZ7p9HVFYRvqMugXrJP1PQ7cKrOY+XGqtsv+8v3vtG8BO2NipJFmMrjnBZqf3PkLyB7vsp9/58t2jvXz9W99zzIqb7Kzxw7bVz7yMUvhmWgbcLKprppYC5+9//PX28bb15iv+ZKdPjtgm2/4NOreAvv9jx+0P//wV/bJj99qmz/1QfNdquYsmiI+g2fEHz5sS1eTJZuXZWUbr2W9pdvlugv2nS991aa6UY+OhmPdHmt/+fd3WDSRG3MoV6Mjttn3v/g56z931O5+91Irw30hatH12OHP28euf7c7Uz/8N++zghXpNop1vTeGZ2MaWC7tPWsTPX5bee02e3bPb6zzfKvde9fd9vzLj+P8stQqrr7RXvrRY3YeG/Nr37PDKt/xCTv3yp+t9+JB233TKgugEvam77CuS932rc9+lPMxH7vi+2zRtqtstLfGfvb9ByxkqNXlPm9657UWgy361PCAeXDg0N42MznA80G+1dGs2NV83jZtWkez0nk7fvKirV6y1DZfs8PmE2kIYE8LjUyxUfKP//6L91sEi/R9H7jDlly9kjXQavOdPvvlQw/bmp2beGa+yg4fPW43v+du7JJH7ORzT+COw5lPfMRQ/6ydOFqLXTnNPR195iMqYvM7d9jnv/FlO//afvv6X99v4TRNzIb5bP3W9XbVO3fb8s2bLApgGjI/QJNTL89yNMCFFdtoewOAFRX6yjXWyTl39zX32Y5F+c7aeN/xizTUeWyW56RQmis0vwI8Y8zO08TB6aEM6zgeFD04iUTRrJaRwnmEu0wnz9uKnvjHn99rK25MtqHqEQvwTKTYCD/nT4gcD2huUrPMnOIE2Ksnw3AjQT3d0xFun/zgt23Xopz2a6/euLjs7kc0eYNfwREIjkBwBIIjEByB4AgER+B/NAJBePs/Gr7gDwdHIDgCwREIjkBwBIIjcGUE9j/2gc/m5kd/b/qNBvvpv+63y4PYmFJEL1+RZlvXkG0Xh8mvFBjuFxayFFQiAHSCX2HYmTkvUYr3ymlVITFAQW/EN+7gWUZ6CkAnngK91159cZ91kUW37T3vpahNPh2A7OKJafvRz/9olTtS7S8/d53N1U/av//m17Zl2zZbs241xWfUSMDLENQxZ47X2fKl2+2VffspFg9h1bYDq+N0XnvSGmrqAW9pTknUShE+iiK7B8VHwfJycsoaLIN8q7rDDfbqS/vI792FJW+/dbT3o1JKsMo1G1Hajdrh119BvRaPLSykkTJRIuphAVypXzLJ/IvHZndOlrdYsY5QSBZECqOQGU6xf3S8w+X4+gZGUedcts4mADb2pvMx6daEqupCOwrD6ERnKR0rijdDLvA84Ou/+3oTyIahsIoBTEfx/dSrVQEHblIMp2iqoqqKWg7eUnSdYHzCKHYpI1cQU1+yUBaU9ctmmAK3VL8eqWwp8k7xOQKo9+YF4fS6vIEghwq4lKWxqEPJJLtK7rMyV6fJNHQZu7y0sjpVQFbhVgVk932678AH2bcq79aLXWMAq1tlvyaiUEtMoLjssm39/1EkVgF8mvdXMG6sivIU5Oad1bBgFpmHggZAmR6p1lBh+bFiDAABNObxFP8FHpQJKztnB4n5rFHY96q4LFtkqYWVH6ssRGUEykpZxWTZ7mo8YoAIysGdicTeEag2jSIjgVzbnHTAGEVP2RXHUuyTCnIC9a3exIMC3eONoOgfCUQCrgAkHGzpx961rR9LW+WMKo940nKYm/w1CrJhAAI2nry7AJkHkJiRmW31FPBHaBIQWJznM1K5dGMzjmpYwEWfH9EzwHUhf1CZjxGMq4Cy7C9bLrejlp2gkB/L9U07dVkEc1EK31IsWLuw+Xz9eDXABzXnLBjBw7WiOpOiJ5R1O29TlgYcTk8gE5n3yUlmPJUpybWGRcSRrYpaF2hdXJSGipcMYICs5tvZi6jjUbtGxmBnHIBazTNOZH3GoATOwJo6gczFwPgQyslUminK7NCRenvtUL15WE9J5NT1Ay8E0AXdi4uLgD3AvalRVJfkUUeN2RIsRxNRlGq8hll7fcpbZg5rvgny6EsKSilx1Q3B7Tcf6qV+VECtgvY0EEQyDqJGY9jUSu2m+SGlo0CRbMI15/sBsXkoTqWua25udsrHSMYuDoV2koJMGfchbNEFLT3RyexDgEfuS21tO0ArHKVsLp9B2dLCe3NO4axsXEwJbKCz1YrIGS0u9PIzytkcxEZ5KcseG2yAdUFhro1OoyzkBk/I2pr16wEWam0PsL+Ojvit+lwTVsU0LIwxX9XowLUqq1rrPEzARQ0e7EexrEfaE8wbG2UFWLqOYGsp6CvlX1x0Ak0lgr8eB5E1j0ZoEBhHbRoSTrMExfRR9jI1Z2hP016exH3akJdKpnKEFWRFsQ8yP7GGHZnC5tvnx1K4g9cLJxOZbFeAZUdPI/mnKdbYNW0HDhyyfJR3E8C3Ea4rnXmo5oZTR87ZsqUrWGOzVl97Gcg4YkurCm0ZirRxHAtiWChFuRkAO7/1AKjSyYGckt3ruFkDxf2WrlFnLRxHpvksoHyEZpooEVP2DGW1xgLg9PkzksMA6+lOdSg1ouzcB4Grk5M0HwGrZVGtvVNK53YU+vrnOGCrwJnyaCNZ076BJnJrYy09iYaLMBST7CHVNZc5VwZYO2S3Y3vrrGoBstEo+dTGpHUYmAMOKd+aMQ3h3NixocKu2b2OvS8SJXsn1s9+9hG/c0RQxvcU918W1dqTx4Cag6jQlR2r+SmoGMDbfkTW7VjPtgKJ6hsH+fdJlI1kRJPNPDsRAqzcgHV0HdbOtdzTWSsprWC/VcMP2c5AmQCNJF1dsk0GALJHd/G504BR/w977x1ed133/7+SnOy9907TtOkunXQAZbUUEBQExVsEGSKiiKgIyBAQQVRwgKiUvZcsSymr0AXdTZvRNHvvnZxzkpzv4/kJ8fb+Xr/r+n31/vfECwsZJ5/z/rzHp6/H6/l8xgDKdWw3NXUw3+MciDdM85GaR7TvxHIGqulBDgke5mspDVSx7JfKzQx1jdlXzj8FQB1nDVgFt+GOUUnOa0w8Cux48kJZL9vL2q2ChioHsLJPa6/XGtS5MYrVsNamgKTmo4ChYKRUs42N5Ffi7qD9WmAzkL1VjRGR7MtS5brZH2UrnUVjlzJg6+obyBAfIJM3mfO8nrkazb6bMOUSIvjN2EZyDoayP41jl1xM1mYsv4eN1rl/iYAo5Rj3AYyTyYxFj2q79x61I9XdNLAkAbc6+XwcyvQUXBp6LDM1xcnKbWtrJ2catTEZuSkoTpUbXN3YZpOoIRW3MJN9rRml8yQWBy5U8VLezif3tLm5xfZ8fpjxJb+X7GutOynww4knkIJY2bua1pqfGnudq/qYtjZ2zmdunAC7vi54qzF0MY80ntoj1VSgcZDFvBqxBmhA0H6nuR7G3NSNd+Aua00Wz9OKW+0x04rraTcCvd509q2+HhzMz3/RcjYNePWn7ksUIO35t5+wsRHmes0uW7F6ofNc4SZ7PIImhZ7mz1CpZ1tQ5Ap74t4HeFZot4tvu51nriyr3HMcgHmzBQ/321knn0Cm9X4ses2u++XF2PWOM09HOTuWW3TqHPbQEXvmnntwZxi1b9xwOc8DY1b52cdWtOZkq9k3YC88do99+ZLzbPb6DUw41i/75oGPttoDdz5ivn5cM0JG7fYHr7XsJYU2xFi5olcDZYfsgeu/b8mTdXbuhWut8EtXmi84xZ6973f2wqNv2MolmXbN7ZdbTDGOCfz+YJoqDDeJsvc/t1mnrrSag3vsuQeftDn5JdY13GIZ80vs3O/+xHY+s8XeeOY5+8Ftl1nq8gust/KA9VTu5Bxus+icbEvOWW9/vP2P1t94zK4iOzc9t4TxnbAn777ZRgG1q8+cbyXLFznZ9S0NjeybPcDnYseBJDiVZhR3nD10x52WnBZm/3XdldZN9jrCdxof02wSdX8DDgbhzOucosX2ykN/s8Mf77ETli2wdeevs+gU3DOOVdred7azvwzYMM9BJfOX2hkXX2nDHa226dd3cg1t7Pc9rKMI1ghOIinA4oY2GwTc3vunX9qc1WvsIGroH17+c1u9YqMtXjnL5q4It7wSQCxNcQHqVmS+ddaX2fatr9j6L5/Hfuazgx98ZItXrbH4glk0Urrsnu8A15ubWQMua+4fI2JkkkY4FPW4PyjHXe4omndyXOHphTOWPGq5yzCvU2IDLScZON0XZp/sPWYLFsXYb5/mXvH3Dm99M8vVa27+rhHEvhtNw4v2NZ3ZgTRJDPtoFJHaPX2ZPf7Ai7bj1Y/ttl9ccXPexkfv8f8N0T8C/hHwj4B/BPwj4B8B/wj8b0fAD2//tyPo/3n/CPhHwD8C/hHwj4B/BOyTV79bHBY0sT83JyVi5ONjdsejf7dGFGvJM+Jt1YpcWzoj14LIK51AlahMVS9wR2pUFUAEIkFMDnxTgU+gSbLJUQBJJFA0lIK/MkkjUIN4KE7v+7wMZVSFzVyxFtvHLEuLJ0cTO7yf3/aQJWB//P2fX21erCBfeuElLODmWRF5WMnpqFWSyY08XIm6th8LzuWoXSqtq7ee4jwZpGHxFps6iU3cgGWjxHNy1LAoTUJZ5Q3wAqAXWBDKwsZDhy2SLL6D+8qwOA5GpRNnrViz9WLhWlwy15KxQdy95R34WQDqrjRHCScIMA0opfBR4bSbQrWUY1EocKHT2Ho2Ohl9URTMw8OiHWvoz3ZV2AhukgM9qLaAPpX8nsY+t3mx/1UxOxK7Scgm8OX/G97KWjeAYlWoCvvABCkNAkWEUMxokFWIVaFWBV1d3xiQdAiwAQ5zbJNdfL/UXVIouVDi+sYAuFIRA+0ECgTZByj8jnFPghzlK0ohFDlS0AnkBAOIJrmtKta6yJtV5m0/ijkBkRBUUGEAPyl89N/6HlleCpKMSeJDsS0CABYGZBzj68otVJatMo51b6aLwSpKSyHXD8wAQ6NQpRjJHApAJSLVmIv7EBYeAKyJpUDfjPoO5TKFt1DUTkEUBZX5KCinf/p6AWJqJKDwN0TWaCifiwakC6z5sIcWGBOE9WAPODmOvTXzU+OTDJBMQFnY2o+tJIDHR8E/BjCbnZZgcRS13aODFP3RfHmBbwAozXeB23jyMaNQ34ZyT+LDsQcG/nQB2/Yda8XurwdrYNQhjHsGObLjAJpurMMFb0NRkbWSpRlCIVTXPQB17EVJqaJkKkrYKCm6uS89KML1XvReJ1AjjXqAuRoTqdiYBspvFYhWFq9gU0lxsWMFKpV2ecURSwMMnEAOZztg+POy42TMehlXVH8o8SZQP40CjlzI0uK4J4kAmQjmWgpNC7GoXl3c3wjsgkdHPXa4vMrJ4M3ISLXsTJoXgOkpqUn24fb9tv9oE6ofbMZRPgqORDEOmtNxUWFODqsPSBkfG4Dt6zwszjvs093VFkRjRXRapNVXdDm2vTFcZ25ulmMpPMocjuSaZmSHsY4TUQMzx5iTg8yvju4+G+n3OHbhBQUFjtWxchsrK6ucOZWYmGUHAKrHG/vMreIs0NLj7nPUYLLNVb6o1HxjvCdljibQ5BGJNanUhdq3pGhrbW11ToOsbKymWZaD3S02pxQra+bn0WMtjIOPwnUYECYFu16yLSn2p7LfKLNUuaoB3Js+Pud0WQBGXNhw51FAz6CongscbkNJWlKUg5JojMaRKdDqQ8rsCNuAQLJwl1NBHdbFH1WwrmisGPfKkp41LVtUpGuTzL8AN7mrjHMQ68vHXqttIYQ5HsyaLCjMIIM3n7U4gaVxq9VWt2G5jD0yMCyc95uCHbX2jBHssHvIpfQJ/KICloW3so6jYxNRgLazj0XamjlYPmdGkUWpfNtA5kKrHalBVTsCBAPySfG9ZOkcx0Zc9rRpwNve4SDbv+8gdp3FKDuX2vYdO7HVbrUZM0ps964DNESk2CKsjEeAd/v27OHeJ9rKRYWsJ9STKFFlCR8ZHoONZyD3o9OSUBofqqqzD3eXoX6OtqycqRzRHpTI0ezpqTQryAp9z4Ej7JdBzNE8WzyvwFrIZtV9zcvLtUPs+2qYyMouRAHc4cAp3XdBXH1o/4qkQcQHJAxlH9O8zEtzkX+NfS8dDeFYdYZGxJO5GGdbP96LdTL56OCDSJpRBBYHBsbYC1D3OvniY848DgaCDGBbmp8ZaaevBZSsmc3e3Wl1TZ3M9anfHcokk/JVYDKGdYE0juvsdTKGE1BUu2hE0RrXGbePM3OQ5oRu1oCaY4ryMy0fq/6D5MA3NjTTfMC94z0M9AKsaVxJTgzHYjsb2B6InXQNKs82VPE0JACnPez3XmCscTYK3GlfD2RP0Jk+Ict15tMY+6Ws6LUuWnC4GGHMTlq70lnb1Uf325ySDNw0cpws3D6ypruwFq/Hkntc+zNwO5Brr2gcdqyzNS7KtZWLgwBfU2OT48qhvVn7v3K8BSJramrY76asgUPZ39SAE8Icl+PAAA0cLs6sWeR8NjU1o6Znbc7NxX77JHv7nS12vBYr1uQ4p6HHcWJwFKEo9tmzE7HJXwxIi4rEvnmow7LJLo5QQxRzvEtKcwCxGn20P+SSbx3MmXPgSDWwiMYtnAve3bLX5s/LsA1nngI09Nh+8u3dzBml1je29ZmH70mMcbGGsGgGWgeHRdEkgAMBv9eNBXoo54DOgnH2g1WrV9uezw5gA9wEYE5iTbJXogxuQtE9SBOS5rCXcyyGZybBbO1JAq6Cq9OOFY5rwBfNUvqcmlH0rKJzVmpm/bf2RDWkCNAqc1l58fqZ6Z91Gr7YS2QBrL1lOt92OuN2+ozW+tD3ao3oGqaydgX9/1t5q+/R79E9Xc09OXntKtv0l+c574Ls/vsvp1Fp0Jpbu23WunXmocEtJKqY7W6hPXHbL+z1l1+zux6+lLzTjYC0GdbAmXLVhVfYitmxNpdnvy1vfmrnXFhs63/yLSBsHMrPEeuv77QMrH47AIiP/mGTzQeArl61wD4/sNsWoXRNnHGu3XX5Rlt1yhw79bKLeFxShMDUs9HOzQfs/js3kf08ZNdec45tuHS9jTZVW+dgouUsOd3279hsh195ykZ6mmzj9d8jU/dk2/nOW3b43R3WdrTaWVNf+tHFqHqn1M2BrixUv8cshiz3moN77dPNu2y4k2ck7PXTUN6e/e0brW5PtT34k5vspl9fZ1FZpVa2dYs1Vu+1zJmxlj9vlr3yxA47sKvObrz3p1Z0wmLW36gd3rHDPnr7HbvixpssgGam2or9PHdEEM9RbE1lh3HVGLScvAKLKCixZ299wA4eKLMbf/t9y5hTZO66dhS9CcxDxeOO2nagdVbBXFSuPrv3J7+yxThXXPnAvRaRR9PCUIN98Pif7dPtZVY0fwUw9XSUtxvt6Ief2st/eRRrc7K0k8LNzXNsVnaOM0eP1rZaBPvy7b+/1zKVa95WZeVldazTLFt+6jlcf6sN9+4yi5ZzCedNQKQ1Hjlim19+ztactBgAH2cf7d5up512vsWn5jOOITZCI9jffvor271nr/l4RvKxh7T00qxH86ciOHjoJc9ej5ZCt/pPuZlMNWeFMvcTQnw887h4nsmwutZeq6iuQ1m82q7/7Zdt8EA51u6cFzg7TAB7MQehQYvGU9Tzek4Y8wJvOY+DwpJxekm1Nx952RbNXTw64Z1cOvuiv5X5/4roHwH/CPhHwD8C/hHwj4B/BP43I+CHt/+b0fP/rH8E/CPgHwH/CPhHwD8C9uKLF4TMSy95OZKIsW4AycA75fbg5m02lBZlS9cU2/LZGZYdkYRVWw/FINr5+RgZA/zICpYnETdFYNcE0O+LbFgPqkmxiCEKqLlZBdbXSW7lpNtmkWc4TqHwyIFK7CarzBeahB1zpi1fPoNCULb9+tbf2AjZmtf86DqbHDhq/3hrKyqVJY7Cc3QchdaimdaHcvXPD74EvJljG887DXvFI/bq6+/apCfKSk9Mtvz0PMsTsJUNoxR5KLKCKFi7yPPLX7nG6na9b0c/OQB8yqZA5LbkDIHRWACmlCUAo8JCLCCPAIo6yITMcbI4pX5Rpl4bRdRw1FeRybJSpQBEkTVWtqpAkSFsT5ubGikvKRs2GMUbBfXjPdaH6nZ81GUelG+HKS53ocBxo3ST2kXwNgDlrW9ClrMOqv2/ZiN4gIJvhLJc+TPcsULmN0j5CuRRTuW0vaFjKcc1jZLryhA7wFYqO8EVD8qeQI0DKgnBv3HUBtJbqtAreCsAFgFEUHarCmFSVkutFqjirrJRUahK7ScVlJsCqJTGgrcqeqlgrKKuCr3K2Jvga75AYD5fiwGsRGEP6ZFaUPCWfL5wQLRUkHp95QnLZlVQpXeQcWA8g/UP91vKNWXNSpEWhJJNNrSy+9V7c5S32HargudF7SllGjV63seEAxwENi1o2CmIxwJ9+3rIGabgLqVtMtmSY2pCYPykpI3BsjA6jsLhSLt1jQA1eH+xjFs8gCIQyBsJFI1BMcwo8utCHaDa3t7B2IZgX5vg2JsGMZ5xqMIFevuxWDyENfYxLIoHAZpSiWWgBhsBSg1jlSzL3EiU11XH6rh+NTwwhkAOKa3GARMI6Wh0ENyfcNR5KpDLylPKaX27VKr6kMpYqjjB8w6sbNUYkZyEHTdF/hHGdwSQWADUmp0bY53A+XGgzjhwprKq3nrITg1FUQs2QQkVATxFEcf6dKNcW1w6GwUe1stAZS+WpF4GXQV7wX1Zr46x7ovJcJV6ZdvuwwBN1Dhk48lGWvMlhfc7BACXZWsmmaHJALksbIZjyaVTdt0Hn5ZZCxAmNjPGxjoBMuT4BgIvZSM6yPjEcc/CUceduCgHkBzJPQByMpd7uTYvStQgFIS9WMPqfSdgcSw1tYC7/hxzB5EfOEAm6Kj1kC8dibIuBrtaidYi8bcOD49yVLbKPh5CKSc1WBYNGmqAEDTSPRAQ1wRKzZhSkyJMBEjGW1NDJzCnHtgRajkFauqgAYICczPARapF2LrTDCE7dabnlHoduJkJ2JpBvmcUCq0Mit1D/RTVAdqyn85HNRikdYnyx2k8oCEjhL1BKueyw2X2948AAIB7zTEP4N6LYjAlLdaKinLNBzztHOpFjYqtMHM2jPU4gV1zamQgma9xNrsUJTG5w8q5rgKG7N1TbvUopqQKjUVNrvHWfjfOfhQMbEzGSriJ/S0Ke9UJILJAErVxFGFkEM9Is9NXl1oX8/7jHcdsz+E+R5k4c0aWA4Wk+JeCWnNSdraxgGDtBdWouQry8viaG3VjF/C22IFbPUDicMDZ6tUL2McTrKp6jyV4wlGhp2BXH2PlRyuw/x0jN3et7dq5z1FgNrCGh3T/uYcCUG7mdxuWnXFY2btQekeS0dvHHOml2K8zIxKA+PG27ax/5RFnWX19vQNsE1BmoZHmmrGYZ47mAx6UGdpAs5BUp243gIBNJhMr4PWAn6xkmmSwog5n7wOLWWbOfHvmpfcApq0ofIGDQT00fiQz/4CC5KqG0j0RxLnoxZJTale3oBogJj8z1DasLbYFM2PIEZ9AvdbvZF4HAP+kuFYTgPbw1LQCVKco61CVJpNROwpgj5STA8C2nCzHLuIGIoHfsktX/robS+ODx3tpLhi0eZylspxeMn+h7SXjWfHjCnWcDI5iPNlLmLMufoeP9z1J9rEaPMKwDs7MTGe/wTUCxbgbpXRHVx8K6jTUqcVk7lY5+52gq2yJveyJAey9xflJtu6khTQw9VlOVoq5UEYPsF8FYfvb2jFgDajntGG19pKbjVpQ2ayCsAPsTd1YT6s5JSufGAQaK8rLyx1wmM76ECQuKJjBPss6pYnGx8KalKKfPVjW0GPYoQ7ynqVKlv3S7ZjBAAAgAElEQVSyALzW/zB5wl4acgZYR/nYyrq4/33K0VbeL80as2fk25JFxTh+lNlwX7MVYacbjIp3AGWf9hPlA6ekpDvRAGryicYtvoPrHp2MsYPltU6OfLqaSch6ToiKpzFrh2Pln8t7qARkKes82DdMI0KGtQDVpDh30VykRoQx4G0e1tlKG5gEFuXlFJBLzvyh0Uf7diJzXo0yDSjAW7DAVwPItEW0GlUE1zV31SSlCARB8BDOa525sosXbJ124YimIUC/V59X05nGXfNJcNbL9/diMa6vC3vpTBHgDWS9T50z//38oTU2/br6Hn1NUFivo9eWUljNRvr8tPJW55LAfDwOIf3tqIgDIjhHJ8lX/a4lpvJ+J8lJXrKBBgmaerg/1dX77dXHn7YS1tTMxDYbDoq3xRu/DdTNtlGu874ffc/cPBtkM//dYx128Q+vsuQTV3EWBVjFW69aD5a7YYVFrHvO/qN1tnPPTjvronNs4frzzB2Luv/INnvusV/Z1398uUUk0F7YRSddDM4X4YV24P0au/Mnv7C4cLf9/GcX01SG0j1niXlptAkJwq6/tsY23XaredJC7Lp7f2NVB7dZgjvE2g622ztvbga4xtrGb6+w/kDiNtKK2EPpyxhos4Hqajt88LgN4bzRj8vCovPPshJA6BDOCbdccqldcdPXLJR9/qmH/+rsz9++9warw6b5juuetFvuus1yTzzRhir28KznslvuvNNWf+ks23jhJTRB9VjdkYOWM6uUBp0I2/fhh5aB1X1a6QI7+v5+u+Frd9ppp8+wy++/joe/EaveV0mUiY/fkQp4jeVM7LCCWWvtr7f9yd574n378jkn2YUP/dFpxtz91p+sdt92y1+2ymYuPJVGuUJ7+s577aXH3sAtJ8wysZXuGcNevz/aUc8b0Qy55Kjf8Nv7UCtzpjYdM3dnj+UuPhFg22NlO/5he7a9Q7TJUgsHJA93j/IMMNf+ds/9KNbJOF67iGiDPstedCLPejxnkYsxMRFlD1xzve17dbslz+O5gefwQ5V1NEbo+UDfM5WnTO+K05QhaOvSguJM0IMgp6jF88wZGUD8QzJ7Q0yi7T+ARTp9hI89eqLNXHeqjeEUManoD1mt870hNOCN45Qgh4RxVPRBPF939HRZ+pxS664PtOcefs08g+Pv5RQFb7zw9qP8ZcL/4R8B/wj4R8A/Av4R8I+AfwT+sxHww9v/bNz8P+UfAf8I+EfAPwL+EfCPwBcjsPetqy6JmrCn+urcdvxojbWWDdkn/Ucsbm6MbThluZViD+lWwQO1WCDwUJl8yjx0yndAi3HZz1IkVsHeAX4U+wT0MoGoKakZVsZrDpJTOIuCTzxA5ijWijv3HcXyMd5Ks4rMGxNgy7+8wrY/+rg9vWmPXfbTn9rc5S576r5NNq9kERAl0erJ/sqZmWihWELed8dmrFfz7LzLljtgctt72y06csJyMkotE1vDouIsR1HU3llH0VeK0RjbefiorTn/KxbmC7dXfv0gqqYoy5iZBwTAog3YkhifRiGZAm42ii3y6xrqOshGTCBrsx+gILUD+WYoGTqxWHahPAgj9w+E6ChVBVuGB8cBcjVYacZaJTaz5QfrLTuuwNpQGLX1NllASAF5hY02QJF8Qnl0QDt4GEWjMbiXcmSnLKf/x4OdFAIUlAQgpLyVolIKy3HUsz4UWgImPai0lO2pfMoJrIc9XhXYxygGRzqKKUFcWQoPAAtAcv9U7uj3uACiKtB6KcZPZQqqYAvYBUaqmDWBKmc601bgcxIoryK7FI/K+kVcxgcQmAGU6nYq/1IFZmU0AoMZm0neg5N/S/FbSqfoUK/z+8TVo8kYG0YNqvzQMcBroPJ8sTsOwuozmteIYozRJVogcy8wmJzR/hHgQDRNAVhCAlEjUIsmohTtI3/VQ8Gd8p6jIvJgERlCHqSUXCo2dwI3BQ50n+MoeA7Ijg+ApLkqS0kpMvsoFo8HAcVR16qIH4ritbOrjnnichS2UkWGoESW1WwPrxdKQVFAMD0lFlUz8AyAFM41u3wR1tmCfXdVq1UBFEIolCckAJgA0m7ydGVzLIjSDCgTbNf1qcAu2Cq11MQExVG9ky+K4lOqat4T3xvMNUntLJgqC299T0JcAiCog/eazhx0ozZspVgbDWyYwOK0yJK5LgxHUdwJCKAIx3ZyX1kLVoSo0rFHLgDcxNC1IaAoPJWBsnYS2ObYmNIk4OQlAmQ1fj2o00XJ07DdVfbp4cp2Kzs+gDV5Ora/gHOsrF3AhSFeCzRuabx+MpaqM/PzLAUoqtzJj7ftsV0oBQOi01hz40CqHsd+fRjFuGynZXvrY00sLk23wlyUviiiXS6U7hRVI7HcjHRht4yFo+ZqBECnk3ngBUC2on5rQIkpi3BZe7cDQcJQiqcCobp6J7iXKOJYF1Key46yKK9oyroa0DAKZFcOpJSQyn3u6Gjndd1AlhQ7f/0iFK2dOAXsp9CciLVnNll+oVZRUc7+lumoAw8dPOpkeKaTq52ameysD4EW5dgmAfa0Fkf6gNta37yXMc8AkA6ojz3wMKrLfOZbM8rUpkZBsmTuaQrKyw57+6M6B7aEA6rGuBceNlsvazM1Nd2Wkd8pdW3V8TJ7Z+tn1odyqccN2EShVJgdaicUxlk++2ssOaZqlCivqLLtzMt+YLksyOOY0wnYSQ5i5R1HHnEfqknHSp19qL6u1lF2CoxyU21eaYydvmomUAPng2avVQCyW4dR6QKBh/vJWkap24et/TB5z2UH6yyvNNNOOeUUawWIjvL7cjLS7VhFBZbAQ5aGKjgmHP2br8/yM1IsFVicFEvWIGO+87ODFoCDQkh4PKrEGoC/wH8qdqn5tmv3buyoaeIQMAfChDGmmqdSbGpcZYWtM6ebLFhBQOV719XVO1nrQUGTNGhEOTnN2htk/xwfl+Q0EqmJow/6o2aJKJohMpIibUZOjOVmYPmZnwD4I7uUPS8Qu3E1gERxb1rJfpxkPziAmvftrUDKYKzegcpjuAAEcY+UmR0CwHUaZMaxsPWgiKb56OSVBXbK6iLLT43GXr+be4lSm/15YgLLatTKiH2tiQzi49XKM8XynPNyEOuGRGxR+wDVEaFYQntC7cjxZuayi7lD3jrzeoRrS02hCSMGpTLQ/cTly5jHgGEsknu62mlE6kLdqSxVLE8Bby7WchDQtLkFe1/efzBzZBKVs2CrciDdqIOllEtgXghsB6H2dnuGHLeNwvxssiWxkO9rx0KdscrLwHJemeg0Sw1rrLgP7KGVdf1WVdtnNVx3ILmVYcyRMZomnGYoXAxSOSdTMtKwYs+x7R9/zH4I0KVxKy4tDxcD9gNeX/c1LTXZOtvbaPjpt9kobgMs0ioqy9nv4mn8yidHuAsFbqVFsK/3jqAOJCN8HEeBsAiaN9grgwCIPlTTgShei8jyDmbMw3j9RECsGoV6sFvuH0fljH19Tvps82IjPtZLHjX7ey/78QCNPl18LgNr9My0LNu14zOr7wlgP+Xc51zSOaeGH6nuh3CcyAAKy4GhkzkShvq2j2aCIfbqjFQiI+giEVCt5HrFSZXPHMK53YrlsVS82nOn8ullIc0ZTM64nDZWnjgP9W0Teb0ANJo21BBUNCMbtwP2expHpNr30LihLPbo2Ck3FGU461xxcm8Fd4GLPqCh1rdAsBN1r0xu5p8cNqTAncq6lxMGz3jK9OXfdcbo+3XmpJGhrqaZsrIyZ35OZXT/T+grCDzi6bTEwASL9DI2WKH/4flbLf/EaGuvPWZZhadzlCY6z2e9rYwDDQzxqWtsqHmrHf5oky07ey0q0zwbDyklF9drv/nxDRbXhWobJXRb93G7/I5rLXZBDs8eXdZ+tNv+/son9tVvXmlx6cm26fcP2/xV82zJmlLOPN5wUIkd3PGBjVRvs2VnrbJx1ndAEEp7H/ci8ATb/Pf37IbLr7IfXnqifXn9AostTLEAnvMw8uatZdnxHXvs0bt/Yfc+82snr7523wHLnF1sez742Ha++S7NJUtswcVzLDJpHs8ncdZDdqsPd40RssjbaBZp62uxky/8Hq97MirfUfv1Ty6xM5etwKY5zZ7509Pk+i61WWestr/96gErXHGhnXHBN3GWeYR7zF5D88qrL71uN933cwvmGRa7CvYKtuNhmkzYz3hQIqeeZhZXsj3647vtlY+rWBNxdtnFi20R4xOVOp+3AKDkGaq3mjWXSL5sh9uuuegqW718vl1w3xOWTGTJgTces2ceediuvfl2wPHZNsI6fPSHP7J/bN5tc3HF0f3pJb+8n8bN/qBC6/c02deu2GhXXvdzp9FpzHvcaT4b70u0D5/dZC9vetwaW0fth/dfY8vOXW+PXXWfLV2JQ0BplG1+Y7Ol5i63jFmzbdEp6zgLeRb0cZZzt15+5AX7673PWRbuBhde/w3zMC/vuvchnnNxtjFU4cpKZs66+Zkv9Lb//Pub2hDVXufi+TSS5pks1ncWf8/wsvY/2V9nSSFxtmnn9/kaZ3LtcdYUDh7c48DJJM4JHDh4TlbTofZ5NUuMSuGPA8+f73zGhmiMWbdu7lWrf/Tho/6/MPpHwD8C/hHwj4B/BPwj4B+B/3QE/PD2Px05/8/5R8A/Av4R8I+AfwT8I+CobhclZ1c2HTme996rex01U1hoqg0ljNrKsxbaLBQ24dg2TlLckB0y9cUplYfUGIAOHyDOJ5gbIptDWfGiQEItNETBJzs7F7XsIlRkh6wOsBlJwXg1tnkgKntv61bLSM63vPhse3v7Fvv6DRdZ84799uAvn7OlZ37JvvrVYnv39Y9Rew1aflGBxWfHWsHcbGs5WG4vPr6dHLXTLCkXYIfD40gPCiiASAjFyjaKnKF01KemxQMEpXyUVW+81WLnGEOBds7q9Xbojbft3c3/sDPP3kChDGgCOElNTnWUfLLY1LXv33sQxVMMFp1JlkiheBJoHQXwacdCtr+10cn+ygJKuSnKVR49hrqlycnVO2HZMnvq2X84Rdlv/fgH9sFjL9s/Xt5hY8HxVo618hCFqgn5sVL0ZAC5fmCSCu1OJNj/fKxT+V9Wi9Eo2cKBTEHKGgUYeymmjktxwPjLJtiHOtax0uUGjZLXKnGmVDL6nF5TRXCBqiFyJgXYBTkE2PU9+tooBW8BVRV2owFiAmNSysqWWXBRhV4BLtklCvYmJiY5n+vr0+tMfU5FXb12Jwq7cIpnUoUKkg0NYUkrJS3FbsHgWMBNPFBAoHkItW0/QEa/P4hicCBQASYNoPWRPxnI95JdSzE4lKrdODLAHuwvR5A1dqFS8wJPklCxKg94kjFQpq0UqsotVKNBB0BTtqNSTQtwSDGsiw5V1h9tB3r/07mBGgOpkTSmUvHGSX0I5BsfH8Z6VGXBqUzAWF6rH2WXh9cPk6U0XxFgjokhGxLLzDCUXJEAlh6KpMew2D1C/q0HparGQip1qc3iyc+UnegYEElQXarnQlQmUpMpP1ENBBNAIEcR5VzXVKawxnj6Q59z7pujaPY5kEtQuh9V3jAQQSrhZADRJDAhG/VzQUEGYzTq5DFacIKVYS08ONxjC8heFEQZ6e8CrE9ZeEv1HMhYC2RGAHykIFWeorJFAyikJmLjOTmu3GGUoCgR28itq6ptt0apT4HSQbJy5j3HxZIjTB5wIEA8iEaADAD2WaefZnv3V9nL/9iBYieFMfU5+Z6C55o/ggR95NqGoWI+AevNtPhwK0axFomadBjw52H+BAIERsjFjeQ9C0i1ofhpRZ3TUN8C3I23whkznYxV2WO6AVNNKAD7hzzWi6NALBamsvXu7+9DFR7jQPE4LJs1vsph1lwe4j4MYzM9gfVpHJbY+dlRdtKyYgdCpgFvBoHMbcDDOgBnO7m68+dT9Ge+jJC7GIF1rxeIJYtX5V1qzWj8dJ/7ewRO+yiwY0sdF+5kX8pK3g0cygG8D6AIqq1tYJ2zX9FI0s5c2N8wBMirB74A6miecAGKRpWPy/oO7XfZaevm2TwK9eVHj6BQGsUmPghl9XGscwPIWZ1hi4FbEdyTTq63pq7NjnSTowvcdAOxpThXQ8EwqsAo9k2BeqnoI9lrBtn/NCe7+N4h4N2GU4stN4k5SDPC8EiYNbZzXagxjzd2Yj+bT75vLHt+H8riDDuItW8tYx6N9XcWdtIxqNjTaCbwMf+iopQTfJj8YzJu5xSzTshiZE+MJTM5ITrbPtm1yw5XddmiJTOspGQOUO9T7k8M+3KOHa2ssHpgY2FJAXtxEP99zLF3154jhbdAeVNTK/dCCmsgJe85gesqnYPFLspDAfUOrrmP+zijqMjZw44xVr2oK4e43wJmLvaddeRzlhanYMNJgw6NMoHMl5EBsrRpEmpnDy1R1jLfm5AIhDtWZZvfr6IRqdGSM1kXAHStZ+3pLmU0orD10SwUFBhKLmyCZSQqOxjFs7OQ3TQlRXJOYQ/N/AsBoIaHRNs7H3xi1VhEK7NWKuH2TqyOUa17yDsOxj1iwI0Fcnkd16wmFT4nxSSbpmeCvF++LwjY5+TQs7821tEYwW9KRIkm2/hIQPbEBNnYwNdowHx1da1j8Z0Yn8zcDwDQYA9Pk0dKZhw5rZ2Ok4HGV1BoeBTAzfqYB0CNoCFkDIvsRNb4QpR1mdiptzQDrlDlOtamkzS+KM+yvJkM3G7mKy04+Lf29fc6jSCzC7Fy7utChd1uSxctcDJ465kzysOOTAzDwhh4pYxqPp9OXvgQVrz9NB9Fs94nfey7nEuTOAVkZKbwdVwNOPOqalFWj0c56zAQtW5RUZqzd/aSMz8KxO5o6bY1y/LYT1JRFjcDd1Hl09wRpaxnD4pMfqd3VJAwmmaCSGvDRaOXBgyPFPY0nSgreZw9+3hljTUNYCfNPqczRU1MMTTkqLmlH+W53p+iFHRvpExVE4cabyJYa1L4J+H8oGYl7Q3BzK0hQVvepyILpHDWObQQS3Epjzs6epkjScxdvW/U2jQZtLb0OL83DTcHnV8DKI+VMe/S/HXy5nkmEqnVnWBe6RwRFHaAMJekfX3KYnlKWTv1tanYBccCWGpGndxfqHm1L+v3TFs062t6TS/npPYLffzrc4scOsKx3Q8awpKauTox3m9X/+gcO/+G87HFLbfwhHyU53GObXxggLK1lQ2svYj4gLIP7eCHb9qqCy+wocSZFhWE0hrV5rvPPWe1e7Cp7sWqNyXIvvG9SyxxZi7ndaQ98osHrYu8g1t/C2Bl//f2NtpgO42BJfmsU/JWed46/ObjOKzEW+rC5Y79PFfO+0WBG1hgv73pp1Z7eJv9/tlb2J/rbAJoGgaItfRUGgIKbM9LzwNSe2z5mqVkTVdaPrmz1Tv32mevvc/9i7Sv/eYHNsocC2TtRiYXkcPttXf/8kfLTCQLvTjHEkpXWWBksZNj/+JDt1gqw7tq46m25ZWXLIXnl172rZ37j9iND71sHbVHrGzPi3baBZfZU3fda7Pmz7fFZ5yMivZTy563irXBOdNTD5jNsdf++rCdtPosMmS77KFb/mxHaB688afXGf08Fp3I+V16IncGF52OFju+s9ziIjPtj398Dhgaavf/+a/mSs6y0WP77OYfXGE52J9//567reVwk913y/2OUnsm7g4DnIXl1Z02d2mxXXvd9RaRXGLeIKy4C7LZcwYciDpUW2bPPfocf4/4jFzdAbv00nPssmu/SzNEgn37S+fYkpmz7LwLT7InH/+DrT/3HJt36gYL5LkT7wtnnobIkvyxv9gjD/7dTlyz0BafuNbWnHGO3XP73fb8qx9aPG4iHppfXFLbsgY8TLn/u/gpo5VARXEwZ+N5zsxgH0xk783GXv/IsQb7tHzEvvmNLLvhrotRR3c46yya82+E5pdYVPT6UPOhnj801yN5lgwpSraqbS3WUdHG3jnQ3D7QXuBX3/r/wuwfAf8I+EfAPwL+EfCPwH86An54+5+OnP/n/CPgHwH/CPhHwD8C/hGwQ5t/8pi3r+Fbu97db3XlXtR7gA6UsMVz02zFifmWEIr6DtjhQvEkZZFjBUiBT/BW8NAL2JWlqgEMQiiEqqg3AiwhPcoplM0sEUzptm6gantbl53xpS9RBIqn2Nxr9YcBPqgqGlAhrT5vsQ0fr7MHf/GM5c1bbmedlWFN9QNWAxhKQuGWPiPHZi5dZP1V++2+2x+xFSuX2rozUGeMBtnnH1cAPSb5nmxsDwcp9PY4GZxSr4SjZImiMBOMTeQotsHLz76Q6xlHbXG5ffnss7DZO8sOfvSR9fR2OVbGwUC2eQvmWD3q28bGFq6/CIVcCgoDrKHlv0rBMsBDfhxqnIlx5ZFGOGC0BzvQvJwcpwD83t79duGlF1oy+WAPXX0rqrNx68bSsRGw6VHeqOCtlLaQZ6kBZV+qAqj+URFVHypICQBIaRuBmpDasFOUFhAVWh3zMvYUmpw8VD7tWAUDcX3YMoKy/wn+VMDWxwiQZhh1znShdbpQO8WLg5xCvQrEKkJLTeQ4+mLLrGw7qRJkhyiYK5vKcCC9irnKAZ22a9TrCvR6mBfK6JW9s9RwsoWVPNuByLyfRACCLCGVoars0QnyzLwoJZUbGaS8XSB1AB6E4Vjpxkllyjh5AFyhAJnxCVQkAN+e/mHmWqTDv6UUSwS6y4K0C0AXxnjIErUZsCZVkXIkBU2V4SvF4dT4ThWt9c90YVoKIg9qNkEsFdWVKyoYGwdoGx5RtiYwDyCl8eoBasnuMhVlrysI9d74ID+DWhi4EIff5iAqy2OVjVY9MFVw1DgGOLbYEw4YHx5hnMnuHKHYr/sjhZPG17kTFPmd+69iJb9sWv2kgvl0QV1fn54vKqBPAFODACRSX0khNTrWbxHk7bk0xxirJYtKGAflMbYDVwEcqOwmKfLLtlqgNABb0mgaHgYHsShkfGLJZ9YbVTOC04wBYJBtr4fKaTTq13gsdvVaHjJ9A1G1HKmotWO1/RYK4BbAVdOEDyvemXnpKG8TACGAHcbw9FNP4b7F2HOvbbGuQeaE5oZGhXWQl5uN0jHb9h88gPVpr5196kqAB+BhYgDb6QQnc7gP9V1/GwpUCv/hzNEgqcpR8w0MeJz8VmUqD/LnOHNJmXkHyMfuB65kpKQBPbosCgVrQkKSY5Pa3dfN/Q0BmLE/UEwW1Beg7kQJHKacz9RcXpP7Ojlos4vIaJ1faFnYUA9hfx3s5DyPkOt6WKvUSmfPZYy8QOQm1L7BDjwUEFSVWfbqslIeJOtaqtfcvGxHDaqGAC+QLxHYE0uxWMrdtrYOBzZE4hSgvfWz6h77fE8ZQFiWpwAeFZxRCvkAdMMtbstOD7RTT5pjRQDuMFSxQb4oexGr+cOHG+yE+Rnc9yJ+Xzr2xfW2Zese6/ElORnRAjyax8p7ngBgS+2nD0Gd+Lh4Rx2oeXnkaLlFAPevuGS1RQeQu8k4Dw2g6iMnt73fbWVVKNBpyPGwBn2s9+jYaBTSyg+OZE/EmhzIlAQcT00OscysSCvIxtYbK2nlu0bFxDlQup9xEaQKsTQymfuw2W2z/Bl5Vlo6x7b840PrYkzGadiI5LUF3ELZEzzscb0oloNRvLp5Lc1PrRPlIAuQCaynAoyliJQFshouZEWu7FgH3sjWH+AllfUYjRiJiclO84BnvN2WLZ4BvE20kEAsicmKLT/ajtrNbaUzM1hXI8wT9jYaEgTeU1Bv9g5G2C7u0dEa1KGjNAygVNbJF8o5KTX+COBQbgFq9olh35TVcR9j19hcZ7gi2+nrZtryxaXksKLCZa01YfndjT15FFAhlPey67OdTk5xYeFs5kK5HWvoQGmrpgjGAkjrEnyjCUj7ezBAMRQ3gpqaVqyDM+2c88+z1157l5+rZC8NtblzCx2F7sBQG1mscdbQ0IQStp9M53mA+j4AbJvNnDXTsbyvrFB+pRoqGDPubQgW/5gosA+GE3+QbcXkjfZ3N5KHnMz4YeuMWjVEFv18/xj7dAfwdj/zsLMvkAYAziTujxpLwmgSyctM5JxGBT06bMsWzXFytGXHHAFQrgTm7955iNeZaqgQ2JQlqlSl/ZztAtOyWpZ9+zBrPSs7iWeFM+3gkaP20Sf72CvSmMPYyQOhu1FzDwCnJ7jPGQDstSvmAfWbaJ6ZQEEfB9SdtNzMXPaVHkdBOjaIbTRNIgFcizLNo2n+GeI9N3f2M0eHrAWgPc79HFTzGvdR1yHoI3WyzpxJSSOZX3KvkCuHmrO03zvNO0BNZdmqiamtrc2x95d6uI+c3TSaHlJTU1HzVziQuqSkxLEm1h6js1ggV+eCIhsER92c1VMZ2WofEtTH+lyRCqxpNeho75GjxLSCVs9rjm2yEzeAu4TTxAQ0/cIOefpZwFHpyuGBMdfZOP0sMv06gls6d7Q3yKnDUe/yf9Nn1dS5ReMY4lYvdtmRrOrh/m6btzTJHnr6DgtM0H1US5qU0DS2oHiWBcdkRKKNotQNaWyz3S8+ay6sipddciXvkQUSmGYTPB+8++xjdvyz3bZ/91674MKldtZ/fcXGAjiXfHH2x9vvt4u/cbEVLMX2uK2e+TJIfi2NckMolJeussnuZtv70RZbcOp5NGjwjOXj2ZBmieDAQmuo6LA///KH9p3vrres5Yut4+ARczeiKl9YbK7sPJvsD7enf/5zO+nkxVw/NvtLZltXZbNtf/p9azzWZRff/QMLHKhlnvVYwamX2gT5tztfe5j3X2Frv/51LJpTuEZU3syNsk9et3dQp25YsZpn0UFiQ1y2c3eFXfadG81Fo9OTD95h5116kfXj7vLUw0/Z1ddeThMRTWacgQUrz2XfD7K9779tRw4dNN/wuP3X935iT//6T7btlX128vcut6/x/cM17zO27Kez53CSBNhAQ7WN17jt5Rfetdc/qLLfPfMHKzlhuXl5Xr3t6m/RnOKzn/3hLpOVYlgAACAASURBVJ77B+w3191O3Een5c4uYO00s75G7awLzrSNl33H4mgw4mYx33RWMOtw19j60hP28B2vO/P90uuusGWnbbCc2ctRJr9hN13xfbv662fYqVecaU/89jdWMneenf7Ni/l9nIusDYFbfENs/5tbuI7fWOm8aLvq9hstde4i620Ys2u+dZXVEj0Rgf2x5rqyrqV+9n7RXOA8A/3z/zTvmFc0IJJGYCk80yQFe21GZoazxzxxjDXY02i//tV6W33RPBTSoxg1s94BuRM8w+hDzT3TOdFqBBx0dbMmT7Cdr3xkO3Z8aPklxS985ab9Fznf7P/wj4B/BPwj4B8B/wj4R8A/Av/mCPjh7b85YP5v94+AfwT8I+AfAf8I+EdgagQ+ePbW0ryUkc+P7Poo/OPNNeS+plN4xVq0OMDWLZ1jxWRVunxkqlHMlLrTSxE0UGpO/Y8q3SSF8XGK31LIBKCwkmqxv5+cOEBGUgJWyxTdlGOYmh4FMGm1Tz/5DAvIApu1cJYVLsu149uO2J53Dlp6aamdevUGG29usLuv/pUl5ZTahvPp/KcA3INirXjeInNRvE/FRtI72ELB6H6s4QptOUqaikNdtn9nPXAg2kKxN56BYkyAWbaBKuorU1XXOI4abxhryuLlqyjAnWR//dXdtv+THfb9666icI41MsX+eCxwWxuOA1VGUC01kmHbZvPmzyM/cpaThxWGPaRsLgMDgIEoDQ/sK3fy8eKxV5YiLIjc3Nee22I5G4ttzbqzbddDT9krT3xikRTED1W2WXtXPwplLPkoikNiKYbLihhoFyirXNHXqQ8VS1VwDQZu6Z9wrOBCKEi5+BkV6gXlBG/dwAjC4yiECcbpZ7g2pz46VVCdtj6ctt4dAe6pODut5pzK0JMSVQVnp65KMVrFOVRGAjLKG6QQrw8Vf/VzUhFKsSglzyS/Wx8OzP9CGarvm7JbFrTkPWCFrH/XP7ovsQBOqYVVmFaB2AV0dHJ7UYr5uO4JKWmhBAGMSxYQKZmi2ijFS4GWEeypO7CjHGNehYZK7QTw5Xeo2OahqC6FqIvivoayH8tFqW4doAwYVUFaYGecfOZxVICOXfQX6lt93iuQNcbPOgpoWg8olgdI6cxY67rHhpkjqEejKda3t7XwO4OtZGYxirkJFISALZRgyXxdVroT5B1WVtZbBbl/ul8q2Mv+MhwoKHvkbvLwwPJfKJewJAUySaEp29pxQKqgt+6dxsUZI6mqv7if0zBeX5tWTI2jsA0ho1b2gsF8r95fUPA4sDHNehpagZfRlgs4g0lbiJSVgA83ClKB6gmgbBwWg4IyPix5pSqOdGGDCuCSBaY+nDnDdfT2oSjkRWJQI3d0AWuA8IlYqtfVt9ruw11O9moIIFRjOwzkzGI9zSqhCI4K5njFfgBoKbAl37a+vxML0G5zYV2rjNAurF3jUMjPmTuLhok69qERO3nFQgsLQJGN3azyRzWvO1BQdzfR7EABPhlwFsJcdbMOglE9tbV02ABfZxpRYkZpDug5dKTDTt+wlPdeYC89/yYQFKVmVIJ1YcEcCKAKANB5WbPaz+TJKJWhVKhqABkGwml2R5MJuhhwGx6CsjbYY3NnF7GfJaLmRNHbT34nYEeqZy+qvK6eTvY72SST+6n8WF5Pdryj+IuHALlHaEJIxHLaxZqW/bxyqNXoEE7jgYrZArgqQLsV7szH4XqPVZQ3oDgHmgAbXID3CSk6ufaxIcYfq/pZ+Wm2cFauxWPZXQhII7HZNn+w3WoBmCWzs20BEGJoYMw2v73dyluZdQLWzDPduz6acrSONS8159XkoGtX88IAcFTX42JuXLBxrpXmscfT2NPXMwkgZx3ymtWovgSyY1HSN6IU9tKIMc68kbX3CBbeYzRo5GVijZsXx9iO0UQzbkl8bRwQfbSygXmKfXNSOiCzw44eqrd+mjlKF2c41vMdrOVe9stQAyCy7ueT4zoGINt/4BAQDwU7OcBpZAZ3YX8+bduuArzWfF1dHeopGkBQdMtefHiQ/YiejXH2nelscI3BFKzSPse+xx6SlOKxpYsLbU5JCipSr+3eUU3hvoG14LKSwkQAai5NAFVkvGL1nAzwZ+0Hh6XZGE1BL7z+gbX3ATnJlx1knaQloSZGkd8DVO3jjOjkvYRJXYuF79B4CNbUx23O7CjbcNoscpFDyHcGHqC+7hoDPTG2akiIikbxCjDu6evk35Ps8JEGsrTbMWqIZj3Q8CPlGvvaBEr0AGxUg2UtT1NCfFKUbXrmcZvJXJU6vAw19P2//IPt23MI4BzuZDknRskCXtnYU/uwlLpezvOs7GyacqT4bsR2WO4JuCCQiy2APNQ3wveNkak72/KwIPZ5B7BQj6ZphWsYRynLfB4FfvoCI9izo+yT3UfJUUYdqkYdNaMw12RZnIKiXkrsFABjCU1ZygR24Yuag1VpN88Pn2w/SHNLAvvAKLbgjQ4AV5OUsi89NIYEsSdLwdreTgMJzU/Lli2hYcRj9SgG0/h8EnvSUWIS+mnSiEUVGw5NTCGrNg7ld3IclvO8v27gsaPQpwGrOD+PvTIFsIudPBBLZ1UcKv0OwHYYNub7jlQzDjROkBkdSKOaj7UmyKq9Vg1daqIKUhMO91fPPzqzJ3w6Z3BASE5wnoF62rscIJuBhbj+lLrdOVc4y4IBoboP+m9BV1n6C5wpl1prUU4MOjN11ul7fI5DxJR5RwgwfMopg2YDMoK93EfZtE/bHet11dykJoURcsC1/qcVt9PPGv96huvnpp4JpsCs9n6dk/qYfm6YOpcEeKcslqdfbwrkak9jXEdoOkPlOUmzSVLyhP3sjitswVmr2bt0tmn/o7GiuZzmDez7i2ahxgUm08hnE5G29fk/2tKzVvK8N9/cPlT72Cy7PIG25Y0X7LVHH7blNA+cd/rJNhBCvvHaNdYCjHv07l/btzacRWxAlcUUpNoM5mjtwU7LJGc7KjveWsr2sk7IlKZBKCiR5jPGkXY/1lCy7dr8im1//2W75ke3WziZrG2fb8det9qKTllrrpS51rJtq0X6um0wqN+S5mLpPBxsb/3qFasqw+YeG/jV88gvJ9Ij9uSLeb7LtsDRNtv+5hO2/MxzaKbIJo6B+6EAcdbIaw/fZymMZzSK8cAYLOHDZljxrLn22qbbeHYIs5Klp9pbz7xIbEQUTYTz7Fj9UVu4ZrHF5y61NpobX3zmaebpgP3swT/Y7lfesL899KLNyyu0y39zm8UXp9rgoa3k+7K+sNXvoxFmorbLtjz+gb3z7lH77j232Innb+DMG7DHvv8ze+bDnfbkGw+x7krshQcesM2vbWa9xFlObi5Z10dsxswcW33GKTRbptj8k08jjxn1M3tAEs4Qf77vL7ZtR6V95dIr7YyNX7aUnBLcKYbsD7+409548VW75YcX2MpVC2xXucDnYiucv4I132HuyS7HGSeQ3OMPntxuf7r3MXLFk+yW+2+wpEW4GgTHWgXr/3ZsnI836pxm7GSLr2diPZc6SHrqWdl5RuJZQ+f0JHNRCvcw7muybNlpnJmVhHMHzz4vj4fZwRfKbNn8BPvVsxdaLGr+vmOtjn271qjWiBq4pmMshnk2DYjow8mjgDiACfv7cy/azDkL3ctXr18aWnDNIeeX+z/8I+AfAf8I+EfAPwL+EfCPwL8xAn54+28Mlv9b/SPgHwH/CPhHwD8C/hGYGgHskoOyAot2J4f1LD7wyXbyqMhXdJP7CGjNOZ2MwzkLLBg1wQSF1UkytlQoCaAw55PKVoVYKRiVQ8Wfgi0xKXmOUubzzz93AFgWGXHqZFexcPHSeZaQEWdP/ulZ+2RHrZ189il2/pUnm6euxZ6973kywUpsw3fWWTR5rX++5TEAU46tOTuTYqMsmQEu5AwGYHE4E2VFIMW/1+jkz83DljMz0j7ccpzCMdaTIVjEkdu4fsN6BwSNUfQWfFPhc0h5pmPATpSVYYmpVnrGWdZw+IDd9oOf2dJlJYCBeahfsGDMz8AalAxZ1CDDgJnqigYHqM3Fvm6EHL04AK+LwpMXhdgg6sAgFyomlI0O9AEuf/T2xxaOgmTFlWeisvjI/nLdc5aelGmDWWFWUdUDfMIqLoSsRmCNRJE+ATJUC17++18f6KbhbQiQxoVqMwxw7EKJ6ihxUQaHAJB9KDmksBG0lHLWAap8TpBQSs9psDdtg+jF9nMA22TlvE6rOTUPVBCWgkmKaSmJZJssNXAIUG2EQrwiQgU3BHkkepBibVppo4L1NBxV4WtaKSrrUCeH0pkqFN24Hk0W/ZwLVaSbaxEYVOauwJkUv8qa9cm+EdjpQ6nrAXJmkEWWzzwClTtW3KMUuvtQ0QkqqcAcjzLKUc8Cu1TslrJODQSOYgiIq69JYeTYDzNmmq+y9EX+9s9sv2nrZCf7bxJ4qvuBahQODowSwMP+EcWclCmyr1bucC+5drHcb2XZBksZ48F2lRePRZUq220QupN/fLQJlSiwIQGVmxTIUrRJySbrXSk+NB56Hyp+SyXuogAJLndA7rTlpe7R9D2chrl6T1pbKqbrZ12sz4BACulkJApKhWE5PUzWYALrIBZlaSLwJQHlsAdrcS5uSrkKNJdtrjKjI2i8SE5McMB9by+KVOCLLLR1f3QdHtaD7uPoKIobbKlHAF6tgJMELJSzUjOto7XDPinrtB6gZ0hErJOzLHgbxr3MzckA3mWjBt1hMwE1hfkFNEX0AK+wI4zJwMq2jbxXrM6ViYultHJWvcDoosx4i0TNHB/uc9R1UpN3onAfaEdtjrwmLz+XyRtgvaw/TIR5HexE2YcigNBDzJ1hAkRDuV9nn7ORax20t954H/jvwm47xJrbgO0BYw5sTmNvSUYC2dTU5ECKnJzsKTtU4L+AqoeCe0lxpgW6+yn2TtqC2TNQ9U2toSQAnX5GIKenp4f7qqxNwKhysLk/Un3LhlkAMSo61bHd7gBUS0kfGSWbcfJ8WX/Ku9Q91r3T+tLrDaP67RqIJQu2GyjVTm7vKNbJysSMd1SkJHqzDoDb0i9FoxQm83sFoHYpzSlt/Mxn+/cCk9vIGS8iwzUXG/gjdgh420ImqhT6ysPs6cE+mmJ9Era4ckAVCBWImm5s0L42iDpx1ZIUO21FnvWjXna7Afdcy5HjteyFUTTQLLFPd+y1I0fqHBeAKNTBxTNRy7EtVZaRM75yBY0BKKbcXaiMUZ4CMWpqUR7yXvoHaApirnsA3MNY3y7BTSEDQDrI/asiozc6MpaivdSvxxwLTGU6791zkPvr4boTUJADwFDCah5qrathZ9p+O5AmiHRUmNpnZGGr/UEAN5Qmh2DcBaTclgJbqmNZzUdSvF+yONMKcrBi95FpSzPL3j2NdpT89zEA38hoL7A1x4oL07AgRcmJLbnUuV6aW9y+UNt/tAklXRIODGO2Z88BC+GcTNd5gb33GGuoSzm9ANZebL454Jhn8bZ6ZTEq1nhrbzzmKHJTk9KsuqkTq2+NswF8+8g1no99chxjUGONWOY2Am48Aextskam+cLJDdDcwa5dZ2VzQx221In2ox9fZusAYLIUjo6fzRk4Zm+/scXu/dXvGPtRS0bpF8Mc0L3u4XycjzJO1u01tbXkZWNzzF4iVwTtOYoeiEvASrgZu19s8PPJlc/hPE/AnjQlPgIr9WjWezvAHIBCM8g441HTNGi1LUM00ZA33Q1AZ9+QNW4Y50oMZ+gQ7hhyW4iPDrLZM9JRIUdadW0VCmtlgsewRhKtASXwUVT9AeRcjzhKXJo1WIe6Z5kZGc6aa25hPXEv9ZyRQ0a17IwP7T+mbc6xRdZ9HlfDCX8G0wwyhMp2AIvZu35zt9XX19nPf4bFbUKYrT/pBOYm9rc6G9jj5Y5Qz1oZ4xpHUYgrJ11QPp7ce6kkh7F1HmBdS7muxpYQuWmwp2v9ah/Vc4fGXm4Pau5qZFx1natWreCMwS0ABwvt4w2Nrcxn2cX3OQBpOtbAgUmcRe1tPawfVOrcazUYqTFnqikL5TVjObVPc5/4Xlk4B3ItamDQfqJ9R6+nc2YIl4dggL/2ccEqfU5rRn9On+E6T6bjFqadHv7V8WE6h33qCXLKivlfnTem3CywvB7pJNs+ngxSnltowpr09tiiRbn23e9/3XJWLLFJzsKAAJ7PyJP29KB+ZD7reauips9WnvlV8m+r7KG7fmAXXXaeFaKc9QXxXMa+bZOh9uzvf2d733rHvnLKCqIRmmzDj651zpF7rvuJnZqVZ0Xzc60jyG0nnHmejTX22bG9+2zW6UucfNWW8nJLIu86DPthJJ1sBjQp6fFpMsGefegRi2aOnn39ZURw9Nn2xx+3/NwZlnPORTZSe9AmO6osAOXtEK4gUWGZ9tZvX7O9u2tsD+fe9VfOt9WnzLJBnB+ycI0JQvVZu3c72a5LOZcTrZ69LCMtE9vjBOuv3Wee1uN2rLnPZiw9y5KLTsRNptzefuY+O+OcU4gYOWZu9sUjBw7bly84l3zvehvy9Fhu0QpLyykisqPTiQdoxlr9jw/+BacXNUrG2HmXfclS86JoIONswS5e87aN/NpD7x/AWnqLnfv1s+yK++7i+dljBz/dajd+6Wa7ddPPbfW5l9iHz2yypx/8vQVxJuVxXsfxTNLS2WpXXHMVzSoNVlN/zM445SQLKY6zjpoqe+vJZwG7a23xhm9ZatFiZy7s2vax/fLmO20Iu/EHHriGvO509pUmS5m7AMeIJL6HE3y8lwaQFotOKrCn7v+zPXL/B/bNyzfa1665wqKJReHNYIkfZg/eer89/9ybFsW+PohLjpqcXA681VOA1O1ffKi5QJ+Xaw3PyHIDUrBIBGsxjka04uhxW1VMBEFRqL3/4rBVcGbddu9pdu5VJ9vQsSb2A5wKmFZaJ9oHdabrT7lwBIWgplcjROYMq9pfYa+/vNXWrj67PClm1sIZG66TP7z/wz8C/hHwj4B/BPwj4B8B/wj8P4+AH97+Pw+V/xv9I+AfAf8I+EfAPwL+EZgegfdevP1rmSmuJxMDu4M+ffcTe/WFYzaAKqhwcZbN3xBii2IKKTQBWCiOT6A0URGOBEBHbalsKeXchkp5QnF8GOXq6Hgq0KEXANCGUicctWoxRZE+O3ToqKM2OfeCjfbxe/vt3vv/bqvPXIvF2ymWHzxgrz74lo1EJdusc4ssO8Jne17YB8BKw7aOQg2FX6kqY8iUHEC9lIcFczwqkm2vvUPBXmBt1N55u9byiudZSPyQHdp2wE4+dQ15n8q7HSDbLwZIEWY9FMx7e4YtkczKYQrcMxctxIpzzN57+UVLSku0mSh63cDePrI/U1DJJKOeCwiPt7pdR+14TYPNX7CYPD3sIyl8RQBKurE9FHTJmlFIZBsgDavVGrIpB7GLPmHjV62FXMdfXPVLcj5TsJvLtHpy2CobB62HgnAgilEvQEJKNxWkZCHnBrr+/8JboKzybgV0Q1AXKEdwmIKsFLdS4kwpb1HDKBOM19aHo2j9woZ5nMJWD4oufS0YuCTr42kIGCCbWaCKIKoshVV8jnCyL/sBS1MWvcrVU0FaNr3BUq1IZcP/pAxSgVfwWNRetstuCooqCAskC47KajRQkEo5sl4KvgAHgV+BYxWydU2BFMhVcA7ESlCDMYwqMBpFkpS3/YF92PQpo1d2ssrfJVeS9yVQI7gqkCmgq8xbAQHlbQ4AW5Q7qoK0k9f3RXas1IUqYDs/KwtH5rKuXcAigvy9CayzEQGhqKNQS1F9CJUhqbuoR6UuU54lRXCKiQkoEvU6PgCSckIFDbQW8nIznSJ9ZVWV7a2QUg3r2KQptaUUxY46iaK3YKvAXlYW+XFcRxMAcwyI50K9JZCrj2kF1LS6SSpOFUE1boJSKjbqvocCE3XvR5lfUpuvWbscsNBh5ZVHbG5xrsVh2RrH9XUDnUOwN4+kgJ2Ivapsk916vwAAgVPds24sOiNV5HfuJoalzu+SnbcPmNQDIMCmFvjXBfCJxvo5DWVaN/D20+PdQJo+VLHYUSonGZgwDkCNEmghm9IXNIC6LdHSU5JopAi0g3uPWm9QHErOHu6TAIgyJLE5BwiOA8MLyQPNTMGiGVF6fn66o4TuYU50NHRR4J2wnLwsR/XWBLxp78Sql6JvCGolD00WCVhd6/5kknMYy1706efVtmdfNbCQ7gNAUABwJgFFzqh3yHpaZIVLBZcPFXGTyNiTgl2qxEjygjtwDAhBxXPysgWWRmNDZ30DEBLQTIE8kWJ8JApGZZsOSMmHkj3KsdZW1qXmBQpEWaoyD5NS8h0L9zqAkQcnA1mpqgFAavehL4rHAi3KuA6iCUbNHV4vRWSuzYMbQiNAb/OWvVjbom7GhtcV6gUqKdfXcZQlQhW71aJsm1uQbHOAuIrE3r37c4BhsC1AfTYMLNvXFWxHyspQdmJDztoaHKTpBvvi+ASAGQ0Tyh+etljVnwLpyAxRokba/CJAciOZsf0hdqCi0fYerbN5iwps6ZIFDhQc7ucesvYKi7Js0dICx1WgXRm12ZnsB/00u3RYWiZKNxTIH374KY1AoWSZ5zvNDVKK9pDnOcG6GGNvxFTcAcuxrHcPDSTVgH5lgirbuq1FmexhDhhvo9EgnHsyndeZg219eXmFM/6JvK8A9h83qmcv15KB0k0zWrbv2hejUWQKeA3SZBAbF80cy2W+uWwGdsCCeEHMgZa2SaDpgNW19AFR2oG1Xjt97SLALONGdvfiebMcZf7BshqraRu0gfFQ5mMfwK0TACyIgNU1VuIBNNz0oMrO5lwJ4lrScpJt3bplKBSZG0QKRPLexlGA+2gu2gtg6kd1mxCfgf1xs2Mtns64Ha+qccBGH9mrPU7zB2cw+6hssCeY9yHkfw51oyBjKi87Ic2WL8+yr3z1ZK7/EJwKKH3C6VxHqh3es8+uuupGFOyd7D1T9tijQL+sLHKDWV+dKOrVZBIWFuvYVWu/VJRAuPxIyWZXA1FsBM0TZPymcd98NIQkoyb3eLGSByaOAd6HcHhoQ6E96kWBzvrux44Y0SfjLrUmwEQnGeetm7k5TMPAonkpZCAD3TpRY7OWgl2RzP8IYDVKPS/7JA1EUp/Lkj0ibGq/lpWy9kMny1y7Is8nBQVpznqvq27Bch2AxTkRxXV3crZMkBU9Qr76suWz7fs33mBzlqygiWjSfnTl5fbua9vskvNOZPw7OK9o+gC4jnlwaeB3NAP4xznzWoBmHsY+RA0tNJCFAog0j2R37+yPyo9lzSbExztn44ScMbg2N81VYey/GamKlJg6Fx1HEMfiGCU7Oe7RwDjNYcFoNUppX5F1eQ/zuwtlfyTPIlJFe4BbmNg7Fsmav3LBcFxQWHdyz3C+h/PJibZg31bcgV5HDhtSEwaSjSwXgGjAsH5fDDbyUtjrw+vEBcjCP8Q5f5xnBzUXCeR/ocD976iFqd+pM0F5zQLGjo2/Dm5lsY90YdOdpB4pm6RZKiIYFTJn9EkrU23jRafZrPWnGq7fxE+MWgOQUu8lKKTQPt76Ic9ixVa8ZqXtef9527HlRfvqVy6w5IUnsw6YE4HJ1sE6+O1NN9uMfNS4bH6Fpy+zE8/5ptWXVdufbvih/eDm75qPLNk333zTVmTPZb87Yiu/vM6yF8zmTY5Y5Yev0uCTwn+vtslInlsMJ4fJQhvpTbW7rzvDlixfaOd852s2grvGsfd2WMnJJ5F5HGrP/e4BW/+V9RaJQnuMvPGyD2lyCEvHOr6N6/67JccHYt+9wJYsLWKiD1sj+13JaRfZWKfbXn/4EdSqiVZQWGBZhTHW1VHPHoorxEXXcxzF2GfvvGkN2DXXVlXb4rVzLTwgzA7vO2DnnLve9h7ZZYWzcmzG8g22c8tH9ipQ89af3myvv/R324FzTDBnxeozZtvqRTNRrddaKWMXgtWwlxzgw4d77Le/fNxyyR6/+Zm/WXhSpHXROPXLq6+xRWvPsK9ff4d98Boq2etuJNfXbTMXpGMPPc/2fL7NLr3qe0SZXMD6bLYXfn+PLUTtPP/iywC/H5qb55blqJzlvNNVjS3xn1+35174h525vtiu+O65zPl2y2A/jc7MYV3EsFfRVIATSABW2UHBCVb5/m776bV/sGt+dqOtu3g9X8cxRYsHeN6OY8UNl91M4xFzG5eaLtZHEOvNxV6nBjn+QuI8A+nDmX9qCGRNBoWgwqVhZ5w91EtECW14tpKmycWpIVa0KtQOtqTbLx7aZStKE+zBv37V4vIYi2Pt5sLpQk1T08+CsgYPx32CjczCaFgZoQEtJCbX/vTLp23vpzWTl1zw5SvX3/jU3/x/k/SPgH8E/CPgHwH/CPhHwD8C/84I+OHtvzNa/u/1j4B/BPwj4B8B/wj4R8A+23Rj2kRCcEteelzAUGONvf3qNvt4eysK2ExbvnE2VobDFjNGsXyQAiyFUjcWn+gD/1kwEcTTf6rDXQUVAYK9R4Zsx86ddsLyeY7d2glLSilgjtkLWKhVVNbYBedsoHiTYLfd86zNW7nILrr8JAq28fbaA89RPou2r95yKcrHTtv2l/fI23JZ+mIKqECGEIrjgktSW2XnFlp6VioApwUgFWDdvZ321uYyy5lRYrPmZ9lHb+0kL67I5swrpPDZAszBug+44gH8tbf1WxSWhIMULxMpsIaGYVGIKqoFBWFjQyNFzmQAFiBD9pUQy2TsPNuwBd2/vwwlUyl5jpEUoTuxaqU+SdEoAJtHWeWqChsCsArD7i1xdql1U3C/4/Jf28YzzrE1566xm276mQV7Iu0Av7+PYq2LgpQH4Kafc9JoGVuSPf8Jb6ftcacshUkYk10ziiYVzZWfGkBF1CWbYgCa1DhSuqjgK/s4tK4O5JLiVSDMgbsUV1Uw9nHNk1BJj35GlWMBWYq0Y6hVpTqb/hCQdBQ9sn6UZaJ7OhtWmavKG9bFqgAAIABJREFU+cNKm4K/ilxjAHBxYicL+AuYO2WhPIlySgBwSlGqYnOgk4dIsXSCHFughpfXcj6HKk6F5iDej4BkoJPdhy0s0EDjLPvSEbLtVNzLyc4AeAQ7IHkQ5dMoc2JKdSyL6KmCnorlusZgILCKyRpPqUt1jYI+Ar0egKrGVx96T1JNCUQHYX0bgMI5IYUcUuZCBwCpGWCljMFgCt+CspFYzPqAsFLhylrYR6E2ATvtUI0x7zULO9+E2AiUt8fsUJ1sTWXVGwGQ6aPQr3zjIADflG3jAGqjjPRMB152d3XzemqIwBqUe6Q0Q91b3Ve9XwFGWYCqQN/J90ptEgZkD6C4KGitjzEAtqwzlSE5BlSOiQm1wqxEiq2ASH7fyPAAFp4oN/n9cQCYZOwKZbvt4bpVvPTyu6SajuT+C7qrgC/AHw7o1j2X9Ws/EGAIC84Bsoejo5LIWg2zprom24MNskCEjzkWiCpQdq4aDynzQ8N8QL0kGgIALNlZ4PZgqz563HZW9OMeLutRQD/zRpDTC1CRIjg3K8Ly0hNQcE1ghc59B7gKQvR2jQCQ+7k/Mag8o1CSdlltbbNjQx0Rn0JBmfcdMQnAIucXJVHtsWo7WDNk5RUtKGPJY4xNZ46xv5ATOzTUa7VHG5zXETgVPNG4y4Z0EvpJsqSTj7lwYYktmTPXvICOg5/tZczGGTuUh0DicWydS+fMYF6S34o6O53ivuZ8F7nIUrHp3kRGRFsvv7uxUYAeVXeQF8gUwecBe45lOU0CvDcPMEMwTvm+GvfhAUBfVpJl5mY44O7JZ7bYrp1NvC5KZNbOqGzrua+6b6NYwSYAAk6cn2oF+Uk0oaAqQ6negO1sFPM+Anhf1eMDNFaR8cm9U5agmgSYw245DaBMFcCJZe5qD9GaEGyKCUmyjafOsrQoLyrBNusdCrXj2MkfxVZ31pwCy0YVPQaoDkcVWTwjn72FDFtAZy8gcEZuDmpoiu9AV61G7XstvR47zjUN0xShXPJk5mPp3BlA10rbd7CDxgIaCLCnVdNAFPM9gJ/Rmp5ASRUFCI1i3WkPGOVn3YBeD+eTYJjUj7l5OQ6A7+rEUtqxmFVGMw0fktzyoeaJMRpIlF0rW9w0LG2HUWKmAB+zAKSesW4rBN7GR6rRBHXkSLh9frAdy/sGVHNx5qYZaXZ+FmsJ5W/YOAApFav9JGto67XN7+8B8o462dwugT2BNNTbSTQgZGSlOXbCOWlJKOMAnzkJvBfg+TBgkD1BNuuT5EkPYUvdRi76BO8rAtXxOH9KWarX68YuPoiM3xHUsK3sS2OszxA1pbAvuicB0dh89/H5n/zgUtRt5SieZ9gSzp/D779rH23dZaecuo71EWs5i9fb1vc228+u+YPTQBMLOBxgX5hQVrqTeQ7AkwUpe6ELlbJjv0vjkuxF5SgQhe11POsqMznGsphjrskRBwKTqu40bHg5X3G/RmkbinJ1wKrqmoFcZCFjXT2Mk4agazB7QjwqxS7gqnuo2xbMybNCmg7GJ7CYHu4FXkWw/nPIzWX/be1mTGh8GhC05UwBnDs52eyZ2vNlja0za5yGCAwEmDc+y87I4UpdVl1dY0UouasaB1B2D9tf/nov0Gote1Iv2bVue+W5F+w39z9jdQ1uO2NFkZ2yLN96O+rIBQ/EFh2oihK6g/m0+0C5s0enp2Y4UQXd7NtqnNE+JRWr4GMY5x1L0lEzS+Wq81cWyxpHncGlszOdvb8KQKf5Gs8zSCuNCFKByxNeX9Ockf2zHEwEpsPYB4J4thpHAahmgnHWQCg2ybGMnc6ilpYWJ8d2qqFKKn6eKAJHnPPOJ9UrazKQa9Q5LLt+OacUFKLe7ENZzpjl0uxQU1vD2TQVnyAYJwjs7Elcs5olmArOs4LOHZ2wUttqTuh3qvFKZ/10pIL2C8d61nm84Ae5PxEMSqiPseS+FLCnh8WN2IZvf9UWrlvL4Qvob6Y5hr0pLPUs9tdOK99F7MSCAouj2aL+03fIVX3NiksX2MqLyI+ludAXRj4uqtXWllp7529PWH5poW383q1cWLS99qdf83qVtv7sM+3pzW/Z3IRcLLFL7Heb/mJX34wadC6NUl00RNCk5eN5Tw0uaihzDeOgEVXKWf+ZPfDjH9qXLjkJReo3zNc7SMNKFYrWFKvHrj2D+IxQZb96Q2zPa7is0HQ4e8MVdv8N19vbz71tF545k7XtQ4W73Lbu3G2rzzrXknOK7d1Nj1sd0Lkgv9BmnZABQ56wnQeO25cuu9YCwry27b337Zc/et7S2Y+uvuZ0+8sjz9gF559iK9eutHffe8PO2LDOUereeusm+8bXTrVvXPo9u/7b37Ga8mbbuHGpXf27H5i3bA/NCc0WPhMHHFTrk93j9sidz9vuvcftkVc2WWRhgrXWH7ebrr7XAocC7K8fvWtvPfSM3fKzeyynOMsuuORc+8qF6+2pp/9k2VznmRdczLPAkD14z8+tv7PN7rn3LitroAGFjOioWBo1ydbd+srf7Y1n91hZU6Bt2vQLm3/mPKuu3GoFnAuu0AQeSnmGCKJBhHx3n6+HvTzMjn20x6685A92223X2klk7jYe/9ji02lG4p6Eh6fak7/9nT3+x82WU5hjFXLD8PG8yZxz4RaCBzf/EKjM/FQX34QaSvnXANZGqOI2OMtGsOT3oNL+P+y9d5ycddm2f26d7WW2977Z9EoKgRQgkRIIRAQU6SIdBEXBBxRRVFREKYI06S30EkIIJYX0XjZls9nee5md7fse1z3E5/l9fs/76v/O+onGZHfmnu/9LXeu4zrPM4zvnxg/qnNmFmpKIYr6ibP05+f26rMPDuuyi7N019+usW4t1djejgo7gsYqJ94D6GvnYhTK8ZFgmgJ5j5jUQvW1hejG7/8cN4WEsQWzJ+ee96u11f5/SvpHwD8C/hHwj4B/BPwj4B+Bf3cE/PD23x0p//f5R8A/Av4R8I+AfwT8I+CMwI43fvxEZMTI9U011arcU0eWXpeOtnVo+uJxOmVpsRKwvesCjlmB0uCXfflgFwoTUKOjfDEVDZaxkRQfcRpGDxKvA0fKyC3sUWFxOnaPeSrOSdHW3fu0Zfd+zcnidWOy9ednViqBP78EBcbUxZP1zhPPq2xfjb5zzXeVNyFeWz/eqf3rajT9zMkUEwFFFPQsp9Ry4goKihWTnoRVY7yixkKAwqXafmCfMrLSUDVl6pNVB7AJLcE6dJw6emqpzVDUD0X5CRxqa8SmMCJU6XyvqaXaUdlmZKRTxA3Q1i1bnM9agDLCvkyNUlRS4hRRd2/fS7HUDQiLZkzanGsJoHgfgcQpBrs6F0XbbhStaZNmaLS+Q7+/9g+Km7JMN/3hAfVsfVV/vO9X5EOmqhRlQx+F+hCKRAZbDCfYdZjEzsqlJ77+J7wNARyFAQst89ZGf5SikgHPMK7LLIStaH0iD9WKpvZlFsWOUtbADqoCK3RZoXWU33tRJBhY8rFbirpmf22lWicnd9S5xwbRfNl1lg9pl2dKByvemoqIz+7AdLNLZCY44NVnTWxw2Iq5VsB1cmgZlyH7vKi2KKvxGpZ7y3+jJjQY77MK9ilRTRVrQ3ACwDqfw7Fd9gHdIGrKLmB9dKxlc2Jly/sOAjws49VwgIFGn4KWa7K8Xa4Fs2NnVCNQP5oCyorsludpxnuWGWqfwa7VPpddv8kXg60YzeeK5l6HA97aKXJ3oj4O4u9cAEmbI1aotp+znzG1b2xcEKAatRJF4KhQ1NgoN1Pio3S8HNvkJu4TyiMbl0B+tt/sohmvSFPKGhrkntjnsDxpU2ka7PNgmTvmABM+D39uSN5Yv41jtJMrjQoNG1Ibw3DyWF2Ahj7yBYdYK+H83sX3hQEfzZ40HaVfDIqXARRbURT7k8gSjeJae7E+5VtQiVFg5bP19nqxowYIQV1iaV4weG+KUSvMO+8DDHcZwKVzwQBrBypODzAAL3OUjINO5m01luA2z8zest8yElEP2efopACehH3s9OmZwE4sJxnqMNR3fQDETTvJycUK1xoRIsij7ACkBfDz8WSo4nhKQbdPKeQTZqeiRDPraeBDt0E/LIWDIQQ2P8bII+3pGlB9M5aMzJlQLK+zUkI0fVIe9ztWmzeXqpTs2PqGVuAhts/MjRg3tpl8brOJTQT+RJKJ2Q/8MYWPgcweQOqwWSZbNiHz2MntZd6YEt0Ihtk+pwGuigpTsMGtJE/TzZhj3WqKbHL2LEc1FLV5HwrJoUHLgIzUASDW8bI6xxJ7wcLxSkzAwp181ECsG0EIWPhy/VyP+fU6tuhmR08GcyBzKpr7Zla7u/fVAl8bWXMx2Mh2OADL1smJHNeIyCgsYIOUR6bpFOwi48lc7QGstjA+ce5U4LpXKz/YyH40psT0HGaWKZUMILIqUCfa2rJxDaQjIwJIZyrV7JxcfXvRdDbFOgA0ttC8ThRq16bmenkAnGax3tRQC2DPVUpSggPZvYPhQObNvnODe+bl5wrzC7EcD9Oho9jgAqJNTXkUVwMP+1h6VgrWn+T12jrmqmrJz+0GJpsCOsTyom2tc00u1m0Mtrpj1lAEgB1mrniAhb4sTlOrjzpQ1lmn5AEbs+1FXdxHk0c/DTz2fbEJUcB6cmfJ2sxMjdMcFHnBQCQX967PoGIEo9LdDJCLU3ljv/aV96oBxWYKVsGDnYOqphmgODtBc6bn0KRBkwXrKjo6WevW7VdLB401rhhVA9UaOQuGsYY+aW4GgDtTPe1DrIU25eSF6LRZRazDOKBhM3CyAYAXBoxqx7Wih70+0lpeGEOvCdFYZ8NYzs5TI80/Ndh9t5pFN+PpU7D6QGtYYBSvVanlFyzSbx/9ucr3rlPRtOlAok4gf7Be/O0jZDcP6OKbL9DO3bs5Z0/VXbe+oq2bDwLzilReeZy9NczJte3hnHUBT8dY9xbTafthIGe8NbcE0KgQzR6awr4Rz14UQlNNVmoU0D6Hpo5OdWFr7mJ/C0M9X4lla3isWzvJBa3gc44FmyW4b98PZc+PjgxVJ/u4qT2DAS8D5EHHALQt8mCMPSER1VtiWgyNJiHYgHfTfNWHO0E3K8V3vvkg4n/nxBvgGaP5oJfriI+PZNynatz48Vq9eh3NXli5PvqApp+UC5BqVERssDprqvTmy69p0uyrNBo+TldeebmuOHueCsnpDonoB942MAdpTHOna/VXW9nzvLh9AMVMbcvcjcC5wM7HPtwFLJ7Bzt0gxs3OK1N0m+I7kjFyY9HbQ1OHh8z0MNwuzDXChZvIiIFamrkiaaQxG+tMVIqmFG5qoomHc8GyY0Ndvoxm+zqhDHTORnsPPqudF3YW2dkWTtOAzdmI8AH27n5APo1CNNKEWr4oa8GU9bZX5JErbHtLCw0WSTQetJET3sVnM6vYwX6alJhXwchiLUahm/zeYWIz2Db5THw+7lUAf2/n+ADXPMLndJSPrCs7IxyXD2tK45nKtNFOkxONO8GcgfGA5G+dNlu93moa6Dp03U+uVuKUEtvkUW/z7BKSw2sD3lDpt9RVkFWLep/mhrVvfqBNL3+hnPxgXXrP7RrLKeaVAYIoMD979lnt2bhO06ZN1qmXX45CMlF/+dnNyuKMu/CuX2CbXK3924/ohedWMpfCdPu9yxWLA8Jwb4OCc/iMo0kK9aap82ipojK4zuTz1Vj2oVY+8bgWLD5P0867iHGmEeXoDvbLDB0+cEgFk6bDEGla4wza/Nlnyls6V3GB2frjLQ+piaaWi39wts648S69/uCvUOiW6Xt33cJaHtNHz7+jUc6V086aplGaBY7W1Wvm0kWKyozBvSVabzzyvmZPWghg3UMzyDHNmTdT6zes0eKFi1RfW61XPvoCKL1cy674ubav+kC//MlvcDUIwQb4drkzo1SDTX58SqRcWankzmfo6LoDeujev2vF1d/Vmdf9hGv5Wl++9S5re7bmX3yu/n7n3XrkqY26aMU83fvkkwpn/x3u/MyJO4hJx0J8ALca8ucHaSBJKJzB/LZojziU0l/ozz++RwGckzE0rbXRnPDAk48pLjlShw9+rXwcd0IB0sMWPWGOKmQK99SXytvaoL1fl+tXv1itFZecptv//Acyqfc7EQj2rDU2grqcBo1bLvm+Bth3I1NwaDhSjuVyCu9FowR7TyR72CANoGwmrALL0OaZg2Y7JLpslDyfMn/72WdGeT6ODCRaA/eVcxfM0NTETpWcWaixpCzdecf7WFO36S9Pnq/TLjxZrXtLWYc8E/D8NcJ7xMXF0DRFo2dUKnMVJxHeKgiL8pDYPK19d6M+eHuVxmVnP3/rs0ev+udDu/83/hHwj4B/BPwj4B8B/wj4R+BfjIAf3vqniH8E/CPgHwH/CPhHwD8C//YIbHrt+unu0IgtvU2NoR+9v5oCOgWQ2CSKSPFacMYELI7pYqfYaHluVpTzFUp9Fq0mLbHC3xgZgI4KNLDHKRBu3VCvqTMnkfeYrLc/XM1roGrKcGnOjGIlogI8itVo855j2OS5tftYh/pDxlCrAXixadu3dZ92bjqiCbOn6pQlExXcHaQX//quimaiAB6fA3Ado9gerKNHDlO8oQAc6lYe2WbpOWk6smuzxsJHlJGbok0bN+jtv5ereHyhvk1xKCSsnxzMJgqP3SiEgWum6DMFGuqtxsZm1TbUa/qMGcrOyJAXKLl/DzmFFKktn85UcAZ2k7CbO3KozFGxFBQVOjWiAYpbR6oOO9mw2VzDECAhaJhO/+gEPX7fY+puiNXtr7xIgVZac8+NOrTrkEhaQ7VAIRTYEgIMMohnYOvfgbcuFKQGRExrEGAQEOgWbqo4wJoVS33gAmhJEdd3rwCtDsCE9wDbrMhtINfUPl4UPAZ8DHqdAJFWfDX1iUHhE9mqJ2x6HcUu8hRHZYti1aeqRZHlZN1ahqpZ7poy2H7vs690ss2o+psKaBhFoRV1DXg7OX18DoNZpnb1KWINgqLSdN7H8okBmmbJze8Njvoy9ACU6L5NATmGRtvUEQ4MZd4Z9DC4YJ/d3t/ew77fVHkm0rDrtPw/u34rcFuB2grrLgrarm+u2ayKDRIFmxWmqZt4bUftyn3lKk2Y6rxOJHmeJxoZbCzt+swaN8EdDuADbgCq3ShsU8jBjQF8HSPz9lCbqZux1TTARuHbUSo5SnW7nyh8+V4r7FsR3O6HL6eQ6zEbTFM7mcKbcTS4O8oH4k4C9iIZW7PgpJBJAd2gi+VQ288mYP9qUNbstQOxH00BHARgS2sNF2brHImSK8xlwNMQGesKW9oB7kFnO4pabGt9ykvsLrHKtfEyVZhBAsu8jcViMzwGgItifYj76eXzdpIB2UaWJphBYyFMeL7qybA1dWlcYrKTQ9mMKtGgcBRgOTUlhsaDUaByCrAvT+UoUT//fDsAI1rRqOINsvej9LZC8RhqrViyRRP4fJnJMfxvLDDKC6TFnhXwE8dnNXvQ8PAYrt+rsvJqdTHnc9OjNCE/kTFlXFH/bdl0SAeOo3QFqGflZzlK9zhybrdt3w9YR9mKMtJUZi0tncwL9hcKwwZtY7A09gKoR/icpugxBXGYKcSYq+1YsMcARsehCB6myM03MQ/ilYEyz77fFHKWa9vd3QcAAXKQ51yBErevxxoVArVwcQlwCmtHIA64mWs1wOhljQ3w92TmorC0OVZe3asjx8opIpMJiw2rGdcHYKsdxFiPAIdsrRtI+WejhdlHjnQCrrM1c2IuDSvHyI12A8QozDM2ja1ebdpRrqoGlLbD4VguDwJHsXVlP7b5MMa8twxus4SPxZWgj/ntLkjSBQsmoeSq1aDlSwdyfYyDFbsrANJ15PGGkz+bnzteGzZsAWpnYw2apQ8/+hSo7kE5nIIStpOfiUS1hSUx6kprhhm09c8+0YGK8egx1E+sHXvfPj53Gtb1XtSLpra1eWk2ujZ/bS05DStMcgMDHqyGrYUjBgtqg7c9NCWY7XQscyUvM0elpQed9W7rzJcXjaKffSwcJwNE6SjhUjUFl4jRIfKZ2WdDw2Oxb+9XB2dDLGN2pKJb+zkfmwDJ7YNd5C2T95qWRjMBduGJpg43xdYI9wdL8Y4R1TX3c89oNjIbetOpsm6zsmkM6B1RA+rPIdZrVl6oLpifgoV4Po4P7U7jg4FqlhtrzaVOmjBSUhKcs7Yee/4hzp7C/BJs2GtVw3XBgXAONeDPGEB3LUN4iBzUEID4eeedyrlXrx/94ifytPTqzRf+oe/+4GbgSaue+eO9uuW+m1CxNpIVTIbsYKKu+P697FUJqJkjeb1ex/47mL3JCwSxfdXWBQe8M25BNECFh7KOuE+2f+WYBTRrNAoFcl4u+fRYnfehtjZ460Jp20cWcEJKltZsPKgdOw+jBqQbwzLZzanCOiA4G/rNNYLGHFNND5mLAp8lkj0pAMVfUJBHE6fkKjs/BUDvAWq2E2FAQ5Y33tlHgxzreZ+zgilEA9mog3lt70iPYgDA5rKRl1+kT1av1Y+uXahrf3SNtq99h4aVMOXQLBBOlIPlowdHARAD4/TWc8/rFz95VgVYvOcWBakYxbtlTQdGpzrWuM3YFwejbjV7ZOOpITQSOCCaeWPz0rJ+R7BsdbLV+bI9PQZFv7ky2L4WTFNNL9J/O2sSAGWmdK2qqkH12u5A0bzcPAfsNrO/2T2w5hLLt7Vz5oQtuM1he09T445ylltGvZ2hviYoWxecUzQ52aIwpaw9B0SE2/lsL2fuDZZpT/MC++2Y06hkls/0ZbBO+1EKO1bU3LcA9kA7A3u6rfmNdcezhodrM5ljIBDWTC4sl9zObrs+XxOUNZaxi9jYkE88xmvY+l2Ay0pXU4MO7zyi889ZRMNEgPYf3qx5p47TovOXaNAcULIAtexv1qwUEhbHONo84aLZ67pQb//1R79Rb/1OrfjuIs29/gbew8C5fb5YvfDgo4DRj/Tkuw8qZWIRAHpALRXlKHdTmAMJ2BaP6dHfPqH33/pI9//qci2+cK4qD36u+Px0VPOzuFHx8nRU0uyBwt0911Hlvv3M37R//de66Wd3ys0zaN3BXY5zRRD25AfYU4oK85VSnKt9X6zWvuOfaVr2aVrz8n4d3F+pK390iU698g711Vbqsw9/ryWXXsi5marKQzXauOYTzT9lnMrXb1dwpFunXnSRAmhYqD5CA2LOmWo8VK3f3XYTcPMsZeKe0FB/XIuvvkk7V71Nw00/NsvXqnJ7qf7rll9w78f0w+vP1/SlM7X3qzW45eQpJgUnDfLQG8kOfuIXz6iN+/nrv/+Jz5mg2opP+JwdKp72U3316WY9dOUNuvgnl+ni2y7D2j1RtSjCXWNVSipinbImuxt6udeJiqIp0nIkvN4WffnUO3oFEN7cgEME627mqRN03z9+h4vGDp6pa7XwzGXs88xdgD8bE/NoVNVffKny0lJ+pluvv3lES5Z/W9f88r8UFElzy0g1+zUND2O8pzdEm99ZpXdff10B2FK7yNGuwUXjq4MV7E/Z2CBbx0AXSl7bAG19WIwHczbI9gL2JnP8sKY3i3Wx3ZdnnKH2HmVw/v1sxSyddC4NVXlxWvP2gH569xrNXRytJ1++Q6M0m9aXH3OcVMZ4No51J5I5TFwIcziU5rgwmiu8NJpFJOWrs6Fff3/0BWWmpA9NmDl54YwVf/d1KPm//CPgHwH/CPhHwD8C/hHwj8C/GAE/vPVPEf8I+EfAPwL+EfCPgH8E/q0RGBu7L/DIxz1reurqTz+8abd27K1UQz9QFrXJhJnpmj8rVxFBXoWi0LTCrRUFT0BBx1YP3Qs1PbrgKfaSYxUWO6Y2AM4rL23X/DlFKIwmaTsZZnko0oJCOjStpEhFZEV2e+q16om3VXkE4BBTqEHUXRmZkTp7+TQA7FF98uFmFU2frjmL85WbmK5n//AiSp5hzSVfMCYpQkXjKZTt3ou15LAiTTVHxXfOnNnkKDYh8EONVVKg8u1bdP9VbyqewvrNP74CoACwMwXdAIo7cjD7KD4mJacqBUvFA/tLHdgzZfJkIEWwsrASPLRvvyqOV6moaJyjXLHAtixsehsb25wiZm5ujlKwL+3vblNdJ5mGQZSIKIC2A4gnFE9GoeLS0395XpNPPkNLryMrrKlcb935gJorhlQRmqodx5oduBoKgPYCS/81vKX4jwWpwR4rFAdQLMPM1bFqDAOcBjjqV7NMxN71G+hpk8DyL00lNUJh2hd367MxtlxDy/DzZaYC8ex+moINsOl7HRRn3yhYDSTavTelqn2vQSUDrqZEdtSO1M9OAGN7b18mqtknmvVdmGM5avDYrDZPqIMMgJ3IcPUC974RFDmKU59Fq801K4Lbe5kVsK8wbygyMhigjp1mKCqeQMbdCuABKK8HTflDEc++7P3tlxWQDbZCPRzbVYPLZhlpFqGWU9gFYDAA7IPXZC4CiRxYDMwFhzgFait6G9A3cGHKaCvYg8UcmGnjbXDfbHYdBS7Kj7RE8ksBQrGo8GIAcsPAhCMob2t7sfsDNHWjqAy18TYlm2UDwymGKOgXFWczJtxH7owpAzuxCe3Bqtxsex0IzffY+JpiK4LXt3xQ+72b/Lx+4F1zS5MDzhOS4p38wmgKt2ZTO8raNNAdT+6rFzAbgnrTlLjJKDgDsUcNsnw5oLzlHvdgg9xGlm0oINx+mRqso9WApWUiAjDNJpQc3CiksC6UebGAVDd5rwZ3Dh46pkrySONQyhaR/2zXUn78GDCrFzVekaPsMuVtDUCrprKabEw383IAa1FyWKdOVGwikBtw14E9cFUNVtBB0eTm9qGya1NCYoTmnTQJ2NeNympAOcCWITKI+8wWGfWl9ZKYDfUgqhmzm+3sYk5xv1NRtCayLxkI7Ggf1pHDTdgvotqh2cKKvRmZmU7BuPTgUfJtk6hL28/2qA9g5cV6tg9Q6qJI7wb2dnUCZm3BuC1AAAAgAElEQVQFOUp05he/bD2EAjDsJsZHu8jwRR0YYrl5zCdGfYh7lGqKZ3KFm/kcQ2Q8uyy7jzzsKOwsDTqEhnYyZoBp4IIVnr0ohKxJAs009x8rczJDrUtj0+56x3I+lPzRIQB9AODdljBla0UBcGw92ro0gOPk7KLIjMXyNwvFYgxNLckoDMMC2cdS0hzra2uvyMguUVWTB0eEo9p76Lg6UV2Ho0Q1K/MxMnSHAe02I2OBCvZZguKG9Z3TZyk3lnnPmiqrb0PFXK90ssdjycTtY8xYusxtl3buKWU+oXiiQaaCe17MvuzC/tesf5taO4Bro8oiJ7Wf1x2jCB+FMtNAeHs7qnjmagTXGMrcjODmpgC9CrB1LS87gpK1x4EFQyj52nCISAJShJrjAffc9iybp7ZH9qPGNZjmATq7sFENplHATc7jhInjnDV++PBRNdY2kKMdqVPmTCa31ZoJBjjDyNQFDo/ShGONPhYFMEq+66HyLm3bU6sG1q8Ht4Uw7tWKZWeru6WGgn6DZpEzmR47og7swptwVth5oEIHj7apcMJ4xjlXPbxuP3a95Ycb1d0OGCCPdf6CIi0+KR2VWpV27DhKQxFqV1R8GRnFamkGTgf3kbE+iQYCD9BzJ/sninNTKqMCbe1GmW3Kf5avx4MGFSI/zF47iANGfEQS5yP5s6nDev2Tp9XT1KdWcrSDBnqwSE/Sxx+9rRzyNhdefoXKth1U2uRp+tNvX9SjD63SRHKxXeFYRQMyXOwJjvoc5w3Hfp57McCebA0NWZlxKPgj1NncosLsDE2fnC9PZx0ZrdHAPfYmc1zg+9vbu4kIYK8OjVJZLXCkoUM1KOPNDjoShaih534Pqjb2LNtnBjzAEd7XPouXs2Yq0Qejo73k2wONhrocZatljncBVZo7yEBHEW6HkMFDmxfWFGW23GG2n7O/hce5nYzoRpoGrr/hPN1397nqrDzKvInXvk1fKIM8zoNHjumkhQvkwsVj65oPiVuYrx/dvJLoB1SP85O0fEGJA4t3Hq5TN89IQ1jl2lrtA7RzjDhnrDUl2XlsjQc290yRaxmkZolvzVB2FhvU9Z255Dnz2cypIoY1YerbVuzv7YwMBxxZw4udR4M841hcgTkd2JnpOFN809hjc93OtzDU2XExSfx8i3Nm2jkeyjxystdxALB90ez9GWUaQUb5c2smoG3IwCxND8GcBxYP0YtdtimGh+y8Rllr7hBmhz9EU0Av8wv5Ndcd7TwLdgGe7UwMwIHCzvZRxjmO17A5Yg0Rlo3snMFcbyg/H8a9H2XO/P6he5xmiDt//KBmcl9zyCCNj6URLJTM1xULlDt9nMJp6hi2ph2AbXCYKStRfo/S2BKEIjMgWsd2lesfP79WoYO9Ov+qb2vqxWfRCFHN9Wbzucbpufv/pkeefUVPPn6NTv32MizEsYUOIKPalcb1pKqjbkA/vuHn+nrDIT1+/7lacstyDXUcopkwQiGJBQ4LrDu4FUvzFNS3JewRXfr9jbfr1JOyddHdP2Gv4vmpiRzl5EzVsodYb1UasLSbPNjNH7yhke5YHdmBgwFqzyXfO1kzvrWMAYrQ8w/eqakL52j6wrPkaccS/dgx8m4Pa+dXa3Xuhd9X+sxTtPaDlzV+4lSiP5bogZvu1pFtB3T7HZcw75vV3osTBXO8g4au6SefolhXgn75o/sVRTNLMOfWXX/8EZnoHu356muNnzye54BkFKLp2vjOOr355Hv60aN/VMHJUzXYeoBs2oOKSizSg79+Ry99sFWP3HmhzrvzPhoS+1V1GDhcfQxL8YuxkSdHHOvt0MgU9hqaXjhzd335pd56603VbCauBPV5Mg06k2dP1zlXrdCXn73KpB/R6cvPd5oQ7HktmPEaJXt5/7pP5cIpIJjnkk+/PKSJ0y/UgvOvViBn00DXAdYvjS59QTr49T69/9pq5kmTA1GDaS7p4kz8wd036LH3vtALK7/UEJ1Z6Zw3gVGcTswzU7jb2WfrzuZ/EOdnHM1lsXHWBMSegmNBbES8jmOL/Jcbl+nca9zqqduqdm+RHnh4h7bva9RTT1+t2WdPUMuRTU48SQCuMOHWZEIzhsV39NM0Ys+7jpl4cAxrDSv2Q436GlVzSFjIRndFzqKLVq705cn4v/wj4B8B/wj4R8A/Av4R8I/A/2ME/PDWPz38I+AfAf8I+EfAPwL+Efi3RmDru7dfEzrY/UzNgSMq34ElWmCsdjU1Kx0V7Pz5eYpzDVB4o/iJjZtBNPsyVeQJwDdA8cwKiQFeU0tS9KNAebyuzcnCmk2xegg11zHUJIuWTKZgX4pSqU9noLbIX5Cjrc98qpee+VrjZp6O0hf1WleFLr96sTxYIr78/BplTZiscy6craziLK165HVVHe1S4bQCDYSg3jj3bA2TH/jWUy9Q5IoCeuVQfEShgQypD9iUMaEEBUOc3rjzRX25a6suvvochUWOKBEbwVgyalvbGnyZdRko71D1bSe3Mohs0YTERAqXXYDZPAo+LorpuyjIkpmHast0bonk+vVi4diM6scUK0idUP+GKDEriwLrAIWuTsYK+0jA7VtvvK90AO8pl53mWOl6sV38+0+fwa4uSRWdEdrX3E4BCPJiVsDfFIQMBplS5X/aJtuYG4hxcuUCgYOoVU1NZnl6ZstqlVMDuWYXbPfGvk6oXp2fAzYaGHUyFykE+4pc5GMCpEd5XwN2Vki2n7FfzvtwXWY1/N92yb73P6GINZjps1f2XanZGzu5x3w5IJf/CnMUQmb5ir2eqX8dxaZl3JoKx+wfgxxI6wJAGTC117J8QAfc8voGiw20mgq4j78/ofh2rsmLKiIQ69f4cCcv1pRMvd2APINLgE67zhMw2YrbVlA24GYFcQe8MmcNItuvUcBtF5apBrwMNprdpKkcDVAEI632oWAgK0VuAwnDfL9BX1Nl2LjZ9dh7+MbexmlIyYC6NOBTJOomy6mtZb50ewERKFgNzBjoHDRba7OLtjtHvmUAY+gGTkST8WkWxW6UfmZfWdfEnDJrbRsPsyx1VF6kxAKnjCWHW+4uYG2AazNFqwfwERZhqjOuEfhmeW3JAMUkXtsDjAkCuJkVaVJiPFAORR2KKbOzDEBBaVlxBpEN2FpThtl12r2wMTNwb/fZwLdB6gFH2RxApmsa1q9k0NKEUNfQ6OSXhmLpG4eibZDXqsZq0UBhJsr1KGx8DWzYz1VU1GMzG8eYerEIrmVtRaF6z6L4HKavN+/R/tI2gBzq22HLAu4DDIZoLur7VpogYsnnPYVmjd4O1IsAiVjGu6OTpgzuWRQKph5USce4jlgyReedNA71H2sW29Zusv2qUDf2OzAlBGB7DOGtQQ6gdn8PWZ2o7wKB1R3YJJIB24lS1ku+sZd719HWhn22T5Ubwv23hoIRxsPJd+ZWBtk8Yy6bDXQBmYjmvN1YW+bkgE6aMtFR7VrmZlRkgsYVTdL+sirsQLuVmpbMPeR+uwOAGG4Uk7z2UC9z2ZREIaqqbUXN3OsA0f3H+7g28mQpQvcxtmPAyLFgUxsNATJ8mdUhrDdfbjPz0RY+MGgMlbaLgvqsaUXsgUAnoEsyTS+jQeST5jDm/MwQc70KNdTGLQd0qKYFKE6TwiB7O00RCUA1W2sDg2TDxgxr6cxi5bBnG7zdWVoJGKvDIjwYh4U0gEEi2dDNikPlHcgcbWlvxZIVmEiDgWUZNzKOR2mUiQCeJwDVhmh8MAvZxOR4MmrzuWTU2c2dTrZ6TVWF0hIS5SUfelJxkca47h6aLRppgrCs2j4gUQsNDuY6kJqWCmwEqvBnBrtsTgfz/gZhTTUeOIQNOY4Nw2M9rC1AcEEB7g1VzAugKwq9yVj7p8QFOPPw8PEyu6VyjUYC8oHMQIiICDe5vs06cLBBgawFbwgWt8yDOPJeXax5d0woOaYFyk1ABclp0Yp60XKAj1W2MBYZvHccn425DmxurrP87nDGK1kzZmVh2xulvXsrtHbNTiVgOzxxajGNBv06VNpARmi3pk6dwPhHqIHMxy7LkQZMRMaSu4kS15S3w9zndhoO4rAnHsG2dAwQ2NPCeY318Nw5CXryzccUEpOp4dYKHdvyqbKzJ+qrL9YAywOBQLOB2JXKnTcF1f5c3fuj+8iCXaPCvGQnw9uxzzfxnDXjcP9snlszTDv30fYrUx0e2X9QqTRwzJhS6GsSICO8l+agKBZBLGvraFmFylCtBrAvtHmCmdPNzvyy7FbnXDFlHM1Rg6xLB4Cyr4UBFC0H2nLks1IyHfhpkH+U+Wwq22DA6QD3urHT8ojNdcAyZb9R3lqXkjmBmAVvWIyTtWvNOD+4+lxdsGKuGg+s10lkrHYdL6Wpy2c1vPar9VpOjqorblCb335NLajqqmrG6flXv1RqbqCuOHcWjROV2nmoCtiUCLw0u3byUQ1Q00hj59cJ94NwnBZM3d1vCmzAtoHUb1qonM9n54Zl4MaQSW3noDk22H4bwjOI2ZTbmeT4sTvnqe/MtrPJoPQJxws7d05YEw/QYBKBStxe2+CV05zDNVlUQS/NdF6snGfTnBDu4qxBvRvEuWSNHnBexzLfgHE6wLSffHTHSYP3s5z1fotiYJ/sZ513oogfYG71dgc4a2+EB5VA5oG5PDgZ6zShWEPLiWeVfz63mDoXFXUhWbP1tcf10jtPKzbDrbt/+DNt21CqqWRKa4izwD2sH956nnJPn6khTzMPN9kKwubeNr7AUHKquaZRiw4A4AaQ6fz5U4/qwxffw4o7RD/8r4uVPT1azYewfs5dpoCYs8mdvVPtx9br3BWTaZ6IU9LMNO5VrMWaMs+LseiN1503/V57UIK+8fEvVGA/v3+rkifPZJ6mq6GsVq7Og4qbsZzzKlqrnn5Ee9d9obsfe4gGFs70/bto3hvHNcbpw9df00zWUQYAd9Ozz7MPhWkzlsATaOY4+/L55Pcmq3ZXlVa99JyWXfptRWcVqb2xVznjJ+nIxo90pHSvzrnyZq398BNt2rpBv3r4ryjl+/WLO+5TUUamVixfqA3r36eBkTWHnXbJ1NkqoNHw/eff0voPNyiPszWCeXvV/TepvZ4Mc87WxMwsJRSUyFvRrqceeo5Grnhd8+BvOC9apZZS1Wxp0rN/+0Jfltbopl9dp4tvuIMHt15V7PsS8PyhFq04CwF6DsMP7Ge+mFd2B2fnm0+/q9df/JLmkESafDxKzkjU7ffdxWdK1SevPU2ed44WXHC+cyY5X6itPe11qjm8i72VPZ9n7EYadEZCMpWVu5QJnqYtq17TvvUrNa8kGaC+X5+vPeBEYoQSa7Jo6RIiBXL05COP6tJrz9AFP/+1/oLat7spSIumnqzYNJ4RgKrOOcxZXlVRqbJjR3Vg326t+2KDs68kE7Xg2Jez3/TxjJQT0KNf/Yx/EwRWq66tWc3eDP3t6d00b47T4ytv4ZwpVWPFUdw9crDtHsXZw9TnPFezThxvB4vNIBfXnANG2cfvvetlddIYcvlly25Z8IMXH/u3/vHl/yb/CPhHwD8C/hHwj4B/BP6jR8APb/+jb7//w/tHwD8C/hHwj4B/BP69Efj0xZ9Exob27pa3o6hsT7kaawbUgJqiM9CruQsmanJhIqorbMkAOSHfAFsr2jqWsRRkaykkx2NlZgCxGxWNOzZNeyiehSYl6ZQVM1Wxdrf27a0lX7FXl3z/DNRxY/rtvU/rvAvn6/Tvz1X1miN64s8fKblgluacMQ/7073k4qKYwtr0g3e2KyYzX2csn678knh98Y/3te6dGi27/BzV9NRjvZmmk8+9RB8+9qR62w7qlIWznKI9+kQK96jJJk/A9jlbW//2kT7btkXnfHcJha9W1GkRKk5LQrlAKC9QzSBMbUMdCp5uQG6ao1TrQ82TQ66jOz4ZEFWlqsp6BzykpblRxAQAaAexN6yn+OoFGCSgkijCPjJG7R2tFD5R3wEtGmpb+OxHNemkycpfmE3RvEHt+2v10l8+At6lCMdMlbb3OkWgAAO4DsQz6Pn/hreBAai9UNBEUAw222QojwNIQ3gNy0G1e+OzCfb+07bQ1K1BVMMNvA1RfLXc2xGAtNkl949yby1j0FHQmkWiZUeitDFSZLaT37yegbt/qnx4f/tee18DrA7QBBqZ1aUVyExJZAV+s3C19zKlQjQKCC+Ksz5UGwZ37f1NLetC2WkKIANhplhyYUVsvOkERI5CsWdgtg1QYFDXCtgGKfs6R4CAfNbQEQfEmCrJAF9zS7ujYLbPbIDTAK4Dge3aUE+YJTDl/G+uMcjJso2heN/vMYBEAZDPG0XeqcHGNvIau4CAw6beNUrqAHYunv81ZD3MdVnR3wroNj5WVLfCd0RshJJQe8RY8RIw6SJDtYp85QYKlqYGCQQuGwwaYSD6KIKbqs0FOA2mOjgNW/EB1HJNTSio+rG/HnGpg8JkpOUHmpUyqiiX/awDwYew2wSqubHNRe1r8MKDmtMg9jBK29AgU8OjnEUBlwyQSs+I4P+jlOJ9EwG3KUluJ1tydLgfSNyO2hAra9RWoQAXl2OvjeoKlUxdfQPzP9oBAQbsDYI41trA23AkRzHA81iuIQxq2WvqPIrZBm87+5pVT46f5SRGojQ1a1yz97Z12kvjgOXqxpMNGxzKvBwms5cg4/SEdArCMdqz74h2A8kaWwaVmpWLOjYdkNhFBiY5v4DpSKDl5PElaqprUBtZ1QbpgtmHbE6mpWU7Ns9HsamOTAhVMXaYo/3DgLo6IChQ3lQ6AGSTV7W3YAcPGA0BBkUAwQeAQwkpsXw+cpMBV1Fc8zDrxuZfC5aLtn68jL0THW1zgO9zmhVQiRm4CEeFFjjW52TL5mHvGuXCwh0oaUrobqCjKQTbWlDDksU4EtLLnkt+MvvQtGmWx8s6RmkWik0yprG4E1hubztjgD0v99UU4EfZo9tRLgdZBqVZaHPfTXk+zD0Eszq5lNbMYBmYBt0d23PUQabuHiRz0NTDeZnYwKJUTSEzWAGoqpjPw0DZMIBTQmqaurmv1Y2ot8gd37+Phh7geTigNSUDxSdZmdEow0+fkS9GRt0o9Dr47KZ+9XB2tKGwdAGN0rCaNctdm5+WlRtEBms2DS7r1n/lZILm0NQyCpSyhoQQF2p+rrOtrV25OdnOnGhpbnJst49XHOf6LU99RPnMg4aaOuYo7gbDMc46auskD5Ns5kbWfTDzMhB1rO2Lto/aXmzK6mCzTWZOeTpoOMAOuWRClrPXVFfhfAAEMhXilJI0xiRK8WHWrNAPaKxTMwr0FFR/ZiUdg6JwlPu0eetB1rsb6JDLuqhy1mMvzgvF+Zncc1SpvG4qSmLuCOve5ahVO9lDaLFgbxV7C/nPpqjk/oWy5s1qf2S4XU1AskOH2wAXZZp2Ug6quULtwlq4s5X9YqhVU4C3mekJ2E1jSc2eabm9dU0o2LHe7rFzz8mfxjrdFKuMZxuZvWM9nBHstzmZ4Xpn01vkf6IcL98Ct9mkwjln0Ky1C5X5CACc+YhqOmM2zRDNNAbET9Vvfv6wnnh+FevNwHcX83oEaO/bFz2ofc0qfIA1HOUOVibQ3MN9KMrOhBU3OdbmU6egXjNFNHvziJMvzpwCyNcyn1sB7w08LwSQ7xyEYt2ahALM4h81/YDZx6PAjsXDOgmlfXwsDSd9qEFZnyE0o9g5McxadswV+DUIAO0h49oaqTqYB9a0YHPf7NntTLD5WMk4hbA/P//8w5pNbui7T9+DG0KYpp48TV3N1cqaOlk1h0ppApvInutVREqSDrz/rnat30aTF7EPn+xXQla8Tp9bzLwK0udb9gAWLRMbkMm5McK9C+ZzxGLbbuDUfiVhS5vAc0BNVYvzTGFn7AlVrinBneY3VMfRwFuDY500i4TwGifycU3Fa9B2EFcCa9KJRw0cgzp8lGacOholbF2bareYhgb7qqyodvYzA+22j9qeYPm60ewFDTSImI1zYW4ic9TFcxrjzqbVy3kZiqOAAW9r6onmrDU4bsDesZtmbC1jORh7c7Y9st77HKtkD/nYTuOO6fGtd+wbeGvnuN2UE5nbJ6IWbI1nst+FYe/f3HRcv/3TzVp00XIaMgL00+vv0tFte5SRRBMWis+TTy7RwtNmKCEnUSE4ojgNWMxPVyL26mO4kxj0Zo+DziqIebB/3Ta9/so7WJoP6+Y7VjCGuC/0xysufSmuCxP18N236vXnX9XlF+Sp5KQSzTn5JEUVmgW5RSHQXDg0TX+8+zf69MNXyC69V3EZBhxRWcZzr4ejVPfVm0pfcA6ANkVNZWX6/e0/0XevWEEjUqL27N6lkxacpuRJM1S5by8/N6yc4kLteOkfCo7GYrtpDHh7slxRI0RtHJK3pYdsVDfKbp6Z3TgfxGXLnVuo2k0fq/JYnSqPt+kFYPRDj9/DnCzRc396TAdLq/Sbxx7jHOnSm3/9NQ1M4TrrwksVVTxDbeTp/uK6H6uQhpkgebTie6crfXq+445QTzZs5oRJXFKgdqzaoA/e/1KX3nKtJp6xQJ7ag86e99XfdunJv3ygs65frMt++TvuW75aal/Ra488rG8tu0iF8/j5IHMlYa23N6mvqV/PPfqG1nx0mDlt1uaJWn5Vga6741bcrIP0zCO/05RpM7V4+RWOTbI9gwQzT7uaa1WxfxvP8ZxxnIXYJTCeNPYEcgYOZmjH6k362XV36tLls3Dw6dfGr3c7Z1E/zyYlRKfc/MBf9dWqD/WnO+/XD7+fp4sAxYqYyQrJ4qy150fcMFB923ls+2yA2WubxJ0zdOvnH+mOW+7hbOmkoSSJvY69gOcEL6B1emGyzl0I3PaUwXyjtX6bV1u3V+nJZ6/T3HNT1XJsB+fXONw97Jm4mc+Cutl59iF7nmc2i0eJYk+MAEZvXX9Iz/z5HZ25+JTKkoXjJk9a/Dce7v1f/hHwj4B/BPwj4B8B/wj4R+D/PgJ+eOufHf4R8I+AfwT8I+AfAf8I/MsR2PTGfX+OdrXebhlPH7/zpfYepCM/OkwlM7O06OSJcgNIPACHUQqqo+RIWeago74DUEWiWDRLVwM5QwOdSohEZTkQo2df2K3RxBD97pWrFVw+rAO7W/T431/VpZedqaXXnKP3HnqcInKwTj5jnJp3t+rNFzfJG5SkU89ZgHVhoDLSKD6HxOi9N7ZriALY9AVZmjAB5czGw3rkrs0qmJup8eRqNXY06+wLLkZZUaG3Hn1Ys+ZNl5vi9kivWcKiYCxIU1x+mva/vFMx2bzG0rmqKN1DkbZOEwC/pnocoAs/guJm/zAFW1SDyeTe9QJuyw6WUVQOIVewmIzKAW3etBOw58VqMw/LTYqMkfGOjWtHR7uyc9NQGiRR3BoG9B5TbV0V8CkKq8psXjvBye5MzotW6d49Orx2lyo21mPrnKFNwNxqMhFN6fi/w9v/7+3zqVlAhsDbSKBAFGqvEMtjJTPRAIXZJo/x9wY2rbhkcM0sF+3LycRzbJbNBpn7SAHWsv3QzYi6nKOUMSWpKRfsIdIUpwNY9pr+1wqxTpag5a2aqo9xCUFdGMk8sAKuAU8DuT5LY9/7Gt88Yd9sJNZyPKNRtBlHsvfuBmANYgNr+ar2yywXLd/TFJ2+fFtfGS4AMBJKNdag8wmYe8IuUigC0djxmbGepUgdxnuYNXMnBelBPptdkykP7fUM3tr1RQGdT+TwGdxxFMAAUxfALYbX8KlKUS0xDrnAGbOTPFaORSbKQFPKms2xi6LiML+3tWD5kvY6ZtVpGinLAzXwG4B1brI7Qm7WzGBPO4B2BGtZjzxYVLpRVo1QYPfwWc1uMByIOGwFb1h5YnwM6rogPkMrRe5OdXfaHSIfMZRCIQA2CnVtDADVlGem+g0DSmVmp6N+i6SYCrgAAvSjEjG1VycwdoQx8nQDZ7j+7Cy3CmnGCA4xVRuvCmgw5W0gisG+7g6UWd3q8jA/KNgPAiWCUKOHOZm+AkChPuW+2f2NxO4wITEBa2LmIXtARhy2gihM+4eAoH0USFNSeQ+AFPfUG0RmJvmcw9zrDvI2YTOAlxEsUzvJNe1z8mkjLTM3FGVLdBCfDxUjdsCm5KFFgf2oQe9/so1M6FDy/5IB4i6lYHmbEBesLuwpS/ILqLMPqakdi2eX5TgCmmgQGAE2hoZgGY3SMTDc46j6GnACqK9FvYqqs7WrnsKwXTevBVzqYR8bxtI1A+jbXN+C/SH275Z354uKxI6SNUp/xRg2ibUNwDKgXidQbhRwPWqZepbTHMDew/+GWPMCGanBZH8XFiUplbzsaEB4jweVvdlvMze7uwaB6TlKKybzGgX5IBAiOjoAUAagCkLNA2wdG/Ywnl5UpYwhSuRRrrsTVX9bj0tHsE22bOfEpBQnw7unrxcQn0DDSbYDkwz4DAAIGy0flTXLqPL94cy/QXUB4kwpGsscj2PPnpBPdnBUghrKK5grbcoZl6ipc0sY41Q11Vsxu1y7S7Fpxso8jDU8SmNPel6+xieFKJw5E8AYKiIVa9VurqVLtY1e7JXJNwXwVWM5b6AxARgbENCn9JQUrq0HK9Jo5TNvLSOzihzIABSlY1hJW6ag2dz2eTuZ94Aa8i3DUWq3A2b7cVnIzshxMjhNuVrWBDRGQkcLA7ndjCnzc8S6Pgas4cFnxx4TY7mtBnoosvM6bQBDL/ap1iBhavRjR1oYp1BNmJSHrTWuDOyF+WmJKLg7dKSuWZ3w8nwgSzN7dRIwOoQx+GrdJuWiIIzHwaED21QTe6UB+8MAAlGcIdYo0dzeAWyLUGZWImPKGLHvBgeYqp2Z6Nj98jnZ14LMa9XytLETJQVae/Y0qbamh+Yf7MjpLbD56vWy1gDOyTg+mLX4KHMrC6g1xj5+uLJVwzSb1DY3o4AeQHlJbil/3tWGrXB6qJ57+Bkd2rxLv/3Nw/r6wCuKYw2tef1P6ikv1Zf5+QAAACAASURBVOlLv80ZB1AGiPVw3xOw9Q5DjfvZ++9o6uwzlVZwiXZsOcR9D0dtuk2P/+43ampuJA+Xc57xDuXabU9OIeM3DSt0D3t6SX6OWhvLlYNFdzKQpgXrdZN2mkNETy/X505Vr+2FdC7VsY64pewTvkafUDYaU8iBjlknw0pJjsZJgwxzoLF9Zi9ANJgzKhDgOeSh4YgFGca+G0mjSV23h/Xpy2E3aDtkEQTm+ABgLatsU23HoF55609acsZ8jXWWagzIW1lzXHtLyUy9+lLt3LWeTOV0pefkqY8Gm2Gl63fX34Y6EShfMEFHa2nYwI3B7UK1X4fdNfezm89hil0CpR019Ogwdrvsx5azbIpXN7maprRvaUbmyWc7kcFsDgnWfNWMu4nZ1Nv5Z2efNR7FsF+NWtMI99IaZQwyDbBGLCfe4K+9tu2lZvfvxBLYfuxkchuwZMdknzD7/2AamizfPAbnB1sDQQHx7E19RErUYGM9yjkTrxCaHCx/O4B93pTDJitkCJ1seIO3PC4wlry2QWLOJpC4OnkG6mbvG/RwHltzl7k0OM1mdj0Wv2BadbOG9rlxnHCksIN/rB1LZUB1F5bayy+ZqHsevpefz5anbUAPAP8O7DykWROKAZLVOJN06/RTSnTG1fMVn5HhQPJ2AG4GTixe4J4rMIZ8b36c5o7A4HQ1VdboZz+8UcvmFuqCe3+oIBoOyf6QN2OKhqPG65Un/6pNz61WSO+Q5i7J1vd/tEBhSf3ad6BZJVOuBVKP04o5MzS9OFC/f+NPGmncxaYP/M8uUu1XGxVXkq/IpEzOr1C98/fnyKrdqZMmTXQalOIL8lV88lzgJTbhDWWAvi71HcLeeLhTsdnTlDVjGSrvLXrtycf1vUu+h8PMGHneR3XyissZqSTGaUCvPfaAVr/8lY4e6mAtuTV+ahrz9qAam4d08WUX6qYHHlBnzXa9+qd7gIPzFe3OVGRavl578W3yy9M1g3Fb9clL+t6dV9KH2Uj2PE1cwMrcyVO0d8su7f98i1Lzc7Xk2muYQ7gG4HoxgPr9lrN/rWCeSR76+FEFpSzWlvde1XOP3KWbb71VJ11wtqrK3ldOfKpWv7PGeXarPNChL1bvVSIZ3zlTM/l8bl116/dpNorU9i8+U1JWtnLHz2BLa2FqM6+Yd71Nh9SKgjUXRSvm3+zZvTyvFGJXXK6gviGtfmOrbv/1x3rm9zdiU56ve375oM+RhbUWmhis+1A5J+dM1Ssv/k1dez/XD8+bpUBcLQay5mgkKEfhA8QluJrYI0yRb895xEAEx2rdVx8okKaWU791mSpLq7X8W4w99gHRnLHDNIF1diVwLjZpapaLxgJcG5LS5HHFaNXn+4hGidIT71xLE4xXncd7AOYJzNsqnimSWO++qAyb4N00IQWF4ZaRyDOfO1KvPLCKDNxWLV0296lx571+3b/8B5j/G/wj4B8B/wj4R8A/Av4R+I8eAT+8/Y++/f4P7x8B/wj4R8A/Av4R+NcjsP7NW5Kio93HBvraYhqPHdC7727TwcZRFeRl6NwlJSrOAxgMYN2JRXBYRILCKHb3UEQMoHg7QpF1BMVmkOWZofC0PNxEd7oqy9v03Cu71UkR85FV1yqLotuOdw9p67bjmnfBySoojFQdNpWjWPfNPHueOj6t09NPva9DFOvPOm+ulkxHRRJO7iNKuR1r1mIx2qQF3zpbGTPz1d5wRE9f/6LWbunWonNO18x5MZp9+nhF5hbrH3f/lxIpJGbnFqBmrVXGxGyddtoCNZKJ+/I/DmvhWRM1bV6JWvm7rRs2aXrJHAp/wRTZmwALcSijOsi5jVT+uEIFokbsQWloittwiu15vKanrVcb1613LHbTM1IcBaHBKVMUGkywLLgQLHwHxrDCJAcyEtXlMFKVttpOCqgxZPzmydUXob0f7tVXb21SjyJ0ALhW02dFIMux5dHN4KcVPBlTU92YguZ/fjmWwaYmoChrKkuzF46Cmg0Bb+0HI4HogxR3TflohaUwFDVREdGOzWIn+bzDFL1N4WRKFgOUBi/CALBhpnoy611eKxKQPTbmU5M6rpMUl02d6yvoAhzMBtmiN7n/plA9oWq1orGjxuQvvUBf+3mzRzYIamAzlMw9F8U4K0h7yR1rRfVgdo0R4TGKMAvdCLLzHHhLAc7sny2vlwLy8CCFeKxgDcJG83nt7w0YGDzkUoGKHuf/2/v4vsw62lc0PvHly701a1vUgxYOaooiXscUxjbu9n5B0IUo7PmsGG4AwGxnE1FTmOrX8gw9ADH0jRQpDQZT+ESd5TX4T5ZoH4pIcxO3zNhwXmMMGBpC8T0NUOUGWvXzei0tqK8ATQaUElC4WdNDQ2MTcCJGeXl5zvW1k/9peaemPuyheG3g0O65KfOCnYzhfsey1xTOHfy8qQqjAKkpqMPtvnUzh01xZYpCs8wMxyq0p7sX4NKO/SqFZEBIBraGkVxjGJX5aIBkAq9nFsnNFHpHsMYNZT4YwDfY20kubhT3JghbQMvUra8BoAFFDKyGhAUDI1HOcX1JSdHKQnHnJde0FYjkQp3Yw2ftBpBkA3PimBuxpoomq88DYOhkT6msA1qOBKM2a1NaZipQnOI/QMsUzEFABWsOiEad1A6U2bHnMPcdGE3hfZRrmTdpPPbAXaj5elRAPnA0dsndKGJNvG7X5emheI66xjJ4IwBPAWEoxMitqyhvZlxRYboYQwCXKTZNmZeIJa9jqWtWsHz2HgCpgyG+mfcpyaYgDQTWe1H4AYloXjBb30bUbEMDgA2WnzU59Edi120Witw4g+i0QziqwnR3GFa84cBMCurAzrFRVP25MZrOnoYGGagyyj2OU311Pfc/kXkdKQ/j7Bm13GWzUXUxTmR9ovxvbuQzsAeH0qjQRQ5lZHyKSslRbgec5ucVKBZo30pBnKWEKrRdg4CWMSBueBqqcDasXqyfLbbZa8o1E5LzWbJQN06fUKgs7Cy93Y28RwPK3TjlkO2dhR1ln4dsY2BTD1mYMRS4a7CADehB7Y4N5RhqvgDGrBfoX9s6oH37yuj9AdxzH47V1jhwJ5wi/ojlEsOw4mKZK+lJnBV8j5fMYcY/KydfXsZt1871yi/KYCxHtWv3YQduj8sAwAOaDmI13QoQjQFOprNG+mmS2I3VZW01kBIwbUr4WCy6A1Hu9QBLB53GEzkWzpbBa2unqYkcZtbGGHtnWDiKf9aOtz9QNfUdykxI0qySVK5vkExdiwfwaveeCvYBMnxR9O3azZr0xmDhHcJ+hSU5maGBAIYhxrujvUXjx+eRHW0ZuwEU+VsBqVIqWapJjFF0DDadnT1OfnUk8N81hLob8tQ96FEY6uxQGj1G2H9MJd9Y18SYRZGrCiAkz3GUzprKihr1mTun5YVj92lHRSCgLT4mXuMKcgGkLapsbpOHRqR+4LeXfGRXCHbMKBmfe+1ZDbuw7S+crA/e+ovGLy3Uu08+oAhsrGdPn6seA85AdNvb6w8f07hJxTpSvR04E6fUnNNpsjrJAbVjqOh2bl6rC8+9D5iO/WwKDTwBuAwwDyLdoU7edjcK10TL2I4OVDq2z8Eh7GndpoKj6YR9kheiOSFOg6zlrTwD1KMmH8USfJR9YBjQOkIcgH3IQPZ728/NCcKaO3wNS6wDy5bmnpqK0zJdT9jeJ/DeQRE9AEXmE3uaF4XvkUpcNVBKdjBPWppadfPlp+uuX1yhim3vKH/qFBTDQ1q1drOWLj9PMWnxaiw/qhSz6x4J1WBDizag5Dx6sAI1XoAOVmMj2x7DfO7UYDQ50DSotdEskkjaQjrgVX2cp6xjOxMjaYqwhiDbryxiwRXO2qMZpY/nA9tfTDVsZ4D9akZZ3t+HywNNQyMjvYoKs3GLd+zNu7nuaJprnMxfp/GI/QTg1kMjUDvNCREO2OXMg9p62GtDOJfcfH8g32dq3CScT9q5xljuRxIZ3p6RLsTrmMvT5BFiTV18LuO1wwDovh5zwPA5VdhAmy32oKkKgeWOuwbz3Mv79AAEeZxjHXIODGG3b/PQnDUM4toTi51XvpYrp1nCOrLs771AV1NNl4xPVmc9FtJNDTrv4izd+/Dt3HdLlB/PHpig+2+7TVtWf60ls6ars7FeXS0NKpmWpB88+GP1jjTpVeDnbffcgwV2Aop8xp3Xbq/fz5mXrviUc7Rv2wb9+Y936Z5LzyBaI1JjKGibcQ9ITDyTfaGEOZygPhxgHr3udo207tHkM6NUvKBQ47FEFvCxozFQ15//M1169gyde8l0eZhsUSWnMMfLteurzZqx5HTOjjCV8Uz5wQtv6uJvn+N8ztLS/TQBuXTq8guwYW42DxE1kB3eWunRrO9cqsis8bg+0EhDdEfa3Bk6tnm9urHEn7nwFMaM52nm96q33tAnL3+kG374U+3dU6MnH3te8ZGjys+N1j0P/ULu4mJVrnlf67d+qQlzZ+HIMILF8AE1cA7+/LdPafN772Lte0TnXHc2ub0elR1tRGlOgxCNQftQ77tyMlU8Z6bCmUMhsTRwRU3QCw/8TStfekG//s2tmrZ0jt5e+YaeefBD3XH37Vp61WVa9/7jRAjQRMK97aeRrP5Amz5duU6dw71afPEyfftn9zrXP9rwBnsqjS3uEvZh5q+dfeyPoz1VOrzhIwW7c1Q8eynTgeY/9uZQ1vS6J16kMeuo2rD63rizRvf/4W6eg/J14zU/xuq9UxMn8eyV4tJdj/4ea3hca5hOwQFJ3MN6nh8+53OYE8kEjXgSeO5ga+n+UuHJwHQ3zVxK0NfvvqXHH/gz6uJhXXn9BSqvGdHK97eTk94NvMVWnuezAKDrwADPf3SQZNIUkpMQTIMYz3s8t7/30XE99MgPtOT6cWol39rbHqe4xCqFDSRztvayzgHTUZwlgz0819F2Q/NnwvgitaGcfvqvazVt6jRPemZE3oyLVrb863+J+b/DPwL+EfCPgH8E/CPgH4H/1BHww9v/1Dvv/9z+EfCPgH8E/CPgH4F/YwSAWwGHPvrt+mPVO09JTQ3CDq1bDz/0ufoobJxO3thJU9PRvbVRnACmDVNgdlEgpwiHtgkqiNoCcGvWf6a2CUBdkonKtA77z53bD6u2Php4G6jlP83T4twJOvRFtY4crNP4ReStRfWoow6LUzIXp8wu1o4Xtmvf/ka1RQQpf3yS5hRQcEVpMg2rtBEyDt9b+blmnrJAU86eo+7WY8DPXXr95d0ULEd14aWLlTklWVNOP0cHPnqFjK8qTZ40U1W9HagS3CqeUKT9az7TI39ao6UXzNZpZ82hWOjR559+obyUfOUU5KH+66DAn4rVLsUu4J4L5V4ouY0BKDp6ALP9QIeMrBzgWJx2fL2ZQjqqouxsRy1jSs8elCtmL9wOHIsjm2/iSZOAycAeiqOjQLij2/ZhAYo97fhMdVd0adv7W7X7q8N0+MdpD2qnOrL6kGL5rE2/+TLY6KhX/hd466hvUc4EGig01ZHZkTrfC5CwoitQwCyGA0wRaMASeNIHvPF4rTAOWLSs2G9+2fuYFXaQKXVMpQrMDgPMm/rG7B2HKdgGmjLMp6FxwKzl4NqX/aljmWyQlqKugVwHvFF0H+T77M8tc9Kgl9lYOnl9gA+z6zXVogcV1gj2jwHYPJqKYTQUVSfvZzbCQd9AbHv9MewwLRbWXt9FgdRArUG1KBRwlt85xHubItYpcNt/nGxfXtfUzN+MpylvrRjtgDCKyPblWGs6vzdwbYVs1MX83sCA2U1bcdwgtUHxsPD/to42dZIptG2s+rkWp0SPEqqxoQ1IFKPsnHQ+nw+WmnoknNcxCGFA2GCDqZWHeW+Dx90oE+0zGfS2ixuikG6qabPRNFhsCneD9cNADwE4rLBu9s7dwHmz9rWxdZlVMAXkEOasvY/l4jqFd36FkJsYFooqBZBjCuz+AQ+/ugDfsVgwAg2w3Y4A3lgmrWVleoDq4WYhjfrL7mkPdsmBQDX7SkwkW7OiFqW6KcJQivL6kSi6auvrnfGaOjmX70miKGqqv07Ab5szvjHYcwYzkBko82xMI4F3LRQ7a6qbmQPALOC4ZVIaSB8D3vbRJDDK9WRQbDbr3UCgxDDz1oua+HhlFRbWnUoB4sfyd2PkNsYnxSkehV8/drh2n0351gO8HaGJwda12QcP8pnbkVA2krXtAaqweoCEhdieVzvNB/Z5bL7a7219maVtBCo7s0k2G1YDgHFkaRtwr2mqIYcvjoaPFBoQuvkzD/sjRVzIxbCLhhbgjGUFh7J/mHW7qZXdWOmmJsQAkEcBNg0aX5Kt/PxElHlAbfZJA0EhLDqzKbWOCcvVM+gRBDi3fcEU8j00X0RgUz+EKroLSJVfUITiFG4EzOsAcA9QjI6OjaUxpkb7yOTsw3a+DyVxNPuUh0zgUZuvAGFrSrBmgH7HvpzGE16/AUVcFHPntAUzNB511hfrv6CppZWMUTKS2acnFOYoLyuZOYJ9JtdlEDiINRdN5nA/CrcIYHPfUIgOljVo994y9iDgNfNtkPkfRSZgP+BqDEBN0jTXP0CTDPduEACKyjUTy/migmLUpi3cmzbU4djv0nBQSzZqCKrQaeOKKKb36VhNhQqLKcxjIzsGLe/u6NDBZuZa1zD7VSyfg/k9zOckTzaCfTk9LV2trW3c82bHhjmRDN69e/Yphv0u3h2DMs2n4vQwr1rbUMtj0zu10K3TOKOiyXg39XJNHXEB5LWPooltag7RnoPYONM4k54Vzf43yH6fQBNFnxpo9HHTQJCTkwKwjXXWmFlEJ3LPA8hZdqEcjTclMvMqiAYaF/fAAH8LzQMNgIp+YEcSavUuoIuBsCDLhG23JpZQHT9e5+Sy94eYMjuS1zKrXA/g1l4/XhGMcztztJM1MxIcAbBvooECa9bCEoV2NejKGy/Rkstu0Q8WnalLLzlDy+64UNvfe1ntVZyVxeNUDQBPogEib8YMHaE5KYOM0V0HPtfCi87S/g17lJA9RfFFadikvkNGb6xefOELgOwoc9eFmp2mLTNrBURlpGfSCBKP6rZe2Zlu1odlnWN13xnMfahmfCLIjE/HSaCXfaVX1e2DOo6ymVOBfQ0rdrOhB/Z6AdqRZvVuWy97ou0t9uU0LnFOhZgVv1nXMwdtuTgglPUbGY3NMmdCqOXg0ih0HJV9G3m0dWRcn7XkJD3y1IN6+4k7yb6equxZU/Th83/XlPlLlTtlimr2bWHODqhw8gynKePr1Z/rvRc/AOZPY/2EqbShVy98cECJ+eP061/fqoKs6Xrq4Yf13OuvKgMLchLS1YXlu9lnO80uQWZTb/nvANsQc8XgnGU/sJiJbuCV7f+2rxugHmDPBY/SFOWD/ZnpiWZ8jrU78JkPaApbg6AGUc1u3s6tIZpjrOlogGcTSLHjimH77giNFDZHIiNQ27IXtGGnbe9hZ2UTzWe289mJF8AaCmKTsbPY2Xd5R5/bxZhzjVEWIWC29qz3IPMgZm0NsMfVo1rv4Ow254DBEbNl990X3/OK78v+v+/Ll31rB6hZkAfSfHTVt8/W+s920wR0TFffMldX3XsZMNhO0DS+naze3kA9cf8f9cY/VuvMU8mRBfZVVx7V9364DEVnpNau/VhXXXuF4kvGc+4TscB97z5Sqm1f71dW8Wkqnr9Am959RuWHN2nxUmyXM2lSooEnwIW1buh4VWAjfHjjlwpGhR3IOZGDSjd3+kz1s39u+/xjnbzkUrWisL7zymt18w2naf73zuby+Rzhqao/tEfJuek0NQHrcAGo2XVYcy9aoY6jB7jGSs4yy0rnfbhPbTS3VLXVKgB3hbOuuRF16Iiqd2GpzHNb4fx5Orj2U/Uy/nNOP4P9pRdLdAAoc7p8w04VzAa+jmK3XNahvdt2auVzf9cV3ztfWQUROrx5g2JolJi4gOdY7MM7aIBKLigEvo/ol3c+oD/+6RrlzEylmXJMtcdblUw++WHsh1vYBxdeeolCAPr9rU0Kiy+Qt3VYF829UpffsEIX/vhWtddt1EAr52s7jgqL5pOj+xRnaxBjskjV27eoAwXwey99RoPHcSWWZOo25n96YTbNKwdQVO9TaEoRUxGgPmZKdJdaa45qHWM695STUPBPcZ5BaC9UzY4devLBv6q3hlgOpkpFY78efPEvNM0k6eILrmZtuXXnf92Im0g2TS24tdBYMdBbx7bfy36dqfJ965m79bjvzFP1xkNYXX+pOlTvJVPcWrbiGhon8/TWSyv15rNva1JmglLSI7SFHPG23jGgdTrxCgPMR84gnkO6zD6ZvSaEgzSS8ygpbER5BbF87gR9TpxLBO5Bf339diIbYtV0mHx2msCCgL1mP27PGS6cPiyX2nlW5jwIDqdhLiZX7738ORbVO3Xa4pkbr5iWtSjgopXmJe7/8o+AfwT8I+AfAf8I+EfAPwL/vxHww1v/pPCPgH8E/CPgHwH/CPhH4P86Apteu2N6b0PX9pq2jUHnXryADLwR3X/vx4oeF6nzzp8jN137wx4gq/MKACdgQAjWjkMUKOFpDmgJA/50UqhyA7NGUEju2V9NIaUNNUe6BgCZF941SekUsT97cR2KrlFNXzRV46akaKiLnDwsEQfHurTh6Q2ATxSU8ZGKpVg0zh2uYxQdT5k3g/zBFK3+YJ1iUtJ16nfPRvFLQZtCy/ZXt+rR376ihefM04RF0zR18RJA6SF9/Mw/tHQxOWdkE3aRtWVin82ff66v19fovItOUwpF9wTed8+O3YDoMeWgeLSsUQNGBrdiKYgbHIzA1jCJYpL9vgsFYiAF1PT8fHVRBDt6+CgKmXAAGFnAFGU7gXT1DQ1Ybw5oPsqMOKw1+zuaHCvjAYrzSFQcda7ZmvZ3D+vY1uOqLyP3Etvl9VhuenrJuPvGmvjEzfpX8DbIwLBTyKaARBHJoKPBHisejwEhTOFgBV0vsICarAOTzEaYiuU3BVUfDLUvg0OBjr0kYNVsEin2mvWsqV4HAEWWS2tFXctnNcBpxV5fli3A1ACtwSZex67ZyUK2jFnUuj7lrK/obIpaK7gbaB6gSOZk3gIxRvk1TPaZYyWLTabvdQ1iG4D1jYaBWJMIngBrJ8CzY9GMQumE4tbsm+3PLFvXMKzB6xNWzgZOncxbe20D4ry2fU5T85pKyUCkgU+DZgaoTTVsCmGDvaZy9QFefoaxDg8PAgTFAxax7cVaNYJiPzIglJE9zOMOJ/84jTxlD1LcTuCnvZZdo9n12WcyFXOfKdWtqE6R3D6XFcrt+s3K0Ir69jnsel1cXy/zz64xDGtaB7Q7trsGrHy2mQRF8sunFA5zckPJ2KSQ3ENBOjAYhSZF0+ioeEe1DNNAAVyHVXMEVr6xcgM2gwwkY/88aMoqFCheG0ezuDTbalOEM2fMZjuRwu8g+c4es/dE6dVLM4AVq9s7uwHObU6OqmVOJmED3cvntvtkc4A75wx5H00eqenJ5IRmoFjucxRQRh/NgrPH1NaWIMw9MOVzeEQIAAhbczI7IyyDEUDpQSlnatkANgB7PQP9XgB2IBA6pwAL2T59Y98dyJhZvuOQk28XxLoYwMq5f5CiOqrb6oYONXLfps6YjhqynfmHehmwZhnPZhUeHxdP7ugxlKnod7CUtmlocNXuSzz5sP2AwziUoPHA3DqyfPuBZkE0Cth4GQz0qXXJlXVsgoOd++dCOdsLtAnmwl2o68aX5NAAksz3dTP+o2onVzktFTUZinfuvPN9BrMiIt0OFG7FetbmkEFcUwoPca3Wd+BOiHNU9nZv7d53MAe7+0e1dsN2tfSOopKluI66vY+9p5uc3yHm3exZE3TmGacoGCVl2aG9OBuUax9iz7Z68qSBNPEUtaPJax1CBRkISMtLSVB+RoLczPvhoX7Haj6C9wsAOkNRUdkGAkA5F0YjVF4JMMNiPhh74jCgbQd5xlVVDax/cplRCHehwLS5mQ5IdQEyXChgh7FQTmTMm+qbUWQFA/iyUNdGotZ1qYZmHDc5tdUN1dxnadbcKY6a05pNbK3tq2D/7WQ/wcLVMjCHyPMdRQ0aF+1GtUteISrwZn5ZU4E7wa3q6mogFxbpgP9BGoRsX7cGlcFBoBWuCTPGJejUkydxT3ocG/qRMeAQ4+jpb1VTS5AaW8coztt6aONzk1k6ZODbspJZp8xnLzB8wYJJ2IYDUctbHUCQkhwLsGt1skRtH4wFqoVxXjbR7NHQ3IV1bwvzf4h1ShYt6umY6FjmvWXQmvUuakAUu8HszR7WQCw52i72foPDheTrhqMebq6pp8kDeM48qccq2ZS3dkC7sC2P62vVlTet0AW33a5/3PVbLF8bdNVdV6rpeLk++xIXCdba3EWziSYIVN70qepiLvSjrtuw/n1953pUqrvLAJcdOue2H+qLD1fq9/d9hCKcZwEyguGHTsZmBM0jPTQFxNJwkp6SDLhqQA2cCWi1PZ/9cywGZeJurjdLU7CZLT1Qyv3qUzvPC8erGh21fzCqR1NtDuOpzrbG+AP3HQ8Ktgj2zxP5qQYqQ/kG29cNNjpnl9McRBMP530MzS7W3BAOgAzDcWJfabkmjyvWE4/fix31SrXUl+vSOx7Qtk8/pMGoTgvOulDDPW0q3bLByVEvmDRZlWVVOlBapqKJ81S1YQcNaWWA7fnKPvnbPLPkYHlfzfXRVBGdrF/edr3WrN5BM0AmKjxzK7A8bM5N7HzDsF+1OYRvq2Or7GSI86sDKGt7tzXZJKfiOGDgBxgUSAOOOVNE0BDhnOkMnlnADrKfBNPAYqTUzgRf5rw5VpB3zbluLh1h/P0AbzrI+jZ4ayNnecSWs+s0cNEcExic5CiCzUFjzGlc8jWKDLOfusgUNs5qr297tp0zTmMXzxOBjgqXNc7zUg1Ndz3YVZv1t2WAO0DdOSv+2+Xif8Jbew3LwDWr5zj2w4nsp0f3aRL8CAAAIABJREFUVnFk9emKG0/VJfd+zyJ6mQO8Hta9QYon0zxS7zz3Ks93zyojNVnj2Q+6u2s0Y2qOLsSet+nIHkXmpCmZ+9pdzvxc+5W8NHAQpKpYMrxdWNVv2LWN7OU8x/1i8tRceWl4iMqehbVIpj5/9U3t+XqNLrnoXJUsX05TSwjvH6bqA5u1etVq3XDnY9q5aq22vPuKvnvlIiVNc0sxp6N4J2d7oM2x7+5HMb7vq+2ad9ZS7d23S+OnTUeRH6PK7Sg7y8kHZ0+eccmlqjmwk7Hp0ZRZE1XJc2Mge3TR3JO1eeW7GomI1SnLzuO52avBjnqsutkvEnmGSizkWEyimY6mFZqbzl94nnqw4b3iOxOUxTPyWKBHZ1x6Hvbm+Y7Nf4grTX++59eqOlamW29brvxpmY7jQ1slThqcc5vWbyDfe5zGnb3EaWhyLNqVrQdu+rnayrr0h3dfV0QaatKO/Tq65nnNWHYv66RaH72zUpdcd42ajx/V+y++pA3ryuSOTOLv6oDuN2jZVbcwbi0ablrtzJVwLPbHRmjCiEhXLfv2yuef1fLvfUd546fwXEWDGA08q55+FeXuKqXyfF5TwzMMz4M/f/IhbPOP65d33a/rb7hGyy66SOFJdp7ybBIYoQDOoNcfuhM3ig7Nm3uxXsBCefyMHGzd52jVh5ucvWAqzRhZsycqLqmEefOQXn3+M80en6UkziEvY9Da6lEv97iO5+8xnm3Nutkyja0RIjQ8jmOMXHsWQFzwIOffGA0UZHTzWT5ZW6HvXDFHt/3uAtTMFdwj3AbIJrdnUmvIsOfCQM5+ixuxfw8N8hwWGZ1B416vfvfLZ8mfTxyZN2/2ohX3rNzo/6eofwT8I+AfAf8I+EfAPwL+EfjfRsAPb/3zwj8C/hHwj4B/BPwj4B+B/3UEPn3xMtBh9I4d678smX8utnEnLdAfb3xOO8j/OveqWVgPUzihQBxA8SsU8DA2SlaiFSQp/hgsoc5GMRHcQsFjEHu/7KRkbCUrta+sxVGoNVT2qw3rsSvvP0MLTj1Pb/zxCe1at13nXPh/2HvP8Lqqs2t3qPfeuyxLstzlhruNbUw1vZseMCT0EJKQQg+EEAIJJaHa1NA7JsamuuJuucqSLMnqvff63c/aEiHv+d7rnOv8zVYuxbbK3mvNNdeci+d+xhgnkd1J3iLWl9FALpG92fx9nY4W1KmMwse4Cakofzx0oLxaE1GnjaEYl7crX61Yqy1feabCshPJW+xX/ffF+s1VD2v20pmKIoM2Y0aWps+Yq7f/+AB5hakoC0IUnhqhNKxAj2z4Qh+9l6eLrzoH6z9UdFi+Hkc9W11aoexx4wAkwdq3d5+jXDTlqIHCGM4nhMJ+K8CpH1Dgh5omGZVuAHa3R3bucuwhp+ROdUBfG6CqGhtAHwqyY6dOBhR1qRWbxviUZPkCDXdt+94BLG0UPSuPV6qLPEPP/hDVUJhaX16BAzKFcANXPyhWRi1/rThqRSbXI93o9x3bZACtozBl/D1MgUQxypS3pt7zZPzsmjlqU66BF0DGVJTd/N0hkHzY9wy0OkVx+0SJYwpRK/Tah0FN+5spMg2CWVHXPkxVYsow+13K545K1WCiFaUNujn2iY5SlLrwSPatFaGdzE1e0wCUFZ8HASZWwKYW78ApR73DWbiycjk383N0ztxUPXbcrvN3gOCIOtKBuJQ57XXsPAzAmhrJjs1srA3uWZHNvue8hp2XKd6AnaYItmOxgrrl9Rq4syKcKbYM/toxOipdgPUABfiBPtR3lgEIqPBDXeHnb6MDLAJEm10lI877meITS1yOKWNsGnmYKAFRpFtR3WyZXTnRZoPqGic7ThtnU45Z84AV9c1uMBzVq0FxA4l2jAb/bF4GBpsFJRAH8GE5tIHACVN1dmLh58NrGAS38+4D3lhmrdkMDjDf7bwMJJjqKpKc0e5erJUB5Zmo4OJRJXlxT3cBUC33sAcpjNmHG3w0GGZf8ySfdxiFtAFWy+bzRkFmABeejEKQeQZwjsNuN8asxlHF9gN4Y7hPwlDNtJEd7YnPZg85xPkA0XCKz7nTclAZolYztRbHWVhcBrTlZ7E6baVY7Q+4C4nAvjsIVTCK52D+9EMRb2q9plrUvEBCfwrfBhIaKMwOAQAnTZ6AEhfgZV7Bzr1iDQsUUg0iAr76USr2DXg7SrwKAFcd92wMINkbGGmwIo4mkRosrK2Ym5qaxlp2CGjBGkL+cC15sgbdwgG3pnxtI+M6kjXOFNCWKWzE38CP5Rf7k89qTRB2f5l62tTxNktDgbDFxeWMTRd2kJmO4tQEbSXFQOI2wBcK5gkTxzogMzDQAztIitecx/Ag1sIck1lu2/y3eWnKOA/mSXNTHerGEEd970emrB/vzavqMHmc+4sqiIMOI5/SgDz2kAZ+sFiOJoN13qxspaFG8vXoJOcW6AdwqugORKnF2oQqyeZqZDzQOHCA69dNhmmmOhqqlIgl8RDgepjj8KN5pRfb0iEsO22e283SCERtQE3ZBrCNJzvV8nUbsXquQF3ZRcaxH2rY4+2W69kG8MPylXHLSEdl24FtPfMikmaYgiJslsmF7W7tVCj3ahh7jacfqmAykcMjUZBjc+nN6/agUC8F/JVWsa6hnB1A6WuwcwClZwRAe4h7wfK6beycvGvuNxsDa9Bg5XEAsp8p1U21bsGewPL4MB/Nnz4GhSzrB9nNtvYMewVyjRnzsAAszoe1L78ccO2nqBg/J8O4pKwGO1eaKXo8gJZN3KeeWnbSDMAmls4bDzBv/TRxIgpY5oTlMdfXk01szQpkTTbT9GDH5Mu93cVcNdvuNmzHHY8DDqnXmloce2fOl7VgqBtFZJA1b5gldguNMF7KykxxbOBtTWgyBTbXugklsD/g1u7ZwIFmrfr5Obr8jtu1/5P1ev2Fx3TNjSuVPW0hWZ+FNBJt0oknzpBvPAo33CEKUCb3HG9QWeERjcvOYqxi1c/cnXzemdq18XOteeJNrHMDdOBwLecTxpxDfR3McaLut7zjaBo4fFhfAxjTYOZwInCyifldzDzPSEtzmqOqKyu432LUCrw9lI8iDoWxnz/W/gb6+F1riullv7f13dY/u35OXrvtbU7DzpDTAGONQTauth9a44tZ1g9iGz1kjUuO1TJj0dStF5+8T5FhvfrsX1ju3vN79baFY+29W3NPzpY387Gh7DiKzMPMxVQnv/qbLd8rFhXxkrMuVtna9aiyj6md/X/mmavkE8x9jO1yTHCi9u4+iqq7WS++tpkpGyL50QTAGuDHfWGqW9s7DV7H4AzgyzrWTKPIKHS26AWD0r7cRylhrN3sMZ7YZtve0YWlvDXFhQDkm8jbtQgCg/f+NJj0s5Z6c6/HM862b7ejuLZnEB/O10mYZW/pYT+w/driDWwNMfcD28daaaow4BTMumR7qC/vYXbY/Xyt36INuB+sKcjWGPtFm5t2RD2s0e3EZrAl8GlKXcbWdn8soh2ni5F9efRB89/PMQa3zBGDZhueFaOxng/saCV+giYEjmfStGhd/+tLFTMlC2Ws3Z/EFbD/+HrH83vxOrTzgJ594u/a89UhZSVHaE5uhhYvm67V/3xV1/3yGo1fsoB1qUAF3+xUS1mlssblaIDnooP7DyoAW+Bj+44ruJsYDWx/g+L8lThxhmJnnIYwNEtb3nmZfNUHdf4F03Xqzavwch9DM0u/ykvz5MHzgE9bhP5613269KazlHvxNI5nstMg1VKbj/IVC2zydfO+3ky26wRt4PnunEsuYn+O0U7g7xCOIj7ci9Ouv0flR7fp27VvaCWNEB3k+HaxTqQBnbd/sQ7rez+dfBn5s508D3Y36dCmjfIMr1RgeCwQMkMhiTka7BjUt19t0rrPvtB0smQTaJTxZj1cdMOl2KqXMBdYE4aAt488plknoEYeKtfZl58p335fNZcTl1BQrINF+7EGP11+USiQeVbxjc/Q2qff1B8f+EJvff2mkoGr3e11KFX/RFPRGOVMm6kvP1unpWdeBED21yt/fkTfb9qmC1cs1T5cFRInT9UVd/6UJgry3jtQzmNj3DNE4xvdHL5hsTp2qFDbvt2q086/QhHssbYHtlS166WHn2FN3EVzVyTuNQ2aPitDq+77HQ4LpfrX+rU68/wLNQ1bZ5sH3azj8ookkzlMb/7lT/run2/plzefob1bSpRXeEAXoYr2wKI+InGqksbkytNk66wPfTQu3XTFtSovqNKkzLE8UzXIs4U11ItIAq5rJ04QHTzr9gLMzQXGnAE8PWmCsAxpnh+jAoeVQsRBTOigJuDa88naQpUB6v/y8qWaxXpxfFsFe2aLo6LvQ/ltzVSmKPbzoaHFXpc5hJ5eYelx2vF5np57+kudfvqywpSx/jPnXP5G2+g94v7TPQLuEXCPgHsE3CPgHgH3CPzw7OweCvcIuEfAPQLuEXCPgHsE3CPwfxuBPZ/99pLK/XlvtjYc1YpVK7Vv43E9/sA7moxq6OxLc7FOK1M/uY8hgIFhCuNDZFB2o5IMMrUFBXWkYU6u5gCZaAEGyGjo/+xfB9QTEEZBOQ5lQ4Fauj2UfXK6fnr7nWovrdSffn6XLr7kNHnEkB2JEvXEk5fqeNkRbVnztWJiM7Wzrhyb43RNofB/FMvMRLIOo8N8VVRwHEBFdzsQZ8aimUo6YR75W9W698pblZIyRZMWzFQLBaQzLl6pit2HtOHd9zVv8RwKNe2aOmOcelG3vvXaPs1dPINCTzxFpj5s7o7peEE+GVtZTjal5ab6AqKsuG/ZrGYz10qOYBzKj2jUe9R8gMbC6jQdtYEn4KCKr0dhN5mpIQBSG6oJU4KljqMATKZkP5AIERj2fUcpTqPSAmaVNaOKQonbkI/1LAquciwCtwGSvL0o/I4oV0ZVpa5rZqVXg6YueDuqMrLi6CBA2YqyltPqSGvt07FNpphtyjQKaQZs0eI6P2c2sN382wsgMppTO2p36CgsgXm+ZLk5agKK3x4GXCnk2vGYhbL93QCoFZ9d1snAW4pVZs1rsMey9wz+OpazFK37GSPHMnEEtrqUxJZba1aalp/oAquuc3OC8vhZg7Mu+0V7zR8/0I4WhEeVPvYag2apzPnb+Zh1soFQR51owIamA6boD1bUVii33zV7YnCsU/h27JdNFWtqVlNy8XrejI8BAft5AwQGcp1z7A93wXIDtiil+sxK3GSjfK2fY/Ay20/USKamdcUQ9iuSzLdIYEWAA20BSHwaKA4AtAZZ8d6xfwYIO7CPgqWTQdwHAIlwVLQt2HlbjrD9jFkLT0Cx3gGAs/xLY9FeKBMdWAukAV2ojoYB+9mEhGRH2WZ5ur4ABX8KvKYutHxjg2revgY+uhTFfZwYG4ltMgVNgJpl0Q6ggDJVt9k9DyKJgpEB5Do552EXYKL4HkqGoifnWVPX4GQLBwah6GWwA4ABBkrjabjotp9DJehpihsaF7qAt17ALiuWZmHBijOzWlFThqNW6hvgHIb9dLSoSrWoQwNQCTe22LELO91Y1MHeWOtG0yTSrWMFJaou4zgpuHZQcA0FOGVzzw2ihurvxs48Ld1pQKghs9LsVmNj453x7mRs6+spNgOJPVEwRzAOW3eSO429cxz3t8FxGztHwQiAsekXiMrI4HMLUN0yU005buPaxnUxdZsBW4ODZklqTQAdWBn7oiDsZ+4FoKxswJ4yFBvtTIrIHa3dOnSwAFjSr5kzcwE7KIFQY3Zgr11X3enY7eaM49j7se8FhoYBC00F3tnCXOX+GzZ7ct7LIEwg+Zge5OwGoNBrQzUYymD6+0ag3u3BirpeRWQIN6GgbgQgdQBN+wA+BrxMsRyOBfKcWViFJmGt6j2Au0Ak1wrll6kZWeBiQiJ4zWYnj9WscIfIBm5saCWzN0z9nQBD9gNPrIwbWcsGfCI5XpoVeluUwBj2ckwVNaxxFLXNtjrYN5Dz5/VZD3y4B5pQa2/fj5WoSe1Q8tkcSUuKZA2OUlJSOE6bXvrXN7uxayYnlN8NxGp41uQc1N1m0d3hNKhYU0gD9tfFFc0U/Zsowrts1v38rCmB+5J71pfrYjmhXTQVWWOEOQZYE441T9j6YmNhFziYLOQE1vcB7G49gIbZYxOZjzQooZJMBHRY7nQnMMCPPa2SDOB9B6uw3qRJhvs6Z3yagq2JocdLlY3tKj9egYJuAHvmBJS3uSouOaAK1vkoVOiNjTQAcR+lUNA3VWkZucbNzawVnK/Z9A8DwfxRmkeghA9mnllOaQQq4XD2jPKKSj7LHeeErhYP1N7BnJvlw3aSrxvG3Aaa0MCRlYXtNHnZhWXV/KxlmPLzALdBlKy/vudsXY1CtOvIMbIYH1bu4pmad/L57Et9qt+/HYUybgjsiRGooUu5v7oaPbV71/dYXbdzX8Ro/qnLNH7hZEBihUrzSml+6NEjj37CcQ5p3uxprCftKipF4Vxbj2o6AvWtNYRwTqwF1tBk16S5sRnLX39H1d1HA4MvDUYtjF0zYLyNYzVo58k6NIjyHCTiuDLYpuCs7azFoyDX9jJn7ec1nSYe1l+Dty6Qy3sxrwZo0vBGFV5eVq4br1+mC3jOWP/hK1p05kxNQWm7ex25yjnZCk/0Int0GwrpY1o8dzb3OfCd+bIn/xiNV0mqyjskQrY1ZU6aarDnz5h5suqPFKL0btOkpefTkPYUGdV12rClVJVknvvRdDFscNUzxLHbN8V0aioWrFzXTu4pb8CiqeZtnbf139Z2a1LyNutjmge8OGbLfu9nDJzMe+bTAOA2kjxuT5p1yqpqHIt2T9svaEYJ474P5OumsA3j9WxsBmgmsj3KGpocaGoNCM6jhNkCDOEkQC4pa/cx7Oftaz2MozlymJW8NX/Z84+tnw4wZz10vm9/0hBkFvD8BP/ncuxwFqiRj/9Neeu4wPOsYo1PZukegopyuJfnFp4xArEBj0n004xZWTr3hnMUFG9SbpqraELB7J39O0l9OLT84rq7lLdtj8J9+7nvUtVCg0tScozu/ONv+B3uH0B/U/Fh7dv0pRYsWq4PP9tJ80mYYsOT9NrfXtSMyeM0Yz4NQ2PIhY+Pk0fCBHkN5JAv+64+feVRnXXqLJ1y3sXySo0Cwvepo6pIpd8U6YuPNgHhInXl/asAlSwMjJ/lBVsTWl95ucp4fmyl2aKQppfTUIt60ICwbe0XmpiSpcr8QqUuXq6k3HGcQ42qj+xXaXWlFp96nnZ/+jaRIf06Xt6oWTRNxmKX3lJVroN7tumEs1fQZMOeg5o+CdvgYfZUT8atgTVm57o92D3XkImOlfzpS5SPPXrG1OX65Nk3uM+GcSXI0ndb3tF5F5+Na0G4SnYXq3DPAcVNSlYy9sbdrV2KyZqGm0Gl7l71hM697EJdfNefcMnp0pv33apxqINPAKBu/uw55kKY5p16vdY8+qhef36NHvzd9RqfFaK9zP9FV99BA0S+2g9vc7l5xOEwgX28L00BNUcPaj/20EtWAH49aDAIwn2hslp/+NUjOrTjOK+RxjgOaOL0HF3y03NoEilUIU2Uy8+7kH3f1oZa5i57jG8Cc9BX6xnPR259WG8894Qq8vL01OPPa9LcWF1656kau2A2c4usbqyavbA+HmYN2fj+u/rLfShzacDq4ry6gLThQSk8I/mooLJSbdwTdv9YU4I9cnp5E5VAJMwgkRS2N3jS2JZBFvu0sWSVMx97h6P1+nu4BuQE6O8f/IoYF9wV6vK5l1HR8zxjTYi2VtnzkllFs/Ux13lPmtOG/eL1xG+fw/2BfODl065bcfu6l9z/NeoeAfcIuEfAPQLuEXCPgHsE/ucIuJW37jnhHgH3CLhHwD0C7hFwj8D/YwS2f/BwlHdA0+HO4wWxRYcOqLrBT7v31FO49NDSS+ai+OhRFBaZ/gCZQbPDNJs1s8GlqBJA0c1UQV4USi3vtp+CfASg4sjeIm3f26ZglECREQNqLm2kIBihzvABXXXrlZo5faGeuO5nFKWl039yjg7s2afZc2ai4+vS+w+9DLBI0HFoZwYgJgGQVkc+W3i8L7lXkSjsyOiiC59KPbBsWNPPvgAFrIdevOdh1RQM6sqrrgLUlil+WhZ2mxF67dEndcIJUxRIUTolMVx1pcXavBkAExUIvE0mkzQOCNOokvwjFMMprpNf1tnZjSoRyz2ggRVkglHseTIGlp/nS1HVgEx1eRmKqwiljMnWDsf6sV3zF81XAACp9FCeOijsRYV7osjCJrO2n8JuC4qjCgCIF4Xj0xU7ndwvVCubXlqjda9+ocZOfx1EaTiMNaYVP61gOqoqdV20UXg7Uns1YMrY2KcVh61gbcpng6vQSgAi14xivheqJ7NuNeXZaDHWiv+mbPKhYGwF8VFIbMDKPocBJWbdPASoN3WnAW1T+fgA8qwQbso1OzZTNBmodUAm/zYAaV93sk0pJhtgbmdO2Kv9kKvLuZliygVwXUopJ8t2FOCitLASs4cDjV2Pr/8uBpvC2ArGo3zbZdXoKHDtcySr1sbCMnvt52y+DmPL6w+4tGM1wGa1axs3P84/LsSAjmWoWnZfP8V1ciOBdr2oMD0p0BpgtsK3AVWXJaeBXLNY5rw5PMsTNitI+3DeCwCDppfRA4wDioKD/VCwdsobxVIgjQB23pZfa8DBMlMNINtxmKLWgHEAf7djc64Pxfw4wKLlrTYBDa2AbhDSxj8xBUtJLnwLuZhDANtuAF0Pdn+9fM2Ub93dll9qgNybwj7qLxSwvVjD+gA6O5HN93GuycnATLzEQaqK5H5PiA53GjSaAVUG5MwG1ixlfYACw9zvbcDiw4VlgNJBVw4ur+NNQdmAdHsXWadAZS8sPns7GQeGxGw201LjVQ2YDeR1zBq0F6hksDU8Js4BM2HBAxxHsMIoOAeiWjE744NkpRaXk9uJk/IwILyxB/UZHSFZYyKVyRpgIC+c7ElPLKq//vYQ8K5dOZMmqRZAOn1SOmoeU9g2cq1cc6OXBooWgF0Q1r0GUruAz/sPHAWwDikhiSxdwF3RsaOACQ/FADTq6y0b0guV5EQHnlkWsQ/KeFPd2kWPRYnvQCNTAHIsdv2d7GlghoF2e0+7j0KAtQZ3IxnXfuaTH2MVDOgtA5aYdaTnkD9W28DQ+GglAyzNUtXySSOxkQwCAnejwIpAZWrQ14t1qAPlqg+vYapCs1iORt0cyM8NdQP7sDauqiMPleNqBuwdzW/AwQDFrQF7bIPbAZsGNK0BwRtw2wd0MXXfpAkJQFPgJNmkbfXYHuPB4BdJ/iMgPwZo3FhXxRyMBtrXyzcwnLE0a2SgCk0M3cy3/iEvFL3c9zTvJMagoDbLbkCOJ4CjpKRG5Q39Kq0A5MUB6bGfr+N1fMj8rUXRXVnGdUUR7OfYYXJ/oO6dNzcHoD1OBayh73y2l4zVceTncq/UlWoiQHVyThz5tdGsNd001ZA1WdWJArZGDa3YxdJ0YveNjUkI97GB4g6Aihe5tN1A+GjUvAYYKrH69GHda2Y8rSHIrJmjgaN4SHAd+RrZw17YOHehHk23nGQAl60N1lhQWFyqcmtUGAZWsz/U01gAP9eEcVOxhG5k7h4DRNM0EReiaVOBRDGhKik9qgiD16GRWPAWo2ZvJ3sxBvWkH7nBvNYA6mlnXbBmDstIRb1vQJmMSmtC6aRRYhg74WYU4sfLK3mdUEAzamh+xwCdL3PVkzEfQJEbzBoVFxunMo6xjWvehvKvvqZN0yZNwa64UHffvUIXXnu2Ct/foK+++kRTT1mg2adfSvNFkxp2b2POp2o74CgExd9x8pJjE8Y686SJvOfi48VahK3ymPHRWM56qAZb7KCoVL3/YZ4e+MNnSsMePioavain2XfjNkFGckZKDDcxzgKsUWYPb3bqdTUt7LPNuAoEA7TJYw31QzXdARAvpu0E5TjzzJ4r+siwHjTVHff5qB2vrX3WOOFq3AHwGSjhw9Zic36wZiJzhBjEYt2TueXpFcw8qUFB3aeXV9+jTZ+8p4TwEJ37y1udzNAG7r8FZ5ylN596hHNs0vU3/kw7P/mEeYPVO3vN/DPP4roP671HnsZafaIy5sYpjDXG14+8zc824Lybq8SZp+nzp5/U9q+26Uh5P8r1ToBiOGtyr2qqcBtgHc4al6DJuWnOOj9Ec1gfjR+298ai8rf90M7H1LghvtHOHtVPPm4HynZfW38DSNGlAYugChpUIlnjPbX/SIHzLNTO/WhOApadHszc6ely5XN7857m/GAZvZZ36zQp8OHa43HJ4BkmhmaFTp4LKlHn2w5mebPWCGTPPOYIYWDXdmDHhprf62V9HGa87XjtnOxPZ+ydn3K5Y/zvH/YO1hlmQAtFNccbzZ4xZEpHYJpZ4JvtugfXfPHCGF106RJlYufuYU0WHjwTsed6etucj9B2bIzfevFl/ey2WwHKXTr/nDt11+0n6doHb3QcYIZ6arTh9Wc0IXuhEmZcS8Y32dax6VzjP2r18xt05WULdeoZ0xU9PgLr22PyjruQ/WKmbr/kdE2PHNbK85aoxZeGpilj5EFcRmtRg+ryW/QnFK3LzlkOLFzOudBNRD7zAK4rw6ibaysLsJKP0rq1Xyt3wTzFj5+svI3bNCY6VUd2HdCYrEClLzuRXwtVRy3nzT5ZjIL10O7vNHXxVNWXowoFOGbTQPjiyy87UQtX3PMP9bVU68vXX3KyvsfMyOXeQsvJnDm0AwvvrdsReAM/F8xXVO5c1mMfPXjDb3Tl7atwYyhj/yxystV9+olj6EDpD/DPWjpDATzzHOcZ3aszRE8++7HKm3r15oaP5cMD+d/vvll9NeW67ZnHyE4vU+He/TrhpGv1zydf1l2/ekrnnzSVtSRAh0v26vf/eJVGxAQd3fq2wpmvUXFp8kzE1QMV/iDZ5y2VRYpKy1Db8TqFxE3QMHP7V5fepKrZ/CxvAAAgAElEQVSKKjMYtgcEvfDWUwpOy9KRr150np0zZp7INe5xlKs+XmTm2rz1SNfub9fpojN/qddfe0SZWbk6fdG5yk721mPP36a46UkacNxfEnjujdQgzycfPPO8PnrjLYXjrx/H69IbojbsuZsZo2bybjtouuvlPYawlPdm/jFteCjsZA7StMi1xbdBXn3tymJ9Oik3m7UoH+ee8VivS/98a6tW3TxHNz+2Up1A5HYiECwWoQMXBXsms2ZJH5rk5E3eeT8uPDSnhKGUPrw5T2+8vEkLly5qWLBg9sSQqb+s+3+5adzfdo+AewTcI+AeAfcIuEfgv2wE3PD2v+yCu0/XPQLuEXCPgHsE3CPw/2UEtn1894OdHcd+H9hRr68/26UtOykGUgQ8bcVETZ49Vi31ZQqm8EGtCUtfiqNmuWkKTECUN0VN+AhADxBAucMTQOVP0f7Td7+iBjJWIWPjKbJXKhq7ycLCbpVSZFx4zkxds+pmHf7kfb3/xqu69lfXkxFbpuzsdEUmk2n7l9cpUmNnSvEkEovBacl0zaNO6R5uVgKqLLPcbKxoU3ZGFlaFu1WEVeFdD9+qI9g+PvHbl7Ty3IuBshR1M0M0fsoMffjnJ1EYJilzYoaqybg7uGMnwG2MsiaMIQMSgJsSS+G8U2VkhEWER1Lo93XgTWRkDEUZMjQpViYlJwOsuilyMhaAHgx+HSVSJEXgaL53nEJ0B6q8NNQRnUCVInLBps2Yof6OcuXvPyaPnmBNypnH2PmrGAgx/cxTscQjh7egQG89/oJK9pVRaA9Wfi2qN17fIJ4VTEeVpa7raPDWBQkNDllR3wExllVruafAD1NTWtHWyqgGn0w55AGE6EbN41gaYwPZbyolQKRThAW+msJgFBQ7AleHbFIAdRQ3BjlBGla05Vu+wMhhVEEO4DVAyns71tIA2GHUeY6iz+xI+R1TBToKUlPAAV9cFsxW2DKoDO3gw7JLRxW/Lug7kkHr0FmXOtbJnv3BQtrydg02G1h2qVcNrNoxGozp5z3s35a1alXiPsCGgdHY6CBFYUdp+bumsHXlBJq9s7/QvDrKYkd55MAtA/SWtco18LCf43WAQGYF7VLkWiZtB4AoYAQGGziwvE+aG7g/zH6v11EmYfGLesQgql2iIdQcXdhydpiSk+P2Y9zMYttlAYpKjGMyJdYojDaQ4wWQCUedZuPljLlLNuWMs1nFGuGwDNt27GyHgWhmkdyG5fOQn2URY4/rWIia4jTSgelOni/AbZBxsgJ6JApKD0/yfbneKVgCRwLrDMx5Mx5md9uEssvfnwYBrJLbAaANLeSioowR/w7nXulpGwTaGpxHdcxrxAHVugAXDfVdzrkPA4v9zLYb2OgBAPLgfSMCUeBwzJVYgCaTnTp+XDwgFtgFoBxGqlJDIXnTtkN8H6k6CtIOlFQerDW+KISDUFstnjdRUajuvTm/YRRczQDYnfsLAXwiN7RVqQk+mgIoScCG3eCF5c+ZMsZskEOBmKbOPXyshPG2/zQye+N+oFmbwsKD1ILqz5Sbzv3A3I1PiHfmeD053q31bc7XDRz5oxocMGU2cCcMi2jLS+3g2hrAMIA7QLOD3aP92Jzb/RWObXv/QI8DWCw72rKZI0MAVKjO2nEdiAPCJlL0Dgph3FFEBQBfPDg/szwNAngGoWI3gDbE/WJzxdTAZidpyu6W1hYgESpymkJ6Uel1AgDKUO8exyZzEHt7bxSAfVjumoGj3UsBzA1TQvZgwdxPI0J4uOWhUszGhrrP8lw7UauG92vW1PFYFQ/qyIEjWNxGoebMciwvB1HLmeLaVP2tKCUT08Yr/1g5Ks+jWrJghrLSIlRXiSU0x1FX346tZbOO1fbRFOCjabmTyMAFKtLMMOQLWKwzZSBwKYhcZBoZBnsblJkepvPOWEzhv0wvvbtDLSiuvNiPvL26yEhN1mRUdsGB5BQy5o1NZMRWt6sEeN/W48mYYisOFLPs2hgUbPUoqTtpaghiA7PxSaWAbi4BxceKgOg0l3B/+JJBGRkR46jCe1BEJiUFKyc73oEHXTQh1AEaWoHEVpCPJDe3Dfhm6vYeck7rAaNB5IP2AwX6abxpQr3agE2x2ZCnpcagvDZIhoo3O82JHKipaaY5JAEITm6z5ae3Nzm27QbC++0awSlDAg3eeXKM5Yi3uBY0A5ilsrEts+cc5DiDaUKITQbEma0tc8LscaOxh+5n/Qq35gFARBt7cRPW483ApZjoeP1jzWp9+OJbKOsOasXps5T3wb/I7K3QWTesVPyEqQD2WpXv/l7zZ+fq662bAPbJqkfRHJ/kr6lnn8Pc61fBd1sUyp4XkUnWZXk+Kr4pKibGoL0jQff84W2uN2sWFtFhkYmOJfgwIHxMMns265w14wRhJxyFvWkvKvABbPv92H+8mWNxqHPr27y0d+8RfodmGZqaBqz7w2A8+4CNh63DtvbaOuvMQ/YxVxOOZeS68r5Hm4qsgQLjbJpEggE1A2pqaNGGT5+Wz3C5Pn/vVV2P+4dnFEq4e+7UnXzaPXp032FNnr9Y+d+s1ydvvKEJOTko5qK19NpV2vjOB2rYX6qsSeOUenKmQpiDQ7hp9BdWKDDndA0CiR+6+hoNtg/pUDnPCdy3MbGsWcz5+uoWJafEa9o01Nk4DJSQ/+lF85TJr+25Jh4raXN+sPXdgOpAZyBrHnbirP/mjtHHOm3PXAi81YN63MMiEFhjWtoJ9TZnCCxaewGYNn/teaCdJhVbhZyMYLNFNqcHzm80g97gtmMfbg14I88Sw5ZZ61gem720ZUizpzqq25FnBWc/Zr7xc7bX2zbtfFrYuDVaOQ4ZfG/k4z8jH1zQ2Nm3uKZ2XPa7vuyf0XWo+nlPryDU2ewLtdXluD8EanzikJYvnazZK5bILz1Gg6yzXthPe3CPKyBFpRC0wn1HdNIV1zlr+JO/+aU2AdJvuP4kLb3yAtSpPHcc3cw8i1ZE7rXa8/ELOLbs01k33q6/3v0Xbf78O6I9PPSzW8/SpHMmknMby7SKV2N+o9Y++4ROmB6rdGIx/GluquF5IiF9pvrqBnXfjb9XJ9b4v336NMVnz+XZCkiJ+rK5pJD7gnmIc8Qnq9/W3FNOUWDyGP39sSe0YBpgNQjr9sadyjz7fA0HRLOXRXK9PfTGww9o/JhMTVm6QLu+3oiN8PdKTxmjwqLjPEf46so/Pqrvv/1Ubz63WlMzk3Xl1VfLh30yZNx4Fe/ZqHUvvKxULMdPvex8eWfP19o17+pfb3+uxwHXB7a+q5gUX/ZWXBX845S/5QBq+XpNXrHYWX82vblBm1HvllQM6BHcaZLHZ6howxqtfu7vuve5Z2jcKlN58W6Nn3sd6tt1uuDSJ/T8n/6gUy4+X3+7Y5kuvf02pc44Gat8GpHIffVkTx+2NcyzmWkZrnJyrStKD7On9Gju0rPlieL1suWraOzkGCZE6rd3/1xjUPAX7f5GhazHZ2A17cfzB54ezEEsvrHLHxxk//KK0sGvt+rqS+7U5ZecrDsee0onTp6rKJqgHn8Otx0yjIUdvAdgWJ7xKtn6nV5+hkaK/VXKSUpQpDW/dDer01wWuAFLq7rYMxp5/vJjHbFGQJ6BEbsHoZztH7J7hwx5mkWGzLnGi+e5jjYtIIplyYJoVbcXw95na/XLu9TQVq8P1l5D81eUao8V04gS7WSqW8OkNeQhM+ZPbOZVzbrUS7MCew1OFp+9vpf70U/TZuY+MWbZH+744aZx/8U9Au4RcI+AewTcI+AeAfcIOBUs94d7BNwj4B4B9wi4R8A9Au4R+NEIfPXGTWmJscEHfH0GQ1o2bdIbb1frGLaLEZN8tXRJjiYGJVNsrxSmmU7h35QYPy7Q+VDY6qXYYQVon0GK4P4ROrC9VZvJwkqalArg8lNXXYuig7woRPYor6BfmQvi9dPbrsQGMkIv3fOIYlC7Zs+MU1QKOWTxaSr6Yq9KK1u1Jb+AAqKnTp05RxUdFU4RfHLORMBBLzZ/VZoyE2tDOt03fblRV2H1HJaVol9fd7smAmrH5iSpK9RDZ1x6vna89iEqwkEH3lZhj7x9/Q5UfzPI08omC9cUjFi1khlYX1WltPQMrO86XRaBQDD7tKJqdEyU2hqt8FqEcs/HyVv0J2MwJASAh1Kxx/JjgUHB5I42YptcUn1cGZPGyo/6qiklE+IzscIb0FcbN2npyjnKmj1BzbsK9ekTb6mipF0dWPodru1QQy2d++QYDo7kw44qTh1V38jnKMR1MmpRKzoKGAdUjqpeTR1qKlmzLjaLUa4R52Hg0V7D8matEGvw1wCmCwra65gC1qCTFchd6kH7u1OItU/HTtk4galwLJPPgJG/A5pcAJkKmPM7LvjVC0hwrIkt/9aBhS44a/DL+Xlez+wTRxW5xiWd97KKvClmUUbY75gK1orgpu6xvFwr4BtsdRTHluML8TBlsBWuvSjuWl5gAIVPb7oNDFDa30OYh+bubUDO8hBH1bd2LkOOXbMdn+vY7RjstRxTZDsGp+5ssNwgARZ7pvB14oJ5vxEFmI2Po4Lmz0BHmWw5swZu7LcNsKLkAz4aSDXbZTtFg9uOlbUdt32fPw0mjarKLK/Vsm+dDGIDE1wnlx0oBVmUVKYQseJ/A2Cpg0J+IMVvHwr7vZx/N+DPXtsgN87L/MncNFgFDOmmgcITJWIYqr+wcAr/fR00ZUjRKIKCw0xBP4zq00C1PyCxm+w/A8VDqDrb1e3kxGLlCyjqYk51YfU9MGjgiSxsGjis4NxHpm8ditxIrGaDATOhQLNuoGArsKODPNIgFPCD2AT3oD6eMz0dVQz2yWYPzDVNjElUZV2vNmzerwbLieR8Bvh6CE0PvkDlXpRo0eH+ys1JQTFt1r5tCiV7tfA4ubWo8x27QqBemB+K2uwJFHX7FADk7Gcszeo2JTWLwuww+YAUYf2iKNb6ULyudgB01oSxJhCkQaPKgeV2PU0ZbX+3+dzRRmME12wUFPWhcrTGjuS0aOZDr6NeM7bkReHX5qcptjuB/naN7B5oJbc1AkDuAFwgqz95hZ5ci8wkALGpBi1Dme/5epC/Z1baKIT9DVJyDmbJbJm6fT3YWZvCGpA2YNayHsDbpg7yQrucBonaRsAq6tCWLiCzPz/PumQ22C7luFmrszYAvUyZaNfXYH6/NYk4tuFYi3NPG+RPSfFRDvbOfqagZd3uBxZHkK3bB4wGJ4Fp7F43m29fpWVM1xcbvicfvVILZudoRm4cP1+P+N+DJphunByGVFRe5+QBZ4zLYI4Fq4HswT6UyN2dvkB3QJ61/gCFkyO8NW9CmrLSo9gvmvX97nodKsCSGViVmhGqufPHKdG3F7VyuzMnzQGiHOjoi6rV1PMeOAMY0K2hmcYslBub253GgwDmSnBooHIAcpY5fejQYWd844Dz6uFnAdYerN9R2NQmkv+L67Nzf3oB/w4dLlFVDZm4AGRWC/mzPkcHk7EMeCpjbwsF/Npc9+DerqpuUn5JsyZPSaERiDHlevXg4jAhZwLK+QZeq0hTc3NxnIjTwYP5KHC7nEx4u/dbONYGrPY9yaH0Runezj5Em4uzBpurgCvj1ezn7foBK70AfVzzAH42OTGORohozhlFK/M5CBjWiRq6uraFCSnNnj9Zv3nkPv315j+qqe647rz9AtWWHNLGjTuUO2+85i7MVVlJLWq6cp169Sp99/knGqShIY1mKt+hDsUvWKwAlLjrH39OXW0DOuPaFWoaKEdVnK61j7wFpE7WRzvyteloJccZorAArihrjR9rXs7YFPZGIDOKULN1D0BJbuu2KfFDAUu2BptM/2hVDznYZUAb1OlYsZsteO8Azx00FnRxbWx/s2gGW4Ntb7G9zYN5PczXLRfb1KKmKLWGFh/uPT8aJOr4fgPPC8/95T5Nocnii3fNZnWGpp+3Up++8EcyPYlJoJkhHGvbtAkLVPTJ6yj8turclVerpKpMkYmRjv37l++/qWwavYLispR0xiKaUfrUU4alK/awg7Fz5M1auGrBaYx1uMp6fcgVxQKe3OpxE/g+7z9tUhrq8laU7bXsQzS1AJ8jIlGxcx7V1TWck5fLxtvM93u49jQNNNIYUdOALTsW80O2nrBNDdBA5lL2ucbB9gJrqOpmzR/9sO/b3jzqDOCKI3A2sR+aoezvPTwXsNs7GfXOHjPyU4597IiThzPnfngucFnL2l43+izyY3vk//3B2qIenN39h/3V1qIgxiehM0Jlx/N12apzdc2Dd6FKfESff/CpcrADj+G6zJw3STNOmamADO5T4JoH+wDtWPKhyaZw/XdOA1E/a2XS9CUqPLBXzz34AOtPpi667BSJNaiWBqDGjkB9/kmBtnybp9e/eYeM10jdfvEVKt9WgANMtq6+Y57GnkicBlbsvsHTVbDjiNa9/ppWXXi+fEJ6VdVfI5/wDCVlLFV5fr5ee/ZRLUORe8KVN6AwBaS3VKgYBXfFkRKFJkZr27a9OuuMlQrE0aWyuUuTpi9SS/FBFX/ztqaec4m8eO4d9mQ/Kjumf/5ptW68+V6FT52p3V9+pqcBy/fcfrNKaOo7uH+/rn30NrHZat/Offr4tdf1q+svU1SCr8qwaT6yvQEgXQy77tGyyxcrc9Ii/Wzlo5qxMFHX3/kzbfr4Nc2ZN5N5xzMT0+M42bNtVdio+wVil5+gvK1HtWX7Af30/vs1cckK9ZYX675LV+iWR29WwtwpRHrUyY/Gh/37e/XLO+7RYy/9QxmZs7XunTWaNidRmbNO4pr6qr1pl4JRnUoRPEc3ci+yjpFdXUV2dObMeexpQOG9hVp1xW+Z130675yTtOqm6xQW4aH1bz9Do5Cfll/4E0TMPdy3PB8Nk+fOuuc1HMOs4Zm9oEYrlq/Uacvn6r4n/6FLT5mvQAD2U6ufwdECy++8rxU/NpW9Mk6P/fIRHeY6e9O0MmRuOcz9wFD27ABmTUiMDubhsENzWABq5DCe3dtwM3EaYlD3e9Co58F+4prkrvlqH50o29NwTzh7Gor3tmPKmparwkZf/eOZTTpz9nzd//E8dVU1qLN2EOU7bijCLsRxQuAZiYiI8CiauQaJt+W+CQ5Nwa2gTh9+/C2NGD4d47On557+q1eOuf+j1D0C7hFwj4B7BNwj4B4B9wiMjoAb3rrngnsE3CPgHgH3CLhHwD0C/zECm96+9tmY4NAbeigyff/xV/p8O/Zm6Yk6YUEieVRYoFIA7zOAZMpby081i1peYTSn1BOY0k0h0cn0NCVnb7Defm+fyoAlJywYJ2+KtjXHyeWKDVECCte9Oyvll+CvE0+ZrpPPP1X1KAzefXGNlp08C5tGMqLaySsra6QwGahq4E5BwVHypnJQalUDQXqwppzMu6NerarTYqwOw8eMUd57/5QXyqJJp5yq9x9/QFW7UNBMmqvqoD6df9EpKty+GyXfXi0/8yTFUjBd98qnIh5M47EwHEQlNHHqGIAJcKa5BQvlMaqornWyTw24WIHYFJBWJPUnR7EGAGQQz7Lo2ttaHBVX5sTxaiVzt4SClS/5jz0Av3BUf53A7M6aIU1dOE++sQn67oP1Co+O0bQTJ6qhaL8OfbpV+7/aC7iJVotPuLaV1FFoptAZCOx0YKJLsfJjcOsoU0cUuI4q1WyMKfwaaDTLYitwj34YvDUIZF8z8G0fP1w3XsfOzWUD7LIsdvJrHXhpmbauvNlRmGk2yPY+5kTsabaEI5B21DLZZd/semd7D/s0aG3HGIDCwYsCvQNu+bdl5o1CXsv5c/TEI8dgv28/5yiOrYLM+zhQxuHHLlhqRXrD1X5AcwNkDpDm/JwcW0q79sNmTzsIuDXlkIlqvQy4AqcMmjriXqdYbUVo3hCl+Oi5Glh1qbvsPYC//Wa/iWJ5RElsx2AgrBdVm73Wv8cTZZTdHwZ0gcQGtNsBqpaJ6kvR2QflqFB3m1LJiuWOKhPVnNMMYQfBMfgz3wzW2ms4dpUj0NxUsv0APFNM2bW0hgL7fjBqRbNwrkdNY8cRBtANYl6atsmy3bodRZ7ZW3oBDs1/2BxGLQ8YK06ASBhK5NTkWDPHBqZijQ78DQg2tbRZ/6HYMtUwlprwF8BbtwqAO+19Poww4Ihr2sn19Sb72lRdlsVswMALChkfF6vQuAhVkDEJvSIvNArA3ELh1vLlyC4NG1Q8zRC+NHwkRIeqkUaHEBoiEskDhV+iuO0FinWrDCjZZoCOA/c2C23Gvh9Q3IVSdVJmtGZMAAT6Y4VNkR8xMcV3wDzXpZ9ia1t9HTaFiVjihqJkA/7RkNLM/Robm6o67vMe1rV2cikLsfW1CzZgykWsgYOAQMePl7ngKbDSLL+7WeMCnQxcU6li8cucbR1RTNuYm72l2Z32mC02v29jbmuVFX9H4W1SUpJzXSsqKlhPurC1DWctSwaMocANQr0OmO5y1PFmbw6IR5UWhuJ6CJpsObv275hoYDNqxk6UTHZte1AkWx73EGPTiFq3DsvX8krOzZREzKd+FOpm92qKZwNDzlrCpzUv2JwwC3xYGK4CiRwzquqmOsYnGstgVKjI/NrI5kZ7h20wFtGmSGeutaBSHmbNC8NCPhiv4CaAeTN16XzsmRsA9rmT41Ao5QCMUa1yPg0NvaptAfwDJns4r3CuRxegPBAlsUHtToP/WASXoVjyJbs1PtRLi2eNU1o8EkUAF2JpffbFbq5BrxYvmoClb5z8uRcamPOWpevFelsEcIyOYh4DsXyY194G/LGDqKqpd2y+Q8OwzHTgNjaxnFs7SqoaA2bcQyHAQ3/2mva2XrXj0W2W+BPGo+5FzdVPdm8V9srdPTZ+WCRzp9Q3NjAbAaYU/FuxxK0GEncxr9NTsV0Grh8iR7Z7OIAxDaFhZNCxaW4nt7mlkXuFJoYW7DWDUFx7YPd7tKjUsS83C2Rv9s4e1h77t1nM26fdgwGAllFnAZuTo+ucXU8Pb/Jhua9N/Gi227HMqe7eJnVzTcLCASmMTy3KZwOZF1x8iq647XrddfFNKMjrdNuNFlWwjRzYOuybw3X5rZfRtNSutWRKLjvjTBpQfJS/bzeqPZo7gO7BE3I0NnexnrrhLn333TH9/s+3acLSDNWXFunbVzcAIvzUOBiiN9d9z/YcpWAP7EcNs9FEYVA5wlwmUA/bOhgWyNgxp+0sx9EgYJmsjeTJl5GdW1OH1WpbD2shKnzWvx4UzaYwt4SEGDJ4w8KCuNdwueCeNkcCJJk0VQC5Ud86Vr+skdbA4uS9AoGPlZE/yrPFA7+8Ua89+RAbW7N+8ddHyPDdwZrQrrkrTlYB4C0HON3J624kLxTkrCrgz5W33Aww7dPXLz+vMVEBCk4OVVzuQixrY1RyZI9SxmZxTWPU52mW5gDiB+9jzEN0yY0PavUrq/XKmnfU08Q5kpcbC0DKQVEeQeOBL/sSBvjETniSzz0OZXQTucdlznofxVppTRlmT1xDrmkxVrr1zew3uDZYs4FBbue5wHJ9rQlr5KOPPcrZX0c+neYoW5Wt4cfsM0Y+Rhs4bA/iTv7h6/9uDLPHC1Pe2mLxb9g62mA1+nOjFtb/f+Ctvan9XjCW2UlDcao4dlBLAbS/e/kJesa6VHhor45v2a7i7zezzjXrvKvP0pjlM1DHWiPZgFo94+QH3G7ZeUghjIVjb8u1CKZB7sD6rXrpyeeVHRugM7EH3pe3HyveFC2+6e/66rO39PXaN/Snt15RQ02p3vjjGh38cp+CUr10Bs0NyeNilblsvnwjJ+rtp1/WIM0N51yxTP4TU1AHxzCXk3kiIEf10+dVsXWzLvzVffJij/QAzPVXHNeerzfRJBKtzz7ZrEXLTtG8S05DZcvcQEW64f3Vim2vUu4l17B+kinfZQrNIK39+6vaub1cv1/9rBqJ83ju3j/gGjGL3PNqFRUV6ZKbVmjOedew74XoveceVmaUJ3B2tvKw6vXnvs7b9j223FVafs45+vyrXdq65bj+uuZuGiP6Vbx3l2Zh39zH/CosLHKaWWIiknRgR56ayCLfgsr9rCuv0OlXXc9c6tKr996O8nVYF915E41mHirYU6hvX/vAUemefckNNJ7U6LXXX9FPbrlRs83O2izLh7t5pn9TuWT1cocCP4ljaN6icuKhU3NnEy3SrQ/e+EhrXvxQ8YmZeuj+32naslna8907WvfRy7rqpzcqbfo01OXl3LcuxwBTmWNYLw/W1aqjnrr1uoeUMSFV9z7+lB695+c6UHRML3J/xSYlqrn2K+D/QU2auUQvPrZab/9jvWJZM/1YB9JnzMQ2O0nffvWFs6+GxaRheV+hHaU0OHH/JCRYcxkNZ/bcy/kP8bzugcXy6MePHWEsl3rm2GTNiOonMzmW/0ZK0l9f/15fbWnWq6+dj5vQYjUe2GGG744rkSdRJZ40GjSzP4RFmhJ3pDEQnxf/6GS99tTr+uSDAzpp6dTXf/r0vit+eFP3X9wj4B4B9wi4R8A9Au4R+K8fATe8/a+fAu4BcI+AewTcI+AeAfcI/HsENv9z1cSA4L6tnZUdoVs/36ddeZVqAjrlzp2kE0+IVlwEYKiZIpNHqPwojhqwM5Bl0MtUMWaJi7GZOrwM/lEc6fHT/u+r9en3FRqMCdDyE7PliY1iEYX9yMx4TZiYjtVbkY5RkZ9JxtesRRM166Tlev/pPysmBDUACoO8vGIFA+VCUGfNnDVd33yziUyydiVQOG2h+JuQkEYxJE47Dx/QpDkzKGTNVd6bH6o7Oklzzz1NhV++ps+efBf7zFnynpyCAipOA1h85peW6bTzTlRkWpIOvbdB3317FOiaDGBt1rRZ4xUZTA4f9phxCUkAkCqnCGqF9wiKqX3AMkcMSiG3m6Ku5ckFxiViC5evffv2o6rKdBRqQ72eFFjDsCst1eTTllA079exHTWKTyU7sLZcraj85kZUjK4AACAASURBVC49VT3VR7XuzTXk89YJMY66WrxV1+utA2TjVaKy8URRYx+jebc/LqyOAl2zTzZlmDdFIh8UpoYiTVHn5NCOUFQr4FrB3wqlBvwsa8++NlrAHVUQjhZ3R5W5LqWNq8A6mt3pyoc1G0izPGYGmH0w72e/6+S3mqoPADGqsB0Fxw5sBqAGA5kNgDtqID4NQhqbtGK+QUmzdDa1s8sm2WWBOTxim2xj4cAmx0rafs7cIK1Ij90rIM1e16wY+wBMgz4owIFxpiwcVQ7b7+Bxi7oU1RzjYdDajtdljTsI+ONnHUtH16dLsWSA2aygLd8YgGnWuyPZwGbF3IOFsKNAGlFnWK3b4nntzz48+AIBf2ZjbRAv2HJgKUx6oiLzhZY558Lrd6CsMwBtEHcAe0D7uUZyJV3WzVxXGweD6yPX1I7dGigMvtm1DEBZaUotg+mmLjaVu8F8GIbz6VLeknPqQHQvR/E7iAXtMAA0ECvkYGz8UrD8CwXC2XFFoIQK4T40BWYvCq8+Gi/svRIoSHcBsPYcKnagajtwshPFHyGwCiQvziC5ASY7hk4UmllZYzV2XJJKjxUARIA42Jz3AyMYRACdP+qdMDIKz8aKthYVSqlqKopZa8K5dwB6wOJqLJcrG8npbOsjF9UsainOm9qaNcgLRYs/8z4Uy93JWankWJoylcxPB9ZjcQvUQ0qtXpSnwXFRWHACuLExDzQVLAXYACDckaJixgSbRNSTh44eA/KQ20zBtw5Y6c98tOtt4Naui81RG79AAyfk0RqsjY2NxR632YGqdk9EREQDn7C/5f0HgKX2uzZ/O2j6aDMFMqoks0Y14Hv8+HHn+ueQBT5t8hgHPodgazyAzWpIUCiwGNDHOme233YNWsjLNUAfBLwNQRFrynG7d8yWud0glz/zBoVRC/bV/Zx3LUrQLqZmLeCnjDzMmNh4MwRAmd3hnI/ZOdr9YutBb3urMpIiNXvmdBRCzaj7ANgJkdqTtw/o1wvYT0SlWUtTS5tmTx+PtbInMKya4fVSfCSZqwD4Uv69e1+pwqIjsaqPpTnGH/AaQNY48xa2VFlt6lTgBuNq9q2Blu3c3OSoRdsZj46uYdbhqdq8dx/3YbfGZcQqNRpFLFmvgYCP7bsK9N2mYk0an6SLzluGtXIpsJRjdzK7UVqaPTAw25SoA5ZJDTzwZ302mGvMqok806CgENVhe90GOI1A5Wrnbvbk1izRzn3U1t7P+PQzd9oA4K2KI/931uzpqIKrsdutJJM1lmvSxb3Qj6VysnNPCdVrOIC0GrV1dEQsjQhYa7NvdLAuDPsDdDw7UfBGkJHcABSmmaIdLVkIqnjWTCcDHMDeCnR01hCO3Y/ftzXVycw261r+3s1xOs0erAWG3Z29F+jgKIJNeetj9ts0wwDJLWY7mCaAwGCykFElBgNchshFbWs1a94enbh0ku7+24N65ZGntP3LTbrw7GUA/1pUyu2qPV6q3z9xl3xTo7BVXqNErEbnn3m2SrdsVnVFuaOQTZs1U8Gxibrj3Nu4TwK19PRcXferlY5rQBfNVm88+ao8/BL1ysfb1AG8njQmhvVrAEDHnoAjQykZz7Y2JuCKkRwVyVjXkntbrbFj0rCsJm+5oQ6rd5posEo9jNK5uaVHsfE0XwBsa8mr7QCsT5k62QG5xSUFjINlbluut2heIZvWeTZh/WU+BASY4s5DJUDz2FBP3Xv7tdr42TvA4zIyUq/UmBNm6NsNG7TiyqvVW1mIlSlqzqZqJ7J193vb9MbajVqINeylN9ykgdoSfcPzSXJYoPznk3c773Q101BW31CszNmzNNjIukS0A9pXDVVXANTj1NEfjrVqEvn2B3X1FU+qvPCo0liLJqSHKxU4Fo5SElmu6lD1W3a2gfhqYF1UVDSfkaplXNpwN/DAYrqLZpkjRTWqqGSumEsGe6Ltl7YfW+OUqyPHpYT9996FqfLIHjr6DGF76OjPjDZ4eTCP7GN0/x8Fso6Z/Mgeamvhj0HtaGPVj9/vxxbJ//fna4PH1gj272cK+51w1kU/7skhmnES4sM0ddkMXXDDFUrMmqw2LNg3o3auPlbIWt6kU3l2y1gylbPFSjoggbiOIOWt+07fv/+RY+meTANdwtQ5islcpB2frdfz9z2kn567iGYGmlm4N5be+TLza1Cb3n9QCxZOl1/SWOXvLNUfbvmziojgSEb9v2J5tk65YqHCpk7RcMgUvfPnh1GNtumSW1fKk2eG/l4iDcC3NSV5AP0Xddqqnys2I1P9ZF73VJQSx5FH80+wSg6UklEcoVNvvlrd7Nd7d+9QZelBnZicpOg5S+QN8O1pr2HP8lbrwSq9+MxLOvOqFThUBGr9WqyeaYSw+zs8gjkX0QsY/IlC49PUWEZT5N4Nmjp/gRPB4I3a/+D6dTq6u5C1Klwvvfmdrr3pHF3x60t04Ot16m1s1oTUDBVz77WzdgRFRJJlL23+8HOaBeqVsSBXNz3wgLPnlW38nGfiL3T+z34i36hAbd30rVY/sVaXXnSVTlyxXA9d92tt3V+rp9+8RxPnEQfCWmtRBCU7P1UzVvczF2Kf3MMcZA1vzv9KUePP05a13+ieB15iTUrRRRecr8uuvx2la7Wev/s6Gn3q9JvHf6sIGqz6zULfB9cHMr15oqCRrE+NJcWqLS7XHbc8rxkTc3TvK3/XS397Su98ukkfrfsI+3pr0CFLerCWeR2qb95eq9XPvMg4dCsLNf0cmjFOXXk516tRHz73nLZvPopLT7+Wn7GA6BYfbc0rYFwKgL9NuD0kyN8Wjn5iERy7ddfHaGOeRY/U4fQQQDPIdQuyNSWlQRNOSNKRjjBdfttaLcxN1bNv/VY+AwVqqa7iF1GI2xpNI1swe0FfP+4P2C/3cl5DZOuGRScQRXBca9/9WtnpmR0BgcMLTr2LMFz3h3sE3CPgHgH3CLhHwD0C7hFw/qvP/eEeAfcIuEfAPQLuEXCPgHsERkZg93tXf+nnObBsz0bs077I19EulKYJgTpp+SRNTUGhh1VxHx34QZ7hFj3nUiTyYYVRyxo1UOdPgaJ9uFPhFK2aj3Rqw/oC5bV7acycdM3MDpFfbY/25pUoKJuC8MIs1ecd1vc7S5QxcayCEwN0+Q3nqaIoT41FFUoIz9SWHUe1aOlMHTywU9PI9WpCObSHbLNEIENzU4vCyJXKpbCeV3hAuJIpN3eC9r+1HeVFhk668gwNVO/WP+99QQd3+aqJzLkTF43T5IwxagAUpE4ltxH7wqJNe7V/e7VycseorhW4ijIoOzuHjLDtWJxFqhMrU1PHGXAxEGOAxtRLXoH9ZLKhEEPtFYbVs2USFhwtoLgfrsQI1F0Uzc2itqKajF+gWHC0P5AhAtgMJEBhN2nhaRR5PbX+zZfIBuvU1HnLVY7V5Nr3v1MrBaX8+g4dp0gdgM2njbF9jALF0aLpqK2xwXIXvDXYidqTTDgDkc71GVF2jloeGqwxe0Yr2o4qZX6smBkFwj9W7riUsAYxh36ABS6djiloMTGlyOWAYICrQTEDC6Z4MqXPqHLUYKONHQhUCDodlbIpYR1rS/vgFA3wmCrCwKv9ritvloxLy69FdWU/60BlJ18PuAEkNJdN55NqsAFOs5T9IYsWmNFtqscR20fHAtreCKg2zO8aDPUziMzXDWYN8bU+1KPDnKcdm5cpMQBM9mGQ1tPbddaWO2kvav/y5nhMZenYK48olw2qOOPBa5i1rI2BN2DDft6uVWgocJJ7adAsk81CmvfvBN66QLLZEqNctuK8Y43sspx2rK9HivBmF21KQRtTs+6175sVtv1sGI0OLvtsYBZg1s7XgetOZrLLStQLFaMr5zeM62mprEBZbETDgZ9BgLbEeHIFgY/tACVvlJAGBO0eb6R5IyY0AZXtsHbsyVcFc7SDMfah2aHPlMMmlXXsOE3xCLAE3sYCXJKwnrXsXMt13bP7oJPJCyFFQWZKPH/NnjVDiQC/hppKmkNQ1/J7zDbyQ8MBIz06UEDOKCCsHUjcifI1iKaB8Og4x0rWVJumdEuIDlMqcLaL3NBI7J9Dw3wdQNrS2gv8wLIb4JnAe/hafiMXwjJGw8JitefAYextmx2w2UzjQRigrxGVbxeNE9aQ0AV0dZRhAFQnV5lrEopi1AN4ax/W1GFj24jS1c59YMAU5cwJs5E2QIwq2a6T/bufBgBbQ+w1DLgbqHEaLNCL5aTFKger5iAgemNDOZmwfgoyeOy4yKKqxYbarlkvqlF/XjME2+sBqLy9h11ju65mlW2Zvs2oW80ft7S8mvHqA+b2konZSb5oPOvzAArSKudeNeBo89yskqOCPFDVxqN4jlQrTQPBACpvrCS37d7JfRCHMjhbefv2YO9Zr/lzczSAcraVPOMh5lI40DgK6FYPIKhvblVSWoajFB7ua1eSqRRRQ1uGawMq0MoGwDCgYtDsylFSh6A4s7neS6G9g3+HAelK65oAp/VaOGey4oIBlEDY7o5hHcEW1BcYm5OdrdSkGHW31qmyqhFoB7A3JapZsXOPBDJf21CO+gOYm5oaAD59gL84lGCAa65xF/nNQQBNuxaWM52IaiuMuWYwvRUC2NSECtk3TN2oHvOLSrDgtHV/iHMMICc3BTvfo6oobwO6J2oMwGbQu0HBlkPMxbLXNbvtVtTFppg8Vs6cJibAgHtpSRX3qinUglDVt6HUpNmAe8BprrA8Uu4jZ23vtTxXy9g2Y2auLvfSgN1b/KBrbeN7I+tmUFCgM7e4CRhHogxoagikeSGM7F0//0HGDYU0KlJP7LsHe1GPA8dOPGm8/vDs3fr0tY/12mOv6gZiBibMHe/cj4/98l79/K5rNOGUeSrat5fr3OlA1ZaGBpUCdqPJY06fMlllhwv1CXvVOT/5lb5a/7JWnLVA0ePmawDV9IM33kHDxiwATw1qtAJlkfcbHUW2NergQCyrnbWecw5AmR7o2EAPqYHGgAAUvuPHZ6PgbnAy5f0AluXA4CbAawT3pcUmlJaXOec3NjOD605DBE0Hlk9tytPmNlTdNY0OGLT5b+ukJ2Ni0PE4Kt7rLjpD6RFS3u71ypmaomt+/2tsVvdo7PiJKFxRq5cVs/+Tec/crigr0cevfI1LRpyu+e1vFBKdqPrd2/TOX/6KjXeiTv7Db7l3gvXdWy8pZ0qiAuJR9ZfQHDA+U/7BWLd/+K5ayrppOChRE/Popvt/TTbwBVr97D/03LOr1cl6sWB6kuKDAKLM2S7cAJzqzIjKNT09zbF5rWVNbGWt8A+NcFTABSWmqEfezrn5MF6jP+9y4Rj5GHG7sHXmxx+j6kFbz2zuj2bb2895oAB1WU/8G+w632ee+VlEBu9ljStOc5RrgJ09bxTWjj6b2Nd//Pf/+XP2zODsnSPNUaNOGUnJKdjNliiEBik/5ninb59uuedGLVoyB+hKg0VorGqZc0/f/4g8UUlffuXJPLORHR2fIL/YdJpIIrThjZe07bOPNW/KJBTR0TrhJz8HskXqqd/8Xp5VBVpy0jQNsZ1PPPM2eYeSP1z6pXa8tEYnX0N2bOpUbdm4X4/e/bYGquo1i2ffmKBmoOZknfKr+2nQ8tfaN5/V2KQ+FNIp7E14qZN13sVzQfHOL5V+wuk4GsepbPdW7pvdnCbPY+Y+QURHX+uwajnmfTT1jJsxSdfcfr12vfsiatBFAOZx6mssdxpmdv1rh+LZv0MzvRTDfPcLSdO/3tuifXv36Be//Znee22N5px5vsZOzVVX5WFVFO5RZlamcNNWeGKOvGhk2fbpTj16/1tkynrpyXf/rrgUGnf27NKxvUflA3Ck50QpNBhmzV2gZ+9/Rnk792rG/Om6+v67Wbv8AMBf6t13/qlf3H8fzU2B+uD1NSotPq6rbnuYKxejBy+7XFXsqa+ue0PhGdZEUkNfG00wAM3Vf/69rr71boWyD5uzSGdZqYoPAEW5J4+UN2r+iss0afa5auCZuHzPFr2I6j2bOJEbgcY+wTwLqZ7XMssWGl54L8tT3/LeO9pGE8iuXWXK5N6669mn9cY/HtJ3/LfBU+R2xxEzILK0hwYbuF+GdWDDEf32mgdROBPDcOoE/ezhvyg8frKaar/mv2s+1BmXXa+3/rxar736kf72wu+UPe9UZ60oq9iriy66Xc2VQyjiiebAKaCX/AhryBt1nBmdyzx0qbKiXitxlbj+ggTWmMOKmzJPj79yQK+9WKCH7rtQ5103S63F+1mrvXG+sOgTmvgA3OZIYmu/00g55Gp6DCITvGBPCU0j5uYRuC3r4lfm/ceN6/6HewTcI+AeAfcIuEfAPQL/tSPghrf/tZfefeLuEXCPgHsE3CPgHoH/HIGt79x3QphqNxUczPPd+l2+Cgo7VUtBYdEJCVo+fyxqtXIK8aYApBMdC0p7iDBoZYU3J3OUfzsKMEBQUADKoT5v7fiihKzKY2oAmMxZMU2TEygcFTRiJYn3ZWKolp8+XsEEx65ffxA7RA+ljk9X7uJ0LT1vkb6kuBnqla69h+p03S+v0O7N63Rk404tmnuqDhc3YE/XjdVlrQ7l5aMiWkLHPgAgtA84Eaqtb+ySmVle87sbKPh6a/NL7+jFZzfJKyVQMyi6pfjFKQCL2dL2IkUlkgOL5WVb+ZBjxVbdXInaNlaTx03Snm17FJ+M0nYQy1ZsDKdNmzaSVWnFfizzyMb1wD62CXWf1TJ9fQKBRW0o0lBQAB8O7c1nXLyVPjZdxyqPoZzx0tKlCyn4YqcalUgGZYryvt2mHTu/0OXXr1RwylztWPO63lrziZq9gpRPsbmz3xOYhRXwjy7XfxZJDc66YJkrP9aVf+fAypHCrXONRvItR5WsVqy16zVq7ftjK+b/WXh1KsrmxTlScHVgKkoQU2SOWvZ6mzLHILGrcmtOscyPERtivjQKgg1U9Vs2qClZKWKNFsVsLhmE7OsdBkKa0tOlxHVUvyYm4jVMUewAUgrd9jNWBHPAJF8zBaJ9eAIuTNVjx2iv2dgCJHRUSAaGRwrNZrdsRqTAEKfwbNAXEOqylrS8TVdR3KyY7cMBZsBRJj4FYjsuMmv5visb2FXvHqLg7AoAdh2sqaAMSAwANL2RwZltsx1tMDafdnn8AJk92KwOAXvsdezTjsHgtr1EFxDL7HnDyHq0D6cIzxuZUtFRcaLWM8XeqKLZvtaJpaRZhUbSOGBwx7JRXfbYruxcmyNBwSg2AURmPmzKUF//GNQvjZwxCpX0GIUFcW6AxOjocIBBN+Ckht+1fFV7TTvfHrV2eTmWx9XV5Mo2o7KmUSACcGrHa8pkUxDZexm0bEPlbrApLSFAWSnxmjh+vPbu2q88Cro1FICDwiI5uk7Hlnx8VhLA0kNjkgE9FLANzHt40nTROqD8wgqydfvVThG/j6+HhgGoQiLJ8Gxk7IfJ8WNsuPQGiE2lmZaI1S85rCEAxDag4NFjxxn0YMf2NRJlcR9wuAvgFx6ZgLK3ESjdAXisly/fy8geDwBqBqr5MJaRgPRuFZI5aCpbU2g21Dc4ijhrBGhoaHQArClxDdqZ0riqsp65hPIZEG8KYFNA23Woqa0CkLhU3gZc7dqZLaoponsYJ18aAwJR08ai3BtGnROEknIMjSShKKptjgWgRDbo3oHNrx+WwmGMXRdgtpmcPpsLEVx3+2xrb+O4SCUHbLei3O3GQ9qDonFgcChQshXLT8vGRJnK3LQxtizlUOZZYhrnxFxvqahTREgYwLcDhRbfN1DIOmRwzNTUkZFAT46lt4tsZMa7zxT+3B+OOo+54E0ubzhAu5/54EHecCqW2SE0O3QDpyxzth175tBIbHOBvKWlFShSEzl3f6fJop/rWE/uawf3qsHtcQDt8cmRODEApBso0AOYpqL6bMD6c/+e/dg4e6kONavNf3/gqCk//fjTILatL56Ml6lsm7hmIQDdCCyJfXgNa9Swa2bXoBnlbwjqN2v+MPtl3xBf7v8gxjeaa0dTTmk1gBjrfOa/2f2nmzqMOVFVWcmNT3OHN8pqf6ytGdNgPu1amK2vf0iUY8k9xJhUkS3pD4gcxLq6m3u7uRFVFxDex5pemCOmouzBxtmHdWuA+eAL+DG70EEocD+fAzQn+KB49cX+2u4zA7QBHL+tTU7WK/d3Nxbadl7+jGUw14ClhJ9hX0C9aiphRKoAWE8gaaMWnpiqP75wuyqKO/S7y+/WogXTdP5tFyopK1t/WHmFZs6YjJ3pQnWjIowgU9rcFGISE3guII4Ru9rx0+fp0+fWyAsV/pm33aujOz/AGrtPyTPOVeXmL/TuSy9pyRkXq7jGU3944FVWlF724gAn8zYSBWFsTIziYuJRP3eopvK4xoxJd2y3+4CD/oyHH+vrkYJ8zoHryPFbrnN7J6rgxjruW8vNjcFpgDxo1Lk259oA0rZutiErb2bOm4uB5XvbYhxE7rzlT09DgXfeKYvIOv1QY8bH6Kd3/UxeuEY0Mj+iUzO1+/P3mfcBqiw/rjnzF+lVck5zJi/T4tPI8gz1VcvePO3buk+bt+zT2MmTdMrVp6mmuE5H9+3QWdecrNaaElXiFJI+f5nY6vXt3/7G/RSkDo8wNbBfDdDs8dP7H5VH2Fjg8U6df94tOHz4a+60NFSRtc6+GB0V44plAOq3osS1vc7cJLzNmp2sXMtVbsHe3TJvPT1RJo/sez9+mrM92PSC9qetNaOqW9fWbM0lrlx522tG4wmcPd/20x81idnPj6oNfZ33czUT/RgS/9v5wwVyR7/3P+2Tf6zGHSBGwpUX72pGGT0uc6cIYT/06aTxx65c6AD5yymakxulaYvmK2z8chwJhvXMg3/Re3//WKfMjdGJJ86SB88FU5bMUGAKrgpBEXrwhtvkg1PA9besUtyymVjzm6p2ux762S904YUzlTY5W5NnL2atsaYIX71838OsUXE65barUIuHq6nKW7dc+3O1HcVlprlTsxek69q/3qWIjFzHIr3hwJdkGpOtHhtJpDH29m01WJPXKpyM2WHLFy84rC8/ep97zlNnnH2eag7VaMtnG1FxSsXsRTfd+zvFjInUlnee1MJLVvG86K/qgv2KHZOsF+7+q4J41rrivqv1/VdfKit3qb5Zu199PCdf/osLdPelD+iCW85W7rIT1Atg3rtxi2YuPYF7gn0oGNvumGxtfXOjVl3+iH6yapFuf/wulOGfqx+7+CLUnc24WJRX1ejKX9yuzvYW/fWhv8oz0FsP/O1xeTH++zd8pdV/eVFLVp6ms6+/Rfs/eUt7d+zRyjse0vGicl11CZm77UP61/cfA5hRxfaXs89akEGE7iO3dsXZZ+iE0y/UcBcWMmSor139AvnnO1i/u3TR1Tdo3JILteOrdVr94rN8zZeM4Sk68yc3O6pUeeBAMNjE85HFYkTgsONPJjV2yu9+qH07mnTeWafptmef0j23AI/L6/WPd16gITKcfakZSG4NAR6qNMh9PdAZtf+lKy/Q0puukTfNQWwlem0N1u4TZ2NhfQmi2k6V7NmBZXwZTaIRrC04dBDT8udnPtCePS3sK7iWePTwvOe6f+xzNGrE5rLtGzUA6ZggHz3y6zM0No693RfoO266lp/2Ms8ZPnr5TWC4bzl7SiXPR0mO00NXA/OGxi9rQjHHHsfxgsiDyHQa4rCJ//L9ndx0Pv0xGeknLv7Jmq0/vq/df3ePgHsE3CPgHgH3CLhH4L9zBNzw9r/zurvP2j0C7hFwj4B7BNwj8B8j8M47F3rNijq1oKl4d8a6j97Twfw6NfWGyXdmrq5amK4Yf/IEyfEaolDt103B0AvbYFQ+ZkXrdKXzP28KqN0UHQfCQxRB8akyr0wb15XoCDWR1qQgjZ0ZoxlJwM6yLh043KRGbNGWnz5WJ05MoqO+kUL8MaWkp+qEU8Zq4UXLVPbteoo8xVr3Tb5+cscFgNNs/ePO+xUdmqnY1BnySW7W1InT9ME/PwUAlOi0cwC4iYCbxCgVbC5BsXtQZ1xzqSYsnKXijV9p/9FDWnLWMpUDZPd/clhLF12kTUd3kGVXrAwK1vXHyhSdjE1hPBaHKDebgTd5O/drAXlcs5bM1oHtOx2FWnpGussa19SGES7bX8e+luJ/O4CgubWF4nS02gANzTX291gnW7F9sEMJY1IUGd+DkgnI3eSrDe/u0O7dB8gevEiZS+eprahbz950N4WmYdVR6N+NbbOnVwjFMQr5I0qX/8Pee8BnVabr3ld6750UAgmhhN5Bukizg4IVkbEXHEcddGyjjmMbu6hjV6yIChYUGyC995oACSQhvfd6/vd6yYyzf7PP9/v2Ob/vO/v4vrPZQEjed617Pc+zls//vq6rc6Ozc1PV/m6w1gCu82KH3vZfvZ0sVpfq5p+2w6e/h685lor8MsWbK5/WFVDrbMaanSH/cxRebA4bpPL0sve1z3FlL3ZayFp+K6FtzsaWfd1RmJ62Ym5DgW1Q137eUdGe3gQzpanZ7/5TlQvscwCxHQCgi++1nzM40WnxbJbDBmLsa6amMoBhmb72QyamNdWhJ3Wwn3MUxfzP1LFNzWZlixKOc2pF+ecBuDJ1GnyRJgPQumW+AqXscwyCmLLSMvMMotg5WbaZHbe9l6kTm5rN8hcgyvuZ0tmKbeOiA9tTV60sG5fNc1MYW44g7+HF1wOBXaYk7eB74+KBbtjilpWR48Y2oZNbC0CLBAi2o8o1JYaZkZuS3bGjPA3Nra5BbOI3AwI6FVCd48E+1z8IaM1xmoViI6DMlI5mj2wWzy6VNYpRrJAN/LUwJj2Yp81scnq00/QAnOiGrWsENqsGDi1/sond5lMF5WzQArNQUTuKT4DQ4QIUNVgfBwVEOjma9Y2ow0OAT4CXDsargUF7f1Pe1gAlg0KC1A/b1HQyrtEPGkp28nKPnqgAVsZjU4wqlM3v8dgv+rG2yZqkEQAAIABJREFUVKE67dkj2VEyFp6q5CdQsQFJCkvZEAaKB6OyM+BrWa71WDMasPZkEAQxNk01HAmw6tm1K2pNrAmxUPZATVQF2CosbQbySt3JbA0D5FWwmVpZheU118cUrH6BqGXbGnWCppC4uDTgUb5jH20ZpKYkt/MzG2azJnY2XukLMNBi18kGhNkY29isYsPfvuaNstof4BYZFe7AikJysOsbWS+AvS0GO09bmNs19KdmZmdbhx11UEioumIL37tbBOdQoXDAqwP77QNtZFizBufqZD/zb05WLHDNbLAbyS+OAZy2NtO4wFoUjRLMi2tXAvTJOobDQbd0Jy/Txo/9nL1nEOPeAFFRczkWxlUKbgP++YSpBrVqFXO6gvEWQHasCft8ac5JS8OemnW+keve7hmoPJSvVWxkh3HclsVcUVeBkihE6SkRrNdhiqMuaFKpNTbwWOTbWOxFtqlNlENHj6M69AOKxjnzp7i2UgdxMPD1D1c8X4tgiiUh048BGjeZyjcAgAmQr8Aa+eiRk9xzGNNAPAOxXtZwYVOSeVJFnrFt5zcxRgIYtB7Mj7LCQppDGgH7ycxvlyrd4LwBLLPCb+Q8bZ0JjwlxrquBeLOsT01Jo7btKocA1KIEs7jgCOzEQxkDiO50/Gge85Z7D0A6DMtdg+u5p8p0nJoHcy9ISk7BMrcQ5TNz2xpFWHx8GKcRQJta1MF1qDyd1hMaHvwsOxqXh8A2lNURIShOS5mjzSifgdKce6Av2bVmXcu6YA0qFQA+g/COistpsGHNAQa0Mg6SaYIIt3sU1S8qBjCRud1Wjz3vqXKU0S169/P7uJeO1R/Pu4XRW6s7Xl2opO7d9d7CO9VWBUAMj4bT1mvcuCFGAxXNNTuWc5LzKNOwwdO17JW3Fd6juybOX6DirE1qqylW9IDxWvHSo4r2btEZV16vrz/dCiD6WGXMw2CgbRRNF8FYtFejOk3tksK4C1BJVYnT0JKBktaAfyV50aYmruIYbKn1IoPYrOP9gbvtHg3kcOMOAIC3+eLp4c966aXjZFeGheLGwXpUCwAs5/3NjtxZD7lXV3Huj193BRC/QHuPbtfQGcM0++YFyj+0hqaFdFUfz1EjEC734F7yOofrm5VrOedgXXjrwyo9vklNWONu/fo75mGyxl17t/yTk7Tz2xe079tdOvu6i9QUgFUz2cERSV21YfMxVR06qP7RESjIazT8st8pMm2gNnzyhhK8C+Wf2l0JQ2fr0P5yXYdquaK4QAOwjk9JSeB6Vznw3xo1Oph71sTk7YnVKgruCpw8Kpi3DYzbNm+gktnKtpla9vSt/1fKW08nB971+p/ZGP+L44Y9OJz+IWs8cv7NaU6yFrR/bhv9RzB7+mP+RYXb+bVf/97Z6GSNPdb4ZW9u66I1FtXR0GHuJdEdNWqvYBKzRvmF0IgUXaU5U7pq3Jxz1R6biLtKX9VVB+iF+x9SRfY+De6H8rauTUPHxSpjcndU9a1asmSnSg8DO4nNiLDmvMwJNF746KeXnkAtn+Vkn44aTD5qXqOiM6YSzZqgFx5YoPFA2kHThnKfx3K/KVXPPfyZvvt8vXzrgZ2z+mn67ecqHoU2K5K1hwFE81D+72LtrlDR0SJlF7dq3PTZQN+d2vjdt7gA+GjwpLNwdTmsrG0HdO39ZMgy5lsaSlH471Q7FuSZM+agNi5WM3MqFMX30qffBFTu0bzbL0EtGkV+bTOq9v0a2qc3at82vf7X7zV+dn+NmztJeRuPacuPuzV2Wl9slFkj7H7cka5n//KuVn+3Xove+KO6jk5TI3nM9cSVtDQHaMWKVeqSwJydMkkvvUBzATb9F867XD37ZGrX1z/qk9e+4hk3Tte98iRNAlk6uW29Mideph2bd+q2K5/TUO4n93/0iWJ6s2K0HcMVJog1IkIrX3qBZpVIjZ17sbKzVik9baSev+d5ffrxao2YkK7LLpmkfuOmaRMW1qtX/6wF993J/YtxbvnewYk0qBQ7DWf+njTCdPip/NghffH4Ui39eoeKiB+58Z7bdM0dt+mmC89l7Y3TA88vYnyUAOBznHtSHorsFlx93np8mXJO5Wjh45cpc8r5vJc901Xpm2WvKyJukEaNm8tzbRxrR6FWL31P7z33gpJrbR2vVvzIFOU2+GrVupO444QqLILnVNZSe+61B0hrWHSaHllvOVgF4UBylP9uGNs7Qk/fOZ1n/+1KHhivl5f66PXnvtQjf56pi68fqZqifWpoZgFlPLTSrGJrnsWD2Pi3CAR7Hu0IpYEqqqtWfbhfjz+4VAvvmVM0+a4LUjw8Zru6G9wvdwXcFXBXwF0BdwXcFfjNVsANb3+zl9594u4KuCvgroC7Au4K/LMC3316/9jYmLbV5Zu2eW75coOyTjWpDkvSlCFxGtwtVdGBbOQ11bKJgRIOuAS24neUGEAms4D1YDO2jk3eFjaPY6OxBK0J1MrlO7R3X5nqUAh1kFkYnRSsDNS2vqiqjhzKAw6zgd87SdPOHKh4lEIfLd+mQhQXk2cN1XkXDVQo+Ylb3/lBH7/7g6beMlmTzxmn1c+8o+++3qv4fhMVn9qqsagt6gAwTz/1tsaMm6TRE/oAbwOxrMsnF3GTMgcM04gRA7FIPorC1k/hKSmqyj6opX/7SMMzL1R7MrAsqFJxbIqv/GCdvIEe8X3SFd8tCvtGb332/jcKBzTMv/cGOv336Zc1GxUbEKPUbinyjYQjsSlugDOQDXdf4EINwKAKYGIqRYOQBiRNSRcAvPICLniQYVpxbDcgAPDY6KsNa3I0YtQ4JfXDXrTtlA5gVf3py9+gKIzSCbz9NhwpkieqTR/q046U1aWIdWXFOepWfudvqLCwFXX2cEGB/G7XxKyHDfaZQsBenbDXBW1t899UuqbGRC1j1odsdLty68wu2DaVABrOBqvrs7yANI5VMd9n79HEvxmENYDZwbF1Ql5HGUtNDND4AiecLWSOx1SgPr4ACMeC2KCiyzrTlYnrUp/aexvEMtBiyiPLwbTjMctEA7UdHkBVNtDMLrjT7tEOz6UeMpjKRjDnZCpOOzZHkctnO1CZg7djtJdZXjufg5LO4GqnosIsS0392wiYNEhdZ7AGBZfZ4jpWpnx2A5voBrw6a2Tfb8dvHqCuDF/Qr1lGO5bGBopdtnj2fgbxDXoHACUNbsJsnI3BZsCGnaMP5+vrY6pYrkVHJd/jsoi297I6GIT1QSlkFrGmBHaU72bLaKoo/mx5mGanawAPzg14cllo+1KHpuoaPt9DoeExzjgpqyhxahMLWAxFPRIbiyI1HIjHD1aRe5nUBZvUmlZUKLt5zwAUnZFs5mK9yvgqLgfeY/sdHQWs5P3LixpUVtJA7YCq4WZ1zVxAgd6OJWAwCkizBoyPaNZQbMkZGcAJ5klNh47n1akcm9Mm4FSXhDBNPWskamSsWY8eUtfkROyNyYlzFJ/tykb1U4BtawjrQmQCdrm8Ux02wI4Cm/81svnvSwNJCMpiTkcRqGThnbwfIJH5bbDxcAEFZ7M0kU1xU2BWk39aVFDBsdRhJeyCtJAS6kfuMfm+J/MKgUBkSzK2ElCHRmEnfORIlqO6tVclc92L+rtUctXONTI1W8vp9/AFupi8y598uzCyNj3J+qzgnAyW2jg2m2vLpvYHMNWhcja1emgo+aysl7GhfuoBfOtAbVgF3LI5FkIGuEFaYzTeqHRbbC1mjhlzsfHgqN74c1Qk34cC8RSw0p8x5c33tHA+uSfy1L/fQBWhfs3BHtauvwFgA0PBQdheWs4r6uBw4Gg8VtcFWMIXA8wDye32D3FlnFdXV6CajHKNSca5AfVAGlfoB+AcarDoBehyvWuwafYN9gKupOmMoVgs11Nn1sdWcldNeWvAv7oSZTgW04H+KJrNcpixZfDleE6hmniPCGDogN4pjB3mCGDQ5oI3sKACG+BDR46iDCZHlhzeACy0bX7ZHHDWY8CfYwvN8Zn631Euch+qYeO8Ajjmz8DwZVPf1LY+zJca1uMgNut9UexWcH7NjMlqsoW9qI+pueNQd5nCMZI80nrWIbP0DTOgz5plwDeSejdy3qacjMV621SgplouQ3VbRsazl2UXs47Ypr8BAF8+PxyL6UTerwzVez7XydYWUwr7QYbbbK5zKW3e1aPU4x8Vn5AA1KxkzeLeywV3LLjt84F5Zp9t9uBNlrGOytu+Zo0Z5kJhmdgVzMX6BnJ8gVzB3lFYlhaR/VyvF168UekTRujmOQ+o4Wip3vj6Mfl1C9PHjz1PA1Seeg/NVGQXAKhfCGqxMPUZ0kOHd2wCRJdo+vyr9cHjf9PAXn3VnzzYsrJ8VZB33GPoOC27/48KzRyqM6+8Vl+98abeWfSNdhbT4BFMzjGq2q7MP2TbgB+uJ/OoGiVyK+cTgitBAGtomzV+UI/YuFDGTLWjTra10JomqlnH7Hwta70VoG79Sbb+V1fxfMK7lWOhbF4DHr4hWLZbs00HNt9FmnXhDJ0zPF0btnxPYes07+bLOLc44FstimAyvItKVItbRs5+Yg8SkrWfnPqJc65QVcF+8kkPK0EB2rUei9pzp6rP6HPVeCJfKxf/XRGp3XTG7HO04r2/acykyQqKTtdH9/2VBowOxdHk0Gv0eQpL7qdt6z9Xn340CmQd1GdvbtCwM85Rr/Om6SjuGhec93un4WPEiAyF+XJNsZ9taWDdY+EJotmmFIhdC3y2HhEf1hrLNXcs8J3V45/w9h/k9fQ9237rzKL99fPur22OO7/uahL69cv1fOF6D+eW/Y/Xr+GtgVj7dfo7/+UdTot4Ox8hTjeDcS+kWcieJayxohWwHsB1baThIZi1O4W5VJJTzPUPVAPPm6FY6Q5K9tflc0ao22AaPmKT5R3Xj+x0ANmTj6khL1+/u+4crVrxlUaNHQDwbEGVX8fzZ6GyNpcpFeeVq56+S2E9EshgbdPyt15SAPmy42fNo6mnTfuxwR5y/gPKOVKvv955A82EPhrXN1SxYy7CRnmKdm0u0PWXzkUVmafpveJ18eVnacSN56vNy2V1XZN7QE0n9yswvbe+/GC5zp49T0XZ2co6sJfn4Cp16zuMnO1GbfvpZ/XI6KqJs851mg9+/HyJuvUYpF5Tpquec1AVGcussV++/Y3ydxzWjc89rMC0njq0cpPefGaRBmDPm9YzUmvfX4VtMurReShYl2zVum83KbGnp0ZPzsRFIsNRmL7w3Gs02HTRVTddzrPCKbWQ2338wEkFe8Xog/e/0B/vflCvvPGWjh7P0jULUdlPncoz8z598PQ7qi6p1FW/n63eo7tq/9Zt6jfobLJ783XzzY9r2MDeevRvf+FcuYs3Fjjj0T+wl5a+tBgF+knd/OgjWv760xrOc/e3H32rd5at0QPP/kETyLP3ocEma/9GvfbEA7rl7tvUNYNGDdY5D553vFp4hqTZw4Tf7S1e2v7tai37YAkOPaXEF9RrziVTdfGVl+jFF1/keZqc7Yef4zmlmDiFzTRDdlP2pl367pMPFdwapY17duvGe6/V0LOZo9wzvRib9dW55AZX8N8G5znz5pcVy7Vs8Xvav+OgeqXGqUtwDHObDOJp3eSb2kMvfbFRJ08Sk4L7hKVOtNBc1kazTwiK2QBAcVsjTWRYKlv2bVsF/w3B/fmBu8/BVSdSeTmbVRcUrQU3rqfxIFIvv3uRYhP8VXL4FOsYc5XnAXtG7TD3F9Y/a8yzuefHM5NvTLBKaUp68oHXNKzPBE05Y+T0qMn3fPcvk8r9F3cF3BVwV8BdAXcF3BX4zVXADW9/c5fcfcLuCrgr4K6AuwLuCvxrBfYtWRRcH1Kz18vrSGoCOaD7fzmptz5eq4CUHhp7QRfALWpZNtt9gDVmjyYAmsEYU1t6WrYjmw/NAKt6zzqyCslz9fTXts25+mnlQVXU02mOgsQ3NoiNkwD1SgpXIJ3shw7kSIFkLZIBlcLGxiVTztLBE1V6+4uvscnrrxtvPh9buQjtXUJG1bcHFT8pUefNOlOV27P09ovL1RSYooRkP/VnM2/A5El6+/k3sWHdr/lXX8AmM9liWaU6dDhHw4ePVd9p01RffIDNUGztkrFYA/ssf2qxTh0mF5HNtO79ojR6+BCtfmel8utbUMh0VSabvGkDh+tUVq6euf0ezZ0/U2kjM7T0o6Vkrp1U9+5JSh+YpOjwRKAW0AOY5yhfebJqY7fHFECW6WmqqtDwcMBHsAPwAvlz1t5tbGR56PDhkwCqMeo1aTr5vt8BkXbrxJYSrKb3Ya2boM0ny3WgEOCJpZ2Xp8tK9z/aGbsSV12Zw958vjeb/KZ2dKCk5aOadTAbjA6wBWB2/rxLVeOCtC6Q6rIfdn2fC4Q6X/+H2sY2cs3K7p9jp9NusdMm0d7ffnXaMjsKXVRBzmfa11EEmzWeSxyEis9Ai2PDiBoNMOLk4qLC8T+dm2vv9WvFsB1vSyvIziCHnfOv8/3s6H91cJ0WzQZyTGFoLwOrnS+Dv4GW28e52r8bvO20jW5F6mUK3UAscE3RbMdntqqWo9sBcK5njhiYttqYQrsz79kTK/EAFJ62sd6KAtIHOOwPNLTsUye31pSbAAorrWXsWv0a6l2Zvl6oGs0e1dR7LdTMcn99vC3j1lUXA4IuFXTntXGpcl220Z3nbqPBFHhmpWrQ3fJxUSkCkM3G21SL8GFgqmXJ2Q+1ONm4sQDbsDCDWy2MIcPGAJCyGpSpWAkCP7LZiDYb2ohIMpx5X1PHFJehFgEedk9PBPwGAltPKfdoGYCIPOQYFNNsajaTAWzKuADUid6onUP9a9SvV6LC2Liuq6t2MhuLK2zt8FclCseuKZFO5m5pSQ7Zt9FY6cZj1d6oMCyDvcnqPHzomMoBWR40QZhStgLAanDd1/JNgdq2EpkiupWTDA8N4FcQG6WoubAljcT21ZpOimpMod1EcwVZ3tS0sZYMZZS7jU1tysXGtpS81gCAXlpaugPUTgA7g4LNHtllO26vzgYBs+kOJRPWxo3ZFptdsY0LA3oNzEVT+nl3YHfMZm1rI+tAUJsGDuqJuswHaI/1M7U02GxZkg7wZQxa3UJQFVuMZR2KS9MXBwMdC9gsDg4Oc4CGqSxNQe2NRaONP8vtNaWeja1I4LIrW5lxT59CBfDQ7INP5Obx780o+1KwEC4HygPOUDEa5DcAasDUJer1APy61LNmAW3Hk4/Fpinbe2T21gmyRutRhXZLTWVTvdSxKq8AfiWlJFNT1J1F+ailAxk70Tp08BiKygqlp2KPP34QSl7WZexpbYy0UM9m1qjy0jpgcQ3gjesMuMvI6OFkvh44lK2TKFe9sUMdO7Kvkmm8aa4tdxorWtnoLynHBjvrGP+OKrZ7V8Az1trYKNs8s3lu16Qzl9MHxapNukbHhh27ZCC2gVRPGhkci2JmQwMTrppa1FjDiV2L6kZDYopHOWlq2kA8cGvIAO6wphRq0UwtDdh3rhum3m2nAcPWs6CgECCrAWzmAo0W5YDTcmps48OfsWuW1nYNnbWS47LmCg/GgAHbesaENXPYTA6EGgeSB2vQsobmAmuICAbsnqAupsw1600DtjbmzM7b1qHaarMvtQYC7rvYLHdQ4yBswlttzaK5pLqyhbUgCsVgLVCsWFdeMlJX3HM7ua7f6MtFS/WXp25Tl7N6keH6vV554GNddOU0jSXuYMWXKzV82DD1GZyiI8CuLRv265y5l+nrDz/VhFFjdYqmhL4jhqkgO1eJseH6+PFn1HfGPA0/70Id+WWlPnx9uZaszzJRMDaiXij8Y2n/Yq7SveLPNbQ8SKu35dcGs56Yg2qbjUHmri3rlotrjUDFxYQhWMMS/8+T62rNPuYIYHC3iTls0Qax8bGoOLHdx/bUcrnzyHwOp2nqtltv0N41n3H9KnX+xeM17LxJWrf8Cw2bPEV+Hf46vn0/trKHUHNncc8N0Jy77lFFU7W2bPxA5067WBveXKY9x0/q+qeeVzPrwoZ3l+iUqjX/kXtUcGSDyrKOK5o5umv/XqC8WV4HY+naU6kjJ2nP9tXWY6Feg4Zr6aPPqms0Th+odJf/sksPvPKUSmv8NHvOnVjaluIYEKkI5nWNNQOYrT3joAE1vjUk2drjauRxNVeZLbTV4P/r179aJbucPjpf/07la8fbaZHsWM6a8tasm7HV9eTaWbNZXXW544qQzDpQD7AzR4FGbvXNNFYEc65j+8XptruvVATPa/X8XGDEUO3buEXvPvmw5t40V+EBEfpy8ce64sozFdYnQtt+LNKj93+hKKx5L7x4hKbdcLm8mDM1xSd0ZOVHCk7qBwwegHr8eWVgTTzgrBt0YPM+bfz5OxrqPJXWtY+qabCLzjhDu3fkaO7cG+WbW6De3QPVb1SSbn96IRm8KOcP75OfRVaQe73m82UqzinQ4CHk6jKXD27dqpl/vE+1p0r0znPP0UjjpV59e2jkpHFas/Jb9RjQXykjx+rk7j0KYqxV0VT3w9J18s2v0+w/3qTAzH5a+fq7KivI0+RrZqskd6/WvrFCmeN7a+xVV2jNu6u17ruNSh8QpKHje3CPSVIltcvF5n38BTO4/5Wzxmar7ARrTp2X9u7IUiKqW19cJ5555SPdetdlGjV1CDmrVfr+i5+0nnl99Q3z1W9kDxWd2Kborr21/qON+ttfl2k4mbi3PnmnwhJQgbdgEcxztC9NN4ufX6KcAyW67cHn9OObLyqWGm/aeUBbDubq0ef/ovShA9RUlQPortE6bMkTyIrujVWyZcx2AG7NINuuP/4IKuSesfzdz7Bp3qsdOwsVkxaqOxbepBHjhumj119W974DWY+uclxlOjrKWfvK1Iizz62XzdOI0T1UQdPZuVfM1EDUzs7zMs8d9hzE05ItKNq1bp+++eQr/fQlYJX/Lhk8qIf69k3V7j37eHbzwI6/m0bPukplTSH67OMVegr76A6cGKLITq43RwmansKxo4+1Z3pgczVW1mG+KaosLNGAXsF64+OFqspareqOIn3/YxAWzKv1+1sHaMEDMxkD+dwjaDwkTsYcHVwW4zz7AXA9rMHI1quOKoV0TdTRA6W6/7Y3UJyPP3HmpEn9I8+622ix++WugLsC7gq4K+CugLsCv9EKuOHtb/TCu0/bXQF3BdwVcFfAXYHOCmxe/NilrR55H9ZUbVFP7CEP76vX4o83KKlHT029JI6NHXI5LYPNlIwuA1dHseWBrR1Jns6GeC3Zh16oGOJSokU0rr76eiMZldVq9CBHkA2u8BRsQNmIGZ4eLS82xrduPKhW/yiyZaNVfPKwhvTO0PhpE/QNdmrf/rhFV82dpfMuGa417y3V4Q1lipuSqvOvxAINmPTVc59o78FCLCUj1b13sqZfN48cv1N6cOFCTTijr84cM0TZZM0WFlaxqR2v1D49VVtVBHRqUPf+8fIJadXmZZtRBuyXb1K8MgYkacwgwMSuozqO1XFE1y7YuLWTwZekxMRe+tt9T2ro2MGaMfc8rV6xQrt/3IiCsI/6stFTh3qwBkBrPDE5I82xNm1mQ92huJZtSN2q2bw3S9xmQFRat+6cN6rV1npt37pPQ4aeDdQk2w+bubBwFELbSrV7TRZQIkKrs/J1oo7cLSRtpq5xNq3N0tje/de7pQA8U6qaza2BICdnFrhjKi+DlP+Efr8GuKYWdWXY2stUqp02yp0ZtC41rivz1bFOdJzjXN9vP2vv6yhbfwWFnW89/T2OpTA227bR3s7xmCuzAW5HPcfGu0EVAxUGNVvZnDXY4kBXGgMs89GgRCeE7fzdnyxl+3lTGToZtKdfnZ/Zeez2PZ0/0wmsXapYF2C2fw8AvtjZGYDptG+283HshVEHerOp5sBbAFVVZYVrs4361jcZZHW9RxAZcVa7BsCZgRizbrW6NeGlatbElvlqkLUV5ahBcTvmRsaBbdiZ+oI3d8aMn8n7uI4NAMmGOuAWnNCLn3HBW5SZKPBMOWyK3g4+yAsFhx2PgUIrt9XQUWKZWs/AKYDK1KoGfEzB5kGtm0xCAsQJBE75cx0iIvwVHxepLpG2gYiykZp38DNmB16H4raxsQXIB9hjo9EyXf2BKi3Urgb4dKIA6z/U9gMHZqDgi8XasZjcyDodzQLucQ3NItpAvdXJ1Ma8pfqkhiud/FJTaJrt89Fcs0Gm1igpG42IkS8XGwnhwGrbAwib2jUVK+cQlJxVSkroirIX4IsNeSUgo8RyMmvKaVJg65frYAA3HMteT6BgPWtRCOrDIOS3bY11gNtAdYmJdJSIdUB5sx32ATybXacpXk1Rfhzrw9pWP1SmpvTBPhGVrSlj8vMLlAiotDFUXFwMNAMMh6PO5Ro0MKdjUKBavYuKzGbZbH8BbSgDOzhJy3b1Q3nrRzNLaxN2v201GsMG+PhBsc4YNNVvOKDPGhZsfTAOb+OtnfW0iet56mQeUMlTYShSG/hMa+CoqAA2M6+tEcLXLJmZDz52XtgfW56egc9O2F8HTLRzNEvGClTB7Vx7U9nmoRiMYPM5Khq1KOOxlI37VmyS6xl3ReXFzlhuRKVpqs5woGAG65rN3+zsEygeQ0+vG6YWd2Xt+mBJbuPRFLmmUA0ApLehnopC4d3hi1qwuVop8cEKZF2qI7OzhMxFy0gOjQzHOtpTB/cfd+B4EA0C0dSzFuV1LjnLYRFRToNJr4wuQFSzkLUmC5TLZUBJLEsbGJ+WZxyGgrWNxiJTpdrcdeyDuV4uO+t23jOCmlkDRpXjYBBGvmEzILeccw0EYvigyq0E9p1gA74cqG3w1p81IYpmBYO34TTe+DGWq1DIVnFtvVEyh4dx7JbZzXBqoLHJ1hBfvsePxokg3tPmXjXANghw7mnqUuZfIACxiuYAUwQ72doOUG5iDEUrEQte29A3pa7NGWczH+mt5SbbGlACcK8BuFo+clEFlulcI1swISXiAAAgAElEQVTPDNrbGupzukHHg/Oz8REaGuyoi03pbIAfSubckkyRqLYQ4C22zP6lOntapq79/Xzs//vq6WtvJ8c9Qlc9ez8Wrzs1b8rduv66GTr32ql6A+Xf5LMmavDQFOUc3q11P2xTGuBpN6r8a25coPV7d2vwuLGOmnzPjx9p10+bdOZVDyl99HhVZ63T90u/0mvfHFFeXp5CWRtSukQzL1jkGEMx1Lie6xERHoa6lHxs1qZuKV3J2s511pr09AxnbQoPo5mE4y4tAdpQt/zSQqMzTpON1dmg+dGjxxTJelSBu0c9ituaesY3sPtqgE4Ea0nW1hXqlZmsc2aOY/xWMgYqAHHjdHTHMe1Yt1cnco46FudTycqM6Z+ppR+8pYFTeikzrK9+eP5dJc04FxtzL2V/t1qbf1irKx65Rmnj++rE1u/lXdquHes3KAG7c5+EDiWmjFZErzP14UtPa+z0sUrMGKZ3//q6fvhig95b977q8w/ps9cWa9rsq5U8Zopysyp187ULtGX9QXVPwR3Bi/HO/xqB8H4dgf+II+hU0v53g7f/eA5h4Hs5EQMY6Dv2ECjxWTsCWZvGjcmUZ3G+KrGa9setpM+oQdq5fz/qWYDWtsMaOShJV948EHV4pHy7jGB+B1D7tVr+5ae6YPLFev2R99SrZ4rienL/6D9NDb6Z+n7F5yrfvknnnn+WRl19MfHJLYD6b4G41cocNE3F+S26bc7NuumOyzX+mptQazap3rtKkTy/bf3iIyX3zFBC3xnaubdCt82fr9JjBTi1dGjmBQM198YpaqVBJSIpTR6M2Uas/3/49GONGTOSddkbZfYHmjTrEuyQk/Xtx58oL/eYzjp3ulJHj9AnTz2hkVMHq/uoSarMyVeI5Tbz3PDJK18qAHibNrC7Qvt3V/6RbA3i/RKGDlbZyUNa9tDb6jWmh0ZffrE+f3apDm3L1vgZfZRE/mxrI89TNLdYTncymc0Nx3apuOCQ2hvCuY+26bVXF+vCi2ZpHVmvGYP6aNbv5mHje0yHVm/Uxg3YL194pXozHxqLd8iDYzmWVay7rntZF5x7tq5YeIt8osmAxfbbhzWklfvZiqVLcUSI1LSZf9AXb7ys7A1rybZPUgUNjXNuWeCsa1W5u9TBXK2p3cd8xZmgT5p8mIveAajvPckotv+i4Hnlh4+WodJfwX8PlPLM4aFkGqgWPHmtMgb3VtZOYGs894HuGXy33QusKc4HO3NU0TNv1NRJZ6jvmDgsrWPUPXO0o0fvYHw10pSUs3uHE0/wM5bnyz5cJe82XyXHJNIkwrNyYK3Cu0jpmQM15YrLuS+VqAHHiBiU3W3eIdq2YxXHTMNZeKqj8s86vEdP//VJFR6vUWpiHPEAeayz3BNxDqjm/vHMo5forLPStX/b2wpIGK0/PbCa2Idqvf3OTHUbnaT8A4UK96Ahh3ur88xpMR/WYGfuODTXlNdiu941BqeGRP3pd3+TR7W3Ljrv3GtG/x77AvfLXQF3BdwVcFfAXQF3BX6zFXDD29/spXefuLsC7gq4K+CugLsC0g9LFoZFe7bvaa3LSzmydwNQtETHCjzIhorV6FGZSspoVC1ZWYEo35DusJFhdl8GZQAIEBlPwIRliDaw8RyE5VtouJ92fF+iH38hY6stFMtkrMCi/NSlRwybrNXqnxSmWOwMd24/rmzyqXqh5grwqHc2TYdi0xYRFaZXX/5Zc2bP0pX3z9Tqv7+qXeTm9rp4GDZ3k+SNMmzL5z/p4PaDwBSUZc21mnDOBM245jqtWv4Kyp+DOmfSJDafSnT4yAk2TsgcDI2SF0qkCMBCaq8w1Lf+fF+VXnn4S0UlpWjQhF5YlJqt2RFyMb2xd06EgDWibArS4JGT9dk7y1APS7NQPjQCZn98+1MnK3Ukm7YNWBs2NZmFbptj8emH8tKDP5sazhRq1WzGdxiYZDuprKQMiNFFsf17AmuwsaxrYZMtEdXicXmH1LKJ7a9Da3K15ottQDLUywVVymvALhlQ40hbTitv/6OyxWxzjeB1oH42eOtj6lYAQONpNanBnE7A2gl/W1vYuHJUsPybyers/+x352W2xy5oa2DSNv1NZeqFXdyvlb+dqljbhOrMunWAIufbCUP9fF0gBdLvKG6dbGRAoSnDfIBPBpdNvWc/Y5DS4GQ7SkiDLS5lgiksXGDZSuAoWfmaqWXtMzqPwX63X4618Wmw/WvQbapE+7r9TCfg9TNLacBK58tlyQrodMY30BFAYNCgGRWtqRDtdwMlBhrsPUy1Z5tuBlccG2U29/wdhSwKUHJT/ci1tL8759TmgsEGdex9Oo/Xrpk3kMbZu7P8WcZ3HRuO7WQZerNBaepMy+FtQk1q9qwGKn2AMqY6s7xSB4xTOxe8dSmgHEvmJsvztOuGSot5ilkzm5EcM+MwHHiSjDouMpyxHklWqGeNozQ25Vorn+/RjhqR302dWMqmuqMwRk3Z4WQXewGASrEvbgAueWvE8L5AOuArkIUtSO3avZ8NTeoCvPTivMKjQlF2ohREYTdmcDqqvDAUpdWsF40AlmYdxh63jmM1hXZXgEUS8KijtY7M21KUsxHks6awsV+uaBo1qiobyOI+qVPAuzrgYBPKF1e+L3Xj+oYCLgMdi2DGNMDDLm0wUi5PNoxjsHeOBsqYTXGbzRM/bIKBaXZ9y8tqOVe+3hHCekEuKF+LTeiivPxCZ5PV13KXqasD5ai1KeYMnDkZy6YkBOA7ec5cGxtz9UBDT66BqY79WOuC/UPYUAfCYBuclBynAd19HQvqKmBjmNn2or4pLMQy0zabgdiVAGLTCkWxniRgewufVSXjrqS40vkVDKSKZJ0MAPh7YucYiTrR1HgGl21e2NgKB87WNpH1bCpUx0oa29uQcOxucxwQH8nmuXUuWH6z5aH6eAPGqlq17dB2VKBeWGanaevW7TgHVGn6jLNY20K0auUa16azgVGgWCrZqFnZR7nWQa4530bGamICdvCNALZqMnu7qXsGKs+GKkAA2bvAGF+fEOBlNZbI1MuP96lFKU6NbHM9kvM1lV0OKuECbH379+lPDVA4wR5r2dRup/mgnCzUEt47IjTWAaWBrLdNgPHG080LVgc7fzvH/Px859oEYMVqzRNlJYxlam1rkl13b592mofigMXNKMAB2MCacqCfAfoYf08lxJMVDEg0a2ibu/b5tfybF0C1e/duqF5tHNc7wLjeWY+w/WRAxLPGe1Lz3NwTWHb6oB51NRLY94YCGctR8EYCkMOxXa6lEcTVtCLGDWpdJ8/Ytf62AqRtvTBGbHO7HsBvtun15EE6amtgvW38G7A3CFwLyDVrUif7mtrYulHLvKynWcSb87b7gamk29vC1FTXRG5ko264/jyN7B+uxHGX6Ze/f6jivGOa88T9qinN023n3aqZs+Zo/BXj9cgttzMOpmjMqHQysI8CKQ9gN008AQrUW595SSf37WROttLQNExfvXiftq7ZpzteXo5KL175az/S+p/X6ItNjQCwvYqmISCzVzfmBHm2prQNQXFXUqSUxCTOs4Xr7UvzhT8qujL+TOMFFsZZWUedNSMgIBhIX4UiPFBldVhIs+CZOtnWqqjIOEehXAFgb8ARpIWaldOYEB8VrNnnT9WerZsUgvrvwoumqlsaQL+1WokDB3PfP6q1P+xC3VhHFEOCpl15uXwTo7VnzUoFsGakAZsOoNbz9k1Qz4uv1abFb+mjF15VWJcoPfzWfSrNRbF7aJfqjp3A3jsKq/AAZaNynD5nDgq/LxTDM0afsRfq7/c+oxdfXq0FN43VdX9BPdiUp5oTjarHXSNqeCbPANHKx7r6qjl/YI1FRR8bwfgAQjNGMIl2xoVzdzZ749NOGi6b5H+vvP2PubT/ThH7X30G/n+rvHWeJTjmfwBc1roOnik9udblNEUEETnx90WP44RQoT0rlysv6yRzM0q/X/QXbd2yRZ++85MK9hWqvTJXV1+VqSHn9FH4wL7MRQCgwrR9/c/Av5WqOuyr44dP6K7HZqkn6suQ5DP0/ltP6skFb2l031jdde9l6k4+bA2NLVU7d5HBnK6InjP1ySNP65UnX9MTr16owRdPVqtvEA1OYWqtyFfOvt08l8YrstsI7TpWpcvOu0lxLf6K9a4kIzdeg4enadDEifLPHMTVaNXhX74SGJVnyijtWr1OYd36AwhT9cv3K2kkOKUpWAg3YoW/8rvvNP8P55IZPVg1+aU0PRaqnsadt55fKr+cEpojIhVOo0Ew96rBk8YrgPU2//Ahffnw++p/Zm+Nmj1db//1fTWXtQNPRxD1wTrcxNjjHrll01717tGLeptzxk7mRjeaCOuVfSyL40Vpy9cvuO56GlFY38pOqLIghwcHFN9pI2hO/AnQe0JV+VVatOgH9cEq+c9vvMEDYolOZK9RxtA+NCM16fsl36hPr4mK7TFRL/3pQW1HXX7bHy5HER2tTLJtff2jlbt/u1Z/8r4CaX5btXeXZs2doYxhvdWlZw+eYYIZvqFqrg/SB088qu+//FkttTS5MMfn3zJX484/Tx6ROAuQge6Je4iPQVIT0OJO4u0ZqmO7jun235HpCyx+acUStdXtx5XDml+INOD5qbGqSY8vuJNGgBKeD9qcdTAoIIk/0wDFM3ubZ4OSekbr/Eun6IwZl/DMTRNfRyluGL56//HXlNI7VhMvPpNxO4LrGsbv5vrQqB1rv9SC6x4Wh6XoeNwrOrjnegWrlmbRLkEteuvVO1Dg79K+k8e0eXuMXn5prc6eGalH37uV76nF5rvUud/Zs4i32SWzpntZE6NFh3jxjImjhjexK6U5rXrg9pfVP2NA/uhhaf1H/+HT8v/qfHX/nLsC7gq4K+CugLsC7gr8966AG97+975+7qN3V8BdAXcF3BVwV+B/qQIbll57W2ttyXPNZGIVHa/Syl+OKQ/r4LOm9NeEsals+FaoHtjiBdzxRcHVweYS+26wOGx3bSfFgV2ufNOYMDZrso9o/U8VyimsQHUVrUo2431QlPbsm8gG80klBHoqIzZFBw+c0iE2SzP69GLzJQQ10Sn1TA/WuNHD9NpL36oUOPT4u/eq/Mg+ffjkEvU+f6Ri+iaxSYJdYFGFSo4cU2kBilXAZ1tQh+740/V05vtiIfczmx19VQdg2Y0FojdKpPDIWH5FOQrKYCyVkwcmsvEcq/vnPQMs42cfuQEBUKWObSGrqtFPKd1R2vk0qAugJTJ9oHZ+t04rN/yk6+6cp+iUPtq//EedPHZY/Ueks0kEHAAohmNXWoXNqSmdTPHkA7izmlger9UpPDiUTWo261FpBFKnpuY6hXftxoZxhUKAQ74hkLYAT214f51++GQ9OXcJWpN9Sqea2ZADfLpy5f6TxzbbzGXjx5S35twccNom19SsbaeVpv9qt2zqQ7MqdGiwbQf/Yww5VsoGSg0gcF3t9047YYOr/y4rz8CN/epU4hrI6rQtteM2azhToPoCbFvY/DJrTPtYUx3Yz3Qeh2PgbIpWNsnagLedQLgTPNtBwuocJaspWE1h12kh6cqXtRxZs+rFrpZxaT/XCW07bRs783+dTXD7LGrXqdJ1ATkXBG0zy1GnKi67R0e1a9m7QCsQqWOP6qocG9L2WQZOHWW6xVNaXS17FktILoiBBV/UpWa73LnxbkDXIJIHUNWJ/kWF1kZRfIEu5RWNTo6jqVGaTluiOvaoQGNTM5t5b71z/qiynfln1s6mHjaYaIomU6O6rq+pZ51aWxQqsNyDugZzLWIcq2TgakSAQjuAlzWNHGcbkMzgSRAbpag9+Yw6frWYGpe5b9mEHmxsmpLvJCrbBhSu3ZKjsSxu5/2C1A0Ve3b2cR090aoqNuGDsWQOAchVAF9rgdujB6ZgqRgImEUh2diuU0WVOoU6tdEWFOhoeloi1wNFIHMnjvnkh22mge76hhoAaIDTwHAwO19HcmiI8MK6kfNxxoRlNxvo51cLdrZBwBNTBQcw3vz5Hj/vNqwzAxWFArMNxW4Da1JgIFm8qBNtE9XyVYtZU1JSMrBNLmVTtVXJzM2C4iLHavgUsK0OOJdA5qjBwNzcXGecxaLwM4BnY9+xrT3dOGAAtYprbuPEm3qZqhSdtWOlbfPJxwdgBXBrornD5qspB5tQb7Yz7luA0rWAxVYgVs/0BA1BfeXrUae8ghKdwnqzsZ5McRS+ERGhDlANZM3wYqzamLdjsmOxPFAbF6bub2NcGLw38GdQ0QuoaGO3nQ1nq2clLgh1qJzKUECfzK3CjhSbaex9Y+MT+ftJ4BdgBTg8jA3/WH7fun0ndsaFgKwADRg6QgcOHnKygW2QxWOZHwqgrUAZ2VCDMp46RsTQKBBPowBrdNc4corZRD8MXCiqKFZkXKDiuBcYkDZVvg/Xy6yXbdM/L+ck9rp+AOAkR2VcVEZuI/DUzrMDNT+CTUc1bTak1Yy1RlNgn27esOvganiw/NlYVMwAd5oBagCzNp5MBu7L8ScB30K4bseP51IDrIcjY1BeV/D52D4DNazxwhpN6rGvNXWtWZBb40YTcygU+G1zzRo8zKq7U9Hvz8/Gxyfw/U0OOLQRatbUvn5cF8BtMP/exLUI4NgDmP/tvoHA4hqOr5jmA8u7Nkt1y/T2du4ltt6EkLtotsA2FsNCyR7m/lFUQgYy5xyOWtXUoyX83eyRvVlzLBPWFMK2vlgtysuBnFyfVtakWqzM21qCOacWRcBO5l45VeF+x3SywUeHN2ZpeI8MXYY1rU+Ur5645RkgRLKuvu9qvfDw44oDZg/o2wV1daiKTtUp62CW2rCTnnXHvdqx4gt5skYOPvNMnDEeUwEA/pqn3pMX96JfXnlYx7hfL1nbqBMo2e08+2MdW48NdmVVGRA7mLWmmTXUlN7BnCP576ZK497hR31s/tRib+5kQttcssFioJ17dnxcFxoTQnXgwCEH0Idyjy3CUruZa1xO41QI0PyCqRPk114DcN6ozH7JKDDPVHpGrAJY+yy1fv13q5R/vIwxEaQxZ09R1JAhKkTpZ+cTl9Zd2Wt+0pLFyzT/7vsVP2Ck3rztDta4HN37yp9VsX2tcoqqdfQQyuOeQHvWomwAzTk3vKh9az/BwvYQasa5+uNVT2nluiy9+ebDKJTj9M2y1zT9nCn6efE3ik5M14CZU3Xo5+XqNXSyvvhwje57ZInCYmj6YKx7M2Y8AU6/bkrqBLP27GW//t3rXwHrP+/d/0sPjKd/+L8Cb5276elGLE+s4OsYzwE0MNShKE8CVF949ln6bMkSxXsDs30juc5NWvDUjfIjH3nmpAUYM/hqUA+cIvzrNWB0vKbcfKF8yL+tPlqu4NQz9cuX3+mjlz9URV6uZs48Q7NumgMcBvYFd9HDd72j919bpuvOT9HtD/1Ofn36qWjdDyprrlCPEUOwER6khy69Uyu/3KXfXTVEV10/XBWhMUR3ZKq1pEClh/bwLFyprqPmcU+M09TBF6mpsEgDuvlqwsQ0zbxyhvz79cF9hnm0djWRHIc0tFcmz8PZiu8x0gGju7ZvJS96t/bvyVY31vaRkyZqzKzBdBjRwLf7gHJ37NGAM8bqmQfeUNO+Q5r7h6mougeqEdVqcVmJ/Mn2DiFTfvMH6xXbN0x9zxqmTxYto1ZJSukRpL4T+rEmxOrtF97SPpTkwwcMx3oYN52MFKXSBPXzqp9055/uYm5hOZ9zTKMungsg3K/jP3+v5ImZiu/ZV0W783jPD9V3cB/98NVGVdQ0a9GPnwM2aRThmdggY+GWX7Tp0FZdMPdpLX/lC917z7PqNyBcDz5yvXpPOJMnGmvjwp66sF4PzJuvtb8c0dRxXdX7rDGafM4kVNFduDei4GUulzF3/nzDn3RiwwmFJ4ZivXyXRpw7mYaZSrWwNuA8ThMYiyLjhScteaKa7fAMV/7BbF0640ZNw/r8T089zKJJ0K9FuoiOTpqwGlGsPn77ndq1di/Z7Ywlng89aSZrCSS2grWhnXvF1dfcqNHTzuF5jXWY/PV2b86P/1746vUX9dJTH+qpV+ar/6RB3C8m8Gzmo5Ncv6WfvaBRY0Zo4/ocvfHaCgXwPOOLy4cHQDmCJq1Thw/rorOH6Z77JumnbxfzbNNTH35yTFmnTurV12dp+ISBqgHgmwuPNXV22L2EJhh7tmunmdJaqeqbWbtZx2MSeugvC19X3vF6TZ806N4LHvrpr/875q77PdwVcFfAXQF3BdwVcFfgv18F3PD2v981cx+xuwLuCrgr4K6AuwL/Wyqw7as/R6v56M6a8vKkrauwVzvZpMJqXwWieBgxPJEsWm+gC/Z1bPIHQJjMktRRB5plMnmBpkZr9QFy8fdgn1BF+segLvhF368plmcgKioyrCoaqsmL8tLUyQNRmXpiLZavWNQ0R4+XaxtwMjk12cnBDEoIUNf4IEWzSZ21v1LrNuzQPS/co7aaUr1099MaMGOcRp4/gQysVKyTy7X6/XdUk+fJhpoPdpeoNFJ8NGhYGpungWSfdVE1EGbjlk3K7N8PSGQ5i03q2bM3x41ibGSaosgxW3Tb39iAPqAHXr6HTaFKrXj7PTa629SnT6bSenVRUWkBG8xSZFiU8oqPKyglWGeMnYEyZAcKvTwNGNMHu2ZUPqiOg4FDkajEos1uFUBZy8a7pyf2rAAAA2GeWG96sCFdQu5VDTZqZrFq1qh5eYVAjChAjK+CyAH8btF3WvXFZsBSF208UabCFlM8GiZ0Zcn+29ev4C07YsAvs2Ez5ZZLsdr5+vWfvbE5tQ1Yl+LVyF7ne7tybjuBrQNBOyEvG1SunFxXdm7nq/N9On+mM/fWgIPljXlhjWh2wpYB24iNrcEt52dQR5kS1z7PlIKd7+nJv3WCKHtP+7O9zALWVFoGZH+turX3su+xY+2Es50qSAPopsKzn7Fz7cy9ddS1RkiB3p0qWPsZ1+cCcFFhOHlkAGZ7z873c72HwVyX4tYUdwZ1DNh7oq41YOTkkVL/YGxgTalYBvzz9OD8TV5rlsociwOY+buBGh8yIAlHdZSQAQFh2PbWAitQc5ApFw5Is7FSXkaep2PT2sHmqDd2oM2ynE2jQ2aZapDXAG4jwMzsVQ3gGeCrQPHSDDyyzMcwVE6mTLOs1+BQP4CjqVnaFQ9QrAbmNDZbZqynThWfUj2wIBLY2Y51YBOb7IwSzsEXRRihsRxDBfaMDWZJTJ5gZLCXeqTGKBXlbHlRIZmPNeSk5jOusRHmnKrIqTWVXmZ3fyXFhGExyLwFQm7buRd7wBD16T8Q5WkOx+yHdSY20owXA11xEbwfwK0MZVYomaYRqGePnSjW1r05qqwlM9EHRawpY6mjqRjN8tnJeOVahKK2C6H+nqgXg1BRRjA/zU482geVi2VlAud8qIdZI1u9j2bnYOVqoJAxihrVmlSKaQCJj0vQqSpyWVlPHNtqPs9qa+PBgLqBbgO6Ns7sOhs0tLFmluXWZBBIvnA56mXk82SNsgZYxjMb12Yva8drqukQahOAda/BcmsZaDfbcEB8Zvdo8l4zUF41qJQGGgdyeqC6BMg3oVpMSIjB2j3RWVOyjx5VZmamM2/NPtigZUc7tuMoP80+2GZZINnBNk5agMOeASiTDQhyzbOzClGBHWGGeSsG23tPgGUbP9uMbWZ4OBm6rP1BWGYP6cXnpffQ6rWbUFDuB2IAxlFIuroPOjieKIAk6wU1Ksy3/FkB6rjmccHqnhSCko1mBDapm7H1rAZg+gA6wkNitHnzNux6E6iVActyMn8TsNRlTaBJwMssyTkOy7aF1joNE6EoFKuB/vWMcy4hMBQlr0Fpy8qmnq456LKID2VcVAL+zDLZWeNs454bl51XMIDUi88pwRGhGkAbTc0cpwBr6PDEMtyU0cBdA6kl2B0bzG1x5OyMGa61/ZvN6XrWf1vTPAg1tesPTnfUuaa8biLfvca5B4YqIZY1n/PmrIALNEwAWJu8GC8obptRWGb26cE1MrU+dusois0G2943IjzaadDIL8D6H3U/PM9Z00wNbNfT7j9ewI2ELgkomluc+W85uaaSN5W22Si3mmsGtcpCeV1ZbdDZU/5ereqRFqlZ0zKwYL1Gy15bqk0fL9MNf56nITNH6/nfP66cIxV69r2Hyaz9GPjrwXjMdObixj1HdYLmqDHnnqn+M6Zr/eI31QPwG0VG59KnXlRaeryGXbnAsUDfufh1tdMg8Jd3D+iUKcxpRurOuLXc6VrUs0FcZx+/YJUUnXLZeUdFMqYLOPdap+GggMzlGiyoU1O7Um+zgGadYgwfKjiGAjqd9bGLtjCGau0aRseotJK8d+ZQNY1S/Xp3083z5+jz91+VP4r+iRdeqMkXTlFh1jZqUAtED9D6X7ZxzTp4fiB/dNRwHTu8X1179yObskP7flqlxa8tVyhNKve+/oq2fvCJPlq2VPe//JyaC49rK5m/Eaiwo2lSqWaM5GC5fs71t6vi5HFA3S6aD9L1xKPvaNtelMwLZ2vunddzP2/Srs++0vZ1W7Ub6PzgokcVRs7t5w8/jYUvNtcxPbT8513KK20EOFnDXDt9XXaPdt1xO7Pm7c8e9lz2n2Te/p8GbzvBrePmwXQ223EPryDXswZNBeZqYg4oIdxPI9qJI8DW+vzrhmnGrZfq7/d/yDqG9X7vRNUeOYRCeZ+GTRuhCbPPUdaJIwDu3uo+EACOffVjDzygjWvqdMlZ0Ro4IERnz79eSpikG6+6S1uWr9HCW0fosj9eLO8IVL+8V0NTjRL7DlBOdqvmnfek6ktadOf8JI3FZjlhzECd2L+b+3uwwmNjlLvvpHqMm0PTXYsumHipGgtOafa03po9e4SCBsejxExUc3UDtuGrFEejxQkgf1RKuroBRsu5F2/9eb3KeObrN2SAUgf1Bw5z3wqJVUFWjvL3HdDwC6/WB395Rqd5VssAACAASURBVPu//lYLHr9GUYPJnt29D3vgE+p35jieHUv0zVsr1XVEnEZOH6kVS9ZqeK/xysrdobGXTed+36yvFn+NzfFc1uJw3XPbAprAGlh/sIdn3bjrT3do16aN6nfOudrDOr7ks2W66neXKDyOBidU5nUnWJ/LfLUUVe2aHUf15op3FBLHGtuQQ6NTsFYt+QHXmhLNXviYlr3+vm65c5HOPydDt//hCnJsyfn1jWN5pAENpfzvL7uZrPVCPfnKQxo8fSYqX5wPvAyyWtwFThLHC3XLZQuwnW6kkSRYZ116ti5ecA3PrcSQ8EhkzYMWpeCEtfDs6dkOJPUKV/b6zbrhyj9p5LiBPLsvomElR82e5JHXc48hiqWefOBn736IaJYsjaDBqKS0jIaoWhcUDW/S2dhYT5tzvQK593i0cV/wrHUa3rxoGCgAdv/u4j/o8qsu0GX3zEcZ/4vy9nvQUPqakpOidO1D1yt711Zt2JanA9mVAPGdrMXh3Kd4duMZzpu1tqK4Xs8+RMRLY5myjx/R4bIwfbL8iC6anqwn37+Jbp5yVaEGNmsUD54BrKHOngc8uJl54GTURGdSU3sFFtHdtXNdAcrdLzSgR59T46YMGjhg5qvQaffLXQF3BdwVcFfAXQF3BX5rFXDD29/aFXefr7sC7gq4K+CugLsCpyuw/7uHH6ot3fnA999s0vEjhai4otWC/Ve/oX2V2TuBDWY2UNnwhHOw09bq2HS2WpYqm25ebKQYBGn1BAywKd8lMklZu/P1/bKtKmsNQeUXgq0hkIGcwpSkAJ01qR8bMS3k5R3TECzTAsi7WsQmU3hMqM4g5yyE7+lNhtTR7buVva9I9di2Tr7oTOwx/dkkWoI6YoB6jR2oLulxik1J1LF132n7N3vJkB3AhnQ2GzMnNfSM3ih2UVtFpzsKsK9XfKXhI0egGIrVQSyRLdswxCsQq8TuKGjG6YM/L9KWdet0x6M3KWVAV+0ll++br1ejwEtRWkaiY1sp6hEfTvaiN9acASgMo5J1YNNRCtKhzOG9URHWAmBzUGsBwrAVjgMAmPVjSys5ddQnrks8G0aoEKoqFY6FZAlgrOlUI1AoFpVXkZPf50nHfWK3GFVWlOvLN39GVVxP3lus1h4rUlFLEKJHe1wzaPD/DG+dDFDgi0FJx8qVDX5TF/5D4Xr62pu9n72fAanO93VUo8AMy0i1jWIH6vIyVSkoxMmnNCWvqfkMYJjS0b6vE5S4FLSmqHVBUHtZtKNjVWyBsPy71cYTGO3tbZIYU4ZZTqRLkWqb0i2Ms0DUdOYQaZ9vx235jvazZgcMo3GAhoFT+zADpy5bZ7kyLoHLpk5rY2PMjsEgh/2jvbdZDjsg2s7zV/DWMkcNgLre03U+3j6ndbenlUL2Ji5lsetz7M+m9PUD6NjLydlkE84AQhsKQVPF2vG28udmNqb9/VCTUTuDLbZ5bRW1vFqzRTV4641C1JRxPtj+VlcDYIAVoSHtqOmwt+UVHc3cNOtdFIBN0BuQOFDjlHN9O/OKnc1xLI+baR4I5LMDA7EXZGyFoA6JQ9EWyClVmoqec41G6RQRHUimbbm8AWEGjT1RBzdRtyYaHFpQZpoSuAZbcOeam10y9sLFZdWqNotkdnTNOtEXm7+EqEDU88Hk0qKaY97lF3jqCDCxtNI2TNto9sACODZBg3obxItWSUE5NulFDrAprqpRDarcSOyb+/broeryQiXFs6nKOCgvqeSzaURg3gaHmF17i8rYGC/EUrSafNaj2DqaktIsgc162Kxw64Fi3tTTk+sXYNeAy5MAMDZ429xSryggejAKRVuzfKhPLTDNA3mWKRU9mBItjJNTWPYGo+YLNFtbQFhZPaCYuhiMrQO0We6o1boWda0pWc0O1wCujTVXPrEfisIaAF8F1uthDkhrMVtqasHbY5Xoci3wZg65MpNdf64ye2HLgmaN6uDzYsO8lJESQn0ByiifLfPXYHEo47uG64aWkiy+IBSJ2F7z/YGAQ0fdzXhpZqzYsdkcNQW+H0rT/PxTDvi1XNmq5iK+FkS2X7IKTpqyt5rvjQCEnHBqExuHjXJ1FdfaFJzBuArUc42lseNGcn7BOo6ycueBw2ym+ziNBNbkYPeHFuy9e7Dp3Iqy2jJfO7iOQX6t6tczXohqAfGsdwBoG8PMGuXnYYdMLcOAdjbnPPhsP65LuNWFa9MKALXxYXmxZkVtyqQA7i0GSG2tgxVT21pcHoCgjEfX2mUNEk0O/DQA38zYiKQJwrJ/LafY2wC+QXpAW1xktOMIUFFTCeAtZ5y3KTk50bGOLioqBtQzbxgLhailnHUUKGvqeMtitbXKlJ4Gce2z67DiNHVvFZ/L8utcb8vG9QbG4oHOGAxhfAPngBJcGUcB3Qq8tTXBg8Hnbzb2nKE/ADeMe4atZQaiHVU5Cu6S4lKOkVxjxnIrc9SPzf4Izss+v4mxfwD4k4HFabduadq9ew/HXOrYvYcBqn2pgbGQvUeOcKyWb2z9ItakUq1hmQl6+N0PFeQdo+fmXaX6gFLd9eydOrR2uz58+yMtfOZu1ZY1a/8OQFdVoUahwi5GwPzNB0s0/dJzNOyCs7Vjyfvq1iVO+4/na/Oqvbr9L7+XR0Iq0LZMP7zwohIjeur+1zcrr6gACBLL4s68BfzHoIoz9a2ICbCmkopKjtksRVnnTI1meeDRwNxq7J6DADwdgNsqbJOtvg2sPXYNTHlqgNsaJnIZvz7+NLvU0CCEdf2lF85QU1muDmKZPJbmriv/8ijNHs06sPFHHAh8HPVwHsr7bqmJGspziAfXyB9gHBAQoRWvvK3tP2+Uf1SSbnjsYTViOfvEvQ/qxufuV5du3fT9sy/Kp5LrE0VOOuO5tMxDM8n5DEqNVvnhZTq2s1ZPPIhVLq4Gt997vs6/AWCIS0HO3iq9tvA5bdmwX3Nvma65D95AlulhLZx+n7OG+PH5e0+WqQCb+EDWboNLavP5t7d/UyI7XT//5vX/D7y1xq9/ezj/UN3aLbipgwYW5rnFAzSi/vcGno0ekKmS/DxlHzlFLmgAzTThik+r0YL756lLv7NZlyKUt2+V9q5cqUPrdwuDGI2dNVbjrpqIKnI3zit9FNw9QRt+Rhn6lYd++PIzXXtFui6cOVGeGUNU295b15JtW4Ba+s6r0zVj4QWsIglqA1j6pAWoAQt6nOJ17eWPaVSSl+bPGqikbp5KmTpZLX5xzLcuOv7jD2Tw7tMsGv/278zXwqtulldVjs4cnaAZt43nOXWyk8P60v2P64qLZigsLky+KMlNPWoW85EBIYpLIs8ZRW4gjX7xZPe2mB0wCtedP/2goSjX333mI+1ZsVG3Pn61ek6boi2okbev+ElDyL1tsHtvW6TCMmju6KjSTgDlzdfep5++/0jjLppEY81a7hHxGj7mPP34/mfM10rt3bUNUBmkIQP64lJhjhGm3K/Ssm/X6vqFC5UxepAKdnwpfxaFvftytfKHLPKA2/XAG68rLjNapdnfoUwt1aE9WcocMRuYO0QvP/a0XnvtUy36+yMaMz2Ta2muHjST+cSqLOuwrpk1n/tvK6rYu9VnzCQ1dKDH7ThE0xs3Ada7PD7nTzc+KW+aOlLTU3Q93xedFMF/N/BsZM9+HjxPobKlFYm/21rJmocl9BsPPYq99re67fqLNOfuO1Fus463bXDmlY8yVXC8WG/c8yedxHY7ipzkqro2FeMe4c33DR6WqUvnzFby8LO5R/DfKKpVed4q7l0HFdplKA0h0brz3Cu5p7Aevvcu9/8Wrfr4Ga34ZAXjtEUZZCl3SYvVhJmzeHRN1ssvvqaPl5CJy3oaCBn39+XZjtiDqnIv9UzEvQh76eaWXOW1BmvdliBV5u/Vp0suVdq4DNXjXtFE/rs/95PSwgIlRseqmvXL2zvYeTaUd638sdv3CeyuRU9/om1rs3X1vAuenrzggzv//exyf9VdAXcF3BVwV8BdAXcF/m+ugBve/t98dd3n5q6AuwLuCrgr4K7Af1KBz1+6Oap71+Dd9SXHEtcv263t2blqjgpCPddFw3snKz7WVLel8iID1pdNYsv0tE23Tktcs2W1rWYEnM5mcx2bT2t+PoR9IBurKLqaUMBWtthWdDPqE2w3+wF7gL51DR7YMfdFAddMxthKlWOvFjuhC5bLjRqd3puvB+vAoVz9vGE9qplUzZh+tt5a/Dn5iuTN9UnC8rQU9cwkFH11Wv3aauVh9Yk3o0Kjg5XeN4U/+gNfuyL4qWBTuJpNWKANuaHJaWkoag6TbYjV3fARCk7vqY0ffKDPF6/VRfPnasSFw1WFreJ7iz9SWs+eGj9lChDqqA5n71Vbsx/n1whcygDGBDrQjLdEVUaWLptKjU3kUIZ6kidY6EDCrind2ZQhZ5GN90ZAWgdKIx8y3WLiItkEalZoUl8VHz2p3Ru3qR/K4HjOs4WNJFNXrH9vAxvvKH4BStuBNaX1/sAPU7925tH+6wU1xIjG6l+/6OyeojADPnsAirwAnA5ota+ayoVf/qftke1rjlLW/gd46rR+td/tl6lSDYS67Jdd2baOPe/p9zElofMep9/HZTMMUHVepn5jDFgmqUFLs2NmI86xN7XjMZJl78N3mgrVyd/le5uAbKZstbxOexkYaQVG+bK57yBbTrdT3WvqM1O/Wc5wO1DZVHKmkGvAls4UkI4SDlmE5YoZ0HJsmQE89jNmy9kMcLHyGZhx3vj0y8P8bH/16hz3BqkMEtrLjtHO1WWrDMSqNQhjdtO2nY5tsmN1Wuf87g2Ab3NUhNgkM3cMIJkAqQnVTwsgJoBNewNOdvxWG1PP+WPDZzWz+lk+q5PZyznUkE3bjNWwqf/sXDrzgO2IW6lHIHCpvYFmCyBmCNnMXkCOuAhsg9lEtuOsx7baym/vaQCyrcEsnv2oE1OJg7dfVqdWNtTrGs0u3RPI2YhVaKFKAMstjG2fjnCOAZUyY8wvoE09U1EIh/sohE6PQDbeC4trdTIPO1i+vxLlbRzKysF9Asha9cHOtJbz5rO8A8mVLUWNV6p2YF0P7MpbUcOFYHns2V4PzEE5COSPMjDDpnOTwSaAdxgZl42oKbej3s8vLGGTNZoNXlOycs6cVzVy+Trs0KOwFTYg5oeKMgKPWMuCDqcm/tTa6miX22CnKaHz2Uz1wS2gEWBUTkOFWRl3AaKUYmdbReB1DVmnrlxbg46W3Xg6L5kamOLZhrxBtdraalSdIapFcemJ7bOpc9upox9uA/YzjTgAGPy3dSImJpafCaaBw+zWWcdM30ytfbFutDEQyMl07RrN96HsrWoG3JWS/RsGIAfuooyNB3LXA7kqUVYFUZMmNt99aSoIMQBkY48N8Bwsni1j1ZTt9rnW+GBqVG/Ou6aonrEaCKjkOLHSLGEd82i1bguUv4w5c8U3xbCpxxsYmyZzNaA8JDNJPVFOVqHizmId2wOIr2GcVAN4gwG7pvwPDwe4Y5Hv14q1cUCr4hOCOCYPFeSXYBdtyk+zU/dA9UajATa6gVx/PKZpZPBRTJCpqf0cO2DnGFghLJPZVK+NqCFrsRluRJ0UG08OZXSUA1mDmeemxjQY7sP5FBWXoe4msxq43w5ECKXObWyOW+OJZSObrbkPsvAQlKl2DCzkgPsW7K7JSOW62+eVWu4yYNTmZim2xDbPg83WmfXY8lcNyJsK1DLfW1jf2j2AzVzrBqCtKeCroUvePsw7rpk/UNjUvQbnorAELwcU1wDGkwGrdv6N1Licf69iPWJkct2TFRNs7gmo3jnX5iYye8uwQ8ZS3TswlJqY9bbUHaLuATjsaA7Q3p1Z8gaG2vsX4nBhTQHcBZzGElul7RbixfEcz8ljPps9vBcwnZzXGD8t/fFLxXVN1xdvvazH7ntSHy6+W6GsGe+8/JQu+f2NrGGh2vwl6lZyg3v3S1G3Xn316rOP6/wLzlTGuL7as3eLuoZEaR+OGQERqRpyxXxADBAzd62+ef3v2BAH65MdXKcYAzHVSkvrRq4mimDmm60htsZFctw2J82q21wbzCI+2BpkuA9UWfa2CadZ5yvKUWczhhMSIphfrJ+M0cDgCBpTarFlzmdcAYSpZRqgZdbEUfpl2RKaRoAuZ07UiHkTHTjUXFwA6MnR/t07VYEy78KZ5yk4Opy87ipFp2fq4MqtPBt8xTrlpcufWKiYwBZ9984rGjRltnqNOldHqdfuVcvREGJXXk7jRnIvTZh/kUL9aQLYuRy73HY98dx68m77647H/0wUQ7mKc3Zh0bxLz728iYaSdl07/ywcCxJw+eiJSnCzXnrsIyXEpcorIk7r9xxUHWDWlO3WLOf7q3vTr+9L/zN4+y83sP9D/uK6X/E8wDLTxgU1i28/5sYtV80Cml6gz95cpN1ZZZp+y404MgzWO3ddox6o9i945F6s0bmvMqZXfbVMh37aruxN+zXuHOyR771GJbnHdHTLT9SzK/B7gELTz9HnL72p9x7/u66a1UdDLupBw95YlrapumX2DdqEhfA1cxJ1zR2Xcf+w5jIafyo6FJIxS998tkkL592lGeNi1Ku3j86bPxub4oHcf1DeA9Qfv+de1NuXasy0+VqNQvbem+5Rt+hILXrjSkUMHaJcFKU/vP6OzhnVR0FYAdsDgWWu5mCn3fuMwaw35focBff0MwGhETQZYUfeXFCpHd9v1Bnnn69liz9WNq4UNz14rwJR67/5+NPO81evtAx9sXSF5l02WXG90rT0my+Vlpis886arqWff6qExBQV8T7Tr71Whbk5+uK1N3TxuTO0Zec6VRaRg45rSWSsvw7mHlc9TWIXzr1caZndyVzeo2LcMo5sPqxX3/pJaeQv3/nsW4qJ5f58YAnq7yIaQBIUEj1BRwHWD9/9COrTXL269AH1HY9Vs+PIYvcsbx3fuUd3XXEfcy9B97z4mMK6x6qBrNxA7kV1FeSps8750JD4wiPva8XyTTguROmeJ36vPhNH8PxmjhcEyWKbbQ1HHV6J2J2TbV3IvZmV7KNnX9bi13/WQy8+oImXXsl9imaWwh9p3KohgmSU8ncX6bE//Jlnf/KiIyNw6SiQb5i3Bo4eqsFjR2rI2DEKCO/lPI9jmaN37lmgndt26pL75mnUjKv0xXN/04cvrdQLXy5XYn8iAX76VN+8/BCWx+0agk13nzPIFc44m/+WGKOfVyzS66+9pJyj1gyH0wJHiJeB07ho9u/NtY1KCfdTEg4gZttfzv0ii2bMc6cP170vTHfcg/KP8KwTGEV9851nVx+vLo7rSzvzwclAr69SUr++OrB5l/78yPe6bOb4oplTzurnMXgBsl33y10BdwXcFXBXwF0BdwV+SxVww9vf0tV2n6u7Au4KuCvgroC7AqcrsOmz+/7q7119T9OpbK1feVLrDxxRIOrPEcP6qkecqcHK2XRiG7kOuGabT2a3aWouNifMerYN8NWCtWo81q1+qFN3kLH19QpsUFEStaOUq0E5W8vmeCMgrl+feA3sFQWEFOqZCJ0xuh8bRkfJ5lqt7BJUp+MS6ZL3Vu/4aI0fNBBFRYvWbd+krH27FOCFGje3SeMm9iO3Kxx4e0oTyLALSojW8e93acXXa9hwB2wATaK7hDg2yYPMvq0RxcGefU5OpUGurl3Z1APqlVWXoHZIVXzfvsrfskMvP7pEaQP66Qo28bxLTmj5ki9gBb46EyvIgMhQHT+4U8ePFZDxV+KA28zMXo66sgE49j/Yew8oq6p0a3tWzjkncpFzFskICIIIYgBEBSMqrZizmHPWNmdtBQMqJiSnVnLOqaAClXOO//PuQ7W0bd//u6PvHd/X957DqAFVnLPD2mutvWs975zTB8gSiEInO+e4EhMjsYBORKlXCswhixB1nKnQ8lB+lZOnZcpcy9hMbJnEYjEKKBbn4oE3HXt0ZoG+RH7J4SxMemrls9/rm6/+qmCUiqtQMZXVs/BPVpctWv/NN/G0Xmy2w3UGRU/9rBnO2rdgP8fS+m92xKeArL3Hk+tpi04OrD0lXTUVrpNx63xvlssssJpF8imbZEfh6QDZRudzzV/Ork97omxW7NqPzTq1+dX8fucY+WMgxUCwLdQZFPWn35gq1Gx+nXxde48DeF1bsPNwrINPezWfbxM/D2ShPwB7ZgPAVVZswPG6zpFFWRRVBq9sY83ZvS6gYXnCCEYMAP+dZMjau3m/QAMWnJ1joU0cC2W+d6Apb/FhPBhgqDVLU2srs4Nku3Y89eSRBqI28QJEGEoxdRhvc0CuKTkN/Nl2rG/a8Rlstn9XA8uasP40S1Y7Zxc4ZOyZTSttVsH/N8P1ZjtKx4qa9vMDfHmz8B9IvwkBoHl6YkuI1WkCoCsSa0SDz6ZKtO1V00c9yFm1BfUG4LyBKcvxNfW2P4UPFcAVT2t3swNknGWhND9ZXMmFJSeO5UpvpI+B5EpGhaAmrC9ngRkLdFQw1VjqVmOPm5ldov0UhiS2iFP31FgUmVjEojb2YoxVokiuAGbW1GAnzt/VLLoiPybzuEbtWfxNaYHCFTvnsKBIVdGO9fTlUBTE3tZutEt2lZeOZ+Y4Cv8y4JbNS5bnW1hUhIJSqNsjVQ+oDiXfNjExmosI+GUcmgLbFI32fgNyNp7zsaX2ApYbzPYwu1lT89KOBYDVozmogzk2u/6WVWsAzqU2JxcV5YwPbVXL8fkBHguxeI5mId8HOGqqabO7NhBPr6FfWPdzdeYijtGutakmDa5ZoYE5wrZomQgIRJ136BjHHAuUxWIYZaIXgCscNWYCqqmKilIgbZM6dergLPQeQG0YGxHlgO0slGu+AJIWSclYW9eTBbrPgYQtWqQ4Y82KHex8I6PjVAkQNgV0FfsrBxI2+nnQfqjWgZL2XrPiNW98p9tzvtXsq46imPjwQLVCQd0utZ2jGi1FzXs47ThZwDmOtbapmENQesWY7TbzYTiL2Kmp8UD4UCfDtaKUDNscrCxNwc48Es37HIU4n3HmAc7ZYF4udvfeHIOpXSu4LqY6tazdQtRkNl7bpLYF0uYqC/DerUtn59plAu9imTvzgLeVXLPkFsnkkZNLzvUoKsxXlY0x1Jz+XCt/pwAJBSdzRQXtbxnVFdzTXBnWgDMKPqzAwY7FgKJZ8gYFBdP+9EWAaiDjw86/hOOpBop7Md4iI7g+jM3iEhS4FPyYra1l0XpQeGBZyUmJSY4VeiE23MWA/Xa4PISEhfDeEkAvUJvrbHDa+lBYBC4I/MwfGO7H3FhcVMU54C7A/NHogXI1xIPrmqAyoK6vN/Ayv4IIAXKROZ8w5jubH5rv2zVMOh5cG7wKUN2RY1/FHAJc7tvvDMbVSbbTWvOff4kxWKipZw3XswCVBDKsv/rgzxo/YxJjzl/rftyqAT37AkgPoMivVebR/Zpy/liV+1YoKy9THRPIHz2er1+37FeP8yarbe/BZM8f0KI33tDOVaVasrsQ61lyfb1r6OctVFxQQsEBuc9e5hLR5KiIbXydROXsAGeO30wnHOt6rpcV/pjdvPWZxKREp+giPSPDyVGuoq/X0G89mWfrUOwVYnk98/zRivOr045fV2vkhFFY8F6BKu6go3pM5lrWMS7XkU/agXt6S+IYmrA9DW/dUkUHT2jV1+u1bPVOnX/lPI2YPkYLX7oP2+9KTZozB+vcI9q9dKXqsIjfn16uAWRvjpg9W2n7PteRtT9LZH4/9vYqBUQn6aPvPlRkmxYqyd6hO6+6RdvWngQGdtfll02gYAh1sCn5Y9rq+4U/6pPXltLmrVRFccyutExAI/cNik2qKUBw4O0frNr8O8Hb5rx3575ODnkd83EJ6veBPbtrxqRztGXVzxQBJSoRFWLXqSMA135a/+r72r5mrS55iBzmFmGKTOiNQ0SSKshL/+a1p1CxV+i8G6+Rd2RrLG63MNbsuYUqpAhUj5Vxevb+R3Ri2ypNOLsDRRseGnDuZfKMHKK5Nz2qZQsX6Lare+rqecOVdnSfGgPIZE/uxtGFa97MR7UJZfTAHrE665xkTZ57ibyDkijkq0c5fUhPP/2Sbr/3NqW066anb39Ui7/YoFuuH6WJlw6TZ2i10lCpJsW2RGlfiB34ceaFBJ5jizVs+qXa88s3Wo3K9qo5tyo77ZDC27dWE3Pxui9+1Pjr6V+btumb9z7R4DHDufb1Wrluvc49/wIKQDz0zMMv69JLJ2jABZP11D33afTQoerXu59eff1V+VAkMmzsZLXq2kXfv/mq2kfFcJ9tpMhpL3bTPbT/4GGekZkPyXPvM3IUcwEFQzVZUMIaffXmOr3w1A/q37+9Hnj7UYUz9suObUIJn6kWvUdwT0jQtxQzvPTgc4rlfj//uXvU6ewe/B5Qxr2WftoQrU3ffKc7rn2EOWGkrnnsHvngpuHRhAtBdRGgcqeO4fDQvVdfHd+Zpluufhi3mbZ64Jnr1bZfN55UeWaqx/3Bq1SVuXsUwD2/tCRGSxat0sZVK8hMx6UB15or5s1V77MmK/fEIe1YtkARHRPU94wxRFbE6eOHn8I55zvF4uZThhtFZGSwpl99sXqOGevEuNTRft4NBWqgyOPTZ97SgsWbdcEVKOIvmaT8bYd1wxXzde2Dt2ji9Fla9d4Heu+dDzRh+gUUhnqoW+8uSunah7k3TL8w9uffdgNFawG4i7hiN+p44DBbeU8cHTzMApnngSbm95QoHE2AxeE8e6Ud5nmeLPjn35ipAWM7KZ2cYz8yjMMB+CUU8/j7JTjFWFYwVEPRZxluEPEpycxpAXrsgS9VwzPbjJkXvNh58rM3/d1DsPsbdwu4W8DdAu4WcLeAuwX+x7eAG97+j7/E7hN0t4C7Bdwt4G4Bdwv8fQv88NJcv9jWAWke5TnxZUf2a9myXO1k0T91YAcNHtRZUUDbsvIcqBQgpQZVkQPZzJ4QxSaLqmZNWYNSoZ4cFDT+hQAAIABJREFUqZTIeBVl1mv1qoPaeiBLPiy+1rGYUczibimcLSTMX326ppD/BXgJbFAn8mTPHN6XCv3VeuuZH3UsO0AxfWPJrI1RNAt67bEc7NKrPdshs46F+Ldf+wnLY2kMC0XjzulHtuNmwEScOnTqhNVgptav26o0rNIKAEqNZPi179iaxZBQ1IKWe+hSmRoMcwExMgjrKxWRHMc+uqgsq0hvPvUNGYJBuurWS5UcWqp9+45r25bdatGqrfqRfwfrQHVbiR1junbt2qF27do4Fp8GNQzuJCe15udbWWBuUjds//yAY00VWNuyyFyJisfUYp4swIeTiVdmyitUVicyLPPSV62BzLV56cpI38vCEAvf6Vn64omflJ6O8hT1zQ+7D5LlGOPYL5vd8B/CWxZ1awFvzQ90zcpZ1xVnlf+UpbD9w8WNXPDS0iMdBSufdX3GZYNsfxxA69gF/6aydbb2N8vhU/3JILDZLpsS0dPggG3nt0dL+7wnCuJmW2Vn7/x/M0x2fu5Y/brshF0qWWCrvY9jsn7nWGdy7QxaGmhscrJoXeC4GVoaVLO9ep3atwFn24/LCtngbwP2oZYR6eOobw2EO5aS7Nve449S1eDAbzaTBqwAibZVs1Dmc3aaBj0N+hk8aGAbppT1BCwY5LFx0by/BhbbIWkoD8lkBXiZKhI2wb4NmFRxrvWsl6IKNBUKC/U2nmz/BlRNOWjbc9TGpnhkMc/Ov1nta6piD/pTmaksgY/2nmaIa9upsuw2s67muAOAcQmx2OyGeJMphwXfKUtsg7Y1gFNTKlp7kHKNEo/8TbJFfdl2QKBZLptFtSeQBth1St1sxoTZhZU6moUatYjxb03LMdgxhQLEygqy1JdihKgozh81YkBAuHN9jx47riDAXSugWgmL2dXI1isAa6WAC8uE9vcPxMYXe8NsbIYDUc0B2bp1TsG6PEalJwsBhk3KRh1n6vU4LH9ZO6aoA87rEaS0nEIASi7Z2rStU1xC7jDjPJIxGgsUzCObunVyDFa4cU4OdTguAdZPre+YAtWUqAbNrb8VA4otMzeaoorY+GQgUraOHbE8vWAWVa0/mA24t9PmBsWcOZHWM5WM09dt31y3yAgy8LDJjccm3eac4mLLxbYMWevjgUCqMAfeGoiybVhhiVNYQD81y237XCFKzxZm30t/LwYIhwCgw8NCsYcF9FH9UU3Oa4cO7Zws2hyUwtY/PGxOsj5BPysBXvETx5bbCjGsr2RlZQFUyRHmGgQHAVaxYi0uJTMVJXcDSrhqXAHKsTquA6bbcZp1dJ2jIuV68qqjCMIPGFmPmlx1VerYoRWW1d4U1bQCnDLfcY652AIXsGidhRo2DmVwtOPaUKrU9on0xVgnA7YWCV0hwLGStrHzCaDvW26r5XRbwUM12bEGmDMzyEe1YgmUtKbEtHEYFBTK/JnhAt+oq44cPQqIBiQD3Q4dOoyd8wls0+3cOB+2n4A6N5aFc1oCS2Oyh/k7FCBrIN+UysFmdc12004cp+0CHAVuBdfFth+H6s2KKwwQW/FCPNsqL7PrUcl5B1K0wDhhXFmxieXjWqFKCDbKpkgu4pqbNbyp0eptvsEW2SCwXW8rUrG5zV4RcVZUgD15cYGSU2KZ+8isJvc3MjxYSRT0GLBvpJjBXCTyclAio4wO4Zpb9rcf+dBmAW7zVDlZl9YXjzM2S3lvFNfZ8pst69f6pReQoIh7ZEVVnQM7LeO6GLv0YSNG65nXHiaPcaquvnqGJmCbfPe1k9WV4omRgwZo/6Gdatc5iWbz0uZ1BzVkwJnavWeLjmVmURDio/MvPldbDm1kbPoohXbPJ8e+HFllRzI1A4FHHsj5v33+RR3ZXaXFvx53nC86diC7lvFbCWCxwge7JjYfGJA3eGtj0optXPM7SjTm8ISERAeMFJMb6gASywDGCcDmEiuMKCh2gX1fFIXZKKb79eyoswd00f4tK1C9xmjYRRPVfshQeeKOkYE6MIvCqL3bdwBHvTVh6gRVAsMTOrZTRUae1i1arh8X/qquI8bocvJHj21equcev0tjJ/TVxCnjtX/zHh1Zt01ZB9JUF9tW1z33Ns8eldr9wyeoJ9fqp0UHlTxqvO6cf42ScNXIObRbrz/zjI4fydMlF1+JQrePqgt2avXSzzV4xFj6d2s9N+85rV+2X526t1MJSuodZHDXcu+0ediKdyj9+CN26zzj/DPb5L9/6vu//53jHHHqfuWFQ4NlGvtw/DH0mzDuXWn70pWICjwU+9kWZ6QoIjJcHul1OrHjgGbMGaUuF45kdPjLP6kn4ySU7NOfgeovaMzAM9Vm8tlYFIeqoTiD+8hhxXfuSYZoK+zoY/XGU0/q1y++J6O2jTr3jFPi8AsVmDBND93+oD578xkt/OB8dRs3hCK8k8o6cUxxFN3U1Q3SZdMeVAVzZf8e0qwrh6rbEPr+3r3qM2aGtv3wA0UkBzTqovOUl16vWVMeUmlaoT5671q1GuLjOAzEtBytvT+vYswWK7llV738woeacM44bd25WmcO7acug4dp+8+L1Q5laH0BTjLfLtHZjL9ClKZLPligISMGa9fhQ9qwY59uvO1m+TAvv/TEMzr/wovVY8I4PXXrrZp+3gU4aoTpnYWfqC/2zoMmXKDsvZuBt2+qdwrPlDUVaj9mCC4y+dq+YYuuvG8+Q9mPuII0iru4j1IccJwYkKtmvaiY6BZ668s3FBJboxMH1gB2y9V64Gg11rXQ28+9r0ceeVWje8fq7lsvUZtxgzEdsAcAnuEaQrX0kx9157Uv6LKLxuhPrz9H2zNOUaXXM6/98Mn72r1/t/509+cqwjb92plzNJixePfzj6nJLxOoWsrNnGIT7lsH1n5LbMov5Fi30ptv/6TaojCdfQ5q5rxjGnLucA2ZeKEOrl+hJV98oXMuGKW2Z5yrqlJPrf7LD/r204/5fUPKKcxT+24tNYc2C2+biiMH0Qhe5GjnZmjf6i9Uj+PEp5//otkPPqS+Q0Y7+ddPX3y9QigIefCrr/X1u6/pm1ff0xU3XaXhV13NMydqfgopzDUjc+9OfYWV/Lo1uylS4jmT+1Id83oDc2w9U1k1c5UnxUYejRUK9wuVF/fOMBw0YsKx5cZi/cjhAnU7I1lPvHIlY7sSJ4Ncp7jQqs08iEuwTHh7nrNCpnLmR5sLYyj4Obq/VK89+5G69+hW6B0ZkDRr/irXA4n75W4Bdwu4W8DdAu4WcLfA/4oWcMPb/xWX2X2S7hZwt4C7Bdwt4G6B31pg/YLbn/D3LrnDH4hUDjBc+O1epaGoGjP5DOBpuGoKT7J4DUxisQIa5KgXm8GWA0ENZGBFGQ78CGwI1IrFO7FmI7sQC8o61GOlLNBXYydZhh1sfCJK274dFaJqVRanKZz8umFn9VOQR5F+XrBdGzaVqy66QXHtEhSJcikKl7m+wzpikxyvGGzi1ry7VM+/uI7sWE9dddWF4MgSrFYPq22b1mqJ0jYjPU8HD2SjpiK7jIVef7K3qmqLWZgvV/v2qC04RlOTmjXpsaPHUHtUorTtpE49WdQBNnz4zHfkIlZp4rSzsTUuZOEbFVoZlpdAqmKy9WwRpUvXjs7C+5EjR528PbNksxzWvLxsdWjfxYEwBt4GDOivpG5d1FiC0iDtMDAMi1JATSmLMEXYO3oCfnJOZqr30AmK79hRJWSg7du7CWtYsq68KrR32w5tX5JHxl9bFbDAvuJwumq8YsmNNAWXwzH+4eVY5f5uYffvFaS/faRZEWtw1htQ5MDb05Stzjubd3LqCdEWyf/oZQDYZc2M2sm2x2K8vf7RdpnsMnZki1AGrxxl6ikI7MnCuQFHU3S7rJtdebkGcx37Of62z9iivqklDZh6s1hofdCgrG3HQKTLktnlemyLw06+LW3tKEu5TuZ0a7asBlddFsNkYgLZEKU4FsP2c4OMtg+DX44iFnjrQGGzQT6lNrf92LVuzhE1ha9Zexr4M/Ww2fzamPCibUx1HQi4MgWrZd6WcT0rAbeW2Wg2raY+9TCoAnBphol2vqbqtP1ae9l+7dxd1smuvGAHJJsgkgU/JwOX83MUp0AP+7saEFdt+7Es2CDAWkoUSsQAhRrxNEUyhQWFWKWa5bmj4AMuozMF4tY4+2R3iopGAUd71ZLb3ITlcADXKYBChTI+W4ByxMMrSOkniwC+FGigejWAYPamwahawcLq2CVCkYDGMtSEwYAmg+V2TEG+EQ4INCDtT/ZfNuPHMmYdW3ZUxv5eoRxnDHAuDdv2QKV2jFNJbpEO7j2BEgfLZ9sH1DY2jAV+FMVVHEtxnYfSciuVll9Crp4nOdKASaB5DOPOD3hdxzwQiwIniq8aoGMkylxrU+snBuisra2dTa1bXoX1r2UKkk+ciAXlSds3GaHefO95ymo7JyfHsXeNBUSa5addl3Jydk05aBng9sdgSkMTAJAMWPt3BRaKBnd9gJJ2ncxK2xS3Zstr/dCOw/qWga5ScoIjsUmOiwlxMkGDgTdBgX4OLCxH4dmAQtaPPldbhZo2OdGxwI6OSnQshkuAdhHkc5vKMhvwHImFrvURm8dsvDq2v+zfwKipMItKmMOw4fXk2tYxH3jisFAFUPcmG9aKKfx8TWFsYwU7YWydfTiOqHCsmg12024IRuWHitKXa9elIxahAEcP1Iv1jNEM5rlQlJTIxHX06EHgajLnEOCoZ83SuRDI64+VtKlXLXPWLK9tQNq95UhOqQNADWpaRq8pgGMB6imoEotpg+OAVsviNZvlYMZbWxTABk8t77SRcWVztWUrWmGEMxdyLtX0A1/eHxcdppZtEh07+RLHTjqKubwWe+kTXD/mFUaGna8BXlO92nbtmOweEsBckZfLfrFPDQGeeqEWDqQ/mUC5ApheTUyAjatiQKIf4NbGoxfX1OAtZNqZoMxe2fqe2bTbPEYqgaP+9wQmJ6AYM4VuGO0cg4VvC1Tm4bg/1DdUONm9hfRxP/J+Y7A/DwklA5hrVs552ZxRRm5oKBCsiOt9gkIsLoR5JAOesTyNiKEfooIHKFlRwnHu+elASrNNzi+o0ne/LFZZ+gldd93d2nbiV33yyr2oU4Et11xLTuceiilQqiYlKTu9isIirEiRwzbZvISKfuSYQVq08ltNvegCFadlaeuaXzRy2qVkcnaj6ClfgZ7+ev/+1+TrEalP1+zQgSPc/7p3dFwsCin2MHt5D/pLNfOjWYZa/2wuyrH28bExDDhvwuvYblVOMRSzTC7FDZWlxBHwHm/6k3m+hzEu09PTnXnqmfk3qeTIdu7DmzTo7EEacdV01QOwfbBBz9lzRD9/v5yxfUTjzh2n9l3bKBC3EcpRtGPpbpUdLtfHH/ysRz56TXEUcD11+Q3ae3Snbr9vlvpNPEc/P/WKSjPIG+V+PfDSMZp49TXklX6rle+s0poVu9UbK+kH3nyPNi/FynW9zjnrJg3oEaPXvnqD5ybyldN+oeDAXx7BgFmsdBcR3bDgg/UUAngoIjZGGXllykS5XYl7SWAQThKAfg8r0Po7ZwjX/fbfCd4236sdy3l7TiwrUlRgsDwpgqpD/RlKBronbi0Xzhim0ZPGK7+kUE8/9DTAvZzM7BaoT89UZLcEBaGU9kV9W57fqDnDJioI6DdkZgcKfnpip4/teUKAEjslywv78zrs/VcvO65505/Q9ZeM1LV3jtGCzz7S+Gn3yjd8sK48b5y6p/jq1jfvoz/vYEyhBieuwjtqhtLSSjXuzCnqEOmv7h29dcsd52pffoYGj5zCMzK5rVnrFd0iXD7hPfT4fV/qi9d+1S1TuuqS61qpJCGW59dpWvLaG+rZs6XC4rtqxjmz1Dolgb5fq7k3XsF8Eqjt239WGzKkw5irlixarMEXTcbJxlsLnn1J0y+ZoS0H9mjV5q26+6EHVJ5ZoJcefUJjz7lACTgKLPrma7Y5Rbu3bsN6OUr9Z86gQ9STB7xSJ375q/L37Kd4oJ0GzZqqLz9ZpT0oeK++bIo2p22TN5nmE6fN1S9f/kwB41faT39etPILxXfAbWbLD1r63TcaN2UKnx+qt+56Uu+/tVzX3XieWnWJAz52k08yBZIUaXiTBfztK2/okQcW6qJpE3Ur/5Zy+crX4RULyc3GTr3TGep2weU6ujJN826/VpNQ8s+edydqXsClN9nhlcflG9RJf7nvFX389rcaPaa79mWe0IAhE3TpjXOUtnsjY7dGHXoP1PpP3lAdueJDL5tFBrqnTm47obcee40c4kMKjGhQassw9R7YTWddOA0r8y7UWIYxdrx1cNMyPX7LHeqcFKteIyZr1GVzcNrAWSN9nx6adgW/L+Tpvifv0seoh3/dfExvff4XRScxP5dudzLrPQOi9eHb76h3aiIFYHG69dYP+V2AmcgcS6iWazJ4y/2zDqBttuw1zI1+FJd54GoR7FVNkSvRABRjFJMdfvhkqR56bLLOmTNCxfs30GfJOcfO3pwbzCXDCrEicDSylxVaWUFTXJv2evOxz4HwJ3XmqI4vj71h7Z/cv9O6W8DdAu4WcLeAuwXcLfC/pwXc8PZ/z7V2n6m7Bdwt4G4Bdwu4W0Ar37spPD7BOyMv/VhQ/mEsQQ/nas/xAsWmxqjXsDaK8cMeGVtFb39sxkzvQSanqZ7sZeowAwAGeYJCvQEM8Tp+sExfLWChqLBRAVFRqEVQDmFfWM1idC2Ayd/fQ0N6d1JCEBCjlBxCYEC3Pi01pG+Cdq05qoWf7pF/i1BF8RXM/urrypTaO0FDR/aUN4t2u349rF3sY8mS7erZr52mXjyZhfASYNhJdW4VyZJ0gBZ/sx7AUwCgiUWRm8SCTQUL6JVkz7ZwlKXHUGeFAksqWNStB4SOnHSWknqmGLnUkpd+0t6dx3TxrPPkE5ur7ZuOqEViB7I54/X5gi+x7szVhHPHAPWalJvLQhPAOwg4VFpe5NiaRUZGA3yrABEsGGJVGkIepR/qvqyTaYqIDkUJEK4TxzNonyIW9+sciNj3jCGKSUh2LE79/TwVhso48wg2ynGJ+vqFJTq4vwAQHqZlKHtqPGOBbgAzB5b+4+uPMm9/W+Q9XQVrkMCVm2vw1uCFw2kBCp4sfP/BuvB/OFr+BoId62BgySnlrX2o2eLXFmtNFWWQt1l926yYdTLNTHVlUPqUHbNjgWwQ1vodPzOwZl/NylKDpp4NlY71sC3sO/mgBkgsh9asXk0BYSv8vJy8XN7vUkiSa2uKX7O5ZcHO+rCdeyOqQk8Pswx2gVDbjil8rZnqnRxGg7cs0HEeBnYdmAwUtX87ub0sstplMYBqC26+KMdNHekLyW5AEWb/trYpKihSFdmftaa2Y39mq2c2ex6AWGudOsvl5NjsagUCO218ufJ6XYpe26+pSe1l+aNmY+4D8DxdyWQA0AB0BRDHUWrxlZIcqdTWscAdLJwBy4G8pxCr0uPH02lk9u1poBoo4Amo5XirAIHeAMi4uFhn3wbs/LFbToqNYmHdHyB3ki/GMJytrgmwx2JkPn2/GHhpkDbYl8VLwGRsfCj2zMGKCEF9i4VyI3DM13KwgWIFjIN4AFI5MLcQkGcoxi5ZObm4fizeG3DLy8tBIRqO1TLZoHlmfwtoA9TGxsU7KpZgn2oWuKv5G6CMSi0tB7vY3CqskwGpWNUiOwZkoVqjAMUKH6JQ/0eSeVsPjI4Hehm8deC99Te+rO0KsMWFEwItG4DKlqMNaCzDppaiixDUntbfrF/b4qpdk3bt2qFkLAbEk3NKfzQobYDJJNqmJK6vs1xhzCABqQafDFh4Y7NuWbvVzKmtWrVy+mZGRpbT1gaumrgm1g8CAhuBsH5KTIgB0gK62XcybgN2jGUAjUicBQzuIYnCttkHa1lXHvKJzJMAulz6FoyI7NmYWOZUoO8JoKZZ0kYxP1sGr6mL/bxDlQcgOoH9qC9gPAp1alF+Hu8LAkzHO9a1J0/m0tdNWezlFKsYLDVlo1lSeqAGjQ0lazygUVHBWD8baENt7MdcZqrdyMgo2iwIFWQxkDrHUUyberCgAPt58mdrKQyyMRgSBmxmgbsYwO0B6MumyOYQ9sLmamCFCmbhbG0azDUIQ9VaC+ixQplazh1nY+daGggtw2q4jJ8bLDdI7sE4c1m+M5btwtK+Pqj9YpiTY2PCnBxa20cZ/fcYwC+Pax5IO9SQqWsD0QClzQk2N9g842yLjtrI/cuXPmrziRVTWE60HYPNFfV808A8YPNFAP3dCmPqUFLV2zZQY7nqYprnW1eutJ2HZUz7AIr9mH8aKPixOSgMIBsJbIyIsvuJ5X7jGsF5+DNGYk3xi8WzbbeaogsrdLFcVKdPMW8V0Q4FWIOm0bcQ6zFOzT4d4Gx23x5+ZMof4TyJMAgKB+JSjNAyTsvXLdcFQwbp3ntQi6ZE4naxlTzRKdq+7DuU7tzrgAgFxR7cR+lDKMFzUMCOHT6Ye1ywFq34WlMvvUT5+9O0YdlqnXPVlfJLaAWcy9DClz9TxTEv59i++mW7Vq7epw5tk+kjlIzwTFBabMozimcYOzanWh+1Ahl71rB2DWQcW7vl5aLYZ+IJoOijioIRcyYIIDPbUZozx/rQBwpRGWdnF+v2uZerfbSvMg79ok5dI9VtVH+FdrZsTjg+8RC7UHIuXb1Bo8+eyP93ZB/cV1BAb1zwmU7uLtCalbsUgNL33rff085fftK79z+rOQ/eqO5jR2nzlz9o5YLlWrZiOyrAXrrr9Vu5B5Tq5Zuf1SfvHNCf7rleF999sQm7teCtl/TQ/d/oyqljdMNDF2PVzfWgaCEgqaU8cCXI27ZbLwC2Dx60+SZYJ04Wq1uvJKUXlCub5xcvX56IzHWD+cPXgtT/zeGtjRFnHmVcWbZzOMUJNdiHx4eHMY8Eco3zUePXA2zn68zLJsoT0P3Lkp/1p1k3qTeFKpdfNFgDL+im1ds3qhBwP6zLBK366hvt3LNJ19w5naiJ1loELO3Vvo06dIzRydp8RaV2kG/UWG1YfUDXX3svLgw+GtE7Wl0TozScrNod2zI0cfxcPXHLeF08sy9zcpr8mP88gwew/wg9de8L+ujFb9W7TaQeuu9cJQ1MIFc2D/vzDjieVDgOCJt3n9QKtv/dN3vUChXoFde314CZE7HLPl9fvviAxp87lOzbgbptxrVqqMjXuRMHqjfPxHv3H8RaN4cs3o5qkZCkzavXqc9FU5x5dOlLbyoxLkb7C7LVY9Qwdeg/RMW792jJZ1/y/BmnwppKTbnyCvnSXt9/9JFOUJQw66brqCtpVCa24Onb9yp9136l4M7QelQ/fffZRpUeSlOraJx0wms185H5Kkmr1uO3Pafd+3L00PP36owpY1VRsoNizAVqn9BJLTr10TsvvKWNP+/WXbddoz0ZW5U6qI96DBlrPgYUKUov3vaYVi1F0XvjxZo0dz7TLypXz2Itfutx7V61SpfPuVkxfS7QIw89r89e/kh/fv9+jTx/lJXI0K/9tGHxx8pNT1PagXx99pdtmnfTVCV3aqlQ4gG6Dp/KvSzdmUcbmNMWPvq0okOjNP6Oh7lua/Ts44/LiziTEM8QefFcHZHor0H9U9R16AAyawfyiBPHLTJAXy/8XPNvek7XXnIWGcf3E1HShhklSBkHlun9xx/Qph+2ac7Dl6tdr3Z6+t7X9OCbryuWCJly2mLn6oU6o+84nTicoaNHDpKBnKoPPv1By1dkcmOJcBx2vLgvVptNMs8d3v72LM1zBfedSu79njwLhjE/RZglO8/63kzm23YVEu2SpMdeuRTHElxD8ikwpNjG0/eUs4tTLIj7BM8fVsySzxiJI6Zg07oT2vDLTnLGx9X7e/mktD7nz9n/4UO6+z/dLeBuAXcLuFvA3QLuFvgf0wJuePs/5lK6T8TdAu4WcLeAuwXcLfD/3wIr37v08YCQ2jsydh/12Lv2hPYew5Y1LlgDx3ZXeAL5kth9+QJL6rBCq/UOVpA3Vo2O+qraAZf+BolYyA4PM7UUOXirjmvdXw/Jm8U3D8v1ZKG9uLJRlSzuewEx/VlMakOVP2upjn1sSEyy2veI1ujxHXVg2S49/9TPaqDIvB0qu7gwlBLsxye6VrNmn6u9LGb5sagbGJWsbxdt0rJVB9RjUCddewc5VCmsxGanqSi3Qts2Hdf6ldjdxSSikk1mgaQGdW45C/f1KHTbOkozsyCrYdEwAtVSzyG9yP0iqzMqRJs++EWbf92ps8ax4HNGCPl4h1Ra0Egu71iVoABbu2K1evRhASy1JXlaP6OsjMG6rCt5Vyzu17rslDNO5DlZhKHY17Vp2wLAh8oLUBDB9n1RlzWyMBOOCsTwnFmAWlaeLwDDLykB9U0gyoMCeQIYG7BnfmfeG8A1AFF0vJbsO6paMn+b6k096pgJ/8MFtoXtptPAbrOq1cUJfrNUbFacuvCBGSpjz2Ygkc86n/kjWa+995RK9vc7Ph3emtWnL6tVTl7u36wRvRwY2oTqwSBIMygz2GovU5+CRhxVpoEtAx4uwGsBm6ZYBHKcUjsaHDO4ZepBf89aR+1oINqshm17tm2Dt3UGgfm5o1h17GNddt9my2k2pdYaVohg/++ofVFL+mAhaC/73rGTPqV0bcRCttni0eCVKyfX8cd1QE5zXqotSBu4NXVgSACWrFxXKwow6BYEYPFgQa8CpUgZEjsDhoaWG7gudfRrg0dBwdhB816Dp2ZBbfDW8m5tu2ERIQ6Etv5bCdA1Nawdk1nreVlGr5nBGpTinOx4LB+3rsZsnH2xSfZXckI4ENCsrUtRPZJLh2S3AJCcD6gyjhxEDpxZ7Hp6o5jnB9XkfRqQMlWfnYedJzhcISyih1GwYOeelV2gE1izFsDJvLApraP9as0/GcWPN+p6TwB6I9aWAQF1qIwi1CopivxdwBcK2UZv1Mx23QCAxYXkVQIaq6u5BqaMS3KnAAAgAElEQVSSZFG/CqDrbTm0ZouNcDAW290SlKCZ5HiWVdBP6K/tWyeoU2syUlk59mD81bAIeySrQkczUWvi0+6HKrjGih38mctCgTscTTLzT2AgalUWvGNRf4ag1nRdM8sERVmMutXaPB/gZRC5CFBcVtWI/W8lgN1f4VyTbI7B3t8NZb0B0COHj2GvHEmGYISTD5uLdbGBWlNZ+/kDXQwuAuWt79hCrEtBanavJCpGBDiW2zEsUAcGBjl2xqYW9Wd+tFd5RTaWyQB02iSNvGB/IF7rdtFOzmqjXR/gnQ+W9r7Mtwko9XLJGfXGajsNVWQ+FyYuoQUgzAAjqmP+3155KBUt+zsWK2Ab63lkEecBwXI413KOzZv+HY9ykUN1YKUdnx8QuhTAbpDdj6KHJgo0SlGhBtOuXbu1VSjg0g9YmMR1qmAOC2S+DyAzubKEnOYqbM+55lW+LLwzHsJDw1Xp5IHXYEcchU1wIba5FYrBdj6nqEYbt+9XCcrnINSjvljym5V5EYphkJ4DcR01M33VxwotLAPagCjAs4Y2tnkjEBBkqtYSCn786JeeqIcNhNucawC6EcUyKcz8uw6lMlbN5Oo2NfgBGIGdKGVrOVZfMo/LgMiBqAEbGyn4sJcBYvZvW7I28Xdst5lPOBYD/b6AYoP2VvDh4W82v64c5EbmE6tKsHb14lhqzTedbdj8Yop9Kyqy4zPfBIOWdo6Wm2vj3v7fCiscW3IvnAe4l5h9sLWBJ2PYl3Hiz5j0AQQYwK40O3nmGbvWQUQZ2D3YCixyC8sokAGWWf41CunIED/U5RRVoehsQj3sg9qrBECQRTt/teh91ZVkaulXf9ED77ys5YveUTQZtltWLtX4oR2UfuSwDjHGzkextmbxt9q2d5duf/hB1ZflaPOu9TpjwmRt/GIReZVFGjZlqmrJ/q1tyNXelYfUsd0krV/9nfZlFOjll79QW3Ic/Q3eBjOmmc+LsG+2/HhTs9v4cEA485zNyfKpZ7yaw0aOYwttOeDl5ai9aXcbd6biN+U+A05ZFFf1G9ALleUMbfh+gQYPbin/mCp1OWeoyihIM1uQ4xs3aO2WfWrfb4RGTJ7KHMa9oyRL+9avU/kh8rOPF2rxuh26+63nHDXvYzNv17Dh7TTtibmo1E/o1Ts+0vbvsYFHSf74hw+qRbtwfXzfM/r4402aiw3r+Msv4LlhqZ6Y84jWrs/WjffM19QbriGj8x1t+u5N9e8yQGGD2+jYmoNkhG5if9XKx8I6ITVVnfphD5uZre37j2ntpp1OMYMP6m7rH1Z88I/w1vqFS+n/7/Cy50br/1a0YgV+kbiw1BRloTqV41hRiHNAExNQcJanpszuonOvnaLgpBGaO/0WHVq6XDdf10VjZ4zRrt3Zep1+NHZkZ1143zzg3z6t/+xH9R49Xgf3HdKhX3/VZIB9XUitEnv3IYO2u5oCkvTd1xt0z7ynFV6fo3tmd9C4u+5UGQBu1rR5qt+Xpqdum6qGkGJgY3sFx6c6duNN3t1Q596kjO07NXN4W42+pivPiUO0b9laxlcdKvOrKCao0u4tm/Xm559qzydZGjEyQje/NE8RLcbrp0/nq2OPtmrd/SItefc9ndi3iUzYwRRJNWrjFmy7T+AGgVV2m6QU7dqyVX0uHI99c6Z+fWeBUri/pAzoqXiL+GDuObRhh/IBsFnHCtWud3cypbtr1y+blETxzFfffw80noWNeJ4SktpQdLBDW1ZvVFtUyoMvGq9dG49r58+b5EUxU/+J/dTngokqOpChT57/RE3hQZr72BN0rxJiAtaoqapECa266OkrX1ZFboimXzpN737xuoZP6ahJV1ziWAgXHcrSvTc/ppbx7TR52hgld26J+hegXZarT1+4i2mtRqOnXawacoSfuf9t5e5p1O3P3Y9NcTJddR9q0yp9+efPtfLLFTzb8COg7J/uvFI9B7fgPnFEEQmtufcSK1J1XMu/WAiM3qczxk4A6F6k5UuX6E+z79aMCd111ugBOrjrILnIe7BjT9KwcYlYlo9RUATP20RB7F+/TXfd/YpmXvcnnXvJHH5H4ZkMJ4Mln72nzwHTOeS0jz1vkK5+4h7mRW+e6+N5NqdYpvag4zaSiyND3bEMFTJ31fP7z0ns8N/67Guqe6JVVe6tbIpKIinQrOZZhKc6ihMsmqOG55MgVXPvq0eJ60txUhzPNcSY87tJow7t4z7OcH78uYvJvk3GsSCHbQN6ycC2e5jZ7dszrt0DrLClyVxyAni2aozS2pW7mYtzFRMZ/8LF85fN+3cY9+5jdLeAuwXcLeBuAXcLuFvgX28BN7z919vQvQV3C7hbwN0C7hZwt8C/RQt8+dHVCQlNXkeqM44EpB88qk37c7Sv3E/9u4Vo5IheAKVy8/tylEp1tSw6A1lwhwQIsXjtLB6iuCV30tZU41Au5eSUadFXm3UyD4AECKoBLFQDIfNZjKlDKeIHmAxmkTwCNW4blG9modxEnlglEOW8qQPUErj05O2v69D2KoX1jFW3VonyY7HbM6BJV959hdLWLVN+RiaWym1UUumrzVgzf/bpMg3o20a33D6dBdsMHQNuBIVg3fbVcoBTmAb27+mApEN7jqmc/MjuA/upa/+Bjl3s6i+/UH5akTywMOs0PFU9usQrbf0OLV38i2IT2mrgOV2Ui/olG0DVri1q4cRkrV2zXvHRIepCnu1nH3ymJBbZzhx8hrOgnl+QAQRxgdtjRzMBgQHq0ZN2JDu0GvVvZzL3glhgr8BCNACrZV8WtBsN8KAWsAV030DslwEyPljCBaUmaS8qk/eeWaIQ73BsTEO1EuVtrS+2byzkNBo3/Ce9zGG0f/RyPvDbfzYrcl0YwWUJbH+as2z/YRMGU0+Dt96nK39O/dtRphlotaNztmd/uRS1zSDXbEHt5ShxeY8t4jr2yc42flOi2b/t597AD1vANyBpqsgaU4U6lsMs/hroNbmbsx/akMUyW8S3wgJfAJbt1yCLHZcDbvneC9WDY+98SmlpANEAlandHNWvsWsnAheVLds2K0qzWnZg9Kn2MXhr8M3+NiWUp0mEAYMGiBvZj2XVhqJSDUJFGQrcMoWhWQUHBoawHTI1cwo4h0rnnK19/IBTzmI2f5uS2A4gAAhhgM4BZ5xXeEi4k7lpal8HUKGeM/V4OfmQXqbk42cGcv34nC2Ku2yZG8lkxlYVBWRCHLmvWAw3VRY719tlCQv8ZX9VpkZEC2nA0MCVAcnyMhS0KMctR9W2Z9a+NKyaUAOGUZxhFrdZQJB0y7yt8Vcl16jGsl4NLli+MtfJmzZsANh7AuCio4LUtlWU2iWR64mivrrCzsPmFdTFnPJmFmRzsCePIrPU34ATGXsdO7flOno7sNGxgeW4ClD9MQQci9U4FKetW8SifgSgU9TgDVQ+kVWiLTty5BsQiXILG3bAaRAwoLqarMGEUOBtFIvFFfCPBo4pTBH4/dYDeJ1MYjZcVmyrx6gAafc88naLUBLb8TV6AE98ycUFapvKthFLzw4dOqBMjtaKlStRB6OADY2m7SpQBwMUTWlJG3iwYEusK4rWAAA5xQW0fCVQUI1keqJ29MfOOu0o+Y5k2cUAMCoqCh01qEcTwNcylU2lw4J6BWrSesdqXIonCzyKOaQYFU4dkN6DfpEYHwugDgWwmjuC2VAX68Ahy4CNUnvsMotRThcWFXKV7foWMU8VqW+fns48smdHGmqeFIVHY9OKFePhI0eAwkEsCocDwUudXGazqi4HKJaSZ+tl1uKcv51L186p6t+ni3wAotVsv6ICy2DmdF9yj02VXggMtL6VzTx3nOsYQw54LPa/ZrVsDghmf13A52z4FwM+MshyzS6sB5pzFXxQ8cKwbYTb2ApgTNdbNjPKX8sG9OZ+Yh+0MW9A1cayKaGDUKRaPrZlEzuFIGYJ7oxzCjWwiDanAVMqo593gJinqV7NYtkR2loRi+vLbHm9KcRo5B7iWMM7xRouVbzNST4oIZ15yuZGpjUDa069if1hTjDg47SS3ST5kLWHF33bXAGc2YR5xylQcbZo2zUXBBd8s/5jBRz2HjvuWitSoU84NSM2vhg7zvxoanlnWufT/KdZnxsMts/5QQWMCVvBlbd5oNviv/VutuNJG5jK3Qpb6rgP2XtsHsyn/3cjRuCjz97Q03Mu1GXXXsr9q0a7DpzQr8vWaM7sqcrOPIiyO10X/Wmeln76iTIKS3TV3EtUm3ECc+BghbVEWfvKsxoxZISqUeNWHs1VEla3gQltGKMJWvnCKzpW5avnnv9SKahyQ8PtjsH4BVqbmt3aIBwIYufqCzSprgZk0IYwDaeIxyzK7ZqWoIS3eTglpYVKsJHOQ4nuA7wqoHiiVXy0Xn36foDZO4oLb1SHnq2U1DFW0amtlX2Ue3VGPjm1h1RQh2rx2qsUEBGrBooOijKytfjNz9U6rBUuJIcUgFvB7Fsf0KLHHte+gkJde+P5imgzQAuffk/vvvIV0Q/huu+N29QdpfLeDct09dhHdef9d+icm27U/o0/6tnr7lVjeLLufPgupfbvpeK9S7X0hxcptAjmK0UHjh9RyaGTCkRtW4TSO7RDJ42/8BrUtYF6+9Fnte1gmrbsO4ZtsjlF+NNGjAZgp/PH7lWOGtyund2rfrtr/1Gh1d/u+afe+PeZ9L99+J9FLfzhc8W/8EPH6cFcMCgGqWc8enCdEWArxlHVU7xDB9h/vESxgXXYBgPVHn5AO7bsRb18tzrHVGvebaPV5exxyj5RpOULfyJ32U8Tbr5Ua5YtA9zu0ZU33a/nrn9ImeknsaadI/8wCo3KsZBvP0V+oWNQUBZq0bvP6civX6vX4M4ahHr82BHU2reTJ9o6UlMnxGvgmVGKGjCeewxuGZT/5J701S2XPK5GiqguGRetSTdP06+/bNQv6/bprOFD1H3CWK4MSs6sat005AqKEmr0zKInFcb8/vHj92jo+eeoTa/hOrZ9i7IObdOZAzor89Ax5VMMYXEZcajSA3FKWLZklYaNP0eVzL2L3vlII0aPUocxZ1EMU65fvlpMrICH0o8fVT1FGV3P4rixj+/eoYui4+P0youvac7ls7T5yEaNnTYDqLtfX7/1kfqf2VVnXTULK+SdjOWVqPGPa9CUSTrr3MlqoGhmDWO5y/hximvJWGg6SSZ2MfEHHfTsjS+opqxJt9xzv2ZePE9jJw3W5XdcwvFma/cvq/TeO+s0eQKwtXuCiqv2KaJ1N54l4rT+HRS327Zq1hNPUtSYrwdvflLdunfWvHsfhnda1niNck6c1Et3Pahl326lMDJGA8afpQnTL6YNKPbYtQyL6WQU8WO14rWFWvzTciVxbBdeMVstug/Xnq2bNGHUVZp3+WDNeQilMb9vvHHTMzq6d796n5WkSddOUlDLEaoDsvpQRJl2cIvyuG79Rl0KlPZVwdZ0/fzdYi18HwDrU6e+Y7rqxsce41pFcw2rmCOtGIc4BH4X8kRZ7cHvPVs+XaFVKzYqJr61sih+27QHxbRHML/3lDl5t+bm4io6tPuNq/jEgGs9xWae3HsasQSPQXUbT4pAUGATfSpEWzbmaPTEVD36xiyKOdOVf5TnvSR7zmHOq6F4lnnBLPJts/YM7OFdjro4lN+5mnTN7BfVr0eP6pFDBnccdcOrx/+F4ej+qLsF3C3gbgF3C7hbwN0C/yYt4Ia3/yYXyn2Y7hZwt4C7Bdwt4G6Bf7UFli269b7omuqHcrZt177dx7Ujt1zF2CCeOwi74dbxjsLPFkxNIWgLgQbPEFJR/Q4AAhb4BZjihZ97B7GQFKktm/ZgH7gX1Q+QCQvVWtSK1diFljQGYplM1hMZiAlkDEajbgkARNR5V6Au6afMjEL17JukC66aqD3f/VV3zX5PJcnYoQ3tqhjARnFlvq66kfyu0nzt2rCFheFYnUT9NXjCLBQEJ3XzrNt01qAWuumeyYCbdKwwE7R27VosSI9ryLChKIxYzD3BomwTIJrFfg8W0Du166DcI8e0nEp/D2xH25/ZAWDdWQ05+XrvlYVAhQ4acnYXbd6yjWr6XA0YOECDR4/WL2vXaO/2beoPlN2795AD6XqhePD2MVmU2cGiGIT05ALndmBVFx+XpNZt2ikt+wSLx6lqldpGVSfSdJKFbz9sK30CQgE0pgL1wc40m2NOV69eqWrdr6P2rN+kD19fI+9KLxbwgrUZS8taXyxRURvVW67WP+kAv1+0/a9aiG3OHrTd2r4NQ/2RdePvD6tZlet8zuDDKWjq2I/awtYpK1IHP5z2f83bac6qte+tD7rUpi6bW09HjYD9HNCkOQ/XbIJNFRHAQre9xyyHnQVi9uMAY4oHTofYtj37vB+duxYlijFeUyGbWs95HwCyDrhnGZf2eXv/6Vm9tkjnATCxrwYKBPxRvgaTkenp2LTWoSgi4RlFWCkwNCIi3rGwPUb2pAN6Ty1e24KcKe1qURlb7qs1sJ9BJYNLKCq9WahtgFy4YLapCA0cGdJi8Y9FfQOwBiNdoMfaw5X9axA1gAVtf5ThiXGhSgJWegDXDAobkW7g2Ov4vANEUL94me0uisNSQJ/ZlVpGtJ2z2ZbaMQazXVs0DgF0+qAIMdVtEUri4lp/lVLoUWWWz5anatfGtgs5MihUTyGHqc9TyKU+g3EQHlCvYlTyFeW0PcpGDyx1dx44jK1uiaKwX28wKINSpTV5pHYuFShuS1G+1rM9H8suxmbT3zKxHcvgCBT92D4z19Qx5xSW1GD9SL5ueBLqzXxHhWhAuqwkW62wXg5Hbdtk1sYVFEkAp1u2QOHPZxtor9BgMkVhtxXkdPtRWFJOlmwOClVTcVfVeJB7W0Kubw0gGzBMxq/Nkaa4bdMmAVAI5CxuwIra2teVT4zPvNPfqkzVbpa+iAJ9gLE1ZL+Wl9ag/I9hURdb7EraB9Wy5bCGBHtyXF4K4Zw4RYpHslFk+9P3sZ02+2oAdq13LUpmFLVW7EBf8ODaR4WHujKj+befH8q14mpt3bHTyVjt278L1xb1qtm1Mx4q6Y8GexITEx170rLSWs6hLba6phouAKZiCU8/bNkiieIBsoxxKrCFaSsUCAG4Nlq2L8cRFRWBxSkqbsCtE+NKny4kuzcqIlxhBqLpQ/moan0MupoqnR4ZSRFPXCTjgz4RSHsXACPScCxIJavWn36VDZBuaArQnn3pKLJRvNMPGhnTHoBHb/pS8x9HR+tvRRcuq3TL5TU7ceuzARS5VAFunexgKxBxLI5dKnw7BidHm78Z5U5OoRVFmELVLIf/q17N7gbNc89/xXab50fnnGx+OW3ubN5+8zz9+/uAnfvv4Z1rTnYphJtfdRQVlBAB8PEbjyi4Nl2vvfKq7n7pfsZogj5/+0P1IhO24OQhpbSIUb+pk7X8048BCSEairpxK3ClU/ehqkJJuOSLBdgnX64Kvwbt+XqZktrjWDF0hGoArGv//LHKotpp/vyPUF4nk8dsJtoU2FjEQg32s4w/x4HB5jOuratYx3KkGbsGqa3gx64bimc7pxCcAeoYj5h84HAOSKE/XT3jfKXG+OsQmZ2pHZJ15rjBih/Uy1Et71+5BvvuIhAb26MgrQXnlHUyneeeVG1d+auO7cxWY6mXth/dp5teulcRQJdVXyzWkOlTFZIcp20/b9Scq15Un94puufR65XcO1Wlx/fqy5c+UGDqEE29+m6UjZ/qpSde1pjzL9X5s69VRcEx5R3/Vft3/6huvTsrIThFS75cr2XfrVL7jgnqNbCjUocOwtq3m9IOHWdbn2j7hl3Y/MbraDZFEdyXvBlkDdxTvBsNEJ2KPaBdrA2a3Sp+3w+av2/uO/Z982ebM+lP7zOnv++/os/+R9twFVRwl8OW3OZ0HidR3lIoxL2migKZYIDp1Hlz9dyT78i3rlA3XtNbky47RwcyI3TtzAd07tAU3fHnW5kHfPTZSx/q5aeWaMbEvrryxRu1ZfkX5Bf34VkhXvf+6W6iOuo1aVw7tUgNVUSHQfKK7cp9Pp62C9HSv3xIhukCleZl6vLLybU982I9ev8Dqqef3zl3pHqioLZ7a/qBX5WYOlaZ+4I1deIl6hNWrNnXDVO/ay7Dlvi4Pn7+eQ0Y0Fe9Rl6g8NTeuu+S67RuzVa9+OaDPAs2atF7r+uax+bLg/tHBZbw29b/pLbJscqkMK8isxY75BieHZgTqVzZ8OtWXXTDPJ1A5fstdtBX3HUf9t0p2vHTz1rxyZfq3KUd+eEH1Ltje/WaOFo7Nm7GxrerQlqk6O2nnldnHBfq4rw19OKZWv7JIm1bslpnDu+mfhdO0nKKG/NPHtcExgj2NxRPtNfPCz9UdXamzrvxOlVmbuZ+TZ+K7KgfvlqHxfG3evqVJ/XmMy9p0NizNYJx7+lJ0WE5KvWd27g/9VNUaCt9/OzVGkwhZu9RV2j3suX66OX7dfXMy5WdUaFV2JOPnTVb7bp006Yv3tLIS6dzb6vW7AtuVA1RB9dfMUlDLxyp8DahxK9sosCpSgnJrRWb0ln71/1Vrz75ls67ZLrOHD9c/sF+Ksqp13lcp/OGd9YNT9yoev9yFR44oqewLB88eKDGXjNOIa3ieT5KxKElkOfsSv3llQc06aqrlJuWqw+e+1C7fz6sgrJaDejfSaGJQbrqwTmKbdOZZ5gSxgiFnVZMScZ9vbkgFGWqluKOT1/8HjBfQhEQc8uJDAWTIV5SSq58PtbRToHf71706XqvSu5BPKN44EjE3BbiXYdltcU3+JAFH6X1v2aoAgXw23+Zo9QerXR47S7OnedOc+ChsJMQXb6sKM6+rDgSF48gHxT/vXX/tU+pIKdGt90894kO59yNzNn9creAuwXcLeBuAXcLuFvgf3oLuOHt//Qr7D4/dwu4W8DdAu4WcLcALfD1uzenRMR6bo+tyI3c9ONard+Rr3IWvOPaJersMwFMLMQbvDF425wzagvklk1VV83CIVZggUF1gBQyGf0ilXGkXkuXbmThn0X8oCiVAwEsb68JG8SSBoAR+U3tWKAMJAc00oQjucVkueUouWtnlG/x6jewjUaf1xf/3HrNvfAuLdtTqxH9O6hT2yis84o1hEWn0AYgDsAnPjVexwqyUFHEqM/Y6/XTB+9p/p2v6Ppr+iqZhTDLtmzfvrXWrF3pgIt4ssL8av0UlsJCHWrF75f8oGhUjDNmX6kti1drH5mKoa1iNOa8oaj3GvTWA39m4ShAU2YN0UGA0t69exWCevHc86c4EGrHpi3q1qEzmbdFzv/17t2LBVVscbGhTGmLsghbzoKTWTp8OI0M4XRATzQgKJhFnggHWgQDCWtQlRxJSwdUJaDOxBoVCORLNX4QYKmarNHWfbprx6pftODdtYryjlZhuY9WHTiqOpOhsYjTaJl3/wTf/nfBWxs4zdu2pX5Dm39k3fz7AfbP4G2zJWbzwnNzPzt98bgZuFruq0vp5sqTtJct7tv+XRDXLG8Ny5w6Ris2MHhmqjxAnQ9w1hRmpp41ZVrzy6VWdYFgX1/AjgNvXQo9s6lznSJ2rFwvy+czkGqZpQZPzdrWpE4eKOy8+PIwO2AWo2Pxw7N9l6Mgq2Oc+AdYFq+rtUKCo7HUI/fWLIFPAWcbY/Zvg7lVKOBM/WeKQLvEBpTNLtfgkwMw+GMQ2Wy/TVlsn2vOzHW1i0EdF9BwgR1yNwGIQeTNJsWGKYH+5835Uj8BCHEpjXF7dZS7lo1pbUHoo3Metr2QkBCnzQtRu9pCexCfCTMF6aks4ELAbX5xufLKPFUOuK2jDUwDae3ixYkYbHPZQlteaJXakR3XzywVWcysKkOZDyjNoNChnPMOZBG5wckTxaaQ/VkxhH+gF4UU1udR5lG0YFI8O7bSshJAZ5PisRoOBcDaNfBrROGO+raRBdJ9B0t1LKOIOahckbGRtAOLt/Vl2NZWKzk+SkG0XTnqvRpU8S1bJgEhUbXQ/hVlFYBIP5edOW0TTrFJNQu4JQDbPYy//LxyYKupv+kj5IVaXzBoe8aZvSnkoADjWDpAGptrAy1mlwtMbrIilnozE0cdzCmYkrgcS9BqAG50FPBWFYBoP8fe+qRljrKg26JFnKJR21ruaU5OnnNdHaDF9QzBjr2qqQSVMH0N9W1yYjwCplpcDSiq4ZiLbdvk/eZgh11IFmkYIDUSwB3AvGTXxRv74xIWxk9k5qi0sposZGxrObCq6gbt2HkQcE/OKjCdFmXuRaFJ1/WyAga8d82xIAB1toH8pqZy+nOIY9Wdl1/g5FObZa1BtHiKBAIAakXsvxT79xBsjIPMGh51UwtslVslk0GZftzJea7l2h9Ny8BON1UdO3YAEpNxSl8vyOc8AMeFnHdBQTGqa4AycM/X1/KVMeU2ZS3jywGxgEkrXqi1HHEAsDcWwKZCb55TzKrZ2tDmgTqzQHaU7X60fzR/kydI3y8rB/Cemhhclu3N37mKSv6zr/8b8LZ5fm6eQ08/h7+fh3+Dtb+HtwYg0rEFHT+4t1798+26fvpMzfzThRp1wWyt+HSBjh/eSV8oULeuKK4nTdD2FSsAEIFK6Npdr81/UmdhI1tVUwz4YayPPkeNFFAs//o79ThziOLad1LOBtw5sLMtCGqtuXOfV3REAn2FZwlUzPX4PtdaEUilXS8XVDb3AJelNNfB5rtTBSr/oBq1zGEflPFWhEHR1+wLztGqb79QUrSnBhONMHLSSBw7chm/9Tpy8BBza6C8a33J00RdXoN1PCr53mRjfvri2yrIqkQ9T78P88Dydr7KyDLN3HQQCBSAerxQb370jQYM76q5t1wuH/Ko68iN/vrlP6NsHKmWw2/Q15+8rrXffq07HnmcgqtYbVz4kVrz/NO6N/f7aG74NX765MFP9Je3VqlD54664Oqz1f+8fvILC9R+1M1vvfYpzxlZ6tajjbywkF27bVNzH0YAACAASURBVI8aUIB7c/9poFDCB+L8++vW3D9PB/SnPwv8vwZvm5047G9GqvlWYLDvpSDmvBTmxaw0XFQozFi4ZxtxFUd08fRpGpVUpCceRbk6eY6WLyvVnVfcrCsnpGrateMV1KWrMvaX6tJxN+i5F6ery8jh2rh+MVnNF6uawp8FL76knSt+1YwLh6v3zDHMFwVqxFLd2789BTYU35ThHnP8oMK9i3kebK29G4GnU+7T5cDCeS9NU8HBrfKPqAF0tpFn9Bg9/9Cr+umN93XBlFSNn9lfiX0nafOqX3X/LS8pOdRHT758lbKaOmrihNs0iKKleZeOoMjpsDqizE1sjyNMeYmKTx7Dpj9A679fpkyycrsNaK148pWLSoq1dt0aXTnvJhVnZ2n18jVYcF8t75BILXz+VfkxZ3bp1ok82m806fwJSuzVVat+JMYjMJJCCn+tXboMB52eiu0ar5Q+vbTyw8Xatfqv6tC9lXoDevfvzdeebZt06dWXAji7axtqZgPcr794rxJ7JunQmlVql0IRQXqN7r3vRd3/4hPKWLOGuJJlenHF56opP0SerqlAExiUjLnMOj163VwKKtvq7FkX0Tdj9Pytd6DBL1RL1OWeteEaeuUNysHh485bbtBDN92ipG6JOn/8lRo4sL9uvOFGiiJCVJyJGjl/lxKTk8is7Y+Liad2LflGu/fs0dQ592Ml3KDD+5YojgKd1YsO69kHP9JtN53PdTyp+pgItU1srQ/ffUs3336TWp/B87oTBxKnrMNHNH/OVZox6zz1P/tczZ50mY7uzlJgeIBmXDJEM6+ZQw/ECSM5EmehMvZjBZUu6+PSzBNa/e1iJUYmKYcM7dVLd/JMF0o0Q44J4ClM9cHlgmcLH9weKFj7o1sFdyqOw5w9vOTNc5E/97h25Cy3iA8iXoDYgpImrVp3UEPHpuqpj+6hsHQx+ccWheEqTnIKHbm/mcODJ/diT6JX6rH8j0pqS6FHmZ58+A1Nv/iSok7tW/eJH3bbsf/svcr9fncLuFvA3QLuFnC3gLsF/r1a4D//m+m/1/m5j9bdAu4WcLeAuwXcLeBuAVrgk1dm392qVfCjUcUntfjzZVq9u1rhKa3UuVOoenZEwWWQi8Vrg2ZOZqhlajoWtEWo6kJZUrBsTfJxAQ7VgMW1K7K0fccJAEyEox4sYQHWlLdeKHDyakIACA0aNrQz9oXgXxb6i46dVBF2YB4oEQMAkmXVGRo+vL1mXDtbK7Exu+H6xQpjn4MGdFRcWw+dMagz1oK5OgkMbQX86ding75duURnT7xIbXqeq9WLf9Z377+gaCxqW5Cr2ZqK+3DsGrMLTgIjSoG+lerSt5fadu2oHbt26fiRozoLS7pgFvm/+ugLBWI1N+a8kahhffXOw3/W3s3HdPG1o7AE7UGm2i5l5maofYf26tG3t+qxXE07fEJpxzJRDWfx81QUacVUyVerDZbO7bt35T3FwNsjZPPlOpA3gSywrt16YZNmtpaO9ktr1qzDcrWl2reLAQbhEYo1ZWwCmZQs5uVi//z5599r+9o8dUppo9xSb63B2roaVVEjlfieTubtH7/+O+Ht6XtE0PiPKoM/OKRmaGCLtHXAUcd+1FrglOLLfu7ASxStzUqg03Nx7WdO3iEvA6jNQMZUuK6f28K+y57OXs4Cl23TUdE158CiegQsuWxKT4EA3mOfMSWiCxKb0gH4R793FLqntulY35mt9ak8XTvOvy2EO4AUIMZnzQ6VUYMVZhTvR1npKFmBx8Aifyxkw8PwyQOIHT+epVoW3/yBRrZvswS1/TnZuxyPWdL6ojb1QXZpytUGoIINPi/USbaAZzauHgDlEBTlBrfKUaX6nLLqs+1ZbqsBDwdWkelWU4ddc5CXWrBYGB8BeAO2BbAtb46hEeJWi3qtGqVyBZa19vlSy9I8pWZ2jXuWMSnksJ9FhATxFWihwA5kBTvrGOeTU4hlMtfBy6yeDbpwnMRO8r9AZMt2pTmtwCGWQMMzUJaH+AFEiwGlqPZPAFlPZOYDOOkftGdL8iOjAcSFRbmcAxbrbVs5lruRzBUZmVmAnXKgrlnjkgkMsAyg0qQRe1jWy1GysyPsR3fvKyaDkKzamiJgXS0FFDEqzMvB5jwS22RsmQG/9Q5YB4DzkWggrSmn6wCFHmSfFgFjAim4CI1kQRlQXkH7lAKUjjD/FAKqDY6GBOMwADAyJV89i7F+QHpL+LWXB8A6GPBtcNhsrquRzVlmrL8p52h/b/pMAP0pDLVsQSEW61zzePpNNY4EBqU7oKZqYBHZF7hpgLewCLUt+7Sc8JxcYHdVnlLbtaNIwBqWLGf6iKlybShUV5lFL2pF4GUF/SMAq25TGDcA2Q2k1nExKoDPtvi8c0+O4pMCAWgB9Mdg+ripjS0Tt4TrUynvCCse8AFIk8MMlE2IilUe7gTJAIa4RF/t23/YsfM1u+qqGqzNgb4ga5SBlgNrxQgAfQoCYmJiHQV1ZXmGBvbpqvZY4m/btNGx7o7Hjr60DMtcDtuX64e2nbbzI585xLH2rSF7sBjVehF21F44D9Q1kqPLedUB+vItgxdltIFaB9rSjnbPajSr9VPw1SnucFS1jFEnS7sECO7t2Oqbetwsywuxwy1DBW491sZ/81zyrzws/HfC29Pnzz+CsvYz+3JlfLte/6fwtqq+lP4LBGJeefTWKcxd+coHglx03R1a/elnOrx/i1K5v9Y3VCuRnPYqJoLkBAoNQltowSdfaczAvti5HlTfabPl4xmqHT9+qurwQPUbNkr5KEk3r1xLhmZLHW+K0r13vo3VdxzzUCF9x+zVmd9xZ1AD1qBm7HDKqtrmbQf28X/Nc5u1r11jg/d23RsoFjMZbQ4q1ennD2cOqdex3bvJxY7R8NH9sDkN04p1P1Kkkq+BAwYomrznhmpfJbckD5P9+NIn9m/Yo+XfrJB3fZAOnST/8upzNWrmDK1c9JHahKVow+pN+uz7XXr8xYfVaUhn7Vj6jroPHaIlb3+qkOhEDZp6vd68+V7t3HlIz3yzSAe3/6rHZ96m6fPGoGicZhUdyjuQpTce+UyLFm5Qny7JenXxp/JhDBbuWa0N3/2s779exTwYRYEWBS3hkcplbOxNy2RUyJmvTCnuSYFKc/HW7yHuvwu8tT7ZPM4auA+Zlb8v86Y/17VT69Y6geW7N2P8rZ8eUny3S/XO6+/rketu1shefnry7dsV3esSffbhTwDcG3VGuyA98NjN6khu8Y6VP+nFB55UTxxRGv1rNZfIDYN+dWRoP//A88ramqVHX7pDmYc3qJR5u8/48+UZ0o6jIRaAPlSctkebfsGWmOiPPTua9OrzX+mKaR00aHCq2vXg3oHTgH98D1V5puqZOY8p79BaPfTUNIUBUz1D+2OFfFTvPvWEOrX30uR5n+qrLxfotlmP6NmbBpF/203HuE/1GjZOGZvX82zblmfRQ3pu/vNqGYzjTZfWOuOMAfIP9dO7qHSHDB2g/meNUNrOPYonuqMIVfw3tMOM2bN1YNsWbfpxOUrSyYpNaqWNm7arFc+KG/76C5m7W3TF5Zegwg1SUEqiVry7SGlkwfqGeWkU6tXy4jp9RdFjn+6dNPrG+zT3oit5MvHRs289qqagbHnUpWr5iwt148Of6oPP5qsLWbvvPPyMLr/lesZ7mhrJp46J78KYTNHxXRm6nVzrqdMmacqDl1GUVEjuMFbR825TFyzFp15xjWKHTlTesSJNH3KuZk6fpGlk6s4c2F7nXna+ps99QGm/LtHa5V+r71ld1WHgSH7RoLCKIol3Xn7Vea645em3Kez00zcL5qt3n07yqvbU9Rc9zb01VCMntFerLr6aeOljPGv5aMXXD2nC5TfxcNKaB4JILfnqQ8284CbdNnOwbsMe+fJzxmnZ6q2acd5wXXLDbHUb2IFrn0ccRDB/V/IZK7xLc4ox8QjSD++9ogBcMnr3GKG33/9Gu/YeddwnihiXTRRdmXVyDTC9Cbeh5pLGv7tvcE+2pyNuXjxz8ARIAVYjzxTtkmLUFceOiqIjSmrVQlu2Z2vn3gK9u2Cuup1TpxNrshWI6tfum6a2t/Fuzw5mKV9X7SU/numsKCk2LlVvvfGFjhwq1vAzBz4+bt6nd/8r9y33Z90t4G4Bdwu4W8DdAu4W+H+/Bdzw9v/9a+Q+QncLuFvA3QLuFnC3wL/UAiv/ckt0bXXxVrhBSvWRNP20dKt25XqqC2rPQd1Z6Pd1ZWq6QJBlsGKl6liA8jNsREnSA0KQYetbQy5iuHbvSCefK4MFdarKUWSVop6tZdG91vgif+dUepLh6KkLJ5+hscO6U8meSTbcVv20di+5V0nA1gQWZYuU2iVGk6eNV0hClG6/+EUysPaoY9cUdT4zloxZVCuBsVr74yqWkWvI5EpWYGyAYlLi1G/wOAVEddfK91/SX5cvVzeghjeK4A5dWioEK7TsvCwd2XpYFYDDCZMnOQu+e/ftQ1lToZSYOCzHKlCy+fDeUPUd1FNp2w9gp7xSSalRGjt2jPYf2odSrdjJU42iur9Vy9basG6zjh7JAB6FYpvKQiuLyvn5OQoHwAwbNRgFUKPKyDmtx651x/aDysss18C+g5RAfl5mVhpqvQoHyuTnYD0aSZYmfoEB2KUahDJQs2nDNkWGJWrrKvaNCsgrKEnLUAFXA1gaCbyFQ/zT138nvP0/Vd6eDgp+s/q0gwbtmUL1NHD7++NtVr01K2qbM3FdubQG6lyfNxDTYJmOfN+ssrWAR7PTNIjVfAzN4Nd1HK78x2ZYap9thrEGd6z92Y1LKct7XZmlbA6gZ9aqBnit/9j+DCg4ebeAOD8UUT4GXFGPWYZqLZatZcAuW5BuRBFqEDcsPAJ4Ve/YY3tjTWzAzqxezRLWgK0pib2B8gGAyXqgVyUgLxq1djgWzKVlqGIbK9ivP7a55Iliz20KxEqUk5VksIZiH2zqXFMgGsioY7tmWcvqNVabgFrfelTfwWpNlluAWTyTW2uZnLZfTxYVDaJVAS6rKLooRorb3GbWzs020bbdAFTtYQCEeuYGH1+2TX/cte8AQATLadNqko9bQzuZChMGiTUuKhMWOj05/7LyAqwVpQHd2wFWRPtUsT+zu/XBsrQM1X4hwnuUoIzpWFSnBm/DaMvIyEhHDeoFFjx6PN1Rpqe0SHYs3P8/9t4DPKsy3d5f6b33QkjovfdeBBSUsSB2UVHHXpBx7A3FMoq9jl0BCypWOghI772EmpCQ3nv9388OmWH868zxnJnzmznX93FxAeHL/vZ+91t23vtZa3mbtTTtH0CbRbHZ6o0tekk5c04eapi8KsZ8ETCyhHaijbn5oVj2RgCSWsSF0xfI8uZcDf7W19vxOWfAZj3nZNzPHwVTGZm5RWUl2DSGAim9dJD8ydxSIDMkxWCntY3d29LSPNq4gWzaUKyxg50ihWJUp74UptQANcvMKjEgREXkv4YFB6pNqxTuFzbZNShZgdDRqIMbgGEJceQBsyGbg1W7/RnEdXkCGA1ONmKdaHbFRYBlNzL0EhMSnWuvwAbbUVlbo1sBAcocL5S07pZ7DDgtLa121N4hbDRXkeNbDKSvA9x7cP6HaU/rg56onN3cvCg+wT4yOFqbtuxysr6rcU4IxA3AsrmDsLdugW1nDjbLCcDb6LhAbdi0CWt8rKy5zjKObWbEPjaAGEdWPOHAVMCvH8DDIJuXZzHgDzgfRH4kNqm2xkRGx/MnNtZQY3MgsHYLCPRWDKGAZhdtRSKWEGu5uzUosarpn1WohOvtGhgPdg+sv5saOIy+kkeubgFjx1TBzUp9g4CODa+N37oyJ+u1kvM1tXG1fTYFD3VAYvv6L9kRn65g/R8tvv/ibz4dGP931MJ2em4UVpSX+KqB4oreKd6acvUwRbSLA+AM1cbvF2CNXaaO5NfaXLdz904KHCLUoW28du06CUxBDY96NAugPvCKqdqzYaMOLl+ks2+/ngKqQr11/7MqxT1jzAWjtS6zQa+8sFBJFI01iAxpiiAce1CeGSxGoPl1+vpgxSbNmmGby/9aCCQFUriVfSJXoWSNT8DCOfPobiUwHrv1aaXW7aJYZ8mNrijU/oP7AE8JFGoFoFyPVTQ2s430oeL0PL3/xscK9okmEzdHBXS86R/OQLFerRUffwY0DVYIMQhdxkxXfdkRPX7n5brz1osUHZ+M5am/wlN66tE7puMoUK9H3vhc675+S488/pJmPnWPhl6AirDqsHYtWas3n16gTZvzdPn152DTeo38IxuUt2+3ti5ap9Vfr+ZZA2t0iigKi/MpCPFXEUVuuSUULjDn23NNA8UoHmRsOnD7lH32f6VbNVv0n/49p6/T/5Vj/DPfc/r5OGsvz1ANZLD7c13tyN/OP3lSlYVVmvX5FHUcNoH5N0WPP/Rnvf7sC5o6IVaPvPqcvOK66cdF32jmzTPlj3L+yVnXqsulI3XN+Hu0eU0qhYiBmnLVCAD8cJZCij4qgjX7pXma8/pyRfs2qnfPBI08d7iqvEu1DReViRMnqWXbdqzTGfp6zhyNOPsmbIHz9ad7H9AN1wxGxe2p3heMYc4tRrE6SAvf26iHb35Kcz6YqpThQMUYIHADxYgF2frknVfVUBOuq+4gz3XeK1r343yNGTBYA383Xl4UFi56/30KGobLHeeZD19+S3UZpczpYRo8ZLCCwv304ey3sbvvpk5dO1DwdUzJrdvjZFCpDT9uomjxHM3/jpzW47mafO/V5ANLG9fv1MjJl+mDRx9TQWaabrrvTqz6mdtZnzYtWKutazfJh9z5826bjsLZTUvee1MdWiSiBh+qP97/lMadOcqJFWjH2Hn/4a+xel6JVfItGnP+mfrggYc07CIKJYf0xOJ5ueLbtFZdSaBef/gdfTz7J42f0FOPvP2IMg+vUkzbfvruw6+09st5umXabUoadZ4KyXQ+D7X0xDOG6bbHntWrt05Rq14RGjz5Uk259PfyqinX889NU8t+nbR980rFhCXqs1lvMaYTdfkjs3jOytZrj9ysK6dQAMHc8Mffz9KevXV69/M/q/2IFNY+5vz97vpm/idKz1pP5vQj8gakP37/g3rvg/l67LZLdOHtd+jqCZNVwnP886+8rBSiUzy9clEdf6ZkIgPCI5K5d2XAVGz7WQtDIpOUD8j/9JVXdMnV1yv/ULFmPfMWPytYFAJjj7WnpKqRua6E91vhlhXv/f9t982R3kwvalmDzfLdzYpOWIPDKEQc0JOs+LpjPEPUkAXfVe9/vEZDxrXSzI/OkXsR+eNpmc7PHeYe85e5zvS4/LziFEPy/BDD/LVr+zE9/sTn6tu1U+bYs8f17H7+s1b55nq5WsDVAq4WcLWAqwVcLfB/tAVc8Pb/6I11XZarBVwt4GoBVwu4WqC5BVbPvuXhUL/GR47u30mGV4E27clUESBmzFn91DXBsjWrgQVNWbemjDDQZZvwzgY2m+dm3xmAQioy0jJwg7Vi8U4s3tLkg5KphvcU8f8NZjvK5rpViZ8AkiZGeerCc/orEfFhNJaG4ajQXn9/kfLKvTTp/LEKDAFahbur28DOCk6M0+Y5X2vGHfPIQgtTiwGRSmjjrR7kXxUcP9G0gc/vlmwYB0Q3AmgqNfLsKcras1t/fv41De0+BFtBd/LvijTs3P4KjgvR+m9/1MatWzQJ6+N4wEkG2bJ5bDCX8ruh3AM4JjLKYjWQvDTLpFo/+ztK5AM1mMzcAwd2Kr8oj81esxatUL/+g1SSX66dOw5is2pAD3BnmW1V5GaSEzZ0eD+FxwU5m0BBbA5nH8vX1nW7FIIqrZ7NtMR2SUru1xewVa8D5OudSE8n27Mlv5OAVEX64vOvAEBRGjVsnJNNtmP9AZXU+GstlqqVAYFOFqsHkPLn0POXNrudzfj/huXnL42W0xU+/yjztnlT+Oc2ngabmuFtM9Q1+NJk8ftXIt38f7+kFrM+6QBXyxcDYhllNVWsAdcm62S20DiWk4tIO9mmV7Nq1mxui7H6ta/ZsZtzAh2lKQC20cCmQU0H0mJLh3IkDNtZs8vNy0OdcSpfsMnKDiWYnQef6GO2zGyS+kIUfTmXGqBUMfDWgISB+SAUq/7Ar5LiKgeKYdr6l433ZuWxZdm6kY/qwyZznUE3rBMj+WyDwv5APDfUQ17kohq8LeUaKshJNTdYTx+gsa9l3NY6GcyWt2ttZNmodfQbNw/LY6521JUdUJn5c401VVg6c32m2PUjr7IW9W2RYyOMovaUXbSBNFMx+pIdbGDMUSSywe6Hn7NlrUaiwnQHIG/YulNlFQBGy+EF0lUBnv8Cb5kyvLDLreMzK8oLFB3hBbxtrahAgCcZdGXl9ahqudYyNC4AQHSWjDMUg7zX1KKxWOyadWAVm6Rpx7O4J43YDKIRAk6GBJEDC+xu4Dr8UDaHmCswarXcwkodOVqDFWGtwqLJwjR4jho3CrB34ngac1iFOrVvwZyGJSLXGMLnBAF+vegDFdgmN9R4AGHDuD8NOnGSohR2xkMiYlDXuCsru0D5le7YEZehzqlSIO2dRCFJVvYx2opj+QWpbbtk1DChqFL3KSM938kwtBzhUlSvRRRmWB5sJCDdH0rhTxZxGdm07ZgTfIC/5aUAG7PJpujDXA3KOT8bM1YwYOrtUlwEfLkXEVhMO2PLGpqCCMsurkeBa3C3HutGD/qcL/CZvygzE6UuRQO+tJv1CwPzhsfiALD+zCfOxjCd+DhzovUpTysQwB7ZC1iUTy5oKU4D9imNFD1UWGEOfSU0BGtt2qecIgVTlPvSt+3vZltcB7h1qicMLnG/POkDzjpC+ya15NrNBhungRZxcSrlcyxDuJjr8gemNTR4Kz0zF8VwpQJC/ChKCFR8MAUR3A8f4HMlxQrWD0vpq9lZuc4aExwc5IxXaw6z+TYgXInnbWgo1s3kiteYvTKFDPZ9XlaUgUKqgsKBQrJ2KwDrRUBKM211dw90jtE8Z50+9/ynwFubt/9SYHOqwKV5Lv+vrgN1buX0CcA3AbKhWMsOH5Gkybedx7rVXofWbcLO2w+4giFqUa4yTpLHHEyBCfNTSX6Zo7BetmG9Boy/RKEJLfXmsw+oT0orDZl6lfZgu7r52xWqpZhg4PDBen3BVs2ds1NdO3ZiPc91oGSTcs3mK8zX6TdWiNMELZq2KNDY/uXvzldPrW0O0LVs7IJcjRnWS2Gsx4d2oxBuGavzLh+p+JYhWPAC7xhPmZmZzC2ROozyPCUhmqKKQMUkt9ZBrGPfenO2WiVhQbtsh66573qNJet0weuPY6Xrpd7nXQP8aqm1c1bq2adm6uob+2vchPFk0naggMZHbz/0BArk1pow/RF9/upMLZn9ie6ZdY/ajRmizDWL9dW7c/TjilSekRo17Mxhum76VEW0ilRtwWptW3pIP3y6RnvJ2nX3C1EjY72Gea0aGJ7H+KhqYG2hLzeSve5pbXPKNvm3PNX+u8Hb5r5q/dWb6zX8VV5QrDjmx6ToaOWdyACCVur9b69V7MC+qsL+tra0le648mZtWbBIF0zspUtvvkytyDFO3bldM254HPhbrWdef4DKmyC99MTr2CCfUD3FOxddaRmoU+QZEo27QZh2rtiid2e+ofKsk/RZN/KEyxQT5Ibt7xiNu+V6M8jQig8+oKCoThfe/LiWfP6eDq5dqHaRLRQR561Wg5MVhsV2xoEKcndvR5Xto6tu6K6+o3srqm13vt+XubJRN51zB9mmSbrnrceZk+h3weHcR9wRCtO06OPZGn7WBIV0GKTUjdv19VsfKTzYTaPPGK2QcH99MX8utsZX0yc2MyJq1SK5BVbSxJsUVWvQRZdr/sdvKyy7UsPvvFSHtu0G8BYAb2/Q63ddr0D3ek15gpxqXD9yDu3RhoXrVIGTQiPr3IQbpsuLOfrAssXqPmigVsz+Rl+s2KpHZj2G4ni55i3crL1L03Ql+bOTfn+5niPHNynaVzc9cw990uIafJWzI0Mz735d69cd0dhxI/XAx29hefwZRWkWARKqGTferwjcwZ/+dC7FPvW6ZPxUTTznLF3z4CN6bcZ07flskd7c/LY2bdvGep0DsB6hGN4v92plZhzRvHkL1L/POPUeebnKM49zH39SXFecLnJqdNfU55VbE6BZb7+udv16avfazzSTopDakxS3+VZRPBdKrm4nbdqVpp/4/dTTU3XW2RP0CLbNfcaO04Qrb3AKTswlpeDoAi1c9J0umnoHzwPVuEtk69je3WrT83zmFl99+OSjStu7X8MGjtR3C3/keaCA9caqRizH1pO1qhLXIIru/Biv5irzCzupznNzUzUha6bVZPGcxHiuyC1SDyzTu3Xw4+eRXerSui+FsBXasGun/vTGxRp8fjdlb99qlNixSXbjtxMf4RyL58oGnskowvP2p/AztiUuBm8o62C9rrz4rGdG3TX7j79lbnC919UCrhZwtYCrBVwt4GqB/6wWcMHb/6z75TpbVwu4WsDVAq4WcLXAb2qBRX+6IsA/2meXW3VeytY1a7HaqlVGMSC2U4KGDW+tWBQItVWoZlE3NcM6g22OBSObDp4NbCA6VoVVZMkGKB874uWLdis9u4qozBBUt5VC5KZS9mEb3DDQZOOhGHAU7FOtkX1bU+kfoI4to8jeDEY5sF2rNx7VdddNAiQEa/fh3Trj/DGKbJugrFU/6M0HV2nnoVrF9IpVr1Et5Q3QqURVlRjfETUXAJcqed/wUvmTEdm9V3+y9Rr02TtfKSWivfyAxyXVuUruGa2E1lEo/SKVun+/jqelqVOXLs4mSj0qlmogQEVeHdm0OQrtGMfm1wjsO0u1a/4SrFEj1GdgT9RFW7mOOiVh9VmGyi2EDbiGOi8dPZIBOzE1jJdSDx0AWtQqHsvXluTnRsfRTgArH1+sOQOwlkzLkYdlpQIiko4BwgAAIABJREFUatigsixef2DudvL/VOutzmw25QOSs7KwrMO+0Tar46ITtezzJTqyJ0NFtf766Xi2vLF3tlwtd2xpf+31r1LeOorYU7mqptr0YTPJMSx2ANJfX03g1eSqTSqpZjDbpPhpUnXbRnITQEUheAraNitmnSMZ+LE/TG3rqFJRRJ4CT5Y1a3v2BlANTBp8Mms5O1aTzbdZEqMO5evWd63wwN5rgMf+3/JKm1/N52LvMevjWgCYXY9l21abKhIb7ahorKzrgBPkrBocNhBk59Oc2WdIwdeBt2ZVCjQDujVynHLGgPUBf7JQDaiaKraspMZRkVbX2D1uAlwG6QxKOuMKeOnh2DADZLmeQDKaCwvynO8Piw1y8nhNlWYQuADFR0BAMBZ+AeQ8ljv9x0Brk5rYFL8Ge8M5Jra+qHbDQ3yVHBuuYI7vDuQ0latdhx8KxUJgpIE0Gxfe3mS3WQEHykRTphrIDEMBbMrjKgolPNn49QVmGMwz+93D5JXW1KIwpa09AIRVBtBPQTv7k5vBOXBOnEMy6vaBWJ57YL+eW8x1oTo6nFqoI0fygHfYCmM9HBLmq/iIQJSsZA2zOVmNGsvazd2dnWFH3UL+L0UUUeSqRvK7kfMpR2kJpmPz2APlWoOTeVsKZI1OjEAVnAskDWPTHgNG+lBjXbkisG8ODfUGVHoDb0yxCTgEPJagjHVDYRtIu5odcgkKKwPP/oz5kzkl5MmWKSKpA7A2HwvlYw6Uj8aG2Z+ClJwcxmlGsdq0TVS3Hh0ceL53TyqFLmw6U3Bx6Egaqt9IgCyQHHgeHubtvDc/E6CLIioyys9RElcCSyPDY/j+EuceJsTHK78w27FFdvIu6ZuqRBWMra2pgz1RQBq8daCXKVSxTa7Fotos4N2YmyoqUOfy2+yfTQEbzP02V/DioiKTlDt9phpLZlMN1zM2a4HvZYwTU4rXM6ea0hZpkGOPnAb4CqYvBAaG6GR2iTMebPyak0BT6QUFDe70UQC/KWbNMjnAFNpma0v7BgA52lOo4lZj5txNSuFSBko599OL84C66ATKzNwClOYACx+U3vGB5OQmxDiQ1p2xHwCANUWtZaMWV1ZzbQB3vm7247ZGGVC3AiQrOLAxaqrl5gKkOlTuhSgjK2kjT+bfOnKUi1A1lpUz7p0xfeoqnDnsrz8W/xq8/duZ7zctxb/45n/GD+LNc1qzO0HzdfxNIczPPv30z60mg9mtgXxirEm9GKMdOnpq6n2T1b5HZx1av10tUe+HB/vp0OGDDEcP7M7rlZeZo94dumABnqN9xaUaf829KF8P6Kt3ntOll16p8LbJWrtkmbp166eC1DRt27hBH/6Yqn276MOMTQ/vpoIam1NMeetFIYOj+Oe+WlGN9Sv+l1nE5pJTINeycPn/pjWI4inU4QGeFerfta3csFZ3p5iiXUqMrrpnkvzjA1VBVMIuFOWtUtoqnwcULyBpfV0R45O83vad9c27n6A4T2XKClD7rn10yR+mo8BdrS9nPanrp0+Td0o3ffneF1r22jyeK8J06bRL1bL3COUdKdUbDz+nrj366awbb9dH99+vjRs36v5XH1ISNrg7F32mZS99oz37SpQNEOo6NlmX3UQkA4rHRsbxoaUva/1POfr8i80qBATFYqfqA3SzXPSCshpcTACb2KXb1dcDiLxY89xR3jYrxE/Psv17PfDfA96ePmKactnt3jZwz72ZM2qZ+9q3bKkICjkyuF/FFMk989xZ6nnF5SqhmMRXEdhOl+rScVerLK9UPZK9NfX2Aeoz6SwdTi/XDZP/pHbuMbrzqQFq0WOEVn+/VhlHjmrv1o0A/FBd88dpCmnTHQAegAX4lzq4agPq3mzcELwVXu2hNal7NPXZWxWfHKeVXy/V7I+XagIFf31Hd9KJjZtVfaxaBw9t0bipI9T2zAkqzK/R/vU1evHel3XBOB8s9VPVcWBv9ce+2Z3ryT3srgevmcnfG3UxBRDdRw1WZIy/6orStPn779V99Dj5xndRZU6pPn7yBfpihc48k69hUTFvzgcaBRgtJ5Kjjrz4VhQF7Vi/WwG+Ueo88RzUvJ/I51Cuel4zRidTM5TYurt8YlrpwwfuVzxr6LBLzpYHc3UVzjMrPlkAmKxTSEoLjbrsZtZWXy364G1Vp2do7do9uv7Rp7FL9tbkC65VIs41j//+AuVu26lvl25SLkrTF2bPUHgLXBAo7Fr6zjx98vpiHTtcrp5A9Qffeo0MYE/lH56rZHKvP5j5oZZ+slx33/971vcYXXzL8zp70jj94aHntOGTj/TsM3/Sez+8xzA/ibMDz8xtKN7Iz9bx9etw28h2LPG7DBiv6M5DtGXNCn3x5BM6i/aPHdRFbz3xMRbYrXT3c+8qFIeeLWvmoop+FJWqm1qwtkQCmUsKfbVq83616ttGN997r7oNj9Xizz9V+5R+KLhHYvuMyp8iIW/g5/ovHlVsq55q038k4P+ENqz6VJ069FRIi3NVlluie6+8RMW5hRSp8bNOiRWnAH1xCWoAjptF8/7DJRQ6eSksMoJ7zA8+uHnYM4/Ty53nYpu3eHxkbrIiO7MHNwv/ujJALwJeL+ats85oi143S8Unyyhc6KdvgMTJnaL1wsfnyZ8irPyT+bS7RSJQncZ65TgTeBBpUI/NM8+4PkH8nEEh3aqf9umVGQs1pE/HjDETz+/QZfIjZf/zFcl1BFcLuFrA1QKuFnC1gKsF/h1b4J/xM+O/43W5zsnVAq4WcLWAqwVcLeBqAVrgx3en3hnkWTcrm/zUIxv2aQtV8dVs0ncd0BaLOTYgSnOACwZ3miwmDT6ZAtFAhoETT3c2/gFT3mxSGBzYhB3x1u35jkWqWb6WAZeKgb9mvVrGhoW7DxDTs1QxXsFU74croZWfRgxrr/bAim1rj+jjeT9p4IiB6tenO1bGm9SODZchF45X8e75mvcYqtNV9QoZ0l0jrhuq8pO7dXDlFiXFYpPGBmYNdoIx2Ou5hVap9xkJajhUQ37vTkeVW1aXqQ6dezuZlSHhqA6DQsni8tTmTXvY1Pd04GpoOJtrbNCEhcYCJXIdhdnQcaOxfYuj+n67jm87oR5YSe/buw9ok4+dK1atllnJ5otlj9ajtI2PiVJARKQWLViqE1mFGjigOyAmjBzHaABNlXJRyyYltUdBQl5v9nEFoST0DUWlVl7FRiRgm+r7Bk825pKSgTjZfE4Fqt0EeYaHKjggTF8/86n27UvHOtFfK4+eQFoW4lgxcwkOmPz5y7aLKOr/zS/2Fn/xdToI/gvoBHIYKG0w+zjbnPoZ6HC22c252LFHNkGUbTjxVjbm3bybFMNN8LZJ+eppmajGeoE1jkaBzS9TB9opNUFMrH3t805ZHNuJmsrWB3WL3Yca7FStb9aioitH5e3t4wd0xWoO2OgAzFNWywZ/TYlrAnL7/mYVbXOGrp1PJQDI/r9ZwWdAyJfjBbIxGIhCy2CVfUazlbCjDLOYVbsWrsGTzTk/IJSpOmTKCC6iGTZXA5sMKJva1XIi7dxsI8/H/g0sc/axTUUKePYnO9aLPFNTlNbwfwYC/dnA9wDGmTW5Xa/1V1NWent7AjdLAVdk2QIi7HNMfWjX7YkUxo0TqwZm+WITGRfhS+60l3y5H55Om1pkqhsgj+uu4/PIVHYP5BrJGDVLan8DYUCUAOyGLW+t3pTJQNRa8mnLAIKWjVoKjAaxGkHhesgsBVTWMvYtG7CiotpRpTdi8+fD5/fsHqWO5LyVAiwzs3MVGBmuQqDxITKkLYPUs95T/pxzYiKqWs4lr6BQmag/84tKsEHvrBoUpNkZ6aj+A5WYFM15+TiK1jJ+R5uNO6qbkkpPrVxzGOUzGcIATVO4unOh5bRLA4Coc4dWiiJTsLKUHF0UwCGoSJ1+fEqNXVpaSj8gp7bWU4EA00aTNwN58/jsvUeO0X4daTSQOICltKwQcF1KRm1bZ648kZWpMO5TDMc0a22DzFWMk0wUUg1cW3RUlLJRK1Zwv4JR5Ebx73JPMouZO6spDoiLDFUIVsEBKLi9TdlNf4mMjOT6sHOk3xlotW5SWUcRBBu5dTVN44mIV6d9PQAGNh6qqpifKQrwwK/Rsb5mPi5HvWzqbk9nPNSrgLZthidunpZ5S7/gPIK511WA3vTjRxUaFsF4og/RF8GbOsr1RWA1bzbDx7kmA/wOJKQvWR+z8eANoGrisu70TetjwH6USVb0UIcNdZ/u7RUW6KVcClW8UNM2UgRSbcphfhWV1JLpy/tQWDpKQ+a5Bmz364BW3qiNQoM8UFA2Khzr62gs7BGpU8gAcDdVE+dh49MKDaqx97eCiHrLIsSK1yyubV4xa+6T1ZZ566Og4EjuoTfAsZzxVcmngwWblZynbN3/0URqM7Dxxn/W6/R5+O9Bub+nBP5r0ZUz+f7qqZ0Op0//e73Bd7OjZ3w3sMZGk3v80AOT1X1wKzLYf1T7jh0onIhSKYUOmai1s7OzVJJTqWDfUK3fuU9jr75EvUeM1L4F87Vx6TJNmnanqig02bn9Jw2eMErblmzW8q83afHBavpgLjJELENZ76qZZ8oZQ3RQfAkocrJcbcf5w1Rnp/CtFYhQCOCsFjaXmkU87/NmvszDAjua/OIOMRHYsOYplqiG4cO6auhlo+URFaoyMmy3rlqnLm07qZZ5KYB+fcQKvJI7qC4TePb6h6jp/JReUKCHXpsjf+9gvT/tErUZ214jL7lR7/5hpnZsxiaaeXLsTWdr2OUXKH3jfv1p2su6/P6H1bZLX712w41Kx6r9xS8+wj2hVAvfeU0HVv+ktIMFqvGO0L0v/4llgTkuuFFJHaOUtnWxNr37o7YcrlRgUqz2pR/UySzUdMyXhZUUy7H2NK2HZq9Pb3P6WvOa+8u39u8prH8r8P1n9eum49jMhb+vcxFkTzN/1ZNxXEyeaI03AMqPgjDG7bnDe6kqu0gHAZJl9QGafl13nXn3FJVjL9/Y6K9gtdLO9Xt06WW3KwYL7yuHdJRnRKlG3HEV83Syrj5rusJ4Bn118VvyT/DSom++VBjODmU56SLRWy3ahSjpd4BNLzJbOZ17Lp6kA4c8dcZFfbRnxUbFMT+OO683kLeD3nj1a3kzDjpGVOiEd5kGDeurMpxU/HGrGHLpKPnE9eRy4jXv8Wfo4wXq2a+dVuz6QUMmdNChr/dp3PQHtGTxFq38bqUSmVcL845r2iN/UGT7WG347HV1n3iB3MI7UTDopV0ffgCsz1DXXv0URnbt3A/fU/s2SQoPogCnPE+dBvbTD8tWA0h7qw3FBgtnz+b8ebYNrldsz/5q3auPilIP6dNn3tPAof0V3iZUUbi51KDUXfz1EkBzpUZfcJHaDBxMpjLK5Ecf0ca53+sGsnG7XXqFZj50N9niFbp4XGf16zlCX77/gbYdO4Dq/hoNHHO2KrN3a928VXoOQGjRE+36JOu+WTMVTVFD+ba58u/cRpXluXoFmFqP5e99732u2c++pbScXN2B1fWxjWu05LM5mvrgH1VaW6L8HbvV5ZxBKszdpczNm1RyvFhZVV6aePOj8vCPU/q6ZXoC6+eOY3rrkguv0Kd/eEmpFQc0bcYD8o9to9eeeleLvlitjok+5NhbRACJtaxxbh6+mnjlRRozZRIPeswhZcSz+CYwr7RAOYx7R/1BxnaUti34SQXpRzVi6kwepxq0a+ErOrFvLRbvT6gkj7zdx1+hoGI72ck9iX0o4eeHQn5WCFRqbg0lBPlqmRivWt94LdqQhuo5W1EUYwUTiVBHYV6jG8HxbsZOLUIglIKxMmdtac4it2fCmlrKZIgKGDmkjfq3b6VtK5cpISpB+4+Wa+8h6aUXOmrAxYNVnHaAZxHy3On5jTWF/NRQxX0PdoqkAsi+KWCt9sL5wDcuVE/e9LEO7inWzXdccv+om97iwlwvVwu4WsDVAq4WcLWAqwX+L7bAP/HHz/+LzeO6JlcLuFrA1QKuFnC1wH9uC3z22YUeiTWRaaosiN/IJubhHVmqC41SUFKMuvdtqwhfVB65GThzBRqbYKutHgCBehZwW4tKzwtCYM6G7gCmmKhIHT2apUVLt6G+C8AK1KBiNRuOtdih1mPzCyxwbA+9lNQWcIv6rBoVT1xSkM4cz0ZTuLd2rz+kbxdtVzEWzZMuvhCla6HSCg7q2j/8Xm75a7Xx02P6dm6q8lHI9Tyvj9rFBmjH8tVUp8dinYrNMjarJSivkrtGa9jErtrz3Vp9++Ue9RowSnnV6Q50SmmZpKhIHx3Yv4tzTASMhZCVtVuDh/UAulWRYXkUgIDVaduO2rJtqwpK8jRu/GisyDxQ2SzU2DPPAAT6aMOGdWRihSomJsapsrdr3bZpg9okJwGk22jVyvXAkTpUPVgio9oIjo1UcXa2juw7hI0bShpHyVmqDDarG4Bp8YmJKCj8AEjAHVRosdGxqsWuuQQ7XIS16jR6rMozcjR3xrs6kVbE9fhqAyBYZG+apao3tPx/G95az2/efGpSwqISdUAuUJ9NdAcSOWopg6R/zbV1tm1PAVsfIE5T3qzZEvM+OlqT/XHTI2jz++xr/oBII5r1QFhTG9rnNANcB1gBJowLGySz3ErbFC4jX9OyLA36ejhK2KbzM1WrWc82qVubChPsXJszMZ3jmZrPMmgt0xbwZedkX7dMUFOqGmg16Gv/Z7arBhb8/dlcd6zwUPkyLkLIfPVy2sbO2WAvalWgoR3XQJyj2OV8yvi6N+CqGTD7oIQxyNrAJr3B3HCshs3m1vJMK4CJdh4+tpHPh5k1cTVjzKxmq7GwbQLRqNU4f1Ovmt2xvezcLOu1mr5qx+TbgJXuahEdhO2uP7AW9S1guApIUIzytg4g6+sN+A7zcdqtBtWknbdtuZvq0bkG/lUDMLTMV5pZuXklzvfVYTnowf3wpVjD7oHBWzuXasCMpzfKTOx4I7CC7NEjWqFAxkYgXSkTRAHXUA8YDGc+MUhRR1GDD+3g41Wl+KRWWLOWa83abXyuh8JQl5QCcWMjwuUfyPdQAJKXl+PkuAYBflvHYMdOfuq2HUe1LzUfhaWAgtbObooKCccF3R9FZ4Fap8QrFutXd9RMYYBdxyqavuADKDdQZErNBtq71MnJxdKTvlfMeWUWlpN5Ga+9249jO12HfXpvR31YBaANDw8BHAcpmM3Uktw8XKorsRP2d5SjyGuAt8W0V4Ojeq1jvqui/5jS19TYbmzOB/DZVaYWrKvGejUaK2dUo9yfMNSwRShkrQ85anKKFQzSVwFoa7FUpdNw/yoBkX6AVu4p12vVG3VMIuVAcQOvlo9cy/vNutn6chX2xtZfTJlq2boGIMH+KLlzuV6Ru4hTAErmas4xFBBqith6AGgV51tYVq1DxzMcMOrtQyGPo4pssoK0cWMqScoY6OtN+dD+zJ1W1FMLbC5HIRuB+jsRuBZAJrgVJViRUD19mi5lukKUV1XKyQey49jAN8oNJTK3xumLHowvT1Nlsh750q7BdOgwu4/0VevrVrhQRkFDGGsRo5/NcdLRKWKway4GNNrnG/wOAORZwUIhfasIBWYdxT41/NvJMfw/AG+b51EH4pqrwa9YeTY/yfwcElvBQyP3KwCgr0rsPSlyuOuOMzXl7ou1F6CSl1Og7h270WlQuANrC+jvLWITUfBtVh196vdPP00/qtS3r72h/PTjuurx+zT/zx+Sp4wrRYs4zfnzp8o5UadPNpRQQBUqP2yAa0w9TT+oxRa0gT7tS5GPAY7Ti4ealaO21tjL5u/mHHT7M597n0ghWjKW5L71qNlD63XNNecqYWA7lNi4JQQF6/Dm7cAVFIgBoY4wLqBFqIJiUrRj3jJt27xH23bv1QWo7QZOvlpfvf6BNi2fr2fmPa+07YfI93yZ7Gt/terUQpNuvkr5Wcf0/BPv6fe3PaOo5M664dKLySWN0NNvP6PqzGN6974/ac/uA0po11Ldx3bTyDPPlh/5uOsXfKGYyGDcSKQTR/ar/ES95n+7R4+/8pJeeHGWvluyTmWW/RpIERiFXGm4hdjr12D7z59I/23hrVOd1GQha+do67RZoXfr3k1HsKPdm3qMaA0K+Vq10KZFy2jfEp6p3HTRZd11/l0Tsadm/gObebm1t9VNu39coceuv0+D+yWrdac4rdq3QTdOn67oWGy+x96moX0764+vv6LU7d9oFpbA9977jIo2HVR6xjaddRfKWIqEyo7nadXinzTzxTX06RidMWCQvnj/E50xJl4XT79HeRXeWkzOczKRBZsObNToIYMUAeDfuXObknu3QrHZlfU/VB5lYfrTA09ghX0r/eokRYILAfNHNBH7YL/ITtzzbzX+ivO04fO3FNomTu1aR2vDivnqdRbZpmEoL3E4+OmNN8xrAAA8QKExcVq48HtNuGQyVuPzsPsuVmeiNhYvX6vfXXENudO1WCjvU0X+SbVgXEV0G8x4qdKxLTvJ4f1GE84fL1+KF4LNpAGXjiU/LNZJ3Aym3HmHQlu14hk0VLtWbdK8WW9r2JDh+nbNEt358P1KbNtZO394RSXZzJ3MucFkw/f/3URlHUvTx69+oaULtzE7eGjYiN6aPvMx+QIsD2xZpg4A5YrGMi39fDYAfIMGdBui4KhkHcwr0yXTHtXyz57Tym8+191PPqkyxvvKH5bqYtqm8OgW7d+82Mm2P5SWpYmX306mrBtWyAv18t0v6eKrJmr8bY9o/Q9faNb1jyu+e4xCyav+4cet5NrXqXubKIV71cuPOJLOfTrwbI5N+pRrFdSyBX2kinXK3EQsI9ps2AtUitV+UExX7V6yVIu/+0HXPvGAQgMTlblzv+685mY9/eofFd2rt566cwY25xs0tH8b8mdf0MHty9V+4Aiu3VcP3nmXeieFqF1SnAZdMR0Vf71uv/1Gbd64i4JOL8Z2IlMjn0uhgLOo1AfTJ4C5p17NhTdNz9KMiapiDenZVu4VFHLy3OThjVL4x93YKXtq1rs3K7Ql9sz7jlGAShYzsQqebjwPsr578czgxnpbhjtJDc8EiT066eBP+brtmhc18dyBBbe+dme0m9vkX7fo+fnE4fq3qwVcLeBqAVcLuFrA1QL/MS3ggrf/MbfKdaKuFnC1gKsFXC3gaoHf1gIrPv7DRUGe5Z+kpe7V1o07dOw4FpOAnE692qh160h5AhGRsVH1HkEFOypBB25hU8oGgym1qgESPqggQ4OBBFj9rl65T9v3ZPN+7CxNOcZmTzkwqdryZtkyYMvEsdpMbumlXsnJ5Ovux/mrQWefO0q9sSg+vuOwFny/VTsOFWjwGUPUt38vLVv5hYaO7KvBQ0O1Y+FRLZi/V4dKqtR+SBesln2UweZq57ZtyE30BRDUY41ah51bgM6Y1E+Zq7bq1VcWqmPfkUroGK0jh7erTVxLjTn3PGzzlun7H5brphvu0HffoKYAZA0c3FPHjmXo2NF09e3bj83EKm3ftVUpWB9HA1+X/7CFjcWu6gOkWfjD9xZZhYVke7XFPtIo9q4NPykvi4r7qEQs+7IUyQZ2G+BtBXaNeDgDuarYbCG7EetkDyBEYCBZgb16CRqsuow0HUrdR+V9sZPRVYYl2949+7gPrfm8fsrIzNLGNVu0c8EeQEWU9mdWaDs0yg0AYyJHmPr/E3hrPa5ZMWubhY6Sj810B5A6m7NNL8v+MrhpL/v/ZqVqfaPlGpq61pR5p1uT8ndkdo51cvMxHOWewR90OkaVeJnKqjkj1wGpnoBVNvvN/jYQNUw1isMiQE1ZOX0VaOXVDGEdxS3aPlM80D/taE0Wy032x45Kld92fIOUzeC2WZ3bbL9s77eXk/9q9s2clzd2eAaFDTSHo7ww1W0t996yygy2Gg+yprHPt3M3a9daAxXAJTu+QTQD1aasNKWvtWkYdrwOvK3gnvN+a9+I8Ej6EUpBYF5+fhHWuHw+49Hg2OlKZrsu+7fl3zYA8gxGGpXzAvjHAzwTIrEnNhjNdXhgg2gZymXAyXIKCex8vbHitfOy6zOlciWSFssP9QIeFgNms4E3JYxJX3/UH4DbKkByrQcgBmiWmJBEpmSWA3ADAZWWj93APa+GzgVjTdm9W5T83asUgOKxGKvDw+mACdSZbTq2JuM3X+hEHQBej2qtnvarxM43G+vMMhQ1tQC2SsaJWehGRgVyHmnkrJYxvySjTo2RR2MmiqgIbC1ztP9QHqq1UNqZ+Yg2TQS6BnB+x0+cAA7XYd8crhiskt1QbrmbZNra4lQhgqOCNlNfVGHskvL9Fah261TAXFOEoqseoGBKa3favgRrY6NjphK0++yBOsyjno1kNshDyRguZbO1FEvrIooygii8MFhRDyxuNDtYR61N4QP3ml7IuWORjRo1wDJ96fPuHNCX9xt8NGWrA684VS/6RxX0vLS4nDZpGhsOvA334/jAZ8Cy9TcrHDB4btm1boyRMitqcCzELVe0SX1u4DMrOwdrVgPheYCtKsXFRDttUUF/DAgOxrK5yHEoMFvaOsaoQY8a/m6qcD8KUKxYwFS3dqwA7p2NFbOxtoKLsDBsvbm+fIpWSlEPt4gLc9TFjTWoja3owcY000S1jUvarbSE6wIYVnOvq1F/2viqsfFjlv1cgwFDC3p25wJN4R/Gddu6Y+O2Ob/aiiOCsER21iOAuBUfeVNAEIA9dhDj09uXIg3OPwfXgzIWKk/ap6HB1P+mjPprEcnP7ef/MjGd9pd/N+Xt6fDZTrP+V36y/3vW+rWmnqb/+XCvPVCZluRnacL4Tnrsjelkkh7X8u8WqTXKQIO7WSjOCnLyAf3lKqC/DJ04QR1GDFY5c/BHf3pW/fv1UZtRA/Thcy/qyhuvUU3xSa0kfz4ns0aPfXzMsc1OJJPeB7jiDcg3VwmnEMfbcphtjDW5M9ha0uScANw4NQc3/9vmz3JU3bbe9u7QEXCSIZyLAAAgAElEQVRLJnjuEQ0ahG3q7VcqK488agqA4mJjHceLYuaQIJw4bG0IIfu6NDVbC+YuQmmepbCYME2ZcY/mv/ahPpuzQHc/ejmAbbx+fO0TrVi4kviCKk176X76l7tef+4F3T3jA8ZzqH6PTe6wUT10/VOPqz53kz6Z8aI2LDgCqPLSw2/+QUkjUesT81B88jDZ3L7as3Gbdm7ZowsvvIRnsV3kiCdj2V6vF998TYPHnqXN+w5r956jzvrnFEWcAtbNXe/v9c1/X3hrK39T7qe9KspKNKBfd70z/1uu0QNHhcNYRsfqnSfv04+foJblWcfm//qgRuG0rqt+f44Sh52BehJXAwAq1ErL35utdWtW65bHnpIn69G777yucWePJN89TledebOmXDlFk+6/WMd2f6UZd76mimNuGju2n656aJwavAq1c+s+dRk8mSxyfz1z64MaM3qEDu/bpq0/rtKdd1+vTpddTiZrhirSc7Vs0fc6unOH+rZty9xSBOiMU/fhycrMKVbr3hfo4I5cvfbYw7rmsjNxCylSGsV2Qy66XYEJvfT4dVfqwsvHKqVXsn5a/I1GnDdea+e9r25DR8k/sh3QdasOrVjMGtUaV5hYJWFd/DXPqRPOHKufflyuftgR5+YU6gQOGf3GTdCBnRuVkhhCn92pzgMHyDuxI24JZdrx42ryfLfpypumYimfoazdu1RFYdaO7XtVw/w39Y9/pHioArDbSnlHc/T0tCd0Ir1Qr376qiJaRGjxR2+wPtrzC+szPwsMHzvIKYL7Zt4P+uiDHeTXe+vex6/V8HMnMfvieJFxnGKYKDJ8q/Td5x9rAM+3W1avV+9x56kaK/o2A4fo8IG1qjuZqg69O2vF6tWqc4vSmIl3qejYZm1fvog1IVhHMo5pwMTJrCexmnbjLTpMhu+oHu111W3TNOe77zXzmW80uG0UCSMVOpJWq179+unGOy6n/7TWC0/OxOHmpO569l6FJ7Rx5vsa5gBnnqDgx8PNol6OqDRjl0L9UrTwo6368tuv9ODLMxTftacaaNM/TrqRrOJE3fv6S1r31Rw99YcX1SqhnZ75+FWtXzVbHYZ2VVhCF45NMRPuQyeXfqj8I/u0asM29bvwQvU+62I9/+x9eurBb4mTsRgFCp4acISwh4IGIjMs0uBUAePpMSJWsFZDO7eI8lFbnklKi4v48SAakJ2jwswi3XnPCF141zBlk7tbURyuIIqUqirSWed5PrCCUNa9MGI9SnHtsOebiooAzZj+KjE0HTXt3qlX+nW65aNfWrdcX3O1gKsFXC3gagFXC7ha4D+7BVzw9j/7/rnO3tUCrhZwtYCrBVwt8Ist8N4jV/m2bR1wODbUP379T2u0fNVmrI1DyWf108gR3bFeI7MqIwP9FUpFsuAs29ELT8p6FDg+/Gkb8mWlJWQwoaRt0UJ7dp3EDm43lqfAgJBANnqwokS1V2g5jQbMvNhUN6tSYMfoobEa3YNqdzKt9h3JBBZ3Us8eMSpPz2TTpUrb9mayDeTL17tjnZiji847S93OaqtVH32vrz9frT3HSzX0zFFs+JcqN+2wOrRuKV8q7f3YdA8IiSQbLl+DxnVXAqqq12Z9qq0HijTynGHqP7CVVlDhP3zwOLUb3EZzXnpDXTv1UiC5VT8uXqDhwwcD0qSdO3aqFfZykSj6LF80Li4ea9AofcsmcxhKuoGD+uvkyQwVFgKEACetO7ZQGHlbxeknVJSbD5ip0u79RxUd3xqlbwKQyk/R7ZJUnptFRtlG7NRisJj2BRwdB9KFOBCuGlCR3C6etjaoFqp08ngPHjqoPr17Gx0ln7NM+9lY3LrQsnRRmWSXa2tWgdzZoAyoZ2MINYHlzv789d+xTbbvwYnUUVj+I2DRnKNoG2MNDU3AphmANtvCWTahGwq5ZpVuU46kwRYUbtUorBwVLPoNvtfZ2zJIaHCzvgkAW18zcGhqUTu+l8FRy0wFfBpYtZepXw1U+fuiE3PyYoGObHSbHWONKRuBuDUALoOidahgHRtXx3sTAFht1rJYvHIezZbKdg22mW9AwCyH7c+fZ0XaBnqTahgLWbP0pPPYPbBzM/5nSDiYDVIf7GdrAYZmAxqA1XLz++0kmtqKdjDbbf7fAavOEdikRhHmDYiwawxAVegBSPIEXvmySWenHkTOaC3tkkO2bUF+MYpWMltNscs5GHA8XYlmQKMJmBscM3UzSnWAQ1ggmYoUPvgBswz62YN/Pf9vkLfSbG05vtnHegImjb03wVts+rC2DQA+FmDzVwKEq0ZFat/jBsgzK+eK+lwnT9WutwCwbPbLDkzj86trASvcgtBQX3VsH+yoXRHWUtjgA5gtQLlfptiWkahSfYE+eYpA5WsK1VJy4YrZoC8srhaCfm4tmbCWa1xSqGSyLEuxkqwAEsYntEC5E8q9JZvOM0S7d6frRGYhVtcRTvFIYWEBxySzl3bKKSAXmM7esVWCYgDZ9ZVFjtrW+oEDcekn5Yy9QhS+QeTThjG3mbIVjIg6LB87wzzujY+iUd8XM0daP0Xe6Hy/WW5Xcq0p8TFKiYuhzVAU1peRw4sy3NTPwG8bsnaf/QCnTv/n3z5khR/F7tJyjU3BbZzGD8Wsvy/2xQBXg5CmGLV+YX0uiPbxMBtnsvisnzdlhdZScBLKMXgfKme792ZfXYEzgTMuuFcFWDybpbcdq6kfNynQzX67st4bC9sCpwghHNv3CsuENXU653giIwtQns910kaeqOEBUvVA1Abyj+2amgs3nPHvAHCDrzY3uDnA1Gz3TZ1sSvkQsoGjwoIUirOBAVgrZCBQ0MlbNptus+LOL+SaKQpwZPUUDlVTdGDO1R6MG0/ea8669WQtm021r9nYm8Wv9VunyKFJSe3O/9s9MVvtgCDUx/R3cxA2EGHzg7VLKUUJlQB5s1m3+cNuxt8DX7+0sP6/grd/b54+/f/+K/D258pbs6z2RDnbQDuJ3GiCSDWwfys9/eY01qIC3DDmqX1yO/Xq1Vf7sBFmcOjowYMKJqu1zxnDgFXx2rdhg5ai9pt6663KyDqhHwF0U2+4BPtgINXRNHKcu2jlnmTd/8hM5gXUahSRVZWijGY+cWw/IPvWr6wf2/lZP3Pm3NPmZfu7XasVqeTk5ioEBf9A4hfqiikUADJfcdVZGj15FOe4zileiI2OUQiFHjWFQBXsxK1YJ4/ike/nL2X8ZWP/XKZHn7lf3uEeevGJ54lJaK2pM+9SJVnVn738uRYu2qrzp47RBXdep6z0VEXFYbdcHqRpk6Zo/ITROnvaVOWh0Pts1ptKJZc1OKW9zpo8EgV+PgrflkpIbqH6wjRlHz+uIhSJ8W37KRd74AWffqAbr31Yt9/ysA4D/AaO6qn9x3O092COoya3a7e1x+zc7c/mPvprffXXvt5sp93cj39rX/8fP1o7zxhmlWyOLLbeVSoaB4XJE8fo8uumyD8lljFYpdWoVN9//AUN7tqN57F8fbPuuCIZ44MGJuiKBy9RVLcOwEWeFSqDNfeVN7Vv7WrddM+Dajn0HMBWqb5+/x2dPXkcfc1dV5x/rS66sIOmPfZ77Kq76OW7ntL82V/rqVnnadCUocwdXko/mK24xPasZRFK3bVbX39CPvGiderVuZWuf/pWBbZuwfwQoTmvvaKP3/xE5wLpO7VJUB6FCH2GpSg6IYWs2S7KyavR2888pV6tw4GtLbWN+xzRoh+q6+v14WP3UvhwTNfcepnW7NiGffEkbfhmjnoNGa2D+44qdccOdYkP4zmzTN7MWW27dNKadWs1DCXw4h8Watzg0fppxTrFJbdVuT07AhojYryx692pyKSWiuowWKm7d2r5/G/ItA/R5Dtu0Qng6Imdu5W264iOncxV9/ETNO7CyTxH46LAGnHvNdOUk16it+Z/pBCU4IfXLVbW4f0UExwnIqBa6Xkn1H9Qa5TN3bVo/hKKkPx04TVXqNOIATg/pDMvoCatCVF1kac+euZeXTXtLuXwnDznozk6/6qr1HnQWcwXWfrqz49pokFw5gGL/+jU8QJt/nyddpP1fOWj9+i7T9911otufUZo5eLVKshrUK+2vbR/9x4tWLFeqUUVat0hTC0i42iXCF1+9a2KbdufNTBbxw4tpyCCXO6eQ+UXzNyOG4w9UVlRGissf0Yofe8yZe3fyXxFEclL81C2b9bT77+gNr3bKystVbNnfKKP567Qdzu/pj9U6Q9nX098TLkefeFhtR8zWsV1JxQUhu0+mbNu7vE6tCVd6z95STtWL5UfPzNMeeBORXdKYY3x1Yz73tbXX/3I53qK9AQnMqCxEctjFrDTn9ab52gnZgLnB4/GErVNiqJozQqyKA7z8lXq/iJ16+2jlz+/jvzuAiydi5zM3TKsqW2O9LS1zyILWCfr+Bybz6ge07Z1J1WY7aUuPVsXZ1enJY6c/Lkr+/Z/PHm5DuBqAVcLuFrA1QKuFvj3agEXvP33uh+us3G1gKsFXC3gagFXC/xTWmDpe78fE+XvviDAO9Bj7ZrtWrFusypRTQ3vl6KuHeJUj0KphGzJJotFy9uktBsAV4Pa1stkOGw92EZqFFmDfl6x+uHbDdq5NwuYGKZGf09lFuBRymZJhSkj2Wz1AKxWscFv4Oj8sS10wYh+2rFmvZas3KWUbt10063nqiLnmPZu2K8jRwq1jVxXTyxCvbBUTcCq7fzzxmLrSs5YeoY+/3Qp9oHYOkdge4qtc4vEOHZFilDreColub2OZ6Wpyr1AF5wxFGDspz89N1dRiS01/d7L9fJzL7MJ7a3pM6jm37FHG9dv0thx4zVn9lx16NBBXbt01Yb1a9nk9+Jzo9ksLFAwSuKY2HjtTj2MEq1anbp0cGw7j2MBaTQqvmW04uMjlIfCsCUKpF1YRy5YsgblbZJSkpIBKN6KjiG7EkiWuu8AisZybOU6oxg4rt2b97Ep3Er9BvVUTBLWjRHAk+OVOnLoEAzDQ1369lZxxgnUe3XKPZKjhXPWAcgbdYxN9G0oPCqwSg0F5jZgO/pPhbeWU/sPch7/suHkqA4Bc2R5NtsS20b7XzeDDdwaSGmyLLa+1AxYQIKOKtAx5T61+e58L7/qDaDQvgYMDfSYKqseAFuFasqkvM22yfbdBict69WjoYTjmcKCvUT6myeb8g4kNstUwKhZ91pWa/Omt51jGVmmlSjFbFPcAG6zHWdzbmazsrfZCtoBz/S1ZnBrxzBVox3X4JedmxU5NHCefgBVfxSJjs0zCpamfFHGgVnkWruZNTJjwqCfo4DkWJbZaS9TLVrOazF5qJRLOCDNoJMX39eUm+uOUhtbaGsPrtkN+OZuYadcfLOq19rU8npDQkJQx2I7CRSrYdz6k6/qD1QOxEI4JtgXOOoNtLJzwTrZoCO/DfYZFPcAbrIX6NhaVpRh/wxQqQR25TA/lDrRtsBXb6C4kxPryKI5AxTCtjXPMSyD1lS3dh/Nar2ODVWzDLac2s6dGBc+9N3SWnInfZwc2vwygGqQDzmaWIKzeeljBQH08fLKCpUAjt3ZyKziPMtR8bqZ3S9uAJ07t3ask4+nHXXaM8qUt0DVI0fzlJpKbncFxR2M43oUXaaE92dsOTmxtH8UtqqJUbQHdotIBnkfcxq/Hbtr2tzyhYsoQvHDZjWGzVL7zHzUeiRRau/h4yrIrgDIhDlWvaaCLcXa2pfPtn/XYh3py33ytyxj5DEGX/1CAhQJnKohI7uRc/Xlvlt+sqlu8lG7ugNkKgCoDnA/1aesrzgqXU6xknawwgKzIrbjmWK2wdTjbPyC9x3VYXVtOXNOiKPabUTKWotS2EC8qaod0Mr4qOEKrAjAKUJgfNlU3zQWrYAEFSUWyjZmfVGw52CFW2sqcbJh6/ksg6K20eyoeYF6du6VAAAD3dbf7Nyt6MGxTwbuWt9sykyvc9rfChpCbX53r1UAfTqOe+BOu1qBgxsb7eWmdmaDu6S0Tlm5lY59rln+eljhhpOnaxm/DDU7piNiatq0NgDdrMA0i/9axkYVc7U/VxuDgjgwECU8UNadQgWnKAT4XULfK2P8G+Q122luAHOp2VtSsPE3W+z/eOn9fwVvf+3Mfj6H/xq8/fn3W39rfpm62tOdgc4c6l4DsCcyITHeX9ddfwZtn48rxEmyZIepzeDB2vDll85cno2KL6lTGxT0rejf3vp0zlyiAxJ09tRrtf7zTxRGwVJcbKA2rVukeuIO+o+6QMEtLtTaZQt1w83THWV+JO+ptf5tZTCsLdb/bK6xudP6V3MRTPN83Xy+ds0VWIF3iQ9VSkKCY2fs71ep626+kJzQtuTx4g5CTrf1d//gcABJjcpQI1p/3bB8A9C2ECDC1ygwmIo6ODwhTFs2rFeHPj3IHo3XOhS4Tz78tVL6xWvGa48pMJyMbPpdAdnVM+6cqcsvvEr9Lvgdlrgvad6rnxGF4KauQ87QZTPuomBrhRoK9qtT3+u1fO7bfO5Risr6KrY7Th+FHnr7+dcUWFuo3FJvithydOPtl2jN+qXasn6fDqaxvjCerQ83K4+b19lmR4hf6gd/D97+4x79r3wH64obcwpYrZ5CLR8KM7zIEY0hgP2CSX10yR9vUCOFbw24LLz36FPKo9DPHF1+2lioaFwU2reNRWXqrdGXD5ZfAnbFDSlYr/vrtdtucRxM7nj5YQXRxywXtI7HUc/Q3tq0covuwg53WI8g3f7YQ1h8l+rNx//MXJqvxz94SCGtolRTXqe09auUNGSU3FHslxe4ayOZzO+S0xof5a97Hr9FUbivVFV76ZWnn+ecSzT1tuu09aclSj24QRN/d44iE5NVwdxSSozA1kXf6MwJ45VdkaYd+zM1etLN+uzp11WOg8FVD9+qNQsWaciQwUo7doTs7khlZJxUIFneYaFu2sH50jBq06mtDh89qkFjz9aPc75UTUkDkDdV4TGoT1mfp9x0tVP4t3PreqyCAygE6Ku1FEuUUdi1e3uqRp89WpEpYeTIFmo7ADQotoXOvH0az9fBzOMBmvfs83rzpbma+dyd6nvhJB0njzpnz0FVMI4/nLceu+hanX3RBA0ZlaLNG5bwvBCncWQ8+2JTX0lbU0qHjX+w8lJL9fK9s3TBjUPVslUXPXzXfeo7eogmXTEFJWii9i36QDEtg6j7CVetfxTP1b209MN5+vK12brv0SuUWXRSB08eBRAPUhZrd2RgDI40ufrow8VKO3kcdXOExk8ap7Muu8Qp1PH2LKTYKVbFODksX/6dWhKB0KP3EB6BUOqzpjmxAayJ7m48F/GzwGfvzNbaL+fqd+PGaeeubC0k0/it719TUCQZ7xSlrv7wK029a64+mfuyuo3qp6svOldpP2bo2qmjdfUT95ElC4FlvSqvPow6PlDzP/gKRfZnumxQAvPSSd0642HFde+tjGO7sK/upFmPv6FXX/ycAqhY1jUrbuK5o4JCROaL0+erpr9b0RzPfay9pSXZiudnhiDGe3lRKfNXsE7msY7Xn9Tddw/WxCmjVHx0H/OkFRXiNONukSLmrlHNs4EVMJmm3erb7Osh+u6zNfxcdULtOsSfd+kj6+b/K0e169iuFnC1gKsFXC3gagFXC/zvt4AL3v7vt7nrE10t4GoBVwu4WsDVAv/SFlj72Z1+bm5lq70rynsXsyGwavVe7TueruBWwVT0d1SEH+qmUjbeDZ6heGlkgyDQPxA7TDZpHKtOgzIoAFHWBZM1ePRApRb9sN0BOZ4o08rYKM9js6ySDVgPgIXBIjc2cKstGBN4c87QQI3v10mZ+w9p7eYc1aIgvOLakQrCAu3g+h2qKGzU0fRiFbKR4U8GXnbWSbWJSVa/we3UFgXrx+/OZ0OjAUvhOO06uEfxKS3I7gSAAS0CAiKdzZWQaG+1jA5VxwE99cWHy3WADaA/vvKAPn7xWS1fslU3XT/Bub5Nm7cCfrqitt0PgAnV8KHDtH37Vq6vWm1QWGzbsAmI46/x4ybqWOFx7d+3j4r9Ho41bQ5KWrMy9QRWR8ewGQVw8aXS/XharrbtPCx/sm2jQqOBbyhm/BvI9+ykIpSFtumW2CoFUFGv4wcy2RBM1KDh/RSQgOojf69C6hOAVKVsHlcqDttA9jLVAPDdSHbY5sWHxY6Z9hbVaCsqHbMTDakBOlpu6D9TeftfgLf//05qVrFNtpbNVpYGSAwkurlZnqfZwqJoPWXTat/vD3C1NrQNZieD1rE/5eVYC1sumSlvm8CMaVoNmpfTr8zOt0nV12R57AGA8qRPejdav7XvNYBqilyUW2ZJTHZoNcqeQDbfDAIYTG1SmGHpTa5cLcc1uGiwx8BxE8SFCp06Nzslg1zNYKjRgIaTsWsW0U1AoSl31/xtKWwwVSSQ0qCrWeGGALQCQpoybS130xSGzYrHWsu+NcWFKSbMQpnv9TJ7aL4PwSA5nGUASj6P9vMFermdsls2CF4JwDSZr23iWcuZ+XFT3m2TOt6saQ1YmxqtpKTYUR/btp4nqnhvU/ECz6MApeHhKDD9zT7XrqXJdtZsmt3sfmFFbe1kFqZmy+vp1gRvs7HOLSxvylx1s7YBsFUDRKtMoQcYjECNGhAQrJzsvFO2vTWOlXUNeZN19VZoEauW5LcFcvyq/AoyXQ0MNqqkuoys2CDagE1J7oMfc4ZnfQj20Hk6mZsDwEDFEhzg5O2aVD4IUBqKhXpkdLBjz2uw3Q+V6sETJdq3O0MlhQaXgTVYlaPZc/qbfwBzHApsH9omKiJQ4QFs9GIT3wgYNdBtc5uBS+sHBksNXHugULX+avbWZdgPewSGa/+xdOVnUpjAr/DIEK4Tq18UrbFxwKn4WAWFeykt9YjqyVINCw3XycwcBUdGqUUSRS6oetxtk5W2dcYE11JUVOgATh+UthERkdgLU0BD/7JzsNxgK0awvm6qZrMnNvWdjQmDR74+gQoOCjtVqFCOlXQQm74o0oGnlo1bxCawFTKYctqyZQPCUAdzXOv3PlxbEFDIyfhl3gngfMos/xhVsOXbVhjg4vPK6jgWbeJLO/iiILZz9aU4IYT7VVLiRTGN2SFjkWx2zGwiGxArLbNNZ2P6TeruGqxmTURrkNefLNNg+l1UCDCOe++sFcyh5cA3G/G4nSuvoJr2rkPFDDw0237L0LXNeXanrY/amK1FzWvjwdT6fx2jNmOYrbQna4GPQlA0m8K/DOt6U0JZW1Sgts0vZkzSsQ2IG7S1ednGgeXp/tYfhP8vwtuaei/6FlnVtLkH8QhVFDO0RU147vheWLNmcWMbNWLsSCV2TNG3ZFx6Mj5r8t3Vtmt7AD1jt6QSy9fvNfjii9S6SxetnfuBenbrDxBdqZAEAGufwfIO7UChC4ppzxZ6/vlX9djMefTHAOAMSmnuX4gPSm3HztqKVpoWiGYwbaParHeb75X1uQAKLcZ0baXy4kIAXRrZ82G67NoJ8gutwwo5FmgVirVrIUVRmL1iN36QLNojhw8rh8Kp+KQErG9PkqUZoUlXXawGCo9SD+9Vl5EDVJCWrm9nfa0tO/L1wEfPKSGJohUrNsjN1qz7HwJw3aAuQ8/TT5/+WR8A6BqxhH2QgrF2uJkc2/suYyOVc4jWpy9t1a6t23XzDWdq4JgR2rlynTav24fSskTeFHU0xLTQ5ahHk7u2VlXOLu1asEoPP/+9juWgKMa63FHSn7L4t9b479gm/yNXjX/pQ6hzcGCVZwljl4KqBtY7KwYE5obT3sP7BOiKB26Qf6dO3O8wrn+53p/1hqqtMKooRCewdm+HMrdTipfiUnw19MrJ8krqzDoar41frdS9Vz+gG28ZrUsfvEz13qw/SqDoIJBlKVwfvfxnvfnKnzXtpiE685JJFB/46eHLp3Hv+unSp6YzrzTqyPJ5SuzTT544BZQzrwWGDdCyLz/Vy9OfVg9ykW956nJFDToXcOmh92Y9qtFjR3CvOmvfmq9w2yBtpDDHKVoIC03QJ3/+HHVpD42+uKdKeSbw94vRpy/PxzGCDObnHtWaue9q4NCRPK9UK3UPsRjMpy07xssjrF4/vbtIUUnRnIcX55mpYWN+p7XfLNXS71Y5z+Rde3ZU626tFUKshx92ufsPAIA9CnQA9xo33AraosJNPZiu0ddeoeLcQxQULJc3BTG+jIGhd9xMIYyndixboSdue17nTBykK2bcwfx/hLkwVLu/Wq5Vc5bph43ZmgDQvfHZmUrb96327VqmUedfT+FNlY7sXaWgKCIHErsAvcN0+3nXKSLAXQ/PfUofzXxc7Xr214DxZ8nTL0zHVq3RFy++oFHjBilp6IWKaD9Miz/8QG88+JBemv2QUrHI//T114G4qKYBsIUFZVrwynv684sfKbkzBZ9Xjlcs62YEn5fSrY+jKm2sY33kCe7g/l30o0B16jyE9QpnEHdbH3g+tOchLJOzj2CF/um3mv/VInWJa6cMnp3rPOr15LtPqUXnJLJhV2ODvlqbvtuiS++4QX3G/U63UmiyadU2XXTlKN320BNOvn1dFQWU855T956xwNk2mv3h98raGKb09GUaOq6rzrsJla438Qv8Kisp0IXn3qT0I2RqB0UQM1DIGmVOELQ/xSPNr+ZxaGuVRd7auleLY4cPzz9hrMkN5B97sq4V8nxUTA5957Z+evv9G+QbnI9N9gmeccP5Hnvea3o+dhxq7FnQHtb8rJAqWN98ukTffrlFE88buaNz24TB3a/8qPxfP75dn+BqAVcLuFrA1QKuFnC1wP9WC/zWn1n/t87L9TmuFnC1gKsFXC3gagFXC/w3W2DJO9cP8fWpWK3CMu3ZlKENm1NVxaZ41xEoQNvEy7sWRScb8G6Al0Y2UL1QbdlWd0FRgbP5YFDIjQ22yMgwbEYbsUM8op27s+WFvVutFxmFvL+k1gfLMssOJYvWFF9sNJqFqA8QaWhXf7XDEq6xrFR5+XR8x1oAACAASURBVLXKQw3YGcVv66Rwpe08iMVXDZv2bPQHYSlMJmJBCbZfqXWK7RSo66ZN1q4lm/Tlu8vZGOqiVMuMCw8j55JNDgBWcQHnyubFgKGdybisV0J4hJYv2KJvF63Xn7A2q8o/oblvva2Y5CgUaQA2NlIS4pLYKKpWbl6FxowbrfS0/SrNOYEiL0Kr121EVRunC887F4VmiZYuWQ6UaYEyItCxfw0mM5EdbcdONSo8XIcPHgYMBHJdBi0sa8tsV4uwcg3XIOzl3FACHCXrtxxo4IGCsRo7UlOTxiZGK6VHR+1P3aoI7xQgl4/yijJVhBVsEhtzgSgGf/pqibZtzlV9QJRWpWbpGJt/3mzO+JK5Wc2mp1Nq/wuv5ky539JdbPPnHylv7XjND4qOYM8BKk25hH+jCAIQuttmGmCkWQXk5OLSJwJMkWo5nwZC2Wwzq1KzNXZUcQZPT3vZ+Rj8rGMjy6iMWSubQM7AopMxy8sXOGQWjI6tKva9lkNqO/v1ZA6bMtaAkgFhO/EmqAyU9ApyFHalKFwtq9Ogqh3PAKV9QLMKrTlr0c6joeGvkPp0BXCTFXOT57S7XYttoHEtZh8cGGznYZmpAGb7GspMRzXpWO1S3AAsM2jqA0Sy/FCzLa6tN/VIA5t/pgxpgmV1EN3yClSTqCjtplfxPaYyNnBr8NPa2b7f1LkG3Jrtqw1yeVpuKqo1U0va9VvOaIg/ai4UTkF8hieWtPbbl/nAm/tjyk6z4HUUuIAUixgtKQYYAhJ9UQUXMv4rOZcS1LUFhSWodL2AxUCy6nzgbEv5cJ8tQ9qyCmvowx4+/qjFKbLw81TbVtHknQKl2XCsKUAZzf1pAAR5AaiDw0NQUVlOMRCQc87DgrKA3ExT7jfQrmZb6EV7BPi6ox4WtuIlHJP24F77B6Bgp222HS3RscMnuB6AMceuccA81wEACESQYpmvPtyDMGx0g1EtedRXYtPa4CjbTLVpfcTubQX3wfqmO+DUwGMpdvFFWDj7hUTLC9vzo0dzyevFVpnsb+vC1aiFg0OA9bRrm9YouYCleVgsezMXFvG+5JS2fAbtx7lbpUElhNLZwD2ldOfym7Jprc25DnfUvGUUhhSXoNQ1K+JT48vGiGXsGqyyczU1uKlZzRbZHBLCI1ATA29DAea1AMm8vHznGNZ3goNDFYUy13JtbVxYXwxibjbAasrvYMvZBXhb1rnlR9ucalC0DKV/EeOknHxKH8uKdezGsfXmewP8Wzh97WQ27UEfCQuLRMFYhnK2WCVGYR2rb5SvXLZZPls/DQ/yRGGJbTJOBzZom4o16Hf0CW9sb2tQxWfn0b+YJ8s4l0Ynb93miibLY3/AvUEPR8luxQ/UMjhG36cgn2UNhoWFK9iLtnPmCyuSQBHNsLQs7BJrDzbFm3NEbe6o4xzsHG2s/Nrrr0ncf/uOU8Ll3zLV/t33Mhz+5vVbrW1/DuhON+tsMklvev3tpZ6ePY7g1sm8ZS3nT/c6T9R8Jeo/oLUevPdSZRzYob279unci38n3wgvrVy5FAV7oGNjO3jUIGUeP6q9m/dS6JGvc2+cwj1t1LbvvkN5F0Am6F5NuvVm+aV04H6iCjy6XN/P+VpnXnSfHnzpS61ctpYM6nrlUnQQ5okNOHCqnrXBikvcaRhPK+hhjm/k3x5W+ANEraMIppy5oE3LOOBtax3ds5dMzyL14nngzMkjVKti7EsZ/PShagqi3CjgqqFvHaGg6hjOGrHeSdqSelBeET669rabAExttBiglNSjldqNRA24Zr8evv45Xf/o3eo7aQJ9imeY/fv04Vu8BxvkC258mozWV/TSCx/riskDddF1NyimVSTtlq3FX72jlNbttJRM26qKUF0BOIwNkZZ8NFvbN+5lngsFGucpsVt33fzkA8RPhCr3YKq+fuddufGMtP54ndaS/WkFC3ZfbU62cWR//lfg7b8S1v7SsU933viVJxM1erLmAW7Nrtid9SqQ4pdgHCqSmRsnXjRco7Cl9qAopuyktx675TF5M9fUM88dT8ugj9UqISoUl4J8dekQrxueukvuLZLlU99Gbz/3nt5/+hXddft4Db8gkRzZWOyvE1mXYrGfLtWkMVdqWEfssGc/qTrPBN32uz+w3mfqyTdvV+vBPZR7bLfKeQ5NAhZmpx9SdI+JFO9015pvvtGM6/8/9t4Czsp6+/5f093FJJ3SXYKUoICComJdxS7sTuzAwgIsFMVCBFTEAOkQ6e6e7u6Z/3s/w1GuL73X+7v+vvd+/79z7muuw8w5T+xnf2L22mut+zVsYKzuePcVus9CdGDrfn0y9U1dNvFKJbdprIxNS/TDgtmAbIk0J7XVtClfI4eNAsyMy+VDk18GfqXs+PQyctoP3XuTMvfuUguYufuWLdeXC37gOORdMnPzwVXat3a32gIK7z20x/FP79qmp754/1utWIsH7Jn9dRpjLDg2TBt/XqOW3XvjNR+onV9+roXfrNDgAb2xJWhFTuXRdMOeij1iCMz5bADeYubR8U/dT/NVtWY8NllZ2/M1cdJEJfM3QHV1Bo0akfrmtQ/02YwlyB330N1T3kFSeIN2712uvkOHyZe1rbTwuLZv+YmmyiEqzQrWRy99CON0qy676gz2qZvV9fTTFd+mFTLA9Spk/X72pvtBtUt144P3qemwi5Ck3qX7/vY3jRzUSnFN/fTcnF2adM8tOu3M4Tq+c5eeuPdJZeQe1VXXXKGho09zGkUQ0pcv4zckJkHVsGm962lkQG3FFFw8vCJIMxqobD5jfJTmpGvT0sXas2EbYPYBmkBR0Chir8HfJu06p+j2Jx9WYuskx85gI80lE6+cpOtuu1Zjr7tfl585SO0ad9D511+iZl2S5BcWqIIDxbrp6muxVyjQpFfvVXhcvNP0t2v2Ec1f8rFum/yQAqNQGKF5tYicWYrk87QZy5SWWubsScw+3UBZD1OS8cC64MT0e/LYMZ9183o3v29bD32Zz4L4O6Ge5qUCnpkHfxcFMeYff+Y89Tk3QrmHDqqmLITGL1OsMOUTk4pmn8uewZofy6u9FJfcSEWsyS88/hkWLc3UZ0Cv4QOvfeP7v2yRch/IHQF3BNwRcEfAHQF3BP7jEXCDt//xR+C+AHcE3BFwR8AdAXcE/roIWP168VvXzfHzLh57bPN+bVxzQLnIRsZTdOp6anMlBABSlMGeAnCsA3AyVmywMXABGPPwGwuiGG6ehVXIcsZE4wmbU68vPtuuvEJALgCJKjzKysopoMKsq7dighXlzMsRUKMcj9oYJJBbx8PygpEbw7GAXQApYdMBvMRGhFOkqIUBk4d3pYdOoWjlF0Q13idfGxZlqCK8Qvc+fbmqjmRo6sNzAHzxnsX7qQggITLaRx07nqKjeMMdRF6uT5/OSmgRo1ivEO3duEfvfr5al94yTuPwvt264jv548MXx/Uf2LUTxm2MVq/Zo/XrD+q0YX3VvHEYBee1iuTnuQWweEJ9ABh88GcMgRmTR70uAjZYHozIPCSUWwHQwbgFaDDZ3tS0VAonIcrNLqXgHazmrdvC0E1TRmaq2iF9l5gUB5AFYw7frpioGICoau2CPVwNMOLjH0wx1srr4UqJjVLrri0Bb9OQky1UGGDRXgp2K9emKQ+Zu7XE6EAWAFJQGAUsGJGAgla8+ateVnj9U+Ctq+pviXWCNXuy56WBo4SGmDQApY6n7Qk2rR3fmBHGKDVg1BvA0Nh0jiWuub4aAHpCvtN1PcZMNck5A2dcMsuu39mnjAXr/JcCb2Vlg0+t5R8aqA1MXivs2b+M4UpOW8zKiF8QDMwGUBamJ+Cm/deYisZ2tGMY08lh1Tovh8/nfPeLxPJvgB67nwZQGklmx3+2FlCTYpxJOwM6mQS5gXvGDK6oQio4q5xI2M/wNOQ93uZba1KugKPGVgwNhzmIRLmxRgtousjLLaaI3cCCdJiugNR13IeBSq7nYOd2QHKuw3Vv4Xig2nOwazLv1JOB9qCQQMCwekVF+EGmg71qEs+AJ6VlDXKlHg5i5uGcz5iOJgFdfgIkrwaczcrKN2VVZKKDYWaWq1WzJoDzXhRNs4VqsbKKqpQO8FPF9STHB6lTu3iH+Vueg89sla9yK4vkgYxzBAxJPwBDTwAjkx7OyKBRASnTPJg4ZBM/o1GCIrgxmz0p5janOBlhgAyIXGFBOV+wgvHZPVDQILcdyO8MvKS9wfE29QQATmEc5uB1WUgDicWkEUXXcNhN4TD4HQYncbXYGZBfUADDHaA3GIlJH8BCk++1gnhaVpESE1tpPwBVBXLPDnP6hLRrJI0cgYAsQXiFGrBpILqvAaBch+VXJCzsWuRnje1fbRLbBhg6LG+A23KercliA9x6kcfWgFBC0bvU/GpPSHvbeYyta3lsL4uFvUz6256rPd+Y2FhHNjklMc7J2N179lG8LqGI76UkfMpNqnn/vj0OCBZGE0oFrGUbdMGwzeqtQcKwZcaMjTmT0Q5DxjoCEKSc4+fkZDtxshiVlpby7LMAyTxhQEcSAw+u1fIDz3NinF2I5zFNQHZ/Buoa2GRf9nmfmhKFRwTCGEbeHHDQxJtryCU7b1Aw8pEwu/ceyIT9SLzM89mY+l7Gnq/CYrEcdrqNdYBw7ttiU8iYrYTZHQn4b+oI/oDXAeSQH2ysapOPJq6mjmwevsWllc7zEvO1jWlXEd3l+XoyUPp/Kj/8787HvwVv/93jnQwUnCyNbMf9I2AY4WmeC40ExMgf5npxXhlApZ+eevpilaYe1e71+zX63DNU6gcTH5nW3P35SqPpaBiMUmuWmTRpioYMHarTzxuisnT8NncchHGbpCAYl9G9+qHSkQ9LP1E7F87QkS2HNPzap+UZ00kl5FglTU77jmXrsbtv0KaNB9S2VROHaV3GmuhHw0W9L80AMFV9AXXrkA4tJm/rqos1uHc7NcNP+dDWrTQ0+GnAOYM04NzTeMY0xJDneYDJNsajI2MAlAN0aPc+PEKRIT1SrZ25hzT+1uvVrGcfbZ37tX746kvd+Ogt9CZV6fu3lmj6Bxv02c/T8fSNUv6O3frwiclqc1ofDbrsMr1z/1N6482fdek1o3XDYwDTvgUsFbkq2Leb/I5XUFQT5sxKheC3W19Tqi3z5mjBrG9pIgtWen6xRowZpbNvv5V7OY687RK9Oekj/E9z1BEAKQ9Liq27Dzpjx56djX0bfy4J/n8V2P93c+nkz/8WvP37a7GZ99fXr79r8IevwTvb3lHP/SBioiTkYkt2FSrcv0YDx0Zr3G2XAmaO1vRHp2jtvM8UkBIvD1w7czKLVIx6QUpSpHzYQzaDoXrF0w8ovHVnmk5qdculd2vnd6sBBAdp4NB28unURDUBMaxt7ZS5JU9vP30b80murn/qSW1Ylqn7b31QV/ytg66adK08mK92rdmgWE4UE4tvuH+yvGJPlZdva63/bpEm3XSFxo/uoouevIu9a6I+nvyaVsAkf2Lyk5ryyOOKjazXlROGA8AHa/aM5XrrrXWa9NQ4JSOx/fPWLTr7juc1861pSl+xXGNHDFAi++/Zn85RcEJLXXjvPapJ36eda+fR9JAK23aMZn/ykQaPGqqwSi+9OGmGalFxuAdf2c2rlhBDFD5YZzsOPBWpkSAtfG6GtmzZoDNGDkXtI5j5mT02NiaxAJ5e2BUs/f4HJMA7aeS998EKfkNfTPtCl4wYq7PuuVp1wWXatfJHbZ63RLPm7VbXoZ31xEtPq4hxvWPHj+o6sDd7Ex6Wl60xBeyNW6rwsHT/Nfdq3fojevvta2nCylCUfwslY1uy6JPX1Culnb5ftleffrZAl199kcbcdq+yDhzVI7feqksuO0/dh5yque+9rb5jblZy4+b6CTnxyc9M1oAR7XTrs8+qnAalpZ9/rG6D+ii6Cc+e/Ld+N2t48/BgT4QKSjVjvgxVm/14FHt7BOjA7sMc8ytlpuWqVRPk11nzs/Gk96R5rPeozrrm7ru49gjWvmAd+3mTbrpmIg0op+viGx/QjeOQZMbv+IXP5urwru/xEIbJytgf1ZlrP/8ypJGvk2+Yj45sWKm5c97Tmk+26Ml3nlGLwcjIe+BRW56t/Rt/UqsO/bXkyw26HRDah7XWlAPqAVYDHKUUW+9/MwKtIZGfVZnzhO2rzOqbPR29dIgJ4VfvW6qaIhqbUst11uhWemLWhSo8ul1p+4uVhE1EBZsvL5rdzEbDh+Y9W/PraX7y9aX5Lz5M777yg5Z+t1/njTvjmzEPfjrKtvh/5RzgPpY7Au4IuCPgjoA7Au4I/Oci8NdVAf9z9+A+szsC7gi4I+COgDsC7giciMCSN+/qXFObt6m6IFPbVm/S/v25UnS42nVvo44tGqmmHNlOmLcmO1bvDaCFlyV8PKsCAJ7kOExBY5+ZH6c/fmBrliN9vOoo0sF0oePpVFYH4FSDVyM7CMdfj8KcARPlFFjDQn0pziQoEhZUIMcJBlhIAsytqCxUFGBMNKyxYhira9bs0PHjuerdv5vDoD2StVGpK0q0KeOQzr92lIYOPk0PX3SnwqNSFE4hb+/+Q1QhajTizAFKgLHw3nszFRmapBadGqtbi2Rk3ML09CszldC6jS4dN4xi6HK16dBBoXERjj9lWPN2OrD+sO6740X16d1S4y88Q/PxxRp/zsUALVFa8OUnSmwZoygf7hmmXQGym1ZkKaGA3KRZssMQXbDgG3Xr3kFNUpIdAO3ggWNILB9Qn1691BZP3+WLf4T1lg/Yk+gUjWsADiMo5IXh9WjgZToSzPGJjSkkA3Ig+RqCR68nhZjUXZuU2DhZ1fjjrqb4tWVrqvI9QrQrs0ZbDuVSwObzJlnLWf/K4u1fAd5ayhkTwDA/bypRLlDEuX9AE4ubB1TOBjlVF5PVPgOoa58DKHR9xiXD7HjmGtMWkOlk8NbFLjUWoXNeQK8K80R1mLMGpDYAQvYZO7dJ/VpemqRxnV+AA+jazw38MlDMGIXl5QZa4nvqAL3Vv0hBN3jeNrCd7Heuazx5knH9zH7vunYD+e3YwYBSxlo0780GuWhYFfn4lCJha0zTGpgXoQBOBlxWgY5akS84xMfxSzNpaZONrWWAGRuxGEamEYmNBQvO7IC5xtqo4/4MxLPjW7G/ISYeSBCbbK2BH7BJAe1cAKD5AXtRADbwNiUpCvYc76dC6otkcWhYlANg5uTn0cxAIwFAX0Rs9C8geIPnqUkMe9K0UOgAjwFIJzZunKgoKK6VgNBWbC2iASEbADYL31w/3yr8oMORDA9XflYu8sE0cgTCCsZ3OxjPN28GWAh+lBmcb+POHQDsPBOeZzUAZqumzRVPgT8n+wggYbHTFBEN67WWWFQQkxwaI9Izc3WkwCRyy+Rv6gHIEAPlOnGwfoA6APNS2K2B/K66olhNkmIAgHn2Kj0h9xzkxMhy1eJXDOhpE5o1pFSQJ9l5+AfDeM/OKVUVeRWClKm931iwJlMdyr9jY6Lx1zzqMHXj4xMdKWs7nrHlIpkLy5h77L3GRjUpb/MkLgMIjYC1a4BpMUVrLxg0JodsbGF7zsa8tc8bOGsMYVejQQ1AsMuT2cZIBWCrxdIATF9P7oH7r0JloJhCvklnR0RFcb2lzLPH8dwGSOO9vjRP+HONljdUyAE4uR/ea70P3sg05+UVOnLDJkNsctyWOxE03NiYyULONS+v4ESjjj/FY8YUxXVrSinnGOUOQ9fYxvzOJPTxFjZ5cNIamWpYv8Gm7cB4NPCWwrbdvw/5XlxSr6Npec711BsbnM9XAhI7zQgAdub/XI0cuoexh3mWwYAVBhhWAabb5w28N/a7AY+1FPDziGl+IfM3uWpM3XqbyE9IljvS7A2mv38H5Lr+fTJA9We9Y//djcdfDd6evEb82fXiZPC2lrFbiQx281ahmv7mRHzrl+votqO6Atbhyk2LyPkYlWdU62hOKn7WTZTcuZPuuf4+pEcvVXJimA7v2ajEhBSlnDZSa975XIldO6oJ/qG1jJGfP3pZrfqMViSgR0XaUfnFJvJs4ng8UXh8btMZQy5lXS1FKSOeXCb/kFnG/h2pfPysaTap9wxSBWBHTVmuzhjYWVGM5VRYtK3bpmj8HRMU2i4B4OOYqpjLzFfam7nJGzZ8NQ0fq7//0WH5blp9UNFdGuuy2yfCnwvX45dO0MDhA9XvtJ5a9uUyTXt9mSbPfFwt+p+iuqJjeuvmyYpt1VSnn3+5Hr3vYc2eAwvzw2fV++IzaNBaqQDmrzI8V/dt26suIy5EUpX8Lc7CG3STln27XCsX7aBxx1vZqGhcf/fVOu/Wa/H5ztT+Tau0aO43mj9rMwBzPHYKANmobNQYC5r5yMa6a66x5gnXGvPbfPvHoOo/z85/9/MNZ/hj8NaatAy8ZWg649+zrlJJ2F2EVkdrxaZtatuyVq/Nfk7NOpylvNRCnd65Fx7JfmoTkYjiQqAKkboPifBQ/24t9PUXyxSXEKpJ029WbIcU5uwAjex2lTwL6/X4zUN06k39WGPKkMZvoqMLU7HeyFRwIx8lDByO13iRLj/jIrVLDtF5Fw9UjwtoNGCO+vHjWerfoSNKEPhzt+5DsnXkfpK0adO3unvYhbrwsn66/JmXeK74Oj97nz6csRA1gUCdc95ADRlyirbupAmw2SnKz6jVS0+9o9O7n6KkFs01YMItys7N0RX9ztcZAxJ0+a2XacfmLYpo3lLth49RffpurVkMU7JRoCJ8GmvOgiW67IF7dHzpUr037QONuXyCup4zTt99+Lo6IFe+d98OnX7BBcrDz3nTnNU6cHCvUmCflzE3nn3eeCT+w7VlxQYt/mYVdgKHNPGB+3XKkCHa9e3XDtDXrEMXeSLTX4NqzkvXXqY18w7ozCtP19+efFIeVViiFKYqIiGBXst8pR/dz1yLmkH8IC2cCRP5zndYuyr1/It/UxSSvmGNY9Si6RjdcvlYDe3bRgM69QOMna7jFSV649OpNErs1Iv3vqhLrr5aQ6+4gTkYBvwJ1Zg373hOn077TM+8e6c6nT1A3747Q0mRyfLEVroD+/4K9kq+PmGsIfE8h1Dtnj9f70ydrgL2FccPZzpMWLYBqPiE6eKLx+DbnqbVq5mjsip15cTzNfqyq+WfHE3W0fhTH6ddX8zVxJuQ2H7sGp179a364I7r9e4na/TDoW1a9fW7ehHw+P05z2o3ikBF+VEaduG1qi/bBSj7Bf7Y6wDC1+uai8/UuU++qB+/ekstsUZJSW4Pk3mzcvAX/uH7NZr/3RJl8jdDAI2wtrcNoKGoHE/tk5UPXCPR/naotoYkk0+2uc32n6yT/rBvq31ocsO/tioP8wePbL326njUkhqrIDWbBhb2BQDMNScY+Z7s5WpNKQEkuBLD50b8bXdwf5UeunOa2rdgfrtkdO/kkc//9M9nAPc73BFwR8AdAXcE3BFwR+B/QwTc4O3/hqfkvkZ3BNwRcEfAHQF3BP5kBBa/c+3UmpL867IBPDf9tEd5KG5Gt09QW1gJTWCglFUVUCA3JpcBX+YLaiw8O3gtxf4SCvXGSsNKyS8Mn6d0fb94J5LDPkgUR6iUIkxFLQynugCn8mA8x1qqMg6gVl+pjm2aKzkhVvlpuxUdFYuUXLoaxUWpR/f2io4Lwv/1oHZsOYhvYoUKYUWFRQfp+lsuUFKbcM1/9kst2rRLzbq11nVXn6+pT0xRsF8ocmYhsArwmYSZ1qpNogYMaaPU40hBrzoAE9hDIwZ2UlxkgN76YKGKq/w17LTu8qvOxZ+rQtFNo1VLgb9dt56ApZ305Zuf6qs5X+j56U+olALr5h9XyxuJtdK6YkWlhMJKDoPFF0HRraiBsWdsPcDXuITG+g42Q8uWSWrXv4cKYeJlAUgVlSCHimRqy1at8NTdrtTUDDVOaa6mTZspNMI8InNhiBRShDbZ33rFNkrGXxggLjmOIlS9tv+0SdkUvJokJSqkAiDlWKY2/7xf+2HcbjtWrh1HC1QPKOMDeOJ4tf6JXdufLcb+u+CtATX2amB32fcN4PIvx+UnJvtqRSpvkzIFVPTmy+HimOax/Q45uwa2LnClMXMpWDvsRoBGh/xxkuefi+lqxzSgtRoGc0P+AtLYMShmmbCwgZT2ewNvLeZO0ZvjusBfFxhmAJndgidSnPZ+K5T/6uNrjNuGe7GfNfjjNtzv392jMZFPyNwaMGyAqgFfgTAbAyhAlwE8mgy0MUOLYWbWwZzwAxALgN3pB+gWAFBVi+SgxcKYNcYwNKaSsYsNkM4rhA2PR6on0qF+AbBLCZuBgHbhxqa0l53Xxa61fwfio+aA1/Y+Xga8NchREy8DsmuLydEoJcbFANKYdynSnBXG7gXMNq9XgAJjMgaHUU2151Rd7oCBAYDHXrAjMzMyGyR/Mf6Lj49VTEQYz5hnwtxhgJ2xg3NLzHc1l+YFGK+xkTA5K5CzJHYw5Uxm2bMYOeBcjluH5DJsmkyAwlry3NfYxQDFyQDHoYEG4gPaAc4FBCKNCyAezn9tjqqDkVzG+45xDJN6LimGPQyom4vHZSUSq4GBMD6tAYC4VfNMAv2Q7g2HkYykYXSYF3LDUb88V3vuDhhqHqwGIFM8LiMW1LiZK72Vll7AnFcNeBviAKr2vC1PjWmbQiNHAMBpPix9wwTNR9eAxECYuGHIBJs0enpaOgBoRENeE0eT7a4lTsYuriQu5ntrAKQxho1tbtdi+WgAq4vBas/Emmssd+38lrv2FRUdjZQ0XpLMxIEAvbm5+co3EJqCcDjnLGDOzINRFQ2j1poGbEx5AkSb7DJohMOwziG/ipjDHJNavmqJox/y0fbmQM5n7GtH8ZlcKAcEr4DWGkizjJcXYC8s2Dxkoj3MF5rmDItLEICZ5Xcl85nNWdE8s1DA28AAG6cmJ0kO1ngCMpcik1zW4IWJrHlxiQHJNAmYPKZ3KPNj6itpDwAAIABJREFUmcNGrjPJZOJkkuJxyOoGIsNcAVvTGPUmdW0NIA7D3D/IkfcuxH+1gofnRSOOB8/funDqAL7tZePABYC7mLa/Hc+uZfb/D+DtyczbfySpezJ468n6VIkdQM9ejfXKe3dr7rTXZbaTg2EP7s7YrnY0SB3fmQq7vh4WZTVARoI+/eYHDT3rXJQrPLRu2fdq3+oUbVy/VweP5ujaJ55QEOtzTfZxbVu2UG3OvBA/a0Dele+yJifAuOylygy8IpF1T0311rlj7gIUrWeOAoil0SwdX8lIFAw8mc+qmS9M1j0Cf9wxAzogpVyi/PRjat+luUZfPx7wo0o5x9IUExiqKlODYG7yReJ9H/Km+7fvZj4txMLBT2dOGKPmnTpo8ftfadH8RXro7dfkBbPzpQdfkVfjVrr3xWcY/Fv1KmCtV3mwLrj2aj1w32tavPygFi5+F8ZuF9UU/8y8eBhmbqa2bNupIeecR6NSLfLheTA1a4GdwrRyznI9/8p3ioKF/NBrT6lJp2Su/6h8SmmeQ4kkH9/SN1/4XFt2pdN41kTrth9Grty8bhsanez52Ti3OdzVRPTbbeBvGeO/ZVv/s23jbz//e41KrmP8lqn+67H/Hrx1rZNOE5TZIxh4yw+tia0KmXV/Ggdvue42mnti9N7Mx3TBxDHqf+bVCAE01fvTXtAbT78ij2LrDmQ/wNzB0FbbpHC1RYHhGKBbvyFJGnUL8Q5tgUdojC4ecrtqj+/XA8+OU4uOYdq/fqN6IIN8D8/zSHq1+vdtorMvGaNX8Ciuy6wlt5tr+EU9aGjx0Xc/LFWTVm0VE9NI3y7+nvedo0b8u76+hdJRbbnrmtuZ+6M18oweGnH2QC2Y+QV72Tg1bh6n+NaNlI79xvZt2zRo+Ei99cIsjR44iAbFbB1H/vn08Zdq8Zuf6PiuXbr8xfu168uPhYCNeo6+SEU71qowbS/nitH21eTQnnxdfO0Erf5qDg0QO3T5cy8q/cAe8iGLRopk5HP3OX7y5YC15cdrkYbewZxb51gL9Bs8hL3+ZsbcDm1Yc1xxHVvr8akz8fVdqA/feUV3vDRJIYkx+vmbb1WyL0+fzpitpFatdcf0qfLD6qGuehOMY/aXSKFv/nGlstKOaNhld+uDxz/S45M/U0oC4PgzN6vP2BGOmkR9bZCm3fyqvlr5g2bNfli5e4/ohefeV/fBPXTN0/dpI5LSvviwthswlv1AkLM2eHr4a+ajN+ijT9brlRnTUeYp0xSkyc+4aKT6nX0Re1zYtsz1nt5II9dH6Od5C/TkPVN0OCePZh9URJjCW9FIOejU/vwtgJ9tTR7S7nFavoLGz+xiPfH8E2rW51TGDG2OnjS9sRd//fan9Nb89Xp71jMadOY4vfvI7dq2d4Mee3OWFn80TVPe+JRreVgd+5zC+GL98olWQRZKRWmHlXc8U1/N+hoVoea68KmX9elrjysgPkqjx1+nHz7/lBx9i+5O1CrCQ5GsxooAK4BSNmgGsNo+jov4XfDW/tTi7c6+2NPp1kIJhPWzlv2sN8xbD49g9gcBKs/NVO8OQXrlozuR88ayAnUKA2td+02LqTX61ZfWKRCVj0o/7ECCkjXl2U+Ug83DVZeO+6DDZW/+7Z+Nf/fv3RFwR8AdAXcE3BFwR+B/RwT+RBnwf8eNuK/SHQF3BNwRcEfAHYH/1yPwzYdXJQV51W2uzS+O2rlqG151GaoEyGjcPV5tAHBD8/BfxfORKqNT/PY0RhJcNJO2raxCsqvGwAkDlcIpPgRp2ZI1FDvyKRIEqg6WbjnALb3fABwU/wEB+LDAIAE6YIVRrOqE5GFMWBAATB4F/FDkhLPpovfQwP5d1bZtoo7sxidqyXqK+v4KDI2BjZKmDj2a6Mqbx2nV299qNt61zbt2Vv9+7SjQBqqkIIeC6WKuJ8GRS/X1r1frdjEw0oK0bzcyy5QEB/ZtrdhoP8fXd+HiLerctjXgD0ATIFJYAteCL24BMoojx18DYFSpJ+6+Vxdfdq764Ge34IXXtZbr6Xd6H0UkIWmcmgOjEMlkJGvLAYFCuJfgUH+1btMBqeaj2ndgq7r36Aj44cl78gETEpWTcQxmWSSx9NVPazfAOAzQgP6nwbBIUnleOvKjaQ47zkC7Wqo2AcjeBcREaNfmHXhFFqjb0EEKRu4ufeUSBeFPto/C+NKfdmsvTI5dqUjQUtjxMlAIAOnk1x8V413g6clgo33uHxV1/yzgawWn39s4GuBoPpS/V+T1AAUxkMWbPPhFMtkYqQZSkjNe3J8LEHMBpUbjNPngk4GVkwvCDtvVvEL5MnatfRkjtQaAyX5n924MxroT33thMury6HUVwhvAW7smJB0BBgwA+hW8NZDHJL8bXg3gJ2CwyUCfkHn+vXs18M0ALz/AQgtUjUm/OsARstcAo8CJMF3xeyWvTJrQ22EtwySj6Oc8L+ee6x0GLsEBiIJ9C8DqgMxI8hlw0cDM5eV4fjYAib8wnblf87c1xqH9zGLhAm9NHtoegAcNGMlJEUpEttuD31cBxBbDEqkAmHRYqk4cAUr4nQF2gVxoqTFUebzh4Rg41gPMwvosNC9nnpMBluEAuQGAxnFReOHC2i+vNHAz3+4a+eMIh4lp/oU1FDU9TCawwkvpqfk6loE0OeB1uXUlcN21SD6GwkoPBfwuL8ziuN4UzsOUD5MuHundaGSljbXsRaHXG7C3oKxOuXmlKsBXuxLvt2KYplUAtL5cSyhgpieM6xLYpY3w7vajoFtZkodkZxDxD/sF3LZQOmxtgFUfT3+K4xUAMKWMf3z8kPQtKCAW5HYoYLYxby0PLE8sX6KQEA7iWRuoa+xb87ANDQlhfgph/gEFAzg2/8oygOFSwN5wWKzRAK4lyAzb5wOInTW+GIvX5ggDfo2tejKwaOcq5/P1HM/kme2ZF+NXbue0YwUBjvoyMP3IO/PbzcBTMwAJx3B8YEvw0SsEsLJcC4O5XIU0tM3bQeb5C+htoHwJzQ5ZsAdTaUaxz9jyYHkcwj0Ecz4HbLbnDIDkwbph3ssGmJssZFpGDrkDm5y52tYT82s2KeZQk+cGuDbwxpd4BULzDg7yYm4ETDfgH+C4ALA2uzCfwrwX4HYiTS7lPOc8cg1pZ8ZeOJ7jDvsQsN6XQnUEqg1BQb48z0InHt4AsyajXA7wbCxeJkmnccO8xh2VcS+LewPgbU0i9oxdTH5jFLsaMv4IrKrnnC4pctfc45In/yu9Rf9d5u0/Atv+7H6IkcFSDlPV1gnWqHJkyQcPaafn371Hs55/WpU5NWrRvoViWoQi8+2lgkMFsMeQd0/dw7OvVzTrY1I72IvMA4s+/VC5rKOFBdU695bbFQ7gvvzzDzl2uZq2H66m/YfDVt+gAyvfV4sOLZVfwvNCkjuhbScFJw/Qmh936vrrkXHF2745jWAZpfmAbMjok7vevqEOE79lRJ1G9mmKMgZAVmG6hozur/aDu6qWcZ8P6BKDHYKHzbGcO23zLq3/4ns1h82/btc29Ro9Xu36ngJIk6nHb3tK199wn1oM6Kx5L0zWtg1Hdfvbb9NglaXPHrtVFVgqnHXNbZo98xt9Mnejnpr2hAaPGaza7O0qythCc8Ex/FJr1aJrT0U0gpGcdxTf1RD6InyU+sMBTX31I209WKopn76Jr2YjgNj9IMo0nACSleVlon6QCED8uqNkcseUZ/XM429oGqzEFOSBrdnGNX+7GnH+LJP6zz73f/V9fwTemqeo6+WsvSfWSZvWTRIWQwKnvcuaUryZv+to2jhr1DA98OpzKs1YzlxyQFGtejOHtKPRIlhzX3tCx47g41rmDTt3hzIzjyuGz19xwXCd0jZAP6/5QaedM1QtR5zOTxsr/Yivbh1/BfL2RzX69Obq1i5AQy4YpxKP9noDb9yda5fo/mev16of1mnTgk1qmhyryMYeGoP/646jB+XfpIP6jLpXc2dM1b5N83TDxLEKadJF9UHNAfJ89cJtj2jpoqVIJo8F1LxYtZlH9OXc2ToVwDY8roW++/wz9Ty1n0Jpkilat12ffjhLUR2bavzt9+jL1z9R0UFUV1pEaOfWJep5+gB1PWOscjZtpomJBqcWcfr4zUUwyqN10bWX6+0Xn1Bv2Op9J0zQyrlz1KNvZ9aFEgXGRevg6nXIBGcqOaYlcstpCsMXfv+h/TpGM2P37v20a+dB5abX6sIHH1fqoSxdOeZyxYRX65WZj6g5NiMfPfacNs3eoLZ9e+viyZPkTSOTVx2exBWHVJqbqoKjxVr8xRKNv/IazXp3od56e6EmTBig828drJgUGPI0bVaURejdF9/Q7Ce+1nWPjNH5909AOvkD7fxxt6657xYUekro9yqWf9NWzCrI59cwZ7DH+nnDcrx6v9XpF16u3avX65tvF+qG+25Q4w68jz2SVyDS2B6RgNSpevHh57R44c8aNbSffJrSiEVzU5++g3VK11O551Dde83lSgNgLUFKecjQ4boIRm1ko2iWG9RNqmH4fzxXH06fo6O5ZXpm2hQ1bd1dL95yq3L2HtSjP36h47u36ZJREzRz3kvq1L+Xs3aVog29ZeOX6tqjG+tKkqphGn/49PM6c8Q52sQ1BYWHqN+Y8/Tlhx/rmYfeUAxrXgyNpVWeFcorY5/AeljLmlRr1h1YTvjS3HTymPhlL2lbN5tnT/yA7V7DHpPdEloYbK/Y59XSQFvIPgC5+edfGafBF/dU/p5D7LtY95h/HfsUx8KE5kRsa2qxZqkNYh8Rk6Q1MP03rdipC8eOz68MSO3SbMg7R/7Vce5+vzsC7gi4I+COgDsC7gj890XADd7+9z0T9xW5I+COgDsC7gi4I/B/FIFvp1/5RGB02QP1BVVaOm+t9u0thB3QRO16RePrBVCUb+3eJ5Z+QJSGogHFeEf62IAm5E8p1IeGxOvIwQItQhKsgEKCL75z5n1ZDoBAjQKAB0lYADNPWE9wTwFzkSf1gjFHwTQCYDOAgq5/EHLJACBWyGiMnOKIod0pJIXi+/U1IGi2AsPjYdvgYViTqithzYQha/fG9C8Vm9KSI5ape+e2Ou2s/pr+6mRkCH3xOIxW2vEcxx+yLwWX48f3Ka+4Ctni1oqLC1Qmn587b6UyjuVpyICByDTHUAgpUgKM2rT0o3jKdVdwXIqefGQyxWAPPfD0I9qz/Cd9+vF8nTq4t0Ii8Y4qhv0GQyA1PZvCYRlyfUFqlBCtDh27wAYq0gqYBsnJ8YpPaKTDh44DIPirRasUh4noDUCVmZnjyM82b95C8U1SHL/bMnxzK8vNyxOgEJnRWkC0EPz/rMhZCqsoMDFa/rEwOJavUNmRbO3ZCft2d5qOZEo7jhWqGoCnDoCo1vHa/DUt/rvAW7LoD3aURkJoYLASAQBJwz59kEcldSg8AWieYBgZy9ABV7hFk/N1WIIGNppx10kSysZSdAALE0oFSLQit4GfpYBeJilnha1fvXcBlTmWF8Cxi0VrYJgLyDHw1r4c1uwJD1RnTMBw8EPK1hVj+50Vnn8PvHU9EWMn+lnuwzo0+VwbWSY/bqCtfW/gqXne+gJIhVH0MwakgWTmf2vAob2tzpiBXGsokrs+fviHFvnAOs+FFUycAG9dnrcmBW2+ty4moV2DI1NtnoJcgwHiLq9Uk7G1aygurnD8dwMC6vBIjVQITR1+FALtGgoLARcBPkMBZ+05GrBYTP5XA9xFIFNrMTQp5nDGr0U+l2sqLqyG2Un7hDFjDegDfI2JZPzjLxsKuGpSnxWORHAQIGyYygChi02ul+dm/pr5+Uie0rxQxvGMvV8Bs7QaD2Nfr0CnOaMgP5NYGYgYDK7ri2wyEr7BfNaHmAHI+TIuDHg8sC9Lhw7lUXCNBFQEtPZgDAMXGKPYg5hVcu8BxCQW8DfMQER8Fg28s9hZTrh8gQ1gVrXBzTBMOW4BEtCVNbDjmEsNdDYGqrFt7TPG1jXA1SSQ/QHj7Xgu3+MwQN7AQJpGAJENrI8BYC0qKkZtIMtJlWbNmuKFyTkAlaNjIh22spVzYwCaagy4PSGHbeeyZ2dfxt724BpcrHH7ncU3DBDaj8aEQMZTEGBnLj7AxrY1praxcguRBT9y5LADfIaHBDH3mIcwnrfEFwVrBwAvBYwtRK76GLLIVTznCmSojSlvTGNjhhci9ezH2DTwtuEFa5bYFMI6qiSna/i8JwVnY5ybV3olft9xMJSiAPLLyaFaQNqgYObvcNjcgPJVMIxrqpgUeD75AL9Z+ApXlzc0W5g0NIOfRiF8mSMjyKcocrDCYQ3bVzlAbjHMPWuG8CHuNv+ar3UVz7gSQKyS+BlgW4NGqxfS3CUAuZZv3jRDnAyI/x7b8LcLbp0DRjd4ZNvrrwBJf29R/28Ab+tYu0EeHGnqAMZffkahevdroWkz79Hcd99WaXqZOvfqpFb9Wmrzup9Vm4sLJ90cu9YuUreu7dRx+OmqQmbVPIpnvfyyynKq1KF7d428daLWfDVPi2fOUscebTX06ql4wvpo1TwYf7Av2/boobULZ6r7gFPYc4TCvo9APrWVVq3arxsnPA+AQaNBQjjrJ/LjyB/XcI3lJQUa07ex+jQN1raDaQA+sHAvGa6Unq1g2kaySSEPi2DTs05bHix8/R1V7DquMCTOy6OCNOyqaxXkXak501/X8VxP3fjQS6rO2K8n7rxNl95xn5p0PEUrv/pQTZkrs44U6Mf1h7R+43498uqr6jSkl7IPzVEk81L6tl36aeM6DbzoKsU0a6uq4gwV5xxSVEJzbaIJ7bVnPwVMidT9U15QRLLFdKOiExKVsWev5n74kUYDzjWKaoc9xB00gBVz/W317ardqJXkoVgQ/ku+Ws64GnR+L3/+J3/2L4O3XJzNGlV4ltYxvk3y1p+ED2Y+rigp0pBeXTR0QIo6nBqv0C5d2H+a9DyNHGk/0wgTx/6wBcz+ej056SF9/uYcdW8ZoWFD2jN/lqtT5+bqe35/mgiYG0PaA8aH6qILrlMMa9+MuU/po2du0JibHlNQdAe8UtPxYI7VN7Pn6Okbn1TblCSsY2vIsa4KCffU8h27NO6W1xjkzTTpgrEAxYW65fUrVd04hZUqCZZ1lPZu3agvP3lZI0f1Vfthg7Xqmw/UuFlXJab00KbFi5jCi7X+yH41L2PtykhTrm+xJjz6hN54+E3Yuqv0/JQJOn5sndr3wXqj/xCVbNim9D27VYdCwqzpX+lvdz2imNYtNPXBm3TTDTfpADYau7Zt0JnnjlJdAM1IMfFIKM9WVEgUtgLkOh055VXFyCfvU+czznQaLqY+9YyuuOVR5RT6aMKlEwEeh+mKG8epUbNwlRUd0LS7Hpc3nqoT35pKY0MkzwS5eubTWubY6qIavfrgExo9Ypy27MjQc7BSLxg/RLc9frUCY0ziP419c0u98dA0ffzOdxo7qItadYnV8JtHafnCxVr1ySoNOauf4lrHqkWXPqowhQ0aanyZQ8uQ7t+0ciV/J/gqsDJYG9euwxf3KkXR4Ohnoj3+yBxX+2gl1iRvPDMN4D5LE+8YrwtuvYljAGSa16t/GLLax/Tkvfc7Tac34+frBVvf1jlf1kD0KGA4b9UH06Zq19KtSmnXSlc/+girVYzuuehKJbC+Pjh1Cso/a/XoQw/quZcfU+eBAzi5n/btP6IZk+/SOWc1VcdTB+nA1ip9N3sBzaNpSj2So+BWjQGBZ+mnH77VfQD5Ef6heBvHsV6WK5NG1Uw8witp3nSUHrhfdpi2Qv0yNF1ryC97xRPfOK4zJw1gL2Ops9Z7s9bVVwUpDzuBc0fHa9LrE1hHi5WTns4+i32pqa3YmmQfNrUS2MY1nrB22UvWlgXq69lryJMm6to17uWmZ0+/7X9yjnCfyx0BdwTcEXBHwB0BdwT+70TADd7+34mr+6juCLgj4I6AOwLuCPyPRmDGpMv9WzYO21EdcrRZaUapvvl0Jf6UvuoyoJs6dgsFLMpGYsuKHIA7SHo5bD0DlQCRfCg3mKRlNR3+Jq0a5N9IS37YpF0UPSv9kfFCUsxYrub9aPzBKvwvvfgy6a4yQIUaivYJkYFqHhUqfwCreg9jx4UCnsKgQ2rT37tM54yEHdOymb78+jvt2ZsNGAz7Fmlh/2gPXXw10slUcaY+9YHKKOJ4UhwtK8/Tva/coYOb1+gIxSRjra1cvk37duWqK75i4VEVKoOx0rplohISQ5SYnKLde3I0Y/pn+PIlqWWXjkiz4RsZiOxmdQGM3TZK7tWPQtMqffflPN1/+02wgyo0/a336bZvr6RGIQqDERYaGgu7q5qi2EGKIfWAxiFqf0p7pM28tG3Lz2reopkTu3SA5BLA3g4U4zwBb6oBIkwK9NCBA3wmUgkU/uoBIWoAcbxgpFXAEqooxpsRFoJHXQhgBMCAD9eGJKDJ5pbi57V9+UYdOQRAUeanQ5l12pOGRCygTCWsPPN//GPZwl9T7T/DvLXav8vhy0DFX6tS4LW/MEoNgDKZU38DOE2lFS1dF3hrQK0BafZRX/OwPSFH7NyzfX8CuTYgy8AbA8zLAZ1MhtlI4HWAOXUmlWu+eic+a40IJtHcABo3eOPaYRpAGWMLGZDbAN5agdwF6lk07ecnv05m3roKbk7xzUDUE2/0BpAwMM2Re6a65jARnXv2JgdNKs/AWl9nrPkQB8spY6YbY7AcFqkxiE1iO9QYMTzz4hJfB7w1z1kDb+spWlrzhbEvTKLZ5bdrMWqQbQb85LwOiHmCoWterfa7XPxMfThGMNKmCXGMU84bBEBhrOjSkirA1DwFATyaV6S9v4rjV8GWbfDNNcDZWLd1OnL0sAOSmdx4JUX5WnwJa8npCqQNverK1LJZouKRRzbv1Cpy3teY/Hy+uCBXhQamwYgMDgsHbK+FeZuFv6zJajL30Ojg6x0MQMoMA7BnEtv8h3utVxIF2nAk0kP8kYlkTHrBbLNCpbGKjx7NRy7yMD+PhHEaABBc5kgrO1K/FH5NatAXwKBRdIgSosMAcJmvrEmAN5inrLFYK9BkDADI9KgxrVXmN/KmuAwx2RpvwMVSFVU2eE5aTI39amChGdTaczcZYFfm2+8daWVyLZQcjwaAzMnJceLp+OrCzrVcCOR7k4JuhOy0Ma0r8AuvqCxXCNfvD4hcy1gvQv7Yl3s0UNlY4l7cg4G3Jpvd4Kld7cgxB+BnaOzfUADa7OxcpKPx4AQgDeN3RRX4yR47ovhGscTAS/4cz5jelcQnxt9LwYCjlawF+TBZC5Cxt7m9ziTLnbHWwGgvpbgfh0xoBczHrMxspwmhkmdXzZrgRT7VgvabhDnJic8zQD5Agz8gueV1UUmhAsmR2FhAZp5lPYxuPx5qSSFyyDwb1LobGgdgX3oRR39A1tAwfEpBlo3J72kMPmt4YJ2x8VoFaF5vMulO6drkwa3ZgeK+jX8bx3j+VjhfSFAim2zyyUbKLTGLgBOaASY3bmxiU6y0WNhc8nuMRvN0N3a7NVTYywXe/tXsR1Mz+Mevk2ebhneePDP9FaCyhy/3aURx8tofuK0c1lf7zo304kvXaM6sDxRUH6KLr79MHskBmjf9bUV5RQOmBLBeLdDfLjlX2QHeCm7SRmUwuL+f+SmAkKf6jBymlkN7aNkHH0tHMxXZtJE6X/KoKg8u0pKFn6v/OTcjeZyjLT99opHXnquibevkhwy5RzAy4j7ttHTBNt024UmV+3nCMEdGu9TaxHyZB3x10WktleCVpd1Hy8hNX51xwWCFtoplPcViwCNChUcBOVq3wl7hsJa+ha9oQZ22Htiv8x9Bqhdp1bSVX2vNsuU6a+Ik+UW21ap3X4Kxflhn33GnDq1E6SPEXzH49j541STtX5el+954Rj3Pu4AxuUGlx+aras9hrYPdNnDsuYoZ0BfmYjlKIFu5TtRJMjz17G3vqg6Z95fem0xjVgDNaqvUOLmxclDVmHL3ZHU/fbDG3f6ADiGT/NiFt9PwhkVFbYEO0CjhDavdnzFt480alWy+sGaRhoagP3r9z5Rz/qh5zNZ11+vvmLf80M/mdnaYBmeZqkAUse3Z+RSlHzqm9O34DwfUaOxlbXUGYJ5fJI17gGCeHnib4mdbkeetgNhWquJnz9x3u76Z9SNrQK1aIVcc4Vui0aOS1f+qc1UTiA1FbS+OWaqrx4zTaS1j1bQJc3XTWI2++haWnObsdWkIqw3Rw1ddpZ8W/kgDkL9uxiN1+Hmnac3cN1SGvcdp5z6il699Spu+WapH3jxbrc46TdWoNciziTwCk5W+dYu++PgNjbxgkBKwxggMi1B5Tp12rl7FvF2hj5duUf/AJurQrIme/3iaLrv/LljUQ3XNoBGa+cNrytz1PYosNBkB/G2et1gRrL2VITHasHy7xt50q/Yd3ADz92f17TlIU19/XZddMJL9cbia9+pBE2C5Zs/4RCPOOAcvZpp0cjN0ysDeStu7G2/4HK2CzdquHfvYxs31yjOzdMn1k9TrnHPYGx1TXvYe7f7uYy3+7kfYvTepxamnMe/n06SDVQJAcxmA6vqvf5If6jtlqHA8+/ICXXrtObr20audPSwUZL589f1HH+rhO9/QkB59dcl1w3V09yqdfuPZ+mDyazq6rlBXPQd43oZYMYcwm7PmZ9HEyTrCMb+e/KKOoyRz1tX3q1m/waoo3Apzf6canTIKYNhPM596Wu/PmI/tSoyjxHPmlePJmbwG4Nbm+OpSzZ8zWz+t3qgHH36WxspE5uQoJsNyleQd14r5X+rj1z9S/r5KDbxpoCbe/6g2L1mli86/S5dcdKbuefE1rfhxgaZNuEs3vXy9Bl/2N8YVlgHIaj9x48PKP7BNz700Thu27dPrr6Ogg21MBdLMp8J8fmDW29q2dKVuu/k+mOO+ahrXCDC1FD/mYh2vKaJJFbCVZqF6mkt8GCTmQV/NenTyvuDkkWvToSEJAAAgAElEQVSgqzOr2170l1/YD9k71lWwf2Cvj19vAfYyzeOz9dbMa1EGilHukSMN+0fWPVsBPVlzKx3zXDtWmfO3VlyjVvpu/lbNfHuxxo/qdjyxZ0qrvufPLv9nq4z79+4IuCPgjoA7Au4IuCPw3x2B/5nd/n93DNxX546AOwLuCLgj4I7A//oIfP/pzdcF15VNDcvcq9V7c/T12oMU0L104Zm9kC4NhUWG/CVgl1Mw4C//2hNSrXUU1CuqIgBZSmFj5QDchsAeDdFXizbrcHY+RYwogBaK5hTdS6nwVpnnokl8UcQ3CdRq83MFPYvB07B9UqwCeG8p1Qmv4Fq87YIBOQucUs7Y0b0UiZTm5o2bAUZqYcNW6mBOgSKaROmWx29SSk0GbJVZCvRsBAstUmlZO5XUJEZJeJEFUWTPBkSw4tyeDVkU6+opDCdQ0EGiFhBh6MAuqvDLUSBA89ypS7V9zRH1+VsfJQP4VpcXOICC+Uz1HD4U769mmvbIfRrYtRtgTlM8uD5Xckdk0vyK5E+drknLxopE1tjAlkykRAuLStW+TSvVUEBdseIn5J/bOSy54Ag/7dmxBTAnWU1OaQu9BGlZiw/Ms2KKsOb9mJeXz1ceMrXJeGOFwxY+Rp4BLMAwgmLEMSIUGod/I7Hf9OU6rV26h+JZPaCwr/bk1mo94JYfLL4QgD9KOo7s7e+9/pmM52/lh/9Rsv8jCeWTZZP//n3GCgZgBLDzwI+UZHGAlTqTfgSE9OCDxhY1ZoEn31te+vBzH4pULjqxgacGUtnLz4A0CpsNKLBhKA2SwvbPMvMDBWwCXwOsOeF76wjIWTWrAdgwoNbFsLXPesGIsMKzS/LYVYQ+WTrVfmfgrYuVaw0LBhi5GKwuX1kTq6sh7+2Mzhf3BN7nMGH9ARoa5MhNjplrcCSNDcDHR5T7qTfZYOOF1pkvawC/Nx9Af3LGGIvmJUdu8PlQnrkHgFUu91lYCKgGqzAwJNIBpmtgqHrUm2xsvcPoNFDVmLUGADsMLQe1JPYmLc39WCOBsWvzkaj1McScz4fik5cC49vPl6shZ8vxAcwvK1Iw7Ew/QEcPno0xGk3K1ggk5jcH75NiZ51y8nN5D+chPsaAMblfO75JKxvQEA4wGxjsiQ81LFzGXR3Apx9AT35hCaw5vFuJaUhUBABorY4im5ydxed8Q8C4DQiscr6MfRwU5M/1IH/Ofdbgu5sUzzwAG9mfYrIX4KY3bJNQmKH5AHFrtx1VbjGgn1cY8UXSFWnoujpgKO4XnNeROffn+wjA1NYh3AcMVGPkBsIYrgBgNzDWJISdPDHQmlhWUohNhVGTTfzNr7khLw1UbpBJNkA2DGBcXEctDD/LnSrAQmPe23tCACF9AVxy8Jy1sWLvtWaXEpiokhXDa4iVP9fMuGFGNRvaAHIkGNn1BratgbQAliY3TcNCFQXhkAAYefhAOsmPKGVcHM0vPMM6GMK+PNOMjGwaSMoNpnBibgzXiqoSR/7YGLTR+Ota3O3ZhnKN0TEwW3m4+TBpi5GdroQp5VWL9DT5WFFmYIuNazjueInSG6HcUgBoWL+BXJ9JFlvO2jVWs6CYnK6N83qu1WSTvfhcGe+1hoakpDgAeaBh1gYvfKrLAehLkYiHz+zMBwGAvZab/viAGuu9BvWDSu7b5THskgf3o9mgCgkIA8FtjNn4Mka8jaXAIJ6dAdOAXgZ22XEsjoWFRUqFvWdziw8S1vXMT05viVkGsG45kNjJqJT97gQr25HI5pmYKLxTirc5yPn617YLVqz//ZmbR/kHx3LNr67mEJs/Xa+T2bp/BXjr6V9BYxGMdGIS6hOmLBoi+sGyfejhsfrgwymKjI7V1XfdoxrW4A/fn6EEvGpTfBO1cMUCDT9nhOOT3aXvEFXlVgDevqdq7A2GXXulAipzVJa6S1vTiljnz1DHzq21bv5HKgBUHX7DvVrxzVz51JeoN7YF5ahW1BQdVFDrZJqVkuXv0VfzZrylmya+qvDGSLbaXAkYNLR1vHq2TYDFX6Ri5tEW7RI1cHhvZ2ksyzMGIRLtylHjXp218YfNOrIOOVjkvavDPDXh6dtUD4t33uzZjm/2eRddwXzppy/eekfDzr9MflG1MO3mq0nj8/XeLZM1/+v1uhB/3EsmPwP7cr1qdy5lbgnSu598pZ6DOqgbbFmP0BTt2rEehYFYxmNnTb31SdVhOzHx9Qe4JvIwbSsyyzk0MkhfzF6i+OYdNOrmCTzKRlr23ld6+uF7FQm7uBRJk+wyZgLWTNt7WA6HIMFuUu3/2PLA8vX3s+uvyI1fM92UCn4Faf/sCKgC9LOX4Uu15aV4YHtrUM/OrF15ysCv2If5My+3UGef2wsZ7UTFNg1Xo46XMf8X6vCOhcpOPayOfc9mDuqljfO/00N3PyFsi9UMr9b+yP+PmzBcESPiiQFzsU8XbVqTpQkjr9ANY3pox9Y1OnfCMPW/9izWU5Qr6oK1+PN5WjJ/tTZuOq5O8Ym656UrlLp5pbatOKA2p3ZSZHvY0DdNw183WTfeOkyVSDaXouaQ3L+HfOKGKj19ryZfeoN88pFqnjZJjRqH69iKrxUGUHwoC4n6zBIk+yO1eNtWHc3L0T0PPaqpN16r88ecgUVAhXL96tShdw/lI2t8ZNkmlSD1XZ+dJ0/WglBrXqDR4EvA5UbtkjV0UB9lMdcNO/8C7Vm8VGtWAkbeeTN5vU6703ZqLIzzYBp39v60FfZlBOOyi+654D4NO3uozr7nblQtMsnvMk196CFV7TqgC2+7XW2HDANM3a9ivwIF+aQoa0O63nzxaY0af4HK06P00gNP6YwLW+iKZ/AR9sfyACljD3J+wyff6dHbnlTKKcl66bOZWrX2U+2GTXvuiBH67PNZOvO6K5TUtIsK9m5SZMs4nnWFdm/ZrDYdemvqpCnK2nRIN859QfHxA1SRsUsZu79R0+7MHTVRuvnCq7Vh5RFdfM1Zuv6hieyLTTGh0GZi9jusY2Yl4RHiNOh4ezUAydYSUFlySAeX79eCGV/pyAGaysKrNB4v5P4jrtIn73+i1ye+qMEDOuqR2W9rHyzm+2+7Tw++9KR6nzqOY5fq2KZNuvKcG1TPHuWO289nba3TF599Q554KbOUOatZY0399B2awgr12pOvatOSDYD5tfJHuaKorFDF/FGRV2J/ULGvZW23tcilIHNyk89vmbcnj51fx7apwGAuDuhdT57aPrqa5qd6bAIefexGnX15tPL2H1Ydf8MFBEaw+tP0heexL3sOx1eDsVnNniU6uomymYfvvuNlWOiRuuq6Xrd2uHTOlD87Xt3vc0fAHQF3BNwRcEfAHYH/zgj8i39+/nfehPuq3BFwR8AdAXcE3BH4fz0C2xY+sK8kfX+L4+s3aMuxEu1OL1ezpkk6Y0A7KmdlFO8pLDkltIaXFRcawCuK7/iMeQnWR3WeUhJaasWqo/pxzR6K+VYk8aNgWYssGIVxihQG3jqiYIBzVgSvoWpqgFIUQE3LWEBPPAsrqPR7wahIaJwImyxaxw7sUbOUQHVs20IbNmyEYYfHo0+cNuzaz3WmasDZPdQj0ktrV+7FN7M5ssOJeDAeUH5ukWKiYgAdPOUb5qv2LTppxZcb9O3idWrRt5kSWiSoliJLj67NFBFnFUJvpf5cqK8+XKaQLkkw9kIVhQRtTGy40imk5Rbka+R55+jA7h3aB4icFNsCZl2ZOuF5dyx/j/J3HaOYXq/2nTqqbbt2DliWilRZEGzKYFhvy5f+ZCcBwG0DwyFGx2Eh5iNnFhcHaA2AYL6WlTAQAwIC1bh5c4pB9crk8wbsmLxbOexckzuNiImRTyPkU3lvaf5OGH+lmvPeUlWV+KlJSoq2b0rV5r152p6PpB0gCSrPjkSpQ+f8ndd/Hrx1FXYBcBpoAI4cMekCGwp+N/njgIkUmHwM3KTQZThiIDnjbfKnJ9ieLpDGoA67J5dUscu/tdbALPN9pcBtDGY7jxWuG/BKAEs7IS9XscyOayCuSybVBcSeHEJXgftkieaGczfI6rp8Lh0mqwE3fJiz2x06ErTexjg2yWXuyRuAzSTvHObtCUDIQCMDb0ODYFuTRyXIRdYxXox5acAnOBpNCMjGmmewMYXxyTV2RSjAZQH5kZODhxyMUGMkleLvaYzEoEAvYgc4SW7Yl8XJgCb73uXfa/dgAIABWBYHy2WTa66hycADpnwT5MCtqcGTZ5KfhocqrGdHNtmYxABq5q1bA7gVgAxyWloBBUGT/ga8BCQ0AnAlEscWDFfuWZxcwLcHjB47flvmnxpAYWPW1jodI46hKl60+AzzbWpWgcNsra4DmYF14gDsDmZv9+LL9cLex2fV5HRjkWwOBqAD5yOWgHuwR/1hpvF/+mnLQe0/jL8s4GZgsHmymocxrGpUAAy4NRZoGM0UUdGRSvYn5uaFzFcJ3otVBiYDrObjDQsE6fjDGmO7jD6CDHy2s/G+Mwac3ayLnW0McXuu9u9qmmKM0W3+tY5Hq/nKOnkJu9cYvtyUjX+TILbz5Obm4S9s/rZIu9K8EBMVDOjvAfPXG0lRD2SdkbPGq9fmZXt+dm47ZjUghx++48buqQJUD4WBGBLG+8xjuJT3kTPGvGVaBlgNdABJY6LbtViu2DU3sPJPNDcAUBu4HRgYSCG6CnaqhzJgwVYh8W6esiYnGeCP/DNgdgU+gibn6BMY/cu6YWPI8s5pVGAMm5S1MTeLCvE7BzEPxnfXct2PMRGfGINsMg0ZPEvzu62uALDJA81iDIdZzpGPNqpqOJf5RDuSxXYCG4eAuNWc267b1xqIUC+wtcyfBg+Ty7T7s7wPCuKenY80+FPbdRlL2vySiyqRuuaeDIK1a63guuvIR2Mu/ZGEsmsOsWK8S7bdLsIBW38D9v7upHzSD/8seOsaS66547f/dh3yrwZvqz1Q3KiGIW+Md5hlBZml6tAhTq++cp2WLZtLA0KOLrnyUp5tsaa88rquu+MuZW3N1fwFH2j8hHHIosdiO9BS7zz7snKzUtV3WDcNv+l6HV6+UBX5RxTZvJOi2owmVwsBkiaqO770fS+5Uvu2blYzgB7V5QLe5mnqlLc1dNQgdRkxhqmCn3vF6NG7HtNzr3+rVi0T5Mv63S0pUB2QTI5qBAudsd2yXYp6sn6nZaQiHUsTBMCHLw0eQfiPrly2VQe2HELOOF8X3XK5Ynu2AEhN187d+5w5tzQDT3l8tpsD2LUZBnjjmcvEtldfP/+N3p2+WEPP6a/rnnqONC1S2oYFCijN1tZdR9R12FiFNkM2NX+/0jOPKQcGcNvEHvr4/a+0cs0uTX77GYW0jZE3fr316Wla9/33Wr95kwbBCu0w6jwawXIBxZrq8Wvu0oa169WkDWv+PkBCZGVtHnY1ClnuWS7/I7Z3w9r33wve0v7gsPJtTfdkHAfR5JUMEz+KecckM+po6Nh34Lh6D2yvsRefr7fff1NlWR56Zsaj+NLGIpWboe0bdmv11ws1fuxYbd52XO/P/1qtYVq3RtI/DC/tXsPaKK5duKp8mikgsp/mvPqmnrpvukaP7KnVKzfo5pv66Ky7L9RymgUO7MhWz05natnK9frs3R/U+hQYuNedpaZJTfTxJzPU9bThSs0I1GMPvKsz+8XqZpil9cEsBjHh+PL2IUeCdWDZdp179t2KTQrTi3efxbyMT3dskGoA8MEPkcHOV5qx0L9fqr7tu+rQxp919ujhqkFdJs+3Vv3GnaOyfana/tVyGOG7kAcvVP9Rg9XunDGa/cxUrVi/W89Nf1nTnr5bg0aOUJveA/TttNdQm4nUqWePUNqmI4rpjnRyCPM2YzPUP1EKbqnX735K3+HN/OLUO7UvbQeevP1plMjUW5NfVrtmHXTBow/SIYRP/KGVxLaxCrPr8fN9GnZpb8W1bKl7b3xGt1x1gQad2V1eyT6OE3ZASKJ+wFrk5UmzFBFUC3P3Uo2+caKyt6zQzKlTnf3+GWNHqywmCEWFcnXt2AaFDZolKjyVeEovzXvjLWShF+iVxycqdtA5On5ksX5eu0OnjcAqpZGPrj7zQi1eVqKP5zytfmefRZ5kMPcXswbTbGO+sTbh0lBScgxf3rwiNWrdXgcZMxXs+z98833+ZjimeGKfR3PYNTeO1xkTzuI+ntTcZQf12suPauTFN2rrD9P15AP3a9Lzz6jdoCF0eXhp4/L1uuOW25SamqunnroQm5bOuuEKGilYt0yevVvfnrrx6ccVGBXCPj1fc9+bpRlvzKBXy0sxNJQWoNhhtg+VqAuZmoOrWdBlxWD7Ltfrz4G3No6t6Yh9C/shT8Bbb9bDAhR+unaJ0eR3LlZkGDYaRw+xJzBLAxrP8Pyt4m8OT9ZLH9bcWpomK7F+SGS+/XTGbH0zcz1NEZ3SL3xuXcI/W6Pcv3dHwB0BdwTcEXBHwB2B/+4IuMHb/+7n4746dwTcEXBHwB0BdwT+aQR+/Ozebh75R9cWHd3rfRDP1O2pAD4BIerXq4PapASoiKJjvTEBTSvypJcLFKujiO5ZDwgJKFKY66Ovv9mqw/jWVRlbEFDKaC3lxtgy/OUE87ABBjZA14oO1YrF27I1kmfeeDgWVZhIXbGC8KQa0H8wZD88oaqOqVXzRvh+pWk3coHR0S2gsoVpT+ohpRZmaEjLFGSMYbFRMGpCYfTQwUPyqQtT82atVeWLRFzPRHVq31Y7F23TO9O/UXaJj/qe3V1hsB2DkUc+dXR7E9JU9tYcLZi1UiFt2qkt4K6nyaiW5ysmPk679+1VVFIj9enTWXs2bdeCOUsp1ARpxLnDFRbnp0hYbx/M/AAQK4qicnO1aME1Aj7k5WTCKKtDlvkAAF0DIzArM1U9enL+mBpk6/Id1p7Jd5rcaT7ek9H42EZyHAe8owhTT+zDYCWG8uXhZWBLEIWxQADlgw4795N3f9QlF14PUO2vT1//Urv2FWgjfpDFAHxeFKk96PL/oyLufxa8tZxqkI41lqkVks3ftt5hp1r+AARZ1jhacQbemCcysskwTgzMdckmG/BnIJflpIFVBqCd7DnpgKt8mXee47MJFcsIB8Z6rOXfxroz2q0dx47hKoDbfw1kcrL1D0CX34IlDV6yeA1znL9jwBlAzHHqzVfXuWvk64wpCPvTvGtDYGT4UkSz8zkS0M5xGuR9w2HIWoGvpLTY8fE0ANvyohTWozdNB+bp6WHx4b9BAHgGTBUhy3eU4l11JTELCuO8Jqds+GeNSmDdGjhlMbOGALsHA+Lsmi3nXKCTXYtdg/0uNi6a+MCyK8pHRtjAUPOzxjsvF/at3QOgYbkxgE9ITFdzHh/YkMVFVRRHYU4as9oYJhRWy5BA9jQJ2xOMQBdobPH39qlV82SkKxtFwWRFopa8sN4DG0MmCWpS7f54t+VS7D0OK68EiWLLm4Z4N+SK49/LNQfgzRsNU7cWALeoIFtReKfGRUc4oHmIyekCzO48kMHYLmacwBQK4PnDU6+rNXlygD8A8BAA6AiAa2MWJwRYoRPZYsDGozDhs5GlTkhMdBilxiQ2SWMDY4vKapQFcJsH08YAWmNyOkVSR9a4gZHt+C+f8EY1YL4BfLZ8o4KP7q5JRwfSyFFEg0cILF+7H5NRruB5Gku/DgZwVEQwzSpJDgO1vBiVAO7HXg3ArYGTsHpNEhxUuY5ct3nEWN6h3FO1AcDMvfbzAHKhHLnkUpg5xlo18D0gOJS5pcCRy7ZzG4vPrtMkroE+ySs8e80zNzhcWTyLzIISAG2TGrYsR7KZZHNAebtWnot527qaHCzHLL+tSG3e504DAYzoeu7dGjQaGNk0GpD7IUilhtF8Y5LgfsjCGoPKpJKN/WogfRXjoRxAupbxYDntC0LvWqnsfHYu+zIv61riarLdxvZ2Fcwdti7zo12PL+PB/IktfgaY22dspFpTQo01JBArb/K8CCZyCc/Ymkwcr+0TLH87pmvucMmS2xhzpMQ5r7VZ/JECwh8t1H8WvLXz/drA0gCOuxpQ7Pyu118O3uJc74WPvUmu+9XjJZ1LXkZV64P5zwEsHdWiH+ZrxKih2rB5izYDpN1w/2Na9NGPSsvcqPPGj1R0s+56/eG3teDrFRo0oLX6DO6s/pddon0/fs06u1ojrrieJqRW2vLtZ1r1/Txdd+ctKiJPvUMDFYlffW0WgOl7n+l4SYratE1WYlydWnfvKUUn0RDQRqefdo4O4T/boVGiOjaqV0pcjZq2jMayoUJd8eINh4Fua2hSIuBsSb12rgO0PXxch45mOHkWjSTudQ/fIk8axMqOZygTQDAiEDl5loWM9CyawJorqgPAXEmGDqyco+lPfKUKmIz3vHaP4ju0U23mJkDfNK397ntFp7RT+9Fj5GFmrjBry7n2wm11euuFeXD+g/To+y8pL2sz80eu2nXppbfvfFj7t8N6vPJsNenWAkZfllp1GKLDqIM8iD+pL+MkrFG8Nu9KUwGMd/Oabsj1hsYCl1z7H61f/83grXNtzgxmzUPMCaZSgV9tJGtKJE1AEcjE20pazv0GsFeaOOkxpXQbpNcmXqMjeZv11DtTYDYTAxRWls+Zpy9nfcZ846cs/F0jYkLUu2tnHdy0mX1bmS64+0z5p7RXYU4N83yS7vjbvai7MFcXeqptULpunTxKR2jQa9H2TOwBemrZ8lV67MFnNQrv1tvvvRiFiOPahmR2666nasMxT11/zTsaAsP75uv7q/XpbXVk/wGFRnLdTXrTMJSsTT/v0AUjb1OnYG9deVlf9R3XVkHtBuIHnami7EJsR5bo0K5DSCOjZMOet23rJqoNrFYfpJAjmjTVl1NnKAIlg0iktrfgwzpk/AhlM3cuXbJVV179AOuGhz546W6Nv/YqZw1b/e036taji/xD/QEv96jNmMHyizGVE7xWC8P01ZsLNWfOKt34wH3qMqy18rYtUtb2zdqyegd75TqNveYaNR7Wj73seoWF+OGnmqMlX25Vp5an6uDe7ZoKC/z9ha8rfec6mjgC8YyNkRcszs2Llug9/F7Hjhyj9evXa8Ldt9JIGaK37nlEpah5JDJfdz61h5rhBx2S0EIH1i1mTT9CQ+bV+vm7RVoxb5FO7dVH87/4QsOuv0AdWveXb7g1xUkPX/eC5s5fr7ffvUuDLhrHz5DlryxGISGC/MemgXW8ZC9NIjM/1LJFPyguPEI1NOFkp+bTGMRaQXNXeKNotQJ4HXnOSO1Aev0jlAH6MV+Mv+V+gNcovfvYA9q/da3unPIiGLCHDi7bDKi+UB9/uBaBmBo9/+qVeG830dsvf6iywnqtXrVXHTq21Asz3lYw+6Xs4wf0yfT3NfvTeTSp+CkiNEIFrJUstcrHNsUDyQxbL05u9nH9XeWar/8seGtKRrbOVpvdBmtwKE1YpQDEtTRX3XFnL1181zjlHNmmSmTpvZmnPWobGgGd/Zpj1YE9BaoWjZKa8XdcmZ67+ws8netrR507tl+fK6ZY56n75Y6AOwLuCLgj4I6AOwL/SyPgBm//lz4492W7I+COgDsC7gi4I2AR+Oyz87wiK2IXehVkDDsKk2XfkUqlI70bFh+vvj2aKdS3kCIDoACFfOvkPhkQcxUZauoBe7xq1Sw+RSt/3Kclyw+rxDsIP0srwFOUp8BmcpvmA1jr+IqeYEZxfkroDjuLehxF1Qh8NAHXKGyEUnupAsgN9A1Wn97d8KiqhDFYq/i4eC3+fjWd84AbyKUey8lSEVXUDrAxDh/LkSeyrQMGdVd6arqWLVivxiltYKlWq1PfZPXonKiAwhot/36/5s3fpiKArD5duikm2kfJrX3VtnOCjm7Ypw0/bldtQJLGnQ/bAVA6J/8Y14LnLMzFhObJik6IVCBd/V988q12bqew1qkV8osJ6tGlgxZ9uwRvrhwlIZvnA+U1mnsyidZqCqvbt+0HSAnkfNGwd7aradMm6tg12gFHPGBGFuQXw6wrpGBcDrjkh0RcglP0z8/Pd4qxBsxZ134UjIOQiBjHx7YUYPng4WMUxdN0/o0PqOLQBk2DNZKX768N6XkwNQgsrDwej1Po/L3XnwFv7XMnv+9fBYKtCGtQkstx8e9ZYWbwap6gBoYAaBrQeoLZ7eFZjoQrwI3j3wePGyDR12EyWu7wv/+PvfeAr6pMu7dXeu89IQQCofcqiHRBQZEBe++9IPaxjb1jFxwLVhQBERUEAUWlSu8dQkJJSO89+a57H46ir8448877n5nvd44/BJKcs/d+9rOfvbmve63l5NK6FLP2HgMYZuvqzqJ0q96siG0wy75Ti52rvc8LgGuQ2AS3DkSz/wywHlPJuvfBsUwFwPwaxNo23aDm+PExGORHZqa9387fLxS7fM1shZ1tGGik0NbkqF4pxGKNbbDFwK0BVfvdoJllk9rLBTgNZrvGsRpgVUP3QyDKyAjAomWzWt5pdFQIAMpbJVjm5eWVOVaB6RntldoizVGmHj6IMhvluIEzGxcDF7aPBr5c44dKkuP9KUeYMTFYafCysaFKdahl4thGDBnVvljv+dRwIVmTBjCtmizhOmcMAWWGqvm+FUoLUaFWA/Z8gdTWYmHWuvZynRc7Dy5rWvs9OMRbaUkxSrT8Us6Yfb+camc1lr4BzOdqjjGMvECzJt6zj2I3RVADbga5bcxcAN6F7wxit2jZHMVlMdsvAd5VKsWUnFggxxgYB/Rlop5ZvfYgalkKqUGmUkdJiPVhJLbtIcBfay5pAjibAjU50p/jjlUMdtJ5+XnKzc119s/2PYBiqalRawyCcl4OF1WoAkviINakqioUy5x7R216zGLbLkfX16qd82qg2cmjZT1rxOo6gAxOg+hu61M7/3Ye/FhbK1AkVwN1/YCy7XEkiEJZXFFaYCutM7fN7trGwqCmnWd/YLets1bIN9Bvv8ye3UCp2Q17A1orGN8Ky4Lml6OcZtX6T9cAACAASURBVK2urML+uhwISHNJBNvwI2vbi3kWGRajMtwI6gGnERTFc2g4KULBW9VgSm7LanadWzsP1lxg0N6CYqsAwM4xcL5s/2ws6mkIsGvB3hQPaI8EQJma1pTHQQDfRhTG3j7cY5jTfihmOf00MQBrmV4Guu3zLIfY1lHLta1vqnHWSmtucMFXi3p2QXeZnSTnwHF9MIWtbZ/9tdxm+7NdA9bkUcQ14YBY3m/bdci6NZRwLD7YL5dhSVmK5aXtg7vhwz2f3cV4247NSfd6ZkDYy8bE7oD/gPr2b8FbUxkf/3Lfk90qb9s3dya3e20z3b/7XfY19778sza5jVh3+5i9LecigN9rSwFgkdWa+t4DaqLxa8GiTzXurNP0/Q9LcaToi8KuTsvXbtCwYe2V3ixaWXsqdM8972nk6UPUohXZjIVHdd6d92ntrKna+ON3uuCu+2n+CtG0555U65RIDf/TKK3ftk1dBw+UVzVKu9w9WvvlWmWMfYTnlFpt//Z5derTUU3x6QoIG6hpb8zQdTc9rxHdWmtEd5qiwktpOPBRGNC254C+WPM3qTifzG6gj3etqerWaSfgLK8E1TXX4sXXX6QO/bpo87rlyqfRg5YE9ezeS03h0agHX9GosWMVGZWslV/NIKO5VF/OyVTngYM19KzOKq7MUvv01tqzfL02rtmoVif0UoveXRSTnK7y3COqPHBQ67/L1ZS/ztPkr2bJNyhfe5d/oh4jz9CC92bpvakLdOfd1/L3vjgcbFQEFtB1JbF6dMJftGnVAaW3TsT+NFhb9xZhXV+uSJTo7nuFy/L/Z7eUX0yUY3+x+9/vmXL/+n7/j8zZ/7ktu0e7rnHn7vVH5r/NTdYFrmy7UzgRAwHcL8N5HohFgRqJk4LFJ9SyVuTTxBQQFqsJ9z6szoPSdVLH0brokmG66u5x9JFYs1YLHcE29i933q/9Gw7ownNHqWv39irl+dHH6wjNLQ3qPf5M5lk5c6EAKNpL5wy/GXW1t7rj3DLu+hRlnIAtc/oI+Yb1xqbaW5OfekZbyT6e/PETOA6s05a5X6vrSaeqMa2npry4QlMff0lnnZ6ue56foDXffss9CpcXLH4ra4kYCGypp++eoknPztLJneL0yGMXKHUUn+04aNTp6O5MTXrgGUWgBPfjXhIcRGMJEa3jbr2U6I4EfT11tqr38lzOOOTX5anbkB7aiQtNg3+8zr3kAWUunYdi+z2dfPIIHUUtXlldiv18so5yzyrj+bT9yJMU0SaV7FgvffXWV/riw+911zNT1Gb4aKDeAWV/O01fvPgKz/6NGnbxNepD7mtD2T41VbKN6HBt5bm3WXx/bV+2T29NeUZPT53KI9xu7dq+nH83jCQLNlM7dmVp1Q+bdfnEu/UFTY2tOrbTgDNP16HdZP+++A6q52CF0ZAV1TxOvS48nYayQmVv2aEew0/jul+pfRt36eTTLtRbjz+nuOYtdf6f72QtLVTm2s16ZOIrWr/jsP7yzB067aLLuE+tdiIEAoPIrq4J0q4Nu7Xi+0VaMXeTsg8cdv594cW2crNL1bVDrFLTmimA7NneQ/rrxHHnaOnXM7Vl3SoNH3mK2vQ5RXs3bNbzt/2FfQzRPaiYc/P26OVnHlL9FtSqvnk0O8XoT+eOU98xPckcXqCv2M6+Q0eVmJ6uPz/6oOJS0rR3/Vq9+dLLmv/ZGjVvHal4MuoP5x7FLaSMW0kQzyY8Tx1r+jn+WnM3D7qvob/1fP7zdcS1gvIe82Oev3jWYB4F4EYS1ECjUV6pOrQL1AvTbuX+eRTFdKV8a80loQwXE5rFeFYzp44mnof5v3OPSkpN1+SH5uv7pet16+3XL/evzxjc65prXA9tnpdnBDwj4BkBzwh4RsAzAv91I+CBt/91p8yzw54R8IyAZwQ8I+AZgZ9H4PN3r26eGBSAS9p2fytYZBZQZKM7PK1tOjbDkRSOjiqvjKxJoGM4RU7HFvXYL3fmp2VwRpAFGeYTqe8W7tTqTXnAWwoB5kSJD2cNxXFHoeTUvx29IWDA0SBR0Kew77C3ejIZyetEbRsOwI2JwgIQm8XyoloKadGKScJumEyztGbNtWbpBvtxR8EUDIRJSs1QTd4+fYPFXRWff9KQ3moLZJ313mwV56EERG036txhOmVMfwUWH6JAVKBPP12p6fO2KgRr5zSydgeM6aaL7rhQuetWaM67n2k12WcDh3dVq/ZJ8keNFwyIbgBqHCHHNhxw1a5NBploB/X1/GXKwLawRXoM2bSxFOjCtWrVZifTMbVFAvlW3sDaUCWkt9P671ehXKjQkBGnas/2Ldq+fZtOOLGDQsLCVVlWTnZbkaMGNdhSWVkFZCKXly8cPnzYyXE1G9HIiGglpoYCo2qcTMrkPj21e81qRSa3UVzLttr00fua/tpcshujtS63TIUG4QBYplr8R4GrnZXj3/NH4O2vr63j3/NbmbcuW2GzKnZlrZo21VQVppBxtk1enAE7sxX2gWJYXqZhQceaFZtOs6+1bbhtXV1Kzp9tIN0ww4HfwBuzgq3HNrkGeNjEnPSyrE1HA+v6zw2C3Qo6gx9ui9tfF9jcx+qGHj+DEAMiBm1c1uLucXSUobYN2z0H3KK+RHVoIC0U22yzybbsWTf8sWOyuWD2v+UU5s12tIFxMqBnqmTLMzVOFmA/g5ISLgqAK0SVHunA3FIyAguLLCMVW9jQWMfG2OBtEMXvBsCSwSSDwwYgXUpQFzi24zhePeg6ADtH1oYBTOVz0lJigMohzjlBgGLhu44lbzkNDk6MGvMNLK1arPws+rYEu1pTTJoSv8HAnKNEdZ0nG2sDcPZ7LQreoGBvJceFK97UoWRM+phVLcC9knXI1Jje7H8MOZrV2EHvBqbkHC2kaGsK2zhnTOz82zmrRp1nlrkhjEUdubdhWKA3NmEZDBROTaWRg30NDvXDRrdKW7flK7+MORYGrPXBfrfC5p2P4lHpVlaQn8c+h6CMjo/ydfY1NiqGr1eg5sVOnv22DPA6zk0YarAa1ol8wO1BrKITmrchY7XYybJ1gdl65/zZWDvDaipsxjAUW2YvVPp1dRUoa4GnlabIdlme2hwwCFjGGmG22iHBYTaB4OWoatm2AVSDuKFYaQdxrds5NHAZyHvs2rI/l9lnAm5jYyNoEgjnvHkDb8tphrCxdylVqy07meOwNdq2VUg2r8gSLi81oN+oyOgwxpC5ivIqOIgs86J8PhNraRoPKi3PGFv3sjJgC8cZEhqAMhvlD7C2vBRoSWHY5p97btmxu+dcPc4KYaiSwgHMyYnx3AOA09hK1jBx/OqA8kCahqYK7h/Ook8ub42jdDagakXnGBpZasmvNoDri7LZj3GxxgaDyH5mqX5M6WzKImavY0Nu424qaFPg1nFOrOnArlcXHPcDBgC9GT/n+gUGO00epty1rGz+XE5+ax37ZgHwxyvs3eulfc0AdVFRsXPMMViW2lplTQ5mhX28WvfXa+av//634K3jbHHs5XYecDcI2L7YNW7Xldv+3bnejjPQOL6J5p+Ft6b0CvYPxs6X/GlE475Ag9DQEk24YayC6BrauXermqcnK6NtWyII0vTaq29hcTpYvbqm0ttRr68/WAiIOaIbHnmQjPtdOrQnW0MvOE/fvD0FKEZ+7uhRCkpsrdkvT1afHm3l7c9JQL2XiuK19MBG7V29RInxg5R08s00B2xXyfZ3yMwm79UrUY1BrVXnk6xrr7lT/do1U7/WoQonkmEXGZdtO7VTmx7d1cA6tH8HMQusI+XFRBOQ+ZhzJAflbRZ2ui11w313AbSqNeftt1VOTEKXLl05SG+9+cEcde3dWlfe97Bm3feY9q/fqDFkpNYH9lTbAcOVtXMaWcDbgFwdNPO9z9WzX3+1GtpegREBZPlWackn3+tHslJLWTCvfuAh9qWjNn7zvtLjfJWdXagPp83WlbffpdbduuoQisbICJT4qI0/nLJYn32wGHiJIwNRE4VYne44hDU6XW92LVvDgltp7W4c+L059rfg7fGKv392bvy83X8G3tpcZd2ynGksXW2R8mMNCbX8cc5hjKnxycSupyGnrLIBxxYcbWsCNXX6jVoy96BeffETXXX1AJraTlMQTi1NvhHKyTqklXO/J7v2ExEfq4svH6/QtAYd2HhIKV3akqOawTnOZN4F6/lHP9XqVfuU4F+jm+4ZpN4ju+KkgB1/SlfWAJw1qkJ031XXKy60Xve+fL02Lf4eRXWMOgxlDjR10D1X3qHNy7/Ray/foU3rlmn58o2aMOk6pXboSKYrKu7cOn1GI+LM98lJPViiZ9+byH0thnx6fwXGJurF+55U/s58hdDM6ONDXAbRIadccZqad+usz1//WMqq4d59UB1H9NKA8SO0fdsmRaS2UXJST22fP0e5e35Uq5YZThxHMXb2O3Zslz/rVeduHZXKnApr3V6fvPKOZr01XxNvv0n9zrsct/twHdryoz54/BEd3r5do88dq2E3TtSu3d9p5ez3NObUIfJLa6XwhIH68q0ZmvzcO3r8tQeU1qaVPp/+pM6++gLuDfE43CzShJv+qkmvPaLSw3ma8tb7enXmeyg5vVDzfq/9Ow/o1BGj9dlLU1QKRDznnus0jzzrbukdldShmzb9sERdhp2uKfc/p0M4e7w443OmUoE2LZmjB2+cxL0+Rbc/djfX2UkqqdinmsKtiolvox2rNuirT7/V4m+W8cxg/STcj7E292fOdGzfSicPH6T9qKBPHNyf5o8TsI4O0qLPprJOVurUcVfwfINzzeQpevO1jzVi2Im6/7U3tXQJts133K1Iex5DcX8iSuqR54/X0aKj2rV+NYreZlpAw2c56+0jb7zG/SpYC2dP01P3Pq867P1TeFbyoxGsmG3kFtFARmOYxTyYtfHv9TD8vYbK37qeG2q5R9Eo6u3rihEQxx3uFc6/o6rItK/VM69cqh6DYnVk126uoUgaOmnmclxNzFni2L/NeAaxZqmk1GSt+2a/np30ie6993bFp0S2T+7/5x1/717l+b5nBDwj4BkBzwh4RsAzAv+ZI+CBt/+Z58WzV54R8IyAZwQ8I+AZgT80Ah+/csGzzSOCbjuweZf2bzmgfahNEjNaqk2ntooPpECOfV91IzCxwVfhZFEaWbP/DAj8BMbYUjIWYfu3H9EPS/ZSbPFWeQCQKoRie7WfY6VKRYGfMnWjC97Wochzus7rrJBhyiigFFaCQSjhEiPIu6Uo6U22YXFuA+rSKjUFlVNsTcK+NFo5+3OIEAtTVAzAgyJqy9Y9lBJTo+mfL9W2rCPKaN9C1141Vkf37NEXMxZpf563Op7YHWVPP8V45TkAsKTMXyuXrdT3C7ahiC1QUtcEPfDiBIpdKdqy+Ae99sAMVfmV6Kzzh6MiQn0FYQ6CfB3MzFNScgKwIRhr5jxlZR5F2ZeghGTUsACIFi26agnZtlVY93bo3BplXwPfA4InNNOWb1Zow/qd6oWlY1lZqfbs2aVe3fsoFmCxiVwzK5DGAIsM5BjwSWmW5BTdLefSvmdgy+yVk1LClAeYbUDxmNa1s44WHFFc29bkDjZozuMvaNNylMJ18Vp+AFWyL5lapkJz5KX/uPL2XwZvTUXzK9ttm6AuZZzBzmO/KB6ZNWtQcADHCpwBtJrq1mBnE3MuwLElNdUc6a0AIXtZoctdrHZBE1Rgpj04Bnad3L9jascmlHNmHVtaaiDQtg/YYG5a3q3z65jVsTt31lHVubwlf8qiPb55wXUMP4+r/dmlOLSsXAOUBk5Mgc4+sv8Ndhwco73FNFGOfS/ALxhYXYlysaK8woGaTo4v8CmAr1seclk18BbY1kgzhM0BH8v+5Hx703zggG2IjC+F7KbGKiWQr2djWFJGhiiKwsoKinTYwpaWo8hgo6Gozgz0VQCgQrHjNaWnD+PijBf7ZMDLNa4u22f7nmWi2T4HkK8aipI7nOzXYGyTDSB6k19rsYlMT8AauafABLOjNntjzGIZC4N7ZtcMnEVVZGPgTZHRYJNZ7BqACyErzsloZIz8UEFFcy0R0Ubx3pSqjCfzpA5Fq0HZIOCeZY9Won6qrPIiY5CsSS8aLLAYdhRaHGQdjQ1mn21WtzbQgWTbRsfyPsaptIKcP9SdHVHeVJQXOPmqmZlV2pVVSpwdx4u6NIQxDuQ4G7FtNtteX+an5aIGBJjLgAFUrlEKsab0TIiNAx4HketbpCrUsCHBIcoHAu1D+e6LQsfU0GbpG4H1tc1FU9LafDCLZBvwiKgIlPrxDiQODAaOsrY0VTepshQYxlwyNagBuRLWZn+aOExFaufCzrspZw9mZTvXRzQKWMt4tVe55WdTbDaVv8Hf7NwCjqVSHTu1OgY3a1WGGtqaBiw72sbJzpmpbwxSmmK3iPGrIl+XeEDHDaAOy9KoWMBCkBV7w8mgrFQoHQMBjBMmthTLUVkD6W3eRERy/siULGHOZu0/wnqGKirKlNquPGc3xA4MJHeXzO6YaCy8+Z41ahiMLmf9a2SsQnwigMVYPPozt53Cst17LHvWx7EYzyen1x+7+upqs7g2q+wQ4BzNLZUV7DsOBswT2x9H/c68qML+wQ1v7Zq2Rg4bywYakOzatzlovxrYtp3Tau5d9QBG972r1pSsfFStKahRmXJ1/2TR7C64uy3cR40apZycHC3mftLYWI0qkoK5KfiP2bP/0QL9H4W3du3WcX3Y9s0G030d29rnzvF11qd/MbytYXsBZonNGPoyvmEAoISkanVH4ZaWmKi09FTUZnnyJ1Zh3/4DjsPElY/eobLDB1DTvqm6ikaNPOMMdT3vNK2YP1NdOvZUPdD3h5kzaHTCSjbAB1iUSl79YqWnxfI8UKxUVHwhZEAXb1sBeFup1JH3KRZL2sztM+VbtETJ4ZGowcP00dyluurOB2kACWV7axWho6pCibZqxW6169RJzdu2wwJ3hdZv2IK9MsB11wEFsh6vw+I1uXmKxlx/lUKSElWwY5t+eP9T8qFRg3M9rtu5Tb6ss/dNelq523Zr6r0vOnnX5z10k5r3vYozgQI551PVla7WN58v55xH6Yxrr1Z9MMrH4iPaMn2dvn5/jY4GROqJqa8wrytVdWCn4pLjtX75Qs2ZPUeXXHuF0vv01cEdWxWPkr4RGjX7g4/19YL9rLk+NJBEqZZYgSyaT7Kx9zX3Bs60c79y5oBjX//7cQmuNf73lbf/fnhLcwpzqh5XEu7qjl7ccm8tBzs5MUwJ8TQMlBeSMxpCZEYl2coN3GcCNKh3hK5/433g+EzdddNz6t82Xp37pKLQHKpk8l8bORdLPpqmdx6YjCKziZzTYTpt9Egs8HPkzbNefPNYrcCu99lJC3m+DEW9WK2h/Vtr/PlD5ZsQqGBUmxuWfkfW8WjVlnnpiRtu0N33X6LYE05Rfna2tq3/Vt0GnkXWaYbOHDJWfdIDNZJc3VfeXIxLS5T+MvUFVeQfUGnWTiVjs3woJ0QvP/Chijd+pQ6dUnQSuc3dxo3TLGyeFwBW48gbCQEQdxuYrsCWRImcNVY7Fq3X2tkraMwL0sibz1NCm3TuRTT3MHe5u2v1zFnK3LlR/jy3d+pGgx8K77lfktGblK5RV5+m9H4jtP7rpXrqridw0QjXpC+m45pwRHk7svXGQy9p55Z8dRuQoYnPP4yzxUGsmdcpiftu246tFJx0kt6881ktnL9A1z12nQaNvkLfTn9ayS2aqQ3Kclt3X7j1Ieagt2597HldOPxUPTX5KbXp20UFe9aq6MhBxXc/Tdmb1uv1Bx7XaHJ4R9xwkbJ3LFdKXJw+ePkNmi87au2m/TRexuqiG27D2ryVCjbN0U1XPKoOvdI08fH7FBTVnbW8mGeQA9jtV2nNvLWa9PBfuZeXKyKWm745djDHu9Ggcfq4MzX01NMAq0DUo/vJ2I6nSWSlZn/ytvoM6K3+g8fw3L9KLzz6lvYeLtB9j9yqAX86RzPefFXvPDdFGThuRPnVqvWgjjp/4l3k+VZoJ9nXmVsO6cevlqpz7xN03oT75R/qpTXfzdUNl9+FvTeNm5HRzGHcLHiGyeHZqIRnOrP7t/uJxdD4HHuG/fU/1v7oveH49zXUcf/m2rBnHGtKaiROIiYwFKeUJuXT+HfxpR11x+PnqHjXGicWwtc7hAgBw7zmMMH1xbMoj5VkDh91nvOC+bfD+x99S/bzeJ55Gl9NHfTcjX/oH5WeH/KMgGcEPCPgGQHPCHhG4D9uBDzw9j/ulHh2yDMCnhHwjIBnBDwj8MdGYNG0WxJqy3IPNAsNCdi1OVtrV+9QHrZ/rTtlKKNNMiSGYhaWnv6hiXRnY1FXV+pYaplSsR6Vh6klDXgF+DVSXEzRgq82aPXqgxReQ1UbADBDsVpRZYV1MvEsf9EUlq4SnKz53FCRWWCazacfnfGRKFIsuzEhokrNyXxNCI1SPrmthWQpHio+qtSW0dgG00lON3tSVJCDgf3ohO85eIB69GiOGmWhPpy1WBnYI95150Xkmnnr3Wde1sKFuQpNbqaThvVRRotGdTdLRYqr3qh36gqa9M6kGZrx7WqNufgUXXvteAWiBFv49g+ajZVa934d1atPV/Ik81F68POo89avWa9kIG9Scqp2btyCuqZYHbpmYN9XBhzpzT5F6/tvFisimnzNZlHkVQagSmpQ9sFcHT6Uh+qvJWDIX98sWaxalBydu3RAlZRBsYu8SayiLbezApAThgrZKcjCeAoKixzVrS/VlQasnOuxd6wkT9MPuBeTFq8Y8nnzD2Zq8RszdWhntcqqYvTt1gMooLFnsxxVK9j/Hrz9CT/8z3lzvNWyqUbdr9+zYHYKwsc9HbpBp/O+Y/DWrXO1H/MBPtnxWRarwSzjWYHYzLpyb6EkFKJ9TZ1rxSizdmPC+AKX/FDF1QIKXIogq9O57FDr6rHuRJFre9oAZbH5aUpA219H7cjP2XtKikudrFuDHGYJ68DGY7DXYI99gP2cU0Tjd4NiPsfsml0KYVMFu37GYJrz4neDU+5Dte17s00fCndOXqYp0E1xa4DQCutQGTt+A7em+rPMMoNGpgR09p332PkPAhQ2UViz/XXyfDluy+x15cMCv8xymMKtFyrXyAhUoagrLUDZeFUJuavFRajPseE2y2JfrrN6Cp2VKHnt0PwB+z7sowFCU602oA7xNwjKPluzgIFdRxlMvrI/ECUYCBrG+RHgLpC/+9CE4QU0s4JkFQqyCnJAcUd2qetNpgikbcBKtwZVSA0/V4eC1Y7fgJQdm0El24ajwuWLljMaRaE0AgVZMDDam5/nLDGOppI0BSgwmG0VlZSCKVyK4jIsdMvIAi4HTvs6ubqmyHatM7YfpPgC9VClorL1BgzX1FagRPFTRxT9qc3jgaKl+vHHLO0l69sHcBoKOK5H+d7A+QqnkQLeBggDeqN0M/AdxlhZCmMV8LuBY/Jh32zsqoGlZn1dB6gtApwXVzXqEOuXzRtTOpuq00l4NgXnMbhSb/OVMfVnDa0BBIewn6Eh4Y49uBu+GfQ12JuVneWy0gaCVVMgN5CdAJy1r/lxvuw6rwZwh4UB5NmHwoIC588GNItQ7fsy7m3ITqzl3FcCY8tR5ESi6g5G6Wxznw4HzoOtL85ioVrmcwFOATUA3GoAfWFRIXbVXCsGVGgGCKFBIJqsch9+rhyw5AtYbrJMWY7Dj+Yds4u2uVkNiC4pKacBwdVAYnDUJl8Q88wsv0tL89kH1JqMj0Ho8tIS554RQDePn5dZR3sB6miOYVt1zKmSkspjtt5NrIvFjsrdzn0T1uumrg+mYG3rRwVK4Aq+7gK0zAYWmUoUxAZv7eU0DxwDtlT/+bP9HI0TnGy7J9l1XW0NM2Zz7uRvAn5ZJxz5uq1ZqKfsyj9+LXQaPfhMOzfx8QkaPHiQEhISALiLcVrYzhBzzXANOuuWNTMds838e3fsn/W1v/zJ49da2xnHdpxxtOMyBXcYsKISy25bv1wqb9bY4z7iX6O8ZW3m80OYfwGcgxDW2O7EAcRHM9Y0ILTr2EnNsD2dv2iBdpIbf/4F4zT4snO0bf43mvHae2rWIkNjbrhWPpGhWvj5NJ11wQXkyu7X4a2b1KMfjU7VFcrJziE39DD302jVkVXbE/eKqpwsLZ3+jrpjGx5z6n0qz8nToe1fKKM5Wc6WZR7USVv2YBHboyvXWL0yN3yl5hGB2rJ6NxC5VL36YpkMtFi1bhNzMUzdOgKDACzR5Nu/M+V1jR47WhE4eGzYtlmhzDHf3BId2lGgLIBh95GDNXDsGNSXFfr4mUlaOW+NwoiNeOiTd+Qd2k6VxQWqL/xOWbsXEaWwUJff/JjCmzfjHORqwzdf6+uXF6ooK1B3z/mI67KSPNbJOvfGm7RuwZd64blXdP3EC9UVhWTW/l1KBzAf3onLB5nA69dsVX4ODTRBrBGsRxWNlTrItZVfRbNEKOed9cTW1OPdE/6WRbFr+v12OcdlPf+zzfEfsjr+3Ylsn+VyoXDdKn+/hOTaJ1fDlB/XZb0pb1lxbe5aA5c5P4Tg0hIdafeIOvXt1oXns3qUrdtYM6OViT3yfa+dr+EXXaDbLr9NGxdnKQQ75BNOCNN1D92omO79WY9D9Phlt5NDvFY9+rdE7eyvwWOGKK0HavAQrpBqX30+Z4M+fG+eQqrRY7Lm3XDD2eo4qr0aoxqAnJu0cku2xpx3izZMe1+792zVWCyZAyITtHHhx+wtMRxDJujR257Xyi/e0/ufP6m5M77VK899qacnX6ZB5/VUU1EWGeZFxHoMpiGqi755+Qkt/W4erjeJOv/O22iEXKNpL8xQBDfU9u3jNWTsCVq+7wf1GdhP0YrVZ1M+VToq1RG3Xs1anq2FzJ3R552pQNxfynbt0tdffKGsbVn609hztX7jDm3aukNt09pozITzMbwJ0dSnXtN28p1vrpDOoAAAIABJREFUvutmNUNB/tRf7lQw6vOkmDZKb99bA6+7Wnt3LMNqeIv6jTidBdNs/QP17nNva/ojH2nyJ0+qxakDeCYu1vpF09XntDOUuWOzZjAeOdh43z/pbc3/6G2VHDygqx5/lPzq7xQTl6DE5q35d0GgzjttrEb1H6SLr7pIu/ZtUJuu7VSxf4cmPz9Z27ZyfZ7UR7e/9hr3I/LqS0r0MJC444hOuuzP96GixpWj4RBQMQgQXqD5736oWZ8sU3ZWmaLjAjTi9FEaOPRMRaYEE3XSnOcI1NmH9qGy91NMq04qy8vWtJce14ljRmBp3FkP3XKnli44oHNOPVXXPP4gVupe+vDVZ7Rp4VKV0ATZFFSnmx+6Uml9E3j+bKnI9LY6tCtbE6+5TSefeKKuf/AZbV+5Rou/mEWsy3ynCS+Rpg+e8LgnopAuLlMR91Bf4mfsObURtwI/u9/+YjX+e3eBv/N9ey7lurJmMafhh/teGM//TTwLHSE+o3dPzvn0Caor2q58mj8tG7ixwaIEcHLhXlZvKtwGGgRFtj023YlJYVq6bIc2ry3SwP4n1FTXVLY+4cIPD/4v99Lzds8IeEbAMwKeEfCMgGcE/g0j4IG3/4ZB92zSMwKeEfCMgGcEPCPwrxiBxR9ef2msd9VUvOC0Zt0BrSJDSvH16tujDYqZMOwDc1E/GVwLA3wBS1EgWFHcitx1dVhJgl+tEB8dAjwpD9FHM3dr78Ei8lgp6OOlajmvuQqheOGCM8cXql1/ptBAMdtQmA+WmDHAlXjytBJiUcn5hWLDTNE+tIE8t33ac6RW/Qb2Vs9ebbVjy0Z5lRzWkd1kNPqEK6JXuAa2S1PBxiJ99ukKVaMQOGNcf40Z04GCX43++sQcHcCmcNw545XU2kcprSIdNV5ZQYVSM9L042crdeeDn6ljv6668vKe6oxiqByrtjmz55LttVfdevZ28qp8A9lXqPM3X3yrIaNGKi0jSmso1NTl1yk2qb1CyPkLxPozLj5GB45kizqR+vTrpaKCfJWSW2vwsYAsxe69eysoOUU7lnyjQ4dLHHvkZs1SHbhTArgwO9Za1Gdl5cWMGwAP0FReZjAD21JglSngDKyFAWUigHU+gJ/gKMANErmFs7/T9tU5qAujtYzCdSnWwEFAkDrH9vP//rHNyrO/BW8dqMHm0QEBLMniM9AJTPA95qXchHLSbVXstv90VJ8onm2vnTnCXDEA4bIyNfThwhC/tnT0PgZ9nRIwn3G8dbEfY2w/b5mybptjZ05j+VsP2HHnBBr8MGBscNfslQ0wmoLNIiZt8wZhDU4a6HKrm36yWuY8c+EAlw0GmVLY7FoNZrpgNMjIgXhula5LIWVKOddVXQugNMDkHDPAKYBrLBCFpP2MS2FI8c/ZJ4PTrn1zlOv2flQeEUAus8aVF2ouHM8bsL6tqqpzFPC1KEn9Uet4s1+O7TLb8qcoa/bJjpqQLFVvLFCrTZHMuNTRTGA51LExIQplrpnNLuzJgaqcCQePGiQ1JWQF2zAL0KOF5OwC8vzJBjVf58oq4HINMNDAF4o6L3418nfLo3XZuVpGahPnpNRRtybHBioWVV0I89pWB8thNStmL+ZKBXC5jk4EP/LiYuOSsWmu0uEjR7CItmxhUwqzVxQrzebX5MCmTjWbbR/UoYFBpmo12A28A9B3T2LtiA1TYWmZduwp1cFcGlVQfFtWdQ223I1muwu0MSF3KOrUMGw6QwDOEShBvVn/qoFKgSHYs6I4PQw4CmPfQ4C9lYxpWZU1rjTp0KESB54aYLXmAXeesB23K4+0BrU9TR6xwco5kE3eN1iYzL4q7JODaPqwuZCcnOyAxhIsmg3EOSpr/m7WvZERka6cVuZ0JWpTAyShoagMsR22+VOH9bJZLvsHYaEIBA4yy2bObQ3zv4qxM1toH/xDXRnE1uBA4wTz1ckuPgY5yzmv5RWcA7Nl5Gds/oRhW2owxfbPGg1cUDnEUZHbNWQNCI1cuyE0vBjoLEH5U1xgWd7MK8bBsm/9WZcclTqfWcfcMJhvdvEGbq1JwUT5lrNsjgz+ftgjoywOQVWbc/DoMaW9qZeBzcySMmC0S3TM2TY7aQCiA9Q5D/AeBxo7iny+53aMcFsJH28r7F4r3LnJrnxiV6OE+3umZDZAZpDe6Tz5jRdtAs5abster149yTdvqTWoOU2Ja+fDvTb9UXh7/CbcduP2tUaud/fLFN3NmjVTz5492U6u1q/f5OynKX7ddug/W7u73vWvgLeNgI5GGkJCmTtegKZAcsrPOK03ij7mGeczKyvHmTMbUapde+MFOmHUYGVv3awd3y8l2zpJrU47Tb5Ynn7+wl+1e+NW3f7Wk+TWzufclapduy4qLSjV0qVLlRoXrQpgXUa3dkpp3VLzpn6obZu36/zLrlRKn7HKXPalSvetwuGhSOHpbdS8/xk0raRxlDlqyF+l3I2r5QOUW7FyJ00N8WrbPl1HaHDwCQpRq1YZNGxUM69DUO/u1fKlK9UMB5Id2ZkKj4/meE7XXuD79x+s1NCbrlTXkacytjREYOX+1p13ad+BTPU7fZxOv+l2GqtKtHXlXCUGkyd+6JCieTZJaDuM/ahRyZYfNAMgt2HjAV199y1qTcbo7CnPaTyq3Ny9O/TS0w/ovDPHq/2AHriOZGMh20lL3p6qzF1FnNMm7d6ZiyKf9RXnkVqulyKaBI4WlHDNsjY7rhI/Z8C770s/NSH9xjz9W/PPcsvdr/+9bfIvN/634e3P0RzHz3V7j8sZg8+iwS42DHiLE0ILYi9GAvMXfrtSq4CRETGpPL9l6dnXblAXMkxXoDCdeM6T6psWofbdY3TalaPUYuBA7jehev7up1FsfsczV6iGDUzTmD+1U3SzCMV164/jTIImXHaHKrcfUlR0sC68cJT6nDdIf336bo0HOG7bulPh9SFq36q7pr33ltr276i+Q4fhGFOntV98orQuIxXV61ItmP6G1n76hsJpFvp8XibrRp1mzbpb8SckqiRzj+r8mykqoRf3xTitX/yBvnz3VdTDZEOX+Wj1jwdUg6ND187N1ebEVkrpHOtYY6/+eq2O7itTGc8BF907UeWFmdq2c70GjTwZtTBQP+eISnjfgne/0MDuQ7Rvz0EtXLlUo84cq0GXXav1X83Upu+WsLD66JJHn1Ix955nr7lFp44cqFqag4KiYlG49tXODevU/ZTTVVmynoanOO1en69xp0zUZ588pI5jxnAsldr2xSvKyT+skReM0TJyf8V+t0dt6x/WSTedNUa3X3uW0jqkqIH7T1hSbyyjo/TcdWOc3OD733wTRX6YNn82S8u+mE0WbbKW0xwZmpiuGx/8M01GmTQxRuieS65V7xEX6/wJ13Bf4t8pXEs+PAdMe2Wy5sxapqBqrPaZH/1H9tTFN1xAhEhvrokUgO0WzXh3klKTfHXSSb20eMEPSmvZQbNmf6aTerXnGPn5ax5Vakpb3f/Is2reuatyVmCT/OhjHDNNXoxlMc1OV9/K9kcPU2M499i6lpr+6MOa/PpsPTH5MfX/03X65PnH9CLZvNFRNHvxvB5EE5Y9G9qczeYttdzT/p4K/jdvJP/AF+0Z2/l3Fs+fPly7fvzZrPq9mCNlZBdHhzTorWmXqkUblLiZxBDwfOTE2GBJ3oBbShONaBaLEcizQnV1sSKTQlWUV6IbLv5MnTt10JCTW9844pY5r/4Du+T5Uc8IeEbAMwKeEfCMgGcE/kNG4P++CvgfcqCe3fCMgGcEPCPgGQHPCPz/aQTmzXspIDB/27LQmqKe+zdnasv2HO0rrKLgFAW8bU8mEnarqEcasGltJN/LiuRmXucAAadzHHhDcT4sLJTsNazCUK59teigqrBIjYwLIzsR1VMlxUrfMAq7/xPeOjaWhuWcbn6DB6UU4wLUOi2FAggd4xQjW1A0TUwK1rqtW/TjpiPq2qujRp9+MmqUHfKvOKxNKw5pX36Nkk5KUac0fyWiNv3x+53ampOvlhlJWNAl6pQzTlbmyr2aMnkGf++EqjhZhRVHlJKWpojwJsUHe9FZnq3X3lyr9v17a+iIVMBRhZqnxCl7T6GWLlxPQSQKyNsWJTE2fYCNRZ8vUp/enXXObRfoy1df0P41+1DJDFFyu0hyJMuwFo3ACu+A1m9ap4GDTqKgHg/0kqIAtGu+/97JYsxo20ZHKeTnHj2iHt17OFZzVtQ3NVo51qvBQOBG4EAFBewqCJwp16pR8sXHpigqPhW7UKyS40OBUcAYb6AcoLekuEI/LtmtrSv2URiL1pqcYh3mHASQEWoQ/vcUNv/Kef178NYpEkM+Ddoa9AsAPvlRGzbbYIM0Dcwnt0rXIJejlDNYS6HTsfw0K2FTrNm7nexYx3juJ5tjd3HZwFAjYM3+7nwOP/eT/aNZhrJdNzj7hSrYGgkcuMr72I4p7xyQa1muFL9MwWufZ/tkFrgGOs2m1ZSAbiBiwMit1G0C3lo+rQHeRsvFNCUj15KjFgd+uu2Z3cVpl4LXZaPrbnSwY7RivDVLBAAPDQQbF3ZZRFvWpokAOV6+GIzKMYSfKS0pRLkZiK1kAvOsBNVtLXOoESVIraP48/Yz2EseLLAtBitO+ywDcHZcBoljUXRVs59HyWg1pa4/YCacz40g6zQc1ZqdP8t39eKYaszO3FEu2rj4sp1alQMBD2PRa/A2EthWy9wtLUfVSD6tLwCHqqKzNjQCAgOZlwbGHNEtUK2srIT5H0hGJGAWW+MQLC29AbtFFFFrOQcGeMsBlLatmLhE1obmNGUc0V6UVtWct2DAi6nFKlHiurJvDZybGhrbc4rUXjQIxLOm1AOwvZl33VOisNGtcJS8uyiEZ+XgJsDPeNF4EhyI2plhrsR+OA571Ghys/38Uc9CEiMYX6961H2sf9WMRQn2hN50ajTQUMHZkmHtowXkTZfWYs+c5IytwVS3XbAb8rvgKNc09p8tseqsKS8BdvFZqJtKsFX3NijG8TjTgvMeylobDMT341gM0FaiLC0oLHDgcB3bNkDqWExb8ZZ5Yc0gpaWljuV1QnIM5y9cFfYz1rzA76YOTcWa3R+VrGXcmhW5KwMa22nWKJvnlt1t4L8GQO2FeruIdSgCYBwM8DVYblm+9jk2j5z1CxW5WX3b18o4916mVnegC/DTWfNNcW1g35Wza80QtXW+KkZNa9sztaxdZ3Z8djEEMK/DQu0eUalw1N+h5P2W0mxUzv7a9szmuZTGlkqgoe1jFfO61rk+TOELtKaBoBbyb00Pds6d3Gu7cOzTj6lejweaPwMiV+Hd/T331+3adMPbGpomHNn/r172niDua7aeVAIEDUZb5q3LTv1nuPbL9eePr8K/B2/djQEGa+18lDEu9nJDavf2fssK371+/jPqSoPlPkzQIHMDoCkgKSZAF184nPzYA+TPD9Lhgzl6970PdOaZp+sksiIL92xTAVbaXy+cp54n9lf/My/TvA/m6a2npymB9z49/TEsybNRExarZYv2WrdsNdnBRcro2AJwn6menTvo+0XfAlX8NPSia7mvtnUcG+o2fKqtG5Zp076jGnzO9Urt1FnlNFsF++CaULlPB+d/ofL8cuXkkcvdFIDtLjbqAFDEwoqOiURlH6om1rA9+w9q585dTl5zdLsMjb78cgWSHznl9odURDPaLZPuRyXMPPcO1g/TPtS7r3ygayZeoa4nD2Q9rNeh3Zt1cOs69UPZW13TpPBuvZjoAWooLdRXU9/WzLeW6qLrrtCQy8dpwcdPKDA0XgOGnK5nr5+oEWOHq/NpA9SIAtg/OlmrPv0I2NWoTp0G6sel2/Xmmx+x9vgoMCZGBazbpdyDCnEOCAGANdCoYa0qx7/sWrJ5+Hvn9W/BW1Oyu1+/NWd+63t/dBb/b+GttzW9AG9DUFSX4qJxCUruoaeO1QUX3+xklZfmo3JEsfnGOw8QAxKlB66+n+cnbxXSSDC0b7rORX0a0aMb61SilpMf/PKL72CBnKW2LQOURnPfTU8/KcV10tRX/6pZz7xOc02ULrtkLFbb8Xr2pUk6oX8XnXLxhVr35QL1GXKKPv5gmvZk7dXYk4eoGXnL2zK3K9C3uXpffAVNdXW649wJGk4jX3l9qB59fIquv6Sbzr90qGK7pqnez7LJzcY2iaYmP30y5TUd2LFafbr31uplmSo6lM+9lLa36BpdcP25NMkEa++6fVr82RIFxEfo8tuu1+59m9Sme1v5soYGYzVclZenPZu2aguNCqefdq5eeXmqfli7TW/MekMV3HfmPPsisQSNGnsPmb1tOunQprXK2bZfLbp01g+Lv9QwmhNXr1imPiNGotL1UlXxQYU0JuuSARN17vVnaRwZtU00RuZm5+qZh6/RfbdNwLEGN4fifCWQ7VyHdfMnT0/VnDnfatqS93n+xDY9NFqFQMO3UdZ6F+7TuCuvUIuhI7m3eevDRx7X2lkLmdcBanNSN5190wQnaiUgJEWL3sXK+Mcfde2UGTQa4SJSkavN3y3S7OlfaPOyPfJtDNVBnnWvmjhG59/zMOtdALmum5SZ9Z1KcI5o3bGvmrXrxX2pQktmv6MXH/xY554+XOc+cqd2LvlagQnpSs4YpaKtG/XF9L8qe8133CeCtTPrqAaOGa+zb7yRvOGW3KrLtXr+B5ry8vvKaN1d51x3HdddpB66d4LWfrdarci2tRiASmsw47k1lAa0Uu7jhyto3uP+7FbDHz/3/5n19veusePhrSlvLde+kecTa2LzaYxUBbbgN9zQQ1fdc5rKOG8VFTxfBTQ4Lh7+vsHEUpAxz7kOJBKjgH9fNPhWKL1LXz09cY5mzdysWyYO2TSwbfO+LS97hxAMz8szAp4R8IyAZwQ8I+AZgf+mEfDA2/+ms+XZV88IeEbAMwKeEfCMwLERWDb77hH1JYcXHN22Uzs2ZCmPcCiiDbEJTlNGyyQ1VBajAMNyEmjl5eOCt96O7StWiBStGylSWraSFaXNpnbOZyu0dVuFQmPiqc43AS6KUV8BLbzpQHfgkEt56y5WOIVxU1w5LpOm4KtVHHAoNYn8SB9KpP4h6oLFZ3wsilLshL/6ao3251Ro2MkD1LdPhjqk+ANRVyq3CuUAxaOgwELlfLtO2dtytW7vYdSDgRQ1C1DfnqJ2WBJ//NoH2rHjgFq3byfQjkKiI9Uuw09tmwVrw8rd+uTTTCV26qjOPWOBioVqn5GqkkNYEu4q0Np1O5XYMkMX3HyjIoC4M59/QR+/PVtT5r2h4iys9Sa9juooQskdMlADhqIeSFBcQriWLV9KwShQHdt3RDVzGPViHGOCKmPtWtRYvYBCcZo3dy5WpiidgcmW0xgTHeOo0qIZV3+KgA3Y4eZkZSovr0hrVm9E9Rej1HZdGUfsVv3IkfStQ5VGseVIvmMnenhXhfL3A1Qo1iwlG3gfn+kDLDE7y79ldfyvujB+F95axqfBQ0NDQC9T4Flep6lNTU3bZPa6KPjchWZTGhp0MPxqqjGbP27Fmht8GqBwK+JMAe7+un3N3mtfs/c5AOzYE6tjxczLDYh/gqhAO/uezUuDsO78W4Ng/lgT2z44tqRmFX4MwDhQ1pSex2CQbcOAlqPkO5bxXA3EqnKUskBXc6Y1i2dH6es6VjtO57pgDOop9BuYDA3FlhfoZUDNoJeBrlrs7Oyz67lgDB41sW1TPjrA2eAJ1TpfwGgAFq+WRRtF4dAHaJF/1OCpwSvgGmoQXwrb5uxcXVOlpKRkwFwlgK+E36udzNjm8c1UDDjIJLsvDAV7DGrbSD7PzwdrXsux5jiqgLHGrSopSvtgaRlAATAgMMSxhq5B8VqIRWCAWeKiwiwvLQLMVQOgyZClIcEP9XoNqtImVDd+jlTYXryf7oYG1pRI1DlxUb7krbGfQF47rgpUmH5Y4VpxspI/W+OIt6n8KNIeRRlSw7jVY/drUNLgpak3bY2yl59foDOG1ihg42LA1fJ2o6Oj1ILifyC/GhnzH9dl63Ae54nt1TVRxDSYjTWjwZjmzZMA4+xHVT72lqGKwVkAQ2Bnv80qurgSy2D2J9AaDFDdmAd4UVmNdu09xBi3IkuRxgpAlBuiuddCx96UMWtOjme3zumofGschX4TKlRvYI9Z1JvC3hS3dux2zdi8NBBtc8YaZxzVK3PMIG0tICeA/FdTZNs4mlLcsR23Oca+OjbcAE1TddvP27ikpzXn3DUB+cnvBf5Yo0IZakIrQkcBe2vYfiVWzNZ2UMvc4yc4p5UOTXZnatrvBg4dC2IDpDYGAOB6Pr/eUfwj8GK7hpXsmG2eWcOA4zDgnKcAbK9dDRf2MuhvKtxCXArMsjg+PtKBt5bp7DR/NKIMBijXoxays2DQ1mzBq9hP2/dauz4Zp/CwCCzEY5n71eSGFzFPzPrcPedcM8/23Z2X7WoYcd2n7Pef1dGmMnbtm/vnHRBr68HvLJxex5o6XLnOrrF3K6/c8PVfDW/dcNi1XrK+OnPfgLzLXv7/Ct7WkOfrj3orkPXIHyVwr87NNH7cQKxav9WAAX1wlzisg4cO6twLzuU85OjgwSxFeMdo75EDGjr2DM2duUxPPzOP544EXQrQPHFwM1SEa1DIpaFKb625H80G6kYprU0rldDwVJF7WG++MU9/fvVRJfcbwtzz1e6Z72jz8k8VGOGj7mPOU2r3kUQVYK8d0ky1JUWa8eQdimPtTkHpuw9r2IJa/hwfoKS0JEUAwKprq8iMr1d6aro2b9ysNStXqzNZoZ1Gknnfop22f/OD1rz3mQbfda2atc/gvANoUPtPHH+pho0YpjOuIQ7Sn9a26kKt++wDMjvTFBAerU1L1yqyb2+16dJN+xcs0t13v4H68UydfxtK232LlLd/rbr0GK6PX3oXGBmjvqecqIZ43EwSY1WbX6zsLfvVstfJ+hFHjXenzqJ5ohpb+QiVA7yO0Chm8DaQ5o1a1nMucafpyL3O2NS0e6D7/vlboOj34a3dMy073vX6tWvK8X//36pyj2+SsG2576fHXzP29ePncIM9K4UHqkuHdOUdPYj7QZ3e/my21q9epXEX363hNOo1C4hQ5t4tKLMH6/TrLtebTzyvb+auUgL33/7kuUa2idap2N56+XfXvcDImVNnK53GnHSeQzv3bqXLJz2jBtxO3n98kr6YMVtd26Rq1Kk91LxlvBYt/k7jUJrmHNirMuxwU3r01z233KueWG53ZD0vj/FVhC8q2eb+im/fhxiAoTr4w/d6/d33tGn9NgWxXl577UiUus3kG9tEXnMLVSEoDWo5RLs27tQrj9+h0wb11oZVB3U4EyV5RKN6D2mLtXBbbVi9TRmpbbVw7jyNPOcUZR3JBAqX6PybriMXmXnM/fDAlu1awT6OOPVM7d95WPc+/LbOvORkXXnfE5r6yH0ob7/V2POGaegN5zMHd2PLfUBte/XWx1PeVIt2qYpLitZX87/Sn8afQS50R9bccL10xWOqyWvQ3fPfJ9uinPU8SAs/mYNd9Ve656E/a+5zj6ttvy7qMOoUlWQV6Y07n9EFt92spF6tybUuBpSuANzOVM8T2hApwr2E+dXv5FHcrxv05pOvqe4Q8SMc83n33wJM5H7gn8r1k6kLz7pCb750s/qef6W++/BDLfroM23dnUkWNs9mZLfyVKNR44fp5LNGaN785Xp7KkDWr0BPvnCuOg0Yp5pi3HKmL9Tiz+cr0N+a2UrUkQaQQ2Tb9unfVy069dQrD09WRdFhQPtRjRrdGXecExTWsqNa9h6JAj5PX306U198tkDFBw/rviefxD3gLNTwW3Xj5VewHmWrfes47mncJ1jvy2jY8acJrZB7bBn3uOqmSJ4heZbl3mNNTb92O/idW8g//GX3v6/czhLOs7Z1tZijRq2fami8ap3upQ8+vYcmv0ya74jMIPqijH+rRUXG8PxJHALuLK5GQpqzcG6JjErRgb1BuuGaF5SWEqkLLh0w9uQbp8/5h3fO8wbPCHhGwDMCnhHwjIBnBP6tI+CBt//W4fds3DMCnhHwjIBnBDwj8M+NwMK3r5ruX1Vw9p5127RjW6EK6dBu0SUDi04yocKw4ANi1GML2mQAgKKDWe56U/CssoKoo5bDppUivR/F9ezsEn05Zz2V7UjgBSoCVFklKJ0KigEtjkWrqf1+WQB3CoJWqHNsk6k7kkOZGB2itOQE7P9KULdFYC9bpeSkIABxlPbsLtT3y3erCZXC6NE9deoACrwoXuf+sEE3vXAzgLSZNk3/Si2TM7Rt/yHyBQ8AD3xQ6EWoS5tm2rcjU98sWo76L0FRbCMhPU3dugYrIaRMmSiPP565S97xSSiFOlA4qlI4oOnA9ixFB8c4EGUjloZ+kcE658YL1YgF85VnP6S7np+gQeMH6evJkzT3k+8V2zIVazaKe2nR2KZ5kW97EMVBo1KatUGhZkoxl5Xntm1byUFMVL8BA7T021Xat2+f2rRpQ/5ZvlNsTUxMAvJa7lQ9PxfPZ6FkAxLt2Z3F53mjsEBRVF6k5NZpjLe/Mlev1TrAbmRkvNKbZejb6d+Qr1uhDWT0HbDOez9goBXx/7mp8g+96/fhLUVlIKSvYw/sMjy2upLBRi/+bnDJIIcVoNx5oAY0kXAcA69ue2KDlq6cW1PqGTRyAVoXHHEBDLNddBWcXQpc5qllu/K9OtQhDkDCJti+Z1ajNv+CKQSanbOT82fZYXzN5q2rYOxWIFnmJQDIASMAKrZX7QAv17bdyjdTynpbhhgQzYBmtalAAYRm6Wt2su5jdBepXRCM7WDd7MBiywTl5cqcNVzGsQPp7TgcJbyBcD7PsWNmfyw/zTI7vQBqiXFRSk5JALaiMgKU5B0tpynAVYgPQrnoC8VswPLY1LcG1EzVbUpK2045KlMMmrkmvZ2io13jGWmJikJ56+eLbW5DFQpPA9h+jJtl8+LXiqIjAAAgAElEQVSQCKSsr8Nij+JfOFDBFJul5L2ZpWwgTQPmvFkB7C0DICP9BeCzrpAfaCVXl121Zd66lLCWSxuK7XCIX43i+axQ7Jprq8odxXKNZVgCLGpp5PALQP3INZGH7XleHipectvqGbdaMj4dgTfn0c6bfb4P27SiagSf6wOgN4gbwP+iogB7uDpHx2MvzXu//WGXikwhAw708cf2l/UrGGVnCEVYf+BmeKjlvmIJHxypBKzdGy2bmnH0AZDVAbBN2ekLOPFlHvkB10tQOh/KLQXaYjlsmbQ2X2y9Owb+bQ5YM4LtIz+uFJo94sjIbmB+2nlMiMcSGhVqNVDdir7281b4deyIAWQ2B/z5TIO6ljFbzvkKI0/PC/WjzU97j0Fd+3zLEYZBA75RqKKucZSjTvMN+aSMOSPkqG4d1TKFZ1OUh4WFO7m+/kBUy041RasPDTz17JtBUhMNOxm+bN/gqG3PbImrKg3cA2pR8JoqOSIqxgH6BWQ7NqC2NsBrENpxPrXJxKrUxL2mhj/beBi4NUtzA8uOMpnzFYUVZWCgeZVXc+5o0uDrVRT8a6pN0Y6SHcBi9tklKE2dXFpTypv6mHUlBoWijblZcjtqYuauXWvu9cK9uB2vxv01jPql0vXn3E6nDeR3FlX6mv7PXsfvDzj8p+385DDw01d+Car/0R365Xb+xruxMm6sYqxRrjZU5uvPd11Kc0YeavZ1GjC4rzZtWq9mKYnq27eP1q5ZjZV7JT/biqYB5gNr68SJH6rf0OG64ZG7UJd7acei1xUU54O9Z1sFJXXDovR5wek0ZOh4LVuyRDNmztbIMcN06mXnKYD7Y+GRQ3p34p9RuVXqpNHd1P/s0arzCWMtSdf2jYV6/v7HdIQGrJP7JpKvm6DwVik64Yw/qfTITpXjTpDRnYxaFHKhUTStkQ/+/H2P6ITePZSYnq4Y9iG8eVs9feMEndi8owaiVKyoyuGa8iPb9Dt9Dli+5ZHHFJnaxsmObMjfq70/fI1jRK2ygdYt0zPUfNhAHVz5o5657U0169pDt7z0pEqPrlZd3l6aY+L0/lPvauWqLN1ApmbPM4Zzv2aOoRRuRBm3feV+fTNvLfa5exwlfyTNXdEo9Qvte/sPqxZoHhYRzLWFE4DTrPHbE/LXsPWPzQW777k+728pdP/IZ/1Wo4K7UcttW+62abe/28v+7v6zGzzbOuPMc+6NXvzqSIOfD41se/cfICf4Wo275mqdcu5F6s69o/4wTiQ081UDzh64+UwU4FtRx2JvH5ig/Rs20SBUrWv+wrPjuIuUW5mt5fPXafpzH6sIYB6Gy8Lwswfp7DsnAvwidfM5Vyj/4D5NnszfcZqZNf1LtWgerm59umjBkqU6/4EXtHzufL0w4QX1ahWqy56eoAjuiUuWvKdBZ9JcGHaSPnrsCb33yUygPytrUaP69IhT3wFRatstCiU4a/0RL/U8/04e1xL10at/USiNe1n7K1DA7tTgoT3Vd1A665eXPp2+GIvnIYDGfPW9YKSOZu3hOkIlSVOBN01UhzftVFM5OeM5RWrfd7Amv/C6lq7ZrTe+eJf7UrG+evJVfb96qy69b7xaci2snDaHud5CbU8+WTOnvK0rb71eG1fMdyIEkpKb0bjYSXOe/kizPlqu5z94WtEd4rjP1KiwLEDP3fukLhw7THk1R8kdztWpF59NHm2olr7+kTas2KSb3prsKFa/eG+qVuBYc87Z4xSPtXsZ+9uSOBK/I6X6+K8fatnaLWrVtptueeYBmqH2AKsTlL+vRhMvupfc616a8NIzevXR6/XpC18r1gfHGfLEtxdlKjQuSM89f59Sk+N0/TUPace+Eg08oaPGnT1cg88A5n44VR/+dYYaimksqsM+nuavlAwfJTUP1dbNuc51lF9cqREjBxERka/+fdup64iOCqL5LSa1szYs/l6THnlO7cjlDmNse548Tv3GXaHP339fDz1wn6JwveneIoWGIRxCeFaxZtQmntNKuScWWfOdNS8RO2NX0d+zTf7fXmMuNyPXv6uOv/1YU2Kw5bnT5EQrh5597ix1OzFJR4HS8sJtgHt4PesHk4hnHmv+4tnEGhixxK7mfhkR10ZPPPSxvl+wTjffMPTLsx5ZRACy5+UZAc8IeEbAMwKeEfCMwH/TCPy/qAP+N42HZ189I+AZAc8IeEbAMwL/8SMw74M7m4U0lGxtyj8UvmXVVvLaquSD1W+rbkmKoqAaYFajpjA0uz1ASD2FMLN09ab4XoslrRW/rb6WkBiHgqtIy1ZmAw8PAkZCKfigFkPxVwToLS6jgMb7wwEBViAwa2DHipY3Owomy3w0oz8+r4Ec1+TYULXExrO+ooCCWRDWpQ1kUQUoFpXsvu0F2rqnCBtEqUe3BPVuj3UcVsqLsWs+/ZZRuuzqc7X6rekUsnLUsmtXrVz2I3aDDRRkI9WqXbrqsWT9fhFK3XxvoUVVEjl0Y87qo7SIau1YvkrfLc5XPsWLvie25/yZbXGYqikG+6GAGzj4JG3Zg6Xawm/Vrme0BrY8SZ+89a3ShvYH5p6rhoJ9euPRSVq6IkcXXjRU/U/sCPzw1mYKhEdzCtSrT38s1CIci1GDjnt273FAWXtTAVM8yso64ORFGtQw4GIPVza+OShKomMi1P+kAY7ybfH871C91eqEAT31IwoTq9CMv/QilWCR99HH03XeZZcoOiFNb9/6sHZty9GhKj9tKeAYAmM5j2Zz/X8/Nf+e8tas3HwM/BvsAdj5A2/NHtbgrVtJ6y4WG5iy7C4fxzLZ7ycLZHcerVntukGLAU938aqKvE4HwtqLYzZI5YBdfvlDVezvBm/tZXPS5qFpE9kdZ246wPYnxZoVxF1WlPaJBsJMAWsgzSxy7U2Osg6ln/2AjbGTVQuctI0bODTlbZ1jf8xRGoNy4LLrl/tYDfj6ARrtZaDZF6BowM/2zWy0DVgavDWPTytqG6RzLHKP2ZfbfDGH2ohQ8kiBtF5mN1yYh72sK3vVj8zqUPJHa+qqAVlY5PK5oSGhNGNUAW8jnO2aGrPJCncoI+tM8cvm0hKjFEEzRgDnqAaFUTXHY8DSG6VjaTm5zKgwG1D9BALyglEMO/mgQDsDevWAWd8ggC6MrgDQapm3CGQZA5SctZZfbBDaQJoB6EbHRtkAbmRIo1phMY6LOgXqcqAj8BeIadaStQadGdrQyFDnM48csexWCv2MRz3AxMbfVJtIhRwltZMNTEU1nHGhQolS3UuJWGCa8jaZHN9Gn1quswJt2paH/TF6WvbJF4Wx8XCbL5afHBHprzYZiYDPAjbkC2QNc3KL61C7GaA0eGvtCE3sYxBq4wAUsVnZR5VXVIWilX2nMOrkwYZhIc88MAtYU8MZrDQhaCBNHV7kiftyLqOwZw6neSaS4rHBaHsZJLVzb8fmciwwJbVl6LrmtX2WnU9box3VHefO1Mc2p0xtb1bBNViv2rwN4RzVMdbVrOPWWGAq+EDyxg28GsA1CG2q8QCKuJYma++1+WwWwXYNmnK1hvlXWcl9gv23a7akpMTZT0f9jiW1WZPX0GxiquTomAQHqh0hE9gPa2lTi9u8DsL+2cmN5dowYO6+Ru1zzGLaxsmO266m+ARAexw21qhvrSmhBsBcWsyvEs4vP2HbMLW32SdbsbzB8rCde5RrrPyANwax7Vqs5R52fO7w8Suiey053trYvu+Bt8eP0v/8c6OjvCXrkZMRqGI99uh12rtztWITw9VrcB8t/Wa+0ponYnEbBDDZrvSWrZWbxTxhzu/KzFJq5+EadsldQPlCvf7wjerSKlwnXTySa42GnsoovT/prwpCDd+r52i9MfUdVaPAfvKjNwAsMLzSCn309FPatmQ7Kr/r1WlQN+YJqnJskWf8dbaeeXUBSkQ/dQDy9OqSKp/gEg0ZN1ydThunor3rVFyaoxYdWpIPWqyIhDY6sumAXn3kGQ0fOUQt+/VQi259tGfJMj113zN6aNIjCkjFdp0GixgyOV+69S6nqeGOl19iHUUdj3pdNFWVoZR/C5volq3SdcIJXXVg9xF9+/lCYloj9dTcT1GyfS2/mlxFhzXTU7e/qkMHC3XlhHPUaUR/1Lp+KsDyNTYuXD8sWq05Hy5Rm3TGcNk6LN65HkP8FE6+/ZHCeh2kccUHe1fL8m6oIweX6+vYLeV/nKT/BHj7651yGkyOuWpYbrc1r5lduq1hrmcBiyr4ZTSCG96yjKuRxqtYmnLSEmKVe4TGNppA3kaBHdqhu9bMfFM7t2xVStt+emHy+9q8YrsmXtZT5916haa9O09LPl8hb85Xu26Juvutx+WXjDuJmmnOlOl6+J7X1TohmnUtX36hfupBnMaeDXuZr/l66NFLlXVwm/bszdGRAwW67tpLlUu8iBd2/O0GjdbMZ1/WD7O/1fhzTtXAy05R5qY1atb9RO4poaovrUPRvU53TniGOPpw4HGJrry8r4YNaaX1a5YrlsbClmeMVXByqgp2bNfeFeu0Z1+hFn2zXq3SojT6jO4qPlpJxuuPOmv8n7Rm7QKU2r3U56Q+8sFa3rlhW+TBziytWrRWZbn1qFz7afa8+UpITdHljz2oSfferKLl+3Xp47crpXsL7ochyv1ykcq5J+xk/E8YNBzL5nVM40M66YKLuSZ99fWUDzTrvS81/soLNfL6q3RoxzwcJZK0avEmLfh8lW6+43LN/uJDnXPV2QrBsr14X56evOkJ/Yln017DsfteNFeLsCwfMnigWtGkWIUDwvYtmYrG2SEM94S5cxepVd9+OnvCn2n8LNWRHSuUt/WoHrztdaW3aq7HZs2mgeET3XPdX4hSCVYVDVHWDNftpNa68ZFrlda+E8/jb6H0z9XEOx9CtZ6Ig0WJPnnxKS2Y9rESUmKViUNHXiH3tgZfnTo0XWeOo+ny+3X6evF+XX0T0P+mi7TjxzmKYhyjabjwwUb48IYfNOe9aTrllNFkDffQDrJ4O46+UJ8Bgyfc/pi6ArFHDmirXWv28G8dnCGws662+zvuD6U8K9Xx3GhuM9yBjz09uu7f/4yF+d9egV3f/akBiT8bxv0psprngAiLKuG5s+RomcaPb6tbnzuHPOB93Mftnm7PuIwp60twIP/uqaT5jXGyaIhKnqtS2iVp2XdZevCWjzXmlLSyG24d3zmox2MH/sg+eX7GMwKeEfCMgGcEPCPgGYH/jBH4f1AG/M84UM9eeEbAMwKeEfCMgGcE/v8yAl+8e/eD0U1lf8nesEKbV22j6z9a4a2TldaJ/FoKgPUUx70p5BtYMYlkA0o0b7MxxaK4AaphhUA/1GuRAJQ95Nf9sApb0DyK+RSCvFHNlTSWqajGB1ULlAU4EItaxArmpqgyOGkFOLPvNCUYzeCOggyPZqWQlZvePIWCbTlFPayNgbctW4QqDhXeHgozR8tRfbEfXTolqFNzX21afkCLV+Uovl+Krjt3qKr35VAc3qwOFNuKj+bp0K49SmiRrlSKO+HYvm4EVH/+5QYdLK1WuxNa6YQRfeVXul0JlFfyD4ej0titrj1bYhXmpd79OlFMLNc773ysS6+4XF1Hj1Z9wREd2LdapZvytWjWOjV2aqFLKVwlJKaocOMW3XLlE+qD7XQnsnaDUevl5x5VFtapLbDbCw4PUIcOnRxoaGDlMKqcCICuN6DbLCV9sZ4OB+5Y4TIxOVnh2DfuQ017CGvJNu3aKq5Zc+Vm5ujN198HPoVTsA11sjUzOrbV9n1b1KZjaw087WRVFZXp/ftfVkFmjbJREq7eW6iQsOaqbMIUGzD1W69/5cPc78FbRy3KnLFdML2cQRizDzYo6OVQ02Mg1rF6cwFKaxQIIPvYoJTbytSgqpOxieLUsj8DUXq7CldgGgq+9QZojilvf3GsQC4HijPP3JbJpkB0lH/852sc9pji1t7nhrimvjVFlVvLYIU3g7WOItagF6pUd0HZimeOwpzrJsAbGA/ItEKlZcFWQzDrKI6Z/tkiOd0g3WCW/bwdo68vik+O2z7P5omvoxo121pXdqWNnKkibV+8DBiibuRC5e+Wa4bSEGVpWKjliXKtHhvjslJsfcv4TJoQfIGEdRTp7DPqUUPa8ds1GYi61MbN9j8w2B/45u8oksOgp81iQxTKHDUVqqkdzbY4gGxZ26qBS9sHbx8ylzk+G19fCoEBjj0gx81nNKDsqAIcVgGQa83Sk6GsB/Y0URQ2uGrAz9YS+7PZKNv5DPKpJDczGqtJ1hvWCLCk0+TR1ESGa0UJ86VKkTSbVAPiDmaXq6gACEgxtxF4a8piGw8v5pMpu5tQ35taKRKgak4CllebEh+nII4nNsrsegu1ZdcO5eaR2VtLzipLUQCqeS9U0I2MSQ3qp9TmMVy7zWBJWMFXeCsc+2VfBxQ3AQwrsKxkDQNm12FjalbR/oDJw7nFyjpUwGkJxD+A+UVh3eaO24HAmUOOOtkXi2MK+Yx5LepQX5pdIoC3IQCZava3yiyjDXZyrszK2ICpNdRYjqplHxqctevBfqaMzFyzi7avhzB/DH6YLbajNPdH3cXcOpCdBVRjxaOo3GDNEazPKawnZmVcRgG6EIvninLyt9leqNmWM56+wHA/flUCq21e+HGOGhvCHPvlMhoLLKfWAGdUVBTgqgArRpdtciXNM400G5QA+c3O1Q+bdx8gdLCBfvbP1LH2XnotmPc0B1hDxDHFrX3fIHwN8ygedXQylo0NDWU0ewB2GJOyEmyXy7kW2ZI/FvsF5F664C1qbudr/s75MaW9jVcw5yWQHOP6elTSXE82N11Ay7UmuuGxY03tNFocy2S3IzFF47HX8erW/0zl7fFrvKsZ5J99Off/X7x++05RX1eu8IBYVQItO2ZEo846Q58D0S4j1zWuSxv9OHcG55suBebLQe5hQ4eNBJRgB5u9U8FpzTT8umfpjwlS4frvtOzDN5TRNw2FKhm0rbtqw9dbNOftWTpjSF/ll/vrqZc+0Ysf3K522DGXkRd/CCj34p2TeV6Q7pzxjDqSt1nBNqbe+4QWLl6vrmecqpLCamVv3qS2LUKU2sJbvQd3IsuxnbyY5+AJxSTHKgB788rMEs1+d77Ksw6rDeq9fhedh+VqoV694S4yTvuo+eBePKZUqXX/Yfr8jbf15nOzNenle9T6lOHEKyxR6c61im/eBmXiiWRnzlbL1umKSwzSB1e8oAZ+v+uVN1WYmwNcm0nmfVtNfvwz7dlVpvvfe0yxGcncxMq0+MPJigrzx5p5oG654M8a1n+Ejhys0ur16xSVECrvIGzpsYGGRQGKQnHeAHZyD2ioJ6OcNd56iH5LDf7vhrc2jdzQ6vimJbetuDVRmUre1jL7s8sxwxqUeFpw1kqXTbs5U1hzijfXdjD3zHryftNRXxMYznoGzEWlf+vkN9SsU1cVH9mlenJOI8Nb6svJ07RhwxJNePpmbVy6RX+5Z7IC62mo8c3T7TcMUy+yhovyihUU20rbdlVqwo1YBKPCTiDbODS4kbUQB5bGXJ15fieltIxUfFK6Zn+wWof3HdA1N16shVu/0f/H3nuAR1mm38NnUiaZ9N4bISSEUEPvVbo0kaIoiIqIAmJBQUUEBRFRXEBBRKWINBHpvffeIZT03tukl+/cz2Qkurju7ufu+rv+M5orZMr7Pu/9Pm3uc59zBo59Ck4eYVj44ixws4pJG+Zi3pS30JOgZeSgtowA5+j0Erw7dSF2/XQNft426N7ehf63vaFlsaMZ9wqVbfxg4+aLwrhkXCAw6hYYgiVf/oChj3ZCx0GRuEMG9uZvD6N5ZBPuc6LRuHMk/Or4ke1pmMt0tHiAvRfWzlqKQ7svwTfQn8VDpejZrzt6jXkcS+e8jdyoHLy4aC5KNQVwtrTHpoVLyTR2Qr16DWERGoJPX5+KocO6o36DCFy5cA+L5/2EVt1CMGPVUu5nsnH+4g50aNcWu5ash6O1L6WedQgiyOoQ7EHf2Lv46YtNcK/XAINfewc3D+7F+i8W4unnh8MrIpj9PRonqYBzfM09eq8Ox949O7nfsMe0L5dA5+KHwrSrWDBtEi4fSoGnOy1ZuJ9J41p3/nY2Alx84RHohPbtG+CxHm1QXZQNp0ahsPUkE1hbl9fvjPjYKLzxyiScOXyRos5adIl0o6e0F1VqGhKor4fgMFduDwpw6+pF7mk06NBtCpn1DbjPuIySilTOUw5Iuwvs/34t4q4cg5NNJdJL89Fm2GPoRsbt4plTsWjBMXRtF4FPPp+Mz+Z/QOA9hSohlPrnGqynEksm55VCoeCyykzDfb2FppxrjRRPcb3lpuRBEeWv59P/v8xbLn6KeC9TgEj6qx81HWjgUGIJrYbFdilF/L5CifGNL8DB3RapSfQiZmGgWElUsp/YUMWipIjjrJr7QO5X82Vf6ZFDRYRwvP3sKvRo0wiDxnaabx7CTmJ6mCJgioApAqYImCJgisD/mQj8mfm+/zMXbWqoKQKmCJgiYIqAKQL/lyOw55txN72sCsIv7TtJ/9UCVHvSTy7MHI186hJsEY9OStIx92DORLkk0STxXs0kv8a8koxcJmHJlDMjsJTNZOqxY/eYMKE/JhkQFrYOTIYSCGVCPp+JKA3fI+CUMKiEiSeJOUmSi3Qu+U9MLhDMkGS7yHYxQeNNEMHfywW52cWwIwjs5WKOuqyad3PxxNEjZJrqKAfr5EIgxRmPdqmHCwdP4cDhaOQSTAgPcEOgN/2Z7sYoBmVgYF0CC2TgEBDyC/dCSyZt9GmZ+H7jUew9mwy/pkzgBhGAoPTcwO7tYMt2rFyxAUHBLRBB5m5ASyY60kqxfPFqMmjqo22XrmjQojEcyaYpunIO7z5DeTcvP+Wn1qFzAzJ6grBl+vs4fTULoS3qI6A+5VDpBXr+QCrBMpFps0czAsOBwa6UNI5BGhm5gUz0+vp74OyZswRNstC0aVMCZJRbY8I4rEEjgiHuuH75GqJu30ZbsncDWrRG1L6DOHnxFP34WqFueFOcvHQe7kHeaNG5HUGKbORcPIzjP1/FvXM5SMg0x6nYNBS6uMOSoLvGyEb9Tec1igL/GX367+Fh0ZEz5JOJzxhFGFWSWUBLSdBasLNZEWwTsEYlcwXklGQXk7TCQDXKGBt9YpVHJY9pKUyTmoecV0AZ5W9KQLG2t7K8VxLAFGVGJTuHYtbxHIpJqKR1KQvMviqMUTm3+luYvjUsCUszgxyvViRb+Z+0ScAhYfWVUu7bINFL1nQNi0iOWVFBkI3grchdlyn5ZIJsZH5q+FtbKVLMbI1K6onvrTkZR0z0ESQu5jiRJLUAXCKRK5K4AviWUB5TwDKjtKShbdJ2Aku85rJSPVmbdvSIdmF/o9w5G6wVALDUTBUhFNHzVgowxPPWhuNFrrNM+ZsZPIEF9JNrcHfyI8hH/1OOCydHK0oEUwqd7bFjYUFOAX2w5biMey7ZliLP6+jAMURvawWcE4wUtqiRMZnNxLq0u4hMjqISKfgg2Mj4l0ocmEC1pAS6mQKhpXfQu1FnRhYw/VApOSzndvewJyjKeBOYFS9T9g41TgjfE4D04PxhhRSCpBn8KS8V8JZxZl9SaWweUksA0or3Sdiw1QStbakK4M0iClcmuu14jMpyNyRSzjcmPQ/JZPCxE6jEKslLBEUos0zQr7IsH3U4Rr3pZS1S0/Y8pgOZysKcN/ofFwlAKtLYBCoLKZ3oQLY/LVwRdTeB95Oxoyy1HFhACbl/App7enrymvIJepXyurVsq1axbQsITotctpuHP1m7BEbp7WjDOUxusyRXtexTluw3xSwAcXf3IFua8yrnWgcHSl+TySh1MMJik/shY8vIYBMGcgYZ+sL69fdnMYkUByipYwt4eXtwriLgnExgiVKKhYVFyi/XlueVceDAdskxs7Ky2KZcxd4t4ZgQu1rxyRWp5coKDSXuvXmfyZplPxCAP59J7AL6J5eWymDn+KiRjJZjyfmVGgOvQ+ShK5jYFmDYmuC0MOuFDS5tKCviOuCmQ4AnxxOlOgVEZi0E8qhAIDUNMgfo2bfF77uIPrgCWCu+sWIo18w7Sn6VHpSOdpxTRbLZwBaWdleUk3FMZqbGjHoMUuDBZLuSXlYsejHkFsjlAXhbO8Eu88nvqSP/92STH7Tgt6zLfwUMeOCL+0CG+ddKDRKDB3GovVZIn7YXX272jxGPdkCvns2xbt1yjH91DNwb1MW5rduUckQhCzzs3V1Rr3FDrmN3CM5oUWhRhMYDhyGNY/DnD79Cc8rgopk1Ci+nonXDNli74SdYcF6zdbDB6pNn0a1TE7w0cTTuHzpL8C4Iny/4AcfP3kTk4EAsWLQcmjwNPqX36J6d59CK/rFTP1+IZ/vR9/JeIoaN6ArnBtb00S1BKIFQT//6ar0oYf8TdYAKVpJtpIcnKfAYMO4leAe3w/p332dhSAFGffQBbu0/DI8GQSi6n4dpz7+Dzn3aY9znn6KcUvDlFXpcOPENgnX29NvtzamAYJJGh3ubP8XKlRvxwtuvw69FKG7upB9uRCS+eH8VYuPz8PHGFTB39Wd/y0TGveNIOHMSzetHYupHP7LApZx7Im9cOnuVr3OdpCx6KftjUrZ4lBepIg0lPSz9vGY9+L01/N8Bb8VX/Xd1wX/nRLU9ln/7FmMfk/VN2PUyDwjTNiUlVfl3jxo1CocOHcLdu3dVkYqyIpCeI0VV4luv1i+xK9BwHeDcmFUJByq0hAZy7azIgpuDHTJSgKZ1KzFt849ISIvBu6NexlN9h6HvjDmMFee/tDNwdPPBxbMXsXTuarI876BP1yZ4cmADriNFCB/2Aqrt/ZGcXYZXRk5E8q17cObc7yG+7+X5tMCgJPK4wZQZdkXs3Uy8M/UTPDqgP9m5Lpzv7qDNoHE4RWbs1iXL8e6SaVh3Mpk+r6vw/cpX4VKf841lDwKsXvRKHYWrR+8iwABBp6oAACAASURBVM0ds+eMoCdyJaKvZqNOt9bcd1vj4kYytaksUL9jc7z8xkwybQdiQL8WlB4+hn1bLnONpS9vi0D0epV9OzWe0srH0LR5MxYWOaGEvshLPl6PwiQt/dlZHEQ1h0aR4ahTPxxzFyzA0KceQeRjjymVgmNrtiHUzhtJhWlo0bUjNi1bj4jOLVCvc2dsX74cJ7adQMG9IvSdPgQDn3sCqTcvcw1JR1iTFljw8juUIy7BsHfGIrh5I+Txe8CiiYsQRRWLD9YtIaM+GKvfeYvFmGV4fPwzqKBX/KavvyML3h+RTwzFiGajUKdea8z+nuCxlwXu/7gWU9+dBQ2lxB3JfC3heR4ngzmfxZwZKZnoPWMxwjhmNdV5uHdyNxbMegPDH6+Lbs8+w/sfgttnrmD65Lnc8wBpXOceH9EDQyfPQ6C/D9c67uFUIR4LSQnyW7CoyyBjTGuTkpvIi76CQnrC5tPq5eN5a5CcWs6+6YShQwfh8YnjWAiQhPemfYiNWy+ic+t6WLt7PfZ+tQhf/O1ruFEdp5zfTVIov1xIpRBLkdMwSLCoRzULBmUcyT5LCopkz2XwVpd94J+XSv3t2JPVyXB0AY25/yu1F9waRXmJeHNqX4x8vTMyokXBh8x9FjVV0z+4kns5O6qUlHOvY85C3iK9gLq0b6HK0pZN++BgGYE2HRvdd+vyesif8X3BdAxTBEwRMEXAFAFTBEwR+O9E4M/bcfx32ms6iykCpgiYImCKgCkC/09HYMfqt3rbVqVv9zQvMT+x/xJOnc2ELT1aGzZngorM2UqCZgKcSdLeKEVrYDoS/CPKxzwlkxME2uj/dO5SIo4ciab8KllNTCZVM/FdQFAoi0n4IpFIFY9LAi8C3Erizng8xV6ib6P46WosyBYRNiOBJB9KBbpQ8rWISWA7AjkO1GGsQ89N8YA9e+EKj8nEHUGVxo098ET/lki8FY3v156EKxmtDegzVsYkbPTNKHpvFdMHzgGN6C9XwOSsDUGgJmQHuDIheJzelsvWHkGVgwsl2XwpzVqJYQMpkUjpvU/mfY7snGqyCEIpIU32CxkQO7cfpPQsWYlkyAXW80XPof0Q5OuKr96cj+PXM9G+U3NW9Dujda9uSDpyCd+u3IuA0Lro3rs+mSQ22PLdAcTG5TBR7AJf+mw1bhpMf8Y86OkV6unhB19fJhIvUqaOYFCdoDoEO8gKuHmLQF8FOnXtqlhmiWQCtW7RBsnxiZScrIcrdy4RFKqgRxjZFwT/fBuFE2zijSnNQmnsbVw5cAf7t1xBRqEdTiVkIpdSdtbicaloOX//+E8CDbXPJonY2htHI+ipYdvItVVgkgJQaoAXQUwFwFFJXzmQSoiJ9LBI4v72WAb/VNW3BHj5BdOoAfNqWLXCRjAmso2ee4rRI4CvkjIW2WIDKCzMM8UAUp6glSqhbHjewAAyY+CqqgkCsq8bJW0NSTlh0JJlQ+BNUMRqjgGR+ZOks1AhzMjKEJ9akYqu5m8r+idK8lrY6ALeGuUiBXgTQEtJLROoFKBBrs/YPmmbgF0l9KEWz0Nvbze40Mu1tDhfSS2bkzVZVm5OgI++qwTBBAFUZF25hpob84tMdA3yY2vlTCZkHtlfLHrwcSaAp1XvFdw/l9LjRvleYewaQUJ9YalKJkt8FGNaijQkRky0F9OnNp3ATDbZb+TvKxlBKQTRUZrYgmzVapE1Vn7YlFd3sibAZoti+kPbk33m7+euJIqLOK7T0zMZN3PFLq1m3J1cycRk0jEtPZeAI2WI6SMo/qxmBCNlrqpgrIQZaSl60gy7BSeu+iF+CGZxSDV9/+x4L2JTyxDFhHMeQ1Mq95+04Cr67wpDVUNg2c5WPG81cCRr0JVgcgmBWSvGMCAgUN0HuTdyrdJv5Z6VEjysJrVcR0AiT19OyctkFmKQTcpjSyGMkoqv8f4WCWUB7jUVheo1LecXB4IPBjl5OSZ9cxVAbgZvD1fGoBDFIp/N9+o4/5bQd9bVzRV5uXrKsRdwrnHj/WCb7elhy/6bnp6ujiXnkd/p6SLVXKJAUZW0VvdU+nuVktkWVm+2AoWk/EbaKaDQg0IG5ZNb0x/l2ks4f9sRTNIRpM2m5KwwdqUNwgCTtplxLSgqKmcsxWtXjKsN49DgYymyzIb+LPErIwtc+pW8Js/Lc0qCWa0TgJ+nPQK8rNnPyS5krBlm9mfOAVVkNfFak1kII3LP5exrGhYUcGD+Mu3IGJHjypwhbH8bGzPGzZEAtDXPU0lp8XwCyByPlO1X7CjRBRDpZTXdGMas5e8k2Cv4/v89ePvw7czDPEb/0cbH6McoRQ4Pf/w+eCusSHsp9CrKx0tjhyKsniv2H9qE5yY9A31eBtJYFFC/UQucPHkSjVgEpWeh1uHvyObr0ZJrsxMCIntj5awF2Mi109lTh3cWPQnnAjNs+Godiz8sEd48ErfuxqL/s5NQv0ULXNq1AjfOX2HhlRV+2nwOr04fj3ajRiInNhqTx7yJLAL5U6ZORMc+j8Le0xeznx2F+4ePoUXbMPhGeiCigRuZlCUsdKmrFAfOn79IT+Z8Fh8E4NSp02g/qBea9hyKq1uOY/a7C/Deoklo3KkjTmzayWKdSmz5fruSl5+z4nPYU7FExrdYLVQQvNOTEuvkF8YJxx07vt2AA0tXYeQrL6PFkDa4fnQtvJ08sWnVXlRZOGD0GxNg40mgmuPXwcUfN46cQNylO/QKvQ7X4Abo1q07Zr49k2M8n0xPL1RwTGUQtExjIYuMXymAkLFiWBp/X45VXv8rgLfGtVN+yzhW0vo186G0X4pEVFEM5yXlA8/nuEs0gNOiyCHqL5zPU1PTOV9aof+j/WlNcZEsyjuck92QnZmHzl16IWH7Lkz/djK9j0fg+sWrGNx9PB7r0xrTP36TiiYiic/iRIsAJNzNxthBw6iiUIrhvdsgJz+dXsnmmPrVZzyhO/TZtnh68FOKpdmhSRjKC7PZimxMe28c6rUKUvK9O34+iXU/7MXIoa1RN8QZnPIISLbB9u+2IasgA1O/2YZxI+mpe/syvlw3GX4RBPbZp3OS09G38zMoz9bj5ee7YcyrjyCdfdwyiDYFnFf3rdyF9NgsDOcY+nzJd/DgfnbUs/1w88hlbP7hBDJZRNOlZ1MMfP4RFGbnUDkmEXUbNSFTvAhnjp7Fkf3XYGvmCX9vZ7hzH+robIcjZ04jPUPPgoZXOO6cOU1ak2X7GdIItjZt3xQlVLTIZf+d+PZkXOGYiLkShdMHT6Nn3wHoM2U04xGPE/v24ZERo3H65x2Y9/4KjHtuIB599QXK8UZh1RfL6PechGCqxNRr05D+0i64fvYc+vbsDXsCqEXsr1vIin6s32CsWLMFd5IqMf2juSxUcsPpHesxl9LklpQbbsnix5t3o/DMpNFkygbizr0EdO0/AlaOrXBoyzwc2r8BY1+cDP/QSNaRXkVBYjw2LNuPfYcuYsKUsWjYLBKHz5zDoKdepIqGG7Lu70NWygkENmkIrUM9rhtk6pJZmnonGccPbMOBnVuo3sGio7Ii9OjRHm36dEKdiI4cNK5cS+2xavECfLxoJdfgYkQ2r4/RwwYiNe4u1q76mexkT1qi2CI2rQQpLJKT8SgFCbXHWzX3iKoH11TDqL2r7HHVuvLwgph/NFf/3mu/Wzih1qlyFg3SfoFFhZkpiWjWzA5f/vgmzEtjkce+VF1FGwOqJYkVh9hXyEoo67IlxcTLOE6l0LCAHscz31vHfZRX5fDBPQY3fOKLbf9OO02fMUXAFAFTBEwRMEXAFIH/fgRM4O1/P+amM5oiYIqAKQKmCJgi8G9HYMsXzx/1sMjuWJmWhj2H43E7oRiBzTzJ+rSDNQFBMKkhDwEAjJJ2kmBTbEU+r+WXeJFmLa8ww96Dt3DrViEBI8r9Uv5WT4Qnl4n7ApGuZdU2MwFKJtfg0WnwSFTSskz2VtNPqYoV6ERbDJaiBFzqBXjT3y0QFkySlZFZkkEfM0+CqgF1AxGbHE/fSx6HSX0fbx26k3VgVWaGHbtuIIMJ9mfGdIe7vROunrmEtAT6vSalwrtOHVjS29KBCawgVz3qkvWTlVyN7zedwLW7qXB09SErQYvuXRogNMQLhw8fQex9Ms/0ZejdtwOTUL7YvmUXQQEL9OjfiwKLZJ05WKAxGbQx567i05nb4eMfgu5PtEVk9zBVqb7pq11MVqehZctANGsYjJjridh76Arl33SUVK6PoDpuvGb6YmUVEnTKJQsugOBwIWJiY35hm4iEroYgiBuvvYSgWx69ciObtxa9WcqFknFCicQrl6/TN9IezZu3pP+eK9LSkpRsriUBplunEnF8TxSSC7Q4l5aPDCaX7MSL8ncM8f4X4K0x2awSWuLNSTa3PBRrUvnNGryQ5XUzYccKW7uGzCCJ3N+CE5Lslf4qz1cqFqQBVpG/aye1COv9kug2grGKoSdSqey3BpaCgbmr/hPJVEqvCtDl4uKiEubCoBR/WAGkhDErSWVhVYg/nwBTksAroFRxHsE2hSWLJDIZQhpeRyWT/xbSRgWky4+AZGRpK/CTzAeCgMIglfMp0EmYVfx8GQ3MjPFQrGBpcw0IV0bgVkBHYYDYURa4gklIBTpryXYjyKWn3HgRk6KMBBlcvEbxomU75TqNsTEAkJQxNqdMNSXG/X1cCG7YQ0M2siVjn0emVCHHpC3ZXgLsCVAu7RAJ8GIyawR8FsBN2MdGEM6OrNxCnjc9PR9Z2WS3Eagt5+fE49iKhRlaxkTGjIHNa05GqxUTh0xsp9FDkCzLwEBPOAnIRl1d8XgtpeG1SPeakY1rR5BXCNj5LILIzSHjpZBqkTxfNZm96suJeJzyesrED1Z8cin93jg8GF5k9moIYmoJuJ9Lysb9mAT63tpyTFJWWuYrAqcib13BdumsyER2oQQxMXtnB62SMa4ms1hYswKCSh/IzqZ0I4sjFJhLEFuAeAEcssl+yqKCQB49h81q/JjlOg1sV7JFCX4LQ6da5LR5nwW8tbYWmVAC8uwL8ruc/sQCirvQq7iYRR16MnXt2P88eZ9FrtiKfpfCwMsjY8jR3pGew2QFk6Eo917AW6MHtCRkhVEqg0uAbfGZFaDSIAGsgTNjKR63wqKVz5SQ2ir+tyrhS1BV1BIqRSac7bcia9vGxpZS+4Z+K2uDgLUFnMOsrazB7sY+Ry9Ogs/F7OvifVtBCWq57mrG1pjUlvEqfUiGqfjo6ijbbAT9jcU+quCH7fZwsSJDuYTvM4C7pVx7iijDXU7pbRl7aQQcxOe6nIx2KRYyE2/oWg81B9R4UldRbt1cmNccJ/aMlTzEE1n6mDDdS6S9stbJHGwCb2tF8eHgrcRW/JyLOQ5c2X+Xfj6Te4KjLPSIwaChfQmuXaE0Zyr3F60IBpghsGsfbF39DY7u3IFJM6YgsGl3rJ4+D98TfLFmodYb895Am7buiNqxiz6xO1mUxDnI1osFFuboN+Rpjp0qLJj9LiVPyb4miDlm7Ei0GdgP1y7dxs/LVxOcccFzb0+He2A94U8TkCnES4OHwZ3jLLCuOwKaeKNhkzrIz0hkYYYn7t65j4S4VAx5bCS2/7ydBRfRmPTJh2TpB2Dm8IlIq9bj01UfUUI3B1vWbkNKVBJik2Lx0oxJaNGvD+fqErXPqSxL5fpbiBK2ycY9AHHn7+D9yfPxaOf+GPTuK7h2fDmC69nj+PYTOHMhDa99Mg/WjnpUFMejhAz1qnxbLJq9CccO3EXvAf3w0ofzseKD6Vi/biPllynrTH/yPH0FklJzWMQmeykWqggztWZv9VcHb43rtQJlhVHPNVIKQgwFVw/836XD/eIxLWugrH81hS/yWgHVHOwpbfvp/BkE2fvg8rmduHH1Ptp3GYrV67Zg9fer0ZRqCl7+Wry1ZA582/YlqHcEEwc8h25N3TF31Rw4Bfvxvsna7otbF69h8vgpCLPxxbuL3sKm9fPVXrBtpz7Q+UTi3u0EvDDkec4/nKOI0fv6WCGytSf6D2oBp8aNWFCjw4dTPsPd81GY8eZomDuYIYlg2A9rjyEpKhdrj/6AJAKDzw2ahL4dvPDmwjehdaaku6UTXnt2DtZ9dxyPNPPGvIWTYOVcjD1Hf0T/J0ch60I6NlDqeeAz/Vmg4oZvli7DazPGIielEIs/3UiFHOCVN8YgvyyOBUUWCOvcDQdXrseta9GIqN8C+w+c5HirpiS+PdUzyEjOzKBPr7DPh8HcU8O9oxmCgkLxyrhP0af7MBZGDMd7bz6Hx58ZhBbd+qCMfu1fTp4GZxZPjXxvCrc65Ti9bztCm7WhL2wwRvZ+FuEt/DDtkxm0jtDh8w9eRXhoGOrXb4kTBw6g08C2ZEUzxvxO4eJDGWjOr18t/QrB3kHIT0iDpXcTjHx1JteEavb7qfiRILcz19HerVryPAfx2OTe6DfxOc7bHF8VzixEC8A3U2fixx0/4+OvJsEjJAglLGpw9ArFcRZVLJnxNeZ/MxVOIf64eOE0+o+YQln2VPz8t+9w/fx2PDEqAs27d0bCfRZBlTrj9LEr2LTuJNII+FewP/bu1R6jxjwCj7ouXDvjuEZSLajQFXPeWYhTlHru07EZnibzuFv/TgTmV2D2zGVoFOEJHVU1cmh3EJuQy34sxapif0G/2FqyBQLeyhps3G8Zx4KAt8r64k96/CPWuznPVUUGME0pUMW1s7ggDV9/OwpNugQi/X40xwP96ymNI2u7qLBUir0Gv6doWTBrxuJKKbiz94xgocx3LDK5h+nP9r6kv2fVctjGjco9wPQwRcAUAVMETBEwRcAUgb92BEzg7V/7/phaZ4qAKQKmCJgiYIrALxHY8NE4R28fs/iK1CiHqDPXcfoeJUzpz9iwlYdBeo6eh6gSH1Aju5AsOcXOMgBhkhSvrsgjmOCI5KQC7D8SRdCQMqy2ZFLprJDNpH0uGVDMDZBZQqBW8r0EBCTBLo9fsT8kscoERwXfpHyaRCrUgW2pH4IQelFqCGJlM+GUyCpxT19v+kZSJpMJWFt7BwT4OyLCzwY+9i44ez4J2y+cJevBF0N69SD5VE9GRTzBEzI4BBBzJ5PBxxLB7uWo6+mCrIRK3LiRjXtx6bhGxoEFfRhb0P/WwppSamTnhdRhMuj4OTQJbYYWzcKwfftupCTnE7ztCdcAgipk2LgG2sK5Thg2Tv0Ou3fdx+Dx/ZkY8oF3eAAuH7ypAOSGob5oEBqAagIYm8ngsXF0Qc8+bWDrROAmLxfJiZkEXUoQEUHJZYI7J48d59+5TH7VhxfBodz8bMavjElaW6SnpNHz0R+ufD4xLoEgF33NCK0UEwByJFslj16DiXHxSq5UR2bjnTOJuHM5G1mltjhLgDiNzGhbgnsiGPqwx38LvBWu6W8fimXD+2/G5JDy7JIrE1DpF7atgVX0S0JXoDnD/796WFLSWCSE1RkEeBK2gTpeTd+V5JkAsfQHVD6zPKbRo1a6tzUlYgVpVZLMPLiwYH8BjUXml58VpqmAW/I5NS4IhpqL9HONxLICnfi3yBuX0sOulEkw8ZdVMJeMB/kEk5XELg1jQUmzSlJNYiCAMUE1uW4+L5LRch5J+AkgXK7YvYarFvBPtUEuVYA/3nNzfsiR46dS2srEmwMBP/EEziNrXE9T1nzK16rzENcSkNK8JgZyPcZxaeCBVMOZCV8PegcKG9qM59URZM3MzKbsbQVc6V8t4LViTQqLUmLK6xNQTZ6XGEhSXqSTJRZFjKcw1wspv8e3MxaMMYH6Svreagk+ai3J2FfzC0FdSvs5OVGGmWAws74ICvBUBQlFlPEVsLkwT8Bbsnwpf6wjUCRSu5w2CLyxGIIgqUpeknkrQJ3R+00BdwTsPF1tEejnBGe2q5pzUhYlhK+xXTmUJq4kE6qaLF5RFbBmP7RgXypldryCoL0TGcgBPq5wo/RkEZmFVQSRnejtKvdFAAgBq+V6S/l8GYFqYawU8jmNpS1fN0dWTqlSGFDAoDBYFFCtVf1IwE5h68oxBLg3t9SgMD9PHc/Xz41ALBOtClBnHCkBX0Imtx37oBvnXz2ZuEYgxCidqhXPYM7Dch4BRQRkN9yrKlgR3BVvcfESlzYoJQVhbrMt9mTamBMkFRBF5KnF81ZB4PTBE2BOPicFN+U1jGp5TiTxxedYig3kfHINMv8UUTq6gPevUgBRxlD8hqvJsJaCFGog/+ItK20Qj1th18n1CpPOyMQzSj5L+yp4r3w97BBI5q2G86H0fWHe5hVIgUSNxC+PLwxk8ZYWed6Hgbdq7MiQ4zUK612ULeXHjjEWn+YqFgLJNQhDnd1KTK8ZJ8Pa9HvM27+GbPLDNzh/NvPWKKFrYIwZ9gRGwFBw8Ur2zfoBHvhu1UKsWDoT/sEOaNumOVmAZwiOpnBdDUOHQY8hNjYJq9asRq/+LdCmfS/Ksp7G25NXoHOP1njqrWkIjmiE3cs/wHXKwFoR9OBoRBrlY2NSWRwg3s6ieMCilCpNMdp1akjAZSDVNPbj0pFb8AkOwNCJLykW/Y2LZykD2wWZCel4tv/LGNihDurUcYeNjy1ZwMG0IrhOn0o3zl/0X7aWohwnzJnzCWVS+6LLC5Px85yFWLd2F0a9MgwtIurQC3cdtp+5C1/OWSEtAjCRLE5rZ1cUZKURBKaCAOevauhZRENZ99QiLJ+7Bm7e4Rgw6RWyHc+iNDsN9Tt1we5lHyG0Of1zG0bC3JpM9ZL7LJAppUTtFlo0XGFcHscYSseum78Ay5Ytg6efFS0XPBTAlJKSj0wWfWmoPmIYy5xnahi3v9yL3ynQqt1Lfg0s/R53XD4h+7Z/LdXzy1pSC7yqvfcztlPGuFGpwdg2o9e9cb1Xa6OsT7Ku80fPdcCS88v0V19F+0hfxCYeRGTvjrB1ieAhvDnHOuC1SSNxfetZNHYyo+y+I178egUcAuvj24Wz8N0HX6NX92Z47OURCGvdkPU64tfugktXrmPZc3PwzjeLYe1WjS/mvo6WIQG0omBhXJ36BGeXY9+uk5SwdmUxiR4tW3uQFToAumB3shYp955hgw/Hz4EDF9f3lk7DnYTL2L7zGBIvc79KyfdZ32zA0s++wZcffYovFj2Bns8NRsq9ayykqoelszdg+/qteGvSEIyY0hU3bh+FX2Ad3D0aixM8px8tQgYMGIXlX36JUS/1RxalnZcs3oL6DcPx/IwJSDhLFjfHn42TK84fOcdiABa3FGvJfD9MW40AAq1W9G21UlYi+2k9MumNKdBR7cWRyhcntu3Ezl33sOToBWz98gM42Behy6jHuRRb4PLOo/jktdmYv3wmnFsH4O7OfcoWwK9xB3z40jzcvJ2GZVsXw5/2I/fpa/vDxuV4a95c7N92gPNvBbo//ggObVxGYNkK7Xv1QzaLDnZu3gEvB1qgHDqBURNfRWBINxzecRhLFi2g8o4er014FglR93A7/i7GzXwGHqFeXOs5RordsHb2cmzbvQsvTx4E7zBn3Lh2Gm16jkZ2ig2mPvM6nn+qI+o1D8SJK0cw6OmxlNSuxpQX30fq1SLUDXRAqxZeLLYq4HpchejkLCTS3ziiYSB0Do7ozeKOwU8MQ1LKaXy3eCr34lRyKNYgLprFU1zrXpo8AaNefJGgbgy2fPMJzlPa3JffSfIKShCXkossFsdxCLPYi3GWQidVcPdg3BjBW1XAVFNMaPgt+78/F7yVsVT73OpvYa3ze1YV5d81VHCxLLdDbmoCJjzfHOPfH4rkm1f5LhbtmWnVmNQTjDZjgVOlKLeQyW3D9bGYeyFz5yBcuFuKjyYvx6NN6xb3HxAaEjlxa/LDVyDTs6YImCJgioApAqYImCLwV4rAv7aj/yu13NQWUwRMETBFwBQBUwT+H4vAyrlPzAr1tHg3lmDnhbP3EVfugrrN/QiYOsBB0o9M2lfTg1IeRrDsQSKAr7Ny25YMBA9nTxw8cAXnryYTiHFQX/StmeRII0O0gAAGIWB6izL5TcDMkgwto2RYbfCWlDMFagiaJMyKSgIA5gR0/OmtFORmCQ9627pSKi4uJhbp9LksIOPOzskNlqwMD6nrQRlkG7hTujkzrxpX0+8imbKHFZQUdK6yIwPXFffiU2BNObbw5pRvC7akVxaBLTLXbpyPQ2x0IROr3rhzK4uemYkYOKIfzO0qcfXGaTw7aTxir1zD7i2nMHbMEFy/dAubfzyM8MhGlGz0R5OmfgR/ryC4fhDsdYGYNmoBP2uJfqM7oNOQtqxiT8PBn3eiBaWMXextKWmaiWs3ksiCdEBnJg5LSnIUEGiuoTw0kz629FLzIMP3zo0bygcuuE4wE4Z1UJqXTjnSZCZvgxAfE0emXREimlIWj4CCnqy68mI9WXCUimUSN5WylJkZOWT1BiEmOgq3T0bTP68c9+nbdZUxyaUcqxUz7MKCftjjvwHeyqmVaHPNztHA+nvwMKvVOAUQ1AJeje9STNjfJIWNrwnQKg+FuygEWABSA8gqQLCAjPJjRkDql88o+WMBafhegtsiYayaKKxVkXBW7FRhYxoCJ88LwCSvCeCkks0EaBXYzLYJm1LYt0qClAzAUgV4kemocFqRC645c837a9JqhqDIi/Sb/iU+opXMhwXBSAGbFfNRYsjPGiVO5bckt+XSrTkufbzdCSAWEdTPZ/tYAMFxmZ1DYK2E7aYEnoCakiu0UD65D67JyNgQYMyOhRiOLA6wshBEhkx3spE1ZJ5nk01kzsSeh4eHkt+V5LuAlwZw2cCkMjKFjfGRtlfwPIVkjBUXE4i21Cm/22LKPFeIlCABU2E3yvUJkAaCcx5uBEYJ+JmZ0e/Ry4lQHNvA2AjYHB2TS6atQVJZAGsryjKbi2cuxf2yCsn6z83hcQ3AvzCbzXhQBZTy3tb1dYKXuz1ZzxUcK3mIj09DGj0py8XPmwAObxgZ1gSHCFDLmCpjfLep1AAAIABJREFUolq8vQ3gLX23na1RkJ9D7L8Sbu7uKkGrAEgCKHLt0jcYLgKW/Jv3qJyAsJ5yvBmZRYrFKezSB8UCBna3AjTFy5jnsRCfZYLthWTYijSyP312OSnyeukNSTavJbPvOrZLQGwpCNERMCol41o8a21ZnCHS2Ub2ucgty79FvtHgect+qGB5FRolFStgrEgl27F4p5J9RsA5YQfpKQ0pBQeKPVRDYLUiyCyS1AVkGgvgamtjx2sxMOHFr1mKGOQcZWX0uGUSW1iwehbxCHBbQS/cMkrMijy2MOyFxSvXLh1d+rQaVzXWmrXZeRJPAbyryPwOpiRqgAe9aSvpe1zjeSvFAKX0cy6iBG8x15xyFkuI562w3GvLJv9qzRFoV4pEauQqDcUeZQTuaBHAIgKJbRF1novIJJZ+K/LJUiLx++CtYeg+7PGfnFMfFLI8/Nx/9Oxv5155/x/JJotnspR2GNn/8hmlxiEFEwQGyiln3qNjJD4gCPTRG09j7IQhSEtMxhGCWP6+ARg04kkWLCXgy29Xov+wYbQZiMTPX23G1h9O4fFnX0DvJ0eo+WHLF0uw8L0lsHYyRxNK1YofelZOHvI47+rIMtdq6X/LQqiSykL0e7QNHh3VGzkJlP68k44Sdx2CG0bg4tGjtE1wRMM+fZF6LRHPDJiMsUObc1yRzd/QH0Fcu89fPIc6lDcOjGiJqlItNn7zPSXYk3nMnrh/4z5WfH0Qwyc8hjadmuLwhlXo2Lkn1u09hNvcN00kA7JF/7ao1Ofg+L6jsKHcevPOfWDu6IzKtOP0Ed2C69dLMXbOApSZFyLp7m7uH/rjyt4DcPIpo5euG68jABksJHOvw4KvnZvxxSdr8PykV9Gs91js/OF7LJ71qSresPMik579M5tjOi01n3MsC2XIwjUCRMb10CDX/2sG6x/1gz9+/V8Hb//4mIZ3/KqQr9aabiyMMsyPXAc4XKmWjwrOf8UsLPFycEbXFm1RnnAUVl4c7/Sw7tCqKzoNG8f53h6rP3gfP/x8Gr1CG+HiIfoH92qHiV8v5looHrYv4NyOS7TAqMKk1x+ll+koskYpCwsCdG1HwysiGLNWLFWsxKrcKNy7vIfzoBUOHszB2jV7qQDgwTm+ED26huAJ+sY6h7shT4oO/Zrj6tabePfZGXiF3rBdXhzANasEm78+QZ/UFVi9eSnqNO2DIZQLdiBYv2bPJzhBhm2HnmPYh4Lx7MBRKMpMwYw5A8kwT4MV5+GUm9zzptL6QFeMkHqNUFRWgObd6rEwQYfFn6xHgwbh6E0paFcCtGd37OQ+9Tr69R5MZqUTVq38CdHx0WjaKoxrhhk6dW5PdYI0bN25B1M/nAvbOq1w9+A2fDhhBt6Y+R6LIwrwxbIv8ennr8KPhQXxp69i5rT56NmrJUa8PRGXjv+I9Is3YW3uhJOnowj4JuCzL6cirGNTbN28ARf2HUGvEb3RZ9TzWD9vCSLCQ1BckcRxe5fFGGGoQ1sTS50XLm49jIN7jnJN4z4/LADxZ/W4F5WF7MocTJg6Ejalucpmodez45CRe4/74mCCh2X47PXZiLtwB5/s+hEOXqm4cXoHvP264tLBdMyeNQO9Hm2JyW+9wiJI7pG4bqWzWOSl0W9xLacEML2n84qz+f0glfMU11FugKp01Xhv3jh07B7CNYuFmF4tcGbfz5z/qWyTQ2/bd1Yqm4c+/Tvi5dffhn/9Rvhx1RdY8sVShPmRbWvDokquHXFUFEjNpJxwGW0HWDjFXdov3d/Yvw21FAblIcO690ANxrB4/Png7d+NQbZB9lRVlvxmxuu31rigPCsF7ZsE4MNvxvC7RhoyaT+h5fxrznFWxRFhxYIu6m9QKlu+lzGuLHos1ljDzi0U0yetQvpN+km/+cjHXabuefOfHfOm95kiYIqAKQKmCJgiYIrA/y4CJvD2fxd705lNETBFwBQBUwRMEfinI3BywxRdbl5mnjYz0/LCiTOITrJEvqM1Grd3QbMAB1RlkklGycgqyZb9iulYk2xjYqKEcr2+bt7MpOnw/eqDSM6oIKDqoABYoj1MZORS0pfvEzlN8Q2VRIH4ev4mWacSGFUEyyTRLoxEZjiKCazakvrm60mWG6WJPV3t4U5gs1F4A8TFp+LUyctk9FLa1M4FofTUaxbCxCYT8dWWNnAKdUfjjh2wa82P2LtuL3ycPJDKhG8FwQt/snEa1ae/La9RT39Dd8cQ3L4di7jEGLLw3JWXbrcBA9BjQA+sWPkZunRpzARdMRZ/thljRvWHjc4FH85ciYjmjdCsfV106dcSSZfv4tr9axj04hgcWnYIKxdtRvPeLTBgXCfYEsQ4feAQJfYs0KhRI0o963Ho4Bk42DkiMIjyh8SJHJnkFZmytJQ8eHhZkREUrECguLg4FeyQunXpO1pMlk06k9ENmVDKRXxCEllijvALDUVFejHu3b3J+JbCwdmBYJIXGXJuiIu9R/m2awi0DsXJbZdx/Gw0bpGRlk+pWDPKYdcIyv5dn/lPAg3Gk/0WvP01qMJ31UrgGthdArz+uqn/aNP5q2Sw4LXqkIZPPHiNrFcChIbnKAFOYM8AwpLZWkYfQZ5TJY0Vm1Q+L+Auoyboa83J5VhGP2j5t/ieisycvEEAL4MsLpmbpJmWCAOXYJACgmrAWzlvlZKIrpEhVZrhTOAJeMYEswF+ftBmI6hSRTaxvFY7ua3OJ+AzQTEL3kRfH08yFYvJdM0xSDiTyZlLQ1e9np8lwKAAMRZNCGRVTdBS/hYZaImBEVjUaPSUBXalXDH9RAmclJGxSzySxyCzskaa2sAUFQl0ASGl/RWq8EDiIr6FxhgqQJPFG8Ui00cAOYdseImjrZ0NsgtzCDiKTLuwdkXuV9icnE+oUcw8IQE9MlwJIltoKsgopk8rw3L7ThZBwTK4kAVrqyPbX9hnZEoWUjGg3NyZ15rLmFNimeByNVm/wuYUOd5qFp3U8bSlpzaLGHhvUlJlPKUjtUiYoSwcIctaAb6UKTbnvVEywUwiWzF+DmT5CujrQknn3NwsJj4ppexBz7yaviXXLexWuYYKAuRypy3I7s3JpwdeWh6LLvgM+5GAjnK/BOBW7O6a/qnh3GlOZov0IQtSstkVVb+01Vkilwlniak3i1CcyaQW9pRIqFcWk8lMsEz8bO0J8Ah4K4UD0j8EgM3le4T5LNLORoCtnNctzP4Setoa2T/WfI8Di27MVf819Ec9/YWlL4p0szkZjnJtlmy7DeOYy3lIrlcksi21ZEgrf+Niesg6K588kXAukH7Cz0ufF+A2n1LSufmFfL+wjSnNKJKMNcwk4zirZMyr2E+MfxtlywUoZi9GSCC9nO2o4GDOGAnzVgG1Mha09BTOQ2pGNhPPNkqWW/kI1vK8/fUMImzjYl4fJ2Em8uV6y+h1q6Meqo7MZ+Xry6FSwBiU8R9SsyE1DlYKXf77h6Tqf2uHa5yj/pNz6v8avK0tfSv9Wae1padkCl58ZgjGz5mK+a8MxtSF7yDm1Dkc3HJMrWddu3TE9gM7ERgWjHosQsrKTmF/sqIXfEt4h4SzbiUFV/fuxHcLl3MdK8PwyS/BzsUJ7787B8OHRmLoyK5Y/ekaApglSCCLj1UYeGxIR/QkO9KJBSWkX8LS1wsl+VmsoNCzcIu+1CXZWP3RBuzdvB2vjRuJ1LRbqNs4kN6e9Jv395VaEeTnVuP4kSv0lU9Htx6dcODQNsTHFmPy3PcR1iaSU1sOLh3bQauEthwb1sjJIIu4WTiK8xNgQSCvsqgSn3+0mKCaOx4bPAhBPlpsWLMSXZ4cC1/61sZdPI0g2ifEXruJMxfP44nxw5UX+K09Z3H3cioiItth2ivTMXhob/QaNgjLl2/C+pUHEUD1EUc3J5SzQKuQ6gPJaezjLDKxIsBSQGsEGcMyBz+QRv/nwdva4L2RCfvQDv5vMG8ffpx//tlfq7NwTeV4LOGcWCnyHJw3LGkqW8E9TZiTBn/7cQGuxURh5fJlePN9Sh9HdsTKV97Dyaho2nsE0iKDXp5FiXjvk4loOOIJXGB//NubC5BzP4de7mXo2qcBxk57GRYskNv82Qrs3LkfS1Yth1YAc87vV3auRtS12/TY1VKB5QTXIEelVOBkrWe/a4oh44fAKsyfe4dszm9N8AXB27j465i7YTb3nuW0G6iH9bPX4ciuPZi39SdcuRaHMX2G4OVx7TFlIT1kU7Jg49UNaz78mmzaZXhiRCP41/EhmzsblTmcD0upguGiw7Vbt9CIlhute4XT99WXnstHuZfNxdhxPD8LtpbMnIWgwAB4uvshOioZJw6fJ7s8HFqClGKl0H/kY/j4owVw9fPA+PfmkZ2rwYJXX0d9dx90HDQcE8aOxcuTnkQq5YI9CbLu+ekIYjIK8N2pb8n4LsDZn9fBm/P97Wsp2LDpNCJahuD1L+bhy5kzWXR4H+3aNkSfsU9R7aMOlrz6MY5sPQkrh2q8/8XT8Ca71daH+9scMyx7ax5OHaefM/1vrbj/uHMzH/m8nzM/mgIHz3Iq4ZzH01Nmk1lPqXSuiwWZxRg/bDROXrqPo1vnwp8FEkVpRwg8ZuNvc7dj1ZYL+Oyryeg34lGlWlLGNTDq2CUsmv810pNy6fXriZvXY5DDSdzS0wpB/n7wdnHDyy+NRIOOdZBx9yRK8y2xgIxsf+8wNGzcCkuXfg9rxmzqu2+gabeOuHSY947jOyEpBQuXfIYg2rqMHzkC5SwmKSig0kglFSs0XEO5hss+6OEPw/7QuObLb8MYFAWYfw28/XcKNETJxYIxKGHxihS1OVi7wpyFELb8vjdrIf29u0Qi7vodVaggQLOVNQFu/haf+KoyzjEs5mK9FtfyXHj7hmD56utYvmQn3hvfobx5t2Zu9fouooeI6WGKgCkCpgiYImCKgCkCf+UImMDbv/LdMbXNFAFTBEwRMEXAFIGaCOzeMLWVXWn6mZiz53H7ahLSytxgH+wI/3qFqOtAmdNiTwNTkIw4wSWMCWJjsqCKoI+ldTll2Fxw/3Y2jhy+zcQLARKyTi2YvBWJzCQmVUSct1z8M6XKnEl0LeloAs4a2X3GGyJ+dBReFLFUg5wsE/VME1ASlJKtZFl5uTiS8aRH43qhTED54NC+0zh1KRoWjq6USHZDfV+gYbAvWTgOiMqJwfCXnyWA6YG4A/vpqfcTYuJyYebuAq9AH4QGOKNl41CcP36WCUAnRDRuis071qOumz/BHnNcj01B3QYNkJB2k0lab/Qb1BMbv91LSbx4vDh9Nt4fN4es4kK06RIOjzo61LMnGzY7Fm2HdYZ1RSA+GTsH5+/cRM/RrfHMy08j+fJJHNtzmL63HRHYvCl2rt6CpPhkMiAiCcyQoUYAw8qKLJ0KsmYzo+BCcMqRctDCNMshwOJJcEjolJWMnQelknWUPM2gp2BWtrB2CVAUErTTUibXyZaMZwJfZCJp6A24bOlidOjSFIGu4VgxfTmKCqxxMiYFSUz+aszo6/kQ1qriU/0j5cQ/aQT9Frz97WFrgyBKLvE3zNw/bEata9CIPLBIxSlWraHvGR7CvDOAtzV/qpAoBiLBQMJ36mlhRivQ1Pg+MZirAVVFdlYkgxVrVgA/sgqVvHENy9MA+LIQggxTAXCFhSj9nMisAnoM7TEm8/icYrQZwNsqSgUbz6PaUet+SYpPAG15XRJ+8pIIN9vqRNaWY44sTB2vQWSTK+knLYCeMLPLKYGYwURsaVkVQTgplBCQTNxKDQ8H+sRqCV4q/1b6Oro6WcDNw5m+ggQDxPuVbEYrM4JaBOLE51QBqfx8akoqGSg6BZAK6Kn8cmvAcAEyhZ0rIKL0dVKdOMYJujFZqBf2HGUcS8hYKifYacmEoRVBMzt6QouUMomkZDrzWCzkcGJxiQULNHS8PxomH+/G5lOqt4ogtZtiCFcLeEiGZzYT2am5IpPN9jImAjiK7K3I+wpAqeE9D3TVKfasJceVhaWd8kmNiS9EDt9bLPeXMZTZSEtQyIL3Svw5OSlRsriciV0XOHKey83JpMSwFdzc3BQIq3oU76dcu7BoSxgrwQ3tKKuck1dM9lM64y4M7AdFAUYw1fhZDT8gksnS5moC1TolIazlnGCLovxcJUdvxx/hwwhztZRJYwdKqRsYz+LbKEUOwoIm8EwpY5FDlmMJiC4AvmKVs9/kUFJYpJSVpLWSeaaMNvutlv3WgcfXaq3ZBwrJ9pc5hgxsOybQrQTcNkhASi+V45aLVDKBTUsL8TimfDfXBQv2BycWkSi5RcbBRueggM8SFj3kEGgRT147OycylMhOpzlxYaFeHVekyZV0OJFOM2H8iO80Yyk/RolJHfuSJ6VH3WwJZBDQkkceAeG8QmHIgnHOJ1tW7r2MMWFhS6R+DbY+GEdSFUCQu4rgLQuBRAZUqH3Vim1dc24OUikqUo7UAt7yt9XvJNjVaPx/inlbm6Fr6Fdyz+wo45sSl4SJ40di3KwpWDV/PJ6cOByaQg0OrzuAemF1CeBnoKi8iJ6Z9QkIVcMnvCm9pt3Y1/xZSHUdAV52iCVQcnn/cTw6cR4sfepi2/rvkExVjb6PNIGTA9nhZe547/W5uHAlFe3ahVNQuZAWCckYNKATBk+bxyKbPKX2IWtn7PVzOLvtIFZ/vRudW7dBx5Z1Kdl8Aa26NEK6Pg+tOndglYQOy+ctxcnj9+Dp5YKmLZth8MhBqOScZu1bjwx6yrVrKJXOOaCEfs0OZj7s31L4wraQLagpYYFYLoshNG44deQyvv74W/j5OGDk1NFo2K0nZVWTYRGfR0/W82Tg6unRSoUP7pXyEjKwd/kqOBOI/XTFKbRt1QD5FUU4dyuac64GtuVenGdy4eDmiBL2/9tkEpKATkZjYyqPlyCKgKUtFUjkUbsQ4p8FdqTo5sE6IyoHv5fO+c8xb/9IulmBuMIY5AAzMG8No5qkR2gpy+5mW4ExUyajz/jXsG3F67B2KUSnngPw7cTPyLrWYu3hOBYWcpOYdBMe9hrM3fQFbFnIt2Lexzix4RbyY7M55/AzQ5pi/PxZnO+d8OLAwXhycCR6cQ9XkJWJE4euIPryfc7rRbh4OZnM7HLY08u7uiST+1NbTJxE+eU+4cjlcVydCYAdTcCM117ChLeeRKuhIzn/5WL3307g83cXY+SUHhj3wQq8OWYaTu5ei31H34HO0xHXTqfg4w9XIz4xi0xIH3gRjI2LugNzyvD36/kIWndtjwWffAZbbyuMm/YUmaPc0+2/ivz0HPgQZI6Kv4+wsPpo3LARzp28iG2b93CtNkP7dq04x+rh7ulDFmwJ9h4/iulzeJ2c+7//9kcc3XwEQzu2w9XLN9GJfq9a2ypE3bqL/MRS+gCn4uOVr8O/X1vciToDs7vRyKM//LEDV7mXKMNb33xG9rcex1gU0Sg4gv7SroijDPGaNbtweutV9OrQBp36tcK91JPoPLgPXOt1xLeffoqjP+xB86atuYd3xNEd58i4LcH8RR9zTxDNiaUArfoN5dpCWV8rb5SkFWBM3yeprJODNZs/h3eoE0H0q/j8ve/x47qr6NimDt7/6h34khXL0jJs/2ERli3YAmeNPYu/dEhIzkQBY/j226+hC4s8rP1YjMTiB3MzAvMsZFsxcwJir0bBzd4X2UkshoxJwvX4YkyZPAKjZn3INSoJH7w+Cd/8cAnPjB2AmXOW4PqFo5j9/qvcL3N/R4mJQq5DIjVcKWxezmkPF4WRsWbYVxqk5qUXyx7Q8O//HnjLIjpz+X7HfRXXZzMWvFVRFWTgSG+8PvdlZEff59porfY11ZoiKoDw+xOvzdZK5mhaIZCNLuooTraOuJvlipcmzkXfpiF45bVnujl3ePtQzXbS9MsUAVMETBEwRcAUAVME/qIRMIG3f9EbY2qWKQKmCJgiYIqAKQK1I7D5b8O3eNmaDzx/9BxOXUiBhasXGjbSkvVpj2rKT5qRxSQAiaZGltXInpPkoDDFxM9QJJOdXT1w+OgNsggomUzJTxuyZJnXRK6+DJlkoZRKMkOkYxULzJABr+2Rp5IY/JGknEo+UsZWASDMTlpRntWeIGSAWxGs6UEnHrS2dsVwd7JD4p1MsuWYNCXTV0sQxtvVBhEEVVz52tXbN9GqZTjaPt4WTpTYTDp+EStmbUBqgTnswnzJyHDA0716IeFCFE4euoQm7dsisSgOVWQ3pKZn4+6dNFTkE8BiUjesYyCen/4cklmx/+XnX2LaG+OQdrcQy75Yi1bdW6JT23DcuHkRiYWZaDeoL5q1G4STa3bg+7nfAmQJv/d+b7j7A+f2naAMtQ6t2rXDpTP38OPmvejVrRWljem7Z08AKCgQGgIsqfExSLkWBXOyGR3JYLN353UTmBHmWz6ThiKLKww6YbwJOCYMODhomeQl0MuEmZ5JGEfKKGZmZKKwRI8mvXvRM7QAP0xZAH2iA/YnZOKOmR72ZsJe/DdA0T9pGP0RePt7pxFg+WGbTXW8Wi/8IlPH50WB92EsY/kMc+MKBGMAFWgtMI01wTM7Mh1Fmra2JLGxTRUC5tSASgZ5WAFwhbnKpJ2osKo+zr5MINeMAJIAWOzKvzxqA9ECuCoW0cMetajGaszUvEfebVELJTIm2w3sK/ow8w1VIm2nmB+8Hl6Lo3jeksIqEri59C0rYqJR5IXlp5wgrCWleEW2VsA8SdgJm1YePvS7FdDXxoYyvZQCLCf4LMzWaiYsrVhgIECjNDOLyW0BfZW8NGMp7GUDE1mv2J/CGJULqKDMp54om8jRCq20hOO8TJAItkGuS4BbLVmhAuZJe7wpm25nQblIvteJRQvVwrbiv/Xs/7Fkn5kTcBGmZykZn8L6FJC6mEnafHrcmXHe0RPcKKMscBXvjSXbp9WZkd3uRDCUQDOTqOZMZHs6E3hkpjUquRLXbkchhwxgKzuqD4g7McFI6TvVBJyFeawjgOnhYk/pYraBbFcPMnCdnJ0IZBrkswUsFQaqJT1j8/Mpm82LEuC0gHNhDBmC2ZT3rayZA43Spkbpa/W3MHwJ1pZT2lkCVkp5eJFE9mPRhgXbmJWdwddYCMDX7SjDLv6anvQx9PSkDzhZ3+WMpcRa2lJKED0hOYHXbcbXPdWcIX1FmOAFReK5W8R+bkvwlrLQBGKl3zhSUl1Ys2WU9y4iCypP2EQEyLWMs4a+iITnCPAylnxzGecXWzsW6jDGehYFaCnzbCWgtwDGnDvtCCjJsXX8XUxQvYwgQlFxJYFykdwma5HgfQk/K+xf6SMyVuTeSt9VyuHsP7LWGJj3wnCnJLSdhgU9NnAleO7uYMNrKFXM2EICtulkladmk/1ozrayAEKKNsxVcYL2n5q1REbc8DB4axpZiMbzG+eU35Nqr/1+OYpxnZPf/ww79p8F2/6pi/k33/SPmZe15zApVjBcl+EzAhwaAG8uZ8hLL8ErE8Zi5KT+OHlgKRl9vZB+NR5Rx2+jYWRjRMfdwx0qQ3Tv8whBSSckp2QiuGV7HCQjUcZw2y7dKWm7nqxceph6tsTPb78FaxZf9XrtLZQTa7cqoV+jdQ4yUwnmlViRkeiBzPgobN+ynvLeOWgVEUAG2SMcMwH44ZPFuHz6FM9JgCW9EGOeeowFUaBndxpCIgLByhTUbd0SN3afxv59hxDWoAkatWoL+3pBcCB7sbI6kSx3grIijU5WXTVBJmGHW7DAQQMvVOTdJquXHvOcfyxsOE4dw7mQ2OPq0f2UkD2F0dPfQVFOGj1V6QlubYaYm9tRp3F3zss+ZFTex+rP5mPAoGdweOcVyvm6UyI2GT/TK1Rr5kDFDvpmsmhEw+IZC509EjIKkUtPbykocGRBRyU3W0WcTx/IXD+oWvo7NYtf9Yn/HBD7j7re742df9zWmiMq/FZ8p+klTpq0BRds8zIyvdkHQ1hElHqvCL0HPIrIXpTzr2fOgoBeeGPgOMxYtARbN23GhrVb0dCvHmJv30brjg0wce4L2L1zPTZspIpLDgsObqezoKcab894Cm1ffB3jew9FbmI8ln3/OpmjWspnp+H+rXicvXEV54Qlmk51CxYE2bGIMac0D+Hulnji+R6o3zkEWt9QLr118M2clfgblVi+/GYyWnbwQ2GZJTZ+vhdbvv4Jy3bORaFnb/Rv1hbzn2WhwIyncZUFhcf2xGPtlvMoT8+nyoAL3Kn24GBXiMYtfBBWLxJb919BCiW9P5j9Cpx8rZF4/RLuRichKSEHYS2D0axpC6Qk5GPVip/JZo1h0WADSpXL3MnCH5eGWPbVGvTo0QSjPpiGjJQ7+OqNb7i+2OHWZcqNk8T+HP17PYKdcfpsHL5augOtKAv94ddzgaIUbFrxHWOlR9qdAsRcjmbxQxs8tXARoi9thzfXRyv2Uz2Lb3Z/tw9ff3Uc46c+jb6j++HyyZ9gx7m8Yc8hyIjJxxsvT0frxuEYM+MN/Lz+S66bHNtD+iMv5jYSi/PQsvMjsCq1hSWLgOKvXcT0MWRV37mDiW+OwnPvTkfUpb2Y//Jc3IrNxbRZ09F56GMsCCpB9NHvsZZ+1EdPZUDHZcSGAGRmZgk692qD0RPGwLPdYDKYk5F4ZTe8Wfxg5RqArQvmYdd336N+4yAUZpfhxv0M2Ab445W5sxES1hgrFs7Hd19tgwOLNj5Z+i4a9uhDQNgSC9+cjo1bd8CJhaVJlEy2ZeFbNfcZ0kcNq8j/9lF7/VHtMaLJqoBLNrs1tiMsvtKx3WX5xQhmoeychYOo6GOJ+Nt6FoI6s1AkU9kjVFApw85evHBZJJWdx+8ljlzjWbjGveiHH66Ao84NU18fudO1/Yx+/9srN53dFAFTBEwRMEXAFAFTBP4oAv/rfcoftc/0uikCpgiYImCKgCkC/89H4MfFQwItNZV3/R1dLHdvPaFYBPb0bmrZ2hUBAfaUJ6OcaYW5YlAJ1ai2dKwOzryXAAAgAElEQVSRWVZFFqi9jUjCumL7zjMEPStgwaS/hQ09FcstkJlThEx6W5bRO7CK4KNI0KqDkYIl//02SSwgsaTmBMiS14TnSFIqk5cCpJUSALAns9QaIUE2CAv0RGFKPo6fuIcUghV2Xq6UiLOFTUkuwkMCkZlPP7jEVNh422L0pLHwqdsIy197D3t2XoMvWT8NWvqidb06qMzU4+L526jXsgmcmaxKv3lZkDcywMjEi83ja7dQykTUky8+hcZMdq3+YgEZANno02EQ1m/aAa2HA54bO5QJvZs4cu4ENB6OeHz0WNgUa/HRizOQae2B0WMaoUUbX2SQSXHnagLln13JwCOwWkAGcnkBwVtfePuTWePqBkdvH9i4OtGrNx8Jly/R1y4HAXUDCdASjBALTiZcRA5V5FEFXFPgLRlx1QRVtATSKgliZCVnENjSIz01HSENwuBKWUh9Qjy2U64v7bYZ9iYU4K4VE+wE7QRS/5cZrX/S6PlrgLeUAVasXIP3pZliIPH+E4AS8FaU74wAW+2kM1Vaf5FhlvgZwVsBoIQxK11dsfRUn5a+r0ERk/3KZ7eG/WtIVquRoIDFhz3UOY1SzzWAnzEpaFEj5Sx/ixfgLw8Cpxomt+XB0cR/S8GDDewJsgl4W0rArIiAWX5eEdtDVguZrqLULAxukd0UdmYZ2cSFZETK+T1dHFigQfYKOfRaBkT+09MLu4RgHDugukYBe8X7V0BK8dYtY5GBIXEoMZBiD/FytoEL+74UZeTQrzGfbEtLzg3mNZLSxZQ7lmMIUCqSunJ+8U/1cBeJXGHeanlPRL6S44Dty8nMRDY9ZO0d3Qhuapk8TVB+w8JUkusoyiPLmWOkhNcrd1i8b0vFr5fX6U25SDsCmnbWZMUSaLJiwYiNsJItvMjiu4FoylfSTFsiS9CG4J+C/zkfku2lszKDm5MNZTbNeV2l9OImS5ty7DIeBTSVazD4IJOZm5uv5lAbMhFZy0IlgkJ68Yq/rAEkrK1mYARfxCdXMWTVveO1EoAV0NKLRRxWjL/EhKg2aw1Enlakr8mccbZXQHcZ74PMFeL3XJBfwOITSs8TmPL08KZccwHZ0SnqnK6uLgTPgfT0DOXNZ8/+UUVA2Ib3zt3NVbG2c8lgraR3aRULcgr4ZgFDKy15L9U5rMl8tGO/JnOnnJLZBKpzRL6UCV6dsLkJKNFa0SDVzf4uoH45+4CW90+A63QqMgiQry9kQpj9oYDMuSIygUU120z6pADABGak/xjXCcVm57F0ZNz6kgnux6ICut4q9m8pAZwSAsNJXLdSsgpQriEzWbyT/0XwtjaA9DAwyQTePphmDGoBvwaljWCBFRnjehZCzXx7Mho1pLx2yU1E9uuGU+t3ION+Jjo/0g3HTp5CIS0EHpv8Cq5QHcO8kixuVt/cuh2NJ6e8g+ObVqG8KB/tn3oa5w7sw4UftlOetSEemfACqsjwLk1Ogdab85KZG0G0QjIjMwg4tGefseTccQ+a/FvIitZj48rNiL4ZT6WKSuRRHtuDfbNt+wZwDrBAl/4tYc89hQD1Iod7dNtpdB4yHC37kyXMvQzRKmgos1tWSPCWlg1mBCrib97A+bPH0aV7e+jsWKxRTKlyyrmXF5DZR6UCl/rNKZ1sht1kIbbt3AvO7r4sbijA+cO70LRTC9i4UQ6+Kg/FeRpYc/47Q1lmJ44nD6pj5JawUMU9HGMJQA5/vAfSU3Jx8NAZjm+qjrA9uSxUEIloS6qdmHN+yeY1y3gXP8rfFsSp+b9W8c/fry9/LfD2t9LND10Qa9ZM1reQ3SjvYKGKFHWw37Sp44lenR7Fl8t+hG+oGV59pxMC2/XCRxM+R7ferRDctCWGdX8GYf7eBHvNkZoVg24dIjg3OiGwbVtY+/jjs0+W4erBm2juE4D3N32GnKRELHxrOoY+OQBdnx2FWzu2cI9QibM3E7B83TGU61lYaO9CqflypOWnwN/enCChyBlHwJvKLVq7UPZFWzwzYgJy47OxYcck6Hx86CnqhfULvqU3cj5GvrsMW3/ahEXvzMCKZeNZ6OcIG79I7N9yCa9PWoiSwnw0DLJFeLg9Bg3tiXAWB8565W2CtwmY/8GrXAcyEB17i7L8uQiqVx9Bob6cv62wcc0+7Nt5gb73rnj00Q6c669RwcYdTm4N8LfFazBiRHvYu9hA62SPveuPw7+uFywc3GgZ8iTios+jefvWuH0+HmOGv41HegfihZdGILhRfRz5aR/Wr90OfVIBdE4umLX4M7gGBmP2xKfRsVUjVRSVhgJcOXkdoeHt0P+5CbCg9cEpMp1PHz4AH59QXDh2m8UXwGuvTcTBW2fg3CAIXfvSEzvqKBUg9ARVu3Nf4ojirFs4tXUfFhFAvkam75LPJikp8y2rvsNXtGnRpZnjrcXvoN3A3pxXzuH+qWM4x7F5+VosCx+cEZeehpYElx8f/SwLMtpCS4C/qtQcG7+cjY2rvkW3Ts1of+CLE1t300aB8wgZprfoK9zv6ZEY+sxrKKKCx4Lpb2LttuN4pFdnzPt0PsdhFL/T5LNINBRxV2Lw/NPvch4rUBLD5ewb/xfB2wrOK662/P5QWIKKglyMGtMY46YPQsa9RLVea63MeV9Y+CeqGtyDyLwie0BrayfuCnQsJNPj3IVE/LzlIuPRszws0KOhX79P7/xJXxVMhzFFwBQBUwRMETBFwBSB/0AETODtfyCopkOaImCKgCkCpgiYIvBnRmDr0uETPGyrl1hVWWPtmuOITc6HTwh9Y5u7MSlhycQrvZBKRMaSjCdxGVSsKAPQZ0wImjO57mBrift3C3DkWBSZEDrYE0SoIkuuvFKHFMqQpuspuUVZQPF41AhrhYwqI8vs78BbohZKUEwBYPQ24y97IgA6/qOKiX9rMsR8A1xRL1gHfwd6RhZUMWFwDxfi6BPm54uIiLpwNS+CFWWeHehj5aB1wolzZ2BPKbo3Pn0fqZSemzVpHq+rGu26t0aAK1lhTP/v3nOcrNlCPPbcQHhYkb1HRo+3txsC/evjx1X7sGHDcbTt1AETlowlozgTn9CPrr5LGBl9WsRQSuyxod0R4uuNrdu3IIdskM69uiOiUQssnPQGrsaaY9KrPdG4mQeuXbhGP7A4NIxogNu37jCp5o/6BFfj42PJHCugYqcZ/Sqd4BvkD2cnV9y6cA5JyYlo0qSRAsX0RQSzxIORII2ru7sC7IR9WEbgwsxaowBdAU9Ki8nIYxKuSmOD4sJs2ISR9Rcdgz30+itOdscush6uEIBxZELG7FcSwn9mD/vjY/1VwNtSAYW4ezUnCCb+dUoylQkqYnN8joCusCF/E6cyJrQUw7TGD1dJywlQRNagMBurRGqV+KlIKiu1R76/ksn26prxU1u22QAdCzgoEfn1Nlreb3z8arwIMKqAZsNDAEn5pPh7mluwP1D6Vdi+Bq5uNVmz7OkEPLSUySth/xCwq4xMRa0lJYrJqLTkayLJ7ezsogBQAf70ZHFaMR7CbpLknbubHcE9MjIFZCV7UqTPc8mqFclcZ8oCC0gr1yqfLaHHpJxXZHBF8lf6rKXI8Yr/LYE5AUvk0kopuSsgpwC7VZXmyKGHqpFpmc8CDJGvFiTc3pasX4IUAgwSP2VymqAdx0MuQRJeivKGFZap2O0KK92aYK6G7RLZZ/EqNSe4KCKbxSUEnck8FnC3nD6RPpRmDfJzJZhCiWJKNGttvJCWWUA2TzolXcWz2Bo2NKUW5ruSe6bZryV9eJ3J+LQlA1ckU12IACtvVKNsskggEpwt4zUXMdZKlpkFKAWMWXp+KcFbgpwsYDEWAxjvq8E3VOY6YTAKwFtGUJjMWrIQ5d5YmJPdTbA4RLwMXVxRwWupImBcSCC8mPOkNa+pmGCYsHINQC49xHlDAvj+AP8g3L9/H4mJyUzClpGp7Cp8bAK6eYp1bmsjnrryQwllMnmlaEEYyyKtXUqp4yLKPwsYWs5rl+IRa/YXZ8bZhWzuQoILVgSXU9JzWRBAsJhAsJYgtpISl4IDYSEpZnmVYkjreD1yr1RcmBAW+excgrjpWfnIZPK4nHEXao9R/lXulcRI+oXEyFpXSZaYC/zdyYzmPSwSNQKeo1KjRSLlwJMy80Bxa56SrPJ/Ebw1Sl/LmBIg3ihpbbxHJvD2wbyu2NES+ZoiktqxsWF/zE4uwrLF79GT+RJsnQvRYUhf7Fu5AbLncPH2wrFTp9Gr3yCud3Vw7cx5ZCTdQlJKBkaMfQlxd2LoU/klxjw9EGFNw2AR5ISSqDiCJBWoQ0buzk0bkXrtPga/+RzZ+N64fuwwve23sWDDA116D0FwZB3En92B5Z/+BC9KbNs7uePw+RjK2VYggsxtHz9HNOkahkEvDFF2A1Gnz2L75q1oQWCs02PDlWR3BdmuZrRpyIq+BnsWHZRQFvXowdMcRzEYNLw/va8rcP/eZfj7havx7kzpdFLTOfZEWaAU8+YvwfOvvoXgiIY4tHk1i858EBDqAy33I/HX7lFRhKw1FkskRl+hlUJrlKZrUWQWjGlPTkJefhJ6dI/E6TNXKXGrgYunH2Ji/j/2vgI8qnPresXd3RMCIQR3d/cWd6dFSvEWKBSpUAq0FJfiRYoXt+LukgCBAHH3ieu/9plMm3KBy9fefrff/8z0ydOQzJzznv1q9tprrUhEE0yysLPhz2SnYIGHrG3SCyw+0exFf1B1eAW8/eP4/WeBtxqvXmU/U5jcb9LXoHKBrAec76IDoMN1OZ9rQCWyt1dsWU2J4XB8MvoTdOzqhdHzJvA86oy96xeh28CB+OHb9Tj+y11UK1+OQUtFbnIi1xI7tOrTFPUI0D55HoVF87bi5sGnqNbYHcuWf4Wj69Zi/+FbWLzsM0Q+uwR3Fgm6Nu6FJYs3YeXyIyjn6AEXyrdnEES14LgpU94cA0Y0g1fFctCx8SYL3BEvn8dg/MAVcLYIw9hJ3VC59SDsX7sNP3y2Gj+smYtK7/dFn65dUMUgA59vnIpMKcDKd0NEeDqunryHQ7tPcM+NxIChLdFn4igsn7EAh/Zewqfj+9FzPYNy/w/RqE19eFevgsTIMCTHFlMlZi9UqQVk3Npg0NB22P3zZnTp0B1nL1D6OSwaM2Z+wPFNaeSgUIKd9+Ed4IP6XTrCkvLgIkGSGhGNMYM+hRvH24gJPXh+j+ffBjY4vv8yfWqfIZlS3yO+mEoZ5IFYMnIoEuJeoFO3NkiMDkVyToJSKDXsk1kwtC+HdHq13967Hbks2Aqh8sv1Sw/RpWkz7r+WCMtJR6/pc3Dl1AqU824Jl/J1CDS/wK6NqxB4/CKK0nUQzj1zwBej0blNHSTevYaQR8+xfMsFrFr/Mxx87HFh/3KyeZ/S9zcD6dw/XDx9cI5y60279ECPkRNgzOIqsGAiIyUWB5Zux9KVW/E+5bHbNG+EHZt/xnMq7cg602ZoF9Ss247nZ2el33/4chW8udcMnzMJNdv0wtLZY+hxm4puI/qxX11wef8lTJ28VhwwuF9z3AqwKfPy/xjztph9ZU7w2VD8pKnKYmqRRz/fEShXwx1xz4N59mCVG9ftfErGy9migOuOjth+yBZPr3gDfVpNFJhj/JQt8LG3pNR4w0+afLx34b//K0D7Dm0EtBHQRkAbAW0EtBH4b0VAC97+tyKvva82AtoIaCOgjYA2Au8QgcBdcwxjUh9ddTLRrRFEJuixk4/J5LBBucr2ZIESyKE8YJ5KxFQFsCUAwCS4gEIa6Ui5hSRsxV/Ril6VJ48H4tnzFBhbUOLXhkCDXjZUuTqUsMxmMj6fiTZS2wT8ZaJIUhuvSlBqmqzDZKkiWisyy1LtrV8EUzIF7chyU6VQVpMgigNlkQPIQPCx0UFOWCziolV4wCRxdJ4eyvh5MpFGRk5KAvSNTNG9U1eEPHmO/SeO4vOVs1CmZj08PLQPx3cdpwwoPS8pnWpv5UApQmfsPnacEnsOeK99c4JclH5k0tbDw5NevmlYs+QoUpJyMOrbTmhOmeSTP9MfbPs1Jteskcznqt24HL12PXDryhXo2xqhYfumqFS3Do6tWYetmx6i/+B6qFXbCy9DQxETmYDOfXoj7GEQjvxyGO06dSJgZIIMAlFFTIoYESSztndWLE/Dwl7SuzMRvu7uKOtHBgdZdOI1JaCtMaX6dAlmiS+wJMSS0xIIlJGhTL9b+b1OkSlBXH0yMl7Au5ELdClLum8WPW8jrXE10QC3KI9mSglqhSIqMBuTvG+SM3yHIfWn3vJ3g7elG/Wq1LLmWQVaymMMRA5TAFthswrr1oRJdV3xdGY/yHslsSzMSg37T2STJc4atqTmXop3LL9EujaHTMICyiYr8SUzSE/6i4il5kuS7XJt8Tor4u8lKaYnhQoCyvLnevK70sl3NQ3xNz9CBRRW2K0CGqvBLvE4NSB4K5Kecn2Rx5X7GRAgFTamMf1bswjKCnAqYJiAzSYsihDgL41gqbW1NQHUFOVaAtwqHHmCBxmZSfRXLAtnRzuChWS5pQvIRjAyNVm5nj1Z4+YW5oqnrTAhFeBD8WBVj1fFM1ikb5VoCJgqLFYGV3l2+roKe4xsd5HAlZjI5yTepqYcx/TK1RXgkgCJPse/MZ9JYiPxSmUBRzI9VAsIWJqT8WPD9ovvpgnBSEvOhzQy0NNZmJFL2d8iBRCgFzCBjxyCK4UF2QRebCmBTCCWspQGZNhTmxQJlDp++pLsdfqx6lF+VwB9GRtZ9OQtyssio7SInrf2BI3EI7VAYc1JbAWcFtnYDALa8mwi3cwUvALL5/OmJJdCxcRyeFy6wkKVl2YcagpapL90yHQtZlZU3Yf0izU1VuSNbayNKJ1pzDXLCmZ8n8K8ZRzj6TWckKtmNhsQNMuhzHIBQWZrysnrc40WCWYBenIIlKamENgkeG3GZHYeZY5TUpKUODixX+0pBS3Isb6BDotyuL4I4EwwNSWNHrWUTlZsnY3VwLuwiWUtN2f/OFPWOpOAfQqvnZyapow5uWcyvbp1RUKSTFp9YUqSUWVO9qLILpoSIDbh3mElbGjS6DJZKJTGQp94kfNWAF19grJq32QpShFQVdjtojQgzFtrUwOCKPw5pZn1RZ6b81GYzZGUGU1nUQKxYEUOXEmlS4ZZ6YV/zutdJJSVmfI/9fn+mx/xj+1WM8M1+0fpthqxT9ITc7F17Tw8Cz6OchUsUbleLe69h7iGuMKRFgGHj59A7wFDYEW54+1LVyI9OQJ9Bw4l+JOExQvXwYpyqUOH94FP7YocCzE4Q5uBdgNGUG7bHpOGjMX7nbqh1fAWlDmNp98mJcFDwzBp2Pd4ROlYczL183l/J44d/3IO6DN8MK7ee4ITV47CiX7X5cu60zu0Iuq2r8v1LB53797lWuADz7pduO6nojglBnmZXAcJUJg5e7FYxBw/EjDbv+8eJk/ohfrvd0TOi7scl/TwLiZLnd7QUTHxnAseKFepEi0L4ilvnIbGBOVysxMQRDZgGVcHWLlaI5eE3sJUPRZKWCA66B7c61RC2rMomJdpiW/HfYV7Vx/SB9QH9wNvKz7RRpZ2nCP07IxJoYIJ10spflGUSbhmca2Qsp2sPGH+8cTGdedVBmvpfV3mk/xe7R/9erWHv3kIvfGcUZol/EZpZWVH4lrEwpNCMqzFzVqvmD6jLLwxySwiO9IfU74chW+nbMSp4/fx8fS26DF1GEIun4IuFQZodEom6SzKrTvBwYrFQ+y3XFUaqle1w/Bpw2Bbjb7HcMWyRfuwePZCjBpQD326N+c4nE8PWWfMmzUUDy9zDFVuQNZ3JQwbNpNqJkmoSnntIj0W0nFf8fLSwwdjWlERRQ9J2cXwrV4Tli6V6RVriY86dkeHWp4Y88VwLF23lRLhYWjb2AUjFi1EaFgafhjVD6MnNEeBrTHyUgxQpnpt2Ll2weq5n5E5/pzyvCzeoUJMp4HTsXDyl5QuDkY1f09ae2eidstqnCu+PCe7Y83spfRjjVYKbqpVK4NGjf2x46d96NquD37ctIP+zjVQr1E1PHvwFMG3w1GtQVnYkZWbQPZwo/YtYejgjXkffY547lWLV34KfQfaBRhnIejydZw/ch+pYSz84to/ftX3PPsHYXyHSdixbz6eBF4nePwSjcnaPf3rCXQcOghx2UU4umsf/MnsbNKwJTbuPoKzLLps1rgskiIiMfXrL3Hj4n0y1l1QsU5/WhKH0jt4FJJiUzGmQzNEPHmMTFodjPhuPtypmBH66x5anZxB0/79YOlVHms/nwEbVnA5OjnAwMEJrQeMwpk9BzgnCtG2zwjuYyZICA3G/ZMHyWbeSV9bFYs3K2P8ktl4eOMy5n6xAX2H9cZ7Q4bSKoEKGfEqbPriW5z6+TA69mqH3p+OhwH/Trhx+iySya5vXMuUrH037o3mmEK/4ojYTM7/dEFuCejKPqPouPxWqPf72fCPvut/9zx79fqlC2+Vs4f8J0VVcjbjuUWHNhY2Riy0paF0QkIsOnT2x9xVHyIz7JFis6EPKmoYilKGWBmIEgqLsHhGkxlpQMaykbkDvlt7BVePPsCwHrUeNvG3r13u42Nq7w3tSxsBbQS0EdBGQBsBbQT+cRHQgrf/uC7RNkgbAW0EtBHQRkAbgd8jcPnnT5sUp0WcT4+Ow4HD55GUaQhXsrNq1nZnwpSMsUx6BmYz6a8nkpxZyCMjThKDGtBVk/wTgCszNRunyQxQkQFnQr8nQzJxs+n7lkQwIY2yqilMXhUWy3WYbFRYUAQJCUi8zttPh0k45R46BLmYWCwoUFHKq5jJXnNkx2QjjTLOBvS29S1rhk5NKsEgKY2+V8/wkOyEh/F5ZPPYoElND8qxZSLo8XNU96+M+rVr49S506jUugYTOW0JOhB0ikrA03tk+USEIJ6M44oVmyPo2UsERzwmG5ZgDpkG9q42qFKbEnDl62Hfd9vw1efb0Ht8I0yaOxrpseFYPnkpgq7FsT30h3TRx8j+3ZGfEo/rD6/DzM0OQydMRfLLUEwbthj9BjWHj5+N4gd5//5DsnCrwzOgBjbOWwAnAsQuXh5MTqfz94WUfqZEra0HrMjayFMl48aFCyAKRP/eOtBnYolBUUAxyZr/xqIhYJUY8pQM6CCy7FzIEjInEGWLe9efkhFggGodyAwiIL9n1jJkRFjjTrwBrkclURVW+kUNAGqkfDUg0jv5z/3FSfXfBG9LN72IwFwBgTlhbRoSdDBiklfkYwXoFGqBJumlkUdW/GvZBwJuirSvJMLVICyLE4TCy4RyHhNhAuQp0q2KADh/Tga6MCo1HrkSc3kJ2KjOoQm4qKsAVRpQWMA7DRtXmUMKw1aYjGp/ydLzSK4t4K2+vnh8qlm8aiVyNYhqxOIHMzK0pc0aprDcW8GH+cbMjCyCmCYKqGtBhqwpWa8CRGZR5tfCkuxHyiaLv6oNPdAMyUgtoG5lsiqdXrfJijyuIQFgBYBmDAvIcJPvpX3ycwF3xU80Li6e+KCaDVxIME7aKZ6wCljOZ81W5JYJWIh8M5mPTo6OCvCbTRap+LkWEgRVAHYBKgS0IBlWGKJqaWGyQek9V0CWqkTcyYrzgIzYpOQUemMzkU32rTklxg3pUxlHuWB5Vn0Wh5jQt9vWhr6F9I8t5AWDX0YhIZPyzQbmSj9I+wqEVUyAXUe8fDkmXMiecyMjR8BbKwFSpW/4Jb5wAjJK7ESyuYBjQ5exzWCBhRSxFBla4GV0MgFWsmNLeapqZLeVMVGkHhc6BIkLCNAKkCtjys3Znn6MRBz471QWdViSwerm7MJnC0dkTBbHcDbc3F3ITKXMcQblW7mOmXM9FgliPRbEZJMFLDLFWUQ55T4im1wkMogcU2ZmeiySYZsp/1hM0NjNxY1SrCaIjUtiW4sIgFNmW5UBUwLHwqQuZjxUBH6LOea8fbzIQhQf0CKCvCoFMNenD3IOAdkC6UyOFSnGySUrWNjthtIePo8ZAXsDfcp4s5Amg8BtIZ9bhoas/Xlk86SmqdRxKFnr1MUG9H600oONePxa0RsZAnBzvPH66fTwDY9LRQYB8mzuWcWUfNYwb/9p4O2r4NSbwKr/S+DtH/YMGbLc+7esm4cXT09Q0cMDpiwm2P3TAdRt0hxlGzfAtVMn0bBFMzy+Qo/PY79iGGVjn9+9zWKpdSwOyUX3fp3RZcxISsymY93nM6Ei03LK4tU4vWsXHtPOYMKXPyBPJ4Qg1gyyYrPRj+BLxbb96fF5B5M/GYdBTQYoRRl+FXxQtlkbRF6/hhVfz+GcSkc5X0fUa1gBFat6ka0dRWawLewr1UYB1UPykkORGxPGOgUDGPtUQ06hFdbPX4p0Shi70lc68O4TRHPOVa3kRUa7C17GBSIzjQUmMEWXru+hFv10dVQRNNvkeqhLmXcWngjIiPQ4Somw4IDrgk6hJXKSk2BmZcbzRCQsXMrj4q7r+PrzLfj++wk4dvwsrSzu0G/XhsUMtKBIyEMCPbP1uDcVGpK5L37mjLEh54k+Adw8Pd5f1E1eYau++m9N4dC7grdvOwf82WKvNwKzpQqV3gbeFhG8JQrL+c11Mj8brnamqOrvSpuMRJ6RkjBzyQf0wXXD2N6LYW5dhK8XfcDCPDvcoUx39TaD8d2cTVix5ACaVnFn4UcxklITWQyoh3at69I3tQf0favz3OSG1QuWYOXSJfj1V8r9ng/CtCnf4cSOL/CMXquBYZEYt24T9m07hMnDF6NGWTcuczybcd2xsc5Arz5V0aBJbezfcxgOlGBu1qMbYN0BYbdiMb5dK8z+sidqjhqMxLBifNDmfdRqWg7TVu3BmR3f4eef1uGHLT9Qohb4sN0kPoMp7L2MMW3+ZKSn5mNU19k4Enwe8Q8D8engj+h3boiW7eqhbrtqyDJJxcW9j3Hw4HmeY8kE55777YpvsHPtClib2SMvTQ8HyGZduP1rWHrbYVTTrfAAACAASURBVDvZ4VkRungW80wBS6tWsYOfvzvja4sNm45j8Xefs/jiNOIyotC5N9m7u/ejdrlGSGRRo2/DpnCqUQtDevZGo7oEQz+bjHUzp9KmZCxUZNDvWvcjqtevjgcxT+h/noNujTri9rVnWLn1Jnae3ghrF11c+WUHfZvduDe6oka3sUgJPoX3Ow6Hm1dZrKFv7eHl32Dbj5vwyewRaDxmJpLDHmLx1NHwJyA9cNZcnnnPIJOs5qigl1Q2MUWncePw4PINuDiUgWP5ushOjMBKrh03zl+GOeeJA+XGi3g2aUMGb5F+Bi6HhNAPeRP0rD2pyJOFkItXsIeg+qG91zF0aBt8uGo1QmLuYMXUKZReHoX67Xoh7eEBmPpUwPQRs3Hu7H3KTbvQwz1ROXuxzo0vNfO2tGqKZh/7i0fmv/TxV/cSOUmyJld5GYsqDIsNjXnGMaICR1oy15eidDKbB6JiTQdEBj/jETGfRTJUZuH+mk/fEAuelxIS47lB8yzDojZH/g0Zl2RO1u1SdG7kj579GratNWTtyb/UaO2HtRHQRkAbAW0EtBHQRuBvi4AWvP3bQqu9sDYC2ghoI6CNgDYCfz0CvywbvMpRv3jUzbOXcet+KPTtHOBdvgwqlLdh4p9JeoIx5HgRtGASPCuO7DEjJvcpO1bCQBTQSBhQ5mRnPbgZRNZKBJmgtvSIY9U5Aa+UFBWSmIgjNENwhYyrQqlGJw+KYIVSk87q9FfBW4FzyA1TmHFFuuaKJGxBfjrqVi8DJyczhF55glh6ZBWR7ebqYYCBXZuCnFk8v/MItx9F4WIYJYWtDNCxaXl6kJnjypXb9GvKRLf32vN6+dhBFkC7/g3QrVdjONDvsZhM3hcP7uDArl/haF+dlfN5SExLQq1ybsggiyw2LZrSi2XQadAgpMUVYGz3qYhlcnThtk9Rq0p5HF+2kayZRLh6l8HZJ9dRpQzB77Ku1NrMRwRll2vWb84kiD2+GjYPfpXs8F7P5sgkMBJL8CoyMgIVPCvj0Z2nyKIsb5XaNQiQq6BKi0SV8kwiEXg1dbeHGZMhScFBeHbnDtxd3MnkoJcYk0Qi0Srys8J4lMp3L29vxNCbLSExksnIQvjXqQsjK1/c33sOt24+QJ3WZAa3a4DLbPOTGyo8SjLFpccvUaT4h6pBYPETFXBNQD1J7Aq77jda1V8fcq+9wn8TvNUkpdUy3YIYMYFF1rMxAT7xvhXM1IzjmTxwQVfJFGXSnGwDkd0VBmgxgUI58AqglC3+psJy5ZwQMFIBY8nYErZrLkFcPRZByO8z8wn6EowTmWuJtYZ5K1l4MxPemwCmxDyHzFXFO1dmTalkvCKTrFjgqkHc4hKWrjxLnrBCBTzm52wpXS7AcjoZpCmU2cyj9K1IyIoEr5UFiysIdgogKB7Kcq18tkeYxxIGYW9aEqATiqzIJ2cQjNPRFcCTIGlmIhndBQQN5d+mBAsJ+HK8KHK2DJhIqxcQzJNnLSKrO6fEk1mkk+U+OWTQZmRmc92wU2R5BcwTX1SRDhWA0ZoAajYTqEqSkfcXINSKBSHCUlURtC3kvfTYaCNhpzIWAuYKo9/CypJxziZbJJ7gLT3YmJCXPpBEpCWB5nQ+QxZZsCbmVopctMwbS15Xj2tNjrRBmJt8vyH7y5Tgu0j3RtFzuphjwYQMT5GHlz43NKAnHMGCQhaH2LOt1mSQmnCMWNC3UpE5ZhxkrAjYLD6UItksHpXC5M4QhlcRx5OpjVLQIn6VAqLL/FXWVT6fIgks8stMjIr0sbBnBc+woGetSBkbSdELY1BIwFiYreKzJ8UCIlGcRTZ9Bv1BpUAkv5B+5RzDHh70z2a9hxSEmJH1FPoikmOCaywZawbsk4REFuYQ9HZloYoA/o70kC3iPQUINyNwq09J7ZTUDPYZpb+51uowTqlZ2QpQb2qsZrWqyLS253rqZO+gSLYLyB0WHsk1H/D08VVi/Twyhs9DWVmOKx1hHMvSwnjmEmwuppe5Mj4U721h8nKf4Ssjh8oNlFEW5rXC5GZsJTYyrnUo0ehmbwVnFs7oMGksrxyF2VyseAqnEsRV5TLGZPz+U5m3pRdEmRv/P4C3pZ+pWAB07qk/b5yHqLAzLIzI4njPxv27oeg2aDAcqwRg+/qVaEiv0ae376J+jZp4SCnXtMR0VAmoiv3792PU1HEw93TF4Y1rcG37OfT6dCoq16+DqaNGYszUafD0r4vza2YRlCqPjyhdWq9pWXy3YwNUqnAEB99E3Ub9EBd2Efb0DwXssGP+HFzechi1m5QnwZ4yzi2qwMHRhGtLJjyr8T1kgItfZZYUbpAVa+roh6jgCHzSfyIataqHYZ/NQjHXsLVffoXwF6Gcj1yzOXat3ArotdoVN848xvkLFzF4wvto2LcOCljAwNWJCh3piA55xEItd84hysNzfBrauiM3MY7Fbwmw5j6fFV+EGf0/h4OJNfyqOeDg0WswsbGjHYIR52wB4iIykUGTB32u34X6lDPnOqTL9c2QHr76hQb06haZenUK5m2gquwVUjQihS7vwrx9XZGdpp/fNm7fdmT4K+CtbAz5LChEsSnl86lqQHl+Xycj1K3iiXoE5Jw8HXHu1x1474MReHE3F4Pfn0MJ5Y7ou6AvTu1cT0WUbjCzbYdRfUYh8NxZ1Kjuqvh4FnOdLuQ+ocd9snWvZhj42VToGJZB/84dFShuw55fMKB1P+glh2HC8AawctdBQNf3kWvgi2GdBiKcCjYeZIUKGmZoGIf+A6qhZZcOiHnwAo8fPEG9Zg1h1qA1z7X1MXtAX2SEX8GstdPYxzb47KPFiHscjc1nD0LH1gCHN29EdkQEuowYgPDTLzH0owVo3L4MWeot8eJxBPZsOokZ309D1fad8FlnMlWDIniubYbWI9ojFeGYPexHZR8sphVAIRnJc+d+gpVL1qJ/j37YvGYVWbZ10HZERxTb8/yXp4+pPaZR5tgS32/ayYKdSJzcugAhwWm4eCqYZ1igajVXTFnAYsTIpwi6F0SZaV+cPXwWNn51cP7wZeRxD19NVuqVU+vx6MhhdOrQCou37UEddz9Y0YLFvbo9nHzdcP3UXSxZeAYz5nyOVv2HYPHYLtw3DFGvYx+UbTQCT2/swbiBoygv7oV561cg+mUIvhr3BSx5furapxkLiLJw/eoJ9B/aHTV7DmRxlRPZovfoCZzKvT8Jbr5k6CeRNa9PD3pLGwSeOIFNy3ZSRjuZNiYB3NMTEMKzd88xPdCxvh8ZtiHwadoFpk4VEfU8HF+NHI8XtyJRwL9Pxs4Yic5jRiPmyS1M7DMezdqWwdjvV9EWIBIvL5zFqu934FmYikpALkjjeSqJe72FhTWLzETyoUQ2+RXJ8r/pGP3Oly09l5USQJ4hC9lGOW+JUoI+af4mXAPzdFX08bZDGr3jR48vhw8ntUNK+DMWJKbybyk37sVyZpSCOxMWzqXweelVzgIvY65NlvY++OTDA1DFplFFoeHWHvP2DnrnBmrfqI2ANgLaCGgjoI2ANgL/qxHQgrf/q+HW3kwbAW0EtBHQRkAbgXePwP0TU8yyY1Mfp0fFexzefRbZlAmFnQHK+TkiwM2RUJV4GlKeV5E3lj/sc8g8YZKScloCLhQQqBL2mTMlypKSMnHlQgylfaMUj0ldyq8mZ+kgLoVMLR1S4oROqDASxQ9KDQ7JS4Cef32JexkTCASVhJWVQRnkLAIVg/o1RKv6dti86DBBYQJovEeBZTratyWzoUx55EbHIpgedCcvvSToAviTsVqpiiPvF4N7N5IpiZiCpvVr4T7l4bIpD+oTYIvW7WujYq3KMCNYcXrrfhzddhW29m7IMddHRR9n2DAhm0Ug5El6JBq0b4Ym1Wph/dwVOPELpd4+bIFRn02BTlYRVs+cC3czAgRWtnjwMBjOZO2WK+9L0FoFb4LAfs0b49LGc/j+h3X4bNZIOLmJDG0GQYk4OBk44PLJ+7h6JwTtu7aGvQuTIWTaOdi4w5aMiJCQZ3D29iFZ0xyPr10niGRCFqI9vcBi6NlJSVQyhQyYHDYm2CZSs4YEUyRuL58+hrWxGd/ricioZLKK4pm8tqTHWwDunL6I65dDWFVvieuPkhGRRzScnxOkUvHqEnCQ4JahrgGfQSQx//VIpwCuJWxdJVFcyqNV7a+qfpWkkdXfC6BVqsM11/393a8bDYKnlrpeqba8KoGs+fTbrqeml77uPgQVmYzS0aGnMllNAsgJUJkvfqH0HBV5XmGBCqgpAK74CSsunkxyKT6kShJcWLCU6RTfWzIBdQkeKkxUgl8iL6cAmwQdcwXoFM1eiSE/JGCU/E6YWMJ80Hhs5rJ/BUA35DjMLhBwSsBIdpN4hPJ9SgKb19IRTU2JbwnrV9MfuWy3Ph9CAEcBOKVbpX3CzDI2NlXL+fHN0kb5mXSOeLIKmCwAdSEBuBzOc2mPfK6AQIyaAUzpYf47iwCengCU5pYk9RIMJqAtIJ38TFiQ4q1rZkJwr+Tagn+nUZoyhwxyKfjQ1TVW7q3EgaCcAJhyLz0DigwLC5fAp7B1cwUU589FilmeW+N9KsFQGGTyTIr8MpmX/F7NXi1UZIZlLOvze1s7yjyTMSq/l3jLMybzeopcIG8mn1X7BaslqovYr1JAIpK/Ej+Zd5LkzKJPrJ6xMHEJ4nIA6oirKgtVzChj7EjGj4wNSY7mM6spsZPrplPBIJVjRO4rc7SYCgS5OXr0AM1HLtfHIqHOlRCri7nW6jFuwrw2KFR7OcrzSN+KH7FSTMH3C0tWPH1FMrmAhQEaKW8dzlkBoZWY8VpODuawIyPNguNZ8NIEMo2zKSOpw/7KEwlp9kkW26Yiq9GeIJEl+8vF2YqM5gKC3YwPC3ZM2FcGlJ+PT0wiiCtAqhk/I6xyGRNquW4Tfs7W1pJJfwK6jIuwu0NehJPtnAlHZzekUE4yjp/XZdtEmlv6x0TGIMFyJSYc6zK3hBFtxuKCXP4sI0PF2BEw5jOpY5ejgLcC5MoYMCZAbWzMvjHJp+euMZ+bChAECpNTCDRTcjmF4Fg6Wb//ZNnk1y5Gf+GHf4YF+WfUFV6Ve37NFqEUMBRwnBSQbf7F9IEwKkzm3sQ+TU1CEG0MKlZvivZDh+PM4U1w9zCHB4vHYsLi8LTAAV26DcGTPdsIxCeiRr92UEXfx5UzJ2k1bY52Q2cikLKt5y4dwahJE3Dz5GEkPItAp94j0bPlcALBnmjeph7yWAhTv1sv3D13BJ6+VWHn5o5tq3dizVfb0LCCF7zKG5JlboRO77VCSn4SjFiIYcf9NJf7ZZGjDfQ8K3EOOeLx9lP0Fv0BA5YMQoMOBPEIGhYVZlMRIw3XDp/E3WtBqEn53JoVyDgjM/bWowis3XGcezGwedtQWDuwICHfBknx8VQA0IddWS9lvxXAhNUGSH+RBD2VEaIScrFy9UayIvNQqUJFXA+6y6KbDNonEAxkAUJCEoFvjulCmn0b0HOcG6qiaiCLuKLCoOwIf/RGV35WIqmv6TMN8+53aWX1XvK216tj5FVp4z8z7n7b/98Kbqll5TWv3+S5+cT5xdzHZJ1m23MLWEhjqQs/O2t8NLM3i9aMMWLgArTt1AwTv5iEnd8twfIvz+KbJUPR4H0vpOQk09O1G0nQzhjfvyNin4WyGMmK1+B6QTWEolzK9XPPbdS0JgYvGElFGWuM7PMJvB1dsHjzcnzQsR3HRi66tK0I/2ZVULZeJ1w7HYVBvT6id7oV/AkapiTHoDr9cjt2rw6/OuWxc9NBRL3IxtiPpsC0oi8inoZgdKeP8cHghqjUyBuBQZG4cvwhGeMpWHd0LcF8a9w7tIuAfxT0ybo9eeAWMpMKkZiSiJr1KqBz96704v0eUyaOJUP7Em7efoQKPL/3HdiJ+04aVizcBWt6tqalJaPzew1hT31o4pZIjMrAYdqGdB/SBgGU6rZx9MHK+QsRFkhA+ru58K3dEPFhwVgz91vcPPcSbXv2RL/xo8gOTyAQHogzu3Zg5IgeuHXjGdasOc05pA9zStePnPIRPKp74tCq7yi764h9u8/DxcgFU1fP5/klGbExIeRJ62DTuh2US6+CYdNXYMuMSdi2m9LUGxajSoumePTgBuYPm4BK3s6YtGEZTuzehV/WH2GfLkBA41a49NNyfDF5Mb5e9y3q9uvPPZtzMTWGBRPzkZiYh47DJpGFL3YK+sikotBysnJP0Q6mvDuLIXyckJyeiseR6ejUawR6ju8GC1OexFPCYGRhSwlzFmeS9ZueloWqrRpgyIdj4B5QB1nBjzCxX19Y8Vz42cZPYOlbBpH3QzDhw9lIiMlFGV/am7CQIiSORWyZKu61lso+JXNEzlzqs9kfRvFvc7KYY/j3sf3m4p2/sCX8y0dfnctK4aY0VKwrWHwmhYtSFCfnmyJaKmTSLiGgshlWrJ/Cowd9jJNC+F4XRYFEzoSibCFnXSmWy8lXce9NQoWA6tiw9BY2rr1AT+EG0R9+1rq8Y6U5/MtM+9JGQBsBbQS0EdBGQBuBf1oEtODtP61HtO3RRkAbAW0EtBHQRqAkAmc3jexvolP001MyVi+dfQhDCwcYuRihTBlb+NqRzUkgJodfghEJm018VCkoS+CViUgm3PNYZW5H+UORHA0MfIE7d9L5x3sGzClRKrKgkUmU90tlYp5+tQLeSuJQI9WnSdq9PuHHhCRFMA1ExpPgcGahMcHbAnRuH0CmQ1Ns+34rrl1MgIGlA4rs81GWHno1Pb0InEgSD7h1Lwbnrz6BDuU06zYO4Jc/mRTGZGEcIwxBgdViMzLIcuDsY0m5tDRW4vug09DeyI6MxY7Fe/DoSTjMvJ3IBCA7kc9qSEpgskEe2vXpAu+y/niy+xj2br6CLHp/tRvcA41avoeTP67AlX37UKdxa94/iOCTPlzdHGDrZM4EIwHm7kz4mpWjvNqHqFrZH+3a14ehOQGXwhxkxjHZkaSDLVsOKvJ6zduQ+VNAf8nEbFg7meDJ4yeKh2a5cuUoixqpAFi1alanvKM15e1iFA9JM0owFhNUM+T/FXNWghppzyh/Fx1DydZCxMSnwZ/+e7ZOBOhjk/D06XNcPfsI2anWuBwYh5eUSdMj0CWfLRIAi4kbXQI7AqsVkNH3ugOdpIgF+ns1Mfy6CfZbf/O6rwNv3zYp5T4Uqv3tc6XHzJvA27dd73WJK3m/5I/zKNMqDFt9AeMoOWvEOIocbiGBOAHw5CUgkgbMFCDTiMCSxv9WSdYRDROgVqRuLSyFKUn5TQJTuUwIa8BXjVSxXMeAY0XtP6h+Rn6sBCynf5jiU8unJ4unkLK+vyWuBQQv+Ye0S/pJ/W9h+6jbo7CnhVlFZqYwYeVnCrtWGJuKJ64Aymq2rCCH8nE1k5ey52yz/F8YoQLGyjMLgCjylCb0dZVryTXkdwIe6CpsbTVDV64v75dYCFBqzvYIAKsAwgKyiq+arAUEnMX/VcA7fSYLFeYypZKNjMTDUJj3HI6Mj4B0CgiqgNhq3175Xl4CWGrioPbeJtOlBKiQ3ymguADaZPFq2qBhlAvLM4P3E+l2uYd8CbNTXtKWNMq1yv9L30P6Ik9YKWTxCiu7kMzUIhaCWBC4tbQ0hyNZegpgxc/Js2t8WnOFDSpR5oBVPFvJTsnKLGBBCUFTgsEGlFVVQEyOM2mP9GM+k6gGHI8aIF/apYlhPostzCmVbEXWfU5mFkF/Ml3z+H7OXwdnFqzwOilJ9Mj28WRxDdnT4iHOeKanZyE0NJxgrAWsCZSJV7GwmpMy0vn5Qno/WvO9+TClbLsJQVGGlPc0VQDXQoLJaVQiyOTaKSCyDsHZ3ByRgaaMtcIQL4YdWbB2dhYwp1euHgsWIrimxtPvM4MSzSLxzt5WwG3NcwhQK4C44ofMuApzXQFwWaiSQcBbPJdzyOo2MCSrkJ+TuKrHrto/Wdi0lgRsrGx04UhWMeF7qJLpO0pfvlxeLyW7sAS8JTAvrPl/oOftf/pA8q4euqXv+66SzKXX3lf37jeBdzpkWhfnpKB986rw87Qhwz6bMtiJcPcui8NHrlDe2x3uPrboNaoXEsJf4vH1B2jUbxKSyGj98Zt5mDB/Ggzpax98/Rwq0vpA39oLzy6HIehBIBp0aUIwNwm/7tqLbp17YvH3S6kaUg5dO3fBWQK6+vRudmER1YHD+/DxJ/MVm4NJH3xJa4E8dGlTk/tkMmU+MzB65gQWIqWTEU+glAUMkdfuwa5+PZhZV8TWBeuxecVhfDi8A3p+NZnbQSrunjmK4Bf3UKdmRfpkO+HSgfO4c/Eu1QycULlWRTTs34vMxJeYNHYVGlZ2QqvWFXDy13MsmkjCx5+OgCffU8xzUb6MYa4zl3b/inMHruP63UQyH4vh421DuVd7xFJOWUZ5LmXps8ggV2Ww0IOgVBHBW03h278D3jXrofxfU/SirOX8t8wptWS7gLf/+nrbtd/mp1v6Su8C6r79GdRFTppX6YKvfCoYmDA2svPl0Q6CytOw5rONGNcVLWlf0b3VBMTRH3jDTx/Bt6YfFs3di+NrTqDvoBoYNH0ITN08GU8HZLEYcA39Vs+dOAVDFihy94O1qE7QK/vW/Zfo0DsAE7/6guPDDGNGTIUh171yZW1hxUKV/pT0ziiOh5t/RRjb1sHkYaNw9MhZtCzjzfWGPuyqaLJlAzB4xkQWw+ThkzFzEUB1mo9XzIGRowf2b/wRhzZtw9dzxiOFhQqH95+nL3Ia2nasi5Z9mxB8Ncez64G4dO8K7l0IhYWeHWwIUNt52aE3/WD7t++JaRP7oOGAcbh28hA2ruKYq+qDWn5u2HXsHmIJYLp5OGD8tOGKVcnB3Vfxy+7LCAhwR8PWlXDhyiX6p7sg8kUYGtWugqodm+HZs0dIiIuhlPFVyj73Q7PRn/I8Q/Zu7nOsmfM1DdtzMHjYSEwZ/zWq162CQdMGI/rJU5Sp2wqXd+/Ao8uUPp88HVNHfwYTVQEa92iF5oO7ITUuEleP/4rEcPrptutNb99YrF+zBsPGDUeHIYNZQJSGOZM+RhoLLFt2asPiplQcPXobH00fQ4bwBLLSozGiQwf0+GAoug4dyb2kEMFXz+D4T9vhXtEKtRu1hVtAQ85pPTy8dBWrv5iJJJ6jfX3cULGKB1V1UmHj5IN2fQfA0a8CGcT3Fb91Aws7nD/+C478vBcV/QLQZySZ/rQ8IfUW4Tcf4vu5C5GQEofFG5fBqbwtwu/dw9ezl+PerRh40/PWnvtebEIkQkk+NRDP+5Jit9JzrzR6+3uRnZyf/+jB/i7z5T+9Z8j1lDkoZ0Tum3JelP21mHNJrFeyyXTO5hq+fuPH8K9ljejn11gc4KIoWhQXGVLaPksBb41oO8ETEyWTQ1GhQlVa2RRjyoQNaNasIj6e1HmkQ/3Pf/w72q69pjYC2ghoI6CNgDYC2gj8tQhowdu/Fj/tp7UR0EZAGwFtBLQR+NsicGxJz9MmhgYtz9JT7eXzNNg5e7LS3xTerPZ3MNSFKpO+hEysE6JQWGSGBJlyCWYKMCBSq3oEFtzph5gQl4BLl5kkSqZUFgFTUwIZKspWvoxJR3ouE41M5MtLk1T+d8lGxQOTSXg1eEvGYLEx0gkulvUyxKh+TVEU+RBH9r5ERKIhLHxtYOtZDA/e15aol5M9ZZCLLHH7wXM8i4ri8zjClRLGTSrXIDstDY/vPWClPFmm9LNrQmYOdDNw6w5lGAd3ZmK4PmLI2p3/9RLo2BkjwL8sLIXxRaPLRJ1MNGzTDOXLlcWtfcfpdReNfDLNQlWx+OSrGbxMJjbM/BJ+Fesgkyy4W3fuwYvAiaOb+NQlwaesOxr1Goq7B47g6N7DBG9bwIrArJWrLSwJwhrkG2HFdz/SvzIZYyYMYZI2DSHPIuHpbkGwRKRC8+Ho6KRIsqYxwVW+vB+MCbbGRkfz/yawpNetoa0N5arJUiToISQcIzIR81PTcObMBcTEpaFN1y5w83GE6u4DpNKf9Myxm4iP0KHUdAKC09mfJeBtgcj4Mh2qxyROMRPvAgS/7iWAqjAUNQmqP4CqgvqUev2fAG/ZXmEjijSuAFgy8g0MCYaWFAUIU7aIUsHCKJWXWiKY4BpDVFgCKEpyXD3OGT++zcqaXqslsrjCSpWkmDqJpwZ5hUUqwLwAegK2CktTkS7m98K8NCWQpQb7OP+YGNMkANWSl5LU5n0UIFQNzMqXgKsCHkv75JrSRnmPsEp1FRk/NRVEwGJJ3AvDVoBGZV7KF5unATOljcKKFJllAWpz6ANrSWli+bnSZv4/jyCpgJMFQuEUdqh4uwqDm/9lChjL+6rjQgCa7RSZYmESyzhOS8tQfufEsS2AggYoLiYbVYBxzX00AKqrq6vyfgGVNUCrBkjWjDEB9iR5qqL0pYC9CpgtIK0whMnYVIPrlHRmO7MpfSrsN7mm/C6d7FCN/3C6ijK+BL7l+SVO+lz/JM45wkg3N1e8kcm5VmolzDl3DNg/JuIfS1ZxLq+bz+eRseLkxGdjfFJVMlekH+kiKHLtBMKT6dX9IjSB8SIgzrgrY0qYu3x2xTOYY7C0B7V8rykMsLUWcIGf4X0yyJqVYWtlaQVHFzsmU1M5JrNRmYUiIukazSKOLBbbCBiRwjVGV2S9OdYFlBXP3Uw+izFBcztLa64fKjLKsslCI4PWjOw+soSlXzO4Bsv/hb2r4hpjQPatsJPT6PGZTmaOrhQ8UH3AhGxHR7bNkNdLT89WJC4zsvIUyWsZI9IPCrDP5zNhzGWkGHPMmog0c0qyIjeqJ2sX4yxxLOSeIzLNMq9Kyz1KPxpwTNlxrXZyNiFQz/iSBZSVnk8JR84ZtlML3r7b8eFdwdu3AcNvAh30WahQnJtCGwBn+s77cU3KRERMOIZ9+AFOHr+KX49dRquWdbg/1aOaRDTnGWXMWWa1ZcMWVKtTAT2n5wZWLgAAIABJREFUjkdGfDjingRzfhnhAWVp99ODs1GrJhgw72Oc278ZBWFkrnIkXQm+w/34M8QHPkXIwyfwr1cFIemxcPTwgB99L6ntjZ8X/YjLp4Po6VmB7Mt0ZKTGY9zUUVTyIOBPRq2XmysK4lKQ4eCD8+tO4dDPV9BmUE90HzeEe2Qxru3bg4OHDqLV+/XRtH1LpDx/ivz4LNw4dQVnHsTQ3qE8x2kGarbtSUsGB4wcOwmGlEtu3bkaOnRtgKoN/VDMucWJTRCWRS6UeT28Zi9O7LtKdr45nMr5cs3JRA4Z/zk8g7m4l0FKZi5C6L8tIK7MKx69lDVJ5sPbJIs180XTv+Zct2QN0ciP/98Hb1loVMK8FW91c6NimHJtmji1H5qPGo1da49g4cwfMHd2M3QY056M5bJYO3YJdm48iX48Sw77fjh0zVhYolMR+Vl6mD/jMxzbcwYOIqWvm6nYUBgZu+BXesMOG9sEY7+eQSa4Pj7/9BskhYdBj2O7WfO66PPxMDI9k1nQwnMvbSi+/XYdsp/Ew8nCRrHeSM9SoTsL/TqO/ZDj8jLmf/AV+o/uitZDRiCDsvhS1DeAbNfynbxxZMdB6KXaIIQFdnWblUXbUcPIdD2I4KBHsDfzQHwovcjZh2m6OfhkzXJsmT8degW56EzQ2IBS24s+nUH2sQVaVKuAZbsucD9KQIvWNeDuaQ0LM0csXbwbLyiF3PW9ZpQXr4T1m7aw0CeXbGFX1GMxQng2PeG5z9lSYecePagHjx6Hsh1a89lM8eDYHuxYvQpjR4/Hvq0XcPHeY2w4uRChL29wHzJE9aZ98TOBzjz6sFeuXRN7jhxCRScvXL9/C3XIYG7ZsT1u37iHJ9fv4/adUNx/kYWRE5pg3Jef0xvdEFcJeo8fPAetK7vDq0EN7F13BHXplTt961Jkp7Eoc91a2Pj7ok73ATCkQsr9Yzuxc/VWVKpVB/2nzYS+qSPiyMBfO3M+bp89C1sPE9rAeKJxwxowdzYlyG6EWo3fo9KOHZ7d344XD8NRu2FzHDl4ArvIEp7z5SRUrd8Mzx9dR9lqAQg+exE/fLGS/tfGlIuehIB6jZAd9xzzp83H0cPBLKh05dnIUgGFY+jtm2dgrvydpGG0/zb/XmGWlwZvecBWzoP/zZfcXQ3eCnDL8yv7X59nVVH1MOd6I0VS4aGxGDKoKiZOf58gexDPayyW0jXkOYVnniyxWKBqCs/Lxvy7KDUjHiYcP8j3wfLvDqBG7aro2LX+VesaHzf4bz6n9t7aCGgjoI2ANgLaCGgj8PoIaMFb7cjQRkAbAW0EtBHQRuAfGIGjS8dZWummhekb6lkfPHwaT54mwsPHGy5elC50MwH/7CbgIJ6n9FAj8CCyyfLHfS5B29xcyqIyeWhnaUvmrQsekLl78fJjmmRakTFFZicT/KlkY4USMMw3oCymImr3O1PwXcJRJDKmZLkJeJurQ7lP+obqFyWhUUV39GnpiPtXs/DLkSfItTGBTxUXlHUj2zcpmoBjAX0+ycglSBGRlIJoggpRBIkqezqhRdPaZAEa4sSRq/SaTaVkogcTuOUQFHgNVZuVQ00yUwvjdbB31zFEpRNw9feGHRMQepQUfcHksSHv1bl1K6SRyfDw7gsCrLnI1Mujvxo9zbr3xPVNu/CYDOSKVath08adlE0uCztKL7p62FNyLxVu5d1Rl8yE1TO/gZeHN0zsmUi1Nkbj7p0YoQI8PH0B61f8RLkxX4Ula25rBVcyN0VSVUVQyYhyi/J9Ehl1eWTrWZBl6+7pjjyCIDFk4Ar448kkdT7B87ysTPqR2dMLTB+nj52Bo7sPqtSoxeR1IorJeiomIHlk72k8JdMnMr4QV1/SJ48AlsgmMxcqaoyMN3uKzLziN4G3wjItYd6+2qdvSvLLdUvDum9K+JcG+CWxxJz13868lWfQZ1zkq5Bywzoy/oSVSak8GdMiK6cBQEXOWMBLaZUlPUglOS5tFtBQnl2eS+SA5Vp5LHZQvG0FbFKYtiKJqwbqFKxUYbvKlwC7amamAtApQKgAbGReESAVf1d1kk3upXyj3EuYjAJ8agIkbF2N76q0WUBA8Z/lxxRA1EjxleW1+AMBcCVZJ560v4HwJV69AmgKA1cSkQJsChialpoJawJz0jZpk4ZpnC/Pwv8EfJbnlmdWfG8FJCWpS2STNTKCci0BQnMIJqpU9Drlc9iy8EDAvTyCdcb0T5OxrgEWBGhQZP34PvF3lutoZITNKOcrvxdmrrw0wK2AttJeiY94o+qyP+W6Guau0nb2RyY/JwoDci9pl4DHGtaxeF5aEgwVGcRCxsmCbFB5xnQWaugLa5fetSYEbMWLV8iy+RwTOWTiKv7TInddAjhKu1SqLIKK7Hd9evdSptXdw4X3MUVERDjCw8W3kQOCaxxXWrVHsuh1K9/L2vt7rBUPagUk59jkuMxWZSr9WcTxpc/POZCtJ2ByZib9Z+kP7urqzPWCsuhkOGVyvXJxcaaUqxlSBDhn+40pPS8Af0Z2Bp/Pkp6h9OVk4YIxJZNt6FEo4HERJ588bzqLSIwIsopqc1wCtTcVOW76N5MNmEVpYwG6pV2ZlJm3ode4MZm5BcJmZ39ZcK9ITEpSfIYlLkrRQAmDVgB9kVE25PMIUC59K7+TvlID6aL0oAarNIxdGQvyvQk/40R1AycXU2RybaNsAEEYKtGyeCiHa1cy2yaFRHwCLfP2LRvvu4C3Glb+m4qvfmNEvgJUGGYRtCdrq251X+633pw/8Qh88giT5swgMG+A5TO/Q53a1XE/6AoqVPFB2y7dcOPEEbyIicHYmZPodeuD8Dt3ocNiisO/HMejwHDYFJii94jeqNStDtKjw5DzKB6LFy8jm3IAKtDv9OCyNShOLYYfLRH8W9eHvgnXF3rEpzyNxJ3zNxEc+Bw+PuUQT99nFf3tq1cvh0wjFWo0qUGLAm8UUu779NE7CHocRUbwDHjUb4pCzpH9i77AmUuXMPWrefDm8yQHX0X402AWlvnh9rW7lHK9An0WM8yaORq3795CMIG2/n2bI68oHtUa14G5NQs2Qh9Snj8btgRlTR3LoCAmju39CRfPBsKnVhOMmPsFgm9fwaI5c1BIr3ILRzdEpWRxLAvLn1LtUoyiFFGowVvNfvO67tWsz2oPdF0CTebKWidrlMwzTWHI38m8fZfz3tvf80fmrea9si/mcF8zI/NP9rY8Mv6sTOnzzmcd2KMa2o4bBEN7KrX8sBlhD7dh6rdjkG/nh9PLjuKXjYcpl2uO6s3LoMuYnpS1Lst11gE3L93Gl58RBCRolZ6azHUPZAyO4Xi8hTt3b2LZljlwr1WB5wAPZKXmYP+2n8my3Qe/sr7o0qMeqjeS61CqPYlM3gU/4erpa2hUtSGve5/9l465y8ei7nst8fLuQyycNBsNmzRH78/m4d7N09j/5RJ8OL2jUhwTeTeVthfPUZ4gZv2+7Ti2LmLXuoOoWLYSHKw98IgSz/H0Cf96ywYkR93Dhh8WoVmLDopk/AOCo3UDKiPmRQh2skBv0ND2ZN4a0YP5LPcoU9y5FqOs9WXKWqMl54bsd8ePXqQkfizGjR8JqwrmSHqWgh9mbKB8cyKqNnDHnN2LkU9LlDkDv4CzoyvHkCXVbe7huw2fIjHzBWJYFNGiY1foUOZ+24IVeI+FCwdPn4eOvT06vN8LI1sPRI+e9TnmXXDm3DVkJ1DRQ1WIyg0CMGnZTNoE5CAhKgHfTvwO6WFF+H7lPGzcsB2JlBSf9NVcpGWGYdfyr9Gzz0B41GuJzIRwrPtmMf2Fn2DKvGlwq1+DRUemOLf3IPato9R6fApcCNx6VfRAl57tEJ0SDfcKNeDoRXuV3EzEhdzleSMFthauuMJ5m8q4tW7XDc5eVbHtm2lwYbtd7Z2wmutI80410HnUYDK7QcbpE9w6H4QdW49zv7WBEceQ7J0J/FtDX497qVhnlCicaM4sMl6lyPHVl3odla9/BW//fYHrn5tVrztv/3a+LgFvDXhukz1ZX4rg5DaFtGbh33VpjKmzoyG+Wz4Mdu5cj+J5btIz4d5PexDur4VUqCnmVxH/XmJplnKusDD3xf69tHrh+tvlvc6q0Jc7PGr1Op3251qv/ZQ2AtoIaCOgjYA2AtoI/F0R0IK3f1dktdfVRkAbAW0EtBHQRuAvROD4ulGTnfPyFyWS4Xn6yi2ERecwAW4P/wA72FnwD/cSMEpwgjwySSXJRz4U02MiJSrARx69FJ3IjrXC2VM3CECkwNhOJBEFvDJCdFI6olPJEDAiQ01jcCupitckMTSPUTqxUEgQy0B8HcWPsYjJSvG5RA58LIzRq4s7bIw9sXvXZTyISIF3ZV/Uq00wlJ5nKQQxhfHm7OzEz+jj3qMQAphMPCQz8eBghNrVKpPBEIGbt4JZcV8TLk42MDMkY8ObPEHeL/hiCJ49jocnJYqd/JxgKqAhAYUUVQoKDQrhweSTJz3PQoLDCTTkIS1XhXyjXAyd/DEM6Jd6dN0WggnuCA5+gTgmO+xdHOHj607JsUwYWPH+TKod2rWPAAlZbpSLzKP0aouurQi0mCAnPRlH9hwnuHwDVSpXxHvd3yPCp6L/o6kCJmZlqwjqiJStCndv32ESij6PTDIJEhgZE6WAJC1btICjrwuTc8Zk3hL0o1xsJpPntuUrI48s3PjAR6yk5/PaWeHxgxd4cJn+VSk62Hc5EukCMIonKwERAVl1KMMqFfiknr52pAm2K5iT5vUuCac/C94KMP26cfJnZJPfPG3IcqQMnyQz9cWjVZJwwmzilwCL8qwyD4RNqXlWAWLNjNTMZA04+VvSToodFCCKABwT55IMk88rAJyGsVyS6JM+FC9TRepYMtECjPN38n4jSv8K4zOXcrUi26sBsQwIqBkQKNURqWAF3FQDyALUyucL+W8jPUPF67aAgLAaWFZfT9ghWYpEsBpwVq6ptJFtY+KtkACe/FzaqgEIFACaiWUBdeWlYU/K9yL9bCiS2xIrvk/D+hUAzoY+qOlkH2nYs5prKjLO4qkszN0SIFik+jQgkSHBQI1/sIC2Aj4kEQAUcFuJS4nUsdxLwwKWggbpP7meABRyLWkDyaAK21c+J6CuBmTPY5Je4idtkvdmkukm11MAU4J/IrssMRewW+4vfSnPaGNjT9ZskvI7W2sy3tk/CuhO9pcA8QIUC1Au3r5p6WnsA/FMtmZcsyhxrs/CC7X3bQJZd8WFHG/sJ6L0itRvNr1aC4VhJ+AoIQlpiwAt0mb5mSI5zT6SKohstteYxprSfn3+3EDGApP6JqaGsHWwZu1FPn0AkwlwE9pgItzV1U0BpKNj45GUQj9bsm/VrHGyjw24ZvAedgSjdYpUlOs0pC2nyMyzQIHM/vQMsmgZO8JFBEf5PCxayFDlE9CnzzEloCVpbcyfGdF/25bs7FQ+t1gx67BtKjKlRba6gBLImvEk40YjH66ASCLVLvuMzDORyGZbFKavIq1NMJZAu/S5mg2u9mEW5q27hzUl6i0JwsXy+sXIyxRGufikFyCRkrSZ4mOtBW/felr4d+BtaYBQU6jyr5636kX61X3AOJ/FHBmJqMT9tE2LumSBh+Je4AP0G94TXv7lsGja99zvKiM04h7lbofBlXLKN04dgGdAAHypmHHk50Mo5vwRT+wHDx+wJ01RQE/jcgSCm/ZspNg4PD4ZhEdBgRgwdTiyDNNw4cRpOBvboen73XhqyIUJvT5vHDvNgqWLaFizDswoOxwaHIF4jml7Fkm1a9cERVbFsPZ2VM459w4eg5+9HyzbdISOmSvyUwywcPgQrmPhmLxkHhwC/FEQHYiE54EsmLCDvpUD/VGLEJNcEYfXr4KDRTaVOXTw9Q9n0alVXXR/vxrn9hOCi2SYm9Cnlaz17DxdeFethZgbT7BxxRbuFfqYtWY9zMpUwo4fFuIkJVxdOVezDa3pS/+Skv5SqCOACpVQNAbZJb36NqlVjTKB9Je6cEgUENT7yO/9qgjv/8sYeZc9/S8cQ9/xo38EbzVsY1lfs4pyYFnMIhHWUbFECjZUYDGir3nD6gYsimuEam0HwdTSH1f3LkFKRiw6jlyA6ycOYf2i5Zg4diLOXL2DHfv3Y3Sftug1dSYVFSywf8MiPLr7BLGhWTh79h78q7rgg/69sXrlFlSt4YvPt3zFYplU6Bl5cayTWUtgcPLoSTh/8R7Wrh2ARq1bcu03o2R8AUb0+RBO+rZUhbHF7ZsEVVs4YvriKbCtUBv3tx/BzPGL8eGU/ug0bjC2LF5AxudFTP9iLiXr6cPbdwItSYww7dvRHDuRWDJvGzp17ICAKvWwauVGXLwVhu1HNsHKm/tdVAj2bd6DkKBwSgbTPsPQnJLEEfSXz8CnM0YiITkUURFxuHc7DGkpsl9molpNF7Ro1gDW5rY4eOAUfZUtKe38IXRt8nFw+UEsmX0GAweQPW6eg4GT2+H0znUIu50HV+c6WLN+I2YtGg1dq2xk0FKlRZfe3PcjEfb4AjLJ0DQjuH3g1C18TID14KatMOeYq1klANt37cSVG4/h4eGG5k2awq2sC31uq3IvMcCetZux9tuTWL5gOgIpq/zrzkNYcvYkMsnU30DP4obVK6BWv5Ec+ab4qntvPL0Tg683fwe3JnU5lkOxdM5KnN52FJW9nNC4TSM06NwEVuXLYNfKhajZqgNVcVogNzse6Sm0IeHZJ+pxIkzcXODi5kWvaxcye1VYPulTGHEwGbGo5PChJ+jYrzpGr52NwoxwxD5/iZvHLmD7nptUkjCkPYyjUtQUy0KmVFoXGJF1a0bdbtltZF8rbbfwKnT7+7yS3/yrZPm/W4/fceL84W1vYujLOb6AZwlFL0YKFOVLCgqleFDOGpSVt+C+rp9jgOz0RMye2wWNu3ojLjKB50GqMdGaoIBVWsYsIhPFlHyeM6RcN78ol0Vbzrh9OxonT95Bxw49YW8cOLP2sJNf/Zn2az+jjYA2AtoIaCOgjYA2An9fBLTg7d8XW+2VtRHQRkAbAW0EtBH40xE4sazPYxtVsf8telvdfRnDBKUz7OhVW7mSFUwoF0e0iokpAYR0FD8jYYkVE0HLKaa3kbDBxN+Qvo95Gaa4+OsDgipZMLVl4oJ/zOcTbI2OS0ISwQlmKZFTKi/47uAtARORkeU9s+gJVcSkvjkTCZZk9Dl45uH9to0ReD8Yxy6+ZOLHnv5jJmQb+JJ5QKZt7Euyby3gYCeeVcWIfBmJ5/EgoJmLGgR6zVgFvv+XU2jauimcKC+XRyaqlZ8+atcnMzfPGd99vhahBKNrtvdH9YAKpLFlICziOZLTU8hgcIYZmWtpMZSUNpcK9Vy8jAhF45ZMFvXsius79+BpUDD8K1SnD3AIE7pk/DEBJ7Kzefm6eK9nK8RHh2PPtn2wtvWAAUEeGxdrdPygK/TyksmY1cWOpftx7tRtDKaXWkCtcgR4YuHrV4YxjiNj+AX9teyYMBEQnWBTFkERAkyOzs6UJCWyRraggUUuXCmBp2dEtqOwDw3o4EbpuoJUevqFJ1A2NZws6WK+pwKTXWfx7Gkcjt/JJFM6kbJ7avatInrLMaCgL0Lle83r/0fw1pBAvhkZmMJ4LcrlHCAoJ8BpPhNaApBqkt0agE/ANCMCdopfbQlDUkKlATY0SThhJYoMstqXVVio7CtJlpWAlUqCnT8TwFVhPiu/ky9+hl/CuBZJWCFqCEj7h0S7gF1sh4Bf8p8kDQVAFLaiKZOLWQT4ZN4JS1Vh8xJolXakczzLvyXppsgvl8gNF1GuPJ8FGvIeAQU1HrlK8l+fEnoKiKlmBquBOD21tLT4YBPUk/vLtUSC2J5MUF1K6cn3EjMbGxsFXNUArqamVoofcGIiWZN82draKiCrFCiUlkGW+wlgV7pNGvatxkNX/m9Fn0IB+ASElS81I7dYLYNZwlrVrEHyO5F1NmZ/S7vkWeUzIucsbbQmG1gAYGm7BjAQ8FbYo4aU+BUQX2ZKPtc5Y7bZjm3XocS6tFVAe7XHMO/OjijiOmplQ9YrZTWTU2MVlmommXQ21k5kBuswyU7fa/47j+tVKll2KQTqBew347qh9iRWFwf8BpwTbDVgUUUWk8aSYDUly1VeOWyvIaW9Dble54pfL5PIOuwbZxcXNdubczqDn0mIZ+KaQAX5eIqks54eC2VkHInHLgtKvNztUNbHiW1KJTihYhKWIBLfl5CYxLuwXWTWFomcPBlU0t6iAgLtUvDDe5sQoHJ2dkGsFNIwEV4s48aYnsYsQMnLFnCb44VguPSv9IGGRSsy7CZcy6TQQRlzsp5JbpvxE/a0jCsN+CR9L/ExJgvRiQxjB0djggfp9P5l7DNY6EAiusjXp5AVpAVv//0x4d+BBX8FvDUkEJKdloByblZo0agGzwzpiIgKR4OWVVC3dQN6XC4iA7EJOnRsSC/cSPpIFyEhIxL1ug6mn2UQvv9kARxpDZABFcpUKcPCLUtaH8SgQk1vNGhTF/FhKTj203kWaKkIZNmiftt63Kdt4VShFu4ePY0zp85i5KDOyKLEp7F9bTy4fR2XTmxBBfsyCrvXkaBVeT9PhNMCoWX391FEieLlMxeg3wc94d9pIJIT8jFryFSYEPD5+pe1nEOxuHH2IAozE6nW4U/mXSb3B2My+6rCwK4Rzm1Yj7XLVmLyt5PhVakbPh4wBcH3rhG4tkKj+hXQpKE/12v619L/1MjSHoE3XuDE0eOoWrUGus9diucPblDq9xtqfmfCmetWAdmBJ64/RD4lo40J/BrwzEE9A9ll/n3HyvQpKcT7XapVve9o9in19/93wFtN22V9KKDyiUURwXwC53nci+yoOmLKNbBmTSd61A7D8xcRLIzz5jkmEV/So/Sbxadh7muFB78ewO6tm/Be34FYtW4fth++h+HtauHLHxfDlD4I907sRkqCCgd/OY+798PRp2tdgn81CKyuwdcLR6EDZY5RlICda1bCl4Vxler0wDefTcO69ccweWR9jJs8CvpOZRDyOBhdGg1Dg8ploc99IZKFCx27VMOHC2ZBz7g8Qk7ewLwpEzHvx3mwK++CpePHoHnzBmgwZAy2LdxGr9UtGD68JgHejrhzLgQhYU+U83Wd+m0xb+5qVK7og2nzP8apfevx68n7mDRhAnbsOIITp+4QWDTGkCGt0aJNfRw+cIAFRCY4SYatp7cLVQmS4elig0YNaiE/oxDHCUo6uNli6Jj3Yehki/ULN6Ndl9Hwa9qF63ASbh9ei43fb8bkSZOxbfsxAseB+ODj7qhcJwDl6zRExN2LPDsmwcXfHXd+OY3ZU09jya5lKCLDd/fmdfhk1kxsX/AFstKSUbVOLZSrU597Ribu3rmBtvTUjX8agomDp6N185o8x+rgxKVnWLN1Nb/PxI6Ny9GxfXuUb9qQ+5UtDq1bh1O7jmDGosVwrVpVtDCQEhWILnU+JJNWF717tUCDFg3ogVsG2zevh6W9O9r3G0d1Bz3kJAeRmXwKJL6jcvXuZL7b4cWNa3h0/Rqunz2neNd6ebizOAmUXG8HXfM0WLjrwY12Dfo6tpg+7FOOB8qwOzmITAsSqaiRygKhfLGR4b+NSs5Wmj37NzWCV2bqPw285Z8m6tVEigrF81ZWFzkb8oxRVJAGPe7HDqZlEE3Gd+9+Phg/qxXCqUBUzCIpC3MHJCfzPcqHpOCWBSLyd2N2CseEASysyuHzz39C2ItcTOzhFWFkYFam+Zxzr6fTv9OKpn2TNgLaCGgjoI2ANgLaCPynI6AFb//TEdVeTxsBbQS0EdBGQBuBvxiBy/sWOuYm3HieE5hofiGQ/lMJ6bByKYMqVcrDxSYbpvrZrLYW8JZ/zvOP8Dwy0AwNzMjcymGFNv1uyWSxZIW5m5MHTh6+jtBnaUykm5LhWqhUn8fFp1MiLhcqAf4IBgp4K8CXOjfwZm+n0uyRIkrPiWSyHmUwcwgo5DKhY06wxIptsfQxQTcCqxR0xs599/EyigxUy1z069aOEqbW9NK6SsAzEjXIjvF0cMSLICZsYowIQBTAw9UcgweNwNYNPyMiPpLV//UQHvwQAU190aRzO+jbVsJD+qF9OXMpLCuZMdFaE26UEtUloBUVG84KexXZt5TMSyiglGEozAlimFJ6NDIuGh0GdKLsY2Vc+GkXnj+PItiaTb86N5gTSBZGZZHKhAkykC3UFoFkfOze8gvsbFxRpoIPajT2pV8XWSRM1KZH6WPx7GXwdjRHl+HvITwsDHb29CF2sER8QrS4pTLh7MQ+MWayO5VJOkM406eP1DvExsSzH1Lg6GAr/1S8iovJrgMZ0OJNZWbnibiH16BvbQg7b39sn72KCbTnCE52wtPIWPrv2jKqBE0I1BgSCBbgkNxRhU3w6ksRffsPMm//MDJKjRMFv3kD81ZhCL9hPvxPD6EiDW5iTICMwJxctUhALSbJ9UTyV8FNFTRVDbjyHRoGrPDRBXjVI+BbzISyAK4Kk1DeI4xdPovIjyteYvJT/l5h4ypg7u+tVJLrfG8eE4ECcCm/49tFglfAKmMy2hWgUgFzCfIqwLKarcsc2m+yxwpLXgM0i2+xAK3CPVS8aKVP+S8Bdwm0STvkZ5qXvE+HrLRijnd1u9WMVPlS/Fh1hP2pZt6q2a5M1vE9xmRbGugJS1L8Rgkgcky6k1keQ0/mFAKARvRNE7lPuY5aqlMdP2G0Kp69AnBqGK7idct2KxLVJRLUwuoUmVCNV618XmKilptWg+ICiGvWF7VfKkFVgoGmBH6KyECXNknMJZ4aINCMMqL5vK8a8FYz0wTsEHlRUwKnwtIVf111TKXNaoBavIOFGSrKBALe5pEZaEV2sLCX5FmyCArL5wS4VfqeSV1WU5C5msRrG5cwgHNhQ/aO+GNmENAS2WQLSzuOdXrGUbUghX7AuSwgUIPUarlrHd7upJNFAAAgAElEQVS3gAUheQRCjQiSFvGZhXEr40DGqUhWW5Kdr6fPZxZ/WwKvhSwusHcgO5jDLzkplYA0n4drR4HCdDVgXBUurTLWhckt3GtzoyJ4etqTcUP2L5k0hpRLziGolkgJ5kyyia2srLkuEGRLSCP7lmOQRTu6Oowvi3ryKR1tTH/EPBYA5Au7j+0Rb1vx7c4jS0cKQzT9KrGSYgQlviwSEfBWYQWWsGvl9+K3J7LKyvhjf6tBKGFFm9Br2IhxJxfTTCTORe6Z8smUwExOZkwZuzSCxdkyOcTFW6SWObe4UP7FHfSf/fG3+dK+qeX/GfBWfXX10v37al7EPbyQhSI+LpZoXrsSmd2mCks2oLobuvZtS7njXRzPRZg1bwLuXjmNkCeP4de4Oio36op1c1ci6MhN2JFJXra+D5p0aoyb5y/CnnLgNs4cK3rZLL7SxbVTzwi6cj0ixd6bjNzmbesj6O59nDx0E1Uq0Mcz6Dr6TZsMzwZDsW/jD7h2fAOqufhBlZ+GgPI+9DZ1xaWHt1CzUUP4egXg7vFLcGxVhueKSlgw4RsyYF0w7IvpXJsjcf/6JVhQEsSvTlVWQ2STJbucc8kEA0dPhK5FIb4dsxDhLyiRu3IVXGs2pdzoC0zq1hfZ8Sq0auOJVryuG/1Hc3JYkEJW8oOH0fQgDSbr0wR1OrbFmbO3EHjlCfTS8mFlxnls44ELD0KojFHIs4ZIwGdw5slapl6333am0vxOs4b/gen+B8nl1xdo/Xnm7f90933bnJI5+/t40niSy5pdZFQI8yJZG7gfcD9ztLKANwHvKMrqbjuxCiY2Rrh/eB+BdWeOh5f4adkTLDq6mdL/Zrh6chv27tuKJm26kyndHEP7fQAvVwv4uluigp8h+g5qDl0WxVxlceK1I9cx5uvPcfluIKZ8sga921dFtx614F3TFzFhCfDwrsUzdB0snfUVNq7ZRFB3HDzrV4GpgxcuHj2J6eMWozJtOpJio7nG66DfsC5oRyAQpu74edZURDy/hg8WTkTK4xfYsmk1PiLQaWbdAosmfoWD9Fie91kD7lsGiEuNpM1FEtp2GAifCs3xEe06li2ZwD0sCU9CWPigZ46nIXG4cP4ugTcbrNo9H9mJMdi/fTefP4FnyQTUa+xHdYdU7j3WGNKnN393kIWGT2kLYohy1Z2gis7Cwwfh+HzJlzAv5wM7Bw/s5Ri/f+YqPHx98POB05j4aW/U7zyK+x3P1/d/RdClXXD3taSfcwNsX/4LZcRboXKHLpgxcxS6de+KWjUC8MH7fdCstv//Y+87wKMqt67XpPfeC2kkhNBCJ/RepKMISBERRekgiIjSFESQakVFEBQBaQJKhxB6CyW0JJCEhPTee/KvfSYDAcELXL3/d79v5l4eYebMOe/Z522z115rYdCoV2FZtw73V7lqpQRK/3/5/iK0b9Wessau2L5nB4aNXwqnmnZYNX4YGrOAstVbo9nmSmxZshwnD5/BnHUb4erjTfnjMwj5fSclx8/DxzYAPV8bDDey+FVk2CaS3a/LfbCTXwuCiG64fWYDDu1Zg8bNmqF2y5f4e8YE386eh5vnL8CFXtYiv+9BP92gvj1gV7+R4nN7N+4CbWTIsGZh1Yp5X+O3vVfhTtUNGxtzpHMtT0rLZb/jmBSbAwKXulVy/priNk2v/p/OvJW6QKVgUMr/OBeLzpLMGXpcb02o1FPMYjrzSheouM9p0qQS0+Z0RjnX6qz0XO6DzNT7Eu4ly8qpjqFD1RHO+ek5qfztwd9c3g2wd184Zn+4DW+0cytqN6BDQPM3NkT/z15Fta3TRkAbAW0EtBHQRuD/VgT+zp37/63Iae9WGwFtBLQR0EZAG4F/KAJbvnlxsYVu3vTMQ6yoj05AFivSLT2MyD6xhCV/dOsQqaokE0uziAu4IyCUgD1llUyYkgNj72hFhoIrtm4+RpAyjwl0shV1yNiroFxbci7SmKSvIHutkAkNI+beHp8afLobVBKIUhHOwwXcsnO0QGsyK5rWdsWVC5FMdoaD9kvo3qUpfOh9Gx11l8ycJLLNbFG/gQ8lSvUQvP8aKlksr2NWgZGU7zLNMcCSpavQoU8nJrSiYGVsgxoN7ciepXzjpQQsfW0LoinF59vKD028reFvq0NPvHLEp+XDuJgsMB0ykPN06XVFTzpXR4IEmXC0tkD/Eb1QnpWGkH37cf7cdXjUDqD8ck1k04jRLc0QV8m8aM7Ecp0WAfhm3meIvZSJ+oH14dXIDrZ+5rBwcIJnrY64vvc0FsxciJatPdChU3sCx/cUkMuGyUnQV6pMpKFdKPHI5EoxZeusCRBnE8gV8CM+N5Vgry1lre2REp8IRztWxpMxl5aZDv82bSj/lgXHGr4wpD/l4ulzUJJSibCEclxLogemjbPicaVbTrahLtlsBIF0KE34OIj0UQnkp3uajz9Kebby0RN2jk+bRK5eAKD75DoBpREaH8D7QCffo4Wp8pIupwFWNaeRpmmAkYfawziqKZZq9q3CSJVjeUPVFMPvf1d9/geNU9c1PLhxdU+vegloyqRYubCg+XcFgOQzl+SgMILlPAJ+qQhcKV8TgJFjVfwAFYlnAYyVtmkuUQXDV4+zgic/HHgBKeV+FGCWwJ0C3rINJZS9FeawkuZTPHPl3+JPK/68ahBOQDYBeJ3IBr93L44AaD4cHBwUEFKYrAr7WEBZJUYCHgsgrcDG6u8r4J0wV9UepwKoKj6oIstLEE9V5aWrBm0JogqrmfdgYEC2KSkzGuZvljBoOR6M2f5CFl0ocsMCWCgAMqUlhf1JULWS9y7sWo0fsZodLedVs441fUVirbBpGUxDgpzynAQkFgC8oKBQAXwNKIcq8tLlZIKVExQV8FWPxolGBK8L6a0r17EiO1hilpubowDvJoydgJuKnDZvRI/3WEK5Y5GaLis0VjOIxXuaxTSVRGBFslggTXlJWxV5ZQFJ+ZkZgQsDQ3WbjTj/FpEtmJ2do8Ral/dbwPhoWOMSZ7UvM59fpQGvIb7AjJdRJcxYxOBiYwQ7zjflZLOWMr6F/G8GPYrzCZqYUp66ksUgiSkZZPvKBC8Sz5QrlrFA4J9BfbB+VMVTzQBU9x0NWPiAAcg+TbBXvJAF7JZYyzOXPiYFA4R7ZcSKrqOMHuXv8rzMzPXpTUjvwUoC3FJewRhkk1mcQX/UElLY87kOFRczWuJFyO9WSlEQmUGPez1aJFL9mOpziXrM/YvJ5bFXePY3qwOx/wpg/Vdnf5Js5r/63tN9rgbY7jPNqmKk9vk2IEBTCnPiG68OaUsWbjSKWJhQyAKE0dPH4871CKxbvQFzyFzMozzp3ZiLcKlRB0nZhbh+9g7uRESh1Yud0G/0YBTQx3P36p3oNHoo+6EAUGYIP3mBBVu30Yn+trfjoglg0VPa1h1hl0PRvltL3KS0cejBdLy3dQsLTApx6ucvkBMXxTWcoF9+Buo28IZPgAdu3A2HMYspPANawtDZHzHbt2DZkt/IdszD4Nd7Y9A4qmNYFHL/48w6DK6TRYnY/+0yXDtxFgNGjUTN7n1QdC+MrMBD3IPEUWrcgAzJ2vDxr4O3X1tAlno5Jk/oSbakHYsqUnCdvr/WtG2wM7RRiq5SWAiRkVbIMW3GMQXcCr9N8NEWOkZ2uBQezz0Ei4mMpIiEhRYsaFOPiT+Dt9Jn7s9VVUVzclz1tfHR/lv9s6d73o+uYdXWL6Wi6+lYwU97Lc1xD9ZlziH8XzE3l7qyLnCDWcK1JS+9BI0obRxo5ws76zK8NK4nUpPu4uLJY+j50jB8POEL1KjrhDc+WQUdFhZeOLsXV04cxMi3CMyeu4TPP9lEX9MkPqt4jBhWD5MmvoSrB4/gzPEb8GlRD93HzFSKDT6a+yUak/E/84Oh6DqsL/LuXEQl51tb3zZYMGMOQvefQqMarjC1LkevV7pi+bLtSErgvKPHB6uTh9JcXfTr548RH73LggAbLBg2AX36t0OjQYOw4ZN34eBmhS7DxlGm1hTTh7xLJZgkdG9jjQA3qkQ4WeNQRArefn8Fzh06gPUEVgf0bUBVGT+cPn4BTo7+OHTiHLr27IGOo19GQXw02aobcWzPBRb6mcLOxxYRd6+zALINmpFNPG/mV2jZvQVenPQ2Nn21AsH0ep487VXYUC7Z0pL7yZQ8bNsVwkIFWyTdTMWIiYPR9o0R7FDlOHloExIvBaNZ3dqwcKLcvgUVKUx9acvRBitnLcDZMxew7o9PkH7zNOWYraCTqwNr75qUW6YMfqUFrVCscJDFFLnXIwkKtsNhgtd9xr/Da9ti+4Z3YUe5/qYEW3Ny0rFk5laq6KRh9sIxcPa24DpWgEMHjiE6NoXjvCOadR8BfRMnRB4/gmM/fYZeY4bApVE/NtMIJ9YvIgh/Gt2HDYN/+7YsvryH2WMnoCw2S1mznRiT9n2bcb/fmGMygACmFJoVcq9hjtuhodjw1Q84fiAMDpRQb9DEE/EZ6QgNp9e2yoTrKouzuG7LjkAlm76qla/6GLtvk1G1bjw8Fp/t19E/vf5U3+Pqc59iJEpLXJtV+YYUrNZFgL8KE6d1Zz+yRmxkIhVF7LgnYfEZi/5KWYwihbc6Km6kc7mnKEqHrZcD4vOMMWHmBnikm2Lc27VWtZp6YNKzjn3t8doIaCOgjYA2AtoIaCPwz0VAC97+c7HVnlkbAW0EtBHQRkAbgWeOwP71w01TUtLiVIUZ1ncPxOAu/QpV9Ea09zGDl4cZzCjbqUMDpAomITSLuFoeVSQxCUioyP7TL1WYt6mJpTh26AYT8azOJiNEl0hVFnNT8RmUGqXvVgWlMkv4noGAWM/c0sd/QRL25ta6lBNUIahuDZ67gl5jYYiKY3LY1hQ1CLSaMilXWVJED8QMMgDc0L9fH+zbE4zE4hT61hbCRo8+Yu8twKwxU2BEUEnPTA9Fmalw9bNH14EvwNLMCatnf47d+27Dp2FNBNVzhh199Gw9bdXgdQ698dxMkRieiFACtMZMXhhZm5HtlYrAwFpo1SIQucnJ+PmnbXCo4cUkhxuSWYVeW+WEG/ExcPd3R/8xQ3Hut9+x+8fD8Pbxg3cjJ3g1cIQu2XS2DnUpiWqN1e99QCbSTQwc3p1Scw0JHMcjLSUBeUwcCUMuoLY/2QL29BC8R6ZfHnzIiignuy0i8a4iketC6dKwy1dQkwwFC8rX3bodDgdPD9y6kQQ3F3fUbRKI1XM+RUZ0DiKTdXAhJoPJN7aBz96gIo/yvQSvhO0pYMxjUNX/dvC2OivpPkhCQOH+rVbHZxRmgpox+KeEOZNV979Uddz9ZHPVX2QsCUgmL/m7+BNXH1/3k3mPMIlFGlYBaqu8cTVerfLeg/ZT2ZrSuxpwRs1qVAOiAvwK+1PAWY1spib5J+Dog9fDW3Y1sC2+sgQeCehJKMRLWuQpBYCVlwCSAmAKcKiwIjlHCBNd3tcwdtXsVz2+b042aRa9Vwvve+kKgCvf0ch6ynf0BcDkufPzsxSw1kC8Twlmyv0KmCcvXWGSKwxmNdNX430rbRWmbHGxeKMKg5NFDqIawO8L1CEgrlqml4IA/LucL5/tMac/q7wvQK3EVwNAE4oka9dEuWZ1GUTBuaXd8p7CiBYPYQKo0n7xyc0j2CpAqj4Z3NkEqeT+TMnel0lQAHdz8ZTl/wrJzhW2sMCehgIwsw3pmRkEbw2UNhkKw7mC56QGcCEB4QIyXisIfoq8MKFyArPFlMIsVOZmhREu75LdLMD0/b4gzHnel8zdAvxqOPRqLF/NwNblcxZv61IC6fI9Y3p1OpKx5mJjTNaNLkoLCEbzWeVSTjabfypFLloY2WxbcloWJdwFHGW8RTab46eSQKqRgVrGWV4Pg45q1vWj4K2a2c21iG3UFFNovisepPfB2/vrkoCCegS9deHl6gQTFgmVlYqUPAHmnDzkkHFbRDqRsLUoMM2EMtcwLXj7EIBXbfD/DX99PHirBhHZX5nUr2ThwKKPXsflc/u5xwBiExMwYvKb8GvSGh8OfxVvvDGaHst5ZIeHU7XDGEYEUn2da+OPHXsordoTpp4EZkIO425kPJrQpsDSmDKltAY4t/8IGbSUQQ1qjdR4eroTjAkNz0KnPi8juyACKVGnKaM6CDdvZOHz+evgQcbfsAHtcOXeLcSTydi3fw/26wwkZSTD3tmDhSZ+OH7yIs5sPIJmr4xAh96DsI6s27y0JMzauASVpg7IScjGz/OWIoesxnEL5yD81hmYUWK0rCQdl85HcR4zJfh6BbXreOLFgUPw0ey1CD5yC+3auHBuSKb3tDXqBdbmnoXMfxZN6LJQ6s7Ne0ggmJSfRSFY7qGS6IdtwOKJokpzhN9lkYQUQUh1EcFbnQqFG6c8t0fBnOqA/8NFQtUB1oeLD/5bwFvNXCztlXk0l3MoJzdlhhAJeVdnF9pl2OHmTTJJCzIw+53O6DRmEFYu+w5ZtIXo16I5vlm+Awt//gh29GCGHgFJepnu+WE5hk2cD0ObrpSBL8ISsmx3/rwe01/vhntXw3GVgK6PlyEmzp4Ep5YvY9WqdVg8fyXZiMXo0jIANpxCrWzL8Na8sTCr0YjWG6vx4+rdaF7XHHUbuSI88i5uR2RzbbQh0MfZLJ/FcXp56De0M4ZMnYM7oWfx09dLMWX2+zB3sMT+3T+jYZO23JN2wsWjlzBh5AT40Tu+VqA5Jq/4hLLdZ7H2+z345tdfcHDTZ7QUKYYbCwF2bt7JeZn7eEs7DHxjDGwD6fW8MxgHthzHjQs3WSgYSJWXhlj703pMnTgcBizG2rXjAJp1aov67Vri1EEeuz0YjQP9ORZLyUj3oE/tdqgoVX4vrghe3vXw0dr3YOmoi5BNm1iIkYLmPZsiOeoepZAbo7KYRRkZ5ti9/iR+3Lgfn67+BBblSdi5cT1Z9j1hYkf1mfp1FT9UfT36zCYXYN0nyxB9Mwaefr4YOmMK99auCDv4O0pMi9CkVT9Uci7f/vknWPv1Maz+eTEc/Kxx7fwx1G/ZgnuRchib20HflPYQ7Bx6mdZkuY+Gf5ANJix+F+UFJtj3wy+4E8N99PjJBH3roZhKQ38sWozgPX9Az90eA0aMQPPunaFryT1vRRaffybMrVyhW5zP68Thy2VrEXlL9tR68Hb35GbLCLdjYpGaUwgjM2t+p0xxrRXwtqRKlUUzLu+vgVXFLNX3nJrPKlmI8Syv/xR4K23SYSGGoR4LJLiu6xTyNx77izdDMHZiN9RpTt/b2HRa2sh6TnCXU1MZFTjKuf7riipAIYvQSgnqmnFsuDbA52v248jqE5TebprVvlU9T5su32Y/y31rj9VGQBsBbQS0EdBGQBuBfy4CWvD2n4ut9szaCGgjoI2ANgLaCDxzBP74aUKAUXnu9cTbkbhzNhbpTH4YOFjBxo0MJkd9GBF01SknC0phUFUt45Jtl4QT/0lsgkADWW4ERC6fj8X1q5TaVXwmBdTSQwL9D5MpWyk+tSpKqZaLjJgkAZ65pQ++IMkKDVvM3NyC7IF86FPW2YkShXV8KTNaqocLZ5JQbm4NfTs9WJsZwtSQfrBZmWTHVKJ54+aKV2wCGbEWdiZM8qVjxvjx2PzTHuw9FoGBb75Mb1tzrFm7Bq1ad8XwKfMRHrodM1/9QlAxtGtbB042lJLWzaZMqR4cKKFo72eLIiaezoSEUlotmckjS+QxCWttY4be3dvDz8MFm37aiuTsIibGgpBFP1vzZAJflJaNTYvDqKmjkMdk4rcLf0DLoLZMbhjRhzYXyRlpMDdyRMd2HVGcm4IDa0/gavQNdOzbHa26tSZ4e4+SdqHIJLPY090dgY0bKsCMALj6+sK4IeBlLj6ZlBDlM9Ihiy1PQDMCbpm5lK9l/LIzmYDx8mYyPQt/bNuDikwdJGSYIJhSedn6TC6SZmYsUsB8BKUEcMXL9HGv/y3grdybBuyqIOPzccwJzTHymTByH2YuPRKfKraTDJ/7cs+SK6/G1nsIF5ZhVvUdSUIb3B93jybmhXkrjBBJkomfqoxJkTkWH1s1C1P+CNtUmB7yeX5evgKCCqAnbE/5roCt5SJHq1xT3RI5XvOSd9XStRy7ImerfE6WE0FEAXTlK2VkhgoorCsMVP5XQFK5WZH2NaacrcgGyznEK1ufjHX1GGYSUKSJCXTKfQgwrcP3SwmCKn6uBCvV0sYCulFyWBiufE/AUXlP7kPaLt8T8E8AVwGD5T4MBUDlmM+mPKscY0GPVmFxCrgpvrGEVpVrCACqK4AlzyHAq4DoMn9pGLYSA/G7LSXLrYjJW7muBpiVe5A2yHjQr2Iqq1nGlE2sknfO4zgTgFbNLmX+kgCrgI9yv8Zk5mrOJ+NUrlkkfrnybKhxLoxdYb+KxLwQVKWfmdIzTpg9El7x2iV2rkgwG+iYch5Ts2pLRD6UQLwGKCstVvcDjUSqgNvynEqlz5AhK+2tXhCgFBNQGUCXssXCgpZErDMLYVwJ3orMcDnnWiNTM+RSMlHAW2Hh6gsDml6mKQRv5XqVOpRfpiKAAKTsHUzequW25aWZv9X9U1i1fwZvFVY0x56GMSj/1UhYi9e6BrxVcW5S99sHzFs7C1NYE8jT4zgoZaDy2U9zKUmbRs/Q3DyieiLnTLBZC96qCzj+mdeTmbdKmQDXzVKy3yePH0g/ZXNs+3krgUgjAjZuGP7KQMx4Zz5qebmhX9+2ZHVzrTW1g2uLTjj63QbcvnoLzbq0xuYdmxHg5UqPUV/UaVKHa1Qp7l2m7cP1m9y/uKNp35coX1qCi2dOwt67DVy8GtAS4SBcLQtxZtdp3MwwxfXTMTBmYdW40b0RcucCjG300O/lfpStvYXw8Ai4ELw1M3HA559vxICOAxA0biLyM+4QyP2BzMWzmLt2Fe5Gx2M5gbubkbkYP3sIXhgxChP79UN9E2t0GdOCIO0VxN1NIWjbBzV93ZCXU8ACsTqYMmYeyWlJeOP1XmgQyIKq2u7IiQ3HjdirVAgJQgG3Kzs27MOdG4ks0KKUCONmTenybIIgobfiyPLjLFYF3qrIKteAt5ril+rPVSOdX71w4n8D81buUeYumS9kXiumNL0JC2MyqbKgx73aZ0s/RdMWzfDbHzsJQm5H1KXLWLVhJmq36oMVH89DTVfOU3ezYGZThp4TRpPRmgg3z3rIPH8CBgTQrVr0J7Bow7nVEGOGDCZj9DqsOWYyOWdZVGYhqIk7Xho/Ep7tXsV3P/yEJR99jkqypn1cbGFvnIdmLWpg6OSxsK7bHjHcG8+YOpFzZAxtLqjKQOuRe7FsJ/2RnTmH55Znworg76frPodjs3r4dNpE6MTGYtp3i7nOFJPRfRH1OrNPGzlgyYfz8O2iXZg2rQvenDMVMTciMe6NDzFwcBcMnzQO+tkRBKEjyJo9iBjKJ3t7+8GjRk3U7e+FLatDsGv9CTSoUwuduYe0drTDZ8tX4r0pb+HixTP0YM+Cr38A7iWlIizsDhrVrs39LosC4+O5r0zkmlRMFnwGWnbojlfe+RgGFsmIOr8LwT9uxqBhr6LSmkVXdlTZuB2GrNRkgt3p9BMOwQuDemPAhLFYN3Mq4tOzMWBoNzTo1ZTs6BhKhLuj8F4ZNn+2GmfPRiCwTXu89ck8juhMhPyxkRLKTWBMdRgVnBC25wxZt++jXfeaGDHjDVy7fBo+dQOoUuPCOZ2gLYsZC9JSqYDTCN+PXYaNBJ+XbJ2OZq3r4bv3PkJOqSkmL1oJHRNLRF04g62LViEy9Bp8fJ0wfNF8eDVpSSCdqjhnfsWpY7/gldEjKVlti+jjV7F84S+IvkMvbdohqIzI8DY3RMSdTORQRtmCe2n5USTlZoQsFfA2jwoWIs//6Ou/kXmr3AN/C+oTvNUXZYsi7kWoJmJmlI3uPeph+Otdlb1gQgpVBrgGi/JGgSgucR9gIFYRZYbc2+Ujv7IALj6BOHY6EsvnbsO0yV3Qsl39ZnYNPzr/z6xF2rNqI6CNgDYC2ghoI6CNwLNG4J/6hfis7dAer42ANgLaCGgjoI2ANgKMwLavRi13tzKafJfJnz/2hjBpYQSXmu5MiFK+j+SwLDJKzAwtKOXGRDpBGc1LkoDqpJkuWXTCKMsm6zQOJJvCxlZkQCvoMahCDJP5GfSxKqPUJVES6Emy+DFSYc/yMBTghtcWMEJ8Dh3t9WFragNXKz3UqUXghR6OwZQ0y1ZZwLyGI8GEbFiQCVxGYKeCOVBLEwKSZDlUElCQIncvf2cMfLk/q+rDMGPWjwjq1RVzF7yMjPjb+P7z7Zg0axZcKW24aMQi/PZrCHzru6LHS01RWhiDksw8MhsMYMkEdPs27ZASm4aN67dSOsyF4AbZX4aVaNLQm2xdfzJwwnH8VBjZu34wsCEDOY3evI5uuBMbiUAeU6euHzat+w3Ojt7EF1itbpJP/yyC6ZRN7NKxHWLjrqE4zgrnrl0g8+MWhrw+CI07tkFmVASOHDpEtpkBk8AN6IVrh7S0ZIIyevTiskEy2XupaWl8LowRJeeyb95QgDNrF0e26Qzc3OvBsV4dFNy+imj6AhqVmmDnjks4GpaIaCaKdQk0GYk0o8jzMmYir/q4pP8/Cd4+ryxp9Xb+lWzy4xLZCr76LB1Tc6yqGjO5St5bPlIw2GcAS+TaIrOsxz+adiisd/EFlXf4f0MWRIi/mLBKJUYie6u+l+pj9QGQJ+8LC1SYkmrPXXXyW+1Va6CwF9XA34Mb1wB7yj0Im5KgocK8V67HcV0FGmtAA0WulsUaugTzFKSX5yohCKnx51XpiScwAT2R5xV2KsFGNcOTJQI8TgGTCRLKudXSyVKEwD4nfrYKg1WAQP6X3xX/WkMCnYqUtMgVk21lIMAtE/cKUbWiyquXQLXiUVwVF10+jDSOCUn4y7HykQAccg+KbDD/qFm5BIx5jLxK6N0q4LCwbzUAskY22VjGCHxr2e8AACAASURBVK8rc5KGESzgtlxfWL8C3OblEhAVn256C2ZTLlklQHdVIYpcT84tRTCmvG+RQpb2CANXh/ebJgxcHm9iQlUDEzMyWkX+tww5ZPVKQYypIedcjk1lXubzU0BkgryGrKwpKqC0Ms8tstFyTxJPSR4LA1IN4Kv7gbRduo7ynAyYoOV3jclaLMjLVsBbBwsWlAgblvdiQBBexQR3XGIa2W5FMCU4rsPJNIPzYUEB+wiZlCJjqqMvxQ3sK1L7UyUzLff1wONWGRQPjbIHcr5qJrPGe/j+2kM1CIkne67iqatmsHOeJAhtZKzDYhd92Jiwb5CxXMhnUMmCk4ycIqQSvM0iO0pX15jvieS0sI/p3wveV9WrOrglQ6C6t3Z1BqNWNvlfTYyyRjw4RsMOU+Zx6V8ErArYH/0od7qBYNWH780nOzIKzi6WmL5wFuLOn8eyz9Zh4cdvcf1JQw7Zgxl5BVi7agta1K8JfRtTHD8djhWfTISDqw3ydHJgV8MFaWcu4cKJM1xXHbg2cj3mXiCH47tWQEckXblIb1MTXAk+gFMXcjFx+VpcO/sHNi6YiQ7NG+BWSiJBK2v6h3ZCdjIZsxcvEsAzhV/NejDmWCix9sKaVZ9R/t0C/fq/gIzkYso9G+Cj8Stg7WqOD7YuhEstf5zcuhkL3vwarerXweufdmDXtMY5etrbsM1FZOImxqVg2KxV+P7DFbh6/iw+3/YDSmIvI/LOWRLrWbBhVIjAZl25B3DEx69/gMzkIvh7B+DihVA4+FqiUt8O+0KuUubXqop5y1hLIUY15q1GVUHGtGY+k6ehUWzQSCn/q6f46OfPtw5LkYBaZeL5vv+vW6lZv0up0GBhYU0v7mxlDVmyYhZ6DOrPE3B9KLDCoJdGIjXmFjb/uh42NWti5JsvoZGFPi5fisH8pfPhWN8J124cRPParZF3KxT6PtwrWjXmvrURNq/diilvjodnDT1kZpXA3dEF1ixwsTJMwKT3x6BOnw+RmV5K2eEJ2LlzD+y5t3QoM6CfsRH79Gvw7T4EuVmlGDdyEs6cPg8XNxvai5iikkUwhiyYqzDhWpGYjhZdGuKtbz5GXir3n+OmYwCZwnZeHvhlzS/o/PIg+j93R+TNW3itx3j0bu3DvtgVZjV9oWfjipdav4wBA+pgwidzUE77jxIqyMTduYOrV24gJOQ63v64L2LDDPD5oi0YN34oOnal2sqa9bh7Ox4BAX64cuMSAhr4Y9y098lEPYD5H63F9Om90LRRKzJdN7CYh+s6C2NgWIxxHy/nZtoZZWnXFLnwnoPewK5f9sGYbEsD0xIcOHsIHyx4F5Hn7uDbZT9i8YYVOHvtOAsY9TFk6DDoGcvG4CbnYnOEbAvGlqVbKbFBVQ5HG8zZtlMBbr/7YgFcqWIzZMIr7N1muHIoDB+O+IRziC5mrxkNj1oG9BRejfbdX0DTtl2QHhePpLtJVJfxw7Kp6/DHzkvoOroPZnw6BhmnD2PX5v14bdX3LPBU4bt35+DE9r0wNtVHR4LeQ+dN4r7Ikue2RmJ8HBbOGY95c8hW5m+Ic8HB2Ll8J5Vr0mhzYEfvYkNYuNrj1KWbZOir4EzFnspSFo6RkUqjBxlpXCdVLLCgGklVIZWmgEIZB9W69MPMWfnkgYz/04yXv4N5+2DNfXisac6t+VwKtCppm2JAZrcBRa5VZN6Wc0/gbK+HefMGwq2GE7LykjjOZSOhy/lO1E4KuEdjwR2PL68sQgHZ2Ga2zpy/w6hGAMz6dB5y465+41hv8tv/eqRrj9BGQBsBbQS0EdBGQBuB/0QEtODtfyLK2mtoI6CNgDYC2ghoI/AUETi4eoZlUUVilKupuU3IvmO4FBMDW0cneqfawclNl550BCIyCKLomBBE1IC3aoFNdZJbwBR6NBIYjb2biLBL/NFeZgkra2MyusrJbC1DXFYO8gncljB5J5w9fZFFrUpdPC/rp7qsqrABPR3NKI/nBDcmVV2dTeHmbInw67ewe+95RdbYkTLQkkhWgAsCXba2jvR3zSezpQDF9PS18XHBVMrf2bm64rUuL+Ps1WwMHdUYHzKpe3LrLko+F6HryCFIIPj6zuBZSCcY0LZ/EGixCyfxwWT1eU5JHtp17QRrsl/P/HYQVy9cZyW+E4qMCUQhHY6mBIiKzckqiIYOk4X2XpZwYlLZ2tZDkTg2MilEZ7Jpo8JuU0YyXAGerGwI4oivaKEKrVo1I2hViLRsJoYIUoVdv85Eky5aM0Ft4V0DJ3f/jovHz6BegzqUXfZCSkqSAnw4klVRSPBcwLZaZFBk52Th+Jkz6NqtGyw93RATep6nM4Q9fSKzkyLh1qQpcm/E4id6+x0meBtZYCq0OgW8lWddTqCH2MkjcIu6s/03g7ePGy5q8OZptq7qMaF+Kd+6fzo1CFqVqntG8FYT0+pAkTopr4aVFfCUAJ2aPasGUx989uCO1PUS/Ix/BPxUKYxHNWgmQKmwaJUkHc97n91YDb1VgLYqoFcB9wRArrqlSkpoqxN7anlbzUvGGfmjasYuCwWE9Sq+tyK1XFSce9+7Vq5bRPBWKQRhYriC39OMb7V3qxSJCNCrAf8EaGbhg8gZE7QrJ+PXkB1PGKJyfWm/gK1S1KFHz13etRIfATYE4NW0UY9KAiYEi9V+wiqOFcr/yv0LcEqg087O7r4nr7RN2lLGxKycX4BRDQiiAZetyG5XjhH5a15QkVrm2NWjfK+VtTXZsGWK1694v8nnWdm5nDPoXSvAJyXN1cwxAR+NmOLUJwhKuUaCW1LwIh6+4sMr4LCwSQVkL2VCuKCgiDLP9HIl/daI0tH6TJaKTLLiAyyxYHssxItWpJV570lJSVWALWMsxS/8nsxdItOqyF0LY5rtFz/lCn0yn43NCIRY8ZkVUpKWgCiBUfEkVgnoK/dKfcSMHDJp+Ez1+Gx1mNjNyOI9FVFCmvOqMs8LM1Z8/5jI1iSiNcCtMjKqPG+rjz9Nolj6VnWw6cGgItisVEKI/r5Gzp8KA7x3UxqpmlFxwJLKDyw1oWQ1C3bYp/JJoM/JL0V2bhGfoamiIqAFb/9Z5u2TwNsy7h0MCZKUCnObLL8jh9fR/zMTQwdPQB0/G7w/bwJquDlhzCtj0a93W7i4q3AjMg3Hzl1DUP1acLNzwNHQCxhHT05PZ1cWDyTBPagO8rl/+WP9Dtym92S3/n0RSKZdBcelnqULwo8dxw9LvoZvTS90e2kwXJoNYgVCCRUrriH425Vw5VxwMz4bDZs6oYaHMz1qYxF+8zYc7F3QYfBQhPyyBWciwlCbVgkdunWFuU9TbPtiMz5dsAeBVPtYtPlbXqcEYQSGI4+EIuJWOjJ0bdC2QzklZ9uztxng8NGdBOzM2f+M0LJVd/z++3Hs3XoK0yePYL8tg6U95w36SyelpdDioQJnj4Xj3MnbBAlrwJB7hYzsZNRv5Y9C7rHW/3oEOlT30GWBlniN6nAcPzqGZLzJHkAD3lYHeZ537/U0YNKf19L/DHirKERwTtXX59xPRr9I7bu4m2AobSbMOF+07PU6zJyC8N4bw3Dm6FEcOEzPYw8/XD15Eks/+gIxCXewa98yWDhynxUVhfz0JFy4dBQDXnsHhmRKl5fVwMa139Kywh9H9+7HwsVbCCy6wpnsaSudUsxZSbb4Cy8pc8ulq6ewZN5qXDlIH2Pk4YUX3PHa9NfgRtWXgiIHzJn+EXYSOPRy5TMkG7EyywQ2TtwjUua/JK8QMxdMRaOh3RGyaj6i4ygn/vFniD52FNdZqNdt2GgkU2ll3cJVcKOKhY+fB1q/PZb9wRFZkQlY/8USONAHV4dr2u0bobx2J/g1aow92/YiqI0/31Phy5WULX6xLbr1bEQg+ZJi9+Hk4IyI+AS8OW4kEslAXvjxBrw8pDN6DGiJ7Vt2IzoyCVG3k7kHLMWnX7wP7wYB0DN3xq4Vn6KExUi9xkzH2wRwU69noFEzG7z3+QcwcXfA8rfeg6etG2oEesDc3w61m47kPjwJuQnhyLgbh9CQMOzZfgqJ0YUE/5zx6fpV4K8GfDh7Gsa89QaatemG0qLLyIzOxpRXP4GLvS8mz5oDj3ZWjHQUboYch2+LjnzemWTzl7A4yhOLxs5C8M47eGfJTPoSjyEj+zxu7t+NwL5vc33TxdcsELlz8CLyU3PxytQ30HH8WFrDpKKCPvS6ek7Y++sORERcwJS5k/nDIR8fvzML147fgQv368WFOSxwtaVCkT22/n4FGWSXmpqwCIysaXOuQWXyW4l7HxHvriAjXlPo9tC6V22Q/DeBt5X0h6/kfRrpcS/E/YaKKkfl7GdlBGTHjWqIwSP6IzWL/uHFLJrjnCeFZTyAe0HZt4rPPItTyvPJjqePd5EK3286iztRWehY2zWzUwefmnVe/jXjz/OH9h1tBLQR0EZAGwFtBLQR+E9H4GkyYP/pNmmvp42ANgLaCGgjoI3A/8kI7F0zLchElX3KimDkns0HcZcuUV26diVIUUCwIZY+pwRZiunxWMGKaSYIFcZfNdasADoGTJ6bmBjg4vlrCL+WDTsbH4KKIvVZQjngUsQxqVNmxkQtwR09gjj6wpBTEufPnzjWJDsURhZBBBvm8q3syFDTLYOZmTE6dWiKLn0a4dj2EGxae0RJcFpS9iyP3pf5TDIYEUi1pu8mderIpjNCXHkh2vVuhykfTEDw99/j47lboGOnwtCXuqKprx1Cr51D0969UNvLFyvfWort5+/CuZE32te3REMnSxRQkjglJROG7lboTmlE5JZg/eKvkXIvh9KNLei7a4bYG9dw92Ye7sZUwNjOlD63tqC6HH1xS+lF60RPLYIPxgRmyV5Lp3cwUx0EdQg4ZBSTTQhK+TkTVDeHZaADpZgdEXnoBH237sC/QSDc6tUlIY6SzYeDCYSVkEnrjBxKIltZMe5MrKQkk41ibYWgnj1QzJOVMA4COhkzBtGRN2Dv4E1wrRK3LgXzHr2QFp2CrWuO4xg9AaMqmAQ0om8ppc5IV1A8MiuqmHqPDpr/VvD20YT0fXlX3iBhw8cC1U+eMATZrgbeVjFk5XjhN0oS6995aRhVcg5pt4CEatBWzYLXsG7VIK6a5C5gpiQQBQirLqmpwJYaVq8CynI8E5wUKWA5vroMpwC8mpeaPKcGbCspp60GbuXuZH5QH6X4p1YxLeXfwpLVAJvCyhBA4YHPqUg48/vix6oBIRTAVTmRAtQRVlSfWGmv5t4EcCaYWFKgZnIKIC1tq5KEFrauHplR4uGquZawjUVW2sSI8sjmHLtVcs7CphWQtoiyykYGaiamyG4aEHQWpnkF26WvSMGTLKQwasUDWEBwgtQMop7SWMoEUiZZpKKFzSvHWJLVY2ZmThCFgCjvQ6Q4CwnYFjBJXMTRJOCKGeWT5Xnl5+cp4LAtffMKWGgi7HgBb7Nzc5hYZl8kqFrKhKc871I+DwGCZR7lk2ej6H/LsW5MJrJIyQuLt4jjXCSz9QzVbZWXKe9TAH+RVi8hMF5I31GRWZbnISw9eUZy3WKRWyegZca5u5gxMqKPsy3ZrKacSyvFO5iga3EppbPZsEJKE0uSVocSkRn09C2l4oKoGjBqBJ2l35SyhVJk8PCcr34m0mcfFtG/P/443yj9hG2RZ6N5/upRJN95AN6qOOYEPDdmGy3JvLUzEynoUqRnUHuWwLa0M5uSybkEcA0M6SsqHtF8blrm7b83H92fFP70lycxbwnsy7Amk7aS/Tk7KwVTJgzFW+8vxLh+I3Dy1DF06OCG8W+9hXXf/kKJ4WSyYWltkGNEkCQfY0e+ht937YJtLW8Mfuc9bCBrC7r5GPbOGOxYuRohu1nA1Kglur82GA5Uu9CvTEbapfM4deAiDC1ronkPshTdrOlpnwYzew/cOHoA59b/gCCuo3vpZdqyubeyLmayCCE6Oo57GSMWRAXit992oVGADWp3rg0vv7o4teUOFn+4AwGt6mHW2s+QcPc6lkyfCx93XxZC2WPntgMEcwzw7pJ+aNC0E7JiE8hSvw5PbytcJgO4bv1G2LPnMG5fSWJ/tSZ4W46O3ZvC3ccZlfm6WPPdVty4ynv3rE8J4FwWXaXD3dMObv72iIjJxaETN1BpSOYtwaJKjk0KnTy0slRn3soaIWNDDSKp143q+7gnP8M/f/I/E7yVeUVtdVDJPWBpAdcXqqGUEWSDqhATxw9Gl+7d8cdvv6Lri6+QJe2HVbOnwJXAbq+eI5BGBrOrozm+/2gh9m87gS++mY2aXdty3ilCSuRVpN07RlneujCyqE9j9wDGjp7ZnE92bPsNH8xYADMW0DT2MEfP9j7o+fpL0CMgXKnniqIyc0TduoH578zEqZPXMOctX7z63qvQd3DiuuODcSM+wvkjh1Hbx4HKCfb0gI9AOZU0DKnJ3IQ+r28uG41yR3rQrt4IL1tvOPm4ITudTFrKdJs51wAp3PRCVyGaCjFOdeoiqOsATo0WLGDYhNPBp+Dh4sQ1JQVtOtVDjdoBuH45CtkJSbhK9mhUTCKC2nphzORBKMopU1i1Kh1jNH+hH/yaNsSYfsM515tg1c9fEPB2YDtP4MyJy/zuLSxd8yVsPWxRnB6LG2ePY9f+XzHlnRlYMXsl10lg0Cs9CG7WgDGZxVu++QLnN4aiQ6MgeLXyQ/2BXVCaa0yLkIvQ53gO3n2ZHrvnKclcivb9umPisqUsRkpgUcMP8PP3RoM2HQioEsqNOYo5U9bA1sEWE5f+AkunuqjI2UfVmRCuuZVkwbrA1MmRntP52LT8Jxz+5TLaDayLtxeuZNFkMc5f/BVudb1gTRZ18MqNOHf8CBK5FvQdPgC9RzLO5QlcXzP5e4LqH9mG+GzabLTs3hadBvbCZ+/NQl4CbR/KVMhJJMOfSkP2nsYIJ0v61OU8lHBNNOT+ubIol2oPYhlACwYCl+J8a8DfBhrFierr338l85b7q4pSAW/pYW9YCmMWSRXnc/dRaYxCFqb1aGPCwpu3WVySjMxMMt8J1uooRWUsFKNaSykll1XcD+gZVCCfigjW/E12+GIKpr+7HwMbWWBoP6/OLWdcOvws85H2WG0EtBHQRkAbAW0EtBH4ZyLwT/1C/Gdaqz2rNgLaCGgjoI2ANgL/iyOwe9XwlTa6lRNz6NW679BpxJRkok3LprCzNoKxbgGTYLlMPjC5Tl9EFqsrwIgkICTBr5GyNDEQ5pYeTlGSLS09D3YOjgrjKjO3GDEZZKQSzNAhYKDwEQUUkuyOeIRKIp//q57EkE3Ck7xwH002SjJfLWlqBEvS8nwb6lHOTB/njkShln99LP75IxgQgP7xvc8QcuwubP1roIQSntlpuSRrWaGGM+XZCLKkJOXhJpOhVjWssXrrbORFX8HYvl8gtdgAvQY2I5jthLjICMp/laJXx9bY+tN5bNh1Cab25mjdwIdMXyvkFGehIjUV2YxZ5xfao/ELvXHh131Y98Um1Auqi/5DOhIUSsK5A+cQfiULmcVkxzEJ5U65Z/6N/meUXbbVwZ24e4ybMfy8/Ai8UtbYThe5OZQYM7KDAYGG00w4ZVGy7pVhQ5FGNsbtmzd5nBX9wVrAggBwKX23Yi6GIi7mrhLrRkFNWeVeSs+/8wTHDNC4cVMmrO0p3ZdKeb8k+DZvjNTIcFhQRtrAxgpHdm1GY/rDpaalY+vibbgVWYGYAgsU2FiinIC8bnEBvYUJADLBdR+le2R8PG6j9zAX9RkHVNUJqyeNFc7oox3nCafVAJDy8ZM2oX8F3jLf9MwvkTp+8HqYEfU84O2jt6pprwK+VsmQy3sKo1ahu8m4qvatKvavJO41bDg131T+XTXi+A8FgBM52WqsW+U+5NxV76mT/4IUqIE4NYFXHaTqkrPq/qFug/o4MrZl3hBglcUicnFh1Qrg+kAKWl3UoXlSyj1VtVGAWPU11edTA9EEr5Vzq6+lvicF7a0CKNQgs9o/lccL4CkzDP9vaEDAg/NGEUFUAU+trW0UZm4pi02sWTVRTuCQmAelnAUcEfCQTBP2e7rcKoCreEgLMKxHyWaVsEfZUUQmuYy09NISYQerryua1yL/LHLxMlcZkDUrfUBYwxX6aoljfZ5H2lFIho+wbI3JzBPAWEBWAd7Fl1eYweKHW1RI71peu7CYCVEB6Mkwo34xQSZ67DGZasBkqaGwsfmZANHy3OQ+5NrSN8wtzFHM8+SS4SU+xXJtpQ8whsKKVjx8+W9hDEm7RcZZEq9SuCHS0KZkBhvw+Qn4mcu5vZCAr8CqAsOWc47JyS1kW+XZCGAunrkCbstzKVb6gsbDWFQQlGev9BthhauLAwRoFyBf+jJdhpXP5CiZ78UrWGmrdIWqviz/FHBKnrmAzsZkLjpSntbalOeR0gKqDpSU6CKb/83KK1aYuAL8im+wAmZJy6kM8TD7qdqgf8L4f5QNX23AP/TX5wO7nnS2v37/ediUz/Odp2vdw/OeehqpGqfCTKe0qoC3SlEGKx+2HQpGVnwKXnl5IPteIT6aM00BWI/u3wZPN0ulQIx0XXh5eSIxORGdWExl6exOgPcbdOrWDm4E32ZP+5hrXje8Pu09shD1UZhzk3Lexog4cRRxUSnoOHC0wjK/eiEYFdFUwNB1xKY1O1gsYYQhI/vh532/YtSovuznhkhLzSK7MQsXz4YSZLAjm88G9TxVcGnaHkdPRGLloq3o2LE9pi6ZjkqLJKTei4cql/OIY218/cEcXA29CBsWEbRr34WFWgSNbFioVRLPKBTBydkNLg1b4ZelXyHkQChGvzqIyhs58PZ3JxhrSKA3FdvYrqJSc+RUmiEnKxvm7OMm7NMOno5ISC7EntNXkMWxb8gCCyOaTpdXK67ReJ1r5kgZfVIEIWNHI6+vWQue9fn/uT8/zQIpfuvqXqNeRv7cN56uT/35KLknmRul+EbGfxL3oLoczwL2y7M310/D3LGvoO+sBWTThiL58m/wbeAJlUs9hPx2FsG79iElKhpmLtaYPncmdq/fhh0/BWPm/FfRsE9bmLA4L+rUGcSFX0HTjg1hQA9klQH/5HlS9tcG586cxrCXXoY5VQIGtHHEi/1bwoigsH1AA0p7e7Mt7shMKsCstyfgyvELmDazO16c0psgsxNuhuViZJ+JZAVXIqCeDwxLMxBBJqqFgQsVbzLQKsgDY5ZPx1ECp0tmrcXq9fPg3bQZfvx8MfQy7sLH0BGZuobwaVyfyjaFtMUwY783ZyGgH1VUErDhh5Uwo2R3+JVkjhVbNOgUgFsnjyE91YgFfXlwcNHHki9n4sLJ49i38wj3/U548+OFtNlIweuDxmLa1DF4YeRAFKbnI/lWAi7vPYaGTepDRYlcczdaBFCRYcl78zB+8Qews/LCW51ewZtvDUCz0Y1YTJBLtnssls/choyUEkz44DX4N3KkQs9NePhTocbRAtNHT0HEqTR06tIOrQe+iBY9+uLs4Q2ITzyLvq++RvY0lTvoWQ+y58O27MLnq3bjkw3fwr4WwfFKFiFePoproWcQ+OJr0Ldyxb1bZ7F75Q+IupZIkF0XH/40iRLMvlQDslAKi6IvnMPqFV+hPK0QfYa/hca9Oinyx8VF4ZTULoCJuQeKsvLw46df4hLB9s/IyI+4dZ6WBVk4c/wiku4loPcgsp6TYnEz4hB/E+gjOCQD+bom8CEAX5iTAB0xoS+jeoYB1yod7ie4VslaKeOMK7rS87ntUVRs7isTVBVTPBhbD8bUwyPl8b+Q/t015nH73/sFVNX2gvdVX9h2XYKwBpyTSkTym0x3WY997Eowa+4IuHkUIC05jXOtGfRZCFNGpm05ZaqleE3uWZ+FbdmMsyhlWLi74vXh30CPfXJI7/rfDVl97M3nnQu039NGQBsBbQS0EdBGQBuBvy8CT7PD//uupj2TNgLaCGgjoI2ANgLaCDw2Ajt2TLYyjE+6qpuR634p9DZuRVHy2NaALFBreLnZwsGGybA8+sISiBBvxhIFE1GnEjQsKEnEUy0M4TeScPMGPVb5D0tLE4IKKiQyYROdRUCgjKAfv18hVdsaUEXJ5j9mS8DTSxr+ca/7gJUAOtXAImHeWjKB17qHI3x9nHB46yXcvs2k2JxX8MqrTXFv+35s+O4Qyhxc4VGfnl4nLpERWwYvHyN4e7oymZRC2S4CJ2SvzFk1GHVqWuPdAatwNVKFZt180H9YHRgSODLWKUJNZxfs5Pn3n7rDWBTDjMkLe1b816pLv7G8BKZlKSFaUUA2R28YUjJxzbIfKIGYgY792tBX1wq3zp7DzXN3kZ5NH0p9cyacDWFCoMbCrAyeZPhGxCQh+MRd+JL92rlzAIytyRITplsJWWT0+0u5F4ED56PQqUdn1KefXiIT0OLj60kWUmFZEUFYM7IMypBK6bt7CQlw9nCHibUlkmIimeSlrKuhPJtySq0yGUyAvlajQERcuIGCxAwF9Am9HYkh499GEWN8cc1WnA+JxfGwAiQwcV5qrgMTPktTdoQCglWPe3xPGmoKePt37gAFs3okqfRPDPPnbfdfeev+E+38W87J5yM+oI99CaD3hHx7dR/Qh8DbR05U/bi/pb3/xkmUuYTJbmHNCttU2K5K8l8KQsiisiR71cKS0psKG1gkgQUgJACiUnvfis+wyDirGJRyMn+LCUQKwClSzUZGZAlyrOoQWBE4OTubtHmZ7qqA8VICp0RaKI9MNrSwUwmKylgyMTXhOYVVq2boisS1gKwy1wqAK3LIeryoDgFSAT2z6XWbV0CpZwGyebzIGOtxPiolgFxMsFeYzgY8XoDmQkoFm1M+WeZiAUMVCE0AU8XnWJdtpuQxvyt+wQImy3UkcS6fCZgqgLsiXy3sbs61ZrxPAZ8zc7ORT9BZ/JMFyC7gOQuYzC0qLGFc5RqidS1JbM4XLP4QEFbtqSxkKIKoUiig+O6KjzFBbf5b/I8FrwFHLgAAIABJREFUVDUiKFXKubRcAH4FTJbIS3ECz6f0RwH+H+6v8iwFvHVzsqJHrwnnYBVB6lIkk42VTpWFAoI7ap/2BwUKylpC714NePu0ifBHwdsngWB/NSb+jS78p68+ymr+O8/9d59LxpmBSHxzUShnIULkvUx6YPbB4m/WUK50A8ZPmYXG/h5o1bgO7tJ31NqI1gaUTm7dpQdq1A2EHQuVws8ew+VjwchnsUXztq3JElfh9LUo9Bk2jp+70K/+ChmsibQxoC0BARVjFkXkpWfhbkQ0rCjZ6cJrBxM4XbdmP3xru2HQqD7Yf3IX3n7/TZSxsCH5TjzHTRluXYtAZloOfH1rwdvLFnuP3sS56zHo3L8fXh4zDCiIRCXHbsyVuzh16BKO772I7IxkONJb18bGDAVxecityECdVh7oM6Qb3Jq2QOSJkwTTvJCfp8L8t+fg603LYGxJVY4rJ+DsRRUMziFh+y7gj90nUat1N677iajt7obTlPfNz1HBjjLKh67dQHhWLpnmZjArYoGCMh4eLLIP5lspdFHL5EuRg4wReT1vf3lSodNf9xEpzHig3PA8/elJ41LuQ+Y42YuK6oGdlRtGvTqent2WcPAxw/HDP+Lm78FURBkOt4CaCAy0QMTxTbCu0RgB3UejMvsuEm5cpb/yGjRo7IvhUz/Et4s+w8L5m/D+1HZ486Px3OqZISExCk6eUtDCwhwV1UhU3rwjUROwQfD+Q3iHksGq4nz07RSI8dO6w7aeM4tZCJjreHHWs0JuehrGDnsfWSnx2Hp0OfRNxcLABQd3heDd8QthTYGb9o0aIIF+yOksMpGCJEPKPo+Y3BsdxszAwikz0LNbSxYGtmfxXRRO//wTMiJz0bx3F3o9s2CSPqzXTlBlhnNzveYtYUrrknMHdmPHhr1khFrCp1Zt1G5eC5dCDhE0TkV6CouWLOkb+/FkhBzdh+vnr6BTUAf4N2uC7zbsgMpQhblffY7oK0fw/Wff0Uc6Fp2a1kXr1o2xccevGPfRmzA0McLpYwSv6R174fdj2PrVj5ixcAL0vViYQ2/xL6ZtwIHf7mHUzDEYPGsUPXzDkHw7Cj5B/bB16XJ8OO8nTJg6AqOmTGU/tsS5dd9hy/b1mLbqXdg5cz3j2lhBdnkuC5Y+GzEDbTjmur0+GoXZ1ym5fAspV2/CkMWiPh2GkyEdhSM//4AbIReRUVCGiSsmo1aQN9cXUwLZ5fj9x13YvOZXtG7fEC+PGgzvoE6K5H5W1k2urdlUubFHeZEtEs+ex/LFXyKNe+Khr7yAdi/2w9Xrl7Hmi1/xwewVcG1Zl37DRzB38BuwN7eHDlnWp2kzkkr5ZT8vV7YtgyBuJmWFWWzBQifWMXHd5ZrDf5dKQRPXMLF60SUAqi46U7807Nwnjw1Zt2W9e9IvpOcZVervPG6NetJ+TYrXlM2gWFdw3a8UsFp+k0khGefi0W+0wcgxjeg7fIext+I45O+F4mx+RTyvZX4SJRsWq3GPwFo5qgY5YdnCI9i1PhwjBjRPaN7VrF7L0fu10snP/zi139RGQBsBbQS0EdBG4G+JwN+ZuvtbGqQ9iTYC2ghoI6CNgDYC/xcjcGLHjB6lyYl/xFyNxEUCeBWsHrf0tIaPtxvl0iTFUAQ98UJUpK5EBkxYs2rZVU2yQZhrBswnREdnIjY6iz/rS2HKpGVhYSXuJRYgNl/S9fwek+hKMqAKtCVE8viQ/wV4q7mmwsAS5o7CtiKTi8CDGRP+9VpYo2G9mog8cw8XQu/AvqEDPv3sdZjeTcX3q3bhclIuOvZ9Ac70cNz042YYMHnWrHk9shCyEBqagvisDLwyLggjX+2GHyjPdvgkQdFGrvCup0c2BRNk3vrIOnUVGzaehq6FJz0xDXD13CVKmuqga88X4GRfhDt3I1hln4s6terSC60Gdm8mqyOzCH5M+LR5oQHuRl5B0g16qWWbITwmk7KtlEi1sYY1k2gWdvq4dTsaF0PT4OvhTcaOP/LLU2HMxLCRrhkTQwRomYz+9fezrGwnYOzvh2j63pYSKHJjYjdPZFNJ+XSwsVWYdxEREbBxdKDnWw3oUA4ujTJmBWTr2bjYw5XPOLckA1lMtugyMZmXkIb8jEJK9pmgZc9e0LV3Rf6hXdhOBsqu4Hu4zQRNMcFbcya7TMuYBBcG5TOgt88Lgj5xXGrB279tyrqfFJfnKWDl417/C8FbkcQUYFJYrPK672VLKWAjAowyXQkwa0gZRBJQFbDSTI8ME8bJiEUq5mamCmuVkCYB0wLOc1JoQQBS8aSlPDLBVmGF5tOjWuZNQSzF+7eCfypFmpigZCnZhwKglpYxWS8S9GQWVrBQxEjPRAEz5dnIfCdgqvLiIzIyk7bpkvFKL1cF6BUJZSa5i1jgQV/XPAIY+QR29QhWCWtWGMLlxIulPclkw5ibmyhMY7lfuSdJLAvooQZVq67HRLOKUofiv6v2HCboyXaKXLSwp60JBAu4WiSsW5mP2W90yEAuEJ87SVaT5VpOBrIkZ0vJCpRrFFYQ5BWZbbZXI5mtkMYJ8IqHrxThiKS1tEUAWwG3S+UZ8d4Fay/neVQC3Io0OJP6XJjuS0HflwLnCU1NdOBsJ4UxlHrnGhFPactEzv35VJAQ8WZpv+JHXKUeIXEXaXRNsrq6rPhfDTItePv8U5AAjfrEAIwEwOUzKaBcuMiKT5o2AYMnTSbr9CvMfHcRvN3pX29rDHsLM7Tt7oe+Y99n5YQdx08Wfvv2U1TERMCQst9+gQ3gXC8ApvWaE3SyJfMtDwWxl6gcQu9SMhhLKKHt16CRMg7TYuJRStAz83YEblyKx5G9F9C8ZTPUbkQJ5TsX0bV7E8THxxPsNYUZmZXJXBsL8yuQSNbd7cRUGJIFOPq9KbCwt8bta8Go26IRwv4Ix6Qxq6Ei67Fnn84EnMMprxrLoq8iNGFhl4ufA5IKYvDKW0OhR8nctZ8uQcztNMyaPRfB2/ehVkANeAda4dq1EK7XLvQF9cWl38gSXHkY3xzYjnM7t6NB7Vq4deMmVn1MdYxmQTgcGoaInFxaQJgr4G2xMPhFQpmDpXrfVrPlHszr9+Xjq/ZPz/oU/6eBt5p9obQrLy8Xg7q1x7QFn8OUiijllddxJngztn8ejGvnE0HlW3jUNEbjeq5oExTEPZc5vLhPtGIRHzUFcGbvEeRyP9S2+3i8Snnl7MhL+PHLaUgvyoOeszG8Atyhz/mFMxjnjEz2JxMqonhwXvakTPFVjHzzHT73RCye2A2DZg5kQUG2UnRSrufAqdsU6Um6GDt0FBrQB3bqh2+x0C8NdjUb4Jsvv8X6ZfsQVLMWWrVojx0Htil+vQaUA67X0Anv/7wGezZtxvfL1mPxqrEIaN8CccfPYu+2o+j9chASUu8ilVLL8XGF+PHb45g/vwvaDhmEklTec2ocLUXskBydiwvHbiE1No7rQBbXLF0ksMBPj2o0JtwL932hK+WT83GQ/rOpeeX44udPWEiTQe/bcFw6HYGj+85hQN+eyt7TncWdBSwWPMTiiSGT34aJgQ9mv/YGGrXwx9APJqMgIwa/f/obVq34HaPG98OrSxcxZkmc3804j5ti26ql+HThRiz/ajFa9XuRzOcwHPpiFc6xuHHed1/Dqo47ciMPoKAkmWxYF+zeH4qd3xzCL+d3cx3N4J41CjdO0yKEsryNe41CWmwyvp40F2YsTopJy8YwtqFJz3aU/s9GZYYKCwj8nrx4Dx8sGIPOr7PgojSdv3eoDpRyjwtjKYssbFBI721jE1+kn79BNv/XlNfPwfCJb3LNy2Uxydf4ggz/2kFkTFdcRULUKWyc/RNuUdb83RWLoO/tghf7DCUwX45a3u6811SlqERXJWoXUvREoJPs1AIyxBXwVdYwxYDkvxe8VXzvFdscPcWigSuoSAsgoI4pVv8wDoUFcciRvY8uLRjKWMzGEVal9cIYqtWbClh8ZuVlhssXy7B87iE0rmWPLi+5v9hj3KHtzzovaY/XRkAbAW0EtBHQRkAbgb83Alrw9u+Np/Zs2ghoI6CNgDYC2gg8VwQOrhvzQ2Fy4msXjl3CvXhWilNO062WI5m3Nkw6MElPb1gDkfokK4nZecW/UBL1kvxTJMAEVGDyX5hV167GIpM/3KmFSFDUEHnZFYijVFyKAvxKhl7UPSliqfhNCouqyr/w0ZY/A3irXJsvkQ00yc+Ep581unduQ/ZKDI4cPkPfMTMsXTYJ5pQz/nX9Yfx8KJISahZYsWAmDu/bjt17z6Nvv6Zwc3XDgUO3cCvmHtr2CcDwlwNxYt0+nLqgBxcycqITryCoQz106+eDSMrsbd4Zgc69e6J5Cy8cpuTeuXNJ8PEPhLNvBWUWY5nwVcHVxh6+NfwRdiEcZ87HwKtZAMYseRe6ZVHIvHIZd8KScOCPUMpJ66KGuycsbYzhU9uRIEM6/vj9glLRH9jAA5XG9MO0tII+gXX/mp4EW/JxnMk1eRb1GgYy+ZSOI3v2oJ6fPxo0a0hZaDL6CIIkknkbTVZuQN06sCeAm51CcLawFNlkCDp710CNwDp8jmQE5WXC0t6XUtGxlA88DN+AQPh16MZkI+Wkf/8aO348iOMXChFF4CPHkEAW421KwKmkSu70aTueFrx92kj95497KBlP0O6xr/+F4K2KHt4KcMckogCZmjmthOCtiqxZSWpXELwVgFRYYwpZN19YuGpvWPnM2NiA/rYEHgkwWlBq2Zwgk6Eh58oK+gCzkMKU/tuERJVz6yvs0XJY0o/WlOyoXKoaqPg9AW+L6dlbxsSzsFCNCQwb6BiRsZujAJnyUnB1YcMK4Mp5VOSNxX/XgNeqFOCWf3SKzMluMUYZz5dDP7kcelvTok+RiC7ILaAstLXCapV7NjY2Uc5ZxGKObDKk5H1hHguDTZnfFVl7evdSalniIy+5dhnvu5BziADRStEMvXwVGX0BcXndSoKuhobGvIaaXVvOWIqnbhHPX0Zmv4DlJSwIEhBYri/Asw4T3OKBrFFzEPawJHkFVFfpEcRlrMrIVBYwWBi44vNbwfiKdrJGHlbaJ+2WNcGUfoRWlJe1pYQ+FauRlJSBnHwmmg0tKCFfToAnT7knOVZ57vxuHkFnjXz408rIasHb55+rKgj0VzDmhkziG4tvM/tDZVEp/ejzMX3OO5SVnYktK+dh3brvYUXZchWBXQ8/J7w89A141PKn360zdn0zn1a3OQj08cWty6HIp6R5s649qFhKFjn7fEVFPiy5Vhm5OELfnoAvx3El+1RWUgpK2AeuhBxhcdUxYjfm6NC+M1XPc8nyK0Cf/u0RExOlsMmMDFgAwH5z+NApyuNeRY/+fdDhxc6IuByC69dDyeLrQqAqD6OHroGfrx+W/LwWFUa2mPNabzia6MORc4OpE/0xXW1RalCCdn06IOTwYUqPUw45OZcsf5FELkZSciRe6N8ATtzDpOdlw6xmHRhn6GPBpI8wb8serP3gPXi7OaBeu7Z4e+AstAxqhtDIOFxNIpjMcWtCSdJizkdSrCHjQMaxpsBNCj1Ewl0zz2uY55r909MyzTVP+38aeKuM+yoP7yJ6c9exrWShmxN6D6Z/cJAtsorYd1z74+bOP+Ds3wIr1h/F11//iLnjOrFwroL7vtt4Z+UiyqzbIOr6LXw4cTZWfb8FJg5+aFSnKcb0bYq+XRpi29ov4Vu/Jlr07wSHOjVZIFCMG6euoCTfCA27DOFG1AsZxWSILvoEh7/8HgNedMPYKZ1ZUEclB+/WnK2cODfTn/ZyDDq0GIMVUzrg5TnDUGmQx8ndHr+tO41VM75Cr+49EZ18C3lFBIdz9AgGp+CN93vihUlvYkSH16HKLsL8RYNQznku63Y6joXspGqLEzq+OAiWXm0R/Mvv2LpmDfeLDqhPMLXtcIKVtAgoTi7GvXNxKCsox/ETh6ksYYXQCxEsGIhD377t0aFLa+zZuxenL1Daee67lFhugrATBxHYYRj2ffMdgd0c9Bs+lGz0LOzcvh3zF+7DnAWDMXTqFOz/ZB2+Xb0B28I2UPUlFl8t/BK7NkZg8KDOmP7zYiTHnWShki6LDHti+YQP8POW3dh34RALE83w9YwZ+G3T7zB2MMM3O7+Hd/3mCNv+DTbS89bCXIUg/6Y4sfM4RpFpbEM1jCsnN6JJIydcvHgKDdq9zKLDIiyYOh/1zGog+NQNdHq9B5nAH/AnRxrXCjd8OmYcTu44i/cXTUKLUYxFZYrM+Ii4GgIzelOLhLlCJiWb+ibH+NJxy1l4moFFyydDz8oMw1+bi+/47Jv2HIb8zGh8P3c4x7oneox8D7ExFVj65jT0nNSaktBNMHTQOyywSEYtXzeubVTN4DpjpKxzgtfq0iNexqXYRqhl/qtbW/y3MW8V2wL+MWRlWxHBW1Hu0c1iKU5lBr4jeOsTYIa4u9EEbrnnIPuWJXDKPcvvRUW6nf/Ly82BvrUeFYJa45WBn6GQChkfzem3pd0bvwx6/tVF+01tBLQR0EZAGwFtBLQR+DsioAVv/44oas+hjYA2AtoIaCOgjcC/EYEtW+YamKVEhGfG3fM8dfw6GVQq+qtawt7NhCxQynfqEBxgdlqPoK382FbYYtVWcEn8CYBha2uD1JR8hF68TQCAjDQyXCoJWqSnlLHivxhZamtL9XdFqpJJVQHy1G63j3n9BXhbXSpZvqlJ9lvRTM4wn4wyO1P0pndWDpk1oZfDEF+Sjw5dG6GhLZkphk4oMHXENjIrcsigGfhSc4SQKaHSzUQtP2/ERJchmt63Lv6W+GDOQFzfvQ+HDmbA0dsVN+iBa8JE2aA3G8IhxxwfzP0VvoEBmDS5D/Zs3oaQI9H0riTY2taNiZpSgjhMzjBpY0EZtojwu7hIcLeEQEKv19rC20MP9oxpwo1Uvk9ZMcMSejBSFtVCH6+NHQZjK2sc3HIUV06HoVZtT5iSjUs+DZOyZnC2t2DM0pB8rwhFBHrcvb1Qt1VLbPvhR1wKPoPOvHcDK0P40g/M0t0dJ5iIS6d3rSEBOTtrdybOPMjEdYW5ix1UTmQnVeYgLzmBjAAmXYwscO862cqOlFn2rC0uhMgM+QG/rT1AFnM5rmQUIIc2t8TmYUzvsHKyC59lQ6cFb/+Nwfof/GplNeZtdSk9YVmoh7CawVXdD616Mv+vgAANU/5pb+dhD9Lnl/l8/PVEMlgNSspLJEWrZiqFVUVHN5m1OG8pAsNVkrqUXgXnNwFjOceJBLFkfUU6mVxbsnmYuOTf9QnuCvArcufCdjU0IKtV5OWNjFgUQ8BV/G8ZxxLKBpeRpS/XFgDYiECwyC8b0ifTSGR8q1iwEgdJ9kqyUzx1M7KEwSr+uWpZRrkO8Vy2wITvq9m2WTnZlFUmW4zsW2HT5hK8FUDWgGxembdFlriQ0soiu1xOOUNdYRqLd7A8X96yAuKSPSxJVnnPhDLS6oSzJKIrkJlNRhNBE1uy/C0I4EqSWti+JWQgi9SyAr7Sz1QdUwLk/HsF5Z5Fblrel+sLMCxAbjkLQ4ooVS0euHJx8dkVUFd8LIl48x5FyYHFRDQP1JXPCOLK/+QZKGxlxlZpF9sjfcyQEu8yB9uayzOhZHJKNkrK6IFZqoM8gjsakF6AW82zL3/E8/ZpANy/kkZ/Winxpx0LT3Pc88rgPs25/+5jxEJB1m8DkeDWodxtaibsTC0od2yFVPpGjh47Cn3GjcaRTVTA2PcHWdROCL0Ui2KCriaUcx3wUme07B5Eb1E3+uJm4KdF82FBv8469evByoHnqVUTBua20OHzzkxPp4wxGY6O9rB0cVL6mIp98fyun8mcTUdOAgukCNImkb1Yk6BwnwGdWNCQwWIE8X+W8W+MLZu5lqYW4KX+XRF29SwlycvQc+irOLHnBN6bvReNmrhh8S/rOQaL8PX82SzOuozWgbUp98w+z7W2mLolRvQj7dCrO24QHKvZsDHiL0fju5WbWOhGWXUWZXUe0Ai9h/cTCQCozP2QeTGKPqeLkcHiBxdHO5jolqFtp7Y4cekWQk9egZOXP0JuhpNNroKljrDUWWAidXJV/pma/qD4iXMPp2HjyufSP5+mjz/uuf//Am//VR9U7ov9ybGU/sh6iQhq74Qxn0yn76wXcVZr7Pn6HbTvMQCWvsPw+/bfsXblJKz/9RfEh8Xhww8plbx7E2XWs7B+wSLkZhZi6oofEBwcgiXT5+CHzUuRHnMNd+9cIRBawaI4P3i1G4akO9FYOGM+ActCvP/BOwgIagsdW3fcu3YF+7cvQPcutVGUn4u0QiM07yYAL70/c3Tw68ot2Lp2Bz77fgw8W3qikgUH5YVNMXfkJBzZcQ5B3Xy5lzah9GwawdtCmNjl4JvdnyA70wkTek8hw9UKM76fAlVaLsIOH8exU0fRc8QA+LTqwnmwBjJvJeLY1g0IvXEGY6dPhUv9pjzuKDZ+u4ay0tbw9HbACy+9iNOHLlAieBM6dGyJDPpLZ2YmoSZZ4t61bClbbIFmnfsgmEWOhw+epvpMV4JxN1l0lAM9Uzs0bN0BtZp1RcgvazFv3OeY9k5f9Jo5Coumz8SuDVfRd+BAyh9/iIyoXZx30+HZoDfGdJ2I4mwdfH7gMK7t/xXLFryHmr4eqNukAdnOPeBaPxCp188j7NBv0Le0QNM+L+KXZZ/h/7H3FWBW1tvXa7q7u3tghu4GaVFAFBUDUVTsFlFQUREQTAwMQkFCujuke2Zguru761v7PXNkQGJAr373/s/rwzM4nLf2L89ee63VwdkJIU+9ik9emIpHJ4+i560pKqsKuZa6YfXHPyM/MRUZVNC566nn0ZfeuTo6tA5IycaMlz7G+dOR+JCFk53uGgBt7rer85LQSFaznr0126aE6xiLfey64OzWnXjz9Tnw4r79kSkPYvuB/cjg/nkOpaBt/bpi9fz38e2CBeg2OBAzF7wDQ0sLXDj4O5IS8xAQ5sy270Z59SoM7DIOaem1VMZx5z6A6hpc23RZrNJIf3kxuxXetiylqr+pdtFX73Va9/XL4+0/J5usXj+vN8Zar2dq2WQ1eKvHuUTGXRPXZzMWwmRnpWLK5M54/PkhjEcu254e1NxfKN/5FLUeru2i6ETlDDlkXnIJC8Pjj30DkyYLzJ//fEZ2fKFP6IRZssHSHJoIaCKgiYAmApoIaCLwL0XgVnJ9/9Ijam6riYAmApoIaCKgicD/dgSOrHxnpF5d1sbEyFidHXsi6FVrCldPB9jakQljxGS+trDRyDyj320DgV1F9lNhkIl3mvgTqhLfppQOjY3NR0x0Br+gG8KCkskV9EDMIsBYUEJvVVORuCTcIdXn8rW95aeuAAXXgv9uAbwVEEKexYbV801V9Jvls3YPDYWTsS4yMlKRUlFHaUMTDA7zpsxZBoY9Og2OAb3w7N2UfnPRRbB3OPIKoggINKKw0AjRSWWw97LEot8WImnbMqz++QQ6dG2Hk2cvMBlkhImP90BZUhXmL9wMG083PP1sP5jU1mDN2pM4SnZtux5+GD6gFxPF6ZRZLKfsWj0iY5MReaKUPn0uCOhlS1+zajjqGJIpY84EcT2MTWtRSdAnJZfsh4kj4Ozhif1r9yEvsUiJpbGdxFP8sowQ6O/C981HTnwJPcCqkUvW0ciHH6YkngvWf/YFSnKz0bl7OEGKGnTo3l1h4KbGJSCO3nhVddVwcHKDuaU1rOxt+dOEnm+2lIorZKKyEg5BftAyslS8OBsJEOmY2qD8/Hps/nYrzpxvxsm0chQyESVgvjGfv0EBrNp+aMDbtsfq3/zkXwVvb/Tst+p5+58Eb//McrksX6j4q4qgIcEAYcUKc005ZO4TtgnnHCGHijyy4k8ragQiHSwSyMo5Ki9cYeoKo7S2oVhhzYoHra7IBouvLudEPQJYuroitUzBTjJ0xVdW/D+NTIzouUv2rbDJ5HoCchGQFfBUwNQqznviqdtANqu++N8qate6BH3JqKUHofjQCctHZJCbOZ7loOKwMl6FYSvJUvlTTl/PajIadeivKQ8rCVUzArHyb8KuraMkqAC5wqhVziWgK0U7ZmamKCFQW8t53orsLStzC+W9KijhWl1XqtCEpa1VfrnaClgs12MkFW9bFfNPh97oFsrnxGdXQGlrFgKJrHQ52TjyDFp8BwFjBXSuqqKHIkHmOgK/wtrV1hG/YFWzyDMp7F+RQ+b1xGbXmnL0HpRNrSJbrLCkks+lw/mYbcXPCwNZrltEOV0BnEVCWotrl5qt2NbxpwFv2xqpP39O9gP10l7sIyaMvQEBeW0yJE0JctTW08uZOt+/7vgMFjYGWLt8CUbdS8ZflSXWfPMdTh05gQvR5Xjr7fvoJd+dlg/b4e/fgcoXPcmS5RhlQVaTMLt0TBQGeG1NlQIU6OuT9c3+kJOcCCtrS2gZ0uaAdgmblu8EnwD29mYIbecFO0dTFkjkw8HZit6zZJXV6GLD+v04fzaVfccIz0x/DXrs+4u/WIHk9AI88/rbCOnfmQBGJZZ+8C7SLsXC35tAcmggktKTYGxuBd+QYNok8O8cO3cQ9G2qqMSS2fORl1qC0XePhqFFAyq4tgdRPcPAIQipF0vx0VMzaKGQjadefxhjJ03Ejx+9g/EPjmNRRg1emPwuBg8fSPbiORSTnW9JSVbp3courUUZ5cr5ljK/MqY4TqTY4eYsv+u37f9v4K1KFlpl5yGFHyjm/FlfhV4spnt1EUE2egs3N1sjM2oDDu5YhtEPvAFzl4H45rP3kXp2Lz766FMM7H4XXp81GUMfHIoGtu36r5eQfXsc333yAnbu2A4X3yCMffYxpJ1dBRsWzJzdfRQmnQagc5+RyCFI+MXsL7B+9V6093PGaHrQ3jmFdh1WeewTVFfQd0D0wX0wtjZngQ77NhVQPNsNZMHBfFw6fwKTnx4Lvz4dWMhHpuv6LXh96jzYuVnQ3sIQpUinAAAgAElEQVQB9izYO38uAyVZ2XjkyV64d/oc7FyyDet+XIxZX06CFRmkxWSeihx+dHK8UlBg7dMJJWn5OL3rIGa88RMeun8Q58V6nI04D1tnc9q8lqJbj3boN6g/stJK8M70b4mgUbKec3i3zt7o1cuPc3ImnDy94OjcDs8+OwcPvvw8wjt7IDpit6LmYukUzn29Cdb/+DO+mr8G7QLNMXcBPX/Jvnz+2fe5hzTDgjUrCDyfRXnCCQSMHIMn75lOJQQTvPf111i7ehWidmzAEy9PQVD/TtDl9w8GALV5CUiKPA2/Dt2ha+WJ7UuWIi3pIia9MA2ffvgeRg0dTk/eDizgSYGOsTmB3e+QciyL63ID7nyOctKDJipe9PHH9mDhi3ORSkWZ6QtfRc9776SKQxnqy7MJwifwewCl0eNiUZCbyjE3AruoMPPj5z/BnMUWT70wCe0HDUbUiQj49LwbOnXa+OD1F3F432HM5M8+T47nOluGmO1L4erjA/Og/og+egA//7AY3diOYR37MWaf4Bhlur3drZV1UAq0GusJ4lJCWeT+tWRdl4IsKY6V70UtBRfXGnX/f4O3LCzj7kAF3lJ+mioahTll6NjRCPO+e4Zs7Tyuu7Rzkf0H311Hij4VxY8qpXhO9j6NRdxtuRli3bYEzp1VeOrBMU36unX3+Iyaq5FOvv0lVnOmJgKaCGgioImAJgJ/OQK3kuv7yzfTXEATAU0ENBHQREATAU0E/hyBLV9OWeJuqfVwbFQcdu6LRg0z4YHBHkw6mjMBKL6GwlAiu4yJJjBprtRLM4kvHokCMgiDSwDcYibAz13IIJhAhhQTk/qGOighKJDFyvPSanohmfLLOr+4S1KxnkkLFY+N5BKp1r4OeHsd183LbL+W5KQk6wQIsCCAoK9bSgC2mn62FnClN6su5YMbzR1RRAnCbpSPS01MQrWROT74ZhWKYyPw8rNPor2nD1xc9VBZU4ScLF16xpojuyob48Z1gCVZqVH0swphTJqamBhtMKRknikO7ziDnYfSmFhzoiRcAEYwmXpm4ym898FSShLXM7kUTok+S0X61MTaFrGpmTi+Kw2VKMWA8YEI8XBA+uloZCbmEnR2goeHIcxs3JGUk0oUogae7i5MBtKblt5ZWvSXTaVfmbm1I7z9AuHH96iuTaNUXhmvbYXEwhxY+3pj0KjxyI68iPlvzKIn2UBY0zOvhMCuk5MTfOjzV5mYhvjU0wr7rqysAjaUkHRysmdb0XNQ2G/VerAPCyQgS6nrBMpFMpHuFd4RtYmHsfv73UhMNMeh+Hwks4Je/Cz1m8l+Y87pVjZ0/2nwVskItTpu5dluND/c7nMLyPdPHX/XuypJxOswbwWRlISjij17mUGhAihVzFQ5LjNY1TxW1YBXmqdVG6nkAi+zt1tO/4OZoajrtTBe1XH8u5mFrcENNYtfdS8Vs5NQo/LMArQKgCigrsqlTqTjBYCU38mcxn/n3KZLNE9A1EZqFctnmzlIJC41ZNsoEqYtwK0kOnUFEJa4UVZYWKjC1JUB1UQvVwET9TkH1zPZK96vBgRbZK4VANeCbKQmvWpFprCZTNJ6zjlN9JfVI+NW24TShSyWaSYAamFsQmlWYzSQXSvvYEBfTEUWWWQb+Z8AstX0A5UikDq2rcqHVkcBPyoIaJYUl7Dgw1IBW0WiuaamViVjzGvp8nkaZVLnOXp8D+nrAmQqv9JnXPhqRryXKZlj8twiOy3XaCJQLPLJ8ne13LEx/bwV2Wj+3t3dXYllKe9dQ9atMeXwtQhA11Fet5IJYAvO7RX8KdKoWpSRr2WxjnjtyXPIcyvgK9ukhgwnR0pwhgV4kFlVgVT6IZaW87OMk0j3Ozk6K6BhFn1NRZbakIzoJspkK759zPzLO7fluBF4KwC/+mjNYJff/Z3j9Yo5j21zu2zKtrzvrX5GPcYVpqtysop1JUc9PdR1CJTUsU/VsI86W9pAi32ZCxR83KxhweKqh5+5B+36dsL+TavQrlNn2Hr2QuKps4iMzMORXVGIuXAQQwdYYRQ9P917j+GIsUMD2eKoz4IRwd+GOq7pLCjQIftcj4BbcUEWmiklbmNqBdpFwCzYDs11dvh17lIkXohDWJg/2XJu9G0uRlpmMkLDfeHo5sJ+pY9lSzahvKwJpSwC6NGlK4GrJqSkZeHeac/Co31Xrtnn8eHzr6I2KwPdg9wJ0pFhTunuqHRaF3h5UAFkKDZs2YFzEfGYM/d95KWnEyz6EV7ONrhr3GhUNeeisCEH3e+ahIz0Yrz61JcojC/FB/PeRrdx45GbGoPZLzyOuT/+gPTzEXj72bdpcdARp5JSkc09mIWhCWclzkwtY1nmaRljav9mbbKb1eCtCeXdZb6rq5PxfOsLlXqubj0v37xvqIr//sohc9S1+re8o5pJrCgF6FbAstSUBRz1mP7ZFPj374vi/HqqigRQPnc+0jPjMH7q51SBccPHr94PH+sGDLjvVSxbOB2PPvsQLH3J1K23wgePfkigNRnvfD4Li6b/wCKDJniH1GLEZEoWG7hi/8/LEdChF3x7jKIcsi3Wr9+MN8jCrafM8bAwVzj4UDGAa8fEByei45ABZIfuR1FqPJnUJeg+agTD4YKs2DTkRv0OD3q8WoWNQF1GCmY/8ybVTvJhZm9FSw0TZJVQbeFSMXw9LDFv93LKi+ti1pRn4Oanh+cIOGdEnmPBgSdKC7WQzX7l1tUHsZfOY++WS9i+MgZ9aZHRtaslrN0tED58DJnmEZxTCWRSztbVLQirlu3C91//jlFjetL72Z0KL1R+oCG1o0cQ1q7dhcSUdLz15QoYmJZxjqdHLIdYeXolti3dhJO/X+LcaY2nXxoOn1A3rFi4gpYl8Xjz8085Xh2was7bGNunJ2Z/sg76Hj54+/PPseLrz3B4zUYs3LqExZI2KMvP5P6dawl91BkAzvmEA3WDsPfXtdi4cBHuHD8cJ1Li0SvUC30fewG5Cedg72SBM1u3UvEnGjEnMhAY6I0nvvqGI8ASG39ehpVffommwmay6IMwae57lOdNZzGkCb2ui1ikaIiCjHxs+2Ub7rxnFFb/shsblh+Ao6UdPO1oUeJRDhuuEQ8/+x5OH0/G62xTY0qwz1v0PjoPH4fqimicOPArdq9ciVDfUJyJr4C7kxl6DxuG8qJsWLuIglEgfl6yG999vYPFl2VwtLOgXQL9fikLL+CtGCE3ca/QzD/KjuOWwNsbrU+3v7pcvU61HqvXYt4q+zphu8v+iHsaMbg3l/mnVhd+PtqY+8NzLKotok0BWdDcd8iXB122rTa/10jfk4KahkYycDP5lcO1CVnlZlg0dxu8qVAwemjvtX2fW3nPX5kvNOdqIqCJgCYCmghoIqCJwF+LwO3vKv7afTVnayKgiYAmApoIaCKgiQAj8O23T+j51jfE+Jpoex89egY7LqWinF/Cw0IDEOKkkkNWSWs2Kwk/c3NzssfqiempJEINxStQ24g/zXExIhanyLwlkYWyh2TNMLGUV2GEqKx8NBCQEAnSazHuWifhbiS1et1ktHhI8jkk4a7Nan83uwZ6x9GDUseCoEYDLK304cGq95LMHEqKEgAhizUmPgvDRvbG4y9MxLolP+PU3kSCs54KSzYpkfLC9DzTs9BCdFw0nOydyOZxga25+CcaI+JMJDoxSWvHBNLqNVsI6xjBy9sJbu6WjI8RDh44jVVbL8KOQPLAfh3h4FCLQWTGuHQYiswIJlufe4UsCgu8+dYrSElNws9LV8CU0nOhYU5kGBCQYRJDq7iCHmvtUFBVjKjYWOQm5yPqYjZsWN0/lJJ1Zs0l0CFToIBgiJMrk8psk2I+u4+/L/y6dcXyeYsQezaBHl0PMSlEZh19gB0cLChtbc6kiTmlVDN47xg4UNZPfPz09Goof0pfMJjDJzwMjeX0guS19WytoE3gpTb1HLYwAZWcaYxzkQRvM5hoobRrvU4FzyErryUR35ZBdbsgaFuuffVnFHbk7Zx4jXP+yee+nUf+O99V7n/1uFR5wgosIIl+YU60+Ja1ADEyduuF7cTP6BEwYDpSERzWYqJOmxrpTY08XxB/gmr1PF8dTwXIbNFQ1yKw0NwkCUnxgmNJRxOByRZQWAUGqw+htN5OlG5+jlpSVEAPNStNPS+1jsn12cPXBifU11KYqLy2whBrASFUnpTiIt0iUyy/l1GlyJqqylzUzyDArYqJywSo+LUS1JT5T563jnO1+MKamvM8MnkF8JVz9QTQbJnLTfUNCALrwZJzubbICxPkMiKoVUipyQbKOpqyyEZYuzUs1EnLq0ZKRhkaq9gmIvcoXrZsB2FLNoiUrADKegYKMCug6x9gjjy8eGsSpNHTF6llkY8mkGuiz8S1MSXlRWqa6wjnZ4m3nCtSyXqUiJZiIDlkrZFYye9lDSLsxuRvufJvNjY2CuhUUlJCiXwbJsVryJ4tJRgs6xJ9gHldbfFmrzOCEYGbDmSKNdILOCE2C0W0OWymNHJtI+9HBqZ4r9dzztUmiKvFd9Qhxi3MZomnPNv11qS2ssdp9X651yqqFarjRuP1Pym1fL3nvjphfyvPoAbMWsdKLckr7dTIAqp6hbVNf2Rhqwv9SsY5C8WauH406osPMnsLwdH6sjpYsX9SBoKyrkYY2D8QLu7ss6YNSMlM4WnaGDHhLgR0Gcs5wFdhRyZeOkrp7Vp4BrtzAKWiuowSqA01MCSL7wL3NefPRsA9sDNB/HYwNbaAjrUZCxzIjmdBV/LJY3DvQdll+mQe/mEV9m/cCldHa3pW69FawByZxXm0UPBG5wH9CUro4euZ8xHg4s/ChVJ63l/EPVOH467J/Tg+WIx18jimv7ycrFwXPPzIaOzftQGlBQXw5uezUvLo52jAZzJCHqWbTQhQ2djbsX9X05e+QClm6NcrkJh1Bjp27QJtS2/MnPkFKjPs8dbn8xDQ0x9FGftwYs12xJ06h6fffx0H9+/Atk3HWbihg3y+S3o+90CGDqhj31aA8qtA/NbtI+0tY0x+ivezsNZvtP9S99srP6Oaq9VHW/dy15+FL8vXy2duVICgBnDV8+TV15SCAR0WztmW61COuw59xnBP29Ea0ceO4fH5X7LP5OPbl2fgoSlj0H4C/VIb7JGenAdPrzLMe+Z1dKFVxeCpT3Cv1EwJ7w74+s23EcwCOfcuHfDJu+/AnuoGnXv1Rv8HpxBw9EBa3EoC9dmwdwmFrmlfJEXnY+asd7Fj6z44mJC5TQZwOK04pj7eH55uTbBqH4DSxHTYO7uinAUMpl6dUF/VpBTYmZiVQo9s10O7z+Lnj1bDrMEEJKUTVKTvt54bDp1OwoMv9kKv4a74bdUJ+jUn4eExvvDqZoHQ/ndwTx5CRu73qMqNwANvziRzNAbzps+HIQtTPvz6PdgEm3Nuy0IdbUUycktwOjKB4OYkjpXzeP+tr/Ha8+M4rkrx+74YODq4wszOEHuOHMaMOZ/Cw9cDJ/cshZ5JPrw8XXH2eArykvUpO56J7r3aY+SrDxEYTcHns75Ej77jWHDwJHbPex579x2gug0tWax98eG6Vfh90yYseu09vLfyE7Tr3Y2g9F5Ent6BLsP6QoeWHiL+b0AGbsyu37HgLQK3dw1CanEhJX70Me3d2di9YiFcDTmGTLywirLTEfGJqDcywayvFsKjXTiWzv8ce5ZuVaSqjVnAM3/9azBg0WFBJlm0HYK5GJmziKMeHzw7G/62wcguqKXFSizs7Ezh72kJbwcjJJAVX81iHwNtK5w+Ews9c1t8snwebN0MWPRxHCf3puPjt9ZCr0kP7j5eeOjJ+9H5znspbW2A/ITN+HbRh3hx5gKy6TshIakSR7d+go8//gkWovDQ4vuqLQAugVsttapHq458NZB7xfx6VYe/cuzJmLy1DdKNANs/xtpV88kfa1sLeKsAuJzT5e76LCjTZpGWl0sTZs2aAEdPFviW1PP7o6ypquIvOdQFF7LGV1KaupRrt2dQGD6cuRqxJwswdVKXjAnB1d5aU8+wokdzaCKgiYAmApoIaCKgicC/EYFb21X8G0+ouacmApoIaCKgiYAmAv/DEdj7y1t9tUuy92oX5unuP3QCl4qr4ODljiBfV9iQtSCJVzWYoTCtmOCTxL0OvRWlaryCformxtZkWxnh2O+nKN9Lv0aDGnoM6jGx3oi0AiCHEpUN9KZrIkBztU/mnxJuV1M5Wn3geok8eUaVlxuTdUQIXG1NFZaVCz3tapm4qWZS05Xs0gYybYqLCqHN5GkDAQhTgrE9ugbD28sNBzcfgrcnJZdZFX6W/nLM2ZAJ4EiGVhUZx1pwZgW9nlYt3FzsEHMuAn1694OTvweWL1/LvAtBXSsTlNfkYMJ99yBo4DDMf/U97PvtAtzcnDDigd6UQDZDNROrPu6uWPbTCsamAuPuG4Xwbh0wc/oHBFMc0TncDXlVTDQR4LCmpFgQk0GGNkY4cfYcshLzcfZYIlwCA9BvWH/YmNejLjMJhWSlubq7oYzvK6C6sIOCwtozca2N9195D+GdgshEEFaxI9k1VZSALICLrR9M7I1RkJVEtlkj3Dt1R31BKhISLqKqvAEhHTqgprSMEslnKQXYEzpWlgSd9yP1TD7iT5fjIiWlz2RWol5YTAbC9msxM27jOPknQdC/E9D8J5+7jaG84mN/57vKhdXyszL+RV5TPcaEJWFhboZCsrxkPlAYlZS9EyCvntK9hnomZPMohBICKiLL2UiAgr5yevUwIAO0mZ8TUE/iKYx7RT5dmPNMYMtPPQFu+PsGkeYlYCfsR2EvquTar5gQbidMNz1HncRUz1Vqxpo6JuoLXD0fXf7/6zPL1DKm6liqr6kCWSSOKubrla+pYuSqf69O6MrvtDjm5TkFaFS1g8iF6sKUHq/GTHLL3FhGBqOpiSnnKEuF6VpBP0PxtDVknM1ZmKHLucbaygKmRhbIzcyGs7MFTCjXnJFbhKTsMhSUsoCnglLIlDfUISAqbCiB8NliChNZlwUz8gxXMpYFoxdvXnluAqksmmkgmKZPb157AlbGBGjl+fWUnwT2mLgViWTx8xTguDC/kGBWjQJMmzAhL/2vvLhYkYA2EhYuAyTFOsX0ONUlW9aQbGK5XxUZxA1kMAuIKwBuJcEQXfY7a4IPJmQAFxSU0FeUsICBCdcx6krwvoIhCktRYchyXdCj764a9GorA+lGner/MngrfUL6YwOBcUUim11bhMiJkSsJ/gbGv5HWDEZsv8IC+q4XlSPAw47+tCUoKKxFMBmvH33yJtc9F/rZpmHPttXITE0kyDkAwV36soDIhuzDaq7RhdClDYAWAeCyrHhs27gBwSFB8PH2QQ37hJmVNQzp784ZSSjhiuS4jq4+cuLOIzsmDtVsJBdLW8RfiiHD7iSZmXa0j6AvNf1hc+nVGNopDF379UVFYRUWzF6A9oGd4O3N69A/NSkzASHt2sHOMhAvv/EeZc8d8c2WlSjMjMacV6YiNCAIzrYEhvefpD2BKexYbJCbnY277x5DYG8r+7MhixFskUl7B7FDMDDSgbtnML5cvIUFCQZ4+5cv4OfRETE7F+Pgnl/Qq3dfFpCdoqRtOOoN7bH8+40oKaKTLlls0QSIa+gVySHJ49rs1BvtudrC1v63wVu5v8x1wpSXnzIXqAtt1HtB5R1FwMCwCfZ1pjAiWNRloBumvjUFv8z5AGOmPc++EojJIx7GPXe1w5CxPeEY1g1aBpaoaaByS0QMDv62Cn2HDkR2nVhP9KDMrScy4tPhGOyMyuIEVCTHYd6sr2BtH4ZnZ88ky9IStflnyLAl+9nZnfOJL+dHyvku/QEfvvsDSikh6+loxWJAbVhxf3zPJD/0IXO7qaIRKVmFsHD3h0vHO1DDPVpa9DKCXT4wcwrG5sUbsWXFAZTnV6JLBz907jIAr779GQHJRsxf9ALCeo/G9IffhGlTMd76+TlUsVjAyMAXOzdsRwQlg9/8nszismp8/8n3OLLvNB5+9G74htqjvD4TRYkluBifjPGPTIVNQHtUZGZh4XuzMHpYPyRevIhTxxIwnCzSJgMqOXC/HNajH7at3EIZcSOyS7uhNLsAu7efRsTZdBzam4y+vR3x/NxXYGRpgPVfLcWE52bgwokT+O7DBQj28MXg+yaj/R2jWWzQiNF8jyFDuuLlr1agPHUFVix6HWMnPw07/x4oqi2COffEEdt24YOXF6BzqAeZxdNh7OkMLa5Z5QURqE3XhiHn6kXzPuI6lY9O/QfjvmkvwMzRDed3b8A3C76hFHQBWcN2+PjbT2kDkEeZ9EtwZWGq+M1WlDZiyaKV9Po9CQdTOyrb5MHNwxHZubkYQL/ibuHh+PaHX5GfV4iBA3uhHRVpej8whqxmFrgWZ0Cb69nTj32Obt1649HHn6eXcACLf2o46ljEhBI01qQiKysBrl6hvJ0T1zkrZCWnYPLEycjPLWOBh3XLUJQ18rImQevx+d8E3sp8Xs8CFEPOq03cFxg3UU2hvJJxKsPs98eg37iuSIo6Sx96U0WVRF2wJWoXMn6Lub43U3GhgUVsBha2OHYoByu/3YnHJ/VqCA4xGxr2+OZ9N928aT6giYAmApoIaCKgiYAmAv+RCGjA2/9IWDUX1URAEwFNBDQR0ESgbRHYtfzp5bpFpQ8mnL6I02TOlhHY9CcD1Z9JDO3qAiWxLgkx+SlfsuULtx6ZX8ziKxKY1WRsWJvboZIJ/rOnIlDZZMrEP8i0AnLzGpBAhmYFGXr1TCxKgkINiFwhvdUKrLgd5q0k/tXJdgEEzA1J/aWXV6/uwWR56WPnpoOUzrREkL834hNSUUHfXn1ziQ8ln8n0Cw51hBETdBZmOgSdTXD4YBSlOfXg5ONKNmo5srPK4OpqSWDBgqBUMVyd7WBiaKBImebll5JFUwoPbzd0G9iJ4Kkt7JztCfCexpqPfydztwRu/bwR0N4KjmSHBfv5IvJiOhJTc+DoY4FR44Zg8XersG9XAiaOGMIEszkZYhVMfNSQFUupUbKGa8lMNG02x/bVB5hY1IE/AVlffzvYmTYz4ZsHC1KdhQmdmJoKb38/BLYLJttRC+t+XUV2nRFC6WErqSEBK+opxWpc5wAHgtExcZGIiktFj96D4MzkWEV+GioKilFJOeWcnGz64jrBgqB3EYFhd0pI1mdrY81r3yEqowQny7VQTPNM4sxkR7b4gLaty/3BuGzjx//Sx/5OQPP/IngrwVePSZU/qbYCvoWEBOL3349yDFACj4ewcAX7SkwjiMLu0EjQo1F8SUUVkKCkoaHMH3Us7CDzjAUW4pesI/KASs+Uog7xRlV5oYkUsfxUGFXCtVBRq1TgmnJIplMF8P4nj6vBUrnX9cCNKxlu1wdvr07Gqs9TeTWqpE3Vvq2X303F/lQDiWqAVz4nzFn1NdTAheoZBdRVHlg514TSyeIjK3HW0aqjtH05gTNpDz0YEcQVFQVzM/GrJSFJX4BzMmFJgsstISuwsIJtJVKsBDspr9rAxKywb6XdlFm0hUGjlmZVt5Fg7SK/LOAtdRuYwCZbn4i+AeXZdQiWCYvXmGC++M4KgCUetpaWhOvJ1K0kMCPs4sb6RlRRGll8crU4dwmDWAAbFVhMCWaeU0sQV9i/xlx4hLXNN1Qk/et5rujBC3O5nt7fcr8KysUL6FNbq4VKvqMwfw14nhBBm6UNZJ3ToofuDYqI1O2iYd5e7qHXY94qRQoMLlteSdCTc05iPmOusMXJqmbbNhLIyssgCM/2mfX6Qxg2sAsWL1qIjgSKhk56nOC8DP9KNJdm8lqUsyZ4DyN7NBHgyYk4iqrCLEqU0p4hu5R9y4yWDLVwcHVH+Ig7KY2t0vCWAhGtyhw0lNZRmrUcJSwU8Q4LQVFSGpJZHBXemUVK9LlNOraXPrIsIvANRExSBnSqG1HMtTAxKZ4g1kjYePnj0/fm4YnHn0V5Uz62/rIGw8h0dLANw4uvfIY0SrFuOrCcRRXl+P7TD9jXShDiFwRLUydEkdW3JyIS3pSC7hBEa4LqSmQkJ3EuDVCKECwsTFh0oYf0nEycOJ2NAYOHYdJbn7LwJRE/z/uc/bcCT7z6IFmJodi5aDbcCAR69r0PT4++lwC1FsE+V5yLSUVlPaXWWSShml1bRmOr/tx6DlPbTciYUs/vN5tT/23wVrXeXGbFiw+47E3VRSDSF5VnZLtXN5bClmC2bkMdevfxwTtLP8bZtWtQRguQfo+8ix/mLMKOXxdhVC9/Shs7YuDDI6BrGw6d2ma8z75n52SExz6egZjjOxHSm/2J7OpmrWIqnbCw5dQlZJ0vwMKPVqCgqAJvz74PI194mPeuZh+jIoCNIdcsWafCuE9uxgdvz8HXi5aw2FGH3sfa6OdvhSF9OiKERYB7DxxU9lOvkWGtR3CyNCcOBzf9jJGUWU6MTsG70xfBsNSENiQlfCZXFurp4vylRAwZFI63Zr+D/LQkLJ77DV585044dg9CDVmkC6d/wqK/TEyf+RCsHMxYHKOPS5FJOLB/D+4c3R9h/cIJDP/GmVkHdz31GiXFqV6Tn4Ov+AxOVFzp27kXdm49gr4D+sDShVLb2iyWqapFdWEjOo8YjpK4i1i3bDsOHbyAsopaOLlQtvyeMRj+xBRs/e4z7P5tFx4cexc2bNiMQxFFmP3By+jzyJPSeviUjGZWDOLFb75AeWkW9qz+Enc++Ah0LPy5vtAPVrsCkWuO4pP3vmIRUSXfcTIGPPoA9xJiPcAnLs7E0oW/0RM3joz8SoT0CMfYKTOgY2qJvau/QR7fU/ifX6/ejBffmoy7Jj2CuuTtLPCwpJKMBeeMBnzz0XfKXt/TxR053Dt3p1d1GSt7rOwc+Ux12L7lhFLgNGxYHxZkaCM7LxlWjoYYNLqfUrx2aOdZdOs/HH7dhynrbTO/c9Rz3OvoEmWO2EgAACAASURBVLAk05sGAMoK2VTDuU/fDku//A7ffblTsQSIj0snS9tMcY9oFu9bZS/zZwnk/x7wthn63ANWc201JzgrRWKG9SoVlhKC4iNHeuP1mQ+w8CsP2Rm5HK8Wyr5FCrDU67koD2jTU7ia1cE6VEcoLjDEFx/+QgWlctrXdF0/auZBSi1oDk0ENBHQREATAU0ENBH4NyLwn826/BtvpLmnJgKaCGgioImAJgL/RRHYs3hSNoqrHbesP8QfZMY5msHTxx4+DjZMjpaQPadiw8kfYT+JvJ6+VEoz0VNbwwQ7k+TG+mZkbBUjPiaFKQxKdloR2KRsX2ZuIzIKtVEu4C9Bvta+ttcDQW4HvFUnIJVkOpM7Og2mTAhUErS0wwfvvY4l3y7G6cNnEN4xFGVkYsUk5kDXvIEJOKCqqAG+fpboFuIBVxdzGBFkjr2Yicz0GhjbmNHzroHgbTnB3BI4iHdiuD8ZN45M5l5CfnI2HJlI06OUclV9NRwpnaxv1AxTSzLhqnNQcMYIW7fHI1arHB26uWCQtzW87NwRm1CAk/QX9upgjT4D2uPc2Vis/YWsHEoWB/VuTw8vsshqipkEAXw6esOnR1emu8ywY+5KRF1Kpq+eL2xcjMgqzkFtSS3ZtR1gQv/L2MR4soUIvpOda06m7cUzJyjlF4Ugbw8VaKNPdjCTJbbanrB1NiOIfBZ7D52Cl384ho4lcGwigBl9JjOyFB8/cwcHZGbRZ9fOHubufOctJ7F53moUwRA7GJPien1YGRmQraxiPrf1+CdB0P8r4K3EVMVBUh1tAZ9u1l5qdqiaLapmVwooIB6kAsI0NaqLO2R+MGAhhJcClLWnLKGeiTmycsrZl8yZRK/HxUtRSEtKYaFHCQyEGsbEniKmrmfGv4rcrx7BCyOCgfw9mZrCuG2i1KQweqUoQySbJdEnfwflFG+lz93sXVv/+7XYlup4/h3g7bXbSOGPKe12tdSpeOm2Plo/i5ylbnVhj6qPRsZKWzxoWxjLugJ4cowKc9XQiPL39NwTZrP4jetwkFRTlUDY03b0zzYk8KPFMW1AwDe7sAS5xeVUHTAVxITJafrF0neWzf4HeKu+f2s2sfo5VPFSM4flmdhPuY7Uc14Vr175u6wrAkSLT60JQX5dIsgCxphwXpV3KKdvuoDAJgQ9hKmpeOrxUBUOsBCHhUTN0g/JECdaQmDQiH2K3rUSD7KEheVTSe9eLT6/yDoK6FvHNamcQAQxPFSKzIK2gcImFrFqbcp7q8fQ1W3Ruh3+KfD2RmP5dsb59Z77z4zvy/PJjRjI14uRet6QNmoCwXdRSW4yIEivpRQTVFWXoYbrZkZJjSJR+9WCp7h2GSH2xCHY2XONCuxFaWNber4nID3uLKnW9IH3CUTCpXhEHY5DUtJp9OzljdAu7VDFuSI+lR65QSFwDfQg4OuIxooyFMYmUKKZbDBON3HxZNWeOIdQ+sOGjxgJI65v5QRmty/9Bb4uIfDr4IG6iixkFOXAI6wT2ZOhQG0OqnOysGnpMgT4+ZOR645vf/wFL7z0KkpNbXHx6HbEnIzBjg3JZPxZYvGaRShIjsJvyxazfxXAg8obTXzfmgodjBw8Dq4jR7G/66AmLQGfvfkqC98MYe9ogwICHF24jju4WyGZdggZeQUYcff9XLOtcSHiBEK7Ded67EpQpByX1u/A72vXwZgSuj59u+HnH7dwH2YOA3NKRBMUKq0xJHud7Ddh5itFITf2l239723p01f2E5Xv+ZXj/a+sQW2TTTZgEZAUYcihFLu0PICoRAiwK3NKLZn7TTplsCTg2kj1gSAfGzJVZ2Dr+t+wdcMRfLt3M/c3RXjxvifg3WxIAN8bbj110f2BV1BLi42dyyjbevY8npr5DGzauyH+1GHuuWrh17k3mYFuZN82Ur3FBxkXovDR0zORXBCPYRPIwn17IUEqU5QVHFGsN7QMwlkkyP10gw2VX0rw2qsvYde+fTDJrUXfEBs88/goMm47YMNhFvtdOIkPFr4DQ9tO9Ew+j9Lci7ANDcVSMkQP/HwK+XyPAXf0xwtzV+CNR+8lc/sgxoxoj25dffHbz0cwYKQbBgwLYLFdCGWFd2P3piMYcUcg+o/qRlUMK+j7huHEb7/B0tacHroOOLx9n1Lw4E7Wr5WNg6KuEB0fjSOHD6FrYE8WZMZyHtaDX5gdbD1sYWZtA2c3bxbKGGPTT2sReTSNYFwxQjt4476pE2HXoRvyohMx68nn0K1jFxYlFOLU6Ri8PG86Oo0i+E1/8sPLlxPE/AQLfv2MwCtwdONXGDDxFeibBbEdKffNosija1dj07zNiIjKxojn+2Lqe2+AdZYs5qEdA2P5y/wvsGD+Unyx4CE4cIwZWNvDo+MQlGTE4tsZ02HaoIcanUZMePkpuHBuqbwUSeliGqpa2EHHxAVpETlY9P4iXs+ADNwS3DdqiOIVvHP3QTSzP8WkJLKgyBx3PzAYx0+c4V45njLo9yOQ+xsb7s9rKb9s7tgR+pRer2ehZTPvpdNM6X1C4Q3NtBng2NPRNpHVifMP9zFUIvlhzhysXX8JtmTZx8dnsuiSkulSQMQKNW2RTW5Z11rvD66ek//0/9fc2Kh2g7d6XFb0UBV9tN7rqPcl8vvWc8Rl2WSu22J/IUoc/Cm2Gdrl9VyHOQ6rGA/xCf74AXS9wx2pUZG8iEpNQ64lxbcybvVY0KPTpMtiUSq9GFEpxMwLC+eswJFDF/HKCwPLfIMt7EInrFFVC2oOTQQ0EdBEQBMBTQQ0EfhHI9D2TN8/+liam2kioImAJgKaCGgi8L8fgb2r33Ixq8xMjDmdYLBt12kY2tvAwduC0sCWsNM3ZbKJ4C2/jAsjQw3eKlJ1ZJ3qsiK9loke8Uo0ZKIqOiIReTklKv9UMlhLCAakZDchr4zeUExoaOnS9/IWAD6J/o2Sya1bpzXgIbfQ0jKiLFsRLI3Jnpj5CrydrZkE+JDJY4ICJjZk1GRBl+CThZUdWQ3x9Og1waD+3SibbApTgybkZxYiPa0SRgREa4nwpqQW808ik6F1ZBfYICjYg3LKxYg+Gkcg1wvO7s7Iys1XAFwrynMGBDuRXVgEo0obbN4Shf0XC9C1dzv0CreBbpH4OtoiuSQX+hY16DuwPa8RSnm3anz44mdoNG9C7wFdYMLK/arKXFh72qP3HT2hzzzlb99spJSoPuX/ekHXuBaXzh9GWVE1JRtDYWtPv7bsTPgFB8KzUyeqQxI0z03Did1b4UgU2J4AbH5+FeIzKQHpFc5knA+ymUC+FJOFUiZZwjuHwtHVAo3STg3NMGACRoeATyUlKY0pZVpSVonvXluIxtw61DDpsjehBJWUgdNj0pyoyS0BaRrw9u+fW9TgrTrhdrOEfVue4LJMskqmUg5Jsiky6mTOSkGAEJyMCLTlUebWyckR61d/AjNvP1TmJxGcq4SNgxfZMG5M6glTSptsimz62p3AufOUAs/IJMOF3sr1RgoDI5b+0pmZeWTt6xPENWGSliAx+7GM7yr2Q4OWZJ9qXpBk53/ma8TtxK6tzNur560r5zjxEP7zobCQr/OqavarctYVbFEWazAJLeQ7aS85BMyRRKmRoRYsLC0IchJ4IWDLCAuqxomToC5ZX4ZMqFYR0DSifEI1P18r0BuZYzUESyvIsGoiq1qL0ojqe9+8FVS+u40EWGUOFkatqDbUk8UrQIusLwLcSiJXHomLjcIZ1FEAW0pwM8EtiV5Rc5B+aMD1x5i+vsLUUc6j6oAwpEgHJkhLwEaAXF6jtqaODERVHOoJOAuIa2VD+Xteo1o8dsm6beY8V1BUxlvSh5mZ6AaiuaJaIMfN+ldbgC65zl+VTb7eWL2aldWWMS2faetzt77e9cbEjcDt1hLhOpQTFQnsOnra1tawbciEzC2gYoWvJaa98Bgm3juKfpSXELlvFX1g7eHadShBL3syYY+hIDsBLjamKlnsWm3OEUX01NRjQVQgzG3otZkaR5UM/t23HeqK8nGGzMIqysRWF5dShpMFAQQQHO1sYd89FKa2zjCkb2Uz+29hZQG0uIexMrbH0VW7MGv2t3jm2VEYOHowtu/YgmBK5Yb4O6MxLwfp8QlISUzinsEeaQT8Rk16FPpOPRAbsQXvvPohgvza4+VZzyr+y3WZmTi1bSv9M+lFSyCqf7+hSE0qwaULSegyYRwcLM0Rc+gAju3bjsFDenI/cpHMXRu0C/RHYX0JnP1c4BUeTBnpEpw/E4HeQ8dx7vPG9iWrsP279aitqEP3sZ1gH2IGQ/b3C+cykJacD0P6+EbG09O5gmx6E/HPVoG2N5vP1Ex+NXu6rf1I9bkrPW9bn3s7hQWcra64/fXGoDyzCvChrH4L01Y+K0Cuer8qc46BPpn7VSwKYkGIm1kjHnloOK0mKrBm+WY8//IT6PHAo/SCnYHfvjyIsQM7IiC0Gjn6Teg34A4EduiBrZ9/TzuJaLQjG9wvzJnVftz3nU7BkPuegZadJ7c+BO3IIE/fvxPlZfXYsuMASipL8eaHMyh5bIpa+hfrWJE6ztI8nUZbFpAQzG80pzx3FFYv+xbHN9Ff2awOAx4Yj1EPTMFTEx5CFz93PDH/fegSBNy18ScWHXagNYU5PnzuM0o02yEyLhZ333M3Jkx7GVPvuhtp9M19dNJIlJU24+TZbbTuCMGoh8ajJrMWhzafQnF+HIaMZF9NT4dLcDDsOFY2Ll9JwLcPr2eJXP7e1cWVc7E+LpIZHj5oCH6c9xnSL+VSpcEC6elJGD2hL3oO7gk7esk2ssjzh49moyAljV7CrkgjeFtSn4vXP34J7mGj8c79U1Calou77h+Jjfv24L4HH0b/SfcR4GzA7l/X4ftX5+KLXUtg5gbs/e0nSqAPgplvL6XEozT9IrZ9txqrl0ZAl7Idw8b1waQ5T0OLvuW6LGAs4Tj6YeYi/LbnLB5/pjvbyxKhYd1h4dIBZdw7HN+6joUT6xFEZZAp774ME1vO6fmUOU7PgT5tdA1s/FBRoksP3U8QH5mMQD8Wf3DcVRcW4+TxWJTye0sD+1S/kb1x37NPsQdlIzU5Az7B/WBGWXZ2AHarMqVIqKGJhWbaVVwn6ligUcQ/1Swa4bhTvGvJZK8TP3mqAGkZ4/TmLVi04FtU1ppQvtkacQlZLHRlf+X3p0auu81cc2R9unr83LBw56qBevmzfz942/pW1wZvVTNBsxTk8TujHsehidRScWzU8/tEUX4+xlOefPqH91G6Oorrr6oYWMasev2X5zcw1FHWiBKq/zg5+WL/7mgsXLgZdw73bnh84r0hrmM/iru1+UnzaU0ENBHQREATAU0ENBH4OyJw8+/7f8ddNNfQREATAU0ENBHQREATgT9F4MjG12c0pcW///vOczgbmwNzDyZNA8zh7egAoyrKGzYXKVKTamarsB1qKF8pssm6pLJIYtKEwE0dfVOjzsexGr2JyXZLNOmScUsZwOQspjoaLFFHFl2TjiRfbu1oK3irvqo6+dgkEs21ZJWxot2HwO3rLz6C1ITTiL6YQEDCEkfOXEBltRH69OuH6vIiHP/9NNkvjugQ5ogALyvkpGUjJ6uCAKkhcgoL6SfbSJCasqPWtsgvymYClx63lMTLS6hUWDTt2gWitIxgAL31vHxs4eZlyfgQPCYQEhlRgMWLz8DU2oHSbjawZuLVytwGlbq1lEMuI2BMeeryRvh7hWHrlmOIp/dsSLgfk42MWWMFqujX6BPoBD8bJxzYeIIeeHVwDPRGp84BsDJpxsVzMYpPo5unJ5O2ZWQ7Z5MdEAy3dkF8Bm0c3rAa5Vmp6NC+A5POZUjJrUCArxcCgtxhSJZjMsHbrIxS+Pi5UeZPH8Vk9jQxIdxMsMPR1RUm7AvlTIhHHzqPfduOw9XNC6WUP127I4YMH3MFCNAm6+BWJGw14O2tjYO2fPo/Bd62lvUVoEzGpC6BD/E+rSX4pswB9FOVoo46jrknHgjHC7Pn4v1pL2LTtgsY2s8HI0bdAff2IbD39WOfs1D6SjP7kCRrhekIOKGuuhanjx3F74cPIzIyloDERSajK2BIhq6ZuQmBO2MVQ4OAm4DGwrBXySmru55aIvSvf7W4Gdhxrfb4u8Hb1nOfyP5eC7xVxpEYtrYcV4ByjI/ESd6lnr64Ijcsz6j4yBIUFcDDgAxbXfF4JXNVwFBTeuSKN60e0UZtJmFr2LZGLPwwNDFkW9ShuKyc4G0NE6+NiiQ2NQ6UO18/4mrGn+oZVQxq8cjlSqAjvoCqc0VyW9iwyrXokycgrLBqpT/pc61RfJD5zAb64pkrCV+V/7GAyyLD3Uhakyr+2gQGKV/JNLIkwhvIHtauJ2uY50o+XZg9hnzPOoICpZwrZZ0wt6T3Y0U140JAkcl2+SlAtjKv8c//D5631xv//z3grbQnFTvoDU8TUuQTVDU01cXwMd3w9LOTuWZSqaMgAU2ZaSjMKEAp28GBbMMmqncUpaaQEWdL+X4HSmma8zoE6LML2ZnYf80McenUGZQprMnuMNOqRxVlizNzCdpqN8IrNIhsPlMCCEa8FhmZVMVQvLOlnQn4NxF0KctMgaOlHbTMA7Bj5a9IvhSHB598ggDxRa7HK9He1wfmLPQKpY98SUkJgdMGOLIgJYsyzbGZpSiryUOnroP4Dm4EKM4iIzIT+9cfgKkxi9saWJjCwoSunfsTACrFL8u2Ip7KHzZ62gh2McadlGN1crPCqdjT6NohBHYWpkgsyIJrcAB8wsjWNPNgX9RBxvFDWPD2MqTFpNNmYTjGPDMNVl66dIZIwf7VW/Drip0ciaZUCrHEpaQcSp1rEbzlOGqRTb7ZfPbfAN5ei4EoY16Z81osPQTMrWNRhqgMqMeGNoGksmotOLFoI8CaUsm9gzDo/jHY8PMW7N58DLO/+QjNVsZ4+7U5yD+XhAVPj0azRxPs2O6lbOuLx87Ts/UC7n9uMgIGDUV1WizOrdsAZ09veA0bofiDCNOyMDoW58nq7j9mErb/tBL7Cea+MHMaPDv6ce/LftdszLnNBKV5FQIpw9KBHqgwRm5SHk5u2oNdezag17BA9Ox9N166/yXcPaEzHnx3BgvwopEfTant9j3x08yF+P1IEqWbDZBZWIDBw/uTjF7Kfdl5TLh7LKZS7njZG0/C2jaHa25PXDyZzELEJlxKiIKbnyOCOgeyOzUhsO8dOLZ5L7eNluhK3+W6/GTaZaTShxxIS0iBT7e+OLltDyKORiMmOovrhB7G3j+I/csYtQR4D609iqzUi7ijb0cc2BeJhMwaDJvUEw++/DTWfLMWv85fh/vG9UTviQNg5OpCuX6C3tQ+z0vIxUvjH8Pjzz2CHuPv4DWOUurbAfpWlC+PjkHK4fNkRW9HXCr3oPoOGP3IXXjo+Ye41iSjvDAdpw4cx5Yfj8DZMgCPvD8D9j5USmhKZ/wNkHYyCtt+WIW4uDR4dQvFtNkf85Z1qMy8QMnjZrJr6aFLgDc/pQRfvrMIiXHZBFGN6fVOBQ8uRJdi0uDp5Yye/dqj65D+ZPF2pU+3Mdm0FbJCoZZFTk2cM/QZP21h2IqCA60bKPyO4rwYGGnVwEg85blu1teyIIl7JTNra9ZGaSPubAx2bdiD43w/XT1brlc6yM6vUCwltPj9QfqH6LqLzHPr42bz+2VRdNVZ/zZ4q6q74vrJdVePa7oJ9x0N/C4oxbRV5TWU4m7Gom+eg5V1HTIy0pXCC7VNhKiqyB6gWbcCWo1WlK8ugzElsBMSarHgk/WY9tR49O8T9oFtj9dntGU/rPmMJgKaCGgioImAJgKaCPy9EfjrGZa/93k0V9NEQBMBTQQ0EdBE4P9EBFYveNHI3LIwWj+7wGPfjguIL6MPnYNI7prA294W2pVMqDYUKkwpSYqpQBsVq0GfPoJazIY3ERw1ZPV0fk4hkhNymKggw8FQFzVc3WPIjskoYdJWi+aykpzQJjvzigTDlWG+FsOireDtH4k6JvIkBVLXXEP2GJlaBH606UPVt3sAOoS7wZwAhpOdA5at2oozZwvQu19X9Ojlg1++X43MAoKwodbw87FCeTFB09JGmJgZELzNQ3WDgFV6cHZygS1lRcsrcgj2muBSVL5Sld+tUxfY0rcxLTUawSFeCAzxRm5FAhN8FrDVc8Irzy1DBgv2+wztAOOKfLIxymFsZQYbJm5NTfWQGZUIQzJqE/MJbjC/HRIeoHh+VVTlMmFmTq+2MHrgNmHr2iMEz00p12YDv0AbeFH2LvpiDD9XCX9/f/r76eI0Zf4MmVAMJHjr2T4A1blZOLFnD1l2+vR2tCGb2Ja+kqYwIiHAml5rhedTEXkqHkGhAbDzd2USm/Q2tm1RfCwuRkXBhfLLzmQn7FuyDUlk7T77/ns4vW07Ppq5CsllZDjTQ4wcuCtJfy1Ne3VySd3i8vsr/+3qT/5920PF9vMWR/QNn/t6F7veSTe7dxserrVMripLp7qoIpnbcn4LF/Xy2yp+si2uh4rErUqOVzm9RZr3po+mAGKqBLkAp2pPVWHACStSJG0l+ab4YEvCnBf0sijDnE8X4OT+M/iJfnraLAZwoI+pnYsOQrqGYODIoXAO8CYQQ/amEWV4G3luPRPblPSGjh1fiAnPRl1E0Ydyw/oNOHrwCGIv0R+OMrgWZOPqM8Ms0o66ihxwA+ckPYJ0HPdawsQlICMShHy+Wz1azzW3wxi7ErxVYNU/HuGG7Jk/+k1rAWTVqerzVF7Af34jFXh7+R8EkFUfwrIV2WlpM2kfAb9F1lq86EQeuI4grkgIK6AW21JksI0FcKqlXx+TyuamZop/nRnnKVPKsVZV1XHeo/csQfY6JmebCLCqgHeZca/Xia8Eb5XErmDuIuVKZQFRYhCysLynMHDFu1JkMfXZ1vI7pV8pjFr5DAFcMrekmKiZILA2300Ytfqc1wRw5pu0JL+5XvH5jCgfr8ciA30ypQS01dXjukBAmPl3rmfE/ngdPRYgGVKesbiYso5k69ZQZaGWRSsNBKbbAt7ejJmrbovWzNsrQPmW+oNr9dUbXbv1OL6yb91YHld9n7Yzb1v1p5tI717u/9wrMJYyBhsJnGmzMECC3ixMfZZv5eeJ/YAlZn04FYNHDWD/TUZd5UnUF1JpIqsO8VE5KGY/s6FEqzsLqZzpLy+lQTUis11Zh8TYeDL6a2lR4AoneycCMPbQtfNW9YuGAsUPt8nARvHTpm4yGkqKFRa5PiVKQT9ZA6X/6bAfiwKG9Dsy3yipTTou+4grKjKzkJOQAM+uYVxP65AfF4e9WzcRRMvHxCeegTELKfILcrBq3TaqUpRhGn1MLWwCCZKdQ1LUbkrJboJBvRnsaTtRWV0OFxZVRUencr+RjnYhHdFs2oBCMh17tGuHzpSWj4o7AyOqdQwaSFnbmnKkUS45fMBQ9kFTJJ2P5x7GFJvJktzAYql3Pnge3e69H1FntsKTr6NPTZOVX27CgYOXyFgzp8wzfeyTM5GbR4YhC7MUmeoWr+zW6iSt+1trgOjqPne1bOq151SZe689/lVCADde4P48N8o69UdFjsyCf7qtqMFIIaH62YuKSjk31XJfY0D/bAsyIOupoGKMyvIKVHKNKqDHsQmfMchSC/eN74cJn7yJpBPn8fCwNzDxnj54ZtFHKGYR39dvvo4wzo93vDABEVlZyKVk/ODew1CUW4K4yDMIJKBn5eiEXz+bS7ZrGobcNRih/cNg5OzGudQL65fMomVHOe58bC5ith7Gpi1fYNK0++DUjv2c7EotFi4knTmPue/OxZChwzD60clkXrpxDBizYCYem75+Cz1HP4pjOy8gL+IIHl74BRVi6lAQd0BRQ8jLqsJ7z3xP5QRTBHfyRkFZJnr07oZd2y/h0KFETH3yfqTEn4aDTSH69qF3LPetSSwayC+s5MhrxIPPP4DEmDOwdvTG0qUHcHTvRaw6vJzFNFXYtuZr9OnTjVL5ZiwS3IM+w+/G1hXrEHsyFmPGjkXnyeO5Pmth45dzsWLeLjKT/eHiRo9mFiUaWTmj650j2C/PY9rEjzB2vC+mPDsFeg7ik0uFBRbEmGi5YO4LM9G1U28MfekNeuK+To9nLfQeNw4XTl7Ct68QbM2mwgbnjvC7R+CB196Epbs1Gqsu4tKBdTiw4wgBazMMG3E/BtwzGblxG5BXmIiQTsE4v+c4Dq3bj/jzifDtHoJpn3/K8V8sPF7F67iirBTGnCvijhXhy/cXkt1bivB27akqUYvo2EjklDTg4ecfx72PjIGRLQFFKZZiYU8NwXY9LaoPKfslYbKX8qesm9yvNJhwjbBAxKEdOLb/V0x99TE01Ggj6XQUrWKyqQDRiLB2neltG8t2qKcFih1+XU7lnHoynQvKkZyZD2s7J4LCvB7XNS1ZT/mn9bovf5d7/2lzfd3xph4r8vPWZZPV977Z/qf1eFdWnJYiOtl/iE2JrOOyths21DCG3F/wu5gW93gNVXlUQroTA+4KQeKlaBZjmSvWGyLqIlsX2R9UN5DV3Mi1m31NbA6SUqqxbt0ZzCETvKE2Nz0rITI4dMIiQdQ1hyYCmghoIqCJgCYCmgj8gxFoQ8rqH3waza00EdBEQBMBTQQ0Efg/EoFf5t/v4WSBFNPCevowHcUlMkLdgp0RQkaHI5lW1TVM99SVKqCMAADq5J8C4vLLeHMjk+ySz+CRTABTfK906btmZdhACTUdXEgrQX4dEyEEPXWEBUbpz6YWsOfqBMWNpBdvpzkEoFAqv430FN9YM+MmenpZIsjVDu0JHMXG52P9umP0v63GV99PRwFZDO++/RPlGg0RHOBJZlYD8rNz6UEXRNaZEUrKm3Hm9CkmV2vRObwjQQ4tsgn0cDYyFfHR2fB2JwuWiahmLYLdlAP19vKBhSOBbEcjdPZoj/mzV+IQ5QzvvGsEbIxqkcoEtAmZZ8h4sgAAIABJREFUvDpW2ggIo/ReQRnKUopxNKYI2em58OYzBrd3ZLxKFLCqY6gf6moqsI1MES04o2O3DvShjCUDQxf2ZJRkZWXA2cWez2TNpDQZjWQECObh6kBw2MYOedn5KCgooE+ZCWwon2xMBlNxTRpsfcmqTSrGiW0n4eJHLy93O+gR9LCkNJ8uz6snC6iRyS8DMnr2/LiObB8XdB46CrHLV2Pj0kPYm1iPNAMrWEI8vgSIUSWP/pDu5d9bFEj/1IyC56uPtoL0t9MXbuccReT1Fneokm++kjdx8zu39T6XQTzJxvM+reRxWwMxHGF/uukfhQ0ijntV+/wJFL7q7Cvk8TgHtG7b1m0mwJsAbdLuAZZ19Ly2wEfzFkLb0A7LPvkUR/fvQpC/NfujeOBmsq85o/eIPgi8oxfZJ1UojDxPlloTnHxDoWfkRJllT96KRR9kk5WXZGDdio34/ssVlG8kW4bsNH168OkKOMQiDQEoG+oIJlOakDRLJjv5O845t3rcjJ2mvl5bQLWr73277E11293O/ChMFmHYShuq26b1XC6FOPJ7NUip8jMW7zmVfLHq/wmYig8d21cNAslaoP531Xsq3NlbDfcVn2/dl6RIQIAZdcGA3FveXwqItNhH1M+iBnwF1W4mYN8a5JF/U+RUxXeP4pTyDvKY2oJmqdnaws8VT2UCQcJGll/L+8r71TT+vX7KrcHb1i9+O37crftCa+BNdd0rJWev1yhtB28va2W0bqMrkvcicc14/3FNbRbysDn0OAabyQpvplytxNmACh1JlAoN8nTG11/Nhl5TBosydiEw2BG2LIQqoX9oSmIR10Wu0+2DeA7l+WuLqH5ByJeAUn6agJIFcHBmARUBNC1bAjtc56vzK1GUVYBiMutcfd1g7cW5g/7FRbQEKCCLsCIjG4UswHIL9IFf35EiUkGmXCaKyovh5htMhqot5U8JMICFWBFJ9AL1g1YJmdkFxQQCrWDWzo/vU4kv33oX+zZTSWBYGJ6c8wqqKyoI2MbALWwUQYVKWgxIH9LFps8+RfyZOKXP+vj7wtjcilK2UUigDEmvvoPh6aqPvAyqnBCAq6dUfExSJHoP6oaeA7oS2E4laGRMZQ4n7Nx8ALGUWU6OzUU6ZV5nfTYDHekZenrHepw/ug/jH5uAisJ8fPbSp1TUqIE512x9q2YkcY4szGe/p2yysNRl3MiYUquSXD1/3QyoacvAvj54e/PSqT/3YdX+QfHqvkIG/sonUfe5CrZDQFAAevXui81btxCoLYC5ALsE52sJygf3aU/P10mIOHka+9auxSP3dsXkrz/Gmu+/QGFUslKQOPaZqXBkgVpN9iV8+vgzeHDqA3AYMgYF6YnsW+yz3Ybh2LpNWP3TMrzz+QwWB1jhnac+RBWtAQYN98bEN9+CvmEAC5HykBZ3ngWC7vRTDkDmmZNIij/PoiX6ydInVljnWnoelGn+CJ/MX4/3Z4whs3Qqdm9chsF3DUNZehr7cymvZYxXn/sAEyZNxZ3PPM49WCTXuDzuRX3x6+xNePfdH7Fw/kTcMfUunN24GkdP5eDo6SLsPHIJ3XxMMaCLBwsNtTFs7EiUch1Y/eM2FHIsODrowSXEBYMmTkFCdDmeefB9zHxvBIY/cDd++WE+7pn8CIHNbMx7/1M8/eZ0/PDND/AgO7dTZ4K6rrRScbbC6e07kZdZxfW6jOt7HaZMfwXa1cAZSg4vWrCMdiGGeGPxJHgSHNVu1kfKmcPQNrPH+k9+o41KGT7ZtB6JJ7fj7CFKhg8bgn0HT+LIau7FuQe2tLXA8IcmYOAjk8mWt6LddBRjcgiJSZcod94N7fpP4/62HjvXfYqytP0YPH4k7Olhe2ztGXyz4Fd0H9ELz30+m985ypF4dg/VccwIkLpzG+GInxd/hw2f70DPzh1hyS8uqSmpiEnMoI+vE8ZNfhSDH3xAkUPW0uH8JdLI9GjlNx0WhCSSNcy9BeeyGrGJMaW1CIsz9HQ9cG7X73jxiVdw/6ROeGLmVKRznOfTYiWQLPq9249gGeNuRtbvm9OfRlFeJfbtPo2E7CLk0eokk4C6EZmlzdpcg1mEIbLJnCz/6OTqvq+su1eNg+uPt78G3sp11ePxRnvy641LNYNfWXf5OtRp4vrKfQaVDiwM7FBMlYNXXumPCS/2p5LP75xfPVlMJtrKlJtmcZVsMev5/amBsvqmLKyqpFeugbEjlq88hczUZgwd1B7ujnpBnR9dQrkhzaGJgCYCmghoIqCJgCYC/2QEbjE19k8+muZemghoIqCJgCYCmgj870Zg95LnHrU1rvmxjh5Sv/x2GAmV1fDv4IFwPzMYk+VUQ+mvproyhd2kMKVamDcq9hRZT2S6GTA5WEXWZ1RkHBO19FljUstYvx6ZJbWITC1BqZaw6QRoYXKXCYgG8ci8BoOnrQymtrSGkuxgFkCYecaUe6NLHpNp9HwlMKvNCndfDzcEuLnh9wO/4+jRHHTq3QEzFk7HFrJblvy4HuGhHeDr647zZw/B29eF4KgDK8SNWAGegMQEJld1jGBuZYKHHhlL76xq/Eh2YWO9Fjp2ol9dcQKtZrXg5+UHV2f62tZnYfykx5G5NxEvv7EAAT1CMGH8EJw+dASFZLE2mzbCN9gTLlY2MCdr+cCFi/R4iuA9DBES6kvmLmXbDOrg4WwDC1MDHDh0kmwSI/Qf0Ie+atlkxjWjX59eTFznUMq6ET4BXkhJSMJ5XsfWxgb+TEhKcrKysorJqgwl+W1saAI3vn9ZcyF8Qjxga+yCU1tPoIHecNomWvQ+cyKjiJLO9JnsMGQI6T0GyEtMIOmgBjb0BtNmUiXyp1U4uo2ebYeZKDZ35jtT5q4FvG0NLtwInNSAtypuZltA4jaBt8zb1ZIpdjXRSTmXNzJo1FfGsBrYUvsC3ggYvAIYbjVuW4ORcr54l0kSXf7exdGY3nCGGDHyDnrkjYCRhxc2Lf4Gi79djC6e7ugeHoLkuBjU6tei952D0Pn+u4HqAuTFRKKO8rfZlFR1cg+Eq18PgiYcy2SeaWtbo4wyg8vIkP9g1lxYkxVqxqIFGlYSnBAAV5KeimgfwQ9mAJk0Vh9tTUK2FcRoO/B1ebb6N8Db1iCrIp1MAEftLyvvYEgwTSTwZX5Q9wEBb4UBowZ21UoLAgDJ31uzUS/H66+Dt63ndXlWdYzVAK0ayG2gTLcAu2q/S9XfxUu3ViWj3XKogR9FklFJiqtY58IwVhLL/CNy0ZIwFvC3scXHWXxy5e81lG7+O9ek/wXw9nprr9rXVvqH9LFaMqqNuDcQ2Jy7BDJI9UC+MwHFAvg52eK1aQ8gKfokTp86iPadHTF+4hg4+QcjNyYBkbQ1aJL1M9idwIs+ARLaLpRUwpxe2gZmZgo7TcvSBjUELSuzs6Flaks/dhY/sZDM2NQEWgRkG/PykRAbR/l/eleyEMHPwxMOLh5oys7h5wxwMfoi9OyMEDRwINcyU1Rk5VMytgTlUQcRl19C24hQeHj5E4CNhD2BV48RPRXWZF2JAb6Y9SW2bvodT0zpS//4SmiZ1OPJ19+kd71UsZUh7+I5rFm8EVZcM3v06ESJeEts2rwLO/ZEI6yTA+VCrRU7BwsjC1iamKOouAC19WXoN7QXvXKNUVRaiLD2PXDxdDSO0aagvLwBsdEJBLQewF1PPsZ+zH6eS1np2BSsX78eEXzP+NgiFp05wMTamEUHdUjLKaWFA4sfhGIssvQtwM/NwFBp3yvWGf6/zCHq43aKVlRMwpszb681995snlXPSelp+Zi/4A3c9+R0vPzkZPyw9Dd6B3uRcVlPieIc3D+6E15auEHxpX1lCoH2gjws+OELrN5Ar1Xub44fOIxGfbJt77mD7NcaZBCA27VoDcZMnga3ET0QcXwdDHSdENDlIcx56VHu1Sow7tFpOL0/AT//+BOsTMtw78iRaDdpLPRMCBQS8KutSkBVdR4srbujnPdLidqDAP8Q7q8I/JlZ0wrADdPob7th+wV8PWMiWYnpsHKyQe+HHkP84TVwZpHcwZPZmD/1J/z087fwGOpF8DYe5ZQQb7DoiaF9J7G0qR6LPp5IaeA0Fj11wE+rLuDHb3bChEoM/lRmCQu1wXNz30STmTG2fvkzipNzaEdwHOMeHoqeD01mz3DGmjk/4Ojh33D3xNGIuHgcwwcNpJKOKT6c+yn8unZW2Ol29At2IEP0ZPQ5AqEmMCHDWZt2ItqU/uaDw4VqNL3ITl6xciN2bo3CoiUfoEQ7iozKJrQL6AoUlpKlzuKrH47i42/fQUDHcDz/6L14+rFx6Nh3FNb/uBnrv9qMRoNaPPHuU+hDL2FtruelGefw6ztvYjDbxWfYSN4rBBXRRZj/2otky0ZgVcQv3JvqIPf4SYLhi2Hr5IE3li7iTJOB9IizxFutadPQDuU5GVj5/Y9I41iZ8tDLLIiIwrIlK7jHrUY3evg+OeNl2Hn7cqhUkL1P4JbvpMs5jL0fZTlZqIw7DgNbc2SXl8E/bDiLyzz5b+a4SPD5zXvfglOoA+bwvlbOWiw+OcYCSg80l5vhA7KLL5ynp66/Jbz4nSMxpphAMFvNsBrJ6cXcTrNAgf64ohaiRfBSwGHpO1cf1wJvrzcXXx5HbWfeXqso51r7ldZr8o3A28s+1Fxfm6pZYMoiFX6XMNIxY1vkYdQwN8z89F4kUwpcZLtVlgkstlWkzul3y3aorW74f+x9B3hU5db1yqS3Se+9J6QQCKEFCFV67yIICCqICiqiYuGKKAhIE0GaINK5gIB0Qi8hkJAeEpKQ3nvv/3onjEYuaECvn/53hidPQjLlnH3ess9ee60lY5pXVJaxkdQOt+/kYc68Q+jSwRgzxvu9PmD+6a9bcy+oeI4iAooIKCKgiIAiAooI/HkRUIC3f14sFe+kiIAiAooIKCKgiEBrI6B0aPX4IB1U9Qw7H4aI2GzA0hzO9Fa1NyFLhjKHDfSRa6hhJzpvoh9lXglvQTVl+t6yYJubU4iY6HswM7PizTiLhmTYJmeVICKjCDXsnhfgrzILFORxsdxEBtdDEOjPLI63PGl557gohWiqKpMJ0MQubvq3mutCXY+sFrICu7ibU8atgn5dqTh4hnJzH76AmWMD8MG8VYgKz0S/fp2RnnMXFfRCdHFwhiu78xtYwL10JYRFBgNksng8eEQ3eBGkXbN6B+Ogi5HjByAjMwLFAiClkLCrtQNy9GsweswYVMfm4MuP1yChuh7DxvRhcVcVD2JiWPwV0rESuNBbtlfHLribeAcnfrxFlizor1eGNt6OlJvVgKujDawoiXg26ALjXQkf7zbQM9TF5Qsh8PFqCzcWu7NzEyhvKlhyKsjKyKfvmTG823pTsqyJgG8ZoqJikZWaC3syQJw8HFEuKaGkdS0stGyRHpVO1o46i+xlcHRxRgOr5od276cnrxLsndzQpRe9yyhHmZOaBGN7OyT/eBoXKOEcfE8JEfTXayIDo4kgiij6yJly4poowNvfno5PC97K5owAohhrEWfxkBflxZwkCtrMkOdPsoYLmWQmi4MCSFHWlnmKiYK8AL1EkU18/ZpF+evjfbSALq6vHKyRz185wCaT5yUTzoLjuWsHT9QUp+F+Uh5GjOtLZtJipBGw/fLdhfS2y8WwHm0hpY9tTFYizFztETjUkQy2TpBompENWknZ0jBk5sejU49urGc68PgpAapkwGPXRdilq/jozQ+RnldFLzvN5sIfvVsbWKyXgXWU0W1swWB5FGh+lDXY2gVT/jx53B9XZH3Se/1fgLdyFk3Lz5aNjYdS2I/+3FyQFX9vBnzkrxfn1PJn+f9/ieMfB29bXpOWTDz5sYuYy8Aarkt1BHCFJKMyi70CzBW/44Tg+tMMNMkg3J8Z5ty7OBaET7JgaAsLgIenyYnTwDGoQb9mbYIUVSzcs2GJ3wWg3SQR4+1pefS/XP1Hi9sCkHzc45/EvG0531uei5j3Ig+Qs++r6dWuQyliFSLWItYSApmJGbmwMlQhyDILWUnRiAu7DBc3K3Tr3wO2Hf3IeMxBXGQsWYlasKR3bDXljiX0czfW02WewflMULiE10bfzJxgcCNBzhLoSejxamYjRiebnXSpq0xQ5FYI0h+QPUupZXe/DlCmakZJEiWLL12Gk5MTVPUNIDXWh46VGYpT03H7/FXU02++oqwW3t16w7FLR4IzBIlJJWwii5Iynbh79SoVK9Tg3nEo1xVr7Pn2OyyYuxlUgqcdgz69cL3IBtaFvlSVjN406FBdxLUN98isDBjpW9Cvl6/ZfxD+ndrK9uyYO0nEYBkz/kvhfure1gVt6dF5LzUBTvRZtSL4c/zAKWTTt7eE4O3A0RPQYfgo5MYHM185isoHVB+o0ybwNRCHjp3CsaA7eGHiQISF30Yl50Nmfi1KKmgZwdyiqLhAdl1Eo4YMBHrYvNNyvj1uPZTnewKMl//9t5p8/kzmbct1Sb7WPG7uiDEnzic1NQfTp/bEp+u/x6lDhykdvIANhXW0t9CCib4u/DWrMXriCwiYPZ2gWRJWvvUu6qhy0m+cL3oO6IlqysGHRQXD1cuKiiscB4EDcXbTSWwjM3bqnCGw6yLBvYgEDH95NZv1ShF67kfcuX4Lw4dOwdfrdpEFHQo75pUe/e0xZORLcKG0sop+MdehfFTWUzpW2RrKZB+ioYzEynrcTwiDhYW1TJp+6pAlSInPxvQJXeivm4nxs0dDx0zC3PA22gbOw4aPN+PbTT/h241z4eKlzubAWLj2eBcHf4zEC6On4Y0hNli6eSbqCTgeOhlBb9UShF6KIiO4nA1/WmjnZ4V2ZP02cd8MvRCMksIUDH1+ANoNHUCbAgOUxGbgw9cXwJNNhQPpn3sz6CJSH2TAws0NY+a9jbBrQdj++Ub6PruinOxzdU2yydk8kVCcBCc7RxhLTdDuuaGoJoD+8uzP8Obb09H95ZHIz7iBwuws2Gu74ihVMw4fuYzuL/TCS7Pex7rXX0PfCX3RhpYl5UmFOLjm37gbnY5Zy+bBvWugLFbBJ/ZRqjoEzm7OcOjYFQVJWQg9G4Xju86S8V6Ef62ajXoqzeTGReHa6Wu0DqFyzrYtMPEwRmZ6OCz0rKAq9cbFA/txZN9e9A3ojp5demHdum9w6WoIXnnrVXQb2BeGdsKLlzYBbD5UUhLqMWzaoW+JMhnSdbzW8wngO+rV4fnXxkPq5UNQV0rA1R1BBKo3L18PrdJSvP31Urj3ex63Tq+mFUECuvUczHM+jdTkBEyZPhaxEWHQ0TRHfqYSvl71PX13lZGSWcp4srFUXUcYGHAFI8gpaz77RTGk5Xrbknn7W01mTwvettxrW+7z8vdpOa/leY98HXlSrvNLk0gT1CiZXUtLCzUC/U2UlFauboKRTh3WbB4FEzPuC5Qel+rQJkM0F6ppydjHNbS5qa4g55m/pDsPZfClKKuUsvl1CzLSK7BsTu9rAxad6y4y4afN3RTPV0RAEQFFBBQRUERAEYFnj4ACvH322CleqYiAIgKKCCgioIjAM0Vgy2ej7JzMdeNK09M1zvx4DWVk5Rl7kAFqpQMTTRbJWZCtZwG7gR5scnBHfiMvimaCZadGRq2e1Ihs1FQ8YMFHW4v+V2THVLEwGZOUgyzerFeReSvcCJUpS6hKqmUtCxT/jY3/18UGwe5l0ZH/NOiHqauhDFVKk1lZSSE1MSQoWogOLmQ5dHAkUJuPrbuvoYo+vcs+GIu6Sl1s+GYXGRNaMuk1IZtmb+UAF1sjqBGUOnP+Muzt2sPW0RbBYaehTnmvgqJ6VJJ17N/VB3b2+izGJbAg3AgbExvUs0BhZKULO75PEAtYQTGZcOvoDiczExlzSBAE8yqLYWFsgD6dO6OSbNis9HJkUJYuOuoBvWvVYGKhjYAAf3Tq6oU9u34Am9Fh70Aw18IEe374kZ6QRhgyvDuPI5GyfRVo164DdHUtEM6ikZ6xJhm4OqgoJbOoqAJpSdnwdGsPHbKQBfOxsIyyzJWaZB+VQ8+CHfL0PpPQL9KU0pRKrJxUELgvpR+kk4cHC4K5lMdOgt/AQYjYvQdh50MRmayBS7HFaNBh2Ul4jwpp04d+XDLZVbnn6mNGqYJ523rmrTx8YpwL4IpI088MRDEXRWFNyJKqsfgs8xtj7AUbVhS3BWDLDgpU83cqfJ68MC/eU85gfNpFRF5glxfq5P8XQE452To2+qpo52jEUmQF/WmrKQ3eFn3GTYOFPQuf2zbj6JYDHPN6MLMxREpWKn2Ta+Hh7g03T/pA9u4BXWs9ZN2/hvT0+7Bz9+J4tGZhlQx+AjaAAa78eBjz3tzEGa7OdUeXgK9gHAsGizh3gnUtiqCtlUP+PabX08ao5fOfFbz9I5/ZEvh4XMFXXrj9NSgjANCnrYn+cfC2tbF6oqMrr/uTjlsigJOHu45g3gpEUcgjN1KeUV2djUqq6mQ/cvzIfs+mJX4pUXb3z3y0lnn7JKb7bx3Lr8dt62STW39uvzDBmmW0m+PTspAv/3wBfMl+L7yIybgU7vPCz7CouBI6+mpY+tFLKEyJQnF2MvoFdoJ1GydokFHbQNC1IC0BaVSi0NYzpEQt2XpUd4AaP7uxll64ucigR6wy5fzNbWxZzCfgIWP2aqCRnrKNFSUoLixG1N1Y2Di4w4zNR1psRFKqJ9s3Lgmx4XehTbDWycebigD6VADhKBJejKX0lC+rgQbBAzVNQ6jqWhEkekBFibMEl8PpAV0PWydTxERGoaapHO+uXkW/eEeuNRICumFU3/BC1uXdWPbldygtYSMA7Q08nDUwdXIAveatsPvwUXrc+pLF64HCAkqpUkY28m4IgbkH0CcjNzUljczaUgwa05/PdyKTNxOm1lZc9zIQcTueeYY7rHwDmLNYIGTfQRw8vp+eq47o2oMgs50vIilTu2zZegwc2QM9u/bAm3PmwdnVFlGJuWwua4SxqS4VN8qZC4j1seaJEsTytVuMCcF+E4Ct+BIPOctd/hw5+CtfW34L0G3eXx42Szwy4Fq+7nEAUmsa++TPqaD1hZVuHZZ88RHaDxyD6OhIrFr9DQ7uDyJopoqZXg7waaeNwfNfpvRvIM7sO0rG6edY+sUMXLhKSd60fOa75fD3daX/rBr8+vSEuseLlE+ei8iwC/jqwOvIpWxvOQzh23si1wl9+iDH4MbJE8wHw8moLENtSSmMqHpRx4aPtl3bYN7yt6Fvr0c5bqqrsKFRWWKA2ibmWmyKrMki25oevXpuHkiJrMTLU+bL5oi1XgPcnDQw97OZiCIrUa3YFB0nz8dHb32AoP2n8MZ0P0z6YARg1ItNBfYY0X8CsiOuYOeOWfDs0wFl1bSwSMjH6zMWoyyjBqa6wt+8Al7eumhLqw+pijqBxBD4B7ZDAxsNRGOijZ4pbt8IxyBKFTu09cH173YhPTMbvSaOhWm79rh8cB82Lt4EH1pqeHi7o7QsF3VUxtCjOo8755qemgmbLEywbtVaMscNMW/155SUZuMF1WLUOEMjaMey5su98PV3w8srPkTUqTP4acM+fHRiL5tuqvDN+0sRfz4J725dC8u2AWTZF2LTO3MQdoXs9iVj0HnERNz46SBu/hSEPoFD8dOJ87Ale3/4wH6IKMmgrHIO9v1wnuo2k9B35lQUlN9jEwXnM0zwxdwvEHPzLj75aD7uUDL7wKFrkGo24d2Vn8AtoDNzhErmQ+I+gXOjIZs5fC4VZEx5raxQXaaCdydNo69xDj5bPA72bT2QlHoPnh18EHT8MoHb46gtUMK0aUMw8M35WP/RYhTn3cUbc0YiifM7OCkB4wjcmjiYIfLCJTZ0qiIsOBnBjLWBhS4SU4ugSinnUjYO1JKVSn0BmZKRnHnbErh9HPP2SY00LadZa1jvLfPK3wKFxfNa5not5798/ra8BxPHJ2HDkkRIIHP/bSI4rU5QXL2O9x0leZi/sDOGTOqNRDKktbR1uVfwRoh7Ri3XnQZaXzTVUg1ENFyREc/FGU3KRtj8/XXs+j4Ei1/qUhMQYO3lPPkA5YAUD0UEFBFQREARAUUEFBH4qyLw36jh/lXHrvgcRQQUEVBEQBEBRQT+kRE4tn7KGKmk9kDsrTjERGUCepRDI3vEhFKF5ux2bmJxW5RfUF/1M1NLfvMuQKGK8jJKJNNTTVWKqIj7LD6VQF9PjwASWZ8F1WSRFKCYzN0aCcFbFqzUKMdJzJdlkr8KvBXd7MrQVFFj9zeBLsolm5howMXJAVlZlKgjK6VPoB+9brMQGZGCyKhiFu9sMWLMMPx08hji4pOoFswuezJ6NFQ0YWNuCHsXQ1y9HEzvqkaMGj2UDJ4K3A9LQEhYEnIr6qFnpo22bR1QnJ6D7LQCFqwNocO4dhrWHv37BuDsxj3YtP0i9N0sCW4RHC4qpMeXIerVVehPZgwbUwPoschtQUZBZnYhrl+NICieSzC8CtY2ZhhAP6+UlFRiVBr08FWDkZE2bl0PQ06WBL5+9nDg8ZWWFZBJ0gRDfUeyPiqgZ9lIFpAjvfVKEHsnCrn0Ie7coS9q1cg0kEoQHR+P5NB0OJs58jjo86XRwKFgJINcpYYGsHZ1IbihSu+4ckRduw4tEzO06T0AkQd3IOHufdwMb8DZ2zlo1BFAvlTGXJEDuArw9veXhtYyb39mIMpY7Cw3smAt5qEorsuBlHJeI+V6grNkfgmWobyYJnw+G0QLBRnocubss4BEj55NywKi+FkU/sX7Z5dWQ6epFp3czGFtRLs5Kqc/yCxBQko5XnrteYyYORuZMbE4sW87gq/cRH5uFRsQdKBJ8Lmsgo0MtqZsVGhHFtLLUNaoQXIkfeMoU25iZcRmBi0WA1niVGeTxbKfsHzZSRjqajMWAtSlt6m68E1j44msENr8UIC3/zkOWxZc/0ng7ZNAUCFx2VI2ueUZSxp/8eMVHsDi3Ju9bdlOtb1vAAAgAElEQVRoQuqrXEpaJtcsYyUTeHwGz+Tfmu3/P4C34vzk46alJLcc1BV/E2uAJgvwVQ30WSZwV1RSzH1KB0sXvwpzaQV+PPg9bAikDhkyAGpsWMoggGnj7IbaMgKZpRWc1xowdXTnnJXgflQMveYp7e/qAEM2b6iQIS0K/A01AlysJwBWgOzke2xKyiFbupIWAO1g5uQFJQKj9dXFCDl6mqBJIboNHw6pLf1GmYc0VRbKpFC16AerSu/3RgK8SlQQqSytxe2Dh3CQQJCh1Bjunn7w698fZo72MnC/pDAeWXGhBHAyYWJvgYBhYykba4oSyqRGhd2lHKo6YkISUVtRiv6DvcmifICMrHQEduuLxIR0Mr9VkZNRjCtXguFgw3M0NuNwVSJDtgRWrhboOfI5sszY7FZUwChrMPfShJ5dWxTRH3Pflu1QqpCg7/jhcPbzRR09Ufd9uRY7dl2Ab2BbfL79K9w9fhHvz/mEXsEmVDvRQDillGsIUmtr03aBgLpgk/9Wc4oY+3KPaFljHvcW+TVuydRvydxtBmh+25dWXMcnPR4FqOTP+z1AuOW6LpN15jHYU+bWlWoqH6z/FDoWptxHVLBv90/Y8PUB9CQD1cc0Ez59/dFmwnyUl2hg+79eQx8vFzawKUOfOWHU+RsoiUtEGx8XSK1pKzF4EZmCNfjqvUmYQ1ljTbK1D278HpPmLSSj043XrhFnDnwNA2NnGBl0xfAhY2FXp87/q1ERIgsevjb44Mt3Ye1jgMqKVBSX5lIlQps5EpmeDdooSy4g6GkMTTbgJcUVY/qkj1CQnEwwtQHDx/uh33NdsfXLPeg2YTz6TXoDl/bvwtUze1BFtZSplDxu028C4qNSMaDbWPjZGGDp12/BKdATVcwBvt+wAycOXkdlDlmObKiUNNK7mWo6n37yPq6ePoM67pFdxgzCphXL4GvviEY1zgGqYAjQszG3HDZ2tnAd0peKMNo49vUWXD4eRFDZjbLk6lR3SaUntRpGzxqL6ycvU11DCWFh9xGVmYvNR9ZSptiaDYRCnl8NTeUpOLPpNPbvvoB2gV7w7eaOxPAEgsg6qKwppgewGa5djsWctz+HNaWUE27H4N3X34O0IhcLl02ljUcFZdTj4EAJc2ffHmSsEwhetQOTxwxB78A+KCvOx6G9+zjPCvHuug2QUjmooSENEtqPbP5iPWKuRePlqVNw8tRZKnykoOPAQIweMQXGbHxsUirhjsE5wWZHpapSKseoEnCm/2ydFPE3orHs49UIuxuHfy1+DSNeGU6f370oLs9Cr+FDcO3wJaxdegTt23bA3HXLcX77Xhz54QfY2QFe7ZyYr9fCb3AvuPjRK7u0EFkp1Vj2r+1kNOfBt50HM7F6nAqKYXOsOu8RTLhvseGG+ZLomRIe4S2VTX7ep38/lfyPZ/wdwFueEO//aL/DJj51Nt9p1OuihCoLI0fbcn7MoD/0HeawomGEOS3jpqYmYX7HPbqeDGh6NUvoI15HVQ1NqRXuRBXh7dd/wAAvC0yZ1mlqp9mHdzxDWBQvUURAEQFFBBQRUERAEYFnjIACvH3GwClepoiAIgKKCCgioIjAs0bgxPppO+oKM6ZcPh6C8kol6NqbU4JQHaaGqjBS5g03i6NVZIsqs3NaLkEpGLcCmBMSfA30ktOkX1NRYTVio5L5+yZ6yhoT7GzAPUrSJWaXoYpSwnUqBG9ZKFdrorci63g1BFX+Gxv/r5i3Mn9e+nKxaCDAW6mWOnQp91ZZyUKwpRlUWQyoZAHYgj6yVjaNMNfXwdVjlH6mpN5zg31h7aRHb9hyBJ27B2NjO76O/q8s8HTo5AQpAd1zJ2/CytwAQ8f4ojSzCvsOX0St8LCzkNLTThl6ZFrcCYmGjrkx9MhOtulshTcXvo50Fm6XvLcZajYWcDDXR11OBjvL1VEhpIkdLGFOtm85QXB7emTpSDVxKziGBW0Vme9dbUMVevfrAG0NKYLOXIOTrSWLRcYEvgqRl60FLTJPDIwlBMGU8NOxaygpUMXEl0bA3BXQVmuEVFuVrNt03LwUgYD2lG120ISupSH7/ZUQzUJSbmImOg/wR2l1IQpyqyHV0+F1JtDOoq4dfXTrKUkaevw0vf1MyA6yppfcA+Sm5eLMxUJcjihFHT9XnQVfUYGqrRXs2+ZOfQXz9rdnaGvBW/m7yMa5kL/k/NQikCkKfTUszFdUVvO78JskY41xr2fhq7kgL6E0rBR6uvSNraEnrWDFEdyVy2GKn2UFefHvZ6nZ35+h8gK7vJgvl8qWSTFL9GgfVwofe0O0bUOWEuW8u3XvDXUtfXy7fj/cOjnghbdegSuZR8U5Obh08kdc2B1GxlQ6i3aU9+QaUdtQCFdPS4wa2xUDJ/ZFUfo91NXnw5osKuELqW9hhupCa7w29VNcu5jKphMTmddtkxILsjzHWp6X/CwU4G3z6HlUHvXxzFsxIp/Ib33CYP7rmLf1T8SCnsy8VX44rsXBt5T/F165gpHbPO7Z6kOQq/lnstsf4z34rHuteN0/E7z99XVtycwS1geyUSLiJQDvh7FVpWS5HuWNi8lOzSMD36edKxYTKKsrvs9C/UVaFujQy9aAPu/ulAxOhxLZgI7ubVCakyADD/Ppi1vIL0MDMxTkl0CHShm2Xu4EVrRkXPqKQvrKcs0QrEG1ggcwpjyyKvcqJeYiUnMLgrFKqK6VIPTEaTZlRWLs5Kkw9vbifpVH2eFkyimzQc3anGwusoIpvYyKRpRQwjSEMrhmBPFMHb1hTH9cZV02blHCuYmgcElGKaKunMWBrT+gSyc/dB4WCCtPe6gYWFENIJufWULVCYJk9BBFlSpBL02Cc1fIfkxmjmFHr99y3LwSiZPHrsjkU719uL5V1XC/ZHMbJd+lVNYYMmUMNMx0kR8dhYycInh27MFGLGArwbOAgN7oPHCyjMUcdfUUDizfjKKUXKqlKMOtqzf6j/PH3rXHUVNUSVlmZSoXBOLc1QRcDYtmvKUEbmseNuDJVoH/GMZiXZDndeIalDAuFhYWMsC3oKDg5wYhuUe6TP2Be0xL8PbJrD3ROPGfnymfZ/Ih1PL1zXvLk2bbL38Q81Ws7eWVlfBW1WS+UoY+z3fAuNnPQ0Vqzf3AE/nZDQg+uw360efQaRJ9UwnwQ8kUWdEhKLgTCnU25Tl274mQ/Sdx+MtNCOzVDqY+Uly73YQX5s+GnlYGqmsKoGXlgwOrN8LTyx5tB4+T2RbUNGZxzdDgtffDkd2bsGTut2xU0oKhHq1EsvNgZKyC118biA4ELbUsdZB+6y5UODYs/TuTRS4Y57XIJFBppt8GZVn6mDP1I/rPBmFwNxMsXPACwuNTcX7fSSxYuhKmXQJRVJCAXSvJ8Iy4i2HM7bxHTsTb09fi2A/n0LuXLd5aOhpufgOpHpOP43uDsG7xAdQVNsKUDYEdA80x6Lnu9Ioux5FTJzHp1cnMK/NR8CAVPt3dEZ2SQuC3BsXxWeg/dAgs+gQSLA3GrT2noc99Oy4yjs2AlcwxtTF6wjgefy2O7jqKTu37Yf2GnRg6bTCGzprAPLEUajV6ZHwX40HEZcRfiEf47Qx49/FAbvJ9OPp3IIjaHeVpqbi26xD8Rs2CS8+xVHE5js+mvkMLEEe8+fUnbCRlDr33G5hZO8GBQPU9sucXvrYQbV3c8M6XS1DL9WD7jNdw8cZdfMSY+I0j6zYvGZKie0i8cQu7duxHr65dUM6mDBMPVwROHAZVQ6oGwIn3BWQGN1Wy0SIL+Sn3YE4Au45yyEkJVVizaBXu3YyCpZkefANc8NZq+vcmhuPa1QPo1b8L2bK2WDJ7FeKiM7GR2OEJNnpu/fQAFszqBxtPXVi284XUTCpTG6oppLy5lTPu30jDvxZslEmvK1PZRkmVrHZVY9yOyEBVHRssdDToMyyazprY5CFsKZjHcFmV70eyudFiQjw61/6IZHnLvPK/wbxtZg1zX6WKkSrXZhWOjUaqHfj4AF+unkmb32I2/uaQIc7GKeZt6rznqBM5YJ0aQXhxvchqp/SyRMOQa6Uh5r76HfSZBCz6dMSBtlO2jvsje7LitYoIKCKgiIAiAooIKCLwdBH4/QrR072f4tmKCCgioIiAIgKKCCgi8BsR+H75ZG1jjfrYgqRMmytnwlGmpAy7NjawJuPAQI/VcRYUa8vo+8cOdlFoaFnkFwWF5i8Wu8nweJBSguT7iZBqNMHKxAqVJXW4mNaETMqfKbNDv5HMJgkZJiqCIMEaBImBfxp427Ig/ivJLpZRWT6mZ5IqtHiMFkZGsDUzQsr9WPokVkHXUAPFFRUsGGjCUMsU3Tu4oqY8GuFxFbIueAcnS3b72+PO7VAyi+llR4+vkFuRMJLqYAB9wS5eDEZGfjEGju2BQMqpbf36ELvCc9GufwC966xhSbD04oFj7K/XgkuHdjhCn7oPPpkN7zZu+OqdxTBncVhHTx/ZmZkyqeF7Mfego6UDJ0cXlNZT3tlajf9XZ1zzoNqkB1tbG2QkP4ChiQoyK8tx43wcnK1NYUumSWQKu/mN+sDGWwX5FTEwN7NA8IVwRAUnYjyLlb7dvVFWk0LpZU3KRFbh+tlw1BaSMW1tCDc3R3j0CSC4XoOzP+yCB71zDQ2M8SAhhuBeAxklhgRi62Dn6shCcgkunjlNINeDsmaAlmoF6vOL6JGWQ/noCtwuruIYkAqaI4tQNSw0s7iuJUB+ArlPq8L6N5i9Twuq/rcPWRToBKtZfJfLIQtmhZDFrKMssYOTEQaSrePeuys0lfRRklOFcAIBN0NvITY0GY0sYmoQLDAnm9qIxcKa2krkUwJRw1iLLF5BWvyFQfUkT9eW5ygv4IvvAgiWF/PFz8qqDfR+U2VThAE6tiOgUpoIWwMlzGARWlnDBMvnL6AnHk2da5vQv08/dOzQDeruZOOUFSGIxesLF28gMTYPuvS4zXhQjL4DnfDqmzPJ5q3mfCDo4WyMBq5TyirmiLgZi3mvLkVhZi20pJSpVKoik4hgRQ1Zeq24w/hvSiU/aUy0FkxuKWf6W2y0lu/X2vORs3t+jzn33x7X8vd/ki/xo5KqrWWMtyYOosDe0ALYbdV7i6L6nxiU35KPbe3HPIts8q+Z12yoItv496RqxWuE/K6mBlmhNlqo5X5SnlcKbeEPzKDUCvYYvae1SnWRUJSJrkO8yHx8D3dP70Nx5G1YeTij7aABUOW+UEspZCW+TsWC7LQSopSFyQRfspErgFtLG5i3aU/DekOZ/3Lx/ShE/nQDvu0JxnB/TkxNoTyxM1SduQaQ5SchkKauzeYULTMUhibh35t3IYfvNeWVF+mn64U6NiRdvnYRJpamcPVoi3u3o6BbqwQLUxtUsglm07cb4dW5A/q99CrU2exVlhmPfH6mkao5bu4JpbrEZVRQgnb6kgVw9e3G7EKdwFsN7l+8jIg7/4axrgTmZHe6dO8CCZmVufEFBIgp9VlXAmUjTyQTuD14+BhsqChQQ0ZwIGWPjSwsceaHnbJGlPEvToSUHvbZ98K4/5dRLcMJ2vUGWE/ZV1//Lug1Zz6yIs9j7zfbcefCfVgRAJeShaxJaXpjc1OERMTSG7gRFuaUsbURa2MDwmNycPR4NjS1NWiboEFP53yyycWSKNZ5wuCMq/whZ9gK4Fa+xwjwVgC6GRkZMlBdPk5bsnBbzs3fGzuPG8tPZv8/aeQ3NxP8nE6wG1CcRRWvhY5yFSyYmDgZaeKjH96DtrMRx5clWzCcEXFlD3avWYnZb7wKM4LiTeqUyObeUldbhqT4W7C1M0N+Qi1eH/0RlGuK8OLzXeA1qSMOrFpHYFUbE9+cBy1bgr5Nhrh7dju0VQlCUtqfoUQtZSDUVQgISlxw9vA2vPjyelnu5mxgDk0ycK0N6zDrtaGw7+yKmz/ex4nzF+E/wBPDXp8GdV1zVJRko7Q4C+Z2Q5hzu2DeGxMJ2B7Cnr2fok33Hlg8cRra2pZhyMT+0PQYhkp9Z2x+8y08KEzEyn27kJyYhbeHvAf1qly89lZHdHuuNyQeTgSW9XB+ByWVl+1AARsP23Wwg7W5FDHRBDfvl+BFNgv07+ONoBMb8NzzM6FrZoyU0DsIvXwVAX16w6xvZwSdPwszPUtUJ5dj3+Z9kFItZsyLQ+HKJsZFi3ci0N4VlRmUM3fQxdC3ZnBOcE7z3kCJafS9Azew/eBppBTk46UXRqHj8ADOozD4UUbc0MmbwGYeIkLC2WgwHveDLmP++I/RfnwgPtzwFcdpNlLDTiAr6iq8fTuiskgZn7+7FpqWzli4dSPZ+co4uHYpvv3+KuzV6vHF6kUo1W/E0aO70NPLFwe2H4GJgRG6dvGHd99B0HPtSI4tJZJRxNHjgFoygm99v5JNj9kY+drbKFXVxyevL8X5H2+jxkgd/3p/CvQJgNubU3zZxQA3z0XAwdcZHn374cK6I5j/wS7sD1pB/FUHi+Z+gLc+eRdt2rdDecpF6LIZoKCYOXpIKDp1Hgg9HRsseeMDJFK+WYtz0YJNl1LbasxZsITrWAPGjXkLWhq6bDKtZj4jgE7efgk2uRjpjKVMRYQgpooq5ZAePlqfP4hOp1YkQXzWo/us+Kgn5RyPe+6juaFsPeBXk2Dn84/i3k+ZDb5MFnk+tJShK8GSTybCqbMW/dBjOIdMoCmaP+uLUd1I1jYbU+rrhMWBGl/CvI/3VBJ62y9eeprrmSs+WTglM+P2TXf3l7Zx81A8FBFQREARAUUEFBFQROCviEDrsoq/4kgUn6GIgCICiggoIqCIwP9ABPasnNbVWBfX7t0Ox+VTd6FpagobSvka6tNNUl+FRQ4CMvRiwiPgrSgSy8FbFVVl+t6SdRubJQPoTMjslFJ2LS+7HNfS6pFHWWWJBsFbwcDkPftfCt4KWVmWa5RZzNOifJs6zVUdydARDJmCvAKyYw1YZFZjgZcSv1USMlOb0N7XlJi1CgqLsunbq0yGhSuSHzwg87USAwcNoTRcBEKDb/N5bsQntRBCJoKehRbem/s8GUV52L71J5DHAxOyYSeNGEBJ5AJcvRAD7y7tsPPoQfTt0wavffwuLm3ehiTKp2no6EKqo4k27m44e5qybpFk+VKSWE1Xj4xEI7hTrjguOo2Acy7c3ZwpP5nPQlg8lMkSri6mjy8Ll5oGKjh4OhS5UcCQ8S6YMXsi7Dv2QyM9h89tXItr9A3r068P2nWxp4eoNupLSxBxNQbZ8flIo0QZcWP4dxQ+o+6IuHsXoRwPrq6uMNLXIysqFcb0B7RgkdnckoDwzWv0NLNF+xFjkRF+jecpRVkCWRVBlE6+kYltVxMp5WxAlo4ABgmME2hTIxtK1IiF9+E/7fF3A29F/GRenA/liUVhvY4AhJhbnp42WLr8Hdh5k2ZNRglYmKZJGL8L307hUynBof2H8P3W73AxKAp6vB6WlGs0phdzcTn992i5JiHbVQ7A/h4DQxyLHFiUP/fn76w+1mnV04eSvtiFRfDjuvL+a+NwL/gCGz3iMXj8UDYs6CI7pwwRYfH496EwFunIDqes49sL5+C5F8cQ4JXi4q51OHr4BJZt3YKEm7exZdvXmPr8KLg5WyEjPQb2fdvzeI1ZETTHDco6vvziCoIlmmSFG9E3mpKItSwEtmLYtQbk+7PHbuuLr5SzfMi4UYC3zVehVQDrI8970vVrFPLJLfx9W/Xe/8PgrXwNEt/N7EwIirJFivL+OmraBLHquONy1WReEJtQiFkT+uH16SMpmfoVzCyU0HuQH2VZTelFa4Q6NgKpcO/LJfBbTearHZs3JPSerMxO5yJXBS1DPV5oFZSWV0KVnqUajfWIPB+GsDsxUDM3owJGR7h4kbqlVUTmbLlMMZsfjFp6uh/Z828UkrE7cuJEmPnYg/IQZJCWQ8PaAahuwtXDZ3A16CocCJBWVdUjIfUBRkwYCf+xw7mWMOcR6ImSBjKvR2DZW8tQTC/4ETM7Y9iCuQSmqvAgNoqqAmo4u+0sju+5jUICVY7WwEtzA9F5UFuom2pComeE/JhE/PT9IQJmbXAj9D6loZ3w4ieLcX3XRpw7exJ+3t70La2Eg50VfIb2Q1ZsBMpobWDr6oUmVXssnLyAx5YFn/YuCLmZJPOP7OZPsKywjPuyAVLI6lXRUsbLs15CQWkDgn7cLwNZJ7/xJi4E30IV85brZPyduXiXdg8ObLiqZJ4mYqXM/I7AspLw2WxeIOUNHHJmrfidaBCSM3LljTri938n8LaJDYQCyK3jvlhbVQlPqi8YUVZ4xJTOGEgWaEpiIf2G+6E8P4lNds8zL6qEXxctvPuvl+AaMJwAETMTsvoa2QWopGKGjUtWYeXH36GzpzY2H96IMlUdvPLKLPi7WuKD1V9ybFRSLaUEO+nr2m/CcNi090MDAfoEepw6OPuwgcCTOVsUZk2fh5qMAnTgXlWUnU8meBUl/w1lMu3R0QUE1IFeg5wxZ+EMSK08kJ1wiRLCrlCX9uTZaGD9+2/jm3X/xsoVw1CXUY19m85gwefT4DbQEzVUPmmiPPO3ixdjxNApcPRrgxUrN+DMrptYMGUIrLwa4dGvJyWZDZm/G+Pgyu+wZsl3GDrSC4NHBKKeDYspyWU48uNJWnn4cCSkQdeCkuIqjTCgOkf2/QTK/lbCpJ0z/X17QkfDFMfW7cDZHy/A2sEOc+kXeyuELPQ1PxEEZQPjgG4YtvBNflY+4u9FcJy78kcN7Fq8ltYpWbAiWOnr4win7q6QsHmsIpMSzspauHD5Jsa/9zWOfbsOny3agh5+3vjq/B5ek1zKV9/FHTY82ntZwsTQjP63Ufh24xmMenkceo0Yir1bNyEzKhLRNyoxYOpzqFYpZ2NiDmbPm4uTB3azadSUz51Ptj6tE5o4QRuZmZMhLcZ7dUYlJvSfCkcnKb7cuRbJcbcxacAiKt6AjO3h+OCLDbJ8aPrAjrQaScf77wyAV0dXaLfpgDuHLmPGhC3YsWkhLHv44x16KC9fvZ4+3VLsXb8Q/bu3QynXo5iEVPj1GgV7jwDs/OJL7N50CIP5fuPYpKGhp8acKwo2foMRfC4GSz7bTln1VOjTo1tC33bRRCPmoZhzcmZ5E6WHW3qwtz5/+BuBt8Lqonmyys5Ngx7RI4e4Y/YXI/EgKZSWOvr8uyr3g2JeKnWOAxXOS4K4lJGup8qThPdwgoe7ax+BXlVnyl97cTre7+01nprciociAooIKCKgiIAiAooI/CURaEVp5S85DsWHKCKgiIAiAooIKCLwPxGB/WumLTTXU/4sIfwezp2+zYKCPlw87djRrEJMk0gK2Z/1VWTMkrkKlVqZhJcoGMiBW1HYU2FXeF5eMaJjWXgg68VMV0tW9LyXnI9wesKW1hI8JXjL0hi73SlC+Vcybwl4kI8j80xSZzFEl6xgE33KM9oYEfjJpgwyZbh4DiXlEhZ662ReXmaWamRtGJAxWkOv2wZ08PdCQmIsmSg1GDFiOErp3Xf+1BmY0KPWxsaNBdkYNFLma8SEdmSyFiMxMouStZZo0NBBVlo0bl2Ihi0Zv3ZkG6UW0MuMYOfoEf2hyyJsRBQ9cvNzyGBSQs9e3emFl43bwXcpE1mGclKT3dxMKYlsjejwFNyPSYZHG2cWiJTpG+YN2849cO/qdQSTwTGM8nXaDh1wfucOXLx2hkVBTbi7+GDI8DGoLIjBtm+2wtbSBd4d7SnFbEaw2RjRl4JRmltEmbxSWJKJZEkfURUVJSTRb83WxpFFW0qWNdbB3tEOWpRHViIrKiMjEwmxceg0ZDLZIlr0evuOxcfO0CCl9uTXu5BKz7ZvrxdQYpsSgpTYo+Mh6ihbrUGGVhMllP+Jj78jeCsvngsqc6MAcul9XENJb0ODJqxY8zq8/XQReS4Ybj7toO/qQ2lCSnoqUR7b1otzU4sghiYyU2Owcc1XOHXsPL3/lGBsaAI1TTI8Gmt/Zny0BtB8lI0vGLfiIaTVyymRp042S0N5LczoLdmrvSvMNIHM5HjUVpeRIUt5cWMTSpQPhkmbNoi7cQN3Kdd49vx5JKXXYsx4T8x+7y1EXzyPTz/dj1U7PoO1ixcOrfsIBlQC6DuSRW5KIKob0mSOBfEGArjfLNyGFSvOkfFmSm9Myg9Shu/J0pu/jMjWnOufPX5bX3z9Y+Dt731Oazwr/+xzf9L7/VXM25af80xz/H8cvBU5QBVlkRuV6E9IsLCe67saG3YaqK5BfhiSUnIwZfIQDPL3xqV/74CthQqmfzwdqmb0sCUgqkklDEsCOhH3YmFLb1upiTWBE3qz09eyqa6C4FEUlBurYW5jjYqiEmSSvWhAP05jfVvUkwXYRFl4iYCJKypRlhIGDW0ptPRNUXA/g3tqPuJSEtCJDUsWzm24Tx6HBffrxpp6hN2MIMOxBu0om2vu7IXQkEjcuBPBpqdRcO3agXteCUof3EPavUQkR2Xi2N4btHlowpQX+6LD+AAoa5KdTAuJtMgEbFl9BOHXC/Fcj57wH9gDtm0MYdzGiDlTOiopF2/o6Ik6NqpsXrKCAJAEuQRXfXoGYNybbyBo51YcPXQIz1Hxwplyrab6hogiEFXIcx3wwvNIjE7Ghy9vhX/frpi1fBk9vGsJZoUg+mYom7FuUGK0hD7ABKTUJZg4ZQL6T56O0owcfDR5EvO4Jrz08XICwJ2pmpIvU82YMfpVXKRsrb27PaW7CygDTdsLJSpkUF6+ZXeLTN6UOZ54CB/1SkoRizxPAMLyn+UNO2LdaMma/XlfesrF4g8xb0XjBStIsuZA+lhXV9TCksdqp1sLn45mmPrJ28h5kA+tRhM275li4KgpPG/ATkcZLnaN6BxoTzboMBh4dGSTAHM+bX1Ul9Ri+fvvo66oARZFpZj+Pf1U+bdZE0ZjynNOeOnDKQTWdZDKBriQ25fQqVcgrP26IDPuDiryUuHUdTqPxQAVpUofv+kAACAASURBVHU4t/97rFqyltKvatBUZ5MRqek6hs1e25UFFTDSrkL/XtboFhgAKz9jKFuoIzMFsHLsxYzZDQc3bcPxA1/iRXrT7vn2GhUlGrFkx6uwaGdK4N0BaXdiseXjT/Dhjm2oV7fCvBnvI/ZSKLr2NoUfr3WX3h1g7dmGFhvBOLf5J4ydGIj8ylQ2PgxDfpEUb7wyD3Nfn4yO7nr44uvVzAF04OJii0E9uuPUicMYMnMcagnoFqbkIzUyFadoFWLr6Yb5Xy/HnnUrcHX3dbwyZzLnjicS4kPh2akDwDlalJaDpa+v5PirxUI2K278ZhUsrbUwedEbtHqowcWdx5iXlNH7NRCnb4bh2y0n0TewPf61cwXnWzly74eiOjGeQGYdbHt3QVVaEZYtWo1GgtFvL/8S+swbos4ew9f0pLWQssnh6HeMVymbBGuQdf0qmkyklDTvARU1NmsyD22qzkJS8DlkxD2AqY0XFryyERYOWli9bxVOHj2OLz7eAyP1Riz4aD56TJ6BxmolzH9lGq7cuYX9330MF7J3yxNOkdV7HetXheCVGQPw4vxXkZsUCR1KrIt7pdriB8y9mY+oKiHo4Al4tO8O8/ajsHv5Skqt74abhzneWfwhTNqS9ZvDHKgqmd7BypgxYz0lgumnXVrDpll6UzMPbxBSwQ/B21+x2Vt4sP/evi6fhn/U8/ZPZd7KwFs2GwofW2GnwntHbw9drNjyEu8Tuc6z2aGyrIENoJqc18IaRADPqrLGCllTCfM8CRtWr90qwoqvzmHUYHe8PKPnF7Z9137wlMuO4umKCCgioIiAIgKKCCgi8IwRUIC3zxg4xcsUEVBEQBEBRQQUEXiWCJz9bs4FQ/XGnpfOXMGlS5EwJ3XEp70biycVLGKWydz+lOrIxGsic0/CIp+QvmrhcSaKB/r0hEtPz6M8XxIsDQ1hQqm4ajLfbsamI61ShR5SLFQRqBTMJuE++VeCt8KzsJ7ShhLh+cmudXWeg5WZDvzaOskAneSkZDKFaigFrMQiCosC9AVV0qqCq9QC2jwPSOoImDqQfRpPzzhtdOrC4i6LUXdv3YaDvT06d+mJLd/vp3ybEUZN7wRzMnWP/3AYBUVGmPoBZd90yYTZtQGrP9xFhpLw2DOkt20dSxE1BFONoU5/XGVKgBUUpEOHwHEbShHXVTfg2jUyZhqk8PYilYfHffH8bUo7krlAybbSsgwY8bWdBwSyuFiE8GuhiIxKxICx42DnYoPDe3bTl4ygcGYlurEYPXSkP86dOU//wAYyB1xIwiQ72lQHBtq6UGMX+08nwymTbY627TyRnZ2GVDJtc7OL0LFjJ8pE67FBvhqGZia4fu06rt64jef6D0dHsm4LWZQOvhqEAWRQ5kVH4Mb+E2gqqseWq3nIyamDkg6LZqr06CVLRYtS0A2Cwd1CmvRZxuv/xWueCdj5Lx+oXEavjkVQPTLXqsqVOKbYGqFUiMWfTUafiZ0QTQDUQIDyHp6UHbyPI9uPw8O7C7pPmMreCsG5bW7GiLwThvlvfIG48AyY0t9NNDAIycwKyokLL10BxsrlMuWMX3F6j3oTit+JtUFeUBQMsUYhXcy1Q4nNHwVZhZg5aRi6tKfc41eboMUidLt23iQGs4hdWUz5cHoEGtArzscBZqYW9Iq+i5sEKuoJuCz6ZjUlJH/E6q3H8eobYzFx6hSE7NuMGzdPoOe4XnB3tGf1voiMJT2eRyPeeGsH8irZWKIpgRpXHmUCyc2ygwSYZH7Mvz5+8f/WyH3+lnTv01zy35MbfPR45NLG8t/Lj7U179Oa4/oj4O2fFRP5cT7Jx+/R3z9u/D3uXB/195U/p+XvBRFIgD9POobHvUY8XfhdtvR6fux7P1zzWsr5P+k4W17Xls9pDQNePv9+ed3jm2UevV4tP1PpITDwq9jw+FsyLuU/izVIeKGKnV3sYWwvkPk71tOvMZ9WAp06+5MBOBQnTx3gulSEd5bMpcJDFUIunKLPuz29uWtQTiasPmVa7b39yJ41YIMP34F0RAn35MaSPDQVl8r27nsRcWwCo/y+pjoBygK4+vlBz94URYU5KM7KhJkW/XXNrPlc/p0NSWJP13Q053qgRjWMWJjoEBRrUMXRPXtkfpI9+/SiWoU+qtggpccGLB362TdJGhEfdQklBInL4rNx6vBNgn7l8G1LIGtkFzh5mdHPXgm5WUWor1DDru9PITQyj1Kpb6D38Alo0GSzEwoJTJAFTJ/uprI8ysTnQtnKHLGnzhIMUoZ99z6kstJEgUBtfkoyZaDDCEDT07FJEyFXI3DhdCS9wd3oF6qCsLhUAm3j0P+1uVzfKwlYqFLBoBTl8ddxaO8+RNGiYuTz4+Du6wtbrvFK5E7+sOgz5KXeQ71uBaZ/sgYWdgH0F72OyvQgqJkFYPrkJYhITKPEshaJzfQRJlNasJXl+0lLUFY+nsSaKdZ18SX/+XHj9/fG92+tQy1VG1qzDje/l6rMn13Mw1p6gwoPdyWCtw1llXAz0oUt5XNrKY87buaL6Dr2RUSfvgQVgrFf/LANeTnlsGmwAAUnUFAbQY9kbUyaNRtuz/VlOITcvz5CjhzFuWMncP+nBEose+JT2klcPH8Gr784D99+OhDdR/VEfXUp8tKTkfggA1ZunnDq0gMxp/fD1K07jG0p902ri0YqWdwKOoM1X6yhbUEajAy10chxXEDgVo1sQjPKwNobaKB9Bx30ntAVdn3aoSiZNga63tA2cuP+SDnZ6Fgc278VBekFBHLvoq23I5ZvngwTzxFkJtbgpy2LmB/ao8PgV+gHqoXdP2ymt+p62Ddy/Hrr4fMj29lEV4E1c5egS2dHuHpZIejYdVwKJqBJBuq4UQOhWZEJfYKrgya/gLCrV6BWVYsb187Bt48fvWDpy1tSRXCyAT+RrT542kxY29lgxXsf4PlRo2FEKfHbYdfRaexQmLq0R2lWHTZ++CWi7iRh6bavEHnjMoJOHcVnO5eT9F6A8MuXUBBTgLL7NcjIrMa/L4VjyJhAzPnobagZl+PohjXQqCxADzY6aFpZQ9vdF7s+/pbndRlbjm6GhZc/0mLvYu2Hn6IkLRerj+/g2lGAuFtXUZGbTRsRV9j06II6NqqpK+kQUM/AuQM7kJ9cCEt61R7deRL59JpdumMJ8tJisGDmMliSbTx7xRvoNnoiJIzhmoULcIDX/+udy+Dr1x71bGrMeRCC5av2oaJBH+t2fonM6PMoLShCLBst8kuKmLtno3tnX5Sx4cHY1BVe/Z/HyW3nsHrZWkyf3h2mDhboPmIIGzF4z5EWTra1HkryNfHi6AVU1CHDVKLB8dJERZLmPEq+t/wyJ8SIF47fzY+W+8KT9wixfos7udY9nvQ+T5Nz/Edzh/hozk+hDsNllvdi/K9Q4uFNWENJDfR1arB0DdWC3LWQRpUjCa8Z7xRlljwy318+VyhIK1M9Sew5wsolM18ZGzZcw8zpo9GmTdNNl/5ru7TuDBXPUkRAEQFFBBQRUERAEYE/GgEFePtHI6h4vSICiggoIqCIgCICrYzAd1+8aq8vyb2tUVttFHo7BolphZRNM4KTmxWZoATf6A3VVFPHYqQGi9SiqMAC4kO55JY38lpkaGam59OvKAdWegbQY+Ehj0y+Kwn5KK5nZzVBHH4jS0D4af73ZZNbnr4oygslxWbQuJGyyGChSQXWFvoyeTJLawP0COyC0JtRLDLfhA3l4ErrclB0n1LPZOoamxjDzd2ZTJ4USgCXwY6es9bmlkhLvsfu8Aq4skgUnZCMO6FZaNvLHqP6dUJmUiKOHIogQ8AWL705CY21xfh64Xo4uFqwAMHCIIsYwrtJRYVMQR6Xtq4uwXKZAx3s7eiDRTDu1q1g3EusJivBCfa2dogKT4IxfWfNzDUoR50ATR09WLpYwJ9MxvTwZKxd8yMsXU0wbFxfFp7qISUonJdOD1R2t3v7WyMh4R7uxWXA0tGKBW1N6PDLhJ5wqixUJtDft4JFSE8vFwLUusjKykIEvfNUlBkfS0sYEexuYKUlLSMX2jqmcHbrCCW1YrIskmBl7wQzZ0fkR95E8KGTkDZpIyimCD+dTaRkrgllIyWoqWMBnkxsVXbOC6+9f9rj7wbeyiUsBXNHS1PIyVVTGrMeliZGZJVL4O9vj6nTRkHqboaKshQ2G1RDamiDcsoufvHWp/CiJ9uY+a9AmUCNkrKUMny6BAXqsGrpEno+noA2WfLanCiqqupkTDczr+TSfXLwVl6ck1/LxxbcCfooNZAZJqHspooWx1Uh+vfujPU7v0V5bhz2f7sWp0+EQI3+mMZ6ZlxrKLNcXo8KvSroaQtWlAvc3T0QExeD1KwHmD7rNcqGRuGHQ5fgYG2MRf+aC1WyXE6f3g4bbQkLeGb0mMtBZa0ZDp9Ixd4jd2FEaVUVymEK0EE8xHELRrCcMfa0Y/HPAipbA7o+Sbr3z/BGffS8/yh42/L9Wg++PG30f/38Z/X3bTlm5cf66Bx/EqPpVwwkMb4J3sqvZcvr1fLn1jITWyuH/VtRa43n7W+P4f8s8v/SjCEYUM0PcaxyT1QVUY1nXsCZJWuIys4sgL+vDV6fPR3Be7ZAxVQZz781iWCWEaIuBkGjWgJrSyuCtKqU2b8KCyd7eNH7tYHzX4msuoa6StSWFEKZrN7KgmKoEtBQooRsaEw0KimJq8X1xNzBBs4d3Qlo0jeRYE1jJbm+hkYopJpGYW4+fd1NYeDlifzUOJRQrtbWxBFff/4NFSEaMW7qcDYV1aCJzUtWHgSNVbW5hvK8hbq82J+4HlVFxGP5p9+hrLiMihge6DPCH6X5mSguIiMwpxJnzoWjvE4HL1FC2YNgTVVjDsFfgrISU7IJM3H35GmUpiQSeCuF/7DOMPP0REVsIjQJeDWxSUWizIY4nlN9YhiS4hJRVtaI+wm58HHtQHndMuzY9m+MnTIKAWMHYPva9SjNLCFbURsRCZkEgQuoKKCO95fNg2ffgYi7e5V2BpaoKq7DgiGz4eimghfmvQLnXmMJpmszroVIuLURTr6BzGO0MHbcB8hIpY+nlQEl5Su4PurIVEVaNt78VXP4aVaA/2zqEOBt86NewLi8dvWck7rlFehBmezeAS4IDg1DTnUdFm9cz0Y5CXYvm49xbyxDeYUOdjKu14MuyuBf4f1eyEaAYeP7YPhLU2Hk4ICC+Dh8SB/T/CxVqNL39PUFL8Pv+VexfNESSmXvw5ZvZkPXgftVAf1sXR1xhfK/3UdOkHl0Ht2xCx0CBtC6oi+ZgqIJkDlxShKWf/wBvDwd4d/rBZwPuo1b14MRejGEcuCqsLcQTGFrzPl4Nv1VXfH5m4vhH9AFfcYN4cC05rUqp1pFHpYu+AY/7riMwd2t8N43iyB1IdhfU4qzBzZAr5EsxgACsdb9cfdKBj57ew6Z6RlYsHgmx9JIKrPswcF9e7Hsq08IfH5ML+pRSMtvoALHTrhJNbBu78e4ERyGw4fOwt3MHFpE2eo0axDIRkFtsurPHD0Na9p79J82A2GXLqCGVh5dJw1iPL6TMeTbjhlLIF0dcwa8CklmGT7a8gXKOJ8+fHU+5s2fiIBJw1Gcm4zLR4OQFpqK6KupSE6vxJjXRmMC2b/FJWwcLKUPdUo2zI0NoOPXlk0ejbh19jZO7bqMmQsWwbFzN9y9ehnvvfk+mdQSLFu7Am5dKV++eTu0iPD5PNcDeoxfA9clicQAGTG3kRB0ibLSz7FpwgtL33gf+dEP8PnZ5dA1ao/PXnkbJQlRmLdoBtzHTec4UsOGRe/gxNGrWPHNGnpbuyL80h7oqBSjimtJUm4ZAifMJuibjm3LliPqdjqe6+2PWQsnsMnkBkwtzZDK5oD2vSchnnYQC1/5COOnBGLgC93RqK4KPWMH5jq5qCpiHq+lh8vHo7Fy6W6uP4YoralCA+Xmxb2HkG2Xr9ViPjavw78Gb1vOnyezcMUseTzg+zTzT/7c1uQu8j3iZ2a++AWTf3H/x35RocwtY9+K5bahoglVFQVYvXYy/LpaIJ33Vipqmmw2YLMv5ZMbm+p47pzh/L+KqibnAFBK2xcNfTPs3hOJqNB4DHnOssjV09S/zytBic9yTorXKCKgiIAiAooIKCKgiMDTReAfWNJ7uhNUPFsRAUUEFBFQREARgb9LBI6ve/OFhsJ7OzMog5ueTqMnytxKjLQJ1mlCX4/FTHbqNwjwtp5MmEZNyrURhGsB3oobc8HYECBmVnohqihvZaqlAV0yW+JTK3GFHf0k0qBBdJHzxl2oX/2fgLfKNWTdKPMLMJbqyFgCyk10wqVHWWBvX7wwZSxunLxAX83zcPNqAz1TFUSGZuBBcialo7XRpUtHsomqkHA/koAmgV9jS6hRQrqOhWRL+v3lsJCQmsZiNgvJgR2docFiVUhUNtIKamBBCWZJXTHUaqVwcqHUIxVls7OKyawRYDarEDLzJxVoqemhlt6z+vTBcnY2RWbWA7JcCyCl/KGmOtmP1Sqwt7GChZUayqvyWIsh4NZUhiGDO0JfwwqbPv8B8TnJGPViP3Rq3wb56Swg34yll28JfPzdYWWpz/+HQVlXH66eZDtKGmBkRHnrhnIkxZfSrziSrOJ2MDU1pgR2Hq+zCi0EazgusmBuLeV5WlIaWo0szi70L7ZBYeQR1JERYuYdyBMpRnVqODLvxoI6uQgJz8a6bddQrkLw1lgZtQ1llKvkOVLmstmZ7p/1+LuBtyJ6AkQVUpeqagTHK8igIuDazsuNMQYibkegR4cOmPLZVNi4mpOJFkkAt5EsDzJCMgqx9IMPMXhYLwSMGMlrRxCDwKqSkiHnpiYO7QzCiqUb8OBBGj2ODUTNWca6FQU7OXDb/NnNLFsJi6fikj6OrdFc5CO7V1Tr6LlbTYlyThq8PHUw/RjHQd/cFBlkbO/esguxdxJ5nGVkgunDyNoENaVVKGAziBrlBx3olWvpbIRSsnN96R1n7uaObzbsRXlmKj5Z9z69/cyRGxJMGdYKstoJ+FRQjjy6EZ8vO4IanpMq1zK5lLPcO+63gLLfGp0K8Pb35+6zgKq//67/+Yxn+ZwnSTK3FrxteRTiplUwicTj0WaA/9/BW/kaJFPhoHQxJSvoD0lmJllRRtoqmDGlD0py70NfpQode7YnI7ENom9dRx7tABq4l3Vt5wMtIz0UFdEywNQIGlbOqGUeoUKrAcHEb2SFXo3ysg1UACgvr4a2vgXzDyVK9ZMqKdMDEVesgs0h9B5NTkJ1Pe0RaqoRdS8abXw8YWRhjpzkNGio60LP2Rc/rduAkLMhmDFzIix9HXCabGA06CFwzPPMBZTo15uPrMxsSu5WwJjNU0Wl97gnpqAHmbJXL1/mugR08PXiOTYS3ApHvZo6RpL9r29PedjkUJlqhrKhOhIupmHHZz/S87OYIJc5fLrZQCItRgdPV6iU1aBQeK0OG4Ca8iqkBEcRDMpEDZMibSND6JKN69y+PUJPnEVsYhzGzJqB5LBoHPjuKOoKKQ1N1qgmwW2KOmPq6y/Cf/RAxITfQAEZf10DhyKZ6/6qWZ9iyuxe6DzjDVlTjizh4jpcURrNRrFMWi6YIC6iDpNGfsGcTjRT0Red1040t4i1Uaz14tG8nhNc+RtVZp4E3soaicj8rqPXcgVNSh2Yp3TzskBggCMtQFzxr5U70GdUV4x65SVcPPxvXmOg7/jpPG9NnP7pLH1U4xAXehv3YxPI+G6Cn58J5i56FS4ECYvSc8mqBVa+8yFyMzLou/4JPAIGYXLvsVAvL8GLUwNQXJ2EroPaU/Zbj8ol1XDtNBy3dh1ESlosvLv6wb37UEqJazF35EwpTWJUy5m++XD/tGGMNXDkhz3Yv2MvQm+HMzdVRa9etnj/q49wYu95fLt2Fz5fMRWdhgYSvOcerWrCcVCBGeOmIf5SEgb0t8SH29dAx8iSyiqRqEi/Dk2q3lSX2sE8YDRqqkrxwfw3ERx0E+vWzIVbj1548bnRcDcyRtfOFuhHWeAK+sW/NXkeisOzsHrbRFp71MqAZSmtGBzNTZBfno3+4wfRlzobZw7/iOnvvQMjN1d8v/IrtFM3R6FWA5sqKvDchOehamLDHOJ77P/8AKYMDITXoA5YuWErXCxN8NrCd9BkrEfgThlbF61HbEgMspNK8cr7MxAw9QWEX9hBdY5kdOrdFlqUvlYS+YWdA6qLlbHpg1Wcr7oY9uZruH4uCLu3Ue2mUQfvLl+ELsPHI/vmEsSERaLHyIFQIXgqLFpUGYeYqxcQGxGGIdM+wb07WXj/1YXMEVTx2dKPyTIuxUez17Bxoh4rv10Bhy5eXE+acPPUSWxe/g0+/nolmevOZOHf4mUSbP5knN57mU2avWDp1gOfz1lEeeo4Auzt4NXFDi6OEvgM6kdlgAwo6buSaGqOWQMmoxMtTuaufYNNjBGcg1Q2UaYFiVAkUcpF6u1UbF5/DFG3sqFvZIHknFQ0aXEONrHdlOvSPxm8le+VskYQIa8uGlQfgrfiXkzc+oh2oNoaJSoo5GLmVH+89togqjY8QAVVFiiQzEZUuSf3Q+9fztnGeracUnGmngjwmYs5OH7wGt6bOxRurkYzHQdv2vIsuYTiNYoIKCKgiIAiAooIKCLwdBH4G90iPN2BK56tiIAiAooIKCKgiMA/LQJHv5q2T708Z1zIxRvIL62lpK8tlA3IuqOEm5Tyv7U1ZJ+K7udGApDspq+nb5S4DxfMUdEZrsQvbUocpialytg26no6MKZHmjZZLCHxhQjOofShkFJk0UrI2cnBW5lclvDO/YXI88TQtVYuUrAufg0L/pJS1EuqWKBVYbGHYHNTA9o428HUkPJc6Uk8l1p08HaGAX2+YqITydxohEsbKx6cFq7fuIvMTLJr6VWrRaZLfn4aWbE6LPBJyExuhJkxpRjpiZtNxkZRkToMTE3J7K2kn14u+awGSM6kZB8lXfsMDMDi1z+FhbURC8z1MnBJmQVTPX1tfl416uvIvtWgLygZsxoshHl502NWl76A9ytYBI5D1N0HUCVQ6uRoS4aNMjR0CIYT5EovSkNXf0f0HzEJMafu4rPl66Bjo4nxYwPhRnm2iFvRPKc0yj26oE+Pzrhx7jyiyBK2c3ZnrCSwo+yklY0UD2LzcI/SkgMG9KRMrgaSEpMJFLuwuqKOuxG3YGxmACd3J8rdKdHT0BDqGuYkK1VQEtqYADR9qcgEKku9Ay0WtjOSchAVloZNO8OQy2JjvQGPlQViJRb2yV9p9mf9L1eExTgQ/ISfi0ey/v7ffzzpWX8ZePt7uPbDAxRzQngRiu8V9FW0MdYlO9sMHdt7YdDAIThx6BjWrt1H8EATSz5/B959A1Bddp+1anWCoaZIIavs+xXrMHHuKDj7uaK8shCaao4knllwYjpQzjMNa9aswsH9x1lUq6akthGk9KatriiTFeHqOU5lTFwJGyLYzNDEOdModO0e82higa2Bawjr6tBQ1SJDOJ8FamD0xM7oPzgAljYc6yZ2BGJzEXLjGuUaryI+phqpCenQIuNfh97NdSx2q+jWo2Pntujg4wVDW3vYubri5oUzWPnVD5g6qz+GTpmGcrLYSguS8CA+nlLSHti09TquB6dC2VxXBnLXU35PQgnLRrLRBebcjEy0bmzIT02cd2ML6e9fMR1bKQn+Mxvld57/qHTtz+P5YTFU9v9HjufpzuaXC/asYPavjkl2OL/4ZYq//ZoJ+vgx0vwerdgMHhlfTwZvm1eAxz0eWnnK/tTynIXcb8tXNHLM/v6j2QZAzlqWNzXI37vl61uC/k9a//5s5m0TfVkf/xBNFb/85VdAs6CfPnzIx5JMuvPhtRTCyEqc6xIx91UpYUkvVRUlgq4quihks5K2pBavvNAPVvShzstIRPtuXnCwMUNkWDD3yXyoky3Va+xkFMVHszmD/u+u9ihg80kd2bT2lEJV1TURxqWMaQ0bloplgJEB7QJU1aTMPyQ8Os5h/hNzUKw7DaUFqMnKoVeiDnQpEV+alQgpfXQFjbYsJRea9HS9HRKNb1duwUfzp1Fe2BkRNyn/fycUsddzxNWjCoU+SipKERdPCwh9NXz51SyUSu7jwrkzlHF9DwVpxQg6ch7WhgZoS7nmvNJC2HtQwcJCinjB3CTQ5OziggOHorF/83WqAjhhzifvwHkwWb3qhbh2Yg/ijl9CxLUkAj9umL6CbL1jx7Br6RZYmBvDN8Afdl52sCPDLzkiGFeuX8KASYNh6uSMinuFuH7i/7H3FeBRnevWKz5x94S4ESAkwd3dXYsVihYtlOJQWgoUaKFFihTX4u6eQIIkxCDu7snEk399Q3MaONCmtP3vuefO9OGhJCN73r0/2e+yQNy87g9DRhgYaqrAgESWXlQ1lxRmIJGWrfbMalVQ1MWBrzcgyfcJPlk8FFoODXBi33WZ64I7c89t6ukQXCQBBwlU2rph1titOHM2EKaWVDqXF0BdWFVzLi8l+Cmu/Sruk8T8+Fob9/pRm3X79/Zr73t9bfd4b17LYtxxTyn+E24KtMIvFkC/tBAWypro2MiavLRwTP5iEfdQITh//QwWr18GTfNRmD/eE337tqV97UzuSQmu07Y6mgD8hhXbcOfETcp38+HeWAd7Tm2HxKgBP8EMD65ewCcjPkaLRib44ZcjtF1WpPK1F9zoUFHHRpk2xEoYu2Isopi3bOXeAZJyU5IXXuDgVlrutumIlj3GcK8n1h8ix/xTxHxTFSXuH2HIn+lROVuBGZM+x8FDv8DLVhUTxrXF6C9+xPalX+LGjUOY8pET2o2aD0Utbx5PIWJj/DGi2xIURuehZVtNbDq2FSp63I/x2yjQivzS0tUkzjmgy9x53HsbYNs3CxFJN5e1R37GrV/uYcnkZRg31AZ2nlZoP2YKbp99QKvi0+jUTRs9pq3C44s3qY69vKj/nQAAIABJREFUhQmjR0ORufFX71/BKyqRWzZpgo7jRnBfkIC7py/ArlwCn8gIdB8/Hlb1W+L8wT2MCPkZkwa3QK++/XD+9gWcu+SHZV+MRJ3GjaGsb4s0Rjis/ex77hPDMXfuCHScNAS3rx2GV9O6MDShzXRuKm2HaSmtSUIjHXzunn+M5zeDkU1Vqk9IKolqQH17Cyxc9z2MvdvSmvkenuyciZFzpkPZkdbmvGTF9J0dEA//B7fQY+IiPKHDx6Qpa9CpgydWf/8tVPWdsXx8XzyglfbOXzbApgVV6vwuAdfW4+jmbZj/wwnoGkvgd+cEHOsYQ8vKhBm8z6Gv5YEqjsOZE2cj6GYixg/ujE9+WMH7I5Ilr51FEEmQzbr2gb1HP4zr8xHKSEj76fRqaFhyn6+YxgAXzm/MXuakwfuJUBxaf46RJs+gqWJF7qwuXlKtr8Q9j7B2F1Ly6rFRkxwkVp3qR82x8/Y4evPfgpRRmzXtPSvGW3uV2o5Z2T6RpBCZclg2n/AK5c8ESeK1xwOPqUyRytt8ONmpY+sWkk6UMpCQFIMqCQkPZa+ja2RkHRJRlOjgU0WVunAuUtNRxMv4KvywhlnJTd3QtIXVhRaTjlGmLn/IKyCvgLwC8grIKyCvwD9dgQ/tOfzTxyV/f3kF5BWQV0BeAXkF/usqcGb1gFeFqRlO/k/DICWSam5GmzJdQM9AVwYOSYsK2NATeWevl+dK3jQrKrABJdR4BG7VqNhT5s10SHAE8zFzoUtQRp9NwJICNTyMzEEIrVgreIcuXv9vjWnBwK5FRWvbJHj7rWo2Cpm0+jpriQ0ApvQx81YHdWz1mUdH1U6BYPgD2sy7EtZcqmqK0NHXhbFaJaLiMxFMW7gKFV3aFRujiBlcjramfJ7IClWArq4em50VbMJkUk2bAmMzHQKg7Zkna4JHD4PYdLvNHDMCpx2b46fvTtJqWBFaenq0HibAzWxdDVUlWiBWErCVMPsvT2ClbFgpEKA1hp1DHapgi/DUJxvXLoayWVjCY9CFkbkqbPg5Smw4xmZkQZNqn66dG6E8qwCPrvrhZlAqGrWyw6gxPVCSlYsb52+jsKwKI8aOQwmtKG/evkjLZT2C82aIZo5vd1o6qtIeOTwijDZ1zCvWM0TESwJetD92b1if2V7JVOUoUDVQgSIqg82tbZm5mwddM3No0KayhNdIelocX0vryfxiqqfyEREShGMHInH2RgIkBBUrqIZU5murmH1aSQS/OjP5Q8/tH102AiIS+crVm8raNJ3FewqB6Lse/7/AWyGSeheEJQ5LBnvV2CWL71RWRrUUr8X2nm6yxn5aShyWrl8NfVc73L10GOsmbUUxQZGF6+ei47DOVLH5UyWWBcM6jfDS7z78X9zHqMmj+MWFkpYKB2GtV2FE7ITqtyodgi8xWLTgK1w894hjWxs2zKbMzs+WNcpLqHITUIoyG+gC2qlkfu27HopU3pJpwMYolWm0AywszKKFszImjGK2YOJTWa5u97GTaYXYme7KtF6tSEFFjlDy5+DQ1l/gyyw8JWY9QoCvtFN1szfBoCE9eIxZsPNwoarWCoObTkObDlb4aOxQJCSGQaU8F9qa+gRuc7GV9pIFSurQoH23sFGsKBUUAhIJFEp5zMLq9c+BhhUCnKzRBP0X8CXExTWRQXG6fiUpvH2dvwlovq7a+y0P/72qQsFSLYl7Wwn8vmv498bMu47nj8bY+37/+8rk94GJ4t1qn8n3x8cmruf3Narf/Tm1tYJ812e/y3K6+v1qNt//6Lj/bvC2ttdUzfNPZ/t/e/zrfQjYqpJspERQuJLggpRPriBQZqAhMm6LUVlUidG9PTGit7uMwBQdk8ZsTgfOGXlITk9jTrsZbFycYFbfHTePHuLcUYp6bna0OS+kikqDAGMzKOjaozI9lWOddsnqVcgkMUpTVxfqRpYENIpJkkri61SZyy32KBqoKi7i/CXs3404d+WhSoXEj+DnXB01YO7enjmn17Fq7veYv2gIPLt5MfMyFOfPPEREWD4dMpyRlZ2CzLxsul24oGW75lRq6qFOMxc8PX4DB7ZtxZwvJsOEyn6fmzcQE5CAhnSncGKMQhHnrZTEFDz3D6JKmEBxTgEuH41El8GtMfnbNVDWMUBxeiSint+Ftb0hCqnG27ruB3SYOAJt+wxGzjNf/LL2e5kzgE1DVzi6O8DFnWBtLtV4eSlwbtmM7s2leHDkMq6ceo5YZoiamOuidXNbqgh7QsFIwq+thgr+XNnETQZmn9myHS8v30bdhvpw7tIa/tfLcO/4NbxIJGHGVgHetJWfNmkU0rNfITy1GEvX3kSJkiaMSdQrEVnDQokrI7Xw/3mOBTgqwhyqH7VZR/9p8PaPjkFYeSsx4qNXa5KCpKkoYEbr7C3LcefUNsYJtId559EoTgjCtcOH4N2lJyyYtVxJsFORrjOVlaZ4ejUYS+Z+hqioIMya0xtT5hH81LeS1ffEz/vx6ccrMKpXY6w/dgjP/R5jLm2UrVU1YGFUhJGzWqNuv+Z0smBMgJIzVbBxtPu9gcP7L2L6rE9Qn9bDCtxXlnLdlll1081FjTEaqDKhjXcdmaJ2/rRvmGn7C7o01sL3xw9C09Idk6ZPxYu9VzFzViOMWDSFDjnaXIN0EPQgGTM/mosi7lNHD3bFxO9X8FiFW0Y59n22Eld2P8XGy2th3qQHP6sKuzfNhynHUs/xC3FuzwY8OLwPdo5U4PbthAadu+HF6dsoKY6EjVVdHDt2GfFx2Vi8ehm0HUyxY8VKsUNC2zYt4NK2GUoL05EQ/gpKhUXI597QreNgvHj8HAvGr0QTV2ssZR59ZhqveWbS9urXCl4DOqK8tBxxL2il/PEaqoSzCI6qYQszZwuKMhGVEAZTc2W41bVmvAmJaSR7ZqYVIYXEwgvH7yEkNBHl6joYOaQfjm/7CZ6tm2PGj7sQ8cQP2+ctQ4+Pm6HDOO5lFFJ5nIx8Idk0PTQJhm6tceOnvVg1+ycMGtET03ZsJwCoiae/nMWxnVMwYgrJbX14TWTnYN2cWbh3wweHLu2EUb2G8DmxHbZO+sinxXpAQAj6teoGVYMGOLRtH1Yt2oNJEztg5ncEyRXTSaQgsS2zGPFRCbDx7IyV0xbh5LU7uHBnG2xcea4JNvIugyJ3U+QnhKAkI5HA8h2cOBSEHKrxq9RI5OQeLJmETy0Vfc4LJFGQ5Vo9ngQAWv14k2T0fkLUb2NRvOI322TZVrIGgbI2+/C315La7BlqqoaFilq4Lwnyj9h1VXGvpMwNb7nIJucQENE8eQXZ2LR2PO+ZJEiMfYUi1kqNhAfZ/vfXvZX4XPG+Fbzm1BiZUUQC0bdLfWmNnYFpM7vF9Vt2wuaP1ln57+UVkFdAXgF5BeQVkFfgr1dADt7+9RrK30FeAXkF5BWQV0BegT+swLEfx7uYKio9ff7goUZAaDxUDQ1hyIaguZ6EOZpEEWU31gQ2uTIrCqksH1VVqlSs8aabSlpl3kRL2LjNzihAZEQcQU8FGOkpQ51gUVpKFe6w6cI2K/s9ovn3ut3wRnP6fwK85U2/qnIFFYCltAxWh52pHiRs/EZHMcuO4KcqrWcNDfXgUtcJTtbKKC5RxR2fYFoxptJC1oJKICmbvFTcEIQqKChAbi4VgWzUiaanYMpnZWXSPlEP7Tt6o6GXI+4+uEgwKQ46VBDkJaoiNSsb2gTG9Sg91GQTr7I0F+oqelRDqiFXygwnCYEl/qkQGaAmxvD2MuDPDHD6uB8iQ0tpAalFhVEKDHSoTGKzI7VAihbtPVHHQp3Jdswmo/LppO9LxMRFo02rxuhA1VMKc9ZOnbiNTp17oFnLevD1u468Qins7RoQpNchSGzCRlkRCnOyaU2pAxUzS8TcfYzzp66gW48esHawZLOxAs8CAlBUXIKOvfsiNz0TqQnhBPoNoMRmoBJtqM3sbGnrV8ZGlgakfleppMjDV99fQT4b7Mq6/E5sUqrSCk4INKuvg9o0jf7wQn7HE/4vgLeiSS3qp0uVhpOJAa8nZSTEhxMAsMXKzV9D3dwUWcFxWL14LU7cCsbyVYMxdvrHVKNFIpVKebP6+sgICmQzrQS27duxsVqK8iISMrR0ZPl8RDZlgEhZqREO/bQHX6/ZDcqFOD70+TPakFOlJca1THH7PtRZNmmUyAAAAdyr0WpUZCsmJudiaE8PjG3rhhtXLyGUeY4Wnh4YNno4HJlFHZP6kllwmtDk+wb6BmPf3ouIii4mCaINWrb3wsXzR9CosR1bybQlN7Ml4NIei2Z9zqw5Qwwf3gkOdrpUqwcwM80S320/j8C4Qqpa2BBWVabKTNinc/7iaysJTsiYG3/i8WfA2/e97X8bePt7ip/aZLC+rpMcvP1PBW9Fo11GYGH/X5nqdUEQUOTYkZZyPWW2ekJmLlW32ejbrgF2/rQWSY+u4uqNX2BibYwmDV1kSk6JhjoJQNxP8D91/n8lFYuGVMhKSBgqpxo/NzEdGTnMpuZKJmVcQUlZAVp070iQ0oSfzGz41DQCcekopg2sGl0ndJiZW1lYwBz2KB4DiVAmdA5QqWA2/H0Ssgrg4dqE0QexCHkRi1bdesK9jSvigy/xmPNJ7LCXZV9q6rbhvFTA48vm2q/P19PKtCoK+ZmBKA7IxdXT1+Ho7ISGrT0Rk/SS9roPUMb4BRU1HUYZ6BHw5JpOsCUg4BXzarPRa2In2u1+yeNhlu/Bw9i+ZgdexRSg42BTzJ8xAn5376PhoK7QNrPArd2HkPE4BOa0gFellWyaNBv1qd619/Kg5aqEZJdchNx7hIMbL7G2WkjMlUKiX4Y50wehRb+e3CPkcH6uxP4NO9F58CiY29eF/6nLfN8LcK9vgs7Th1NNbISKJNa1PBOBz4sR/PwFHLmvucms0mWbZjF2QRcjhy2DQrkGs+51aAtLhwzOubJ8SRn56TXprvrxR8Dp6z3i+9V9f4fy9vfeQ1g+KxAgymCER1NXA7TjGrFt1yNM+rQL2reqj6snz6DnlI7MLa5EbnIxrp+7jbnrV0DNisSe3GJIdOvSrdaK51SKL+d9huPHL6JNCzt0drfA6GUruNcxx7gxH+PcL74Y3rI+NpGAcPP8AQJO62HAHPUWVHUPndABpi1pb6zlicq4KIKVIdhDFaeqpiZGTu5P628qg+u1grqZO6tLkklVJv+UoYjrkGqlNaQFypg67CME3w7AN2tHofPEIfChdfa43t/AlLm2S77shg5T2qNE1ZTPb4JgvztYM2sZUp6nYMjHTTBqEVXXhsaI8InDiHFroM91fOOGpajbuzsiI6/B5/JFjJwxCxlRr/Dq3n2xgiOf5C1zQ1M8/OUazF053ioY00GSU2RELAmDBmjW3AMx8dGwr+MAvyeP0bwdM5ztLHHywH4Up6Zi8BdfooocikUjF9EpQwerDv4IdRIk54ydgFTfFHzz8wJYtXRDGd/j60Vbcf9WDKws9bByyyJYuXH/yT1vOlWtJflp0NPgqq5hDAPLpji1nkroC77IzZFC3UAbK3fuRFF0HPYf2IPhVMTrUu0/tu0QDBnTDqOWTae7SAKJIokkOVgiOSyGf7si0S8efYctQdcunli1Yzf316q48vNBrF2wBp8tGIyeC1fi0unjuL11KxSlxfh078/MG27A1+3Bo1vnMHTmeFTQOSYpJBzlPI5T257g+p0gdOndBNOpdFeRKJIQcgXZRVGwaUBwV7UeTjA/eOb8b3Dp2te0Ta9LKDmB+ynaRavYIjE0AFfO7EFbz8a4c/Uh7vnG0tGG8yhdbKITUlHCfF9VRe7mhXU8Gaf/m8HbmvOBzAuD8TnCtUEAuMq83hVJEqmgJYtCUTE0lHV4r5SJT8Z4Y/rkFsjKSUZyIZ2dCFrLXssaCWt38VAisK9K56Isnm9zzplHdr/E/QuB2PDTkmIl7Spvm2bzQv7Elk7+VHkF5BWQV0BeAXkF5BX4gArIwdsPKJr8JfIKyCsgr4C8AvIK/NkKnNs6eb6KNP+b+7fuIigmhRZ9djBm1q2tvgbBjUpaowq96uuHLKdU5jCqQuCWWVIEL1UJ3qhR0RYblUgLt2QY0brVlJbLylTnhkYV405ICgq1aMUnsm5/tdKsVijJ3vR/CLxVp7JWT1OR4KgGPF2sqR5WgP+jl8gm8KlBwCgvP4OqXHM4OWgRkNZBRGQGIvgdi2kJrMqsLAUqj40M9GivSEs35i4VFORThVgEB0d7ZnpKEfA0iWrcYoyd2I3ZWlkylamqog5iqRwIfBnJRo4y9PT1YKSvyQZtAbQ1qKKlTWRRURGb2hJI1CWIi4vjv6Vo3b4uvLzdsXf3aSRFq8PKwolNniSoKJYgN5uqJGkZGjZzRn13IxiosaksrcJxn2cICUyDrY0tOnd0grWJGg7tuIzcvAr0HtKGTcQiNqAraMFcD7n5BXCq7ySzTcyjMkqLmXtlVGDfuXBdpjQYO2E89AlyZzADVxxTfkEhOnXvweNVREFqDBVLUuhZO0DfhcoUpTKCYRJZNnLGlSNUVFpj3eYLuBeYCDVjvi8b8GrCaruGHakcvH1z1NZWeVutQhBqDGU21xWL8mFN+02RXyxyYZu3b4D5K76AurE+CrLyce7H/Thx4BK6922OcatW0LY7GQlh95ERHok4Wgzb16uHpoNGC8EKQfZ4ZgfmQaJNEJc5fQpVlNMr2eLqmStYOG8zs2gLZWQEJTary9l0FrlkQtb+qzj/rWlIQAB8U5GNLVNMiElEFRm0ErQn0LpkfBfcp9VgKYkP4RlSpKRXsKlpCUMnM84tpbCkmtvF3h6xsZm4/yCY2YMZaNa2NVq09EB0+FOZ0jgjORN9ho3k2NWjNeomjhc3dOzsiUfM15QWqiM0LAsnfaIIdvCTdWgrIJRknN+UKpj1KwBoAeD+iUdtwdu3r+2aoMN/G3j7ewrPNwHJ35S3/16fN5VBf+KUvOOpcuWtKMrfpbyVrd/ColgMF7Fu0z1BQWQgMIogkapOXQtd1HPVh7ejHiYMHITju/Yhm3PMqAm9YW5ngrjoGOiT5KOloYXU5GSueZqQ0LlBzdSEWayZSIyOINBSB9pG1iQG5coiGYSiNj87mzbo2Sjgn6LcfBKojOBcn2AwwaWE+DQkJMcjiepWSxsTAi50guB6rWviAB09M1wmUBMfEY2eI4Yxl90VSeFPaJFbTJJRPahrOzNrMhoPaNHuUtcC1syiT34VQRvXALphVKBZaw9oM6/9LEEeJTVV5pl24BxVhqy4ZBRwzYuKTmbkQg5VwSWQllRRMZbPeacRpnw7g2ucAY59fwCHfjzGSAlF2Dd0w6SFw6FVGI+n9x+gx/yJqCBh7Oauw3hx6iGaMiu16bD+dDc4iSKCzv169YMagSoFdYKsPx3Fid2+BHdo+06w69MlUznP69Hi9iQVwB6w9nJHzJ3b/LsZ9v64F9GRiVCMUYIH1+OBm+ZASlcPdYLTEGSvylZ0HSjAjyuYV8pIhr605c3NK8ecqd/i9sNc1KPyNy+f+xUi85WVXMt5voUtvjj31XPXfzp4K9ZDseKUMwJEk9973sxRMLa2Ioh2HU0969EG+BzVx65oOqorrfWf4cmV+7CwcMGgNd/h6bWfaWNcggYdenPgGKAgXweXT93BjJmfw5xuIvPmDMLIVUuRVpCFxYvm48bexxjTvwkmfNYfJ06fhM+NMMQHFMDVTh/d+pH8V9ed16Eys5IleEIAcd+Bc9wP0RJWD9j943nkUOXbhTEVTRs5EOzP5drENVK9nsxS+dn9l5gy4AueR1XMXdOfrhTtcPu+Kr4YNAMuVsX4dt8nMGnQnGu1LRW1aogM8MePC5fDiHtzszo66DdlEIx5PqNjzTF78BhUpEuxZP1kXmedkZVI619mwqYyPqMyuwS6VgSrk5nRSiV52PUHyCUZzL6OC5XkZbh14xbV7aDTRReu2Wlc81XxIjQIY6d9guuXzpEc8QzjPxoN3XotsHvxBmZKB2LBplVw6d0bt07/jF0rv4dyugpMvPTRo18LhFOpTDdkZJB4OGhgJ9h7Ummen0QXF+61RXY298EVmVmotPBCGu2RF360DOmx2QRuVbDm5285/5Tj4Pa9rMk6GFo5Ys/Sz5AY9gLzflzFXUgu4gkO13F0QjaJHvs2boMrz+2V0z6wcHLA1LUbab9ujj2rV2L3dwcwa2YvDFy4h1bHP+PimcNo220QvNsNpMLfCEVJYZg1agAVw+4kZAxBhJ8v8lMIIFPtvGnxYWiaGeLrE9sgMdZDUvAzWi8f4jknKcOhI+5dfMQc5C9w/MB8NOzgxfFDVwHaXFeU6pB86YHP+X7m+vmYQreRbd8exv2AUJImDaCiZYTnIREkl1JRL262uGcSmtP/DeBtzbX87TlC/FvECdQEb2XKW/5MlfeRSsIKmaBsWTGtk0kA8HKibf3a4VDVKMOrOFpkk9haU3lbDeBqSNRprZ0BfXNj3LmdjBP7H2LkyIFo6G22zKXHOiETlz/kFZBXQF4BeQXkFZBX4B+sgBy8/QeLK39reQXkFZBXQF4BeQWqK3B24+h7BhK1VrdvPoBvaDQsHO1gY68NQ+YLKVFpo8BsSGUCNGVUywhVqRIbjkpkTlcQ9JBQwaaproFiWg5npLBpkpAMG9rjqrFhplShhXvPmKGaU4V8Ni/fq6cSuUc1RBq1aQzW9uzVbCbIbvwFsiRAQ34PdVoVawuljoYiHKyYA8cs2xQqLQR4q0x7ViUVWkJWllBdUwhDfRPaCxshKyOfGUwpBDe1CdbmsZGVyxxQAzRv4U1QN4/fPxqeVMw08nRH4JNY3L0dRFVOHmzt2bDWot2stR0VyUW4+eAJwmNpCUkJkyWb17bM+wTVLhUEystpf1vO/EA9NrnVJGpU8rxCTm4ZRlJVUMg6Xzz9gqpHC9i7Up2rUIbw8CzkU0WoxcaWq7Me8/gI/DLsKzAlBU8fZRJMdoe7hy4t8JSQFJSNu7eewpPqBwdXWt/m5cDFqSEy2BTXNVSjWkIbvvcfUXEtAGkgMDCITU0rgmCtCVhLkUl75mwqcxXYcLG1tYMBbaEVeAwFbP4q0mZZzYTHRFysooLWaPkqOP3lKlg6NGLmL7Dph4tUoeijVF2w5Qmd8TzIMhRrNIVre15r+zzZOf+AHeX/NttkUQ9BrKigAk2H6hU9bRXWVYpUNmW79WxMy8fhbOaK/GZFxPgH49qVq7TzVEYfWg/qGZgjKyUJwQ99cGr/KTRv0xndP54CHcMcFGVHUG1CJRKtxFXUjKmWZsdZ0RhXzz3Botkr2ByvpI2yIYoIaFRxLAll3Gt9xL8/BIxWSVmOIHxUMGtWgZaFZSXKbNrmYPq4rmjqYMzm9n0oaxrJMqOjIl7C3z8JFbTZdrLVgKmhJho3bYRijpG7958ghSCvoaEJRo7qRuW3Hp7cvYuwsED07TeQCjIlHDx4EC3a1iMYpEcLQ2bMKZpiM20Xswqo7mDeZglVZeWltHzm34pKqn9ZeVvzG3+IZfHvXdPvsyYUNa220P5Q2+Ta2B7WdryJ8VwTpK1pFSwat69t0sXaUSxbU2S2h/x5zYcCiUHVjw85tjfXj/eDt1VU///e46/YJ9c87g8BTmv7mjfr9qY6subvPuT9atomi5rKADGer1LuA1QJ7BTS7UGiJpEp9UvypejTsxsmzR6FkjRfVGTFIDc+A8+evCRRpAucvayRylzWKo57TYJYQk2flZSMPFqUquoaE9i1R1hEKDR0NOHg4UlnTw2q2/Lo5EDiCEkVyWGvEBzwAirkh5ibmUGfaj5dawsoS0xoW6woy9tVUi6hfSZz4JVSoFCmiVf+yXhAtd5T33to3dqZFsXtoVnHBMrqRgRGNJlp+QRnDt1HanQ8LXO1MXJCZ6QnhCKWgKyumg3tO9VRwPk0motXNtd1Wxd9dBzUhxbOBogJimeOaRqsuG4XFlfA9xFzc5kDamppipmzpwImRvjpix9wl/nzXZg7P2D6ZFhSEaukkY+oC/sRz+zVNp9SyUcSi//xc7iz6wJzQq0x/KtFSIgIwv5de+Bu64BOPWhxX1KOS7tOIexFCjNU66LntOFU6boh/jmdCLZ9h/bNvGFppc8ampM8VoELF+/CwbMt9i3ZCVs9Dcw6uYFWrLSrz48kOCjAdzvO4+VIDA6FZf2GiPI7TUeOc4iLUMA1/zzu51ShqanF/YyU71cIc0Y36Ojok5gXKzv/QtUqA2FEvizH8IdcW7WdT2o+7/dIMDWfJ0AdcYwyxTAzNMtysjBrUh8MX/wFctLScfHwQRjScSXsdjDajOmC+i3ccWvvYZw87oshs2ejWd/+2ERwvEcbb3j1psWvknCgcKU1chQ209XhxYunmDN7KAbPH0POQj4e37yFgPt30ayJM/OC1ZFboIfLVxJx5OeTaGzDtcy8hCQqV4yaN5WffRm7dvyCHj0aU/U6Gn6PArF45XmkJSZjYDsXtG1sDl2DKnh0HQ4VQ2HKb4KjzELdt3UXVq7vBq+ePXkNtcHWDRewZdFiLJnujQHjB0KVQDT9lnmcJkh48hzbFy7hdpLA4OqJqNO2MZcIL4Q+uI3Px81jFnUF1mz7HHVau5L8UIIiWn6XFVRAz94Fl8+eQE5sNIYMHUwgzAce7o3h5xuIX478AktzfUz/dAzSUpPw6OlTOHm4oylrdWbLBjrYSLgW0+UiIJ0Apj+6Uik/lOSwgGBfbFy4DK4cpzmM+3geT6cPC0W41KG7j4UBOoweQLcYYypwrzJCQZ1juBL1PBsS0FOFmpEjAh6FYvmM71BBgqK4trv3b4lpq2dg5+qv0XLIGNRt1A4nVn/F+gXh41UzOHb8UMF8VLeGXiijO8jpXftRx9IV0U/C4PfYDysP7ICSlgV2b9iEm/tPMF6hC7pP74WAexnQ4mfbeHlBxZRAOMd+fkQ4Vk+ahZcxidhsf43LAAAgAElEQVRx5iu8DPHF7cvXMbDbSFw6dRc+j8OwaMMXaNy/E8/5K+RmxMNYw46qbQecOXwS336zFVNn9sdwXnvlyOE+lJbYZYxEqTLDsR3nsfOH77Hv6GrEPH2JHzYeRREhWhNLO8SlFyCNDgZqjKRQIkFUFudQg1j2ZubtayXqH5Eff882+UPG4tuvEXOAqixCQ+RkU03LeaHmccq2KTWU+2XCxUlkpos/vA+ggRPUuW+V5ufSBlmZe0h9aFYmY/2qfnBt6UjldyTJwErcpzGaQ7g//LrPEK4zqrRLFvdiNHpCWh7w/cYHYCIO5sxo/6zzTK9GCgrL3+8n/Xd8efl7yCsgr4C8AvIKyCvwf7wCH9Bq+z9eMfnXl1dAXgF5BeQVkFfgT1ZA4GYXNozIsjAw0rt88SYehdLGzIn2o7ZazIEjAEurY0WqLkpL2UQgCiZATWHtS+0N/02FKm2VVYXyjhl3iXG05cvOhaWFHrQqpMjPVcJtKhDocopiZuFRq1ozqvO3I/0Hwds3y0HtnyCyCzSP4K2EllvCblWVFos6VKvq6mjx+FRozVbI71sGdTaC9QnSGphJYKCtx6aLMvKyChEeGQltgkZ1bCzZcKhkBlcYVQlKsLa2pPooDrpU4nbr0Ix2c4oIeBKN509DCAQryxTJzk51oKfOehDJzsgtxJ0HQYiPkcKjnhvVRBICWdlsxJRROaTM41FHn9492STPx0+7L1H9W4jBg/vhkU8QgoPD0KChEzw9ndg4DsCLV+kwZwavq7MBbAxpT1xUAVNbE5w7HUArS9pOdm4AOztN2Oqa4vi+cwSvdAnemuJFUBiP2wUezLTNLohjQzoD6RlCuZDBnzWjDW09Hv9j2LAxbGdNdUFiEpsuZMqzdlps4KuJ5i3/FFewmU/ATEWfOcIOVGOq6eLB6YcIuvEM3Qd2Q2RUKrZsvICEDIL4VN+WlvOioO3mP/34bwZvRUOuOv+sjDbVIotPRyJBMQF5DZ4fYyPaX5IIkJyVg9bO1pi+aAxsGlvSbpsSGjbHnlFN8+qJL1q2aQmzht4c2+oIefAMW9b8BA4BzJ4/Go26MrevJJIZz8nQMGQGrmhkK+hy+Fgy1/Ecls3eSCBeF5q0Wk+j3beKihjn/w7eCgfNckHfYLal+D9h0VjB/GV1DV0quVPg4myMk9uXU+G2jSQRRbTo2A1OjTyRIdXBi3t38fPWPYiPTkWbjnZYvHYZjv28E1Zm1mxyZuPnvXfYhO1O+2RPlCKbtnlXqdor4nhRh56lGkaM6Y1XAcHISSzErjMBeEYQRM/EAqXMAyyi9aoKO4cKVAGLxuCfebytvK35Wjl4+/o2rrppLMDM30AekdEslTV7qxu81c97/fdvNB85eFv7K/LvsFqu+Wk1wdvq81BNthEie1Van0sZH5DDfM72LVwxafQg2DtybSilEjU+Bhcu3Uazdi3RvGsnKlVfoZhqQFNr5ljydTl0b0hPSYUOCU2GpnWoWi0l6Ucb6ibMhM3MRHlxMbTUmbetwWtEhY4UEqGUfx29UMWs3bK0JKS+jEZOTiXJVwQXzWxIqDLnPiQPcQHH8MyP9pm3Qggu68DF1YJgUgtYOlqjnNbLhZzcflyxBU/9EuHsYItPZo2DQ6eGSH31ACmMAHBv1g1p8VX4+vMV8H8cDWMJsGf7AoRE+8OpXRtYuHojOzIeSyd/DjMSQ7oTYL195yaPqwRt27XinFyBPbufIzooFrO/GIC2n3yMkgK6aejYcc6Lx/MjVOqRoOA+ahDVh5m4s+8Ecp+9RBxzPQfOmQw7Ztye3v4dzh2+hRGj2qN1q7Z4dPY2gkKCMWbeZGh7uCHA5w4ywjLg3bUbMoMCmNv7BB2pYIx5EYGYlHK0/2gGts+Zj7LYZEzZthQVnJ9fPr6C4pwEONR35B7FBq+eR0CLcsqgZ0+onHyFUR/NwneHL2H/nluo62rD76GG1LQEgm26MDI0I4ksSjaeJVxjxHrznwreCmBZrIuya5WrkWpxGZyt1fD1D6u4zrWmLW8gclKewdTEGlPHL8DwoQPRg6rsuPAgnDlyBOMWb0HQ/RAsmjQFX68bjYa96qNM04TArDsKU7Wwd+tGfLNhG76Y0Q2ffD6BoORT6FAtXkV1c6W0hOryVNg36UU15QF8t2YP7LSLMGX+EPSZPAg3T5/B+WM3EfM8CSOGd0afuRO4J7XG7u9/xqEtO5lb2wxeHnVJglOEHUHXKs6R1w7cxJaVR9G1WwOMXTAZmlaWdMNxxczRY5Hpfx9frRoJw0bGdE8phZVrO4K7dnh+4RiuntiBYdOmwNqzlWzMKCjZ4NbRnbi0/wjUylXh3bY+KtVIkCAZs/PgjyDhOb598jiS42gvXr8BfEIfoFvvkciKzsTDWw8R9SoUXTu3lNmNhyVGY+hEurGQwBd244bMOj0rLwvHN11BCW1sv9y9gUQ9HSymMrdjk2Z0Z8lFaEAkUjjm23ZoQoWtOrTMVdFx5ADuxctRkJKG0JDn8OCaL9Ez5n5DgmsHr+DnH44RFDaFlHvLcbMnM8/eE5fO7GDsR2+UKJtiwYJFyHkcjs/md0fzkS25P40kAKwFW/dGCLz9gJbQ6XSjaYL9W/fCs4UXEoqycPPKU5SnZ8DVygSebeqi1FgB5nTS8e41CgUkoVUij9btyVQw/4znD2Ow7NspaDV6NEIJWKsTIN+38QdcvhyARRvn87oZTNeOdBSWxvJ+Qgv5cXrYsmwbLly/jmXMbO0+qievwzQqibXoZkJAk/unqMAo9OkwDV8tG452Xdpg6edL6SiSBRO6o2SQDBeZmA2Jph5rKshOJZz3xL7kTeqruLarVayvCVG/3zb9J8HbNwiyvxIxxTHVJGW9vTa9Ad6KfSwPX+zDGO5NIg5JQiUGUMyLx4xxDZhF3A0JzEwuzC6W2ewLcoZ4bzUSUvKphOflw5xh7iormXOuK8GPOwKBAm1sXj6s2FA720ChxUbqeOUPeQXkFZBXQF4BeQXkFfinKiAHb/+pysrfV14BeQXkFZBXQF6BXytwYs9nThrZiSH5aRnKj31fIKNIGVb2VrA3pQ2rSgFBOd4o82ZZqJRo+ssbZmawsXFLDJdgUSntD9WpYGVOa1YebZOT2TiRsDGoBB2qSBMTS3GT4G0SLXRLCd5K2GB45+L+D4O3vzU2yN4XDRFm1YmIMSXaAarw34YEOxUF+FVWCW0CuGUyC+Rcfk82w9goM3VQhypfk5GQjlIp2d1kxpcqqMHckorbZrQa5u+e+D+nvV4pX69HZUImDAn82tkzw4twUn6OAjIJoGpT6ejizPfTojoiNw7ujRtQ0WiAKxd9CLLSwk63Ai3ZBLe0MkNBdhqbpICdjQUae3vhFe2nt23/Ac7OdvBs6AlfH382qjIwcEg7WSbu5p9O00ZZA42pcLIx1EJ2fCrVvAaIisnDXYLH1g0d4MJMsWYE5h9e96PNYxmat2qIFyFRCA4Mh3NdB3g3dYCWhGpjNsoCg6PQvsdA2ty1xokNbJDlZKBVY29+liFCA/ldc3NhbWlORbIOgWx95BeqsIFuh5SsEKhrSWHh0hCH1h2Bc53m8BrRCrd37ca1c+EEqxOgZmaKvJICGYBXm8bTXxms/83gbTU49hoqFXbFJFrwmibcASWSLcRDAGSVRBLzMitRp045c/oao3PPTrQEtEeVjgmkuYnwu7QTCsxtbNlrMCpVmV2cX45DqzfT3vEmuvVpjKlLRkDNsJjK+miea3M2Fpl/W6VJZb0DNs1ZiwP7SSzQISDPzDd2sKlwfccZ4xgvYdatEiX2peWFBFZ/zb/mhFDMpreUANC1vVSdPXuIY4duw83LiY1rFbSaMBgezXqgkjnUZ/bsx7p1++FS3wBbz55HeeQdxETGIjG1AAuX7sNHEzpi5pcLoZiShaOb9+DytZto1IWKp4ndUcpm7cMrD+D3UhVnzj+HIm1bDWizl5ufCg2C2RSM/AsIr+31Jgdv/71S71Pevgn+iXH/euyXyxTYpMyQ3CL+v4rXbxVJMtUPOXhb26vxrRz5t172IerIf4G3IimBoGlltdqSZC4VOitk0Wq/iiq+1avmw8PNGnM/mYIB/e3Rvnl7/LzrKFp2a4mOw3rwtRUozqTCtpzZ3HyfjOQUGSlMV5/Zsvy7lHbDUs5XOrROptwMgQ8eUCVaiLr2dkgsykU+rW8Vmf2ooCSh6lWVmawkVJFUJeWaGsCs2NvXHyPkaSJKi7i/4LVjbVAGa3tT9CGY6dysMaR5+bhy4QYuUIXLXj/NB6SwdjbH0jVroOfsSsD2MY4vOYjQ8FDok2BVTOAoiNEGFPqhYyd3ApzMEOfvrOgMMIkqvxKFPFqnvoSdc2ckPA3Evj2bCcoSwG7dEuampjhx7CjOXM3Fhl2LUIc58uuWf4Xmjbygpa9G1X8Gwh8+h0KJCuZuWw8lHbpTbNgKg/wi+D9JJOagjMU71jIOoQxrZkzjnkADIwgsFqakw8f3PvpPGoEqOmvs3XcA3k7eaNBtIJ4cOsRsWwfkVmTiwLZj8GzVD10nzcfhrxfgxcmbmL1tEUwadURy0C2Chj4wc9alpSwVpTlUv0lKcOHIWdy7+RSdO3dAi1EfYeq4z3D/biRMSFCrpHuDumY51xEd5u3S0leoAWuo3/4TlbfVc5AAecoIkuvQTlixMBUDRjbCx4tWMgdWH3kZPiQG2KOSQNmOb7/GhGWfITw0BBtmbsDYj/qjx9z12LJgHa6cP4y9p5bC0NWZGbUOBGejoKzhgN37D2P9Z+sxe0RDrq/R8CBo36zHLBIDy5EZG0yiEYHIdpPxy7m7+Hb8YnQbUA+Lt8xhmkE2zm4+jbDLkYiNj0XXua0xeNo6rrtmOPXdCmxeuw2DBndEfbdiOHo1gnljDxRlJCHBXx1zp60mIU8NU6d2gWf//jh94AY2Lt6ML5cOJQmiBGkZ5dBwNIR35xbck9si+PpzZHF9b9m3LXzunoK7c1foG2gh+tkLrJm3BRUZGQRE2zN32QiRrxKgomkAd+9mqFO3ARSKFfDY93s0bD8ALy49xuO7TwjqxqFzhxaoIKBYr30TmNSrT3vvHLwgsNukQwfEREfi60nr8NGssWg+cCh2zJsLKa/bfmNH4RXHvN+lR5AQZetNW+HArDD0nTSMDi5FUCxXoYNNOhRUFWBiZ4VSgnRLxn+DuOB8dGvjgQt3/ODaqRGWbP4e6cygVs1PRlJELj6fsgFGJGxs2rmIwGk61G00IKU7jGJuFTSMrXD0+10gl4OuGym0KubeiK4vd/2eUnWtBkdzA8aF2KPX6KEwblSPc4IV908xKEoPxgsfHxw5+pCZwLFwdzXEhpPLoWFK1XyVLR5dOo+FM2Zj1dqRaDVwJe+NIklipSqU4+PljWDMn7oR2RklWLdzHpoO6EwCZyL3OnooootAuN8FuNUbgEUL1pPY8QrHH17CxV0/Y/vun6DN+BVtRXWEJ2Qjh/dggtRWVlHI/RKdQQjeVlJ1Wr3fq3ZBUBDxE/yhuD+rVsL/cZa0eMWHxhJUk/J+u4ur6awhVLDVyvy31cBiHa9ey8W7lP+qvBXfQGTfchng2KngvYMSCXUkg+brQzEnFqP6W2Hq3P5IK6S7UFYRHQC0eX8mvu/r2IVCWnyrS3QY4cEIjsxISGw0cfBoMvxuxqB7fZVK93aOjQYtvPus9quo/JnyCsgrIK+AvALyCsgr8GcrIAdv/2zF5M+XV0BeAXkF5BWQV+BPVuD+7iVLk+J9lvv5JymkEyCxtNZi006BtoFKKBY3ycyzEw07YUMnbr7FDbpoEKgpMQNTOQfaumq86dak1WA2EhKSyB7XhC7BIg0VA/gFpeNhrBRSYUGsRGtSYVf8Loa4TG317kfl7zDKa6uT+1dOGz9CWHQRLqBdsXBJpe0f7TvNjLWYFcoGMtUxekYaUNNQpoI4g89ToxpRwsZYJewIOGrxtSVUwSqqacPnxSsiY5pUHmvBno1iVxd7BDH3KzOtkA0pFaSw2WBorQI3ZxPoMi807EkCwMZEwxb10c6zKc6cPc2GUSU6du8E7959mKX7AktnLEdOUhEbwBZsGrmhsjQbWVnh6NC5MZq0tsfhPU/xzD+MtrZ1YWRshDO/BPHcqGPA8FZsPD/FI79AWJrYYkCPNmz6Sqm8uMNvYIHIeFodK+Sjdc/6GEawN/RpKM6deoK69RyhKiliUziErHcjdO/TCA6WSswTjeK5L6VSiFbPtMSN4XktZHavuRUt/Wg3WZlDIjuBblXa0+mywausSkUzeynmDTyRHx/AupVAR98aN87dgXcfNgwtnRDCJui1fRfYiMtBmYEhcmnJqMxrqlo5KppPMhUez9H7PM7ExvBduODvXfIfCt6+x/n39Ue9Z4da0/r7Tw7Ddz79XR9Tc6SI34sGtaibqKUiO2BCFaPO/FZtFdo3pmRSKSKBlbklG3y5BNwzZHlyTZo2xehJQ6BnlwMtZ1UUxWUhOiycKjVtgg2uUNJlZi4twn2P+WDKJ+vQtYM1vjmyA5W5sVRr3YFj/bpQFkojNhcryzUwp+di+PikocJUg81yYbVeJZsz3lRbCrIHle78fHHOxe+KeU3JcjOZWSaypJdO6YePB3jQovEAbtyMgBkb0coKJbwuu6LFyNFswFYi7FEYps9dR1V/Ee1Bv6Hyu4RASizzbOOxeNk5rP5qBVqMGwNJWTGCTx4icLISA0d7oM+0QVTUx0Gl3BvL5m7EuauvYGJlwUb066xeRdqX/pH14Nsn6e3nC+Vz9ePvvon5n7BN/j3A7322wDUzMavtDasbt9VqnGoVjvi9uH7Fz1/PA8L+8Te1rqhlbcHbmsf65mvev7a8dyD/ehL/6vXwvjmgZoP9fZ/xdhO+NsfydytvS7k+CQW5ajmjBWhjXEy3CqFMU1JToY1/NioIsH65YAw6EWBRqsynWi6LZCcXrP36S5h5uWHUp59wjZBSRZWOopgIqJPEVVJajuioeGjrm3KvYc8TTKCe621JXjbz1JO5jpSiiCo+W7cGJISYElBRQGkB7VZv3kQl3T1sXRxhRlWggpI65w6OWQXOOcxpj46KxqVDpyAVGdo2BGaYo50UGoAygqLxKcXweZbIXHj6anKeNNGrwqA+TUmcUkRkZBqi4qVUrobLjCCEjXtxuTI692+McbQ8tahriaSAQKxasw1NmrWFLuMEju84Cl1mZY+Z0oGq3gY4feEK7ZsLYGFthKigOAQ+TkajHs4Y/dlSFFMRtpH28pkx8cih40afYf1w/9R5lKWW4+uTOyGxtMFWxjKWXbyDSjs7ZOcmoVfPNszzboObl+7Czy+cjhnW0DQqR8veLWFgaw6kp/J9i6BGi+ZH+x4hvSQfvcf0gO+ts3hOy9zRn26AeoUe9kybj+iccMz6cTOMndvKMjdRFoT0gIfMCM+EW6sOKEvJJ7msmHOrEu7du8+M1B547JODoSNWQUNfj/bJJOvxnKuUl3Es/rr8iWz1X5V11Vbaf8d690fvUVvb5GordqEQVmVMRiaz2Y3o5mCrX4aZ389klm0H2ncrIC/vNrT1mlOR/AghfjfQZdBgEhDWIepRKrZ+9yXsB43D0qljoa+Wg3mbP0dJURRUJLTxV2jN9aIVYiMiMHVQS7Rw1YYj1aENO3rBbeAwvrcV7h46gozUAPSbuQqXDvtg/qcz8c3qYej1SV8k3LyKs8eDmBX7FJPn9kDXOVRnwph7U3cs+3Qazu6+he6trDB0jBcaDmxEdbs+NHT74srRk5gy7lMYMJ5g59FP4NGxO8b2nwFpQgm+WzQBlTql+G7jJjRu1QgDZi9EdEgIflz2DUb1GABjNwlMXMyhQutjRWjj4dmn+GrG92jT0Bazv50OBTNlZBJglcYVwaZ+UxIXKhF85yg82rTGI6rK46KiSAgrwpAefZCRlQ2TTp25/y9DHIFgRYKOVp5dcGD9esT7J2DOj2sQmxqIDXNW4QcqcOOe+JEE2BwbPl0La3Mt1HFyRLN+PZFXlsrcXX/YGlkimXsBq7qtZfvVxQMmMaM6GX0GtYLvw8dwbdMVYwi6KxRH4fGpYwikjXNQWCyatm+L4fOXIif9GrOwA2Bma09QNwU27i0gTVLAtwu/Q2ykUIvTYYNK4+CINMyY0QO5EXHM9o3EJ4snwql7V0SReOnv+wiN2jFzmETMM2t8ceH4Y6g6V6Dv7K7cb3eCi507Qu8FYt605fhxzyrYNHfnhoZZILKHEV6e8MeCmRsRU1KEvZf2o0FjL85PAXwO5ylVY/ie2Sobf0oVDbGYiv7vdn9Bgpo784FXUilfjNhMKUpzK5BCG/l8zrfKJK4JW2FV7k5oAi67D6sGRMWYU6NiXuyxyrh+ijW0Gjj9ozH0+vdirf1zOxRBZBUOTK+PgesC95jVGbbi/cQxaGry3uBXRbD4dzWQ+5qk9XqfKh6/rciv/6+a0ivU/Or83goEqpUF2J6biqF9GjBLuh/Scl8hMykXBiRelPFeoUQo/7l5rBBMYtamJKuYETDZMHV2QEhsDr5cfBZOmvZVn05osKbdktNf1K4u8mfJKyCvgLwC8grIKyCvwIdU4M/tKj7kE+SvkVdAXgF5BeQVkFfg/3AF/P23qxQ+CXseFnCn7t174dBkZqmti8h2LSKTXYENvddgWs3mu7ghlyml2IhVVisguKfKzDsVvApLIQua4K+wTBYgp1QNDwKS8TyzDGUCpFNgFiabre8Cb3+vMS0Db9+DYtUWvP1XM18cO+/1haKonNbJiuxMK1IhbGXGJiUDkzJTs6ChrUb1jSGymOtaROtkiZoG9IxV4GRuAQ0CmqJpmkZr6MwiNq6S08kCr4QBFTV1XR2hQQVyfGwcs8EskJonpdVXjEwR4+1WHw+uP0Q61ck6pnow1VcnW7+SiqI82kWWQJ+ZX/O+Xo2UiGisnL+CaoZyqLFm5nwu8VN4e7uhdYcGCPTLxrnzV2DrYAgLfoa/bywePn4F1/rGaOjpSuVvARKiE+HABu/Ysf2pnPDBc98IWjMSoKP6ycqZAG33pjL1x+5tJ2VKpq69WsHvSRDyqVrybOoIB8Ny5h07ELzOxsWr15CSmkGAuRtad+0CZT0DlGdk4uUDP2ipalDpkYXgkJeQVuRBT98YnTp1YXOFGaaF2bS9VEZYaArc+DpDqzooTw7C8a9+wJGT0UhWMqTCSlwKNdo4vwJfvwe2iqf/fwNvP2Be+Lutcv/MIciaamz2Kako0to7FzaWtASsXw8vmROZnpENOyMb6GkpUFWWRuU4rYK11NGhN4kEXb3hSDW3UFAlh7+kmi4bts72UNJUhLqxFyL9grF64TcwN9HF5ytmEgCO53Wbijr17aiYK4QmsyEv7fDFug2nkEtFmIauJsdUlaxZJxp5NYE0oagUw7m64S/y0cTQrqISJo1NS29rdaxZOASaEgWcv+qPB4EBsNI05ZhURePm3hxviRg4fjokRvUwoVdHuNIGdfGmLxD59DrBayWkJEuxYtkRjJ/9KXPmJhNcLoDPoV24fGwH5q6ZA2Vt2lrm6eDoobv4YdtlZutqQp3K8dzCPKo3NF5nYf+Fx4eoG2v7cf+bwNvqJu3b4G31NSHOf/U1UK2Sex8Y/NfB29pW+K89rza5g7JGtXCfqEFIet8183Zu8P8IeEubY8ZAErgjmEBr1Uoq+0s4RlIJ3iiTpPHDms+hSGD2ycOrcHGwQv9xo3F25x5EM2t94pcr6MTA3NS8ODbicwjg5lGFRtKXtjZV/prM5i6GlBazOrRiV6B9enoYowcYhK5JZRWoile0tEVpHtezsMewdK4PNX0Hkq0IDuSnI9L3AS2Pn8jU8y07tqEzhgNzLDU432hyYRcqtSxIc4TNZhJhBSVEhScxCqIRVDWo0GIuZUZCLr77cjeSYgvg4e0A4zqApj7XdzUtNGneHDbejaGuW0JcOZXAZS4Ui7NQrurKf9sy27cUUc8e062Dyt/oMOzdtQ8ZzNDu0bsDtHkMzwksqSloYcAIb9x/GQ7vNt1grOOITdNnYjpzNjWsDHF00SxYUD3cdsZ8KOjYkEz1AEeYtWpFO+RmzT04j4tccBWu5+UIDU2A34NXePYyC3NWDMXAiaMQcecuol+GoVXXdiRWRcHK1obfKwlpBcy3b0pQLLmALgYnEe13D3qmKug5dgKqTOwIUkfC3oIsK67bCsw+t3F2g9+Nh4iLTISRgSn3cOHIzE2Bd8s+OEF3Ap9nUcwSZwSCMt0SSHIT4G31nF4N3PwngrfVJENRQ5G/XkTSjzWJdiaa+ZiwZDia9umDyLv3YGbJ9cqxA8+xInyOboOZmTm0nLpjXJd+zGMuwVYSllxbtMG6qf3RrrMb2owdxLU0mMQgJapVmcta5YoYgozbF05C8zqqCHgRiuaDB6HLhAkoL9PAjvnLYWeqj86z1uLc0c24dmk3tuxYLBhXBEQTcf3sI+bxhmH0oiFwbNadC6Epyks0cPnACaxZvBEm+pX4ZHIbdBrWC0omJEtV2mHX9v24uGU/7BzyMXR4L+RLDbHqq91UkRpi3sf9EfHyJZ0lrmLExOFoP3YSLu7/Cbeu0cJ3KTPsXWkbDhKuKiRQKjfHjqU7cXr3GYz4qANGU6VdkBeBexfPoJFHUxIpspEeE07SYHNagt+gbbY+DLU1YWVoQJJjKTSpilfR0cFjulloKesgklbRR49cxtJVE2HXrgNJU0vw8SezSBQIIVB9En0HDKCadTfatG0Kzw7tYeTuxSznbILFgbj7yAftug0mF9IGX479jGMoGl+vmYbLt87DnMTIobMPIOT+Y3y76nNYWJVh0NC+sG/cA1oGNvD9ZSMU1QvQpHsXFOSkQYvqWpTZYM3cRbh/058kRhWSRMy4v6jCvOXLeM9ShU8GT8en03ti0OeT6aSTBf9ngTClVbMCM7n3ff8TbgFvmLQAACAASURBVFzOQEsqqRf9RJW2PnOfpdnIzczDN4tWY+z4GQT/CSpfOgibZnVhomWGeyeuY8WiPYxXscCm/dup0Cf5jer88tIsjh0SPUlctLNzJhlTB9PGLMDIKb0xcPJo7Fk8CxpVOgiPy0MMwdvcTFpup6ZD08AYhUWMfeANjoTclnKCk2W8aampchVkR9na+SujoiZp6l0r2ZuEIbGL/nNtVgHe1lTcV0cevAZplWRrmgCQxTFVZ2JXr/O1XVlLCchqkDSsWMl9Ygln7pxMtGlqjk+/GAgF7WyCt9ynqTNjneBxufj+YsfLfW8F95sSZiQXFpJARAePxLwK/PTDNWgWWGDkMNuXEpO6Hj0+3Sz8p+UPeQXkFZBXQF4BeQXkFfgHKvDndhX/wAHI31JeAXkF5BWQV0Begf/mCpxcN9qksjgnOdwvQPF5SDKtBJ1gZEWLYA3ms9FKVJU30VXllWR301L415tycWMuYCIVZj9JNHizramCTOZLxsZkQJvAp5GBOpi4ioTYYlzzi0JMOb1/JapsAvPmX6hs3vH4nwNv2cIoK4BdHWMYMB8zJTGFbG4VNmH1qDwtobqIykU2ZOs4msGEdsoSSnOMtNmoojJVoquHVGbzFUqLUFRYSiCrjBbSqrCuY4IGHi7IyijE7Xt+0GXGXnM2ZIWyyO9hIEFjVbTs7oFs2smlJySgXr26CAgOhamVMSZPGY8H93wQGZbAxjbB4ZhoKpXy+BxH1HV3o1pGKIxiCJjTFpcyT/EZSekliIrNgGc9O7Rt2QThEWF4FRkOaxtbNG7vTkA4mQqPQKocS2BlY07bNgvYW6ojge/z6lUumrVmHhnPb2h4BFp1bAFrDWZIEdguZAZhAV/Tol8/ZNIOLy4uBg5uzjAkwB8f/BJJcYmIjolhI7AKnu28kMGcXCvmiLp4u6IwIZY2fIlsYOrBsVMvaJsQGEMiAnccpp3mU1yMqIQOFc6KtN1+G/SQg7d/fsYRjbPXigemynJ8llDVLFFTwMKFs9GwkTtWrViGsNtRMDNRh6OtDtt2El4nqchmg7Bpqwa0Uu4HfR0qc+yNaaOcQAA3Hpb1bFCYnMMsWzs2cquwZMoS1HM3xSRm9KW8eoLE9DCeX2XEB+Qi6nkx/MJyEKvC5FgNWiPzmhCPfwe0Xo//agKI7Pc87lKCQuJ6czSswoCuDhhKK0NlfXucpUXhuc3XqTxKh72dGeckZeYsa3I8NcW1q7epmlXH5xuWsMFairhXL2TK3PiYJGz56ix6jx9O5d9UEkZ4bDt/QGLSS9Rr7IaImFhes+Y4d/EpHj+PYlahCZUuVJUQpFLicfyVhxy8fROcrAneVivsBWAvzrtQDr3v8X4V7fvPzoe85q+c67df+98I3laQ6STcBJQI9FVSiafMc5aVk0uijj6+otKvjBbANy8eQ5e2TdCiUzuq5aJx+swvGDRqGBxaMSu7NJeDvYhgLSWtHPpFecVctzhHkOQkuDqVJEelJSWhiuuYsSbzuamWz8vLZXOeTgIEZotJjNI3pjuGmik/l3bKj1/gid9DqtDy0JiRA27MidfWVKUtKZPr6TpQQnWwqZ0D1NTtXxODFIo4L1LZrUDFLRW6Ik+xrJgAZUIarZkTsf/Ha8zZTMEnUzpj4rLFtGkHpAR3fa8fQnT8C9TzckTDJp4ooZrX1z+YimNTNPDuynnSizsgHWQGPsaR77+GAvdKkZHJXI+L4OHqhLHjBiMn9jnuMsPT0sYBqVT35nGP1KjvAFlNEp5chKubMdxGTEO5hgsLU4ALm2Yimu/hTZvcVt3a4s7lK8jOlsJYzxJXzvgxt7wM3Ue2Qc/e3XDxwDHYE7C1cjaDoZc9Ml9FIP7xczQcNoXgYgXmfzQHicER6NLdlE4axmjduSuyqGgzsrUkoSWT+zQDfmY5Lp89h7p2TiTgaOCXg0dlc6AOiXiFXB90LBpiL7NZs7mv0WCOpHBUkK3NNQg51dmytSEW/B1jrTbK22q1XxHXNgHiin8rUrlop2MIS+NiDJrQHq7ejgjxfYIk7rO6T10DbRLhitNCcPXgbrQbOgWFBRUYzvzT7HwlfLViEVyMFLF+4zJ8c2gzVAys8eDYarjVdYFl449ZEyeSCa7i3NYvoKuijacvIuHS0gbTVn1LcNISk1u0Ru/PJ6I3ra8fnvuBGe2B6E0gU0WvMdXXitg8cypyFLLwGa2bdW0cUSkITar6zKLPwfK5S5AQ4o+xY+phwOQ+0HNqQkDQmTmu5bh6agGUyyJhU6ce31Mfi1b/jFZ0eVm+eAZ8Ht7HrRtXMHryWHgN7oOoCH9I6OJSx9OF57+Ye0o642g74cS241jz+V44WtbBqnVzYdvElGS9x6goLoI0MR3ZaRw7jDcIj34JQyNabdOpwopEwzKCdGqmZjxeZ+SQtHnj4CUcOHobH3/2MTr2dsHlc9ehZeSCJu2HYECLztAoKkbHdk5oP7guHOu6QpWvrdJk9jVzYCOunEGliREJiU1xbPl3OHDoBjZsmYmbt69wzKphwsoV+HbJd3TjuIHevdwxZ/lC6Nu0gpQuQdePb0FRbjCzhCczL5ugLV1Gipmpu3H+dly8eAue3nUwZGRnBDIrukP3sXD07Ijh/XrDq4EVPls+G+FPbsG2niu06AxTnlmBdTMX4JdjfugwsAOWbt2E3IQXeHjmIPcSg3D14jkoqGuj97DJSH8ZDA09Xajqm+Pojp3YxDzisWMHY8LSJSgkuF9GhbauozEttql+3/IV3B2sSYwciDkD5sCyvg73LJ/h0a0LSAuNhJHECicuPCCJwwKZKUWISkwi2dEaefl5nLe4n+O4E44llb8qb8U4qpkTXxO8/b39xz8B3r52ViFRt+S1hbGeHu+bmFUuxp4gA4o1vzobW/z/H+XylnI90FRXlhE0q6RU3uaXwEBTinmf90LjjpbISMzj3C8gW+HOI6iKr8FbEbegzPvREhJmpZzEcjjeTx/zx/Or6Zi6qHmlh1cD2/pdN8T/HXOQ/D3kFZBXQF4BeQXkFZBX4N8rIAdv5VeFvALyCsgrIK+AvAL/YAUOrx3UWqkg9e7zW6FIzyuHhSMbn0bCDlfKBqgGtCiPrPzVkus1eEsQVlloGdh8r2Auk2YVgUQJ1aZZzLtKho2dMW++FaCtpIOwsDyc94lAhkQLShpUQJTSMkw0Ud/B+P598LamzdabxSA/u1bVqdk0UCSwVEGwSzSIFURzmspbZwcLaFGxmJLI3Dzys9VUqQ5iCyEnL4sgmBLUzTWgrSqBKVVB9sx5TUyOIzO+APpChVCshGTaEisqaRLszYKBgSqzZD2Yq1uMi5f8mDlWDo9G9mjatB4eXPNnblwRmvelpRqbp+FBQfCs60Z1izb8nz5Bz4GdqZi0wrate2Bj7UgbMm089vNDOJVDmhoSNGUjOT0tkXUsZvPQnioNNsOpTHzyJBJpcano2LY5bf0qEB4fg1CCp27NHLFw+XJICcJtXLKWtrFS1G/kjN49vaFMUGvzd8cIThuhTbc2tH48DlsnVwzr6ImY+CSCXelw4rG50v6tSqGUmXhX2FjPQcMGHjA1MSN4G0dlbShcnFxg27ohYgKCqWjKQP0GzmymK+PK6Wu8SozRbeIsKqlyCaIl4eXBkzh7LAR7HkrZ3NNhY6qUjZ8SWaOnJvhRyQb/ux5y5e27L/dqy+nXaqhKmdVlekYaOndthPVbv+WLsnDzyHlcpF1nUkw6FT0WKCmmcqyMudTpSbTa1mOWXWO0becJPWtmSppLUKEsleXRSTMLoWvbGBnRCbhx9iwa17eClbUufO884PVO9XiSCl76pyIsuRIJKsyLVqatemWRrHEn/lRnsb1uLNIS79dTW60sFP8s5Q+TmHnX0cuWQJAFPDzro16nUVAUtoDMjz7043ZcOHEDFkbqzJ9kfnYBcxgJEgfSIrH/iA7oOqoXzJjZXJKZChUq+9ID4/D5F1+j+4BOGDBuIniQ2LlkAVp6eSA2L4VqGx3cY6aj7/MEKNPuskyiwp8V8nr8rcFY83p8n/rz7XnrnwQx3tf4JM/iX24GbwOItVWCv+/71b4ZXMMuuoaytNpCsfpa0NIiIMfmblZWFhVSWv9qQour+n1q1P8U5W1N1dO7RuHfDd7WrEltr6vfa47X9j1qfjcxVquEW4Yga1HRVMLFMTe3EMMG9kWP5g44dngH2jRzRY/+PbgGJuDg3iMwtjdDewK52jokgZFsoamjQaBKOE1UUIXGv2m9qcD3kWXoEqCIfRWOvJxCkkeYpR4WyvWXThT6BszD1YEFlZD6tO49f/QGLp9+wox5G7Tp2wbOLV0YSaCDsrwMZAZT6UrSiLaxPtQdCYRy3wJaBotwhMoKqcyJoLxISiCtWGaLLGFmdwnnAwnjANKis/DN/IN4dDcWfRknUFXGeIHUUDTkHNdlcBfokdCiyOOooC3zrrXHcfhgMEzNzLCAgB7DO7Fyygr0pv3yR4s+w8OTtwiaBf0/9t4CPKqrXRu+M7GJu7sRIZCQQHB3DVrcoWjRYoW2QHGnFCsFilOKU9wJBNeQQIi7uyeT5L/X0Glz+pae0Lfn+873vzO90gDZ2bPn2XuvtfZzGxW/ySRKJcFaxkxwc33EJCYgPrIAGgSvXySUw8dLA12bG8PJTZd53gsh0/PlfM5M8vCfcP/cPRiYGcC3iT8OHTwIJ1tX2Jk7IPjOQ7Tr0hZWDZwILJbi5k9XEdC9O8xN1UjoiiagzbzaHkOQl6OP6SPmoYxksvZd66L7J/54cvISNHjujNxt0Lxfd6jp6tO+QhdFWakIffIc/m07492NS1T33keLxk2gmSWhyvctilRoD33hCUJi0mFgYyCPvJBwVSSuI8W4oBjD/861VfM6qw0oK7avzXZysLamTStrq8pMVSM6hdhalGPgoCawc9SDW4uWuHnhCq2IwzFzMW2+6xmQlBSMwuxiOAf0w/ZVm7F+7RHYa6ljbL+2JBJdRodebTB+3SbEvLiE3etXY+zYmXDxbw6QyHf92AFc+fk07M118SDoJQYND0T3uWuwc/0m7NrwAzYunwQ3JwPcvXcSfcaNhKqhFy4fuIGzm/cgkW4m7bp4YeraFVCly0SVmrCYtWNOqgZWfbUSp348hjYBepi99DM4NuT7aRKoJJgHZvlWcx1eRoX60oXzcIHAp5ONMVzd7GkXTnW8ajGdKgLRuE8ngrCMuqgsQ1FGEhXr+tAydMId5kBvWvsLst7mwZ9uLR4N9FBlnYPA/t1pWVuJm5eeIY8uLU5U1atTsWpiTvWtmT6M7a2IqzL32sAOKrzOj3+5AXEpCZi2bR3eXL2ClxGJGDZrHfas2Yhf9hzBmFFd4dfYEcYuzE4mUFtRQQW+iS8ySFYIPXeZxzcUx0nsu/jTZSz9bhGcfO1xZudOdOnYDYkqOQSD36JH/6Fw8XHi5y7D48uPcZSZ9h7+thi3dCHvdK4vSbpMfZOFdXOX4cbl1+jStQnmECTNTAvhs0k02vSZjqWTP8eFm/dx5vK3sLDQJ3i9AU3btodDo+b4qtcCBL+MJfGkP4bPnkYL+CycProVPXp0gg4VtMTxYefrj3JmrBbRZlxf1xzbl3+HA4dvYfrEMegxdCyuHdtCm/MzmDh3NEzc3bFtzS4Qi8SnU2dj7uB5vIcKsfzA1yimxfzeb9ejiXMDWqM/B53LYe7pg2f3mFFcXIoChm0bMlqkvKyQaymSJoTjDImvijlGXN+CRCu/J2rcF0IFq3j99T355yTav3qYqq6mXf6vWdfifQT5SqzbxXqziC4K4u+NGjVCMsk4sSR1KmyUFXbOQqn7oWNSuG8IIFgqFVSLSlQWc6yhy3tlUR6mT2uJ/qN9aY9dRGCY9tIcyOXvTSBX2CYLG+eKUqpx8+mWQAKtmoUpjhy4h6BTcdh0jDbj2vpd7QLmXqrVw6JyI2UFlBVQVkBZAWUFlBX46ArUriP70btV/oKyAsoKKCugrICyAsoKiApc2zt9OTIjvjh/4j7S2JBwq+9BOziqOtVo2ydh9qtIXaIqUzx0KxrwAmzT0mZjlhli2rRW1aCiI5ogSjJVqy51zKAtJatfYoJnz3Jx8VksiowNmAdH4U0pGxFUdHwseCssjj/0qi14W6OjIbdNFlbMlfxswjZZKpHRNtkIHlT2JSXFIJYqGTUJc3zFf0IZyDBXiZUWM36p3rCxRvOGfiinjeLdoDtU3RazBswQY6MzJYmKVe63hD+ztbdAm1YeyEzNw7lzjwhoVaNz16ZIT8xAVmYuzNzMYaHL34mNl6scXJiXG/rmHZISCzBhQnc8o8rn+asY9O3Xhc0ZVVy6dAk6uiZUPtiguCALDsz0q1/XBbnZGcwo9WLeaDiuXQqCu3sduLJJW0A727iEJEQyw6yJrx/aN2uEO8zUi49LpVrHGc1a1KPNszn27vkJoa9TMHrCEIS9e0C1QwjG9G/JXqQ5XodGUXHsgoDm/lRA5SKBtbG1toU1M6WqZaXsHTIbMDcblWwcVrHhmJmaj6SIeJgZa1N964uQF1EEAI1okdeaTpbpUK8owdlvljOHLQfn3+ogldbQUjb3BTNf0diRN4VF5qXa7wrImg0fJXj753eCIk9MNPTKeb2qs7FVSnJBFZVms2b0xojJo6GmVcyGfTp+WLsPJ/aFwEDPiDbpOlDXqkJSFEFPZr86OBgSPFBHrwFd4R1QDwZWbBCyaVlOVbVEVwcpYbRgjn4Df18vEg+ScPHqfaryaDlebYJb96MRlsnsUhMCHhw/FAotRbNfNObEzv5oGyshUF+lQqs7Xqst61ph8qiWePaUdocWXpBaWKBhA2/oEsQofhuCs0dP0Ab6DZvxzOMurYQ2m8kJ6ZkEZDQwdc4E1GvdBloS2rPKilCYkIbdW7bDio3sYdPH4unZU7ThoxKQ3dTXz5iRG5qHp2FZKFQzRAUJKPLQZjYiawISimvvr8Dbmtfn3wFB/92ZqFoQHRRZcvI8ut+B1P9J8PZDx13z/IprQKGyFrURyhzxbzm0ZFcocRVA0P9m22SFsl0BDP275+xDv/93lNsfqtvfPcaa+xNKTIHdVvIPgrAl4QCsIfIWxZ2ck4X+/ZidPbo7SRzJOPnzcVjYOKMLgZ/KcpJCkmMJqJC3o6NNoJaZiFSPWZtR8UmL9DKSgEoK2ISnQisrKxNP6OSgpUeXBk9vmJqawZwWrUUZqQijbXpliioV8qG8j+tg6JSp0HCwoHo1B69vnEFeegLBJBOqAs2oFDUhSKzDiAYeY7Uh8zh5lFQMs8uPypJcpES+RlpaAjwaNqZSvy5KchK4jQSaUlfsWf4jvl1zDIZczwzs3Qqtm/iJoF/GDWQyTiCf+fYRdMR4BztrOyTE5xCcLYE+iWt+jf3QrX8XWhdHwq9FWzj7tERZYQJ2Lvkcb25mIqWoDN4+1hgxZhTSElNx8OQx+NR3QmBXTzpyqEDXOQCV6g7ydYhKbjCSXqTA1MWRSsp03KY18qAxkxH7+DkO0pqZ6jEYmeuhSeBILJm0FPeDwjAgsBHq1VGHT+9BxPEsManDOFQQ4Nh6eiOsCJaVZqdg/+zVPKYCdBvVmXmn+pxbdemuIEMB70FTqhX1tXUQR7BWlWNfHv8tlkQ8KS31U3JKEBqVjeCQWGgwRkIqWCIVlb+BtwqF69+5Zv94bdYGlP2Y67nmfVop4jqKqeZjjqalZTW8ravRpb0/Gg8bgMTcRIxutR4udF9YcWghjGifnSlUlfp1oOvYDN+t/g53Ccj2bd+IbiaxuHL1NQ5c30oQrw0Of78Vt/bsxog+jeE7sDv0XNrg8sm9uHf+NCxgz/VPCL4+wLgB78GY1LELrawJDHapD3ObKvh1agUtWx9MG/0V0l4xWqKOIa+rWHTp0RKBs+ZAakSQNS2S4Kg9rf3dEHQxGLtWbENmfBQG9m8E1zaetOMew3uG94IKM6W5li0t18Pu1auwft0PcLYzpL2xIQmWebAiwB/Ypz2cm9B2me4WKQRv45OT0KpbP6pHrXCFpIOtKw5Dr1ATLZu5onV/L3h1b4f44OfIyZUhPDSEJAYN3mN6KCrNZUawFD5tWiOb8RypaelU/nrgyNqtsLG3hWfv1sgJy4Nnl0DkF8kwt/9g+FqZYOrWr1AtLcDDSz+TqJGOzgRi1c19kEcb3HdXbuP2/TCuYUOwYMkC+PcKxIMrh6lOf422DZtA5mwFyzrN5NnYVbJkPLt6EtsW7kLHVg0xaPlylNLVR8I1fHrIK8wf9RUSo3KZcd8ZE5csxdvnQYx4iEFAh574YeUO7PnhJA6eWstxKYP20s/RrGkb6Fo44vjhYzi06BfM2bYELYaMQlZ0FLYsmobenw6EG3Np4x/fh427DzQZGxL0y3ECi2VIiIjB5UPPsfSHTTwGCywaMxxGJKYMG+mPjlMmYsWX8xmxooklOw5i2cjhiGbO95qto+k4Q6D/8lV5rqu3lScJlIcwat5i2qk7YdPiL0hCscFPJ67IwVsNNa6/RLZrNVknYsyV58K/V7/LCXu/ZcX/693xx/vy93tMrA/eA78f9+ITE9ca4n3FlwBrxfEI1WsZwWaxBDEzM+N4niVf02tpaclJFOJ5UbwUVsp/RjBSgLfv1w7kJkgIzor3oYV4SU4+Bg+oixkz2yCDc04+o2ZUSCAWmbsVBLYrOCZVCRIu15Za5Zoo5zq2XE8NJ08+4aOtLpbs+QrlGbEbLX2nz/q4z6vcWlkBZQWUFVBWQFkBZQVqWwEleFvbSim3U1ZAWQFlBZQVUFbgIytw4cK3mjqZiff1C5Ia7D12HfEJ6fD2rwtTGzU6HJZBvZoqGaGyIONawfRW5BrpUt2mVkrBgYGmHMAMfR0jB4xs7An4qpdDVqiPO/dS8DixCBUWxgQ1C6FNxZUKAeH/2+CtaEgLkFXk98kqy6FHe1krqgkG9+uEut4utF2Nx1HaEpYw266YX1rqOpBRiVhewr/nFaBrhxbo2r4JQdd0pGUkIofgZWaGDC9fxRHgzIKOnjatY7Vo7eqEPsyKDb4RjE3bLjG3j7Z9bDC/ehlOdawmmvp5o5DZcwVsrBqzRvaujkiJSqAlXRnmL1iAb7duxfWbL9C1O5UWbE2kZaTTfVoHliYGVNyowsJEh9mmOfJMupCwGDx+Ek1bRz1Y25nDifa3deu5IuJtEs6evcc8vEI0JFibm0sraKqijchM79ndnaCpClUNd2Fna8XsPys8exSGwpxMKqjd8S4yGfpsIPUf1IuZtulU2b6Ek7UDHHwIqjGvT4U22JVUIYimjIq2HpJeRePt07ewtzelQsIL1UY2UNW3JR4WiXyqhfUJ3IecPY0K5v5+fykNV55nya34xDWlUN6+B2/ZXKJSSPGq2YRSgrd/fpP/BjJSzSbywKpLSaDgeZFU5RPkN8PkScPg2c6cpaX6TM0YqS8ysXXdKRILXkDXUAJXWwto8H6IiYpn45q1p0zMzMEBw4f4od0n7dg1ZH5zTBibmvG0DIxHU9+m0GIe86uQSBQUVaC+iyd2fHsS564kodJEKO3fNxiFIkKF+31/fL83DWs260RDkN04khqy4M685M1LxyAyNAyHTgQhPa8CWWUqbB5LMHvGYNqbWyA2PAqRfN9CNgxTaLMXQ1V6CrNuK5h7Vr+BGabNmQqfTmz6Zqfj7IGDuHX3Ltbv3UQbviwq204y7zkXuamltEZ3x5ETjxHCP1cY61J5T5Uv7R3FsYrr8b9YE9bIKK15Bv6otlSCt/96fSrAW/ETBaAvvosaK/5NfP+fAm//ShH7V6re/2oz+R4U/08Db9VkbNYTWCwXzXQSbcpJCNET90lhCXSLy5lzPZO2wBLcuH6S+ZNGVCZ+AinzJYsJlOYVZsOMoJiERKjcpGyee4lcIZfCPFx1ZssaEDjMzimUN/vT0vLRskM3Woo2ppKwEiXJMbSYPY64t68JNGnQfrURmnYMgNRMStBAg1EHJJy8iSChSRdGHvU4XzDrFkJdm81RhnOSRGRO6vKiMiDgw8Y+AV1U5VLpG8PjyGQ+rhfHOHOEPLxDZa8ezCwcsOWr75nNGQwzPTNCG1XIyMrjbmUEV1WpLNNkhm0zKupoGU9Q+vt1e2Gjb47p2zZzTaOK8oJUjhe5UJUW0akgBzpmLmS82PK9mBPLjEYOyDwecXx5BD6YZalNDSvzuKtV6VRAhVlxQTqQ/w562szVtSIgx3FTHLcqFZYxD+4yszcRDdt3x9b507Hgu6P8WJ7YtXwpjm39AWtX9oSNf3tMHbUYRbSSXbl6LMxcOH5TPZz2NhtfD1uF9o2bomFXNwJ47iRw5eH1/Wd8fwIwBFhePnrOfPoyWFtbo6F/Qzx9G8l5IJoOIhY871KcvvYS8VkyeeZ5FUEZBSFD3Dviq6brw0cuQX/b/J8Gb8WOxbpEkJpkdCnRLNag04Qq1z0qaOdsQIVeAlr064zWn07Dy3sJGDd8Dryoyl29fjTMG3rjzb1g5g+3Zf1dsHDkeHg7GmLYoq8wo/MI5NIyeMfl/TC2McWxb1fjxqFLGDGyNRyb+1JpzszjG89RVWqEfT9fgCHXQl+uWAt1FXOM694PrhYV+GRgY7g3cmX+bCMCmVV4fee5PGs+KfIF1c90S3H3RJchTVnXWALtMjRitrtMqw7HS1cc/G4f9mw6iMT4TLRs6oHAfvXQqIMdrDw6cAptwnOjjitnjmDkiBlwowLYxUYPVroyNKnvAj1mxTZo3IjEBV2cOHMGbTsxi5nrvCdXb+DezXc489NzjBncFwOGNqJddCpOnbmCMcvW4OW1y8igbbJwpwm6dxUDh35CWqMu59ariI+OQYcuzZFOoqBfE1o6k1Ro5ewrj93Yv2Y5Mki6aNbUDy2G9STAqYLoZy8R/fQemgU0hZ5Nfa4dgHNHD+PpqyRMX7wQtt7e2LtyHTZ9ewWfDmmJkizb4QAAIABJREFUOetW06rYlWti/t6b07zHChHxgHWJVkWH8SOg6WorV5HHPg/Fl2Oosk3MwZSZw9Ft/mSEXruB9OxctO47GBd+3IaFM3bhs9lDMHbJZCr/ExAd+hwu9Tsg/m0yXQRGYM+6qWg8dije3A3C99/uwcgJ41GHBIjTR7eTmNEfTg5+WDxxCgNoM7B42TxMmTILX69cT6WsBr78Yj7mL5yN5t1aISXoJhXLVxH87BXmzRU2zPx7UDCO3N0GNY0MXN1zivdzHK2bG0Jf3RiXrzzAmFUbGN9gj71rpyGP44GGvg2+WbaPzyUGMKSTQAXt5PnUIr/fxLwkrmsBkMrXKb9m3opr/o/EqQ/dj9VCtV1L16Lf9yEydt+TN8RxKIBk8Xch+BXfBVArlQqC7vuXwrZccWyK+b/mv9c8xvfrfxJqCMZr0sGlmhnBKUmZaONnjtVrB6MCzGHmM5O6AI4J4JbwmVLk5FaJbHZVDejLhNV+Hkq5XnwXWYwDO57AmlEhfTr7vXI3M27sNPpHUUjlS1kBZQWUFVBWQFkBZQX+4Qoowdt/uKDK3SkroKyAsgLKCigroKjAkY3zHTXK06IdNMpVjl19wNzUJDh7OMDGTiTWVpC1T+UKgRXZr7mkEjYpxQOzGhnPEn7XpvWZkbEO0ql8e03gztqaubCWVNbR6yozWQXX72UgppSgpxGbD1V53J5Wif8geCsWCXy3jzuhbDAIALCS/xPKWwE4G7Ap7efjQqtEezbO7ODb/RMUxofSUu4Kzhw6y9yvCoBNKRdHeypYCpFOy2QLIwnqedqjH+1a9TwcEU27swtnb1ORo0qLQtqBqkrZzMhDv/7dYOUbgKUjP8fdFzFY9M0MFBUkIuj6E8jI3tdgI0ZCwM3YwoT5ej7QYcbXoX2HENA4AD369MTkz+ajfYfm8PDyws6d2wS3HD713GFmIoGOhmCmAyFUHOTklaBa3YTZdOY8Z7S91iymarcz/LsOYCOxEm+YbXfxxFlExeQgvlALpnYO+GxmBzRs44PT3x/FW9o3z5o7ivmD2bh68QoBe6qjmH2XXZAHa352BzdTNmLKkZWSTjUt4F7fiw1ooWgqgYezM1382OhNK0Y8gT0NDTZfqBAydfdjk9yITaZXeBP8BFba9jCuokqEqsgHbysxbv4hGBAcFsA0dQT8LvJPxTeeI4KHctCHfxW2aIqXErz918u9prKxgpm3EgF8E7yV0qJcIsunTacVRg7uAt8BflTnROHS8UMwYs5iu/6L2KSOwp6tu/D0/j02ucwIkppQeZWCUjbjckuoxHUsx8y5fdHyk45UoKcxWzEWaaEEKmjzZ2SvRTtxWxg42yI3LIwN6FJsWHcVj+JpIU4lq1STEAjVXPJGncBn5Yf+/ry+B2/fNxvlAADvyYqSMliplmHlHObdEvS4eTMM+TyQHE0z/l4+L4R0EgP0aMuujoCGjQiU6MCWNp9gg+/a4cv4cdchqlty2bWXYN6KAcy7nUSlezQ2UJ1jpKWBGcvnoSg9AikPqECnU0B6sgRPQwtxIzQFMDWi6k6HdqPF8saoIo9VAdh9yI5WCd7WfvitCXz+mUXyh8Dbms1p8W4fGvE/lHn7V8rAvwJv/3g8/5HgLYdlGcHbCs4p5TLa2zMAV5dNcnWqnfSZLzl0WEsCVqnQMarmHGYGB1cPmOjpEPikLbGOGvToulFVVo3iHObBE+ys1M2Vg7kq6lJ+acvnJjDbltYNqE7LRWFBKV49fYHXTx/BluuGNq2aQK1Re1occ1rICkNeJlWgHFuqVTWhY+FGgFMXjGRl814T2hpC1U80CCRgFIejIL0YjM+levcdMtISqbYrhgEVpQIw0bMwR902nWkBXY37zAZt07kj9+uO71eswfkTjxhd4IqElGRkF6Zi7KTeGD6hNzQMWnD/jH2Q5RJYy0DQmdXMr7eAF0E+AwKbOiRUVTEaoKQ0j+MXCXBSr/fW0MzcreY4nJ0RyfoVw9jSk+sPjoQCoBUDHwfHKhJLVJkLXJ2timKq7NQ4L6pI1DmX6uEMMzULuVbo2LUTFn06D4vWLINDk55ydfPLU/uRwf0e2x2E+nV8MWHNQmhaFRGQ+oWOHI4IvhSDLXMPwspYH71HtUBAR3/klaiTNGXOLNU3VDs+hqMj4xd4PoX1aSWPJyUmDmnMOy0hkcXW2R65Fdo4+QsBSc4r6rTKraTSTtyE7zMsWQ6Ol2Jt+Nd5lr+7Afw+Yvx+J//T4K04FrkLBYHWanU6NJRpMEO0klbBqujqZkkL5SKEp8Vj5PDhaDBuC85dO4ujkyegnZcUrl394Nnch1QAbRIZfSGjgvSL8ZPg7eYIFzsf7NhwFM0GU026bDYJgGb4/huen+fBGDQ2gHbCrrQbtoKOd128jc1mjMUUdHHVxeYr97l2zMfk3t3g6VmNqXPHwaZpc9ad1rDFJQi7Hcxc5RQkhpZh9w9XSeTTxPKlw1FQGgNzD1pcG2pDZhIAE50enKPUcfLACtw+FkP3l4vwo5i911BndP9sLNW/n/B6MsTz60EYNnAEpOplaFbXEpZ61Wje3A4te3alpSwjTR4+QEp6FoxNLVGWnUZSnzq+WHkZdRgJMmtceyQmhSGHqvFPZi7ExpXLuOosw4TRg/HkSRAzmetR0G6BlQv3IiMxFnW8HWBBwuDIeXP41lz7cjV35of1eMzYjO4dmqBJx04opDpW28wKlQWFiAu+BVWSBcLjchAan8RcWm+0GT6TzwilOLpvO4qiCuHv1RSNh44kcaKC2b2n8fLOKfgwkqVtv8HYt3gTSWSpmLhtI7TMDHHhux9wfPsFKv2LMGfpp2g/YSCuHN+Ahs16w9KjE87t3oJvV36HL+fMRcvxExlnkoirZ3ajUctmyMquxKfDF9EBXQOjxjeDJe3X79++j4QCFQQO+QQ3zu/CXNoyGzh3xs5lq5DHaJLxU4dj9tTRGDdlNApo1fzL8ctYs30HXUBMkZbyEos/nYXC6AJaRffFhavBiIrNww/HVpNkAlxnbEUagWozM0v4+zXBgR+Ow5D5v8OWLEOprpQ5w8+xeslqrN56HvOZhXzowCWq/S2hLdZSJEvKyQj8EveeQsn6X9bHf4gsqDk7K+5PwaN7b4X/cc9OKiqV8vcWv/+e3PYesBX7EuOGAlhWEDoUAK3iff8YofDHe14cqwCHRfC4piqJJaokt1Tqk0xawTz0fCz5vBe8W9qSqJcmB2y16BiQX1RAwLhcLiSWldPJhySbsupCuuarIb/EEPt33kfMq0QM7upY3bKpm3uD6Vcjar9iUW6prICyAsoKKCugrICyArWtwMetKmq7V+V2ygooK6CsgLICygooK4Crm8Z3pvPfpdi3Mbj/5jUK2Qx0dndkY4+WgwRsNeQsazmlWl4tBdAiJeu5nM0+bVXmPjHrK445pzHRaXCnbZo5rQClVWV486YIx58mIVvVmGpRdQJ4RWy4MvdWeBZ/5OtDjT1xVPK8xz97yZsTH/oRGyASPuCT4a0Bc5hTvdOtnQsGjWyJEycvoGvgODj6mrHhGo6oc0E4sO4eQqn+Gze6KwLq1UMKrY9FZtXd57fZuPJCi46taL1mRBVtBIpCwnDvymuUVlrCgR58xbo56DihP0GjcowJ/Bzmjk5YunEBvflC8fJlBCLCY/EuLIpNXQLiPB49YzZWzY3x4uUrgrZdCMxGMJvzLep7uTOnVB1FshIqScqo7tWCEe0oJcKCNCWbCttUAud26NyjLR4+v4X4xBTW3Rz2HsZsUAbChL97+8w53AqKQkh4MfJkamjcvC6G9KNCsTAFl86exye0i8tjg/HVk2ewZ/P6zdt45DGTsEcgM8HcjAnqhcntHRWghqGhPpvjzBpjg9rcgfXiNVGaXQQ9HQK9VEdJ7ayRW5BB1UkmqlL1YeBSl0qSIqSEPIEBbXC/mLYDl6+mwcTSFqUabIjzWlOp4mfiadNUo/qKzWOFAlJxJuXY7gdOLXGFj2xHffhC/Mtr6y+u39ra1Cp28cf3qamcqAlU/5V6UOxLAYgKBatQgqmqMr+V4EoJlT0ebmZUywSg6+BGtP1TQ9yDpzi37xYevirBlEWzCeC3wen1y3GG14d3XR+Ym1NhwwZmNu29ozNUYGtjiMkT2qPbMAKlUiodmC327uFz6OSqIU8th/dgMQxVmQXt3QGXT9zGnI1nqZYxhCFBlkpZORu9lQR/hPUqf51Ai+Ik/aYWFuAtG4OlbOjqUzk0d3JPONiWIvTFS4I1esgspY07xyIPAglmlvq8B3JRSpDX2tocLx+GwLfDADTqPArZ8e9wYf8hrN98AOzT4+tFn2D41AFs9qVj44a9sNVVIRDTH6pFCXgZFELCQhJz+6xx6MIjRGSqwJLjXhUBKqEkE83RP2sufuTQ9dvm/4S16N957w8CojWavP/dtVWb962tdW9t8mvFPSHU43/2+uM9Xtv3/dBnqM3xKOY+heJQ8fe/BqtqU7Xab1NbkkDNPf4T55U3nny8/XUFwDWBBFq0+1ShBXpBEVVttDlv1tQRjnVNqODXhD1BwUoNLebB59J6X4sArQpBGeblahnQ0lj8jLafbLZnp6WiIC0TalSXWhC8SKRFf0ZqJtKoxE1IToMprZAtqRC0s7GkirQOc+JTCDTpUa1oh+rcFFqhZkOVSl/KCRnTYMGmPwkrRYmIePYIcVTkZlN1lZqaQXCMqlha5hbmqxMI0OAYU0Ab5xI6VuQyU94Mnj7ueEnLYHNbY/Se9wXnIkYRJCQg/NlrPAu+w/EnmVEBZrB1b0ygKhoxzOeNfZNG5Z4qM98LOBYRRJByLqZtu2s9C3gz87F1j2Yw9KRbCcE/FZJXIGHGLEHf0qQI3P/ljBzkrRvQEDpWzpwPiUoTACKER/VrLkkxqQSsOFYyZkFNjVnBmg64f+gnvAuNxJDJU/Dq9nXIuP5q2Kkj12hlCAm+TveE12jerB1afzKUbiAxtMcXyKoZrn1/CDtXHYNpgBXGj+iDrMhXaNajFfKrS/D6zB1a0zOmIasQrbszS9fGgmCwBkoKCc5W5yAvMYnW1ilwqiPAWz1s23cHianMPjegUliu+BMKQBlhOnGfii9hpP2nC7Ff//H9FST/v3z+FkpoYQGrmMx/BZPkLB9B7Pn4deKHrn3tas6JalXIov21hpoBbPWN4O9qSFvucFqzAsO3fMu4kM7Y9fls3Dx8HLO/6Arf0T0RHxKKnIQUNOg1GrcuB+Pzsd/QxcIB2oU6SC4Kx5zlo9Cif1fE3n+EL2etRceWPujfvykkhpbQdGlJOpohjuz/Hj8uP0h7ahNMmjoKJw6e4rzzFja2uujTrz4V5fVh0dAHVbSGfX3lLvNUVQnenqfyVR0zJ/WEtnEOVLhIrxc4hCSFGK69TJnh3JD7Nmf2cTle3XuMCyT7XT0rYjW00G9APfQZNQYO/n0ZDfCIgNdcRFH92tjTGI71jdCySR24OVrQwjsHadklcGBcR1z8c9g41sWLMBUCh7ux6PMB6N67Cdd/D/DgegQePH2OwaMC4VzHDhbMcH7xKJh8C0NYWzTA1VO38OjeE3QO7IDAzz6lFY85HuzbhBuMKGjewo9Zsu4kGjRFyK1bJERmwYAkjVIyDp+RoOFSxxV1Gedh6OGC8kpTEjQ0eX9m02o4nfdhBxI7dLDhy88QGxyMAdN7o82gsTiyeAtzim9g5spP4dK0I3Z/vRb3jl+h+4wec7DdMHr6EJL9ClCYVgrHVs0QwXO4ZcFyBHbuheYjBuPR3SuQpSbi2pkL6BvYGz+eOA8dE0dMmjQdkUUvUJyYh5eX7qINrdWNbc2h42kJewdvfDllETya1UPvEVOxZulkNHT3hau9E9YuWIaFG8cwP9kDqYwMObrzCkJuvkavtm0QdPcRVJjDvWjPRlqT5yL4zAkkPouAOp1vzF1dYerkgtVr1mHVt2tgwRpUiOu+TB27lm3Euxdv0L1HZ2xmrElEUgXjBvShplLxK1Hifd6tWKfISXA1lLe1XWf8PeXt73dYbd+n5nr2r+YwBbFL7FeQXTTpCKRJxxa1cpL9SPApzM3BsCEdMHluAyRHxfB64TMcWaQyAR6DgDLvCKayEMAl0YjPmuq8ljT1HLD74GVcJslhYncXtPQ17ee/+MHJ2s+6yi2VFVBWQFkBZQWUFVBWoLYVUIK3ta2UcjtlBZQVUFZAWQFlBT6yApe2jFlampTy5RMCMcVU02rqSKFlIJVb2QqDQzl4K1QjbKQrWNXiYVzkkwq2sx4VDVo6ulTspiCPebmeLvYw0K6ADpsJwcEpOPEiGcVaJnwQ597KqYYheCv5G025jwVv5cmaoqnxgXpoCAa7pIwNAGYw6jrw2PLQqKERVu2Zj6t7dyMvRYrBc8agsPAFUm4+x63td3GYqsL+o9uha7ceiCTwQ6EP/ALbIa8iH4mxL9iANoardx2+ZwVOrv8RJ/Y+gZtTXVSZlcG9ZR0MHjeHTajXtDacTytiKfoHNoeLmxOtll/iHi36DA3MUEGAOI+ZTh1pvebX0o8M8ir+uy1mTlwqzyRt1oTKD3c3eWZZfj4bXATHfD3d4V+/AfbuO46wqGT0H9KDALwlnrCh+Cw4FAVUydhZaKF/306o36IFWegxWL9hH97GFFAtYYE+PerDl8rMl88f49WrKCphmU/MplBDv2YEgKm+oS1Z994dYGqvj4jQJ2wUUVchckEZZmhvZy8H3PJy8mDmaEJNpQQJb6LgSgvdag3amrG5XlxRTNXTOzg7NUNOUjwbwXmIex0Kv3pNCUonYO68g5AasHHHXLbi8hI2pIXlWhWJ9GT58zgUdsqKU6kEb//1ov7d3lfkUhIhVRHgbQnBWw02vnivMrdx3KQOGDKuGwzsqeAgEBL3IArb9zzHhVtRGMGMSltLTeb5XUN2djEaNHBDz1495dlix345j6BbEbAy0EDTVi4YPTsQLmw2F6clI+fZMyQWJRNo0YWxqg5V5JYoKVbH5yt/xvO3zKGlfbg4nCoCs+8b/LwvayDvNcFbceTltEGWFMswfmRbDB7kj7t3buP86ZdwcXZEBtUWOgQtjHlNsYUJbeb5jV20BDdP3cDK5VsxYtJ4jJi5iKhHKR58vxyrNp9EXHIylqwajMDJ41FSlI3HV+8gNfQ12rSmXXi1OkkYtG/Vs8aCb/bj8RveJ7TGrKqktSmvu38SuBWfu7bNzo8cwv/bzZXg7V+X6EPg7R/Pv9juPxG8VRFZt5xIBUlKlc10qWio8z7VYm5tBvNUG/KeGT6iPVQNywkAWcFAU5uKp1ICpFKCuVqMFCC5g6dAgzbJlZSbanDdUMyYheJC2gvzKy2ZqnfuW5sqW20jQ6gyFsDKxY1d+DJcOHGMdqkl0K4yhaGpDpq2awR9GyOUF9LOWJ/5m9yvup6TcHTHu6DnCLp8GZm0XnfzqAunFt7Qp22/ltQQ+vr2UKV9MpFeZtjmcO2SjFKSimJePER05Fv5mOnDbE3ntvVoDezM7bRJRGL2IoGmfObxBt+8gMPbD8ktXoVThMjXlZCQpq2jibzUdLmqWJMEphzaeeZlpKG+tx46dLOEnVdd5unqIY6gtFRbH56+/rRQliDq2hXaJOezpgR3GXNgTnt6Oy8PqOnzGFUJ4Ioxs7SIimUJwoOfMmPzDhwDGqEjgaPkl2E4vGmT3IGgrDQL5ZQWtxg2C44+PviJ417PwI7QN7PDoe9PYOeWKwjwaYalu1fR6fUd3Ql2oP/00UjMTMPDMyd5vCVU2xJLJ1HPzMaYTh9DYOnZGPkxjxD9MAypcXHM3k3icZlRJVmMY+eeQI9kPU2psCMu45pQjGsk94kzTMeQP3u9984g0Csf9+nAICaEX/8MFaItv73EzxWALX/r3+wA1bTl1yKwLNGopuI4j5EeBPypYjajM0ljX2sk0kXF3M4FM5euQzWv3T2rVyAmNALL1k6Bdl0bPHt8G3bG9jBybohje89g47w9XAuRYMc6GBmrYMHSgbBl/vutIzexfdtRjOjXFA38GiCXSkQjB1vYuDVA5I07tPLfjtSEfJ4PL8QzO1eNn09Doxh1Pa3wyfBWcG/sj7KCAly/eAtxkXmc+17BhWpua8aQhMekY/TUT+HR1BuauqyZtgnBfa7PZY6smTPXYDoEQ4Px/N4tXDp8DvHZibQgb4hh48fAvY4ftq9chXNHTsPHQ40gIBDgT2turrAK6XTRe2gPSBgZUEl1vJpRPUzsOw05JGN260iQ10sduRkadF/JxIj5M3Dnwkk0a9cC+SRenDl9An1GT4FUYoL969fAw90JAc38EREbh8i7D2BlQtKmHrOYu7RGBdeCx3cehJmqIedyb5znceaSKLpg1Ube845YPpMAc0gi1chDkSELg7OrFZxcAjFv9DKCmRmYsW4EbJxb4djqbdi0+SjWb50Hv84tcXTdFlw7eRmedK1R1ZJh1FeTYeLpgILEGBjXbU9r9TLc+mEfEh6F0ilIE3e4Pvbt6oW+g0ch4cl9nNnyMyRlVZizaT2kvj50FTLEtR3rcWrnj5i1Yhpcu3SlWroES0bN4Bijj1k7V+Dw7jXQ0NLEyE+/xNbJ09F2SGdGNLgi5eUtnPrpPm5djEXbdi1hRueZ61eeY+GmL2Dt44ifdqzF46B76N25A1TLTWBhbYWjx/bBkdbmg6dP4fME3QQYAfGOzxvbmFmcEFOKydMH4WlkHHbTdtmE406lIMASrNTWFtEzXOr8mj0r+TUH92PWGf8bwNs/kp8Uc2xlJcdT4d4jXFlIklHlvZSemo3ObX2xeksPkmjiSQ4qRHEJ14uchyQkulTzea+CtuhM+OHyt4wEgSLomjridnAY6xmCjl6a6N7GfUO71UGz/9tFk3IDZQWUFVBWQFkBZQWUFfjoCvybS/ePfj/lLygroKyAsgLKCigr8B9RgcWLF0uaGr+7kR0d2zqEClADNhMktA8uYbaSMTNVVSn70+ADcSWbdEIlIZRoiowj8b2EoJ25LpUatKpKSEnlw7Ym3J3sqWQtgpaKFOdp13edtnGFGrps9LLRQPBWIJ4qQk74ka+PBW/F7iUEnoWaRfFSNAPFv6hRCUTDYVoealKNo82mTRlmzuuP/v2MEbzvRyoVZGT6z4DU3RzZcTF4su0EDp96h1JLKUydrZAeEg8jdRmW7l8L+4a+yEuPo/o1Dlb2xtCgWqgiG9j+2UqqXFNg4qKPKtNKBPbuiTZtuiHk9EVaw51BdFoWlQneaNqyCVW2L2itFgtnF3c6PpYiNikOvYb1Q8MOHZnR5o5nl69j2uh5UK8qoUWjCyyYT5rFrN3yogx0atMUzdh4/vnEdZy69gjuPg7o0bMVlb7MEYzJQHZuFpIyUuRgc7v2LdGlSze8fvISW7aeQAGt4jy99GjDbEm1rBp0dfSgS0XFm5cv2SyygKWNHXLzqHIk4GpsTotagr3qzDvMyclh45HnUjRl2Wm2d3KFqrU+KvJymBf2kFZ9miimOlPPwgYu/g3kaluVCile37uHK/duYsjQ4bCg2vbNzVdY/OV+hMfLoENFZQntIgVsKwBwVYLOoimlACYV51EJ3v7rzfO7HZ7Ip+bP5ZaWtDjl9S2p4PliVnLjJvaYuWws6jVxQm4Uc16vPaQSZRGObzmEDWuPwUBPA5aW5nB2dqLi5hXc3BwwZ/USyEjQOLHvKE79eB1v32WgQ1cnzPp6NDz82DSOj0GFWgkb4jIU0S476mk8HYuNcOh6FC4/iqQNKXORme1cKWxA2eSnpovn9/cs45rgrdBPVJQRwKfyrl+/hvjim6HI4n2wZP5WNGF2c2FeMdX8Ufx8VO+ra8mzMgMHD8WAuavx7NwZTPp0BvoN7ItFG5fw5k/F0ws/Y9vaH5mHW4gNB1bDp2Mz5miG4NnNa9DkuGZrZUhiQDHj8vRw5KdnOHwkmsSCYujoa/5GGKg57iisqT9y6PptcyV4+74UtVG6/m9Q3v5RJSTmvP9E8FaVxIsqTp7VnLerqDJV4XzvTsv9bI4pFZUFGMgcWm8fKtQsNeBO+1MJgd2M9DRaJOszA1eXzgv5VOnpQF3Y5+cXUGGYSaeORGjp6cLKwZH5joVswJMw5uiKdObbFpAwYufug3fPHxLLq0Q8x5hk2po3aekLL39nWvdyLKFyUoVgKH1tkfIiEq8fh1BZW0q1oT+c6/lQ/GcCWUEo5yAVlOVxpi/XYdYkbYgJlBYQuIQkH1ZUH0rNBOBIogZB1EoqdytytbjuEcpTFbo+5CMrjSSpvGy4eND+WKOE598IOgYuVMOavbdPFtmTpVEEVZhrS1JTId8rNT6HwHMh1wPPSDbJZOavM54EPcSNC0H0hVdF66aNGHlgi5Dn4XgXEcv8xhy6BNAdwa8eWnbtCFtXWrfnZiPy9TPE0aL+8eM4NKhvh1nr5tF21hAPjj7E8i+2oHN3NzTv243AqxR1PNxwjLmhFhy/+4yeiF0LltDm+Cmmzp+GNt36EGwtxaapY9G1eyt49GiHe9ep0qRFhLWJEwyt6kCqTxC5IgUSE1Meehmi71xGyIsUJERRBcyYA1sHO5SQWLbn5DNa6dMum9u/t0p+bwktV9Gybn/meyEodALAFeDt+//kowDPrRjxBej76xD5G6nvPYD776raFe4JIuZDImNGMpW3xeUFjLTQZ+Y5z1dpDhr72dAdQoL4sAS0bNUUQ5csRSnP64Jxn0E1NRZf7ZoPPZLlntO218unOd1VmuAp838/mzEFupVaMOQ+mzXXwczVzFDVs8P9G2/x3aot6NKoFRWAlTh76yYGDmuFfrTfJR6K4YPmISs5H87WFrBgLnxqYgJ0CMK29TeBX6dGaNS3PUmQ+bh64hbu3nwBjXzWiHUpoXI8Ji6d4Kgrxk/rAA1Dxo/QQcPcxp8IsA23seSKicp2Kn1To3Lw9PFDZqz+QkvsK/IATQk5AAAgAElEQVRs2fq0z772y1UqX9Ng76xLIoWMTiymSE6PR/9BbdByzEQUc/1aSluDx9cSMGfcWvjSsWXZ8q7ILNbE1VvXMH7uDKTGRDAOJRGtAvvg5O7tJCP4wqmuP67+9BPq0BXD2kQfV385TdcUKbPp7RCXkgDXJo2gzSiGh7/co+2xF2JJPLz2+iWmf/UVCjNkWDxvF+/xdLiaa/PaSkS3gU0wetZ0rJ60FAZGdAyZOAZqVukofaOHgT2nYMKcPug1Slgnb8C508Gcy1WxavkYaJlXokCrFPVatyeAJ0EyLZTTqJ4Pv/UEb8MiUc57vzt/r0nPDshJjcTGhauREZbKOIm+aDFhLKr0dRBxJQ5rPp9O4Lkcc9ZMRZmxIXZv3gczI3cMnbMc8UGXsH/FauYMd8dpqoFHkzzm5uuMsuS3OLtzJ9XPwdDjMS/cth5FgnSi68pc5GK6AdzB2dPX0HvASJIfpLjDtfrzu/fh7KaOQbPHQ9vUgoQNPZzeuQtXLt2Eq603xs38GhGvHmDL3gMkwnHMouOBJtXugsyosCNWZE5X8F6saU1cmzXK/wbwtuZxKlyd5MpburVo8L7VEA4yZA1Vl8lQnF9I4N8Om9Z0oR19FXJJXi3hM4Y6yTEqzMctryhHZbEWQdxq6Gir0O4+mXb/Giiv1sLSL0OhVxKDoQNaPBhg1Lq5yuLF/56svzYFVm6jrICyAsoKKCugrMB/WAWU4O1/2AlXflxlBZQVUFZAWYH/MxU4u/NTe3Yxnqa+izKNouWxCTOrVJlLJdEUzQECnPyfBh+Eq6rYsGWTTahtRQNbNA9EjpjIWbI3M0ZUdAxSMzNRl6pTXU0VaNEitbpEih/2P0NkJUFe5tmpM4NOhU2+KlqiypsMHzm71wa8FdvUtDpVIWCkcOd77/osGowCbqTShI1G8ZlkBIskEh3aAnfE16um086M6tNffsaT69GQWjih68TBtDA2QejRXdg29TKSjTUhZV5aVUEyVQQVGD5rIBp168Z9kAlPC8NqKklElq4q82IT7tzBui+PsBlIm0lmjKWzmWBnaYh6ZrZwsWAz7clrhNHesUOHDqylDC9ePaMFtTbsqOpJSM7Ao4gEWNBWbQqt6Jq364GbP+/DtiXbkF1UiAaNvNjY0kFOVhwsTLVhomuKmNgS2j8mEoxSZ65fFawNqNrQtaDaJImqBCnSaDuWyDzb8WN6onlAA6xbsxvvogupUrKAp7cNm+3VaNTAD+a0grt58gwSE5Lk6gAJ80M1acNYycwzUzMDGBkZyQFcfaqECvLLkJ6WARdXNoCt9JASG0WwO44ZXTZUZRVCQ9cMTk2asYkey7jSEnnjtIBtEzMqtMtzYvH2/C1cvRqHE2ffQWagAwkzR4vZhIFKKfOWaXMp2r4COBDZt7+i7/9/B2//S0OLl6y4Xj/0qmlJp9hGKFirqNhW4T2nSls5HTVjWoRmEJQoxfyNo9B7SDuU5TDz7fs9aNtrCHQ9PXH22y348fvXcvvradOmEbgowEqqYjp18saUFauga25EW9NIHNlxBscOnaYCzgqL10+kAsmX+Eoqol4GIfPpGxiVGiDybQpuRuYjKDyJjWVdKs20qBCRsRHHcYEEjioqYBQvAQCIz6AAxlClRZV2Dlq2cMDSNSNhS2X67cPXmMsbxKaoMYGOQqSk5iBTXFvMy4yNS8PI2RPxCRu9b25dxrLZ02mDao3529ezYRyFJ2du4dyBYLwOz8D8NbPh37ERVTi3ce/SbbRs6wdbbyOUMENTTdcHuzbepUXhZegY60EqFXnV73N5FS8BBiiapX81Qn8od7W2v/N/ZvT/Z97lQ0Ds382YrXlUIhP0t2u6xnn4J2yT/85x/7Fif3bv/R1r43/iTCjGyJpqwz/br9iuJgCt2EYxvircNcS//7adyFcUzhmcT4UFuh5zT+3NLZDIXNS63hb4atoYZOREQJtKUKdGvszvrEAZgd1SbmtgaUmVbQlVr+9Bh7L0TFQSOCouLYcu5xEdawc23ukMUJyLgth8nNl7mBmG+TDW05fb9Xfu2h0RkZxTsmLRqh3zRC21SQjRgtTGkYCpJiIIiL68cgf12wTAo2tXuj1oIDM+FlI1dZRFhuPmFcYdhKRSYUpVIdcuWlTMxcbnElhRQQOOEz5+brAm4axMTQs37j9F9oM0KnXVkUegoKgsHwV0ASih+tXSWg3N2jtDiwBwdSmzdjVMUZxXIXcKMKqnj3od3AhieRFUsOY6QCowZ/lLIonlXCaASgkVucyaD6Ot6v79eHE/jlOcCvPF9XlMUmQSsH6XwRgHguPO5mpwtjeFMS3e9QzVYW5lhJ4jh8PAlWBY0E1YU4F45rvtaN65CWw7dCWwTrpc6gO8eRFB6/jRCNp7FpfPn8HEhVNh5+dNcloxoumqcXDFCkyYMQkWLfzfz6U8pvIsGa1e0xD66j7rIIVX0wY8F1yr5ZbgPuMVHj96JZ9HLJmXqyOR4tKrXDx6FS5X/ok1gLhGZBVV79ddH3BUqaJym2/FSAiuvcQSTMzlIudXgDS0j63mdSUAdP6AxyW+c8xVKHP/5s1R83pWIwhUQZJaFa2iVdR4Laswk7WC5D1aVDvZ66Khkx3eRITxOMpRz8sTw+csgNTeDZs+n4Kc+Dh8vnk5NBi5/vLiRTRuMwRa1vXw5PxtzBgzB9Y6gKONCrr09kHzXu2gSevhn3dfxsE1J9ChRWc8DqM1f2QIvt8xGb6fDMLZvcexbvmP0JHq0gkiH3pUj5uTBGehmgNjLwP0/TQQTk3b4dCaDbh/6yUB1UpGFKihkX9LhL8NR2xsJHoPrAOPenrwqO8BUxdnPHjwhHXVhX/rblDXMeb8akHSmyE/jxQRL8Nxav9BnNx/nOtKwM7EhTbfGUhNSyM5iy4xzIf29TPD8BVrUZgajjt3f0Z9z6G0h/4OrtZ6WLZnNO2FT+HCtauY8cV8WNg74NKPBDO59jMmSGlqaY2XoaGIiI5GYNcuJD/Q9jw2Agn5STA1MSGZ0RoOAQFQN7DBqQ27oMVrPiI7CoHjJpMEYYvN87/kGtMDAe278DpOR1xMLDq374GtX63jHJ+AVVSmquuoUEkbiW+mrZeTCCYsmYSff/wRR9bcQG6ZFJMmBKLP8A5IyXoGG183OgGZIyo0BidXfU/L8zxyCqRo3r8/WvTqTccbB+THv8L6OdORllCI8XMmUBncnVefBBe5vt43/SQkdtVYtmUyzAnqP70ZTPKlPxr0HIrclEzsWLgQeVEJJLiWYcyKefBt35muJrkIOnoeJ74/zPEgA/WaGWLY57NI8mzKcUCQD9OQGRdBMNIOUmNnXDq0Fw9u30JJTgqmzxwAS8awaJoRAD9yEJdIwOj72RCSOvty7eSA/ZuXYueeQ3xSIQFUJuG1+z5rVmGXLF+PiDG9xn3ywWcleTatgswqvpNR+w+9/jjv/e4E83vczse8lYRjAcW078cLQRzmc2gJFdBaBOC/muGLRs08kJ4XzzrQAaBSCjX1ahQyZ7yqVJu/pwFdPq/kF6cw2qYSxnQh+PKbF3RZCMHnU7pnd+vYpqFh5zkxH3M8ym2VFVBWQFkBZQWUFVBW4L+vwEe2d//7HSq3UFZAWQFlBZQVUFZAWQHg5OaxXbSLsy7Gv4tBQmI+9K1paSwAWgK44pH5vfJWhN0JhcX7poH4EiBuEb32RPPO0dIMT5+9RC4bUb5shGqiBBaGZkiKKcS23S+RpMHfIfgJGXNRCeBUUQkolJofC95+6HyJ1kA1FS+Kl2hqKJrqVfLsNCo9RKPy16aFOH51fhVUyNi8K6a6swLGzJLae+B7OPl6UE3CDDQ2fmUlVYgLfYsqaTXMTCXIeH4VOyZfRTxtaD07NWVDlaCYegk692sNczb/1DQt2GkgECWH2vh+lZTesqF5+7vjOLDrAtx8GsCkLlWrBkUw5vFYEtQ0tPPA7h378OhBLHPIPGHNOhUX5SE3PQPatFDOKq7CEzahRGbg6jVfU5nRByX3r2P0mOkEn9XRuFUjNpFyERMfQgW0CRLji5GdrwpDIzbWDEVeVAUsTawgpT2gOq2t7VyckJOXBT1tCbzdHRAeFo3bQW9QWFYGbz9PNhLJVs+Ih6ujIzH9fKQmJ1HZYU6QWA8OjlSomOiR6c4GcxWbu8xV1dczIcPdQA7eWlFhKzNUJUiYClM2vwuYNfjkxVsUyrTQunMXNiZNocM8X4k268RGeXVVPpuFoYi+dAV52WZYtek20ijg0Ta3ouVmPi2tC6Cvoo/SslL59VazIaUEb3+/G/4cvGVTnI1oAbdLBHgrGuRUAeVmZ6L/2AB8/s045i1H0kL4BorZ6PJrFYAIZvDdPPkWb9+wIVahzdzbukjPTEBubhpsmOk8aeE0Zj56UjkGrJ+6AJfP3cTw0S0w7IsVjDpMRULoFYRfD4J2iT7CXqTh/IskPI+tpCLbkA02nj9xD1IJrKLC/FsSGxSvmuCtaN7LqJjJyiiGr68JJoyjorxlAFUpbjgwbxlVQmw41/eBX6PGEDbvF3+5AHM2v9+FZCNgcE/MXb2Vyr63WDJxIlJpP7l++1Toa6nibVAwSlTYiF7zM9oys27qNyvx9ORhZOclo9v4jiiIITDsSTvxW2mYMucwUnKoviWJQIwl4qW49j7UFP3j2FRzu9qqx/5vqXL/3Xnw74CgtVHeiuP6fxW8rVnT2p7/v3Meal5nCiXWx4K3Hzq+mhbRquI+EFb5vHeZrAAzKtU12RTPSMpAn77+vGemQpYdiRKqO43quqGaoGZhYhxJGwQ5rWwJPpUjMykJMpKHTEjk0PZhlEBhAd48ecHmvDpMLaw4B+Tj/vVnyCcxw4zkifISzpNmpogkUCLy0L39jWhVKpw/KmFtYwsdG2cE/3IdLwhcBfboBIv6zoiMiEEVLdvTItLpnBGCh3QJyMsl+FrIOZ+W7hKq1qpJsNLU0iaoU80871RCIiAgyzGnXMRCMKPdVAU+tIxv3MQfdby8SFayohMFbXar+d66HL8IROYnknT0KhRvmEV/6/orRCcz71urEms2jYVH8/Z4y2iBR89uICU9F03dXWDF3PfXIczSZA07DBgIR69GeHDtNq6fvYhHj17AydkECxZ8AQvXejizbz9O7b0MYwN1tGpeH4GzJvIAVVCczLn6chB27TiJBQsnon7zpjiwYiUcmZPp16EdTOj0XJZeip92XsDBg/dw8PwB5uqW0ZY6ioCVC/YuXo3kV5HoNKgXWowZhOzUGMQ/eYN7t0Nx6uQj1loLa9dNZKZtLIwMjeHVjHm6KgQAqVyrKs7C3ePHEf88Fokww88Xr3FsZJyDoRFtm0WA+Xv3jWquN/7sJVPluk+gMLyh1UneY5V5frmm5GVVRUsWFf6skhmo4ruE51dunSzHfH53aPjY+0MB3orvZVxDJKfSPYZKY8aiytcqGlQ5lnOdYWbG90iLg56jOVxtbJD8IhyudRwx84ctqNIm6DOgP6IYCbLtl5086mI8uXYBTYb2gqakHYKOHcXoYTPRxteKYGwR/BtaYcCkwajStcHwHvNhYmiCpatWYsHsGTCi4vfTZX3hTmA2+kkEnj2LxYbN+/mZteBi5QBjztdVWmm8zi1JWGgLO/u62LBiG+4GRdBBRp/kOAcSDVxx4+otlqICvfo2RqMAe9i27YCypGhsX7QKbs7WdDqhRbiHNXxb9WC9jXlObAhYWyLjZSh2rNmI4ow3LKs614zZBFft4eRgipBXt/Hdkc3Qc9VD+NMzsKZd8cNrOZg/43Ps2DQAWUUp0NDWImDWjNmwplT2xiLs5Ru0aNiM6vGXOH/lIgYOHM77KRfRb0JJOlBFy9GBrDGQyL87t+uMqMdPcP/Cfdqfq6MN83hLeOdN+GQwJn8yAF2nTyRJIgQaUiuCb6aY2Gsk7j5KwtED0xDQuz0KskqxfvKXKJcUYdnRPbhyeDvVl8fxSZfe6DNuPHRIOv1mUj98vn4R7cJpLSwiXorUcXPpZvxylSD7hhVwaNsa5VWMSSkoxrfzvkRaeARW/XiEhBMbRkMUYvn82Xh05iGczB3w1f4lsK9ng50rF8GsSop+i3YiN/I1Vk9fgPthEWjVqykWfL0YWkbmyHsXgs2r1uLcmRCMGN4GQ0mM1NQvhjZtuPPTEhEb/hrG1nawsq5Dgpg9Dq/ZQkJACpX7lejM/FYTGwPomfix7smYMGgKPvu0JfotHEdnlEKcOnaFbjrHoUmiRG62jLnhwh6YJAle0woimbgvxBhezgzq2sw1tQVv/yoy4s/e558Eb8WtTz0/Qdhfdfr0QVbhOa2WqdHCvhKjAw0wdlIf5JUmyB0TCgoI7pKUISM5QxB61GVSSJmXW1GZixI+cxoyZ33X2USc2ncDS+cMhl9j9z6u3Raf/tgxRbm9sgLKCigroKyAsgLKCvx1BZTgrfIKUVZAWQFlBZQVUFbgf6ACZ7dMXlaW/G7hC2aqFdFW0MFTCxVsMGrqimw6Aj/soWmKpiWbaqqqVPJRrSqautpsfgpFpMgjNWQjKPjhY3leXUCAO3+nCJbML71+8TXOXstCNtWfFTrqIl0L6nyQrqCy7j3g9HEf6I+b1+SPC5D0126ffKeVtNstLy+DjBlsKmpCLcxWABsehUXM2aOqpLikAla62szmK4cjs2B7dGmK1h38CA69hbmZPtybN+RnKyGAS4WPWV25CqS6mjmtJ8+yefoLASQ/DJgwGNpunmy+5fMdC+SNxjI2L9UIUKoxKw+VaShWiYdGfBXWTtyK4ko9fPnTVqibM2+vIAmZUSmwqdcR5QTUftr5Ay7R/s2GWZ4uts4wpYVaCdUsydlkklOVER4TRfVsPht4jgi0tcFdWsC9jstAFkFXZy+qhqoK2awoZ2NUF2HP05hx5saGRSVKizPl9nVGVPMW8LPb0urSyZlKJ5TDyYnK2PREAr5ZOHHuAcysrTFwaDcUUsmbn5cO9XI92s4l0CpZn+ofHRjwy5rvXUiVgbpmGRu8FkhlBlVmRha0pfrcnxvKdPmxywpgTOxfn+rhoPM3ce/xOwz99DPYBdQngJ+KmOCHKNExpf1lEyq0opF17SzzgjWwefdrhCRmU+FihiI2YarVqaws0qS9nzoqCLQLPFypvP3Xe+bD4K1Qy4sGuaq8maWtpkNFaybc62lj5XdTqMouQEJYOK4/iKN6fCWvE23s+2oI1dtlBDPsCEDE8ZzaixRaZiNHw6mBC2avIsDgoI/imHAsmrCaypUqrFg3C/ZNqF7Nf4KS1BQEX39DVZ05eo1fhEsXgvHFnDUwN7ViY62C13I5AR0qtUpoYSliD39tQv6mvOU2HGmoSFKhpWMpln0VCK2KAqjkAWEhRXjNBqq6oTYcXJ0wkll+z2/exMbV+/BJjx54/IQKp/QKbKZSx9arIRKfHcfZ9RuYF6iCui1cYBvQEepGbXBu6wYc+PYQ2nWihXJpPgaPaAE942xkpaZCV+KMNfvf4cSF27wHDUl6ECAzIXACFdUEq4SF9x9tcz9uFPvw1krw9l9r8/8iePtPXQ+12U/Na0bhOPEx4O1/BdHFDPu70rymRbSmUGgS+KgmOUlPXwsWRMBKsrNIjNBAz27+aFbflXarBF3r2UOfSkBZHoE4WvVLdPWhosMMV44tQl2ZTyBHkzmXxab6yExJJ7hRQHWfCyoKZfj5IFVndxIx9tNO6NmnO+Jfh+A21fa3H7yDdwNvdGjvRuCN4BLHLDOCJlFvIpEUm4JmjAwwt9NBIYHh4nxN/ERL4XuPsgkW6jNagPm8VDhqSc3lYs77T57Bzk5Ku+EWGDSgK/cRhgsXLtJZwxQO7nXQvlt3GDj6M15Am+ucFM43BPy4nhFQgowZvmqFORwNmbVrys/E/VdVOXNssEJ1IR0iVGMJCk3Dob2PEcAYAv9GNpwzLRGbGAUj5tI3qO/OebqMrhOVzAztRJC7uTzvVlaejzcPLmL/93vRukFz2s5aYe9Pj5GUIKyYCxhdoAtrOxuS60iQYQSFrpEqBk9shQHj52FB/ykE88LRsKkdene35Fycg+iEPMzZsJOKZioig46TxMWMcMsG2Dx+FgqTc+HNz97v82Ek3pXjzZUr+OUMbWelDmjVpjndFtIInuWjZedulGi6cOQTttAVCHlwCfvWboNmlhaSmAn6OjaGBDgm0sunZQ052a1KWCCLev0JK09GW+BKkZtcxvUY11SqMj20DuiKAoL8998dgY6uWBMS4BUgjdiHXMErCHd/TxkoJ/RR1SvcE0pKmA/LyWbw4Em0za7GyVMHER6ayNoCUmYP+/m7oFWAKV68iSGolgV3LUMSCsrRf9oQBAyZxvOrj68HDyIhKRTfndkAc1e6SOSF8hpoyyN0wf3bIejfrRfqO0mgwyznYRO6oceUMYghqJlewliM9qNwatMxnFy3H92HM9t00WTaeaejrEQF4dFlmD57FZK4RtTjvOfrqYG6rpro1qklc5Xt8e2Wg3geXgBLAooqmjlo2MyB83IGrl6KRVeuV+0MC5kza4pugzvS8lcbPxAMfnwvFq3dreDfvC68+7ZBFRXs1dW8VmmrrFZuitiTO7D/53OMOZFx/SeDORXVhTmRcPY1xtc7P+c8GMaMahN4NpmNm0d/wJZvl2DusMawdnWFdV1vVGlqUCXKa144ZjAr9ti36+Du6QW3Zh2wff5yqHNOHzCgGyx86uD4th2wsTBDQLdO2E+1eWp4Olo1bokCKvc3/3gJpXkGkFCJ36KtE+bvns57zASje32GrJwqnLl1HIYOFoi9fwdfjV8BGa3OJ3zVj/h/JQ7/cIFzsQ7mfTcPrgF+BKYfU21LRT5jN2QVXDdKDXBu917c3nsDdb0c0apLW1hTkavGWA+68OL2mdto3HYQ9O08UZiZjyUTJiCaMSFd27XC8DXLoMm1bvK7u8gvzEUd7yZ48NNpHPjuADNvq6HroIu5m75h7rYlDm/YgtsX76Ais5LxEv3h1U2scc043DXBtoXD+ecYjBvfFxWaHtC2bYxoguSnaK2sk1OGVp27w6UdVfHMBdaUNEBPn0DoS8swaXobuFnqkdSRSvLrea5NtGBHO+royBSkFYj1k9avVuXieYzPJSLW5jc17e+zRs0YjT+fSz6svP0jEFvz9/9svSl+/k+Dt2pivfWr+l48r4i1rBrH3LSUCgxpp4YvNs5AetILAu8VJNzy3Etpjy8jYZakUo1y5qZzvikpy0IZByljY1us/ekOyrLLsfH7fShPCd1k1mjazNrMscptlBVQVkBZAWUFlBVQVqD2FfjI9m7td6zcUlkBZQWUFVBWQFmB/+QKnPp25GVKZjvdvRRE668yWDa0psWqOi0BNdkEEc1aKiHY+BKqW1V+FyCo3PFYWHep/wqY0n7wBRUctnVsUKcBG6Vs/plrOWHfwecIfl1ANSZZ41S7qFNhoSGrJoBLRrTw/vrI2b2CD/OKHoW8gfCr2lbsRioRqg1NNqjUUcQc3qIy5quq06iZzUVh10rEGGoyFdhZSNG4oSs8PexhY24gVxU+DA6ChZkO6jNT04TKUn3aGGpqMXezRGRfmlKFQEszcxtaSdugOORn7F54COGRlTBl9l7/Kf3gaWUiV+yosAlTxQYCKjNpMyyj2qOEWX7F0CowxrG5m5ERm4VZp3dDk2AxNTLyrLfq6mJaupmgimDymS2baAV3jcrXKtjVJ7hp54QUWizaMkvWoI4tVa+6tHgu/v/Yew/wqMr1e3ulTZJJTya990oKBEjooRcFpEqvIiCK0os0QZoUadIFpSog0kvokEJLA0J6772XSfvWHuAIHpXo8Zz/+X5n4sUlyjDlmb33++5nPeteiLp1HQ8e5cCzrR8yibZtUCJeuL4MXds6oXevXti8aR+KiiphaWFGEa2cGW9VMNBhg46Ya2W6J0SqSvy8ujBg3mAZnUfv9uuFkz+dQ9jjZHh6+8om1lXUq2HGhkfog1A6BkyYp+eM7Nx0ePkKzuQqWdPTici+zMQsNo/DUVpawyZ+N5h18mVTlw7PmDCUp6UTragHRS06d4m4VFCpIiauCHdvBlHIbmTDcRhRzsooCrnAPMM83AyW4vDVp1Cgc6KGLhWJWJnfI3GHPA5foDx/gQcL3/kfHT5/8tD63UvAn09mfvFUf/b1hdcRDO6/+fMHb0JFaN4Jr/erSQj6bimWCimDPH+FSEE+uQqbWmWlFNYNVDB73gD06UW3OLOZ44jvtHHrCVWJLRKehePa7q/hQ9H22MWHyKI7zYv5zlVsZsckJmHImD4YuZA4v6YS5uVGY/GH+9GFgw6zdi3hBSKWxx0xj3kVdPraQc+tDcVRRfRtx9zaLDHxijbIqUpnViVRkbVaqKiqhC4HO2o5gCCrGT9DXX0NBVMdlObw+xYXYuPWEWjrpI+wI2cRy7zA3OIaPOcxZ2OuiQ7Miu7z2SzsWbsKcfx/y1Z+jdPfHsK5IyHo0a8vJtPhUpoXge82zkNeeBR8O3aBz8CRsGnhguQn14lr3IjIRyXo1bcjFm0YLhM6DHRN0aDsjTlztyMmPkeGTwbPBSZ1Ez3Kc0dwIL508v9eE1P4LM3BJv9Rg/T/4pr0+jHaHIeQUIM3Dv3XGtR/5Ar6o9r93nv4K8L5q+dq7mf5d3ynv/e+/+jYlNX1ZS3ffO9CtX9ZY18Xb5tkDnRGKHD91yRVQcxrvBKzoVv7uqF7V1dmWddAi4hfU14r1EwZKUAhSpGCpZCE2kB6hKqIpAWuQw3MGFXR16AAZMtrEkU1Ph8ZyYi4fptu9xL49pgCiZkFUh6fw+k9+3i+iZGbkQ8HB7pX/bR4XVGGlrI2RdccXL4UQpG3HV2ytijIK8f90BJcvxGGjPIKvD+pL96f8gkFnUY6/oKhq2oAiUdrDpOcQFZsGAyZi9l/1EBo2rmiOikOIn0jGTaV4VYnyk0AACAASURBVLHMT5Rw/eb6rE7Xak2hbHCtkRn0BemFiAlnhmJDHqkAzjCxtqNOYER0sogY1XiKrSnMj1eEpbsvzDnUpabBPUkDHas/B6Jcmgy/Lh2hb0rBtpG5uySWpARdw8V9R+HYwhldRg7mvqUMiz6ajUehhdDQo3uS18YmZgtXlVVzb1YIA4kKBWx3xic4QmokRdt2vXDjYBA2Lz1CsVmZ+Goz6FmKMXXpDIiMmS+sWMfM3ed0hKrj4U9xuHPoIsoYEeE5sj9GzPgQD0+eQEjoBfTo2Q1GdDarKmni8d0nePogGfGMXtA2bKKoq0ThQ0x6hzZMKZgrMa/34PV7CHrG6zhd1YrE1gvDNsJ2TlEIWlf5Bd76+jnawO+ZWz8+RoEjbhR9iaLWFuvK1qUiaTb3Ey9IDE0C6p/0hV9+Xi6KvxanfnfyT7Yacj8k+PZquc9UJS67GBOG+2P2lkt059WhtDgZRbnZePI4FqfO/IAnXPMWDemHx9GPKGSaorKwDs8ZD6DMvZyfvxPGzZ3LHGAXfD75U2THx2PviZXQdFDi3lIYCjTiUWOJw98fx2LmkxrxewhobY0V+xeiPC8Vq7/YjoXL90CBw0j9+43Fx++0Qr/hrZCUE0GHdhdoWvhi15qNcHL1xH3mGn+7h3EELUzh5WAKcwsTWDo5E+V7hTnzeSSWKMPeXgEdO7fB0XNRCHqUAT8rA0g5TOfTSh9zvlmEBhUKmku2Iv1cDLq398C01aOhzGEFyuIU2oXzl9Ee9cJnzMLdM4+wZtlBuhMVMLBPazx7fB89Otlj5MzekJL0omLgxvkEZ1w/cQD6JTGoV1OGG49hsZ428cH5xDU7oywmmcMSR6HDQSdbuuErs0tYuzj0fqcfook/TqTb3M6a+wd+DwnM2nXjMdTK3QabzhEpPXA+oxcm4+vFk+g05nH9bhec37ELpZUi9J+2jGkLWtizZgFO7brMQTNgwbY5FDJ1sWj6Aoi5L+zSpxOsAlzo1E9Da9I4jBzsEHbjCtxatOI+JgnfHzwOhSIx9IyVMXBwAFx6+KK2opSxIdmw9+nLc9AMGXduYfXSTdwbN/K+pwliUm/eG/seXcaqcA3oBC17V8QG3caq+Z/DlJQZQxJobBzo+udw6t7vziMuuRy9+7TE0g2fokYti9SShxSnx+EwnbrFJcmY8NEA1PA2ycirA4dJm3B841coT02CB8Vu/xF8DxpmKE1RxJT3ZkBaVoyt2z/nwGQMjhy9A2U60Qt5f+Li5UbHsSIH19KQXUpaEPdxAhVEiK2RnWMCCvk3FpdfxFvhD3/ZO7/adwjnmqKi8m+6df/OvclvrzVvXw1l0CTZP8K7516WA7nKvL8rK65EJ2Yxr987hQOpT1CQW8V7VF6bGGFT31RBPDoJERyeFf6pquIAb10D4zXUEJRXjHtXUtG/Sy+YaBfe6/PZiY5vfxfyR8grIK+AvALyCsgrIK/An6nAn+2B/Znnlj9WXgF5BeQVkFdAXoH/yQr8uHyoSKQnilOuarS+fu42MYL5sOnoBB2RGjTZXGxgNqUw5U4jqUzAVebI+gvxVuZrkImAAs42h03NzGTiTH0c2LRsgDHNEg0ULDfvCEJCPkVeXXWU07XbyL8rYm9PJGipgu77J1d3GcD0H728N9sVSg2cSCfer4ZCUAXz9ZzdrLGWqDQLG0sKi8ynKsmjU4AZveXFMNZnlhzz+lTEdKbSlZHE5p0aG9J6dAM1MGu1pKSIWV4GzPhkYyUjky4DCXSIVqumEzftzFk8vZeOmCflCIpPRSHdIh/TBdPez49NyCqY2hoRkWYCVQ3iBik2CxhANBgjYu+PSHochm4zxyK5JAeOFGQ1iIqspStWhTWWyeD1SogjWu7ozv2wdTKDPhteJcyii4xJhBNdMd3692QGXSByE9OQGk0EZZOYzgRTOqX5uszm0iBKT0lRBXn51UjPLICtvQuq+Z6Ky0uIsdahAFXHfxqZI1iClt6ezCzTQlhIMCaMH83PnI/vvjvNTC491BCLbOuoBz9m4kZHP0N+YRF8fNoQnUxXA5sjhhS9y9kEk9Ch3MD3fPi7KxR8NTCDGWJq9oZsCDWhjI3QlKhIaGrpw9DSGZpWVigpS2Pjn67NYmaWZtJ1TKeTFl3G1Uk3EXziMkLvV+P8gwJUqGsym5DNwzq6b9U0iGWs/qecUeEQ/KMc2P+/ndB/KN7+zocR/g5HBl5MUvzqR8i8fSHeymIEZdnVgouhkijhejYF16wehwGjPSGtKMLPBy4g+mkR3Nhg7Dt5KbIe/YSq1AhUVIgoiB6GjbUh1LV5dNHJXsLm5le7p8GqtSNQrYxjaw7h6N5QfHVwOVx6e6KyNIRodLrAVYjQ5qBBPV/34NYL2L7lAdHjjsx+rkSdSh6vAbRoC4hkunded/81MvdZTNdMCcXbisYsfDKvCz6eNgB5py/jp+AI+i84dCCxgJgOQGc6zvN5fHccPhxpqZHQlfCc1bDCya8PYOPmK+gS0B5fHmDjnMMUp77ZiINbTmHYiN4Y/dkENOmxCZpBLOHhG9i7k433Jb3R88P3cXH3VgSF5iA4OJ+akjI/tw5xy8UckKD7lvhEEYcOFGSDBC9Q7L8n3MnF238+aJuLSm7OuftXxdbmfF/NeX3hMX/n52nua/7Tef5aDvDrf/Y28fa3X08Q3l5PTnzxKBl+ltcQVe4J1OmYE1LI64nRtTLTxSDmxFvbqSOb7lJLc32oiVVQwPXF0JKYUA5JKFBobaI4pETxNvtJJIrzmeFuqIe8YinXJTp1dfRgriuhYKoBZRMJrzFOyE9MxA/ffUWXYB0k2pYICX5AodIXbgGmcHTzocu1EVtWbKS4qQtfPy9YWpvghyNXcS0wC7qmYkya3R8BdP4pc5hLGBi6/9N5XD9/F7M3bOGAigFyIm/j5ulj0OaaKBAunjBHlBNU8Gjhg+ysLNy/F4sFG5ZChy69Og5XKZPcIbj8mpjR2tigwfO/kmJqDqpLmf165QYunr5DV6kKRo0bCr++I0ggqEf0/Tu83pbT/cj8Xz1m8zYU8zkEYZLxEczozElOxo/bd+HqpTAOrzCb3kQVPegO7N6rD7bz+nXrYRj0DOho5fsqL67jWm4MDWKZRepVcHQyRNeurUgfcIeyxBsntxzHPu4vlIgUXbdrBTze9WPe52XigPX4GTURc/0Gjm2/ABOikCVcb3t89ClFpuf4/OMV+Gxmf3RlDmtaXCJroAoLPqcGEdG1dEIXl+cjjVmtxhym0tfUQOBPp3Hj6jWoahkSV6qIJ7Ep/CscbhHoJrxuKwvDN8Rqv5BbfhkQEH5fz8OqgeuPiOQCIbKijsJTPb9fIXZDRU2RA1ovcMu/Pj9frWzNxtW/GGWCGoVK7u5Qx3iGamYJ92xtSLfkPkhsDRhJEUEMrQHUxe6Q1msji/nIJ1bNovBexWPYHM+iExHJ7GATEz1YkyaTS4T+7M1bYOHijmmjxjIrvgjfHtoAXWcdvoaQ5Szsg8xx5WQgFs1eBj0SQ0YOa4sR8yYh7GYIPppyEAvnjacAV4QzO6+gWz9bDJ/SgyhrA6iZeODqz1cYm/EA0z7egO8OnMGmtVvgaKGBzWtmwntQbxz/YhO2bT/H+AEbRpJkYNN366Fo5IZFi9bjKo97c4kIVhQoF6z5CO5dOhHhLcXknuOJLq/GPA5p9Zw6DI0qNUhNjOLxzkE6Q1d+bg5TKlkh/n4aVs5fiWh+/15WPB+4lxz3YRcU0sHo2W0AhxetcOXEjzBTq0JqbiY6DugNbTppQ6/dgouNM25evscM3lQeu124TyMhgxEkji188TzyKdITUuHXzpsCZB7uRyTCUNcCLVjfjJQouLzXCxbu71L8J7GjKBlZ0aHci5SjMp8oZwsr6Nh5Y82StTLHtF87L/gSY64uFuGnXUcRFPiAmfbOmLFxKSkcwGPm3Pv5t0MgnftWjo6IoHicmpADQ2ZTP456Cg9vO3yw/FOK8UBWehr0TO0YSeKCBF5X1s3+HGrcZ4u19Xidq0Gv9q6IL85ESXklJn0yk8JgPg7u3MvjVgG2howcSc9GLEkzg8ZNRFmdGlHPhRj/yQykxf/MYa8ktPZ7B1f3nUfgDyew9dRq7sWjmQNiCIeW/oi9cQf7tu7l/UkNvtyxFPqOtshPq8C8iesQQ4T2uGF9eB+igJu3bnGPzgFacSP37+XQ1FGn65mfKy4FRTwvlTgoqsLBVGHo7e2DQ0LGrbBT/i3xloN9L/cyv14P/k7x9i+vbRzOla1jL/f6Coz9EPEetILDOc76ati4exJx04X8Tgsp1tLBTdy68EvKARyBlCKMiVSTllBNAbeB5J4q0hW2rL2MopRKDOpuldmyg6N9308uvZgclP/IKyCvgLwC8grIKyCvwN9SgT/Z3v1bXlP+JPIKyCsgr4C8AvIK/J+uwHdfDfbUUVR6WJ5VLAq//4QTynUwb2XNeDWKrDKXhIC6axD8obzJZ9PtdfGWK7OYzRRN4pUjw54Sfwt4MLNVUTMLLsYmyE5SwZotN+i4FUNBU5VIRToB+TxChpEKVVj21v6SePv6jPnrjQtFZkHVCxy8RqnQKkSrltaYPm0sM3ht6ZjlCxIRqMAb+9Dz5/HjsYuwNLJH++7t4czsTC1tVRSmJ1Go0WSzTwQdNqCbquqgqKeP8owsRD6+B1tPW5gwEy0zIptN6DSUpFQhIaUCMNaGnpUSzK10KToxay8/kQ1eMaxs2sPFty2fk0hlBQ3EXQjEfb72kFkf0tmnSAGT+cJ2Hmw+ObDJm0thiFlcipoCnBEq1XkoT2d2H5HJGmxAn794D1l0Lw36cDLzZ/WQFhWOPSu3MLurAS4+bnQAGcPVnq7gwhJcvnyLjhAlZOaWMifQEgUlZaimQOZuZUgFj8hXNpCLi+ni4WczNTJC2P0wtG3rCx0dEZ5GxbKpqkhRVovOAyksTNlQV1FEBLPN9PXM0ZL5ZjXM121SqJG5srWYyWcoscLD0HjEx6UiIKANbJh3KGY9awqyiMVMR2W1lK4aA5jbO0HTxYTHEZV9/r/44IfIyMiGt68/3RSVbLCfpdunAadupCG5jIMCHCBQZUNYyoc3CY2YXwllcvH2hSuxWeItHVFKrJ+KkgqzJ2vo8KrCpImdmCfblkTQIhzddYpOpAZEPitFi55jMGvlJ3RNX4Y0swjL5+5DGlF9jramRKSq4WnMcwwc7YfxCz6giFKAsvwarJiwCdbe7pi9fQOalJMhpUtHqaQc5SXZdAI1Qt86ANNGr8fNa2k8tgzofqqWoRcF3J/QgBQyqH/JlG2EWEUT0ip15BEtHtDLGvv2zEf9wwcIjopGCDMXzczdoE8cZjyz5m5GpkAkMcHSL6fD1tmFjjWKCRAj/UkCxr2/EN06d8HMNUvolFFG4PcH8eX0tdj87WJ49WfuYARR4RSALh49hocPHmHxtpUUmRpx6dwtNtOzcOniUzqDdaEhOAh5XalkE1CRtIG3CbfCoiEXb/956fw7xU65ePuivn/VefvbG5s3xdtfsuOFnFjmwmtoc6iLGHs6Gutri4jmN0Onzq04NCGFlgaHkITMQV6z9U0MYWBtDSFc9DkxxdUUHLwojOZn56KuspJihBb0tK3RoKmPrAdRiLj7gPj9PFIrlJFHjGtacgbMTaXo1LEdCom5vHUvhEKlNXG0PSnsuOLEln0cNolDdwEtS/E1KjIR169F8PxsolhqxfP4I9TWZaOQ7kp9bV3UFUqxbfkuDB4/VjYEVZr8jALQVX4mNb6OOXLz8rjeiLgf6I4mole3LfuaorMSenFYyieAaFwOhTVQEBBsxErE+WekMK/06SOUFOfRBczseDt72Pj7obygEs/DYriOJcn2TT36B8CqpScFPl6lWZdGxhZkPo9D9N2HOPH9NVhT3B44ZizMuA+o5FBMNQdpBJpFFZ1jmbF3EHbvNoWvErh7toJPu45QVlVETmYqkp89gVJ+FhycW8CiY3/imvU4mLIee9dewCcLpyBgYHsOpCxl3r2UOOuWiAuL5TBMAXQtjeEf0IGoWAecP30GLdp3hY+1Fa/xy5h/Wo1iUkK0DCgiv9MSg0YOgsSGFA2KrU3CZ+eeMPzqeWzfuAHmZrYUt+oQeCcWRlZG3He9EGNFFPYbSFh5tbF7I6OetltyW1hLwRFLRy/Rr8LOUvZY0haEmAvh5+8SbwXnbQPz1av4bxWuM72YIztx9mR+T+7IfR4IdQrZWoatWTt7qsq6OMFBv9XrdnJQUQGTJw7icJ8BDh06DfXKOqhW19IFqoyVP3wLdXNTTB08AaoJZfDqq48x08dy/2WKVArZdr4Dcf/0BXw+fzXXtQp062WPT1ctxZ0z13DsyDlsohN0z5oNKK9OwOdffwoNFToFocPcVCdsWLYCuopGGDFzMw4yQmPv7rUY2M0cwwd0otjqiMWf78Lz8HQ4WWhi2KgO6DVjOnGw6vh264/Yt/0wJGqNMDZWxIRJg9F9zCicPnQWS+duhhuHGYYMDUDfKUM5LEjkdcpz2R7A1JTOcOK5Od1A3Hg9Pp2wgHuyCBhrCchjP7Tv5M0hjHLk5xcQ263LwUYt3Lh9Db0H9YOBqSkyYjmIp66PHV/vIUJdH+Mmj0JRYQYHrmq5F2iJmz/+BDt1PZi0sMbj5xEQKxlDt0lCpPh3aN3eDd0mj2b0ioR0mwrs3bcdfQJ6QFfTBt8sWIEm5uUOmf4e6TP9eS1xRFHaEwRf2Y+kB6myrGBNDnxMX7cIUlE5KnJi4dmzF+78cBzSnBJoGpogIjGVlJsilMUXQsFejM/mz2S2fSYHxxrQqmMPHn26yAyPxzcrVnM4sBZGIl1mWOfDiqjpCZvncLhMETX83EXJ2bj+8yWU5ZXBydEZEUGRSIguwaDPhqHf9HnMniVNoLEOP+9fzmG0MnQbvRAxj3KxeMIULJjVG7YtuJunY9jKpz8qY1JxYf9RRCanY8qKmaR/OCMvvQgbVnyDOxej8W63Nhw24f6K17WCwnLSR9Q47Eh3s4kuJvIY6/zeaHzMoYsb10K4b9eTDb0J135BxP3jH2GXKNxsCeOhv/wI5+Yf4fX/68Rb4WPQQatG8kI1r1M6HOhcsHIAOvAcSU/LQi1zzoV7FVVeI2tqeK8pDAXSoVzHYYLKSg5xMHNdz8UCe7aF4O755xjUw7nOv30L/14LTzz+P32TL/9w8grIKyCvgLwC8gr8hysgF2//wwWXv5y8AvIKyCsgr8D//Qp8v+69qRr1tTuTniSzaVoKbQp6WpZaxAvTlcaJZcFl8w/xls07mXjLpqbgrBRu7jW1xBRvNfCAebcGRJ16trFHozgbLhZOzL0swYY9d8CwVZlrTSq07NgYE4yoAl6vScZe/nM1riPmS/h51XQQsI4vGn5sC9LhU11ZBl0Krx6u5ujZrSUz5uhuVc5HeRnFUVo/xGItugMakJfLxk55FWJSs2FjY472vXpAy9gYcVEPcf7SebjSEWppYkKRyBQSB1fqwYW4fuoHtOvcDjrWbVAc/QQ5YanIjK+Fvo0jvMf0QmnRU+TFJ1Dg1YSapjnWzdkNXXMDjJkRAC09ETMAa7Br4XqYGFth8OzZCL99Cymxcej27gjoM79TQaUJNTLTSL2QMoey7ARkJ0SjmoJsZnIZrtwMQyPzBafNmwF3H0+c3rQJqWHxMKXDSYNOYgFHWM+GhtCILmejIpXOWyV+3tyiMhkO0tWCriiKy1rMRSuvKJNl1Jmb2OLW7VAKzRYUY/OInixAK682dCA5IyUtHHnZ2XB1dSBmLg+PHybz7xugU7e2sLHVR15BEtHGZRTJ/ekEMMSBfQfZuK1AWx8vqBC7rK5Fl5aGOmsuuGjVKSg3EaNrQzFMCw1s4JexWZ/LvFxtfXMKiznIjHsGK31XHD4ZjgNnoigCErMr4PmIkpS5R3/lLv13i7dvy438c0fu2x/9rzhv34BMvqzTG85b4Xwj9lSsKjQbG1FETKmvjw6WLugHCx01XD99jc4qC4qhWVh/JA4Lt87HqAm9kPPoLL6cuRMpZdpwsTUkOrScmWJVKKjIxcx5YykouPBYV8L5rWdx6ucwLN5Ex1CAG4pzQ6CQlUwXHG0xxC/CwJGiRhEmjf0KSXSS25hLINJgki6dV8L3+qrWQpUExLkKG8qKClrIp4NPW6KA49tnQCLNoJBTgrwyZVy48ACNFdV04Epgzgy+Az8EIz81C22IDZ+3YTVsvb1k16dSHrdThn0AHQN1rN62ERJzBzbpV2Dtyv3Y9s0StGEe4PVjG6DGnMJzJ4PY0DfGkgPrZXl3tVUirF20Afu+ucy8Xl1mAFPAoYBVT9rA65et5jg5/+nYffkd/Tc0SN9+ZP59j/gz2OS3oRb/G8Tbt7ue/lzt/srz/Rnx9u2oaQHjT1rEa8en7PcCmr2hBgZibWiLlAGijzWJI/ZuZUPMvhNsHCnu6OtTxJNCzD1BXVM9HWc5EOtyUIPZsYLtUldTgnoOj9RyKEpowj8JysXFk9cQFZ4gIwIoq6kir6SCpI8mtHDXxdD3WsKRsQGh96IRHvWMm4YmdOjXAk01ImaPPodEX4fuO3fmHOpj+zc/cf3SoJhpDgdmho75hC5A4tlzs0nNqNGisGWOnw+eRk4lxcy+AZAYaSE7PRVV/G+Jli6S4xM5YKQGO+bES5gtG0ERS0J3oeBcrea1IT+/nPNG3LtQDHB1tYHE0R5FjGWorq8gSYKrK91x+TllSKCgZaxjyH2QHxSYC1xfXYSq8kIoa2hBne+3kkLs3SuPeA1WY6SBITzat4ci83j5oZn1qkRBnPQQ4ujrq0o4ZEWqCbPe8xITWH7uuVhLfYk5BVw11HLv8sOmlbh77im6dOmKoYsXoFaxFDvmfoPvD92AEzNQNcSVdGNqwpSOwtz0EujqMg7DSIUoetITqsvoHJwMxza9cezzZYiPicPIMcOhpCFCaOgdWTa5iakRTKxsSQNRQXhwuCw3vbKMTuNgIqhJ3lAmUSM0kgNmxJHyA9LtxkgG7imE3NrfEm+VG3ndpANQEPeFDMpG7glFjHCo5cCgIgkvL7LFX7q8X1vrm+O8feO4llFhOPxF0bZeWYoavi5KKzDQzwofLvkAJl52qEqLgrqZMRoZoyFtUIG6DkVMtMOedWuxiYMBvi3tsXHvbqLBlTCHdcrjUJuGqA6t+/hhKsXXkrwqTBswCQoV2dwzizD+wwFwb2UETWM9kmgsMHb4Eg6mlfM4r0YrXwnWHNmKFOaxL/18H8aMGI/bd07xXEnDJ5+Nhymd5CJ1RnI0aWHWB5/SWd4GU+cvx7MHBynUh3M2UB1OrQIQFZaLsYNmo429EdfLXHzw+UR0GjqSpfbG3UuX8eGoaRSpK+DmoIHZs4fBbcCHmPfhdDy7Es69uTJzWyUYNPU9tOzHnGein3PuEGfsbAItZ0260S14Xjni02GTuT4/x8iBveHpYo5L509AU5dI348nQN3VByf3bEPrNl6kaohQlFfDfbE6Dn57FD6u9kRC90R2YToUidgW9qBW5tYof5aMXIbVm7owb17SAlvnbIEOhx0dWzng3t17GPBuB5TWlpJqYweNJl0smLKDEQ2G3H9MQ5OdBfcHYqKdHyLkxEF4WmugoFgL4QkxFMQXwY2DFg8vH4ChAYdDec06vO8Qxo+axIHBEr63CqLHIxD3LBGj1n2KgN79kZVwX4ZCNhCGNYhN/mbWRpSm5cPEx5KkIA3kPYmHtYcxhqyho5ZiriazqFEIxAeGIi4yAfco3JZWN2LklFHoSiG8gXSRxgYtnNq5A4cooK9bPwM16hb4fPaXGDe8NT+bE+o1GLti64bChGK6cU8gKTUfH62n49bJAxEhZ3B0y2Uk8N7LyY64c7rdU9PykJFbgbxCRpbYGqP/4M549/2BMKQbvpDZ4ONGT2HMw1PYWhr+Q7wVBmx+zz37YvURzgfhPulNTs0vw3KkKvwGueW/YW8iixHhe5PdMwrzIyQfqFK8FYYPlHlfM3xca0yc2plxLikUdLlvVFalmM2oFV7XZUhoAcnPv1fDxzfy/kPLUpmUhHycOfoIbrwfau1nOGvyrsjNf26Vlj9aXgF5BeQVkFdAXgF5Bf6oAn+yvSsvprwC8grIKyCvgLwC8gq8rQKnt71/pDozfWRsVCIdAOowMjNFo0YDnbHEThE9rM5GbaPgvJX1b9lgZRNRmQ0tJTbehIlmbQqBAu5OQPB52zlzcp0ZZhoFcLPxwZb19/FzUAoadcQvnLuC4+JVPpOAYfzdzLLff9cy5y5desKP0LQQGgzCv4UGNtubbK42QosNT1Mhv9bNEi19XGCiX4uEmGdITWZTtEaZjbmWxC2qUlNWhZVHexQX5SM5Kx26dAS6BHRFUWYyzvxwEE62ZnCiizSdjlxnukZFqnqQFnMi3sGJDtd87Fv1NTRrJNCjAOo/oifMW3hAQVqC9GeBFLR1iGZrhbOnDkHNUAone0U2uFsj/OfHmDX1EFbtmgv//gNx/ttNCD11Fj1HD2Xzz5uIOlWoGVmTQmjChhQdrqhCfkIiIm49QHV5E3Njrdkc06JDyAMVz5k1tnUfYhIykJRJNFgp0JJNR326ZmvYDC2rriQyUR9FfM+ZWbmwtzSlSFoPEyNdNjcq2OhgFhhds1eu3kGf/r2Ya6tCZ+RV5pY5wtGOOLeCOGSmFbLRrUN8oBluXH+K2JgsZrOZo017J1hYqRN32AhXj5Y8LiTYuXU7XYu1aEPxVouIXQG37dqihaz5IiCS69jAr2fzW4GurZKiHHi09IbIiM1hNsmaavLxPPgq6vPZtG6yw6wVJ5FVQmQmP0stj55GWd7imz//TvFWODaF40r4+Tvdgn90Pv4Z8fYf70k4nyjMvtokv+5Ofl28lQ1L8LEi5psJLbw8YiB9vHSwZvkwZskp4t6Fa8w0TV1jKwAAIABJREFUpDBAruDna4NQTEf9qWs7oadXjNXjlyDoZjERqdrMXOYQAp1VxaV0jUvUMGPRWNi2tkLkj+exf+sNWDm0x4wdyykwFKD0aTDx4eZQMJW84DbDFokxNXQlrWfjlmjluhoKPoK4zyYpfwSnhPD+BTy7IPYIGdKVjYooqynCB+95Y+6kTnhw+yY0KQTn5gFR9x9z4CQfn61YA2O/ACwe8j4RpBHoN6Q7m78UYHkNaGqqBOnKmD1kAp49zcbOk1/TFdQBX3wyCQd2BmLZ+qEYP7YvUm7dRuit5zh05gHen9YHYxdNl73nqrImfDD0E2YjZvO8MaNrrBElxDTLMuZeXsN+7zr2R0LZ6+LY2wW1t13Fm/fnb6Kp/xmN+1vP8leO/eaKqm977lfP83uPa+7rvP65mou5bl5F//5Hva0m/8orvhqS+KPjTWh4C5m3r47P10UBRYU6aFFQNOD6q6fOTHZrTbhS+HD1tCM22ZjXBa6/dFOqEcVfzjVVSamJwzsGHNgSnOpNzP/MR2xsoixLVEtDE4nZxPJmlkFNQYT4pAyk5jHvtrUrOnfris7Msta2Jq78eTzO7DuLsEfPiEh34BBJEuw4gDGw37s4eeokTCytKOhUY/Ou23BiRqiE+d0GBvUYNMQHrm76SE2JQ2FmA/ydO+DW5VDcDXuIlr380XdIH5SWFdD5lipzpKY9TyGSWIvisiLyiW5tpCNy2pfLUZuTztd+wGusMkU5beRlFcDFmi5b7hMURJqsFK8FxOZyGgkNJbzicuDt+eMIDq/kkGRBzDyvlUq8ZhiTFKDNfYAO83WhYMNFRcI9Swbq8pKI4C2mY0wJiXEJfP4c2FPIycyMw73gGHTt1gfuXq2ZSxuKJ1FRsjz6zr26868T51xVisBD5/Hd5nN4d0g3jFw2AwXJmVg5awWFqzQOyGijc7tWHF5TQEhIGGLTKmGoXw9vf1u6fQdzr9ML0Tfu4sTuHzgEo4GO3X3h3tGXoqwWB8loF+R+MPHGKcTGpSP2eRJSkothRHFSyGEty8+HmGLT4+hUPHiaSIFeW5adKRwvjXQi/tZUnpBt20ABRUDOK/HzSing1nGNVRKpEAXMNf4l/vv3nLd/uHa+kYf7wiUsE4oVmXnbJIJGTR26EXHcfUJ3IvYH4Nm1S7ChUC/EQ8QlhqNNx1ZQ0nyXx6kET/n9LZq3BDGxqdjP/Zl/l254SMft9TPE4pIw06NvV4z5ehNR1qROcODs8YMkrFn3NY78PI/rHx3WFAIfP8jDknkHUJJeRXdqNSZ+2A5jlmzBNSKOD+7YjaqibNhZidGtuzuH3MSM9vCETbveSKBQv3DGLKz6YgFsvcyEw457QjtICzLoEDXEli++weMrt8BZJBjZaePTL+dCz74l1yIJbpEWMWPyIqjTATqwlxsmLZsLVWUD9Gs3GJbMjlVRrUHfYf5o070N8dlt6FAV0YH4HRHlYbCwt0ebiXOQl1GEcQMnQYOCtx2PiXa+FjC3UYennwfUvLrhpz0bYcuhA+/W/ihJLsWVC6G4ePEmplMUdvf2wPXAC3Dy8oBrn/cQTmxwSU4pAiaN5WBjBnZ8vo0DVmVYs38H7gRfwP1rF0lq8YSplTUcun+AXfMXI5au2oXbv2T+bBpu3TiPpyGpKEuvRb9OvigtTMSNe5mYsW0+WtNpW5LzhHhvfcZAlGHbkgUUOofB3b89MsOScPngSUTHxGDAeAqt02agqS6f34sapKW5eEr3cHF+Hu5djeJ34I53xvTDV0tXgXZodOjlDQNvLbTuNh3l2Rk4Rnx5cmQGwsPS+R1ZY9v330PdxRRPHx2SDXEE/nQdqz47hKnDeqCSAyj7fryGJWsH4d0BPqhOj4PY1gM3iWv/Yc85eHi6YtTHM6Hv1hLnj+/HkW0HUZFaCwsTfZ7/HCjl8CyjXOHgboexUyfCr183Eov4RXPsVRBfg68/wqfTFjHPlcIlHabCfZBwzgj7JmGI9dUg62+dJ01CeOyfDBn5bxBvhfs94UcYlxM+gQrPaSXuZQVClHJRFTx99bBo+fscrMmSDQI2kgAgxG4LGbeCaivcqwrDgI0U95U5OFSvWoiUeAPs3HwDKjWVGD7S98yErfcH/ivrqvzvyisgr4C8AvIKyCsgr8CbFZCLt/IjQl4BeQXkFZBXQF6Bv7kCx9f2i6pIS2mRkZJPtDBzu+jM0zNmppvgiGNGkBqRgL8n3jYSqazNBmVWdhYbeyno2dYPqtqVUJNUoaV7F0yf9BOCiRVWN9Gko6SOzU+iiF+KHq+Ejz/7cX4t3goCm5S4vgbikvXUmJ9G5HETG4QGxB+bGuvIRFpHBwOimpvwNOw5HRNl0CJuVY+OULIAoaxpiSY6A/Xosm1UV4aDhxs69+kNdQM2RzMjiDSmCMkGQBEzvVRV9aGtoo5cytzGbCAnspG3ePw8TsRXw9TLAR/MXwC/jh7EQiYh8OQ++HXoABN3fzosapgBmsBGHPNiSw0wd+gs3E/Mw4lbp+m+MUPU+W9w7dY1ONiZwsLcCCVVCrD2DICjlxNRhCXEObKRyucoZ/astisxt8qadO4k8TmV8IT5u1HEscWnViHk5jNmEmqjZRtHNnKYJ8hcXTcX5hcTG3n+3GVmvGnDjE1ffeL/lNhATeaUf3WdGM+Ynzt63CB069pCJt7GPU2GREcCN2dLVNElVVyawaw1ayIvgaAgZqaZqcGf4q2ZhS6zcNP5HpuIixZybkWwoyukupGOSArhEeER8PJgM4zu5bK8XDac1IiF02AmcSHzvHJh7kBcNB0vTXQ5CPDf2vznCDq6C94e72Ldzrs4fe0xXbn8PlXYTH7ZxHldePh3i7cvGtGCE+11X+ufPWKb//h/t3grlFDIvVUjZi8ju5LfrxpWLhkEV1sd5Kdn8vvNoViuh/37gnDvcSnenzkUk+a8h8S7oVg/bh+FmQZYOBsgn9nIGhxkqKiuQp8xndFtZDuUxz3H9jlH8DymCgsPrGZWnhfyI26gmk1zy9bMFSzNQvTzPNg5vkOXeFsE3wzEzg3r6EAK53UBHAKhI8ZAXzbgUVlaySEDWQQlKokfLyPyrqVdE/Z9OQiVbJgH3n7Cc16HztsaHuPFyKtTwMr9B1CQ+Qxfzt+AmKhcWDmZYNyUQTCxUKZzyJLI7rbYuWgNrgTdxhfbF8DLry/WLViG6Id38dnkEUhkvqQ6BYtC4jFvPgrFmDmD0WNgZ3YLtXD77H1MGE3HkI4OhzLoeqOrsDnOW7l4+8fH/tuESrl42/xrR3Me2Rzx9kXe7S/CvmyY4mUmIinnEIDkZqQ3GOspwoUuNf9u7jC00KMjnoh+UxIgrGzozmc8AScmFFQVUByXhyIKJYYkUAjZq1yguXbRnUkEP5TM+FJVKIwMx73QIFi5uMKrYx/UEbeeEBWC0tw4mfP28rlQ3LwRhG69e8BIS4d45VRmsBri2bPniI7PoECnhnZdu8HRvSUWf7acNqsGtPYxRO8ePkQiayO7oACoYlIoMzDjMuIRMLwLek8eycthDbHwWYi4cx8FSYXQ1zVBTlE5ImLjoWKsgs+3bqBAms19EUVJBWG/wHzLhASk3mVEBDPZ6yhGVlCs1WVublJ8NOqLailWa+B5SixyKwvQa2AfdOzVFSokTSg2cICFuds1HKIqK+UeIiMHz+MCUZWUi6y4TMZN2KLDuz0gNreAmqU11518PDhxHRu++hlmxqbYeHArA4ebkBIULIskMLA2gKKBAVQ1HFFbAiKhl0BbS4qe/bvA3MMfZ3Ycwq6vfyS1WgP6fP0mJt1rkYLQpZ8fIxLcUM3vpJS588/ikuHdwhtOLb1QxpzPzOwUOHKoqpFZkbXV1VDj91MkxDsYGEPT1ItZvdWoyMpHfEgo1/co5JQ2ICgiDjl0TIvVdWVuN0Es+S3xlskHFGs5QCQ4innRF85vwREnpuCvSKFfwOcLP3+XeMupAYrxxCZT+zLi/qK3qz5UuB7MWDYTxXlpRAVXw751Z1SUEv9rJAwlkRCiaMBruwUFMn1sXr0O6zdsg7+3PSaNGoAnzKQtobial51HYa0NxixbDG0NZmmqWGHl5Dm4fjcMe/ZOgWsn4sKJ030eUY31dEKH3IyBt5cudh/bBB0nXzy5eQNHtu+DMYkVo0Z2gra5GLHRyRCbWMPSvwN2z10Paw49tWznjOEfbMDmbcvhF+BDRaoa5eX1WPnBHIj5oaoqCtFjcFcETO3O843HmHor3GZ+8qIZi1FbkEtBXR1DR/bEo4fPUMLhuTYeVli653NcPbsXO+YFY/WpFfDicEBuyA2EXDiN9mO6w9DVD/dvRuGjEcvgQcTyh+M7w6+nMxT4ewWJJx4FniTNIhndBgxBxoNErF6xj+5sA0z9ZDh0KeqnMF/W2tGdmO7n2L/3CD7bvgNKdNbuWsU4hXp1LNzyDTR5vWhoLOSe4abMoevg2QUxd9Kw45s9+GTOdDj17s6BhkzcO3IM145eQAf/LihVqMKle0EYP/VjdBsziLmzIdzXaiCeOPA1X36LXn3aYeTsufzulHBq+17WOIiEnUqMmj4e5drMOi0oh38rf9y/fg83LgZy79AE7y4BGDBzOZ7fOoF1X6zDwBFD8e6wnqgqjYam2A1nj5/E6WNnkZYqpXO3IxZv30PKiCZ2rZxMNLsrHHzaYPHk2WhkdImptg6Ssxvx6bppcG9niIJooo1N3LB+yUGcOheOUUNa48MvN/JzgwL8WormV+iSphNUWwVWVuZIY+ayvrEteg/oh65jRnAAhicC72kaeY+iwHNDSgrIpxN538ABSjXeczUoMwbjJXVIGJ59dZ3+vXVAEG9fCLi//fPf6rx9XbxVFGI/hKWJg31NrJ1aUQM0DCqwYesMXp/KZYhpaTWHNqAmE2sb6PBXIulJuP/iEgZ1NTGUdSuRkWmMNUvPQbVeinnzByR0mnbUsTnrp/wx8grIKyCvgLwC8grIK9C8CsjF2+bVSf4oeQXkFZBXQF4BeQWaVYHda4fq6DZVxmc8iTTMzy6DnpmdkGRHRx3FwRpmfAnZtFRRGunWfOW8VaGiIrgmFKmcCTf8hkb6iCP6N5/KXm//dsQj58Dcic3CWoqUn91Aer02mvQ5KU1RRE2kKhPCBPdto4C0EjJMX8ogshxbGTJY1r57+f5f/D/hdf6B+OLNuOCqqGGjr1LIZ+NkuisFSnNTIvDKolFRJohtiigpFFC79ejQ0R8SCrG2NoZo0cIR186epNunAJlJ+cSrVRIvLGTvKjFnzov5biYIpLgTn9GEbv4GaNvCHK4tW8G7ez8249RQEB+G6Ef3KUZbwqN1N4h1LJBLxNz8YeNwI6oMlsz2WrV5Lt0Efvy8MYi8e5GeHA2iZYfQXViG4ooKotEcUZFciSkffILUslJ8sWw5uhI3l/nkMK4c+QbOPn5wat0Rt64G0i2bhimz5kBT3wRFSWF4ePc62vcdBCVDoiKbaD2ke5ZMRoAOmIZaEe6cD8WOrT8R15eHNr6WMKLzUKKvDVc7R0SGRyKVWEc1hVo42lAktjBFbHw2ktPLkZKTS+eFPvML2bhk47WIdVFVUoWRga6sdo3E3mkSrWtp5kNc7R1+x4XEjbnx+1NCRVUe1MUaSE8qIAK5EJ27tIHPO11QR/fS1XMXmSeqx5zc1sQxZ7Pn0kD3ogNEdHDW5yZCQYvOJTbEm4hiVhbztatzEPjNl7Aw9sbTdE2s332SAgCPHQVi/egAf+WyfnVwC+Kt7Eh5Ka7+FSf3rwW2V8ea0Bh75Wx41Rxr1kn1LzzoT4m3gjtV+PBvcd42vKyNDDknuN/Z/FJXV0VpiRKdZnStzugKv5aW0CO+MvLJY3j7+SKKuXIbP78KDUdDNnjnwFTHHj+O3YpTFy+z2W1EpxDRp5V03+kbwz3AEZ2Gt4VyZQmurL+A0ydCYRrghPlbZxGDWI0sOt4t3djMZmbsQx47+/cFY+DgGeg9cjodI8p4/uAGtm/bgStX7sncecYmOmzuE59J3GQj33RFow7KKujAVinAwfV94cDz+MzZYCTEE6fM5nRBYSHi6e5pN7AnJs6fguz4ciydsQJRIcno1V6CiWO74hIzNY1dWqP/mGlIDb1KROojOLfvDEv3AA4LHMfTu3fhSJRi5ONwDhKoEtVchlzFAkz5tC+69B+AxjpjrJq/G8ePXpYpyhpabGTznxeuDqGbKLhwZQbzf1ynBIz7m2CBX25jXj/m/pPuFrnz9sVa0hzM9b9wGv9Lf/Vtgva/8uTNE2+Fdf3F+izg1WUuSf4SroV6zETX4P8zJ3rUWiIihtUIbnTdQ62e67Ei7P07yVC6UrpuK0sL0Eg0r0qDPtQ1RSiTEo2qrYaM5GQUUkgppsUsJhqIDHkM/3ZOGLtwNhTUtXFk6xZs3XgFE0e5wsfHBjXcN0Q8zcKd+5HMNuyEqths6r9VRPUTO8rMyrAnqejcvSs++HIx1/NMLPzgS4TcjYYTMyHNDRU4wCVGjVYpSrMZAUGRt0G5Dh+umgyH9u50zRLXW1ZPlx7dpQ/j4OnqC20jC17nriGzuAjfnzkAJcGAykdKmf2ZQOxtSOAdqFGAFEQ0dUYB6Amfl3slIUvc3M4BusYGUCE2VswseE1mANdwPU2Oj0NWSg7ymalZUcC83KQUmBtLmMXdEVrurqhj/reRrR6xwU2IjYjmdeghnIiZ9erQHlnRubh+IRgSbRG8/L1k0QJ37tyDGYekhk/7GCJjT16SjOl0zkVlQhTE+mXMR5UQtZyHw99ewv3geKSm5mH8pAGYuHg4FLUpb0krcXwZhSQOifWfO5PxGMUIC3lAwVIB7k4uRMSLuY/K4vpMpxqRwlJGMRTlFiKaWb5JcdkU4ylYSqtlmGtFbRNEcR9RQGSpqpqWDGcqHDO/1bRp4DWxjhdKRdZPmXsuRV47BVy2QIKo5s5TyO78LVR6cxpAb67jvzhvpcovxFt9Iq9Ht7NDRQN3ZAaNmLLyA4QFP4ZDq77QY8RHTVMhhaE4vh9d1lITWjo+JIIYIv5ZBNYuXYI7V4Ngb6oOH34vqopSHpMxJI5Yw6WNHvS1tNGx9XAc234NgcHXsWxlBzj39iHm2hN1xPye2XEBP524DGe6BJfsnEm3qBPXxXRmr3+Iti1NmansQlSyBxSNSL2hYTDtbiECz4bgQ+bHH9++HhvXH8XOLRPgGeALEdfRCDrIT20m0YUf05Do1/eW9YURMd7V9frQUGuP5KgEHN27GRVpVbhKZ7WupZ6MRiOqL8HUaT3Qiq7c6VOPc5CgAItWLkKrgaMo3Cfjyq5Z6D7kHeg5D8aN44FYO/sLWBgA741xQKsefjB2aMu9YSIe3LiEnj3fwbXjt3D8yG3MXfohrNx0iPotgJauhM5fdSyauQ6DiPvtMu0LzBs9GPXMJF3z3R4OR0kZc+CGuHC6mENPovvgMShKrceciV9SbGuAvq0G3h3xDnw82uDCt4cg5mfMzM1ESkE+86rHo8eoDxB39TuIGoph7eWJVUu3wEDDGpNXzYGqnh4qMwuxbskKivM5zOkVo2tnf2i7KENf1RC3zwdBmUNfl36+Dw8nN3x2+AgyUsPw/ZcrMXLGx7Bv247XvjI0FiZQ3KY7+M4D3uso8HWHYdCn87jK12Mxs2cHtPKA38TJ2LF0Hb47fAczpr7P6BURnNtOgKGNAs/1C6gmuvnw14G4cCkB/YZ2xqJtq5FI4X/5nC+Q/TABhhqqMLG3xcwVY1FTV4qC/FJ0HDhWlsPcwP12IyqYniKV4ctVOUD20/FTWDf/Gxgw27qeUzSlPI4Fx61wzrwaMpTdOf0OzUgwtb80tr/xGOG8+T3k8n9yb/J76xrZSi+hzwKRhXsu3og2cbBYkfeBulIN5hhnYM6iXujZz5GDJ4moYe6tBnOYpfW8RlH8VuIespbXKmFNU+P1qrQ+A+raflgyn0MI2eXYv2dqsXJdg53te19zBEb+I6+AvALyCsgrIK+AvAJ/RwWas3f/O15H/hzyCsgrIK+AvALyCvxPVGDv+iEdDerqbz4KfqgkOM7sna2IpCqmA403v9JaOk1fiK2vfgnAVVWRIN4KqGKpbPLbkBlsz6MpxEnz4UvHZxMK4O3dCg8flDLf6xKUDS1QpE38MvPcmqTsTHE1F7JvhV+qFEJeNRteIZCFxh/v0iGla0e1lijkukbmXxK0K8tIYxOZjo0qunhB/K4mHaTuzsboG+ABLRFdeHSRqNH54uTqDFUjI2INVaHFpnNcWhIn3DXhFRCAjMePUMEM2YqyKmSlpuFmUBaxgBnoENABXXt3gJZEHY8eR+LbPefZaK6AM52GrTt4oRvduB07ejOnNQyRl24hmU6T1l17wr19BxRERmHH6l04fekZdN3cMeGj9/E+0XyKTWUUrPZzkj8LfgMo9tLBU5JSDm271sTpxeOTkcvwJFUHgxYMwUdjiUhLi8UP275F2/eH0r3hgcBNmymUNmLQ/BlsRlTgxo8/Qsw6tO3aCQpWjmys0hlNVKEym4lNzKJrKq5FeWolTh44h/yqSjYkVZCQngYtfU0iJ/ndUEDNiMuHqTWzfD11UUzxODG4BMXlnFW3JW5Sqw76GorQFuvTIaOEzHI+VlXC7F8d4uWYL+hmhyvXr+MpnUKuni1hRbRyaVU+heN0qJRK6XgsRyXdtyMWjid+2wDB3x9EUkoBOrJ22uJGFOckITmmGPY+dhAbqTMvmYhoZgFWJaRA3d4NuU+ycH7vjzAzpDPa1hxr9jxASh4dvQZkyfHQEZo3gqCgJOQuC64DAZnN/37ljn0dG/dCrPz3/PyW4PvveKXfE5pkAxCCsPKaEPXqPHoTJSs05l64hl/9nReOJ55L9WLihGuIV/TEe/2d6WSTUnwvgaWtD6TMIP5+zirExWSg36yP0Gv0cKSE3cfS4UthqKtH5zWxqBRmtOnQ9+/qTteYHXSYnffg2Elc2xWNgjJVTFo5CJ7drWg2S0YDhQ91Ox8K9Vp0GGUgjQjUSmYdS9p0Qae+I1BDISTwPLHLew4h9EEyTA30oKNHxCadcYLLvKqav2MD9yOKxJMm2SHuSREiwrJQRld4CbMfY2Mz4eLuiQGfdiFi1A9ZuVXYv2w/bl8Ix7SJvREwsiPSclLY6Cb22cQYualJaGKmXDEbrPb+vVGQm4XsmOcUVdIQciuCgycNyKmQQstCgg3f7oAhz5fayjqsmfsFjn97hQ1mXltY0/JyZoRr06FPRF8DBQkVogwb6cqV4alJGagnuUBoPQrfgLIi0fFsTr8tR/mvoICbe+w1Rxj8qw3b5jz3H73PP/rcvxadf+u8+PX7/itCdXPr+K8+rrm1ap7Y+q++mzf/viC7EX4sW3dkYwmNdNHy+JbQ8aqnQWIDMeQ2hupwceAwlLsNUazKdNRqwcTJBk3MS81Mi6P7qZRYZRWKhFKItE2hZmDIzPlqomLriDpPQPCFh8hi7rW2ixX8enVCeyJ/ze3VUZgUjZBzUVx7iBRuyoa3ux40JcaIvB6LPbvOoUefDhRgFdiwT0GPXn449eMV5HDQKqBHS7RopQdLTw8U15lgzeI9eHQ9mph3Q0h5rSujOGqoSUFVoRLtOjhhwpLxFJzzeG2hSzRFAfs3HAAq6uHX3ofuVFM8iEpFRFwsVq36nNnwmcypLUB6YiZSSQ5oQXevczsviOjCV6I4q0hBoCIngdeSNJgQ4SoIkblFhchKT+ceo46RC8y7pWhsrO0MMTG0Bg5mEDEb2MDCAZralqgvjEVW4iO6OVNRU8FrogGvd3SK6bN+5m07M5ZAj9cTNSTRdRgX9pgkA4pLqrVw83KDU4s2zHosAw2GzHtURDmFYXPHali7enAIxYh5vkpI4yBXDp2yPq3a8nuqpEAbRzFIhKCzQZByKCpgwHAUxNxGPWMWDIiDVhCpUXyl6EFhu6qUERHcQygZmSA7LASP7j6Cvr61DHWdxfdbnFvCxyjhaQZRpHQgq3AoSNivNQjo7WZEYvyVYavfO9rfGIiRTfwpcnDghfO2mtm3Tcx4nz0mAO3plly1+iss2ToXhj4OrEcFM1gZRcF9iwKEfQYF5Ip8fq4MCr16FNiGMju5iNjbb+jO/Bba3Hf4ULRVFjUhgeuIRrUGylGEMVMHYdBHn+GzIZM4GJiKw2fXQoXniYLImO5oS9xnLMEHI+dj/OB3MHRWe+jQpbxm7lqEE289eEgXTFozFUrcfzU2aSCSGa9bp2/G9NXT4TNqJKa/NwYVj+Mwafk4dJncm9EdSdg0fS3KC0UU6/UxeCwjN/q357H6kIQLBRiYtOPer45YZxU8vBOCuR99zuEniqoUy7t0NEf7jpb47nwyMqLjoGfYiE8WfgR/CodRl04i8ekF9BwxGhoW7XHp6E1cO3yaub8F3AM7oUcPZ6hoMD4j+A509U1x99ozpMQ+xZxlI6FFyk0+kd1mNs44dZl/bmCHfn2G4STF3Us/fg9nC02ev+3wNCIE5tZWCLwUhLYDmAs7agLOHvwZl49cwqgRJGvUZUPC3OoKfl8hl+7DqMkI8bHJUDUVYdbGuWisLUduYSrcuf88tuZbIQQVgxdPgZq+GevB3NtN3yP2Zgg0eIzP2PE1dNx9oFpViNO7t+H+2cuws2Xch6c/uk6ch2d3z2DfrAUw1BNj1p6viEt2R3VOHi58wQGS40EU86uYbzsAY1bMQFFBAk59vQEuTu5oP2E+Ym+H4NPR8zFx8vsYRrewqp4uqvLpvi9NQnl+Bg5s/xlZmbxf4iDsvK9WybDsS+csQ11OMfOHVeHh64axSz6BtW9HXmc5iKlA9Dp4rnGIoaoinsOeanT2i3k/xnsykQ0mDxqAmGeRjLHh9aGW+17hNon3Sq8IRq/2wAoKKm+cIq/vFV/tj1/da7164B/tM/9T1JnX3/TrrynbvvJaIuNB8DOLeF4dmMBGAAAgAElEQVQrkqykRPdtLa+R1ZmV6NXRFMtX9+Y1NBa1jRwWJoS9oa6S4vaLLGDhR4hdqeOe2ZDrWTWP1S17nqAoXRmbvpjYkFcU18N3+J6bf+9KKn82eQXkFZBXQF4BeQX+dyvw7+rB/e9WVP7J5RWQV0BeAXkF/qcr8P1Xk1fpSssXB90OQgHdFTb2ptDVZt4t8XG1zFUShJ7XxVsl3jjLxFsiuxp5E6xKcVRJUR2padmwt9CAFRs0TSiDV8s2OHwoDAcORKKBk/iVOg1sAlLYkL4QNoTGQx1/EZ74D+ftq+aDrCHBKWnKHATd0f1I0be+jv9Nra5BiUKlkGFJEcSIU/aGGmJoihqgqUoxuKqMTTc+iJm36hq6sGUelWcrN9pqpbCkwGveygnSwkwifkvZTKOQIqabU1uC0pQyXD11DneIA67lux8yeqQMCZeXnY+bl67h0g/EEjN3S5218G3ngGnzBsGlpQsuHP2OxtcqvD9jGZpUjfncBXRnXMC6bT8gnE6htn6t8eWyefBuZ09R+RbKFehAdLBF1L0IRASHYdDocXhyLQZL5x2DVE0X3gOcsGzFByh/GIUfdh7FsKUr6WZoj9NbFqJ7H3fm/9kjJzGdwlUwNBTL4NqPDg46HxsaqogjrmdNiCqkw6Q4Jgc/7D+KirwqZr6pMss3CxmVxZAwR6+VtRGK0pirRVeUUxtzZtapI4LOgKSMMhh4WsGGGbaaSnQZlVSxiWyOguoKNmP53ZFVZmKghpatWlAYy0fgjRBmAfvgnbFj2ZjXQHFWMOpSc5gVrISEtExouxvBh7ldccH3cTc4Ao4+PujS2QdluSm4fSUC5mzOtelJh0h8DCR0DStX8fujGF9aQ5yiiiYdm3Q+EsN96KdoXA2he8uIHmq+D3XiroXjRHBuCw2oV64w4ST+J/FGLt4KVXlDvBVqJDTwBBFRWkPUNX/vx8zKKeO70D1dQCywhE4xFUiYZxd76ia2cSChhm6qjUf2wcDWHpvGfYJnj8JhZW9G960G8kqy4cWBDR8/Z7j39sfDn04i+NgzukgInmypixGzBkGLmYMxDx/C9d0BdCE1UghhDiYzAQPPnEKOtAxjJs5g49OC75XiDYcL9mw9gMP76HDl+1Ngg7yWzcgaCgIGRDb39SdG8n0L6Ou5EHPphojbN4h51kFUVBxxzfGYvXYWRDwHStnclDh54fi2nTiw7iTzLdug38j+MLUh+tPMhEpHGSoz0pl7l4/IhBgilH2ho0pXYBIFl2Ipgu4+QGhwLBLTq/lnzvhqz9cwsnRCKRu7y+YsxrmLd2R5ltrM9nyB+nzlvP0lj1sYfnnliGlk05yV/4fY/v/K/dkc0VAu3v77twTN+R6Ed/H/Qrx9gaLn4IQg3gr/wQEhMR3mOmoaMmqDFu1+vp7W8HA0I41BGTqMFbDiutaoBjphHyM1MwVmpibwdnWRrR2KEqKI0wtw9cQ95s1L4eDsBG0z4sct9WHv4UenmQ0xrDEoKIiFJYeBRLotUE/EccGTS4w4iCYKWJ9o8yzs2n0Obi2c0NHfAU+fRMHR2QFhD+KQnFCIbnQStu9nA3NvWyhpc71NL8X0EV8gM74K6hRKRDpc19QaSL2QYjJFNi8ORikaqJD2oI2nPzOP8sDPmDF9GtfzHOJ/6R40tOL6k41uowYj9j7zMYmJrymXoiS7Ch5ujAGgKFzOvO7C4nyYSCTQZUZs2vNYqJhJYdOyBYoLK5jZSeFFRYgDUIGFTBRlPABFzdqyHBRwoCr7aQLSiXGOYbRASkayjGZi42CJdp38YOnhJBOpG6tTWQ8DGLi0ImJa7wUuVJCH6R6u5XvKi3iCp+FPOWQThzRicXMLqqDPLVD37h153aLQrWVM96yE+xxTYmMzKQ7HwMKJGaH5ucimC9iSzkVlLUUUR0RC0sITitxPKCoJwz1VUOR+MDkkGOFp6YxQ0Ob3rg533w6sQwNigh5x4KUQD2+HMoe0Hjl07MaXlXOeThWqdMbVy8Tbt59H/wnxVqrIyApVDohxWKh/a3Ms+WEX0mPCuQe7jHcnjJMNJ4BOPQVVDYp1WXzfltxfKFMkL0JmejQc7SmEc01UUDLHw2sRWL5wDZ2ViTBm/IS5GZ2yxaRDcNBAhUNvk6bPQNsevbDu4zGYPHcyjwUPDgg+IsmGVJF6LUzsP4/DC4Xo1NUYXx9Yh0dBoZg+cQ/692gvy2kePr0/LIj2zeGgwPh3pkOR9JJDgftRTVF8Ws+ZMDEmjeTwUohFRax9OAKPBdOBytVHqR5TVy+BxJVrYfAl5rSL0arr+8z4JMZaQYyty5fi1JEfOcCgzdiBUpJNjNDC1x9B925yD9VIp7UEk2YMg0dHA5zbtZfZqw1cu7+Ajq0fMjnUNH/cJFjwGrB09zDGiZjjcVAkjh29yuHGfIwe3gN9R/dl7mweseSJsOVxlFZYBUeXjji1bTv2bQ+ExEgTIg4cGNE9bszM5PC4XIybMZhO076Ivn4bW9ftYq5wAGkxbjChi9+kcwc8Ps8hwXsxSI8vxPPEeHTsS1e8iRJMxCJ0mTgYIVcu4Tlx0EPGjYEWEeKZWRRoD1zDsyvhMirQ7PXL4MhM54rcShzbuIxCeyZGTJzIvYs7o1CMcHL3LiRGhCI9LgljpoxE277vMjLkGrNsn+ABheV2XdzQY+x4eLTvxX11Lb5bPQf5xTGYu30nwm89wVdLvkF7flczN6zi/r8Q+STtIKMceQlx+OHQz/DmYFrXd8bi2k9nwLsN7N36I8ntUvQZ1g093u0NOzdniHgMKfJ8aWzM4VldwnOPRBoOcDQxqkZRmXt6YYimzhKnv7uALV/vpGNbFdWVRI3XKUFNzOE73itVE23+y3kkKJ2/Ld4K+z5NIp+F/XM5h+kEmozg2hV+CQ7e/1ZsMm/nZNeSV+KtcM+ozGOeyxOkjLmRZtXAw0GRaPFhxGRnk6QkZASLOJTBDHLhHuEltUmWDcz/NhL2vxw+3PN9JHzdB5DG0hO3T27a3OPDM7PefsWSP0JeAXkF5BWQV0BeAXkFmlOBZtwGNOdp5I+RV0BeAXkF5BWQV0BegeXLlytaNqXeN1Vu8L0fGorYrHTmmhoxf0kT2sTYlpYS3cUbXgGX+EocU6R4K1J9Id42cbJfTJdrHptiWcQQ9+niSWRbFf+8kY2btljw+RE8CK9ErSbzmdggFHFsuolONAGN1kQHbQN/McrpF0Dya+hbgYysxAaggJBrpOgrbSDqT1XMCDNlNpQLYEonqaM+3XlNUtSUFbOBUQVzYoCd3FyIu9Ph+6Err7wCpWwoFhKrqkBBsIWnCzxaWsHeVQKRej2bPansS9fBUNsaxm6ebOJpoIyOwRri9Uys9OlaIWKYrtDGmkI8uXwLJ3b/jDuhKRgwPgAz1y7l56R7sbIIimIdulyY6Uvwn4CULiY6ODgwHDevPMDVu/cwbEhXNvUmw8SGYhQbq/VEFuYQo2hi4yp7zd1LNiAzPBvjVi6FsrkKDNiwPfzFdmbqWeCjnT+hLv8pnl7dSedSMd1COmyE0SGiWISyIjbImY+lQVdMveBjpoikzOZpU00jzh06gasHfoKLmROn9tUQnpeBbLos7fh3jdUNiawsYK6dKd7p0xN3fwzCuUuhUHcyg5klMZB0PNfnlUBVWQMadD0pi1j/mlLWJgfODvYwNTXDw4dPkJ1fAd+e/dBpQAB0JbUoCAvF/UtRrHcJaoyU0J5NbDFFq9t3H0PfyhLePvay7LPIEGb16orQY9JEuhxSic19ApVqBegbGSKDzZUWAV2hXsnm8t0QXLwYg0NnY1DFnFHh2DNm07GKTeUaOrqErDyhOSP8CI2p19Hawv+TO29lZ+1vire1xM5x2oHirSrddCqYO2soOg30RX0JM5CZJaZsIEE93di7F2xEeHAi+k8ai6ELv8S97zdj/8avYWVjRceOBAVFBVBljOWYyaNg390bhUR6Hl57kJmIDcijI3vM/8feWcBHeaZd/8xMJu7uroSQECJ4sOJQHIq1SPFCkVKguNPSFocWKe5Q3DUQJIQQIsTd3WWi33mGZpftbrvsbt9vd993Zn9ZChm953nu+36uc53/WTQWPm3ckZNEh5KtJTQNzHFn/zGkUZj/YOggWPt7vK3K0fVEPzXnAhWe80oIux+Bzcu/Q0k1GzXUVGFubYmOfi2Ztyi4xJ8wT7srOn04Huk85gpykmFjbY/P56zH6HHD4e/ZHkfP/MTcOUf4de+BZ2cDcebUPeZe5hNpaIZRYwYRDTmYiPV0Pl0eUeL8k40q2syttKerjkxCNniIicvMZS7vA5w9dw+5uQU4f/ko7FislVVUY/e32/Dd5h/lznE9Pk5MtHwdxRxhvhSORQGlLBREJZzjhAKrhE0ngiTWjP1WiLd/vf4qnLd/PSb/DvFWblrkW2mkqCO0UEmYHajPdV5DiXjOekYDmOvDz9MODvZGqKor5rosgbGZMTKYIarN3EcX1xZ8jBIjElSRl5GFszcDERYWjzat/DFk5FDUVnBtrkyBjbMxCrOleHXrJRuKCrh+WyKPQkQcM+nr6kvR1s8eHi62bPaoQPjrNISGpSI9owhdO1HcJQ5TxiYsCzNHREdmE8tci/Hz+8PCx40CZSaFNE0UJFRh17pjeBGUxtx3K+5rNGBnrwU9YyW06uBL+oUHchJS8dOavXRxSTFscF8kJD1HeX05yQK2MGVDiZK4ge+1ABXcC5TzvC8tqYFrC09YElFbXJjDuYrRDcyDjQuPoVsfdEFSCKVbFSJttPT0I+HCQb5OpVLsK02l2JqTj8T4JERHFJImIIKbrTY+XDAaTv5tYEiigYhzb2ZUBG5cuEJMM3PjbSvQp98wmDj7ITYwGo/uh1KQ00RSTg4jDyIhqilnDG4tjNhA1bt3NzZUOeDi0Vu4c/MNhZ5GWNnoITa5GHUi7gv43LpUPSwc9JCbX8zP0gAfT0d8Mr43kgvSEfQ8nLQMEz7GguNfSRKDDgVyW5Q3KiE7M50/mUxoqJI7FzMzc/DicSgk/Axa6kaIppAbw5iKen7vanytBu5I3uf2/0O8rZNwnyBSJcWFERoO6ujczxPmbGQrqS6AT5f20CImm4nrdIvToVsaCA0dT0jUHbjvFHJEuU4KLX11Mjqpc2Fo1hrse8PPRy/i5OETKCnIhrWBI5sBaym2NaCyshrfbd0ES1sVbKaYOnvFIiKZNVFWmM5GSENUl+th/drduHb6IZavHIqOH7TAzg1b0avrdNy58Rph0cFYsGYMAgaOQ3DIU3zWfzZmjuqFsZvWIoF7xM/pwh3SvyUmbmDkAJsqzmw/iZTH4Sgg/tiytTNGzxkGPXs90iEusKHPCCMmTmAzHLHh5TLs+HolGzEacfPCKzYGWKAXmyBexD3nPrgOZrrWxJ7H4dO53qTL9MaNcw8QMGocdB09eJw24vD3u/Fw789Y8HUffjYbBN2Px/3bL+gcr8Hnsz+GqWtLpD1/ClVjXRh5tGScSQ1F4GOIfxXN0BALVPOaoKi6EJrclLk6OiKA67SFR2vkxYXj5NYf4MucX1MbS+zcvhFDewbAu0tPPLn2FClR+Xjw9BWgo46N2xYTJ34XdUVZ0GdmbnpWEvoMHkL6hzHyMxNx8vR9umFToF4rha27NWZsWcPc7Cjs4vndp19ndBv5MZR0rJCXnohz+3bDjEKoljKPU+LNA0ZPQUFKBraTNhIbnQx97m+2HFkIqZk9dyXaCL5wDSe3bcEXa2ZxD84c4FHfwL+jNxHYW3ktU4ia0mg2SXD9zxLj66Wb4NTKB6PmbcLtA4dxYNsPdHiWw7O1C6aumg6n9m5sFBBDxiZUhtKwGVUbCaGXmTDN79CMzmYjM37uaL6PBDZp1uL61XjcuRvBaxtzFPH8KybhRtifKAm4ZAqTQiyG4Cr9c+bt2+u15luz81bYhzRfywl7E2FeEoTbd2k1vz5n/9lGrvc59//efZrnBmFOlMeJ8Edo+iUs4W2cD/dTlWxaQBGv17TLsXffeCjz+pOR5Zx/lRnN/WfxVt7wKYi3/FETtr6aDQgMySMFSIJBvdtT1M6OqYzL8ei68sH7TVx/780rfq8YAcUIKEZAMQKKEfg/PgIK8fb/+AGg+PiKEVCMgGIEFCPwx41A5OnTygmZT7NQmGXwMvglkgryYGLD3FPmXKqy2NUs3jbnITUXB0isZRGAohB/9JnPFB4eTddMOcYN6gCJSMD+aUFH3xvDP9qMQl5E11O8bVR6m1UkdE3LnWp0mTSwu1zCC3NBlPuLTFtBxGUxQoV/iuiGqyH6SqKkTvyhkMEnQpW4GLbEXnVr6QB7A3UWlZllJCAR6YLTsBZBT9uINaom5rIVU4CtpUNOmwXTcly9coNOmSLMmNkPvYZ0YxE5HxHhL4lvrKRIq446FkXtXTvAqe0HLNiwM53ow4aaAjTpsCiZX4SYJyk4fugaMcE1aO3fG8OnToahkxXvm0bHSRlqWYxhaYDvmw6Z6nI6Mih+872cP3GTAtB9mNGZ8cn8BWhFFKJEkstCpyDmMvOVjoUTa+YiI1wHX55nEUctGc+P78U303/AgCkfY+z6NaiIpguJebs1FJsKa8shZjGrODUBESyiTvpyFQysXFmcIOawooyCkr68eBx69Ai2LNtDt4Y+SukaLmbBQ6RUDjtDK5Qwk1DDqAkLF32O8GvB+GnvBei4OXJsS2BNl4SNKguORVWo5nGgqa/Forw6ykuZi2ttBhd7e+Rm5eH8zzeQTKdz7+Fd0bOXM2RZGYgKjEdmRjacA1rRLdwVynRePbj+EKZOjsQ2W0DKYlTQz8/xKjECvYf0gwkdWmnRaTCQMpPNQAcRxcVo3b0XIxTTkXXnHsJDMnDqWiyexJXyWNOWZ+zVE0srfL91QiajMIZ/ykn+y7yv/0nx9o87C3//mf4RnF3zff+y4PaX4q3wam+RdBIEtHdFbkohMYnxGDioPb74bhbERJ+L6KxvJIpQpGmB4NPXcHz9MeRWNWDt5YuwYl7iik8mUMivgAGx5C093BH45D5c6LL7eNk0aBrp4vKuPYi/G80c7By0HtoG01fNQWNpGbHEMTB1cYASz7UXt+7h7tlLaN+/J9oP7A+Jqrocg/42wpf/T1eILDsDtQJqmKqINrGG1UR4Bz99DhPrRtiae0KFjr0mZpmlvg6BER1jscxiNPPuAzNLKx4TxWyQeIRL549hMgXoppwqOs1y8IDZtsfP38FncwahQ3sfFjApUrj4sjjPwisbOZTYIEJ2Jd1KGnwnwmwloQu9DIe+344rV29i+8FDzMmliEwawPWTp/HZZytQwTxeS0tdaNGJLDg7KujG12AGtJjCbXVVtdxtJxRJ5YnDfwN3/esj4I/GJr+vy/PdYu+/ikr8R19TeO33/dy/9dy/V2h+38f8J6OW/5k55/eaBN59vr8Y+18y5oV5trG+mo5LZdIR6CLlOqyuWsv53wJO9gbQputWpNJAl3sllIkPdnGxh7WJJdT508T1I/rmfdy+ew8NRPCP+3QKjJilmhzyAFcunmFWrIiOWjVEPEtALbNoRexLSk8ltp3nlW8vJ/To581GqBqYcH9RwnU4hJj1mCSKJLV0dhK9rqHNDGxzrsOMZ6BpFY8Cn6OOQszCbxahpX9LEj6SubYy5KHRAOF3XiEzIQytfRyhrc9mH4psatbOyM+TYcua7cgNKUTb9h1QWpQCXaM6tPByYNOXjHPTQLrwC9ncpYv8nAzm8arBzJ3NJjyXBTFUyqY2kYxZsUEUmeJT0cLFg5EIUgQFhiKLojU5I7Aidl1E9LuI9AFP+1bE98qYb6sKYzcnmLCZxcjSHKq61WgoSUMJiRblVTLOv4KTmeKhVBU5b56hvrgOSS+TcXDPJWRkcn9jxMYyijYebb2YFexJMdUI2poMq2Dkgq4qxVRrfyQS+ZyYEM19zhAK3tm4fvcRUtLzIGbGrWDVbKJTVlZUjfK0DHTrQIGZBJWERDqm6SQdMKg/zCx06axN4L/FIDKcwruvFz7gc0ktLYSlA9f37cGhfVfhSRFbR0Mfr/l5wzJy2Simi8YK4vwZWf7vLNq8RdVzv/kLNrm2SRma3DNM6NcGKtUpFEnj4dKGWN/Ro2BCSowwn9fLOFdXJuPJg8dsalJFq7YBUDEyRy33qcpsLqqpziRVJBbODv3Z2OZNMT4Jo0b0R2pCLs+LepibGDFvkznIbHab/flwnNx/Au24Vnzy9UKI2eDUxKaeJpExjx11rPpiFY7+eBpbvurCtUybjs5G9JxxCounL8aRk7twh1EbTu2644tPRiMxKAz7bl2GMY+fLXNnIfnlDWw8sw0l9fkoTsojmeUIzNTMERwVAntvPXy++RuIVSxw4Ou13GP5wcrZg85QS1IvEpkJncXvswhzp2/H8LbWmLV2JiZO2YRyio4OVkSiq5Zh19VtqCspxaOLN9D1k0mQcg8LorNPbz2I6xePws+XNJsaQyTGJpIk04iJE/ozukMfSQnpcOnix0aFeNwlsaaxlI0PxGp38usE78Ef4Nnj69CnW9Q1oCvHgXs30nEeHb4IMRsk2w4YjH1L5vK5W6HNqCGIvnyfrtoknD57n1QaVRy+f4H7QzZW5sQzd/k+tDh5OThYIp/kDy0rM2QWFrNp7CxqCiVIysrGnuPfo7yhiNm369Gn50gMmDUDdYxB2LPmWzy+Fwh7C320cDZDdHw4lu/bBTVDRzw6ewU75n5N+pA5Nl4+iSYtZs42VnBs0vCM+wYx556uI2dhw+iZqKtm9u2RbTzPH3O/zgxfOzs2ZTZgw6glMCUdYPLaLdi1bDUObr4EQz0ppiyciT7TJtIty0ub2hwUpkfAiCQTMXQQ9zgSm9fMw+yvPoYDIysiXsbg4P6j0NU0RDY/S2R4NYkhxjC2MURyBueJMpKROIcIea7CmicIssI8LzQyvsUo8wT91a3598I8L9yn+ZquGZ/8n5h5+7fEWwGbLOZ5LCE2WYiLqZAQM54ngbVhLXbvJrpbtw65bLARiVWIOq9m9A9d9cLOS8Au87PLnbgUfwvLs5kd7Yi1q3m9xd9tWDa4Sl2WaOo6KUiQfhU3xQgoRkAxAooRUIyAYgT+xRH4d14H/ItvXfFwxQgoRkAxAooRUIzAf9YI3D79pU5+dFp2WVKi2hsi/yT6hrB3s5EXaCuLKFiys//Xwq1IcMuy8Cpl5q1EKiIyUQ9REbF0vjZiaA8Puh1z4eLshPQ0bUycs4+4ZIqiahL+O/HKgitNHoXGPNtfMm8lzIlsLjC/+1qCICdIJzV0/VTKeAEuZLDRtirlhbuKjgiudpbwZZHFVodIRL4XwTFiROdtGl03+TnZdACrwMrKEno6WhQM6auwsUOdKt0VlRV0HUhZv5SzIYkno6Ci6UqXHC/0y7Jx5fQJZnnKMGnmZ3T8aaA6KxlpaVFw8umOxjotPDtzCV/ThZAcV4dKFnN7D2yP8R+1hV+ACzvyKd6wf17EwoKotgBXD+9AHRFeA6d8A1m9DWJunsWmjRuZuyTC/AUzmb/rzCxa5rmq6KCyIArff/Q1s2SLsenGIVi72iHuzGF8MnMDi7yGWLF8KrNnG1lUYzHZ1REiS1O8eX6MovADFOY2YuX3OyiQelBAzkZhfioM+Fml6nTdsGi7ZdUulBbXMOdOHWUcLycTa35fFNMq05gfOhJOukZY/NlWuVtJz53jqKsEfRbuk2MzEJdTCV1+x17E/9Uzk0sqqUVnf2+YMuPw8qU7uBeSRbSzKcZ+3AlKzP8Mf5EOS3tHtOzoKi8ko7wS4ZGJkGmowcHJGAb6agg8+ZRgbeYmMjeuqqoKxsQ6SmtEuHj/Fuz92xNxO5HffAqqQh+wRV4DJ8+9xKY9YTA20qOAT08PvzfhOGxiAwArMnQdCD35b2/vOnkU4q0wIn8Wb+V/Y7EvK6uELugWWL14HE4evIyge2EsyMvw6WcfYMwsFuh5jNRUl3AshUxcLWz59EuEvkhFmw/6YvaGeTj/zWbcuHqfzi5NzPpsCu7ev43Hj8Kw7IdlcO/cHWlhD3Bp7X6kvClGo5MqFu1aTFeZFkWSUOJLVaBjz3xBVRNk376P41dvwcraBG18vGFsYUs3nIMQaobitJcoyEyg0GvM+UgMLbVGOvl4bhk68bvPREFkLh2ymnTcqeHlsyAYMn+vRa+xPP8EVzrPv7pyxDy+gRxmXXcdNx6JgcwCrG2EWyeiusNfQUNXk05vfQocSdDTc2GuoT0bQyrkDhYxzxOmcXOwBCctxZ4aZidqWqIwJRpnDh0kOt0Xrr4efA4XYpSr8O26bfjxEIvQzIi0NtMhjUCXrjai2YlrVaKAJGjRgogrNL00z3G/J46+r4j5vqvJPyqk/hFum3/0NYXP8r6f+32F2HfH530foxBvhUlCyBXn90HXoYToTl2Kt1pc89WJwzA3VqUgqU/cPjOdKVi5e7sRk+oGDT19OsgolrIxKIcOvGsXrqOa6/a4mbOhYefORqgEhN35mQ4nddh36ElcMRssJHT315Ui8MxR3L72AG6uvug/Yhj0nexQlRyMVfNXQJW7gO49/JCRm4awqBTmGWoig3RSVa0yDBzRAl7MfT17/CXCXmYiPbsI2ga6WL52NrqMGcjPkYsqPk5SIyOKNAOpyTGwp9io5uSOxEehOHjgZ8REFKC7fxfOdzLcux+EidP84O3LtUuPgmhrX56wxDdHvcLjhw9hbmEJdz8/qJM8IRKxQYtza3FGHIXbaD6vHXQshTmEruA6KUUCZqc2lvF8p3uTq52YDrEmirFikdpbBxn3MnV0zKowC1dcHo4sClIRRL8HPnhNtLQE3q3c4UPssa2rJwKvXGYExSVmeuph7Ixp8OzSh25n5uYyqkEildHlWiq0mPB1cygMlbPhTMYYg3Q2pxXBzqcNqSNsZmsgRpQLp2aCxjUAACAASURBVEA2ELI1RRQzG4lgri1JJ7J2AaoTxFi683somdmxgYXzb8pLhN+4hsfXryGnXEpSRx6M2QTWtq0fbBzNKDZmI5uNP6VZRRQs65BHJ18IozMaSBKRyJTlAvm/U739tXhbwX5BVUZ2bPtqEuxa6mLjovWw1jWlG1YDPccMgcvgriTB8E5NFmio5LF65RjzfIvhHdANhq3d5Y5VEc+B0ookipQlcHcdLM8irqkqwNYNO3D+1Fnu+YierVWCulQFatoStLRyQHZ4AvwD3DB6Ll2srZy5d1Hm62hzj5iAI7tOQJTfgE7+jpgx/3vMW7mIRIil2LdxNfbv+RGnLuxihnM7DG7bFpPGfYihny+nU53kF99OMDdVxfItc+DeKYAZr98h9CLx4srVjAfRxeBPPoVB607Ml87C6R+Xwce3LV69DMfIz+cSwcv9U60EZw6fR8bzZ1h0YBdd46mYMHIF1HjS6xItbuemjE0HvkHkwxe4fuUOJs2bC3OvdhS3a7BwzDRmAbOpgjnv+TmJGD7KH7bOBoiiW7V9l37QtzFD4osQJEbEIS4+Ha08fdGRMSQiURUSH/8MQysK3HSUm7Twxv4t+6At0sGQ+evx08b5SAiOxFpm4wZdv4Bzu06jiE0Llg4uWLbvB4gbinneh7OpSwZHNgaiQQ0hR/dAxu+s46iJCL4bhCNrjiMxuQRLtn2JjsM+wMnvF6Ndt76w8eyNhJhgbF6yGqJCGcy19PjdiRGbmooF6xfDvddQng9S7F26Bns2n8TGLVPRY8YkVIBNWFXFKHj9mI0j8cyodsONk8E4uO8Bdm6bBY/e7jh/fieGfEQ8dbUWpg5dBic7U3x14Hvmc+/GlpWX0aWVAzYe3A0DF+5b2ID65tlF4pYXYubUcWgzeAJi793F0hmr0b23Mz7d+BWu77+CrduOMaakDrZWOuAhiHlzV6BVv4GYNqo/41je8LzXhqrQZMaYlGbSR7Mw+Vvi7du9n+A+fXu9JdwE0bd5H/Jb+5E/Yi/wvvuU37rfr7HJgngr5fSiKpGipImxLkVqdN7KsG5NH5IHDJBCuoFEQtoTxXQhukLoVXxXvFVSZ3RHGbHwYhPs3huI0NAsTP/Itc7NRmLXfenrzH/1/SoerxgBxQgoRkAxAooRUIzAv/UyQDH8ihFQjIBiBBQjoBiB/10jsHPViAHSsryf82KiJMUltVA3tYahpZFcxGiiI024yR2x/FMioD8FfDL/LqB/VdUEBBf/yn9/HcbipV0LdGrFvEw6F3zatmeGbDIWbb4Dsb0+atgdLWWxRSTkKrEIJhQYBAGuTi6y8O98TjELw2JB3eCVtoyuuybeT0oEcE5JMTVRNbp5NZnF2oT6ylKY6yuha7s2aCopYXZbFkVJvhdmgtWxJqFEMVSTokk9O65VpcowYi6uhM8vYTFNmQXmzJQqRPD6/E2MUAiWQY8u4XqC3WzsDDGCuV1uzETLSYzE04fPMXz6ajky8vGp7Xj5NAw9RkxFy4AxKCqqQHLkHRzctRuhjyNYKCCK2FoH8+gc8Anwo0OnQo51bGKob9SdBzh+4BLFqW7oM/NjubCbk5KCtNR0SGvD4GjlBGufUaC9FZU5Edg160vcD87Dd+dPwIWuouyUEBzYvBRFLBD36d4PNx4Ew6VtC0xcNI0OnXpm6SZh8/wtiIoqwuRl4zDg02EcvxQG3xbQQEjhWkUX8cTqHdtwEFWJhQinw8ZanyKqsTZSyxLxQb9O+GTqbPy8+DtcuxwMndYWdN1owN2EXf50E114Ggt1FsyFrEFlDeb10Znp52mP7m09EfQwFAeOhsDazRjzvxiCgqQUnDv/mAKbPl3XPWCjT7dkQRGCw2Jh4elO3KQ56ssKkPCsAMbORtAy0yCSmR3xxFGWMC9XTFePprEtanPLiLPL4VhlEBXdSAdnNRatfkMdOI8OTF1Uc2yFLMZ6FlOFSrjoF9z2r89OhXgrL9n9CZv8toAnZFWzEM0Ghu5tiRtMr0NmogyyhnK4+Kjg8+Ufw5EFx0aKDtV0gQlIzJTA19i9+gdI63Th2cmN7rBaJCfmEE2eAV8/Nzg52uPAgfPoPqozJq9cx4y5SBycvh5JdLRVOkowZf1YePt4oC4nl3MLX6u6jlmWFEprQGdJETR4HJeXFjGvsQxenTrCzt+Frny6JFhLz2PuZCldb5b6AiJQjJfh2Sz+hhEv6E1sIHMEeT91LWViW2153CuhgShzPXUKLun5lDNUYeJEQUVahPL4PLrFs6DF+cCyFd1zAoK9iUIKXSqN9RU8TzjPiepRVZLL55TQxW/K39NJz/kpmk4YGXMevVgolwn4zMRXzN7TgJGpDwVkIsvrjZhbyTHathW3bjPXs5bOD1YclVWUoa6mLv9Tjivk8zfI6QECcv7PRdRfH7fvK2K+72r0jwqpf0TB9h99TeGzvO/nfl8h9t3xed/HKMRb+arPOAFOrMQma6hLYECsuojZ54JrztnBAPyDx3MNPLxdmFveCcqmzF3no2orlXDv9GncuviA56cRpn05D6XEDV87fJMbiCp06ukGR64dUi0zntsmKMpoYA7uQeTVpuND5lbaOPnISRzlWS9wbMdevAzM4/qtDx9/ey6PZGFw7Tx7MYhrii4z7Rtg7yKFs4sd7t6IQwFdtKYmBiinSz6XGZf9xvTC+LkTYGJFsbIunxMff+ioL08rwo2zt5llH0wEcCM8SAwQNUqIqA2n0GSLDl3toG/IfFxm4b5OzkBsQjwpIgbo2aMnTI2MkRMbjxLigdMKpQh9EoSc1Dwi5NXRrV874lvVYOHUFnqMGqgsz0UZXYGZmUnQpCvZzpaf28aWjjG+n3o2mFDobuLYCAjX3OxkNkVxD8P5KCUmEymxWXjGTM3yojo4ulmjiBm8Rg5GmL99BXTMmcdaVoNa5qzWsalEIKBUVzKPt6YYBqa6zJ8ndUPABDfU4OW1C2w8S0W77oPoGG7HL40Uk9wYpEa9RkV+GeclQzolOyE+9QnnYgk8fLvh4ZmL8gxdNc5ZZhaGfH1HmDq3Q209hUtmhIc8YrNYQSpcnS0ZD1GGqOdhnD+bUEvqQBD3C1XVUqhxv1DHbGTuFN+egn8iYwj/8fb4+uvbO/iM953Yfud+XOV+cd4qkahCZzNF8qbSCnRz1cekVVNhZO2Os8T7v376knuJerTr1xLjF3xKyooZn5WZo1xLZKVNSKNwr6lbQte4E6M2BBd1E3ORidmvqaLA78XPRkGWIn1+bhyCrlzDlZPP8SY8h8J8A/r08oMGmwKDAiOZj6uBjyYPRMAQf6ja0IaLfNRXc88qIxWFSH4uYnhy5RFyM2vx8ZyVOLp3KUkrMVjw40HcPHcIJ77/AVtJqtBh097mpQtxac9VbPluInzH9sCbpBjsWXAQxnV0pZMA49jBjSQWe1hYWeHbrzbSBTyJ3u8qPAgMRjHzUlW0VfHFuqU4y4a/W/ej8M2hfcjPr8XCKV/CgIJYdUEcljM73o15rTuWr8X18zcwdnR3ZuBOwqtncfhq1moQ8YKRQ70wdvYEookD8TDsKcbTTSyqKsGdn46jJKuMZBcL9PzkY6hZeSDu3hnoch3WMWNDk6ExsiKLcPf8TYykkzjwEgkroa8wceYEnD5xEtFRGTBW1oGxrQM+XrmKx3IxZoyfiIA2bhg+YTo0LHVwadcPuHnxEtbt38Hfq2Lnwi0IeRiLrr26YR6bJsMfHWbUSg58A/qwoTABe9d9QyZOE5yYVd3CuQXiktPpoi7AamKNpQaW+HLYxwh58RoL2STZbUwPZgbHQsvUAXUkhlzdfxhJFKMTEvPwJqUMny8YCb/WNsgpzYGdV0s2STThi/Fr4UIk89wjP7ExMg0LJ47FoCHj8cHYL4hSl6AoOQ57V+3EBdIIPvq4C2av+xohN69hxYy16NzVCfO+nYs3D59ixqSd8PCyxaCRvoyvKINvlzHMqG5LdHwRPhk3lHNbPspK2SDARlG5eMt9hITXTW/F27fNtk2cW5pv766pzXSj5vX93WbZ3zqV/oi9wD9zOr8rJgv7eOG6sxmbLKwRymyA1eD1YYm4iuKtOtQaCjBrpgf6DPRHcnYuG+e0uMbwWpLi7bv7XqHRU6bCZpdKFUbB6OLSvXhiqV9iQFuTxr4drcZ0Xvn85D/zfhWPUYyAYgQUI6AYAcUIKEbgL0dA4bxVHBGKEVCMgGIEFCOgGIE/aAQOrey1XVpbPSuZAqCM3fiNFCFVmC2qSqesKgta8ot9XigLGbVCIU5CUUOZroImIlWlysRWMeyypqaeeXYvEdCtLexNpHSvJqFN+37Y+U0QfrwcBTU7HRbOWFRgplyTkE8qiBdCJ7SQBSllfq2Qf8tM20YhD5dZlzIKH/VECzKdiDmqSiwWW2DIgB7oM2IoqnKy6EjYg5TgOGKyTIhGpOuEuU3qFG6rWEwqYtZckyazbw2I4NVkobasmoJQDXILa5BVzFRYvpYai2QqxDiLNZXZuS1BfHo6DLRYfKYincf8MgM9JWb6qdBhZIBOAX3Ra+RIos6IQrxwFmuX/ohWPu0wb/U66DsrQYkZakmhz3Fiz3YKNtpoIPq3qjYPI4Z3hindSfp0++qYtkROZBgu7duMUmkjunToR5FsEFSN6Eim4+bnrdvp1jBB78+WQ9OcpkMZEa0L1uBeUCqW7jgA23ZtIWYW2dNj3+HBhfuISq5FPMXOgROGYuqCT2CgQxxeWiTRtutw/1EUZtER0K5rDzRVZ9EdE0t3oTkkdXrIeRqD64eO4npYDpGJUri5t2JBr4L25lKs2LwS+RTgv161HVLmzuoaqmNg73bw7j0QP+/eh+cvmUlL3puq4Cyur6J7VgVDBnWWd7bfvRuGnNxEZo7q0RwtRWxMIcplqiyaOcHPxxwWppq4ysxQHSMXdPigDVKSw5CbWApvfy8KhMRw6usi9lUYM8ty5a4mI0e6XIpzWbhOZPFPjZlUyRTnDXF81xucvxlGdzjHWU2g6rJAJRSrJILDR8i7fXtS/KnY9Etu49/K1BNqQc1l5F+fSsLT/DdvNn+d+/vrT9rs1BCy+Qx0iQYlYrQgjTnEIdnM89PFlxs+QtvOtjwOjdBozCI0nWJqEmcc+mIpsp/Foor4baHxwoAu/WKiCssqSjCVec5PnjzkTyyGLZ6Ffh99ipQrRBAu2oBy5Sr0oTN90KfD+X1XI4OZuOZ0Zgvne3pkLNHcZRSDKJbwUCyi8GLHvDs1I1XEP3oCJ69eEDFPUNzEbMm8SCS9iKOjvwINyjU8Zw34ow19nuuqhrqQWNnSrZuOKuIIKylq2Ph3Yjy0LjOyhW+6lOKSLarycvDq8W04mjNrMysfmamZaNXGH4Z0uStpCg5ZujHo4q8jilmOIpTW8tBiBq/gVioiGpb/1sAmEyVi2BsbK5HyKoqNIQawatEJIg0HOuZ0kJGWgrsPr+JJ4FNkp+cgmSjJamZva2vpQI3zqjrz8uoFJ6DgGKfrv5ZNCILbV4XFSOEmNMj8hYj5TxyMv488/rNL/d1jXyRH1/OL/eUcav6dPGvuN5ojhPu8fcRf3/4nxds/aPn7h5/m3bnk98b4t3I8/1UU9fu+4d97n38pTr9d45tdScLzy+dROm+FzGZlrtG6FB5plicytAyGpGi4ElUq4/lBqxmdr12JaXVFTmY+wl4nIejGE4oepejVg3sBYvJjkzKJJU1nI4YUQ0bQFdXWnetSERI5jxzafp2ZqUlE5DOrevVsmLiaob40g2tlFCqzcvE0vIRI2ykUFYtw9fQBuRgc0Gckfti4Azcev4GOlq5coKwn7lxPxwAfDhyALl1a4fKp4zh55ikKK0TQNdNG/95t+b6lKCzJZIOIDClEL2dnFEONhX9DNgJpcL/zJi4ZHbl/mbN+CWkWV/Ei8CZa2NmStvEBtFxciMyt5WMbcJaCUWl6GqyZ+ZuZXolnT6PRtWsr+LGRLDktHmYkCLiRUCFSldBRW8V5g40qlTKSMSop1IFrXxUSKP5WEDkvpguugc5+WXUeHNgQIyNqt6pABk1VQzaO6MGmlRvimekZuusu5xZgzqoZsO3ohdqCLNy5dAUxD99wnOqRXUoRkHOyuqYuWvmaopUXySnMVpWoVMGBwnQjm7dEjCNQUjXl62mhsSiVYtRPuHnyHt3GDRg3eywCKJxXc+90bt9WFBCF6+Xkik5Dh0JsYUX3NBNfK9l8p6oFTUPuJdgQh8ZqRD04g3XzNkCLIq+KMsMiuF8KTy5ASjYpJ6QUSJkBK5NRWCGdRWieI5Gee0k6s+WOXB533POJBSQB5z2hoU1MBGodXZRvxadfGox+OTab5yThOK1jY1/zfeTzJfdwbzPGhX2k8Dy/5IoLzyliww+/O/bQEYNsiIqMTHTzNsMnCz5Ey75DkBmfhVljF7AxLge2NmpwaWWOgYN7wo3NcXlE9BtYt+RzqxKdnYw6Inh1tQ3YbKbNY78W+Wk8BvXN2TRoxjWCjYlNmtTSVFBJwfcVGwH2f70DT3mct/exQ99+g3Di2CXkZKSia0dbdAmwRqdR3syHbc33rUUKhTbOHN1NV/AZElga0IsRBt5+/jhC9+20qUPRd+YMTO0xAuaGhlj6w1JksPlvwfgv0K2zPT5ZMgnKZg4IuxGLp5fPoTw3BZ6+bnClIz2/LAMJz2sQEZGA9Sc3IvjlU5jbEPdclENXbjTcnLpi1qQlPKedsWDHLnz37Xo8u3AL7ShwVvB/U9avh7lHW9w68QNOHdiJpYtmw7nXACybNJWZo9UYTXerGveE4cHMiVavx+DP5yH2+l2c33MIxmySGjKVqPT23fGKgn/QhUsYPpgxGW3dEPrwLrauPIwZn0yBBvf4e5ZtxxffzoBNl85YveBb1KUUMF+5kI0IGthx7QByM94Q4V0EV6/exJJnISLkLuJICvJmpr1Xu37YOOdrXD/3BF0HeWDptzsQ+uAinfoJGDrlU1QVluDA93tQnF4Ae0dnIq6j4GzJxi0ex32nrISWXUsEHTuExbPXY+Wmr9Bt0nDSazJ4LVLE41oDd45fxINTD4gur0VkUjb6TuqOqcvmIyv5Jps+1KHZZIhvPt9MIVcJ20+cJ1mkHj+tW4HrFx5gx+n1sPBuj1zun7+atJx53hX4ZtdOOHbujeN71mHzqh2YNcoPoxaOxsvHQTxmTtPZ3gnjF38GdQseUyQfiJXq6IKvwpKpKznvVkKsromXbO5obNCUO7xlJIxI2QApLN1NDdwH04Mv5JQ372J/3RD1rtO2uYHsfdH6v94bvF0v/v4G5X3Xzd9c3wQMhByDLl+a5M2aStzzq7IRVdxQzesoZdRSZB/Y3xZzF/ZCKhti1Inql7FZWMAm1/I6TWj8E278J045JBRUi0lcsUNYZC2+3nCWyHttzFvw4d42Yw9Oed91VnE/xQgoRkAxAooRUIyAYgR+ewT+/g5BMXqKEVCMgGIEFCOgGAHFCPzdEQj5YYo0JjUuWFZR4pVId5uSVJNODHbuqyvLC5qQVbBQRggpC4NCR7dQzBVyG1WUmbVEpK6UQqSGmj4vjoGEhDfw9LEikK8CDsQqGpp6YuGXl/Esg9gxM2a6skNczG7wX3eByy+m6VAQnKtCR3Q1BSU1OnqFzFxjI7o9zZm9yhyxxsoSXpwzg7aGObbMkX2dlMsLcxbkeF9NunIFxmNxATG8dsbMrLWGDXNURXT4pWdmoUbo0DYyo6jawOJHFRydbfleW8HWk3hDogNfBwUS89sC+maOeB0awXypaISHRSKabtEoYoO92thiyZrF8PHrjLzoN5g+ejIyswswefVnGD50Oj8rRdjScBSyKCTUtCvp7tAjZjgpLwOv4yIxYfInzLTTR96bSDw8dwnJyaXM5KKYY2OMBavmEveqhFs79+De5dcYPm8yfAYMYDFTBXuXrKdj9yo790djytLZMDCkUBYbg02frcX9sAxkNirDi5mle4mOM2aOX2NuPC5v387suTxMW7UGxiwk1zfEookOKmUlc7nrpLGiAPdvJ1CkPQQbYyvias2RV5YCbQsxenfvguB7z1BQ3EDBro4FaWcMHjMKLy7fRlDEKxYmlVloFjPrtBSm5gYYO3kIMXKmKEtJ5jFQzpw3KdKTc+neFVw8WmjDQrqOPvNrPc0pwBYi6BGLiizc2TjroCivDCZ0awlo2dS0NHlBtpaITXsHV1hbWyG/KI3ZhFrQZaZqWU4hXUkqiLuTgZmLj0HJxBiVdFfWUoAWXNFKLG4J4n/z7V0h4reKS3JB6jd2lP8b3Lq/d/I3F+zq6mpRweL64UOr4O7ujKXTl+Pm9ViMm9QZs5d+ChUevzU6BVBnnpyyigcKovOwfe4CflcyGBM37NnSFaEhYTye8zBs9IeooXM3NCgRqTUVmL9mHYWaALw6eVzu3GnhYYyJC8dDYkj3nLwobgwVii+s/6KKbtgsFmYt2fzwhpm4Wn6ucPbywNPDJ+Hq/yH0PTsz1+8ycl4HUrE3hIGtJxsBLOmObUDw/asoLiskslUPzi1awcLFlYXpNFy4Ekj0ZTkCWrswi9aEzn8eK+pOFGZVKIxw/iovoIMujkXtOGZhJ7HoWQkHopx9vD1hxDxPEUXW+jq6biUlFF7pHqbTTonOLSNzS4qtJBAwg09M8acgNZGfp5xYRm8OuQGFTFILBNQ08YgNApa9SQPREdE4tP8IsashKKDzuI6igqWeDu/DgquKEkpqK9gEw4YYCiTCTRAi3r3Jmwz+wauf33awCs8mFHb/+iaSN0D8dVae8Ih6efH0bzzmLXn+b97+N4q37+PK/b1C+Ps6i//u4v137vB77/Mvf8fmBDn1gsBvzsHCf8sd4rzJiEjV4LpsYWTIc4nueGI8He3MYG/FtYw0BTVmX7fv3oKZl6bEDb9AcHAyG3LaodsHHbl+U8QqL+ORpgZ1Ixs6bTVQnkfRNDwC4UGhuPDzM7pomc05eyI6jfejA4oNE4w7qKfYlBwWSlEtG9Vcs4bMnsN1PwmXju0lbcMUXi3a4UeiVkPZ/KOspMY9hZSZ9hQI2Uw2YMAHbDqrQmFhOuK43kCkj2wyRysqSlFTV4V6Zr1KSBvQZH6tioYK1xhSAPh5nZnDPmbqMOZu9+L6yKah9Bg2UPBc5HOW5qshLzuRTi46Sus00a7TADi0aUOBugChFEDP37uMr7ashba1JYIOH6LrUMZmtiY646rYACJCXk4JUlJykZtTwb1NLQqqSBzhnsrQQA0qakQrM0O4Q3tnzNmyiPmLdOtznwU14pj5fQinqZDB3ZhPp11+NjS51ioz17uRjy8sKJXj7NWlusjLSoCkQQpz5gk3CERkiupNpekke4TSWcz9F7NPk5MjuUaL4N1xGIzt7FH46gXunTzLaAlVJBExmsdmsPCYbDZMVWHBzF7o1a8HP3c2nryKwJWbT1GTybgKXcFpTWfbsIFwaOmMsLs/I/hmHFyJoC5gVnBEfBS/Z1M8Ds1EYhZd0GZ6bJTj52WzVx0b7OSRF0qabKYR2vIEJZeiq/DDnPN6buYknKNlTeV/al55V1hqFpwEIcbJyYlu4rd7BlW+f+Gcetcd+Cd3IcdPOD4a2TzENkM2BtBBTtbqZxN70ElLnHRrV2al2tMlqYlwOmMFF/XjJxEcOxnGcA2MYl6wlbM9pi5aDKkaE1alhRSNytj4RmKCCh3M5cXEcL+GNfdxqtrO/LI494t15C5eERWmxmo97Nv0HRG7pxktMALGdHce/OE0suiE5oKDPh/YYfqmjdx7GfNx9aggSvhFYAjuXgxEYlQcklOzBf87Iz4asWPLKtQVZmDZup/Qo5cHPhzQDS8fPcc9ZitPWDAMrXsP42dUw/1L+9CQk4fnt5/jk+kTYeCqhszXtVix6gx6fOhA5+znpNioIzshDnfoeB83cAr2n7mMPd9fw4zPhiNg3BB8t2AFM6gLUMSmieHTxmL4zM8pWFejKC0MUYGB8GzvD2U2P1YwjkCFGPBzdNmydYDOZCt0HDkQt/h5E8Jfo11HX7QbNgRFzIY9dvAAIhjN4MtGiHFfTsHixYvgy2x6f5/O2LpuCTq1dsbwGR8it7IeD26kIuLRQ6THl6H3aD98+NkAOmhroG/ij1sHTuM7jsGocV3xyYqFyH3zGt8t2YZn3HeM+Kg7ZmxcxEbAO0iKe0WBvBMd7RWIDc9iLEQoGyQbEcb85kHDu6BHV09ilFPR5aPFFJVvYsbUFVgyn5+VoqlIo4REnnwi4usRwWa0I9/shU6NOvILK9H748HoPXMKqR4voW2og7KMMiyftgzFJY349qfvoWVugy/HTsXr6FxGqyxCBzY4FvE83EAntZhC79wtG+hod2bu7vfYc/AwNm0YjMEzRuD++eMIp9DfveMgePfrxQZU+QyMcs5d5Tx3928/h/iwTJhxLs6rqEB0tjDPSWFibMjGKuH4ZhOrMHfIs27ZIEFCUfPt3TXn7zUPvY8Q++vneJ/HvM+6+esl7d11tInXm3LEzi+3ZgyylI0jqtVVcuJDTXkd97Fq+Oa7EZzzM+WNFA3czNcSZS4QZCSMr5By/yffTDHSpoDXkcamVmwK0MOihYfR+YOWGD2xc6SGGD5Ofbe/tesqbooRUIyAYgQUI6AYAcUI/NMj8A+WL/7p11E8UDECihFQjIBiBBQj8L96BBJDTutE3DhYkpedxUJRDsVBM3ZwS1moEpwMdDiUl1BoqGcHsyBEUBxkkUwo7Aoo48YmOjHovNXSpJuhrJaCag4s7NShVFOGDj50ezSaYMpnB5HK7nA1Firr62tZ5P+zePunC34BkUznWVNjHX9LeDFdb14tLeHhbiUvqjapMxuLua1VFHcSQokurQJMiGKr1iBSzdqCaCxlognp9CwuRFpyEtLpijHQpzBrag4TOjoNDLVh4WgMqR7zdll8FtXX8H7xiImNnPEP0AAAIABJREFURS4FRF8Ksva+XZj79hoSDX5+PQcWqmyIZNQlFq8cwU+eY9eWXYihG2jK9GEYP306mlio/PyjqXjyrBQtWzhj6hez4NXDAfqmJUh9fIuI1Thm0o2AgZM/EsOCICVCzcbHB8q6HoikG/EQ3RQ2NvZ0FXozW1QZbbu7oppY2Jj9z2Dpbo0SXUPY9hgMHQ1DnF++EN9/dxqmfjbYdXkX3QwSZN6+TVH3DC7cSmfBTwUT1g3G7PmzWZDIQMUb4usuPUdmXRO796fSLVOPyrpqunkMqMCwwFNXQiGuJfat3ImD267TIQPoMjvNimPdu2snxFCMi07IZWFeBZp0EHRo44XQ5yGIpEPF3d2DRWcLRNPxUEsHgHsrWxaPtCj0Syi62rA4qcd8TzVcOnMbIU/eoGPPznD3MqKTuQnZaWVIT62BNp20SqrVaN2tG2rpRoyLjCR6UBcmFNuV6MKul6jTFU0HC90EfAN0tEhRmZSAGgrPRaHZWLL+MrLrJczPFQq9b2vcqhTBGmUsCPNYFZoLFOLtb09bzYU3ObacwkA5HaW7di7BBwPbIuz2VSyau50ZsLWYM3skps71pSM3nW6oEli07EjB0g9xrx5i5xdL0JL5sO28vVBWXMzM5dtw8bBDC+IDY+Iz+D1noo7ukGlrVsDa0ROnFy7Bg+tXMWfNNLi0t0N8wnPmy1oTO2zHY5bOflrSytPzoJ5bTxHoAaQ8BwL69cadvQfh1XEMjL198erqZooFdC5RRMjOqoGRlSuGjh8Bm7bezJdtRBYbJ3KIcHZwdGRTBLPlRHTdl6eijnnVWhpaLNTVIz36NfJys+lcUUenPh8yN5sCMJgLraZMxGMUUl8TxWysR9wkm0VqS9CoRme9Ji87Kuigo2BLUB8xfGxgoXDMA53NJpwnpYJzsUyOEldWoiONTrbqcgnUdKwpKLABhphWKOnRFcNGBQo+x3/8GYd++ol5lES9U7A1MdVHNcXwymo2rUjZhMKbMNe+W+xUiLf/Ocvw+xSh/5vFW2GkhWYteXQBqRa6KmowNzBAdVE2jPSV0aqFAzM+M6Gto4e2nbygZUKPF92STTzfLN0DuH4SNV5fCVlRHJsdeOTSucYpBtnBMTh64ASysxspnBmgY68eGDxtIvPmxUi8fRS3rj6ku5HiJfcAVdWl0Cem2NHBDu06+EGHRIcmZqcnxSTgNvGq5UTqxybVIy2FGawGxtDlOiFkod8JfAUfHxt8f2Ir7p26g3UrSJGgK7CJLtjKhgooVVFwqirj2qbENU8Tbfxd0W9wf7Tp6M/4gWpkxwYSR1zAzFwNqNHJ/+xVKIIvvoSFhR4Gjh4GNVM/VBSp4Mn1Ozi67yDEBSWYtvFT+DN2ICMzFqmhkTCXaqGaFIO7zAp9+TKX844IVWzWaKAzVciLNbCwp1BdifSUBL5nNqJoayE1JR3Otvp0BRrAjJnwlk4WMLG0ROSzSOKL4+m2lMLDvxXcA9qiiXMGIfEUobmec98kosAsIqkk+nYQXj+JRExUgpxE0KanAzy6+HA8ucDXSlERF4ZDP57gmFWh84DenOfUSFp4CEMKULV06hWXMzLD0BIaGmx0Yx5kr6H9SC3QQWVcKorYuGLh0BbZ8ZE4d/U4sgsK4eaog4AOAYiILkLvj8bwqKkkTjkQHh37IZSNZSs3/IjUiES5c9DMVItrtDCxUbIV4jCYYczF5K2Ljj9VNcK/0UlHpDMnUPkes3kObBZihb2nTCaDNnNWp06digcP7uM+84ktLCiY8kmE5xWaXoT1rfmx8qxxNq7VE/8vzMVVBdVo62aCSXS8Jqe+5t7EHW6kfyjZunB+N6DYo4osNg7s2HgMCZERJM+QAsMGp0GD29HB7A7vD1uTlqLLfRRZ/0LcB39kMoroRFQrUThNeJlIQV0Cc3dXYokpqolNuefVpZP7NjYs2Yj2nnYYt2AxDq7cgxNnAhlLUgNHDxPMXPIRvLq14pphy1FgYxq/i6bSAjwMvIQjPx5HWWY5Gotl2Lh8ApjejNVLdmNwgBkWL52PqJBXMOncBYYt3fieGKGR9xKlkck49u0pHufMR14ykqIhHYaWPujn+yH8/S0xZ/E0uk+TsP/Hk1g1bwqK6dg+/tMZZlqrY87Gr/HTpm9x9uQVGLB5MoMkjFlEJQ+fPIzfZTGOfL8ZFjr66PrRSCQEPoSFtTOO7ztBjHgNunbpjhI2OkWzSVGZWPUepOU4dOnJWIY8ZlHnIZAOVuQUwdZRHxVqTfho4R68vHULmxYvoxt1Dqx8HHBwyU6kJDJSoSwP875cArMO1gh/dQl+nYcjhCj206d+xiA2FHYYMBwJd4/y/e/DmzeV6DrABev37UVW7DNcPL+HRJrJzLgup2CvjOV8nZCXxXTF62Dc6I7Mq3fEoVPn0CFgKFr7dcdIuvmHDR+ASUsXsfGhCLXiYn4PhSStp2Hj/ONQZ5yMGpsD3Tv7o8e8OciOegJDXR3Uq+hh9SdfgPowvtq2AnYuXvhu3Ai8Ti/D96f2shmULt/nFMZXLIG1qyOmbtqB2DcZWPzpFyjLLcGXjBnpM2MoIhKDYcqmBlN7Dzr2tdnokM9jq5bzpxSBV28gPyIfx4itHjp8CPclZYhmg5uRhRPOXHrJcaplhriARXjrOueJJbemSjivNt/+6Iahf4d4+1a4fVe8fRs7IeVapdpAh3+FmNcItXBxUMW320azkbSCkR5s4FFmEx7nAFkNZzleSyiz8VhAS8iEKB42FJVV1CAjQ4zLl6Kw89A2Xvtl4vmdQKOuU0+QY664KUZAMQKKEVCMgGIEFCPwr4yAQrz9V0ZP8VjFCChGQDECihFQjMAvI3Dph9nWtVlxqVmZ6UTdpsDWwQk6esSBsou7miqpmE5IJYphzUUx4WHCfysRgdjAC2YVVbFcvBUukgXnpbUDC4UsmPTr3wevHqZgybdXUUZ0sZjuWMGf1UQnWrNDohlvJxTY6Imh8NEETxd7+HlZwbelGcU8JZha60LMIitVPHmGU2Mt3bmlzOFk0bSgghlHdNCI6f5VZnFO0kiHCQVawT1x5shDujzT6ZAAdNSbWNxo4vOJmcvJwqi5KQujdP2pqTLj7g1ehqRQROF7KxMjhxfyeYz51aETYtT40fBp5wMrS3uo65oh7/UzHDm/Hw4+jhg2dAhSA29hzaQ9FJLKUcamcA17Lew48RkcvbxYhG7E5dPnmXFmjG59eyE/LoLFxicwt3VDm24f8LPWI/j0fhb9zOE1eCazNuuY6foCUSdPIy4qgqKWCVz69kHnnn2h3KCMo1MW4CcW+9p9OhRLN6+g2ySLzogU7Jq3GrdPUWj1UMG6Y9/DpaUVkp5dQzwzdlW06QaxMEWb3t2hREy0rJ5oNRZQG+kcaSije1q7Je4cvoo9zBXMziqGvp4IjjZW0GZWaBXHWcbx1DME3F1sUFlciRcvoihWieHd2o+iWCVyiK9Wptako60MfQqydk42dCUaIJ9FuoTIJCjVsZDKwr2ljS7MLTWJtTRGzBsKZ0TOSlTr4MzsMlk1cZf6etAxYEFUKOPymBIZmLNwJeCQm5Ac9QY1ZeV0SrtAqq2DxLMXsG7rNUSm0rFIdHIVC8NNQt6pmB32dHe8K96+W2D6LWzy/0XnbfO4vMWhN6KA7ri16+fRRd2f30Epwm/dx7Txu/gd12HD7inoPbQn3gQegCFR2maefTgBmODpuTvYuXIT7Ex00NrVmQXueqTk5sCRTtx6ur6KM4tRQOfZq6wMfL97L3P3WuCrEeNgYamC2V+NJwo0FKr6anS7M2tSiQjsgnQ5ilJGh8y16zdg2aUN2gR0wOWte+Hf/1OYtXJH0atTdLAkEfPchk56JVwgPjklIhxGPP68vJzRpk9HOpiM2CQQAykddgYOLpynKNpkpctdfbqOPTkFES8qK0HoiyDmpSkRo5jPQl0Q+n5AnGs7IixtreVCLCcDzoE1dNckQUOsDTUtI+bj0uXH4z/80TNOcTXw794TEj0SBZil2cBir3Bu1ZTnUChhEwodgU3MBFbWNmFngTGL+Fo8uiniEj8taaLowqLssT078eOufUSo5sOGiEqplGIwC67CMSz8vOu+VYi3/zlL9vvgH/8TxNv3xya/dd6+i1p/2/zSwFYFesm5xiqTmiEhItyR+afWVsxBZx58t+490KNfAJKyXxGxrw0dOw+UZtXiWUgo4sNfwUhLAmsLE/gHdOb5RiEzNhJtfNvDv9dAuhbZlMXFWUyHYh2f9/6OHXhwM5hZ9gLuU8ymLD107tMefgFeLLLnQWpqhHpVKdfIZIrIVTA3MiXfQ4+uxzQ2bpVClzjyHoPHIeTeFQTduUYx7AsEX3uEH/YcppvejQQHZlyzWURZy55NWXVwczPk3+luVdKQiyGN1WU8L4uohRK/WVfIfUM1lClkksXOuYCNREQbg9m06a8KsXbhTiRGlsDZWRtrj2yCAfNgayhsSymAkQOCSubVZiWF0a16C4kUl7XYEGfBeaVdl46cMwK4thnz/Bch+vEdXDp3DsFBJFrUUsCOyoe5pgF09QUXNAWFnFKi3zndcpFVpQPav60FRatuKK5IQV5JPkxNLaGtawIdYoxbtPGFmBn2CXfu4u7Zi8hiBEZGbBXS8thwxy+RIAAsWDoN/h1aMRv4BjNFg5Ffmov5Xw5GaXUOdHXVmQ/8Ed1rjWxgEzJ3Q5CSEAlHNsCV55bSsUzEOx2rWvquMHN045RmyKzOW3hw6zEKpflYx5zv8mLSE7IL0cq7P72iJpCKLBEecgPzP1+CmIgkiq6kaGhLuZ8kzYBil7hRlXM/5zsht54iTBPnag1NdTp/6W4VdgMCFvUXB/iv94yCUCsItIKQW82mF+EmNBw0u8ebmwyVuXdtYINSnZAtzu9GVlSCoR+4Y0A3Ezx4GEpstpTEiIHQbd8KmWzQCbz6DB1a9+C+zRWrps4n7tgXxobK2LtvB4kqtfDt58281VEwadmSxIhiiIQGM2V2JqgKzYxcH2qUkBoehYcPrsKLyONWXT4iwYQNj3QcUz7FrSNbcfHkIYwZNJaZ6Q24FhKMmNfJ8v1Vq9ZSrNs9D1ZthvDD073LY0DAvAq0kx++2YCDW46gXQsXfHNmP1ZOXoDM2DDMnzUKx9g4VcQs4tnLp8O1jQfEdG+LuUe/ufE0dm0/AesW+mjXyxQDB36KZfMPskkwG6tWT4R+Cxv8fOo8bLUl8Pt0FmRlJVg6ZT56d+qO9sOGY9Xs5cin0FpYkM/9cROWLp8Cl3auuHLsR2iqMBvZoxUiGHlgYGiD8NcpiI/Ngb4SMeZs5pJwuezQvz3c23lBx4ERGHSF8wAFmNN8askiFLKZccbWTQi9EYI92w7Bz88BkzbORNLj+/h51wMkJbApspsvyTZ00YZcQFZUMOzN3RH2pgQfzppOdzcl/hJlbJ4+Ac/uJMGrrT8W79/GyJQ0bJ4zAePHDIMe99CW3APsX70NUTEZmPjZbLgN+pDo7Dzc2byRiO+W6DB5OXasm4ugJ5fw01nijhtL0cTGVcG8KqXg/fjUWYRfjeN/c4Ov0ogxq+fiecgjXD54BPMmT8W3uw8xKqY7Ppz3Nb/DEnwxhrjlFBl2PqJTWc0EQRcf4/LRc9Dn3mH2mm+IxT6DTfvOoYWrMXYfWgdjNjyWZCRCmyJvJR3ciW9ewbMvsdAkhmgzxkVM3PqDY+dxaOsNqLG5Y+fls/y3ZKKxLzC7OBR3nmYjnfOEHpsfhUYwwZUun8eFE+KdTJD/ZvG2eeUXcZ54V7wVPqcwBwhuWi01EZHvjagrayTivw5ffzMEzvaaSEnLYOOGsJZxW0Znv3DdKpBF6tlEUlXC60VtfRIZ6MglvWD/vntwcnUi3twHsvw8N58JB2P+c3YdineiGAHFCChGQDECihH47xwBhXj73/m9Kd61YgQUI6AYAcUI/IeNwNE1Y3oaqdTezMzMZAHjBVG4FkSMMnSVDtUaojylQrDlO7dmRJ0SUYoNDTLqGQKy2ACREfEUckWwsqegWtuEru0DcPZMCH44/4o5lPq8WCZXWciz/RufX7gIz2dh1Ix5aT06+qGNux306My0s9elg61I/tyCgFmQVcKiTibSsopQWkHXDfPsSJmDiUkj3bN28PdtgRYtrCn00c0nItKOAmRJZgUiwmJYEGRhlq7TvLxkPq8VvIk9lDLHT8wL//DwcKQxB600vggRCakoYcFU3dAIubkF7F4XwYgI6PZ+7ujZtRtsfD0gIc5ZxIKzIMTEXv8ZJ3YfR3IkO/zV1NFmUGtMX7qaBWJLCp0Uigpe0aVBkduiJQujNQi5exGPnz5Bz/6d6VL0wboZK3H3QSk27NyNtj170E0Tj/zEeCS/DqJYpgIjhxZ0HQWgPOwFVo/9HEnFKlh98ke4dnKk8JaB8vBI7J2zAc9i89BxTEfMWPUFC+BluLJ3LYyJba2q1kItC0e96AZQtyA2sLpAiIbF6xdPmYk2nIVhO+QlReLI9q2IDIoRjDxQZ5Yn/c9y54QpxTZbSyNm9HYiYi4Nz58F83unf5oOw2qiyhpZ1FInftLQRJtYaHV06xPAomwDLp85BzMW/YuIX66ur0Dbjt50yJjjzOnLUKFru3VrT1i4mbFApQkpxWIRnY/ldB4XFORCw8QcxlYOLIrS7V1CTDYbCFTYIS+iuFX07A527L6LW/dYYNdinpWUWG++W3E9s8GIn2zOvhPEr7+Hcvu/jE3+s1AjQmVVMSZPH445CyZAokbHD92kEffDMHnsGgqxEuw78RU8Wtsh9OJ2mNqawNp/LAuDHnh55gK2rFwGDQowtg5m8sYHIytrOLuySMtbSVYBMph3adGiJcYuW4tMHqszRkzD4dNLYeptgoyEcL6eOt0p1pBUFEHCJpAiHoPnTp1Bp4kjYO/iiJObd6DPhC9g6u6ClKDDuMpis6rUBW4uzvy3AFh7taIJimLso6sor8yl+9sURob6nDOSUE0ceocO7dBI8TbsGdHOubWssWswE9KXLjJbaNpZ091dguLkN8xjPsecx3xmBLqjdYc2dAWbUbUSmkboKKxqZGGWRV3mfguZtUWZ2UiOjmOGph4M7ZygbkMkc1URtZ0yGHD+lLGxoYCFWF0tet4EQgCFYylFGYkGHWJ8DiE3nCotVRk9FGSX49vV3+LMsVt0p2vLUZTNwq1QmGy+/bHireBW/9sI5LcA5L+GIP8am/yuOCnMGb+FTf5nlrs/utD8W+/hH8n4+9P3IIhM72T//qdhoX/LFfx7n7WJBI3mW7PoJRfLhLmd4pqBUOAm2UKDiHIvN1s6XTWRnZOKnn36wsPTFSWyNNISGvDT/gt4+jyXblI1dG7bGsY6akSWpuHZ80RY2Wli7NzxctxwQ1Up6ii45aQKz2mAXDYO3fj5FLJSs2BmYgFXtxacd2pIDm7ivGMvx+arUEgVazBPneKQiA5HnpRcf4WAx3ruKVjEp5BWxaYhLSs75MZG4cTeH6BpYIoxM+dxXTKioFQiz2kV61BIErGjqymLTWZpiHv2hESAe2ioqEXfbp1g0coOFU2VFK3yUJhKTDSF2ypiz8sYNZBBd2wCUczxpFKYWOpg0swR8BrWDSkvXuG7FTugrUaRl++tvKoe7u3boUfvAFiRIKAkpZjGtUvEPYncFSe4TuXYcgpznGtlZcQ6F5Xi8bVgXKXbMScxg0IyMcCcIlr4+bCRzFT+KG8vB3QM4P5DsxFVbJyqJwq0go0itZxLqDWzCcoQ5k7mdDnnorQwEYXJanT+piMkkvm6zNkszc9FUnQxVi0bDH/vrvhm0yroGWgTBZuBUaOGy4W/R3eIxO3cDjq6UhQxL1RGHL2p4E7LL0Ap3aYvnpfgxKkoRmAooV1bJzjam6GA4nrrNi3w/MkDOS7Yh3sFO7dWcGpJjLyWOfcJqjhx+Cx27jyEN/GJnKO1oSfmes09HIM4oKRCgZUjJ0RnCNhXZQqPzRhk4bhsRno3r1nNzS3CMSqIt4JgJdy/+X7vkiXkeg/3lzWC2MtmMllhET4Z5Iuu3jo4eycYGcnl8POxx4QvZ0HHvRWSKXrv2rgHGhWVyMiuRClx+L16BZDUwjgMipsCVaSsqgJDhvelGO/L913D8a5BWFgIOny0XL73EVFETg97iJ++3QALLRuM/2wspG763DOaEI2sRXJFCE7tO4W08AKupdZQr9NBBIW4hKgkNsBJ8OWq6WjZfwAaGEci5vHUJCCYSaWJfh2Ck/sv87gtJUZZE/du30JLHhNZ3Bdns1lKmftrT2tDaNg1Yun2jbQi6+DLcXPpls7HtKXtYe3RGtaeY7F89HQkhbzA0An+6DSoN148fcjv3Je/88SZ3fuhXacKnx7dsfCzZShMqsWAPj05LpF0gVbj06kDYWyujticGMalaBI/bsiIE2PcuP4MQYHhqM6tQE1BOToM9sTkb5ZCzL1nWUYSmwHi+N2qw8HCQY5DTsqJwLBxI3GA7uDXz+OweNt8GLmbYt+yr1GSpIRBw4bCY9RgxhywieH1bYq3b3jcW8Cz1zgosZEi+2Ugrlx7RdTzJfTqY4pFO/dCQ9cd65dPhhZdq5OILX4c9AaH9p3luVCC6XMGov+s8ShJLuY6nQptxoVo23fFi6CnmDfuY+z6aR0d475s5qhgMwHjEYSmDuLGX5AGEHriOQIZoTJz3Wx0GPkRDn37FTJCX8OIGO32/fqj5WDGitx9jC8nr4C5nhg/XDlK+kAFws7ew4sroYhLS4ChqzmiX7DZkdjmiXyP7YiWViLevaGxho2nhniw9wjuPT6PT5knbOLsxOPMCmkk0tw4eh4Prz7mNYQ6vju9G6YUzOPpNs7NSKbrVwvHzj4naagYJaTSCHuKes7ZSiQmNfFcEjHr+W/d/n+tr79+7fdZm95Fn//1exc+09t/bT7XhblAWI51OO4VhRTYK4mibyrF8hV9EcAs6NiYN6QKCDdhrWDUBa/3GuUdm0T0V7M9j79sYtOwOvPSf9h5nSSlHIwc1Rp9O7Uc6jfhyPl/Zv+ieIxiBBQjoBgBxQgoRkAxAn8eAYV4qzgaFCOgGAHFCChGQDECf8AInFz/8XJzLayKZfbjixdhdFoaUNy0hliZRcGGaojpYGtgIeBPTgYWpoQLZmXmBgmCrLYOBUEWxUJfRslzam3pRjGSaBB9bIiLl6LxPK0SYgtiE+uIlaOYwpLkn971u+JaDct4jWQrKrMQq8zCpRodlab6LHZSZChknVObxaoq5pAVswjbKJZAz0xbjkQW8uF8fdxhRUdQfaPgmBNcB0w3o6tWTFRqDouw/4+99wCPslq7/ld6Mum9995II9SE3nvvoIB0UIqCCFKUJoICKoKANCnSpdfQQklCEtJJ7733OjP/9Ywn3+H1qOconu/8z/tNrosLMcmU/exn7z33utdvVZSzSNKohAZi52JjU+nEUIC2jiExpQ3MsPWFl48LHYGm8OphxyKfBo1zLfy+CTFbdKiysBn//AkLJJl0y9IpQoyeiRUF4s6dmKFrBC19DRarFBDxUwhOHzuBh8QF9hkzEG8vWgI/4hsV29j5zWJRSTldr2osWhoboqqqEVkZCQhgYVbKDKyv1+/Gjn0PiG0bSifMZLoFbFnjrUJFcjiehD6CgaMPAjsHIftOKD5evBsVxPBt+H4HuvbtwqJOCTHJt/Dlyl2opDNkxtrV8BswDJG39uPMlu/Rp1t/VFBsbWM3+piFoykqK7IQyLxPxQwWs515LYhzpTulPP4Fvv/kEFHSBRDTpdvILFk1HUWYWynBykyP+cE2FJ8bZV3rQrEkPT2L7sN6GBubcC4IBUagsqUaby1+h3hdb4Qc3EXMNTGbRk54HPYMTu6OzD/ryvfzGFnMEHZ3cYdHZwoB/P3SsgKKSVKK1cw/5Vwrqa6mm4iYa5Ehr4GErik9KOtQSZYQjVYYie3rT+HmVWaSEXerpMMMX8Gx2CziWP4s3gpunfbsxt+7Rf5fF29lgg7Hq62iBhPf7odlG6azeClcY2U2ERjgxomzWLv8LFHgmrLipq2TFOkvrsiyky29htPFZonzW9bh4fWrpFuzoMtGCQEJ6sEGDlMDCuvFFEOt7ZBM54593yAED52DrXPmsSkiAZ8dWi9rJHiVFEt3Tici7ihusNkg9WIobly5hrFrl1FjqcelQycwfQ0zAa0tWHh9iOykHBTnKuL5zRBkEfNuRDF5OPOkfTv78DWooz4+jCKpGpQtLJBN8SU7MREWbNJwI7I8lL9zfMctJKSW837XQ6defuhIVKWhrRGcPOz5emvx8v5DxD97Dh9/P3j3DmLGpDmU9YhdZZFVyPysq66QucSldMIVREYhiY+lSUdyt36D6DZMRG5OIYvAPWFopoPagpeoIF7UysWJAgUFJ64rtIfx3maGJQvtChSiJBI2trTo0YV7EFs+Pch7SZ2OOmY8UwgW8N/tX3Lx9i/Y7H7xEHLxtn1AhAL434kYwvop+7e4FTpk3Wqw2UZBwNUyIsHP0w4iOtB0DZXQuw8dirZmKCYeuaqhikhwSk061nDkz6hyz6mjwy8nJxN5JUUUUnXRPdCHuYONxBjTaa+khZd3w/DjoQuopEim4aiKoCBvdOvBfVVTE2UlJXT+F0FNT53xA4PYaGXHXOx67h2ZyGHmfCXzX6WMNFAiJtbQWARLc0MKbJl0Kiqx4cga99gg5cnM7H4TZ6Kabv3EuGSkpaaRkKEOOwdT+Hk7oqo4k+7HXP5N7G2rMiwNbFDJx6wk0riMAlR1aT33PGYl1quinAJlPf9/NRu7OgT5YviMYeg+qBPF5BK0VnDPyq4krpZoW6qF+sa6FIGJmCeeU1pfgOKceO5xxcjP4ziQHmEmUeLjlyKTuadSJYYr8ixh5eEJNX0Ril4lU0BNJFnDgiJoN1h6OnF/Lufj8uxEB2lTeQlThUTiAAAgAElEQVTRoMzgrqthY1sDKgqLkRwaRTdnNCwNiVYOtIK+rQ58uwXAng5nJVWSEIgMFbfVoJoCX+g1UjlibkE4WukRqZtDQVpBrAwDCtwtjcqwZfObe7cubHbL53OUQJ9UA0UJz10c7xI+ryJFpcYmA0RGp5G2koGRI3xRwlzSm1fCiGpuo5DWEZX1ldA210BfYu+VhXxeIuO1TVzZyKWK9es34Pvj1+Bgqg9TXmdBbBKawDToqubBhPOjAarqGjIXrdC8Ipw127/axR/h/wsuQ+H+FTDK7V+/Kt4KAj+Fm3oSPhqZ6WvI9XXtorFw1G9FJmktnGBEYD9gJrA6Rk8bCedevUmRkCDs8k2+xxiEhcXiJaMa3B002SSoBz2enSpKK9FIh2a3Xp6YMGsy9JzdsGX5Qnh4jcXoBYsp1Ndxf8jH06PH8PXH5zF8mDPGfzgWlWI6qk2ciAP3pnZvge++/A6HD+6GgUgdRvwjIm0kPy8X9RS1p80cgP6ku1gzf12ixH1DoY7vQotnbQ3Ev6Cod+4cHhCn60EH8OLVq3CdRJLD355hw54eG+naMH/FcHSbMQcnN+/Aya9uYPzYThj97hgK1N1x6+gD7F6+EeOn9MKsL9cwJuMZrrMhcN765TKXrTb7IqLDniM1rx432XzZu9tAnucluH/7GrqySXL0SH+UqtUxD7mEzUxEmzv749ZPD7mXF6GW940QNTJl8QTGI3gjIz0JhekZ7AWtZe6tIs8Dzry3i3h2ZlRI187Yt+EYm/n0Menz+czCjsJXGw6xL0MDb707DgGjKWBXFyE/K4moahOYOfVG8stElMVGIunpU+w/E4MhY/0x54MpRBIL7+syzw4nYc/PBimx+WxKo3NbRYRhY/thwNRBOLZ7DSRlipi+bhO0bbsQPRzHvN/pWDR+LGZuXM19uR4poedQXp+PLrx3Ep++xJEdx1Ael4uOo4dg8oolCKNr/cL+AzyvtuD9Davg1GcwncFhOLh3P4woYs/+YA7XrTyc3HcH8Y8SEMiYEUcfMxw6T4duUBDGjh4P6y7uXKfo9hfc2tU84xz+ARkvYzB92XwSRlz5CckID3lW2bdpPypzingvKOHDbfMQNH4RMeTPseW9FXhn8TT4jpiMe9dDsOPTr5mnXcGzg7bMWSrLhuW6yE9Sv7pp/m8Tb4U3qUFaQWMF6UsNemitLsHMGR6YP78/0tKTUStbIxShwoZjQf0VxFspP2Oq8p6vq5WinoQpNZEGncxZuHr5JWytDDgv3LaNWPeIk0L+JR8B+QjIR0A+AvIRkI/Am4yAXLx9k9GT/658BOQjIB8B+QjIR4AjIJDkzu+ceUOjpXpgdFQsM9uKYGVnRfGADjFm2DW11kFc+3P2YnthTEAot9LpoEaUXxsdB8YU3CrKBKRuHItbusxhUoIR3QXFOY149LQERUSOthgRiye4J+lUlbyWWfR/iudUJproLmiqJ/KLQrAas8kM6ECjBEfUL8UkXWbrNivTBaQKG3MTmFrq0qHG4qNIRVbkFTHzNjX1FSwtTBHAYlcr898aKDpb+thCSkyfUIiuYYE4IyGfn+HVkE+0Xxwxb0Jmn1jaQuSvHupYcFJhZp4RM74MmHdnpKsIb1dTuDmaIjbkGWJiMjge7GpnAUpw4pWwIKDsbI5Rs5fD36MPsXjNLBKziLPpW3x7/DEUdNQxckoPzJo/g0IlC89VL1GYlYHyCpZmDN1h7cKsWzpOoFjNK9GMO6cu4otPj8KeBYWeM3qh//QxfF3GFKzzkRt3D/oeHWCsZ4HypDx8NPUzZDONaeWeTRSKe/FChiLxxEXcORcOqZEjJn8wG8b2tri8aTtuXw1j3q8rTOj8sPXWwcDRY/l8Oixm3me+pqfMmVyc9Qr2JgbE4dHReicaYjVDmaO5iWK4C5F7xvrqUCfmVczCqjEdyc50BhQXsWiclMVMxFYUFVbRNUMXkUgJHXv4Y9K0MSxchTB7LI4FYiL1mI9bwcL3oKG9UFlehuSoZBZIHODT1RHOnh4s9vE1FGSzIEuXM6+voqoyqqtrIeZ8Udc3J7KWWXVtLPBqqrJYX4oHZyNwbF86r0k+HVkU6/nzYglR3xRvX8/J+2c3+f/r4q1YLNyNrVCt0EAgMZKbv5tNkYXXWaJB5CW5hByg+0du4pNVZ0kP1cahW5thxvu9Oe4ZcukKMyeOVEOsjrjL56FtaIplHx4E+yQQ5EMx1JCY0/JC6HNeqVDczC6rwJR310NbzwoTiUNeu/ktdB3UDeUpMTBwJapYYA4zKzDi8FVmQeZiKB0oBYkxSHkRi/5LPqJ7u4pzsILFWCKIG1mgSwhjLrQpkplJmcnGk4FDBxOH2AxVQ+Zfs+GiuLIQdn4D6ELRROSje8SWWsPOqyfKs5gXF52AUubyZsQkIz0lke70Yvh3ckPnKX1hbetCx3AO3eRGaMjIQ/LTKL5RPTZ2dIYLGz3E4nooNBRR2KIjl/O2qVUbCTFxiA17iTGT3kY55+2LqOcI6NENLj4dkRn9ALq6WhS1TSk+ZaOFrilde2JTmeHdRp6poiqF4DaKw8RkPr/zDEsWfEa8H5tH6Ej/2WXyc7PLz+LtH/v483tFWrnz9mf3zj9z5/9yDfmlM+h/g/NWmAvCWtBGUUyYYjJUrdChQ2FNX6AikGigzn9bGuvAlXO3hohgVx8tDBsxku4xJWTkv+Qq0sr89n50eLLxoy6bcaC8DyspgDLTXJNiZlVTA9TLq1FW2oy4xEo8eZLHfboaNsSFmxhoofvQQPj2dIOGsTLqCopRkVfB+6uZ5Ak2QIlMcPvYHVw99QIlbI6ghgz/DjbwmNAH9my6kEoribkVoSw/B4V5hfDq4E9BSITGwiJER8ey8aoAw8ZNQj2FwDtHbyMhIYnuSGU2BWnCkM5TJYoe2WwEKWdegiodnEpkpkoEwY97WnlDE4prJbCw1MaiBRPhGdQbllz31PQoADD/U4HvW3DPKipqysRHqaSKfM5i1OekI/sVEe8G1jCxdWSKq4TiZSFeRTxG5PVHbJIzQ9chQ6DCRhBdvnZ1hSakv3zMx9SCW+/5zIXvKnPpZ0VfwuNL+2BA0c+Ia0JNSTHx1UKrWyvXam2iepVRXsq8b+Zn1jZwbWK2fVleCcx1belG4+tR5/NTAO4zaSg0DTxkIkZzVRJKM3lG4foVxYzaPoNGkyRQgNuXnlKYzAPJxTxj2SIhMYWNbxQ4FVVhZakFu45c+1vphg7oRkrIOD63CuJCT+GHwz9S4NXAoIHB6E0HL4igFlMcUbOwR1v2XYTeu4tSUhm69JkMU+dRuHL+MRYvXEE3MfHXpobMwmVzGQUUoVVFEKpqOd9ed4AL/92+lrVjlAXRVhBwf3be/YxXbr+f2+/pn526NKpStBViGMx4nurk7goLRlSUMfvcdZIPxi9ci7KMYlz6/Gu6ip+j77QgjH6PMRYqLryODSRH5OHbLXtx9ae70NFn455IE3Zcy2saC9Gq2IAxU4dgyJTJbFyoxMzOSzFu6RSMmT2U+0cjauIT8ehsNM6dCsHKTTNhM4BCurqEa3sA36klz4yGeEDiw7oPP6GDupIkFKERTgVhIcVAuQQBVi0YxNczfN50aJBEIqXzWcqZ1KbMXNTWSsRcuYKdm3Zj4dr34BU8CJPGzkHUiwz0ddKEi20bFjEKoYZC8NK5O2BSr4ze0wMwbOU46CoF4/Kuczh2YBd2/7gd5p7uOPnpUoxcNAUi0m+KuJ9Z2ViiTqyGxbM+o+u2FkP69sKL0BB4OukxMoQ592r1cPP1RwOzkKXMGr197QlKiurYvFRMNHhXjJw1Fts+/ZRn+BasXLME6lV5kNBVDzZR3r5wEZ5+LmwOpVt/22Ws2PIFYKOKbe8uQ3VaKzqzyY8EdmRkp5Gm0xX+dLcqaNojJTIOa976gA0EnB88Kw7sMwhvrZtC8rkVStKK8NXHbPiiGFrDe8CHBA0xRXg1nh1HzpzIPbWSa0MmnDp0hsi0F5vQYrF8/gr0CPLCsm3fcV4X4fzBD1FVlIHhzPLV0nPAorc3IjmsFLu+eAtd3l6I74gGP/f599BvVcGX5z+FRZA7WqoyEX7jCTHv7sQ8T8Wze1exa/UO1JU04J2VCzFk6lTmIF/ma6nk90cwr1qFc7kByrz3Qo+ewHnGu9i4qWMSc2/NfUitUTbgPIzAh3Tx1ufVwtlOF4vWLkKnEV0RGxGPtcu+gCk/a3zxw05oOboh7HEM5k9fzOYMJYg09GX3QRvPJopKJGvw/vy1r/9e8VZw18us9LJ9Sth725s7+JGF6PoWqDQZoq2qAl06qmPrlskoryxGLT+vNtFiq8zPfrIz/9+gI/X1dWySMSTJm39raSA9TcIImds820kwbaR5yOKDGf34NL8Gi/pnHy3k35ePgHwE5CMgHwH5CMhH4G8j8MeqF/Jhk4+AfATkIyAfAfkIyEfgH0Yg9vFe/bCwe9HaxdW2CTExaKFj1cDMkCIZXav8hCtm8VQsIOxYZBHcMDIRgdUwAVOnq8ViGcUyY0NbZGcUMIsuHg50tKhrSmEiVcPj6DJE5bShVp0OCqEBnAVRBdozf+m8lRXa+JjNFG8kLMipsnCnq6oGTXU+LwuArfy3MhF7eszlcmTmk4Md8aPSWlRRoFGigquqQryvoggiismeru6wtbdGbU0FqpjLqWFgzA/4FIMppBrbmrDII3x4b0Z9awVFX7p06EhJTXyFyuIaOgYaUED0sZgIrZjELEQn8vGJf3ZxMIGvhxZEdPQkvCxFETP99C0EjGMrHL2M4dapGwYNG0ehlQIUn0vSXIKIO6dx9fRdnPkpHjZ0a8x8ayw6DewChw50+9TkIosiTU1DPoyJvHPzG89MNOZVKdag+OF5nFx3AHdiy9Fj1gi8v22LTNxVaE5igZnlcUU9do9rIePaT0TasojEfNHvrxHRzDxOVRaRHny2A5fvx8NzyCi8tWoNWptycHTZZty4GIcuM7qgSz8beNvYw9ijF4tLV/l9bb5fVboj4uHTKZD42FJcPXwPsU/TUM/CXRXFahNbQ3i7GdP5TCdwgzIxr6XwcKJT2dwSMSxO5hB17MRxV2KXf/KrJBapGjBl+ijYMef29t3zaKkViuOWdDdaw9ZdCVnpL4jsEwrw5nAn+tndnRnLJswJrOPjV1XRyWsOTV2K/XR9qRja8XoJDptWZCSGEemtz2tqhQo6T26fId7w+8eo12aZXUOZRUJilYX5xXn7Otb0Z83r7yLNf6pw9Z9Yfv6nOCUD38oKX8L4tGMmqbJAsZGNEswh3PHN+3SceLEQyFximcucaEupES4dP4z17//IQrsFPt25Dv79nCiwhCMzMw3uAb5QptMhIzwbX35xHzHJzAXsIIWzgz2a6splhVZNbR02AnBdsLHAhBVrEUVX0/XLZzFv+UwWz5ogMtBlHB6vY00zzm89QQGoDZOWz+A8eUzHTQfY9ZqI9Lv7iclugbVvdxautXBl+wEW/UWwdbRiQVxMDLINokPuMZtaEx3HjUFdg5gF9Aph9tBJz/en4wEVRXU0s4jfUJlLkYbfN7BDNovNdZzDAjrZSLsVGrp6eJmcSm3VDP2GjEYWGxTiH15CbGQ4/LsGoy+LsWp8jvoGik+VRHfTISvSY9bkq2w6icVw7dyDa0senty+iE7diKn0CmCzQgTbJVQoMOkhlY9jxAYZ0wAvushzoEzxQpG50FIWFiEV4fZPN7Bm6QmioImkZGaogFxtY4NEM11XQlb0r4mN/yzb+Y/Mvd8XfP9KOPJvv6o/8xr+zO+8/gp+H9f426/1t8TfX65Bf+Qa/LOfff2+/rW17p/9/j98X8DV8n8K/iTBOSrkcyrTnaTO9dSQ7tHW5hpoq0sp4OmyeYqNTowysKZzvXf/7qiszkN1QwmjChzYjCAm4tgCaub+aM5JRfSzx4xUYBY6RZ6wkAc4fTGBFAox+lD8MzQ04O9mQN1Cin5jesDI3Q312RRfuR8b8KwhiFgFJDdk5kiJ6s/Ew9BUWNhaYMzEwXSyWdHda8t1RQNVpfkUPJupF9LNx9eoQ4GZrFUKn3R10pVaWlSFsgq6/pibrsZcSGdBUCQS9fGla3hBMURFpIUW7tstDRRgm7VRVk/hkw1bllb6zDRlninPOoZ25ugS3Bmm3PPSY3LZiNWIquwEuuPz0HHEYDi4OMry4aV0u0mJ0RWajGqIR62pYrMY14hG5pkqiRgFYNeFkQBOyLxzAo9J0bBx8YGRtSV06RzWozBYQad+cQFpApoOTAywQmFuEd2B3M+JJNbxGc6zFt23jdlQqMyBQk0jtOkaVTaxhITiOEmpxMFyrWAzSWZ8LvfHW8iMDYepnjZXHjHMLFXh0tGJ6yzR7IYmsOMerq/WRhxtFKK4j2vp6cDbxQMiYyvU1VRTlKogCl6CnPwWZKfXIiw8gXIjRTE6A/V0lWBoZYhWukUTXkajtCQDkxcsg3W3wRwDukTrClFPrHYlcfFG+gKCVo/uxJeICn0KG2cfBE/+gM7oVKxcsQnFGdlwt7dgpm4ZGijwNzWT7MH1TpGCrgaFUmXGKVCykeGVeVF51vt5PxfOoK/n4QqUAoG2IawDAn1D+BlB3K2pruH6KcWAQf2x4MOVUOJecW7vboQeuc4zpRhvLZmN4Lfms5nGAHd/OoVXTy9i6oyBMPQxZ0ODOc90NtwvpDi5azeyokKZxqGPe4wUsKXIaUCst75pK7r07YCRcxdj3zc/4Ju1VzB5WD8s3tIdmhZViHtahbOHXgJlNZg2fxi0LRWhRnXcwNwXimw+kihaIC7yIT57fz3POCXoTwFcVakWkeGJqC7hWZOobyc7S47vMPiOcgO0KunaNeN9yv1AwRlHGNmxd8d+nL96iqJ3DXZu+RDZTyshKS/H4CFWWLp3C77ddggnv4mEh4sypi0OQJcxy+h+74Vdq1Yh6f5J7Ar5Cs9/pHPU3Bz+I6fynKnAM3cxckiWCLmXjQPH7+KtiROQGRkNDZ69lywbiiQ6Yn159tUQ9i0Se68fv4T7N57BxdUe05bMQ2pOFsk7P+DtOcNhbmOG3Kh4WHf3Z5xAObIYY6IgluJBaCTGz90Ex8798cPny3Fq33WYaqlhyxdzkFWRhFxSKwbOYEQDz5b3zoUi9PBTlLHJwrOPE3xG+KDH6LchUtFnznYpjq/dhpSYWBSWVaPPaF8s/PA9NnpkMCrEGkpsiKxmY6i5Y0fu0ZoI+eFrnNrN6BFvd8zfvgmadO1f27UDDaXpCHw7GHY2HXBk7RFcOh+DD3etQ1fmet89dgY/bjuIktIqTFk6DBM/mspGijRZ9IrQ+KIucsPF3SHY/9VxFPIs+/n+DehBAk7E3QPw9XXl+taLznY2dtCpzzwHuoAP4fa5pxgzoT8GjXGBBqMeVHS6o5SNK++OnMPzSAs/s6hh0dbp8OszFA9OfYNnp0keyRaj13BnTJjTndm8tvju61s8Z4ezcUMNjTwzK6myAbaNXbkkDEgEAbe9cPpfegZubxxufx+vJRYIHypl51nhS50dPS0kN4Eo+TZGtTia6OLbb9hIopTJhjolngeZYc6IjjaeQ5v5uUbIHFflrdRMoVuBnzfqiOFX0rLB+o+vglsKxvQ3zO3Tr4t/73mn2CYr/5KPgHwE5CMgHwH5CMhH4M+OgFy8/bMjJ/89+QjIR0A+AvIRkI/A30bgyv4VbpXlSUl1r3KZYVfEjDkdujOY50oRV0FA1hE1J2UhTPiILBTCBJRdO5JWTYUuHRbKtDSMkMeCSmVlCdHFeiyx1cJS3Qh3n+UhNl+MGhaf2lSFwtuvi7ftF6NByGriEwneXFXiAQVhWJeFRwMKHiK+BiWlNrppJMzF1aKIpAsTOvq01aRoaK6VIVsViAsrZOf/CzoPMjPKUNukSHenDmz4x9OXebjMJ1PSJCJWnUKplhnUKBaLxbWoKc6nwEgMNLGE4rpW6LoGEqFlgPSkVKQnpyM3JYXFvxq6LSyQx2Lq08cv6NYroSlJAWZ0oTYZsOStTLeMtw+dpYNYsBnIcWpgR3gtHlx9hG8+/Q5JiRmwYoe3Z097Zom5YNSsRSxQ1uPx6dMoT07DsGlTYeDvKytCtzAf68zREOzccwJLlk/F20S1NVZGIPL+RdgHDIW1c2colhZhx1yi8p7l4L096zB8Qj+K7WWIOHkeB3edpLhsziyuHhg8rQdU6H7asnA7wpj1NWrSVNgxf9jZ1xoWDq1IjEqDk58/u86Jxm5m5qi6JRricnD661NEy5agmuKYmMJo/x7MKcxJIRZZSodzCouWRM4GdqSLmPl/xJK9NWsWHImADr9xG2dOnULXroEs8jrj3r0rFMaJv7bqgE49esBzuA9dy2m4eeAS8tPqoUmcti0L4wFdfVhgU6AwXsDivxkLyZpormCOV1UDGlmMMWBhq6m5GsZ2thQE63GCTolOPiOxaedppBWzAqPJaynMHWbktosw/0ecFMo7/6WFqzddqH5PvBXG6efvc/q2iFDBYuyEad2wetMCGS5bKm7gOiC4RDSp72rg0dWbWDTnAH00Ldjz9WoiHXszdy0aOXFPYE78ZB2z7o6eT0M8kcb2evVwdbKDg40p50cSC/EqzHzVQiWFzv7DBqPT+Hfw+MgBnDt+HF6BLnTGjIOhvQgSCqlHPjsJdW199BsVhKiIR+g9ZAo07F1ZuPyKDr9sCg9C4XId0okK3T2P7i21RviP64IeowbjxYMY7PrkKowtNNC7d3d4OjjBnM66ajplc8tK0C14IMyJKC1LicD9w8ega2CP4GnvQGRtTNWqjHl9UXTDazEjj2IF8clZOfkY+fY0OteDWHTOxJMLl5EQG0c04jswpZtNqFpX0yHYWl0uc8qqUUEhVZUjJIEKHWSp8TGcfGpws3NH+M3bdO56QWRhiIiQm3C0tYMVhRshik0QVKhEyxpbFBVssPODPfjuuwfQMTJiUVgVzRQ2hDXmt0S7N81gfX2evakI+qZzVvj93xM+f0ssfdPX/WfF27/i/f7Rx/jlPPij1/8fBF+KYqQc8w9FMSESgfe9KnGzKhQgbdnMUM88Z22RAkUkExky2ZIRBQWkdNTWV1HU9IFvoBvd+q3EF5uQ6NDK3NsElOeno2fPrnSVuSCMqPyM9GxYduwON7cOFDFdeZMQM5wSCQXiLvVtrJAcEokHN+/BxsgOunS9lxO/+oyCX/TjUjg462LQpAEYMH081CkOE/iBVxQC8+NusWBPAoaqAkkNpfBkM5M5G6vS+FwFhZV8vQ7M4nbmfaXEfEsHJEVF4kV4MnwCOsCHSHQx81ypcNCFK5x5dPmHQoyA3meRX8h1V+D9rQBGMRAbXJwaji/W7UV8RA0U6hU5DsoUXFUR0NsKTk7M8YyLRn1tJd9zd+I4lZBXx72Ij+HjbAsrQyOEMyv+efhLOv984GRihIzUbOakvqIAXEt3WB3q6ylq9zVHv36dkcmM0qvXnzErU8KGK3us/GI7zySkd5Qzu7Ykh/j2KmZ4h+Hqpccw1NNDYJAfRr2/iGcgCfLZQKVD6oGOmZVwauPios8LK0bY6e0ozoxDXko5bt8sRzMpGZ6kczBpnsJWCVHSBuhLkcjIwwrpGRTOcjMoEAK9R06BrddgiAUXalQ4BeIS7uHV3JvLuD7mUbzShn9Hfzh27c0oXwr9rSVcB5lTT8d1BjPPddiEZ2LtJjtPpj16jLOHz7EJxYC5n3sZz2BMBO9Y5KRn0ilqTnR1Fewt2XDH6yE03b3kWisILlIhqkEm0lCMoru5vUHrl/t6Ox1GuJ+EnxHOrPV1FNWJl16+ZBzGLxrJLFJdSFv1EXk3BWveXcpGpSpMm9QPQb2CYM/30Nacx/NWLrTMdZnXa01/sw6bGfSg2KKItKf32FTDM+bzKJw4cJmR6JokNVBA125Cr14d0H/RF1g3aQEu8LqsWdebjUoTUMh8W30TX6x+byfUObdUSXXJ5LUf1LMHJn7wLjHKphTXa+mEzsE7o1ZQxAYOHfmc81yEs2dvUeQ7SuoMmyIMpJj17lCKmX2gQiqMWIl0HIrLKkpWWE+cbkJKKrZ+tRyOgUZsOLIhjvwQopiNuvnLWRC5BWPa0BWkrJSwAVIJQ8b0wYT570ONbtZ1Cz4gtjoKi+b1weWr5zFr5TYYWHpw/JpRkvwMRlaeWDx7PYy1zSBqlqK8MAWf7VuB0uospCQm8zzWAk/e09nEj188fx0TJ0xEdWUDnfb16Dt+GHNoea/S3e3m4YdnyQ/ZBKgPKx17nOPZt5WHttlbvmWG7H5cvvATevbqiUmzp8Cuix1KM55D19Sc+G66TFdvx6PLOXCzV4UnI1JmrV/JGAUHNpWqI/bZA6yfsxpOpOZUMW7DyN4Uq3a+BwM7M9lcqc7LQ0luMRwCelJIf4bvd1zl54NYrgEeWLp5CwxsrBF24zSjGDIxbMZUriUqiDhzBauX7seKtcsxYOEG3N63DCcPnGUjST1GTxxKQXwr4m5/B4/uAdze9VGcloXda3bj6bM0GFgYYDPvVxc/T3yyaCHPE63Y+P0+2b149fQX0KA7vpBn8dSULMz/YC3M/Lw5qzP5uUmLueIa+HTeRoRdewrvDoZ4b/tWOHbrjq92LkTizUj48vNGG/Nxp30yF9pG9bh1/Cb27L0BCydnpGVWk07TwrMWGx944yqJNdgUys9RfxM3/1vPwP8qGYPwJTb78nMMSQmCE1yXNInPtwzm+VKPOG82+AjnCjbutXIdaqbIK8S86Ei1ZeZkgTBUwT1Oy8AR+/dGIOJpJt6Z4o1hQ3r6uI3bHftH92f5z8tHQD4C8hGQj4B8BOQj8PcRkIu38tkgHwH5CMhHQD4C8hF4wxE4sXFMbzVJZUjay1TZB1rBUapCd2obs0VpeUVrYyOkxHAJ3c/teEjBgSu4HtSUiVIkelDaqnQmm7MAACAASURBVMZCaSkxq23Q01Om81YCK3Ywn78Rj8iMRjQKnemC0Ct8WhbQur/xmvktFvrouOXfyiwgG+mJoE3caBuxydJmiiNaOjDUpxuNBTmaMiiWaMPaXFsmmlAZwr3H4YiMS6FjFLC2tkIPXz+4MWuykt37IQ8eIDopneYHQudIAaSxV+YeaeAPM8aNuGbAx1ub6Dq6OYhQHECByb8j0cZONjLnQwu7tg29iBxU4XsQEwXNLLTje08i+kk8C426xB6aIiEzj2jYeroLtbBwyVRMmj6LIjHdSHW5iHl0F9s/2Y7IF2UsuKnAf4gLVq/bSFRrf9QnXcGqhfPRa0A/jFu2liIOiw8SI1w/+jXWL9uLyWP8sWj9AmLiqvAqLh32fn2hT0dxxpWLWLnwSwqsxnhn62SMnzyDzqEGhP5wHpeZtcYSBT7Yu5xuVU1kP4zHhcupdD7FwtXXGb1H+cHfjU7Z9CKi77zQIdgdOa/CKZrTpdymgYv7L6Kphp37+pa4HRMFF3tzdDSmU4rOnpKKUlQTi+jh5cqitTWecWxbmGfcbwiFMVMr3L19nwXpSvj5uLPAW0TUWyKy85pRI1HBslWTEBhsjwuHz0KpWQ9mjpYooUvR2c2Kr6ELciiUV9Mp49U1iEjHJha5KNYxz1aPokDz38SFtHuPcfTgTTo6FuDE6dvEPCfDyMEMjYrE2PL1C+5E4ev1zNv/1sLVG97ev8DC/t152y6QCfe0lE47NbHgJC2Dlb0WNm9fwQxaLzq8Spjdp0RnNu9/OvMUWXTNiS/G25NX0HFdg5WrR2HVJ6vQUh6D2BsnmE3XiGOn4xGT3YqO7ma8n1x5r9LhSylTwHm28LKoq4mQSLH/0z076HC1w/L+01DSWIGPvl0Hjy6OyH3+FDs/3I8RY0ehz5yRuP/jIXTpMYgZj5XITAiHs60HcvMV4NhjFN19tsj4fiuOHfkeXYb3waClS3l/mqOaOOQ7tx/jxJ7vmAdZxdxsFVhZKaOKBXzqPBiyaAzG9emDkMOncfnKE0jNbDD7o0XwH9ib8ycHLx/cQR2bNIJHjmT+Yi2S4iKgZ+YHWzd/uucMUJwUjhvXztONT+x3l05QMDRjnjZxsDFEuhZnMwtUH9ZsZEh79JRFVBU4+jLXWlsP1US4vrh/F72HD2dGczWdf9eJoHShm06fTuNSaFoJ7mMdFCcTmdmsj7VrfkBIGDMy9QxhqENxnNmbgstEds3+lk/aPj9eF+ME19mbfL2pCPomz/367/5RR+ubvu4/K97+GaH5Tcfol+Lt6+/9X7n+v3yvMrys8EegbPI+baknop4CrrG6JkRtzXTHq3DvVaWoSxeqoRY83Z2IY21BJOe8s4s5PHycKS6qIzEpiTh9OlfNLDBkQF/um7VISUujs9QcfiPoguLeevvEISREPIOfrztRyf34nBJcJna9Pq2azTc6eBmZiqysajpfrbhX061vqoMxk4fCq6cP3VNluHvmOh5diWDOLDB3WTC8uwWjpYRiZHMbxZyfkZg6RoxDYPFemcJf9LMnCIsIZ7Z9AJs19HD9ThwePYzGnNn94e7pxkYVioUaZG4Sr17OJrZXKWkUf9kAlp1FYUyBzlG6WmuVkZoVS5SwAdw8OxDh3gr3DiRJOBmw4G+AxnIi3dmkoaWpT5SxGSpT07H36ws4ezVOUBTg48EmJTaIWFuasEejDeHx6dDR1EIDUcK+Xj5wd3ZBRUUZlIyU4OXvwmzu+3ThUgRVUUMF7/uy2hq8SitEQRHbO3h+6RFsiZEjRzC6go7UllpcOHMJ9k5OzEmdBR1zM5n7t544+gsUjJvYeOPl68n3WMr1MAP+Tl1QU6aGrXvOoSivGi6O+ujWTR+BXTrAoftIHo7a0NJUSZE4S3buUSOBQUzhUolrt7qZATONTTlHONBsxEl++kKGmHZiwxotf5AwZkNBXEEEPtcqjqcUhtzH85HDJjgDCthaVi5oKirHvk92cu4kYM3mbRDZ+KL/gEkoYRPMx8vmUew2QDzJB5WVVbh79wHnJakafGwFBSFighm3FBWFaIRfm+fC/xMwqu04VaHZsKWZeGnOifEUxvsOsYbz4L4Qq3vysnji+slzmDf9A/T3UoantSHx9sxOdrVGbFYqelGQ7j59CqS6OhRwlSm98ZzJOSauLoQy4zauHjiP/WyUqylrhq2DIRydOY7DB6CzQ2d8sHgNsukan//+APTpbgbtDgHISW1CdU4N81ursHH1l9BlBPq6dQvQfe58nr3jEB/9BOHXCnBk5xVs2r4AfRcP5/swxv1LN7CXmaYKdWyKNFXAhAmD0XVuZ1mOsEDGENfxbF1rg1kjZpMu0YBDFzfyBhjEsRIh/sY2XsMcumkX4OrZe1gw61M4EBXubK2AwG42GD5tDkzc+uDppV0I7OeJK8cPUZzWxKQln9Dhq038bCwqcgoo5rfim537YKRugLryUkx9ayAcXUWMzBCzWcIW8UlpKKPT193Di58JtHH+9DWOrxhDRwyUOZ0zUxKIX9clhaeKVI7eiGSTVcidO1hEPPXNB89w6MA9TBraHfO2b4cCGzbFkjTGY0hRxjH8cMo6aDZzD2cTZxX3zY+++4L3nCv7KdTw1adriWAOwfaPP8QPBw+gQdqEzUf4fRt9nl/KmUGdz/3YiOuAKTJjkrBv+x546brg6pMQjJ09FRPeW4o0xi+8fHwbY2aMhqIW4x2YNz1v6jqMnBiM+cwkPrbzC9zY9hXqafnuyQzi93d/jYNfrOZ7uI7lS5dg13fH8TLiFRbOHU7HvRE6dOwGp6BR+GT2OFSUpOBznm1UzOz4oUaKe2cP4gGF/X7D5/Gx+jOjNReXzx3FwFHDINJ1wOYVW3HjyHMsnD4INl2MEDB8DEJuPsHZo99CKRcw1GzC6l27YMoGkciHp/Dsp0fEW3vgVigbQ8IyeO+ShkRCD1vlSE7g9ZHSVfpfLt7+K3ul4MYVIleUKM421TIHvVkdSo31eG9hIMbO7IaXTyOgwfksE215fmpmQ6gC/xbzY66egT4pSKVs9mWchY4Dbl3Owrkzz7Bwfi/meQcNM+/zybV/5TXIf0Y+AvIRkI+AfATkIyAfgV8fAbl4K58Z8hGQj4B8BOQjIB+BNxyBC1vGL5dUpO2Mic5gx7mIiFwi+FgjEwviLYtgZNeijUXd1zNv2x17InUFaGsISEUl5NOFo0UnhyoRn7Z0cGgr2OHgiUd4ydxbsS6LeCxYyqKKmM8maLi/LNIr0OUDPqc23Wcd6JAx0hZRUC1nFmUt1JmpZ0Q0rjYFEG0WgGqq6ije0qXGrv38oho6gCqRRzRiM1FhBiwuWjoYEaeogpjoVNRXUjqqZ/FOj3hlir8GpsZwcDNgkU6FaDQ7mFPkNSEqTpCY2hqbce32A1y5GkKXUCmRwizc0tFpyuc0tuDvWhEhaaqPjhS2egzoBW0KLef3fEH8Hp0VzK8L6B5M/wQxhA1Ug6lAN9bnomtnJ/QesYJ1NE+OkxgNudEUfT/BvgOPZWJmxz5uOHLqKOs6Yuxb9BbiQ3Mxe/1CBL39NseqBImP7+LInh9YEC/Hii8XwdWcODu6ehSNOrLCzudfs5UFxFto9dbF/ovH4EJnajMLVjd20Gl7/xECpwzDqHcXo/TuVTy/H4Vb4ekITymDgxNdGzXFsLAxRt/h/TBsUk8K8ixKEqGsrGGMa1+dxqPToTChA6OIbp7atnJosKDrYuqNUiKpa5oo3nZwQ5dAL+RmMPOLLqAmFolcWYQWqXNO0D4S1N2PxcUGRD+Npxu6ELHpFfAJckCfAS54Reyxs5U385VtcfHyj3QeFWH0uKFE4DqwMKwEYwdXIuTYFU8Ec31+LlHJBswQZs4phe8nO79CdokIk9a8i6fE725dvg+NFPJVjLUpxNfKRH2huUAo4r6efdf+3/9bsMmvi1u/h839+8/9T/FWuAeFcVJiJ4SKRJ3zrZV5tEoYOKgLln+8BAoaLJLTHSdVaSaSU3BwsONBwYr3lBYOfXYM3+4+jKXLJ2PephVoLX6OG4eOIimsDJHRpdC3Zf5h3+6c18znI46ukmJ+LXOoHZn9mJmfCbfO3jCQGOLhhVA8CI/FO+vmM9dvJDIe3sa2ZV9j6BjO248X4NnZA3DnXIh9wcYCNosYi2ywf88ldB49BmNXrqID7CmOr9iGyAg+ZlB3DJ0+CdpWWtAxsUVrvQoL9+mQNJEKkJ5PN0UM3SydYWajg9rCAsREJuD8zXCKItXQ4T01ZXRvjF6+EFrG1qjMicXX27bC1tgQU+bN5xioICUuCq1aKgjo1pmPSwdH9iuU0OGn7GIGa2bPCQtbS24O0lOT2PRhCw1TNrBs201htw3jNzD7j3jW5OchyL7xEH1XTOXoq+AGC87mzNv2C3Sng6mAiEczkgSArLQCYup9MXnWVygmbtPKgoVrOuiFuS00JQjrsSBgtH/9UfGu/ff+qGD5Z/Jd33CL+odf/zP372+97j/6/n/tvfz/Qbz95X76z8b81943y9ps+Glj1ifnFpu2tIlLdjTjfCwhjpgNXUbGmkTe58LWVouOcRN0F3Ipna3wKPQuWqTMM2d+q6Im4eAUbtUo/NYlvUJRVh4bDdhsRVHjVshz4vijUJRfxbxacwQF+crQ+M9fxBAdq4QO7i7IySuCpY0zxVHi03+6x7WoI2YzzzOHDvZ79+4hPDQetSWt6ObvhkkTJkPLhNnTFE2b2IRVUdJMKgaxw0WV3Iec+JqVKcSm0LmpTGEyEB4BAVCzYz4us9sLmZO9Z+0mdOveB+FRSXj6gkIlXYXNxASrUPR1c7dkLIA183KTSPOoZtMJdRGmRgQzs3TWwtmw9nHjPsmOLyXSCXiwkdRQyL75DFnE3qYmFqCQMQwOdvoY/9ZUNDAvNp85tRb2lsQrM7+Xa2ILnafCNShJfonnjx4w+7cezaScJMVm0jGnxDWP4vewQTANDpZlydfR0dtUo4XU2ERkvcrCjcvXKBoW0kVpSkejLdc0Cxw/chnZWc2w0VPHxOH+COrogUISBxR0VOA5ktm6WuY849TLcnUdvL34+r25loh4vZVQmnKCTWh0Tjv0QNLLZ9wYmmGmq0ZXrxaUmlopTpezqaoaOcRnZyXQXUiR2tvFG8/uPiXqNxm+3DOUzIxl56ns5BiKwgWYtnIHRU8zivJniXrNho4OsbDqGjB3caOzWQ8Zt84h9O5DNtOsRZXEkULJXFQW8T2ZG/A6lHI9FTMvmCJ8Gxv+hPhOCeelEKNBN+Xr61f7f7fvc8K6+HPWLSkGXCeF322tb0SwHUiO6IoG3Va4DRzPM5kN8bUO2PDeSpxhrnuwlzV8nSzZsFiIZiK4W2tbETjCFwOWzyNOlXEYbAxTVjHlNkmEfTOzhbneZ7yqwF02Epw7eQE1tfUgnAWbV61EbHgKjp24BkeeNT9c3hmWzFNXMvfD1R/PwN9vIB3M8fhm2zfQ19BEzzHjMHrFIIq6jNLI0Mfi8Rvg7c0mqmMboUC8vqaCPfJj0/ApG/vyElLZlGiFqesnwaozEcCt+UiPfgZnn2l0nZpj/Nip8DYS48sTx6CgJSDuieymU1pDw5ENmYb4fPUGfP/VRfgRfR4cYMbIA4qNA3yhRwpEdUUJ9Oz9sXnGSoycMgO+g7vSlF6KO8dPQ13JAFHhz2Fr7s2M1WRZ00BHf1XY2btxr7VAckYOegwaCZGDGzbOnYdHd1/C2VGT+5Y+YxNauGYYk8TiDic2UJRnVOPsiYuw5BoydNhwbN68BwW51VDkxmfgaILOA4Mwds50fh4QY9PK92EmteZr9WEjxA9Y9PkmOmX5vpnf+9H0+UgqzsCp6/fw9NA3+HbvMWzYNge2Pg7EsdeR+JFFRLcNXP17IJprR9TDKLp6l+Dkxg9QVteM5fv2Ij/1JRHYFzFjwUz2GjSiJLMIa9/6is2CBthOoTXk7CkcWH8AkhIJXIIDsfHUJTriT2Hdso8wd0Q35iCHQ0VPDbtPLmOTljsUWoyoIvph0zJiwS+fwfErfP226mhkk4SIc7mRnymU9DwZc+KBxPgr+P6bj9GXa5ORBt3ucRn44eQD9OvbETNmjoY+M3sbqS4e/uwbPDrxFC3MCu810Q3vfneAAmUzdn38HsZOmgkrT66RYyciKbUCmiTiNJJEpMq8cWUp6TWyU/nPH7j+kw2Mv4f2b//ev+qw/fW9Tcq+WgXSToQzXwMkdSqkI7Rg8nhnLGEDRVJsLPcJrgXCHx6DmZbDv6VsLNDgZ0ni1tvqeEYl3aRNC3euZzEbuQ1bty8jRSJrnduwHZ/+s/1U/n35CMhHQD4C8hGQj4B8BH57BOTirXx2yEdAPgLyEZCPgHwE3nAErnw541BLaeKs2AiKHHQ4COKtsgY/AAs5QIL4xSwnMQtg7R/8BSdDu3irLVKme0QTFcQb5uXmw4wZQwrMZ+1OjGJNMYsf31xCGmtwYAFQqtwoQ3nJnLd8vNcLboLIJmRGaRCL7OngCAtim2vpxmxjEUKDIqwJcWjWxDSKKH4kJaajkOg3AcHcSFdIaQ0dg80SuLqZwsvHibi2ciS8SqboK4G+S0c4mZtCWVzHXLxX6NbDFUHDO9MZY8tCjSmaWZyrr66l246OHYqEWlrqUDPxZ95bIyorilBNjPQlulivnr3P8oeY2Xj8kE/BWE1ThMDADpg0axIFYDM0vYxB6OMndOrkQEOP3fLBPeDfOxiKdBu1tRQgLzmKr10Jdq4uLOzQVdCmguLiZjy/ex/fbP0eJXz9gwZ0xIbtH+NVyEVsWrIHvn0DsezzpdCmWNzaoIrMuOfIqcimQ8UXkupUFDWK6ALqh7aSWny1ZDGO3svExt0fYvR05oNJC9GUm46r+45g26Ew7Nj/ITrQUZIR8wBmAU7Y/v0lZDNT11mfzmZm3/lSZHX1M4adhxkzDpXp2jCl4K2M797dhrLcOhi72GHGB3Nw/tiXCLuXDC0dCuGcI9YsGFtSbDLU1UV0bAziEjMR4EcXkTuLjQXJvG7ExXpaQ1LVhrt8fdceJCF4UHeMGheI6+cvQ1vZEJ27dKQ4lYvquhI6c3Q4BxWIZDaEGYvLWhTwlViIiWBuogWFdiufABZQVZB86hzqdFyZNTgMjYVJ2DR5FUKiacMiblEqpRhJ940gSr5eDPpPFq7e8Bb91V//PWzq/0Qlv/7r/zPzVihstzuVpGx8UKNAqUghQodF32EjumL2ireg1EYktQpzH9UE7DnvgiYDFrCtIFbQQfSRi5i/4nNMXzoe79EBk8aM12/W7KBzR4Q6Cr/+3m7o26MjcyvTmZuYDQldIaZ0jNc11EHXwojZr0mw0rRG6ItE/rwGvr64DXV0aK0hEtmdKMGO/d0p9L5CZ1c/PA8NJS7Ri9hQMe/HcJRIGvHZ6Z0wNKEQUqqFvUv34sfL4XhrzgDM3zQbrZyfVJ+RkXEbxdnpCKajTBHmqKnIIa01D8b29ryjdVFaronjB48j5eEz6DIvMJfF1cCgAMxdtZxSliou7NqK9LBoTNswF06dA1FfnoPssOcw5+8be/pw3WpF6osQPH8ejQBm8Xr27sdCbRainj+mk7wbnSAa2LtkA5TVtTFs7jQ4dw5G1pOHuHnnR8z9YCURpwm4ce4ERo0eDFNiQ5uZlafq4oK4J09g4xqMlJcVmDdzG0kB9NIQT9pIUU1Yg9sFivar+7qg+UcE1j8qXv6Rx/53zHvhMf9K8fbPPNa/6339kcf97Xv8X3uUf7juQlY4RbE2qdDw0gYlWtTNiePVVGKSOBuv6hvriAPuwsxXPTx+8gA21hbo3cOPznM/iNmo9CrsMbM/TYmHNUPEkxcsorOZplWCJLrdMlPyUVDQTOd7E6MOtODhYQ8b4tRlWPHUNJkoZmhkjoyEOBhb2rIxqi/SiOivIpY1sJMLyigYp6flMQ9VER179IUj7ys9YvQrS5Mogj1CGZsbqElCW9MEZaWCqKYBTTp8s1KzUEDhOSu/ADkFYllcgKuzGWhkh7ONA4KmL0RLagbeX76GLkZNDB8zCK9SE5CfnU+BlXm/zMkUzipmVmawcLGBi5clnEjf0OYaptDGfZIid1t5Hgr5Gl5FpyArLhs5mSXEybaB1Fg4+IGY2/mw8w+ieK0jQzIL+1NrSykzaXMoainCwaMD/18bXa6JyGUzSOorNrvVq6IkLQENFN0CgwK57gTA0tOby68l12c22bDpq5q5mxVFWXh67QLHNglDRg6Erf9AoqZLiH9NQ8zz23Q2u8Df3x2t0jo6GEuQEF4Pb58+bKyrxLUL+0jvcIelbUeUZKUhKekhaogsrmhQpGArorjuAXdXB3AI2ESljALhPFRfDSsNuifZDFeQUYDM5CwKi3TF0tnayjF16NoFHfoOpVIqxp1Tp9G93wQYefehBhfNfaMOWTwjCC5sJ3sbWFjrk/DRjIyISCiZ2MC5z1QUFqpj/uz3cf/eC0ZUqEOf54r6+jq2uPxMfZFShRULxAEKMK+TYH4544W53b4+Cjm4Ape+no0vXdhQ9Plni5BV8wpp5fkY/TZzbpt02ZzoRBE5GgvmvAcRJ9IQP1tYU6xVISY6jOQPvz4OmP3Zh3hy8Qqd0hIMnreSx08Vnk8L2XzQQne2KaoqRPhqy2e4fuEiAj0ZS8G898gXxbwexZg+zBETV5GKwvNSIhuAbp/ivrl0PfJJgqlJKcaOL39E7/EumLb8LerVVvhw4iqOVRpWbByG4PkzGGchNOxZE+Usxpmdn+HKycsU90Zi2DvjiN59iJTYSPQdPB0att05z5uwae5C5g1XYOfBxTAPcOH74zUiQheNWhTzVPDxkqUIORMBf3Oe62Z4wdy5DC+Yb5wcV4Dlm8/h3qFzuMD38f3t3TwnS3F1/1FUFeazmaAf554hdm79EUnxGZg1g6hsCvGnL15Ct169MWDuRzjx+R7s+fY43lswAp0YEaCrr4Ent67yutWh/+AgisQuzK69jYKcKjZ/dMP1a9cR85L5zRItvDN3BuLTwtgwaIRhC9biwmefIopnP78OXfAiIQIzly+Ac7dxdLw+w0cL16FfRwfMozP21rFv8BmdyfuPb0NHCr+5cY94bnbkWdxchty+efQwcpOyYWNgi1s/hcDQthHv7z2OiCvn8PDuJSzeuBxqRho8azbjBB/vwaM0bDu8hwSAxzi08xRU81qg4eiKHScuICL8IfHbqxDgpM883QKMGjUEk1aug1QtmutbEQkfg/HVun04dfxHnLiwB44BGmiofoHWgjrUFEiYCT2MDng7zoEz2PjpDry3nGjt+avx9MRVbKIbuwebOd/d+g6bFRkDo+aKFxdO4sfvTyE7QYpVKyfAfWhnaFj74ODGdSQilGLyui9RU1qKRTMXISOL9wozomtJxVGVsGGG4m2Lwt/FW+E++U80MArP+ct9tv0c8fo+9EbiLe95eo6JqFYm9r8Rknp1NJU1oG9PE2z/fBJzxDNRQSe/WFg7SJIR87OoIN62EDOtQPGWvUOorWODDBuRwx4XsUnBD+989C6i73x/yn/KgSn/2q4q/yn5CMhHQD4C8hGQj4B8BH5tBOTirXxeyEdAPgLyEZCPgHwE3mAEpNINij/tKwltKX3Z9dXzVAqerRQQrCAimriJhat28VZCMez1LDGhMCZ8+BYRI2agp8uiI50mhcVwdDAnXrGRuVUdEBspxp4Dd1DBTuZWbVYAmeWqSNfEr4m3wuO1Ubw1plPGQk+HGLgqYpMb4OPlCBPmQ1YyW62mtpFuBxbKmKlmZ+vErNVa5FAstXRyhQsdO7V0g8awOJickk1xVAHOLDxWsUhpwKzNnp18YUqh0sHRGsWluTh8MRRl1SzolTegpa4Nlkba8HKzhS5ddRV04AX36QxvOl7U1FnYa9FAYlgUzvxwBplEKbY2szu/hIjUyhoWu5nDq64PT9ufscqlQoGmppUd9rrQNDKECxFyS5a/B+cOGmhippiGMh2IxAcLeWt6xKUqqxLxmtuIyDv3WWD4Aip0GK/cMBs6zU3YuvE72LtaYujUEfBhDpiWPseI2DwVbVcWwipQ+OoGzPS96XLyRn1JJo5u3IawlwX4ZN8XsPE2pOu0iA7cKuzadhw3Q6Jx8dIBlDy+StdJI0y9vYnJewLlImXUEHsniLcahsRga9MhYe2IcgpE+k4+iD31gPlgR6FJsXb0pMF0M7cyV62Ene0tePEsjIK0iEV4G5nrp4n/L4fFLHUWT5yJUjYlqtnUhKBBHbqZSsvpbsjB9Xu5MKMTYtjoTkiIioaBujF8vR1ZIOd15RQxMNZFArGbbRQSnYlk1iMOW0ddFSG3b8kcui4dA1FF/K5ySR2kVn5QsbBhAbgQEV99i01bHyObBXs9InKbWYT7tU7//0Th6g1uz9/91b9CvBWeQBBvxSyKq/J+bqDzRch9FhJb9XWbsejdcQjuSrFCl7nVbWUo4Zx38RrIQngT0tJeQJuF4nMXwxCeWYpZs2fCTF2Cm5euEO1ZQfcHS2mSOsyaPppuXhW8jIsk0rANGsSAKrF4FshrmRYbDxN9E+QW1WMfs9tWbp+CPkG98cOGb9FIEblSMZ/XXR9jh09EJnMc6+gAd3Cl45xrStjjO+g/pSdqpNVcWpjDKepAvOEhHN19Gl062WHOJwvg5GPFuaCEk3v20EmfijlLZsGemZj1pSkIvx2C0qIW9BmzlG4ff76nIiQ8vSYTnh49eAkdUSsmT5yIXoMG4trpMzh15QamzR2B4cy/rclJwpWjR2Hr6orAAYNYMFVHBtee73buQdcuXTB8wWLUlRYjLz8V7mw4kLao4/TmL1nEfoHBkwdh8OIFSI26hRch9zB50Ty8unebiNBSOtm96WBsg4mrPd1yhmweyaEY5oZv1h7Grn33YcSitmCiUWQBslWGBhU+CgmCvCBo/vy38PVHBFa59odE9QAAIABJREFUePtbEP9/15371zzuXy7eck6JZYEGZPLSgW9rbsIc7FbGFTTAwcESRZyLZhbG2LBnO859vx+pacno5OVAgcYPpr5udJ1eRzzv0c6dg4hfF+PWo2iY0SXuxWas5OhERLNBw1DfDEM5/914D0ZFRSDqZTSFL1UW1hklICG2ls/TpiTCw7AImJjRgbhgCl4lPkZLWSNJER4w5+818lySz7x3TTaOldKlWcFMah0dfe47xDuLtInpr+O/dWGgY8IivSr0PDxQxzWgKCWJLtHHFMKY2E3RWKSmiIFjBrMpKpINTAaw5V6twKYIZVqyNi5Yh8inhTAzU8OQcd0xZGIf6FCk4gqJVxGMX3icSjGlEhoKxHBS7CspLoUSm4XsrE0hMlQnwr0XDNyc+d7oBqbjNCUlHbl5uTxfaFIU9aLwWoh7t19QMM1Dl67+EOloEEOfhOEj/NBz8keoyinBKY5zSVqq0OuFwME90H0IM+1VdBlPwCvU0Mb+KjbZabJZieJDWwvdzc05KMjjmUSR713XipQCCpgUfxta0tkEpYm2vHoc3HkVEaEFbPrSJXZWQncz4xnYWJWX28QMVTope7jB19+H32cEARtsGutq0NBaI3tP1u620CK2tpn5obpOnhAx/7Sc1IHrxw6iguL4rPeXQMeTKF81AyjyNYVd+RFXKVD5+nRD8PBOPB9wT1ZSo1DoByXuAdU5CWgqTGdGcCmSKdTbuDnBLXAwWiTu2PLJPhw8dIEkF2VY8/zXyPOghFQWIaJDWAD58LKc9vav9n39dQefMvcY4d9CE5eE11SlSQw3K4q3X62ByE4Hx7/9GqP7D0dU8gv49BwFM6ehyEgrwpFvv8Tzq7fZr1SNDhSVHTzMSQyJxJCxg9Bt0kRsXvgBX4cRZr47E7Yd7eneFRMjTGKJijUbbGzw9PpFnD2yjxEffI3KFoh8kgQHXsNZ83rDd0ZfKIiMkBOZSJqMLvdDjtPFa7DVc0G1tIgZrvroOmQ2Eu68xOZ5a9nQ54IJO2azgdGIe2QlBW8vNLI5Ydvqj6FA2oylnSZd7NXIeFmGoaO8YBvszKa3vsTFmmH1pLkQaTXhk1PrYObmwHubLsM2XTYpNsoEqnenrcfzO9Fws9bAzHcC0Gt6V2a6XkVZvhTvfroXHzGSwr2TBuavXo5X99mYyHvVwcGUjZwGCH2Yi+dPw/HugrHEk4sQGnYXo995B/kZ5fhw5R58+uV2eAbYsGmvgAJ3I67/8APPyRL0G9aDa0sjCrKbYOXSAxePncatW3eQlynGB6vfxcAl8wjfSeX5sg4Pzz7Cj18fh5ORJs/KxhixcCksvfrh9Lff4eD2XVi0eAbzryfh+O5vcfY0c19P7mbURmfui8VsQmODKOdIWW4Zfjp+kHtxFbycvZEYkwYdjqWmRhXi8nnNNFqxcNV8rh0t/CxQjtZSDezc+AXjEgLZKNYRR747h+zEUqLjDfA+ncL11WWYM3oK3M0NMXRIV6hZaqDf9LeR/CKSZ6M8dO87EqcPH8O2DXtx8viH8OjsjJbGYmiZqfPszqbCVhfGJ9hi386NiLgejWXrV8GrsyWeXL6KC0fuM9e4nmPfHxZdfYk+NkDKlad4cu4R0kpqMOPjVbC1YRa5ohYiogrxw/4vsWH9dGg5dqfwqI+N76/Bw1COndBgxzOEioRrmUSH62mj7J755df/zaal/yviLec3o37Z4EYiCrHqbbVqaGWzg4NdKw5+N4eZ1czfzsqW7QnsqJOJt2KemaRsvpPwv5UZmFvdWAlVfuZ7ldCAcz+Goz+zxwN89F70Kvyxs8KG30z7+Ws2dPmjyEdAPgLyEZCPgHwE/hePgFy8/V98ceVvTT4C8hGQj4B8BP79I1Bb+Mj44ZXTCS3FycZxxLxV0oVq42ALTT3itlrqWPQiKpWCqwJdBq87b9uIUhaJ2MlPVKI+0bZZRAzXVLKYZK7FopWUGD87drSX4fTNOGJG6SZTYuGIHeAClJFwK5noyWqtDFUsOP0EAUKBQoQB2YTKdPxqMk/N1daMIq05f6IVJaVldMOy2MhCnIWNLYzNrYhJJp4wPVNIgERpaQmLNo0yd6uBjjoCOnhiYP/edIWqIpGYubCwGBaRFIiFa6abpY1YVbqJ6Aa2MHaELotp5UW1qCimc5NFvgb1LOQWF8CY+L8+gyfBybsH3QPCmLBw2EwbsVIzcXrFdPsUEG/ahtLifBar1VgkpBOjUYn5mHS9RMTQIRzP8aQopq+EFcvnYuIsirIUSCW1r3Dn8Ncs3plRoOwJPetO0LS0IsK4DPt3bsHDkCfwCDaCWmobccN0H6lrwbuvP1auYV4gBfIKsSNMXfyZsVuC+uw0IgRZ3GLRWFxcjrd6L4a1qzM2/LAHUq0SRudWQaphzly3fQhg1l4F0bEPM6Mw/f0FUGbWXtr1OITej4OhnRMGsUAtaSmhiE7XMa+BiZ0zEWxe+OajzxBN3KU9sXc9+naCFcdWjUL8ldMXkJ5QBCMzYgTpSNalg7epsYEFUwlRjuZ0aIlYbKKIzflQXpCPhLhKxMQ1IDkrg/l7jsRqUtw1sIGuNp2Tkno+jjYL9JZ0adL1xCKtkaYes/bUZNm+z0OfwtjUhMXEAGICG6FCN7JEZIsGYvU0lYvRSGzzuhnHcSO2CtqWOlSyyJ3lzJG5b5hZKJYwsY5ozfav38Oc/vvvur/uGX5ZtP5lMfsf/y3ca38Xq2RNExQBVRkA3Ug8ubGeGXSY71zAa2RNpOEgojdnzB+AyrQo5Fbkw9bdGybOndl/oU7hJBnVzILNS6rHs9AqXLoehm49nTFh8gDERkegrUKFONRIeHqZY+kHC3H8h8N0V/P6aGkxF1uf6OxBSEyMhLenO0pyG7BxzT4ED/XGJKJXI5/w+eggUzVRothqjaD+fdGQl4/LzD8cMWMxi5wKuHbkmMyJ69CzN1IiQ4hBt6cwMBjhdAF9sXYrMZ1lCB7thUXvb4GdmzvSI6/h8rVDCPJzh1tP4lPrm5D7OA73QpLgO2IGs+XoiFFmxZeYSSkxnWVEg4beC2FWbw15qeBrzUZUTAamTR+Mqe9MRX5yGG6fv4RA5tn6jOhH96E1XXhVFLZ2wdxIFz2nLoGE6M9yihTm7u7Mu9PFg30/4uvdP6Fn/25YsGkTcpJuoKUqhXnP1shPy0JeaQ0bGIzg6uEEBf7dXF+B4ug41FQbYfGqY8iuaqGzh8QAAdkp44iSiMCQUqngmiTutv3r3ynevo4h/+tm8u8/0i/v1z9z//7R/FzhFf2Vsq7wofW3Prj+3vO8LlK9Pkq88v8waO179O8J8u04WeGX28dR+Fto0BJ6AcQkUKgRGxzU0YfOsky68FUR1M2bDUuldJdHMqP0IxiTzrH7i8+hQzO+r48HfAPcQKMts6jZnGPrygzNbtzeNVGZmYlbzKOOj37Bn+mAHv0o3qjp4MaFn0ipyIYB3bOFzM9UVhFh2cqlqKMYu4s51bZ0tU+YOgGp8f8fe+8BZlWVbmuPyjnnnAOZAsk5SxYliYiCCXNGMaFgQsyIYkJEEBAQJEvOOeeiqqCoTOWcw/+ujdzf59zu093evt4+Prv61AG1au+95lprzrm+8Y13HFJBXhLC2V2yJ2O0vICGiIxrKsjNxaGOSIsY6ujiw9xVwbE0KDo2goOqV3EpsQWsDZXEIDQwt/lGNjetZxZ1oHQREC3IqK+tyNUv383FiVUFovVJBN5KrVqyRK559cQ+JMjNPZCXqOc1snTl2glVkjkbFGyscWTAWvgoHxfdhVOpuppehBhsgSuxg0bdeQcIVdxutrXKKEyRTQEZpVGx4JbtVXnhlI7u3EWuawbHVIhIEKCB/YdrFVSPg0cuqXvvKNDpMbpwOYemjwL2IkUaM+ZWBCYcwDTTRSZ01ZGNa7WOppNeQ4epy62jdenEMeXTKBPsac2YuYH/dNHhXce07qdflZ4ISYRGKv8Ia+Z1a9mAUe3TZ7DQarVq0z6dTbpOXr2Tnpg6UW4I9ZlQRgoQUpsnRCqyWQfcrTZq4JjZ2BBHUStHb1fQ8U469PNS7dp7QP0HDgYtHYsYvEWXzh0jSqKf2g+8XY2Iulbs6SqunFNx4mXVFhJrUZCuY6fOyT04ipzRp8nkjeQcGOHEnI/iNF0+uhL6xhmaBj0UnTBWbv69EeT26cUXXjed57BAT5oC69i74Shk7TFscnV17KU4x5Y4w2/cWbzWb3fszUzwm02GNuxfLQsrFcx6Mv31yWp5ex/99AkCa7kHDULZ7JEaNWzCQzTIRbH3CFY5P7uWhp3Ni5Zw/MWyrEagz6/WG/NeUWwniBT9J8oZSszEB25VxwHt5IrwfJFGnKi2nWTjGwEZpUI5aWlKvnxFn75DVuqVUvXoGqT73sCJjHjdSMOgjRf55oiCtYUFOr3qZ7Xo114Z7CnPn0/VqOGP6qn+d4PJz9KDb09ANL7ddA5YqWmYDNCGHxdq/vRv1APs+HNvfKqDq39VTsk59b+zk/YcP6GDv56WS423zh0/K89oez06awoNhKwp3HsNNBnaOAcpL7tWzzz4Is1Kp+UGEv2Jezpo/HNP6uVJz6nn8JHqThb19MnjNe6uwRBpbBmDcho4aEBgz+xJ0+CrL76red8xB3hb6/i+NYprFYOAWYPAHwcxopVKLh+VvaMtjQ57dOQw63xCc/W8YzixINsh8Piz1fbXXJqdatnPjRg6WL3Idt25f41GkhN7YOdJPTL2ffVpF6CH7hullkN6yYJzs/rzHzXnk8Wa/+lMGhQD9dLkR5Selq/PfvhIkV17spfJ5Qrg3ufa2Lh4udYsW6t7mUe6d+2nlQt/0qWraTqMgBsZEK/bHx6lXiN6IHCmqjw1hbkmS0s+/xVh3lLxHSOVR4b2hZPZKq93BEG9ADR0tB68Y6gcG8r08rQnFD6QrG4E6SupJ1WZV06j5mBtWrpRTz0+TR982F+33zdC5UW57H/9OG/M8GDCbRShleTl1iAS3vHoa4j9jtq77FtiVIhFyajSm3MmqtWwGChFdjhHq7V1wY/6deV5PTjjJcX0b6nko1shEHXTgxMf1YtvPagQnOQlFZYKiR2od5+ari17zpIHTXMDb2dr7HcbaGDgPjMo4ybqkWlNM+4S/sdW8CZO+c9Yx/8MbLLRwObInNfQUE3kDdSECogOCPXzPplAk6mLLl+5jChOfjfkAqOPmAVBTTjpq+qqcac3MHa1snX05Dry1ptvLjTNT3eOSSiICopq0f+ppdf/jHEyv4d5BMwjYB4B8wiYR+CvOAJm8faveFbNx2QeAfMImEfAPAJ/2gic3DWvQ+KRrUcscI5s33cSHDBIw2ZxPNTWI+JV8o1bFuHVEAhuFoYNDJ3hZnAHqdjYWCxnUJ4ZKSUmd0RIoAPOuiYcl37avDFdv57OUIMHRVAEWFvE21rcPU0It0ZWmCHyGUUN4tboFK+TDU6JGty1EYgTgR5OuOkqKJ7yQF0HspF8KkN0dcSVW1JZq9ziYhwlFCh4UHfBQROGO8/D15F8NCf5Iww5NTkqGfGltMxCxeAe83FRRIKx696pM24Za0W19CHTykVnzqdox86DuGJyKLSAK6Tq4UsR2olia2ZepSztLFTNZ/D09dKIkf3Vvn0znIr1ciYLzt7FWlZkedbgLmi0CJdDUBv+DMAZ7I5TQjq2eol+XL5UO8gHq0Y0Dozw0aRHJmrI7SPIEqzWkTXLtPaHtTiILfTO8h9xR8Qw7oZ4VIHIepJu/gs6uve0VuJAyC2qU5fekepDEX3r1t2ikqpX339fUc2DVZ95hM8B1jZkkC5/t1SPP/qeHv9itkZOmaDck+vAw+JA8mjSqZ9w8vrFad22bfInI2/A2NGqRoCa98YaXUpt0v1PT9YtbYPA7p1WYXUZbuYEOYe3U1lBlVZ+/K1OHzggUTf1Cm9OrloCKMvLWvntAc6gsxwCQGlz3o1ikTVd7d5eTpwLe8XG+OJqqAPjVotTKoiMvkbt2b2PwrUtxbFqRKkG8t+CaBgIkIePjcmhWUJesC1d8MHewWQbV6myguIKmXsGzrPrsEFkKtNM4EEjQBnWFls65x3Iqaqx1aYPt+vVWVtU6wnqk2zCJuPqophjgQPJ6MS3aXT80+6r/6Q3+kcOvRvira0KywsV7hOqri1DlX7pNE0JlmrRIUwjJ7ZAVGipIoRJnzCcRmT0GdhKWJqqK7msL55+V5cP1qioykLdbu+u6CgvHd+5Qx1bkUtnb6n5363Q1EfvMBWAK0uKVIDDJYtmjL4jBuFOt6CoxvxQ5qBFs77TsXOXNWxIH7DKBUohOzahRyd1G0G2tKuVDi1boawqG/VFrL2emKT9oDUvXizWSyu+l493lU6sXamoTiPI2vUHRXlK6xb8oqVrT+tCVpFef/lO3Xbf3biOyIIrSsOxHaRrJw/g4M5jPnDTV4s3q9PoEep623Bips+ouqRW3s1xv5AB3lCdp7KyTAp77jhwN2rDgo2aeGdXDRnVC4E4RZdOXVQ4eYZx3W5jvgCnWpqmea+/pNDYFhoxeSoI5RM4nsjtDg1AuArXyS3nNWPq+wqJCNScVZ+oMu1Xplvcg6DCy/Jw7YN5bOBzWpDFxkyrbWs3IeBE62RSlb5YeUw+5OM2ks9mZ41jupb8vEYH5lLyGLGd/J9kx/0rTpybFIY/IqL+kXvjn3UH/3fX+r9yfDc/Y8O/80mT6ZGl7m9+/Xfv8/eEeAuj+o7oanz9/nzcHKvfi7S/f9PfC7zGmJh+jh/AtAR2ks/YiMgFAYG0Av5eowToF53bx2BWsibbdi/3v6Me++QTbf95Fe641bhFh8iF9SWyDVmuDvbKTytQbk6N9m45qsPHT6s7jRKdITs079Nb539dqsWL10PoiKPBqw2Y0QqFkwGb0Kejkg/t1NZ1uxBIg9StcydTxqvhAPZB5LIPCFQWiN4smo9s+JTFZfmy9XIAX2yncJy9boHMIUYSAzmtZWCSMzMzWLN95RfTgrnKwfS7LjjZrRycVUIcQ35iotyJPrBiL7Lp1y0acMcYBd/SCzR0sZKPH1arrr0RuHx4QaM5okLF3OeHVmyHAFLIPsNdVuQqBoWEK65zLxyFLPbEMtRWXOb+RiwBb2tJPmhjcbouX9in86eOyB7Ee/sWLXB3RqkKxPPOHbtBQlvI1xt86uajysouUKeu8eyD8jhuG7DOHjSPOasnTR4+uIJ/XbERB2AakQ7eCiYzfP+Bo8xLtspIpZmLPF4XLiw0XgUEO6pzn85yDQxRARjpS9cKVJx8kT1aJWsg1A7mlKmvPstrxxPlkIMgXSR/b9D5/r6IxdVy8UF4ta1UdV4R0RQ5uorY1bJFAvtCN109QwxCcLisyPJ9582ZqoeWce+D40AKd9OWHxfpMg0/4+67R/XkC0NDBkFvK9s6O4T6NQiPDTTtuJqyiK9kFSgABG1L8sltcQk7kKEbFm8l1yALZeGCPnA0SQNvu0seESOUeD5N99/zhCkvNzLMQ7VcL4001ljhrDQlbxiNf0YSx28dDr/dDr/l3LK/ZG0zyBIOiGQN0DoiQTHf/3Afdb9vpE7v2auXH16opybfhrO5rZKvn5evHw7VSl8ESSIbAmJA7tK0s32t9m3YpCtJiUrJKdAXrDcNpQ2ahtN07J3dEND8ICXE4d52Jvt2qfpPGM94w8umeaGxoVgLP56jD15bpZbR7sR2BOjOJx6XJ+SY9WS0dujaX0HtBmjZ6/fLKz5YXUeM1idvvqoOIey7rlto/twfyWx11Oufv8LPGXht5Db2r1U0Mbz24PvaveuSPp03S53JfrawKkWQyjEuWWXSVDDvvc9oCMpBpCWOAnF/+Ii+YJZ70yjoqaqSKjl4xAgjqT54a66WLdmoEO6rt16aSiNdtV5+f6HG3z1EtayPOXln1e/WBPW5tYdys1PBimco0L+t5s9brpGDybh1qmaiuK5WHeKUSo58ZPOOyuNnytKzTPu4Pfv2QGxxUece3UwRAz/9vFFlhdbkIhfRbGlNRrIr2OJXtXfdelyTNWrdc4imjHqBvWOEXnz9MUWADK+mWeu7d9/V6qX7tWTzz1x7Nnr7+SkKcK6huWyogjpNMI1NQ30BtBmaBgpLlJGWzjzTXB6RnZTIa2/fshWHd7YefulVtew9lounnAzp0+wjU8nTTtQ3H6+BGFIKQn2Kaq6X64t5K2RPw+Mz771D1MEAff70kzp19Fd9/NU0OYCGt/QiDsTKkEG5BmvdtXDOXNDNP+rBu3vq2XfHKfncesX1GKPq3CJct1Wyp3lk/ffLtfyTVXr15ScVcksrbVi1QRuXbVM1RJP7nh6rfpP7sqclsoRmhxPrV9EUd1ohMW10+zOP4fjfKIdyW61bvFUBreM07vl7dfKXJQps1hIxMkAvPf6msosrVMo+rLbOUnZ2duwjcLvTWAKwRDbkaBvLWR0ipfHc1ch4cSf9keX4P/R3mlTN+XBlL2TBNVxJM61VgyMNrHma+84otekSo0vJpzh+KEnVdgaInWfPci4DngtsyLCG9FTNepiVW8FcFaIVq3YoOaVIPTsHq1uHlt2HTFu7/z/0wM0fyzwC5hEwj4B5BMwj8B8/Av/OR+r/+IM1f0DzCJhHwDwC5hEwj8C/ewSWzps0Lu/K2WUCK3bhch75ZyEKDPTDyQJ+zyR+1YE4NUyyRubtjdxb48soijmhkDlQMbSiKHCNnDdbBN9ARDxnXJP1OFzWbkzV+fw61eKMsaDD2Qa3ppG9ZRTarBrJuDW0PgRcA6FXazgkrSk48O9IlZWbtYXccOFW4A4tpQPdytoBDCAZUyXXVY7zxcsLHCLCkJ+7p8aPbqEO3TqDaTylvaCf066VUZRsBCeXryqq4hY8mHsh7DaPj1MVSMVThy/LAIkZ3kzDq2YcUfeugZp05zCcbjheEJhcyVpzRSiursWdCm71wsXzSkuqUagfQiXCo5O7PW5cHLFgHHPBo5bjUi4lU60UNFpLsJHjnnjaJG4JzOLFPWv15dy1Orj7Ku6SCpUhJn76wzTdNW6Ktn4+V5+++ZWScuu0YNO36jpgIK+RIicybRt82iKqRerkuh/04RszdeRcIcdiRYZoWxOG0egWn/roKE18eqLyzuxRhWtLhePSnX7rZJ0ij3T2ip/AUPrjAjmLGwiXiyXV3PxibZizWLk4E8a8cC84t1wdW56sl19apqG3D9ATj40j0oxzY1lDRifIaM6DldzBXTvp+sEDev2VWbpWiAO3m6/G3tZJW0Hmnj9bgwuoGajoSjC46RTsQCU72IFfJmvYFrdMRZ5qeJ2eA26XR1RnnVu7WJs3rOc1HZSTjtszwBXhim54HFD+OGwiYxAKcH/a0vV++tRZxGAH9SJHNDMnQ1EUrWwskWXtwJshxlpQjG9ys6dYa6v8UymaOO4t5VXg7PT0UEExWEsEw3quNUNrtCQD7ObG8Y8IOf/ue+/Per3/TtC6ibOzZbxLaZawBMd554h2igTzt+T7HRRyGxTcwkn3PDRZ3W4bqfLr11AJGEsaJgylxx6H3pXdx7Txmy2G4U3dB/XW/sNntW3jUVDlzSh8vq2l38zT3sP7NP2FZ3Vk/wEK+NkqKClVx95dyVkmYxmsX0BwDNluB7Til8PycHfBXe+vvMJ0MgnHKaRDB2395nMlHjmi0fc/pAN7d4IaT1OYX7QWfX9YVoign335qC4hOBcX1oJSHKecpBMUrgvUPqKrNp88olVrNivY0U1J4Fs9aNp4YcYbFHybK+f0fmWeTiKfMFpbz+xQpTvI9+B2ssd1VoTLPbx5nOxa4YpnYrIA1WxhHaAK8mwPkeEX2zJaIS1b6SxO+eVrNunW3p3Vnfw7OOEIOdVa98238oCd2RfMckX6GQRYO9laucjCu52up6ZpytCnwNIWa9m2+eCRz6oIISU+Ml71JeXkZl6WlZuzKgpzyYW209ZtFzRmynR1GvGsCT/vxNxoZHAb4pMlxUpjFms0mmCYR42v/+oy/Wey5P6Ve+LfJd7+d26c398fZvH2b8wWxAz8/kHYwMQa57ASZ50hWNkhnPy9c3pTEDbWcePvBvWizlC+DOKCq5OiQ3yUnXqZCHEPdWzfShGh7mTSuuIyTdZPv+zRW59/ILfQVlr6+jQFhnmrD/nsJWU4FC3ttGHTThq3Tqtbl1a6b9rjcg6NUk3pda3+7is5cK3eetdI8iVDuEgRPWn8MQTa0jM7tRvMbvexE8mpb6mru9aS8/ijPJ39FR3cmh1BjU6dPIlQmQsBIlyDcOJFjBqkmsQzKiq/jmPYCmf8RfDFxYqLb0WmbnM1QHZIPHlOKWSHFmQUQQdJvrEeWNYjZNIkhrs3LiZOKVeuMB+VKBoXafNOIINbRiBgOuOQzafhKtrUjFRNXEFTOsIha7ejryvCWibvW8o+wYemJBc14bDLKbkABrdM11Ky0ALIjAWXbuNv/D5rWT6xD7xPUvJlpeM0bta2NaKvOxEL1Qhi+TguIViAMm7XPk5OXkEqxK3q4uMqP4RsdmAqRjQsgqwRGBUsz6AW2jL7ExDty2XvxH6LnOG8khr2HyUKhTTSvn2Yxj0wSV6dBjHGbuTnnmAeyaCRrVRffr5A1Tirp01/RT40ZjVUVGrfssVa9BVYW66n8XeOVELH1rIBpWuN4JlOBEVtOfm167Zqz7bzhglXHs5kgvdsqUGgof1Dg7Rr3a80yqVqwv13KKB3O6366Rtdv5KmztHtGRsfpeUXIqgjIuEczQevvHfvGZ07azSpSPTHydCNucw0ekyCJjw5VTlnz2nD5l/VvvdQtel/h0pKbPTA5GfYM+xXi+agiY2Lnia7BpzWlaCd7Y1sc+ZCIUoZ6G1DvbzpvL3ZnGBg5ptKK9UWAXjwiBgNfWwo4++qnKtNmvfoO8rByf3hqg9lSb7rgvc+0sZV5PKGR2p/qzL+AAAgAElEQVTsvWPUdeAoxG1w9Y2legscfk5qmebu2KKakkRdO7ud9eyKFixarnc/+1KF7Dku7lyrIfdOp7nPE/dfIU1nTnrkzgd0ihzVXqCEQ8OcNOWBB7Xou9Xad2C/vlr+NaJRht5/6T29OOcj7hcf3LrP4ki21+X9iexzajXszr4a+sKjpuMsr6rGXehGE0CD3n3yBZ09nqoZr72g+B4tQWxDPnFzZ2xasi7Y6OM3ntfetTtlh9BfeKVM7YZb66k3RsuDqAtruzDu+1D28m767vOP9cnL38sTh/IrMx5QakGyPp27BcHZn2vKWpPu6qu2d/RHkD2jLdu2QMvorH2bD2ntzwj6nL+HHhmuFr1b6tfVq9Shd29lXy3RpiVrWP9cIds4sV+wVSzEllOXL5DD3F5XLxawD0/GWZytqsYiBZN/bZBubu07WK89/JnC4/z19uYVHC9NiUW2enrqE9p++JJOX9iqnJRsjR4wVi++MUbDH7oHNRJSRqMHx2KpPcvmQ62Ik3d8NxVl0rRAY8XuTYeUS7xKRlqynnh7rhxDok1NEpYNfNeVEDlSqE/e+FxnD2do9D0IwT4BWjZroXyjAvXYt5/LNTReq+d+xM98qO+WPitbGgytvH3lH9mOucsBGE+6Ppk9Vyt/2EODRpA+/+oj8oI/Yz9coJ69x2n/ll26pesAmrdidc+Q29X7lp4KdfeWbZgnudNblEIW79gJ8br7yck0PjgCM7LRRSJJju07qKTEbL22eAUgmWtkBJ/Uud1J4NxPaOZ381WUc0GXDx9TdFxrfTJvlY4fSZaTT6CyCxGlq2mK5VnB6G1o4LkM37QBDzFlvNab2hqNvxu+27+WeAtnQa5GlI1BX2CucrDkXiDbeta03ho0thd54mQP86xQRuOMLeulPU209eX23As88zB/lDIf5oHo9/SJ0Yb1IKsPJKtTgg8xHM0nj31968I/a89ufh/zCJhHwDwC5hEwj8BfbQTM4u1f7Yyaj8c8AuYRMI+AeQT+1BH4/qNBM4vTrr1adrVA3gEUGu1xv5K3WocwaIFIZqAIrRFjG8kgvSkC/S/BB7eeF+7bIrB9V1PScN06g012kKO9I0jBIi3HeZuLA7bG2cOEsbIXr4s0a7iFrHGsGuJtXRPuVdwg1bX8A04yQqVwpVqSg4l4am9vctzmF9ERjcPM2ztQrbs2U+fucRSXXWRXmaOqnKu6fLZQFxILtO9MipLzqmXrbIUTyE7RZKv6R7mpQ+eOFDntlZp6VTWVdYqOiJI76LmmJjsVVlTw2uSnIrLmpSfq+rVUVVIgrsZ56uyAU7C0RsH+nnrs0akUW+i2N0RND0/0Ewrkbi5k1ILvpejZwD/XXU9HEa7AUZqnozhGhk95DOcGDmIV4QiwRPjK0/zn3lQG+OeLuJqHtUvQA0+8gPuhVO++PVs/rN+vZ56+V089+xwDc007F35J5m0Ltbh1qun3s8jIXLv0Z/28dLP83FwVG4eLL/08jqFAMsbepaiKsHRqla4hRr3y7i7lk4/38fzX1aYdrhMK5LY21bKsrdCxhfu0EMfvmIeGqcfktiDj3PTk+LdUlFdFJih5nHcNAgdXp9RkkHtgq904XkvQzBZVttr9xQI99/FusMh+mjnjXl2hGPf+u+v08bdvKDLWST/M+85UzDaEfRdy9vIKMnBFuqiBLN9s8nfvGH+3HJwatP6HBQr1jNDl81nKLMjFndVVAeR5pmWm8X7eFDhjlEmx/Qw5onFxsfy3ABWSaXydrEN7zktYUAguGV9EYa6DwOYUX8Aoll/UN29/ra8/P4vDykW2FDFrKf7V04BghwB8g6j4GzoOkePPcg3+qTf033izvyfemlCpv42DHfdyFTdkKYXMhyfeokeeHKX3pn3IfVWCqOAK3tFSk+6foA4jB6K1XCdzkIxHe+YHI1eNpoqagkIl7t6Ok6VGR/Zm4arhWnMopxnEX5On3q8vyBcMDvCXow2Om2sZFHMdFdMcNGH5ZVCn7rhyEH1XbdOK1clcN86gsp3VtmO0eg7upo0I/bu37NUjD0xW5C1tdfrYLoqfLirNq9HO3Ykmx5hbpJuG3nOXDm/abHKijXz6Tf0wd45+/XaHXv7sPcV3HkjjRrGuHNyn5StX6sTOYzhnu+mBaRSqz5yliLoWJ/ow5gwfHOaJOkFRvTQ/zyT6t+ncSq3J9fQIAXvIOGVlZCsUPGYxyHLD7udG7nLa9qPaTZ60J80HnYcMkndwNPOCrc7v3KrwNtFyJrfx5I7NCidD0Rm8uGVAiKoKI/TYwGFki7qRKzhJZQ0lFM+tcdgcU3FNiQaMHocTN1uV13O0c+dpxbbqr8tlbnrx5fcURYHf0NoaDaQ9RUfDO9mEG8kQb41z+nu35j9yXt+8ZP5fibe/vw//nsvULN7+bfHWuAhujp/hnjdE2+pqMLesR0Ye+X8V82/+rPFzxlgb2eDG341vw3vbyLofCfkiItBbzpAUDNy9N5mW3Xq0VgR0BG9/V525mKgMaAyjH3pOaQd3afXK7zThnjE6ffyM1v6yF9eSi558+Tn5tGyJowz36dHDKiSOIRIHZ0izjtxT7C1MjkmK6NezQZOekh/58GGtWqqRZp/6wjSiBvzIe03XW4/OUfLpGsXEeOAedNTIkcOZxmtoXjqryuoSudNA1WjZgAhUgYhWoOzsEqIRKOCTeVsG+rYaUTOchrTOPdvLK8BbFmjFzryOTaAdjUKh8vAO4nM4Qd3IoLFkh07gEmzKzAP3H6WKCvJqoQ04g3kfMnyorMl7PbJ/p06focEEN+xQsLJuXt6IQKA5g8AAu9P3Rca10d9WXlypjKwshON8nTmSqGKwqoHeAQrgM4RF+5Fvnaldh8HcDuylO6ZNV30lewTIJXaBYSpCNC9gTxWEc98BJ+yNJYvFqwHxuLBMu8HC79q0VR06dpY/OfAWrLNNDl46RfNS+vnj0BBSNbBPV/kHBIGBp2EkAPcp14LhtrV2CGadT2Iv1sjY52nHz5ugIVSYKBfXM7LAwp8n8zZcox+ZIntyhA3ReNuq9Uq/liVvPksC71kC6jouPkCB4aHKg77xAfjc/MvFGjd5jPo/OYnPy94OQev6uRQ1gOkN68Z+AvdydS7OYQ8Q12XVyruQBVUDvCkUk7zSHP5eBEHFwpQTG8v4WFrVav+OrSpBaB585+Ngo/vr848W6qO5n0HQqFGQnxc5vs7su+qhIhSC3aYJAWpJfT0UAgMGy0n4vcO8nnmxqrRMPWK8cXV7auyTg2XtT1OhdQzCfJQWvPORdixepTe+fk3N+/dX8rHz+ujZeUrJPqnuPdrpELm1sQiZCW3acb1vUTS4/rc+m6Xc1KPyiQzWSVDAO3Yd0Iuzv9Kexe/r7KUU3ffs0yYBzdbNTxePndW9o6fLw9pZTuyDx0y4XWNnvK0f331Ov6xeqw++fV7zX/8RYdpZM1bMphnwopJPXtHpDadkiVu51qJU/e8arvB+nVTZQHYqApUNtIqtSzfps/cWq7LYQl17RCkw2lHt+7ZXu2FjkeUYzAZ/JeF+37h0uXZBcMjBWXr/k91135vP0mBJzrQ8cR/6Qoxx0Z4Nq/X4vW9rYI/mmr3wI20GIT5rxrfydnNSe9z3vclD7jPlVvJAD5FTXKF4/1BNHPMp0ST2euXVyTQ2FOjwyYMaMW6sTp9IUerZNFXQLNgqJp4853NKzM7QpKeeUDQNT7MeeVlpiXnqBNHj7qfukWN0nC5s3aD3Xv4BZ3yh3vnqBbUY2luFV6UHxz8qT+6bj77/mriRD/T6G99q9ZZvcCR74JjdSe7wYBqXbLTyy7lqwV7dIyBCb70+X71HjdbYqfdp23ezyOLN1bhHZiG8MudUpsjKh6YHROPGvBKtwcm66JsdSoAAEME1vZks6vadEkBcvyn3gAAtfvctLXh3sb5aOkVeNHiUkLkd1ryzGqrqtXfFBi1esIwIFZz3ZXWaOnWQKcN64feL1X9kG6WlliqCZpL4ll30+kMvygW89gtvfcG9UKyXH7xbycR9TJs2VD3u6qdLR/bg8O2D27lWW5esYz9xTFPuf0ytRg41HWdI8xj98OanZHrn6fGP52rHgk/l4egL5aBKP4Br5sFHjTQkJF3L4bzSwMC8YU1kSD3PJ7Y8y7GFMzXL8o/siyF1mKDJhn39L/JlGKDJkHYFq25Js3AVx1YN9d2aufXe26L12PQ7dTnxJHQER+abJjmA03eyB4vPz5QTL2OBPdnK2obm2SaeE+2UBsb6iy92qmWsrSbdO/CjQU+tfOYvMlLmwzCPgHkEzCNgHgHzCPzpI2AWb//0ITe/oXkEzCNgHgHzCPyVRuDbt3r/XJJ1bZSKLEASI7IaOC2K/42ItiaTrSmP1nByGQl7N5Zdw+FjFH6Nbx83L9yTWWS45ahZnBdF00YFegXq/Mmr+nZNlgptnFVL8bMeDKi9qbiGr5ZCmoM1BUUelOsRP4xCQz0O2SpEY2orYPzcQHw1qgSxxZKisoW1o7wp1iV0DVDr9m0p/rQkJ9Ve108c1ralq7RmSwbFLZEtF6k2iDtOOEMa6grJGGvLPzcDiVyqjHQctTYOFHADOU5ncuxAx5WRw2tVRy6XJZ+niiItrhIniprFVghAOTz4l5kKHddALFqDjLQEyVVMLm0ZzqZq/kMVx2FpZ2/CJ/o38wMvGQs6z1vlVxK1d/sBXMLgo0G/Ne8SpdDAYITdAiWt30bN2km+HTuCfT2D+JlMsbSTuvTop/WrN+qtj75CFPYBl/exWkS5aMsXzyN65uq2Ka/Kq/kIiqAZSt6/Rb/iati/dR/FUFddgH3nHR+pr957X0FxZDmRWXtu9Rm98uQcUM7Oem7eZIWDbL586qBat4hC/IzX+i8WkbuWLb+eQWodNUJzpy2kKNooB+8mEIZBdKRT7KzPI/esr9z9ELS24Zi8gmhX2aAV+1PpYC/RkP4Jatk6UGtWb6GQ6qKBgzohxoKhw/1SDea4sKSAgn+Q+g3oDva4muLmPg0ePlgte7bSiY1rVEHRKTb0FqVQwLcCfxwZHWbKTCwBne3h6c915IVDJFC1RWTa1pTJhWsgLSWFwn2S/F2i1b5Le4pVHrhi4ig+gvfWJaXtPaSXnvpJiRnUshCBa62KTXm3RlHUACnfzMAzruPfC0L/jDPxr3Tf/61jMSVSF9fooYntNfWR/vr4lU8Y6wa54WJ2xEQeihA7cFhPhbcLg4mJWF6ShshQKd+IOBzQdirNStHq+Yt0YlO6YoLa6+4XJ+r48WM6Ti5jFPdmCahkf09PXUeMtMYRY417NDjSWW06kSeNGJJxOgUceTcEjAAQnUd0Lf0081GJyTXSunVbBYSGw+zGuWpH2bG6SGnHLinzeqPcCh21GzFn3BN3Ibhe1rJvlqnfiIm6ZfAk/fTx1zQXfEMe5QCNmHKv2nfvikBVp7QTW7T1l4Xy4riG3ztZydeK9NbTs+Rq7aqHX59Obqe/TiL0/rJkBT+bod6x0Rr1VG+F9WyuvYgKxbhjh09+XPnJF0z5eh6VjcqnMaLe0U5nju5HXPAHzTgQpzxXJWJPOMjUqpxMRIGjCokKU70ruNewcarCwXfvsAfVY0BzPfLm8yq5eEoXThzRORCdE56dhhuuRttAkmalFZHXVqdZy9brobH36sTxFLkhrjQa8zMNJU2G64xMS+OaNubnm9e28ee/Q7z9VzJ0/9F98s+KxL//3P9VvP0jn+effd/ff/7/BGzy3x3P35y3N4RXlheEWMNNOmHCBK1atQqk+EVyQu3/l7h7c8x+j1M2ZYL/RtOwA7ttxRzgTWa8Kz1WUcE+aiRLNiI2UG06Rpkc3y5u5Ji3TdA5ELqufuEIKLE6uOYHncDd7u7qrXgQny07g0vnXriacUE1zPsezB/+IVFypnHByJJusCLrkzUq8SgY4vxMNW/bUW7h7REWyGisS+J9GpUHJtcQd9Yv2aUzBzOJPEBQjglQGc1d+UU57E9A8ePe9/f2UceEGITWat6rnuN1UU5WPiJuoWL49z1G9Vd0m66Il5as9yWyt+F4aZwqAlNaU1WH+EfbFnQPLxqUvCOClXPuJEjlZNYJG6Ukp+ncufMmobljVz4jLt34NvHcazW6euyQsnDz5WTmgndtBi3Aj2mgmLUVHCf7GoPaYQedwzWcnxciU1Karl5JZ+6pQMS1BS3Pz+OGTD6Lc5jjKKsoB9mKeMv5OrzjGOfAmka4MDlAC2gkpsLFy4L5z1dlabk6QH5wj1sHqSfNHTbYV63tHMCng8zlerDEZVcOOrUkMwWHYpJqcaZa0mSTgbs3B7pKQodOioltxf7JRVnMNTX5BXJx8tY+1ubcgiwNuG0QwmRb5aeX6sKZC0o5e8GUL9yxayciGuIU1qaVKdPW2gXUKOL5z19+raO7jtKYVqlYHNpT35/O+6epKvOaXB2YXGkosQ8Htc8YFiPKO7JfsYPogUzLAmyQSRCPjG2lsc0ErdyIQK3GAlyS59TE3FjOul/BuWjVfjRC9i06cXCv3pvzgXawd/KkgcfHzRMhk2sf8cWOeIY6MM11vI4R7WE0Mxj3hMl9S0ZuCc7kHuFuGjUiWr3vaA1hxJX4hnBZOrbjHPvq8LqNmjPtNd06rJcmv/QuDWeeOrT2Jx07uETZZPda1ruSfZwnG8T/HNDP4SEBcoVX3SwuSJNfeR4c/iZlpmdq5JNPac3Xn9GIUK3Rk+8GZ+wAOv+6Fi5cry8+gQABLcbF1RYH7FQwySN09tBh8qSPKvVwvpZ9t5n85c564JXxZO+6qSazSkeXrNIxMoYt3S304PsvgRB3Nzkm8y/mac2STTT4WOvAnjOma54tPJHSTZrwaD/17DtKHv7hsnZyJzeYvOrd6xCpt7Cm59Lcd5tuvbs3hBNyg5sQsUUzI4SVBfPm6KvZK9SH7OVIGh+TrpXq/AkDRVyg6HgvffDTe7JF+Pxl4dca1KWnVi0/qsQLh/XkU3fLzdtGx48dxu5oC5HHXU01CIQVZOBCzdm4dYdiWrXSiCce089ffcre96yugk2OigrSxKljyJd21udzvlLG5esa+eBIGkPu0PVjWXrhkffVYWhXTZk2U7989bH2r1+pZz94Q8Ftmsm68BJ44zSlFkr7jx2RHXNWnw4d2Tsv0S39x2vkpMdxpv6iA1sW6M4nX+LBxQOU+xr1HdkdnROndnm+tixbowVf7sVd2UGeEAcWLdipKU+O1dgXXlIDTZV7Fn2P6/xnDZk4Sm17eerI0fPqO/4BridHrZz/pX5ZsI4cZV8VcG0F+3nruRn3aOXS7xXbop263z1MhalFcic/e9Vn88iFvqbnP/ucJsh6zX/lbS1ZvkEvvzxMw6YM0f7NmxTHHsfIy97x9VJw5UUKAPl890sv6TpiucEIusi+d8UXS/XAk2O4HxJ0cPM+5psgrVq2SecvpikAJPsV5r5CGl4Ncg0TAnN/nazJvrUAhe/IHtto9jGeuWrZK9Q3WZr6Gf9WMfX3a+8fWTf/0R7g/85/N+J9GmXHfGFF80cFB1ZbaSObyhKNHhShaW9M4Fo9CnkBnHQDuSrGfImb3qA/1DVWcE4hTTFEleTkluPMzcyq0XcLd6ttM3c9+eT4LfFjPwZlYP4yj4B5BMwjYB4B8wiYR+CPjIBZvP0jo2b+HfMImEfAPALmETCPwG8jsGDWoBN5qRcS3Cw9caS4qqK6guJXnUmoNfJCb379/mHeKBYbAoHx7ePioeSLl3hYrlH3bhF08VcoJqq1dm04pLcXpKrCyVU1ThQX64rlSGGxiXzGWhx+1hRRbXGF0BCOU6bI5BwLJLfOFoduLa3QzhQa6kG22pAhF92sheIQHYPCq0yFv5MnzinjarbscP3F4XCL7NgFh2ggcbHl8iejCv8ZRcfT2r5xC5i+SrLbsinuuaoclHMN6OD8qgZllVmCa21UNwq8kcHu5PxGgs7LVtJVsL84Jbwp7NVXN5E3h5CUDCb1wEHV4wC2QbBuwPVQT2GECgm5SniJOQjrCF4jLgZxNFpdKKzERETq4vkk/bp5LcdfoQ4tWqlb7x5yB7+6iSwrN0839bztSQqK2ToBgq8us1ChCX0V0KqnZrwzU4dW79RCMjzbUKRa+ujdIK1Pa/SsWWpJEdWKIgMKuM7u3Kvdv2zV/kMndeRCrmLAzj3+3kPq2rsDHfl+WvrKO5r36Urd9sxAPfbakyovPCVXTxypuGEqcLUWJV5Qlq29WiUM0/FfTursrp0add8I7duzU44gDr2DyA+OjyC/rgpnyTElXk7X/S9NA1VYp5eemUvHeoPuvmuATiIK1yLWhuBkqsGx7I9AfujwUXJ/HTT5gfGyQmwrvpKjXXsPKjg2SHc995CyTh3QT/NXKSqwNQVuf3mRsWiNYHwdBLWRy2ePc9YXccoRd3NpYSbXpp08I8hUxJl4lnNx9lCmBgzsI5+2HdTk6Mm1UkAGYJJKTpzU2kXnQREmygIBuMG+hMIsrpx6is2IAjfF25sCxv9JRuj/1EnkbwnVxoa6xoriebF0S7SDxo4MU/aVIp08XkLRE/kUXcUO93RMfIh8/J0UGuUvZ3dHznuxojt1EZZT2YGjO7BskXYu3igPBz+Fd2uubv366ctPPsaJ7awQbz8aOCg6gwKuwB0YGhyr+FYRNF4UKBUh5OrVHPIrB6jP+NsoKlboyNZV4M+vq++gvlwTdrhVCmQbGgE+NE1Zp48jBFnhaumshTNXacOBU3rji6fVcXC40i5d1ZxXP9MLr71JrtwdWvHOB5o9c67qwJ0PHzdUz746Xe6BjSpK3qP9uI0cnXHDtRqKQO2lH+d+o617Duq1D15VtwEDVJKVoZWffKcVX65VaLSTnn7nAcX1669tP3yuKtx+PXp2NhUK81NSdeDMebXp0ENR7Xsq6dRuHMSNComL0HVyI9NwG3ceOVqpR3YhV4C2JF/tWqIVTqap2r18iTasXKPHnrgPh7mHsnOuafO27eo0aIjadO1C9t1y4+Ro0aKdGvfQvQqK6KBbe96Ps9KJ+wSeQX0pGglOclP2rVm8/Xv35R8pQv8ni7cWnGujpeqmsF0BRcLIoU9IaIc7q8iUE2ocsyFiVVaSeUrTws21+/djdNOB72hdA+bUSZ6geO0t64glsFYY7sSufRLk5CdlQUXwJIs1JiFBVp6+NOTUIpKB+USgPX38qJrjnHUNjVZTZaFyz59hui3FER8lW29/PiX0juoa0OPMNC7BUBLAGCceh8pAVn1IMwRRF+QJZ1mVXlQhzvb5H32p1MtF6t+znzas3gEGOQoROUS7D++lIcLwjAHzZy9QV94oe+cScjcdTBmobgh6sXFR8vXxlXuot9xYM3IycnV0/35lJCWpfbMo9ixOusz9WJxfBDbVmkYkHIJkILZKaMaaF6iuQwfhGu6gmqJChMsMsmZP6sDuHdq4OUkBOPuem/GomrXvLBtiHgqz81RBPmzy4d0IqPkQHmy0eT1rH0JQ516tFAse2T82TlbOnrJ2Bh+L0thEPu65bZt1+mAyAnGKrmex5lk6IEb6ydXZHiyyI/NgGHQSOyVfIuc3s0zpuZdo+vBRMzLHa438WPKx4zt0IUO3ueyhFNTWsIeqv66ca9d1CdSxs6eXbunWD+edsZejKQe3a3rSOZ05tl8niJdoRDj2A8vsZTSAEE9QVJLH2uynnsP6q5pTdJLc2Zyr1+QBRSWCZppW3TqxxwnFbVhOw8o1HcBlWpRerOqyMnDvNMbRjDdo7HDFtW+uY8cOyqqsEkdmBMdgaXIvusa1YVfG3rIJsYRml1qy7GvyK2muwvsZ5C+bJrKIi3A5u5JR6enE8bAQ8do2YKrL8qFzpGXJNySWPUACzjgHfTl/iebM/p4mA3sFIOCTAmuipzTi5q5nfIwvo1nBwIIb17cl56UCZ2SCj4Ueuru9mvXwkRtNNFfOFqi+ij1m9+4I0rFK3HJArz4wSx0Hdcbd+B5rXqCSDv6gnORjNPgR85CN8/ngEcWzDh3ci7idmsP6Yad+fRM0ZuxQffjaDA2YNEWDQOWf3P0j8Rr1NB1EklgBltzBX3Nmfk1+8UFQwrZkPXvrk0Vfyx60dpNyVV9hp9nPTNOOTXs0++OJatOzK/eOn/Yv/FEb569g/Cw06ZWJao4jteIaDm/GzMbWGxd5B5yZ2Xpr+mwdB7Ub6Iug3VSCaCv1HdxC9z79IHtadsXglwuz7TXrqfe1cc9ZrVz2qNoPjDHl1zfUB9Ek6cWflTQxzdbOZfs0YlAbGqlcENLrdWLrUaJH7DVv3Vw5Q6D48fMP1S8+gWYlNx3ZtVX9+vWST3S4StIytXPPfvb4Vcw7uKgjYhHCqsi9PaAn3nhLZ06f1eofviLXGUG7zlVDyJj3crPV9zQB5GcWkHffXuOenQq9plTT735R9z7yvLreMVYfzZypY7t2aNHaeXIMDtTuHT+rE1nD108d1saDZ0BNh2r8gw8rL5WcXVt/kO4dtPz9tzX/8+/JZ75N3e8YyRxwgjU8XmEtWqs2Zy+NWeu1ZPEh3UYWcL9BA7Rg7heKB+k8+rmZyk1M0tavvqNpcbs6D22nO959TT9/+qhadLmd6I5h2rVmqdYs/EH29TwD4d6/eOG8nn/xIZzP7vp6/sfq2q+Pmie0l3ez/jq+dbtWLflRL8z5jL23Def4Re3bckrPzn5MfUGPb174mbz8QnVL31u15MO3VEder62btwZPmijvKA+a2o4pN61YH7y9Ul1a+uipT57XFfKaK6FwfLtiB81hVxTJPFcOASAJ93w9mHZLns0M8VY4Ua0awQJbVolbi2cHw2WKs5Q8aphKzLnGVfW/l1P/J4q3MCg4VsRbngsN534FDW1Gtq1VeaV6tSFG5r07wdNf4zmQPRLPu7XE71iCubewY/6k2cggTxg0k/LSJlUUQzri2U5dBscAACAASURBVHEf1IRHpowF1x58waX78y3+p+75zZ/bPALmETCPgHkEzCPw/3oEzOLt/+szYH5/8wiYR8A8AuYR+B87AlnH1jke2PNj8sWjuwOcyIdzAkFo5Fg28QDcYDCNTf93Y6k1Pcz/dqQ3CsB0NNviMLF1UBJItKBgZ3LvYnCyFCioQ2/t/mqtpn+arFocLTW4UerrC+XCw7QljotqOr8FosrSeFLGbWsEqUWGBJFlF6asK2S91pUrPNiL96yVE04fS3Kg0ilKVFIEevjxqbplYG+dPnyAYlehyivJoiv2MLl0c6uukkdnrV4D+siTTL2zIABLc+tx+zmDYrbVldR0hJkDykKEDYzyJZMvQVHgmY/hCrCxdNMVHLo5+RgH4qzIFHNWdlYxWb4FoObAq1HUKi9pkB1oMirgIEqNP6xUU1tPEQosb02liunkNtyLwYFu6te9k3p3a6cW4H6zKNCeOrGfLLJGPTb7DZBcjbqEuOmFU8Ce4ph/TJRSyK7asHCdItoM0PB7ngb/O0OLl6/T6p3rKYL66Sh5uJt/mCfP8N6a+t5MlLRK0zmxRJBOPHAUNONp7cKllGVdqhlfvaNW7aJUwvF+NPkV/XwgVSMfGaDHXxqDUynAVFQvzjyubDr543pM4nwgVBda6s2HHlRfcqHaJ7TVurnz1bFXe+XWV5Bfdk1DBw1TFYVnX5zPUCp1FgfD0u82KsSvE9dFKQWPLDr8wZXhbnbEwnzx8kVFxYVqGE6e9FycTElFyi8oVVZ1HmJAK9DKnI/jWTq866L8WgSqb/9u/J4VYni5Kbuslkw7D5wvtBAo+epp+Qa6KyAQ7C6OoQLQkds37VV8bHO16t+XAqIFr2epuspMVSPsn9pXodc/PqjsWivZ+9ZTwEbsrgItieh902lmnLv/6c7bm60V//xm2PgNZA+jgnfjrjY5MW78W5xpNDbUF1ipUyx5xiNCwFZn6+CedFWTU1mK87y+vgbxxhWR00DLFXHv1esFGgO633mPaq19abywhpiZp40fvYMLxkZZYEBdsQJZgkM/duS4Qn3BruICqsMFYmBUI8Ja6ejxExS4LRUQFqp9e08pq6BJXXu11dBRfRXZPBaHbZnSyKX14z61xoF/5nIGjjsc+eQ3BvkG4sh20vY925We06j7pt9NPq4tDpNgLZm1FAJ7paa8/y66gos+e+BpHdl2EAynpbwTwvXC+48iHMcpL/m8NpE9+POy/Thwx+q2R0br+OZVoFGPa+zEuxB1ybWz9dHBHXv107uLwCBe1Yy5T3DtReiDV2Ygflhp1J1D5EJO8/lft5mcVQ99OEftu3VT2aVl5NflySOinY6u36GwhNbybRWla2f2y4FM8eU/7NXASWMU36Wf9iz4BuTpefVHAPCKD9P+bbvljIuyHU655EPbOH5fVda566eVSzTpoZf11YerNXfuLwrDIWyIt3bO1hQjb1zTZuft316S/2rirclvazJT3XBXu4GJN1yiqamZ/IdGGiYMQdMK3K0X62MJy6wh3v7/ufXGrxsClzEnNrB2eTg0yJ2GG18wqd7ONkQfpKlLQivdef/tKqpL1TVymuPjmyPQGs57V5q8almTa+TmG2FCIBdnkAt/5Yy8cNe7gU42nJAWiKOV5MCzWSACHvHS0YZcTk8+NHm8CLaWTUQjXM+SRWm56nDDHtywVmnp+crPLTetkx6uOPIzMnAvWqh957aycrFWSloqqFvynmvtaKCoU4VjmYkKYGPbCL0hSL0HdMP5W0o2NlmXGSXQGtJpCLNQcLCvfAO85AMS2g1RzRVqRkVeBY0VOUpKLYDWUISTv1IJLZqpbdcONC5BzAgPZG3MBP+ayXEw/5yBlpGWBDEgTN0GDlFAXCt5Ir6p8ZoyzmxC0MxWRnI5wt5ZxZCd6wQSpBRhtCVZp8YaVl0JXcQlRNk4OFfgluw98FZ5khF/cPtO9ijW6tO9s4KHdzQJ4NdTcni9AuZSGt44z/kIkS5+lrIrq1X60TNKOo+z2tNdrpGhaju8v0JiWqupqpJ5bp9WfrWI94vSnQ9OVkg3RECaZprqGOeyDO1fDnVg3SFduZJF3ijo7KoaxsRBd9w1UP3GjGC/5abiqiKVXM9lXwNKtJK84VOnlJROI82ogWremQzQL1Zr/aJtciOuwAME9dBxvdVxzO0gso/ozInzqsrGuXvkAo1X1TTfEXXRq5uad22HmA+mmiahJhy1dZUViCsIVewLr7JX27l1p+JatlHngf1NKGhrJ0OE5NKq4PwVX8TdmMtaES8H9hyWdjFk4O7Qmy/PoQmAyA5EdScnxFqDHcP90GCg47knbt4bVjQKlhc1yrfxuh67t71ibwHb36Uz5mEXrV/5I9jbEg0eNUHBnccrIyVfMx9/SM09XDTxjffl37yZinOPgOv/mbWpv/JPlWvn2jVKySrU/iMI5nllbJsr1RxX75Ae8dpxLF3xLSLVewSo/bAmuYBmbay0kmdwB2IkKjRv1vsKsAuE7HAZN3OUpr7znFwR+C1xSSafOK4Z9zyoob06aPiDY+XK66QcPaSdn6xVHk2I8QOaqf/tPaCk1JLdaZBSQpDEfUDxt0GQ99D0B5/Qvq375VTH5hI8uRsZ7sPGdFS7bjG6eO2sWvdqR4b0GE3pD/K5+Ize/XSE2g/uyzlBmG8iBoB7spZ7YN4zszWs9wjZtrblHirGVXwOt3quXlgwWw22ZSCYVyt753G17t+F08m+0NOb5jnmHpoHDhw5w5pfqdYJoWrVqi2u/PNkAVcqPDxap86cE1czLt1m6jfuKa7fAB3bvExzXnpb8dGBGjU+hghbCy1dvl9TZkxXWOsYvXjPG4iy2Xrvi1fl0ypAe3asQyy+Va40jp3a9otyEfkHPfY8/U08KzTQLFpmoXdeel27iWG4d0Ir3f5AdxoMmnDCd0MkDdOJtfNlW5Wp9buTeX9/DejbWbmZyTRatVRUh+7aDUr88v6zKszNJ6P3it5f8BTNXo66lnZarTpP0lfvL9aBzZsV6uEIdtdFZ85fZc6I1rMzQDRv3KCy+iL2EncghDvqamqdPp/xie5+aCINAp219KNPdXztEU2f85zCerfWt2CQDef+4Psf0rczpunSwRTcyG7yjg3VGET3kpJzcmYO37PymFYu3KbxI9ur6539VULz6tefb9a+xBz5GE5unlfScdZnF7N/BgvMjG7KEm8i+9WywU4ONjVyh0hkAwmkmPmjElGzAVd8Pf/7q4i3xmJoadCDOF4LGpHKaNqsq+WZhFzxGK9Kff7FPTTRWCqVhhvxzFNL05Ej49JAU0ZNbRmufyJxaA4th5hUAYb8OvjqK+mFGjO8H028dnnnL52IGPT8FkPlNX+ZR8A8AuYRMI+AeQTMI/AvjsA/X6/6F1/Y/OPmETCPgHkEzCNgHoG/+ggc3/RW64zLp45cOHrWrjS7Wq4U4bz83Ez4vboaCq44b60p7t5wKfKQ/1uO2E1kspFrWltnj9Ptorq3cVNCP28V2JYovP0kbXhuiWZ8f1b1znR4O1jjuMOpSz5ZDcXlRtsbnDzMo4iiFIwp6Pa6pY2yUlPIfMwn344u8vIyZWXn4GjoRr4cWXOHT+h6tiXd/34UqgJVBpr3PCjC9Jw8BTg0UjjzUrNIL5MQ1OTmoMC2oPCccduCG92yerfSLlyXj2cT2ZVh6j/sFnDGPsq5kqFf1uHiJJvLBYdwS/KoWuHAdcOZ6tu2rxy84iloOSgz54pys1OUeHKnTh3YiZMnT1ERZL4ZGcGWXsTcWiuDDFBD9K6nqzs3PY+C8XWl8/kNhGJobLhsEb5cwVIOpFDkT7ZrRV0NuMdw2QSQv1RxFYybnUL92umVSa8gJPvqle9/1OevPqHvF6/TrLlLNQgR9HrmL/ruvmcQo0M0+N7RKrPKk3O4twKi+mOOjNT1/As6OP8jHDruajP+Dgpxbqo4cEIThkzXNYqL733/nPoPx2FCGFZdQba2//S9IgLiFdO1u2x8onXg5/Va8OHnmrviG61a/KWC7WzV4ZbO2nv2ojrddhtZYgjvWQdVlweCzSNEq79ejcsmyZSJ601uZ15+PphChH2um4rCYq4N3JWg3Fx8vElWA7/rZSdrT0BtOHHTr2WqvtxSZ04mqQxb51MPT8G1VA/W7DQYSK4VHDWeIX4mN3ZS4hU54AJrjdhmZYHYj5so71Ke0hGDay2dKJAGK7pdvOpta2VZfEXXcBF/8elZbSXnjJA5hHgK11Ug4mhM+D0k7n86KrmB+9GUW0aB2xByMBbfKHbf0HRu/Auj/QJnuPGT3Hm4bPj/iLEW3I9GoGsTmdPWOGuNXDSLGrxRiOu9QGnf0bMDWO7z2o/AXudmL99QezmCwUxPy6AwbmTZuoP+DNJDT01QLU0UJZkVius2jHPnRhPBF7q4Y736dm6nTJxKoaBDz6Vc1DUy76xt3VWKq8oLoemWuC46nXgMUQfPA+fnNMXU5GIaNsA+hkd5atrMV2XH5z25bpkJEXwcFrY7jRjeCDAXKQL7udMYcSVTLRN8QXKiJ/mAJsft02hnCYZ4hGa/+p66t26prvffzfWYg6D7EeKylX7ddkY23nZ6+IXJoEdvx5HYpAM7D2vvujWqLbmu24aP1tmT+5SYeEZPPP+MgruAP7YORHip1Q8fzNDFw5v06vvPU8S21s8LfsbBm6fJ706SV3BLLf7gW5CZO/XGuy+qWf8I5gTyOymm1hfW6ycyFfvfOsSUeZh88YQsoqJN2WxGBrc1yNfjm3apFqEmpmWcnB2tZUfOnw3OpuRjfF4j57lDB+Wc3abj25PI/B6iR554T1mIQW5+rjjUGrj3biDvjcYE49qupSnGknvdkvvr713rf0TQ/NeRxcbVeMMN979/GVfrDezvH/36I8fwz77Xv9V5+9+8qXHf/r2vv/cZqMMjENxw07q64qIEM29gko3zcznxvOlPNzc303WQl5dn+nsVhXuuEMRUZgTEHxNBAhHWpslCkRau8qRZyhNHvS1rakpOktp0aakpU8fDkoSiUVEFypNrlrXSAsxpvdE8BEK4EQc8ywtNCcd0Amess4s3TqX2CvQkD5tmmzwiCDKzyYnGhesREa4mohQsae6oA3WccymR+6oMMccVdHCpqvIaVI4AGYRDzoKb+dKJMzRyRenNF9+nAadeA4lCcOC4U9LJ0iWb3js8Uj17+alTp07cxzVKTgapH+BrGsossKg1To4K8IsktzdQ1jSFFaSDa718lLxXa7k4Gs5FAy9qJ1cQxdv2H9PpQ4nyh9IBRMDkXDOccn7hTuozuK0iyc61BctbllOtY8cvaBcZv41WoJGhj/jgFg1q5okjtzkNJF3YB9TqGvd4DvncxjyakSZoHr6KgjwRRoRBaXkB63RrhbZup5/BvO/dt1dxzYM0buIgRTJv7t2+VW7QCjzJmS3KRMQtLIROEYhbM0QuQUF8ZEcyfYuVztp4DbRx4r6jZOZayDUkQi17hKl5h0DN+2Qlrsgi3dqjg9q1baarl05CtG2gaSVeWRAu9u4/YhKry4pq+dwhmvz8gzSSNWfOouHGBpFVBawtaSpLvaSi0kZdPHdFy3/8ScFOMerTrb2uQO64mnaWRjhnDRrTU7E9u6uS7M8yHKReAS3Yc13Rph8WyYW9Y+r1ImWnXlfzFrHqP6KPovt3habQhIxnx9zlrjLGw0BoO4PxdbWuZQ+BsMt+yNqyCAd0mupLquXiG66CNPJKXS0QcGMhp/QjyiFP7772rFat2S0Hj2jiNcjAJRPU1oY5jw47kp355mTi4C2H/uJWaquH7gxXv4FEQ3gEy6VZayWeStQXc79GaK6CHtNDt5MzWs/PT77ncYUllWrszCfUa8JI3MCpUD+2gvnupivHUnT2zGlFQI+oza/XInD2G86mqx8xHbEBztr163Fwyp568b1nEM/b0bBUT6zAeZzFdqxdRVr36XfavzdfJ2kkHM06MXPmcwix+bhoAzXntR90fsMFBNxQ9RrSTArz0Y71B5S8L02xZE7HG/Eho4bizgwUeAzVl+WJUAm5RPdVRZGNPp/1jg7t2qvcLMYQo7MdDvFOXWLoryhlfSghj/oFhbTppxG9J6qurEZvvTRO7YZGycIXF32DA3uIKn33/pfavOKi3pk/Q5FtXXRkhZFtfVzPfDoHd7olb3tCXzz7tm4ls7m4qok9chnzkIuOQlcpI0d2yIiOGjV5KCJYrnbv2iUnBw/lpJXTyICYTVNeKa7HqPg2kGn2E7FyjqaFUNbGdjRLZmjX6lO68+V71WHMaN3Te5I87W302tzx8opsqdkvvqGHH54un+Zt9esnr0O3sFKb0XcTu+DDmQ5UOvvJOc+8jHP8gu55ur3G3tVXxw+dVceBkyG0RGn2C1PVLMRBHbu01dIFizSge3+VliIsg012Dg/RLOaZ5MNJuq1fsNJYp0c/+IhiaUy9uvNLtb3nU637ebG+nf2DBrUmKoX85lN83kqE9OmvTgWhnqb9ZGbfNmaCfNt112loGq+/t0bd+4TpkWfv1NvT5mvDmkS98/EE9bi9o358e4X8EjpryJgnNfvxicoGcx8PNeBS0nk9984z8o11weV+Rn5u4dq4/IS20uh417AodRk7QBeIZpjzzmaau3qBW89VyrVc5XEuq7jOMODeiJuhAdKSvbjRq2fLAuNBE60Fe8Iq1oMK9hs1jbixcen+o2Lq/8311bRD/Ucf4L8sjKakiL+3m/htK2Hc+wbloc545oQQ4cRi+fWnd6hZPO7kRJqDauCfVOXIH8JPI/s447mtrpZnBNayJtaD/FwadnmfFauOg1YP1MBbm9W2buXQue3oRYTmmr/MI2AeAfMImEfAPALmEfhXR+BfXO7/1Zc3/7x5BMwjYB4B8wiYR+CvOwJLPr57jHVV4U8lWeQpnrlK8Yj8rlaxqsAFU24g6+hCtvpNsDWK7zfF25vIZDscIyVlDcoHzzgC121EB0dV2ZMfFzNMn4x+R4v2l8iSomaN4TDFuWdFxtxN8bYJJHIdT+4k5yrIx12Rfp4Ud67S7d9avXv3VG5+zg3Mo4WjziEenjiRBBqxmS4nH1cemOVbuoaqR5+W6tCtpaKbB4BiNPLVEGuTSvT6Gx/ri+XnyDaSwskA69ujtR6+704FIpoauX4uUSHComsSpxtxZ1ri6JPxTQmsqS5b2af26OIlHH7lNiZUXwRuo4CoUMQuHENG2QCHZ8Xpo7L385UVeVYiK+zGl7EtMcoKNyoItaXk056/oEPHD2nH2g3as/2CWsZYa+a7M7WF4uxyMKjDb++gNxd8yq+CH0y9KHcHB8155SNlF1rrIwpmS998U5NmfKTXnx+vl2e9hUumRM8OGaw61CrPIE9lUpyISojVlEfuxTmAg6L+Gu7JNFmAO7QgM83SxlO/zp6v995eqA7Dmmnq7EcUiEPEFsdNwe49uoBrpUW3nrKnuO2IK2H2E6+osaxY0z6Yqa/ff1XxFIqzwEI2gmmc+Ng92r/2G+VfLVSL2HiO5ziFsasUwN01feaz2ndwB3lqGRrYp58OgXW7cOECeXvgGRFXfeyc5EKgsV+MO66UKJ0h668O7HJ1taX2nzqj8aNGqEuHtqD8likp6Qr5aiAn20SqWYsYXTh3QXm4syLDw3AtOZpwlXa1NirBjlQC4zG8VQvZ+IGMBYPdWInb+9gV/bKSguyaUyqot5MzBfx6CpL8wI0c57/Il5F3agg7JvHWEG2NotZv3zfEW1No9Y0r0/g5Lk1KVGD1KrivcMkaKFPDecu4MHK4vezB6VUpnNupHc0JFdlV5MlVKRsXVuvWXdSzcyetWrpYFeWFev3VB9R50h367sOv9OWcFbp7cLQe/WQ2+OQw5R47rheGP6HYhCCNnzRURbiryirqdfTIKVMuXTb52C7cr0P79pOVQ5NyisjC9Qkg4zJdi386gGscFHpsMMJQNQX6WhoMvHDvnNMFiv9PP/c4xcdKbd+8RR7OHjRF2CHWMItYeehCUgpifrW8ce2HUuhtPegePT/hDnIqo3T/9Fd0bPlKHdp2iIJ1rZZtOKuQeF/dNXUSqPAXGJhqVVzcp8KCRJxGBWCNrfXuO/NxX9RpzmdvKLp9azl6OYMqbiSzbyZikLN6jLxdp9du18+r1iumTbAmPnqvLBzd9esHK/T9N9vUfXhLNbslTKGgWKP63aEji75RMp9xwosvK2XLrziA25D1GaKk7asVCTq0CSdaanamchFlbunZi+I8cxJiURb3lAf3ug3nBfqnkjaf1uXT5WTbuerV95bgWsZxiVBnCPMGJtT4MgS9G0VXw5VpY8os/1tff6QwaxZv//0TyB8Rbw1RxhBvjXNoZHyWlZWbzn9Cu7ZqHh+LmzAP51YJc/JlhNcKnIlOZK4ayx6NG7+Jtw0U+y14DQecscFkcwayDkeSdZtHPilKJRjRWHXr1pomijL54nQ3cMzliL0e5MO64JZvIN806fQVHOZ18qU5x5N5uBQ3Lj43uRgiLQj88tJSnTh9mgYIG0TdFvKKbQnuGCTlr1sRMCMVzbxiuDFZMU3ftdwHVha4hkHCWlh5mwb7MPmOP3z2Dc0aqerXI4IifAgoZzecuPwcImDLNhAhcJIZBA4HyA8OiJ43ftfIVYX5bvqq4eDzVY4oXYtD0IV1Yf+uPWDKs5VfXq9i4gAM993g8ffLN5i4gNw8sj4zdf7wWlDSlYhwnVVbSGNSbiONEpYK694Dka9Rifv3KIVs74KyNDXSZFFcZCBKnRUe6q8QnH02Nt5EJezXenDK5dWNCgy1xQHsLvs8Sx2+nCN7L1tEnifUffzoG5+15KQyju0hNxTaAEJ5OZSCAMTlOoTm0owU9kO48UAFR5DB68WaaEHMQ0N1lYqgW2xa9f+xdxbQVZ7p9t9xd3d3J5AECRYgaHF3KO6UFofiWgoUhxYo7i7BIWggEHd3dzvR//4Owx1mpu1MWXNn3f+956w1UwjJyTnv+V75nv3s376Gm0E3MG36AObBWmHNkiN4H18uRJTTocflWUMWpmx00zFWxcixg2Fib0hCQQvzfJ25dinh7ePrRMJeZqarLDNrVeDpZsh134dxEslw6x4oxg8fW3sED4MeQ5UqupWtPiYtmAgjLytUJafT9SfHsdehIKLIKAP+mQ0BUupmaCJeOP5tGN4+D0F05Ac2p7Sgla8TNE1VoMpzmbaJHQV7V8jwPTaUpqO0gA1bsrpQI6qZGwHHvIz7PhHgWmzeqs4To7ch4udL4gMvAqz/dgX27bgNPTM1Ng+o05ldJd77FOg4Fn6+kRe+HD/vBma0z5jghQmrh+DuoQPMYjaDV9cuSKYLdvPa48ikU9LYygBbTzCzVkWEbm3GwEBGAQvmjUKnkTxfqbGZ6OUjuLXtzGYId5TRGd1MkUzb3AyhN+9h1LAlGDzQHr16BGDJioNEaTfw3DYD/dicVpp8iXOjlASGnkh6EY2XoXmkWkgj6OcDUCW2dfi8APSeOg6RL3IwLmApqAOjSzdbdKPb+dXLOLx/Eg8FNiDYeWrCtUs72PoQW8yzuhJd7mXlRWikKKpj0pbXvQmPqLnMqg3F3es38PzpCxIjauHhpgMXNka+DgvHmaBfUVmjh1E9RqKZwvnsaR0wZNkgyKhwH6ITuqpYBfNHr8Nd0jCWTjWHs70n1u96gmpGJ8z7pi9GjR6AytdRuHr7BN3EjYw8qGCDnTbd1Lx3YKPU4OEBbJS0Qzyz23Nzcyie6RBBzlz4/Do8eRnNxs0WeHL/S+F8VpSuwayvB6KNnxOOH+Vn4tAOvWYuwfR+vdhs0oT9p1dDzVALtWzYkFMzgKyhE44u/YZzQwoDJo5gM0NrfgaqCDp0DHu37BMTQUYxrmPEREaMkFAjuJNbpEwx/asxsLTVxYItW3Bw7Rz48kxTWyxCNps4G/gZXr39AvoGmnCyskU4Gx3GLx6LLoNG49avaxHQqx2U9dxx+fhJ5MenoZW1G1rznPv98tXw7tYRA8f1xJkju+HV2hWO7bsj7nEMli/czbiOFuw9dxD5jJZZsnAjRW1ioSf0xQ97dmDi1MWwbzsAPy5dirOXg/DkwTksHjwdnj29MHHl14h7eJANh1Jc07SwY+11eNl6YNnxiShOCMPxY2fg5zOUTR0KOH3mPJtISEBKzxWft2Uo0grNArI8HAp0I3lSC4RoF3XFj050EYXKmnqKuIJqKuRh/JPHl5wR/tlzfvr3/07xlqZiwXzMtZpNbGzs2bSqK7oFMAYntRK5PAPWEXOvL0e2uBIbibj1NPB+Qob5wPUUcQvpYtZQ08SR408QHlOGMcO80TPQYaz3qF9P/qvvTfJ9khGQjIBkBCQjIBkByQj8dQT+F5XgJB+rZAQkIyAZAckISEbgPzsCB5b3WaMsVbWqIq8MUWGpMLDWYO6bC12m+RQJ69ixTdcCi/4CVkuaLp1P4q0g2go5ekIRv4w4tPK8fAzr582MOYqtxACrKrhjQZ+NeJZRTyywNlhSpluGAgKdNoJ42yJPxC0LwKyXQJFFPl01RWjSjavGrzvaGInxjxXEf1VWiBATnczsIWY6sgAhoyQFFydT+Pg4wcPdHCZmWszGYrf7u7fsPq8iFlefN91NMLVwxqCxE8RoY+nK56jha2xqaEQuHbMpyTksZmfz/dVCS1cTlg72dEOoEMWbRQRaPTSJ3rNvZQ97a0c0K2ohlgi65MwCiieWdPKUw5h4Pi9TS1z4+QRu3kmmO04dqqYm7OR3gTkLePl026bTQaxEjG/nTh2YO9cRykTD1dM1lBX+EscO7YeDgy36TxyDoixgx5otCIlKZjZsL0ycM4KOpxzkhjxkzuZTupvcMGPDIRbtLrIYtQTzFs7FnBVrUZH7FidXzKQTOBYWDq0QkZrK4nM1pq+YTXxhf+bS5aAwKgEqFLdUieNrrizH16LkPgAAIABJREFUCbokTl56j8HfBGL6qml0aCRDlRln5UQnZxCH6NK9F5GWOkQQJmCM9wxcebKPruk64tqOwsrQGEXVLGT270kvAt1MhSK6ICyR8Ogtbp4PwavXydh9fAOKytPozLmOfoGByCZqOZrCdT3dSy10vmpTLLewMmH5nMVLWwM4ubJwa+PKykqjGBf78M5t+Hh60sUsQioxlmXMp3PysoY/sXxpiTHEZqdCV3D46umJHTX1hSXELOvT/agBbVc3tDBzT8SirpKqCI0pzKL7kI3vt79CdCrFW+ZANirlU9hWFGOC/7c8xIIr59MniVbqLxnVwnxtoSNO/F82E7SwSCfNeSwtFLLpKKJHk4hr/llw1LOIKiDSZVjgVlA2RjFdSwaq9fC1NEEpXU2tOvkhpTSJ13oSbAxV0cnbAvpausjIJlKQOXv5FHhG9WqP/j72uP3+AdoM7AsXzwCcnbcBZ5nt16mvB+xaWUBLU4MZrymopTs7Li6bGdaOaNXalPmMMagWtWDgqFGQV1fE5hk/IYvZ05YOlpxTdLGZqTPfOknsvjayNOf3DeZ6wNyy0nJYmTCnmiJMQtgHiiIUsmgxKRXl0hllA4/WPohgA4ZXtwGIeETEIbMi9SlQPDhzEUmvwugELkNSVjZSiqTZbOCHLUQda5sp4Pq+FVx7muist4Uz5+6pXYdx5WYw3Xv6cHUzx+zN8+ncu49TR37BpAEjYN1jIPPx3iGKzjlzd0OKpo0wUjZDQb40Nqz7GYV09Qzq74VugV1g3MYPF3duY66tNfOx3XEr6BZGfz2OPQU1iA9+gtTkBKLKO0GFv1uR8ybyw0sYELFq4OZPvGc2hfS3UCHqT6ZZhc6qWApWPbFz/yU8eBwPYwsT1AtuNbpqhIfQYPMJiSs0k0jE2y+b9f+TnbdCywVtkn8R6T9GGwg59Y0UY+XEnz9FK4q5n2PSpYVNkWK+IN4KzS6NbJCS5jWjRcFLS44RAzoazLnVYd57KQyYBe/kQSRwiwgJUaEwMTZFWyJ4E1NT2HBRDCtmvGsxk7wsn7h1ilQkp3IOqbKRQBYZiZk8R5SL12s1ikt1LIzn5+dDXUObTjoVXLh4GfqWNhg8Zy4F5QoKzWnsv1IgxpJIzyIidVlA12QzURER+bV8m6a2XVBVlE+sbDBsbJm3bWbMxqQqCtFE0jYpE6Fcyeo7sbncZ/Oz8tiEUS5uoRLcvVVsQGnmB6lOt7CNuzUUNaSYEZqJGxeu8BxQja7M5bb18oECGz7k6BAU6AFSTcLhQRirfFRnPOd8qmLOrzVO7TyGD8EJ6NNzIJuRVIlSjYYd3bBeHSggMfdbaDirJda9LC6Oc/QhHr+MEed99+rdkyuxJskSmSSK5CAji4jaCgXY0yE7eel0OpodkcYmpUc3biIn9R369fWFHZHM74icraKobGtDcdPaDsomZqirIEr+7n28evES0bF5PAOYYtCEqdAwsSctRJV4ddIv6DyVodBaWZyD1KhCnDj4M1/PS56vmG0qU0cTcwUGDAmErYsFDIz1YO7tw9FikxMPZbWkDyRdfIxffzmDqOhyuoWVYOGoAg1DTchTlDbTtON4SCM0NFQsulsR8y4I6Pz0iNXXhKGFFiIT2YhmYIZO/aaxEaYRNUTaylMYkWHWZk1FAc9DRSgkDj/0+QO6Bz1h4+cBWZ7HpGS1eEmropD46RBmgaeS1jBixmzoEQktiO8tlS+R+C4YSmzaEfKJFfTZiKfKbHtpa/y4eC0OHXsszgE3ZOaxIHor0bUpZFnWseFHho01GUn56NnLEbv2zMDDiwd4LbbAgzmn1aXyOHX8LSLfF1JQrSdpQh4rflqPJh0zTGg3HE35FejIBqUZzCmVVm/Cus3rMWPsSlgx0zQ1nk7uimx4+fUkHUUGN4+vwZgFi/D48mXMm/kjtBgR8fU0Xwzt3Z5jUQQZfU2Kci7M3GWucnE6flqwAplRqTB2U8CACQNgZOaDSf1nQ4f0BWsLJfTp046iqh5OH74J2fpaDBnnD22OeXxaNF3yhnR+a8PSl45pzgEpFWPu57q81gx4/q3iubcWZXS+Xz9zB6d/vg41NmSWV1fCxsUQO8+ewPt7D7BixmYYaVGsnd8KfuPHUGzXJF1DF3XF2vhpyWoYqmZi9PfLEZfUgt79p8FSpR7fTemN1m4WSC9LYmZzNe7efcM1A+jDSBMdTTm6+ivY2FDPyJEcupk7c16o4NSx23j8MAle7T2xfPte3D7zK65dOoZ+PdvQ+V9F8kozbLneuA6aieArF7B79SHsPbkNhq10UB2Ti6ArF9Ha1wMRUXFw9GoHa7rtaylmX/31LoLZqBf3mjhzkxasPbAYVh1InqmL5ZmWJAJZS2ycOxd5JHespyi/fc1yVDBDuWvHQDrc3yA0JI0ud6AT4zzaursh6N5TaJDAM33dPJQkP4Kiuiq0bH1Ql52F8MdP2TtAxDsdzW9C45BXX4Jt5/fzPobNl+kpUCdl5h1F7QO7L6EmUw7LFg/j/Ywt5k5ZwzOvBrZe2owkRjIo61uwWcEN909cxZEjZ3Dg5g38vH0dCt9nYv2ZtXTU30NJ+jt495+IM3uDcOrwXezevxFG7pXMrH6N2mp5lOQpsNnxEdc2aV7fbMasrqGgrYi6Jq6JPPkJNAXh/k2edA8VzgMBeNRMUZeAFY6bFGeTcAYU42j+8PH/q3jbQpGaKyEbREVsFqrGvClumDDWi2tvBQp5rTY2lUKbTUL14n2SeyH3KCkiF6SI9C8pqRATU24GhRHTnYpWbmx0GOb9Q5f5txb9s/GS/LtkBCQjIBkByQhIRkAyAv84AhLxVnJVSEZAMgKSEZCMgGQEvnAELm4deaUiN2lAfFQ886yaiM6zobCgj2IKLPXMQZNh1tInoKW0gF4Vu3BZ4lNmfihFMMHdVVlZwxvjcvTs5EacYhnzbl3Z9a+GZeP3ILSkmcYIdWZp8nuJZRWct03Mv2xRlOHNMjO7WERQpONHW0UBmkSdNtNV2sQW6HKiU5vq6Qxkjl4tRWQTOoG6B/rCy5v5cSX8ORYqSosoeMSm0pFZAhpDUVjGnF55BeSXFFOAtsD27ctYKJZC2stf8OxZHIURFohzKSKzM93Y2IwIQlmU1BDTyI5sCwqRmixeqZCuJ+T9ZdFFVEnMpAAUa6ytp+uPwhVdIYY2enBhlqxH514oL2a23P1X2LPvMuJT8igYK2L48OHM9bKk05OoZWKWm1mQysnOJGq2GE7Odhg5eTpUtdTxNugk3r59jPYdRsGlbV9m8+Zg1bzJdPtIY/W6ETCmA7rqNYXQ4FRcv5mBfb9sQy0FtmnTl9ApOArTF86j4yIBt37aggv7mYdpbMDiqAbqiA2esHQqkbEsEtZmMgOtBA10qyhpmlPsbMT+b9fjJhGOm09ugEd7DzpuUiDNIvylE6cwdMZcSBvqE1eogfPLtyLoUSh+vPsLRMnM3qwXibMNy5tFcOjVBpWpeSx6V4HASASdeYlrV5/Dt6MdxhO7uHvdTrqZ6+Dt5kaBnrmEHO/C8mKKbY10xCijrqGUAisL6cyT82bxTTAHNtLtmZOSymJbE4V/YjaLaxEaFodsOsf8O3shoLsfCy2VRGmX8nOjG0eDxbzsNAr62nhH11dcYjZF8jawc7aFlj3ticXvUMe8383bn+HyNbqgiJusVkhnAwGLphQ7BEHj81zQL5w+//KPfULWCnPm80LYp2YI4YmEfxMen772EVX+1+8XXq/ws4Ig99evC74FQcD9iE6WYhFK7LQVR9kK+b6cc5zDDZxogqijQhGlnhnNTcyZFNDZspy/gjOoimJAE90J5YKTj27XBV93R08XZyybupOi5rdwHROAsKeXIUWcqaOFLZLpkL129x0deProMYoo6yZWMitq+bmooKSxEp379kByeBQWDdiLekVp9BzUCb7+psyXzEVGRCbevshFh46+aNPREGlZKXTmVFFcNYe1kzFObbuNDzFpFPyl0H9QF/i1c0LIq+fiPGxHdysU02GUT2ePOUUMExtnBF+8TqcWsY6hUcweLMWQ8Z2ZwSjP4rQr3fuVyCZutF2nr5D4/AV0XNyJ1bRCaXwyUhPpnFfTYD5fHPbsvUO1UwMnDi+HXRt7oolDcf/mFY6XEkZOmYUH5+/gyIGLyM2uhW83Z2w8uZJi6w2Ecf57+fozs9mBQgLHlgJRTnYC6koSiJV24lrnwUL+WbhYGdJ5XAxtNrbo6+vi8uUr6Nt3IN4/fwVrZmfaezhxrrTgMYvGaUk5mP39GkjrqOB90FG68JgHbs/53ESUqGYNUZ90mHPNjQ6PZTMKGxUazbBo2XGo6+pDgbjpOq6XwkO4ToRrpomFXCHI/JN4+3nO8798Af/GN35+7f7z5/n3Y5P/qKD8e4joT3Psn7/ev37H/wTxtlk8r3/jJliw0X62bgj7sfAQ1rdGNivJcq8VHh+/LqwnbMCieCuOsxf2cwq4DTW1UKGgo6uuAUWFaphQvNXTJIqejVL6vKYVmaWsyP26oqQQWTlZMDE0g7a2HgWDFuhq08kX2AMyejaoz0tHUswT7rkUgNns0yStiPKsXDp/K4lbV4Mef66Jg5kUHc/9Op8ijRf0be0p5lHY4/7QWEcEfk0ZpBiXUESyRjNfs7DOK9B5qkWUrJKpIwWTaojoSi8nRriMzTtJFAhr2IQlIoWikm7X0lLuU0wklKGgWMezhiwdxjI1TahlPq4s8aCNAqlAiUPBNalWRkRcuQlGEpsuFOxblDTpvCUaODIayQnci+isVeU+pazFRpYe3sxW74aCyHTMGj8fxdnNpAFoo6OvN7PWmxgXwMYK0irUNPU4D7WJ2eRr5+/wJDVCi5mfpSmJSI4lMldOn1mlWswBBkWsIJRIlaIvHYpazMKNep+A57eDocnX4uxjyWzZPjBvTWdvPc9alEWlKVK9pnj1/PE7nnsKoE6R26+VG/dF4NGTSOQS8wlZReaKM8uVkRDlHAczZpf3GdsfJkS41nDszuzegbPHrsGA4qECXbXFjB1opmDh6m6EwUMGIDYsgWs7Mfm8pvSZBVkpILalKW7INbApzB/q/Ln9e45Ck3u/s4crTK0s4d61M7Mja0n6kCcFQRpblq9FYmwRx6WR5yoLtOvWA50GUPykw0+6qQ4tZbkoSI4h2riAIp8K1G08oERHLBSKiJaO5LVRAXfvfpDTciBCO4+Na3dw+9o1WBpbYcCoYdB1VEV+2CuUMG9WqrqAAr4MlExsYebTE8VsOhw7ZAMb/ti04+ZM93AO3csCdUDEfa+OzlvGVZC0kluYjV8OzqRYZ0gc7kVo6joiL7eBgr88z5peOLD3CAkvyXQo62Mlz14y9YaYMmAMXGzVMWPhEP4uR1JFwnGXYzlmxnfQ4dnu/pXjMDNm7EaHfiTR5HB9fkih0ROJYUk4ceA8QijiB7a2FYtH+j7W+PVkCNKiizB+XA9cv/cKUgWypK3E8Iw4CB79RmDjpDnISC3GsOGCwE4qDbHTB7edgam2BnqO8EW7SeORFs5xYA51Bd9n56/HU6jkuZH5ysrK2tTkbHjdcF/nfi5D93NznRIeXXmIXat3kKpD9yX3m2VrBqL3hP7Ys2ArbpxOQjf3eoxcOQ4WXZi5zJx3KeaCVuYW4PWvx9Bh6AAo27pj1dKD+HXrCbRmI5dbaxl0Hd2HWao6uHfnPurYcBnQxR/KvBZqRDzLU7wV2sf8vhqCvIR8jB+5BA6W7lhz+Fe+zlJMHzkQPbrboSPzeAu4tujoGqDV4HEoJ4b627ETMWLCCPSYMJkiMhshjl3mWSESft3coMm9X9+tM9cgBRzauR1nNj7i56tEdLod5q/uDisfU94XNPCsbcA90Q4/r9vHyIKbuPDwOGMOTuDkzzfRzkYfGYUVFMDL0LYzmyQXTuK8kMGtg0cQF5ODb08c57XD6JOIG7Bu58/zoxOqQ4Lx5sEjSDOi4f3bdJRw7i07uorrmCrd4DmoSi3DXTrsX7yOoxDNeAfSQIbOHI1Ht5/Sdf8Aq9ZNJ+WG+GqOl4yKGa7v/AE7997D6TsXxOeziSMH4dDJjWzEYnNc1GMYm5ryHsQDI3vQuT3MBaOXDKBzOQY6hj4IfxKO5YsPQEFamWubCvI4/4V5q6zJz4wCv3CjJsM1Wmi9VWHMiAKbX3lyFDekcGlEDdfiJrCx4TdQNP+uM8K/ss/+e523bAwWDsJCs7HQpMTPR5bvsZZ7RE1ZJc+1bfD1zDZsBs1FMe8hpUmgUWngXZ6yAtHKwt4hYoOjHEkJpEVUcV/hHhoakYW7N0gCMldFz84WD4dted3tX3lfku+RjIBkBCQjIBkByQhIRuBvR0Ai3kquCMkISEZAMgKSEZCMwBeOwNk1AyLzkiJckxJToaJmCIdWdpChM6+suFSc3yp0bX+CbUoJDj9BF+L/CaKA8NDW1mbBqxCNRKW1crOi8aUI1s6OSIxswuHNd5DEzKFmTSXUCQ3evBFWEJCN8vQLCchGiksNAtaLz6PJrnAVaQp3csR5USRsbpKlWCEnzkzV0laGjZ0RnSf6RKjmMiuuRYzmzWKWZlW1UIxgUbBFhV+vYvFKGtr6augd6ANRTQ6dfnHQokhsbObJ7Eg9cdaTgnwd0WiyzMgyY5FDyEET0cGpAk0WPWQpdmWlpeD1S+biUXC1sjWBna0ZzI2MBe8acbGVzATWhzpz9nSsHWBCp20DcZSp8eF4eT0IKUlZLDzXwchQcOJ6o02nNuKCZUR4DB00EXy9ZRR59TBocADRgko4TQxk2IdcDBszFT5d+yAh5i2SWLTpNTAA0rXFLCgyx4pO4vXfHsSEadPQaXAfbF48j9l6xEAv2UastQiRVw5j+6q9dFJpsuhujMiCBEz6djQLnT3ZOS7kxWUTv8rCNwu7DXRYLxuxBJW18th75xSa1UTM38xHyJUrYidmK2aM0cKK8rgMDO8zD7NXj0c/Ps+TY/tgxOvD0NoM9cys1aLbuCKrjKhDLzoCKTpRjDp76jI27d2MLBY9XxNFqaOshvzCAji40hHCTKmqsgq6ThqI5C6ja5uiP68ZdQNdqGrQyWOuDVM9AxRl5iAlMR3VNRSh6B56/TZKnA/cr383OFFUUyLyUZrYPjIRxQ7OfCIQS8tYo2FGlY2jnThPTs5Qg4V3XidR7/HydS5+3POeY9gI0qPRTOeP8BDciUI2pPD473QVCM//WwLtp+n6SUz61AghfL2piU5lFuE+ibSfvueTMCO8XuE5xX8XjHcUZITvFUy3dRTZZeXl6LqSRUMd5wW/Rfj5Js6BSrpthEzIOmadyfG9y7KY10TXsyr/bEt0r7W5BTQsWNDMCcec6b3gaGuHWf7TYeXshhrFahaBpYj81kUJrycNuqvGLmQ2s7oVXS1EhbJI2NLEJo0qEapZYNVz1kVecRoOzN6Ph8+K6MDSxZCxnhg4rCOyo4pxaOtligdSGDS+E6ys9cQuh8joRFgyczrlTRruPXpFZxjfI93UgYFe6NzeC5rqanT8JcClgw8ymQlXQ8HZRNcUQdfuIDykjC5+WXh4eyJwYFvmzZnh1d27RAO2iLMw4+m0devaE2/evIG9N/Ou6SBsqU+iYzCLObmWKCpUw+2z93H61Hl07+HOYrIlPNv34jXbgGecG23btUYm59Xl468QTmHg67m98dXEgRAlxCMzuwxbd/6KqQtGom3/cfwEWTBviKaAS1Skfhvkx2Xip3XrMHTwADg4OkCBzrjgoGtEwFOkYa5nenoGsvKK0LoHMwxVTLFp3vfEPHth9OJpKIi4idLMdK4L2XB29aAwJgc9eyu6otgwQydZwttExEdX48L1aCRk0CnCLEgBnytcQ38V+oXy6H+PePvpGv1Xth8pojh/6/FRe/zzmbe/N2//SFT+krn+P0G8bRFCC3/r0dQgFkc+PT7HWQsi7W8PuLBeCu57xiCIm6qI0yRFQ1NJmRhhEQwo3gp4TScH7nvW+qijm1uVzjM5RQXuX1Xc87VQUVCECoqnqjwHKJEioWPGrFHi9SuZuZ6V/BYaFGt16QisoZIqzzxtVXV9Cqy1KMgr5XmhlOsMccLEOkvRBVbJ7NVGFtfr6YwS9ggRG8O0DQ34nKYkAdDFSwdpEffkohjONeZbx4WnsfheSDw+G1uYTyigoDXZiFXP5hMZ4m11KCzLMoc2jzmQBMRTsJOnWFVHEoYG14N68VyT5v5jRlfxwP596WKtwI1rt0h7KOGaVc/9SJPPQRQzzxbaREU3ttRAz9oa1px/1bQWNpDDqWuoh4iQUKREpqJLO2bYU6xOyc/E/cdhhD5TNCaNwJ50Cb/W7mzokEVScjJ0mTfMTRgR72NJCyjl7zfAmAkuKBYVMvbAG47+w1DDvV5JoQy3SfVITSnmfqfPsTBHXWkl4kLfIzGKTWTERdu4WiG1KBP6NsYUnVbynKSKF08fkoCSASsbQ9KumxH1KgLv3oTxXFeFQUvGwLt9J46XLC5s3YH7d0O4J9YyF1aRGHYlYuRJXaBr2cLEACK6H6HFs0BrM/QaPBgaRnS2UiCVbqlmDIMirx1p5N25gVOXz0KXn6NP+w48n9lTsFZDDRvBwl6/o8jeSJefGp4wR/z20xgiorVJC2BjnFIj7M25rrPJTNtED97+HaDvSqGQoir1bgr4dBQnRLOZJ0NMgNG178xrgI0DOel4dfU+TvxyjkhiP3w1bwrPjYpIZuzD6ycP+LqANgHM0e3YC2FvCjFn6lJmoNfC1IikD54zRBQSVVWJQ2UYaAsdwPFJmVg0vzcWre+HzFcXiWhWR1FpAxJSMjBi+jeICA5F0OV7dElniBuc9t26TbdiM5ZNGokmYoqHj+iEPrNm0dWcj53r1/Ds1hVd+wzBzhkU2cYwVzNwKsciDKmxD2BLDHdZuRZG9JqL/IwSDOqji9kbZkBBwwJb522Hb2s79J6zBA9+vosfNmzGlCl9MWThDITfv4Ul3/2EI2d/hp6NLuJDH+PcnrMoSS2EiYsmvpo1BV6duiH78S2cJh1i0poVJJA4cb9npEd2Evd6DWhaWIo5+y1c/1vqhZKZMm4cPoy9O26RzsIzl20NVm0dw5x3RXw/7zRMZMvg3Z1km97+sOvclfM8hdhhGRxbeQopWeVYsH0OY0S6YA9FwyMHjmLvDxPRde4khNw4hwu/HkXXdj4U5LVISckmFccKETGR6D96BDToKt8wZzE6+A9AtxHfICcuBt9OmUYnP8XP5WM59kkwY550C6/FmNRaHN50gkKuJjZfOs+mh1is42fSQLT51iMz2UBJFDvPuZUVenh46Q6uXrgIUZosBvL3DFs+Ge/DjlL0VIIanb6yWi7YvvoA7p99jaPXTyA+8g32bNsLUzUjVLDZRF7fFL3H9EM/fq4ysnU4uXUpXj38gG1HD9Fpq4OMt9c415XpdrcXN6q9PXoJRaR+XDv3BnoGtlh5aDu0HJqRH3EZ7G/AuZOP2fxQiS7+gaTZZCAuNhwNKtqIisvBjAVETc+cxjMbm+lIzjj900+IDHqKr9dvpsvbA1MHBGL1jkVw8rdEU3mGeD41y9hi08jViGGsyK6b86FsmsNmVxfeI2li5bxtCH8vNJXakvJRzrNwCRR4lqvhntDAezUZngHJRuK5XhrKnLvybOSRF84GXPuF+54a4R5LoK/8xuO3xNvPG6K+pAnq984I/z3iLc/djIWRFv7HSJA60kpqy6swtr8rFi1uixw2fnCp537BxoYKkip4PyqcmZrY0NDSzIZd7om1NXXiSJFYRsRcPkNHt74S+gbapY7Z/sr6XznvSL5HMgKSEZCMgGQEJCMgGYG/HQGJeCu5IiQjIBkByQhIRkAyAl84AieX98pIfB9sJsQkGpk5Q9VAmcKAiNhQIgcFpVbAbv3luT8Xbz8JuMZ0xGQQaUr7Dszpjm2SqoCmvgGCH2Qi9H4hClkwqxFcLkQuy/KmWIU30qwRooGVPKFuQD1XjDNW5c2zjpIsdFRZaKqieEgnjg4D2myZeyl0TYtEtWK8Y3lJNV2ZFGr42hSJIhQHQNI1JAjDIlEVizZaRJvasBsdKGWRtokt5jWVFC1ZuFCmY6GJwYKqzMmqrcwjmlCEaObNNctJs5hRBw1NKeJTHWBHvGp5tTQsbexh5+YObSJMlVVZIK+Ox8+79yElvoQ4ViLhWBKbOnskRk8ZQldJCapCPuDNs3AKREl0KFUhn0VqXV0VdA7wR+Dg4VA2c4dsQyVuXz1Nh1Eui+Sy/B3mdHik48zp+xQT1TB3xXLYunqhtjSTLuJ8aND11ELnbxjdgd9/cxQuzNCTo6vhPvPSeo4ZghmL5kPPSB8pL+/hh+9WMQdXAdV02uZXF2HytL4YOnEANV3mHFI0bWgUUTDTRlZIPBYMXk5HzmCMW/8Di7UhqAmLxYU9ezF0LtGLDjbERmrh2o8nEES3wLYL+xD9KghPz9/C3NVLkJT+gVlrzA5WduaHZyDoQmgsScOWbzdTNB9MJ04H3Dx4GOHMPW2g+O5IDJ0eq3Tsf+fnrIAsFkgFpKUCXaBSdMXo0umtoCwSO7/U6ML+8D6CArsakdaGePkmloJkA50xqqioLqED0ZjFYg9xXqCSGvF0Lz8gO60IfSfOZm5jMUrz46FLjHTuhw+IeHgXbQMH4sddl3DtchjU1XVQyQYBAQ/cyEKNgP0WHl8i6PyZ6favirefGiI+Cm+fXO4fne6fXLgfnXQfHbli0ZaCZQvdTjUi4sg5iZv4tQY6LQXHcyPHXk5wJSkTl6dARxER4zbMejZnVqU5rzs9uuaUKfQa6OrAgEVuFRXB2cs5xQaMssxgRD4JwY2z8dh89gbu3buIPSsP0s1WDGd3HbEjyb0VBYc2bSm61FJwT0FiUiKvs3JiFdvDlqKFFAWUqAfXMWXUScgyu1FNrxl7TmxkPnVr7F57FH1NAAAgAElEQVS4BC+evcTanYvg3NaeuNAQ1LPYb+8zkIXQ50Sbp8CAgtANFmaL89Iwc/JXyMsuwMVLzzB29iRkJschg07tbh264/3Ld3gfkYvIqDT40n09fsZAZtw109HljOdXrjEbWQQbNy/EvAuny9UaL8KD8dXXQznfNEkXKEUGn0tXjwhvw/Yozy9D9IcXiHh9Hcl02fXpORjtRwyDvHQhne95SHgZirq8OgoEkahproAaXW5Dx3zNRpVjePkqB0cfHqLYIYOSzFhmOirSPaaFZgoHL28H4fjBe/Dx8EaXTv6cN6XIzotlrrOL2B1ZVlcD67Yd2GBigtgXYdiyajPmfjOW4q4BaokYlSWmujAnl6J1Aj9PLWJRy9C+bzfUslHkxM4LzNQuR1hiAVQ4T4TrWsg3FUTcT0K/lBiN+PGW6d/lqhGuSYl4+2dWgj/+3j/KvP0y8fa3cZjiwjsvhUaxM597L3NoNbjuKrIBRId5nibMl9ZSU4C7lwMcPCzZECADBWb/NcmqccerQ1pqLGJDX8KOAqYm14/w+CLEMobAwcMNAV/5UYBNRxYbcHQ16XpTa6AQakRxFnTWEbdfzZx70hUKeX1q0EGuyQz0OqJeG5qbiBbVh6GpHdTs3LiOyKGmOA+5XFee3rvPPTUGanRGaQrZ5fy3pgbBHSVHR6+S2FlZSwdyLR3EAiZecJiX0G0vXPsOnpZw9bNGSno2klLTmJPbiphnHeLII+nO5Jymg52qL8zNVODk7oTWbf0opLpBkfuLLJ3DZ1dsw9mTz1DPTNUyutl69PbAmpP7OH4lbFoqwWFSJu5dCWPmuxpcvQz5GtQp1GawMQOwZ5OWEsXxjOJiZGVTGM6tERNKexGBO3DYcDH23dysRJzbe+XiTZ63bNnsNRCvH13iuvmUgiWzdItq2aRRy/2wmY5LebhZGcPe1xx9Jg6FLLOFBed0lRAJ0azNdcRE3NAjJUd3PgkXzFzgayxFETN7lRVLUMb1I/xlCF148syhVRILEzV1FKJtrXnOacuzAZ3X6rQlK1DUZ85mC3NIaftnoxPPUdyDFZWYo1pIgWrvIdQxp1SGOb0GtkbwC+gMQydvVFHQzwsPha6OOs8odGvTXShi5nBWVh3u33/D8X4HBzsDBHT1ghbPmfVsQNExNSaNQ59ucOEcwcYqwUbM312Vn4ismFfE/RYxD1gDLh178zktkfwmmI1i+9A+wBPWpJ8oyNmgKP4DHt08ilwi5wcMpGu02zQ6pxPQ2X8Cr2vGNWiwKY8NiY1NfD+85qX5/vOzmuDX1gAHLi7g+TAc8Q9JeqCLM+R9FK9DAwybOgv3j55FYlwi3rxLoXBvj+U/7WckRgyWTlmOWjbsDBzeARMotr55/ARHd+3C1sM7Ef36BY6uPUAyw04YeShxPxbc0GYUpY3w06ZdzEZ/QgJKETZvHo0u43lupOi+a+469B3fG/atx2HzvIU4f+IsJo73w/wDG7Bk2BSeEb3w9ao1qCl4Jhawg07eZmayLpq09NGfGbyadF1OHrYGvoFOmLRsOkzstFGWFoP4p8+hwbOrTdsuHDueAZtq6Srk+YBn6xc3o7D/x3vMS81DYC97dOsWgF8OX2J8RQUWzm3La7EJxk72MPa1IhY8CRYWgzDQdwwd2tL4/uBm1IqIgR44D8N6DsCgVSOQFfkWe9avhQvPFW6kUGTlZKOVd0fs3HMc7Tu2gT0b+CKjUzFm0Xbcv3Ad2xYwQ95CBevWT0Z6VhibL+gcrSojTrkdYt/xPHw8CPM3rue1rIcjazbhxeMPWLx2OFw9hYzjCjZcyGPbOu7R8cRvc12YPmc4+k6bgCsn95CcYUeUtAbPOV4IPhqEdTy3/PLrajRy31w5dwWqGSEiw3PTuDlT0X/a18RMy9O1X4ibh3fjwakrmMEsXe/hA1Gbdh2i8hyomjvwDG2NxBchOL76KvLoHLdvxUxannf1HaxR9P4gilPeMFc4ErI6uug7dDzSQ5Owd/8JLPtxD13mkbj38BamL/+GDl0XOqULsHnhekSFZ2D/uV/ZwKiPFbPGYdjI/uhIjHlDbSTPTqQmKNgg+OxjzBn3I7btGI8es3x5/T3kmuuDoztv4dSJ18y6Z/MoP9cioTGSzY7NQuMfGywa2EIiTfGW3Qq8rptgqNgk/ruC0NTHJoRyERtROQY87HHFFOTTvy2n/v0Z4e/PsP+/iLdibhSbAOu5fjXVkFTgrILNW3pwWKQZgUOSiWwDWoqbUNlUzSaNj3uKIOBWsEFDEHyV2NBUXCWFk7/EopzXyNLv+hX0XHiBi5XkIRkByQhIRkAyApIRkIzAnx0BiXj7Z0dM8v2SEZCMgGQEJCMgGQGhiP/4seyZx9uKw4IfqevpGdER6sACZZHYFVnHQmgzb/IFJKPg3xE7Ayl6CUKSULAXMm+FG3o9fX3ERkeyw7sBRnRjysiKmL+lj7NnKKolswtcRwkVZASKWDSS4zOp8ga5XigB070iw8KakHkrIPdUWLCz0mMBklXehgoivlisNLdQJ2KUbhl2QJeW1rObv5TIO2ViEqvoLJSHMh2bChQypfmzSnRTmFI8LipKZKGsGnlZzMIjdlmWObuldIpUisqI/hMbFSFHLKGRngkMVfTRuYMvOvfyx4d3QRQ88mFHB6KAnQslri4rKx9Pn6VAR18Wvb/ywLS5QykYErvbJA+ZFmO64jJQSCeuQwcvohjrkXJjHx7eeo6yghaKriZwcfdCuy4d6HiswJVrd5kdx4Ji90AETpoizsMtS3iDJw8vo3PvXiygeuDo9k04djwYAZ08sWD1eijTHSxdk84XzKKjnAqkq5RwY8dFXLj2HumZCcgpb0SHMR3wzaq1sDc2Ql3ma6yduBjNzOsrKSqHhaUO83HnQNvLiWNRCJmqIrToGDLLrxn3N/6E9ZtfYumuH9F1sjMUKotwadNGCtnA4CXfECPG6nOZImb2noTp22bD2as19i2eC2N9bTi0tkGDUgZsHPoyA68NB7WQxaY8nNx0hojAIjg6WSI9ORXaqhrMQ66mS1cfanRqGrPu5mhljfiIJDx9/AJWdOvIKiuJc05lmDWszqwuTSV5RMVEobigEr5tO/IzaeC4JcGSWX9vI96xACVibpg1zC2N4du5OzGyhvh+5gK40HXbb0QgC9IlLAor4eGN9+jo0wF6bdxwdfde/LT1Oq85FteV6c4SF6xYA6QttYkFfnGh6jP32n/H4vC5a0EQtD/9XSi2iwU24RUJE43/Ebvdhbkm/JXZkcIMFDJphZcoZFeKXQScn1XVtXTOgqhvBc4DwuFU5Jg5SdcY0deCO9ySYq2Gthodm5ZsatBkFpw6Gx4UxS4cITtQ/ITMVW2mK1eKSN689FTc/fk+0ZVJFGDbUUDNxfbN7zD5uymYvGwtymNSsHzOFFSw8WHUiMF4+uglnVVRqOM6oKuhgOFDvTFp6zzOxzrcPnmejQoqxGpq4Zcf7+N1cBHd983QpCPm+OUjUKjOxcQh0/HVuG6YtnIqMsIfICYqBwF9ZtM+nEK3FN1+ls58XbJ4cfEYRZZ0ODt64aedF5FAZGjXHm68vi1ZhC9go4OQ86eNV28iKATJYs+l/dDUqUR+WjosWg/AsVWL0a5XN1hxbudSdLLo7ovqujSuR3ZiV54Ucz5Lc/LoPpJnMZbXs5Bz2aKGlCc38e30pTBQl8aKH1ZAy9EUjVXMnyRm0cBvKPKeP0FmbTKqS8qhVq+JDSuuwau3Ob4/9hPfQw3yoqKgqstmAfU6KGpboYhzY+roTUTMi/DdoiFw8zSHFPM/NZmh3aIpi+KMZCJX6ZrTskH669dYNXs1pozvhfZD+nxEX/KzTXj+FMf2nEG7jt7o1qMjXtx9wuaZOhKrdXH6+jOIBEGLc0qWa2s9m12ahLxTwX4tdtj8J8Tb38+TluIe8FuPj87b33GJin/gt2/1/mPO2y9ZEL7g7vQPxVvhmvyvx2djTNHzc+ft5+sM+Ri/M95sDOE60kzBs4FriRrXD00K/lIUzvSUpWBrawoDAzVi7Yked7dknioxyc7MGyXZQbyD1lP8uXsRBmyCsqTI+exsEk5deoyErBa63u0we+YwcSSCqJKZ9cjgeqtEp2wmivIquLYR68vs+AY6/qWlSQlQrGPjSQWsXFxg0YpocApRWSHEVLLp4sPrcIiYeS/HtVCX+4fQDCHgdQvYvCWYCDW1VbjuNYpR+uUswH+8zgVhulk8BxQUZKGtpUGhywSpRMtmZmYTvW7PfF9GK2QVI4ev0chAlWhjCxgZa3HdYoOZgiJzI4vZRCGDWjqFb92NYkOENWZ/txz3H93CvRMnsGDJJFgxu1KDIqWShg1uHQvCoV+IWGcmbmkZG2mq+NqUlWFOAoSojPmmKtLcq7oQA68oJgf0pKvRf+BYsUiJllyORTGun7iAXRvuIJPoXgWu/0660ti2aTlUzMzx4Fkwzz5ZcHUygb+vIx2BzNmNCUVyXAjMjAyRTHdoPHNv4yOJyqbrTslUFYMnj4d/P1I02BjSyNzHlqo8HNu6GyF0wkqJmJ/LzOAOnT3Rqp0XlInHb6GAn5P0HjEUX63sXUhP6UABlw1xjZlIzYmBqYE5WoimP7blV0S9jqEA2AS71iYYPWsMzJlXm/E+FI8ePkcT10J1LVnUSlXB1acV3NoEQkrBnuK2LfsA6dwV7zsUlEBcBv8sxWaALK7bUc+iYO7H3FvmDlM6gSKxv9zZ0FLBs05MLJq0LUhB8eVr4udbn4KUd3eRwViP1m1G0lGrx8uSKO6QN4i+HwaLfn1g6d4db55HYspEinXMHNfVUSPGma+ruhAabJKrKlFic5A0jl1fxIzjCsRee0NkKj9/OsaFjGV5olNlqSMncA3XdfHAk6vPoE83+MIdm6CgqYnzmw/iwI9nsWj1THz1zQbcP7YNBdVxGDl9GeaPngGVwjCsPLeWTTlFbDIC1+uvOX9qud3WYMvMtfgQ9AgDF7TH8NkrUBtfj9F9h2L75Rsws7THhlkTEBT0gNm9s2Hh7ot5o2ahX8AQ6Ng2wpp7e9yTUFTyNYZGZ0PHRgazV6zHRsZhRMYmYOOP38GhqzcFKzY7UtT+wFiRIpGIDuc2MLC2Qi2dwjJyFPIUTLBg2Dq8ZSyHn58LBWIVuo4jkBitgiEBemjn7Ir0ogJ0Ht8DFWx4K0xkM4KpE+6ePwzvXk4w9/fCqzvhWDXlCB3AbdCnUwBunjsNBc4p7zbOfK5odOrUX9xsFUshefDoYehGUTPy6VsMGb4UjswZnjWjL8k1XIeIrlXiXJKmu9/S0we39u2DZeveMHVqheEdRsCDlJuVe9dA3cEEZdnMilVXx8bJyxD6ioQLulj7DuqImT8txPs7F2EpUABsvJmhrYHXdIdvnLwOk6f3494pjV10GzvxHsXZyx7t+3eAW+AELheV/EyacWLvfjqST6KTkxtmn/yVzm+e4xNvMXPaBnJGXowXUcaJ75bg6d0cjJk7Fn2WLBPfBzSxmyH27nbkEwOure8Mxx5+pPOUY+eKH7g/j4T/xPW4tG6weH1rM+RrpIc8Y/btYsiIVHDs4SOuN6pYOnkoGz9MMXXdaqSE3kTCm6fw7dMdIY+isGb2aXQMsMCa05sYlRDL+yMRgm9HY+uWW5wfJADpaiGrOJNpI2yKYWPMWLqPe/bvj7WbNiAiOhpaXC+Vub5r8Uz2cZ8ViAuMniEyuFo47HPf5enyH/YJ4Xs/F2g/NWqJn+Hvoj/+1e3xt04Gwtd+/8Twu1u/eJn/7RPDp7O8ECMiNB7zfC1k2QpNIfXNsNeRws7dvaFIylJiFvHiPDNL0XFfzYZloelHINawawUVRP0Lgq86Gz+y8mtx4mgMDHntLFgwoDpH6YVmly5PhCwKyUMyApIRkIyAZAQkIyAZgT8xAl9we/wnnl3yrZIRkIyAZAQkIyAZgf+lI5Afetj94bVzb189D5dXUtIlEtWYxToiBYXcS97sNrD4/8nxJ/xXjje3wp22rIIcO5LpKmDBQIlFypjwZGZDysHaRgG6dG2oyZpj25GniC1WhawexVriDMWVg7/gloWb/3rBJSgowSzGNRFFqMuMWDN2y7cwl02aOVnWpobQphO3msKnUEwrZJZdLdl4pSKKbSxQqrIoIUvEsgZRqgL+tYoxj9U1DKJqoPuGma31jZooZPG4mKKkFp/bxkGZN9+yvBlXQWsffwwaNYm1QeIAKSWDWEhRYiIeEP17785dqKmpoU37LkQB2tBdK2TuNiM9O5EIuIfMQ5NDdXEJC8pafE8quPc4AvoUqNZs/p6Ftu4siquilOjjPZs20a34jhmseujYJQCO9p7E0Jrj6cN7OHvlvLgAOHvpchZPibmja7iqqATqZk4cIiUcXLkAvx69jx17V6B1z34stFWzKBzO8SfWUt2Hv1cDEbev4ccNW/H6QzrKWaToP9ofW5lnp1j+BMtHraRbke5i4iT7UfzpzYzamqosGNDlx8oXSzfMf2Ixe+lXaxCbJIttwWvh6Sy4apJw/8Q5WDt6ws7fFwrMiQ27egu/HrmNjccOID8pGA9On8JoFpuy0/Nx5uo9TPpmOYzMiVJsTKLLWYe4wUwk8v1rsxBXQLH9w/ssdOjaBan5STDWlkanDp2JdyuluH8Z1lbmzMQzYfe7FAupNrBicU6dQmNRfBRCnr1C2449+JwsoJ+7ioBuXyG9IB2ZedHwcqVwx2w5kTqLK5omuHPwvFCiQYdB/lAxVURSaDhzC5uYxTofchr1KHt5H2vmbseDTF00agg5vbx+iVPj5SMW82lcFQzm/yUR/bucib+3bMiyUC7+zX/ByIod7XSmi9skiApvIae1saFO/DVpoq5r65pR38ImhOIC8bykhkEhVg8ebq6wtjOEq4cF2ni7QsfSghUtwU0slLWE/wn1JeEdspGhqYjOqCw0s7DYTOFXllmvioqqyGFl+e71a7CxdEG3rxfT3VONFX2/hn8re9jyGvhA59HFc7fh6t0Wq/cfhDzF7zdXtrHpIIguHg02V7ijva897Ik1fnfnKm4E3YFX61Zw9/CkI9wIyg6dUEUn9eyRC5FRo4IcZhh7+xpi7751OLpqK5sk0rH1p2+ISJTCz7tOMHOxGp3ZHODl544SYtAziUrs3r8LxYlIlBN9GjB8KMqeRSI8NBbhqSmc4x8dZX6dupIcYISjR+/AuxVzzWax+PniETOyWfT26YEfZo2Es4UGc3bZaMGsSCVjfTQU5COnrBjWvp1Qw/zswxu3Y9LU0dC0NkajvAvdSnTm0iG+c9IM3LoZDhtnGTi5GbEomge/LoGYtW2V2KVcGhaM0OfvcONEJDIpLK3etgSuvdtBRrmKNfRkuqDr+HkqMA/Tgx+HPpaMmsK1IRTTpnXFuCVLmEcti+grBxAcfA89+g+CmXs7xu/aIGjvHpw7dwnrtn3DIqMiBWB1YhPNUBoZhoSISDrQu+A83T0REelwcfHD4+cR+JDJ9Y8kAVlmiNezkC5D2oEsr3XSQn9PA/2HIu2n6/afOdJ/23krFIL/Wo79vezZP9pS/9bV8/sv/D8l3n7J9v8lqOU/Em8/xyH/UWb252P3+c98/h7YrsHrloVtriXNFG91mCmrRmd+E0UeEw0ZIsXVIWouhhqdnkZmBjA0NoSLpz2UDbluqlhxX3CGqCAP0S+C2AQlj3d3U7jfP0AFXfuKdIyN7OvKbPY+KKvIRQpxx9V0OBXmV6K4iKj7akYnULBQosFfELIs6E71adOKP6eOD2/i8SL4A7Gn+chgwdzIQg5abP4y0OPrI73DQFOVjVRsSOHcdfZrRXy4DZ+kmYT8HOTkVYpFW1meXYTmmFrm51ZUlJPWIDjQFaBIkkFZbh4SExLp9CulYKdHIVedIrUeIyJKkJGRJeBAuE7K0X3MPF862pvZYDZz124o2jly3pYi7sFl7Nt+DnFEJZPkj0FDAxA4dTwx/bYorijGs6OvERLxBM8okFYQ06/CXclIV5Ho5ToMnTUKveYv5ceQi/jbt5CTVYIuI2ciJfYKzjBb01jXlmJXPzZPNSIpp4KZ4M9gb6+KTt1aQ8/SFTJKdvxZhtiClBMQq1qbyyaSUDaJVNJNp8EzkC6ktK2Z5XkeT+8/Y75jCXp378jGE3U8evyYbjzipeU1icFtFJ+9ZOjEa1KpRteebdHVvzUaSS8pr+Hnb2rLbExlRD19hXTi8fuMpchMIoYgpO5Z+j3e3nwF5SZFJFRyHfexxZBRzGN1NEQ9qRhq6spQsXdHY04xcbE8D/DsZGZuSrRwIR3GphCZmPLcRLGETQVs/2N/Sz4xrrIQ0RV999QlJGVmQonY92bpanh4tkXbTkMhZ6LDfbAejYVCk0wh1Ph5kXMvxr3K1BQgLz4e6XnZsPN0groyXdzpWUiMeISswjL0m3mYz+XGTNkxuHnjBVxIcZHmNSddxwYoYqIhV8Lc2xlQrM6mIzYcqbmZGDttEPyG9UHco+d4ef8dGwhiued0h7aMHn5Yc5KUChU28qyEefd+iLt8DdMmL8HizdPQe8pU7F40Ax17doZnjx4YZtkTc7fMgl+fntg0bgh8SKkIXLSHWcsUhxijsXjENNy+8wKr1gzB0G82I+jUBZxctwo/sGlB36k1zh8+gC1LV+HSvQ0oSCjA3vkH0WNae3Ts5gGpykpiXIMo1KuTNMK9yN8FHm3d8PBRqDhOpAObCf0ZNaDCs1RTngiX6RiWbilDlz6doe3phZLqPM4jN6S/r8awPgvFTQZf9fdBXEII7tzOhredBdq72RETnY7uA9vDuG0bOn4fonO/0Vgx7RsSU+Tw7dZlzBm2xpH9P+LGnscIYCOAsbYMGzZyOWfVIa+mxD8T3R2ZBj0HR0wiUaY0Mwk71+xA+NtUDAq0QZu2rnjx5j6bJ7twTuaiY98ReBUUjIe3X2Hxhvk4c+AA/Bgl4tJrIhtNeE7nlVOUEoZ969YilpSLBmYX9xneCZPXzuVcJ2JcTUs8r0VsXPx+3nJcuvAOR/dMgaGBAffaTSSPaGD+itnw+qovV0ABH8yToHQdHuzai5tHLwh3AlhyaAtM3bTx8tphWHJtMm3TBcXp1fjh213IepyOuSeWoHWfyVwr6FpPe42XD06SVsQ1rP8YVMaE4eqZayjMYjNAbBqWr1mH/afPMVw2C1v2bcXpw8exa08Q2rezx9bTQWim6Do+cCTs29lh3ZEfUZH+DGcO7oE5s51r85t5Rn4GAxtL7Pj5WzaA5aEyoxSpUdU4dOgqcnJLOd9MUMTmljy6RJu47gmRM/ZWVjCytGVURTApKaQgkbqiRgS+PC3/wn2TQOBpZpNLLde5KrpPmwV6y29UUj+Kt+L2QfHW8UdRBJ/vOb/nyBVOBDyK/NdD/NR/OSmwZ+Y327P+/mc+38N+X7z9x91a2C8bSZgg/gkOPDxv2t4F+o4GCI9KZpMwGx7ZQFlFzLyI+58Q/yHNM7TQLCnkxivTefsyNJ5nrGas/mEdm0vzGx89vO3Tf8b1D19yLpD8jGQEJCMgGQHJCEhG4P/yCEjE2//Ln77kvUtGQDICkhGQjMAXj8Ctw3NGlqdFngoNTZYqY86sl7MZ1DSY/cObXeFGVhBnPxXoxf8Vbrb/ksUpCJzCv9fz+5Ljs+jso9PPUhEGqnTC1mthw567SBWxoKjeLHbwCoVk4Tk+FZ4Fr2EDXX9CH7gMi66avKnWo8hqosuMNzpqRcy/K2QWXmlpLfHDdPCwa1pJSYVCrBS79elOo0bFeiPdEvXIzSlATmE187NU4U1EbxELv5l5ORRVFdiF7gt/cyek5iUyV0pX7Gz78D6bKEEF5JYLRZZYFBGn2MyCmDNzdQcO7Em0rCWzVqNx/8EDIiJziHY0hLMb0WnMh23b3pHoXisUZBaLM9fK+Q6SiOiLz45HoEtPOPm1hoYdc0BZuM3PisNNIvAe3H1BUbwBrZyd4c9sNE1VVUQnJeEkRUlljtfwYb2JeTOgwNOE7l/1oVNHllhKFrBmraMjRhdrNn2HVl3dWOi9DzXlZuINPenWc6UwVIGQ4wdx4sgZBEVWQtfZCTfeLELps2hsmP8TXakmFH/90KOPPXKj3hBJqQ9zdztx17qCuh0ib0dRVNuIsSumYMK3o5h9mIaM14+JwE2lY9GL+aMsjssZYFyXhTBgJu2W/Wvwy/LF6Ny5NWwDe2P7yh0sArIwt3QBMuNOwJBFZtkWfnbF4WgkyvHU4StEU9ejd9++SM6OpRs4HR07dkVBbhmdJU9ZVDOlW9qYOEZFlNTS5cN8wYHD+8DQ1RZZ796xaCvF7ERVoh4/oO3wycxsq8aDa78Qv5lD8dYKdh0sYWjlinC6vhooSDp19KBYC0RGhMHZpReU6JhoBpsR+Lv3f7sH+y5lopGuJA0WZAQUNYmWRCjSffuRDv4fEW+FglSj+DcJoiqvfRbd5FlAaqFQUF9JkY3O0WoWjQQEsuBek6HTwsxMm44SCpq8Bq1tDCg4KFNEtKKj2ZQ/z4YFKbIs2QDQyCaDOmYNKmvT0amkz18UhfTELBb2Veg+c6QDSp3fxy/TUSDDNyylwkw1/o5bJ4/hTXAIFq/cCCXrAGS9/4Clw0cSWy3FouJ2OkKzsWo68/SoWHy7dgqsurViw4EgJNCtJ0uMKQunUQ+fEv+dCQcnZzGmWU6FznknGxYdHZFy7REWzd6MIikd4jzVmKmbihVLvoKPjRV2rv2R+MLhLJj3Q3RYKn754Twi3kbC1lwV7dv4IjUzDYpEIM9ev4jrQTZKUtLhYOmFqJBonL15mwVBKViQGuDZzhGdhg/HkbUHcYRrT+cejsyqY74khc0tR64QhSmDbXNHw5ff12MAmwKUWL5lEfPysRPQN7aB/+hZeHP+PGJjXmLEyH4s7MXCq9u3UNDW52eSjIjH53Hwu5NwauVMtAp7ehYAACAASURBVGlH/ECkuLq2JkYMD0DXgb2Q+u4NHhGJ+T42GVFp5Qjo2w4zv50EIzt9Xrd0mVFAaqnhZ87g5cZmNWYUHsQOutja9zDB/uM7kfLiOgvdb2FCVHtCeiEc3fyYudsbF3YugzIL1x07dkMpr395PTVxcfb5hbPw6d6L+HUg6MxNZilWcR2sxOOofNTwmpHmnGoUStRsuJHn//5WUv3bLePvHTaf/lUi3n7x1ipeU/7s4z8m3gq0AaGRiteHFPdvHdIkqI2K4wsM1WvY6GTOua/C61vIN20gPYEON2arq2gT82/pDn09M9iRhJBGV6Jscy2xwZE4fv0NlLSMuLg0QE+2FpZWymwC0oeJCfcDURORkwKyVcierWdDloi7pjJR7Vrw8CImWUcLQTce4fHDcL4GJVjaqiGwbycSHmyhx7VPhqjbCoqrAslBlnm7ZMWjqp5CsEjA+vJcQGeZkhnXNzZxCUqE0MwlLLEtLWR8UKCWFhy5/HqLmDJQzHOLMvcWRbGQIUX3WX5aGvepXP6diGOuL5Ef4lAQmQ93d2NiXD2gamaG/OxC5NPF6O3ZDQXM+j196hzd+3Vo798O3h1bw7trAGSNXFAnSkdxfjLiQ2Lx/uEr9O7aHnYeVnh85QZqKKC6d2lDgVQboXdf4eovt0lRICq2owNGzF9OVLMpz0p0J1PgbG5SRX5+DEKCHyCLDjoz5sFrK7Ehgy7jImU21tgak1RRh0f37jGWwBMurh3QIKcGJX5mKgoqOLR6E37Z9hgOdObpqZJ+olaBrl3awUBfBXaO5qigPfj0hWsoZbNcYJcesHdyhLSKBlHOtXS68jwTFocHTyMwZIQnJhBxf+fKdVw9fREyJGGY0YHadeEg+DCvVlVPl46/bLHTv5ZZoOGvn7NhjTEJngF0FLewKa0UzdwfFOjeVDTX5NdqEPY2hM0ofF3a9hT6LCBDQV6KzUV805Di55oRGU8R6xg/5ip07dULbXoHcK8S0Ke8DtkIqKSqzyakQkZ7ZFI0r0Mcs5DzEtNgRYKBg505NCjiFVUUQUHLCUaewxDFZq7RbOTKy+G1TYe1gboREdYVFK6ysHn9EORStAx5Xoi8ompMmtEb3SaNIHL4CTQV1YnsfoPDB99i2qrByCLJ4eHJVzAnbWbAzKEInD0dEdduYM7k1UT6jkTHMSNwfO96jBs/CcG3YrFm5V4cOroM+iQ+DPWbhPFju5FMsQnN8hmoq67D7s2/YA+Fzw0rJ2LColl4/stuPA0KxbIDFyHNc/DN27tgJJMPN1tnLJ21C6aGTRg2oguMbc3w84GTvI4VEPMkXRzfMf3bMXgVGoVz518S8d+CNq0NSYoZAWOhGY55y6+YCy/Ea7QfPxAV8nQV1qpAR6sXzu26gO+WbsKeHbPRsV9nTB65lAJpJgLbe/I6KqToX4YR48ZBXkMesRS7BPR/SVEdhoxpjx7D+qKFbuYlw76HvrYyfL2dkJQYQfewIc8rdlAWqDdsUnhEB32XADqhg58xp7YK2flVmLeU2G82KpSzCaCe81BTw5BxCm2wgjjhyZPHkERBpK2WNhy9RyL81l0kvArGwEULcXbPTuzZehVjhreBf/fWcO0XgCS60JtJ3HZy6c4YAWnMmjCPkR2J2PX9LOjoSOPg7j1o7dUN/b+dw6Yt7Y9UE55TCxJzsHXJAsS9CUcL16hBo7th8vb1zNa+webEd3Bp3QW53MvXrjyKiNACbFkxFp3mr0dy6DOc3fo9vDyMEDCuH69rL9w6fwLFYclw5J/XbDwKBSNVtGpji+in77Fi11Teu2jydZyEQ5tOGD9nBcriPmDO4JnoPbQTRqxeBVFpLPLf3oEx59PLhCTGRbxgln05jl/aCS2bZtRkxyCFfz+y5wGztfM4j43Z3NaEPDaZSLHxRliL1EghqmHDakl5LSNn1HjOZcMGBV32wHKMhTsS3m9xjvFuTJx3+2fEW2Ev+xuqg9B4+5fHl4i3wj3Ip8dfJeK/O5cIq/vv7KNfJN6K2ExDAXv9xm5w9LOgUz2Z956y0CVmupLn7To2ijYQMy3HHHAhZkJMyOFYxabn4cF9utDb+aONp2ZLfUPFpLYTjx37s/u75PslIyAZAckISEZAMgL/10fgC26P/68PmeT9S0ZAMgKSEZCMgGQEmF22Y9xmhdrSxRFR6cxpY8e9hzn0dZVZUKxlgbVGLLQKoquQxSngXQWxVvifkIWrSTeG8G9VFZVIp3PC3NKExSBpaAuFBOaubjsSjFJVRgPJf3TdCllCws2/4OYVFwKI8xMETSGPSZ5OMQUhY42ikgaFTW06KFp41y4tr0QxWQ8KGsTcMfetrrIMqhVlqKkXsopkiU+uobunksU8ohhNbeDhbou3bx9RbFVGX7on3JlfW1Mdg7TrubjzKBa5JfKIy8hDCguKfAqIWNSwpBuveztv2BIxXFWaBmVm/gl5YtKV1eIilRrFS1GdAnGHGcilmGxFYbFjt+7Ep1YTrUVEIBGQVsz4kpPh60uIJ06YbiFiJjX0dMQZSlR+WGispGukBu9evceN628p/IZj8Hi6NHr44t7NR3R/XGOuWD7zOHXoKrWEtaUeRs+Yiapadexauw1PnzzBiNF9MGhMH+hZaBKtdheVdI4YO/aikO2JOjoyg44fwim6WauVpLFm0WScOHgELxNLmENoh00rB0G+NAfPWXTq2tuHTh1mndr6czyVsWvU18gTGWHx3jkwsFdAZXwoZImpLqZY3izXAHPX1gi+Godl3+3D2VMbkJUQiVsXzmHOwY1IjSvEjo3HsXH3DzB3keHHXCB21kCUjyq+nzcPo3HjzCu4u7hzXPnZy1SwcG2O+LhUZDL3SxD/GupbaOzRgTqzk4sr8uDubY9BdD+mh79EeMgr2BkZ040VBr92feAR0AmFGeF0XYagpKAUgeM60gmmh8SHocRmVsCForKahSGKc9IoPlihspZOMRazW4gDfHriKX4+S8eilDoLycK1TPeRgE8mPvTvH/9O5+0/FLaEUytRnzLEMoJu2rpaOjjoRqtnoVuaGEkh+9fG2ZoirRW8vVsRFWxC95IOdPV16AQV3GrMtq0tosE8H43EjUoJ1zFdRvIsjjcRlSggleU1dehOM4M8HZcxodFISUhlTq0HzD3oJtWhcM13LqL2KsuGCWnOwxbm5ca+ew9tutmN3MZxXivhEa+nrQvXwcvfCuMnj8XVI6cQHZsJeV159BndE3pWhsjKTIaWMi10jWX8vU2wYcaciroedFggrazLhLaeAk1GGlg1aimS0+uJvtSnA5yoVrrjbayUmNPXk9fIQyKxHeE7aAxMW3Xi+5JG6ONzOLHrMIqYo9nB1wWZZSlw7uqM4dNHor4kB08u3qdjJ4JZkbrw/H/svQd0VtW6hvum956QSkJCEggk9F5D7x0VRRQREUVFRVHELVbsIjZQAREQKUoREKX33kNJgJDee+/JfdaPnOM5R89xlzvGHXcnezBgx/x/1j/XWnPO9b3f+7zt26lTuw76Bmxpc/Ig+5OB+/ysD1RRXauIdn64uW4yt/jr6fnPybk2Wxs3LlevfuDMxwySuZO1Eo6e0N6f9mrs9OfkDob5yrHtCAA+unnytFLI8h304BM4cuwRQBt0cesa/bT2gIbQSNC6x2C9/+Lf9MPWA5rFeAwe3IHC+xZcTRbqHD1WO3Yd05nzpzVkRFdNmzYWQZ3MbeYl4/zYQjkw55hijp7Xge2LNXRoX4VRLK8vL9alY8cpajsqpGNPHLlOCONZOrr6OwqwLuoyfAR530mIGg2KJ1/Yn/zeJjQvFMZnatePe3Enp+rw1SyQiDU4bxHqmbMb6mkVMP5QjDSwgH/09fui7O+v10bx9h/fJfx/Wbw18r4NMdPk/6dAbc/abGEIZ6z33q51uOk9acCwMdHDC1jjqsiEtab5wEAW+wd6E6/gJW/m1TatQ2iyKtD7CzaoTXQ0jTMe+vLDNWoJ2tWYFswgRkT3boPD31oZOOjrERCswf/jA1NmXhkRB6XKBI+flF5APmq9Jk8dqRatWf/CDRyoO3mspTQCFSrp/DVlJ6TJqgbsLTj1wtJiVdCgYIbaXUMx3oHjqrGlYYQ9gUEx8PTk+GnQycQdnInLtryIDEiEWSfuvyYBoOPZu7h5BLDmQDFA6PP0DZeXjy9uVO4XPnNZfjb5qZdpQKlGfIpT7MUkJV4tV04CDTLl5bi0apWYWcp7WqmwqFxurLn3jO2oyQueZI62IufXU5YIhPVVBSomozI9LpHsTMRHhJZ8MjTDcDHb0HASc4Tf4eSo5rhLL11M0OW4Gxo+qa86DIwmj5goAXNcp3Ih8qBURbFHdQwKxrb1R3TyejV0ECv5gLXOzy9DuBHOVjflFLIYsJdqEeqpgrIC3T/9IfUdeS/5r4e17NVFxFnQHEcTlo19jU4gLnv4eGj08MG4qIu098B+5mjoHxAzfH2bkQHuQRRFtUoQeY2V6cqVOHl5OisAwX3s+FHyHw4Gupw8V6TDjFu3lJmYphsX48DWZ6tv/z64Nq21F/E6k32ADRdSTmaeAsx91LF7GMjrQmWTSXw5Nl1p6Y5khA5Qx0EdFNrWC3GXxhPyLaw4h1ev/KIbWw/JPzRIncYMAbBcp9TYa+xBktQsMBiHZFeZO7ojEBcr+8hpORpNgH6urFF2MmcdPbxnt0Jb9wKF30EnTiZq6ZJtOrDjuLw9IELgQs7OitVzT7XXXeMQ/QrJdOacbPv6Q4VGBKpVq1AoLDs1GPLJor9tlk1gjZ57c772fv8L8zx45qsZ6sQx3zN1KhTn69q292c9tehdsp5j9MkrH2nJzsNa/8mn2rlls15//QmE/IP6dMlBTZnWXw+/O0NWjjUIbfZavmib1i1ZpZdfmaJhU9/Qmvdf0/VzF/X0q4/Ls317rrcU09x9DWF26QuvQrkI1T1zH9c51qfNGzbJvchHKempiugcKc/AQBoOD4CJRoQiBzYizFnjHx7EvtxR8TQxJSA+t+3dQlHDo1mfLeRs1wXHtLfefXGeju7dow27yA3OqtO4ofepCyjx9q3dTGju7l3baeD47srj3ju+M1WxlxLVtmOgJjw+DszyUX300gb16AGW2auJDh/ZpwHs04wM22yOK7hpEA7SbbKutVTLoGD24FlgqMM0cUo/Jd66yTlva2qgGhA9Sls2/cpzgovum/MEjQtX5BfWTjeOJOuVx+bpIUTONv17aT546N40VDzw+tMyB7leWZKuIvbXTfx7s3+v1ZNTX9TJY5e1FsxwULCrPnr1bxowbIL63f0QHYvsBWkgKacZZS2C7vqvNikUkXXYiO7KLk3X0PvHyh0Rur44Tk48AyScL9YHC9YqgX30k3OnadjMB7TvwHV9OneeQr2q9fqyZ2VFjMimFdu5JvM0YtAIvfLylwoEO/74vKcVf2W3Wvox5/Rqjes4D8x6O1kTp3Ke63Lj4nc0dFB/dXtgrE6fOKwLx/Zyf9SSBz1IBy4naM267Zr+2FQNpInl5rntrPn12vXTVZ0+liFLHxsVltQoi/u9AOetLfQjY203Y9Gx4F6r55nDBjurrTkIdRpdrPl3RS1RL5BeTDwWesj+L/HWWPnqTcrpH5dZf091+P3+wXg+/KOv37tofy+8Gv826bh/5P41juFfKN6acQ3a0TzwygvRxNkEI4Kn07xpRyoNe1LmTdOzKU2N5jzDGHOeQYyqBM1eRXTJxg3Xde5ovAZ1D9DUhwd82vr+FU/947uDxlc2jkDjCDSOQOMINI7Av+cINIq3/57nvfFTN45A4wg0jkDjCPxzI2C29bNpW+oKskZfoLCTnp2vNlF+8qPQUwRusAzcoOmZGsHVEG6Nh/V6HC3mPNzaUux1sLWj2EvxFBU0gXxTn6ZNECtr5WbtpMSbJdp6LF7ZNhQxQSAbIoDxHobgaqCoTKKwIQbziGyGG8aKh+N63DVFxcVkmoJtpIveFrxvx+49car2VUSnMPLGXJRx86J2LVmGKy5RpeUNFC3BK4PaHT6mv7oPw+lReBPc7g419W+O87CpLl2+ogPgw2JOVYNVq6cQWQtG1U8dekbIu5kbBR8v+biQdQc+zIbPk58Wg1BTQD5mtOxsyZI6fU37fjqhpFvFFDYLdPVWJpnAiNcI1EDXyNqr4/OQPNXUUV37dlGb5k64TlqqRWQr+YYEIdDYmVCOebkJKkmMVwFCnT+5YdlJsTq867giW3jijBgkL78g7djyi5Z9tcaUSdYtkuKzjb0G3P+6BpBfdePCQf3tubmMc6KmPni3Rk0diAMlVzEIbp4hndSuyyAK5KCjyRZb9cFa3Tizm5zdEp1OqpEtOcKdIpuob3s/nLTOuHwiwLrlKl8eimjfS4kbN+iNBVs1eNZwDbm7p6zK0iFEFqmm3lrFlRRcQ5uRSdtDb81+S4UUtT9Y/bHmjblbbe/upGE9R+ilx95TOMW92e/NUHbiIaXcTFJ4xx7kE7ooEefO0nc3yI1itlcTV5wUpQoJpeCP0Hc55gbieAl5xnUU393ASDuqFEUxEOFs1Nj+FJpKdOr4frmCVYy7lqHUDDNFtotUj+goBMFSHTlwSIOmDKZIGKhjazfjcs5Qv7tGgdIMvp0lSOGlCAeCrY+jahKvK+NgolauPqCf4kB942Ayrj0jt9mEVOMkGpvJOwWpvyre3rk3jPf477i437+Hce3fwc4Z130ermTjq6ik3FRQc3WzU3BIc0VFeJO/6Km+vaMQn10QD3C3I8rKDNSjSWRuQLilMIt7yZxxsXckB7kWp3w+2Dz8FFWFBUqOvUlhj/xgNy8TFtoDR0t+AnmI8TflHuylDjQM2Df158N68H6GA+525cwMd2dxNmjKaxybD/dF87Y6+tlqsoKXI8y0RcxxNDnTzt2I082sIpxeOEvCKaqHhygMbDIqiJLIXdy9+4CG414P4rM4OuIMuZav957/SCMmPKg94JMvHD0HItQbB7mlXFwdTAj2+Fiyo3PN1KZPL0VPGqfhQweqLLdQ31MsT4+LUYfubZVfXaAa+xKNnDRMpfFZysIp74Mz3IY8bYsacgQXIJaePq9vV76t86euaukX6zVs7ADdSI4hw7dYnogS/XHIhXJ9nT5/UAMG9VT4gK7kOOboCAXvwko7Dbp3Cvddja7jgGkBmjvx2nncKZYc14MMvXGNZOvUprN6941vNeiuYZo5b6E2fb5Mqz/9EneUrTyaNuja9XJNIcew64jJOv7LZn2x+H15g5ud9/Kj8qBQXFCUjfO5Vk2ad+KcOqs69bx+3vyjuvTpIf+oNroCVt0aJ0hoz97MReWyLExW1oWbOk22cGTnbhTo3ciW3AMCMgCEta327jmlopxqmmYcwZCaUfjNUBGu8mrc1gwupxZ3IXZr8waErT9Jifu9SPtneN4/Wmr+GJuMm/P3tpp/YI36Z7HJf/VX/j2f9a++552f+1eLt3/2+/83nOXvX/NfhHjW9NsFd9Yy5i46Wbg+DBJAg1zJibVkPTZlbBtZgTS52JFD7urswAxTybyD85JGJ1cnS4WBVHZmLdyy9agmTJ8I5WGQPgIBW5ICBcIXHHFFgcJDfEGot6TRqkh54ImLmZPzcTieOheLc7aedcGXeb2Vokd3RYBqJjNwvsXnU/Tjhs1KSsyl94n1E/cevnXmMiccg0h4NH05czweNG9UVhlkDhyCVXbsMYy8QuZI7q87+Y7GP8pKGohdAJXLfsWc+bQe5G49DVmVNsUmR7ozTRLeuAW9/F3VDOdma4QwV5pcHB0byMK1Uykkig3LtuvUiSRdT66SG2vKWGIXLOzcoEeQV12SpnP7f4YokS5H3P4jxg7iWOxUgKikmhzcyWVKTC8k39dNzdwQCWnIYNFT5LCROJq9lHbjDPsBHIt+XmDdmdOcbCAFkG16LpEIAkP0cZRVXZEKwcGW5nE3O9B+Y4u4zpj40fRUg5hcVoSYjPZQWFyn2Lg0pWamaOy9g2Xv5qQzp5h39+xVUWE9bmoPDRvZS0HhTcHuB6qKubOUpjTHJt6yZg9khTvYDaexmTNu2DKIJzieq2hi2fDNN6YM3GGj+kF88NDlc8nsnzzYE9YrFmE35uQ13sdMTcPtQLiHqnlAgDJoeCsrrpaDUxPF8DNnz2erRZQP83K0Qnt0U/qtHBrTLunYtpOqT72mEffTRIcTuxKCRHuELTMa/7KuXlECbujKSq67iAgFI2hmJSWxX8MZ7tkUhzvxGxW4ejPzFX/6tJJoKArt3Jbsdwtt/WktOP4g9Ro6DDGuK8Kyt1Z/sVKfgOevKrdCTLTQW29NZC8rrfnqqO5/eibu4TitWvW1HnnqEa5FGyVfvorIaa/9iLGDEHnbjhunbxcv0aavD5Fx7ArxJU9turRhHAtpAAzSU2+8raO7tuvW4V/0wKJvtPSdN7Vvwy9a/fUbWrpqA2LuYc2Y3lODZo2TW4AvopyPfvpotb5YuFqT35ivcfdN1qevIqZu+wWk8kPqfN8E6CuGKAdW/IdNOnt4n5rjcA2LbKHvMP955DshrMfiMnYAMdxTpy9d4jwbRBwyTfMTNWFMR/Ua0IW82AidoTHo6snDGvvwfQjanbhXaPBp8FQJkSSzJj8sX9bjd9Zt1RKOY9HHKzW0Z3M5grB2IA90+NReZNvXqTLHHRErltzcWk15ajRAiWxoKFd0mvPv6eGtWzdvKax5kCaMHarzl0+p28jBOky+71Vw6C19QpRVWcBec7I83ep15cwp9Rg4jJiLGF04f10njsbolY8+klsIGG72oLVltpo5eoZa4zTu3DlQm7fsU8de7fTg89OZSzIggfjw3FBO04gXOGErzXn8OeWm5RIfMtcUb3D28EYFt+ysZh15NmAesDTzAhUdr7fnLtClmFgN79pUj82eqSKLcqghx9V/wgBcyjQpuDuReZuvZV/u19VjWZo6mYzbx+/Xhcu79MqjX8nSulQfryKPGjrI0o+/UP11M00aP06ffr9FAc07azau93TcwI9PvVfPzR+qvuwrGho8lJ9Srs2frNCqz9fpxdcmqM/U0fr15zVKZt/kbGYjL/bANrjmt/x0VoPHddf4xx/Wnu+/UGSrYN28Eq+Th1KYd0N1JukKzS/lSsrKp8GSbG/ERivm8Tqa9QyMvDXnyZ7zY4toa4MoaUWDXiVIeHOD+cI4GOJtBfuaMvKCa6Ei3Y7XuL0m3NnL2jCvVzE//yOxB3+0VpmIMwYYwdhnMw9z4iA/QElgLq4FjFDHcd9Z9+/8zr8Hm/y/7d2N9zNRopgnrBG7H3uwnSZOjFJmRTbPH8ylxHDXMe/dLigbY8gxMUgGfcp4Nmhg/A6fKKRx5rIi/G00fXqXvftLtg9+9VUTPqfxq3EEGkegcQQaR6BxBBpH4C+OQKN4+xcHqvHHGkegcQQaR6BxBBpH4M4IbNhwl4VNtu2VzOtxLS5cSlE9hf5IhKMmuDOKwQkbD653RCfjwbfBEKjgb1njJnUCX2xnCR6ZB//87Fxl5aTL2cPF5Mh1snTTmRPxii00U1KDHVl2t/HLdxy8xsOw8WWB+FSH28fAGhpoT/RTFVGIref7zawNcZdyLSJGESJy0yBLffb1AnJxzZR64CSYsnYqTMjVvkOHyKaNAq/YUiVFlyniZcudYmbyxQqQpNt09kIhWVAWyqX41rutu+6Z0EH9+obi0jHj89WoqthWF8CaHd51imKChQJwOLZo04wSNZ8fd2IC7orM+Bzl5VSQTdsThFu0MsGSZWRTOGKcqhFIs7KylIqTN4WiUUERDkSEuQAvR7UBYRzalhzXiFD1Bkto3lBJ8WU3+LWTIOa81BH3gQVC3LmrsRRwXdX/7pmyRqw7uXu7LEpSteWHn7T3QoGm3jNJM+bNA4PmqJVffKAlX6zBwWqjBfMmawwC6o1rF2WBw7mJbxe5uflRg7mhypsxFI/iEYQvaB1O3xIcS2GtXDVnzgR1GxMNajVXN+OuyRkh0RfE7Vdv7VEtivl9T9wH0rlO2RdOUyj3JksrE8yci7zChigtJk+PTpqp7375SPFkkm06u0NjO3bVgS1nRF1c87+er7hzv2rvDqNgN0Zdu7fXtT1HtHLJT4i3frhHm6rWqkjduncCvRmkNWvWKie7UE4OTUBjF5N/1oZiuK2uxV9RZJsQdWgbQpE/0VSIupWQp2XLTpCjZq4pU8eqe5dIrVq+QlHRPdVj8EilHDyoX7ZtU++xQ9SyQxsaCnAL0WFvRR6yuS8FytI85R5I0Mpvtur7I0benxXOHNzduM9MSG9TAevvF2+N1/yZa/FOwchoWLC1tTW52YuKbovVVrhuXd0dFN0vStGD2isYXHfTYHc50CBRnpuppCsXaFZwljuujhJEj4LCYlXbNFUQ+YH27oQtGkBco6iEE6aGDL90CvUO9ojjOERTLqcx1u3k5B/F9buWHOcDyrlVBAYwV5UU7rxCA8CUcp/jrotoEaJAEOFl5OsG43grzI9XCojCFFDKPSY+QKNBNy266wHtxcnStmcrMohBKYLhvAnKODIiQF15TUNhOtmICKkR7RgLCy1a+A6iTClFfhoqBoNgvpioZR+u0htfrtDugz9p9YdfqQOO0XKuyauIyhZuYLkfelDxMef14/ZDSqRoe++woZp4z2i1au+rk1tW68C+c+pGLm2VRZGuxZ3UxJHjZebkIMeQpsRVF2gFGXgnTttBDygka3OU7npoou6j6BvGZ5v60Dit27CRrM0KHCgWuPNBlN43Vj+uX4XTHNxy+2CK3RlgvE/jRPbRg7MfgQiQKic3F1Xm14En3qb+k8bKEke9bHDCmXnrJGP0xBMfa+ZDI/Tg3PeUeGyLtn+/RCMn9NDyFfv149YE9RvaW9OffRS3YKrefv1NjRo1RHc9MlkZNy7o4rnjjHcrte7aRWbFBTqyY5e2bd+r4cOHg5FtrQvn12+KrQAAIABJREFUTiqiY5Q8OL6S5EsSBIALR5O4DzI0hPvXjOaZtLRk+Xn7aP++40qIy5ILzS51DTY6SqNDZgEZuziY6kziLehYMjetQGw2irf/df3/dxZvzX8Tb+FdsG4z99FEZXxZ0qBhbWHLvWJvEkmtcbe6uNiSr4hr1raKNgAEHKgc7i7OFL3rTDEHFTX5qgDF+ujsGWBLq8hF30eWeprqEL8iWwcjSHag0cSMnMZkxB3cTma2auLdHCcvNA7zKrLo3ZVTlKt0ctgL8vOUebYQzH62mrVuDjGgNZhwfznQcGNhXgqNg3zC7BxlJCfhzC1XjdH8wjxpXuXEvgWxlOJ7KdSMKpp37EHuOzrSdMZ3Q5r3R8h0045ta3XuRCwNTIYQDVKUubmQ6AUiLGmaMFNeUbVsrRvkSDapq4+DnnhotHq0C9LuX35UOY1lTTsPhvRBk030PXwOGnGSryr+zF6tX7lGVy/l4SiEHEHOfF5yjrYuP6Dsm4XqOcBVfe6ZqBiaXlLOnVOUl5tade6kq6mpiFZX5U/GaPSYh3EqO9LMcUS7V64g/zYaZ2ixVq8+yhwvkLK+as5eolPv3rIPCWAD5cKZI8fSEF0M8eW382dmjphc76Kc2FhtW/ulTu4jLgHBOKK3L8h6T3XsPUJNI9ubXlNbBi4aZ7FzEy8a60Dgsy4ZDUG17Muq2QHFnTyrmBNn1JKc7WryZkvLinDyDlKNNesUpH53HNaxN27pBk1lIUFhahkeyTnJh66QrQoQ9+U4nw1UdlgUjSouvipFSLZhT2eDU5B2PvaGPpwZF/Jss3T56C6wxuSa5yXwJ02hTZupU4cucmhPY5Clk2IOntTun/dx3XgQzxAod/abgWHNOQZHGg3zQcQiaucXIdgdxa1qRfRFE52E3GHkWo67d5zaDBiKEINKa+uvM4fjaIZ7V6Ojm+mpN6fqwrZN2rAV93BWisaP7MnPleoGZIOx055knXZij7VHHYO7at2KFQqN7qqovuP02YIvlH02TX0G9dMq5u/ElAS50ajXOaqdXvtunX585wFVOjfVxCfmadeaT1iZazR40r0a1/N+MnZL9PryF9VqaAfV0iBnZROqNa+t0isfrNFbi17ShIfm6NU5s7R+6XeaN7u37nlqGuKzkXlspercfP24Zrm6dWurRJoAT288LC9nHx09cVojJvaXR6AfGenraf4KkDtLVllWoh5+bKx6PTKJpkM7nf5ph47tP65huKfDo3urgmYiWbgr/XqOZt3/tBYvfVUte/TRwxPu0/WLyRrVp6Nqc28qvLuf7HBeh/i30om913Th0lXNmD1RLbu7E0FSoa8+24zDt6luXU1UZUEea+Nd5BNzjoYNgaJyVL+uXE9zYb7CO0Rp2LwnlHhyI5QOF7nTZCauyxWLv1DXLr3VYdAgZphy1RV54TT+kMaDY3p6zgPa/usumpLq9cZXH3Ad03xBo6gFmPCGajOd+/WI5s37Hjd3BhEiT6pFn866dnoPDtgw7uEw8raNRoOOugjB5Y0n31a7Du1036OPKEDJ+mknFA8oL4+/9AiufBrUWI9dvAP15Qer9POWc2obGqmwwCCuWUulVRXqwvazUDqGaPRTM7Tq68+1Doz07LuGaO/Bw2pL7u2DT8xX/s14zRwzlvu+pcYgcIeED9aJ/YeIjnhdZjSvLJhzj6Lv76+k3CuqYk8W5tuJyAzmIm9fzbt3MmSOpnrx43nkQH9AXEyO7p56v957ZZEC3FrjZC/VZeaNLJo1UgpKTU2uVoiNttyzBh6+gTvLHsc8/TamJiojVsKYJ4w53miXNeb9GhpzylBMS4zGP6ORlp+7I5xaG3k0fBnNu5aW3C//oi+TeMtzgtHXZWTcGgKuDc99VjxPVjCHG82U/5308a8Qb43PZTzHGu9dTSOQ2BtN6M99/0RPFdZn89xWJEdLZ9UYB2W4gE09TIwUfxtNMUYskDXNMlcTLbX8szPMVuWa/GBEqm+tT+jwT3ci+zZ+NY5A4wg0jkDjCDSOQOMI/NURaBRv/+pINf5c4wg0jkDjCDSOQOMI/DYCGza8al2XcD7t6snTntk59XLz81docwc58BhdAorYEFmNh97/cBDyEGw8ZFvhbnGkAOdpcqxKyRQqsvLS5enniYPBVRbVthRcEnStoE5J4Fdd6AA3CbZGgdhw7/J0bM5Du6U1LlwDsUUB2BB966gulFGArKQ429LoGLdxUVJmLk7NQE17GFGuOc7dmhJlnC8AiWqpmwnk4YIu9gDjl5GXSs5culridq2gOJKZVqszuFY8cNIMGNNL/h181QlcoFtTH+1btlY/7jwhzxYBauYXqopcsk+rXcH4FoA5vYCAXEVR0BVsKTm3ZOWGeHvjwrFQs0gKhRHdGT0ngwfJuPDcjluRaqApa6+ytJxia4kKyKNKTiD38sxpnT95UpcuZCkowEn9R07QuKnjFYAYenL3Tn3z0RdqYu2owWPa6hZIteOnE8iu60b22ePyCfVSefoF7Vj5vha8ewPhzlWffbtYAwcPUXbmVX33yqv6csNBBFJ/TZ/zCMi6NkqkKBzeppPqPQyUZDbd+HTNl1roixc/w9l3UbkIV+17tqHA/oDadm0JNy1ZJykCdujdSRlX3LRm+49kfLXW0JE4VHLiOZf2FC7KdQ7srLtLC0X2vktntqzSrr1b9dzkOTpcHK/olpHavnSdNh89oxe+ek0RzXwppB3WWQTpYf3byhN879bVP+v6jVw5knVquEfDyAO2owng5MljuKeM/DHwepk56tGdYwLNeT0xwSSid+oQxuutQFMW0xxQp593kk1MPl+3nq3VmnO3ddNm1VFE74BY64Ub/OSxA2TjGS7tdjhIMxC8iih4kjca4EC+bYVqY4q15ut1Wr6zXNWcOzPsNtT9TE4Ew6FqlMBvCxq3c53/u5P2jyaOOz93J8/ZlBFtvN4ol3GfGJ+3kuupBIdtKZg7N1ztweCG770nSkOHDwM97EVEJFjPklyECY6xzAxx15JCIzmAzmSW4triJOAmP0ZjAuJpv+4UYCmsl2TSeJAF9tMDAdpR+TnknKWmKO1mnOIpprsiiA4bd59sgh3IpUxU4qUM2ZGzWlFRpuTMOF2+HKvylGKQ4LXyDfTHgGOnkHYB6j84Ss4BHZUfh9OZe6s1xdQiUJhz756uehw4TVsH4KAdq053jZN5Tabyrp3G2VGp3TvO4Mx1UUSrMEr+fF6wptYUioPCI3Cb5Gnf9pOauuBFkL/XdGo9biHyHI9cTdD19GpQzHl6+8u/qffI3uTZXtWKd77X6b23aBQp0jN/GyWfQGcdP3hTu3+6rAnjhoO09MU9dBnx1kk7D+3V3aOHK+fKDcUkZlFEdtaNpJt64OHBSkAk2r/zjF57baaakhO8iPutAIeyE27Vu8YPx/HHz4I1Hjmpt2rMC8BxZoEkTFG/iYPVbEA3ingVJkfipV92gSUvUFjr9nJtHcV140JR1I0i7i/kEC7kvfrpwXmPaMcP3ygAlKy7V5Q+WrxBxbjsz5y7rqee7q4wv7Zgx5chRHkjSg/XIATYA7t+UEVJnvqO6I+zLkjbl2/Q5h9+1fSZk7gPanQ29qwemjUF5HoizqQ47mVvk5hTVJqmcY88rDQcVsVkb7Zo0UrJ8RnasfMA1VlrnU0sUWxCDqg/J9DJZBobiYhmZYi3ILIbnbf/5Tb+dxVv/9Oty/prsqgakMjbcxfykKmRyQZGuyNkAmsr3ErWNSb3lqMzKF3yUw0Rr46wZT/cfjas2aXMby1x37ek8Sn1ynUyM0t1k+swvaQCp2UTdegYBga4ULl5mQjClpr88FOyImf6zMZNoF93KjYmGYw7R1BVS14pztDxkRp+zzg1iWqOAGzHawzXu1HxL6PZphxKQKUsafQyp8nEFNbriABkTnMC+bzG39hab59nw+FF0xRdF3w/2ISL//WnD7WJxqFwv5bkTZMfCpa/FnpIDs1Xhrsy9lI8jU0lUCAaVEljWai/iwZ3D8TJnqEu46PVd8IcdFJrxR3fq0uHjysl/iqOOZrZcCxXsS/xD3NXWKcOiIpkfrr6qDjugnLLLsnGwQPUcTOVsl+qLExVYJe2kCg8dHXfEWUX5atV236Msw3CVKkKC9IYqxJFgGa3MCPEvRLcKxhrWVepovKGbFJpGAND7Ng0FPdmCPsPHMf1RSpJZ+9xJRGB20Nh3Sfi9HVn3khQgwMid8Fl5gcbXIrNENtpbOLf5ojz5laI9AgSxWCtq5jnqqGfWDmwbwObbObYVEe2/awbxw7ScBNKo1oGglgLeQQHyjHYE8x8e8aVDGIze8YZl5pYryAUWIJpT467JIu6CvKREYbZL+bkZjPvB5ucfgUIkLmFIJohTvjiqrT0bsFn8DJl3NfXJEA82M8eNJ/1pBNZq01NqFsxDpXs7fZs2ohT91ft2h1LE2GDhg1vpdHThyugUwsEd8aqAhzxpRjlZCSCwg5RSkaejp3fo8EIbJZ81hs0MXUf8CTic43y4vaBXGYNQ+kKHTJPiad2a8+21bp3BoLu0eN66+2tWr55Bc0DUF8unVRizBUtW/KL5i/6UE079tWKZ59TVHhLdZg0Xh8sfF3HyMmtTq/V3Qie416aqHETFmrEyO564cN39cumj2QByrh1cDd9uOAjk5v6rkfHq9XA7ohalXxuc21bsouIi6/1KTnz3SZMIZLiOX333nfq285T89a8hDs8gvuIPTjY8VuHtquigcaf7w8A5rBB8C4gY9pbwydP1LtLt2rbjvMKdkLgZ5Nuxfl/8PFR6jdmONjeCC175lXtP7hX737/nDxogCotKiN/OlrfvvU1TVS4S7/5TPGgeyePfkGDETqH9QxSdmW6CnEXDxsUrSvns/T5p79o1a5Paa48pvM0EA4f/jB7YDct/tsHSrt2WT3aNJc9Avvo+XNVkn9Lmz/6VFXMCfc/NlN20R2UdPwbsMgtZQdGHZgNztdbatmpExQerqLY6yCC8/QV9IxZzwzGpWumnZsOaer8GYroOYprwZExy1ZlborWfbRNSz7ZrTaRAXrrw0fl5pqvlKwkBbeLJj6iDfdqpmqLMrTlq82gb49p8sw5Gv3wLF04u0c/LHhJt3jWeXzOTHXo05amz0Nq0asPaOjDWvjGV2RsuykyLERnjhrNjDQ11DoTQ+KrZz/7UAe3bNC7c5cikDuoL+7m6Cl3I0xPUuKhn/XR3Plq3iZQzy5brLTks9q8eK++/+5nnO6t9MLCuQqEJKTii8qDJOQc0RlKUDNiWGy1+LFHVJqfqb99txaX9VqdOP6zZn8xDyH5HeIkIGtk2+jEgYugwolOgZRkyf66xkAlIzICCeA+M9RRw3ULXYZ/G4JoGQIthlM51BnNuDhdjXuMppMyrrdipss6Q9w08s6NBl3+bTj5ja+0tFT2Ocyp/6Iqq8nfy+8xct0NndTCEG9xDNvTNFKCe77GyOI1Kae399+mv40p/C9ik//MeXtHvDXer4YOnUocy71DHbTwrVGqsy/WLRoKbIynXhujkdOIBTJ+MVZgo73FaJCEPGFuVaHYTAt9tyxe5ZCR7r03pNw/ytv77lkHSv/ouaDxe40j0DgCjSPQOAKNI9A4An88Av+ibUXj8DaOQOMINI5A4wg0jsC/zwgc2/CRXXzM/syzu/Y7O7p64Vh1IbPKjW7remUhfhkPw8aD7x00pjEy1mRGmYFws0J4tSPHzomu6ZuXL1O0qadr3A53KAJYnr327M3V1UpLlYAgpRncVCA2HsT/y4LN94wcpwbDdcvPVGAvMdwvZryvqyoQ7pwpxlYrDJdm24goXQKJWoIgl4toW8ZDtV8zJ7k1wTWD07WkiBquiz3ORjCI6MRlCKnBzQM096UnFIVDoSznFDmZl7VvyxFZ4bhsTzZqUkEBuWW5JoHG3YPiNA/y0WRqNW/VWg44YHLTQNFWmJFHF6B9u39Q3NULaoerwt3fm6wtMidvZCiFPL2aBnvZe/rICfyjs7UVvzdcbXHpWjkGqY5sz5zsJF1GqDzy/bfa+vMFderZSTOeeUxte4Vq3fqvVHHrhh6a8yrv40S2LKLu0s80euIgTXp2ruqsmpN1t1Er3lqorzckIa710scr1lEUc1PyraM6sG2dFr76rcaTNzbmoZEy96tUpz64ampx5lAQkVkKhatsrZz7lTYtv64SKjyh49pq/kuTFcz52v75lxTd+6pZm5b66qX3VYE4aohXLbpSbAdFaV6Qq9ScDK07EKNH53yAu9dfn788Xd0jOupCkbnuntJLZSDcHp34pYaCiX1y8SPKit2igz8e0dCHesvJhzywD9bp0vF0xHh3cvSsQb3ayDsoQNdvxSMe2snOQJRRvSvEmWKgMB3J8vPCseHt4ypXF0c1QVyspaC8f/sR9FhzOfm6youi75n9Z5RY7qVuHX3Vu3NzztFBtY7qyLh2oTiexntWyKl1aypFRkG/QnXZxdrx5UqtXZGl5BoAoI64f0Du2ZALZjgTKHeZRNw7xaM/E2/vuANM9wVigCOY8PLqEpMgXGVgOflMFmSWViNu1JOllQ/OMcTLWdMeGqwBo1rL0bVcVY4p8vUIQxBpgvPGQjUInXUUsawtuA5xP5mB9xMuyobqQty1uTp/YCfo31vq33e4CnBerFqxgXNrrT79oilwR8qrZz9uAE/cBWTelsUp6dIW2dcmyQvnqZ33JNN1ZKEM7r+LaqihSHWzklvSTPHZ6coorFKvIVNUVVCoX9d/I1sKwYMefVCWHobgQYNCg4tKyRn85u1PuPdw6JtXq2XbZjjR2+jc5XOKi0uQJzmSvgju0dGd1aQdBWYK5D98u13nTsXK387VVKAeOO1uwWdUCQ5bRwcbFePIL6x2I3Nwo2JvJmvOSyP1wGODVJR5RZ+98YOuxubp3imzNOxBciQdcOaln9TxPVvVi9+944cVnOuBcvMfpteeeVHezuXkWOKeIF/3YsxNeUKFHjqst37avB/HcaH+Rj5ep07N9O3X34JmvC47mgZadGiqlt4O8vY0HHu5unb1KmMn5SCER/cZoDB7LzUd2152oEWzss7Jnmzm4rQsmeMA9G/fg3HBdXZ4t3Ys/UIPT58KrpM8YGtnReBOrwQjYMn4xh7dqaqkCwoO8tf2PSf05gfgQZlXxyDePnRPHwqBV3EAbwUzPVF9ps/RRXDnsacOq0cTN21du17jn3le/mRE3og7zTHmywcHWurZWBptQnQDB28ICOiw1pG6djFV363ZR6aln8rIqz5+FtQpP1trTTESF46RrWwUTf/sgel/5DL/xWXwz7DJlFz/B27xzlry549y/5nH+z/vvT8+8v8rk/cvfox/+Mdug4b/+OuP04X/91/1r3ig/TNB+veEABNd02hXMdbg364L4+/bX1SvmcdsLc3lSpaspTHPmRqu6hAfLWgMIeseVG5pWR7uVtaLfn1wos2iAaqE7M5PdIs8TAdbXzIEbRWPQ9/LuZa88lbyD3JQejJI79x6xJiWyi3I0KnzZ1VO3rY5oqW1I/MfTt0HH5gCMreP0mMT9SsZmLeuJqswu1IO0CnK2ReUVpIzT+NNYKCvHO0M3ibOco7ZmuOys7NDHCQ33MYCXK7LbdoDYmI1870FAqOBQk4ibz6yUxu5hHVmj5Ntohfk0+hx5MAJ/fzzAQ0aMUb9ho+DolGtzd//qK8Wb1MT6BSPPTpKw0e24iZy0K97f9WPmw8L87FmPz9DUSNGo0yU6/KBn/Xmi2tUkmWuhyBE3DV3DHSOSyq1MpOrZ4QKwL1fOXJFu6BqOKO3Pr/wDamFC+7Wowg1x9UEfHMk2ObQNuGsC4gGrr70iTmzR3LkbIH6x01sgQAppeoiBJJNn6+Xr5O7Bo0aqOa9WyHwmikrJUdfv/WFLEssdN/dU0BF4yrm3Pm0spAnQqmxyKXRWFaP6FPDvq2mEtRx85ZyaIbgTUNMWaWzrjKHnt+/X35kaw4eORpxx0YH1m2BgHCQ816pVpERGvbMRNDtURwLg2AErzcUq6EsWaVcSFY2/mjqwcwBTRCXEI0Q3Qsq0uRw9ZaOHdqjI9ACkqAkVLO/8vWxU1NIDG26dFGLdh3l6O8px+a+JqGe1VNmVYYoX0tTXDqCZyD7qtYInY46gVC6bdlKsloP8zlqNW5EJI0vd7MmOJvy1m/EX4fU0KBuo0cr4/IlLV64SuFNW2jUuNYq5BjDu42kcdBZ377xlpJOn0CA76Ap8+bInvm+lmx0a8gFWz9dqphDZzXv1ZdoxjuloA7gv8GFb1z/vXpDmmg/crYu7/6e9eGEWjcPJLs0nszXW7j5aHxq5aMxd0Xru29/lr2Dq+YtmkEEwBlIE0HKB3e7/LVP5GblChElWPe/+pgaHPNpIhqntYsX64sFi7V09XvqMPoBnT+2Qy8+/rKcQFd//PEcBYxsy5iXaPeny9Q+qpeqXQr16Sufq613JGvfWT382qMK7j9Un3+0XJve3i0nslnZGLBXtudcdtXk2Xezjufo6fsXy8/eDgfwPWw1aLbyHaaYaxWaN/x+LVk7XcEDemn62Ne4n0v09ov9ZItl8vDxGMR2Xxyq4Vq+bBsxD2HQLZoqK/2Iht83Sf4du+m1598iN/6iJvXpptRbyTSA9VFpda7yUq4r3M1dAWHN9MOpk+zbmqjnqF6qdbXVVTLbI1tFI/bjEi2v1+bvdmvx+2vVH7fvnCcn6MTlEwrp1k6BUWMR88hZLi0iQ7eZZt8/n3X1vF5ZMERTnpumEvDmMayf/kQ2NOvUi7UvXMnsAb56f6kugbd+d9U3iuo+ln32av3tmWfVxM1ckyYN1PjnH9O+VZ8pMDQC8bREiz/+EnSyi6YMHqdfftmvCsT9Qxeuy8HVXet3bQUBvV+zJi2QD3PMkwufVr8J45kT7bX+zff0xYfLmV+C9MlPK7l3zbVj7XItmrVMT709T6NnzKNh4oJKLu/Q9YSrco/sIO8WQ9SQkaEPH39DRfW39PIXz0PnqNOGRR9p5psLdJomiGuXr2v2Cwv14mNP6+ylWwif9srOyZE958+CZzBzBFnDdWvHvGzNtW1N06whulaxoWmgecXKElerJVnjNVU0FZKNS4ZyaaWRg0vOK6+r5393GhGd2UdZmcgeaRBjCC7/7eu/45P/SnPj71c7kxDLPtuQlA3h1oI1xYnxYZkB30zjC89/tYZ4y/EZgrJpH264hf9sgf3vz5N/srQaorRBv7m9r7dQUXqxOvpZ64NF0FS8SkGyF/AMQOQPe13jZ43cW6Op2GgwNj5zDZnwNjjEWSK0aiXPHHHJenJ276p2HTv59bh7Uf4/vHlofGHjCDSOQOMINI5A4wj8G47Av+JZ999w2Bo/cuMINI5A4wg0jsC/8wjs3fCm/+VDW24mn79m6xsULjtXax7+ybMFD5YHIu/2wy6yFg++d5w6BhbVFueNwb6qQRzzc3VTyvWbZOA6yroJhV2XWlWkmOuHzQm6iahZC+bYQNP+0ZeRl2sgtIzCgZELW40LpBJR1go0oS3FJi8PZ7mAVVRtlcrBIdYhnrjgenPD4Wd6wEd0ywbZWoN9sq7GAfEXV6/x7M9zelhYKHg9Vz4H7sC8XFWU5lKArlLHNpHk4QYpBpTeKbKvuvZoApLtEeLnnJWH+7OGh/YLFy8qJTkRgbpaAb6RiKJPqBrB5devv9Sn7/+AL8kK8djAa1GQpXprKo7WkytJ0cQoeFfysO8Eas8/uIn8gnzkHdBEE+6epuDQnsrJvKTLJ37St19+rhbNwzSw/zAVpmbr9NXrcg1uqYeemosDCcTtuf26ePKoBt7/qPxahDIGxTq+a7Oefnwx7hYXvbzgeVy8iGEItJmxcVr49PM6efaaevbyUSBFxV4Uctv06AI2GDdLDUVQijjrXvlYX3xzWBVgJO+d1FfRZP9u37lNg8ZOVu/xA3VqxXfavv5nhNxWmvrSbH5nlkpxQhrF+1U/HlZg634aPmW6zu5Yosu/HFV8hZ2ahTtp6jMztWTOu1qz7JreWTaLPGFHnfn1uEI7kJ/csqXObDur9BsFuowbxt+TLNWAQNl5uOL8OIhLwl1NyCurqsANC7LSjqK7OYUmZxfyvxBwbcEbe/l6qgwR+eTucyoqt5NPeADZcmSrnY/TiZQqPUdxzzfcTwc3/ES2npfade6IgF+scorGruTrNlgaAmQxDqQqnaZo/sX71xSHYFnj7kaRqBwscxVahZFgTI6xUS367br/s+LUnSLWbadCvel6NcQBO1Di1hS7skFo1yKQZpLv6IvTdiho5LtGdVZ4C7C2triauA7ty0A9Ig6UFtXTfFAmcydbWbrYERsLXhkkaWZ6Lu9tDs43S+XF2fIBoewMLrkkv4bz4aRTJ6/q193nVVyCy8KTMQpyV3CrLmRE98HR24sMR7DRtXFqoNnBzLMPAnYAxf983TiwTN998p3McHJFtW+lVoj+twrI/SJPsIkdzqacbP2wbIescQVNfmKYkjLi5UNTQu/x05S6/5xee/ZdkwJYhkPOniL28LH91By0b2hEc4r1jLMZuYtck5Y4Q2qdg7mWcd+DNk8zS9PI+4Yr/9oVFd3MkQPOsCZd++EIs9XpbbiNFqxVTFyxBvRsqyefmaRg3OAblizWhx/vBd3srfYd2ureh6bRiNEV4WGpLp7YpqPHcA+X+CBo1OOOc0LIxMl3JlG3kpIpVJZq5LghFNHztG3LKVyn5uSUjVa/PtGaP3ehbiWnk2/pLh9/A7FapCA/N7XAYeOBSyw+IVWJibiMMsFV11pp9ov3gYvuLnOcumX5KaAkT3DdR8k9kMzA2jKdXL9aFuSmWZo5a/33mzRoxjT1u2cmV1G5Us/tAfF6mWYIHPHWQTjqbBRLnufr899EkMrW8zN6qgP398JFX+m5d95Ty/4Dcb6lyaIoiyL+xyomK/OR+c8hbl26AAAgAElEQVQgWJgh2ieIWVYZcUkqpMB9/sIJ8I/hakejyLHtJ7R+7QG5u6Jak1V39GQKr8Wtx1Rd/5t4e0ek+7/WvL9HEP19Y8+d920w4Vtvi7f/kV33m5P9z/PzjPvO6PK5/fVXC8N/z7H+X5/7H/nvJvH2T55C/7ei8z/yu/7qa/5MvP3994083jvNVP8h3hrLsGnsDSGuAfeWpWlus2RRvY1WRui1qEMYtZKbuzPznQXr6E0K2VM1fOazzL8r9DOOVm8Xd16Hmw7BLzGVe5GM2rETeqlP30ic8ek0QaXopx8PMM9bqynZqnXMc81Cwlg/bRSfmEg+fAE40Rol3kCsI68RgATzKWhkSATZzFPVhirBPsGSATZkhypQqvwYArCVKdrBVHQ3idM0jiFMlOOAN0Xh8qGd0BntHS2ZT1rStOFLM1C20pNSmGOL1LFDC/WhecvWGR+Wvx9/+4CgDVPWdUSfOQuVFHdFLYP5HYjF7bt1wGkHFhY3Xl7MSaUVZzAPu6qeKIZLxzK1bweuurwiRQ9poSnT75NHB+5LXMLmNm7g7i1VkJKMm57Gl/MXNfLRGXIN8MNpms3aUK2C9HT54PgrrClWWlaabsUwj2Od6zNwoDxatVIuea92rjVy8IhUCXuHvd9tRlQ7qEcfe1AthoxBzLZjbakD2UyO6kerEKPqFQg/d+hQTw0e1k8BkB8yS0i8Z+wbOE8ZGTkQSQLk5WWvNBpQnJz9yZINBzNfpfyk0+BnTyvhWhLTWQNCx02FtQzVpBkPy6YZa1dRJc1YTuCpbZSHU88et5+DXzeuIoQi1seyPLCuLp7EFDDwhvu5oYz5mmgJspDrcAvWMu6p5KKepjErPTZFMbE4gOnk69jFU8++OZPrzEzXr12THyhge/aD+YlJSsoGY+pKLnF3BHMzDxXkJGjPlo0gor+XG+uxK/JQGe7eoWN6KJrM37pyRCgfb2UllGrzsg1q3T5Ife7qhwbvSHOel75+7VPV5RKDwfmOTU/Ss+//TVYerMdcZlZ2fvr82RcVd/GWPtz2pWn/ZkZzlqd/Z9y/u7R32wW9/P4CrtmzXID5cnQJ0MevLVN+bI6u0MC0ZM1bYHHrNWn4HI0YEoF4+IrO79imZi07IixbKe7MCXD9+2WB8P/UU1Pl0XUU4qSDPnvlTS1dvEvPPzJaDyL6lSGw//j+Gn399WdauHSqoieM0KV9W5R0JkYjZz2qtWTrJp9OVACZqTV2lRr+1Gw1Ce+s4zt26j2E/KTYYs6NnTp29dO9D0apVYtgnd+bo/df/k6Tp7fSvc8OU7UV58m1qxY9Mks2rgV68sM3Idg00ZjBT8i9Pk+vzBkGGhr6SXmBJj/2vArKrDV19OM0G7irdTsHDRw9Uq3Jr1329uc6vH2/BnVuQy7yebn6eiuoOY1QONgryVA+DLo4iKa6iWO7gGF2UimIcjsQz7ZEFhgI7Ss0UTw7Y7GakQ8/5d5Byiq4ro5k0wchAjcwB9VhpP9h+Q/69rNd3NvV+nzFAnKQW+nw1q/UtkNrXKz1cvTwkKN7ey1/4xu9+8EPem7KQN07f7acwRPvXbdO8+e8pFbhDupExnzbzr5cX/bMA+nMJVbaTtZwl249FRQUovWrtzDPCGJNZ11PuaHn31us9V9+ovc/3KWFbz9D08QgmjY9uLUt9dz907Rj8xlNntZLL+KUNZ6TzkDYWfLaO3pu0Ts43T315YK3VJOXgsue/dXrL8neq5luHrumObPeVHiYvd75dpUSLxzVopde15Pzp8krMkprVqzXjKcX0viRqOdnz1Uxzx45WexfEWLt7ckhNxpgucYM/LEVTweGGGphOGZZhusYLCsrMMoOFjzP8LPss4253BAxK4wm12pz03xqjKux5v5+Pa3HCft75+0fred/dU0yremm38yzJI0YBqLfIAM5sMYYYm4FjYqV/128/W2N4nHgn/oyPtedRmSjsbe6sFptPC31zgejZONNbnBSPs8A3hwXcxPzhrGvvxPzY/ziKsg3NlCmbiRV6/tVZ2mwsaFhZyJB21at241/+/o/dXCNL24cgcYRaByBxhFoHIF/sxFoFG//zU5448dtHIHGEWgcgcYR+OdHYPOymV2Szh88nn0jw9zduxmIPxtZ1tXIhqy3wqKC/xBtjQffO1hYg0JoTnXACkSgNYVdB3NLxIxLOMsC5eBjiVPDXoXx9RRUzuiWgS50pthSZ3Q9/8+l2sDUGs6feuOJGgHUwHx5eVL45ceL8xByyc30crcj6+420pEqLwWVUP5lqxiQoQZK0TiWOqMQUWXkONlTULZVWQUOBv6bPW6ZUvCtKFdyxm0SCvK1gRy/+CtZqiur15S7h2nAwLY6cGCPLiHm5oDyM7LyjGJ2TwQRMwswqueTIbR5Uwjsp5Ejx2rbcjJTt/wqF18P8IVloA1x7nD8NpZWKgBbB3vLBJ+sppBSxZ8aigFGidnew11NQ/3Up0ewpj54r1wofudnZ2nNpx9QYLtJRmWZysB2uQQ009iRfXXfkEG6dfSQNm3botBBo/XA7McRs62VSbf+p29+o81bdqk1eYAdyZWdMecFCkwWIPc+0JcfrgGt56x+/XsrIMSPc+JC7igFadys9aWV+mz+R9q87iiFSmf1HtBWHfpTyOvZASeFh6qvX9aeVT9q79GbGj3tAfWZEKU68udKkzJwjzao3LapWg3pr6rcy/rprc9V0uCuhIpSzf3gGaWePqkX7l+pQbgY7n2ys3LI3C0szlHnPkO1a9tx+Xg0UX76NQqG1+Xp7S83sjoPnjhhyr1r4gWW2tUVJCduborAtfVViOlcSzicHRxtcQgUUnGpVGFyObmI5MdSZG4GSrc0vUC7LibokWnDQG2a69Du4zjHm6tbr14UpUGwkVFqiaujwbKS3oBSmVE4vPzLL/p2UZKOxCP6u5EdC1LQkoRjWgY4FkO8vX1f/W/Y5N87COsoQtUgaHBUZETampzLZSXFoLH9wAv3UUiwM3mDuB2Ui5vbEBWscFDWKvZ0vtIplNtSwDWu41oKWc6u9mrS1B9HaSTFJOOWqYMoXg4avEDhrVowbj5kAJfKLag1DgU7CsmZun71si6dOEVe4CXFXMiVnbm1whG3W0ThwKzJ0vVLRRQIESnBiVtZ1oEzvWHoqwoPaQFecYKCcMdU1ZVSBKVZA9HQzd2b42tQaep1XPX5Mve0IWMvj9xdmimaRVHgrNMnCxfr6uV00z0XFOIIGrIfSL9SZSPMRLYPU78h0YaPQ6kZ2XJwaaImFG5L61JkBw5UuIdq06rJJYxXg7sHmdAtyNh2QxzI1VuvfKXTZ3Cv2rtpyN1dNP/VV3SDpoZP3/8YofYSTn83RYFRnT9vogLbNNGt0zQQxOTo/KkYHM6F4L7HKDU1VwePHFceDt9WiDGzXn5V7778to79ckH25Fw38/NSy5aBKi2v1Q2c3wU0hjjYWqgLbuG2bSJwzQeraZfONGggymTGU+z/Thf2neb69dDwu/qr/Yg+snVvUDIuLFtcU/6d2yvzxmW9+OinakkBun2nVuRaZjFWAbrrHnJ5bUt16ehG2Xp4KzS8L4ILjRggl/MzQLRuXI2DeCPZvB0VHBKpL5Z/hwP/eUX27Un1tVqFKTFav2KxhiDaBLUIUxqEAxvy7VzIGE28maLjJw6oW+e2Cotsq2Nbj5LPd0K2uNst3R0Rc5KVzXBbuuIoNxz49SBSDUH1Lywbf48g2ije/v9PvK2l6cBAazrggrVGBTXoGEZWInBOBDcDbVlLVq21iZJgzmLpjuM1FTxyQUYmqNQI+Xs5mdbufByaydyPFYW1imjtrXETe7O+O0AQSELEwVOZBao4p4C9RoUSkrKUmAyqmNeUlNDOhSOuY3hTtQ8nk9vfTTY0iuSX5eImRxTEeZqRmqHYq3E4y+rIU3ejwaMp6HhIAvHxoOGr0XYpwHPZG38HkMsagHgXA/KW3jPc8eb8jlLoHAigdrXkdDqRAV+iFi2bq2u3Trpw7YKuXktURb2VuvRuozlvfAZat1QfPTdL2QmXaPiAUsIxde3fA9HHU66QCOpBvRrCdCWiSURUZ5Dltrp++oKWLPoeMc5e902PpqFjFMeTr+LyInC+wQgl4KfJerdhPrBxMmIjqkwOYnMaiczliWCdz96pRJUZWdr26de6ciVdTyx4VF7tOinr6j4lQwFo1am3XEADZyJ6Xz1+jAxRV4VHdZVHWCTnykJpibnMjSXKweF88SjCpTHPde+ACF4kbxrc7Dy9Tfm2FuYG6QGhIjtNCaeJPThNzAKRC2MfuEt+wW3BW2/Urs3bTPudrr3aaPz0ybJvCm4ZDL85Yn5VEegT8iStQTHnFVeSy5mEO7Ze+TQwWbLmWfCnlDE3c/LGZRsoTx9fsMx+IJF9wMUW8XrykVnnMm7mKQ5cbwoCtbVNpSLaBnNcJYjKNzVgcB/E63AVJiTpNBSW1IRKXOCRGkCWsDP5uDnkKR/etEmFieSVV1uBS05Wl+gIRXYOUk1ZMQ5FB8WcjNUVXj92arT827RRVmK93nnuDY0d2JvmKtD1v2ynUaezWpHTWpyRgqM2R8FEURz8dhOxE7kae/9EbVmxUs2adiWi4VFtWvq9Vi75TmPHtNT9L0yXNeO/4euVivv5mHYeyWCf4qn586eD1k7Vone/10NT2uieN15QHLm8u3fuomEoFJf3cI7hbeb2cvVr21pt7hvButta3yxYp28+/E5d+zbTE2/NVWjHiTr+y1f66sNX9dx7uL3JS/915Rc0YfVnHIM0DxT5QKgv9oih7SeRa9ynP40CZkR4pGrbhn1a/ukmeo2q1bm9u0b2J1YherTefQPXMA7Ov310nzwDXaBtROjM1l0IrHv0xLsLZOfVQQd33tQj989Sn1BrzkGYSqry1W/QSFmB5N7x40Z17xmp8H59yZP2UHFKps7uOaafaaTzJ186MNAbEdMMPDaiHSbOgKjWJpG2IbNG3h5EVzg7sT5B8vHFac29XZ5epUUgpbNu5OjZ2Q/rRvJlCB3FGvv4E+z1idAAcbxhyQ9a9vkeWjOqWTNfUESvTtrzA67qZiFq3qcN1z30nQofMomXgao+oRfeeBHU+RiTOPflGx9o7eptGjAoUoOHdNBJcu4ffmqgMnNu6fTxONDT1lyrxFXQmPnzvquIuGGaMfcFrXhvnoZBywhqHaRl727QiEdmqnXn3lBMsrnPT+rd+Ut1nKiY1xZM1ugnHuB+dlVpVoWGtR+me8f10vjH7tHX7yxSBA738BbNaDKs53eS80zD5cVjcXJrFap5H89Vzo14zZv2oUZxPY19dCD7rCS16jVJWTez9Q37oFL2YWn5oH5pSrOiqdYGrH0tTa+GUdW0ZzWek4ytozGHGM9qrPkm8ZaGXIMuT6crz3VGkyuOW9yuJQYa3tjz8t9ui8DG89rt9zDe28iIvdNw9c+Lt7/RHgxEP3OOHd0RtjQL8+RGA6yN6Af8r87bf5F4a3wW4/nV+FxVRPRYVlkqxLZSr74+RF5hVkrlOcKKJpDaSoOAbAjYt0VsU8SPkf2NE9cSCtS1qwU6vj9Lzzz/uALC7Rr27T4+aNwTy/f+hS1V4480jkDjCDSOQOMINI5A4wj8NgJ/pRbROFiNI9A4Ao0j0DgCjSPQOAK/G4Fv3h4xzbwwY1n81SSzeoQInwB32RsOWDI6a8ksMxy3d/KC/vPBHZQyVQEb0Lce7q6qBrV65sgJckdbUUSUQsgYrc500oKP9uo6oq2FC8UACmmmVL3fEMx3DuHOe5obOaGIVK4gwELIpC3CCZiXa46gVELxx12+fq4Iu5KbiwtOOhCyN9LkjOBiyG3Ge9RSYC4qR+ygo9rZxVpRbQIoPIAPJA/SA/RZm6i2RMWVafOvpyjclSEQOisyuBmunhplJOQrm983fGJ7DUaYCW/TDhTqFW38jkJlQQ5iWgtll5frBjmsdualqs0xB9xYgyBmoHEpJlWTCWyyX+EUBT3dYFduct4aqGgjq6mSB//CwhJFtWouFzsn/brvEoWLMpMYN6BfG7r0x6skx1Jfv/+ZNu84bBJ9rezBVeKIiWrmp7z0DF3PKpILSL7Zc2eBbRxtKqwf3rxE77+6XFfI6R04vqfm4s6LIH9259LFeo3csgAwzn0Qga6lHNawSdEaff8jJgR1HQLm2w/O057t1+XfIkJvf/u6PMKrcbgCAM66qWN87lWrLvG9CM3/dJrsvWuVcuCI3M39id0LlCXYRRfwez89P49CV4P2J5Zp5Iz+GjWyn14ZNl/JOETeXjlTft44Li9cQaRtrpPnbsifPGRf7xqtWLCR68BWTYPBvlJUzCpEXKTgGYY4ZYdD1sGJgjANBAZyOLCZP9egBW7sEnkg4hamUuRPLVOFVZW6dAjBneSu5Vv3aML4bhR5W5CreoBiuNSrZy9wweAhcY8SMsf7FRHHV0zRplTJMaf140dJ+vH4dZXzegssWxZktNZQGDRyHi1oEDAUrv/I3PoN32ZcZ6Y829/chMZ/N9ByxomuQ7Qt4xxX4uD0crXjs1trzMiBGjMlkp+nIETebj2iBCmScmgShPXLRYUU4WoRpB1wLRnFq9Jicpz5Y1NnJavaet28chFB2lY+foFyammgn+0oJJVSEOeaQgwwXApOLojbFD8NrHJRSi5i5mmdO3ROF8/fkrN3KGhvD8XFpyBCIM6SVWcU7awo2NXi7DbES3tfH0R8L/WniDnhwaHy5N6rpSHh1M5fdWbPbjwwNeRa28iGXMvYgky17dlbvQZN1a41q2kWwLUSPUrL312kvTv3q4Z85Eo+T0SYv7p3jlBTXyelp8ZSAKvT+Cem4XBwxN1RCFq1UtXZZRQuS5RVWazmLbqQK9cBArQjqNF4MsVW64d1xxWTlqFOLUL06muz1K59R21c/rX27j+uqzcLIS/na9SoCD0z7zlwzWFKP3kId8rnXE+FNI/447xDtEDYLqqu1ZJ16+Xk4auPX5ilHl1aqrq0UOfPncWJ54jDFvHc0U/ZhssZF5iTI65pnGIhrQMV1aWDhk8azfXbVNePHtPKTz/HAXaD+zhEk2aCKA1qqvjzV2QFejykb7SOgQlf/sY6+ZGt2ym6h1pSjE2+fFZdBnUBh1mpTRs2aMjIe9U0opPOHT+iFpFdOPeOunBwtw79slx9eg5UdkaJzsfE8nvvUWQfmkcoTmfHHcCZdkPNmwSASY5XPYJah8EDlHotXoeO7Ne48WNVnl2onT/sV8YtsKUITnYBXjpwOEHJeRRqmQ8bQCmaxFsmqj/Lr/tHsMm/L+r+14XVmBD/03n7+3up0Xn7//4W5PdjfKcJxciuN75/5//XGU4rU8o3U5gx5ZkiDG7nftealzOtmZFFaEmmqL2pkYRVnyYlzioO9hoaHmqNgjZzZzXuLz/mERuaZFIRqJzILG+BE9/GAQQm752dU6a0eMQUyAcDB7XR4EFdacwBXQmmPI37NSE5lWzcFBpNLHGzh2nA8NEmwoCdU45KEm7pHHQGd+IQ+g3vhxsSsdgrRNcPHNfRw6dYI/j9rDf53LPmoOYTEIQyuO+NZikz5jlDg6hnEQ7C+dcfwkARbtNY8O/mNJxZMX8lJWcyL+Zw30NE4GczMgrZezAPONnIzbkJud0VKkaoas5x+dIAU1GSrsH9IzVuxkPsLTIRe/brxs0rYJGL1Da0uTrT9GGHE87cFnQ9wqurHzmWFk1p+Nqi1ct/1oRJkbrn8QmIWBas6zlKiAOnH96Vxppwzg3Y/XoQwVbWOD7JaK/3hJyQy9kAKc36UoUwvn3FWjKxj2rMqKEaO/se0xp54NcNSiPeYPLUR0G6NkO4Yp0BHV3BuKfS+GII2FbQKxIunqeRpFw9EQrtfJsQIcD4FuZBbigjcoK5mH1RQw07KjK4E+KPqXnbCO04kwQ1oET9enRFlMslb7YYukmRwtqFMj9Gyb95c16bj5CexHVVq0A/b1VWlmvXCURkcov79h4K3SBEpYhU6WmGQa1cpw5c00mabXzZ1w0ZM06tuvSXJQ0nVuSbNyid92GdaHBlfbFGcIXkwGesQYy7cu64CtJuqluXNrik803CVQ3o5G1L9uhaep6mzXlKLaEqWDD29XU5OLGdVHLzpr5a+jn57okaP7wre6ImYI3PqByaQnArZ42YPhOxuExzZ87TxLs7KcDfV9u2bsMFa6tps6YpoGt3ndy5SS06d8EZ3VWvPn6f7nrgfoVERNB094lCQltp4L1vaMW7b2rjZ8v1woIH1P/BCQhRlWSxkvP+40l9uPB7TRzfQzNffEwLZ7yiVNybr698UU3a9NXPX67Ssg/XEYXQSXOWLtS6VZ8odttWPfDiXawpI1nrO2nrJ7v08sugkv3t1GdQbz08+xGlHdypn05uw835kiqyU6FpXFPX+6bRvLZfWz9epg40jkUOaq22NAvILgwx0sh8NtOxvXF663kyWK+n6qHRIeR2dtWpMzf0w/rjiuoQqMGjWqgZ9InD++MVe/maZr76uOwQX+vqQ7R3+yktmPasunfxhYhio9BQsu0hXhh52JNmPyDh+I3jOWDDN2s1sNcA3bocp8sXrpF13ZY820Je46Tm3aIU1L032NoiffnS5xo5kD0cec1WIGnNyKGvrq7RoV0x2ge6/NH7Riq4dbBOXzyi0N6dadbqLC4tbX5npVYt+5W7wkYvvjJWgx/urdMHD7FPigTH7Kac1FQwu75a/OJK7fz1vN7+YJYGTp+hayfPadn7n4PrPkWDRqBe++QVrVv5rW4cjdFrH4AWh6Cxc/sFjtlwhUPfuZKipmFh+nrHJq1e9Dqu8hg9/8E87d36ufoMe0sO3vYqS4vTxpUbtOzLHTiuXWg2e0w9R4zkUeD/Ye89wLOq0rbtK7333kM6JBBCQq/SpCmiKCgiomLH3nvHjlgQRWyooAJSBGnSa+gtlBDSe+89+c79MMz4zj++vzPj+3//Me/zeORQME9be++11r6v+zqvFjXX0BRw33PqgKry7Fcf67MZN8krMUZTX3qeI2FDdMQJPXL9bPalFpo8eyIu/qtVAqXg6alPcB356Il590IFOAMBIAH6iptmXDFb/iDRI7vG6cjZLKIuGnG725sWk0v7Uiv2om00/HWYKBc0TBihHtzPWdNYYg8lwZ5IDejtgDloGIRC0ILDvQ7IQqMpuoatMmuE8TCES+M1jT/TV/jXx9+vK7+3kv12L/H3z+kwNiDGvSX7A1du6gDt8Mdm5n+ud+bqVmO/bWTyGi/+PyDetiDeWjZbKqCzTo8/PlSx/XxVRJyKFfNOU339X8gTF5kUBorayLxtYP9uS3yL4XbevC6H9SBS8cnena4uAfcNmPr6h//zK7r5HcwjYB4B8wiYR8A8Av85I2AWb/9zjqX5m5hHwDwC5hEwj8D/RyPw4zuT37durJh9KPW0asF+RcYh5iB6VuMGsUaYMm7Cjfyf32KTrUEdWuO6tcFtYUPxtpPi3xkww/36JYEqa1WoL0XPfEc9iXibzo26PY4SAxP4WyfjX2/o/+JyNIrDthSTnXFKepK5VkHebi15bVY4Gv0RbnskRlPwtcelQy4lhYs6Csg9osEBN1YhxDqCN/SkMOksF3crMK5j1KVXD3XSRd2CYGcIrM1NljqFIPXr7qPqfdlgJZKBW5CTo5VLNpOb1aLR44bK2sVN6zZvw/VxQQXn8xWOaDP11rEacMVtuGqcKYCBMgYPnbpun46dPqG4nqG6bOQgxB1Pip4UTO3c+Rwe3PO7X+Q2UxE38KEdCJF1uADdwANbWTmrsqRMu7ds1vy3P9YZsJD9ugXrzW/m4JKNU8Gxs3rj+TnahAPAgQJvbW2zPByclRjuBQq2UOlVHYro3k2vkLGVmBiHg7JCd15/k/YdK1LXntF67pXHcboOUtWFAj1Ld/j+XYimZK1GxIXo8usHkLXbk2NHLhY5V2/c+Z42bzxPhlu4bnpsjIaNGyir+gs6vmS11q7MVBFZcDOfuoYiBbmwZWTEnsjT2bxOsj7JecONVGTkzS1crmOFuJbINJz32WwdXrZfz738vR56YZbGX99dZ/fsR6xKlGNwd+Uc2aG87N06t71AbeTcWVBsz0eIr2psNh0/eycH6n+Iiwb6knHz8SUf19vLhLStaapVBIJUOw6u3YfSQPvZaNigZAW7Bmou+b/jr+ytIVdehsC3lOJdLWjLKCUPSJEr41bfUIpT0smE17SgQFdTcE7r3jym73acVKnhNjLE1/Z6ioGGgoGTAYTnpYdxnv7WhWgUsy45E2xtbSlUN6mBfFH4oBx/mgbAIt97x3UUywwRIFt9R/eUE+6ijkYybfmuTThyO3ABN5OD3Ej5yg5nuBXXUjOWAxscs0FB4Qgk1mQ8punE4VTcrI04oDK4BpF9EUddyZB09vShQIfLm0xnJ5Cdo0cMUcKIfmCKDZRou5qKyvTBix8jiEdr9osfcl3U4Gag6F5fxLE3HPTtuKizlHc+Xc11Ltq/fZ8O7j9GDq805eZJZDWn8Ds4YMjks0IUOY3DPQ/htj9Y7YjEHko/eFSLFn2BSG2lm667SUdxyn72/grwqNUUCHE646ZoxTkdl+CNg6kbzmNvDR49GocNjhYaMCz5ToZT3RJXjlEwNLB8nR1+iDBelMvcmFdwqzfkIEAf0k9fLVbqprMK9rNXr5TuZFF30/DJ01VGsf7Dd15Vxrl0uds74Mb30pOc+6dO5+qum59WIpmRhmv7COJFK+fTc6/MAWW6VfU1GfJ06tBpMKSNnIMNIE7b6nEZg9NuAXNdg6BuAY69BSyqN8K/F2M6fOI4Tbj7fjkw1y15/x0K7mvkGdyuEWN6y9sTR3O8LwIy7rsQ3D/zV5KFuEqXTx5HgS9Mh7dsVDWC0DXTJ5Hp1qSNmzdq0ozpCDyOuP03qs+QoQqNiQVpnqeTZEsUVvcAACAASURBVC5aUcA8eeCkcnAhTr1pmoLJQrTxsFMOxyj39Hnm0XY18DpJg/vIwydYOzdtUK/evZUJunb1j+vV0YSAjhMxhrHatS9Xx8+VSM44cJhgO0GpWiKw/J54+3tu29+6bf74smTkpJvKr//E41/DJv8eXvmPYpf/iQ/4D3/1n8Em/xYh/e++7x99/qXjZxxf4+evn+EvBfJL4q21Qde42GGFeMv1abyBgaB1dqLIThY4J04L+MhGEMj25NPW0QRkNK8004xhj0MrAjdlbQ3NNWROOpOLGx5BXEAggifze0VpE6JVNk5dK5Pr/TJysRsayml8wglFcdzJ1Vm9hg2Wd3ioae3sRGRoLsM5zlpfnFVI0bySfhcv2UNnKKIZJe3YGZWV1RCLEMZc5aw0clRLaWBo51qx5vl2dvZ8FrLMETeaG1uZ56rVJzkEx1swTso8vpgtoqY1efUFKqowYh3ILSf+IAqxpp1rrJJszHTydg3Xoq09Wa2VFnwPnLysSwHkrd/+yDU0e93Ic+xNiP+y7AvasnK5Du3YxzjVaPiEZCUPQ3RB7GxotFZUzxHqrLaAOrGWHpwa9Rzal89lqW8XrtWvG9LIiu+usTfNlFcgWcIcFwOBWg/uvpZM4ca2auZUA8nvSLOHr46v260vP1pOdryPps+eoai+PU1iuj3HKfVnML4bU+Xu4K3zh8/oPKhfJweYD+Suj7t6mGY8ezfRFNJ5BPGTqcdUCF6+NK9Y4WE+iLCNzJfVuhmMe1yvSFWSYdtr9FXg7f118ud1WjjvA0TyWl15/QRNmn0HTSGOJrdfOw12xrVuCdWhqTaf16/lOMUyj7vz90YmhkGbQGTqZE/EXqiTTPd20NcWRF5UnToJUvYD1ZMlOXTKKPW8ahDNdi5Kx/lcQdSFIRC6IYDb49a1YOzLzvCZQVfnXUAIRgBK6ke2PY2BSz//Rds2pqlb9yhNv2OCwpOC1diQpWooGBGJ/XRy7ymtZV5OjOmC088S1+5Rso8dFBzSRdX0VjnynuNuGK5Oe3cczRf0/hsLiQ+RrrvpBiWOHac88PTBfUbp8Mp1enPO23r+/TmKSAjV+gWvK2bkjWCYJ+jNW+9UeuohGor483WDCSiolVNrpz57ZqWW/7BR9xFB0K1rrF594R0w0k564NUXFNHzMu1gX/ogGP9HbhmvaQ8/guP0RwTlferBd7MIGIBI3UfzXn5eP8z/luaBeoX7uOmq4X2V25zNnm4Q51kv7ftktXyTuiM2j9ALtz+k6lPgk0PtdM2saxQ7djLrrBEbgWPdEmx/UYMeJp+96nSaZt97OU7sLoih61SEQ37s+N6Ki/fXG3M3iVYx3fvsFHl2dwMm4wM1JFqrPvlWuzZtUhKNcrVlTcoiK/Qo5JPnXr5T/SfEaiX47kOpqbpu0jU6SxPSObKqZyBa7tq9SVE4pvvcQLYu53fe8XNagJvdy7lRQy5j3Gmcy+JazM0q1o4dZxUZ7I/YDgWD7GELmo/yKhsUFt5Lqb8e0MJXfiDawEN3P36Dkqf2VkXuEdY8O5qmBqimbJ/2rT+jzT8c1zb2Dffcd62mvzJL679doHlzVtOI4sm+wEVPvTyL/RUZyO8t0xsv3CZXn059DwGjusqZtbdDZ88VqP/gfnpzyY965YHbtZ8s6i8XP4Vb3IV82FpZe49BuE3V4ude0IHD9brn+bvVY3gvGk6Yu9pwq7Jfe++Jl7Xvl2M0Ca7St0u/1uHvftTjHz+mNhrySk4Uq/xAgb5duVmPvP0EqOkBOr71W8199DNZ0oD6xBtTFD0ORDQIory0Qj312EdqrahXAOdpO/E0B8/l0hxCxAjzsuEMNZyihmPUcIrCcLmYwQ6NyIK9rLHvtbGGDMS+35V5xJbxN5r4Orkum7gPMJy31czpbVxfLtx72dvbq6amhrnecOgaDT9s2v7y+KNEjr+PSvjrftpwvzK3ddKBaMuc4Wxvy/zCmBFvUtXAHpnPZPr0hr5rbFT+ZPH24v0s48U171pbpbvvTtKoa3sRoZEPgMeW5qWL+3tD/DZ9DN6/laY+Y91rZt9lbeekX9YV65eNR7hWInT3bdM/jbicgGnzwzwC5hEwj4B5BMwjYB6BPzwCZvH2Dw+V+RfNI2AeAfMImEfAPAIXR+Cnt2dsbq8tHJG6/5RqEURjQBv6OXaqhq7uTpSV32YgXcQmYwDEWWONcGvNTbcDjg4bqoHFIO5iY0Jl69ygLr5BOnMQd+eXR5RjdFbb0+lMcfQfYWhNvh8jpJabZTteLwCMbSuu3zpELpL2ENWaqeW2UlTtQr6ms44cOan8wlZ50vn//IPjdflVIynoZZNdi4iDw7PXmGGqOHtaP69eycu2qFtCnIpLcpSaul/Xzbhdfa8Yp5Mbv6GwaKkufcbyOz7k82bp4zkva+Wv+QhjODJCfNU9rKt6RHXV/vytOn+ulO70VjJrr9B1ODUo9fHD3X9nptpx4rTjIOokSK8VF4JRDGlpwYVZQSGZwq+jPZmtTrhKUMYaKY5aO7kjMDtT9HZhHJt0bN0mHdhxRD1GhCuenFknf1yZ5PruXbcR94aVisj+W7n0F2WeuqD4hBBZUBDdfSRDxRXV6tszUh8vfB7MbZtumfSQjh6uUkC4h9784DkNHDUMJ2OjPn/1LX348hr16tFF194+BGdOrQ6cPKY7HnlOAj/8wpQntP9ElsbMvEp3PDFCbpbFqjl+Vht/ztPS1cd0w4NTdPW0nriiC3HdUATySebz7levvhEIoq76YOaT2rCZnDd/Hz3z5iR1CfXX2JEvKjYqXK+9eb3acCC4+frIxi3Q1Gl/9vgWndsHmo4s0QDPQEQradOm7QiMDqBgfRiTdrnhYLCnqNMA6tELVK27hysYXSfZU0xuqqwk4xgsMQ5dH4rtLm1u2oDQPWJsN4266SptX7EGHO9RrKnNZP8mk2XWVdXNZfKgocAQWt2iw9SYnabt81L1xfojOlfjgAjGOccHaaCgZImbxwpMnJEdZjQsXMy0vdhhYBSuHBHdjE78ejr0DeGiCsdSgJeHXnv6LkTuWO3ZtIKCWjP5tC4qzM8Ag+lEMZ/vUt6kQF8Q1s6OYJ+LTflijib3T6S84yO0ByH8LAJcv5QhCu0ziPOFZgGcqJbgOM8dPIhAepKsVATm81lgKxk73xAlgFa2RpQrrSxUTM9whcTHqLmijWy7Aq34fg3iXbpefmKKet02UVVnM1UNytfdB7HBrUP+HCcDP2jRhkfNL151+Q36ZM5cMJPZSukXp3GTrlV5Xqm2rwYnfuS4YpN6gMK+Qy4gvS1wrXV2VuL2rVQB12NRNi75/BoEgmaVM2+cOpmLKFKIgwK3B+67sHBE3O5h6j44WQk9YnDoeZkKkBeOHNWxA4cQGuxU29Sik6dqKbi7kgvtrz6DohRMVrG9c4Dyflmn+fMWKMsQ+vm8QYG+mj79OmUUZ2vlT+txa4NaR9y965EnlII7771HXtWST1erZ7cgzX54tt56f5G2p16QI4JUcKCNJo2LVlONpbb+elLeOMgH0nRST0HPzhMRNoyM3uZGxOztuAVz5IOEZWTL+iDqvDj/bbkGhujIT59QeP5I/iF+iDC9NGgEGXvNJWRQ4uDNrdOeJXtBSCZyDO3Jtj6gJZ/sl6uLrabNvAIxpho30CYKw93lgKM5pzBTk6+lQYI8PxQKndq7k8LzatXlVsgf53xvRJ6EywcoM/WIjh86ztxSB145QJFRwcxhLjpEZqYDxdbKMhxt+04hjjD30PDhT6bl2QzQ1GBWO8n3tKQI3Mn/M3LmTILKP3j8ueLtReftX4u2v6cY/5fP8a+Jt7+3lv/RQvO/uxf4o+Ltv4uc/O8+598L1b91O12KPDCasIy5y/Rn00LOmmxQBHhhS4r/Rk6sjVFcp1gNZN6EQ25paETEwrHF+eOAI7STObgZt7xR5G8zfo/r1mhEMNbwuqoGmm3A0PM6hijbTq63fyA51JHBnH+WoFvzVVhQxOuAw0ekDAzyghyAAEFTSreuMZAXYph3W8i2r1RRUSEZnx1KSEhiTSSbcz2udvLYixEwYLwrKhKnr4MHAi7oY0TV1jaUNhpaQBbQrEO+O27gvwnVXNt819Ej+9DQQhG+hbWZBplDB8hyZ+6wI4c6n7mxhUaxAYN6675nXlILaOCn7pltcrfd+dB4+YfF0PBRqvXrdunIwVOqIKt8IALhQFyF/RB54pnbHMGi2yJM1l/Yi5PrnCL6JTMUtirFYZuflaEufhFyCwtQczbkDQRVG59oXJFdyV+UnrllkrbsKNA9D0+G/jFWXuG+7Juaabrw5HshvHXUqPDMfh3Zv5e1tQdrQK2+fGetzp2v1fjx/ZTCmuFAI9DmTau0fesZFRe2y4s5JyY8iu9na4ovKC0vVhPra309x7bDlquTPRDzoTuOsijmk2hwsPF9YxQcHy0b1mIL3L9NOJX3r9yOmJiBK/ACx7tRt4Cy94wBycyKbq1ik1O7sx3cRRs574jITTS+OIO9ZwFQ6blMaBIciwYEExzSjmTFnqjOBqfrS9MNwjpklLr8eh3bkaWVmw+QYyvNuO0qDaEBysHLTgXHEZlPHFPXXriTwyJljRP69O5dqi4rw93MfjEqQKXtjUR3hGvn+jT98PVW0NVV6tPVU4+9eoUCiIL4cc0KGsnukAf55O2lxCUsW6HjB07Lj+awVggpGeT03vPS44iENlr13VJdf8vdZAQ369N3P9KFMxmaNmmCBoNQ7sTR6ACK+vv33lLG+dMIrg+qmDzX3eeyNeWh93Vk5y49OX22BsW46qlPn5Ete6CtS55W75SpevPFpWSxZ2jxd48j/qzVkg/2sH52avSMZN3x0ouIlumaMuJxzSSSYsa71ysrdSO0mip1HzMOkRzqBivR/t379cW8D3X211OcFx1KGoD7j+85YUwfztcabTm0Q9exBtaVW+nWsfcriEaJ8GB3TbxxgkIv62vKHW7HUWxJB1VdbaEWPfuODu48qPkLXtZB8Pub1+2QixONfqDKdx/Efcr5csdDY9TrikRoMh7ksNMM4RWqjV98pgIQ3bEhvTnG3nqLrPbQLoF6+rlx+u5bY/9jr9ufekT5iLevPf+Bbr/tJoAmNYqBTmFDhMIJGpgCiEs4dpz1P/WUnNkTNXJeRUd1JzLhnA4fvqCIcPaRo6J05f3T1M78suz9r7Rv4xnlniij0c9SD704VYmDI2gAc1QxzXq+Xfoq8+BOnUrdKdvWML0z5zv17pegZz9/hYaK73R612FiIpL11Q9rcajPUBiNVfdc96hunTZBVz44WfNffQU6h59OE92wBdfx2CtG6NXPvtaK9+fqw0/maeEPcxTZMx6XLM5MCEV1uKrfePIJBbEHvfXJZ2UNBaixLh83rifNmsH64NEXtPz7bfp06bMgwZs0/ZpX9c6XszXi+snk+S7Xq3fNUw10okUbF8sTzPy2tR+zV19IPEm9Bl/ejYz7yXLH3VkLVWfuS59p9950xYYGEcvRogKssqcLaJxBjLekEeESEcZYH0yYX+ZoI24DlBI/JMwiktJrw30U4iwNhtbsAayY9y3BmDcaDWs0e9VDejH++S1V5uL8aQiY/7x4a3wWA7nsSXNbNTj1uro60z7a2DO3ddLAwV7byCg3Po8j/2E4b6tpcmnlnud/Qry9FO1wUbxlDWwgRofG19tm9dSkWy9TesYFtbCO2EAn6WB8DNT+pf2D8e8mxG2Dt2Tj6qAtO1v1/fKjzMMduvOG/ttHPbRx2L+7hzA/3zwC5hEwj4B5BMwj8L9pBMzi7f+mo23+ruYRMI+AeQTMI/Bvj8DWL16wryjIPlyWd7brCYSjTgSjmK7e8rZtAOFK8RWE1SXM8W9zDS1AkhquW8PBac+/LRHKinBwBPp74RZtVmxQF6VuL9GCtZkqdnEyiZS2uN8u5Sn9ttBsRfGBageuO7q8EYXsDfQqTkY7qg12dGh3UAC2gOVoh0icnVupUITV1+a8injhoKO7Vio77YCyL5SCTHbUaRCMQoBuaaKAW9tOHiyCL7mpZZW5SkxJUNyoJDIpnXXm0Emlbk3HcdOsYrLnGrJadPWEfrrjo1dx3zYrn7y3z97+VG1liMjeXahx29NRT9bXFSlKSKYYCuK3DWHKGgH31Nbd+nXpGp07Va9ionVbHW3VWH6xcGwg3toQwMNCKIobkb+0crvgSHJCnIzCgTH9rpkKwJXa0FSmXUsXyz8yXD2GDDBpHp2dFEwoXmNlZHgctRsc3qLPP9V1YwarT9/hmv/1r1q3dgeO2hZ99f3z5IS1afGb27UHN82BC2c1f+5EUMoPgqKL0C/z39ILT76nh5+YqusevYHidTGQYEe5GULizv16YMabqrKK0cynoxSOEBwCunrP1nItWXFM42+8StdM64576AxFWWsye0cjUDvo2M4V6jM8ScdX7tDn7+7FhWWnsJRmTb55pJYsOqgD27Iobl4u1y5OINkaOD/KdM2U62Xn64Z4vlFb127SxNFXyI5i4tz35ssCnLR/aAguJ8MVYKW8/CIK/fkmt1GPHvHk946UKxrB8dQdcvMLVEhcF0Q7O6VuPq6Nu87xuUDJDojCad1OYa1BVSAms86e0IBhPZUyoCdOIPKqzl0gF9EftLejzn97Sq8t2qjT5Js5uHkgFFSpmfPNHoSxDeejUbwxik+G4HHxfAX9zd9bUBy7iMim2YDCUzhY50njL9PwJHeK4uT1FV0AdexAMTOMcw+Bg6JYFTnIJbiboiITVIzIueiLn8gqLAU/GK8uCV0U3y9egUn9VJyRrvdee0f5x/MQZ4MVREG9z2WDlDhoMLlzOHJBXrfWnda+tZsZzyIQb9Wc7u1K6puonmQvUp3lvDOQwSH8G3R3/WGd2P2NCRm5f91xtZaSO4nIO/76UWAfw3A/gw8+tBmDRiBoyxTFJk9AVHBUyZEN2rT2J+VzTbfi7o3v2kPu3gH6eet2ddpyLeCYbUMID/H1NjmZ3EB8h/i5ygM3e4etl3as2qUFry9Rblo+LnonCnfVuGW7avYTt+pC5iF54ZRbvXS7lqxOQxzoEGmPXPtO4EUr1UHjSDtzRUOzm5z4M8GR6t3VTy4UcEtx9VXjJrFCIKmuKUBoiNX9oJDd/b214cdf9PFnP+vlD+9Tz5Tr9NyUmfpp9X6cNbdr4FW36tFZjzJnNZPrd4csyjJ09mCm9u87wfG20YwHZiME2KuYxoCQxBSOrXH9cj2fPaTtS3YjyB+kgYOsTa6XN8jXSx7ZS8ufm6fFSzYqsJu37rt7Mo7wC9qxd7dCoyh0H2pVkXOrbnvmMTUjuGeQg7f0q9Wcfxk4/6JMJIE9O/eCkGU+AT/a3FGrmN4pcgvyx6EeidBRjzN8rnZSTI/tEa3xMyaoABRsZXWVmG4RXhpAhyaQS9yss2fPy9PLRxlZ+TieTiNiWasBPHdMXDTYx0rtOZZtwlFa0hjTAY7b6r/BJv+54q2Rmfc3kfj3Ucm/Xcb+NfH29177Um7fv71Q/r+8wB8Vby9lxptWAsPdYzQt/UmP/068Nd7CeC8bYxEyivGsSUZzSgcOLKM6f1G8NbJhL+a2t7CeN4DUNDDKVUQiGDmJ9FAh7FgpsouvwvlJT6fYbQjBRosVTS6m+ZI1pZbcaaOpwN6OPPI6hA4rQ9C1pnkGegNkj8Y6cuDJo+0gIiEkxFt+ASCZef1WRLk6BDlHhGJPZxcwya7KoVje0EiOLM0qhQW1Jte5Lw0wAWSItiEQlleRqcv1ZRT863CWNuDwbcNFa6COPTxs5R/gYaJ1lPG6FSXM6TRXhUeDZsYR3IGwaMtcFggm1wKqw9msbJp8mkAIs1blWWpo3yg9+977svYnGqEFJLAzrnXmyXbcWXvAFL/3wjIdBzfrA4PUGEcrDyuFhrnr2omjmWN9aUaylWdomHxCuiL2uHK8DXcqJI7GLJ0/tJfBxnnmHKyw7pcxb4ep9uhWMjw/1+ff7EHztFR8pDXI4S7Mm7crNmWQys/uU2t1hkKSyMtmzqqqKlH90QpEhG1a90uaCkva5EojT5+e3hozZqisyMXedeiYjoNZLyNyIZzx7989ToHxXcG1J+HWHc77sidDjCKdgaYlXJkW4IZ13nRuMNKmtXnzd5/pp29/0eH9xRoxxEfPfrkQhL6HmixdVcV66FlyWKXgkJuqC+VNbrBHXHeE3gId2rUD5LGFln97AAG0SUF+VkQJ2OHoa5ALeFJHL7LdY90VkuyvgLgwXNdXqS2jU9sX/ajvVq5WLVm59z41nqayayBVOLOnOqSctHT2hNY0RgXIISpGrcX5ECRy5B0RBL2iC98nkWH10Y/vzNXSBYsVaF+mm2cNUY9RyVq0cCGNL3aaNmOWKfM1dQtNRzms1TTr+YZ74pJt0VWz7meeNJpbWGPsib/gWDdX1un12+8h871C9z53h7x7kBuP47kISkLBkRz5e4bqlVff09DpMzXlwdd06sA2fXH/PYpi33P5zEkK74Wbj71NTrq37r/pEd314JU0mV2j+fd9otPb9tPEg+DvVKPgrgnqNeIOjRyOcFxTrZFgfS3ay9V3QILG3HC9nKL6EmBAPEJbkyrIYl68ZIU+mP+Nurta6IP3H1LE4FhVZR9REY1cccPv1M4fDuvZO59S16BgddaVq9m3VY+9O4Vs2DFqYG9swzlp2e6p+Y+8RgPQAd1560BctOe59l01cuQEffbNJu3ZuB2KTbR6gjofOmU6r0OmMedxJ47pDUu+V3O5jeJjhukFMmSN/fGsG/vrzPlshbM3iyKnuhaaxbtvfiFrjuXdD04k0zYU1Plendt1RHfefoOqLSr149eHcM+78b2JHdh9Wl99uVXBYR5kz8fJF/1/xvOzQHif11uPf6ymC9yPVNtq+pN9NfKO/uzDqhDcY5m9umn/2u/17pwPdXWvZO0+kKfCxmp9+stCFedCydmwTUO6DdXCr79ULQKmB5nzR3enq0dIoB6fPUtnVKjYPkO1a+NuPf/Uu3r1nXnqP+56zbljupZ9u1brzyyjScCD8YdG1O6sdezfCg78rOsef0VuEYkqOr8Lyk+JAnvglIag8iWNXQvmbtSTb8zS4KmXa/Lwa3ULru2pL9+rgoITNEYuB3ccomvvf0eN7HHfeP5+1uo0KdtOwZF2mr/jAzKkHWhUPKnNi3Zq5YpDyuTeJ5Z5NzTCUwczCpWW3yg3CzdTE6ApNoa5+K/3aBaG0Gg0HQJNZq63t4G042AKu2W2plnPaOBibrdi/4wBnuY0mnCMpYh7McPxfwkX/Ld11XTzYnr80TXL5Fzl4ezE/q+21rTOGPOK4eptQ7g1xFs7moPcaXCz4Ts0NdTRIGtPww9ryf+A89b4LpeoOcZaZYF4awE2furkMN103+UqKC7B6U80DRnObVBhDIHXGAvjOab7VqJU6qsKZA8qe/che3313Ul18a/RbVeGnRsQEZ0UeMca7vbMD/MImEfAPALmETCPgHkE/sgImMXbPzJK5t8xj4B5BMwjYB4B8wj8ZQT2fPagZ0VlSeaJ1DTX89lkP/o74YwLlTOZZnU1FFgN3N1fVlfjJtbomu7ghtbawN/R+S9QXE5OFGW5+S+8UAhC0MKUQxvoHqlf9+Zp3bFiNeKOsLUzkFz23LBfxDb+tojNO5hymYziwyVXUDPOWyuKyP6OuDCdKZqQCWWFQ8bWoY1iVqQG9I5X2YF0ffrdThVSIOzE2dslEmSxHcIPsqQ3YlyfhL46dTRNp8+cBQMXjagSpv0X0pSFizYmLEEQH3X8+BFcfq66c8Y4eSKSnj56FHHExpRbV11fo1wKKyPHTJSjr7uO79+vjas24ALJVxEIXFsXGzr5/RUXFo4wh7ACnq8G/LK9l7cSyJ2NjQ0F/0u+LLlKXmCLA2K6USyjAk7+ajXYxuzsdBxCjfIH+xjXLUmWLsFa9eX74FprNfHqW+QWGmfKqaxG2DVyWp3sXUGxNejo9+tVWFynETfeJFuceW0IsY6W5J3W2PF+AbLEoXpw49fK+HWPXEIilDxqrEK799PqzxdpzhNzFQjq+V5wc4P6J6jTsUZ2OJ3WvLlY8946qCFXRKrfgB6KifJSbkaBFn+5TQHx3TXrwTEI8y2IhuTJtvtr9M1PqSzrpDYuekLjJ1+lzBMIx19sUGw8QuYN/XWAPLud5Pr2TEhQZHKw4gfFKB3MoeEOTEwcJJeAKK3+6nNdYLxnjBytNT+t1d6McjmGBSkY8diDrLzC7EqdPV3IOWelIJC4k65OVlL/3soFyXkMZKYfzlMqXLhZjqqkpBgXaozKy/MUFRFuagZo4PzNKMjBDWmrIYP6qOvgvjoPhreTBoEu8T1UQhFx/tzN2n20TlWowu0UQS3q2uVMQasZ4c5AyllZgW+2oChm1UJBhwxIkHuNuEvrappwNTkrCbzgqBH+OIBb5WrpJkdbkHpNoL/dXdRMIbzBqhGhsBI0HMVussUsDRc62E8HF3J87f3IRbNWRX46xe3DCqXI2r3vaBCZjio8na+Thw8qFcxvdU0V2cA+CiebOJYs5ggEYCdyC/NzjlGorkLkRGgk/9ZwLBdkZ6qmwnCZOSAQeik4PJwsRw/ZhwYijFTpu3e+ANF4XOHk4YVRjHTzsFBGehFo3QI10vTgQWODv7+bwgIRuJ1AVFNE8+K/7RFOCwsLTSjRDsTsGkKFu3btpujoSJWW5XNO16lnr2h5R3Me2zEfGEjnM0X69tUF+nntQYRnhFgww3FxwWTGZqiymOu9nrwzNxf1Tu6qeBCMTRTNuw+Kp5COuwRHiCw8cADSCFGdL5v2Jsa1lgJ4GuflBUSUJvkh2FpZkIUd46nQxCDt+WmPnrhtiVw4h2Y/eLm6xgZo7S8n9Oa8DfppxWL1JFv610Xvyj3IQ0nDU9RRXaTTew+qLLNchcwFPhXe6gAAIABJREFUhgjqyjU9fHxPUI0Bcsex1tbpyFzlqpqsRn3z5lf69Mt18gm30wefPYPTp4fmv/CWUlfvVny0n7omRzOOOPnImXPE0V7cXqfIgT00c/bN8gpyQyivUNbBNC1bsU4eZINatNhq58ZjGjwkRVNvJrM294ze+WSFZpLhG4/btuDoHi157we+b7YefmUmjQBWys48ixDmibhUTkNIpLJyc5STl6txU67BfVSsH79ahosPkQ6nTGhEoA7hItqWmouo4cG5RzY3uc+2IKrx3PzDNfB/Urz97Rv+MSH3b5nTF59rZPH9c7d6f/99jHXn0uOPFqH/zM3Cpfc3rYO8sJGH/o8eVv/YGP3/+NXf5teaXut33M0WOGE7wBBbMpfZIrSCAzBl0BvXt4URgAgqvgOx1lh/m6jmVyKK2jl3IhaEaHj/ZIUHeJIjXgyGuEJhft5qrKjQqi0HVAUa1IZmqxYoBG38NDniZqIBzAZnnyEQGwSJNhztVoib0CZNhXve3OSubQOf6wjy09vRyuTiNdx6hshquLRqWEsN965YZ+tB4xrqrhvNNyHktPoahAvK+0XlQGlByFpbke3KZzb+u72dRhBnLygTPZTL9eTq1qTknt3Bvudr7yGEKRrCHBEC66vr+Uw16tMnXIlJYQrxdlcXGoTKEG737jtD00cqKOB6TZkyTtXENPy86gANSwbevlOjxsVpBs0alnz3t179ROs3nAYn687aDpWBXNEOiv7tNJxYQPbwC3VQFPupXgMQFdmXGBmwUWSkBoZ2Zf3M0hcfzkM0rzMJVXF9u5Mj21OZxy9o9ZLtWs28gsoiT3drXpdxxP3fxE8bwuJV0/pqyl0zwI2WgnKmUYSc31W4/Tdu2KM6MM3jrwnWI+88Bd2iRZ8wbzk5ekEgCaLJJ0jeMSM45t4cb8QL4zghkHe0l6mm5AyOaOYHnGXHft6l9StPsHYE6cCho2xZbHQ/WNyYUQOZOex53RrcnblatXyBNm7JUM9wF43p21u1pZXatuuUMnBCVuD8DQl3lz+ki96jEjRwTArREhiNnUNpfnMhysKd9RUByaaI0xZkPcfEos0PRHyAGirzdGrdKm1Zv1H7DxTrshEJmvjwzTQNdFN1TqZWLnpHFk42uuqme+QS2o1zpZ7vUK4yYjAaK9k3hsdy6jVr2ReLdebEIY3o20Mp3XvoHPSJ5au3yss7UH1iYmiAOivLtir5RfioBTF56NSrEFK7cOxrMHBDKnANMzUOtsBVXj/vO332wbcaMDZWtz1ygzxYk9N2b5Mna2PWGWnRh9/p2tk3acytD2jNR/O1+uOPFDfAXUnJKUoccaW8o0A3b9mkL9+bp3eWLIPyUa2PH3lKJYdylNw/RglTEtVtyBjQ2we0YM4KnT9xnn0sMRK4gVkA1at/qMZfN01Rvcab0OF1HPdViz7RtuXfanxKhEY+cLOcWdtqKgpUWViu0OiRvM4nms9nTuzmJU/2kq7sSW65b6oixg7EvA76l2aE+soyvfrk62rJqVIibvaUYdGKJ1bk0K4szX1tqTycAtgbFGr2c9PUc9xwlR3cDjmGRjWw5Jt/2aWMw7k6uPUEa1qAbruhm0pryxQSG8I+tl3JyUO1b/Mh3LT7yZjtpfSzZcpDbO8S7aarp04CX56PWPqdZsyczB4dt+n0OaC7IaYMD6TJCYG/086UH71y+UHOf2ca8xDj7xyoYZPHkj/qwRbBy5TrumHxCkgY32lQYh8117dpT/ZJLVr1NvcjXHUlRXIJitM3ry8AT36AayaQSJcS8oNtdefz9yp85BD21VBO+LwP01yY0rufrr75Hj3/8AvKIiN6/g8fyye5O9ddqSxxav781nxtWnlIT34yS36x3cn4zpedW4D8wkJwc2/guijV/Cd/ZF6J130fzdXLD92lxIgkTXnqeX3x6DTG9bTue+o+RY0dr2NH92vh8y/Lrpx5t9GB+y9rvfLNe9BxmPpq8tjHSZ88/KV++vm4brr3Zg0YGM1c9L22H8jSmTxctDRrGHvUdty1psZCY11njbNFnLXBbWvD3G7JcedWivsnQ4jk/7Gn6rQAW25EGhjrgpF5y/0b/Qyg8vnFvzx+u1b+duH5o+vmxdatvzUo/fWej/mrg2YboPty5v7IjXmSE9wUWVHRBDb5n1zj/7v1+R99h79GB/BeHRU1ZHkH6fGnR0FeqVROMWNqCOEm8fZvlApj39HOny2Ywx38PXSERt2vPz8oP9a6CePca4P93aIuf3QP+RTmh3kEzCNgHgHzCJhHwDwCf2QE/rk7+j/yiubfMY+AeQTMI2AeAfMI/AePwNaFs4NL8zJzD+w6qjIKVAExoPPiAkDTlVBEoRCJA+RSPdgQbv8m3lL8NTLxKGa6cANbWVSlyoIKCi3kspH/5mbrpy0HC3WwAJwhooGlZR1CCNyuvzz+C9KRgoMNN/TGDbPhHjLcjo1kYrbiWPQDweyMExKTCs7OWk0lay08ylNff/yN2k60yCIoTA2urghlTXh+qhTkBKYryBPMLvmmoPQa6xsQjJJUXtup5SvXq7iqiS5zHESIJ9OmDVV8Fy8d37WPYoKDYuO6qmu3WArIpbh5Kk3vn4XYm3YgV9U83wFhrr6ijnyoagUiQgVH2ygi1EX9evaRP7g1SwrgaWmnERaPqcneSX7g08JAvyX0B9Xo7afqlkb+LpZvaxQrcAjTxU9rvTIpAOacSVNwj2vlH9FFS+e/qxXLTyo0EmcpWOIR4weqW5SlqhHXewzojQjYru1rt6j2bL7O1NtSGBypfv0vU2VOut596nUNBw05ftoNFEEtdO7QCW1bt5nPGaPRN87Ssb3b9eitL+JKstfHK1+RVxTCZGeh2qodtfCud5VXYq8egyIVm+ilxpJ6/fDtIRHmqevvGqluEa3Kx529acsZDb5qFqLwUK1biNAUHoA4n6iXH/9IPoHOGntVsjKzckBoGk4tnDiI6qNuGM941mrhBwuVENZNQyZN5ng2aM3iL5SE2zAbFPCCpalyACsZCta3a2SAAimm5pFtWI3bspbfjYjy1kDE2ypQv4ePHceQ7Ch30HuVlYYri6LezVNxIpbq6FE+M8Usd2dvBeN+NU47V9y8jYjxaefPKC4R11H/ITr+/ZcIpE1a/lOa0nFsWftRUOaYOxjIT8RCzkRehgI3TQOcnjgUasEGktkKbtID93SP7k4aOzaK7LcuiJrVKkFsbqxukIebO+jxCAqeddpKobMScW3YsCFkpQXg7CyjSGSjHsnjKNDFqbGK1+Raa24qV87Zs8qh2O4T1IPiZjjIYF/cP2DkwPFWk/23i8zBneu3KjqwqwYPTOC41ZjcpxVkk/ngaPGN6yVPsnVdPDzVQJ5jUUYaxdEchJQWJeJGsUd06Wiw0Y7P1+ibxSvBlRrZuWQxJncjd3UMODhXNTbjZOG69qOhwMPIUiPnqw0XrCPCSSdiCxcxY4HkU5/ONcmZjKPIkvFpAaNqYcff17qBHg66iPlEwG0oq9eLNz8MEjNDjojAbRTKa3HyOjq76a0FL/AZylWdW6SohGRV1marAUdP9oVMZYB99vMJoZCcgvAZRsYczgeuGCewwpaITC0NxTgCi3Rg0z6dO7ZfY64cpujBt2rZ3C1a+MlHFIhr9Ojj15HX/LYWzv9Y81+ep1Ep4LObisi0rSIXMQTxpkVxEdE4pc7TaJJlclP3S+nCdWetsK4uSh44UJ6+kcoBx+4R04tc6676+NmX9RkZlb2GRui9bxbgPCrVG3c9qVryOJN6Jyq/5DxYbVPCnCk/Lq+gEuyzPfjwexCkCjlGMSbs7NZFX6vvZZN0Mr9NH77xuaKZLx5/faaOkB343oIfdfM9Y3TlzTeohOzFTygWe5AtPGrUIFOWZDiZoAaCsB6xKje3gL9r0YjrcP7SbPD56x/SRFOGmOSsMMTbUxdq9cv2czhvEbpx67WYxdu/rkF/tAj9Zy7//7fEW2srsp2b6nGaGq51FAEDp2npQKOBPajIZtVADGgEFW5BA0U3ctQH9k/SUNzlycwbjo5NaqTZqIIM+HPg0A+So3okDTdnRatyQU040rwVG+MPjrUK6kAdYoDR0OVswnXaEJVAa5UpN7e5rQGHro3cEO7soVN0Qq4wMhUbKstNfxcZGck1aUnEAQj28nJIFaC+mW9snGzlBZLfmUzcWtblekO0xd3WTCQBkjCOfVuIB7WIFO1cG8F68O035B/cBXz5IWVn7FY5WPKYLkmsdYk4WtlbVJH/DRa/Nj9TJ4/uUGVFDpHQnorp3l2dEDEIUFWQb6gO48qf++6ParVwNsU5GOuVHetITW0jiHY33XxTd42bcKU2/XpE2zcdo5kGJD3ztQffpbLBQP7XqIqc+2YcvsiuJqG8mTxtT7LXvb2cGFfGgLEqKeR6dXKTd4gt67SXhpFfbi1nxIFlrBcN5LO6qJx5xJbMWDsrO+WBdzays2PjozQ0xUdhka7qP3GYXEOTyErNUyoY+mNpuzRz1kgFhieC/22RC2KlgVCtKsxXSfVRObg6ydnLE5oBKhGKaiNrSEM13lOEtVOHihBBO/TzmgNKS6/V5KmX6aE3n2ENsNOpfVv1yRvfgo3OB/nfKHdy5+29bVmTQGU3Vau0tIpTyw2EP4Ilc2nPIYPlFgIxwobzAlqA4dK2tACZb4VjkDmy3YLjZlGAg/YMwuYunWSdCAiKUNyw/vKHTGLn7qOT23eQe75O+RdOknkfrcuvHIvjzVLffPk9DXAluvmhe+QX4sT+tQSt20Y+XpE0JKWbKAuRycM5f+zJKX/d1Dg3ZNRolbOn+GnZT0QSWCslPp7vXgEZpF6T7rpJzmF+ysCtXJaXQ4NMEdfCMEUNGshSxrHqCNDe1ev143ffaGj/IEWGQE8BL1x8Ggfe1Y8o88BZvfLUc7rrodsUM6i/3nj6KZy/3ho7MYUGm3KVVDZq/A23advPq7Ri8SY9QPZwJFj/r178QqcPHNajrBEhfeKwKgYI3U5LPl6g1B2H+BylXA8cH5rCHBCsYyID1Z/Xv2b69aaM27PrF+vtl15XVFKgbn/gHnDW0arKP8tzmthDXKmn739RK5as1MheOLZZN/0D7HT/6/fLPc5fNQjhjj5eUDQclLpim0rSz5L9267+l4+RB81ZT9/yli6cwDGOaOXs3qjZj16PC78Gx3uJ+k6eynVkqcNkf376zmLOHyvE264m8XbImEGIcIiFzC9HaYZobKxDeOyrHdsZ28oS9eoToSRIOFbs9V96eimI5FiVs4au/2WPRpLfO3JMP+3cuZZ4gCCyjyuVujdTPt6uUG9cNWV6ipz4e2fPOBolfHUQ1PaCdz+gYdQbyoebfj2epjc/fx2aSS/EeWJbjpzXjjX7lLrtsBpx/vuH+UM8CdeQ0SmKGjlKTTS62YLKff2B+5TNtdynZ5y24MrtNqCX7n/rKTn70bBq9A0xhzUUV7FnJOKkH9doyy5yvF0U0H2yKnFwfvT6Y+rNXrCNueirL9bqzTfn0Dy6X+k5eXrg7QVa8uUc7d+RplmzZiouKUEHt/xMtMtaebS5Kv1QuqKJlbhxztNcZ5ba+PUXunzcVdqRuldfP7ZcE2ZO1ZRnn9GJoz9pwQOPadj4yfps7W4au4pNc6cx1xpFUGsaZoxGHRuQyY7cd9kZmA4adoyfDgNVzJ7Erp0NMbSWTu7TjPiLdpr2TOItW7YWU4PUxcfvNVj90XXTEG//kQ5rGHKNRiEHGhvdHBBLaWhsJ2qmAWRxdSuf53cay/6Vdfj3xFvjtawMV31hpfr39NDzL18hKxqDT1+okBvNm62mRuJW1idjzP6CkjaeY9VGI6I7Iq+dFnywlaiQUt1xG403CZFRA29emfGvfEbzc8wjYB4B8wiYR8A8Av8bR8As3v5vPOrm72weAfMImEfAPAL/8gjs+eGJqJO7tqengf9r4UY+ELdoBKJRZ3k+IhluBm6kLxp6KJNSaDHwiMbNuzVqVjMFRFty2wzXTE56Lm6cJhweOCuM5m062bcfLdbpGsQvHDWduAxaEMIuZe/9FvFoagCn+HAJs2W8j+EAagVt5Qa+2c7WUfa2DggWNeqRFKM77rkZd0GFlr76rXaRdesahChlOIosmyngkBFKfpI1Th9KAoiUYJydvLVj/0mKRvVkqjrgXDSyc5s0ZeoQ9QcvWJqRqT1rL2jb9iO4Tux0PjtDWTkI0eT6WrbVcANvJW9ym5zJ5ezaNVCDxiSo98gUWTSW4jpIp4BYyOcxRDtfXDK+8iHf1crRR5nnzujAzt3Kyc1TK8IvPgfFDxiqnhR++qTE47jFimTk5uK8qSy8oIy0g6oqLVRxQY12bc1VdjqQPN43JJzieHyVXDrsQS1HqNdVE0Ak5yhrR6p+WHFUn6/LV0h0oBbMn6OO2gw9/vCbSiDrdcadU0Gy9iZvq0rfGvhHCjeT7p2l4oPHcRrP0VDcO3fNvgq0oxcCnI3ytu/SJ48uUfdxCbgIgxCLK7Tsy8MqIXf15gevUrhfuQLATB47mqdO91hwcJNw2uxVxtb1ZNFGaPFXu0CPFeq2e67EjVmIsFSM49hPDoEU3QbgKkqIx3FMLiiVsJKSfLkFhCPiOeGwWarS3BL9sPKMimrJQPR0A1kZrOGIyDat9crJKkaQvaDSinJ1794VcdJVmTnnFYHDdjD5cI0UnVf+tFlDcNaWFOfqxInjCg4AOewfToOBBZm3vUxOmozTR1VRWy33gEDOdZoFKrLk1BmBM2W9dp0tBo+J05MCr62Bk8PtC/cSYQwnAOdhDc836lrunPvdyErrkxispB5uYDLdwFc2Ke1Uvg7jqrTG/dC7Vw/cVSEI9oi8ZDo24WAuyi5QuSGyBoYqp6BcGbiMfcAiV1UXKAex0kAwW1mBCye/18gf8wUv2R1Ham9y6txCfBBlQSuCaK4lB9L4sWyslSvu3vqiUt77vI6QUVxe1AAOEXEgwE+RickK6tYTZGeA7BzrdXLbVnKEcb5B4t60eju50TmcGwlyQ0RwwckW2z1FHhSu3ShMNSOolBSXqWjvYW34ZTsFPQt1TQimQcFBDVXlOJtDyQ60QagxPoOvBuGcbra21eG9Oy6iUIMCEVZwXcX3lJMrIkpanube9ZwOH8/VgKHx6to9lpzGdPUe0oPMPj9ce4hDJeWqs0CkZoxaGu1Noqk3+GBHX8qJzDl1iMh2CELuiL6GgGFy74NmNQSJmryz2rlmmSLjBir2stt1hmaId597DYE/Ty99MkejJk7Wj3Nf0eeGAw1XmRWod0vbJgSkTgr9XsrPxCFNsdOOol03mie6hFHctCkz5YE6gn4tOZelXAp5V9w0k+86mazCRXrhxc91272X65GXntOhFd9o5VffKxI3XTZzRziF5XyEhDNnCvXkM4/oGA7qvKxTio8LUnRKjGKGJOuHN9/nPd11w8Of6Pz+E/r65dfBWFvojpff0LL5Hyib3OFZj94qp8Ag8hlXac+6PWDicaWH+yllcB+K1vXKz8tGoCqhmSUSbLQPaO5qUOcHdHzvKZP7NywqVPxvrd5yAgy1l2yYmA3x1prxMztv/zj+8V9eXP/BE/9vibeWYCkNZKXRANHKWusAUreFTNpq8lxrQLRGhvlo5IieGjaqN+LhcBpjrFRVUqC8s0e0f8MGnSPTs4HGj0IjTzu3gcYNO6gRNEbhbo/tGqqUlDjc+MXkZuYrOyfXJMI2gLawR8y0BtXcYaznoFNtEROMLHM7e+MaBuGJqNxhCKlc90aWuNEcZhA+DIeYPc4+R4RZOyOvGb25CfG5GuG1nn2J4TGztnViX0GTBPNlc3OlKQ/++mkT1fWKPszfNJvwPdsaESJzj8jVM1hOnpGIoNVg6wtxhZaY3KxdQOg3M5fm5xdDs6hSAeKjJY0ifl4uphzv/fvOqxLXaTiZ3XExoSBI+awVtSCji5QPxvyW20dr/Kw7EUHcQMGm6vWn36Lhq0RNzjbsF6A2gNp0sGb/g1hhg0POwbkFl2wZz21lT+EMuSAc5HI9WOhcRF5nk6DhQhOMHXuYZpxotfy4u7sZBlyc0tAdXNxpLLJQARSFYj6HE8fBzrGWNS5Yr8x/B+deDEcY5HELQiZNO4ZI00HDSgvzha0d6zxo4fa2IuWdP4FYUoWTNQIyBQQLObAGWeIC3annHvlQFWWN8iQCY/yU6zRq8gMI4w3sIV5W6qYNigiL4DPbmBoBvBCO/NxoVulswIFNjjpObc+oeDDGPWTDeBvnmwU5uI3VaQjHR1j721WcU6kW8P0O3qFyDw6Uq7c9UQk4AKs6yekt0969e9SAI45QDkXGJyh62OVyDwnTKZrsvv7ke+3etk933T1C1z96tzYv/lHbN+yApEJcAOf4gQPndOXEa9SfPVJx7mEd/nkvooyzrnzgQbRlGg82/0zOaK4CyLgvqiSjvbBCyT2SlZOTpaAQ6AQQHTwQM71Bac9/62sVn2vV9DuvV49rh6qZRjSHjnC1NlbqyBaE9XOHlRwfCdqf68rFj8iAMfrlyx+0a+06PfLe81BYmjTn1lfYY11LQ1YQaOuNpkzomQ++oG/eI791z0rN+24eTVPd9PBNDyqDTPsnn5mg5KlDcYymcC0QN1HGeZmbqywiErZsJ55j/T6Vna9mvyUajzx0Jw7w/IJsbd66R01EgAwa3Auk8BR5RFnQTJADWWMk10aUnrrvIRy9G9QbPLU6ShGlPTT7pdvl7CPGKUOuAd3UWWIDenitMrLTFN41XqPJHP523nriD9Yokr1abWWOgoKsdO31/RF4bRVLVINLeHfWr9N6+dEPaN4UbtURNFJCm4G008G55+yES3Fvms6dSVe/vgOhW+QoJNJPw0b24Bptl1/3RG1cnKrvv9mIOF8GPcVHz73+EHvyPLKld/BanURf0BhXVKyBI4I17a5RnMslsg3wl4f/EK2bv0OfzF2kQM4hw5V64sxxDb11IjSYaTRtZBOpckHLP/tJZ1NzVFhpoREThuuJ1++Tk3cV5ybNBPYhOJAD9NPrL2jZN2t19dhBkE/aFN2H5pVpN/M7pThi0w1kAFnWoLmF0E3TyNF93ysqhPYDtwG6cLpZC+e+BxLcSfc/84wemzZd/Sb01aRrr9c37A+uvvF6VYJUX//zCk2b9QLNqK46tnaF8shSbqBJ9eeVO9V3UKJueXUWButO5Z7PlINvGE0mDXrw2mc0/cZJmvrSGyB983Xl8LG69rJY3f3cy+DAH9Wu3acUQFOeNfvHTvZttoi3BuCYqYamGnv2TjS6teKsh15gwXxnzA12COoWTCiGybad57Wxx62rBznfguOUfdylYurfY/gvLWd/VLw10Me/jdq5FBNg3OcZ17ajXYs8nbiv5DOa5rraVtXhdu8wiAt/0uP3xFtDkLVkj9RWUkc2trueeX4sTR6tnPuVEGeI74Ce0GqIt83ElPBvK+4XbMkNb2UebaAtoanNX5/OR7yl4eCF58crumtMYsTIt4//SR/b/DLmETCPgHkEzCNgHoH/+BEwi7f/8YfY/AXNI2AeAfMImEfgzxyBg8ue7Xt464Z9Z0H1tXBLHdItQsEUsVqKsk3YM6NIeulm/a/OW4rAtob4RXHGGkSyE8Wx86cuUHBrlitoT0O8bWqy1fYTJcpscqbwYU2XM1mW5MYaNl7jhvq/FAAoslJFMLlujZ9LArFxk+/p4EQRF9GIDNwOCn/WOINenfOS+l85UYVndmnhm/Nwkx7mORQxPXFOIs4EeDsqB8HFusNJJeSLluPUtHawkG+InwaOxLVIZ/0pBJXq6haFg891QBzbvy5VZ0+eU+KAZPkE+4Axjkag7tCK75easLXXXj2JwlI3eYUjTFEMKSnJ1bolv5LpWS5XD0ecPr5gar0pujnz++D7yFPy4DO1UYQ8uGOfMjOLlVvWpFxQd9AqNWxwkm6aMR3XDMVOMmC9PXxkQ84swZlqJYO3qZEOdDJFHW1qKFSBbS2r0c61axjnE0qIj1N/XK81dWVyaXfSxo2n9ca7qylUN+j5x6dqxdr1Km+00+CU7vKL9tGk6bfIhSLr+i/fUebB9bqJgtL+bWm67Y7PNCY5Us/NfUN+Cf685159S/atb3I4LsJYFRwv0k/fHdV5nH3jpw/VgERXhblYqyCrGnHKUUNuvE6lhfu1GjRcdHgfikA+WvzNMg0mB7dbQpQOHT6E0OpOXl8ieWHhFKGdcQB5qp3xKTqBoERhPgAhvTbruBrpgF+18rw27y2VfPzVK96dfD3EXYrZRoH1XFoJ2OUcxGAvxXSLxNFUCiY7SJdNHKs6BO91a7YrhuK6P4Ws1NT9qsYhnQxCLx3kbAP5oUk9uyJIWCo4JhJxsl1nyL7tfWVvNZwo13vPf64tRwpVhxhohbOlmaw0OxvOW5oNjPOuqYUmBdBurnz+hLAODeobpqQERFFKebmZRuaiFBXfC+epCwU5HMHWrRRNHTnvSmWF8OBYa68dm/coL68KhyzuWzDKFhS+hwzvI88UcgabwDQb+dIUsGwQsxvBPVZkFSn39HkT4tTTy109+/fEYT1ADvx3B0K7IUaX4wxyMpzBOAhKS6pNGNYsso5P4jzZtSOHgmcDLi8yHYM9VNcELs+6mOxaL0VHRcvdh7xbrrsCCry/rjulg4dyyX4UbjtQvOB3O9q91DflMrJ7nVSKINlIjl5kuA/XcDPFrAZ1w1l8IbNI5TRsOMD4a2SMAvhuSeOTmTHa9OsPyxAMwVBeOxW8cZwy9p7Qy3c9rtvvp7A+doSeffBpHTxaCgr7MhDosXIBA224/msLS3FRN/Ka/nIODKE4bCdXHMFWCNcC+9pG5l7phQzwwfmK6TVMdjjaDRdfVV6atq5ZpX4DRyg4aYT2/0gBfdbrcgh216IVCxQE4vLD2bO1bhUZlZxfFjZtCNW2JlG+sxOHdlhciKUIAAAgAElEQVQghbgaZZ9Ox3kTrMhY0KxkarrTkJF+7LCacK3U06hyy2NPqluvq/TSzHv13bIN+nrZXBoF2vT9/PfI+e5BQf4UYlgz7iZ3bdiTrpn3z9KNDzyupS89rNPbNyqsSxcKsU/IFnf5Y/c9rQinGF1/731y8bLX2gWvUCBu04iJ43AD75NXmK8ihoIizczTgmc/VkZmriZMHKKxN5ANST5zTs45lWUUIYD3oyiOe5yswTCc65u4FppqmxURHaGqJhct/+UwQrEzOFDmI7J1Lbnufg8//J+CTb60lvwZa+VvHUi/50b6o+9nPP/SaxjPMWX7/YPHH8Um//apv+d0Mn7HGjHUWGYN15MDImk12ckVEAvc/T11yx03auK4oYqM8VMzKPGKrLNK371PO2gESD9bQsHawQD+qpgc2ZKmRhqjpGgPZ+bhII0fOxi3ZZGOHjrHXFJB8d0QHRsRDFpNjnxLxFkDn2zgM4351ETxoFHCyCJux3XqTIa0m7M79IQq3HkNNGiBQ/fDmcn/t6FYbteBgxcXP95+xOdmKAis8zRCNfIepjxj3s+S1wsLcVVy70hNvHGC6q1KtPvX00o/U0I+aB3xBcFk0PZSdX6FjhF9UFVVoV27LlCMb9drcx5XOCj6NmIiKkGXWnqFy7KlXlVZpxFVlpsaIgyVw4fc22GDenKtBzD32iAAV9MYUaN9R07I0dVL8Ul9WKeKmee3IGrXq9mNpjcwylYIrdYIzIZAXQ5yPjAMUseAgQgxHUrdf5TfrZFvkDPOtyJyIYPIiCXGgDEKC6ZpKyxA2XmZ6torXNdNu0pnIHrs3rlTTihuZ3DcZTNXWjT5IoxXmpDRYy4fqIdeeYa4BZpPjNiLvDKaO9IYRxrLOF7nz1axp/AF2QxqFsFk689rmDcy1bf3AHDOHkpH6LIgEqCa86KqLk9dU8I0cOzVfE970PArdGDHLhOK/sF5z8iF9bzVWMczC2UH4tjNk4YQxFvjjG6h2asexHSLtQf0hHDEZWNfw7FozMOV2KySAgSQ/CylH840ub6DI/zkE+YtGwRQv95DaawBu8+eqywd8e3MKZ1PP6cBwwfLL2kcc72Xfv3+c61Z/a1m3HK1kkbcACa+XAc2LMWx68d63aENP2/l/Zp05Ywx6jzfoM+/WiOvSC/d98arZH/WKecQqGNwxJVVLdq7k2OAM9kLDLCNENELzysWx2bvaTN1EiLHG7M/JZ6hXTNfnKS4sX0QbWk68/NQREJ3VRWcp0GgQY24q/NTd6kvz2lWkNK27WSNrlDSwBQV7D+n7FPZanJv15CJE/XD6x8j9nrr6pc+1qp5T9CY56Bek+5gPcvTe/c9A1EiXUPHdyPiYYS8ff0hyBB54OjJNUD4K87rY+zTU/dkafuqVco5eYBj0KpAH9ykPjQWkCNdDDXGO9xVN8weor5XjjCufFnbdYWi46u7p83SkV0HFBWM6xkBdNI13TXtwatR+TpUUsp155moSugfK5Z8Ad1Fuv312Wqr9dbU0Q8TMWApdxi+Drhur7iG8RnaTa2OrQpnb3fiQKZee/RTSB/teuiWgcwpLiptKDStaa7OUHAcvPT1Fz+yfjvREFqDIztSI8bGs3+toNnTlfuFKC34cJlOHsvSQw9drj7jUrTjxy0qKrTWmrUHwJO3KjTcVvc8PEq+7Getia5wAJV9cMMZzXlkoRpBdU+e3FuOHo2mJsYBM6bp/O4tWvPNKtl3uisvp05ZGZUaccNU3fT4Y4j5FWTUrie/txbs8Vgc7hu0/PH39fDb92jIlKvVSgOJA01iIDIgjJziWkGVtndm/oFe0RlCs9aP2vjDIj342WvaunK/3nlhiZITQjUHd/e85+aC1D2ij9Z/SqNIljYv/FL9h/ZTLg7z0ROv5jpt1NGtINlBHqefytS3P/yqW+8bqelPGA0ghSo9WyCP4J5qoClj9s33KsouXM8teRuiTD37l0d1gsiQ+T9/ims+RPdef6c2H0gjc9mT+aUJUbYT4oYt5zETCBQCQ6A1nLaWNDAaeqjp/on9pBXNk5bGAsMPt1008XSCne9AtKYhlz3tpWLqb9e63wq5/514+9t1sPMveer/aH0zdiCOxh4M8daWuaihCfGWa7cBF/BFD/Gf8/g99LMpc9eICShsVI9IB7344kQOMfdnNPcYTUTGOmU0EBvxPcY6Y0TTG2NowWdtpMEzJ7dd69eeUSKxMJMms350No1IvHLBlj/nU5tfxTwC5hEwj4B5BMwj8J8/An/eav+fP1bmb2geAfMImEfAPALmEdCaeTdNKjx3asVp0GIoRwqK6yI/xMI2xMkOCr5t3LUaaEPjRt7oPL5UfDbu/TttEFpx0TghsOYhIlQW1HHr3ywfnJHV5FluPYZzp9PDhKezbiunq5uO738g3hreXrw1JuetcfNv3HBf6tJ2sHUzeX8NZLId79XcBEaZrNGbb7lBV82aIE9Xfx1ZvFAfzv1UORSXCQnTNVcPIJXNCtxbPhlUaRSGa9U9yR9MW3e1kI3mwGdvKOugEJqjHWSLOvu7avbMwTg9k8HMdTFllbr5usramU5r3L6W9QXKPpGrfTvOUnAlq7a4WQW5NUoZGI/rzRkcL6hAEJA1FCZbOxxxLveSd5K9YsGbRuDC9XSnGE23fiHiSi5Fy5NpJ5WbVQIOr5IcUhwriCmeICFjB1xJFisZpV424Pi6mIS+lub9fIeNuAjAKY6/kgKNwB7fqh44d2986D4KnWQDdiDoIRCu/2Gdln7xgy6czFZnc6tsHXEg46yM7N1DN0yfjHA9TDl7V+rXXesRjOYrY99Rzb7tftmSPffMu49q2BXBKj60V3t2/qrRQwfpwr4LWvDRNuWD2bz8usFk5Iaoi0eHMk9l6duluzR83Dj5Rzrp0OZ1HCNH9R8wSudBa27ftZt8sz4It07k49bgQk1QWHQ3/bzsB11769UqKzirGpzafqHhsqKI6upD3mxmiZYt2qq1v6arAseriwsu5+7BZMiC66OY5m7rrfziItwEDuqP83DLjo0UjB1ARA+mAF6LSwWBoamOYqETQvkFiuvlZKQihlo74aYqpDBVC1r3cnl4uuvI4ePydvUjjy5c5cfOqehclb5avl9nynABeOOUbSVftbldbWBE7UHLOVFkGju6DwVusnID28iEDpIPr1Oe364De3MphNqo54D+qqBgfJyxa2moQCClaI3zoayiCkdrjOxdvXGNkX3sF8Pn9iRzDxHCvpbs3HOyI1PVGWx3Pvmle/bsliNOpthEzmEHD5WcyTJlSRrCsVe4p3zJkmvwiAKqSYHeUGPILoP7aGqKaLfCPVGaicMsiOKcBzjSVt6fwjLoZHfrOJzhVRT28nHENdFwEGrCGNs4B6qtyl6ryB/etX2FRo5MxBE7Sj6RYylY2oHgPY4DO0PFmadVSvZs38t6M6YWKj6cRiH5tAoQkL3Ab/boHkcmsocC+w3DcWOnjJ3bVE0ubkB8jHxxT3W02yht3XrllZ1SCPm7Xh7RCDXO2rcbp+iRbRo7ciDO1XDwg5W43otUwL8zcfAVI0IOGpCiUUP6gZIOoUhWj+M3m8xgXFCggDso9LuH4dCmsFxfTmF7/XINumay8g5m6LNXF2vHriJydIP12NPXgsI8qaWfH+U9jIy3BnUw/gy8hOju7RZlKuJX0SgQSO5cUkogbimaWBjeLFDhYaDYg6Nw7+Fm7TVsMnmVJZo+8haNHN1PD3/0kk7/8onSydcuKGzWcYr1A8iudAhCqH1ioRZ/8Iyuu/1unfrmA73x1JtKnjBS9y94h2y+Vs174BmdPLVP979xh1IGjdWJdV/o/NHDxuSKXCUljUxSTEJXHV++W8tWr6N4aKX7n7gbZKS9CopwBaaXKiI2Ajc3pAScZIGe4dqxYbfOncpQPFmfzfLV4uW7TOKtHeJtK+KtkXNpFm//tcX/94rB/38Xb4113IamD0vmjNbmBrJTGzXlmss0+/+w9x7gWVXruvaT3nsPCUkgBAKE3nvvTYoUEUQQbKCiqCgWbKCCDbBiQRAR6SBFivTekpBAAiQhIb33nvz3/NSz3e7lXmWfc53//1eyrshS8uWb35hzjjHm+7zP/bz0As1DUBbSQORePqXziI83Io1mDbJVq8nvxpGZXlADCpWMWPsa9R/SRveO60k8QQ3UBDdt2XmQdTROd+JKIF14qsY2h/W7Xv6B7uwX7JTLNVmF49bIzDZoHUbOba2RgUDjlzGWFTQoGet+o8AARFsfBNQ8mlxgxjKfGUV0c3Igq8h898b1Tzmd69eCBi4j77PMJJJa4ZJt1sSbeasdmeHgT+0qdfViHM08N4g/sEAgAn9pAhYjPtFo1qOzlxY8/zj3Vpn27tqOK9hZnREMKyrydPiXS7rKniEXvG0H8rvbRDQmuz5EYeB7b149q6tRlxBwalROLrpB26iutJQDzR3X44t1JS4DYaReLy+aoAmPz4LT76pLe3aQ2XoA1DtuY0QVJ9auPYfPycbOU0/S1BHaro1uXLiiHT/uUSKNSQVlJawRdYjLVZwnmoS6hWr04H7afWgHewEEThfEr/w8jq9UxeBqc6B95BQU0LDkzbxuA/khRRPu6aLHF40kvzZe8czPtrZkn4OAPnrkkvYhNhDcqSoE9VoamPyYtyvLqpVOPIIjew5L7M3e1nVq08FPo+7ppZAOEfru6636YWukPMk/DgONHQgmOLxHqJp3aY37MoTzBC65Pou5NxFHbZwccU2X49o9e+KSCjKgl1g6m7LaGzWnyYY1z7MpKGTnZryuEcI6OckIv2XZBt76NHu+KgW1HCLHgLY4B3FV4xw2UMdx+7er6Ha8CsmIb9m8ozxxC9enx5M1vIv9QKA6Dx8l5yBXpcecY11wlVtwS2XdvqmTuGPZTECc8FBS6l3501zXcwiZveC9HbxxUHL+Tu0/qRtXEk0o/qBGXohftcrAXeceFKp+455UXkyhtq+HklAdqwUr31B9noWWPLuIeIswzV70HM5VD1PTVPrF3eS6XlCPsQ/K26+1bh3ZqozkaFDk6erd71kVkuublnGTbOMhem/O02rStavGP7ZQP370ityIKRkwfKbBrMXFegxHYKa8w2qVEp+shBt36Vlif9Gur7yDwmXtH0ojUwD3VJGSILVEnj6mTZ9tIaXAjNx19lE0cl27RgNUdplGTGyjp1dOp2EOocqcXNcqFz0+fb5OHTyj0Ea42tkLjxnVUlOXPmWKODCzDtDdK+eIItjGJwIz4miu0bMWaOdXP5D1+5PoF5IX+7J2bf0VHOakrgNbqGmfdgiA9jq1PVpr3vxeIc6W6tK3NXsVRwVyXx4+eFgTRk3Wru0HdPBAtGbPmay03HiIH9U0Ljbm2rGD6NJBH330KfdijcZO6kOsQiHNDTXatOGYQmiIahLkoNYtHdW2TzMlpWcouMtolRbY6Pm5z7PWxWveg10U0cmTBkpfhfUehjB7Qz99/pXKMnIRBJljCNt+dMlC+Xbowp6pCvGNvWEmxB7ui0MbjuvRhWu1culcjcadXM+8ZIbIWZaZoMKk2+yZSmXb2FKVtsxn5oGKg87z4eKX9e57RD50H6boQ9u1+fO1mjPrMdM1v3TlVn2/ealaD2+jd599QsOGj2Fv2JOOmXplRXHNHjqMwzoJQZ9GsaxyohIe0pCZo2i2SFFR6i05BHUnIsNC03tMVJuwcL3+/beKTjmqr59frqwzefpk90fy7N2J/N9KvTR7oXYfjcbRb0aOL02zNJdZ0shi5KkbfxrzkYGp/71Z1nCbGl91NLxY8Hfm5OEaLtfqvxBv/+y8/V3M/Svx9vc18Pds279qTDKOwZZjsbNGvOUaqyGqpALXbwnY5uo6fMN/kdv+r6zYf7Ve10JqqqyiWSe7TmE+Flr+9iSoLOXslfNNGcLG64z89CqIL0aEj/HZDAKMjaMdzTBWNIgmKiayUG+s+pgm5zu6fPzQjGGPbFv/rxxjw2saRqBhBBpGoGEEGkbg33EEGsTbf8ez3vCZG0agYQQaRqBhBP7lEfjmtVELXGsrPzxx8DxFTms1bt0CdyOFs5w01fKAX81Dax2dx8bDrIEzNLq3jcw8Wx5kZY3YZW9rEiaTKDKV5yK0gUV0RpC7k5Kj0wlFysZlYElhwbo6D3Swgeukbvsn562RXGdkNRlFAcOH9B/FBkPM5Vmef1SBoLMFW2wGRq0E8akKrFVAkyAN7xUByq5ap49dJC80DwELERjRskOHFpo8bIgpZ+vk3r3kt+0F+wwylXL08XNpiEJGgdlJTy6YoSZ+7rpw9jzvS40Fh6UVhZaufTqrcdumFGEpTuKI/OaF9/T56kMKaelHHlhrxOBG6orjzconACxulI7v2a9DP5/X5WhwgC4BsnC3wnHookCcfwGBHmBwXcnQ7EO3f4V+2bBHh46dB5+IeEchmIAqhChb5RVQzLSkAx7HrxnulW5dOmvx8zPVpIWHbh8/rFxQtJ36D6GoUK8X589TM7JiH11KYTD3NmjVQ+p2Dzlmft2UGnVIu79eoT0UXVMyq8FWU2TG6Td8/AC98NZboG/j9dGLr+jRlxYoI/u6npj8vtxrgrVg8VS1n+6shAsX5Iazydevrb5++4A2nYrUuBng/CiQRYQgKuG23LT+BDluGaB3AymIdzDCoJSC2NaqdTetAivrH9BY7v4uGnJPP926cke1ZWY4hHdTFO6joC4hOrJhtwZPGCuX8GZKOHdYmdGJcrcN0o/bjulWAq4hnDt1nC9XV0u1DCZfDrdkNY5UWYLjBc14Oyme4n2+Ro0bTnEWbHdKgkk0KAStXFwM2Ky8Xom3UkD8tkLs7andJ/eqF4jlwGbhurh/H932bZRrka2qW3Gqonj9/bZrWn8oVXa+oHlB6Ro5ukbOYCcwfg9MJjvQE5SldbEJ0xkbm4IAn4obAiGMYn4jTz8KzRR2GjkrhJxjbxfcZGQKlpMjZhSlWoDJdQsgE5mfqalxAJFdIGewnI4Uk2tAMBZn3cWNnIMOW4VLy5z8Q3DACBkW7v6m4mZ9VbFunD2KA/QCorOtuvabgfBXrEiKxW44hkLatpI1CM4U8upQTxTYtiv3TJ0yb0ciXmTjkCPL0ckXN1KisuIua8u6bTp9JAOB3E4Ll7yksEHTKKSDT407jjNtJ64kjrW2HQi5A+CT75gyLEtxIwc1C9LIeQ8iDGTr1aeXmYTtYf37go+mIG9dZUIDoz8oJa+QTDdEx/6jlXz4ogK69pe5E5+lLhHXWhoCJK0aNp4cIw0PGVf10/dbKPL7ydnSnW9Hk2u5nrnlakysdh9IUipYc2freo2dMEBTnpwtW3+cY9XZyo46r3REfzfPYPk2b4tD3Yv5AoEo+4q2fb1BztX+OrzvtjJys9S5n6Mef3Wqjv5wQbt+iAKd3lZZ5YnKr8tQNaJOTnIF3/gLLZ1M11xACAhT5rEc0KROzEERbUMV3NgLkQf0deMghQ8coXPfHdfy11bpqSWPqGf/Dtq3+WvdTr6tSuYyW1s3Pf3+Jn3x6lt69YPNuICHauGbz+inz77QR2s2auq8yXrgmTdNaO6bF7aDsv5Yro3CdN/s0dqxZpXyUio1be4jFOKPKRjMpKdrIyXH3lTi3XQK501l7WjGTFamypQCspS9wFQjinHtqNxC5ykwx1y9bvrvDt6ttBF3UF5pPc5bMOD1DeLtP7NY/rmAbayBf+vr/+3irYE+J/SA+6+UeYZGlv6dNP2+kbKqkC4cO4M4m0reeSpNAEVc4/asrzbkQzsrk5zmKn6oF40ui5+YqpY4XAsz7urk+Vht/+mq4lKqmIfN5IhAaUNWtq9bjfr06YNQlaOrkXG4cA27khG3wDfNJaZxYqdhrOOWOHNrDaGEZhlXCA2BjQNNmMoMcMSV/FnLemfN3sLf116NabBiF6DM3GIVkBvLLY3jlnUT9GZH1qAunUOYi6FgOJvjHIbY4dVCCSAwT+NWjY6/iyPREDhs5MPxde/dWo8smquj+37S5u9/AjsagmveWanZ2SCSQRKD9I2LT0MUtVL3bk3IGPVTAI0ljQLAluO4LKOha+0nHyvxdDzu4mrmupZqz1p98tg5RV66pfbg4rt2b43o20xO5Khfv3pKv/yyF6H8WTJ1Q7X/x91atWKjPGg08iGzHRVRQUGB8m5ap/BW/Vk3m+AAvaPj+/bIAcdu4yYR2nPgmDJSUuVD7qe9s4tKEMTxNtOgVKGsnByFNmtFU44ZJIhYGocsQGB3IBe9O/N3rjZv+glRuFo9undkH+Kgm7h+DQQzOzdTvrkjeeYd+Nmgbr1xXh7ShnVr1KNTF3Ub/6jqSlmz2F/VVjnI2sWddZ4s+LoE5l+y6OmVc/clex0hxKAtEHjOrcF/JLeyiPX89LlInTt1legDM3Ujb9UdAd7e0YOmMl8V0BgV0q6jXIkXkDmkh5pkBNkc7fnmELEHYI1DgtWRfPu23doyPrhwoQxUF9YoNi6FfQfrNG7RzmTXXz4VpwMHrmvK7CEaNGOE7lw+D/7VhuPyJV+8EW7nPF04clQp1+LUu0MHUx55QEQYGfXpunQpDlenLQ1ZYUqKTyRK4JIpJ9wWPP/V29F6eMnL8mnZm3ORoGVPLFAYbsd5H7+jgthkPTPzGa4PL3Xs0VUR3dqo6cDRunPxJ235bJVC2EOH+oWSA+ylI1f36NiGZL2weSXxB358zmIE2htaseRNvbt2MyHudpqPI7NP/3DNffsTrnH2a/XslWsSETOJRSBy4frJy0QFWMuX+Xzv7n1yc/RR13H95du+A65QdxWlpUNb2KUrBw4jNBWB1vak2c9cUZHQRbq76sX35si1VTjvzbqpUA1D/MxNSlH7Jn6yqknVQ4tnquPk2TjFEa6jzuLmToPY4aULv1xWUCtE0Q6d9M7iL/TTjvPc3z5ywEXaormr+iH8thvWHsRvUxUm1+uBIc+oCQ2PfYZ3Ur19Gdmy7kq4fUvhTcLJq22kb77aqMdffIms9lQIGN+C7KaBq5R2shgaPxzKNHbyAHnRKGFm768HJ87U4AH91atjZx3fv0ljRw1U9PVYtRk0FHy1rT5+Zb22fH9G/foE6J1Vj7DmZskpqJ+un7ipz99cQ5TCHfl5e+rBRQsVNKA7DVrlyo06rLtkxLcfPoEGJjcd+PwLrVy5X+9+9IHaDhlguhcK469r6ycrQU5HauJDo9WsHQ2GHuydLJuSUXtUq15+W0vfeF4h/cbRUJCoT999WffMeFAVIKdnTX5Kcx7qprnv48hd+7aJAtT3vjnsrUDvXo/Twf2HtW9/LJnKaXK2t9Fzq59Tx/FgrQtiwDqfUDOw0qVFrrp3yKNyc/DX+oNblZ1xRS/c/xiZ4+V67c3n1fr+e9lDZuvG+QvszT/R+SiibdgXG2QYKyz7dTRAWFqDnEe8tTDQwEbmOA9dRg6u8SxVhWBZTeOGlZF9zmvMWc/ozf0vztv/tJ4Zrzf+95uo+vfEWwMxbEGTWSX7xr/6soNkYgP5wA1SUzUiaTnrRHk1zbmml/xtGsU/s27//rN/U7w1Mnd5jihFlLXJg/5jX6LXl44hdsMNPHkaAq2T6Vm0lKbJaoMg8VszcSX78ypaNawYs/xcnmc4lwZFIbSVu0qrKl4Y/uB3y/6VY2x4TcMINIxAwwg0jEDDCPw7jkCDePvveNYbPnPDCDSMQMMINIzAvzwCO5dPWmlWkr/wl1PXVYwrpnnrYPm44nYB0wvlkK5iw/9F7YIObiOHzkBJGSKULeKKgUW0A4lXSlZR7LXbJieDj4FNRiyMvluo6NQyFZuBoOJB3gqRy8Bo/bpQG//8jwd0E87R9N9/FWuNf5j+4NvCKPXynrU87NtR6LKjCGHP+1dXIPyUcXy4LamBcjyIXuT0OTvaKqnAGmRsDrl1Nppx7zB54Dg7efgYxQJy9uwR1SgmBoEUNXLaAv2dKGAV6+ft5yhu2YNec1Ie7t5CxiK3lM+O29e92h3xplq9urRQs5AI2TrZ61LMMeXmlmvwiGkKbt8JdwRZeIUIQNnJyr2VhAM1AVclD/90yMffvE2n9g1ccIgnCIzWuJacbYzsTnJwS8vJXkO4I2PVEvdEJcI0+jeOEiscAmSfkpk6dmw3DcBZ0iSiH1mzQXIJC1NpSbqiT38rJ/BxLZu10YVN6/X919vUsl1vzVz8mqzdPJWXeoTC4SZ9++E+peaZqwC8tV0bb23cvkI+FNB2rH5X9y5eAp63QAspvA3tNVDz91J/KAeXeWaz7EFfXzhZqJ1H7uBSbafO3XzUq10QjmEKqTWkgWXgHsBl6AM+Myw0SIk3r6tlxx7avHmP/B3IEiVbsISM3K7NmqpLy7Y6fOSE7pZmacZLD+v8jh/VfQCIRK6fn/cd4LPXafDUOcq4HKNvXvlUaRSeEnNKEQRsFNq4Ma4xiv04v5uEuJOvGKhkELKXKJSH4ewMaubLeyUrOMgXbCIoR4qZgd7gL3EDx1+/q2S66SPIZxv+wARl3ozUL1v24hHz09AlD+AcB4dXnIdY4aRVb3+rNz7YSfOBtex9bfTYzIEa0S8M5zAOaPCOR77brBPHUrgOHeTp4Qam0U1tWzXn/bIUFRVDxmwgwjLFPq5bT08vkIYVZAIXqhjLSonhqkK4tyan8eLl6/xpi4ttsNp0p6AMNrK2PB1nSxZjmql8jvd6/G0Km5Xq2bUv96OnbsXHkXfaCKdZPfnMZ8EPkkuLa/ty9HVZIvz3Gdhd3qA2bXBI9RnSnWO00OaPv9CZQ9Ea2WuiWk4KRHRsRsHOSbWltYo/fUIrX/tYHbq00YhJ99GUECErN2sd/26tljy1SRZkj02c5K6RIwabsm2bte8j15atFHf6EPhMRF3wh9Nmz5UfjurSG9E6dPiAMjPScBYFKy3NcOMGgy8P1dLX18udDNw+w4eoib85Asr1cdcAACAASURBVESCAsFOloMGL6bQHECOK30ZCC/g/hgbV09vxAlvCrERSAvMLaUIxwW3cSBF6jjvYYsb+P4Zc+SJ27QqF0d8bDQ48gzc7o3VGHG1nt+bm5Wkbz/+Qdbl/uT5WamMLOyxczqp333dwRdv0tYNlyiykks3IURxd6NwGQ9QRXyG3n5xjVIS8sjBJQiQOYVkT4qaVQpz88ZhjzvaqRzkMlmPOMHbUWhtFBChBTOWKv5OjsZP7i9XXNldyF32oWHg/M87EXV6q1FYH32/5h19/dFGmkm6qt+ANjrI2H/3XTTNBIMorC8BtZ6pwpwr2rfulFIjb+mhx8knPLxfVba1amq4o8lUjBjdi3vjGoV5hH2KqLcSwD8jVhu4bQNDW4YoZ8f85si8kp6co6O/nFFWboUiwjvo8KkbOnszR3YIRfU1hczfZHH+BZrwj2Llf8ol/wPu9x9dbAxko5Gx97dQw3+NHzZ++3+XefePPer9I2Lqf4dA/v0z/pX76B8dgz//3J+xyX9Vpv7jp/xHj+H3zPi/dWxwGCioG64rwJjVJYoglznY0015yYlg4sl8NndUBtanaqINqmotVQE5I7ugkiaUcj05v7fG3tuXBqxqXTgapSMHz9HYUajErBoVQwxwYn11UaHaNrZnPmkFacNV+w9fopmqDPIo9AdjQkSsNaOxgr4G0/+vZk2vY4438nCrEE1qmf+t623AhvPv5MDbulLMB5PuYWWtSaO7yY/r/vLJ27p8LUkV1jh369xM+GYf/1pNvKebHJ3NVFSQT6b2QJqXwDeX12rXT4dN2awduvXU1h27FQki34PGEC/mOT9vR1DzOYhdlsylRBlUICbYVimidSP1BVWeRWZ7wp1E6BE28gtwYA3oTEZ5C0XF3iaDlGYkmpv6tAxFMKnUpfjzGj5lOgSA3roFVWPj2vU6vf2qbN3ttRSiRUcawbJuXNOl7Vt0u6RaDyEuZSUX4JokpuDbr+RlU6wJo3uqz6xpYPa9ufydGSRr1dDQE71hs46fjdSdDNYE3ru8knWQJjYHBAZrcjhtoZmkZd4lqqGaph8bsMA2zL3WnDfmCSM/knzbVq19QN0OUWPcsjVQRSwc2jIHVEJ0oHGJ/VPimTht+OoY+ydXTZjaTLYhuGQ9GsnPF+G0ClR9XTJrzAjT+StIPIVr+w6NIawjdi4cg6fKb8cqLy+DPRoCGcds5+qlxmEtVGcF7pdmopqqAvZtZcyb1sw/rrp64KK+/HAtey1LhbcNRDRppBZtwsmRhLBBDnglG8/cxHh9u34jey1yRJ95mGYfBBPw3P7ksmdlpmn3tsOqyAdn/MA8ZYKUXfXWJ2rTsZlmP0NjU8l15RXmgAavkKWTn5ogPqZdjpQLe4mrVy7TGFCmLl066dzFk6xHuQoLac3e0EHRMTd0/UYcf9dWgyaNlSPjcA3MdoCPr66fuaLNX+1VxIiumkUj39Wjx/XklBfU2N2SDNdgDZvQjxiJMSohXmDrhu2K2XlWPbq21z0vTtH1y7laueQ93TOlv0Y++hhQBXuVsM6/s2ipRk4dr3D2ZO+/uFhjp45Qh2HTuD/I760rZPWhWdHcjkaqXCWe2q34yCjc1HeUl1hMc2IIa6SLWg7rA/2kP+OMiJubo3OHN+rYvr3Ku02jBI1jdxHEfXDZznt+rDqNn8Ka6kwTWIKenbVYJTRA+NhXyD3ABhfxXLWDYmLBqlcSdYUGD/Kw2ceXFWYqqEUrLXt5FUL8HbnYeZOtm038gpe6EbEwcBz7YSICStLttGjBx6q7W69xk3vRfJUD9pmsehrpSgrrFezfQje4N9r3ay2f8Cb6csVHpjV/ytSZus0e7WjkMUV0aK3R0xdp74pPdTkuUk+8+aq2vvuumjYhUsSySmdpKpxIBEg8UQ/vLtmiiI6hWrJmqVx8HWh+y9PuL7bqzP4oZeXZ6k5avF5+c4r6TmU82atWFWRr845P2XONVKOgblrz3Ju6fAlM8ztvqXWfUUq9clbr16zQuV+u4sT30ezF98m7TRio7yxV0kxSYu2u+dNe18B2g/TQe8t17MiPWjZvuWY+MxSizXA9O/l5uUMi+mDfm9rx/WoV5BTqgYWLTJ+xlnugNKNKzy18SbdOpoFB99diMpEbQwKqxWV9+eA+8uyhqbgH6dUpi2ladNPir77kXq3QG7MfUObJOIV09NdLG1fT7FKupLPR2rJ5ty5FxyN20mgDMtkgFBvPY8aybuyRbHme4I1VR5OHIUTacO8ZzvqKikpeY4i3PNPxnGFg7auYeyvBJvMYR+OoAV02dgfM1WRgm2zlxjfPe78/vf1RvDXWr1/9vP/x/GbJhG+4VOug/5gISv/r6e7XZzuj6cYTegvbKNYGnMIcaiXrRAkOYFJKeN4z6Es09Bq/w2joNT0UGs+C/9ja/7fWvz/G8RiDxKOsaQ8KiV/unKPXF3Hv9XRSTHw8FAL2pKx1JSUlJvHWxgbKDV+VNMrUoC4XVpeplgE8tC+JeIs89e4VrJ49mn8y+tldj/6r+4KG1zWMQMMINIxAwwg0jMC/2wj866v6v9tINXzehhFoGIGGEWgYgYYRYAS2vjFuS3VO5oSTuCNrKJA1R4hzw4lWnlUCNrmWrugaHrJxFf72AGvk/xjd3OZkMxodyfa/ibfXDPG2ylJe0A1tDfE2rUw3sip4KLc3LDJgvP4K1Gk8/BsP+L89/puE299L2gjEdGUbHc+1uPSsEVLdEL2cwFZZgk80MnTrQNUWUqhzc7Unjy3IVJjLLSinOFyFa6YNrhoXJd28qbuJFCCNrEcKeG3at9O0hU8oOy2BIuIbCL5klgaEIrwWK7cYRCSCSHmtrYaMmQr+uUqXz+xReIta9e/ZXldOJSsmJkPp4FUzwBbW8MHsQTV7IRx6kHfbMTxMzf2C8E9k68Thozp7LA7HnqeGDB+pLNycRaAeW3dsr6aIrIazorqyggLbTZw1oOpwOfp6gtfFXZSZm6/hkybJrXGoirJTdfSz5RQWKL6QS2Xl5qFpc0Zp+OQxMrcDGQxEV/WNlBp7XT9+ugqB8bLmzp2poU+Aw6tNUUr0FW366Ad9/+NxssjINmvuCdptpcwr07QHF+qch1YoetdhzQfh+sbaFzVkYj/ExGhVUAD79qMd2r8tV72GD5BPU3u1oGBoaVmg9r27cUIdtGrRWyp3wVnTtrXSEFB7jRiuCxeilHL1Jll6vXUIBKyXeZXsa+nEr7JTMkjhJWtX4PA4QY5vnvwCAylW2cgrtL1unDqs5BuJyj53R97tWuoO+W0XzlyUs5WLnHDslFGksrIp1NDB7eVq74VAFal8MgKbtAyg8G6FgOejRj7OiHcZKkPczM8s5VjtFH8b9CAFrb5kAhblga6OTVRSVLJmvP6O8nPu4hzLwy3TBtxwqLav3ah9R09p4PjOmjJlFGOUros7t6iOzNiQkHBE41olJt1QS3J3nXCAJCfdwXGaZnKW+eMc69izt+xwzabcuKmr5yPVJCBYjXFdlyOu5eTnc/zARZs04bxX6kZUJIjAYrn5eqgl4+kCgtGsGgGlIIfjrCNDMlNxURdlz2crBL8cDZrT2s6W3FsbUJjBvLZa53iPytoyzZg9HOz1WIq99bIFjWuJuJx9K1EHNu1UGrmEzSLaaMDk++RMjmx20mWlXrtIriBNBGA/9+Dmycgq5roMpoDaTZYurbiXy8hTjtRpxqK40ALEdQQu1Fyl3DqrnmTU9h5/r8n9fvrAzyomU/pOaooGDByk9kP6K/d6vM4dOce1B6rX1oOi6QGcorZq29IVsaFOzXH82JCD7YKjxYXM2tJCHD+ZWbp2M5oM2lLuQYQIVx+ca2Ql+1uDS26GaOqpo9t3avP67aooscVV1lGjH5gqv9YtOY5s8prTyFBDPEi8oeL8ZOUnlenE7jgKtDmSi43e//5ZUJT2OrcJJ8v879SiWYiWfPWQfFv6U9BuLgsj33rF+3r/rR84RpDWds4qs6J5A4xoKz9PdeqCqGFXasK3Gpjzm9dxiiPqXrmSotNnE+Xf1FOtuvpp9pOPyaNxU+XEXtZN3FzdQZ0L/Oe3b6zQoc2RevzhwWpMbt9tstbeff8nubi66/G5w3HeMZeS2Z16PVkVZCLb0UQSl5pALiP5mbhqpz/5EEX7RPCYFfIFMXvregyvdQZ/3YgGBJxuXPMFubnMlwgseaU6fuwSDST5nKtOiryZpr3kElpCEbCsxXmJQPaP5Mr9sUj7R9HxH104/yje/pVQ+uff9Wud9m+7W//R9zWVkX9D8P93r/krpOJ/l+n3zxzD3/rZf20cf40T+P3rXznuagrxFlZQKbjaa8l0NQOb7A2W2NXJBVd2iXLKWe8pltvZ+ymdrNQ6itbTJ3fRQ4/cq2A/W8XhaNy+45hOnYKwUY6Ll7kvm/ueDiQFeDqqM7myw3q01S0aN3buO8m8TPMDooUZa78587+RS0vb0v/q2TLGoYa9hPHgzlL+aw5jNUV//r0KJ5mzlxO/myI+82EHcrodKehHnmcexzFn7lzPnJePU9dDkyYNV9dhYI/BqR7YDcEhNR+Rj/kYZSCnsJDGMVvd98BseYG5/ez9T7V77zl1be8jV4TOQggBFbhEK9i3GIYvd2fmOTczhQZ7IEK3lUeAP01i4KJxtHm17MN7+2jlMy9pF8JhJ9CxobiQ5z4xG8R7oq4irFqT0+0GiaPz4FFKj8vWlXNH9MGaL2jUcVc7mq96kQN/K+22rkMkmffcInXoj4uQpqD6slR4uVcVD7mkjs6tTEToX34+gZuvUJ6Inompd+QV4KXhIFjNiAc4d/YyeOcbJoElJ7NEHTo106QZ95Njf0E/btoNOcKW9gdyLAsq1KGdvxYteYjPma16B0t5htK0JrLLq3NlhXCXzPocjYiVcB00KOM/cmS4QkdNQFjHQVtTRGwEztVfDinlbAHvVqdufSLA4DdXZWY2a8Nl3SYmodgiUyPHDFNj1kQja9PO3Q8noI3KseYa629RbjbrXR7zEhnpKRWKu5ajtDtVNKqRo94EcgTNURXGWnKRfcNNc02bOlS9B/eHEJKtSLK/136xW435/JMf6KOWbULILDVTTmqJTp4gb5hGutAWzWhiqdHaz75XILju0cRmhLTwUi0o/TLWrnL2GY5e5Adfi+XavqvjR8+AXw7R2InDFHXpKo11V9WhPQ5aXNUXL19WDrjdXkRM+LYI1Lljv9AwFsISAt2DDN5lazZp7rOPqMeo+3Vg4xa9/9IqNfJyhQxTov4jeui+J+cjjtvpzObNOrBrjwb176W+8x7Srk++1Gcf7FL7ti0Q7pbLOaSlPlnxtla9943eef0+dcb1F8s91v+heTTtOEKiMYQvo1GHhsN6RKSiDN3ByX4zNkmHfz6m7JgcCBnWsvN31VPL3pRfeFfjTuI1ORA3YrVz4yFExJ+Jz+A6YD11c6/Rq8ufUNt7Bpuc0j98vlkfL9oIGYYGIBUTP1Cvdh0DNWRQF9zgTtq3e486Dumtjv0G6sLP++XhG87a+KViozPAj9vLGTz55Pv7azho5hqaLawDu2nfhpN6/fEvNH5SR7LZu7A3z2F/Vahjh87TWFGvwUN6IBRby8PPhX3LNdO6P3b8BNy5d3X+0gVNemQ+TWVX9ck7H2n19m36ecuXKudcDB3VT/u2f6/gJsHs0fz186FTupNcrtc/XCkfXM65ybe09u2VijsXJasqC92lCfKFJZPVfVQPpRM7cetGAvnwSeQ3jwDf3U5PTX4SXK8d47YSvHOotm34Wnve+ly3MjM1aWYvzXn5cdl72Cs/I5lYiHiaH9pqKzSZa7GVemHVViVeu6ypoKBnPz5BMxc8pqcRlItonvj4m5XopXE4lNdr7IPz5ertRvOElSIRW1ctXQc95Y5mPDhM0194BiKGLc8iONbBOJclsTY7eenjxW8gpGZqwbuvgTYP0GPTwDgTLzJtYiuF942QW6sgbVy3UT5WjXSGhoubEFyMJhhjHjUemUxzLSKoFXOftSHe0hxTZzTJ8AxljXPbivndECXRSGnE/RWrbDTS1FQbKH2IRuTNlhrdNaYOG6OBit9hPJiBFDem7t+f4P6LePun6qsxt5sIFYjE/ykD97cFzBBhPQ1wEw23ZmY4hXmuI+5WRbiCS/g/hnhrfAbj2xBPf1/7SEz/ny6/pt9l+t2MRVlpHvNvtRzLrPXy/EHqNdhZ0bduMb+QbcyzrfHeRuPw71/V0CAcISJl8jpzXNWnj+Xr4NY4NQ+xVd9+wXse+ujy6P/xATb8goYRaBiBhhFoGIGGEfg3GYH/+ar+bzJQDR+zYQQaRqBhBBpGoGEEjEf3TS+POF2ceqfbxdgs2VOECgv3I4+IruP0QjqiQfOZ8FY2uGmNzDme4/8g3hpOXDvEpFLQv9eibuLisKDIVWdy+MQgTiQVkBtKjq7RaW2UjX8t4P/XpfqP4u2fz4oZttxKuF78JgqyFnKzsZULx2NBMZrISBXlZ1OYsicTi1xRiqwDwLhG9O6onOtXqEFQIMRZ4k7GqAViTNzlaNVRTLoQG6v2ZJSGtWlB9mwchQtE1eIiHuRrEE2LwO6CFHQEuTZvAUXb9rSHkylaTQ4fn6KyEHQWGacWVt78bitclSUqq8SlbF6MAMTfFd6RBQVZmrPB9iYgvpFvS8GwUaA/Ip0XRS8XnAvVuHFTwQfaqcuAzuoxepicfcjFLY3lM4I+A1m59r1VuG891K5LNzXDFVmRm6nNX3xHgTlAKWnF2rXvBFm9vuTWucgvOFCh4AX78NkDyHI7RlHxs9fWqD60pd5fQ2EPB0kd6MHbp0HGfviNfjx+Vbm25tqw+S2l3kU4RkR65vmndOD6CW36YqfmzRuNa2AKQmO64nDwvfvIfgrXDgrvDQ6yI13pyjTlj4ZQCPt48dtyDgtQ785dtX/vLg2afA9YtmqtWPSBnnv6STJQQ1WZk6W1yz4AN2kr0oFB2T2iphSijm/ZRDZud7k1b6XkmCjlgn/MwK1bdD1T/cePkycC7qmdG3BDXITI6KJgnK2pmbHKJft2+MCRoJLzFBufoMa4fj0a4aDGndG9S7jJoZORkgk6sATXjI8Ki8u19cBpivEeemzhLNydHlr19Cs6m26lp56arojubVSYfUcBzUD2WTshDpaR0Viv/IR4bfliLUJqjsaOGavU9LuInLUmV5MbmM/Iy1cQ8mw1adY8yI7lOnPwmC7HkP+YWabyqkIaCShekfXqzHVpC6LOkSxbo03Bw9tF7p6uuCiqKY+Zgwe+qTs4VoJD3EzOhGKEZ1eEOS4FkKE2mjp5nNzDW+O8SdL2DTuUQbF14phJpqxD36YhFEETKGZHUnyvR0guUSmu9E5duqtxqxYUocq0+7tPtP8rxMbwEPUb0Rcns4PWrnhTHdt051j8dT3mCs0ZXJsUbYPbtFFYz2FkPrvpyr4Pud5x6pm7asOGrbg4m6pZIG4grqXqeg+dPHVSFVgXWreN4N/rNH7mTAQMH90CQZ6alIoQbQ4u0V9XImNxetiqRQsnhXHdpILAvIHDKSYmRYl3cIIgjDs4WqlpyyD54Z6txcGSVZCLaFlDswYZ17jMAv1BFYdGKPNuAbjEn3TmfJy6DW2uJ5eCtgzxQ9jPYCxL+By4SisQmMgx/u6jfRSFM5WUX6CX3p2qPuN7qQTH4PP3fkLObJruWzROs16azzxBYRMnWkVBqr5ZvlyHdsaA3bZTDXm4nfuEgRANJXfPH1fudQUHBsmMAvHxg6doKAH5V2Oty1ducw02VTIIcvdGrpo77z7FnD6rZBy598+ZCcGgUDbevlq/ciOO3Ct6/skRajJxOAIPmXePrEboT9aix3FGDfVHCEqQB9nKOSkZuNfAkfsFahtY6XrO6YxFTynnVgxmuCLugVQ1x/Hl6BZAg02FSrIzESZSEG8tGQdbUKInFR2ZzbG3VgHXxQ+/XMFV6UCjB9ckn5dK799dABvE2787RP/0D/zfEm+N5FdzmrAo53O/VYEpZw0ja7CIOcoMEdfaaNjC5V4EKaCxv7OeWXifRo2goSkjW0d2HqIZ4BrzLRh4UMoVhisLx6mVGXmrUH97IXQO7T9A506f016yVfPJmS2hycgcN2Odkb2I891Y+mu57ugtofGKlZRvKwPpyXzHMv5rHi/HY4gLVsY9zN4il6x6d/DgrcLcyMX0Vg3rR1JqtiqtKjVgWJAGjhoge0sPnT54VmdPxiie+4gNhzp1dwfnH668Ipp/rkRr6PCx6jHmAURYByXHXdPZfdvUHVekl7efPvrwU0VdSyBeIQK0b3uOAbE0PgbSBnn2Hdvq6J49ZKtegJDhIjcyYo39T0keRX9cWZ7MzRMnj4ZMQHMVgmAlopE599hAcmo7Dx4n39BmxBJkmNy43332Ffn2mZozdbCatG2nHdv26kZ8tpxsneRsgeOM+zc6GQQqokod4xVEw9eogf1kjfCSX5ZMI9lAuTePwLGJOH03G5ExGsLFTrDAOID7R6hP376KiUrRvj1HZWXLXquulMYhLwWA6zca23wD3BCpSxR3M8m0R2jTqZVadGxNUw1REmDymaDQaqxUkXxTP7PG2Hs74FocyPplod0ffKdYqBmTpoyUH/njR3ft1oG9V9FznKEgTFFjrhNP3svMDCGaRpO8O+TYZhaxTtrInkY2C8NihwhdDFI+9U4RJj5febXup2un9iLixmrkhJGyROyNjyUTdMdZRPjLahvhj7Drr8Z+AWCr22rd5+t1K/2WHpjbW33GDZRdQBPWSgca3e7qevQ51iTycnHQrkaES7ydp/FjOkEh8QETHWK6rg4dOmCiZ7RtS54uIlfq3TSE71ToGX6s1ZVq1QrHOGuxgZe9dCyKWIZEaBSN5Rvso9Y0wESd45i691b8pRh99c0WLcIVGtC2vw78sF1LH17OeDZXzKUbGtglTI+teEKerfxUkJanU+t2Qv1opQSa8cLb9dDOT7bwGY9r4epX1WXwPfrsvXf05cq1Gte5MSQHK/WazL50QCdlXonCPe6opu2Hsnf9la4gc+6nKmvGMEufvP6+Luw9SaOlmZpBzyinaS2M+7jPYEPo6wKp3F83yet9ef5rZMpHgwwvVjfO+xMv36+m97RBbLbTuufW6cuvDpB57cJ9RFOmRZmGju5MPvt4peckkgtbJu/QYO3esk0T5zynwzuOatOmIzRTtFbclTOgk700YVIneYe4mugTHQbcx74T0Xr/D/rom3fVyNteN47jbk7KJQ/4spq1CpAbudQRHVqpArHwRkwiYv1dIlYy1btjH5YkW63b8qNeeHuRXNydtWvdBk0nOiAnLsp0rqrJas0nDmPLjwc1lSap3qMn6sCXX0Oc+VHVxEh4sn+xopnkwZceVLverZQVeUVnTxNpcuKK+g3rr0FjpmvhpEfVc+RAhOJFyuMZ58Mlr+jo4TPyozl09nNTNHT+VJzteP+5x0szq+Ts58f+L4HP9aGeWv6tEq4hrj70qGYN7azpK1ZrNVjmY0fO6J1v3mMP3l6lqWeNBBHZgc2ux/V6iwa9xU++plt3aS54a7Hajxtkej4yGlSLszJ1ce8+hQSwF969X4XMPbNfGUmmdo5WvbFL146na8H0e9SyM1EO7JePHT/EXi2B3OGm5HPH0AzK8wZkJKOZ1uRQ5dsQTY3fbc78aYi5KLemOdbCRED4tSmKfzMhoi0453UQkeoQbY37vIw/DRG11vS7DEyyBXscntwMNJJBTfob2GST8/ZvVF9N69xvFCUTSYlvw7lrHJdxFC5GmjpNiebMd2asS4WIqEWIvdXQAmp5P8N1a3wWQzz93yneGp/f+N1WnITyCpp3mBOsCsz1+NR2Gj+1iW6Dzi9jP2r7W7OyMa6GiGvM+8azqCVNvbmQK6zcHGnqLdHB7Tfk616r7j28Li1Ye6OzIX3/05uChhc0jEDDCDSMQMMINIzAv+EINIi3/4YnveEjN4xAwwg0jEDDCPxrI/DL16/aJl47EVOQcqtJTFKR3BEYQ5v7kHlVDOaryJSJVENRw3D62ILoMx6mfxdvrRGkjMw6Q7wtQuCJwXlbRd6ivZVRHq5TbHqZ7mLMqbdyMGXJGq6Nv0R1/qkA8HuRwHgKNprDDfevUQQ2ageOPHTbU4gwHqTLKcoZonDjxr6mQkA2RdSw5qEKI2/18uUzysxCkHaoA/3aS/369wehmqo0sIt5IBITyce9fusOBW1KdghP1SDmzEFh2drWI3zh+GvkroJi3CrgEQvA19nbOZDjGkDB10vpYHKTbmaDpm2EU8kRxKOV8gtTKVZaqBnHIty/lmAd7ShaVhQXKge8aypd/PWIUuFGZl5FLW6AONDO6biTQC+PHqr23TobRkU5gHW2EPguCjUn9x2UE6izYdNmycbDW9/gNHBycNXk6fMUezVJr7z0vhITC1XK7yijPursY63J94zXMy+8IvOiG3p79hM6E5+jYRSY73/sHvkEUWCFUXt2y3kteWmN8otz9fDD4xHEkrRr9yUNGdpNDz4xC3fFRUS4XPUZ2orcT/JlN8fp2cdWy79VEw0a0U72ruChs5JxXAXqVmSivCOayc/FSz+Abp7/1rNycbDW7JEva+igTuoxvq0KEJXOHbqAi8lFOTh/3YO8yRyco+zEBCVSsDWy4y5GR4Of64cI1kybcF7cza/U/NcW4oAs1JfL3lfMMTB0Tz2oRo2dtXzpCrJfXbge3UwZiN6NAtW8c1M1b+avFqHeOnpot8ryS+RkQ3YteMKKMnMdvZRA/qC37p02DAyxA86UHxWNo/vDTz/lGq4EOWfkgRnin7sqiynKfPYtAnAGiF8/ubo7yA4sZ/Sty2QfNlevkeO4oK2Vfe0mqOACnT16VrfjbxmQQ1wECGSOrojTrU1o3RIKjvE3znKVVoF77oRz1hrnowWCpJ0plPqOgAAAIABJREFUJ9ASwTmN90m4nQSyvBs5wwG4OEoQPkBHct3EgTAsxYFsR4GrbdduCu7QUWuWfasvPt+ikEZeevjBaeo2vKfMihIpHKaCGK7W/iOnwXonmArT7nzWAnJvc6Iqdf52BgjEAD08e7zs68q0c/chTbjvXvUZ2UPnTlzSJx9/q0tRGfL0MdO9FA0z06IQa8o1fvwYNSFf2tPLRVU4W48f+kUbvr+krj1baNCo/ggbzBfg+MwoIiYm5Ssl5S7nGkdYuzYUhW05H6dAfqaCUXTUiJHdQZxam4pmPmTlNcdxnQV+ddv2XbjKC9SmS0u1aN2U7GZHfs6BhhJyAnEJlhcXk5eIE4n7rTw9W+dP/Kyoy8f5e19NfGCWXHDOlxdnKutunAFbVkZshr5e/ZPSsyxUzBzWoXuAXn59FtnAljq9/qpeeX69qp3dcOBP0axHJ1HINILQklSWfgPsKuhPx1bKL7qDA6eMororIoer7ly5jhOtlmxmb5B5h5VKJrKVtRuCfjnCQaiyihN0FiH3iUXgsCM6aAmO9m7kQfsHO6jdQO5vB299tHAZLsJqjbx/NDmD96swtUBLF7zGeU7QaxSPO97Tjlzb87jecXXsOUOReQGO4Qi99dRi7o1GmvHM07oTfRIhn/xB8o4d7N2Un5fJvFxNgTtTES3bgWPspXUU98+eSUKgb4qT2kXr952hOAxOkSJsHW4uLsK/u2g0iLd/d4j+6R/4vyPe0jICgtNAWVbjcKUEbTr/VpaI+LifysFmFkEpKC/O1+QxEXpl2cNyQpQ9v/Vncip3kV+LWxe6QykYfUvQ+0W4v81YJz0tc9Q1wlOjhw/XWWIBDhy6hHsL5C/o3jKK3ibPEuu2FU1NZjjbq4wmCcP1hUBgxhpsTyOWA4Jhca2R2cj+gh8v4Rg8Pe0UgKMwMSkTJaFcM6YP1JjxY3FiVuGuXMd6V6TpDww35Yxvx2F49gRraTp0EMsaDezXX936+oLiBWEPKSM58qq2/rhfd5KK1Tw8Ql4+nrodGwX6OJlEBLDDji40jrhxfMXQHBww+1owr1wB/Z5P41Q44hSo/fR8ffbV97p1u5DcUWd5u3qA26xQRlkOuPIKBfp5yNMNcbS4kgzOHvpp1z7F8bPO/PdFS55UJ8bHgXuwDqT/+R83KjYmRs0REY9ANYiNviVLmius2NPklHIu2Hs18nfAfTpWbdu1JVv3c3K0byo0jAYs4h7ScdpW8J6WUEfyELcN1327dmFkBrvwvqdZS6ohUDhDIfGXO8jhEo6pCoR0Cp+3inWwebg7Yns4Ln8PnIYZyiokM9vLG0HTApIAGGSwyok0LXXv2kmtcAYfxWX86tNfas7CoZo6d5qWvfayPMHgDxw8griCdqZ9SXX5TdbbbBqfLFV6N1nrV32rG1dzWavNFMB4mZFdb2R0t6HBrMOQe3BDeyPIsJ9DyMmJBa8NUtqCvWTLdh1k5ddB53cd0ZZN35oEtKLsarVv0UbtWnXXFfYlUTcv08TlhZg9Rs37DoXe4M7lVqr81At8vkJ5BHbWivkrdPRgrIYPC1PLFt4KCPSlGYt1oCRfcWSPtiXmwrdRY50lwzQVqsnwsUP4PeCcoXzcjksggxU6SkQoCGtcipbl6tKvNw04duy10hSE8/O9ZZ9ozKRRaj10uFx9OoDgfU0/fLdLPds21ZXLaeybWujJDxbJ2Rsyw46t+mnjDmXiKvQKbKKFb6zRqe3bNW/BMq3/drF6jp2q/Wt/0LLF74mIVkV0dtRz7z+s5AQw/s+v1ZC+IzX2ifm4mQ1Ri7zhCsR2xq/GrFo7QG7vWvM1qHwHRaUWq551+NGHOpIT3FTuPk3l12Eya7KPtm3aqucWLVGjnAI1CbTSlOeGaOAD93O9BujpmU/r4onzagk1pBa8dZPWnnr4VfZZLYK1dtHrSiIHe/jowWoKft/Oq6UefuBp9kc1ckGMc2Kv36VzIGt2sGy9vBTad4yO7ojU64sX6/F5ExSAe74wM0e5uPHL2Ee079ZMd3OT1bJ9OPESzYjkuKqspDzuQVfdPBuvY4ev67kPH1O3GeP07lNzNKQbOGgQvBeOHqVRqQVRAXd18His+vTqqwffelWfLX9b697fTeNgc+a3GiVxLl/AXdxpaAj7/Evkxd9ijmms7sOmIHJWa+M7b7An6692I+bphy8+p0HyC5nxHNCC89R9dm/d/yJOV6XQ5FCOK9QbvTIYGE6slsyertfXfaMEnP8vz31F06dN0KwPQTovf1Pbt+zWR1yrLrj0b8cclX+gG02VTbkW3TjPG7TsmeWadv8QzXr1FdXTuFlvIOPLy5Rw4bQ+IN6kHoz9XZoxH3/mMQ17ZJbiiCs5vH0jqOY8jeIaL2YedbXzp9ntlg4c/Vlvf7JKP371o346cBa3uuFMRYplP2ms1YbQaXpGMxyvTKbmUIEM4dbc+GYHagEi2dIQTy2M9Z9sZcashnEx8nGAGNMsZ6DqceLSMFKD6Gs8tdXiwjWJt8zTxtefiRZ/Fm+N9e33fcPvz3HGs5rxZTTuGMdnNCUSXgPm/VdCQBXPX/llVSoC1W2Js9V4P+N3/L5W/u8Qb/+ITTbEbUNIroFYU0+TkXJrNW1oYz30WGdlECGQD7nEmoiW34/fEG+NbyPrthQ6QjFjVw+5IfZqtQ5ti2M9y9I948PvtB/QMrzHvT+CLGj4ahiBhhFoGIGGEWgYgYYR+Hsj0CDe/r0Ravj7hhFoGIGGEWgYgYYR+G0EDq1b7JEUefpmWlyMW2qemTyCGoGw81QluLq6wmoIw2YIp/yJ+mo8zP5eJDD+/FW8tTDhlA0B6xYd9Gb1ZNKSjWRkKsWkFiq1hAd5MMXW4Oss6BA3pNa/7bz9jdT123H9J8SmUYgwVnfcKYZ4i6mEAivFTo6pFEeui5MjhUtnMvPKwbtS7Cvi4RpEm6+XA64TJzUOdJUHzhMHe2twqoWKv5avUgoDhIOqCCRiGQUvoxjq4Wrz6+/hr7y8fUxuv3wwt6VkdmWUlINJzlUOjlxDiKb2glhCOcSgiVEMsUcQcXOjKE7RASOswsOaUPxrKQ/EJ3e+O+JwsWuCqEtnvZkrKEk7e36W15OFSv2EgFt31dPxnZOZInc/f9rSccGYgc7DufTzl2u1c9tW9egVoUlkZllxHrJuRcnBktfQBX76/DldunxCkWcuUZSuJo8J56hTmRYtm6m5fbvpm1XfITw6yhPHZBDZqq16DqfT3VNZF2L1yJhHKXK767V1r2j1B6v0y8dXFTKsm97b8AnZbaAvc6+pSZsOqrtdpDWvbqSAlKGANjhgW3jIl7FKiU9T2q0ctR/RXREtOurj99/WjKcmqAW5n29OWwIq21XhAxvJ28FRXYaO19Ev9+py7E2K1DkUSy3lhoM15c4dDR02lLy6doYVS85NQpR68owWP0sea58OiMEzFHtsnz5bupexaaTnXphP9toR7d15gOvRE4ENUYCx9GkdoG7tm2vI4I44KsDkxZEJ6uqtYrKb79wp0PFLKaBq03G8Wmtwzy7k3FZrxNxhcqeIuHfjt+o9bKScGzVHAL2jL97/XJE4yLzorh8xfLBahAcoo/iO3Pzs5IO4eu1qLOjKqyCag3ATV4FOTtGIoUMQHHBPG3hTK1vdzcrGkRKkoK4DaAzIAtt9k4IlQhp5ZrWIxobLhMok1xPBc0azvnFNkm+HZ4NvJ66tUopdhpzhanJJVuan6tL5fWqNk9LJqQOiRIwWPvoCoh+OcJCTGHk1sFeIhg3poxvkAe82sJs0CZQjCBgIOB9XM5VS8L+RyDWPe8Ud+5u5vRmY674aM3WAOvXuDwIdN3lWurZ89IE2fbZDwx8cocHjepPFVk5GpLkSL16RO46ei2dv6uLVBNCIA9Q0rJFOnT6OYBCm8+eu4FjKRYAoU/+B3TRoygQVJyXr+N4TunIxGpw5+FGQiY3J2wwMbMQ41JkEcuOejSFvMOpaBvl/Ppr7yIM40KrJND6Pu8tbY+6dYBKBomMuqWXbZnJtEkCeX7kqI6/x3xKUjoBvDuo4hazjlLt3cC3XaeL4ibh/C/XV2t2IHNADaOJYSI5dzwlhqkAAeX7Oap06nqk6J3PNXTREsxe8hPuwSLUFF1RL44C1ZwuZOYGszLuu+hKc9Yi06TdStZpro1XzlmrVsgUOoJ+VgbBlzvmyJgf5jXcXIn4f0M2EaM2cPUc7150FybhHMx8YR2HyrkYggheSA/ru0s/J2s3TyysWqNeEXhTNzfXW02/q6g+RWvjeA+o18x7cYlyz32/Xteg4PfzOalWlpemxh+bquVefVDNcgTG/kGOdlGTKTnZytEHw8YV+ECVne1e1bd1Jqz/8QnGxhpjbWJ5gnH84eFnxqUUUgincQkOgNPp/fB38V7DJv64P/yEs/znv9R896P8/YZP/0c/81z9nFMhB2PK/X5GUdrKxd1Ip6PYycm5LoU14QCl+ZckIjZk3VgWxcTi/vlHMDRqDyASsNrNVJajw8soSelYM920Vjls3tQShP3FMP506cUYHf7lOIxLOQH63QdmsZs4xIhPZAZgQsEaRvhLBGNn4V/GWhRbtR3aItgXlBdx74Mit7aBfFCA2Vujzr1/E0R+i7Z9voAGDzEf2Jv0HDJNji3YgZHP14dIPuN4TcPXaypPGobDQcITKEsgNaXR4kUmIONisRRgZl0NADN/UN+to1okukjNNOIFejrJH+M3ILDA59fzJVHchCzeX9cGJ+ynQB9fibdD6qbng8UNwgDZWbiFo6YIipaVnmgRoD/YdHQZ0ByN9DjGrQk/Nf1SRl85o43eHNBC3vhUNEueuXGObYQsKtEb+3J+DBg8D2dxSr772ChEIBRo2PEKTJ0/WzwcOETmQithdo86sg6VksJ89cwZ3JDIDzjhHJ2s9OOt+3UB4PHXisgYN7INIm2rKr7SGEIKHT8nMe7as64F+Tcj8NJpnCvgsDkRBlIAnrtf906er54De+nTN+/rp8DFw7IgoCJoVVUYMRp2Cfe0QOhtD03Agn7wHON1mWv/mRm3dfkFDpw7T4yte+hWditBuUDjq6rJNOGy8cqrAnX1w905FnjotR66VPj3645ztLGs/fo4zn3AzQXezb4Ntr1crhFMnmt5KK++SJ1oBBtdNNYaInEyjDOK5ZxPyeH2aqzovXtGQHWzJf406n6iN3x6lYSsIComn0vPvgJ7OUHY+jXbdgjXvkSnqRM57RU6MYi9cUpshDyr5WLRefOZ19iW2GjCghzxBfweSl5t0J0XR1+I4prsa2LufOoHkzYF28MuRX1RLY86YQWN1kaiLmOhL0Fmagq83pyknX33vmS5LGudKb6fo45Ufst7Yaz6oXjv3AJqrKvTBi8/gTJ6CQBuuB0bPVTgUibe+eVPmjulajPu1sTnob/DZ2365pPWH9qia8Xj39SdwhHbXwGnvaccnG/XCs6+rY3MLLX3+AYVOnqTvln+ht1/ZTMOfq5Z++ISad+uqnITbqi2rlk9bA5Nsrx1ff6M9X36rZcuWaOfOn0CLn9ayVybTYHgXvCu5xL5NQPdPU0ZaqSYMnKiixCyNHxKiFz9ZLiecyiXZWZo/eRa5vMnyR8C2c67RoHs6afyUwbhBD7K/PKEFzz2BA7mpzJyb6HMIKt99s18RQY0R4GxATQeQcQz61tkevHeefIPCdebEUfY7qTSXMUeAOo5HnO/RrYNakSEbDTmi28CeJnFux6b9CvJuTlOWt374chvXDOdy+fOcf2t9/95HbLSrdQWKh0Wdlfr36QPp4xL7lzyt2rKD87VN773ynZ6aO07XOZ8O7jZ68LlZ8m7up6rkM0qmkalRcAcM5f2UEX1Nry5coMefe1pNugzXwxPv1cXzN9USSkZTIhVm3jtarRbeD50mR6X5uRBScKJb+hJ5cknTxj2qL9+F1kLkwJNPfqR3V72nrhPv0cX9X+jAqk+04LOviXWp1MZVKzVhwlj5dR+iaoP0Me95EO1n9epLUzT5hcVgvbNMeOPMzEJ9uuJdnd5xQSN6B7MHI9va0VlPv/shzQVJWvn0SpUkXtd7q+eokn1MPtEk9TeDNWvmQk28r6ceXbFCr8+cQfY3MTXMMcUI6RY8hxlO0ir2laaHJL4M2pHxfw3zLRKsqVHQwsgdN3aYYLnNmYRraYwxFFULmmpqaQwpI/fW+Ml6XlRpUBD42RpDzOVcWXK9m/JrjX3qH75+F2//KLT+/jO/EphpijXRFnhvXmppNALTiOhIU4QNESK1OObraBwpoMGklGcqw+lrCs75LSbgjxEBPAL+j77+wzlsCNNmPOtVmYTs6tRyDevmoheXDlcu1KB06A5Gs7LxZRzH7+Ktcex15XXKocmzzs6KRkE3rVvzC02iRVq0aHyBb9PAFhFjP6TjqOGrYQQaRqBhBBpGoGEEGkbg743A//lKxN87goa/bxiBhhFoGIGGEWgYgf+PjMCp794Iun7pUGJS1CWzoloXeQYH4NbD2YaTy6ykDsHD2oTlMh56DfH294K4BYUCc8QVIzvIEG/TUnOURDHNytKZwgAFBYqKkYg46WV0fFOQtaG4YAFeld5v00Pzn7+McoBJoP3t66/EW+OvrRCqHHEQOSGAWtjbqATnSDXFk0ocnS4UkHywL9QgTjk68vdW1RQhfUzi1U2ckYkJmRRLyKHiOCqpKFjjFHGmMBoa3EjdOzRVIxwlV8kV2/DdfkQZ43P/WnwgEIwMPjswiP44bRGf/JuqS5dGIKar1czXUxnkb9WR5xrgAxIW4fDIL7tl6+StYH8/5ZNFmZWNKEt1vEmLJuSzhuH0dCBjLoaMupOMCzmDOPK8/ZrKmUJBAsXn/WfPKTGnTIvfXKreQ8fRxV+pZU9P0anz8erWu7PmL1wsX3JTzY1Ch4WRd0sRtTZX0Qd/1vI3VikhuVLJGaVqEWKp4UP7qnvHVriJW1Nsrdfls2TI4saMGH2fLu4gs+3l5Xrho4W4WcK1881P9fmPF9SMItvKDWuUlXlGBRk31HHQOO1bvlGfr9iJa8EPZ0lX+eB8vXISlGZcrnpP6YVg3UlfrXlPfceHq+uYofrk0VVycwjWva/NUm7MZYqqsfrlUJTCwlqpa+8OYKqzFHP9mu5mpuuBhx4Al1lKYTWZz4RzyN1Vn30crXREs/e2LmCM0rV5xU/ahgP4iafuwwVqo63fb+WaI1O52lGFjE+Vp4NGDumsscO60ihQrEsnjqmAQpkhzFvYuSq31FaJiHuhuI87hbfQ1VNXKX5VKDy8FcjidPJcC3B63QX5Sf4broMhQwapb/dOCLgOOM6KdPvubdnhZKquyqewGwdqzlr+3o3VKrylrHE4FBQV6MDxIxQuE0zHN3TUcFw1wyhSl8qBoqgFjjUzznUxgsD+PeTEkpdsTxGtMShoT2fD7VuMRss9hnhQT9HdcAp5kW1sa0NOLNmqZualOLcrOLZ8EzJc9S4U2gIo5qboyw8+1NlzZ+gNKESMqEMkGKFu/QabMqJ9fO1x1HuYMqrzccNn4qh3cbBH+EvQuZjb+vqHg8oFC902wkXz7puhvp0iZE6m15JH31FyiZXW/rxBbv75qs27IHPuqyPbrun9FXs1GIfeiBG9OQ6Q4swRns4eisSZevFCCs0JFpr84AQFkuNbGBXD+XDUmaMX9clne1RSVcxrB2oE+EAvsIq21WQ2Ix5YgjA9u/u4Dhw8qR7d+2sYbtpzP+3S84+/xRxkIb8AFwrp9iooK1YeIo05wW1+jmRse3orKvou42VNviSCz+jRuOKyVJd1U5Y4nTa8vkabvtrP2Nmoz9iuevLNORTmHHT94AUtfugtXPHgsTGVdO7eQS+8/IhC27vjIktWQky8/D2DTULT6YP7EabjaOAoZY6zUbOwII2+Z5DyCvL0+qvfkLNZg5PLWy++PlOdR3VQAq7/Is5jy1a99fNX69UswBO33QWTsNp94EBFxiTpm8934oZL06ChoRo8rI9acb5Of39CTy9arccXjdCMJU/QnFGipLOX9PPOnbr/mcWqKirUauaEiRPHm/DqTsxxrl5uSoi/Jg9EEMNlU0izwg0Ku8U47ipKSrnO8nAxh+ssDRj7j0epEfd+Dc0Fdf8ANvl/uow1iLf/dQT/Feft//Q8GK+vANEOJRPB1Jw125Z7qlZpZCubQbXo2T5Ab+N482/jrR+Xr4CgcB1agRfNTbU4aGvAmNO85YKAW10IlrtKHiD3w3GVTiKTPTY+Todw+ufkQ+hg/TdyyeuoslOHRwQgfxHxzoJ/MQr4VbjbjT9/DU9AJKCgX89xlFdD+WB/UWduxbxaAwK1HIHVVk8/PlODurenKQMhj7UCAz4NQQ66dgORLirLoHGCmvcivxJHMejb4cPGgWoN0J5juyBvxOtyJPM62bthTRGlyAc1MKIViB1m7CFcWccN4cDIkzZy6A1kqCP7gTrmemcaMewRVEqKq5RXyD0PUt2Ge83a3hZxoYYsV3DOTs5yw9Hp5dFYt+ISmQOSNGZ0X7UmS3XNmrWaMn20Kaf98083sD/hsyJ0JacU0WRjrlAyXo3NRTZCkR17LHv2Lbbsm/whGxgO2KLSUhqOWAsZv+CgQHLW0+TMWuFDJnr79q01ctxobVz7mU6fPs0eLZBxLlXnzm00/akXZe4dpPPr3tV3338tF6IizCohP1xPk5M7YjN7B0cPBNLAMNzJEBBgXl/ZsU15mbkqxlF29PgJqBq1iK89dRtB7NKZeM19fp56zplmylKvReyvLS1Q5NH9Sk25pU5d27DGgBFNLDA1Yjkyr0aCDj51/Iry+H32Ho4aMnyUOgxiLQpgn2JRghpUwHqBhI9b9ui2bdq5Ya+C2Bu1CEU4RujzJ8PcjBxbR1/mM9y4okGt3jxE+TfT9c5zq3X2wikIFsGI1MHEFsTROEWOLoSXOXMHad5Lz7BXStany15SL5qRrC3diAzYiMDYTO27h8ndy0Y3bt5mb+itDHKdT4K+n/rYNDWFTpBBZvLdG5kqSilRblYFonaePDxrFNE+GMck+2BLR/DEfU3I2dwbiVq7ei0NW2PVhnsASzQClysYaLJ5g30VfyJNrzz+DpSP7pr91kjVurTR8XXrZZkHtL7eSm99ulkb934o1xBHrXvrZW4UHz2waKVuRsXpyakzFGDpoNd/eBOBdri+ICv9iy83IvqVgFeeot6jBulTXJ/NOnbTqBnPsR9w0NP3TZRzWYmeJZf1s7deVMuQag2de7/KwHAfx0V+/Op5vfTSJ8qv8tS0EQ+qNCpWD5HtOvXFyTTLNVFBUo6mTVgIZjlXQb5GNr03a3tX9X/kPu367H3oJsmaMfch9iF+Or59n7Zv3q+B3Udq87rd6ta1g5q38lfS3QTF3ritV9avIupij777arMG9etKUyTuSuNZAeHQgWeBzELc+n260jxiw140TtfOJejw0dvq3Kup7p89QUHEDxzZuUs/7tyrh+Y8qGzE6nQjAiOLde3GHc1dMJ8msEKt//5Hvf/NV7Jj/lj05MNase599ik25EdnKC85g4zbVLVrP0rLlnyhLVtO6fWls2jc89fCp5Yr2NtOQcHezFWZGjKqp0Y+yDl0rVZZDjh5F/bVVoH66pW3tWLFJj37xDh16tACYf1drfzha4V2HqgT27/UpmWvavFLC1Xl6K8li5eaMpR7dOmi77YYgvcdNXKz1MebP1RYd5rpLuzVl++tVl5Cus7fAMXsYqVv1z3HftJWm779UnNfW2Fq1Nu48lNFgoB/5tm5sgvD3QmdpbjATY+PfkUDhnfVos8+1YbVS/T9Fz/IzStA1xMzmANteA4DA8x3ba2JU2zi9hpoeoy2zF087XDvGmKtQT8yownOnmv5/2HvPeCrrPJ1/ye9995JDyUQeu9NEUERBBQFexfFBjawoGMvo1jALqggRZDeq/QSeggkgRTSe2/3uzY649w7c87M+XvO53/n7j2TgSHJ3u9e+33XWu/v+T3fx5BGAOhb3LjGeVuHcFtHbIy5t2thbjK5uI1GuOTLiLc2Nq6W5/6nxVt+n22bZaY3oqsdcz2EZDlxnC6ODnJ1rLW4gQ0m354M5dLqFqgNxulrCE1/X6X9/yreWo7mV3HbIKFraQA0yGlBfhnVx0dPzxmlDLK8y8vYkxrUO4/fMm8t79u4kRF3y2hgaaJ5OSPNScu/PqjREIquG9urtayqIbHXbZ+c+yPWa+tzWEfAOgLWEbCOgHUE/t1HwCre/rt/wtb3Zx0B6whYR8A6An/YCGz6dk67C4e2nTx/eJ+anIMVSHaqr78DTpw82deS00nxoIEbVZMD5sgNdys31i3czNtzg9/cWoeQYW8pOubnIXxRmLBHSHT3wLFKZujh8yBMeQ6DkXVG3LLDwdtsEQz+6+Ktuam3r2/EUeKIo9VTdiADS4uLOQYHeXuYwieOGAQvT7dGZV5MR9BxwT0LBqsC7BXZo47ky9XYltIBT95RA4IRx+PrgVMIB64T+Zxu7u4UKpooiLqAjfSgcJeshCSQbDWnFRAdqMQuneTs1oXXCSbz7oiKc/bo4IYd2rn+jJrqAilO0UXfWoO7x1GOAaANOV5PipvOFLu9seTaU6itILPOvrhB1RSMm8CEXS6qVQ5fl/LpeW9wUhLOwuQ+XeXVxkdbdmzAhVSlSZMmq+eQ63HR1OnFR57VSvLnPAN9dePk0erRu4e6dB4KbjcS8SaX4zqps+T0/fDham0CgVtLwcGZLnEjbkWGuyguxk5B/mHqcv0ICmbkziFMrVu4TE9+9JaKLx7QkVXb9cO6LFXiPPjk67mM1VkE7jCKLwH6buaz8kh0xpkxXPvWb9XBrcdBSCZowM3dlXXyIkXbrbrh/n5KIkN2wePf6ExqiSY8PJqsvzzEwjydO5FLsTuEAl2I4hPbKKpjO0vulF98NG5gJ2Uheu28znXgAAAgAElEQVRcu0axvLcDuzy0cvNufbj6USV29tPqj5bprTl7dM013SjUDsSFekBLF+9TYRHeLj54J4rcwwd11pixIISrL+vkgf3KA7NnyQ9s1x7cJ+g5Crc15bg7w6J0Oe0SLuAyS55yKcKrC8X5NnERCgrylitChX+oKyJCGci/bF3IuAjCN4gcxD5giEn8BdtbnA+mEGtCOQV4U+fp3ruXgsDb4tVUWXEBnymZxj6cWwiZbSOjEWpdVV1hcNrOoBmzlHsxD4Syh3YdPApi8pS8nf0paHKueIFdRqRsE+yrzu3jVVaWjyOhGix0R8XjujVIUhubCtChIMoVhnMCyy1Cck11oRrIbnalEUAtCJC1DvILNg0X5xAhtit7b6tcgiPAJncA21eG8IsDwiMCtwUuE36/oeawCsFCN1ReIjvOUct/2E2W3HHdNn2Sxt7aC3Fij87uT9WKRccRUttr2Ni26tA2UgU55Nlyjhmk6blT6TjcO8gLPHUeyOEyslk9vXzJdmum4LtD+SXNiowP18ixwzTgqr7MBZeVd24vBbEyC8I0L7uWTLdCHSe7sbCghbxCZ3UIDsTxVqMKXFFF2ADdcHzHkrEcBBLaA9G7GldUAEJPYmIwTrI6rdmwRI4V7rrq9mGKoWmh7EKlZt3yIq8NchK391OvP6L+g8Yi0jTo8DeL9fyTH6qoNYrrthhMPHJ4W3fFteOYS0oR2inKVzL3ca06OHgzF4K6RuDJLrxIwTpEz749U/nnK/Xa81/ryKnj6tjZTfc9OFqDr7sOh30w54cRxxCZyopwjx/Uss/XajBZt/2nTdGFtbtphvget1+FupMLHZ/srZhhwzhPQnTP2Af12J/uUp+xV2sLIsyCPy9ReDTi+rRbyRo8qgvp5+Xl76trxo6RfwINIyeOUKzOpFDujUM6TAf3pXIeh5DF5qGl3y/j/PFTmX2Elq7dLn/m9Bo6ZVoNet7UbY2Y9mtB8w9bWH59Iqt4+3+O6B8j3v6+uP1/rqe/fff332lACLRnzXNDILWlkH4xB4R6YpSm3TFI149PVnlejj5550fQpUVkI3vyRUMQQq89a0c9FlnjZG0xWE4cWT3Ad0+hgSeT5phvflynWkSDZqQBe/YIxsXZZPqdWItbOM/sKMjbs97a8Pdm0wnBw/yveT4zFg0U751diWdAWK1FPHA2rrC6VrJdQRR7+2po9yBl5eboYi4RBvxeKVQN06jgCdHCxq5WHl6NGkcjRa/+A7Rx5XZ9+9k6+cU6sba6g79kBYZmUNdSiXu4RK4eRkpmX4OAZgtutJn300izUAvHXNXiKXcaZtxo+KoEAewEmcPGzoMcW4QLU6xHAKmBnBEcQqwEblWD1i+sruJ7LvL3C1VFWS6EkSYccuMs9I7PFy3WUKIaLtMYlIFb09kNdz74YBsiFUoKijhuLwQTHMlgq+153VqiD3xxgZVD+QAeyl4FEoiXC3oBsQ3ZvB66p4e7o5wcEVRoCIrANejF90shK1Qw97eSRNymTRsFBgThIobU0FhioYKITGM7G9Z/6BtJPbsqlv2CvVss7kDcq4e2qRlaSVlxtRZ/t17JKcQmPPecfn7mAy0Etfunr2YonpiE+op8ndx/iPmZWIr4eEXS/OTIemlLTm/l+Qs0r9WrjAP08AlG3HHW2eOXWL9PKyOvSIUllapvdUYs89ToG5PVb/gAeYHCr6i9DE4+iXGs1i/fLNLhPb9YKCqDiHiIHdqfRiRDmtiD8O2kzh1HyTM4mc/LRak7l+r9V17VzdffqG7DbtAvi77R1l07cTJXqRwB6t67RmjSrOvIdc5m/r6kC7vyOa8qNWBosqoZE1f2jenpOewR/VWEgLty28+6+f4pEEZ6qfJCuTZ/t5HccdZSmrTiYliHY33ARIfQOBQst6A2sqdZyIY1d+nr72nZ/F16/h0afsYM4LP0JdqA1PUissbXn9Wi9zYjuOboyRf7q20P4hJC47V70xElBrVnrazQky/PJgs3SY89+SCkkMv68v0FGj5uilIRzFcu3IBI76Un530GDaQ3LutTmnvfVF06kkGW7MsI4bb6/JWXdfvDMxTRZywC6FHdP/Y+fb7iB9zrNXpqxlR98tlMeYW2R3xy0ZE9K7Vv8ybdOutbzs0EzblpogpP7kDQ7Seb+DAlDpnG3q9Jsx6dq5O7DiqadXL0ELJvaXRqhaRzElGaGGpEb28FRsXryMZ9uH/d9fKchTRMOuOI78T6k2Yhkdw+e7J2rd+BM3YXyPBn5Y54W5pzRscPHsTlW69wRPpi4kjas5d2dQjWo3e8wl7cQe8seUsBkR5a/tFHWkeu7uNznlMie6pfvvtG1VV1OnroBI1snhqDI3nua+9rLDnJnWmue+Dep/TyK/eoXe84Hd+5GgGygqxgVwW4B2nNj4e0ajkNg1AyGuz496JyTbx6JO7aizjVTymhT6LGPXafbJlLWk5tkkvSQPahUfrq7YVa+PoiPTNhHOdupc7aFOqm516igcNTSz74VBu++VYdO3goA+pK7uEqtYUW4xbpp5U7Dsmt2oWM7SF68L3H2Z846Ms3X9a+Ldv1p/ffUe6e/Vq5ab+uvWGkCqov0PzhrpQho3Cs76Ip6xt5ZNThDr5R0UMSVB/og4hIg0yvO3V93xg9uOAdpZ7docemv6hQxNfmVk+duVRoaXoxE6Nphvnt1so0wpp52omJmF4z7nOM45Z5ls/SwcTEkCvryL/zF4sYawsBxph26+tobDFNNdzXGfG2gc1BA983GbjG5f2vire8jOX5zLT/m3jraommAXFvW3GFscEawBRL5q3YpyAcM8+adeE3x+3vxeI/Qrw1z2u+OCpV1tMwyVpgV9yiIV2c9eJrN5B5WwCthyYlGo5bDD6a9ek3N3MLzT52rBcNjnzPxZ5GzRIVnnfSS+8+qbqC0zR1nu8y/OGvj/zR+yjr81lHwDoC1hGwjoB1BP4dR8Aq3v47fqrW92QdAesIWEfAOgL/LSOwY+FrPc4d2rEv4yi5mu62im8bJxecKLVlpWqkYGtn48HNK39yE27vaFiHjYi4uGnonm4kb8meoqgXxdZL5MlduFgAjbMVvJiXiotste9MscpMt7WbuVGmgEgRzsbCS7zyVv5ZHOb/LizYg2y2p7hgwRU31lFYMNgwXpdc0rbt4ukcl7LJXSvnBryZjLfyMhxoiEsOOM6qcQ1V1bvizC3CYeAlH7r/3aluOOMPOk31oJT8qU4JoXrknpvAubmo4NJJ+QQiBoc2KC+tUEePZuHIrUEYLlE1RSJnHBJ2/Pa1E8ep3aB+CGA5yko7hJuoEuwwBWGygF1xTmaTNXr82GmK3y0IeJUIUfUqQFCuB1dmw3sx2LMg/yCdzsylcFAHIq6r7nv+XsV28EXcOqkt3yxRJEXH+OtuUDy5cAcRfj545SOyNkspTtN1D/pxxgsPkik3CIevLyKUI69/STs/+UiLFm2j6Er2L9g346Aqx/noC1I6qqO3nn39Twr0itPKeW+q+PIp3fbCx4ibS1V55pKen74GV+gw3fXyFO1O/UzDBtwiF7tgfc3r1GUXKyG6nXYfOSW/NlGa+txIlZ3P1dIvv9cYitexA4dq4ewPwexmgsn1RGgs0D1Pz9SW5Vs4Vy6rA2JtNjaqa++eInd/zo6qyyo6mkYtyVmrV28gE9dDduDJ5r13FDRlH0Sy0WQbfqJlb2STvdZWt8+8VqFxDVq7/CdtX3sBYRFHFIhbR1TU7r3C1b9XIs7xBpw0p9QKZzs+JRlB0t8iehWA04siu7gGl+q3X2YixGWBk+yqm24dAw47n8LzftyytaoAZesIHjImlAxl8kwLwSkblOJpmhICQ3wsiD93BPEGBMUWRHdbO1eKXc2cWxTncbJmF+TKO8wfoXs0yEGyhnE7NrdSJKSYaupBjvU42sgRs3VvRgCuAFV+WZfB4GaDGaacJF9fXzJOQxXcvh1oU9yhueUICy0U/Y0rwoVCHNmEaWcsorJfeJScfBzUVJ2tQz9u0NeMW2mddM1t/TVsQm/5hYIhfGibflq9SW0SouXHZ+IX6q6IeD8aFBIV0asrgkoUX77UqXD2UqxsKEzXoxNepPhepl79OuJQrVAmbl17RJ0x1/fW2PGDOGcKdP70BYRQW5y1BuUdIM9kP43GCeTuH6ePnn+WwnQFhfapOn7kjNZsOcV1kGoRjltwBTvx2QS72SPGONM00Sgfzl1/XMpm/NxxX/Xr11v+sYhHJguN7NxA5hZvL5MxW0BjQLrST2cpkaKpN3OMH4KxA86aPBynbdqRa0zmZatdvhybKrVq9ts4ubeifngqoW+QnnhptkLAczY1FmrV/D/rhw82gpks5/0jdpMDykcvBzc+BRcEK/7jYxtlcQ81tVarqpp5jkp2Arjo6c89QkNHL3L7crXq68Va/yMobwSd/riRYvtHqhNZgJnZqWrftQfu61it/mIRovgGzXj6HnUYfq2WvvO2ti7fqA5xMYoCQ7ns3Dm9+gZIZVCR8z/4iOL83eoxtJ/OnjmgzQsXqgUnbRT5lKWFJpPXFbGlk9rG+6vRjQJ72kmywBlLd7K6EWz2HDuuynTQ0hAE7EDSKsJX3209QEESJzeukQbOcUfOSXMu2iHoUcm1FGdtELL+uIfBE/59F40NgtJvj392LfiPjuv3Rd7foxb/d6fQ75/jH/3cf01gNeP2r42dEc5bjYv+X35Y0mQtj9+/BwukGJa/QbebUbc1Ar0l3w/xzxkCAaBTNZJLSsNJu6QgvfXh4zg7o7RxwWItW7pXZzPIUzUiK2t9s3H6s+474HS1QVzhlAHFW4Kz0B2n0SDmvFZt2nxU5y+VyZYGpSac/c2gMO1wSv62yP9HY//7t/yrpvu788FQ5E0eI5EJ5to3wjMNYC5QPlxxQRq3rmlgCQgkQ5IhT0iIJ4v9alXQcPEh1015MXQOdzdLjm4NVI5G1n+Tr2oIHOYjMg5ck3XfyDVgHKXGAdaK883GxEOwHtsyL9chorbgxjWfURNdOua9NKNG2OFAMxhjO0fUVETWMuZuT+YlZxeEVOZK0+AWHt6GLFViFsABh+JQJjVCbojgbiDLc/PKLehq45L3pFmsHsR8LQKm6Z9o4Dp0dOW1G6ot9AcP5qJgLz/eb4mCQgMgU5Cx7eSqwcNSlNIrQi42xXKj4cTdJ04b1xzW+rV7yLS2U3wkjWTuTfIhNiKmW3t1HNwb52Iu+fTHlES2qTfxAKimqiKH/ULqaWWmlyqhw3AaSPpo3cpFWrFkKdj3Kep/w2j2JzUqrshRQ527An2DVF9ewB6hALHHuIYRwmk2kg1xAcQ81LP2tbKOOeHQtUUcrUE4zz53Uaf2ZZFbeopM0LM02Tkrltx6zxhnGgUhT8RGKhxBtCK/grV8p86lV6t9Sg9FgtytJVPY2aVWXrgiAyFIKLYLjtNuNAmlgvTdrdE33cn5n6OctNOsmb4IdTu1btVR3Uxe8NDx18qH57dL26H9e44qh+dP6dVRYfEeCiY/uOjyReKebWjCqtEPi37WpFumKpT9o42zjS4dOqWVi5YQLeBKQ1hfhZIfnFN2Xg5+zvIDNWxHw1plvrNm3/4iNIZsffTT8/IkjqGMdcuIvOlnT+ngz4i4m06qtd5Tjz7TXz7x7ElYnz5//R3dOO1u9sZNeu4uBNhru2jkQwiwJ8/pqenfQL2gcYzmQSEUteudqKtvHgXu2Q8ssL+2LFiggqx0jb1rkjZ8tEsHD57U1FduU7sBg7V0+jtau+eIptwyWsuWzNfwqzuoH5EPVbjhfSM766Onac4rrdKzf/6Ca9Vdrz11h2JAX4+dMFjF7OsSh0xQWUGq5tzzgg7sPA0Rooduu6q9gkZfq8KMs1pKRuz4eyYrgv3IoaXbtfqnHfKmCTCPbGhDrnFk/T52eK96dIlXbPtI7Us9DB2C9dwnlIYkrmX26tnZuUQORHIP0UqTYleO/4z+PG+5bnt8vK69+QZIObgZ9+4FlXxQYx9+StuXfK/a/FzQ1gNVeClbqRtTlUsERljbWMV37qtXnnlfwc6Nen/HbFUUHNXhHeyztxQpOSxa6Zk5REfsAekMjp19WnLH9rp1xjS50Bg4fsStGt0tRPe/hMOVTObKtGzVEc8S0LaPvnnnK33+3ko9PWOSOnYJ08KVG3XbrA+4Riv07ty5OrRvPw1QxKuQjVpC5IpvYIBqKmxUATK6R+ck3fHoVLUdhehb7qjP5zyho0c2as4XM8jkvqx9i9fomin3KT8jk32bm4I535Yu/kl71/yiykvlmnbvNRowuaeyi7IU32UK9yFzlL/jgt5b82fuO3L1wkPPyJ19ZgvrfCYNJlXsNw2lhfBbmgaZ05jvTThNnSGZsK7YIz6ac9wFzrsdc5jJu3fh3sBQWH6lEv+lccsyvzHnNBrSAst2C003Jge3GQGYl1ER84oFw3zl5s2yrvx1bf9Ha5g5GhpoOC7zevA+wKA3saYgEiMeuzGf2zEv19TQ8FhPrAfirUE7G3Dyf/sDB3Ire7rmety+hc3qHeuuWbNH0eBXrPJsRGTetBmPJigNxn1rEXKhQthyvPUMUHOrI9dsHjnoVZp2+9PE+ZyDCJM7aMT9323/bz926wtYR8A6AtYRsI6AdQT+DUbAKt7+G3yI1rdgHQHrCFhHwDoC/zMjcGz1h1edO7Bt7fnDx5SF0yCpXaJ8cZZVFRdSAEBwxQliYylqmtZug87C+QrKzoiNpnPZCeysO26S82cRqyhKOpEn50FBsiC/VfvB6VZRjLRxuVI8/iPE29+K/CZz13RhO9ajUHFsrRQmnOiE9iHbtp5/q0a4awbx6uJAkQVHrR1CEWBdVZJVZMfxd6K4lBgXyLFTqDufSfHDVr3HjMChGaNftm5G+C1QCJl+bgjVdqYAgujTDDq5uLgWZOMFxsGB4thAXKfkbGaeBul4DnT0ZfJuKZo64Ifkz2qPZkTsavCCZQipDbh+XHAl2qoMx05LC5Kvi7PySytVSr7dqLHX6K7pYOvOndHiTz7Uzyv2qgT3UUKXOD329JPq1bet8tN/BMm2RYN6D8Rte5WcwJ0d27FS/h5x+vOHi/T1qiPqkBSu3r37KiY6WiPHXKeIjkmqJkf3i1de0q61mxAbHSgaOepSSYXyQVX2HXsdGbJvUNSp1oq371WSd5BSHpiGRt+onQvX69HHPtfNUwerbd8QRbQJVbsOvXR24xLtB+0WEZagEwiNUR0TcVH4yqHaXllnMtVKjmqPEUP03qw/y9MOcbBbEvmHZaCXh+jHBUsprFfrOoqK6/bsUmTHaHUb3EleFETWf7WYcWpUdHw7VdrWyg9t59N5e1WGgvD6Z3dTwK3UG3euVBoCw6y3H1XXa5PVVJWj/cv36LsPf9Z53Jle3uTxxruSc+wlP/DY9k115Daeoau/WcOGDFVudjZZpe0VGhSsRd8uVAmowZDwUPmH+6kNOazGRRLfNoGCtJcayZXLPJEB3voSGbepFPOrLLldkbgye/XqS2E8RhdPp+v40aPKzr2ILujOZ0phnyK+GzmHrhTnQmIjcMt2ViPOS4Olq27FJWvvr2AyFptw1B7atZlrplZhMQmIoo4WxKgNYnAjxaHLmfnKu5yjiMQ4eYQly9fVuGybVZl7FiHGDocVzmA+J/RElVfUycmD4p2jEWg8tGPtMXJ8VyKGlzPG8bruvodxq/oiFK7Vnp82qoi8xJj4WPVEGGzTLg7zrqP8o7tSzDIZzi06uXODCk+lcTz+uF/6KD0tVS/OeUeTJw1W7/595MLrXso8q9NkMLqRnXkuHfdVXgHZgsNo/ChTAW74tl26qE1iW9z3deTgRSsOzGMDDQIbP/9RS5bsQFyuUVJyMvmRNjp1PF1FXCvGLWrDe3R0aSQzt5NuvBnxwIWCLgjR2mqCpnFQ5dCYkUMh190vWD6+gWqP6OlIVfHnn3foQn69kjr3kTfO4CrE5/q6dA0DixgR1V7PTX5UBeA9a3BDdxkYo9un36+AoFjG1B3n80Gtev9r7dy2HwdzgyX7zSCs7WiKaLZBxPGgIEqBNBQxZPTo/hpEnm9kXCLujCqLQ64RF4wLn08Bc8nSBd9o75ZjqriQqQHDY9V7QAdV4NzrNW6iHDivNiz8BmHgZ87pNymkuukrchNdacDo2qWr1h47o+0bT+mHzWt0fM9WvTzrDQ0f3ll3PPUo8wcOfRCY+7ZsRnAoZA7oToZ1NKjHbOUYkYO5L9DDWy3VFKGjYrVq61YdXnNILRQm3RGA2g7uo00g4deuOYmjmWuDRo4mU5CkMGlxo1juoIx754+8lbKKt//RSv5Hi7cWg5TFVf27uvqvhqxmGj+aaBhpAS8cCM72rTdmKyIpVss/+UA/fLuJFdoR1yfletZvR8TJmkazToELxuVl28w+gPOkobaY878f62ei1q7kHD2Vg7jnpRaK8CajutmW+Qfn5b8q3v6+X8DIzsatZYrkRmxtQVQx4q1pyjKCpy17EJMZzqKN8xSBFrdv/uUiCA64imkE8fFB0G1CoOB3Gii2V9MkZAQJ46RyRAy1Rdw2IpEbVA6zd6isqLBcC0aprkfMdUYcNmtzaVElczKuXdCa9ogfdVVONEb5y5+mrrQ05kYcZE582XJgVawNnrhGzf6kAaxmI8fXCiPUkXExexPz/GbfZEglNeTP1tc2sBa7qYo1y+R+eyH+mvdgh8jhHUwTWkocwrQ74nKJbr9lok4fPUSseTPrRju1AdPv6Q26FzGxNmOfLpdWKyA4kn0XDuXMAqUdThV6LseDO8yxXm1pJInq1wfaQp0uHTxM5nYR+dhgg0tLlVVcRLMT1I52A1WcVqCvnn+FDPIyPTZ/jgLjY5R94RDzaK58OCfsPXyUA7p6x4YNlrzxQeTuhhBJ4QUZod7Ln/k4jjmTBqKKDOWmbmZNgzwQ3JPPLgDywiWIyYhdZVXasm472ag5sksvV9q5DH7HnvXXnmz1wRoMNeO795Zp45JUFZZVKyzaRdMevEGDbie//CJEkT00qHCOdb1muA5DF/jh0+/1+EtPIq7GkJ/Lns8eYsfWPdAU5jGu5aBsw6ARtKpXj04qKSzT7i371T2FyAsE4EgiQpyCnUDrt9HKjz8ib7RKoydPxinqrX0bdyjtWJpqGatEqBntOyVCksiRR5Cn4rp0UxHNd54R3XFo2+uxWx6SL/Pomyte0aW0X5SGaBnfrrOikvvpNMf74r2v6J6nuis0NkYhCLj19Q7sxbZp3MNzdXzdCqXuWKZeozsqIL47DVAX9Pjd79NY6KekWD9FEgFy+JfDFpfkPbOmKWX8BBq2DljOUVf7eD197+Mqv3BBC9Z+JPm00cPX36QeKQk0Anlp+87Nev7913Sa/c8p9ilJQZE4YRcqmPf7zsdvIzbbatX3ryoA8e/Y7iwNGDZancdfRcxHhe699QllnDqnaztFacCEzuo6fJBemvGO2ifEatrzk3V8217Nnf21bp54u3y8wnTy6Aka0C7rQmaa3FpydO+jt+sCe6IfFm9RHI1viXHh3BPkEpVRqWtHDVZYVKg2b9ikNZvIhIZI8sLXb8vf30s1ORn66YdFNG31V0CH9loIanrEmCk0JAVq2/xvIYEsIwLAR3c/Oo1GhZPav/eYXnlnugIDm7Vz4yZt33Ce5jfiIYgzMM1gKd39iI/oqd5Xj2Hsu3EtO+gx3LStNSV6+dPH5R3H3IULuBqySpVvHDnYfnr8tlmKgl5y86Sx7B13a+TDj3OeluiZR2YRO1GupBgyfpmLmnHQN/nZquoCxI5qJw0ZN0o3zXxCTgj09aChH5g4lfuFS/p00RtEMBzSzOnz9MFXcxTZI5GGFHDtuIl/WfKjGvJrdf7QOQ0ZebW63nO10o5vVSjRIud35+iRu0A1f/0J9yVheviWm9i/lLLHj4fSU6Is4hBazIlh5iDOP4MkNmKqyRtvYjozVCF7FgSmOjJmTe4sjbf83YlOEluES/OwOFBZ741waxEoDbDYQuNgDWE+NK7UBmyxTRxvBY1eKJr890qD0pVdghFZr0Dw//7jb8VbJ37XkTXFiLd23AtdEW9xwFZBO6BjrgZB9H9OvOXdmszueoTaohZ1DufceHooOd1QXnJMHi6NexZctBkLxpU9uXnvLYxBOdEqjs5eNBE26nsINZWVHrp1VBxNjt3Gd7nj46X/M3fv1lexjoB1BKwjYB0B6wj83z0Cf2TF4f/ukbAevXUErCNgHQHrCFhH4D8Zgc1fPDGt8uKFL9KOnNTJ4ix1AmUWShGyAhxeNTfZBoNoEMnmjt7cvJqcIHOzbQr8xoHrYt+AWOlMxmKe8slodfUlzwi3S15uI+ItSFocOa2OBsVFceEPcN6aAoO5kTZFByMfu8NmNC6aRkQ6ByoTxljTTNHGwdYUm02erQ+d4xQkEISq60opzLmqe6dwXTt2IMWNcmVfPKfCy4U4FqWYTnEUC8OVdT5Hh3E0OCH8BlKIybmYr81kRVYhivTolawhQwcpiezaZlzIqalHwULbkT+FcIdjw6YGAREnbyRuyNZO0Ryjq755Y74Wfb9LcQkdyNHzUGHxZXn62FAAj1cCOVmXCwtxeTao96DBuPiGYb8p1v6fF+u7xSu1YW+u8sg6GzUoBZffJDBx7ZV6dJE8cI3GRXbR7n3nlZ9dpsGDrtfm7ae1ZtUmpYKuLaDwGUrh786nHiB37VqLw+XisV1aOf8bZR9AzGQMzxUVKj3bRsMnTdBTc6Yr1KtSC3ENRA27XkMmTFRN3iG9Pv1VCkYtmvzwzYru6IJL11F1IIEbQFfu2n1SGeC1x94xTuFetkol/9ZkDdcgkIdFhCkD/G1dtY0SOscqvyxTyV1TdHD3GRyTZ8ilHaGs/Cz5x1D8DXQjQzhMR9ciNpGZ2n/ktYrpnILDqEbbF+3Qmx/9pDunX7M0l8MAACAASURBVKUx07rr/elLtWRpqq6/53o9OPtWMMMUyRGiV7/6mVZsyyT7tkK+YbYUZslBdAVDTKE/H6GrCWS26ZwvxHV7zahrqG41k816RNHtHRURHStvxiqEYwAoJ1ew29nH0rVh/SEdAM1sj+Ng2NAkxcdHkEHrCrYXLDgi/vHjF3WQ6wbzNEJaBzKFUxQcFIQIIuVkZelcRrpCIsOVjMjWhLPjMNjcxWv3KhN874jrRmjctHF8Lq7K3gfSOLsQwZJcRs5XH/8AnCKuuCgpZtWXagX5b+fPlymY4niXZJOvW69KrqnuKfEU9ykiu4ILxlVdXALqWtWKbteNa9RPBamp+vzNedq85RBF/0Td/Ooojew/Brxbjt585Gkd2Jejhx65mdf11ZffLlZsSnvdcMtYJXVsoxO71uhrfnfQwLHqS8G48OIFXbhwRINHjUQ8rtDRLQe0CVy4PYVDRxxl2TQIdMBx06NPJ65/V/KlMxAomnX19depCcScqw8CEG6yrGO75dAcBEq0XitWbQAtXUXmpCOuXkILmSNq6nDVRJLjCu43NDgUHHIIQm2ujjDO4WTK9ureVm3bxykcdKk34oItz52FS/Uon+X+fad5PtzuZDxmgnH1o1iZFOGsO2dN1sDRN4PEvKx7r7qZbEtnCsDNapPirUeemQNasseVMmRrobK4nlNxyBcXFKuiuFR1NIJ4e3mCj8cVTA5z+44dFN02BsHKRjUluYhAOLuQuKuqmuSJEGyHy940tTRWFGvbvK907OAudeqUBCKxTO7RoRo55SaK1e5ahmB2uThHdz4+U/uWL9YlrtmenUFr+obqnvtfU4eOMbr7oXvVjENy0/KfFRjmqhF332ApdBecOIbbr0jBiCa+AeCdERguluWBUfdWFIX5yrwSELFg5aNjtHvJKsTiLTSR1KsfGcPX3TdTg7uNUQ1H6QV6toF8UrivpuTLOWPmVYMKZL7/wx5W8fY/Gso/WrxlWruCouQTNQV66swW5xOLJCIoOe/MJyG47uNjQpQQE8s6d1Rnz2Zb5sdWs67jOHVAuGyiUasRAocj6yZeVArcJjuRTFgac/yZs1oROQtyC7j+PHHF484yiEkQnM22jYi3xlF95Xb8n3Xe/q3R6q/QZ1vW9hauZePOskfhNfOznWkiMyIDgmx9XZ1FdHBCBGjkT/M8nmSvOiDSGomhzmS0IuBaivCm4Yvz24Uvk/3ehPhizx6GXY3Foevs6EHTDGJqK2+Why1UjbIS3OnsgezsG9knILhCA3j3/Ze15MfFWrdmO3sIRGA35gAjNNNM5Y7IWcfzltPA4sBz2zAuZlPCrsXyOubzbiFHuNU4uhqa5MbewYNGn3IydL147vbECYyB4tHzmiE4V9nhgHJHXVI9mZ+VEESc25AHW1er1K3rlX8pVZ1x/9cHxrAOulqafBoqqnVs8y9yg/AQyDpWUJKvOKIJGnAZlxSXaMuq1eCI69W5R4LcA6KZV5IhrARq77pNWvLFd+S/x2rWR+/pzJFdOrVjM3uhU+Tw+rPueauO/Y1B27sgtvp4+ljiMwxS9VT6WV0mJqPfNWPVGVKCU0220g/vVkFhiaLB0NoxDtXVebj9eT+cZ7bu0bjUGCeyTAtxNnvw/Dt4rXXLN+m2cZ2U0K031IoKHaFhau2Gw6yBjbhJRymeXFoX8odL8k6zT4pW1OCxRAEc0vo1KzVpxoPsvxyVcfyk3MgCdeJ1Vi9dQzZ5ii7mp5HF26Bh46/DublJ332yCpdmizoyl7fpEK4ho/rJLd5Hyz5+R8Gsvb37D9ThA8yxHIM/7uEsGpMsRIgw9gWFl9S7a0cIDi4q5LOMaDtYOWfK9ey4GUruEqQZ86br/IafdBIs81UTH6bpx08/f/4x49yk/sOH4o5epeET76KpZrsugmgeNvYGbf7xXQ25eahST5zSti2ZOrH3ssqYr11bKnTjpOs1dPgQHTp6QO+/Nl8TrhuoyTMfl3tUAmeok6pBdb8FvaQb+8iRs57TxhU/6eiuLZrx+lx9AXZ44OjRNF/10Ja139O8FaWiAjfdPuFl8j0TNPvDF9XsY6eT+zbIpdRG8+bO03Ofvq2wboO0ldiNd56aoxAfX43oHamxz85SJrnJX859Tbfd218xNALtXnNMH7+1SCcPG+e5gyJiAhXTlixih1IFRXqBKW6mqYs5otUDp3WoCoiRKKIpcsL113JexOizefN1gBiNB6ffrW64pKty0rV/w1ryrbM09fnZOrJmtVpoHAmLHaFPZs7F6btPk6f20Q1TJ+rA7u1a8M5PevWTV5Q8vK9+fP0lbVu6Qzm5deDP7dVteCeNu2mgAkLJjE7uyLUcyjUYrT/Pelk/ffqlflz1mPz7xauc68O2vIx87wIFJt+srEPH9cZTb8mN8yfjYq4m3DaEBsfxGjvmETDMThYXfDNNZJXl+QqPCCECpIKm0QhNuO85GiRoNLNpUGHWCT0PztoNCsHM12eSd7tXq75dpVmvvyHvhETyso8zF9dz75HFnqatTrLPT7uUp0mz53D9EkFBrnBJbqVu6jFVj82coeHTH9Nnsx/W4q+XqzN7rGqEzkzE21JiH1pprmVSZB6yYx7k/xtHrHG5Mm86moYsZkEH83caR2xMAwvio8mctWWeNmu9IRg1cO9hHhaR0gi3lqmbFQTnrmksueLCbWFvyR7azFsmp9yi2ZpZ+Irj9h8XX/8q3hrRk7tBSEf8yVerA005RjjmBepw3VbSZFtvQz7y/5jz1oi3rFk4b1uKWtXOv1mPPzNc/kl2RGEQscFYmXteM6YWV/KvfzeNu3XcbzrSqNnc6qMFYPqPHq3S1KFhGjCw94P9Z37/4R+2fbI+kXUErCNgHQHrCFhH4N94BKzi7b/xh2t9a9YRsI6AdQSsI/DHjsBHz1z9pF1x/mvncdBcaihRH4pvgeRuFuVk0wVdb3HYmht8WxwVFterpSObQi4FAJNb5OHM/+EG/zRFmBIyL92wSzqb7NKsah2/WKcaiqh/cd424UKh4/q/+jCCrbmJNl/mWExnuR9CSLMJHjWZTvxbPY4Q49zxIVu2mWJBgB9ZjxRSS8sKldI5Rn37dpWL8hQBatXXzxHHJBhYOsx9fcJUiFDSSNt671HjEWECdWrbYX3+1XId3H9OnRAeg4N9VEbRpgDMrieOWz/EnPsfmq6ATt3V0pjPcVWpMTtDtYg+ezeSB3uuVN7eoP8aEXXJzks7X8DPuINczsGlnI+Th3zNIAeExghdKiwFxWWjUeMnavr0+0DaeiAwnsP5kqkvXl6kHxfv1Hne5133dtf9Dw5VTBt/cgEpyDhHKufCSUotCM2xIxHIKOykndLefXu0YMEPYOwKcO6F6ZMf3rfgJm3sQnRx20kt+PBlncONUZHvojPwdcMoCn35/XtqE2Kj1WT1BcdEqkt/fxX8ckDzn18vj+BYdR4SrL5X91Du8dPatn6PMrLJrMLF+9ynf1L5qZ06tv0oRXTyVilsROFmdcIFsxEXzOUacrmcajX9pTngCDP01cdfa0jf3ojSGfKLCAIV2aCOsXFyAMO5edceeUdEqV2X3gohyzCL7LzX312G8yBYt0zpqFXLUrV50xlFdeqg22ZOVlL7ANlVFCp18Xr9uCxPlxAm+4/sQlG+VRfAG9vjsgpA1DIY0cz0DHlQaPenEJtLdp8R2aLj/NSpW3dLxtceCsG1FYgSZNGeO0WOMk7YmLhgdercRt0pdjs41OOutQdf1wj69xzOJ/IW+Xw7de+AcAmGkgzoutpqMoyLVQjWthqEZBBiblhYqFrdXFVR3kQDAEVfkNtn9u8j+zBfV+PgjEiKpqBHed/JSy6x8RDw6lWBOGdDzq032bOO4D+zTuVq/5aDupiephBfG/mBOu0/uAcicSbXYbDCQBC2giYsLEsnd9AH928brjU/5V8s1ifPz9UvP+zSdc9N0F0znuTyq1TqXvJrD53U7g07KRSWys8vTLuPZVpEm+kPjdMtD07Q6vkv6NChcl3My1Mw+Yo3Tx2jbLDTa5btxgHrJhcXP0qDZN0216lP/xSNvK6/jp/4RacKMnXHAw9T6I/W93NncszpZGpeg+MnUN8u3aYV3x2TF9l11eUVqqjnOnb1RBB3AJXpr/BIX/kFeIOdzNW+Pbh5c6pxz/OZ+fuQPxiF+NKI0FEMnjSPcQ3CUYuAyfi4gTH2BCvu5AYWOaGdlByunPRUxYJz9AkzjjB/ao3uytqzRw+NvkueNJmk9HNXQEKARtxwv4Li2yI8uSJzgYilEGphsVr4qtxWtICPbc3GzYfLmfzp1pYGi4C6e+9OXUoHA+joh8ADEJA5qGPvTkrsmgQSsIXPwE6Z+09qxcIfLU6NBMSCvmOuVnRKP9UU5+r1V2bptmmTEFl8tO7bH0zgGw77oTpy9qy+WryBc9VFE0aN0qDOXZWedUplrtWgtL0UA/ba2dtd5VkZzEfFNNuEy9aPbEzcgfYccimNAA6efvIgf/nU+hU6tOogRf46neZzfh3X7/P3Ij5tPUgGtzluir4oc7a4re0QtMyciUTzX52i/87v/a14+7cI/L+KxH8ENvm/ctD/tLj4Tz3532KT/1l0s0Hv/qsPkyv72+M355RZmJsR1lpRcL2cKOCTMW9+qgbsZYtpZqKRxgWUbkSkNz/KPJdXCtafYrzccc4yzxjKBA5RU8xvovHBssbyZQeikyo3WavkudOAUU9zjgsNXcZ12sja1miwzwijzYbOYZoALAju/1y8/Zvx+f0AGOTzb1/mGU0mo1FlwViij8rF5OpyiXIZIuiaTO8rOEsHkPkWxCVFdgfEAYsJ2RTejWPKhNCao+L33REyvd0RIBFNG/k9G8gheUWlPK+bxZVmCvPuUBRc3Xxw3OH4JwcyOoL1DMT7sWMX1KF9EnMPuNjLmSD208n09lTXrl2Y+45akOPVODjNsbiRkW0IBK0ctA0OuXpczy48rztkk0By1e1xKg8cmEJDVwtUgTz17tNdMZE0hoQxd4NjbYIK0cI8UlGara2LVyibJpbk7r3VLqUrRIUa+TPMjaU5csCxaU9DEb9gcdIbzHX5mVzc//t4TZPnKx0+fgBh2UXJiaxjjIkzWehJbQdp1/YsvTH3K5UyDz/2wADd/tIMLfvmM33z/iqNGxQL5aM7uGbWESgROWBi/UDWezp7qriwQvv2H5YnCPcciAupm7OVATJ6zOgU3X331YxZoU7n0EyFQJlN7uw1U69XOCLiIRC0qeuPKPPgBSUP66whN90knyTeD2dh3k6+t3GN2g/spXAiKOQYoKyT6WQYL9bWFbtVld+kMD/ylocHE48RxNwep3bX3aY9Py5iXUrXNRPH8+dZffbJ17pmxFD5eoXjyGSu9PNCDE0Xupu8k5J16Ofjev/973XqWD77Vztdg7P00eemqTT/lGXv1I7nTcvIwJ3chjndUWeOp6kL+2KPpDY6sHGtvGlqjBvQQ9XZEFhCo1i/uirneK2emDBZDz80XKFtfTnmFRrUb5K6jx6pZdt/VDvy67uOHKajG1axB6gHT91fY/o/qHlvPaVSmoYcHArVoVtHffzxSm1bl8aJSwNCfYMayFCeOXeGho65SSc3rtSHs9/kmrXVdXfepuumTpVdACdBfaaevHa8bpwyWSmTbtdbz96j9jTP+buF6bMvlui95Z/L1d+0OkZzAXhqA8SRNx6craHDYvTIJy/Kyc8NJ3Wj3r57ls4X1On1r+eznrpq72efadPZ3Tr2XZrueP5uXTX9Ds279zbErst64I0nZR8QoB9e+xoqySXuD7iG2D+XEsnxwi2TVYSAL5DaOblV2rphv4J8AjnPEckYu+5daRAFXbz0p580AvJL976D2PvY4Qi/pGXLf5B/ZIjG3fmgLu87AJnkhD6bv4PmtipE3pt16ytP6sT+rZp2zXSNHxKjpxCbf9m8Th++PE9+zVB3uL/oN3aIbnniNvZcRrqsoMnANFjFae+G05o57lbdMr6j7nh3imx87FWSlkujA/c44V7QeXppyVvvavGCFezfmnG/h+jleXO16Lsl5IDvl7cDzRw5BYqPjbYI0f4hvho7jKa9KdNx23ZiLnHV5QundT3Xcd/+HfQaOc5L3p6p9JNnNIdzsp593epvv8Klm62enAvB7HHPbNimmQ+9pE9WzVdQYnsymlNVhrv20Xuf0w1T7tKkx+boKz7/Hz//VhERAbKFcpJbXAa9hwxug0U2sQfM81eagIxv9sqc58R+xN64a43r33S0mtYRI9wyh5s1z5G5x4mGld/upX4TKK84b83cfUWUNY2vZi5v5PxoBiFuZtFazstmcx/IJMzqYEEo/4XB/H8sZL9z3hrxlqcG6kDTL89tj/vWNIDQYGPD+WOwyXXsPSztNL+6e//VdfGf+fnfXLS2zMv17F1tW1xkV2arOAg4Tz4zUpFd3ZV/gbgJGvd+u980DUKmCcgI2baspTUN5TT0ce/Z4qMvvtikM2c5r4ObNWJEr5cmvL/9+X/mOKw/Yx0B6whYR8A6AtYR+H99BKzi7f/rZ4D1/VtHwDoC1hGwjsA/PQLzn+z/euWlrCeyzleogWJGCoUVT272S8nxquLG1g7x1bhYjLPEgjNEoLAUde0dEG9AwzpwUw9O9CzO2wpwgK48hwOF3YtZNTqJ+7aWAq8oQFqwyX+AeHulAHsFY2WOyIOOcku3uMF5cWdthwjnQIHCB4dQUJC/csDO2jo0qRu5nn1xR9ZXFlNgSVVwaLB6XT2C7DKEPYTUkqISXchAmMVt4eDgoSxEr+OnspSRUYBg56PYOH+QzOSd+btRvI1DPCIXCTRbxw4UQ3FBFpRUac/+48o4m0cxjVy7dIqX+eCnKYJ3SPDWEzNvlbObEzjhq3DshqgOkfDUoX1kse3Ttm3bdfxklspqcAPx/tpGhevNd5/SgDHdebN5ai5pVcmZUi1dt1avffAThbEmTerfkUyyWHUYEKjEzj2o0bhYEL/+oWCvw0AIIkjXVlFg5Xe+mf+heuIC7tmri7YeOKdRtz5lwSpfPrBJP322Vlu37tbpAvJUwQj+vP0H3MYNoBMPKCjcGYHRQadwuu7ecVhZBRd0A7mwseB2573xIQg6W93/+AMK7B6jfZ+9jttXGnH1JMYP8R6RLPMy7kMcLBFknPXq31Zh4RFqKrfTgnlf6KqB/XQUl2N0B5wIiAE+CMttQnFkVhUrJDlROTnkKJIXaN9grwPHcsEUVqpDJ7L/6ux0+ixCOV3vbXtGIpoGKszfT6U5RVo+75DScIg+Mut+cgVztYxs0VjQxgGhbuTd5eg8Bd5+ffuSM+ih1MNHEfsQIB3CdejYETB0RQpBDEwEbVjE+ZAAjjYAh1lxaT6NCJkUyZxwlCKYlVdRkLxscZ8nJbXnmDoihoSokgzlo6kHdf5iJuebvULJAXZ381AAWF8PslpdYhGku+L2dg7gEyb7FgdcWeYxTFX5sqsvwjV9UEuX7ZM3ONspd0wC8zfU8jytNFSoBWyvjTfCiq8aczN06uAW0IQOiu2aIFscZ3kU+y4Vl6tDv+5y8eNiaKTwj8vd3q0TrwUWkPMgdf5cvfbxJtzTyXri3TfkExLB9dKoktO7dJE81egoJ8ZIevElirHHCjQSUcHbFbwdDthI8va6pETgv6vTT2CX006U4aLyJUvOFK8a1L0ngiVu1KycM1ybzeoyuAvY3hj9+OYC/YKgP+PJe5VRcFaONDyEhA7Qom+2KP1UhiKDKJi18QZbyhyDUO8bgmP/UiUY6kxd4vpzQ9RNBIdZjXhSSMZtUICfxY3r4wNuFNT4ocOHEZ0DuK67yMPDXnHkA5vca2eEKLcOUabDhHkH0aqKOciCnOZPW5ooVoLavO9lde/mr7senqBDp05QEK1Rh659wYAG8xxkKyLg5IPYNk7GXNCe1WCm83HIuyKoxseBsUYovsh5cSqjXGe5dnMuFFoKk1HtXXXvk3coNCVaOaXnENqTKHgifpw6S8PDal0ARTnh1qnqOu4mFaZtR4DifYEePbh+h/LOZqldfEeV0gyTQ47mkPE3ae/Pa7Ti66Vq08ZP3Qd31cApt3IN4bDG8V5TWUrTCG68Rjf5t8Pl7+dJFnUO+bs0p7RPkQ1u8r0rv5NtHs0RiZ20dtsGrqMmJcf3192zv8T54oDrD7chLiBTrzXOwWbEHxsj1v1hD6t4a4byPxaJ//Xx/nvirUXwRGyyZ40OcMctiihfUV2rGuaKRvC/jgYXjIO0jsKzoQnQi0DmMXEAzG21JsvPwgxgBTL58NTuTf4r8gBFbJq4cOQ6sq5aCth83xyxA+JBk8FIsgC3mDXZIt6aJgDz3X9NvDWoz98evwm3RhCw5PYa96pxlBmop3HRMm8ZF7ATTR2NDcbFimBprvVf9wVmrOuba3kPiDLsRcxhVYFrNXnofuRp2xIXEB7gobHEHqSzJviGR+s02NQ92w5anscIEy007iSBbQ1gD/Hddz/jNrXRuBv7qX//AXrhxQW4WMvVr0+irho8RC++8CbNPTRsINwWQdVwpfmtBCHT0xkMP6JqZiYNXSDiGRgLPjkwIFjvffmpPEJ9VHHxAHuFA+pw1TAar7K15oPNrKNVKqWxKy2dtYRYirHXDIKKQaMWDRZOwWFk1oNlRlgozTqvbvHglbv1VCvkhXoIIodoQLpADvhRcLIXzjFPIzhHRLjpKtYTo3ZfzEyneclHJSCGT9IYtWtLCfNZoJ5+9Rly6jto5VvPaTvxC4/MuVuN5PM6gF52AlPswZ9NnFt2ju6WJqu8jGwashC7wbQ38dlk7EsHkbtTqfsyNCAlVA+9dI8CBg/kJWlKK7ooW09XSxNSKyJI4bnzkAkqtWftCegWOzmeQLI+JyppWDJi2nbONVaaGgdVs1+M6jrC4pqsK8lRSRZNbyeOq9Q+RwGekFQulykqpaciU/pq/3dfatOa9br9wXvAN3tpHU0q2ReJsfAO0KnUTE5We/Ue0lYpPXsqgsiJpkZ37Vq9TW/Pma9M1vMdR94ju9RZqz5+U9FhEUpMbkt+ur+O7Nyn4uo6DUYYtkcMrCnKUy1UBjeaGBqqiyAYcF6GJNM4N067v/pKy5d9rhnP36V1S7dqxTen9cyb05UydpimjpygJx+fqs5Xj9SR1UsVwB5t/66DWvHVMY0Z041j2KU7n32ctbpVc575QHv3XlIownBTNTns7I+m3XkNtJF7WMf8ed4f9eWLX4HCd9aT7z2Cy3QADXXb9e7ds3XX26/Khyap2WTTBnu00V4aoG66c4wmP3Kbqmo95BWAU5P2xWm9xyvzTAZrYISmvjBR7XrEs9aFgYCexbzRrOefvR33cpOyqs7rh/cPaeX6o3r2zcmyrc/m/Dig195/Sk6BNEvg8M5Jy2FfVEfTWqXmffqF7h8zmmY7f4VGBxEnkotjdicuVHeujwbciq3k0xMngdvaj2urbUqyUskHLqUBYMQtd+l06i4LQjwah/mOJev00pxv5Ovpqxfee1mJ7J3Lyi5q7MjrVEc+7Gff30XkQ7L+/Mxr8mAOq0c4HjBquLpcPYoM7jxez4PPx4sdgK8KL9To/uvuUzt36aGnJykIxG1dZZ6q0i/T1BAiJwT7X775RS/M+cSSb337g1N1wz0PEKlyUs88+ojqymtUxv3MrZMHaMCQAaqHSBCDA9stLIkJirmHPf/aBZ+TwfuebmZPMfXJR/XQ5Eka3gsH8KPk3q7/QTt379DoqxD3yed2Y5++cdFCfbvgO735znsKYC+58cevtHI5zaKbL+lOUOF3vvqFXp99jzbM/15jR3dWcS33WZnQQQrI2maO8qSJxVxPtWSCm5m7mcY746a1Yx50Yg23xVVq6AsGPf9b09RfqEk2iL8mDoY53Z75tfHXXNcGQzZiLjYNu+Yez7hlze8aDHxzM8Iva0tNvcnFRRhnnv+1rQZX7z/Kev89Ntk4b9H0mceAtcgBsoAtc4cRRhtx3Rrxtpa1yszz/52Zt7+tLyY+px63sg2RALYlNgpxKNZjs4YpqW+Qcpg7zXs2a8lvTcNXfs+I2o6qbSrjXCZaoM5Ze3bnaydZyyFOBRp1ddePpn249/4/bPtkfSLrCFhHwDoC1hGwjsC/8QhYxdt/4w/X+tasI2AdAesIWEfgjx2Br54d+Hnu8dTbsi82yB/BIzQ8RLa4BxsqQIkZl2yrsyX31iA1bQxqiz9b1UgREvygkw8ZSjVqpLiVdqqAbmQwyt4Ubinu5lyq19l8ciJxtbQg8FqwyX+AeGsp0DIEFjwYr+OGMGtPAaLedIOjtLjjrDQd5S78VAM35hXghTt2SaDoco06tA1T2tG9upyRx005LmBbN4qkDQh9l8nUvICDpJp8PNwxruDoapvIuGzm7+4UYH1xYRbg4AQ3GRtKYSkSpyS5SOX1yjybgWvHIMyadT6vilRdG163FTRlCMJuvDomJyCOVOjQgV04aOiYL/NQHLm04YmJmjD5ZsW064IIU0heWA6CTLbO7j6seX/+VifJ7nzu9Yd1+5034/Y7oiJEwaCE6RRND2r3yrV679V5Kq6ol1e0O+5QT40e0dfiXq3CDWpPUdULl3BCt2S1ukSrMnOnvnh1thKjcPTgxpj3/Xr1Jf91xvNvkpXVrNxD6/T2U3/S3iO56n5Vd73x3SsUq35BBGwif6+tCk8e08E1WynOUXzz9wDlN0bnUk+S0VeswVNuUHl+qlrycnT2Yjl1rBCFIQgVpJ1VrRHLwAAHhvsrJjlUzQie9q4RWvQC+DgcTk0UveI6JCmn8KKcKbb3HtIb1F61XEF6NiAy5Ww/o8vpFKLPZqq4klxALw/6AGwoyPOnlwuZbS24XsEn9sQ56+Cji2COZ7/wtm68ZQR5vOHatAp3K+5kZx9bdeyeTDe/jXbv2mURb4NxDJ0+c1InDpSQhWyjQwqR+QAAIABJREFUEaATJ9w6gfdco+MH9ikDVGIhDloTKTYEl0Rot75a+ecF2r3ziCLiAxAVO+jEkXM6x7EFggTu3DVR0bHhatOjIzlqbcFnlymLc+OXreAnjxwFQ05hCkHVP9pXN911G0JcP9mB4WttrUSgrcJ5ZaOsE+na9vNmkI1bOM8CdNX1o9W2WwfZ+/qjhfhQRKL4jfusrvi8Diz8VpsQ/aOig8EqTlRwYjKCQ51cQkymrqMO7PwZlDAusYRB6tyrJ2PgqB1gCp99dZHagl7uPWywXHxa1W9IBxzodapM20Exzl2eUT21fP5mffjODwiPPupxNeMyjmNtyNLJ3bt1AMdUYTGOd1xJzv6NCBG+jCsiL5d9AddR5w6d5UV+cOrBE+AYz+OABzVJY0BUZ39NffQuhcT1oVgXhvjQIPuqA9q76nPe7zkVlTiChjxvyYVMwh3Wp283JZPVW1RyWUXVxerYqRMFcrLeEN23bNnKeFWrQ4/OZDH3wEULZppMNweHOgSOOmUc2q+6skolduyDMJKnnxctpZBfJt8IP/UH7dlj9EQd3LBS9015QV3Ir+vcOQoRqF7+Pi0WdxDdF8wPjVyXdYgwteSZNeIQJi+Tk8EgXBvAnVZVVlMUdVRIe0+FRwWT2YyzGrd1QUE2SNL26jaotzzbd0JYwiFvMkFba7imSpW6eoU+//B7HLadNfn2a+VE1qOaq8jES9PpAycVZucNZrybluPIaeY6nnjTFJ0/fhxxOINmkXy1waUdnhABljpVof6eiggJVnUeqEjw9f5RIXKkilt0sUB2bl4KAMt+KfOQtn6+Ru1Ag3e+eoBOk4fZWumsl785Cu40C3EH1wmFXlOUNKKbEeYs+eZ/2MMq3pqh/O8Rb698Tlect786r2gUoaSvEJyltiCAy8kZrW51UgMI4FZE21bmTwdcWcZdbsgApphvg/sab6olC9aWOdKOc8COor8poDcj+hpjVXMzblwK+fbMLQapaSgXcBz4LQRVCvqWHETL2szvW5xeVx7/0fv+vfMWc/BfHmaHYXFiGzyneX84Va+kKnIuGesTc6AtQkUL+42mJkPhMA0HJrOZn7I8D+8DkdTkxxo6Bye15bk8aaYJJLO0tSFfA7q008TrrtL8zz7VcTIrR1w3VjWlVfr++1W8T1D2l6ssQtes2TPAwcbqoVumI1o06fU3H1NKl8567KGniSfI0XefvypvKBW3XD2RnFE3MPgemjhpnNav36iMc7hpe3ZVXs5FhQT5KYLGkLS00zTcQOx46TVdOLhDqQd2qLYWQgc53Bnnz9LcUU/8RBX7kFa1BYV710Pj1VKSAUXgjPzJAz9DlqYjNIchI4Yz3zmr7NgJ6AsnlFfcDAkgXUdSESwRL9uC+O+FuJxC9nxrdYV2/7zaQoUIDgzExZhJxjdNJxm56tQrQY++MVeXTx/Ul+9+jSO5VVMefERBPQcxtubzw5mmYtkWp7Gny6QhrFbu7Oka2B/Vsj+ISeksJ46rBfJHbYUrDSl5+urNN3XwF3DLiRGKg6bQj6axZuZLd1yuKVf3VwtO40Kez7c1GAevnVZ8sUVrlv6s9u19cSKHq+eQZNXxea1ZvlMXzlaobcfuGjJmnEI6pdB/A7K7+SKfNzQE9nClNMUcPrhHCR06cUy22gNpoE1CJPEObgjVmSrFDZqTVmwRnrIL8uUf4av7Hr9PHoGRcvIxTXjkzy77mCzcNRo+MJlI9XJQ3A2KTY5Xyg3XK+fIcZ08dUqDxo6ClFKo/NxLNPJ1BJmfp6Lzx9VaVS7P8AT5dRmFGAZp5PuPFeRvr3bdBurzdxbp++92a/WOz7Rv5y7Nf/dLMjVvJ6/3KtUVZamipFxzH3pPVUXNmji1u/qM6CxXb38ygVM1f8FyUPc2igiEokHDRcHlXHXp21YDx1yl7sMmkRHqpe8//JOWfvGtZr9xiwbeMoV83T1674WP9Mjz9yocfPFP85fpu483KJSokBmPTtTOA6nqPsRbKeOmacfqbM26b65iEPc7pNTrthfull/bETr1S61mjL9R7331gLzCPLUG9+iND3+oxW99rX37NurOx6aAV35Hd08Zq+jEcOIHgvTtoh9oWqjVTbfeqUWffa9oGhyHIkgHQqDY+uNGHTt0SYXZpXy+sTjRsxBv3dUmKkKnzp3SmBvGyCehjQqPn8M97q7V6zdoyp0P6dCKXQjIX5DpHqiXvpiNGNxD9VwT9147kbXyrF5+a7p6jU/SloVLVHmuWu06R6jaGxz44MnMD9Az7DNoNvBhLuOr1U8v3fewLp88r9smDlVocoyC2odZkOSNrdVy8ozQ0Z8P66VnFoG+7qB7X57LWpqgneuWa/F7fyart5js3I7q3iGadT9X7bt1UturRqI+BtBX16QT+47pgznEIND9NuP5J9R/8k26a8QwjZ8wRgOun6gP+bfywrOIxg8rpHtf5Z7P1uyHX2F/mKcFS76CItNVr997p7at2AjZwEbjH7xe055+HfTyw/r5p9VaMP8hmk7LtXDxWl3Ib1ROQa28aF70NaSNhhrVt7og3LIv/HXdNsItRGIadHC2QiAwc7xx0zY0XnHoGny8E0K6mTMtkTjmfsrM9cythlBjWm3tiYUw60oT91SmcbeJhhkjcprnqSYDt559UCOvY0D2ljn6nxJvTdsiAi7H5WIaUTxpDuEYjHjbwPsuw/1fBdrf7MAMOvm/43EFK33lvdnTqFNP41qrifMpbpFvU4EendlP3UYmkPdM06yZAC0u5L8+DIGqhvOwkcgdA5hw84jS9q2XtPDrg+rZ1Um3TL3++8H3fM5JaH1YR8A6AtYRsI6AdQSsI/CfjYBVvP3PRsj6fesIWEfAOgLWEbCOwK8j8PkTA1ZePH782oIyoGodo8lBJIusolTNZLc60c1exz20rXGvGF4hxVODKzTuGpMDZ3LiHCmc1iNknqf7vpEbb3s3e4qmznSIl+lcGThDCsV2tkYeM4VAFyNt/t2xv1Kc/UePJlwzFHBxpJkisakTGEnAgWPyQa1ooRBdCx6Qb8sRrJgpTjRV4ImgAOgAutSJomEgma9tcCR4uTkrP/MyzlpEoZIafo9jtDiWcBLzvToKko5kp9VQ6DQF3zGIejeOH6/Sgm2Iq9XKzconz7eC7K46fr9BJdUNuJZayFols9N0vTu04Ax00sMPTtfgSf3l6hVgas0qzjUCbTGCZ6nOH9mrZeRcubrjpgPZ2wdEoMEj1uOMiQprla9LsL54c6ne/2KN7nxgvGa8cIv2bPkBNJ+Xbn7qUaoydso7kaoVn8zX6mVbLIi0CjCYtRRTohDpEiNxGXo4K7BtuPpeM1jJnfqBciY798wvCgj217kTaXp0+icKbtNFcz98TfHkvl0+uFdz75mpzOMUCe8bopkv3KDjv+ykeNabXNo45RxYr+0L1yHmRumaGVNVkH5QO3HNxIZFKzLJn8Kshw7sPUERr1FdEaQzcFOkIzgnduwod38vS8bvafBxcZFdteqHn1RIQduIiDFxSbxvnFwUKHsOpTjrWiNnsk3rcYKnHzyDroXbAGGrFedGNYWU04iCrh6+iqOA5u1nr5hYP8X36ih7b081nCvQcw/+CaRwhPoMwMGYn6fy7GrcZ6W67YmHcWZIbz77kiV90OAkq+sqNe3aG+Xs6a0dew/zufuQ/3hcyW2DLL9fXFahs2cKKIJ56wL5Z3n559Qm3l8do9tRTC0H65tKwZjMQ3JIjdvTHid6o7cLx0U+Hq6SPr37KDElBWR3pYqzi7Rr4xayW4+DrENwoKvfw80BJKWPwrvjMG2TotDIDmQ4t+CIOaRDB7fi+M3gnCJnLTxcCW07c5yB5Kr6kk3bgeuT85ii/YG1a3Rwx2lVN4IxRcwLDHXWkEHdKNIHUPjGsZyP9ySErNhRgymW2WrXd8v06szPuK7tlTy4s9p1D9GwId3UJq698tP2qghnrz9C+NcfrcJtfUn+7RP4vUq1S3LTrTfdrM3fbtC2vSeVjCgxdupQVZNr+OWnn/L5u+mOmc/IngjV46cPgRcsUVNhk46dP63oLnEIF4j3fJbJfXorIKU3AkoFhfhalaQe0cp5C3XuHEVJHGc+/s4UxAyS2ZPrGpxofbnSKZQ723ioxWSTNeXThBEBbnqUkvsO0IVLGQglPyGA1OrqqwaR7SaKzHsQkgvVXOGkAhyxgQHO6o6rLCKlEzjMHIrt0Vx3PcmDXa/5r3+ky5n14MKDOW9AvsPzs2U+MVm+gUHB5O/l4rjNV2RMG4p1iOLHjpKhXKseZC727tpDSUNi+Yw7yhUnbhOo67rael04+otWLlsONRLBJj5JQQinwW2CLc7E6HYpKiQH8KdPFuDE2a/h10RryuN34aCp1ok9u1V8vpo5zI0sSXtt3XlcT/1prhycec6D+1V+qRh3foUqbWrVtV9XBRpcNJZFI76aJpVS5u06kK0B/oEWB38gmGkbGk7Obd7DtX9W4dERqkCQzj6TraN5Llq++jDvCbyiC2Pbaoq5iF4mG9VUeP/O4y+OyF+/91fx7Yrj8h8//vp8/3/GJv/+2P5rGGdLW9FfhuGfxyb/Vez8zzYmfzlG3GF4T/nMKLVTiG9BXG1upsEAtKWjHU09bqasDkK7ggzoVvDGxkXLzzjyeRv904LHNgVyS87hlRx5g5HHo2VxbjUbFKf5QRy3dqz/xnFriuy2JkKB883ItBZh1Li1f82h/4tw+g/F2789T/4Wm2zZWPz6uCLamscVLZbXsEQlGFHZ5NrzugYRyr+ZArw59gYmd/Pv5suIEPZMBBbxkbXZYEPtOH5HIzIz78ZEemgCmbLeOCkPHD2i7YfBxSOGPEC296Y16zT13vu15+wRzXl3qfohgn2KIFVYXqKHEKcKC/O0aN038g8M1TMPz1IZLtK3PntPjz14u+6+fxz7gkJdSLvINeinkwi18cyrY2+aqDCoAqUZR2mKI2v+IrjWwmJER7JpiZ0w60F5WZFc2Xf4RCXRLOYjb9bM/qOHqSA7TSs/+4A1NRlR2Vb5OHiHT5okT9bhzD27tHPtJhpnmhXRrqu8IzuyRkRBBwnBvWg+yVwd3bqG5qFjkBXa8BVFBMRBnaWxKimxN0JNg4bTHLZl8bdavWabrrt+hAaPu1GOEELqQbPa0SRVgeCZBlHi7OH94FmLFUPTWbfBQ5mTeD/sZ0wYcghzu01YFz4zL77cVA814Ayvc2jTDqIIDurShVw1FuO45JiSUiJ1/ysP/C/23gM+q2pd933Se++BJIQeeu+9C1JEBBVRsaCIuuxdFHsvy15QqojSe4fQQyck9PTeSO/t/seH2Yvl0b1Ze519zr3XZP1YKvmS75tjzjnGmO/zPv8HITac8wKatNYJB6StzuBC3bt8pVwhbwyb2EOhfL/ONP4k5Cpyy2Ht2RytEX2H6K5nJ7EXK1Q0x+DBetdn6FDtWLZMO5lLn/rga9nSfPXtR6/IxalKY0YSvdA2VDUlZAqn5yrpfDxO62iILF5Ee7grnXm8/013qlnPXrq4d62O7NupcPZO5bi0V67fo8mTJmvEzHuVFHUI7HKKInp1kD3O7TpwzjZ1OKkhXBTFXVbCuVhcpB4KGXKLqisA9RZmywlGszVI8ajN67Rl6ya98uYb2jR/hVb9vAdx9Un1mDyK9YkIic9Wav3iAwj1NEpBEunZhxzWEmv9AHY5Jo4YEiyKlRWlKqepMMgfFD5NRUEQSvrdMkWDx09mLj+hlKMr1RNR1zGsvc7tu6Qd675GFO2tgJAOOrg7QV+8+akGdW6FAF8tz05luuOtx2mIuEHrfl6ngyCyVZ/LeW2mWW++pg0/rtOHz3yvJ18dp7GP/01bFixBOKVJql1fPcg+uFWXMK4J9kTsaXoSFdFnZCfW4DQtXrCDfFRoHzSYzZ45WG1H9mafWqM9q7do1+5z2rs7To8/dqucHEu4HkoUiwBrQ+Pl6++/pIOH9upsfIoyk1I1uP8wde89SpNG3qMOCLIvfPKmmnSg2YtM5c+efEdbfojU9On9NP21SZBxwNUeS9bQvmPJjD2ubhOHkD8dwoMBMRXiGabGn/kwXAtefpp4iK26nf24ra81YnVPudq4IxaDgccKumf9Xq37YQ/Ztba6435EbBoBfvjqGx3afkAtaYIy85wzRI923Zqq17CuCuvWmQZJGhAK05R5sFTPPvqRvFqG6o2/fw6FJUzvPzJdY6ffyp7IQW++96l69GvFe0+QD/uAHUsW6fm3V7N/GaGHH39RnsFN9dGTs7X0+3WKCLHV1Adu1qRHntY5HPTjRt6vH358TV2JAZn3wH2gkmuUiMiYW1BjEW89rarlRONcDQ028BAs/zMYeHvmaCvmPSOAGnepmRONUGvEWyPGmv82Gbg2NLyZ9cMizJq5n2cgAANGibWIuWZerQahbxF/LYBkmjYQbSt40KJ/DfexaRNiT2Zadsxa8Tuh8+oMzjpyNYHd8l/ONP+6Ml/Zmfxyrm00YstnMs7bfKLGS2tw/PJ3DeLt9a7D/7zy/vMqeu3qeq14a5qMzBpCj6/qimjUxU37zDPDNeJGGgti2L+CpjCHZOkj+i2qxzSAkifEUVWyh66lcbCZtu6I1Yb1p3X79D4aP3bw9jbj3hr1X63jjd9vHIHGEWgcgcYRaByBxhH4z2q/jaPTOAKNI9A4Ao0j0DgCjSPwTyPw9d8G7E+OjumfB562FYUu3yAPussRAcDaOVEcrjAP2bgkG4qiDcVjO4NNxt3jTk7cFYSppIQUHoQRbkHtWePgOxWXo7hSHutxqyGF4ugBUUW2HjIrhYL/VaY1deQ/KmGbB2dbikCuuGuNeFvPnxoepA1m0eQ1Un9BfDWuRtxwIBStcB7x/7zOOIcoSeDAqeUhvLQMMZbudIMCcwX6aPrLzcO7EWnM07kt4nAVPwO1i0KcOwhdNwSVAvXGoTOoXy95UOi8eDZRu3dE6dzZTB7cnTgSioKgpUsprj046xbdePNkpcSc1JZ1G9SlTSdVkotnHE5VOHYM5rC2GmGG8cwDu7dv8xHcc9kWscTk4JVTiMnhM3pxQBOGD9LEkQOVkxKvc3Fgjm+7Ta2699Gaz17VUvLa7njgQd045U7OTr7ObPgB9PEqclM7ytrXT6s27kPsTKQAbC80RXk61iq4bWfd/ehsdcV9Wl9Bju6J/XrzpYWKjCpVG45v7ruvqtegHrgvT+rH19/Wxs3HNWNmX42bPETLKGy17zVMgyZN0Lav3uNzR4L3mwkSz1lb125V1I7TeunlZ5Wbkwry7hwYVgqbiPcxMWcVExutCNCTzdq1JCt3gF7921y54mS+a+Y9On96L7myiWrRogtjHa6zceflTJ5db7LCPHE6L34Z7KHJYCYb92zUSfXv1dsiTs7//CdcpKHKN24zMmY7tg1U30HtcahGqHjvIb3x8S6ws7Zg7yZq6LjeZOxF6sjhIxozdoSioy/zmS7KwdkZp2xHhbYIVdG5BO1DGEumIOzoFIRz2wUxs4P6Th6mk7sO6t23lpLZV43bqqVaRLgqMNRew/oiynsF6OLpyzpyIAYRN1YF+QgnFKOquZxSMwoRjEs4DmdEXH8E8DAN6NWODLPpFMZBLyMKF+amIyQYNNsVBJVs2VU7UajO5oq15zPYgwj2kgP3VxUO0/RERFgyBmtoDrAiZ6sV6GNP0NoOiPj2FP03L12vY2Qv+uAAcwalaE3hLjy0mZriji2jMpVfhnsKYaBpuCfuAltt/WmNfvk1Uv4tw+Uf5ourhOMdMUz+iObJ0dsoAO/UmcPxunC6RBUUqut9SzXqxo4a0KmrNi3crMSUDNyhbXXztIHELFZr2cKlZEsHahqOrXwKu4WImDU0N6QhEp4vjtc98+bg/gKX/dx7NFxwXC2NOOEuZ1x8B/ccVj7iiYOLn3xaIC6W5ZFDfQWHDlmcpkuDnGHvJj5kbxJYiDtj2ND2GjKwo/bt2q/Nm45y39aQa+irVuCVc3LSQVqn4JgvI38TYauKOYr7v3e/EE28Y4gCyY6tR4gvL3THcepmcU5UkLt8dMdObflpq3acyuWer7Dk/9nU2YBGxhneKpA5BXQyuEwbirudcEKPHjMMxHI32XPfV1Zmk2lZdzU7k7nEA6yzFcd1BbdOSXqBLhw9hgN8OwZ0Tw25Efd/v97yatEZQaFWG5d9qQ2LfwW92kI33n8Lc1YhYksson2cfLjG9+yK1q33P6jwzsGc4/m41+rVhMaEYpsq8OvD5OXXRDs+/QSRu1aDhgyiIG+SIyksVpdb/gTgirOiySbx8GFdOHZSNeW4cxABAj0ClV/no6Ur9jC/FMgFob+WLMJq/thSwLUc8B98/d5F+c/irWmn+eOvfxZsr33N/7syb69fbL2+TcT/7t9n3vVqIR7NjPPLFcp6BgTVuQqhtUxlJRTsWZdcnWsQ8Azm2FEJyWXEH9jiFCIT1jhmf1t7r0YfGMf1VcfVteeoYa1vQEY2OJUaCunm+5YIBfM/i9D7z+f+z4/blNj/8dprX3dt7m/D+zS8rzlu8x6Wz2ME49/ctQbRfvV3sB+w4L6vCruW46FRghYzi1OsBgHCCpexH27MtuHBNIEUaijNDyUlmUqnMcOWfOiE7FxlnStUaX6xbr9jlG578RWdiT6tN5/9CEdptd7/4QuFcG8/fs/tGjFmkG5/7Hnl52bqzXtnQWhI06ufvkpT1AGQ89FkXbtq6ODBOosAfDY2Xfc//zJNKXS1lCRry8/79eXHB6A/1ILpBf3fpbkGDutHxq6dNm5Yq5tvvpv8+Q5sbqwUs2erki+elw/ueEfEaFc3N7l6eoPyL6Cx5iAkj2LNuG+WvMhTzUxOlls4wm9Yd0gYqYo5vlPpZ0/IFjzy8Mk3k6OZoJ27dllQ2MOGDFE1t3lo27a4Bo8jEK3SnBdmqVXP7jp/MJI9CjIQ4n5BToHFYVtNo5MnYqQVLkWzRwptBU66bRfWOyf2TkWqL8hhvmMvgyPXlcYYKxqtDErblmzc2iJbmpHidJz3PnHwCPjociWk5GvYiJ6aNudWSAzkkTNvmaa+OqIHLu7ZrDiavJpHtFHLAd1kw96oDjRp0slUbVywikzaWAUGBiI8W0NMySW3twPzf6CiiD5wIRd99hNP4Yg9p53bVhFv0VT9wP/bI6jV0NRyOYqcbzcnnTodq4GjbqGpqprX7eBe8QRRP94Awhm7ZEvucRZi87qlq+Vu56SeNGDFJ11Qy3Zhata7G8QK8o8hzNRcyeXaCUSY5jo6v5v1qyNzaQv2vLi7K0sh2JTICkJI7J6N5I5HMUffqAU/btGe/Sl65pUZGn7HZEgpBXr0zqeVBF64Ryd3PfTgBIVx7L8s/FXLNl1WE5pvRjDXr992UEeOJalnc9aX8gLl4KYOhUZx/+xb1b1PC/YJhap1bUJ2POtbXjafLZmkAA/oEaV65aG3FeaIGF5UpCvOXKtLXqJxqi1zhbe2LvtFLzz5sVqwr3j1jSm4yFsyzluVmntJj3/xNWN2Wvfe/7KWLHqRxqQiLfh6PnnLbgpjrzl8SBsFNAO97xmgFb8e1to1h9k7B+neqV3lG4iQz9p8HEJLzFmeBS5XcPw9cDf30Fef/goJI02D2Wd1g1IRyF5l1Y6DKklL09NPPKs3n3tLp9jzLN76ObQMxtLKQYdW7NZrD36gYf3BPD86kWa9AiXidO3QfShUEPaC3vbc++xXypkVfYgNsffAqRugpX//Tqu+XqIXnxtHgyQhEq08FUEkRhnrnpWTj94k2mH7zktqicu4f98W0Ibsdez0eVVCE2oe2FTVV4pw0OfIHTf7i189Rk5zf+WyL/fyD2DaqdHzt77CrOqsF374WsWc8+9eeF5D2rVWYNswfTL/B92O6NrvhqHQifK1ceF8Mm8jNePZd9V3+Egd37pOKxYsVFUZeRU4QO98kDiF227S+cijeuHBV9m/eeqjxd9q0aJvtXbZWprJAhSbmKeKWhrceK5yZbV34l6tM421NLMYeoKZG+14LrLMswbxa5qxmA8b5tSGed88bVnbmJiZq+SCOh6oTPOPeRay4e/N2mCN49bQjBoe16oqrWnQZQ+BcFvN/V3DXuGqeGserf5MvDVtZGa9MEKpISXVy8eZJlfm51o+txFqryKbbaAXoYvyAPZ78fZ6BFxLvvmfdP+iF/8vX+avzCiZHUh1Ffu3UoRwmqAemzNUN471Vexl8sNp9Gn4MmuPZZ1DvMYezPMn6x8NLE4gt7/5bjX70CA9P/de6CsJR7tM/aLX9e0QGl/VOAKNI9A4Ao0j0DgCf+0RaHTe/rXPf+PRN45A4wg0jkDjCPwLI/Ddk0POpZ6JbZtN0SO0mS8CTwD5VbkqxwXnRLm30mC3HOjIpujXULz/j8xbZ/Cprl7KwY2alJhCMYPyMOKt6p11Mi5LCZgTsL0ihFDI4skaHwEP5lcdXr//+s/EW3vEW2fcP46ICtQa6BTnYd/kMiHMOPI9U6BFHyU7FUcl37CUC+qv5jjZUAmwp/BZjYhlsh0NWtERkdn8nRPd5zVkRlI7tOQEltcgvuCsmDB1sCbcMYYCQ4myLsUqLzNT5am2OoQIeI6szkqEndJ6Che4De0oRDQJ9tHMu2dYMrx2rl2nTWs3q6wApDJZnjVGUDbOXgvWkiKHoy05bPYKRCgL8g5WGUWDrHywy+UVCqSw7O5XpmLwy6kxOeR4eYKxBk3tWaU27UM1rkc3cm/3a/2Oowpr3VrzPiQHrFNblV44rM+fe0k9+92ggQ8/o/2HD2je316UdSaYQFsy9yqLVORkrdlP3qc5D89E9MtT9rk4vfLUR9q7N4kiq5Pmvv6Ext2L68a+VJve/5LsvZ81/raRigCv+9lrn6o3+cBTnn9WC996HmFvm/72Io5VEH9Lvtuoyf1GyJeiWDZ5s9UUdxMSEhUDBs8N6d1ZAAAgAElEQVTXG/wxbiG/UH/17tWawvZJzr29OnSIkH+II+i+wyoutFcTcsN+Wb1cfYd05hi6Koei7Nr5keo6caCGjB2mI1vWyQ8hwh+x9Zt3FqkQFN4x8kGtyRPuDf4uHDds/xED1URZ+u7HkzoIzng6SNpJ08eQNbZDGRQCiwoLwCQnqG37jppy110qBAu+7MfvyTPNQTCOUHuE7bOI3kePRGsIReO2YIg/+2KlJbPwnjn3KjvtojZsW4kT5B1VUMRKPR8jv5CWquE8G3y4c1OcmeCybWzAPScgup8+o2KEzUQcJes3HlRAoK0mTxlA/q477qNwiqe1iOtkBhouc369inPJ0KonF467Ljc9T8eO4qhJjcYEQQG4zh4R0kWhoW3kHxSK+81JhxEF8yk0eyBI2HId1tg5g6jsqC79BuHOjbA4VMvT4iwFOPeQZpbXVGYmgxotVmFGCu7vi1q5fJPlGn7pw3kgrostWdGm6FiUFYcba5M2/bCd69JDLXs1UUhLchzJhRzRfaSOnIxWIcLzndOHkw9MXi+I0F69+uJ4t0JEPq1hI0FI4hA5gxPbs2Ogbnr8HgTEI1rx8VLGt1jB3UM176N5zCvWuoAr7MTmPTq0/5QSM8gwbA4e2t6LcfBUIQJ4RR1/F+BJRnMXsJ0ZFNEvcfwGm1qm1i3a4/7pwbnMB215WpmgJcObh5APG4poUEpRs55rqotadAuGDpCmlKQMxZzKVpMWoCfHjuO+sqIJI1muxshHcTUtwwOHfCb4yUM6uG2n8tIy1bpNK1y1rip2KFb/Qf00auIoxIxi0NUI7hQjMxNOUHgEY4iQmsh5c6WwH9QiQo5kQdZRqHRxC8Bxl6Ofvl2qfWCuR3E/jbvrHvmFNyM/0hpk5iVFbf1VVeRCDunbk1xCg2MvQIxz15rlByAa5Oj5F2YwVjWKZAxNZueASTdqW+Q2tWvXTq5cYz998Y3G3nyjWnRtJ0eyletxw9Xk5l7FAzJ/VxQW6/ievcq+lAmm0Al3ko+SrtTqDLncB44mgO/2RIA2bkxEa4NWaBRv/wvM8fUtsP9z4i0ZhDWFrKvOONnsyQw1DU61uDlLaNzwoDGB9RJB1+TVZ2SDosTVhDTPGvcP8bZhPW9Yi/+oQP57EbXhtWYf0JAva15jnFnXCvv/rnjb8LuuFW/NiDe4phpGvx73cZ3BfP8m2jY4wy3ucXYBVtbY6kzDiynQgyz39XDV8D5dlZ1+AaQwTtaqXBXg9LR39FD/AUNVVNdMa9b9gvB5XuHQM575+O/yDGmr9+bN1enISM1fP5/7z0vvzn5E426bqQ6jx6uoIElvPjpHz7//mb4GseyGa3XWvBd1mPxKBxrNNu04BHnCW8PG9gRLX6yFP+yQe40vn61WXRGQx99zp6X54odP31EBYuBTL78pa1cP5sRVOhC5Sz3at1NpXp5atW8LqQOcc0qqdm/fSx5qsKbdeYfiwalfPh6pViCFw/oOUsrZeDC1RxGocxGQR8gH3Gw8ztE9O3eS0d4W9G5/bVqxgn2Om4JDmijqeJRGjB1D40i90hHPOuJCNeh948KrJ3u2DkKDVTXNPzi260FvXz56SOu/X6kSGpTsoE2EgmZvxXreCmenp6+D4qMPWvZlrl5BNOCUgdVtJ3/EOYPhLoGScPngCR0/fk4/LT3C9WivPn0jNHxsH0X0ZP10KcZRzLVVH6KKUgeEnDwiXp1pwGOdtA5SNc0ne5euU+TO1QpFHLSpctPiZadoXrDTDWP7Ku4CUQ5ZherSpR2CTAX3gI369OkuK5dSJeNg7tQNca6iUsdOxat1p/7qP4nc8TNHtGrhAmIcHFi3+iMW27K3g4DSazhicjmNTiu05qfNGtivg8aOHwnlYSPO3DLdfPtkSx5oLbmq7q1w5DoWISwfI93cEcclqF4XZ1nRoFRXcoXM9WK99uyXahLSmgauB/XBG59qC01vIwZ10FOfvI2Am6hn7nlDV1Jy9Lc5I3TDlOE6dXCX5i+NUWp8pt768BmFDR6uGVNn6kxUsnqwRzeyU1JuEcSPOrUik97eiV2vq7sG39Bd4ybdKTciD2RToBOH92oROfa16TWa+9lH2hOJCNiyRgMnjSfCo1hufjQFfrNPrz77gsYNctPLP3wuZydfPXvvA2BsrfXVJx/py/dfY11K1WNP3KflC9bqEHvGCaPHqNeAJhzHL0RS9FKT8N76+/vzdZp934Rh7eTtR3QH2PFkyBU9e43kvey0bt029SJXftFXizR5Yh+FtfCy+DJHkT+/dvFCRW3fDCnlKhHn4+//Jic/1iL7KuauNnps6jwyjzP1w/LbFNSvpa5k4ODkGnPiGgU3gTM5iwznE+rYd6QcvSMgf1TrtedfoyHihL7/6mGOiesB6kxb9ilph3eAh47W1u0Xtf9Elh7DERwa6KRFC5axllvRgOjLGsocixgbdzlLo2/oq1mvzpVLmAdiJqIvDvP89DK9cSc4Y5rl3vvyK0jNjnrl+b/p5JpI9W/VBOGcfeObrzDneCmJ+3Enx3YxPk1vfrdQyUfz9eFLz3MvX9SUab15LqpWJpELj7/2juyDIvTOnDnaRn70y8+Po7mhhV5650t548avAv19KQ2EOY54gx+yZ5135V6rtyCOuSRwzNpgnXWgYeuqY5QGlt9Ex2vnZ5PrbemLszcNPObnTO6sRT++2jCHsGpnybylGZe5vZpvGrpChcVxaty9PGOxYTDEI0s6rZl//4TWYclQ/028NXO1C/sRH7JuSd3huA29wThv+f00GP2fF295/9/E2yoajW3Y182c0U2TJjZRJs2YxnVsvq7GElwVbw1FqQraUg1zhC3PttY0I674dY/cnEDrP3srzy4XLneb9nWr69shNL6qcQQaR6BxBBpHoHEE/toj0Cje/rXPf+PRN45A4wg0jkDjCFznCHzzzSw7r8zMuKyLl0MupheCcPVQk2b+OANzcN6Wyh0EYzmuMhuEzoaCrHmgNw+xpkBqEME+Lp4qpYgUR35iPZ3bNqDC6uocdeIyaGKKP1SVKCgXW4CMRry1Q7z9I7zWn4m3lodnHpSdKBS4UXRwNjlLFG1rDS7SxOsaVy/Zk5Vk31lTyCkje9Z0mlca17BBKSLgOPGZLDmO/IwdBW37WgqTOOx8PF1BJzrixCOrMrMAV4it3Ci4BYf5UdTNobhBZzq/qzAPd0mFjRzBlPr6+Sq/uIRiVjnFTcRjhM9KHvIL6NAvLqy24Mg8cHcY5GQNTjwbRGsvCrrBQT6gV4MouN6swC5tELXJJqUzvp7vW1EotbrKK+PfvSlpFKosJ0m/fPu9li7dpEtx5RRP6jSkQ5C6dO0Jrq2MHNizOodY9be5D+vRhx7m0Kr0xWMPKI1C4dy/L6Yo4ayvn3pB21YiJIMktnF3U15FtabeNVXPvPwIYh7IQ5CYPz73mb77cpVycdgMmNpP783/RN4Ozjq9cZUeJhP0uSdv1ZBxE3THDbfrlfnvqOvYCfrkyeng/PJ17+w5WrV0t85HX9R9M28ApVZCgRnXIcXmlb9uwC3kpxAwkNUEcIUE4npq01L7d0eR0VWhKeDhTm49SLGjRqOm3Ktl332psuoU9SLrtH33AbJzbS8rb+OQLqb4HKndIBVvm3aLvvlhtTILcTPbu+kCyMtQTxu5U3AdTjGxa4Sj1q4/izOJ69ChWiEhCFVcr05cKGmp6erapYdadeykHxnXrTvPqXv3AN08ZRbiXJnWrF+mywi5N4yeggNjoGY/8AS4XX+99d27YLZP6mOKmLfeOsPiwvrkq7WKSyCbFzRp67aIpq2bcu6z5OPtrt5du6nfsKFya9ma00uRjWvVqq7cdAfQXZCpyqIkJSOqxlNkp8QtL88QyJM0JuDaDQ70l3dQE9kY4S/XoJaTlYwQHnXoIK9PUlZqlbIoWlaZ3F9c1faMdT3NCz5NA1SLCzchlZwuuhiaenqpFLGiorRWfn62GjKin8aMHq3w/uTngve14j4pjLmgnz/+AmdLEFjVMoUFeyu4WUc1704hmnugECzlvGlPKbnQQbXe5Ro8srMewVlbgFv8nffeVo+BvTW0T2f9vPhni/s2AKRjOnjj8ZNv1Lm0BCXHpKk8u4qGgMlqO7SjVn7+tZIiz9EEcJsGPXSfqnIuyZ4MYytnb657G2VGx2v10sVatXojiEp8GiDW7ajwOZLB6EyRMjOHoiH3i4OTcXRZkU3XWk4UKU8fOwWi1E1zHrlPHREREnCtBgcHyc/bVC/JM6NQmI3oe+bYBa1bfVCXzuUrn3zh5997SJMevJ1bLg9Db60c6hEwrchTxE9vw/1YEHNYy3EeXTwbh0NoqIZMHSVHFyedRDQtxPnWvGmIwnCf1VNcNk4nZ58mKk4r0OIfV+jsmUSuoT7cTyPUrP9Q5iDGkEaYvMvJFKEfVeKlVLDlt2jCM7O5ziEKkJ9WkXxe1YkJcgi0VgHUA2/fFkpPqNEHr3ysfj1akU0M2pPmiJLCIt0A2jE1M15fffCx3v3wY11au0EZpQVqN7S3fFuAmCS/1xquYXlhocVl6IFLO/9igqLWR6oMR7S1javOIBTU0xxyhNzOxAxmS+Y2M1faO5B/igvmj77+/+68/fexyf88av+7f9/VQrJx3lJER0Qw94gRC/18EDKIKyi+UqriArPWsdIi3priciH3bwEo10oaXSzC/G82KlOUN0Xz37tqrxVszftdK5ha8Jm/CQIN3zPXxFUx4B/Y7D8/7utz3v4HovK3bMKG39cgGDeMshFvDd7ZjIn5DA3uXLNHqaERoY4mLSMsmL93oHkrCBRxu9BA9iAF6tC5GWJqEQ0fqbj5Ryk3u0A9Jz8nd+YOFntiAo7o3dfe0r0PPaYOI8arLv+0dq1aoN7MpcTA6vkH5+rR599TQI8g/fD5Z2SV79ZLNEclJl5UU+IZzl06p5bEHyRm5DHH2ajb4NZqTmame0AoVmnem3XaWP+rSyuZhz9hHovVa/Mel0NIgBZ//53OnYnVsAF9aeTJsGQY9xs+WPuPHKJBKk2jhiLK+vpqP8KraXAZNRjREaLDgvmLcF076f4H72fPBR49LhkaQaVOn4tR796QK/jesp+Xa8iwIaxT7bVr7051RMwOCQ/n2ikiGzZV2WDwW5Dv6eHhqT3bd7Cmk/8K7rVtu/Zk2/rhrvWBTFCngqMxluzO2NhYbYFQUVxYowefGKdBMybLqpJmNN67OrtMmcx8ULvlSaNKGOKxDTh8QcZIiD2rz97brr07aPDBwDsUF2fn3s0U0S1ILQaOYIwCOK95HLkRf8w+gLWCDFMkNRpzknE/XsBX7YDQnqG35i1SZnqxxgwLp1fQVZfYi9qAki1jv+NAc5KnfYlCmzrpiVdmWq75jz/8Vlv2XtGn3z2tVrgkV//9K3nTnGgQ/WNum6CjoJXl56pBwyfy3k7KupymQ5G7NWT0YNbnYMt8ezr6APuLcOIKXLQLR+/9T81SWIcOKjobRWNXnHw5PxV8dgf2Xc7uztr2a5T6jhyt4G79lHPukt558XWlsg6Usid9b/5TCgkeoLfmvKhzpy7o5Rcnq2NH8nMjU/TjV1vlH+ijD379APEwSE/PnqfVP+xXkIe7XGmctDQs8E72EFbKaczKz6tUt05BeuOjl+XfbaQFb54Rf0RvP/agZkx5Qnu3R+nEoV3sYR6VT5+WxGugM1n1UOr+3bpp9C1647UbNPr+2Tp98oJuuelpfTT3Do3HEfoFrsLRZKanxRdAP9lH01GBevVpisPWhQYrE3cQqJGjJ2tX5GElnT6miVNuIN6hpT548z3NmDELYT1fTzzzrUJx0j798Aw1b+Wo7ZuXEL8wVMdP5mjdln2qLEGmDQNpfssN6tilhdJyLrPm22rxwnPatfG03nhjBmtfhKLPn1bbrveCvkbQLElTUdIBMqFPKqxVO3lEjNG5Hcf0FijjcxlF+nz+87xHB/aKO9Rx5E3KTzkndy7IY9uO6BkybqffP0kz7r1Dn77yjIUo0qZ5G8WdTyS7/gr7Ais98Ajr9FPsqxNi0MZ9aXpooWTO7x3jZqtbaHN9sHULiHYrbf7uQ3381rs0x1lpAsL0nE8+sTS9puzbpfefeZ1Gs1aas3CtvnvnSa15f7k6d2+iB56+TcW1+Tp99rymPjSXqzxAr816Tgd2b1H7Nu6a+8psbeAeXLU6mgbIcJ2HblTFZ8cIb0E5W6G2OuOytWZvaZpSmZ5xwFZbIjyuzu//EB8b5s5q0MnmWc6Gvb8Rb+357KYZ1hIlzrpfhTBb9ZtT1/yMA00NVZW0/kAvqqU51yCSTfb5VdHWOGqv7hX+s8ibBvHWRAoY5y29q3xe3P08P9kaMgK/u47fbbDJZTyb/U86b/+jScmMFx21BujM2zMP18uBOXP6tM6afmtrxWeWWfZRV9fcq+Lt1T+svYxRBfdaOdFCAb7NtW3LaZ6BCiD9dFHLFi7phbn24VNf/fWP84Gu89m88WWNI9A4Ao0j0DgCjSPwVxiBRvH2r3CWG4+xcQQaR6BxBBpH4N8egagdn/vERa6/mBeX7H3ycobad2oBOtXLkr9WUYjzFhGjjIdsI96aYoB5iDVFUlMAMw/B1rgMg8DHFoOcTYzH1Yd4a03hwDgTT8VnKxWGbD1iKV4GHpINutGVR/5/YJOvLfJeK97+3gVkstnseT8PxFA3g/MygDDww3W4V6xsTd4fJSqKPMhZUK0oPlRUqAA8bL1xGiHamtwn6gQUHygkmiIz3C9HhJ9O7dvI0ZDFyAKcMnkiBUs3RLovdCwmgcK3A8dZz/dx8eAmtcK5Goi45uhMMZysN1OyMDiuGoS0unpcKeC06hGXbCmQG2yrM5lU7v5VakrhrSXimruno8ooBmSAycsFyWaKFZUlYFdBJTvhwPSg+NWuYxdyN90VQREqpE03y3FV0v1fkH5Oh/fu1rZl+3Xo4CWOwVqdKL5mFhUqFjdka1w5P/26CFemm9Z8/rI+f3+9np/3qEbe87RKMy/qxzde18a125WZV6NKUIdTZ9+pJ1+YRiRZJjm/ATq4ZKOef/EzpZGp5UoG66MvTNE9Mx/T+e3r9MyMVzXntWnq1KuL3n/tDb2AMOwFnvD0xu/I3EJQd2uq9xd+o9tA+wUjALoGgkpEzP510UqlJBYhhLeUb6iPmvg4q3PHbnrv9c/l6uetxz5+Q6mHtmvF4s2W/L3E5Fi5IhJ26tIenGW1Og25CceoJzm/UUo/c147t+zUTTPuZkwoHOF0bY3Auh/Bde/aXziXLrhaOiB4lesiRcL6OhfODsXMMvJOESJDAoIVfynRIt6bAjanUx6efkpPTdOR2DS1ae2h3hSsfTya6djhJK1YuYdxqdQTT0yi98BWJ8lldcateD42U3Fxebr7rsnq3q+Hoo+TWehmp86d21H4LeK843yjMOWAG85kRObkZ6m4FDcRWEY/7omLuLZLyKrt1GuE/MhCdcH5VM9nqsLtmYKD80pBPO9bRw6ik3zcveUZTjasmy9iWgVZiSWqygOHSz5gZVGV1u3ZTrZsDC7wYjLVuqgHOEd3Nx8KUbgJOL6iLFxl6Vk4w7LA7BVTAPYi461GEX2Hg6nuhBMNp1DUXjXv00ZJJw7r9M4jiJoO6j5woCK6tlLk6vXa+v1qFdo3AaXogiMK4DkCRx5Z1sHNmyL6+iju1GU+q7s6gwi/DKqy3r6SDMNCubbw1Lj+45R4NEnjHp9N8fVtXTx+SkNAZBfbICJ541YioziAgmTz3v1xcOFE446qxhX16zdf68yJNBXn1IFALFRWbpL8HerJ/O2piZNuA0ddpG8XfKPTMTi7cY+5gq7z9HKXOw7kOPIHXUBNd+jYXv4+DghYFAOLC7gOs0AQZyBk2+vRJ2aqU/cgUO812rRzn6zdbDTl7lmInr24YhK5JzPIy85V5RUcuEdw1ZaWKZ1Mv3pcxU1x7vjjaMpGkImNiVNyEmJZiZVKEMc8PR00BFRqSLNm2rkzUoejYhHm7dSTjLxps+6Wb5t2XH/kO5aBQ924Vh+98iHXZ50eeGiKRk2fhMAD1t3J4A2vKJUMxSbt+lDgDNPi97gv40/r4UfuAROaoe3rN6pFuwiNeXC2dq1YDtYR8WbsWO3ftkHdQK3bgOk0WXZ2uPfq83JUSiOOM+NkzTyVw2e+kpSLgJ2gS6n5sqKB5PiFDF1KARGIQ9+KCc2gFK2M2vIvfhmEbcPX7+fv/zdjk689zN+L0//iEPwffDmOv3rTEOVKnIAViO1aS35rNfnthQXOzD1l8vI2ax4F8UI75TBfVFoj1P5hMMHV4nRDgfr3B3Gtw/YqsvnqY3aDwNrw+j87x//snv1n8faf3+ufEdqW/cVv7/fn2Exzzf1xPrOZ66vIHDXOW/NZGRV5uzqSK+nLPF+nlm1wyqed1dBhQ9T9ptt0aX+Uckps1Z/mJFjBhDOCnKWB5q0HH1HKpTQ9/tLt8nex0sXEM+p3xx04UBP43rua+NQ0sr8f1A9vP6nb7pimmCMHdIS81zmvIMIs+RE3fzkim7OaNgsgu/IG5hEXcnLPco9Za/e2SObGg7plSk/d8uSDCCVWWvn91wi3MRrOPFxBk5ifn5+u5ObpbMIFjqdKnSLayQ3s/2XiFNwQo3v37wcxIkHbtu3WNDLJ2wwbrf1LvtXlc+fVNKipTkXH6BaankrAFS//dbkefPJJeYO2zThzXM2HDmCfwwhmpin+fApiYibXjJNSMpKgjJyCOtBUt952K3mezVUOXjruSIzFmRcE3t6fDHBbMNJ1iKpVrHFnf9qgn1aSWevlqhmz7lKLYYOhHWTq4IZlKgSl339AP0Qi3LegZoMjWoAXDuZ67aTonXv02etfsD7EKRAU8aABLeUV6i1n3L8tWociVlXSrCT1HjyatdsbmgK5y+CZTYOblWiqq/dgTnXX8ZXbLCQNH5rrzkRfYg/B+fbxoZGsVC6INK1beastgmG71s3UffrdWvTGB5BDiMdo00JbQAeP6NtL3t4QFsjhHTzrTsXs2KESmp/6jrudadtPVdlJNFPFssacVTNwuv6dwmVTUq7irFqdu5Cq7xYvUt8ebXQnjUnViKl58XEcf4l8mwTKq1M7lSVnauWyNWrWvL369hmgmBNROnJwJ00zoPnBJPcfOAGRzBXE7wKdP3tAd90xgvfoqbmzv9XO/XGa89RwzXrrEcbMV0s/X6H5NF45Mc/XIXZV4Kxv1iwY958V2OdMSzNlgJefBtwyTjc9Og13rbOidq/U1i+WqDDTnTWcvNqe3prx5AzVBTjoQlqleg0eo0urfgXj/4Mmcv6aj7kPh/ZGPTfnWS1f+YFaQssoSY7Sls379fWnBzSARqnuPC9s2r5Nk6eP1Kh7psmOfNi9y9bp4rGjmv7ELJqHsnDZfqu77nxMSxZs0U+/RIJ5vlG33DVJ+1d+rJ59Wyslu0bf/LgDLHeQ2tMg4Mk92qKpv5wRPhOTUxR1LE4/4kCeNqWzXvnxFdy5y+REY1OX/neplNzo5fPfULAfdA4/iCbdRmvDLwf05rtrFI4b+83vPlNA60B99frDmjTjdrUYNIl9VLbenPkQjtxkvfja3ZpIru9r99ytU5HREFHCwI+DUWdWGTluMI0EEFkgzsiWfVxBBmt8Ry1hDOe9vEKz7x+jR9/+0hLJsmrRl1r2zsdcv9Jtc+7U4Htm8cxkp6SjB3Rw62aVpmfjsL1Tr7/9mS7k5OjmPs3Vvi/UkFvHMI8bcgDxHWn5emX2XEVHxmrSNAgf43sTdVGr9et36QpNcOc4R4lp2Tx/uNGoSlOAaQw14S+meYXnIzMPOhL9YkcTqGl1MNngFicuTX1mDjbPbKappYq9+dVnOF7P9WKaI+q4J+vYH5jm2yqIQpXssU0OraVJ97f8cgu9gOeOq7Oteea5OvM2ZNlej3hr8Mz0quFyN+16oIp5NnPgM5lc8moLNrnegk224WGw4Z0aaAr/1eJ6vdjka9H/Vnwea469GsHduoamY9Djk8a21CMP9VECDv4SUOsNzUuWqACTAWxie3BnV9I8VYW7PzQsQvsi47Xm12NQdZw17oZOBa0j/Nv0v3N19n/1mRu/3zgCjSPQOAKNI9A4An/1EWgUb//qV0Dj8TeOQOMINI5A4whc1whErXs//OyBLTE5l+KcT4M57tO/iyXzNjc7nXzECjlSxC+hMPDH4q15hq+UP3lx5WDODDa5jgdwI96Wgtc6FZetTPL3qBCA3Suim/q/L95WkQdri/DqioDsjpBscmMt0Xe4gq1wldZTeJBx2VB4MOJeJSLQFRBjNeZFlhwok8931XlrvuyqjKBrhcDjq0owpaa4MYYiTYi/hzaQOxdNMc4eBwelBUt2rjPIQH49hUuKGaBey8uKEXXBL1OANVqwvYML4rYD78tnIVvQhUJ6DV3cngEuOAk81IyHeiNAl/OZ4sHXJSdXKj8tAxRgtYIoNpaX1yH0lVJoLyXTtFLtyLi8CedCr/69yfsMQxAMsoh8pWkntGL+ah0nj/T06UuWGrM3olUS+Lsa0Kfvvvc4ObW3KIHi2YdvvwVy0FtvvP4hhVJ3JR7ZpeWLlmrHvjOKTy7XgDGdEXBnqE24nxw8AnRs7V7NBaOcklQk13AXvfjxc7px4lQdXbNWc+e9qm9+eVcZF49r15rjOGxe1d71P+vMkX0gd9/Tj0s+lXW+lXr06CQXsvvKS8u1f98xXKMFoKTJpB3VEbdMAcWtIHDKacpCELvzxUdVFHdM7774d6h3DuATO1LILFTr1i11JOqMEkBV9x/YlfMt9WrXSbt27JdVQFN5ObmBxfNX5/E34TJNUGH0cZ05nqy0NAQIxwzEi3JlpYC0xVlgZa4ZNwcyhnNVhPjpQWF56u1TEVy9tHDhMuVmlujGO6dp8E1jlXniiL77cImOkytnj8Py1bcfVQU+9XAAACAASURBVIcuPtrw80adx5EUz/1RUVlPEXqkRt7QWm5BATQU1JFzGI3bKgFcYxbiv7vadWinoKZN5IZLyQknrjUYcVNgqzlzVmePXqBQuV3n4sGa+ruqJcXPu+fcjwusj+y9KcDVpKoe8bCAa6MIh2+NfSt+D0KpP+51MgptyBIUaGXhYK+vxxFBlq2sSxE/K7m+Ef8o5Jr7wWDvDA7csiGmEeP0wT24LKzUmmzbsiL8vr5NZYs7nGA8xL9kinr2yk/K0fdfLEeQTNfNE8aAiRygxV/8qL3HUuQR6qo2XcMoAB9QU49gCwY7OZ97pIbCeRHXcqZxSFXjrPLFEdtMEx6aqSu4T396ewmvDVC8Varatw5XMDl0noFuaj10mCopbq/+dZ0mPQZq1CdMBWQKOiNG2Lv5c89RBZUX80kVDmKwwst/wn1yUOHhiM64uw8ePWwpNHqBTSynIaKkhOxgXmuOMTy8Ka6IclDWUr8B5CnTPHH2TLK83J3UuUswjQJeYNDTtW4F2MRt55RHkd+vqYdmzrpHHXqHKDc/HQHAS+E4tEuSzmr3+rXkRjvKzz+EomiFAsgwdmsaptTL2dq59yQZkbmIwzlKz0pXKSrD+EmdNfP+O5STl6W1S37WxXNp5PG6qVu/vhp99x2y57owrpXaYisl7I3StgXL0Yns1A7UpE97fzVztNOVsiLlV1mrVZcbVM3nW/XlGwoEtz1s2gxt+3YBmXyn1Zf5auDEGdrx/RcagAvaYtzHNesa1gTXfqZlznPy8GD647pCzTcunWqyljMuJisD8ZaAbCWTaRkVk6pDp9IpmpoMYCR0nNz/rnh7XYuP5UX/9zNvr/2s/98Rb01rCutyLQ0KzAveHlXyhT5Ad5Ry85gXaNbw9TVFe1vlId7mFoN5ZM00Tqk/+vrviLfXW1T/vyXe0leE2Gn2KAabDAYUkcWLLPEg7rWenZsjeBUoPTOJ9et9ebToYKGF7FvxrU6eQpwdNIQGrXL1HXwj862Dfnh9ntLTo+Xu5EhW5UDmKCfyVDuDQ41VS5p4bPz9VZx4QV443Ctw/G5b/BVNSG3lAFSg+oozTTQ55LvTMHE+T7msT8aZ6kZjRz3OyekPzVHrXn1A2Ufr6M6NsmLv0rZVa7lARzBEj+Pc6+U0RrjRdNS9Vy8IIWmKYv5rEd5MXbt2Zr2KUnZWhQYPH8e966gVP+O+dXGj0SxUu7ZtZ18zUMGhIVqxZpUeQLi194EqknhZQRERzF27dfxQJBnvw3XhbDJNHaaJKI1rx1V3Imi50aSVGHdBx08d4/hT5VbvL3uaWDxA4vqFg5ZFaKumya11l240/fVQfXGRzm3brIV/X0iDlJfuf+YedRzVTtFb1uh8zFkNHDlMPjT9XE67oGqbMoU3GSpX/46sIW44IXdp3Q+LlB1/Xph/aXDDcct8ZEScGvZnLZnXvLw8VOdUrBvG30hMwmBySK109nSkvD0D1azTIBpvpEzQxScgVZw5dZb9AfGUxUQX0HBVW4lTtFuY2rcNliv4bFc3D11KzFA2e6ejB0+qX5/Wmv3GXG1Z/D256/nq0qaHMpIKGf9EFXH/1NUU04xTqZCm7goDd90bysFV9SoYzHW4clLS9d4zT6p910Dd/reHVVuCi/lsNDSbpriinRB9Y7VpzVGlJ1fQMDBSY6bfyJ4QOg3n8gKo4dadWnH+PHFdEsfg5q4uHZvL0d9Nhw+X6u9frZcj2OL3P0JU5dqsx9F9+eRxrfz6M8WBVU7Lo4GI/UITFj03b1zmZR7KiitSqR10kAhPzX3/cXXqPVonN3+r7z9ZDvLaU3l56erUORxiCWQUet0MneV8ZKo6+HtpxMzxcmk3UGcPH9W9057ALRugT799X4ERXlrz9SdavfyovBAPb7tlsj77fIm69w/Xw68/Cta6SvOefZ/1J0ujxvRD+KtQZnYO+1xfXSQGpP+gQWrW1k8bVi2FINNEfQZ1UnGxjTZtjFZIUGedio3RydMn1IYGi/7kDB/j/tp3JAF3eA+99NnzYKWjtGvrVt3x9Kc40Av0zH1PEH2ShTjcm59voq0bzmj92miyYf01921ez/7v4buf1d23dtNdiLQbtx/RysW/EB+QAVFmhobMeVCHNv+ij1/9Qp0CI5RSkIwgV6Lpd41XaMtgtejVjYY3snNz0nX+VLQWfBvJvjZeL736kCbc94gOcb/Oe+4DCChVevH+8fJFmQwfOZwGqqZKP3Ve27gXM7LjNGv2LG3bsEuXz8frtqm3si6nyJF7K5nmjICmbbXk21U6e+AScSnFGsaed9DYXuo4DkT34lWQd9aoOU1uS3AeWxNr4UY2sWkItGf8nUzmNOs+7aIWXLJxkjrQrFLPvOGII9fRUJBMoysPKWa+NqJtg3hby3OSlWmEoAHWmp812GTT/FNBdEwFXv+GnNx/NM7QnGo6E02XrbnsjXr7m3x71Xf7Z+XXf2CTG5y37hCbjHhbB/LZ6jcEfy171/+T4q3J/jZwfRvoDTXstayqHVVFY+2gvl56/pnRSr3SIN7yGp47G2IGahFvrXkurgGBX85e1NMvjDiYIv36yxEINJUaM6JFef9h7TsPnrny0vXvgxpf2TgCjSPQOAKNI9A4An/NEWgUb/+a573xqBtHoHEEGkegcQT+xRHYt+rDzid3LD+RcfaCdSrYu/4Du+F+dFAuxX9rREsnnKwF5DleK942YJMNPspgt9zsnS0OlXS6wo2gYsTbIhycJxE3csBz2jghNFWRz0cRtRbnrdW/6rylRlBuR3YtTkYXfofB7zmYHF6Kszbmn4gNFmKjEW/JTaqvJd8P520OQqnBrJrOctNBbkRcQ420ZN6awFwKFrUUNKrAi1ZRuSjFjetJ0cIHN0YNmN8yxFdbCiTmd9rxux0RiKv4+Toj3iIOOfABHIwzqLIcZ24lr3WwZIY6kAPcrkMY+aY3qB2CjZ1NsWqzY1VInl15HUjmbuMRUmyVSm7skf2ROCzJngsK0UUwgxu37Nap02Tw0hHfEqGp99AOCm/XXIEgWkOC/eVUclnlVNo8W3Sl6HdWpw4cBj8Yq8yMbBy9NTqVViuP5s311rvv4opoC/b1DW1bsVczKVQNntgPRyg4yJiLWv/VJn278oDa9Wyqr5e9rRN7N6lLjxuUC1J23u1zdFzu8nYr0lNvPaUJNz+s4z+vBI/7nOa8+7gOr96pnb9GIxLfgEuFYsew7kpLjMLxEKXuPbpwXqx06RLuYNzIZUX1Ftfp5JmDyDJLUgqi+GWwe/bkBk6dfbvyLh3XxhX7odv6Ik55y8kVIRKVMhpHZ1CAhybeNhYcmREMfbh2HJWKOGZf7aaNW/fppntuxT3lpjiE6g1rTpJ5Wk0R0V39+/SkEB2DgJtLrcg4l8txzTqrTURbhYY3UX5RnrZt36OQ0A6699m5oBVxh3z6ri6eTlGXtl11BSejE0LIuIl9denMMe3be1YXL16RpzfCJAX5ZLJvKyo5zwhlxaVX1KxFIEX0thZndVJ8ki5FZyKegK4zzmsKxKHhLdWmTQS5sa25eEqUmwXS0ckeB0Wwdi3bpcUL1qmIjOh+fZurA+ejCLfkwb3nlMw4VZbaysOb3xHhg8CIW9UFMbjSgexnZ7XvHUyjRQj3VTnozzNy8XVSxx64WF2aoNeV68yBvWizOMQpNp07e9EiZgeGRKh5s+YK5ppKLY+TlR1YyexqlWQVKGRoPxzT3tq6YLH2rNugZiFNdQnnrnWZj5z8TcZzAa53RORyil6uVvLGTV2Dm3j4gBFaMv8npaYl6+FnpoGG7KpSEN/bcQdVJ9arWbf2and7P7KcHbgGMsixC7Ng+lb//RMcpam655lnLQLJiYNb5ORWpx59hyEiNqEw5iRnRAJ7R9zqZL3O/2KzYs/lgr90pYDuRSE0k8IoBWqEKiPOOLty/1HsL0P4bNO2Ne66KnnhIh9/x904fDsjluaDoo7Spl8WKC6WOcGF/Ls+vXDEBen8oaPavHSHPHB7dRvUWxPvxG2GKzrt0kkVZSTSoOIKpriQfMlolXLOm3KPdRwwBlw1aO9K0JkFZUo8f0THwR2ePHAQZ3SWeuJe7gaS1JXGjqPHjlNgz1RwywANv2mkPHBupacWq2m7LrK3CiAz/AQF4gSlxh6XK9dOmwE99NWCpQpv2VPDx01S8vEdZHEu06znX8U9e0HnL1xWLe67AaNGgXEkt3LtcrKie1ty6iqraV7IzsSV7AO6uzljU6OyvAzG0WSCI3xv2qGWHLunW0sdi72k0/G52hJ5ARHbERw1hAWK+FY0wfyrX9c6b83P/mdZqv/43Y3i7b86zg2vN0ueDWucE05pb/cKshXBYLJWXSkiBqAyHye6KdjbgP93UD4NANWslQYh/Edf/13x9trf9Wfu2P9b4q1BiRrnrSnSG43BltxWd65vXwKuO+K69cNleSk+Xp0G9lXXERPkRe66c1mUFi36Wb169tO3c7+ETOGh15Z+I7/mAdr/zUeav2qHrhCNYFNWpf4gfm+6fYSiT0TLGTrC8Nvu1s5VvyiM/FEHV/IhS7MUMXqQrApctZ6cy7KsckS6HGURz9B9RGu17NFVHYaMAqMcrJhjkbocuVkju3YiQxVRg+2KHZ/7yJGjOORTNPTGMQpFnDpz7Bjo1Evy9HFXi5bhiJUICAgObcPbKSEuXQcPHkU0G8EezJHjWM261EXDR/XWNvJuI7p0Ym1whmSQpd4jR+rCsdOKxhkYGuSNiBqCAJFIdri9RSAObwfKH1fZ0WMHZUcziXHyN2+PoNxqiGVPWJp4TnsXfQ9polxtenaVraen4kG9DxzC/pHrMPFkjLasj9UvS46oS+8AvfHVm7oSH6Nta35WWHigupH7bc96cmbfWeVUOzCXTgTZz96BdaMgI0Z5SWkg4yFDJGYjGhcgvqbQCJaC+zFftWV2RDbg4KNBzjfAS45eVjRCVeuJ159TQKtB7OlQfmsRyKuIrcDJZ9x+2SmQQBYu0ZY1OzRkSAtIBUOVkJyuvZHH5MFcZ4uob8/v6967s8KC/JTJmK/8aRuuZDDN1j7KzS1lr1cCYcJdk8cPkV1bT1yDFXILDqfxpjN7nqa8Dux+ZbpObluAsBirHiN7ICqzF05MJW/2ikpCIYC0HK+tC/frqy+XqveA1qByR6klwvrJzeCp7TLVc8w4xMQzWr5wA+PjoAeefQAn9e0qSq/TZ488oSOHd+vJd0ap37TxiE4uNBfFKj+/WoeOQpbYdkxWNKlVudQrzNtTrfxCdSomWfuJI+jQKUBPzXtY4QO7KD5mv77/cocOHTgplwoampo56OEHblQlovSrc9eohWcV2at3sBYHKZbs96+/OqkTuF+7dQ7RrEfGIoZnqKrYSes3rFOXzm1plKIhEeT/0DF95e7lr2+/WSsHrp12HUN1083DwWrHkMF8TlMm3afIvQdl71yHw7YN9BYbSCPpSkWEjTmdzn7NSTGQMzx9HTWgSzO5QQo4eeICOe7tdTtNhj7eIVr40evq2iNC7XoP14MzP5AXa928Tx5T9sUT2rDxsE4dy6Jxkj0g62dSAa7vqEua98qDCscl/MNbH2vHsUSwyK312ANTFNjGWZu3rMXVfFretoG6ch7aB82ot00fq1E39Wd9xd3KONbbeujcriN66+GvaaJwJjf4Xfb1/fTB3Bf00eer9PL0Ybrnw2eVcXmfAomO8AzvrBxIH3NvJae4iYPuf+NxuTbx09EtO5RP5q0TaOheU8JUxjOIk09L7dtyTFtW7JIVDa/G5R7cxZf92lGFk4+8bPE+FTF3e5ElvS82T+cupyI0VqlZWLDKiG2poHHNDoevO1QgI96abpV6sMjO7APs+W9D0jDirZmDzXOb+TLYZPPvrq445qshIpkGWKbIKoTbcuIvynCgVloZO77BcV+lHzR8GXaDZW033zOi63+It+Zv/7gx6NrMW4t4yzrkRjOZwSZb4a42lB4bQzdCEL2aecsexDye/ebxvd4moX/VeWvWhauJvTiMebCzghJVRRzGoH6+evWl8UrIzrI4b81zrhkvi/PWtCjynGhbQ5OkY7lKaotUQ/7w+UtVoJMvKDfxinp18aybeufQ3kPvXXnsv7u2N/5c4wg0jkDjCDSOQOMI/FVGoFG8/auc6cbjbByBxhFoHIHGEfi3RmD/mtcG7l+7Ym866EzqZmrdPZB8LicEpmLyf+zlAcavBPuCDaJkAzbKvKHp5LaxscWXWmfJfM0BBZabQ2GNoqOrm6vSc23IZE3HJcEr+FNSbR77UT4R0+wsmLCrH/vagu+fZ96CiETQs8bR4srPm8wke1ty9nDZWfOUb4oI5uG6oUhcgXBrxNtiikrlBjtsagp0nMNY5g8/w+utqWNY8bvMw7jpqm7orLYz7eccRB3FCfMRze8136s1QnXdFRwgDghTUJcJnXLEAewLrrUejKuPiwtCGA5chFsnN0eEPGcQwmTrYYsqxpWclnIFfCIZpuQqOXr6KAhRqQ53R1IieFacIS68rkePluoGds/K5YpSkvOUmlKqMpwkyTEULRFnBw/pqoc+vUOljGtGYrw6jxgoB5zDF3bu1valB8nWw3np5YnLMB0xulb3PHSneo0CXXh2vRYu20luZxsNA9NWyi8tqnQjs8xdSz5bqKkjmyovJ4PctnjN/eozXTwZqVfmfKmsajuVgON8+qWZmjb+Pp3ds1L7fvpaI/oN08q1e9QZodavmbtyrTI06JZBWvr094jYLuCiA0HanlUTCkyOHJcNucHDx/UBYWiry5cp6q69QCHUTw89MRKncZJO74tTbgIZxUaNp2AW6OOt/TuPq+PYATh3ntKR5V+So4yoN2aY8nGRFsXU6q0XP1Z4RDOcGx114vQZRe1NwSUjde3nqRsozGZnU4jGVZgGqjC0SbD6D+spV4L19u/aCfI2gyLzUHUdNR6hPFo7PgG77ONIQZvx9ArW4ch95AO2V/Tpk2TMliDQgram4NU0LIR7pEatWrdR944hoA2jlZqeqJatmuH2BFmImycfjHVSXpl8vQNx0FqRnZaiInL/qkrrlIvLwQVnri3XoBMOrhqaI67k5urkyVjEblyRCK524JZNjnNYqJvadvAB8+mprPRSnEjkOjuYgGfwvOQnGktRXSmZtmSa2uCy7UH2bNf+PeUJnruCe9bN11mBzUIsJolqrrF9q3cp+swFQTdXRGeK15NHII4WyQ13uW9YO35dKUVKk/0agIAeoLio/fr2lS9UdjlLuY7OsqU4OAaMX1CIl9atidSgIYPkxZj9sphstlYtlHA5VoF85rtmT6GxwE8Xd21VXlo9hcdAiuv+Gn7fTQiyRZZ8ytriSq367AtFn4xWj45dLU6REqxWg6ZPlDcCgQ2fydoedzHOuNLMZIR0REXPTtyPzuTk5oGizOA6y1fqyZP800YnQGpv3XdUrnZuCvUOUha5uzVu9UKP5v0rFdykldyd3RGxy9WzfRjXULrsA+0RNYbhjA5VfnaJ0qKOKD3+jHy7N0V8oGEDUoAvjvb6clwsFLjtEdezyCiOBaeeX1ilWu79MoqQfggREX2HqElLMM1+TXBek22bgxP85Bbmp3IKz4NxFYcicmCABr18cu8W2VTmKaJTF5WWkLt3Kkk9Ro9XBOho4+YrLEzhXlgBAtcVF0ctrt/DKs4rphjdUfFJ5y2F3NETJugc17ybq7tyKNYPu/sebZ2/hIJuqCJoXMhNMc5xB8RysrPBxdfV5ILRzOP690FULtLhrdvJ7iPftsiXayKJ+d1Kh3F+XYpnjjNZy1ZFTJUUb/+Nr2sFu/+s+Po/kQn7Rx/7jzDOv892vXY9Ms0+/yw6/vcG49rC9/X+hut1/xqx3J57x5wpF/s63Lfkr9tVERmAa5EGFA8ff/CX1rpSUiNuA1Zq8JRWJbJh/rEBTWmOj1NvEXXrLJEDNGWYtRmxi+8Y75XFkVVtEld/c22ZcTF/GpDGf44zvr6jvXZ8/rPjNmvw9ZzXa19TR25tDc1kDjTRGBeZVUUpjWbWCvKxYy4P0C0z55Ab66QV336oBFyx1RUBeuKTqWrWYSROunAdYw7bvXoFQpMXud23KSftivYvXaRN60/qYpazpcnnpv4+uPRd1GrAOPUeO04HFr3FuueurlPHo6wz2VqRLy0/HV6+R98j9Dgxd8967DayQD0ttAsbl3CdWLdVG1auJk99MsJKMfNbqcLJht21hax61p6Jt0xV0qXLOnjgiKVJrQNkh7BmoTSRkJkLjcMILyU06RQzLwX6N2fvY60fcbB2695R40C/HoraoWDyNitZWJz9AtRx2FgVEBdweu0CtadZz7tNmIqqvOTm1QpXbSBDWMo6F8+8Yc+2iX0NzrSCSzFKOBUl22I7BfTpIvfQIFDGRVr+4SdyR8ju2aGLqpx9VEQucEiYq7xBA9s3G8ZeokCzp/1Ng3u21nM/vI+wekEnIleC6D+lfl0mKTTYnmaoJFXg/vPwDwKVHE6jTXvmZT4H4mU9zX71iDqFBeyBchIRdI8pdt8FpZ6NxZnsRFZols6mFSrI31G33thLPQaEIVB2VL1jGXOgF5hXGnpM7nwteGfWwu8/el9xl3BOvovb2q+FNm9cr+9feFNTx3ZXu3bN9DVUk1CiGu4nViItMU279h/WDFy09gEBykf0ri0rYD0o5n6jmZD7oqK4nKbFDO4zsOVBQQrgvPiEtlLi5WMqYh2KCA/F8V3D2hFLo4WjfGl0qndpptVLftXCVxbJHbrNc++/rjbjB+OG3cb+Mk3+bXspLqZKd098GbxyKJ/1dbk3dVEOqP4HphkR/KLmL5qlkN7hKky+zJ6Fc0dDVPEVK507lqDYw5u4j4vVsVUbFeRYa9/BFK3bGYsj102ffv+mugwbof3bt+qN595UAMKfbX6OpoCJveHRl7nepNcfna3+ETQZTRisXGgNaz5ZpdVb44gfqNXAHmG6/4HByleWypgjnJybyLrQVhnss67k5hAhYKPNm48rop2Phg7sgXs4BKcs5ApvP2I++umdt39kLQvVzbePsojnKWnWWr36qFJScaQnsVaH+iGueiqCvOEa4g5KrarUsnc7jZo5WinnL2npZ/PVq80AKCzndT6tVB8ve4F9VIU+n/eNclILcNzSUCaoKw41uFVbaTB7xlLmwIU//KRArsl7n3pZ7nV5Wv/jl+ClUywNmmYOzEjOl6u1h7rfNVhD+/SH7GINrcabNbpcW3A9r1p8SOk0Sny/ciHXTTO9+thT2rZ5jx57cJhmzXtEJ8Cfl9OoOnDcVPahl7Tw9bkqgMTx7GdPs6drpqWI9cdOHlNEB389+BDNm6DA7XCLX6GhY+mHCzn2Io299Xb1u/VWxe/7SUnnk7QVEk5NWSF7OwggpdlqNWyKksrApScX68ZRY5j7rfX2O+9o98EohbMXq0K4tccFb0Edmzxcvu/IM5MjF749+wCTk25BAJvUWuZ4D0/s1iYSh2coMw9XIB6XEldiENxmL27JNjdYZtYAi9fWQi9if/rbJPt7bP6fzfi1kIiMx9WK80APCPcOz0mG7sHf2/AgZme2s9wjFWCcKxBuzX7ENI9d2/x1PevM9Yq3Deu85RmWZmBbjr8K/HpdNetEXrWG8gz8wRvssdJTGA9ISL9FCjQg/Ot4lrVH7C3jObCAPXsdzckJ7HUXLSX2JCNXN41rrokTu4wceNdPO65vFWx8VeMINI5A4wg0jkDjCPx1R6BRvP3rnvvGI28cgcYRaByBxhH4F0YgcsWrY/et/WVj9uUc1SLGtuzkjXMUbGcOD62VNvJwRPw0hVywoQ2Ztw34KBuETRcefK14AE6lGFiYjwOOh3GD8krNJvM2LpMimp2qyWEymWVGsa1HMDXZtQ0VgP+OeOuM08gRgcqOP6a8YM3vbMh1ModuOstryIYrqkR8BJtYSYGzHtchzK//EG/rTVgtX+ajOOIUtnRhG1sulW8rhE+LeGtIzPyzljwmB3vwlI4UN3DplpRTEEFk88GNF+LnCa7SgfwpG2VmZausEmGHz5ORieiVW6tCCqBB3gh1lcYdTBEFwaWWCkZ5VRmOPIRvii3lpSWyR4i+5+5JGjVhFJlufAbwhw7uuA/cWyBsJWv72tWW/M+wTh5qgsqeQq5eLuLfSIONC+6o7Ogo/fjRRzgczsvFpwVCkA8CcApCqJVuGtMVV6af1u/eBA6yt8JCQvXxOws0YeKjunnOc0o985Oyzh/T1+8uUxNvHz03/0Ot/f4r/URRrRAxPi23XNOmTdDjL06WS10mLr/VZJGlM05O6tqlvw6e3qeZc+/UiZ93IxxT8Ci1U1YODkkEzYAmPgjJZaCUKzRgaB+wuOFa8O4vjM0VzXxwKFdWgUoy60HQlqrayU6ZYOv8wCKngQKsDQ7QLHLTss8conCZqC4IrllcZ2cj03VgzzFqu/Vq2TFImTmotpVONAUEKKSVn4aQ43c0KhJx8DgovVC1aN5KBcVXcExlU+TOtzhP/QLDtG3PYe0/cU79m3hr7KSxirkQq137onEedQU9mgM2M0fNcT+Uc+6cQFa6uNsopyARhxA5g916cT8YAdYIqragK49zDm1xjQ6QT8ehygC9ueZnUJGxSYqJJue2sF4F5qVcU/Vcaw4EMNtSIPPj2ghs4iYvinrdOnVX27Y9FEgROCjY42pxzSC/KUdedTVgnbR84QCoKwfxlkeR96SSTp2UFUXGgowKMvROKyMvX51H98KZfLMCgnAs5+I4LQcfTXG8oLJQlxPOcgwgATt0UGE6hfMi8pk93WTrXKmL8QlqGtyW7OCuqisA1/jkozijz6lz1za6/f6JiKRbKPDiXGvfAUz1eW1ef8qSsdaxQ7D69u2i8Q/PINc5D2FgDcKyvZYs3a3U3EK9iTumeccWysjIUuQvYMnPxWvAoO7K7m5NaQAAIABJREFUv0JuGPfrjZMmWtwsKJ2GB0seL4LjlTSKamAfCUhz8AlAenK3FADT48+RoZhscZe4cl/Hxl7QzsgTSo7NUaBjAOe5XNHpaTiEneRNCF1hSR6uU2vQ59bq1bGZ7rh7phzI6I3avFGf//1b7q9K+YIw7d29hToPCAcZ6obbK07huGtbtu2m82R35+SUkTVM3m96rlLj0sAuZ1hybgtpvEjG8W7E/QB/Bxx7zdWuPTjI3m0V1rcHTR/kNVIUdfVvQ4HUVCmLcLef0L7tWxBqK3B+xVOYrdCo0f11E24qnzbNaVRJ55weVBP/MFWCw9y5apM6kUvsDUJz0YJfyQu8X7kUy0tLynBd5akTeYq5ednyApEc2pFcXfDs1ZWgrLl+zT+9fTyYn4zDpV65jH9CXJLKccwlnErjHBaTUYnTrLQSIfkKZACyu+3AyDP//Ltf1+O8vf5s3H/v0/xeGGwoxP4+5/Xaz3M9BeP/6lP9j4q3CF60NBlpFbEfhz79DvasHbUU34tRa21pgijn3wtxCpWBhaynu6gaMdHkYRsB19qQMFgHSa+3+I/MomzFGmVEYQtOkmK9AQ7jM6JJysayrpfj9jLYTcssdI0j678ahz/7/vWKt3+emfwPh/fv36OGdacG57EhYhjHlz1YdWeOlwQBRB5PiBLTNezOO7SNPG43GtDmf7lFAe0c9Bjo27TkRHUeNIOGEzJWc6Jk5YkibuWt7P+HvfcAr7JK27av9J6QSkIKCQkJvfcivXdEELGiKBZU7F1RUQQb2LCLhSaCgID03gk1JPT0EEJ67/nPtUNmGA99X8eZ9/3+75vsOTIIyc7eez3Ps9Z67uu+zuv4fu3bcFQxIIZTQCFfhTgyeVQHffztLhpb/PTevEe1fts6ubM3GHfPFKgORxm3RrhA7fTF2wuZHzqpzaC+usT6XcU6bmImYsD7tmrVQVk0aO3es1tNGjVWBk09HTp3RASL0mVEoBU//ahmZLXecEMPHHPuzJv5ykfkPXKYTG5+T1gYDlQHd50+dVGXcKg2bxYFEre5ElMuyJus84Y0dviGR+IAbKaCM3FKO3dJx4/uUOKVBPWlwatNz6GyriKL90q+rjBHlHBs3WkMa0C+tyvnlr2b4epe0VE+f0lWrlqFNpV/p06g7hO0esmPxEfYKNLg6sELm8x2D387OZK326jjeBDtaZoyfKYmQLKY+tJ03IaVZK3v1NIvV6p1eEP1HzEMscyDaIMMbdm6l0x4Kw0Y31PBzWg+KvBA1GRZaNKFOckZl5tx5WUq68JhJZ2NYW6vIdO2RFlJieSsHuJ7NFe1D9DwycPUqG0koIt8MkwTlR3HntEdtzK44uq8VIS+DDmTn2vj6KslL80G0ZysmZ99oIKcMh3avkMVuJv7ThquBi2b87lp2mMPa/Db5pph8cUxSD74NW/gVUTezYuX6zjOV2sPK/Ud1g8RuYs8QA3bgWouTUkiXz0JuTObNSIMYkVzHJ3hZP3i8p77hXIu56vHwDZEDnio3Q2tEH+DZe0SpW9fekevzt+nB+7orfsfY19IU5Gz52DNGPcAzuBYfbJiHk13l7QGNO/gnn0U3rqTXCMiuf5LlECecUFejkJDIpn/m2njz/v0yqsLFESkxWcrwELjMHzs4afYi3PNc51MvXOIWvbsJLfgCJ3esVe7Vy7TnTRiHU06ISca/U5esNK3i9arf7dwvTz3Pl2+Gmtpjopo3ZsGCD9dPcWatmM7KOYK3LUxakiUSr++7XAeV9N0dIKM+bY0keAUZa1r34JzsDSfXOVckNDx2rrtjOmSVN/OLeXVqAF7qiIFgwb2dHLX0nVbNBK89NCx/bWRfUPelSxE9WSduJCpOZ+9qGrE51nTX1dpti35ziYG4LwmTB2FiDqUZjoPLXjiLcVAAHr01ZdwQkOKSTujVV99qN0b92hwD94TrvX97B/a9+ygu2fMlBN7MWvThYnDNi/jMpSKTfrq9S+JkKnWWPKDJzxyn56f8az27I3T6BFd9NJXr2kLOGmnwCbqOfZhrf/6c/KbP1R4Qze99dELKgRb/cpTn5Lbe1WvvXy3Rjw0WVVFB5k7nXX4py06sPmwqmzd1YRmrlEPPqHChBPgk9fpLBQeWweaIGgOjY2JUTX7tmnPz5Inzncg+ZY9YHFOtu69826oGQfUlCiKUsRbB+4njNJazTlq7ltMnqudJTuc+yXmc+PGBUhgEWKJjbYIuqYvxgqxt4aGHoy8zFnc55g822vibQ171Wt3S/yjIXLU3Tv9Qdb4bybi68Vbe26qbGiqsbNlLqap1xEciFVNBXScMu7R7BFEWbvY7tawp64r5v67nbd1b8+MkT2vac++sLiSxuMyEPDsBTs0ddbcl4cpl/vGvNw8ixj+N+etGRPuu1RKtjT7r1L2Wk64sxNTqvXlwp3c75Xr5Rcnkavte2PrkXQ91D/qR6B+BOpHoH4E6kegfgT+yxGoF2/rT5D6EagfgfoRqB+B+hH4EyOwefFzEw+sX7UsPyUf16Ozwpqa3MMa5WWV4haslBuOu3LcOPaIt3U3sKaQWue88SBTydzMJ5P3lYN4a0d2psF4JaZbKyYxi+KKDZBkUy2mk/rabb/x0FAysry7vyLempxYVycKiuCLK3HyGeRWnbBsKThY8p248cY1V4DAYhwCNRT9rhdvKwwq7DfjY0oRDhQzLCm5Fg6zeaMUG67hssz7Nu5kK4oZQeSdBvl64LrNIecLgQZRNyevAEevKW7gJKRI5ezsopD2oQr2p4hHCbxpk1By6frIJTxc5fysDYJwJYJs4rkYcmCjlYZj7gT5dlfiS3ByUDxnzHsP6K/b7rlH/mFhFKHBYSKMpUXvUvYJ8s6+W698azLznnxNPUaRN1d0Wtu/+1YHDibq0PEssnQb6o6bRso+wk871q7DAbFDNXS4P/PyTIvT76Yhd6lxZAu9+vHbCqG4WxyzX9+/M0fr1x/XGFyvsaALUxGsCnHsHDudgRhgoxUr3lDHvkHa/fMXKkguVvuQAVq6dJnsG1WoA4JeNUjjM7GXKQCR5dXIDRGwAeJ0AW5VdyUmJuosjpLOHUarrDqRz5goH19nnGPevOZ+uSD09gDBXJyMizs+Sz8hiHZtE6oeXZuDEr6C4OkCNvC4SkD22dtT5KOxYBJFRztHHJ0FpRTbShSL6Nu9a1edPRODgHFVnTt20tFDsYo7e0aDyCLzcPXVxl936uy5BNk5O8oTQXNAB18QsxTmEdxTcLccOR5HkdSL4hLiLAUaV3cySnG31liXqD3inAeujBwKkd1vGKH0S0VatwbXBcW97OxsivmZiOwOupIFZpk81sYg+hydPHBzgoUGT+iA8yo4NBB8tZ0a+YJC9vORfQPcRTa4Sas8VJVdruLccs6fQjJ0UzlviuRLRqob77PGzsnSGFBMTpod55k7hWB7rgOr8njt/OEHrV60SZdOZpE1iJMcwa7AqQxXmLO6tooCM9wQJLCffH2t5N0oBPEiCNRkQ05VK+WD6y0EKexNwdHWuUapGVnyd2+K4Oehq2m4XR76EvzgKQW0DFCFY6XOnElT05BAhYEHzcwh84v8YHNF24OCDmnip31H91Fwx6FE8wQSNa7dCtwjLTknyrXhlxPq1iVcg4beQN7gBfXqTwZey2Y0eTiBJ3dUwtFY7dy0SRcozIdE+GsITnHPIC8Q3jjAKHIWpefgbsc1yrGBKc21yZ/ujVRJXvT38z7Wyi83gt92Uyj4SxeEkcIScNAgT73AdOdkF4GizkBoP6uLV4yrvUoY4HGo+cuP43D+QhqiZpmiuF4iGgcoJDRI7Xr3lFtrsg1xopr8a2ucJ1xowg7LRy5XNjmXJ3DEXUAQSUUIaYTL287eTb+sPaKmIItDWnho547DfP7eCC/9OR9C5BMeIhtnU/wnsLqoHPdUqo7s26h8GgP6D+kuD5DPMPx0+eBh0KbxuCndQGa74+LHvVLTQLu2HwEdbc4rR87jUyriM44a2pViNbh35kNrmgiyczKVwzH1AI1oMrUNOSCf17IHcV8JNeDo0eNKiyOnN5lrhyYEBwrdOw+mKBtMtx3I8Guz359YQf61H7leVP13OF3/6N3UYvP//jCiYR1xwTT71D3q1qO6BqV/VcD9KwLnn3Xe1uDkNyKsLWuVB/OAN00OLvY0LvFZTdZrMfncRTSXFFKML+PnaqjSl7GW2xqKBG5Kg9g2Ge5lzCmmi8k0K12LM0TAMH83jiyz1tfiNo0wYIrsdeNVJ4D/K2fAnxVv/+g1/qtzpgZ3W7WVyWjEa8aYOJo8SMQ9O8StHp2Z35w81X1gd/UY3hUEJmNEHvQnNHM8/PxMXdy7BWTwJd04/Q05Eb99dM9SriU7NaVRwqoiREs+mk/DSqg2rDqJQz+fcWuoH77dornvzdSXa9aRuZqshS/dJa9O5Qps04V1vkAn9u9QIw8/skgztWvHCYWHh9L0dkG3Tb1Lp4/Fsj6zBjp7KhMnau/+fdSxRxfE3G3atmuXevbprDG3jKXR6jiibQmOe1Czp85BO8lTx45dFAL14BII6Fz2YCGNG1uoH4aS6klzmaCB+ISFc+wqtBahtSHrmS3rVRkNZ/4BTICIJ7k0UzmB4Y0nC/vo4UsIa2a7VEkepzsNAPmWaIrGYczDIODtmENqXJ01/tEHyP5uTmNQqU78/IuWr/5YsA9oDqhRl17k8fZrgZPWT3a+A5UQfVYzb3vSIuY9/NxktRnRi4a5HF3dG23ZlrlALnEgi9eGJp1T637VgZPHFBHeREGO3qCdySVnqrz5ySflgpvSWg35MvnuNBGYcxOsbe7ZPYi3O9SmSxut/Gm5tpLNfjs4217jh4NiLtSpDSfJU40lW7ilOo8YoeSTMUqIuaDj+0+oKgvFis9XYuuiG+9/SlFdhyrr0iEt/eAF9ejTRW0HdAPXnEkjDC5q0LJlIPKt3CFKsMa6+fmz5yNKwMpHZaCWT+07BCUjDcHbjv0D+0joFn5eLgomg1Wh9oo/eFwX4s6p2yDyid0DdGT7cWWdM/N/NCSTKNnSIDZ40gSw0E7g93frldcOKIA81Ydn9icj1VqnEyqJq5itt3HJXkk/qbkrFiHUHtbCWS/j7C3R5LtuVJuh98jWJ5C9XipjC0Ka68DKxlc559M176l3lZQUq4WfLdD8Dz7GzX1cjjQDdG4SpriLMerYv73GDx2juU/M0pRpI2gmclPs8Wj1G/20nnl6gaJ3RWvmo31149NP6+5hk1lPC7V0xQLZu1eRvwtmnJDnhOQ8JR9LUCsapVq0ClZa1kUE6QCNuXmSNq/frL0btuv+hx6lATBTs2Z9SGOJlUbd2EsPPjBcO/fupGGqlbzs3PXCE68rgIaDx9+fzzpLvMbnK+VAFMcmrqMXP3yY6AdfbV20RiVXfSHb1NBYsE+PP3ezOowZqSO/7OAa/VDBLXrqkXmfs9420IVDv2jO/Q+q57CuuuOxp7X0rQVasni9hozqrgffeVUZaTHKxeka2aoHLt8ULXxhHufJGZpfqmmuCNTLrz2r9bjkv/6BZiqiIF6DQnNswxeKIUbkpplPaM36nfpw/mqcw4H64NuFcgpvpA9n3Kvvlh/W10vnqfkNfVSedAjRL0VHt+3T0e3RXCtO8ouK0p0vEh3h4aQriOCpcTG4jbvJvXFz5t4q5TMf2OYXyoWM6Uqw+EU5dspLzNBH73+o9dtPqNLBmUZSd0sTnJmjK7jOLQIr857JOa/my1yTZp1wNJEx7DxsWf9snQ1dwlCLuBdCvLUmz7a0uJp9ApExXJTGdWv+R5fhNbnWiKr/Vbbt78/S14u3hNrIkeZbe6IZzPzkgmvVNAmZZlsr9rcFXF9Q6WlA+Pvv+neLtxb3sWVtM35gc7dHpIBoPK5ytYi3zQOlt18bRSSMFXnM+bVuZbOGMH5m7SstNg2+9pb74RobIia45Tt7NkfRezPB5HemCdNflUW5dw24a/E3/8raWP/c+hGoH4H6EagfgfoR+E8YgXrx9j/hKNd/xvoRqB+B+hGoH4F/eQT2rnr1zs3Lv//aZPV40fEfEIAIg+Cah/O2iqKKNTfZhjZsHKp2uLcsnd08zE2scau6cmNvbmKTECCKESxtTCcz4u0FMFKnU+haNqKXyTUyeD+eZwyvNQbp9Rvx1lIk58vWMAB/51GNo9eagrNJzHVBeLU36GTE2zpssnl+HVrR/HcF7qD8Mgod1PdKcBKZ5xtkszUfxoKSNfYjo9ZeuzG3VK75u8lhsvyHJe+p9lFXpEYSsxRIzM96gx11M1m7uDIqeB1bG2feCwURxGuTK1hOxzs+DRUwZlag54IQ6kICGlncmt6BYRSEbdSmk7uCyLL1R/Cxdm5sKbqUZBSpMHm3Du7drpi4OF3NylREZDgFreYKj2wtr9C+8g0Jsjj48mPj9MVbHyn65HHd9OBNGnvvRNXkxek8mLzq4iDtO3RMm3f8ogkPPa2xN9+t2I3LtPSbb8lnOqs5C+cqpG1vPX33XRTMEvXQs09o6vTbyEpN0cpPX9KWVzbKr02YksjIdAx0VxmuveO70nACeGv2wjsoPjYjo2+N9i8mNw2HhEcTe1CUodq3+wzuFWscO85ycavEgeSiMtxaffu3s2QivzVrLU7BPuo/PEr7j2zGpZuh9s26Kvr4eZW61ujRp6frSsx5Hd4YrcOpVzRkQBf5k/d1FoepNS4yX49GYCkba+/hEzpBPtprX79DQQrE9OFD5JOmKhlNrQwBrpwMYt+GLnJydFG7zv1xlFCc3LhFy5ZvIkcvE4RfGzCCaHC8fo/2YWrbsjWowws6dwY8IHnEHrgekxJxEYOjdAc36+ziofCoCPUcP07pMUfBpKXp4P6T5MbFkdlG8Z5roXETxFXOz2zsC3fcdatuefARCt2eFre5JXcRJCLlIAvqsroGgR6MZy4F3ys4pJMOHUGUi1PcSQrpIJZNl0ABQrutcUsgxjl5AjEFfWfcP/mIu+bcahUZhIAcpeE39lBQBzJdK9x1bn+cVn+9QccPHlVWVTGO3xw50IRh3HnVXHw2uM6aRoUqsgVubC93RbVvrc64sZ1wZtc647NxGqSpojKbYjAiuXOE4r/bqMdmvIZzpYMCmjfS8qVr1NjPD2G8Oa6wq7oYn8L4IBJwCV1EoHd2t5e/hxcuD2eLe7kdWXmt2zTVJgqqbmAW+1LgupqZyufM0MhxYywu9V83bSW7Gfc/RTwPMgc79Gyh7r07MwcVgYBNV5vwCDm4+Sr6EMX2ahtlgGm/gqDfum1HRbXtKg+wlkXm/Hr4cXDOvprxyrPav+uYDh86iAieRXNJutJwOJWBuytERIZQDHqwp3p1j+A8rSA72J/rspXswCiv+mwh2Yw/qXl4mDr37Kbgli2Yw5wVHX3JBMOR2YaDsRxh1AcDRuVlMMmFlgYNX9zSJmczoNcgbVm0Vm+/9aP8aMCowkWSCyrazKNOvLAXOMbOA7qrQ9+BYL97W4qjqsbNG7+TzORoNfJvqYY46azIGs9MyNFJCuwNXMD0FeUxtqEKbBipr75casnXDgxGUOFaa4Fry8zN5YyfySf3IBPTwR0MoBEcKnCImGYU3os9bszKknJt37iJ16tWzlUadfKLyN301vb9CUrg7/Y4vq2Yt/83Hv9bztvfe53fcwb/Vky+fgz+ipD7PyneVpMDbw1i0uSEYo7EPe6Ikx9xnuu+FFpAbkE15zpZ1fxMuXFi8WGqKdBT3jfAV4sDy5p1sbQC4dI0C5mMxGt5BsZVWLtEm3WxFqFZV8S+Hjdtxst81eUp/m+cM3/2NWxBSRvkrtl5VJOx7YBQbcW10ACM/+RxA5SUnKMfNx/X1pMrmFNp2LEDgengp18+/U533X+3vvlwgS5elWZ9+CmO+7P6eclrahIRrAETZisfWsGF6FUKyHXUFz9/o6H9btMC0K13Pnib/Hv30AMTpmlQmzbqNjoc8dQBfZE5Bmd+dV6l9q9DMKtyVmLqJTVvGaLI5hGKPUnMQKNW+nX9bo0Y3p6mJ0+tXLOSNb+J/HBwtmgZxfp0iaa6PFy2TRQfn6g9IH2jIpuBdW6NWzXLIvQ44WazZp43+6t2PbozHxTr1OmTyoe+UIgAFBLUGHy6pzKupCts4BAcuaGIOmZE+T/GCiMZ8BE70PLQUkogNpTnIVZkkf14FWFOaljtp61rN2k1sQnDR/Zi7RmnSpp+vHkfVXmF7B2+1bcLfiRGwk733TuI+dNHdo2j5BDYSRk4IKcNewAafr4eenGQRjwyBa59NqLiOdzDCCgwe50RcV1cXSy46Bhy653Bx4c1aUbUwk79uDxG9999i3rfTDMNzXI2TtAY/Jvy3qF2ZO9GKC2SvU8bjrWzDq1bo7Urf8ZRbYPwFq4BN98BXjhAaeS9ZmVmqG2/4WxGPXXxxBFtmP+lbpo0SRdoYJzx/Fd6+In7dOejj+ro6k/03NNztODzmfIP99OF2BNq1a4za4SvSuLPav3qNargumh/Qz81bdeNuAsc1ojJZp/KDlOl4PnTYyFCXDytCPKJA9q0BPufoqvnz3AN2iohnczztt3k37K/Uo+f1K9LIaCA3PVAFH7og3ehTlRo9YJf9cEbX2vyhNa6d8Er+mr+e2TD52rOJz/q6/mvqhh6w7OfkD2ceVZPTJ0ELeOqWnToqEHjxqtZ326cEzRlslsoI/vZzpbmK5oFP3//VYWwPvTo1F0LP1pEjvxlNUDSu4Q7OKS1s2Y/x/5v1U6lZifriS9eV8p2jmerwWxbAvXJG3OJEsjQuNtG4dydp/OxpRrUL1g9ujemkSuNecBVGbhvc8B8tyWrtnW7Ftq4Y6saBDfS/XPeU9yW7Xp15muaMHEyDUSnmHfABePI7tG3k86d2KJM8gX6jLtJ6eeT9fLjb2r+8hUW1PuWHz6XW5mf1q7ar8B2jfX42w/hwk6XFc1u3877VUs2ntCsOU+r5/BuevWWh3R0V5JeWfCI2o6dwprso9hN6/XxnJc0bFw/DZw6XZ++96EWvL5Es56+TTc/85BOb/xOhw5u0m0vvsHaV63ty5fo+NqdOncqW417deacuFNHdq7T5k0nOPVs9eCzjysgypdGgYWa2HW8Nq7ZoM++2qAxt0/WHU+9JDvoMZmnj+nNe+7U+Jnj1HPCYGVlX1R1BtnLC5ZATcnUpKm36Cr3TL5NItSIBru0M8cg7bjKtWGYpVGvDMHVkfuFahoTz2zazFxdot2Hjmvn7hg5MGf7e/kpJikb8kc5DXQQfQwanqNtriVbc9/Bnq+AOaGc+cABYomJuHE2KGUzHxrEMo0ChmBUVY1wynRvT3NoKVENueCKSnDYVpn5kuY+czabR425cTI44z87AV/7uX/AJvNvTnaGOETsDWuWHU29FvG2kjgNrgkj3hZzDVXhwL3e4ftn1t4/i03+B4qDmfb4/NW2CLLVrhZscqsQW73/1nhoJNyLgco2xAlzv1vE3w15wiCpbWl0qaB5pIZ9vCfNGZfO5ygproZrdJaO0ySQdCbuodtf3PXRPzlU9T9ePwL1I1A/AvUjUD8C/3Ej8M/uK/7jBqj+A9ePQP0I1I9A/QjUj4AZgeOb356xe/VPC84eOS8Hf181b0o2JG3PRbkV3JxyA22HeEvh19T+ba8JtaZYW4mwZAQpT5y3plCQlJSCe68EoanWoRubVEMmVZ6Mw9XG2R7HIAVeI7Ca32Vxw/x9/P/WWf0b8fbvN9mgi3F/WiGIupnMW4qy9uT0GZOrDYKWuc03oqr5+ToBtwIRo7CCfFqKkcUU06oNsvSaeGsBRF4vTpiahEWwNT8CRNJiP6otZBvX7d+ynbhZrzZVDly81nwOUzB3pPPawSKlURoxhWz+29beCZchGU4UoiptHORKAdHH04nxKcRtmE13P+UQRLgaPocvrEs/T1e1ad1IHTt0UuPwKCWfOqUje/fKGtHXODBKEVsqKWiEhjWVp6un8umYb40Tx7hCbHHPJJ87qR8+WwTyNF8vvDZNBekgUFfsl2/z1rJu5KOdS3foamm2npg9F4HHW6s/e1s/ffmdegxqoylTJmjRl79QJNurHiMHat5bTyJE2erowg80e+5KFZNNGwyucdCw5tqD+Ll7Z6rC2gXqtQVT1cTLTtErtyE4xavt0HYKadpMr8z8CPyYrUaO7Eex6Wpt0R/xoFWbCES55nrjmQ916GiSBg5trf6D+5Iv54vzOEXff7tMNn7WevrlR5RzCWH018NKyC7Vk688JedQX635cC7ZwDkIveThIWSlgeJdt+eQptxzE2hkN53aflCZOJqS0UZNYdrN0wV3qS95tM0RwlpYMJHLv/le6RRn7DgfTYGuV4/WGjyqL9lqZTqwfx9uGXsKNXZgJy/r/NmrFMFBJbs4k+GMcxal169hoEXoWLZsDfl3ZGRR3DLXhEEc9+rTGld1e1zAuLt8PXGMNEHgqyLjFtzkNUFfFeS15mbgbsyj8QAEIlmy2eBv087Hc52FYe70RcB3o/hMDh0NENZWZcoHpXn23HkKy/FglHkvuONtcV+UUtDzrbqKGzZQbo2c5YVzOiiyq9x9WqqqxNniFCoqK1YR+OGCSwlKxNl9LPawzhy5rNz8XE7hGmXkVOGqtgYt7Kcm4cE4RZsimLah6B9Cdh9OWDLIrMp9lExO8IPT5yL31CDwj+R8rNKR3Xvl6w1mM68Y5wwiCeKmMfA1wJEVRtauh5u99nN8jDN24MAuuoRDNO50vAb2GwmRsFSXLpzUxJtHUqTP0YVz5Mhm4oTF9TlkzBDcXAiPHD9rjoUzBcViEJcZuYUcl3g1adJCQc3bq5TCZkER+cfgjTPIJvPDxRYV0QbccDJF2oVkS5MVDfo6PS0fPHkNLuEgMN4BCKfuiCigx8k/btsukmOE+zQ9kePmxnsOUWhnMMkHDuoXkNdJ5y/9VDr2AAAgAElEQVSTyYcLhX6NIo5lIeejOy62JkEeEAr8NPaWAXJu5K7ShFgw81dUgPiQk1OiVp16WHKfv/2KIu1lNwsesLiwkHEq0RXEbIwtXI8UTHEbR7WI1KSbx2nYTQPJBuZ18k6rJPWq7FyLyTHk3AFjXJAIthPB4Qz4xKVLj+il117UpbOJSkpItGRrVzEvNfSrkTPuZDNXO7k6ydPHg7/jJOE1CwsAdtIoYMu/e+CwteWznNi3X4lxFWS04cjNyefaDVEsTvrdx9Nx8uCus/tHp+pfWS3/DDb5r/ze/8nn/JET+M+6f3773v5nxVtc1syt0JNZi8h2xdHk7+sG5IIicylNIPnWuKgQ4XDcsgKydlFsJsfeyaZcrmR2OjEH1NAIUY6wU45Aa2DIlYi45jo2gk9tu1Vtw9P1n/+3OcV1FI7/yePyl3437nUkAksTlolEsOFasEcQC2vopL692yqqVSe9u3CFZR3+auVHFNzXghgOAuPvoWXvL9ST7z6qebNmq2v/mzTo5ttUkntIlw5vk1PDbgppNVyXL+zUwU8/kVOIn7oNu08/vfeVTkPOmLNyOZjaNVrw0rtq0yJEZ66cA/H6jNp2bqtKGiVWffQjc/451vNAkP9patWFbNA+/fXGY8+qMY1JN/RpquPHjzMnh5NjHca1aE9O63loEvEKDkEMRuY4Td56GeSBAQP7WfLTTbZ3RWUp+y9rXLjBauAdQMPTWTJfy2iwSZIXTRscXEt8RYehA8j8huRAY5MdexUjRtTi+U1jHth6eViOv4VfTxZkdnycLkMFcWTtCcYNaOfZUFcScK7u36PjrA2ZxTkKbttMrdqPVZPIQOZAclI/X6VNq37VxJHBmvTAQNkE+cjGozHux1R98MQ3OgG9YcJUBNxBvrpABq0RcXr16s65h3DE78PiKgdXB+WDKPUPb80a6q9N760AebtFkd3sQO821ZHoZOXZeimEJrPQ4HL1GTEI925rC85YVh4qysrSyUM7tHv7ZkuTS+eOHeUHijYzLVuJl3PI5QUrfSFJhxct0sAbh6nv4y9p2/qtmv3MW+oP6WTcjX20dsPPHLdWGnDbeB3Y9AuY3Uw1a92SdaIFSOYCndu9CwKCsyJ797Mg/wt4v672LsphTaK3kAaxBko9to+moVL5NQhEcGYfzPVXmZGji6cuySMySo16jmGv6QwK+qg2L/qGuIdj6jh8lMZPfxqRrVgfPPOKfv5mn56b/ZAGT79Jbz39CsjrRL30zvP6ds5nysct+cHPS/TLkk81/5U5igjwQmwqpTGordr3bqcwUPp+YV24vmsdhnY0ZRZns5/wC9TuxWv0/LNfcBzA9k8eqVvufEaPPDxS3fsM0UN3zdToiYN056h27CN9QQO3V9y2o3r/1bkKDnOXJ+fBSd5HMQjmWyYNZI96RXGc11U1nspLv6CmTZtaRK+rebkaefNEtR8xWinRJ/Tuix/pTFyGuvdop8BQRwWF2RE3QT5v0hX5tWsHUtpH65etVDZZwrfNmK7MK4m6HGuIHOfYK+TqreWLiQFxUnzMVv385ZfQRGj0AiXtTdzBrePulA+Nhm+8854asZcpQCz/dNZbKj2fpIlPPSqP1mHsQV/Wrk3R+nLxZ2rZqqM+f/YRxcXu1fSZE9R63H1Kjl2rw9s2KI/7l0bBbdR7ysNydCvWrrVLaTAg3qL3YKgn7tq87isaMDspABR5bsoVVZbbyieYc5Vzed3Xi/TpKwv0zLMj1H3qEOgGaewxcIgn5ujbl7/SzbeOkWc41yBEkFJyVU+RQdxh4CCyjRtyLnAvwbxeY+3KGGRr9sPPKpymHGenAO2PPoc7310FlxPJi26oJMTfM+n5OGlp3KA5y0IZsJCHuGfiHq3ECLXGZcssaGZCR5PxaiZTfsbFdLBxv1NeQWyLAwnO4OXLS3H6FrMPgd5i7vGYHCyZwHWZt/+qeGvehxPdIk5GvCU+xtbaiLfG0Vou+o1UwLEr4V6HVoP/0czbvzUpsdjVQB6ossZNj/O2KqtcrYJtiJUZT8ZxvkWwNVQAI4yb+7kymuGMOE4islF9WV8zLbEUqcmlnA/n9cyHIPgdihS9Z8dzo2b+/OZfWrfqn1Q/AvUjUD8C9SNQPwL/QSNQL97+Bx3s+o9aPwL1I1A/AvUj8NdH4MiGuS/E7N7y2rFdJ1TIDfyAnlEUKXNUko94S/dzFRhGU8O1RbC8vmhrCgQmw7EB4q3BJBvxNhcRwMlgsCgWn7xUqRiDYsYha+diioKIvdy42yJ4VVmZosHf3/N/L96aZyPSIt66UEVAF6JLnLoCxWo0XWqMtajkOuHWFMxN4aIY52AhxYACOquN27cGFJgpRNuY3F3eiwWbhVu2moJ1nYPIdIlb1GAexoT0NzQkz7fjBr+KwkIxopbJQHWmdRwPHrhBChDgxPKNQFMG34/faYRtK6xN5YRH2SDwNiQDriVFxj6DB8g7rCOv6aTMlBRErTO6GHdRx46cVmoKGZWlZHNS4ItA1AyjOFOSR2Yb4WI5+VXyCwxUEOg9WycKNe7Vak82a89Bw+Ud2gqHaJl+XDhPCad3asptYyliNtKXnyxSGK7EyXfcrY2rf9LGDbspkA7V2MlTdfHkfu1c8S2Ceqr6DOqk3ftT9N5noPu6tNbCZR/j9CvTS9Mf1NYVp+nWd+I5XdWqZ4i++XK99h+4osE3tdArLzwpJ3LBVqz8RiE3NFfXtu30wezvyQMt07DhPSiqVSozA5QwiEd7hKqyUlelZWSSD5WhJES1EaOHk80XrINbD2gXWXc3gH6eeNcoHQchmAqmOYa82D5D+6rf5BuVce6gEuJP4AzKlDOFZQ+/IG05ckJ9yApt37WDopf/qqObTioLD4mLm9SjRzcdPHoClOQV5RfgRAMnGQDCuS05Z42aNAJDDZKxcaQO/bxeP67eCtbYhnzeBkpOS5GXuxPZauYMQJDkWJaaDDAUvJTLCKHF5MO6O6p9uLeCA30VGdUUVK4fZ1MpDlGcNpfTEArDlZSaonTGJrxZUzB5edTzbBWIsOIJnrdJ27ZyC2iCQ9JV+afP6TiIx2xcpYGhzbjOPHAre8rdw5FzjCIX7klbxL/qClwmZHNZfBAU6vPiU/k33gvCqzX5cPk4sozzOO3iFeOvkGfjJvKPiMIB7Ysrg+vNHjxvTpJyUkG8HduM02snwnkgudF+OLGzdew45yKieU1lllo281S7dsFq26Y1Aq0PaGsvMNFuWoLgn1cAEtIOlznXDJVlxFGywrBkOXt7G3nIImJ2bttKoRENlALaLy+bn8P1djUnAWegL4Uwb1XYF2rK7WPVwKNGe3dvAeNrpWZN24DrpTEBQcKgL1O4Lk7hRnJ28pK/XzBoxwZyDwwADeyNkwYUNzjv7KwkOZl5BQRoHtpEWLP24LOt9fZjr+rHX/aTRWavGxBjB/XshTuxlM94QJn56ercrZ16dgfN2DRAV5MTcHSt0bYN58B5t9Cwge1q5wpE01KKsWkZXNMmN5sKpgPncFBDd5ysCBoc2wBc8007D1F1/lFtWfsTgnSmLl3M1eXUCguO1M+P8+lyATmSeWrTPIA5wJNM5zTOvUBQyM4IPQk6FZPOPFUFqhER985hGjxhDLnYeYhsV/icvDZY6mIQzw44U5Jwhf/68wENGzaSwrmPDh48ZMFr55Dj7OFtrfYdOoDlBvVNMdLMPR5glD29vCyiHERq2dMkYkkwLUZ02LsfHOll8oNx917GrYUzOre6gRaDFy3nvdnjTvxXH/9/FW9/K8ReL7BW1eHyLfO/yYX9O97/z7h/fjtm/5PibaUD4m0l75EvR+PQZy3ycHNA0K8Q+jyZymTXF1ipgnW6hrWymnXIDoyyC3NBAOQHJxqrDO6/opKsQ1zy+aZBoaTYko0LWRmx1+AyKbAbIeGa87Z2Xfz7mNRhi836+V/l0v6r59Jfej7NL9XGecv7NfniNeD73djjtI7wUcvWgRpxx3San/zVpdMonFa3qdMN3rhTS9W88z1aMvstJV3YrzsevE8//LBM9778qtx8QDXUZLBmrNSpM9maMuNlHdm4UrtYR59YuI7mohI9MXmiuvbtoUkzn9Vjk8fq2PYEPfrCOE16/BacmOnkpvvrx/mfqABBdcKNN2rvviOsX921ZctGXPyFGjZigLJyrsgbAasKUe7YwWOsp4iZzEE2YOmdccVfvZrOnssKgkVzHLoeZH6fsGS4d+jSUblkXzsyTxWRBbt96z45QFEJDmjAmtSYPNxT7MWcaIyhQY81wSCx85nfjCvPjQa8XKIcsrLBaJdDkIBy4e7M/gXXbfrVVBWARk6+StNPhYcimSu6juiudr160hhyWfmJF7X++yWsLdkafMs4dRh/CyKHjZa8+6l+/OZnTewTxD6lrar9rRXeeyyxEOV6/6m3lXsuUeHtWN/I12YLB+65EYh7X7J6aXwiVqCqrFwJNF0VwlHtfANNPS266tiv27Rl+Y8aPaA3Ior01TfrtTs6BZKCvXr2aq6+YwfKD/RyMjEJPo391X74IBXjNs06SlZ7QQFUEJQpa9ayxRt1/BhIfT9iBRAQOwzoKMem5MB3GaLCrHytfWsek2ap7pg2VXsQqTftOqf7npwi19BwziWIIv5QGqw4Luw4UHERyaFbOEKfYEUyrueLkECyU1Ita2g5TT2OHm6yYy09sXWDstPi1QxMcRlKumn0awSm2Qq6h1h7i1PjlR6fpg/nfa077ntcLUdMUkl6gl64BYERrP8nq2Yrov1wPX//C8ojH/WWKeNwnH7DMfbV/J8W67WnH9KhPWcUFeSrAIdC9vHEXbg6qtWATuo3dph82RcQfA3RolwZF2PlGRil1x5/V2eOXdLnS9/X2p+Wcn6ladq90zTr5c+1fstJzZgYppEPj1bjdj1AI/+Kw/wrPf3MLRp0xzht/WG53nltpcYP66abb++uc5fO6cChC8q4nK7BNBYkJJxTy/ZRiurcnDmGjqpyR7338lLOxcsKDYWWUZquiZM7Q5YJAFXMv3Vor5AufbRv7Upw0Kd10103sz4lKTU2WYtXbdG0Gc+RDdxWyz7+iOatdPUeM4m1s63iDp9BlJ2r7mTXTnvmSdl7NNCRdWu15LvvaYj01tRHX4ZkUqzZj7zIOhqPYH2vAlt00Hdvf8z1A7lm6jBNfPRuKBSnwG8flD/NDU6eoYxXJ0uDTHk54iv0FSurxriCY6GKEPiL29WT6IoS1mhH1lojfJ7atpsc27367JPVGjQwVE+9c69lrbbHTX72+CmtWLZCt95BXEn7HjjFK5V+8bgW0Sg55e57FdSyS61r3pr1v8haGam5HJtX2XxUqCnZ0PHniokkSbWItMENSthPcA2zn0wqrlF8LHs306rCdWzurSoraNcxaxmNstU06BihkbuiWtoCZ6lp+jS0oKrqEp5Xwt6GLGnmSIMrLuLaLaigmYdzxDTy/LvFW4NNrhNvbVhrbGmkNM7bMu6r8q+Jtyae4vp15s+svX/WeVtHkDCf15p7QiPeVuDurql0VkVGmVoGW+u9N8boqqE35eddo03VNvSaZoRyXMt2Nm6Wsclgrnagi9fdLVLvzlkpX/bUI4e0I1u99K2Bj6545i+tW/VPqh+B+hGoH4H6Eagfgf+gEagXb/+DDnb9R60fgfoRqB+B+hH46yOw+M1Jb+ekJD1+4XSCrlSWa/TQDspPTydXCXcARb1qnLc23Ogb90dd7o9x1lrEUv5sABLZBgusybzNzMylK5zMXMSPIxdLFJdKVhoIT0ccjdUUt0yKEmUjiqm16OW/Pa45X83ibeSpusf1xWDK1HRGV8iFb7uC+nI0CFiyb022rclzNEVyR4oaplvcIt4iiFTgYDTO2wLEo3LEVSM22/C+afhGcDWfyyCOKeryfstxTJTz3Gq6wA32uBY8yP9MThQCngtirYtLKcJtlTLpdi+hwOGKW88NJKIreZjVFOIKCrMtGZtOqMsNGzVAwEH4qvKlmzxTUaDeOnVvifPzinKwBQY2bKYmUQicjSNk54YEDNIwhcJXasopskNLwOw1lxuCVRXFjKyrGYiv6yyYxEBQrva46DISk9S0RRtcLY/Jt1kLRgfFkizOrBObwMQeU41TJXg0D9wY63H+FOix12fJw9pPb+HuyTQoyPfnkgvaWQUXftGh7fPV2Lahdq5J0ccbLqjbhJv09qKvKLQd1K7vv9aKt39WXEqhxj7eXfdMf1xfvveuNqw+rPtuu0kDBncEi/e9gila9BzWD7H3gA7vO4NryEeNg+0onBZSvPIFAX1Fa9ce0n0zJoHf7a5H756lYyeyyMKlGBwcQGG7UM0Qt0MicBOQRxvkFaroY+fBPp+QV4CrRoxqo0GDO1ODylJGfDLiBM7O2LPq3hcH8vDhStm0T3t/3ss5V4DwaY6rnc7HM9YU1L3AJwf6uiPM9VNoi8ZywWGaEBOnpR8v57WSKUa3UEoq6OWsy5o8bRhFt8F67/H3cYekqQAnUzVFZFvOt9Bwf9zO7dShW0c1CbTXrm3bEUgKVE7Bf9/2YxaHTovmLXVq/wF+XzZjEoygm4MY66aeICwbkOlbgSujCkdvFvaG2GMx2rf1oJITsgSlknPCTT4IzJ7ebjiF3HE5eSJe91ZA0zBV5SYjfuNkR4BwBEnsQO5gMcfTXGsOuImscUoU4VzZuvoXrfvpAM47snr9fSjweePGcyerMVyturUmHjYMIdQRcTBZOZcTlEXenyM4RU/PSDRWLxowknDWFlA4x72HUOvkgEDs5Sg//076/s2F2ntgPy6eYAXxez1oyji6K1bpFMUDwhpbsMDJ4DxdEUh6dA9U914DtXPPOf26dotakCPbuUs70Io5yirO5zy6DTxmFfjPE7xXXMQNghXYvC0ufYTz06cQjKpkgyidiTiZioPKgYJZYVGJog/E4NSwx4EWyPNrEJdx03qFK6MiV46I6q3btbfg787EXtBB0Jm2Ng2VcBEsNajwdgik7cBLl1TmgLh2V0CLIK41hO98WxovaDQAi3ly/zaFR0QoBAe8k7efAjrgbien0tLJYfwrZE7v+u4jffb+KmUhhDdAXHYNxG2NEG1P3t+oMTdSVKawyzwXEdUEJOVZXTpzApHAuGgRQNJTwHh3Vqc2HRDbU3T+YpIuXLysA0eSlHylBAd3d914dyfmihCc2GRoIwbYOjVCfEMAjzulZbj2OnfojFvfX0t+WMX5V0bDDNmLYLWNyO7mgXDvg8CMq9IXVHuTppE45TwZS2dLjm4lx7WCPNyzuIuTz4FcPA9SGmx3aFSwSsmXXLYhVmVWQDQdS393UTF0+zqcofmvPxbsDLmg9lfUPuf/7K3Z9cXfulz0OuHR4jHl7dX6TGuR+bWf0WT/GgeiETLNEbV81/I9s5b90QD9HbhvMS5de5jcPJOHXjcm/4il/m1j1O//8n/812o73Ntc90ZcYMGTI01NmNXl7QkmEzdgVjbndC5rn1nHLPl86A2sX27kWjf0oQmIhpNyqA7GTVVDTnMOXQp5RWU0ExhqO0Vt08RgRuGa87bueNeNZZ3j1rx3C7Kz7oD/mTf/Oz9TS7z4g8d1w/1nX8ccB/M0K7Pum2OJk8rH3UrdO4bhSifygWvorplztOitd/X1t99p3oK7VAZGutfQ28l399B7M+/DpRukTVt3IT611WNvzMMNd4logiy9cP/r6tP7Bg287zWt+WCeNm/YpbmLcEEWZuqlR2fqqeeeRYzN0stTnlXnQe3Ub0gXMNZJRAC4KRuUvVUxubU4QLt17681YIhzoHI8/Nhk5t80UPUeNJjZ6cfFq3Q58apKi2gGQTgOoenIp6GnvHHrFTEvXqVRxsfLE/x6X0RqK23duA4yQWPcu6Hasmkv1zqLCs1yhTnp5ID7KLIl5A4/7P0IuM48z5p1IyshRSVpaewVapSCaBh3Ok1pV0pV5FApf17HmPm6ssa2xImZjBPy0Jpt2v7jDnmyL3QNaKgJM6coqncf1vlMncAFmUfMRufBvWkeaoba7KW1X6/Q/Bnf6+ZBYcQ3dJF7B/JqfZrJqsxXGcdOkSlJUxL7t72QHKKJQmALqq4074yZNlZugS7KOHpBq777mSY8B838aAFCpK+unjmsc/t2ki2Kw9g3WLHMYeuWHyTbPk45jK1dNc0rhvJCz1Knbs3UuIW/GpTk40LtpZBhg6BZZOnQ/qM4LJMVveOAIkMcNXJMT1XSqOgTHKVK8lbLoHfsWb8BR12m7rz3Ae0mq3YjOaWtu7TV+Ck3q2Hz3syxNOrVgPqvuaziYpDBIGrty7mWeOFK9ogJOJ8bICI27Nie9RbRmGOcTTZ6Lm5QZ+gPxhGZdOqiJf+84/iRTDs0WLGP9g5po8KUKr35yLOaMvddsmODcMiu0t3TFqh/Tz/N/34FTTr+eueR+y0465lP3ad7b39WXfp0VQVUkc1bjyiYqImuiJY3jR2sAvYCi35aQZOXNGHIUOJ9q1mHM+TQ0EPtBo5V4sUsPTj8QfXt1Zrs2fH64PN3NJrnFRe5acE7P8rHuUhD747UrQ9O0+41Z/Xiw1+o/4BwPfbyRFDSUFMW7lReZoGGDGuD49vMpjXauTWBvRC5x9At/EPJbI/wYnzzlXImC+ftj2raLErNWkYoom2AItuGEBeSpJXL1qpth35qiNP6uy8+1iCcw61GDFERe7WYHXEqoeGg96Q79NnLL+F29tCUx5/XWdbXr+Z8oNN7TutO3KyT36YpIDMeIe1N7f58mzr2C9XcNUu0aPESzZ/9hbxSyzV2ZCSCbiDXF017IMTvZfw63jhKZczwKac/UuOIrpxnrLkyzRoeOrd9q9atXqqOfXrT8OKp3dt24FIezxzhqWVfLNOJI2fVuX9HHMbs03/aYczq6t83Uvc/d6c27l2jy0fJS86w0qkLKZpKJu+I+29X7O4T2v7LBuUgzN/18IMKI7e6mvOnGjG1Ku+Szh+8oB++YH9KQ1jPnj10MBqyTFoe57sXjRBddevto1WUn6iDxw5z/ieTp53P/dcVxsVAkc06RaMs4qRZcywuXq4JQ+UwK5wNKGR7RN5KQ1YxebiGjsQ9niU5hrm/FOE2r9RKJTT2GMm39n7IrHlVZOjSxPs707RZ5n5/9mYO5vnm+2i2oucER3qVHGjqdeBGzM6So4NLmD8qWaDyEcBLEVQrLc22vNfa5ba2ecjynxZf/e8+/mBFtvzs9c+pazSyiLfmO8yRFVZcy9xTlDH3NQ+01TuvD1URe/9Mmk3Na5v7X9MUY55bWFRsaRwpKS5njArJDoa9ZBekr77ezZ7uKo2IzqDvO3568+vbp//FpbD+afUjUD8C9SNQPwL1I/AfMwL/ZysE/zHDXP9B60egfgTqR6B+BP5vH4EPpnf7rCgnd9oZBLNqCnpD+7dSDo7QMpyedrbk55HpQ2Sj5abZPExnt/mqdbra4sIz/2qjlBQcGHkldIVTIeLvhy4W6gyuM0cHWzkjyBi0Z+1df20H8x8V8/+oMFvJDT2t6qAhwX3xms6IE44UAWoMwplfaZ5Xl8db5xKqKatBkCVllMp7GUVrU7SwqSmVBzg+bzdH09BOlzlOE75fxF9K+UWmm5qyn+XLkm1EB7szVYcA8He2iCnluJdyEPPSEUBV5a4a8HQ2CL+mGGIDDiyosbc6dGymfv26q23PTrKiUBhzOloBrcLkGxWlMnBnX899X4f2xut8cg1CWAjFraYIsa3VOJQCF5mjDSkGOII3LaW454tIFhTSDLGuXHYlWbLGvZiCo/Tx6S/reFyeIps2VJferXXzQ7fxcy0sBXxrq1wcv+cVf2ibLh6JpohorR1n4zXzlRfUpecNWv72XH3x4Xb1vXW0HnzledDXuGu2LNYZ8kF/3nhBm49XkwM2XU++8BTiXY6KcBp89uLrWrs/Rst2/0zx2EsfP/aE9u66oC9WzNW2bZ8qFRdhs97dyNN00KEDJxnrUg2lEcAet2ghmaur1x5BKCzQ0y/OoAjtpJdeeF+nDjqq7/DG6t23i9asWCl3KsUmf6+M4oiDg6Mu0wVvnKxDhvdTpy4tyVK7BDIZsZ7CdXm5NbnKOcoFB926WWM5lFAIjUnDyQE6ksKevZOPTsZdUCYW2uGjuqsvea1X0i9rNbmrsbFZFFptNKRPD0TFCIrqOTqKeFbMOTXtpdvJK7PXe3fM1Z6d5+TTLkxd2lPsCyTPFOd1RFSgIinGxjKu+6JBLSOEhuFuDSfH2D04RHZku1URvGucm4W5Vfph0dJacZKMuQuXy3H2ZlqyfzOukkULOrl9hzD1HdBT3Yb0BR/YAkGSarmpYCOwGLtVJZlwSYe360eKhPZWjji33BWKCBnZro08QprgoMDRY+eCewl3Gdg7g8ErBc1ZkHFVZ6P36GLMYY5JMa4ge5wuEWT/NsJZBt7Z4JwpxuUaVzfOUEeHBvLgM7jiEEIR4v0XWXLQVIN7DTF30awPtO6raM7xSo2790ZNeuEBCvnLdHDjEVDgiThUsxQZ2ZQmiFIiHh3UNNhNxYg++zkvyrMLNKpfN3n7emj3kcOMo7/FjW5lU4iIUqrbpk6Ub1g4yOMExR0/Jz/O/Yucc0ZsaHvTaM4HUOPJMaA7c5SWBBWA8yksNAjhAoEKt3uzdj0Zqhptw9XkDGq436jxsrYP0c7ZT+i5N3bjTPfTmHG91a/bDUpKuaRjJ3chXBeoAXjm3jjhm7bqoJrcy7IuTdK5C6k6Hn2M7DfweDR4OHPcho4dJZ+gRjoDEtUcsxLQeZmXC8EoO+KSAkEbyHnRGnews4u6kCOJ2lq7LJhKqAmRJCOwOOuiBd9ZQV5e+469cFmTa+eA4AUavQrBIeZAkpYv3qeT0eC6KwvUe2C4Bo7qqqheveTo44PzGyEdMfvc5t3av/2A/NyCtRF3cRoud2s7TxzKJS+7C5wAACAASURBVMyzdrgucdY51agBLlt3DydLRltxIbh3M08yl5lz0QbEbkhYqFx4a7k4to3b3LUh8zbn1q87QZEWg1x2wZHzO9XY67HC5iNe7yz9o7nbFGH/sXz6v79qXv++/8F5w7phT8HcjjGxM8Vczn1rk4NO2dpkFZeDKK8wY8ffK8mLraDKDFjfgqn83QfPrS2S161yJlTPcjJYEOJ1j/9qHH/7vT8aLWvbMk4xI9AhmFCAtqaZycnJFkQu4FsaRrJzaebJL+H9GkwFjkAK7x7kgrq6sm67mnx2nFUU9W240B0d3KE7lCsb5TYTrD/lddZCS+me71tAm//w+LPv8Z850tW14au/+7DCLVj3+LPirTl+lUgythw3F5SrKhDtQf5Sv57NaFAp0dIlxzV6TGc9+MAMPfTgkxoytKtKKop0JjFer380H+oB+GCu1+1f/8B69akm3tlX986+29JUUgMaeN6jj6vn6JvVY8TTevO+iYo7Fasv1v2qPdt+1eofvtL7S97SJzOe0Q8/xek5nIrDxnZAYFxHE4+/1q3YqC4dulpQyAapO4T5Pyb2CNm2keD5vXX1Sj7ECprfOGfsaIArLS0gC9vLElGQk53P/AT+mfm8w8hxOr91pxb9skY33NBN7dpE6dSpk6Dks3HZccxN0xr7psAmfmrcNFAJiGT+IWE0kWRALChXu45tEWH9ZAX23pbmDWsbb84JJn5rMiCtmBPY/9VAfciNP4+Jr6HscchVQFixYr794bPF2nXoEiLVNHWfcBvrJojmuH3atGKxanCbDiK7NKB1V337xiLNffcXzX7wBvUb30wuYb44BiNpqHOWA6hdLjRdYezOHLuogztPK3pvCmjaxohqt8gLQsbJndu1bddONeZ99wAv7dckQHknLmozOaOZZOZOmvGQPEN6McfCv8ApdzH2oBZ+8ClzfAmNVVzXXNt+PuVkpttBIumg22fcI5/IcK6dIsUf2K0f3v9UDfyq9ODMBxSPWPbxB98zT/LzEAhsmB8uQlMIJyc+HQf0hYsZ7EGcyVlvpo6d2mjAkLYgoxvwc7m6dPwYU30hY+mk5n0GI+q4kVe+Q3Hsq7p1aqeGkSCBuT7P7NnMmhTEfrCtyhDODx3exbxSQOPOYJ3ecQjXapH6T3tZp/bs1fpV3+qxNx/lXGyi3asv6sHbH9HMqf10+6x5nNuOev7uCerQwU+9aCS4b9qb8sIBaoMrsBCca+/ezRFUu6kpGcw2rA1FdO25gcgtZ08Vd/KomoHrrrQy8QTeevOxD3Tg4EXNev1hrdm8kjUhTQ8+eKcunsvX1wtWaPa7E9RtRGcd+PWY0hKLtHfvNo2b0s8SY7Bj82lc59baumm7mjd30/MLHtO8x5ZqPwL52JGddZFzZ8DIbuo7bbI+ffIt7dpwXv6RrmrbrYVuf/Qu1ssKHMdJSkPctCtFVP1+g7LKkvXm8jmq5N/zkvIVd+KSvIL9ENZZu5p1lEdoJ53Yw3GetUCJp2PZ1ztozkf3y9bTmaz5r3XsUIb6DuymeYte14aFn2jhhyvYb9gorLkfe8lQNY9kT0cWszexGtaslRY8cFk+gnwKjZiOjEkwrmUb/bp4mZZ/uQRCDuJ/J85bGlUN1jjzSiF7gHwyqFm/iYpxcC1XI+IUDK6+NREEzz59jz7/8gtt3XWRiBcT4dFIb7w7R/7tm2jDUvbfry4nPsJVL737gtrcMIh5Jo+GmTKd3bdeG77boGNHE2j+9AMHHq6DB6Dy0Dhx6139dcvMh+RITAd3LThFi3R6F/uBTbu0e8cVzk+aAkCbW0RJ7h3qSES1VCH2dGZdM0Iq873l+8y3db1Y17tc2SYoj/002yzOD5oRTHyMud8jfqYUwdXSYHttb/DfF1zNekkEiFkzeQ8md5f2RdDJNnKh8deBnPEK5qhy0yjMPF3A+JXTXFDKXtysoHZGwGWvbhp0uZWz3Ov986m7f7wKWZkoHeOopbHNzJXlGaWK9HfQvNf6qMzJBrIAtCXmp1oZ2SCpuZcsL+P9sh9AvDWuYT6E0rNttGl7vHIvlrPPLVen3mFLZsw/dMs/s/7V/2z9CNSPQP0I1I9A/Qj8J47Af7+X+E8clfrPXD8C9SNQPwL1I1A/Ar8Zgfend12Sczn95oSEy3IKClLfbrjYkhJxDuDiQQQrrSnghplCNjer5obfiQzW6523AO8s6MW0tAycgbh/yEuspvh3JJ4i6HXibTVF4n+XeOuMUOVoTWafxRFsbclLMkKDvb19bRavpUDBTTnZXia3t8y8f4RjIJGYTnDcIM7Z2npQrM4FaYvDDOdsCc6haoPQ4ufqxFtL8YCCgxGKvXGr2CE22VD0Nu6c1MtgmclXrUB8MTqbPW5AF5TsZi2aKCIyiIxU8qMqCpRzoVQX0hLkgjjSs08ntWoWoty0RHCmnvp5wzEKyPuUnlNqqIiW8oCRvukBN3Bci8SNX4OCs7XCQgLUpXtb2Qc30NRJo0C2tlXK4R165oHXdeIoyLSG9goCrTZsaD9NfeAunHieFHdSVJxJVt6mdUonX23nkRQNmP6kBk+6VUlHFumFp9/SgQM1Wo+TIKJTCK90SllnY/UeSMOfN2YprEdnLfjhe4UFgQirSNH+Be/gWEnW9E8W02merTnTH5AdeZrPzJmpR1+bBbI5S61a+OG2aI+A3RjMdKViyTktzrXR9p1H+cxOeuXzucpPitec1z5W65aD1KtvM3mDl/3miy90mYJhIRlTBid3A24eq2JrMHwX1LlrRxB2BviaB7qO7n9yVt0cfXTpSg5OsRxLZrBbDWIp4mhJZa5ad6KQW2kD2vKEAnxd1a55E4pCOdp/9Ih8A0LUs+9w8JONdGn/fs174z1FRXmrd49hKnOxxo3cUIcPH9W6j8jcjcnXLfdP0ujRw7SbguulSzG4Y90RyKsVn5KAiNpEQ8YOpXbjoJO/HtDSDftxX1AExEZ7OQNRDHHZ0IUxT1v+dKLIU0WTQCgifY+u7dSpfXOFhjSShxeut4psnT+TSLH0EihF8sY4p23JpaysctCWjRTjydSqoGBeSfNBGUfK6AoYiikmCoG/IQ7mCHDA7dW2Uwd5U5h0aOCDCEWhNjFWVYXFXLc+ysZFdOj4EcWBMvRAIBg8eqyCWvUwv40vcwYm8EaTeMOZFDBrLBnNObhIGzbqiTAZrKKzaZp1xyM6FpOIC+0ulSCku4L2Xb50E2hjf90/7R59/wOFewpaObjwo08m8F6tdNf4Prrtpknaf+iYPvxysS5fwtVLY8WoMa11y63j5eVrp6PHyI+MPqW2FPu7UFR+/ZW5iosr0PTpfTWB31sNovL4lj3keBbjFLFXfEK8ssmP9eF1b3nqdc7Hhor59Vvt2rtOD8yag0PZTrveflOb9iDoc26cwxGcSqZrsygfhSDmXsW5XmzcvCWIn4xh126+eu7Zp5kP8vXdV1+CoQYl3DyC2a1EIc3JVARzeSQuUb3695ZPE9CTljEL4AuxW2nXxo+5xAi2FPcszn0H8z0DLTZja8Q+86ehDpj0OWvO1VRc/eUIDNk6tPGg9qw6pNijeYKuaiiHNHN4IkwH6vZn7lSDZv4qvpzCueehHT+t0e6NB3AU51KwRaj1CkKcB62MsGwKsn4NvRDyqykyFjMnI8jRaFIBAtAWdLd5mHnS5DT6+znIA4EhNz+LBp0yuSISb9x5HhQgvwdkd93jz4pl/7eIt+ZzmTXMkmkOVcHZYCMZGwdEMmuOnyk0m8YdU3Y2a18lxeQyKA6VFHpLKvhvrsMqCuS/9/gtkrnWL1R7W2pv6Yaoffx7xFuTYWvEW7O0Gl8wzU0It24mi505CUgmjs4yS+SASTysRoT1qClm7qBobjJvIVgYt5VBaVrRGJKZXUw2Mjl+NMZUUDA3a6HFb/474u1fzQD+7Zj9A7Ka9eKPHlZEOPzTD9Zki3gL7cC6jM/PXBYSYKWu7QMV3MiP7HN3LVq6gdGx05jBg1RRUiRPnrN2+3bd/+LDCmTN3fjLKt04fLSOHziiO59epuF9G2r2vKfk3aa90qE1zL1ril6c/zVI3466td8IDQ5pqVs+fB287JO6deoUnTsfpyenvqWbRvbRxCnDZIfwuJ61rgQkSAgO2SWLl2vEyMGIPnnsH2wVhEAVTGatA41zJovYmrG3NKgh7Ozdtx0h0uzBGuCu9sf5Va2FH3+vo0er9eYnt6rLkGH69s0Xcf8SSTB0lCVz3I3rvHlUOMJItRqQhRo6eCK5jpe1f/2vYPmtOT/SoYEky6WBK27E1swlYbj3g3AP0pBHzmhOykVw95Vgbk+ylqeocfcmrO3tFR4aypzUVnPufUGLF5/TpAnt9NiHz8jJJ8KyfpwkK/bb77/Q+PF91WPy44olw/6eyXNwfNvphVfHkOnaXkVxh3F7l0APYI4Nb0VkbDDXlbvWLv5R37y3AXE7Svcz1p7kix8/uE7bflqmxi44kCO8ea+dWMODtGzpDwpgDR162700saDMW8YrhRzRDP4kp9UugmzxKGUlL9f7r7+uVV9fUOsm9nrhhYe5prP0Lfubbq3bqikY7ZbdwNY6B+qjt99XRj7xAwXlmjB2oiK736BXnnhJCZdzuXZ8oUWwr4pHuOOEbIQgPHp8G017dBwiVIZO0PhjU2Ijdy8/tRgyWA6+QboMrv/YirXacvqYnpz7MmhVGm+WfCVfXLldxoxj4wf9IfuKzu/boQaQYA4cOKrEq8V69K0PtHPpavk1dlXHITfx2YJxmG7TLcNnaPKIHnpmwSeqcK/Ukm/ma0inrvr5+5XaA2a7qhznJEJtc2gKrXG+ZrOgNG/fSv0mjCZOwzRs2Chh63YlIIha0ZzQdeAwJQKLGDP8YT1wZx89+PTdeveNWRwLRwX4RxCFsVr3ILxHRDnx+b3UdeIdEthvGOSI1WS4IuKPnnSbTh8l2uJitKa+MEOrPkeERFxvxxqaeQW0LNEP9z40HWH1Hd077V5d4XwPZl/WCDpFzpkzZET/rGrwv60ib9CXny7G5dpSd7x6j4ouXtDiRSsU0Ly5Rtw+jXmOyc3Gh4iQRfrknc9UlVmszr1bacZzUxXSPkJ7OHc+n79Md0x9QgMeelSfPnK7ln34q24cHaUbbhmsFmMGyYbmshp+TzkNHeXkYLswlZdePaNLNLv5g7D29mZ9zyzT0/c+oj3bTXSDtfoM66CnPpirpJ2n9MqTr4MYL1QeTRcNiDdpRUzGWT5DBjnKQwa11EufzdV3c2Zr8Q9HNPu9+epw4yDuLaBoGKGvMF1fPfaYwroTBzLlXrYC7K1zU5VLDMOSpd+RE71ZNle5l/DwUVCErw6ciGYva6XZcx/VgEmjmcdpxIIcYmI4asAe57Bf/GL+lzp+5ArOW4NMR0i2fD5WnmvdV9f/ef0a7eCIYGpEUfbbdfd0RuQ1Ta25nBelTMfVNI9U8ntsWU2M87Y2EL12PbPsEP5ExdUSeWNWINZSGyhIvCx0FtZbFh57s8flfrEYLLsNGdxlJn8dwpLZQZmV0wGx1IZjZZy5THeG2/S3KIN/ej34nSdcL96aD1SZQVMMERRvvtRL4n6lgntbk3FrCNQlNPSVEy1ga2lgJo8b6k4JjY1OUE1snYP0/ZLDSjpxmXXDTj0Gtlj3wNv7R/473mP976gfgfoRqB+B+hGoH4H/l0fgT2wl/l/++PWfrX4E6kegfgTqR6B+BP7cCLw7rfOK5PPnb8zOLQF1F6ZuHYOUjvOkGuSeyUqqwp1jbtDt7UFDmdy4a93bFvQUOEJvkMjFxWUW8ba8rJqfAy0Fpss4b8+R1VjnvK2ha/tfEm/Nx+HG38GC/OKLYrUrbkJnvspxpZiHKUCYnCZLli1ftuT7mTzbCtyIVTjgrHDt+oIdLMM5e5U8wGIciaYoYCl78x81Fryi+bsRcU3xurbj3A73oaM1EDV3kpgoeFbxu9PTwREWWeGWDFQbBKESim/lFM3OnUnge6BMEUiMiG2Ebawz8g1shJBcqovJqQrxttP4Me3UsYsvgmZTBZO9Ve5grfwrqYqm+JdfgDOK7GB73smlS8kIgeRdphaSFZuNGIMToaBSLZu7au7bz+PY7arFCxdq+eebcXNmK78Eh7GLo/oh4r469w35kn1WXblDCd8t0qIPNiuJjNMps55R/8G4GHIvKXXHWT0+Y5We/PAtdRtLfmdNFsJ9rn6Y8YK+WnZURc4+euCFxyhO3sjvuaKPZjypk7gE5635WlYUvl6aiKNoXH/1f/xZ/fTWixYBtjt43oAAOz5HoTavjlZcTKZGgCsMaGxvyeFMSyvRT6vWU/QcoeJ8CskHohHUgnFHm0IOtV+Os3F7+eF8SQMNmUO+aePIRhp902CKeEFKOXaSTN4gLVm+FlStjW69c7I2Ll+n7NRSxMtQUMtHdAW88LT7xskRV93BzTs5bz3Usmc/kLZFFIjKyBiOVhVI57HDRlGUSQCdSyYxWDw/RNUK3EVnfjmh1x+bY3kvEbymkzsFNXc7BXi7WopP9jgcGreI0pFj0YrZf0kpCWQTF9sqKZssMh8ntcIdGxoeLj8EgNDwJuDginA6FlHvrFRi/CmlJ8eTU4zAeQBnM7mU2QgMZZyPLjQJuLnhpAXZlk/esS14yiAQwZ269NAtd99tQS/XFOMShYJrY+el7LjjIP1WK+7ceZ3C5VqKKGpbjUBYZKNiowBy3dWe45yLXAs+JqrWCIcOlMe4dptE+oMwDFVrXOE5qedxiRTj3uqi4PD28sctXmlzQaU4wKzAC7v4hINmLtLz4+5VdEyGOg1tg5vIiczmGPXu1FkXzl4CE5wGYjmQ8SxRfkWWJW9u/qcfaO37ONE+2orwGazOLZ1obnCXm0uAjh89p0OHzqhr1yC9+eUc2XrZ6jQZgyERzbim8rXko88orjrgFg4DQx2CczbZUtTrSmHczquRCmNPaseqXTp/NpUCcYUGDmtPVm2lPpq/WUF+XKvVZMLRRNIBYRu/hNb/utdSSmziiUjC72vXqYm692tK5uRW8uiOyA0370AE2qbB/rh9joAbJceQOXDAHbfJnpziGlyxlYgjWWAis7gei/JqlEx2YFZaMnMm7QWZWcrJzeMcw9FIMHc1hXlGnvxbN0TwALmQZeni5Q8yPUKRHZrJ2tHk0eE+AbdegZOjkkzG+JMXtAmU6on951SQX62Jtw7S2KmjLQJ2YS7OL+af7es3I+Q2pLjoCnZ1N68FGcAUdDm+ruAlqwym09qg75kPLYKxKYaabHCKtby32kBvJGhXT7KTKxBzyyEABGrLjhhc1DS70OBS9/htbusfZdn+3yLe1uF+a9cJK7D3xZaCsC1ipZ1xsDP325jCMuNnDa6aqrIFP0l9mUxzXEFUtXONiHCtwPy3gboGljB5sRYAs8WgZJGCLWK+I67euse/S7ytxl1qNE9HeJTWCHz2DmD+ef/GT+SEEzwP8baEgjNwTEvh3dmmWL5+7giAZqGDUsA6ZZjQFYjS6VznxdXMQ4gC+Sbo+Zp4a2f9d9xz3fuvQ09fv8v4syL/9c+pc4dZlndLy9Lv2L0NWcMwn689/kz+oflRa1vEW64t0+xhXUYuN+4qX88ydW/bCBTubXJHgC1hfM7vP6xNKzdo54ajCgfDm8xa3nt4//+PvfcAz6pK27av9N57IY3QAoReQu+CVEGaXVQUHXsddSxjG8fee1dUVLpK74QWaihJSEIqCem9l/9cG5nh839nfud9/b/vO2byHOYASfKUtfdea+37uq/z0p3MPbtWvKoXnnlV82YPp9Hoct256DF1D7LRnW8/raC+I3T658/18vOf6t11q7iuPPX4nCs1Dbdj7HgiElKSLHLAypffVSmI9Pl33K4TO3cpCYEttkdnrd+wRWPGDmOuhMLAouJCdqINY94FGkQza2FOTj4Oai9Q+n7KPJPBPqtW40H65xUUaOeOverRsxfH203dhwzHORqsD55+QmUIOMNHDCNrvIzjCp0EMdrHzVtNNKB9u3KVhasdA2a556TJdBNFMl9UMSfkWse66XSaPnvpc53Ym6eSDOYyGtoCwqROvR00evp4xfQYQM54GfuRLPDE53AuhqtPl76qATX62ZtfKml7qabO7625t10q7/hO7H0cmK/z1HL6qEJBuB88lE2m6gkQybmaMamrHv7zVbKhyawk+7gy+YrsHCUvn3CuRU9tWZakT99bJ48u/nr+oyeJkGhR0pYf1cXXU/bhIbgWg+QVHq2i1IPKOUFGaVCgGkx0ALSEbr1i5cJ4WK1w7d6IsPbM18dE7DnXSISWvf+Z6nj/1y6aqpyM4zp84KSmkpX75JMfKS6ur+544XHWRlqkWhGWU9KZw13k230Ia4kL8z/4WcT+pooMJW04rpXfbCQm4pBio9z1yCMz5BXpyx6oQD9+/iNrUpPih0dr9tXzFTPyMu1e/5yOsKZMnzERpH2ADq/fbCGuQ4dOQWBmLctLUvr+beo9aiQ0jBp98OGXunXJg7i0l6o7Lt/40ROYj7x05sgp3TP7j+oPmeLxb95SG/EDhgpSW1ipm+fcqcriappyiI7AxejrQ04rc9nJMwU4tb308L1zZEdO6mOPvaKK04267hrWljuWqD2gq9L3HtCimTfptkUjWfdc5Ojrp4QFt2vtK1/r4/dfA3PshXDflahXX/340z6iIPrr0imjtWbtGqI6ziosNICYBl+NmTpZmbkFSmWfVnmuhPWyjRiNOFWAcF+9djlEl6sUNXQ4a30oxwc07dFkHdyxS/44v3dsO6DU09l67Nk75U3T4rvvf6IekDEmLFrENprzGCLQn+9/Vrt/2qVAJ3/Fxjkglr4hp+BQlaee1rO33k0UQaH+/NLtNIXZa8Pqoxo3dabCB5NVzJrWyr7Shj2dDW5Y4wilnUUZe9brW/Yei26/QsG9r1Zp8iG9/cSLiNGn5EJTQ3CXGD353gucM8V6ZNFdCsB5zcoqz6gA/eGp+6BU9NY+4ioO7tyq6+5fqIbqbLDWfnIKHML8ytphXwHABKz4jg1kWCdp5ryF8omdpoLjyXr6sWdw8OZb+4NzUFkCvAPlxP3U0dPg033s9NDTf9LgKTPk7OHO5ZxBJvdZKzamHRR2xtF0fffVj0RE5NIM4mTNHdbKw1pmBNkLouzFc+yFf3Ngr9DKemGiZC64dA36vpWxMetFKbd9DcYNy7lvcuCtvFzuuewMhsnM0r+Yb02cwP/Xw8zqVs4uv2+y2T0Qbk0UTTuNrzYQWMw9Yy33ZKaL7nyEjWlaNAQMYPfmeHGOtHIvVc/+td5k93IP+Hs9zou3Jgaad8l9a3Nxq6K8bfXkQwlyiyBfHKKMaVw2x9Hc1zbz3kyzsAPCf11DPbE85Kgj8jq7RGvZsv06siNF/QeG6LpbZq0fuOAdJtmOR8cIdIxAxwh0jEDHCHSMwD8bgd9vVe8Y544R6BiBjhHoGIGOEfg3HoFXbxm6prKwcFoVLgO3wBCKUK4qKcyH9onwiSO13aAVuWF2RID8u1vpvIhrGrt9jHhLvpfBJnNPS/Eb5BjF3p0nS5RB97oRb40jzBbx84J4a7BdF1q2/1Eh9tfOHiMUm+KEcRg5WoV1iuEUIFyc7RFpayh2GiyyceJeKDQbxcqWvDiQmOQrOSNo2nDTT0ouAl6dSmspxPFcLUaENm4Na+dgZB0DxUS05quN1zCvZ4m3CMZ+CC2urrivDGK5wUXlFKVcvZ0VhTM1EtdaDDmZxn28c0eikhFgInHQTFk4APEMQepUJmOBy628GlyYvfqC3/V2qLFEvdj+wxUaO4JijY/8gz1AcVE4bEcwA4PZ1mB60D15VwGI466Msa1OHdypTz7+GPdUseZcNlbDxoBnBluX9OMuraEAnX6mTofTz1D0itFDFMGGTRkn25oD2vXah/rknZ1qB7e4+JUlZGc6q+rILhWRPfvdD0c0eOp1Gk2x2dEfwQ9H6/oPv9fX7/ysM9lVGjx5mJ767FHGvlavUlD0Bk+3+Mm7tfadj/TlDzu04Mar1CPY00rbOnI4keNRrN69+mjvthxQkWc0iRw8G8dSsINnKBj7qgr08ZRZg3Fu4pglM9bkD+8/dBjnY518A4PIcqvFIRNz/ufBdy5ctACx/BwidhoZfhXq0aUfDtlUncOxcM1V87V7816dy0OwaitTSs5ZnBi3UmypUEFWhgKdfcnyq9HS5TvIv3UCozwOF2a6gn281SMmVu7ktG1cd1DbjqRr+OwZumT6LIVGxujAe5/rjdfflbM31wLobC8+c+8ecfL1MFhCV+04sE9HkrPlAT48yN9dUX17acCYBDICB5PTC0LZgeIYzkpby6VnmiA454xvlsJUA5+vvhIXXxVoSwcvtbhTRKdw5kCOpZOzORlpOqC41dZYLjdnJwqmZE6bED/jFsGVs/+nzWrq1EXDhg3m+sK92VBDcbEKEZBX4Lo7dYTiMsXHSsbWHkSdM+du4TkExlywqUH+quEMT8EBXVgKKpDz3JaL1xZkakAQOD1wlrX1IJopSnWKd9LN04ap++ihqqEgHOAboUYaCf6y5CFt3pamgM4+Gjyws/r1iVFOZo4SOSYFhW1k6IIWdanU0JFdNaRHN3338Trt2VdOnl03vffmzcpIP6vnn3sLQrQNYq+Xbl4yV72Hd8Gdu5Oc38lyJsu2CSF0/SdfgDx1UNxIRALcLsWIEwFca8HkJKelpmofRd+mcpzx/pEY6BvVhzzLVSt+5LiOU+fuYfqWvMT83Br17t+TzMMuIJ7PKD+9Su7t7iouLaI5pVKe/nY6nlwMlhnnNoKHG40UXeCretMY0q9/L8a8XSczcKSaAmI1yFIEn0ZQxHQb4FxiDmF+sWMMnRAPHMykSH2zGldOeQ3zDmKqwbS3U0xtZh41+aPNfB5zvnfCtdMNJHffEf14f/Fc+4E0CbhSzy5QUlWNJwAAIABJREFUdWmeDm/co6/e4xw7kENh3A0Rd6AShsUrslcXFZ9MxuV1XOXlNuCik8ChNqkLTQINOCfbOL+8fFwQ73i95jpLpzVNLA2N9da5aJw5zbiOG4yoh0Pdjs/l6mGDK91Px9POKTMHxzYu1As3UxcXf/87S+H/KWzyb0P7kr1nW2+tHfYcQwfWGHsKy0YId7ZBDOW6d3Bwsda0Oub2Vgq4pphbYVCOHHtT7LbWsl8y+azxYTzRQpn3wSwipJrGCfMztm0c/V9yYf87Quevx77dgYI6r2UMXS6siX5eTqyLOG1/aX4xOagGgdlIQ1Mr56Y985TB2buTyW5ct0wuloPIFMebEaVLaeCq4ecqOLWb+POC8/Zi8fafjemvRf5//Vz5u/P21+u/HQKsaTy4ILz/luc2+OomcqbtEAUcmdN8+Mxx3XwU4E6TT9/uGjntUnR5Z7lEdNP6197W8f3HtWF7+i/rv3TZvBm66alHmBeOasWXL2nkgCHq2mueXrvlCl163TT1v3oJJIUmffL0PTRA2OjGp99V5qmjeu3mu3TZ2MEKS4hV9+mX6OjKb3BkpUKaGKit23YpLCREJ9LTOCXa1KVLZ5CoOVyrrtZ5FRISpiKEsEpQ6iGIYY5cq6cRVQMDgphTA0H4ZiKuNOjyq69U54TBaiw6p9yCXO1YvVWeNMRMmTVTx/bto5HnANd2o9Vo0G/QGI264SYd3bRWX3yzXKH+bupCNq4X+7KWeqRI1pS89AJtW39Q1aC2hw3vo+7DhsoFwciTJqyIvuE4cxEDW8Ec20Qwr7M21Z9lfk6lSQ2IKU1+RanZ2rbuDONHjqivA9jQXkoAIR87cKSaanKUl7lPYZ1BxbcF6cTmo3rx0bdpdLHTlDk9NHfxDPn7NOhsZjICVgWOvBD16DtMhxOT9DrI3qZmBy25fZrGLZylD//6qHr2n0mu7ixiLDiFa9Kgm+zhvKfhi/3e/sSjSj9dIr8gHMIjBnEtlDM+J3HgutFo11thQxZw6jjRdJOvesTSvNPJ2kccxGCiBELJ6X3ygbfB1fro1gcWchmDu+faqTdNiWSbh0T3AKPfieNmmvt8Lad7Q3WZTu3eoa/e/lhB7jZa/OBNasWR2t7qovVLN2jTN9txaTaRU9oHIsQ1bOuqVF+cI1dILEYGTj14TOHdhyowPoFrs0yVGUng+EsUBlp/D/nCZ4i76NE9nqiOUo1dOFllBSXy8uuq0zsO6C/3vAP2f6BueGIxr2kQ2/46sOaIln/6vRoRANtwdzfy1Yxz04WmuVqy5u98YJ7iZ12mVR+8p6/eWKHbbprDWuulgTPmgBwO1c6vvtOP332oK66YQtxHigaNnsraGqonac5bdPXlEGdStC8pWes3l2rYYBDE/RHbyS1tYg8+HNHZ1c2dqIsSPp+PomleW/nJZ2qoaNSIEVMQeXew16nSaNyp0f1HyiM4UrlncrXqw89kT/yBv1ew9h88QuPhKE1cMFFLP36D/PYQTV10B3ubSn35zlfau+UUYryZs6EKFBRrMo7vxc8+prz8s7r+8ofY51bp6hsn4tztS6a1LXhm3O4muFlYi5kL2ti3F2WeBD+eAVkjQXvX79Cbr36k2x+dqwnXXanyrDK98tDD4L+zFd+rm3olDNfgefPkhNP9jrkLVJiRpUceXKgu8USZ0GThyH1FLc1OJs/VUPFrq9M4h1PVpc8Izs8AGgYqVZSFq/fwfsX1A/ccO4DPfFYfvbhSa1bvomGrDhw6TV7QOroQg5GfX8w8Z68rr5unqbcskBdUknZwwuweaP4sQfS006ldYMR/WKlWrotcoiTy8vGA23paa5ERYM36buISrAZWGlrN48J8ar5/obm1uQWKCRjoC/d1Zk0ye4daaB3VzP8NBiPMezFNrLY0ARpssn2LaQSzljgrB958z0SumyXwH0WWmzsqc19gmlHNsuNq6AF88R/PAeqfLNlmkztrNRkZKsUvvApDlDB5veR/10O7qLMacYEcm3vJ3+lh3rNBo7ewiDaxd7Ips1WYW7uefnSEHKA0VICIN1s6Z2dXE43LfIpsz96pvZn7YfKFq5vK2c81MX9109df7lF9aZ3mLhhrnPxbu03567jf6W12PE3HCHSMQMcIdIxAxwj8245Ah3j7b3toOz5Yxwh0jEDHCHSMwO85Aq/ePHRDVXHRxJqaZvmEhCs0xBYiWhZ30M4It3yBtTL3ysaZZIRRU+S+UMw3N7UmO/aCeNuA6/OCeLsNZ152OXmx4NIcwBvbUKj8V8Xbiz/neRSyqUKY/CHjZWqxcmZdeW43G5xTOBfNzxgnkdVBTmEdzjGFbYqTFJccDFKZikNZTaOFkjTINCPe/j0H6rznx54Cxfk+8/PirfED2SPeOuFsCqDQ4UxOpRE+GhFSSxG8q1pr6N+nwFLbRqe/s7r3iNTES0ZQKAyiSJOp2IQAxjRUlRXViiTjzJ4xbUBQO3UwVacRZY4cTiJrLFMFxfVqpfA1HJFswaJL1b9vDC7jSqUn71dGyknwwHXqP2SCwoLHKICsLrRs1VekgAM8qsyTh5W0eaeCyNK7lGJxG0XMRx94XRsTCxXVPVa3vvhHTR3fg/zdPP31mke1lZw6+94ROFqeUNfINm3//B1FO0bi5ktTalGZljxxnWLGj7HynEqSMvTanS9o0750jbhmiJ56/S9UMKr15dMPa/jYcPmFdqLQ8Z3qimo1+8oEjR0/Gczdp7iPszRk0EDVlruSHXsUjKAzzkNPZWRmczK5avLUcereJwDUcpZysvNwm/qohqzF4ydPgW7ELczpYofIHRMdi/B6HOfuBFxI9jqMMEw5VVGRcco6XWxlO44YPkTr1mzVoYMZCsZ1OHziYERCcgNLzlHQxrV0Mkfrf9wtL/KCY3t2UjXZwREUxl0oABZkZKu4pV655KoV4NApx6nk7+eiG6aRXVrTqk8/W0HHPznECNNdcdoWFdcoP69UebkV5O3Wa868iZpMtnFlSYG6DO4un559lYv7Oj/riLr1jOZcqqW4VyhvsmR9unVHLOQ8Q1AzIryDE/m4DV4UWimUgalsaKygsIZwBrO8ldxb0+nf2FSh4rw0bdu6ifO6WZHBIWBRHbRx7V6tz2rFwTRAN1x3GaJTBRlcFeA03eRPkdkpMI5z3o/rmGIbyNE2kKDJ2zZr4/p3yTRtU/zAMRQ3ud7DY0D0+aqmpESpYCxLyzIofp/FDYLQxIXv6lulEBo5Jl+1UD2GjSAfkVxErpvm0ho9d+sD2r/5lLr2DuJYdpIfWM79SaeUnlkKSpw8aFC+/UbHUlCtVs6xYp0toMjpgVsm2pdxJCOQQmhMbAiua0/y5KJwlmfh6irR4y+9rNTkg0o7dJBiIYIG54MzwmRs1+5yDI5WFYXXPTh4joBpbON6bWlF2Hbx1BBydZvBSgeZwv1IivR2pfrx9Tf11vPLFQ9ScRbnbxPX68qvElVV3Kx6xLlLZk7RuJkztPzLb5RN5l6fQd0VHhZOfmKNfsYdng/6uhkRrAi0uQMilzNOb9OMYsDHzuQXuuLmaULoC/QPVJewTjjJK5V1FjEGFLg3aFYGW+kpp1WHi9jV3cNC75YxHtU1ZJGCpnYGyVgNLtLP35Nity9o9F7q0jdSnXtHKYRc3Io8N637Yqs2rFquozzP9Ck9NG3SYAX7OyPqpNBYUaakA+nKZU6xwRlmj8DvhhDkBy7cOJFrOSc4EBT2mTEp7rZTGDXFWuNscUR0Nnm4TQg4zi7MnZ5OyimsVxlO8KaLKrH/U1Hu/3bx1kjqVgMDx9SJirL5uxFykdFBHV8oFPM9Q1P4BYOMwf1vj9ZfUP1Wkwb/3sI3TU4uceqgsU2BmrXEpOYZt5HJxDWT2+/waMMVbGewkqbhgJ6liBBvGj3acQizHrJAmJzARuzCBvVo3q4DapcxsJrcagfw2qYBylTd7UAmtzPXFJfXqoa5oqwBLLQ5w/8LbPL/n+KtEQguPEz5nhX/bxEIfFILH/wvibeMehsNUKYzy67JURBuNWxgmBoq83BHluiG2xfg9uzEddOOU9Ff2WlntPNAFijjzbqULOzisnLcf+66//nHyEttJcv1TdYEGp7yzyFAOGjqHffJzqezGnFhrsSJO3jCKEUNmKWja3brrT89LrdIV9355B1iKlAyma0leZXKyTqrzrHhOpGaobBOEAoQab29/ThGUl52MXM8XkAvZ8QwMOg0inHKKJo88MDAUO3btVMFBee05O7bmV98Wa9X68Dho7hufXXZ1Mt5ryHav3Era2wax7RREZ38NSBhmJavWE+m+mT1HTcFhz5PaPY9Nbj4D63VgV2nyCRt0sHDFYi1rho3bYQmzZsupwjQySYN0oZ1qDlLB3/+WZtXbQcJDKK/WzS53bHEAhxTD3JL3XmdI0l7WU88VJ0vff/RZqUfI8uWpriJk/rpKnJU3QP5jNU5sq09y7NW6WxajU4dttGaNasth/H8BQM1dcE0VefQALRpB5+JpqCEIWSN5mj1qm1WVmy/wYN04NhBJe+rYL8QoQGD+kLzQDGzydf4sUOYm1209NUvITmYcWyTp18rrrhmsk8HaABNOKWIqMnZzQqK7Gplgwe6Ihinn8RFuhNSRqwmXXEDv+epv95zP6jhEt32KKKdp7t8/fxp1mnUoaSjiGIt6hbfB6T9eDmS4X7BKd4I+vZk4lI10SzYd8Ic8MSBVg5sSwnI6Q079f5b3ygqrF5TJ46XdwB0jTjE+E5BNOlA39h3hDzPNnWN8GevCYUBIS+6R18ctb56bPEjfLZpGr9gKvuB42pGjE85mY442F+Ja49BplipOVeMUNdRrKM9e3OeDlUK59oHb7yhTv4cq8ge2rxpH85tsL2Y7N1DW7Xopqs1et5M7fjmM4TkCjJTdykK8fr6x57DgminTSs+VWQnP6UlHdOWdYkIrfH6CRH69htnE2ERq/c//UGr1+XpcUTM3t29lcd6V0dj0GkaBs0e7uDBdHmxPs2ZOZnGo70aNKC/evYdqRtveox9kB1/TlIFGPPE/SdUBnY50NVOvaJDOA9o+CR//faHruf5Ci0n/sAZV6qusEybPlulbduSVVlk5mg3naXhIZhr8/LLJqiEfN+VWw4gQgfpkSfvI8t3MPMc0jjzSSPHnCdTyu6dNDsdUmV5PSSYEzibS0GK43ZFbLt2yTTNfeBupRzbpdcfexWhmIzj0CBddfU1ihgzRSeOntS3H36lI/uT9fK7Dyiac78GnLgv2PDyc2V64pY/E1PioFjG4pLLJiukW7yaWVf3bVyrQzs3y9MnQJdfv4T9aJs+f+MTbdiYpMYyhEwm7Wmzx9Iw56EcGjQSoeAkcD3d9fI78gtjD9zOeNbmgjH3pRHINHT6qCAlU2898YSccJGHhASrkcaJ3MJSvuo5N2stYdbcB5l7oAv3Q2ZONY5bi5bE9y4IuaxS55uWfokQML9rBOBGmtKaEEwNfKGBPQ9dg+exybjabZpYQ3g+I9yi71r3SNxuWI9/LN6a1zUEI5pd+R1X00BmCBemOZZz0qyLrQa5Y64mfsbM8xYrwhAfePKmRltV8p7qWKNaeK8OJprid3pcLN42M6Yqt1WoS7v+/MdRcgpv5r6NDGsEYydDlOItmrFpbebMrGF95Z6woqUUDA+fyzFMq749qO7cr9xy63ydzk7e3X/eO7CXOx4dI9AxAh0j0DECHSPQMQL/bAQ6xNuO86NjBDpGoGMEOkagYwR+wwi8fNPgbSX5eaNN7lhk156IAq10judaXd3t9jgFXYzz1GimuMu46Tbi6IUCbhuF6CCwYrU4b/N/5bzdcqxQeVUgstyNa8m8kX9NvL3w1i2HknE1GfHWlA0MttngKrnJNw4panryBBnnDGb4fPf337cAjWCSHU2WIT9vinl1FAGo3YDoQhSzBODz7eJGmLaem4c9BYoL4m0rxYV2UJdGvDVYSn8qDU72dO+bDvAmN7qu+QVPG5B9fnJDlG1ElAukEDMNLF7nvgNx/RbgQglSUHgYYt4xXqoBVweCHY5mg+BzJl9NoJ2LM9K0ZtmXStyTrOzsSu3LLsKpEK87lswDoRiuGLBtqRRH92zYrNoT51TYYKdhOG7jRvRRp5ieiHSBKkzboMQdqxWLkycaNOu2TXu0aXsG+X0nZOsCphlE4KN/fFQtuUX65PHntW7nIeXglvh02avgmzvrwPIvlQry69CRPJ3jUF177XhNXnyN7BCnyo8f0/N3/FkbDlWQ+3eHltz3R4q4B1SS+gnOyy468HGqNny3XV79bDVj+uW4GgrIKz2qyPBOykwtBveIM8O2wcoZa+X4BSJqjR0/ULHDu+kcbtcV369UUECoxo2/RD+uWU+BjTwxnKlGVJ0/Z572bNmheorNC+dMk3+AJ9m9GxFiQymmpSHOt5NZ25nCagrH01v9Oxt3TDNyDJmz54q1YfMJBNB2dY8NVFcyxALCfMAfO4JLzCZjrU0J8UO0n2K8N4XSoRTAHX2CLDfF9vde1HuvrVJBZYvGj+utgQO7aSvIyz0Hc8kCc2Gc7TTvmtl8jlE6Rmbw+u93qBXRrBF3Wxb5ql4glvv1DlCkeT2uGxeKTqcLbeSGuzq/IIcifCnnnBOoTTuVgVrOpqjv4upAYd8U7SieUauroPmhnBO2rKpR3i7gvmv5d5yf4SGO6hIdqnx4yEgauJA743KOUDw4UFe3BnB3phDvKd/QaGyffmQzN5JfW8/4O+FAqrRyU519Iijm+qqBzMG6yhKEZNxphL85Ohn3tD/nPVxmMvzKczZo+8ot2rp2Pw7pNk25bpGGTZun0E7dVJuZpT8jfhbjCuo1rKuacRrPmDdXO7ZvUuIKctwaqtRjeLiCvHC5phbh6K/mdcnRVrUK8qvl7upF3rEruFCT0+rPv2WBk/QlWy9KO3fuwNHbSz26Ii7jJAkaOo5CoZeOb96hTavXyhak5YghcTgI7UFXnwL5HqGhE3A8DBmjitIGFZwAO+iXpXQK0Mve3GChnO964nIFdQ/Ra/e8qTPkxbqDoLb3DtashTeq/+hBqj+7l2vprFodTPK0l3Z//6PW/ridErKr+vYfQKGW58RpNmjIQPIpXTmHKD6XF+IsI//sHM9HkbO8vIQ501ZTrrxMXceAuWw4h/voK1xtO9SzSw+EAD9rPrClqeUcbqFAn0iymsssLKojL2uDVbcgo15FdTkaOKGfLiVL0N0zWEX7juqzD77TrsQTmjg6XIuuZ9yL8xBnEWM5nodoZDCZlLlncG+BbTZOWl/yJV1ccVvaelhCWDN4ZDPXWUVS/t/BFrGuioIsAr8T514JQu9Z0JaNbR4IfL9h8fiNP/J/s3hrZn3i/awRsWVusmU9sKRW/nSjgO2C2mlD848txWcbsxaAnzXFZtM8dKHwbRzNdoilpkEI3zprg8kbxulMjbkOC65BdRpscaspUltoyvNNQ//TRwvCpD0FbXvWQifmDD9PYgwgQZjruBF3pikyO9DUZDL7mmg4MvJ0Kw5WG9xOTrjLDSa6tYXzh/XIFix0SVktOY42KjVv3Ja133xm3qT5TBfOmvNr/399m/3fF/nNuo5Q+Tds8vk134aNgzXWNNnU81kuiA6/9XWMBGBL9rNZ+51A6PogXHbr7CJ/QoEDg/25Fl1wU5cqNjaapp5+Sj5wWDFRnfXqi1/gVnTVddddo9vufVYjh0boibdfkHOYu2xq9mvLz0f00Qs/aQLNLNf95RXmUfYjLUe1/oMXoCL4a9Kd7yGsrtKTf7iTdTxCN987W5Hg19d+/SNNPlWsQc7M04EIUAU4uerVi4afonN12r0jmYYOe4WF+1pNJu4edurZs5t17A4fOimb5mpNp6nICWzrpu3baSgp09BRozRs4gTt37VXK5cuV/eunZmj7Ky80/7DiQAoLVEegs+3a/copjdOwp59VJKVq8L0fNXiEHWHKjFh6ij5RwSZLACV0rRSAI71zN6TiGEB5K16cyo0KYD9VX56OfuK/SotLFIY63BEdLDCB3RWyNCeNKpEECdQqCwj3LX6KSu1VitXHNb2PadARPvo6ZevkUNzibZ8v0494iE1zCPTnoiAlnx77d16SGu+2auyc4VatGS2BgwIU0o6mGgiE7zDvVUJVaKcPYGXcyAuxhLZg3pf9dUBHTtRjGDsSuatk7pE+WnWrHHqOqC7qmhCaGDt8cFhnAr2+ND+04wlonlkFzWUuumz938Sy5CuunYSP+OhDTuOIKC5KTgsQm4eNDTF9bRcn/5ko0+acw3niQdkimaVgYBO2p2oFUs3yavSXWMXTdKgy3iO0G7WNdGO8JWy+zuVZJ5WdO9RCokbRHZ4AOcymGWad1Y8/gf5xoJ7DnFXSsphmru6qMfo4TRzMedDUnBnXrAH+Z96OlORvfsqctRorX1jpT58e6PuuXMB52mlwrr3IAO1gW1jC3QS8s+/T1Li6nWaODZEfSaNUNS4K2jIKdWrjz0IntZZc6fOBf3aoiefeI99u6Migxy45is15/rJGrVovirIrs09clrLPl6Oo7m/Ziy+XfYclzeee0h1WeXqFtxNkWMmK5noiawTBzThkl70Ajnp02/2qIV9ww1XXUITQic1YPF/+93PacZi/+Xso7ycbJqIYMYQ+x7XszuNR2TO06A4oC8EjJ4x2rr9oFav3qsgPyfNnjocmkm7lq/dpUtx/E5aOJE5q0hVFaVy8ArTns37dPyHfTrJ3rimxUPlVTW64fpZGjqil7Jpatu/Fwx5wjjNevgplEE33Jp8puN7tPHbn3T62ClF4VrPzaiF7ILb2jhT2YvFgDyuay/WTY8u1LjZ05Vz6pj2rduqY6dK2BNV4pgl+sTZiyYIVxoGiZFhHXj8yfnyj+uk40e30CB4iXyD47Tyi6X67tE1mrd4jGbdORtMdLFy0wu1ff1GmvGq1Ld3T3DXM/Tzsu167eVviN0IY61wR/zLUvzQzloEZtnN3UE7tmwmDrdIC+6/S/Y4kJ24hisqU3kvNTjw42mwqtbeH/fofbDmw+K7qWd0tLIZYwf2nEW4kvcezQFLXWa5bltAexvB0az1dr84b81acwGPfAGpbItd2I6F/mLnrVmb2kyEDDMmKQ6ca+cbkewtdDLrTbvbeeGWe7pGrKim6aDFagKyACX/5QO58xfxtlWeNL558OVIY6i5/2oxkTa/OIZNnrdBvdPeZJJ9LdqTDY151TUtquYagaGgNlD4Tny+8528//OHue+jxddy3jY38JyIt8FEDzzxwGiaLYk+Li63Gt1M45Nx3rYYkZk112D463D7V7ZX0KPCN9q89fO3RxQKvn323HE4hGv2J1z16ZD/+TvseIaOEegYgY4R6BiBjhH49x6B32dF//ceo45P1zECHSPQMQIdI9AxAnrl1jGJdQVZCaUG1YYI5k/OVfaZLAv0aEq2LmTdtlEAaKXb2dzkO1BUOJ9fS1GUG3p/XCJ19VXKz6lEcDJZgea+mmLE8Vpl4wbzdHez3CNGBD3vUjh/s2zEBPP4Z0VsC+PFa1huX4QRKz/WILx4EauIzL8Z8TbEthRkKkVrbvbryTO1s/KcuPlHLHUk3A/PnMpwBaMxU9Dme2DkRGf+r4vQ5523pmxg/LZkHPE6ppRgS26kE38PAVPs5OxhZQHXg5ht5U8He1cEag9wyrhlWsAg15ZRvKfg0YxQXFoLtq2brr95vkaSg+dD1i0VMWVuW6djR7LkFNQHAbOPohCoDB5MoB0xXOqrn5eBrluvw5uz5dpUpwXzL9f0a+crkqKXowNZcC98rZRE3LPOOFD7dFUvslq7dx2pkE6g95x5jaYzfM48A97Vqi8+1eoP95C1VqGbbl2i2X+YLIeWQq14eamWfXNCaTZFWrXtLYXimvnioecQdxtUSwH3QFup7nx5niZNmWmhenPJIV0y+RlVU+h/ctm7GjuhJ8VkCq6JP6vxHKjkpBodOpeirrhy0LfA07WAePPBHXvOyjdtIrv1SPJxDRwdR65cF4q72ZoIYtgRYXnVsg0cIW8cMuNwJB1V6sksBNBzvFar5sy4RJ1we678fhnnmrdGDh6pwtpM9ezVU998/APOaxtyf6OUzPO5eUbIkyJbM+6llNNncDMXKCzKX5ExASoA8+gb4am58+ep8FCKjmyi4BcbrwYEjKPpxXKjON0LrF0whUbPIC8wg+76YekneuO+zxVHLp0rIuielGMc4zZdOi5evbtEITQG6+CRI9q2PVFBoDAjonyVdPC0vHGX3nXHInLjfHVs/wGtWLcPx1CO3Jqd1IRYapzgPricjIvbhQJnYLCfnKPJYA0KVwQiZCif14mmiVocwmrFgQK6zjekD6J4njb8sEY1FFXH9BmpMsSabJw7kRRduw7uQ5E0jGIoeMuWArVRlDX5YcV8tiO7jivlwCEQvrWKGjJII6bPkI23J27QImWR+YeOCDrYQy6dIhFTu3Jt4BhFsGxtA8fXjpvDZP/lO+unz3fqm0+/orDYqOdfeVux4y7T0SM/6N6blig20Fn33HyVaqtKtQO3SWWVI2jkWp2rqtbYS+PUt0+EvvlwnVorQzk/cCM718kr1B1sdIMCydCrAj/ZbuuG07qLkpK2aOqkIZpFE0QWmNDqCpDS5ON+/80qlZDLOaB/tLqQ1RuM4yy/IJNMSA8EzhCcLfWgkGtwt1Iw7tFTXaYPU8Ge7Xrpjg9pGIjRwnsvUxg5ZtvJyN229QgiiLeyyeTzCvXTW1+9QcEQVPinq3UcwdcX1KIv17UNhUkfXNq2DrYIYuXyCfAHdRwvtxB/JgsbVdN4UVNRjnPaiODg48/k4Dw+AZ7bBfz2eMTivuSOgvvOTkOU7sG5FcKM4k7B0uAHmavsEEfsmYugArS1kjdKY4lDdbPSd+7T7m37lZuXiSjeoCtvnaluY4dr5Wcf4eJL0dihCbh0slT9AAAgAElEQVSqgiksNiqgUxSIZsaTpo1GxNxjFOOzMs5SZE5XRXU15mtn+ZBZ3GLynht5TYqkjojPTaXkLTfWyBlXXIONt06ml9KkA17eFFbt6B74ZY6+GPH73xEd/3eKty0mAPa/eNiBtb3Q2GP5Tc93FFnrUYNxZ174v4tEVTsERSdEV0czXoyJAyKgKTBDlOZRY+XAm16hRuYE49bl25aD1TiGWtuaKfTS9MP8ZnK5a8DEl7X5cbyYlc2XWWQsrLIRKg1W3ayIPI9pSrKkdYR2sw4h/Pzjh0lrN1+Ik3wedwR4R9boYDDgLW24+1nzbG3AIrNOtYDHtuAXjnQv8XByglRhVjo+l3FlG+dnaQVZhzjn6nhNkwdpHuZnTBOTk/k50OqmcQn2Kf9mXMhGDv77eP8mUdVkFvI7Jje0xcJxIh6z5tpxHtuQLWyQmfaoAEzrrPk4wg2Wl5+p5HVNE04L+detJpue57FjT2I5of9BId+e8W3luVqtMUab5MuD6zo2PJAMVhvWn6G41Uq0as0KBMWeEAj8NCg+lmYXDz1w/5saOWEQY1KqTZtTdcNN87X4zsG407levXpp5+YDenzxg/rj1Zdp4h9vVRM5wfbNRfr0gTvVYB+om//yqd574W6tfm25FlyboEtnjVTy8STE4kZEKSgnHKtg4gGOHz9DLmksQm6RTpLf2qNXKGKeG8JPjSZNHs98hXD88F9UXtaia2nYqK4pU/G5atWwNgwc1Fu9h03Ua4+/o5xz2aCF5yHee2vZd0s1csRQ9Rk1XIc2bVNYUAD7ljb2AEdVdLaVjNdzKj5rz3jWq3e8ryZN74EzEnE2Nx8nboGysup0DqSqH3sddyfmifpy3Lbh5MLOAJpRr7Sjp2hcOauJcxaKxU7HDu7DYl4LYrYzbmOaeHD5OdiROQuafvPy1frrc5/TB1Spq2cgZuJSW7ryqObPH615V4OtDjW7Lpzfla1a/flKCAiJGtKnlxY+cRsO5Dql7N9BM04+oqqbKrACjpo6Q05hQ1SRekQrPvlc+7ekINBWsu9rUeduXrry2ong43sSk2HamkpFVKXl6kvcx16lrFqXTpupEtzO+bhFBwzoxbnfou8//oLzLVydyNAtgDwx7doZckWcXvvJMuVl5GniuElQJSLk07WvnP3jlJOSrG+efEm7t6aAunUHlXy9/HpEcK7REOHDnplmjo0fLQMR66GhC66SZ48erC0gp1sPsTcsolHKQVWlhUralqhyMtwHj51OPMEItVWeUVNhjmo5DtkQSvyhmoQNHaHH73wXtHOOHrxjMo0/DYoZRkyGfZj2/YQgT07wPsgmK8jYvfWG+YqNIYYAQTg3I59zplqJu3axXg4kaqJNf378Y3XuCi6b91ldSObvHZM0jCx1B5fBOndwl+ZOXKxL5w7WrU8tQajHPf78UvWMnKyrHr9D9Znpev+5Z7le6qDA1Cqufz8Q3lkc9nLNnjVW5cX5Osb+buTYqRxjX5DLey2nJr1VuHHroDm06vHX31Fti5deuP1Z7dm6WwN6BGl4gr+iYgJxxZ5US7idFtzxkNVU0sL+8wjvvTCjUccSS7R380nFhbvTWFiviffdpCuvuUH1+alaR1NFt+Ej1XfGFWptKiD6oVAVuHlfe+ZNFUL/8Y4JYk/OlriIdQ0CQV1TvhIm91H8gHB5uFaq9+RpKuTaO30iW6NGjtT6v3ytn3YdUBH71+Ae0D44duNGzVT+9p91KnGznDtFa+bDtyg4Okb7t2/UW1c9o5mPTdTsG+9VGc79tZ+vUCJZ1mMnDVIf4kwKKtv1wSvLlHaqTIvmJcgD/HhKWoqGQIuZdMMdZNlG6v27/qCkdT/r9f3LVUmDgx37HV8ylKvLz8g7pBNoc1eten+VPn95NfNDZz37zl/08Vuvk519hHWdRjv2DenFhWoAlWzE2kbuk2xo2jF/N4KriX65WKC9gE0Gqv03usHF65/RYg2NoLEeAgf7EdOka8te3ISrOyJmNxn8P8fVCLg1NAY10PDTzjpj5lnrrs6KtzF/Oe+mNb9qmn+deGI3Gts8wK6bSJF2SDJ2NkSGWOItSOZf7uvajChskP/8bjMkCNNL1Mj6bdYdQ7G4mNDwTxbH3/Ytc3/J52gl3sSQUNqKiUCB7fz4fWMV0sedrOxS7vVM4ynUDPZoFqnJNBq1OEBkYZyhm1TQ9ObiGkNcxwnuW3LUv3+ohgyNPjzzno39f9ub6PipjhHoGIGOEegYgY4R+M8dgQ7x9j/32Hd88o4R6BiBjhHoGIF/YQTeumtSUntF0YD8vHx5RQaSxxZKdmUWd7PGaUSWnilQUwhopRBjurSNq8MU963YWh6+ni64vyrptC+jSxynDM4kI97uPFH3d/HW4LUsJOK/Jt5at/+m6xs8sjPP20qBrhkHjrHynscdIzEZZKl9Pff155HOJl/JloxP4zZyaCXvk2JtLTfbpYitTQiqrdisrLfC8/36cV68Nc5bg42kkGzYxBQ+TGqhI3f40Z41CEzO3Mzj7MQxaZykDVQWmnhfrhSZbR1MEQL8sXFX0Z7uAML0LM5Jk9cUGOKs+bPH4dAFpEtOXWVFsYoQe/uPT9D8hQtVf6ZEy79fjSsngmysGYobNUslace1dvkKbd2wUXt279HgIZ1112Nz1KXHIHmGDlZVAY7dL0HYfbdWecl5umTyCF1622XqO3oEDuMiuTZWyj0AJyei4edPPK1nX9zIAXVQVLS/vOsr5EvWam5xg9IZy1c+eFaTL5mhrylMbf3mZzlTUMuqLlHv0WS4JsRr5pzRyty8RzcseEMNbm7607v3adKYCGVt/VotCHR2zgH6eftxcIYeiu8dh3u2EiRejQ7vP0muXxc5eILjLiwht3OqSkAMZ5/J17SpE5VflK7ELUe1b9spzZg9Cxd3ubIyixDBzpFS1qSIsBDyckepAiE2g5zARgqBHhTeY2O68Lq24Gr9QRwWKRNHcXYewh2/nwuesqS4VTfdslAzQVCnHPtR1aCIB86Yi0huq/SftyonrUibN+/HtZmvy+b2UYCfD7i/vRo7kaJN50j1GjOaYw9C8aZnlZZ8Wk2cL33H99HsKybhignRyaWHcGX+jOvRToMShmrU5YjCJ9L01+dfUS1FnpmXjsO5gZCWfEjFFC6HjxmDeBeiY8f2KSoqWP441s9mZdHtT34qmNJDp9p1Ou2EKsqKKRKBTYz11kzEy8GTeoFAxkHL+Wg8cHX5Gdr4+Xda/3WicosohAVTVL/qOgXFROPQ8EEAxjXZVKiqujMqxonh4+mnVs7Xes43Jxyv5eWN2rZrn1KyCihqtoOjHq++feNxiAeCXHSnoGmaLOoRqSX/mMEoKJEITUdBwVKUdotRVV62Xn/2JbKIT2vu3Ms1/vKRWvvB1zhzt+raq+YpGfRyfxzVTriTs85UKCOfoujEblbW5kev/qS6c6AicaS0ebWSNeyEqxZ3I/OKKeBVca3k5xQprncnCvDh6gWm+lxhMdm2p5WPKFtN0X3a1EkgrHG9V51F4Kik0EuOZRy4SBDRexOPaB9F4J49e2nChAkKHt9PNiU5unPWfYyFFNrXh+JzrqJdghTqGqoS8gdzzhXJGaR1LG4Wg4k9BcbbFOzNAAwf2AfxzUnJKcdRu8i79sWN6epJ/mwYgnsg2cxeisQZH9QtUA4Iwa2Vjcrad4zCc6s6xSL4x0Qxj9IMkX3aytZugDN4GkE1N6dCheBBXfnsrrjouuBWiontjjO5hKL3CZCedhozjiI4Otv2rRtVUpOn+CExiunDuIb11+GVK7Vpw0+aN28aqMwopexJJE84lect04B+o9W95zDlns4jC3eX5c6xAUrg6+xGEdi4MRtoIvEl25fMW841HwTwFhpc0s+CaM/GGU0utxMV92Yry/X3efzvFG9b/4F4a0PDzsVUhgtCo2nOuVjwvVicRh+0itCOrAOOiIBGVHVk7THkWQfEMAfWGyNUOaHmWuIt64BxPZmmIovmwPrkjuhkxO8aUNm5tcZ5awrSRrxkbeHnDFGCRcW6to3b1Kw1liBriZzGgwRX8h88zPlqCuRG8LUziHOD86ZgH+hj/o5LifOwsR7BleK6RZZg0baDRmE+o6PJNOZ3LA2b5zFO/2reXylY2CqQ7kZCNuug+bbRlp34PTsLu42Yy7pHGf/8cm41ZZ1//HfFWwfEW7O+m1iG8wjqNitL1YnYA/4BwQuOAkV84mX/JfHWOMEslxhf5rgQEQy9AMEyNlTdYhANbOp145JroIZkg9Vfr4QhCWqnQSM1pYzM2FyagRxoUhpHTu1+bd2armsWDrT2R71w+fWacqOOb1+vuxdeAR52lG55/0vW+aNyxdX82sJ71HM0zsbrrtBfr1sC/p+s0Tuv0ZbtaxE9QHCCePcB2VrPsclEZNu/56SF5OzeK1zB4W4KCvRA0A1WCIj4tas3a+XyI+S6z7LG99CRvZAsKnQ1SNeu3XvpJgSgTp0C9fCbj5C56aqlL/5V5ZVliogIUxoi0Y23XI8r1lNnkk+oa+dYYhoywDR3Umeaf1pARTsSZ9DefhY3Y7LqcbcGhw9DfIMOUn+GwcNd7gKBod1RVWfTWG9Oy62uViGuRBGcyCUL3kf2/l4gjsHz11bpQCKO1vAoxfUaRO56rRzISnWJiefM8NJjCxbr1N4kmmReZC601+2LHkMYttHLX98FKcNdFaxr/riCKzJq9MS9r+BEPKsHHpyoq++7BvxwhqpLEAcPHVXnsM6qJfO1+4C+NJi4kEHeqmM4Z8/ijjxz8qhKi0+z//O0stRdvRyZox2t+TQcsoOLtxdi93C5de0BZSFNBzau0bAZ062cyufvfZnjP1wuXDthXUH7gwquAWNdmJWjPYn7NWI82akI91WsC71Hjudkj1Ixa90nL7+pjT/skjvLc7dYd7VhtL3rsT+SHx6pVZ99o51b92rShKkaNWKCPHp5qpE4ifZ25lmOT0NJns7mZGrDz9vVv1+C+k+epPqqQlyONHVxrI9v3Sp78Mv+Qf101/WPKSqYhiAQ0NllWZp124OQR3YhXm/SdZcv1pP3v8CeKJDz/awih/XWrFseodHCQz8tex0hNlWzLrleyz/erDc/X6epo/j8NUU6fLJY9z02V7PufkYtpWn66qnn9dHSHbpkRpwefOUvOsYac+9t78oNJ+7ggdGWS3bW5dNwe3rKg5zosqIC/eHqW3XfPZfRcFCjHITo3v2Ggy0epd2bN2r/zp30hrSqc0xXiCK9EbscdT9Y4owzDZo5vpeiwR77erbShBAPSniDpi+cJC/2e+mnjys+AWytSyctmnIrDXHFiKFDNCQuQMNpgowcN41zqlXfPvqQCtkb3P7qc7Lxd1Jh8knlH0nVThq2nCEQ9O41RPmch9//sJ7zq1YTxvXRbY/cKXec9ipLofFAOrF1O4K9jSbMvVnraYz67JkvLAfpgsU3aBr47DYIBEdo7nj7gT9p6Oj+uval1zgPXIiB2KZb59+q6WNH68ZXl/F+oGCUnSKj/jV1DYlWqHeknnnmbe04VqV+3UL1xHMPqt+sUWytwIlz7Vu8YAXq+LKfdNfiJXrx49vVd+Z4nUk5SDNnmJJ4X53ZE/iG9tTqz37SS099rXBQ4l9u+FJbl3+jV199n7mevFobmrK4F6nlfKnlGjRriAfuY0MsMF+ONJhZDTjGUfsLNtnM1RZaGey++a4Rdg2Vw3rw7/yK1V5rcMUtrAVWZA0uXVtz34d7G6+t0VFlwz6hloiAGvaXzaxhTdxnmeXs7/jk8+KttUQg3jqwRrrTXOrijKhPzrwtjlXbNk9rnfpf1l0+Q6sl4BMBwNtqZt/UyPptUP4mR96skb/b49fibQnrJ5/tsXvHKKi3Kw0Q5YyDoWwgHBtsM+uTte4hJldCwWl3oPGIeyov71itXXlCibtPKryTvcZNiDt+8wtJvX+399nxRB0j0DECHSPQMQIdI/BvOgId4u2/6YHt+FgdI9AxAh0j0DECv+8IvH3npKNVZ3Pj88+exSUaqpjIaJ0hq7WlEbGWm1QXMFyop4gr51Fc9lhizE28rd35PDo/L4QUBLOcM6Xc6FNM4PvIltp5qk45uNEs5y012PO//9vF2wuIRPNpHXGOudOpbU+Bos3ktSHMtlHUNYUCJ4RaQF4URSlGGycPBV9TEG8y7g/zmoi7FXRUl9NJ30zRkKAiU9+w3tOvH+bd2SHeGt+TKRQYV1Q7hQVAZIga9gr3MgUOByvXy3w18LymiuFoutzNc1KANh3q9r/gpa3nkyfutyoLA1yPUMdAKMiXvDXcll7kfA2bNNZyg/j5dVLWkY1asep7/fDJNsUheM6Zt8BCIjrbkZuZeohCq6uasQ+lnjisfbsPaMr4OUqYMp+Cgg05e8v18WsvI4oWaOYNo3X1A3+Usycj016iNkcPOTaf1eo331X6GQqTPUao4Mw2sLdHtXX9WRxhTioljOqp12+3MsQOLX1N+cerdSanQd9vOqpBk/vruTdvkbOvr9Y884FeeXa1vOMC9eIbDynSv1q11emyI4925dJjuCqdKEQO0NdfLNO5omKwwdGK7hoFypNOehwQPbqH6UDSPlWRIbfw2svkFuCgfNDK7zz/NbhI3CtUevLS8hAcbTUdMbC0pFhfff2TJk7sobj4GLDSaQjEdmQUkpebWk7mqDPFwHQKKc1gZI3r2jjgEMXIYp4xayKu8SL5hyCezrlMZ48V6Ot3viVbDTcr7rjgoFBFU2wOx3npQ/XVy8MRMb6OTNw6nJOhihg8TG017VpBoawQgfrS62YrHJfvso/+qswdmbhGhiGUxSn5ZAquqtMIo7W4EmxUgBPTpCYP6B+nhFEDyK/rpOD4HpaD1QizNiC4G8DtFuSdU2hkT5WX1OhE8ikyaxGCyAOuMzxuzt/w0FB5Usi3wTVZwXtqdaiznBf2clEeIuDhLcf0I4L61v1ncJTYcI46qg+5swPJpZswc4T6jhwqR38fxoRrorUaHaRcpYcOkI+G45Jr9UxOMa7WOhognOTn601ea7GcW5yVeTydz5SpUNxW0+ZfpjhEUHtQibaITW7gpdtx5hXjetm6Zpm642qO6j5ct825m89mo4+Xf0SebYZWfPgpwlGL4vpGk6/rK28fFx1OLNXyrw7iFm5AhGmRPyLsLYsX6uTRQ9q2Yw/ZkIEUgZtx//opD6SwHRhPKoQ6i6hpb1+rPn1jaSTobqGUnV1wv+Nyb+Ka8nQOVcqpbC1dup7PgYsUh02Pbl117fMPqTF7j9aSW7xi1XE5gMYcNCha4c40VRxPYcwokiO6DhvFNUbmcm0tQrp9I44vD+VlZnJcGB+u3fyz+RSl48kZ7IObOkSZx44qB7T8oOFDFTUYMp5LnTX3qN1DrTihc45n4jSieYVs3ozkDIraeaAsG3U2rx58tRHmOILOJvwYtweIQqYoeXKtuiCi2hoUvL85D9zk5+qtwAA/hMIWnMXMdVxDxh0eNWqcqs+m4p47hcgfoPKiXMS7TkoCu7rsqy0qKoA4wDXvwS85INK129WSeVzHOLkoyN9XLpzreefyGaMeFl1g95FkncwqZr5zY+7iOFO9bTHK5S+PX7ttL3bi/pbV6P+YeHtRf45x/lz8+F+ExovC+tou/ty/8CHsjOhpVgXWAlaZ8+hpKvzGFWrahVyY752Zd4xjtBXBy8xhRpA1n7sFi60tc00TrtVKGocMwrfJNPfwPQt6brlGjQMXzCXv0TqNjKOHt2sk1HZjcfoHjxZwwsaVaj14b6ZY72rWSqd61qQWeSC6GOdbq+WYbeSLn+EYm2K5HcfYjjXciLhWzqHVhORkESpKyUBuNrho64k5PyncO+M8d+D9mSaEFs7fRtZSTl0LJ33h8a+Kt5Yj1hAy8Fj5EK/gAm2gBaHWCNcOrOv2CJ1mnTe5vRVNxBL8i85b04B2Qbw1n8ULuoJB/k4a1k9/fvsZmleyEdfWgE2/UttWrNPa735WHLnT4xCHVq/You9+SNKNi0fiYh2mdev36r0PtisUQdcGwsel8xfq5iefoQEnWbfOnacx4GDv/+yvkluZakGyv3f/I7ry4fsQKzrpmYduUkL/zqxbNvKC6tBjQB/ErcM0m+yXrzfOOZzRkZHhkBMi2FecQ3B051zyIE5gK87JbF06eQJIVGgYe4hewCW++OaF5H2G6ck/v6y+8VG6+Q+zlZ5TgOB81MJlN0MfmTbtUpqdmHsKM3T5H25UQ3YBNI9V1qHqDaUhGOy+s28/Gmj8WV/MMSxVLfPdqf0F5Iq2KCzGVQGhTjgFoUAglpqzrKF6n1rBw5ecKdSBrQdYKxsVTqNTKyJMHOtb0MABrOXMS9nn5FTZjPCZq+AYGqHm3sah8NHez95SaupezbjpFhqFeum9u58gY3if7n98mgZflqBKBFU7Jy95hsdrx5c79ByC1cx5vXXjXVfKOchd7TR9ndy4kdiETPYUkZo0E+EVR7mLXzTCNc0zIKgbCwr0/QdfaDcZqPk4iCNxxs4mV7Q/tIajJ6BMhASq34gE9iJFStpF/AL70+huCfr+059osKjXkFHxih/VXy4R0SrduwPByR6CwSn2EXbqnwBaH7eiV5CvbL270bjlSmOEs1K27aOJ7lvVlGXrpgdvUWA8DVfQRtpZp1MSE/Xa/S+r7ESlguNcreaKuLjOmnr5eDWC7a1trlRMXA9y2FfINbCTZlz/B66tctUjlLvgrt62/RB7wFnKzyjX4ulP6xHoETHxIUo7l6xRC+fo+I6digzuqi0gh/ftS9Ttd9zEtXJOQ4g2aHFwUVHpCTWD0T+9I02h7j318eeriLTIUHgkaGP2H62N9rptyVUaOCBQ3uQcv/vSGzTxnMENG6whg/tZ+9/vv06hISBDAeTYLrh6DvsXKDPssZwcnLXym89BIXdFMMSpCc65E011fS6ZorwjKSDdpT1QSU4cThOaP/mytUSpQJG4eYpGINjuWrcFx2sW5B7uEwBZ9I3vLd8ARw2+dCKo73K98+py3KW5evzpR5Uwb5Jac3fKLYr5i5iAErDfa1/5QIWst70Seqo/EQo7N+1V2rFMjQMf7R/pyRpcC70iS3t2HeIa6qMr778Rl7GHjmxcx34bPHlsJ3K+2xXSY4q2scd86bGX1FDTqquvmKgrHn5QtkRLvP/yC/rp5Y900+KZmv7Icwh1XkrbuRHX/a0gpIfr2r+8SuOiq84Ri7KLueTgnn0qzC7Xru15cqbR9PpFI7To0T/KC/w3XZSs99B62K+0t1dpHfnMHzz+tubecYkWPn0bTbM7oJCwZrvWsV9gP2AfoVWvf68331kjJ3cvvfbVIyrMzdCTD7/JvprmE/btzZCEqmhMPYc7tLWhgWNCQx8CqSM3JFaTEeetmcMviLcXMtet7HBn1qxfsMlGvLXunwyq3lhvWStarGZXI1ga4db0Gp3vhLGiZNi/2PDc9cbNDNGohYbFBqtxycwwvxAlrP/hftCIs6wdjqxlbs7cQ9pCMuJ+zpnGR05S63cuzuk176HNNBQZV28jTW88t6HPNBk6iWmo+j2rvP8v8daBZuA2PXo32OTu9uzXaixChgPXksEmNzDGzdwbm+CEVtb42oZKcoEbaLTppbUrknQ0uYa9XJ0SRkSl3vfuke6/ZX/U8TMdI9AxAh0j0DECHSPwnzwCv+ey/p88jh2fvWMEOkagYwQ6RuDffAReWzzqVGF2Vvd8BJLeCV3UKayTTp9OQ+zBe2McRHx+R4o1jVhzjLvIkWqwccaYwq/5phfOjBpElLO4HVubnRELcLc0tGl/ZrPyCU1ydyU7j2K0EV3/Jt5aTqN//rggGJwvKCCBOjVYxXLz1Qa2y9agtqwQIpPHxPs0ApVBLuKUc0DEqsWhaWuy/qg6VtA5jWZioRptEJ5MYfxCxu2v34Xp6jY4SFNMbzOd5BTjXU3xmjpDAO5RU743ok81wlQtBW9bspBcQCa2G6siv+dkBsBkGvLVRCG6FpSqD44PHz9vCh2U/nC+VVZXIF62qIL33UjBPSQ4QBMGxmve9XOVMHG8ivIKdRxHxbqlK3TyWKoCgnHnIVzGjxmhmIHjcLZEKHXPeh3ZfVCHjp6wXIM33POQWkGnpv28XKu//UY1YC2XPPOYOvUeQiGeIl39cYonjsrcmSvvqEHyAydcUZSqrKQ0fffaMu05nCmfnj566sUl4IlrtPThr2UH5vNskY3qPX20+E+3qNfwaNBzFfro3r/ouy8SlTCGgtg901Xbmk6xz1fLP9hKka5FM2dfof0UppOSyEibMEqN5PdlF2QrwDUc90MCGWIH9eO6bXrwz7fJr4ufKjPr9eHTX5EP2apKXJneDp5yaXGUeyeEqbJKHTiUrIThceo3GOchRcLm+hqKWDVK3J4qf9CTRgRLTc2i0Erhy538tcYCxcZ5k2GHEGXbSJbuOOucWPrpcrnbd9JEcurCuvtRWLfXOZxP734AonpfOm4o3F1kjLm4k5Ps5gBuGXcl+bdFmdVkpdHAgMBWUn5WtcXVWnTdWIWS8/fxRyuUk1ulIBCH4RGIfvngqpsc1Qv0IzqYKmoKFd8vguJirDJ2p+t0KkVUCucDR4LQ69RTjoGmvkNhqOGYgZ/iyq7RfjIAk7Yd4TOWqaIQFy2OzibHFkX38dfYqYM0YOgoiqQDKBqSJwyWLy05WQW5oCBPZyEmnMGR3IgLs1AhsZ3lHYa7CtGvZ1+y68DsBiA+eEf3phBncl2d+dkSlZxO0f59h8ldbFSkn6sCyUI8By5u7cb92o1TKw7k8SNPP6NuQ8nna89SY0UKzpYQznYXNZblUyR0UfL+Y1r9zTrlphTj4EKc5RIPjwzQtTdcqu79PGXnT07jV+v15RfblVPqCD6afNypw3TXK89q1zfv6tNPvpO/m7tGDh8GdjiPomyVzrRDiNoAACAASURBVOTx+biAnd28NKi/hwZz/OMRgwM7d1XagYMguVM0dOgQ7doCuhqHU2REPNervfIRfnt276mF91+lE1uWMS45Wr0GsZb5bNDArorphDsZJ3BUBPmB9Q7afwBUd9o58MvO8g62U2gYuccoqvXgIU3mXGhwsAoLCuUXSjHbsQ7XUgE5iD6cU746gNMiq7KC+Yd5iWaVqrO1qsKtUVNN9jDv3RGsugPPZagF7m446hCXy0rLlJp9FgSpPUVkX447bnywuibH27icWsm3My5OFzJUTVayI1VwP/D0nt4uZCi2a9xU3NLjR8gNVLW9fRXOsTNkcSJihPfVlk/W6CvcVXUUoc1E5wX+u5m5u6WmRjERoZZ4WwcStYk86eJKe9zq5Sok79zWDVGe92gEwKZGqrGI2EYXvFDUNY4Tk6dn3Du/SaS7aGL9reLtxQ075tf/1dcxv4O8+LdXvpDva/7BuEgvikP/RZY9/6MGEWn9yVpzsXhrHJsXJF/rxtJQhs3PMTAtqILOHFezLjjymm5M+66sjfTx8DqI8sxlLVwEtkZ8Zc0xOOAKCr9mTI3oaTytZp1pZv0yOeC/eJQs55Slx7LW2rIGGWz3xeNiuaB+EXytLF1TzTZOpYs+gyc9D+b9GCSsA05Qf84bR7JfGxtwQ8qPY2rC2s83YNkj4jbD6m/nvTbR0FHC/F3O+m3EW4PLNOQJV5CSZh135RxvALtdiyOrjrXLvP/za/r5x286XkYcZ/1uYy0y4q0ZTyQIHHiu8iGv2wjJ5mWtY2c5Zlutc7CynvgD48JCCG/mQNoaIgf7CmsrcQEDctE5Z72fi5y3xl1mz1jXV9WBK/bW7fdcC/Z3lMoLDrJ3yVfPIfOVuG432eVvQ3qYrGGjp2r3+k1avuwzjRzdT9OuuVFf/bBTn7z0ibrguj92skj9hsTr3ueflQ/0g7tmT1bvcC/dyDrpHOWl0vQsHfhipea+8gWOxvuY03foD7fNUJeh8UpNP6G3X/taA/sN05SFC+RJrnxrZaEqy2ikqixQWkqtcshAP3EcJ2PvPgoJCdJnn64C6+vKunMF+4FQPfPUC6A5Y7ToqXt0atMabWHNiI6KwentDtkhEkpBjbpDhDieuFPJSUnk/IYqmdxcD28nLbxhuppoOKkq4Zom19OducyTua8Zm9t7z36mNd9lamB3T81YMJAmnnT2VaG4DocqpidNcTSSFZ8tlZ97AE7XNMUPHqgmzvf9iTsU2muk4kZMspy67cybpUmHtO6rT3Wa/du1ixcrFtE6++A6aAKbQDn315j4y7R+zY96650vdfVNCZqzaJq1J2lsrVJov0tVnNuOI/ZZZdDcteSGqTQS1kJ8OKRQL1+5s8/zBP1fQh7uJsTcYTPGasqcm6zmk9bGfMTDozq047g2rdpDznCT5i0cpOjoKH3/3fcKCvPVrNkTFZoQp5Pks/+8ej95vYHKzDyjR196TE6skYl7DiqQaI1u4HELyDFd89M6DRwcryGXXcJ4sJ85dAQXbqu6D5lCNnAfTMpOKslPIr+8ENGwEUGnSTFd4xQaFae6kkIl/riR93NASfuzVAlNIho39Lw5fWmW9JNfbDAu2BR9/t4WjZk6TQvvulVtzuWqy0vUsQNpODpL1L/3CGgbB7Vl0yG9/PGz+vSzd9mPOOm+F/6sduaVQ9t260/3vaVrF05lA15KLv0IhQ3pAeWiGDEvQMe27NeJPUdl0+Ktzz/bK2f3NvadrqpgH2WDc3LRkqkaOX0AqN4MpaSesPan5tqedNUVaqhw0tuvvEE0RjprYaACfXGOg/89eIj9BrST2GgPzaJZrAYE+QCy473DgrVq6UoN6DNIZxBnM0/lq6KqSUeOpWkWDvLZ987SqZ3r5OsVgcDfpFdfeE133LtQ3YZMkBvC+OljB/TmMx9ry4YcPfPkDZp62w368esPuEaO0azkpy3ggsPDuoOznszk4aDq4jI5cizeevVNjZ4wQgmgtV1QLnf9sFJfvJeoCBrxFt81jXMlU2u4xjuH+agvYxNBhISLb4K+e+8HfUxTohvNnnHsMR7+8G3uG5z07APPcdzW6cpp0br5VRozvAbr6Kofdd/N92v+1RO06IlnVFNcRb7wwzp5MJm9apUqaP50ZP90+awJGsE10xeSi60dUSotFdw7EbQsD5XQNHdw2Xq9/fJnWnTr9Zr50CL2S6eY7shMxz1blHNGqcnF2rZ8r5I2psrRx1MvfPuBGp2JMrnxToWyZ7CjaaGCvHoj3FZx3day72GVsZpskNa5S+G+hXsi00hqMlsvuG7NWmLmQjNXt7Mm/Dq+xprDrUWKXQlzrLnFamXBYqWwZldrbqZJ1d4ow/xsM4ukiYgxTWi1xASYTNh2rnfzGwZxbP40zl+zxtoxWRsnsCN7ckOlcSPzxobfNfP8rxvEDPvIzOsNZMfX0HgL+8gSbw21/x/N97+a/n/b/5p1hPfUTrNTE/dz7WUO8mXN/NM9YxTQyxkSTqWVAexAg6PJsjf7ICOEmyY7E6rQwvEuKS+i8TOCPPAT3KvUsoer0+hxsRkPfHA49re9iY6f6hiBjhHoGIGOEegYgf/cEegQb/9zj33HJ+8YgY4R6BiBjhH4F0bgL1cPPF2YXRBbilOs7wiEEf8gS2By4MbcwhgaEYHcM1PwtcRb0y1txFuD4+L/PfleVU2pJd62gUp1wBlaV9uspKxWckabwIwiRtBxbgTfC9hkWyOK/uLr+S1v1Th+nSkgG5eteX1Hnsu4nAwuso2baTtu6o270Lia2rmpdjb5s7zfZhxEjfxbJQXgWlMUt3L8KBiYIvxF2YYXvwcbi/FlpF3jnDIYZYogiCeuvJ47zsxmXqsOMbiOYnc94ZqNFC/sKOQ7mioyf7ZTtDc4VB8KOEZkNvmSNVWVjJ9xw9mCwPNUdBecAgN6UtIoxyVB0R/XyMYftoEuLFHfyaPID3XV2CnTEYhCyQI7okNbN4O/26jS/DrZBQXiLEjQNXffqM7gYk/s246z8GNlp+XqxgdvVf8J01VVeFYfP/WoksAxXn7VNZp51xXU4MHxtuKOpkCRtHUXrpsA9R87n2NKZnFOila88bGWfrtOwTiPJk4boIJMHERFheoSHantiWRo1nho0R8u16xrJ1OYbdSypz/RJx9+q/k3DdDCu+dTGK/W0Q2J2rxpHzm5c9UZpOPGtT+Q0Ua2KoJvNe35lUU4dLrH4mas0PKVWyjoTlZIJI4Z8sjOHK7UzsOHcTvYaMbESXLGSbr5cCJFWjfOpxpQut0RI6wULBCbjtpOztvxE8UKD49USWmOVWwKYbyOpdMFH9qiP/7pGpWQX+eAsFha2KzDuDudcLB26TyQ+lkTTtbjHLdWRfiAAiY/zs7gYhHaDHo0LzUZZ+Vp9RmUoJN7M7UWV4bJ3OqCe2rkqH4Ud3Be2xRrJUXf/Fwy2CaOU3hUqHbt3YhjvV6+jsHKQ/ws4Xj26N1ZEbgu/AJcFEaGajHI7FFTpiio70Bl7T6mgwcycEMXKbUgR018zvJisqOr/h/23gK6qzP9/t1xd4EQgRCChuDuTqFAC20p1am7TH2mPrWp+9RdaUsFWlpocZcGlxAgnhB3t/t5Tsj85j93Zu7M+vWuu9bcfNdKCTT5fs95z3ve5z17P3vvao0c1hsCxof5V4FVZ7gGzZ4NeUgu4bFt2DunaOa0sxU5lgxkMojdPclQRdTtzrjUY114bM9xrfxqo1aQE2fcUQgZmJFYHoajBqoErKqp8VJUXCRj10WDkvppFLbJlczf/NwiFZMh6+PVqjgUUwEh4dq2EQBx7Q6sDEs0EgXa7EUDsP/lZzyxaE6cINdArCIBs63B4uTWFD1x55uqygTgR/3VgvqjT+8umjAhgVujXrvIB77kKvIh28L04p/+pEvOO0tDIDN2APyn7DoIgO6icWPHoPzJ107A0IzcYrKHfQHNR2jhgoFKmj5NzaU5Wvftcuw/D2ANGgdQZjZ+rRo0aoY8atz0zbIfyHw9wPrgjTorUv16BgKQ99QHH2+AEG6AgHTVxEmDFY8184lj+VpH9rGRlTExUYqIdFcgBHJxSRH5scHqi21zbwB/WzW++HQp8y1L/YbGaMkNKN/IXC4/nK+Hb39RKQfKFRXurzhsDU1t5AvhX1nTCKiHV7N/Hfe+AX5N6tu3t8aNH6YE8hHTs0q0FHJnD2rwyEhXrJij5I3Fu+XW+aLm9w0MQKHJusm5BaFKNMtaW0eq6suYq9j0YXc87+wFCg73VGHhCQjqwxC80Tp5vEy7dh7FjtucAMzW19Q+qG+Zl4iVIYDIMzZrYcDKo9w2qajTjLBrMQtg1mlv2Mh67m/0Nli3+kBoh6BIs+t7uh6Y7+9/+Pp3yVuHiPyb179FBv7dsdhx/8MXteKfPRyaUbFDmvKLlv/a8Wqx+tLuDeyob9rNJE/rUQ2Mhvy0Ocuiz9hih0tt8qVhw8Pd7JPNqtIUpMxPqwsOEQqkDhnaRN1wwG3e0X6ugTFtMoAdkBj42NBx57MMHHel7nSopRwVEx9n8QB2vzXVGwlqZZVaxd+NbLUvN+47y781NbArjTNBvtjLh6LmhIypwxq52chbpwGr/f3NstyFN2qm6aSomnlL3bSwAGdEWCODaHQw0saOuJp5jXhO1dhpmulmB+1sY/ZvXa8O8tYsMI28NfcM3ikkAFW4H5EDBtpzLE0OyWC5jV40QlSxXpNnD3jeyL1hecGOVTRj2c6m/+NmMHPD6FDe2ge5QfAgqkJNhibSr03Tp8XrjrsuIgO1RERGqv+4c1WedwBHgRX6eeVe6tBUVOxZqGMbnLz05PkX67uPPyMXsVJ9o6O1bfsR7T6WqeuvvFFDzp6qB267TsWb0zT/Qtaru6/Rz6gpCyAOLR7gwxee1tx5MxQJcXT85FGt23IU++IonX3xZarKOaaSvJOQ53W4MWRqzdoy5ZB7OnR4fyw4uyg9w6IHUJrOmQbxV6aPPvxa/QbEaPGVc1E71qJg3OCo5n1QADY2NmnmtTfq66eepKEpR9dffyVZ40u1ectJ3XPP1YxrrVLIFB81dZT6zzZnCZrQaCYJjAuRi0VMYMWf+muWvnnuffJwcWKJ7anPP9tEDnKZZi1M1oCJvRWD7bBXaLT2fPeLdm3aptnY/dZCOn367kq5kD2e2LeP+vTpq6Rp45jv9drw81fatvJ7nTlnukaeNU8lBZBo736Cpb2rzrntLmpeOVaw3yiYBpXpZ4yCGKlQNlEIoTSZ+fkP1KcPvw7h+D211FdzFkzWOCx0w2NiIVuqsJCu1JZf1ulHiPWRY6dr2kUXKaYXtrSeTFLGouJUKznhS7X1583sD0IVExJKY1+RQmN8NGHBOAWG+JGd+wNqOm9qVR9NWDJHpcUF+sOdT8qP/dtNNywmZqK3dpBdX5CXr5FDBjtZzL5dic6gWaygoJ7rU+o0T/WIC9fA6ESdOHqMn9+jShR6Z150sUaceZZjMdsGCVVeQGZxXoHS9+9W5q6fFRfsroQRifJPTKDR6KjefXMVJHmcpsxPVnSsN3ehK6rbYwr2CYZYXKg/3fGEMvOqdf0182gaQ0E7MFnjFs7DDrxIT939uFLWHFU86uKIeD/d8Nh18umC84bTaOEH2X5YKz//QiuWZasVD/K4OJo62D8cSCmgNnXVPX9cSNNaIZmsB9Sr9zDHsja/JF/jz4Tsrw/Rq4+9qY0/79CEEf00jz3o1t0n9PXXmxRPjvyZc8bgZlKGmjVSvZLiUWO20VyYooLMUs7Al3iCYlxGuuvi39/MepOj1F07aRRN0Deffk8TXJTmXH2h3AL66fDO7XrqvkfIVc7TyKE99fvbL9T2HWtZS101+/xpOrF3q3JpiJx05tk4y7TnutYVuemFux7VvIWTNeTMWdpHxEhRVoVSf9mmI/tyOc+eaob4P5KZoWj2m7fccA5NUC5qoCnxwIEyvfHUUgWxn0/qFa0rHrhY4UOmadOPm/XMjfcrIcJbtzxyvuKwvl7O/H7hrjd1wcVzddlj99M8+JOevPM1NWfnyd+fK+XtqbMvP1uTz5uvblgftzH3m1BXO/tWnhMqc6u1ZcVq9hyb1UwG7pncm9OuuRIlMU4oBWnaTT716pU72POR8V1Yo/QjBVhVR+rRD59ScO8oZR7ew9xt07IPl2nPr0dZ0nxVRzONKV7buI6WE+7KGu/JM4wra6OT1U5Dlu0/HKXt6drW0QDkim25vTpUr39dw524AKs77VbKLmwiHQUue3J3XGNcsNC3umHLbit7C7NtdiyOcZWp57MsEsAJmzlN3lLlqBTUGmqopdV4Mh5+jL8fGxIPFminbhlRfLoxzOqbeS3b8dYTOVOHNXMzzT62/jfw1e71/xu9qLvuEN7mqd+A841KPRXEdTPyNmYoCu+iEp6B7XmXFi3+NOLWqTkUlwYa/1pp7rV88i4RCVi9H9APq07yjNemJRdNyjz/3pU9fqOj7HybzhHoHIHOEegcgc4R+K8dgU7y9r/20naeWOcIdI5A5wh0jsBvOQIPntUvPTf7VI9GFzKixnQBQAtTOnZ73ihIvQBGrGvbz8uPB3lTzhp4bIA2ih7IUnvIDvT2x1KtAKVIKQ/8/pAjxJ8B8O7OaFYe5K0pdlqNvDUZjAOEG+n6n5G3Tpe4gQ9Udw8sm70AKDx4uPc2MpcHb0/+7gJ4bSC02X26Q8A532O92wD5WgmIDubhAArWQW7krds/I29Pa6DaDJngd7wBGhBiyo8udXtfi9ytQHXbADDRABhf0wDcDhgeyMO9F2S3CxmXbS016t+ni6ZNG6lEFI8YfunE4RRlocbZfyAPMAJrW6wLI6O9Fd0jRj0B4CIgUIoAWvIAkstyILLIjo1LSlb3HkmojCBatm7W5u9WKX1vtdYePIG9q4vmnDVF195yGxaKMRBsP+i9d15RdXOArrxqsSbNma/9ZKZ9/sarKmEMrrl4tpInjJRHZCQEUat2/QCwnFep2RdeqkCsWQ2YWf3OB3rhobfVG1XuE6t+UM7+LWos3qQAlNf33PWNdmZU6p4/XaXLbr6Na+2lr165T6dSftStL98PCVGhapQV3369DpAjQJOmTFNmbhrvbRZrgJ1+XVAS5asPNsPd+/bV0rfe06y5wx1iP3PHKeLH4vWnN9/Qhbcv0uB+CUr7dZ/iB6OOwMqvDstXN4iKDeSA1aNo7MPvf7d8i3YD8AWFBkDW+mrs8MHYFlbol817ddGFC9QLO9kjh/Zp93YUEeT69k3ui0VzN8UmQL5Gm531SSwf+2D3N0CVlfnknJ5U9vGTCkOZGB3bTQWooJKnz4crDtcfL7lBmzbu0bU3XQhJ560t367Epq4YwBfAjnw9s6j1g6x392sC+EUpi+2kCw0EHlxDU1rXVVUAHIepZ78Qh8ALDUNpQzbrOmyP09JMXYr9HKiWESw3Xj1L0+ZOIqOPpofCYgBBLPSYv9lphQD1dTRH1KqwuIz7LxhwfCKZtqFqQnGdcTSN+8HPUfqBsyk6MQnyuE31lTUQntk6TuZhJnaJYUmRCsOWcvfWbfr5p+2qx95ySL/eOmPuGOYbmdfxyRCyUcxZwO8qVLzlJyFuq/TTTxsVQW7gOcwj/7hgiMR6MKwgBaAKa23DkhXAC52oKvIbVJ5TrsOH07Rl0w6t/ylFjVw/a3yYSabb7Y/9CQCyXC/cch1wMmad5M66uftznNXOvdyrdy9lZhfoYOpxpwlj7MQR6oPNZAkEfd/eA3Ro/wHm0V5sHrGmRJna2FqryTPHKSOjRD9+twblVi0geg+niaK0pVgL5s2EeOqhex9+TYfI+PPGJtYXkNVAyMrSKoUEBap3T+yzezA/D6NO598XX3ohQHMs82e/aiFgw/z9ue4RWGfnq7g8j3vTg/nVW+Goqtpc/VWUWqO0vQd1KjeLjN5slWKxXYZNcgVztqEVxY2Hv7OumuVeLYq0wUP76YwZ49Vv8GB988En2opKPR9Sxux5u0EKhfr7yhU1XnFNOeBlHSqnYBS4kIAo+T0BXM1WthrVTSlZjW0AqT4QAL6eDU4Wtyeq9RasFE35a2qRCsaXK6kA1nLLFR00sDdKZg/GbII8e45l7nspAyL5g08+VlbuMfXtE6chyYOxrSQHlKxtUwR7Y5ltls4Grv69QubfqUX/b5O3f2uIDCX4P4f0N/6KRvT91WL47w7a7Icty/XvVcUt/I4By44+1AhSy6l1kFsDoiG4TR3Ll9UTKxcu1CkfSHF/d5RPjrrJSkh7drxj8Y8VttXTdrWtaV8BxI1M5DMarV7xF3hFB/y2xFs7E1PPdpC3Vn/te6u7dj3cqDtmY2zvZz/fbA1HgOFQuo5dJlF8zvEEkH/rDThtue0uDnFsxKipetvjA0zx7QK50IoNpxH5Bcwdiw04TVOrq0+jusfEqJJ1rBZb5fJaGqKoF/Z5Ngb/ycv5LFPe8v7NRt5yPp40w4RC3kZB3lr5dfIOOXk3rCrdcNqoYm2oqMfxgqYpwhMYI/u9/2fy1sXUY5yjKahtx2ENVq7W4EUDkx/k9nU3zodsmc7hN5HZvZbGGx9NXnKxYzH95qMv6Iv3flJPMjgvvXi8+tC0UYQNa/Lsc7Xs9WcUjepx9FlLUIWWaO07kKnzUGVOma0Xr7sfcveIrn3qTrLhQ3TnJb/Xddeer1buo3AUi22o04oK8pRaVM2aVYgDgamOPbHIp4nJzg8ydf+xSkhLNydrvldvMrXjY7AwjlD+4Ry9/9r77B+add+j1GCaZlZ+/71qsPvth1VvDiSSzc0pKA9TNm3Rt99s0PjxA8kcn6nXX39LF113pXqS67v5gw/09gufYYk/TnPOvwBbbBwiytMVEGNWyv2YEJE6sH6Z3vjz87pi4WIyYCEkMw6qL00vgRG4WZCp6YKtc31Js5a//hGNZ+vYg0Ro7pRkHYSsW7HiAOtmlSbNJWP00bsgYXvo0Hcf6qWH31E/1vLFd16q8AR/rWHNcaF+TVlwLoQtbilFBeRwF9JUc9jJ72xi/5iQOAiVZR+sb3coPDBSyWedjW2vzTuk5WQWm4pb1WVa/faXevnFVfJkvzlr1igad8Ig6Nl30PxjcRVryKPct3uf+sZHoz7GzSCwETI0QX1prirNKFZpUSP7ohodPp6mK+68TvUuodq07APW5BYtOP9C/YLF744Nu3TevPNR8PbVgeMbULK7QlInsUlkDU3PVDn7B1/uO7P+zs8rpQaexPHFFZvjQQqMitG0mcMghEZhu21qeTc1lmcp59B2ssgL1RsrfBfI4J9RrB7ds1+JsaEqpW73HhKvPjSo5WblyC8sWhFEXiyZf6vmQp5OnzxCr7Fnuv6+69WdSIGyY7n6043PKy+vnH24mxJpXrr67gsVDpHo5s2mxzVcJTm79NGLX+mXb7ZRC10U2aMr6twg9j7ZWnCG7YdqIEv3a+qMSRoxcYw+/PJD9UDl+rvbHlJVaak+QN26+ts1mjNlBGT5RP24erXKySNOJnu9e0KYTnFOc86di2tKf6yvP8UifCK1qlYrf16lmx/+ExEr5fr2tTdpNsxhX1TFfihOZy06k/20hwoqXPXW8x/r+N50jRw0AKeNnlq/bQ3X0VPX3HChAnpE4DbRFfaPWspa1Fqdisg7Un958GXqVYEuvnKREqdO1RrU1d9+9L383XDSCPFSQp/+GjbzHMaPBr224/JBKV6Kq8YvXM+9mzLVVIaKtbxECy+YrIsfXkK+crCeuetJVZIVPH3aIM26/RoyntN07eLHUFSO0R9e/jMNfjv1xB8fUhffWEUxht1xORk+ZaK6JPZSBbERNcUZ8ovyV0DXENXSkLd7NREly7fjpFKhrBOZuvTmBVp42x/ouPPX/q2r9PL9Tyv/OM1qNCtGEO9Qll9CxEi8bnv+Ifly/9fX5nG/B2rj8p/1wP3Py9fXl7lp1L5VCVvbUbuffr5yZ2G3OuOs7+bwYIspL6tJ9nKcHJx/sAYeCFSeW8zdoIPgdeqZVSciYEx97WoNM9asA0nrRSOQPc+1oSy3hqdWHGlaiQMwp6Im7JDN6thIVkJ3WHetsY4X67vVUGuytWgAd/7u52PZvF407lDzLEbgdFOYHY+5lOAD4TTeWCRMozU9YdNdw37K3rvNaW76jV5/R962lXgokHiTe38/UT1HRxDbQsMrpK25T5ny1jlOjquVvVQN++tqmp7duZ97xPTX2h9364uVBzVpcg8tWjwhd8wF78X8RkfZ+TadI9A5Ap0j0DkCnSPwXzsC/9mT5H/tMHSeWOcIdI5A5wh0jkDnCPzrEbhnbs/svMyCGE+yH/uMjER5FqQM8h79sEP24EG6FbDT2wsQ1Z7BAWrtwd0IN0/UX2YHGmA5ciUFyjxuHeZ+QiwImNiiXenNyiWrLgAVmuVmwa0abOA88Jt+qR1FsDd1nu7/epD/qIA7dpZQQ+1mkwAKLYDjEJoBqOgMAPCH0DCQwFRm9sBvIimzLG5rAiDm4b8SEL6ez7BO8FYAXHN6dPs/MhD5h79+cMf39nNtKG5bFAjI5Qf43QoYZDbMZXUNqCro0ibzzDIJ28iZ84NMDQ8PhHTzBXSJIG91LE/4ZYCE2NBGBKGcw+LsVK02YfWbc6pNGzaf1O4D2Y7aLdCjWWdM7KbeveKwM47SkElTFNEjGZLFE8DGMngBP9ygushAqz66A4AkTAf3p+uTT77Wrn3ZmgzIdvODD6o7SsFjK5fqgVuflHd4mP7wwuNKGIY1bNYefffei1j41mjBDfehmBwGnlKirW88p91ph3TFo3/GUrZGEQGxylt/UFcsuEuLX35Ul16yRA157wGioxDO9NAVl72oQ8dqdf29twE+XanwkAZVbflMB7csV8/ZwxQBQdtU1KTvvlijY+mAgYtmK2lEd6Ud2QM4FAA5lqOxKEhjR0/QjqUfk/uait1YQ493oQAAIABJREFUOPZwe1EeYMkZ6qrbXr1TWYdStB9g7UwyZv3AaTxiY3QC8PTrT1eghBygHol99fLrn0P6RWji1PGKioayQYFj+WqhEIsxXbtr+5bddNJjmTxhHHbB0VglRity4ply8euq0sztWvbaw6orrkXR3Vfbjqx37LGHDolFfdNXQeT8uTFvA2PC1R2wtbnUTc/c86i2btoJsNeqSaN6YO87Tj+v/oV7xAPCa4D27z8I3ETmGFbMrm4+qrKMS1QRrsyZWrJUfd0CFdwFe0wmWsq+NHJcmb+AyD0ToyEOe2jitDjNXzBfHlhz7/jhSxS22GWHANgXYKG9Pw1wdDxg6miFJUQxh6WNqzcpGBDTi4aCXFRaJWQRNqMOroNcya3JkwegZZ+efQH5UNOhpq3mfUI5hqRpEAFRvQGM3VEIcO5rNmsnY5XUN0Gx8eSokcvoB3joiuoikCmeENxVriipWpvKlbp7E6AnqrPBoyEuB0I6Af61YgloWWTYmXpyfzWSGVxXWQpoHgPgFaGD2Hm++OT7qL2OOsquhx/7I+T0eP3y9vP6bulyhxwLxwa0zmyDjQhDbVdejm0wNuSTp4xRt7hQrdu4DkVwjWLjElH4Z6tnjzCsw2Mhkiqw7h6lqsYqfbN0BTaBAYrtGs8SY1a1booeGutYKHoGdMVm+ZjuvfsR8ujIQCb3LjYCghcVWjU2pXExIeqGXWMgpGx8vz5kOErpELGnIFl8WeNiIiKcz/WFUA+FhE0DlD98JEM+gUFYc3d3LAwzuF7xgKwDBvTTgbRU7pNMVUDMNNd6QT6Z+hVVXIPZqgNXAgYGQR4MHxIOaT7XyR09tP+wDuw/orKSCkg3nALID3QjmzYABbC7NYVwLVxpwghFQe3OeBflVqqk0CxssSAMYB3GxtKUoLGxsY5aMQ0b8XrUT5UQTm5YZAYC9vZP7Mm9EIUqqlQhIQDLcb01YOQMLFMh7Fm/8M90SMwm/GndvSK0bdXXuuOOu1HKV6MSDGZNha6za/Qfhs791uTtaejZWbId+3unprQv4e6s1+0KVcvz+59gc4N7bd3vALg77H6tBNm6brb+BmA3Wz6f02PU3jDkkNUOaQpA7XxaO3lLu4Xzp7lCuDhKISehVp407/hBMfpZhisq5kbId3cajmzImurs5+xA2slZR3Hk2A7bvDcLSsv5s+xIrOHJRjQNsatdeKOAnTzc/yFv/WkoiCSnvI77zclqpk43obAzW39rLDL7Z3dqhw8gsw8qIR+urx9NCxyR45phtdsskY3ENYjfxbFfdldZTQs22vXO8bk6Ct82xQS7KRgleDn24A2ooEpraWCqN1tMs4luV0F1HNtfC7mpYu14TxdWq6XtRAAfQ502crjZxo7P9cKmMsTfS119zaHD6G4UyI5qi6O18eC61JLFXYMUsJ7i7uQDG4nNZzhrxj+bj4yno7y1qwaTjimpQ956orILppnE3a9Rl16+wMkyd6ks0Opl36i4KUjnXXUDlyhUj15zL4rO73Br8NKF507R4MFJco+LUjA53ys/fBnlVZNGzr4QC/upyt7ylWrZJyRi/bqR/9c11FP955+rtM2b9dozL2lY0kDnPreM4GYaOCL7DdaE+RfotcefwCJ1r2az1oX4h+jkiXxiHkppWuqqPv16YrM8XCWZ6eR5biRPM9NRhp85fzRE0WSlp6Rq1S+/KD4hWkk0ia1ds4b8+Vone73/gIE66+JLtGbFV5p68UWQkXV665WnNH3MdA2YsFBrPv9Uy95cRpSBr4LZZ2TlZWrIjOFafNND8qS7ydW1QDkHD+vH9z6C9G4Wmn+NouGkPwrgMs67K6SqhzvW+RA3x9eu1/fffcP67KozaHRy9+2mbe99ri/+8gXnWq8uoxJ1xhmjFeHug4L2BxXgArLk2mmafOF8SB6ImaoCnUo7qJCIcPlH9iKLdr1aS5pQQiYqvfCouhCfEMR6/fPnW1SRXa+MJk/5UW/iorqqZ0I4dv5J8o0eoLRtu/TSHU8rO6fEsWl1p9GpT98QDRuWqIJCrP0PHFVuQSE1uk233naZRs8ejsJzq3agHvbGPvrM85co59h+pVDLJ56xSFGDEuTqqNQhqLjdn77rWZSthxVKU0ENzUr5hfUKjvDFGcNP/XtjSd8Fu31/V5wugnQqr1ipR9NpfCJGgTE6SfQCDva65NaFmnXpInnhamFSSReXKowQUCyWF5E9HEg9D1VjXo4KD6aSLZyphHG4a3CPHNy/RycLc7Tw+rtQO2fp+Qef1hDmYSV7nO5EQFz5x8tY5yN1fOcp3XzZY6xB3vJhDUtMatPACd01fcltCohIZm05QExFhr58ZaV+gEwcTT7s/a+8qzQsri9btETh1Ap/Pz/deOvNGn3RfK398i967A5sra+eq0vvuVGlNCc9fNN9yjxarEFDe2gADhbu7BVcIfMSeycotyibpsRwVbAfCcXdZeCg4Soso+FwxxYNJkv4pxXLlfVrgS69AMU5VuFDR3ZXNvnxmdlVWvXdZmIssHHGHWDBvIlKz9vt7LPPW0Kmc+F+DZ89Q90HjWOvWKEVH7yl5D7B7I+8tP77H/XgQ3dp1U/b9D6OI+6swVPHJMknsjv5smWaMW++/GNGcu+0UO93oiJtUUiPUVr+8hta8eYK8o/ddMbvztbi+66lZqbqnisekyeWOCP6dZFbULPSyQVOWXVAI2kAvIoMXF8aBrd+/A73336dde6l8h8ziWXPl7leq20/vqe9u1bo6tsvkmd4T9We8oAsp3FsWxp7VCIdCvM1cXJvXf/ao1zrQBosN+vFp19SBa4gf7zhRtUzpz795mNNmT5B5/z+OmxTWO9oBiUIV9+++pn++Mf3yJeOcKyKG2na8HGskXm+YtW0JiBH4Qr52YAjkdUMV8cRyPEadtb89gZcc1xgr9hUzb/RdEoTXIM9LzlrtDGTtk7b+zjeEPymdfjw/EVzj5sXTyPM1xaz2ndqBrWGuuOUSQ+rXXJsnKkyNNmwL+fBz4X13cVpuGl/pnKjLrG14dmQdj/qSxPHanbEPj7eDjna3lfL8TvNTHZmXuTe8vhjzgsWJ09t+M1eTv47Y4RbhtkmtxZ7KIAmybtvHKP+k6NR3pY6EQhG3jZTi+x52PHjoCmqoqxV5WWVTpRQZGiMvkP9X9Pqo6uuOQeSu/rUoLNei/rNjrPzjTpHoHMEOkegcwQ6R+C/dAQ6ydv/0gvbeVqdI9A5Ap0j0DkCv+0I/HFR37ySjNwoH8jbXiOiAXj9lZmOLaoHeYqWl4T1nBvkgb1MbWvQagvkqTdAsAcP/X6AVeWnqpSFAsXTlLCBWH5VumvT8Sbl1dZAzpE1xwO6m6NQAsw1Czf+buByB1jQYePlZNH+M0UsoIKBve2gd4u8UFwEAkwHeWNXCWFsoIU9+Jt6yrq37Wc8WnwABiCTISMQm7YDCrxPC8dh6t92KL89G7Ktw9bZMgY71FX8jh/ANxwbACY2zOSpNXOORUZQ8duuWPKaksmFh3t/SLRBQxK15PzZGgNQ2dZUpuKcw5CfjVjWBpGPadZckLGBwVLYAEcxUlNA7lx5mVZ8/pXefPlzQHIUd2SYpmLj6hXirrOXTNW8885GeRBANmYMZFuYyrJewK4vEjviaaDSnkpZukov3fM8drzN6jIkStc9eKtGYGP46XW/11OvryKny1vX/GGsrr3zDWUfWKUn77hXF116A8DcjQARBTq5+X1IK6w1o1Fcp9Wq37hrtO2NL3Tj3Y/qq01L1SOJ423bC8FB53tqk55Z8oryy+tUHdyqc2+8UgsvvxnlwjZlHftO3bxRiwKsrl1DhlxgGNa7AHt0sReT4dtQ3ood3yE1+4fqhj8/paryXG387AUIXB/t3VqCYrVVQ+bHoLydq70//ar8A1WaOLsPNspeCuG8N3/2vdZ8v5Mc1X7yj+iKZfEGJQ0Yg/pjsCrKj2vNyrVknzUAiA+koSAIgsAFBWYM+X+RkOq+2rBpk44XVGvO4iUQWN11hDxDd5QMroxlmW8z1ohe2rV1jdb+tFn7d1ZpYD+sq+cMVb+Z0xQ/4GxUDt7a+/4r2rBtvy586AFA3f0qytmv6uJ8bfkxBcWnpwKCutG80G6XfQoFbhTZgwHBEfp6xXpyjpnvIE9tKCQKUFfH9w7SvfdfpfGzZsL7IFdnbpaeOKDHH3xKORlFQNreKsgtc5oPFp87X4MHDtSLH7+rY9k5igkPVivZuKnpZqsLqMU8Rfwj+i4MS4OMjNDkYcOwMwzSpFkTFQyp72JkTW2Vdn77s34gv88ToPjKG25W12GjycgrVkPhcTWVp0IauSvIAZYhbqKilL/zF634Zg15xA0aNX6khkycQMZfTz7VmilMjVjmgFkOgQbIbVyaC2NlKgU3I2u4X8yicf2ytbrv7jdRCbdpwcyRGj9utFKP7NbuPZvVrWc0NsDBKqmpU05WHmRFpaaNGsr1i4YALSJ3OUuRHgO0eifAK5mLf7jlEh09cFjeEW6af9FivfTYi0pKiNSUcSPIeq3XDxDGBRUuKG58VAlJNOmM8wG4Z4AH1ip39bd68sH7dDSvRRHhHurdp5sSmacx2HDmZmVq2aq9gMm1AP4xOvPMM7Rn7x4dR4EzZOgwbJxzVJBfjHrWVSfTSlG6ctU415Ejumo6IHg01rLZmWn8/3Il9e/FfeUDMYpNKjbQqzds53xzAekBXUtN1QIhS46xN2rDhF4QB2dM1aiRo3QqB9UxWb4FpwpZLlC8ck95Y03fyNwpLy91yPEyVG3ZzAOzyW4HVrHrDTRLw1bmOva4rMvFrC0lBTSzoPzy8IWkpuukEdIqISGBeVipgpw0yDCcEyCjjXRoYA2z96uARD+ZkauuNC50jY7Rth0pzN161iAmF0qaNnNR+A9L0G9N3rZAaDqUI/PL7hyzizSdqEMOAmQbwYXI1LH8NZjXvoygbbfCpyCgpjMC0wBss5RsZM1yBYw1T8cmwNm6OiNLzZ63PUcd7etpfZPVCeoDn+fOmDvKWwPD/zoeZldJs5NZV6IO9KZ2eFHrEMGxHrHeo1xysvKsFFg9MGLRITJxsoD4I2nbacCohiAtIXqgAYWREY4dr3bVs+XUGiBOs1AQhqSe1DxyPxtwgGhq80VF50M+N+9IjXYxcpbP9uIz/VBym6WmN+oosxqHR2wP33WIW0bRHccIFGk13J/V5FO2Qh77sJZ50oziTRa4WWU2MJ6WXVnN/K+rYzxtLGg8crJ5TxPLHcfq1lbnkK/Np/MP3WiO8eE9vBkXBFR8cQBYm9sxeqCeD/Z3QXFuBIORsxy/qXMZYyOxG2hIKWsOxJ4SRbDZLnM+HfnFLqbm+psx+tup6TR9nVaL257gr1sLCLnusSE0JdTqxIFCffDarajgfeSP48Ty1yCXyj1163NL1QC5dNbEiarJLVUXmLc55/RHDTuAuIJIiDIPuXdN0PfvfQxZ0UVLrr9R6Ts/VZceCTS/9FRZ+n6Oirrac7I+vfNe1ISpkD6+Gjh6oKJwukinkWvuTbfTQJSjj559SokR0eqNHfEXX3+rHjhJRHfr7jiFpB3P0jYyub29/XD8qNaYsQM1bngyxEEetubh2rA9RU0uPurbPVQtpvRn3mSw3vhGhOhyVK87v/1GRw8d0qzzZiqQ67/zx00ae9YFchswRNlk0r/51GsQpTWaN3uyTqK8LyDSYM6ii5U85yJuGryksQT94b339MqjyzVhYBfd+fx1zOUWZaEMrKMxIZJ1IrJvItavXsrevFXLl3+j6ZMmMJ7DcXVopS6v1+Y1WzT/zAUae+3N5imu3K0/6fPXXtc8ap8HGb2BECOFOXlaxrn3xHVj7gXn0DgVCtGWzdrFPcd9tnd7qnasxc3h56PkueO6QqnhluK+lrr3lq68eokmzpnM+likt4iA2Lg2HXti9nzcywH0vf35pSUavnCBPn32Db34/DpFh/pp1KBeGpTcQ32S++iBZ55VRUWLzjljHKRssXpj2RvbM1h+KIP7jqfpy52aSE1L37hNn0Nor9l+GFv8Omed4RYgl5h7FXI2Ki5CkyaMoqGihKbGfA0bMlTdImK19ItlOnm4ivpXSg55m8ZNGqbzbr1Fjg2Ia6Uy923UlvVbzb1VPaK6q668Unt37JRLgJsWLVmg8Piu2rDmZ+79YE1YeKUObv9VX35CA1uBKcnLdMkd5ylx2lg10HTw3PWv6LO312nckF4oT6UTeccgMIfq0rvuZaNQx73PAVe16cEbn9WubTl65a3XFD95uPb+8LEymBNe3mH66vvVHHuyCojUWImN9+hRQbrttrMUNyBBDTRl3XzBvTQ05ZDtOgZVLspk1K4H92SqpKhK6cRAeNK4suisiVhqT9PTT72l1BNFeuLl2+Tp56Z3X/9QPXv1wi6ZfWxUKBnPGTSMFuHUcUR1FVUKYM2YOLa/PHxaNX3OBKyfA1Tj0qCo+H5yC4zV3u+Xa9fm3TRUEnFxvMCJphg1LpnGgG+1Y0eGeif2pwa6a9+BFA1I7k4T2FAVFWdq4PABGsAexjWQBoSsZl195sXyp/nppltu0NDLb3caM9976BK9/tF6TRjJ8UGs+7OGz7mK4+Y56OvP39VlLz3FGuSqJ265W5UncnTfH25W0Oj5Wrf0E33z/nuaPK23Lnnwj9wPsfrmtQ+1+vsV8uS+7Rkew1rspxMVGbrnedxyeidp01efaeeOjfIN99N19z2uqqwCPXDxHTpv4bkac8u1PKeUqDB9r6ISkiB5fyFr9zWcY3gOiA3Trg0H5deGkpjc2BYswq3ON1NLbM0zJa29nGchI2GtcdUhRdvJWfuyZhZXomg6Gp06XCfsT8u4NQLYWdNZ8z1xP+Abp87Z/rWBMWt1GnLb3Zccy2M+23aE1jxUwXpdw761zmwP2DO4sp4brdz+XEVThTU4kS8RSsOOO39avIC9n5eXt/PeVpfbcPYxxat137jy3FUDkVvJutNs9vd/E17/91EL/+HWxDk/5MD0LVFHuS1aS8jS5vhuvXq4kiZEobw9Td5a050RyRxrM424Rl5XV7Ek8H0ze4rAwG769qvN6tWzj26+6zodOrKraMTil8io6Hx1jkDnCHSOQOcIdI5A5wj8qxH4T3GFztHsHIHOEegcgc4R6ByB/1+OwOOXDC0syT4VYUB1nxExjkVyRno6mZZ0WZsVFsSLG2o4e3I30NjJ4DPdDPl+lknnQ3ZRVVGN8k5WQNJiTRjQhkLHTRvTGpSNLVoI9oIegOIehnL9r8hbc1Rs11fZg76RqYhnFAB5a1hFOzjLkQFSdIAXrm2QSGQmVQEI1AAEGMnV5NhfWk6tQQ3mD9ZO3rabWDpvf/pz2hW6Rt4G0lHuZQpYAA2DpCsBfyshO8y6zx0ww8tUh3gzNjahroAsNRSgCpC7azcIXTLQosi57RoGiOHRoEjyvUqxVE0gwzUGqzvvkG78uKsKUo/otSdfUXZqumKHTzWeTd98+SOgubcD+DfT3T1jarKe/PMSBL+BkLUliiYzzB3lan1hlX54/nG99d56hcUHKLRXF11yxXnq1WekPn/yab346Xa5h/nrjjvnadEZC/WXe55Q8alG3f/+0wqI9gSM3wvA6QeIdlC1uVVKnjhdz1/yrjbsTdFfvngYcs1DFWTyhSSietifrSevuF/H8svVEhmL3d9E3ff4dQD8pao+sR7r2CIsZuNQJUbAKrboqy8+cUCYnihfmxqwk6UrP2n0DCWMn8LP79abj7xAthc5tTGJ6j3FR3OWDNaBn4/pmzc26MLb5ikRYHX75nVqyq8ka9dDeaUNKDlqlAPBVlPj4ZBMcTHeOklObXREpMadMRlQO8yxzT2Vn6e9KduZD03MQQ8sAvsDPELKYLMYwhyuq0RVkVGl7nG9lJQcrdwcCExUFgP6jYDADOD7Im3HSvenDWnyAhyLgUQv5rNHzV+syRd0kQ/K49aKPNWcKNbBncVKO1pEFz750MyHgMBw5eQXaR1q3eKyCshS1KwAP5FRQZoxH4XT9ecCujbqrafeA9w+AvDmpcqKCgew90A5WVODChIlXFCoF8eJyhIlEjJQcuF8AdQrNYmc2lFkNib06qcegwbLHY9UpicAE0oA1HBmD7xn6Qc6eOyUxsy6GBA3XDtWL9eyT5YroisA8ORxzMVwuTKvKlDT9uqDAjghCEVnKWrcLeTdhqFCTVRRZYmCwjwgosnlC0aRxYcUnTzGORUqgvH2DY1iLaCJwQNrdQA2d68wR/re0pbtqMwIfeUWI4PQJQA7wQK9+PiftfydrUruH6PxowaqhAxbTwOoL1wEUVOmd7CBDPIJ0YiBQ7FXhkQfOlAhXcP05Vtb9donqzRqQqRmTRiubWtTUKfHMTejHEX2H247X2G8z4rvV6kQpev1dz2iiORE/fLBmxCnW5kjyRqLKq4cS/JKrI+Hj5zsAJ8/QTakYvFcVlrpEOahKKE9IUwz0nN07FgF65blwHqrf/9kFPNFykUl1I2s4AEDEh1L2737DmEpWoXlJiQZa2JNTb1Gj47U8+88q5CYMNVm7JNXWDD3rx9rka/Sd/+q1557Txs3nEKRH+BkEre21jv2ucHBAYqESA30bAS4bVVxcbHjIBAAwWHQZw0qNrNgbmH9q4c59uY4fbGWNoWjrctNEHamgDJS02wUy0rLcFIIUwvNDKlpp8jfpBGHtaQbTgBtTZW8H3y+MWkoWWpwE7A/3SBS3LlHLHfS3tcL0s/Nmk6skYf5a2vk3+bC/jtF87cnb01pZOStWRFbhh61iL+3O/i6UoesHlBzzBYSYNYITIdoNKVru3P/aQtJI2+bHAtwN0hD/yA/x764DplPM9bTdv421kbw2vUx8NZgaIaBj/E4reK1ktFh3NzeEGQ/ZeXOE8Dbi4Nx5z6w+mc2lw54bjaXzBWHXAT4tYRZFxRNHpBwba1Y8bNuFlbVoeM3+rMdiLfX3zc7+TM3Q7DcDWAKtLtOkA/LPDQr/xZqkGX1NfOnHbs1Ylk+ZAhv5864eHubEtfIabPV5Bz4N2tgMtcMU4q7cqw+WNAagesKO9XQiDoQ5XUNxHJNAw0I5OOa8tayk/8ReQtF295oxfGbktay4wOoo96sN9Uo0OtQjhlAb+pfVjjOg1xuGsFMxNxCm1WTqbtY/5pQtdcbecu900ADiWPD+W+St39r8W0gv9mG2r9VYZc+f/5E3f3Yg7r32tu15uddeuWZxcKVV/2xWL/6hpcUhTX/Ux99qZXL3tMzNz2GyrGfatyylTSop65/+DZs6HeoqKREY+eeq13fb8B6PEWLb71CqTs2K77POJwvYlV4/ADWuJAs7t302hPvqCK3QjffdgMNE566+7knNZnGmrOXnKO0nbtpANrA8k6jFPXeLJTTjqejIM3nvvZCaTdYO3f+iqIxSEOG9IXstmtUgjq3h9Zv2S7voGAM7D251yGgqePH03O16NLzUUGmacMva2hKIXt9UKzOnj+bXPUaHTiYTiTATPl37aXVb32kzet36sLzz+H6Y2+7aqWOoKpMHjZIl+KwEdwtxrFdPXX4hN685xlt2XFMN1w0DmeRWWqJYibjIFCUkaHIgEh5RUdi5X5C5UWZNJqxr8Fto4xGlcObi7V+1XrH/t2P3Pda1rFicm4zMvL43hvltbsisK+3fUJRWYn8QoI0ffZADRzVVcOmjZYH62gLe8km9jn5OBps3nKAeljrWMSXFldgUXyKeyaX+u+uof0Yo/HjqZNx1H8j/3G62L6ZOpaiabOGafyUsTq8q0mvPr5SGYdTdeVl8zT5zLFavuYLjRg9Qk8++qHGThioax69k0agQn324Ye2orBH6M61H6CoxFhaLTxVW+mjvP2bUW2SSY+jgWdkPNcukHvblIzMfMsbr0UBzPriFdoFJwny6E9tZx3topJjRfr67Q9pQEqlLgXovOtmqufcabiNbNUuiPpYxm7qpIkQgJ46tnubcnHOGM84NDH/d+7YQ5NQHyXNOEt7sSJe+dkaVLDZ6oEK9Y43n5EHjRkFx6p0701P6NcNGRpDE1JTY66KypvJ4Zyh8++7jLW/kAYeiMqXvtXKb/eoW2isFl87g4zlePa5btrw/Vbd/8gnDundJTBQGbipjBwerSWLpzp23j5kqz/+yKvOvdgl0kfX30ZOLLV4E42EB3AJSegeo9UpRHvUFOoFLLrff/pZ9YL0nXHxGY7TQEuVt3Z99zk2/RmQYM1ErpST1c4eh+sYEBWg399xFXbK7G0biOKozsd5JZiGsUA1YG1NcoH+9IfnaT6qQCXbrH59/JU8hAx5mqaam4JZ82OVT4NVelau5v3uAojl81ifTlBjseFmDnl6h2rN+uN6+/FP1ZZVpQuuHq9z731S1diyP3jrrUrfvk3BNC15M/aLZo7V1AvP054ff9DXkNM3k2ldRvPBB299qMIT2RqQGKdeA7vrmed2K7+iUudfMFgPPH2f9tKsd/fdH6qMhdU/gIYqSFIviP+YHt30+yfuU8yYIdr07vOsGUc1bcZYRdGY98NzH2hjSqZuuv9+xQzprfr0Q9TmCoUmjSSveZM+vu8NiENvDZkyWpv37uSerqJeeHM+lgFbRRNpez3qWOc6SFoPU75ynUzZ2tHIYk0s9rNe1BxPnvP+J1O9vc5Ynrp1GLXXm3aVq8XmWCNTg2Wj817tBHC7itfJYLenKmqQtVU18DxTzb1cSyMSq+4/JW/NbcFUwx0EbEc8jlnrW9OOi3UiWl8gc7KaNajWMuFZw03F2/H635O3Nn6MBg0NVgfbSj0UxD7q1muGqe+YSBXznGU54p7scdtOk7d2fLV1Vdimsy+ivtdCzvv7d9Wu7SeJQckjGiYOR6DhpTOueZ/NcOercwQ6R6BzBDpHoHMEOkfgX41AJ3nbOT86R6BzBDpHoHMEOkfg3xiBV26YVFKQkRvwPmLRAAAgAElEQVRaAHkxYGQP8iB9lYltcoCfv5OXVA8r4U7XsdMxDSBl4KorwLhZTdlDPvyBakvrVZBZDVgMSeZv6hx3bTxWj31rtUKDfbAKpRv8f03eWvZfu/WWB8CBJ1m0ONtCMhvIYF3bpnhszyQyEKAFEN5ymqyLvB7AoQ7gAVcsVCr8G+9j+ZwGYBiQbhmS7QaPp5VVRhAbKAHIYbaTRt56mOLMyFuA/GrAixZUavCQqLPMntJFwU4mJKA5FsptoABxAECWO1hdkatIclLnANSOHjFAJShm0lKPQijXqceQJGz3whXTM0EhUdHkxFUr5/B+RfedDiiDTdrbr2vdOog03yAdOJwPAVNI3iZKOfKi+vUgH/VuQK5pkzkWf9SNdcrftQzL01zIhwi9+tKPWKz66prfn6fyXEBU90IsA9OU+etBlZws1v69KAjJZP3LJw8pedQwLm+Bk2PVUJqpkwe36q1byGID6L38mbtQxI5V3r4tkBAN6jJ4hIqwdvz6pS+0dflurGXryMqL0A13oWyZ15080j3qCvjahMq1i0+k3vtkmcJQUPbsGQKJV4taLFK/rDuEnV2Ikocm6+dvvlYRVojJI0aqzyR3ANsoeZVH6s83vKFR543QDEDi9IM7ZHGImRBQBzNOoZABhHf11c5de9V7QE/NAtg88OtWdY/uhkIlSVkoxxsZj5KifIWjeo6L66bKkkJVAS4VkjvaI4Z/g/mvgbQpRh0UG5agY9g2VgPE+vkHKyUlQ0ePVqFcbUGpGKOsSn/UasFyra7Qpq0HlA95Eds7XOedO06Tpw/Xvg3kEa/eoajIKJVVlqnOJVDpKEkyM4sB71zky2fFoMgZOmQQYCT5jWQ4lpaWQM5VEtdXy/co3ugsCAw05QGKOXaxEcwLs6Wr5ZqEQipdhAJ7xLxJ2DmTKwap3K1rF0DvfAiBcuyIg1GEFigvMx0iFZV5BXMUW93De/bo8LFqZRb7AHy5aHCMP8RiLGpP7luUmo1YZfdI6KkhWFnjW6wdq1YDqOejIuqugSh3/bqEAPCHkFkcCLAF09dcoxZ+Lp+8Ok9IWR+uYVtFNfm9KcrAVrgRwK4BLGzWzDnqOaU3cW6oJwAVPTxQheGn5wrB24C14Hcvf6lnn3qdcUe1OhzVlmst9olDUJd7q6wgXyNGjuM995Ln9x120omA6oP19Rdb1Yat6B2PPKwT2zbqq3eXcz1blZqRrT7dg3XVZWdCXjRry9YtSjmYrblnLdbsc+ar/GSK1mIt+tPKQ0pNRd1NzuGFF8/TqexMJ9M2gHzZQK55oG+4KssadKz0JKRmnZPlVlxcrUKyaH05/3IUQZbUOXhIP52/5GwNGJxoTobyQllbxTzKOnhcB1OOaCfWnbk56UpM7KqkpHjWv1pFc+0Hc+9b/qxvWDfy7Cr0xTs/a/NGchIh6VpoJDG7wXrmpyGtgdh6GknujTW9YyELmGh29RZdZ2SEdZUYIUk3gKOKCcCa3dUyFMl2tPF1Y850jQxUPKrziopS7UtvBCivI1uZTFavEMfK3h3bTw8fF8iTWghaLB/NAhESxdY4xxXByEDWMcdiF8KtiexmI9TcWPMtk+4/ef3W5K2NialsDZZ2gRS09budvDWlkDfHx98h1n0gKN1p3PB0rCWtfhgIbT9jBCpjS01obICotNpGB5Bhwqa8tTF2pTHHB8WpIbpGEtjcdqyT+X9GYtNa4dget/AeThau2QEbpWx1wy4O42lZ5ae9IriWnvJ16owDpTsqWA/G1tMaoyg09aytblxDhthR25vqtpq/NGG5+vevDlIS6p/sVtoj+PIhi9Cp1abGhvBr4ngrYXIraq0RgOYfTs7d3VshfKYLn+UN6B/IumTnbop5O/dmzqUW8rammjExm2GuuweNIKYsqmddaub4DLyvxTK5CZK5PejXwP7/u/JWqHhtPFrNwtz0WMzJINTFPjh2VDIPa7H0bsFW05S3Xi711AUPhaK0cwFIb2aum5UmC5tD3jZQuItpqmlC5eQsjuwlzA7ZXv9KeWv7gQ6VmTVBdOwRKrmv+yaG680vniWLPUGvPvSctm1aod/9bqy6QRTl7C/QDxBYsy9dqPlX3aEPnnxdn7z4CXnoZgVap7Fkjd745MOQf/u16ttluurWe2gKKyXrfJ8iu4br1017NHzGYvJjw1R65BMFxo/Wyb1F+pKmjb6xURoxPkk1Ac1OA0zvnvFYrp/Qr1v2ktnezD3bX2VVWdSfdAXSQNS3T18U/jhd4EqQjDVyUDB5mKjBeiUmkqmaypqWpt4oX08dLWM8a5gH3srKLtSN996Fen8/Cv0TNCaN1JEtazUwqa+Ce/dUxoksCNDdKP0nUZ8iddctj3K/uOn2269iP9WkYycPa2/GSZqGWrXgrHM0dBq2sP40iVVB7BHV8Paz76uKdWPh2QM16/xRamGPE02mq1diN7li520h0G00N5g7Q1VRkdYsXaPVK/az90FVXgth5MxB1jtqse3PvGiOqSW3vcVsUsm5ranl3mVOhdAI171fN/WFeO6bFE198FNflLm+ZM62UI9sjWxtsdpE80kV+x4yYi2r3TM0SEFdcJtw7e40GLTQ6NJQl0WJy+AmLVF4XH9V5UgfPvWqfvp6u4Ylx6prQqAmTZ9EzuVkGim4fyqPyzUoADVtJKQg+z0W3+qydOy1S5xmDJ+uZK7TEGUuE83M35amElxT8vndeOpeVyeGwZYFa6Kwk2UlpZnjlCppyHFjbHxRt9aWtWjVm58pM/dXzVsyUd0HjJRLcCy/1KRsCDpPvJq79U2ioSqdfWSeYnBzcOGePnrwmMJxH/Hy8qdhrFybcZrYwfx5+IXb1H/mCNYpHxVkN+qD599WJhnxjRUFqINpBKPOXXDTFA2cmUQtKMM2vJ8+fek7ffvBakX0dNUdvz9LIZD/S79cpx/XZjmRKOfMnqWviFZwba7WXbdeSjPcTu2FoF14/rnaupm6n5WqMxeM1vyrr1UKDh1FNPVNw0Xiqde+0KrlqzVz6kTNmo3lOM0Sv3z1LGS2O42KdCa6N2ggDYzLv/uZ540qFeazp41303TI9DGzx8irokxFNA8G9YuTH5bULeybWlvC9cWLX9DsdoC508r+NlrnnJfM3ilfaSez2Cf1RZ2cinNGvm6/91ZNvnixGtqOUL9O4ZRSqRaIuZee/lzffHVQrZUtuvaqSTr/rmtUSCPA0w+8ijp+vxJiu7AfCWS9b2Ef669imrWy84p0yZUzUEtP0h/vhOgtrmJf6adr77hC/bEaP7GbZw/fMiWQT2x2+h+iNA4PGKIxZ1+sz/5yD2tnKTn3I9irDlH88CRyf9O1/YOXaRAMdnK9v/9mFZbpcbrkvkcUhOL8xLGV8mH97tZnlPZt3qN7b31OHjQt9h3cGxtnT+06iDMHTjthxGp4e9SyBJdT3wIcMtXWOU+IZ3sOsi935p7TuEOnk9U/a1ayumcEpLlU+PGc10HedrgWGRlrEQmtFAXne+qd1TlTnTax8HYQxM5zlrNOU00t4N1y251nJ+5Cao7ZHFtMiNWYf6S8DfGjMYjnuA7b+448d3tPe15zpxnJ+v8a2VRalEC9VRJr0nWqffvrtyFvGRty6u1WhZ1XEM10t149DJV2LE2yRdQfG1MaFPnc9nFlf03DIxtS1jP2xJi/h4V2h7w9ro1bjjiNUTNmDi2/5dUd6N47X50j0DkCnSPQOQKdI9A5Av9qBDrJ28750TkCnSPQOQKdI9A5Av/GCLx184yy3Ozs4LQsLN7GJACseSo/J9fJvO1Q3pp9p+G09rBu5K2Buo2A+T4Qlp50b9cCLBRkVmFj14ANXit2hJ7YJjf+H+StQ5Ba/pLlIDlq1/aD+1t1jKPqOv0/OgCFv2Y0uQFuGwBGF7bFM/pBPBCRxHE5kqi/2oF1ALb2gC0IGFOwVcOMmJWkkbhNp3Nvead24Jovi+3rsNds5jgtO8qs0exQPDnWYB/UBoD/rRCGRuyAIzhEcCMAe71ZhgGIBAAk2riYHTLMh6ZNnuiQdYWAfXtS9igvL5e8ViwVyef15/1qIEabAPl7kms3YsoEhaGGCwKA9wCNd2kpbFcAcwy1gFauLn7KPpim9MNZ2vnLYRUByK/ceFSJg3voljtuIzd1gLonxEPcFWrd139WW2qpEsLH6f3lq7Qt+6Qmk/0Z3D1CA/r0UAwqEMsPLuQcvnz9S6XuzdRDz92jPpBRzU0FiugVo3oUEx9c9bGOQkQ1x4ep7+WzdBVWhq3Zh1XBuEYkjEc1Wqdfl36tjA0p+nL5TvnH90Al0Kb5S7CNHj9Q697/WEGN/tp2IEsx5ID2GhCk3TvWa+zgsShC0gEIdyq2fxRguZ8GAFgPHjxA9b5piuhGN0C+v1558Cs1xwWQ5ddN0WGoXn38dZiM4ONFdcrLbgNwK1QY2azR3bvQ8Q8QBdhWVVKmlJO1guskf5SMW6wjY6PJuC0tVTEqj65xqDYvQKHZp6vairOUsWuPDhzB0rnRBTCwARu/blg9x+lkZh42sV3Ur1dvgN4Y1Xl3RdHmBrHbqrQtW/T6Sx9hDZgHqF6MUhLSHk4hkMw8PzIbS7HBLq4lu46mAh8sTbt0DQLoI1cw2MNRaKaikmkBbA5BLldK04M7OYDuzAeXgHIU2lHqAqA3kIzZchRIe1BkIeXWkGF9NZPs3gBskMNQbxjoVg3JWXmsRCu/+45mgBzy46qxIh6mGbOmoSY+pZPHyK0ma+xUaQt5cyfVDxXt7y6ei1KxQEfIOY5AAdyd/MJmSKus7Gzt2X5AY5JnqNugQWr1D4Lg9Qb0NPIDYBpVcAPjk4PC6vCO7Vr/0zrUOl1Qk0coxBdFMY0cASF+KoUoLKmCWEjopdHzZkBsBgLim4LCLPtoAHFhbmPR2sbX2o8/0C8ceyBkTmR4KFaVJdhfl6NoHQSg6SU/GgvCugSTGbhPhw/tU3R8vK6680/cT41a+szTqsdmuwxLz5rmCl17GbmTNDP4eKHKJlPux5+3QoIM0ZkXzFPJ0c06uPdXpac2a9tOFD6FpDfW1ZFRGKIzGKswCJLtW7eiOj9J7i1jizrMFwLC8s9Sjx2HbEeVyX3uy30Zgn1jSEiIk2OamnaCW7RZA1GGjxs5SPF9B6gR+9EvPvsKpWCFBg2KV3ikH/cbmcHu2ItGo55lohQWFCsE0Dk3u0a//LJf+8iurqoEmISwa7I1yxSurEqWnexnYwtRVQtxY8pHN7OyZrwasY/FxdzJHgeOVUgojRGoQ7wg52oB95v42cgIb51//lwswrHyjornnF309bI1gIt7lAXJj3Guorr6OspSA6ptzE0paWuf8bjulnHnUMfQDpCLdq4OkuqoXv7Tx6z2nNjf6mUEbLva1Y6Loz5tee803zQDsrJmow2lPpjjQwvXE4Uy6lGzSGxirTCnRFPz2HmYcsjO09baeuz1rbHHCWg3QNqx+WXMrWbg4GBkkZFNlglcwyfUMc6marVPcyoJ88R5TwOyjXS3ZiZTCp0+Tm/qgjvFy53PdDcCHrDdqT1c1xbUei2s683YY7thE+lCza2GMK2GJG0CkP9HL1+ukYcX6i74Mj8/3sjydR0y1ZpbjHC3yADUsqYktsuHGtvPsdU00N6spSE0uf9NWVjLZxlxjdzPAcsbTTGIrNlsjC1P17Jn61HLOu91urnJlNo2Nv/o1WoEnjMuJmyi4kDmwjvQcGWkNLmI/KeFNcF+25dzCA9kvqP+taFrguhtZryNvK2jUaYWp4oys7C2UbW6aET5v0He/rP51gZB7uNRp2tvOVNLrryPIt9NH/7pOg1O7qre04ap+mCW0vek6seNq3X7X97k/u2iR257SNu/XaMeKP2Pkuc+buJwMuWfUnlJjr55+11NWThLgycMVl3erzRLZSvl11T1G0Uee3d2LRE4bHjE6NC6TXru/od1E3mYg89epMKdG2n42IdVfA5NX27KTS+AxO6isO5eWL4nEjnhp107dziKt0mTxjn5iqXUuJDwcOXm5tNcUqaB/QdpDeraUqyEu5P/Gkfu9vcriRTo3w8rWfZzgS3qjXVvyrc/kFdarJGTJsuXLNlfcQxI2faTLrr2FqVCNq+AQLrzz4/I16eJBrIUx4b7q/dXYDvcTN7pRZC+8WqhcSyi2yCaTxr04Rsf6afPPlNMSI0WndNL/Yb2UxsNZ82NvjSFmCMDtQFVpieZnc04ALR54MTh1pN1zMexaPfyLFUtFrJ1DUE0O/hyT7aprgr74BPpOrTvgAqOFynreL4Ky2lyKq2BIMWSmEbAkckDNPuq0Ro2Opn5W6XjR45RWyMVFhOFI4kP9+jp9akNFXNLsGPz3oSVshvrtxFl3L3UonyVFeXIm5/ZvvJX5R7JohGnXpU0G0Iba+6FFxHP4K9TkGSZJ3NYi0PUJa4ne4F4x8K3salWOWknsVTFHn/QCPmw/ra0VKsOW/2qygyOg30nTQteAaHcm3wujh38gJPV6YIK82DKGh3ZfxTL5pmK6z0Xq+R8NRQcQilcochefeUf1U2lB7YoP+uYkzEdz56ksvwUe8gMZy8TFkZTAPUysWdv9Rp3BtnFX+vzj1Yqukeo7nj8FpSbySzVOIDU0Mz07Zcqz8zRpuW/EuuJkj6yVGcsmaaRZ49DFV2L88dnOoprSO/kUF11+Rwd3LdDjfg/ZxS2qKK4Xjded71WrqaZ75V3NHvSEOWwnxw1arimLzxLvzv/RvZMwbrp1guojTTqvfgBzSeu1JUwHaGprDADi38yQwf276LxU5M0/rxZStu+S+/85StyX4fROBWkHew7sjJKlZ9bo6suGqZF996g6rZi7Vj+tbyrmjR20QK5RXZRwclT2vjjRmUfOqF5cxbo3XffIxd2uibPn6q3n3uKGtiN8WnUl0t36s57LtE5d1xNQ+MJldRm0gTB8Oc1aMOX+/TJJ1uUnV6li647T5c/cpP2bVumryCED6fkYr+NOwz796wsjpsGj27sHydPReWMInnAqNHkmEYoe2uKvv7sC42dOVFTrlrC2lyGyrs/a1wpH1IKuQjB2QDpT+PAruXLaBo8qEkXXsFcgJQXjQb1+dq79gP2UnuwOSemALIwafxsDZ82S0WZB5Wxf6tcw9s0dNxMHUk5pgcueICfk25+8FoyqSdp+Ref6a23P1NdNeulDxnRXjiDeNEAZs1IpxtXzXnIaWQ122THUagjR9aib9r/n5G37VbF/6O87SBR7X2aaFaweJlmc0uiHrY7T1g+bUcdp9aajcVpcth5PoT9tD2ELd0N/KfV6mjH85xTBa3RllrA+u7vQfMQzg8enqfzdZ2aedpdgj9rzDGCNcGNz2tzGqao6HxWLcfVxL31n+5A/mktcOKA+QzIW8e1qYq9As42d988UgnDuuEQUOxEgDgKZcbCLJ7t2bK+gee3RvZbNIm6U8TNNvmXVb+qpJIoCiz13VyrK5/9IYesic5X5wh0jkDnCHSOQOcIdI7AvxqB36qmd45y5wh0jkDnCHSOQOcI/FePwGPnDaw4mZER2ALwP3xUTwfYLkUt4YVVpqkxHNWBgbqWl0ewpid2rN5YadaiwDMgwBcQuA7F2imIqQ7lrWXebibz9hQkQ2gQQLTZSPL7/yl5awPfbjNpeY4Qwyh/vHmI94HgsO5mN4ALA4nNXqsj79aACes8tzxCmFWIJwOdUUqZWgqwwUhZ6wa3Yzecz8NAdMAGMx2zX2k3tTQA2bINDZlvBFj2wqLZRflVUAWMhxsEdzUAfhOER7U9yKPsCOEzzWKytbke5VKVA/bbsftAwDQCPpRV1kIIcawEa4XR7W6kg1cwhCDZaw1tqFQh0xYvnKsxU6ZD2hwEMPSTZ1BPAE+Q+UaUCqR3tnG+Bjy21sTrrQeW6t131qscILoO0Pv8yxfo/gefUGCot1I+flir3/0CW9kk5bXGqU+fRg2eMo0cuNXKST1Gduk4JU2dpeiAYD1/80PalrJLo8dBsPaFcEIJNHjGAgW4dNFPf75XL7z6tULGddXTb7+orl61Wvb0K1gZj0PhMUbekQFY8Llo16ff6/c3vwHxFqenlj6D1WKt0tf+qIM/7CBntk3dhwzRvKtmYUH5iYoBqCNa47Vvz0mtTUnVhEV99Ic7yM0loC4jd68GzJmusl1FeuTml1SK2rXvAC8y4Bo0OWkgAF+TPv0pxVFqjBqVpFueuEUF6Rl6FaVDRQHZq5ApedjfzZ0zTr+75lKHcPru00+Vn31Ki85dKI/gIG3dsxtyvFLJPVFAkh169ES5ontFY5U4G5DVT63VuaoCSCrNr9dBSMDUoye04XAOhGyFzibL+KZ77kekXK28I9v05fdfKXFAH8UlDNfSj79VUUG2rrzyfI2aeSE8Cra72Cp6AVIZubx6xY/af7JFs8jlm0o+6hvPPYt17mGFotaNBxjvPchFCxecSwd/uLavXavVP/yEfXM/xu0iGiPS9dKDLzDfQ7BIHuYAaqn7jqomE5UlyotxE4ZAfgP2+3pp966dyi/C6jjYX4NRrFRCBlVAAE2aPVU15AwfJTfWrHLjeiaixizQfqwbM/MKNXzIGNQf0Vr6zU+qIkMzGYVpVFSIgrFhLIXsXLf+IPlyheoCYTtxYqKGjuiBerpVYQkD1A+iwBPbS1MU2lcjdpFVkAseAHV1lvWJOiG2TzIKXsOyDGRsV0E25p7Ul395S4k9klEBdtM3y38hT7lBe9MKlBgfpNvvuVnbV38P0e2JFeZgsvl+0OEjqeqD3XArGcKNKHbnkuXYp08vxqQIsLFSg8+Yo4xtR5jrezRu7DhVlR1R+tFfARaDsVJ013qs7UohycaNGwuhVYNSfDf5khGosbujHotWcWWN1m/YhGK1DWAa5bE/iiVsSQ2cLARAN5LfVCle2AubjV452YRVJWRvk804HJJ92PD+6hblp+7xZn16ULvWGTl7CjV0ra68brHCIiP040+ruC6oN2pbAW+xl4XMroEktsw6U72Wo06rwEK7tsYAVlur3FhHybumkcONtcOcD0yhXce6Y4SWJwBsiFs9a2IAICdtKWTHtQKQhtE4MGPGZCUP76PIPoMVEBYL6Fuj915/AxvIFeRU59A0EuqseQa0mvLS4N72DPDTVvIcTzsEa5Rde+bq/9fkLWiywbztX05QutUnB4V17CONTrVV3NS3bhC5XtQtfzLt/CF37GfqyA12gOfTL/gRrimqJb4xdall4Jka1oNJ6mW1BtWspzlNmDqVNcYTQraOJqRalINVKAVbUdKZ3blj5mzDY64PgMyeZjdtEsPTr1bUzjaWpobyQXFrWbjO2Bo5TqOHqxHE1ApTRhl5a/muZTQg2bXuaEr6282IqdhcIKVxanfukQCAcDeIXiM/rf65oKi1bGVB8prldhOEnKn5fVDe+/miqjVrCRRSBo43QNY2WWa8ZcyaDJyz8aOBw9fPg/mItTRq3DoUs9ZkYNbRVncNuHdDHfWPXka2GbXu1HAINC8YU0qTArF3b2MsLfO2BmLQ5lSAVwv/bm4ep60/afZw8m65ljU1kHrYJqNzcgjb34S8ZT8QRC2NIzJg3syF2M9Pw1I/ULuWfaZe02dx38SprayUfNUvIT89NfKsK3QUl4dbF9xArjk56R4BOkmOe/+kHvrjs0+oa3CjLl9yh66/YRH1bKo8ajO05rvvtXHTLp173eUaSG1prkaxCdny2StP0kDjrjMvulgr/vI2VrHlkHFdsGAuw/43W1EQgb974Ba5kDFdsHe7SgpPKTauizP3ck5mKya2u/LIU1+9fg3ZqjMU4h2ut159h+vUTcPH9NEZl12snat264WnXtFNN56lwdMGkg2OQqygQn958Dn1ie6uM39/qzy6RdMMtkrHft2tQTRPffHOMmpCvKYvnsO8LlUD5GkuzhA7UCN2JSd73iWXot5dp1q/Fpw6zmVN7EcN3KKiA8sVGIwPQ+/eCsaNoRQSLvVAhvbi+uDJHm3sxL7q0SMaUstHLX5RCoyOg9z1Vl7qBoVG0GjhNlhV5RWOaj6I/Fd3CE+hbmZjofqSAhp3TqAs3aPdGw/pUMpxxtFFgRHUvOExkHjDNXhkX9XQ+FDHPRcaGca92aDM1INY82JD79cVdWYwGcC7VePvRwPZbAWEDuCma1BV8R7HOcIjIEEVaXu07oel1OUzVO8eoqXvfagB7AkmL5zHGKXr82ffU01OldNQNPPChUpCWerZJUgutbn8birrJnu/qGFklyZD9Kez98tV5iGa7Q6lKucEymf2CAOpUbmtxZDfsfINJtbBVMl5lfqcfYMbdWD08JFOQ18tiuIxKFXryST/7NN3cIQIQKGapB7k1vsE+pMhvAICt4isa091CQjUiHMW6ejWo3rt5WU0BJVoUP/uuvuNeyHPqcfc+42Q1Bl7j2jF++uVsoX4B3jk8K5+ugCitpYmwbU/71ZpQQD58l3UPzEIJxhpyDkLWNdQyKZlKD5pCFvQJD18xQWqOHWKvVMdZHIP9ezdQ19i2RwTQ8ND31Aa/qqp7KE0DUWT7X5YyVMGa+rCm7Tl06V65YVX9dhTN8gvKUmv3fsAEQQJNHgNQMV7nMiCbB1hT7pgIYrg3t6ogiFJiRnZvOJbxWI93mvaIm34+kc988hniiXm4Y67F6uA++Rwyq+av2AeTXxNWrlyFfa2VdqwIV9/eOBqzb10JvNwB3OhRiHsoeQaoKzVB/XInW8oo7hFl7NHW/zgw9q27iM98YcHFUezTLBfrMpbapSelwVxGKKLLz2HPN8pSjuwlvvHR8nTzlVteavevv0OXEL6afxVl6GITkNJzf5xcH8d2biW+VqukawfzS5hevO5R1RGw+CdTz3oWJ/nQlBXV/AMcWw/tahAATRVxcYmKSg2meYCV+bZVhroVkFqj1V0vzE6ik35zRfdLV+cYf788sPqs2AaxgO4YzIAACAASURBVBjYRnM9H73tD1idH2ed9mY9wjmEZkWnPp/OsrXcWLOINzcJq0ptENIdeeke2D53ZH93NM46Cl1+3l6OkvV0vIA99jWy/6Bs8AwDKcs6bo18f32ZQwd/+b/Yewvwqs507f+OuxMghBAIFtzdHQotFKi7Urepy9Q7dRfqXqRAW1qKu7tDSEgChLi7J//fswIzPXPNOdfMOfN913ed/969UiDZ2Xvtd631vms993P/bqepl6XPExKI0/zF+mzXEtbcc34NOO+8NfEWXzsIfeZg1gJPC3m2VYDfOx8LYLEM5TQ62Wt50OjozhplNAxz8tp5XmOO3H+46vyr3zQB2tZsttMRb8meL2PNqy7SI3f3V4f+sY7ztob10It7vfPirYneVU7OvGGTbZ2CjgN6fNP6Q9p3vEDNWeiiInzKXvw5ibPN9XCNgGsEXCPgGgHXCLhG4L8agX/Pmu4aY9cIuEbANQKuEXCNwP/yEbh/TBQ6S2ZgZGw7DUS8Lcwvxt1haDhcNw6WzpxAJoZyI+3gt5BfcCNV11Q6WZCBQbh2zHl7CmwyuDdPsMmFhe7algIWEDEiFOGznud6opT+K+LtH4fdMvV8cYQA2UK8RTymMOCBK7ABwcJAXZ44dM7fzTvd06BE7Rvu5RQtrGvbfFjmYj3nqHVQXuQFGtbYxwoPdHib0GSuJesut8KDlZWtSE2rPKIW2b44uLKq6ZwHs2nYuwrEl1JDMiOseNnNP+4gEzwCEQrM4VVDYd9ceq2DaxWOiOJBVlhaeoaKcyiC53mATKwg3ytSLaMjibmrx30I+hY8nj+fNbZrtDp17Kx4cjZbtOtAFl8IBT9cJGBuq2sL6Vw3RKiPjv66Vou+/kXJx9J18myZLrx5lu547mGK+TXyxRX60QN/0fwf9ii0W0s9+cGb6jOAomBhml64c47ScLi8+NEziu0/Rod+/0Ebly1WK4Sln1YfIseuud54/zPcjuFa8fjjWrhgjW59/zENmTZK2TuX6+0n3tasG25Vv5kTVONXiasqQktf+1aL31qrXrO66vYXLmcf5St32Q6t2p6qCr8gte8erlGXTFXyjiP6/sUFjCP5i22idM1LVyJct1DKip90GIfl4BGTlMex9Ol7C3W2rqXuf3icurSmCIeddv1Pe/X1b0fUPCKKQms/xq1K+w8mg3nOVz3uxMEDu6vnhH4Uywfp6OYVCGPZGjR6LDmsgeSsLtCaDfsV1b2rOiJqdmwRrt6jJqrOL04bFr6rE0cyNHnKBHCGpVr+0zyy4DIR9cnJJVM3DHd0XM8+6tM9SqVJh7T0y18QPygs9o5RXxwkbfoNkl9EF+345RPlF+dp6LgLKDKfVGgQbskWkcrYkqiEnWc17Pqrcb601OFla/X04y8rHMfplXMmqxu5dHX5Ncrg+Bg+biIOrDR999VXisS9NPXqCx3E97M3/YV81WxlctzV00DRt0u0uvTz0Z13Xq/AuBaqpdD9PUX84rwaPfTUq0o/dJxstncR/D01YNwEJSefUtKeA+o/FNyvV4hSUgsommZTFPPhWCxVRk4J4p4njjQw54bPpRCYlp5PIdJNEbDRW+Fgvvq6CymMzpI7bi7s0bivi1XtFqhArC2VRVbkqkRECKbohvPi7CmtWbAUJGSZho6ZAjKws9z9EKhw2dVSsGsszVUkx1tpSrbef47c33VZuuSW6bripdc5b/P1yF33a+XvuxEWgnXVrCnaCBZ7065cffzZParPztL8Txeofdc4dezfgcaIXCqHpWpPHmFsu05KPJrBZ1+k7NwQRFnpokndcOLGaNeeZG3edUpHThZQ9CWrGxG3R3yk4kGJlhuO8lgCCGEhTo/Q0MFDcPHmasuWbcqiaJ2XX4DogADBud2EFWwqkEaT5RwUYqhQc3PWKhInr78/7kUaLswFbM7F3hSQvRAET6eeVFSblmrToZ3ienQic7iFqgxri8Beh6BeDyY3BJGhljnmeAIY5gMJzMXk2eG8j24Zq43b9ijhTK7jyLVc5ArydYtxXBv2uD9Z18UgmEtxWlbgVqmgyaS0opoMTIqtFCPb4XK//KZrNHT8FPYXLnuE31ce+bPmL/zRKcD64w4zVLybuWWYE2sROOzhznzo7mCGnWi4/+bjX3Xe/qM3+sOtnQmsPExqdoRm2zBHvOUPB+rQVDL2cDjJrA/YlIMcFy3Z5Jw7jjjrtOg0/U4RfzWhvBb3Y51lorsx+zPfe/F3T9YPL7D5/jhGjcJgrncn9x1BoIamjBL2H0ZCCsqG9bX3RrS1n1ujkG2j1cLPibq1CMhGiXBHnDRfs6/FDlBgN8oyCdzyxwHrzdpi4q39bh3bX0IObhXF+D/mDJ7fCXU0ZdRb8xELgh/bGMzrh1kAvJ1jrMXuKJ1evJ6HuYwNmUnDUQXv7Ysz0NCvdqJas5YnxxeLIO9pWb/0PCGqmkPRj+f5IfKW13qQMVqO65ZP5waS05zK4C4tR9iLnOjzjyY4ZtN+qkVtPF+49+Q9/UE1R4ChDg+0/GREiDLDNJOH6Ii3DfJnLa8h79VEbxOF3RFUKir5/CDgbb+Usv/+beItRfoWCN6twfK6IeS6B1RpJGLTmROnoRDU6sGPPlAM52xjdaKObfoNkTGafPM2eu7mB5WSQg42gml2fgnXFDiXEcL/9MBgjRk+U7dc/pT6D2sLIeAKnU5MVBKkjCzmjZk45qrIIg/jvLfj5p3HXmFc/WlKaqMEci7zEC/bs8Z07hjlIG7LQbing3XPyjwNdj1QQwb1ojGMfEvGKoqIgnXb12nMtMkIeMFa8Mlirr2KcYK7qd/wLsyz8eSh3qiZPcdq+gXxuuG5u9VIFniju59Stm3X63Ne19Vkn468+TI14lYsz0RoXbxMq35cA/0hTPfPfUPhbcKVvm8dWN8KBM/Beu3xl8g8j9b0O65jHkzUmp/WQ4KYRM5pgABi6Ne5C8HY71RHiAuTpo4npiBGx/bu1dIla3FelmrY2G4Iy12Zu1h/aWoZNGYI7tRgJYD0TT2QpiN7j4J75/ho0UbTbrhasUNZs7nGdBozONe5OsOVXqnV38xHxN2mvdtBmebngbV10zU3XKCBiHXe0Za9jtuUPPPcVEgLBw6Q60qDRKi/OrFG1BUUac3y/era+xJQzF0VHOsPKYEGKFx2Qa1ilXNwIw7QbA2YeptKzp7V9l8XqRtElNheIxwRuQRiQgpxF7u2bOAaz1MX3DJNLdu2Y52v0Jp5P+vI1iMaNmiMel16iTz4bD6sgwTjatOibxBIf9Ot118sb+b+MhqhYuJAOnuH6cz2QypCcP3+6+Xaf6iAtQRhtXkgqOxWGj2qP6j+PJzFx/hcoOBp0GnXqYM6TxovD+IbDm7dpiTGuCv0lV7Tr9CiD5Zr0Xc0OnHNMvG2Hrr4+us5riNUlHFaB7ZsUUB9OE7rZK1ZfZBr6AbiCmJ0PdjgLGgXcz/dzPVTNWtXLdnzoyCotCf7vY8KyFwuSExSxzE36cuXnmOf0uSHq9fQ4G64DbesNopDmkaP6QqZg/gM31ZqF9NBC77/QbFTY3T1DU9qyftf0ahSq8kzLtCFkx/g2stfs2YM4drMU2dSynCN79CNt07VrOvHqb7oLLu7FtfvKa55WyiyTXdlIoa9//JXatd+sG578ykaLD7UZ3M/0/WXzQYF7aF1Ow6AGS8hE/qU5tx6jS57/DGVpy/HmU6MRvt4+bTsBNbbX2/c+5IO7ErSw+8+q06DRumHF9/Uz/MXqVN3KCys6/npRL+kZKhjfJhe/G6hgmPimRuOKePwegXRFFDn0VZP3f4EjvBTev/7Z4gPiacpqxy0NOdswRn9Mm+Bso9mKoas5aOJCVLzKj380fssP+Xav2aR8hJxTWdV0qTXW52HdnUc6iGI0bs2kr0MHroH50zXkYPkARI8eV+BHrzsYZrC6vXZkjfVdsxYrrW49nfP0uGtK5W887i2bEzS9oOI6VwL+ECYCEZ49qThx4RXx3HLNYoXAr9dd9gaeF4ctT/PY+5tnbEvaw6zKAT7md0/nc/LrWPtq2UNLKcB1rDF1czNRk05vxLb2mYLiyPgWtsXpBe79rN7KKdpyGlcanp2UzDN35y3IZCTQhFvPc5l3ppobF+2bUarqGC7rXnJxFsPGoqqUJCr2IZ6fl4KAcJiB/71JrK/v3w5J95a666XIdxZ88toSOZ66eG7Bih+UHtlZ2ezHtY41xDWrGeRCXZ/V48gXlMNkQbhtqqmguzn9tq2+ai2HsjGUeyuyaP7VNzy7moWVtfDNQKuEXCNgGsEXCPgGoH/agRc4q3r+HCNgGsEXCPgGgHXCPwTI3BX/5Dysznl/m369QAbGKEqHKI5aWcpfFNApUub9nXEQkQdX0MQcwNfjwMWJKwV1rwQKoNpua7EpZadYUIQTkCKCflFHtqeVKIKCgI+Tqe3FWSdUva5r3/s3rL78T/CNf+K8eL7If4IERSm/SgKe3CTXcfNcz1/96Tw0Gg389b6ba9u3dqWi2SFCHL1qhFCfEDXVeECdsQJntfoFJabEI1e5tylmOtNBd08uTW1vk0ZgZZrSwHcRGt/HI3+FHhKynHPmpOXDvBqChsYJpwisyd5SNUUcigxKxpUasuoYA0ZQQ7Y7EsobtbJN4JCJJ3daqhQVVYxDsZS7dl2XL+v2KJtW9Mp4EsdKT6GgUw8k5qpwFYhIH5bMY55OpZwRPE4HYb176ve3Tur04SOatVpFO9E4ZQt9la+Cg6u0PxXnmebmyt+4Cyd8UHIvXaYIkOaafsn3+tPD3+u1GLp1nvn6NHnXlIAbqLq0mM4Sz+WZ3mhel56rWpwBybu2K4WuH3fe/VLLd9yWsv2zgX521J/uvwJsLPpWrBxvnzbgBpc9rV2LP1dl9x7Dy6BWDXiSHQLbac9932gB+cv1/CbJmtS/yiVb99O5l2ABk2arl3Hf1M92b2XPvioln8zV0sW/Kg/P3i32gyLUH0eCGLEpFQE1MM7U8k3C9WRYwhnJ/J02aVxumx2TxXnlmjZLwfIkUWUIPu0sLiE7xXiimvEEdOo6++6lAzdeB3YUwAa73117xGrqRNGKrJZS/JTyfmtDlSPUePVDgeoOwjs5J3r9f4LbxOBh/iMqyU55SguknBNv/BCDerfA3H+NPm50RRZYygc16mQ47mSJoWdazbqAOi/PQmnlYHqExDOscWhHdu2DcjAah0HV+xHNuIkHEf+FKc2bU3kOPLSYN4jF6dE0omjFF/zcV97OW6PESPHkofWU0EtyMwLKVcH8oczDxTo3ec+1C6wjWqIxKEQqfTMREEqBpEdQsbcCE2ZfQHWohYqPbxLC7/4HrERZ4ZbuFav3UOh1xdhNoEiWglHeRVOnVJcST4aOrQHeV6ttAqnzp794KJpOHBHMIzv2priPJl/ozsh9kWCMjyh3XsSceh5a9yYHho4aTgI0CEIPAU4gnarJPMEhWFcNp0GquBIqbb8vlZJYEYDAiNUjGi4NwlHCmLwQJDXV1x2OQ4+XGTFlfILbYkoSKZYa7IdOZaPr13pbGfrDl3Yn3U6fPIg2YS5umn2bEWSDfv1i+9x/OcqkYM3DGf65yt/gneapV07v1W0b6BSyYxNOpCh5Px0XXnHFeo2vpeWvfc2uEg/5eb5avW2o+raM1qPPTdHhThq1v+6QXnJNTp9pkgnQTL6+JFtx7nv5lFOU0MJzsA25EriOG7VXAknjtNMcMTBwlvp0YOCYnGNuU5o8kCQrYNl6ME8Uo6AKs9gx9WZm5eLhoijJMjHEQp79sQ5Pb4PYv5wYc/Tzt9/xtW7gxzqR8CYd/ybMxGhDMnMyTrcvWypDh0kb5Osweh+k1RBlvCPX/2iBATpwzi5GsCuMwM62a3mtM0Dn2kY0tljQaSSzbts1Q7lFDBvewTLN8QDpy+oaty2HhAE3BCU2+CwuubaS9UfV5lly912+S3atv0MeG+c6BQpvf2ZB/n1Rgtf/b/wOJ9fZ6KnIxQbqpniqAl19Hf89fFXB6sVhuss7bXpVq/JrcPy8tfc1f+43efdSG58fnMvBoCdDmbC9QW3YAKmN01FBRRk80C70hdBM4LlDONXsuxaJ6fSiAysKQi6vjzfmpAMI+1jP6fAbO9di2MWAzVIebCoiJuBrCWGmqyuIafR8MFOodmoD5ab11RyNr3ZvvwouPsjVPnUkVtobim+/kqRsEYimi+qQGI7xWvWmzq2D5+Uc+x422fiRYwe4ca67M9aGwAVIxAaRoM5l4zvb6hH9rMnGb6+CICVVaVOgdzex1y4lTQZeZoLGHexrXlNucCscYgxISDbrUEriwmuAPG2zpy+lvFJwdpEbF+6ndw536v4s5KBqLWcwgaEYbatBtezfT4Pc46zLQGcR9YEFUg0gCf7t5S5x9MdUYptMaEYkzKv2YSvrkWwq6JJqwgRuZQMXmukslzef9uDcfTheuS6Gy5SKOvz0sULNGPaBWoVFqVF7y5SGVjcx955SG3GD3HyKlct/FZxLWMgktTok3e+0UMPvaxVm7fq+3m/aGi/jpxTjRo8tBufx0dvvfqL2rfrqlvvnI3wzJxd5q6juDxjB4BNPp2IuHmtkvfiyLvnM91401jlkxn/2+IdUBbIj4UYkXRquzZ9l6SAyAZ1H9pGfQd1gAjQQgn7j0GQyOZ6AkLKyL6KAW///TufqE/XYTq+/4wOJu5i7urE+FXp+jvu1qZfVujlF5bqwcematI9M1RDxqp7bYDmP/uyUtZv0RUzx6s5QmBQZxRDjuPv3vxCP3+yTrOnTdCVj96tMm/w8x++q2lcG/h1nKBbx18FDrpA3219l2uvJH377IvKSahTl/jemnLlRdp56JAWLNirg5tOOj0Rg3GtDRnTj2OhTvu3J+gEjWljZo6QF5hZb47BK++4WVU4ZpPX/6b2w2YptzFCP/6wSFt//E0zu3XVuMsHqPmI1pxrAfJs3o4dFsXut68Qlefv1bqf5iv1+H4V5Z4CbUoDi2d7xOqLNGQGufBRcRAfTqsgabeacW3YQNaue3iiTh0t06M3/aJmYKefeWuOvGLStWrrYpomItVn0FDmbhoTcHp7EI9RyZyafuy46nGJD4TaEcr+d3MHp19RqkPbtqh5bAFTeluc2a2Y/yO1geuez1//QkEIxm1oBrrtyT8rtF9Ptpcmp4ZUYgyWq626ggAOodEPsb0WSgiUiVKiBHr0nELecb2Sd29G7PwOWkOCZl7SQxOnDVZm/gkFEqUQGB6qxOSTCJ6nuA7sobj2sUo6c5wluRT88kBVBkXr2T9/otRd+RrQV7rmgavUluO3mnnLyy2EpYXGlbpAffnER5r74S9EaARo0kVdNf2Wy7TvcII+e3kJ1/5Feuj+i5i7SmgqbENTl5eOH87QrGtna9v6Dfr8i+/0xKv3qlPfQeTRpumpR94HHZ2uuXMfgUTRSOZngrbvPqaz2bm6dPpkfTP/dxDp9Xri8fu1leum3et26c77b1Otb51WLt+lrZv2EvXQUU9/8Kj2/r5YaSlJCowJ0ZhLZjDXuDuCa35FqJ589zOFtOyttV+8oMwTe3XtJZfoYxrVTp46q4bQTtp3aJcuJTN4zgsPaOPCT4iECFf3IcPUwPqouhAtevUdfTV3uV779E1cskN088XTdXJ/rh68ZySO8GCt3bgLsT9bD98+WRe+/ha/c1bFiRscx7pPszjlnizTvZc9QqOqv15b/DrXOd6qTM1SUGR7jvf1+u2z7zgEYvTb6r04cas4Dnvp2S+fVFVZlooPndCOfcdopnJX1249neahH778VAEtAhHPr1LeaRoIcrM0cOQQldPAeSQxU1/csYgmwEK99P59ir/oGhpQK3GGVmnZ64v1xktc2/Yj7zgwXAePZUMRYf42vD2YYSMOOfcx3Bt5cNz6ch/kpALYmmrOVvuPhdWh4zM3my/Xfu7J79g1TTXNd+Y+9eDvjSaqsp41GK7Ybl2Yj6srIU1Ypvo5EdbDQebzL2t4snf5L5IRzou3tvh5N1SzBtOowHjW0xz714Yf6A9N0TznmrOc6wHWQ9apKprbzPlqn6OGjS+DYGTkI4d20RT44PR68Gn+pWXCXvO887aOY9Wz1MTbYsTbfuo0tD0xFzkO+YIRbmrC4lHPmtfItVojaHLDJpeWFdB0EasdW45qzbYMtYsO0123zqwcdutcWoRcD9cIuEbANQKuEXCNgGsE/qsRcIm3ruPDNQKuEXCNgGsEXCPwT4zAnJ4BFaczK/06DetJVzxyIDfqOWSwmfP2j+KtI8KyutaBs/Og697u270o+IZTMCgrqAMZm0uhE4UQF1geztsdiF1V3Oh7/xvEWys4+HmVKoRCcgCFBg9uss1xayKsKbBu3IDbTf/5h938O04lisB1FAQsx9DcQoa4chxy5wr/5rS1MoFhxQyLaW4pQzVaAdnQWPZMo4mZMOxB0b4CRHAVN/JVOK7qDUnn4LxMbKDozus3C/NWW1Cr7dtHaziZt61wz9ZUn1F+birbV072oo/Cw6IVGNJawVH9cd2Rc3fioJKOJ5FhVqxjZL2tXbuFwosfGUrkx5Er3Lp1cxwmFPxw59VUFyq98DRI2W4U3sihi8bp0LudfMEf1xQe0+HVKxAQa0HPXSAPhFtv40GzXQWHl+vjF1foh99OgDbur4mXjla34S00dNhI5WQco/j0oYaANq7CgZmSV62Zd72m9Qs/VPKZg7rxgXuUTM7r03e/rvgenfXAmy/jGA7Tr28/Dsa1Stc9hdMh47B+/v0XxSU2asm+szpCQWnmRcPUI6yRnLK9FIiCwf611vo9u3Tlrddr6IwZKk/eI7RBCq9HeB3yTsHE+tQEKPlAjspK/HTwSJY8W7fTFbPiKYIdVW5aidJP12gv4m4h+7bPgHi1xoF7Nu0UmbBd1A108OrlS7Rl+TFNoug5acZkBDRvzSObr5AsuSuvvVtncFeuWvU7+7dSzXAy1yMMRJOX59ayOeOfgovCiwJmvU6dylALsnhbtQ5UYVa2dm5PIpewhsxB69R304vP3KV+N1yPo2W9flr4q3Zs3aNknM+WzRsShiBYF0DBydyshhJvVGQwOEeOwwKPSo0diRjaqTVuzlxtxK2TlwMKF2dcaMsode/TTtlZZ3XoyFlcJeYuR2TC5dOCQl981xgNGdYXPJufskBp7ty5U4W8fh/2Wy3isiFfj4PaO5GYTnE6DCSol2bNmsHx08oRcrwpru7YvUHp4D4TT+UrNa2An7XQzddfBPY4nO3IAuFZRdGwAkyqYZXb4khtSV4cRd9WiGlegaoCVexWybGfDU5zT4o+/4bsvv156gB2eETv7jpLrvPRVHL6EFZnXNSDLFhE8IJibd64Xbnk65UiYlfR9BAeSaZbj57qQk5z+7g4ldKUQclQrdrFKuX4EX311l/Av5aDV4zDGdNPW/ccBimYpouvvUJDx/ZQaAwNJRTNGgo9dPjX3Xr+rW814+ZJmjJ9jEpOJWnreoqx6aU6nZWpK66eqvGglfdsxI1z8oy6RvfWBn6+cf9pGjCCmvIXqfGG0qBRyb6vqS1ScUklBfXuunDaeNx/FdpBU8NZxu1MdjUzB4VCm/uY1+K7dMBxVEFGcraTSxuAm84Q6p7MRX40tvQEExkPfvPosf1KOJkClpzmgOnT5E0jiF9Qc7UlA/vM6ZPKyU1z3J0eiBrVZDyeRQTOSi9mnwYoPaMM/HI6rscahUYEqgFka15utiNmNTK/ubMxVZzzLXyCadK4BgEXtPmPS3EiZTCmQaBaQSgjDLckL9JQhZ5kj1bgFImJjaVgPJhszuPauOkI87q/Ajh2S2nmwG7KfPavFUH/iaXmHz7lH4m3NsbWxlPt4JGbHn/ED58zzP7t9Qyt77h87Py0ebvp0eTNsZ8ZqcBeEQGWuTwAQdSXArXlzhrOv5rFrIrz01D4VZyv8CNY65re29y71nzkpNo6WEp+zxqI+LcHwqz9vgn7FWCXi2EFWwHYm5/78B72PGsTMhy2fRk7wtkqR7hlFeJjGiUiiC8/N47ncyhnQ/r/1SnFWlvroP/rHXxltVN8p6BtriTrobJtsIYlaypALXVje4JxjwfxP8DIFJ6rcXab/EnRHAdfPYVz+wy2XppIbH/al4PL/MNYV1RUOGKAraWF9sa8Vm2VIZXtPXhPjlcvez8rpPNVyfs20ORl7iRzK9dwDP1NvK3HXdsIicDEZRNvyaAHhewGztm2xRlxYglsrrP85XK2twKhuIwxNbQy0jPj/I+zdf87xx16Fs7zcl08e7Qef+c5mph+BsWfoolX3KjMo/t0YPM2fU3e659euFbN28XgGOY6JjBYRQhs18++X3fcdaem3nqP5jC/eruVamD3TqyDd4NrX4dbL0ovPP0V61M7XTNnmvas+lXx5F9HDejOOYaogsjvjjiYngrOliaXhAMp5J/mII6Qb+2LM7o+XVWnvNW5T5Ruf/I2BZMBv/eXZdqzdTfj7q8Bg/urZbtIffrFFxo3drw6t+mleV8vUTPywVsiGmRkpThC/Mwb79Q91zysK6+ZpJHXT7MrGQTQSNWWlOrTB5/SkR0nmS/7qvvoXoobPYRrqdba/ONaPXbn65oyqoP+9PglYJI3gJHNUdygiThG3fXTFz8pgQiCZ56epn4D+yufdSrpdKpOFZ5Uf+IOOvS6Q6d3bNAhhNyTp06DDT6oTuSGtiYK4OAxczWXqrykjsYcH11xwyiNmDGUNaFEgWDz3bxo4mJdT1i/VCs+/47syDx1GdBFU6ZOVBiEApNPajhegppFyc2vVZMplzW2iiiAlZ9/i/M1jcatNBpPgjT7mtmaef+V8gxjsBvLuXYS2G9cnQiza79fp2/B77eFVDDnwZvVDrdjPuLfuoU/kV8fqTiE0TTW5gq6MYb37c16BYY5K0ON5GZ7BIWQfTrSWZfLQRfXneRP6gAAIABJREFUIOzX1pUpmCaHAJqeDpEb/OF7v4KaLlGbts0Zo24aPDxevYe0VbPwKp3kOqQtuNw8nKVFBfms9zREIazWVHs57ut6DsxwKCV7tx7QyaO4lNGqe3fqpsSkRHkwR/Tp1w+kMLQGmiuzs2j6AzfuznVhJU2S7UZeoIUfLtXvX65Xi9By9RzeSRffeYm8moeBfs1WVHQfzsdgmgwj9dJ9j2rj8t81cWQ73ffWE8rAOfrINa+Qh+2pq64A28u1TyB5tEshXyRDxnjj8xeIbkjTh++/rVuIcQgKppmARrs3X5uvlmQAT5zY2WmG8fCIIFf+iK6++y4F+dfr14VLySYepe++Wax1a47q4dsmqH18F63dBJFl5T7wy2F64S93Ky3zENfIKWoZ11JxON59goO1a+02mlbCNHjSraoud9ec628HkXBG42isax8TxfHqo7Vcl+7fk65Zlw/TzU/fqZKCZOVkJeIA5tqtUzw6f1dtWbRQbz73mTrgku45oI/e/WGtmgU06MtvX2Pd262fPvxexWlleuCl2zXu5hvpocrGFZxBYypNJ0ZbwAW/a+FKfffuAt10580K62XHaRlC9Um99sLPCvSu1LCuXZWByJdZWKbr7pitS++5hfm2XF+99heypHcqhN6sFjRddO3WSd0mDsK120kh5tjkqA5h/3j6hTIveCll9xE9/Ke3aPqo1TtfvaguY0Aq05xpaPodm7brxRvfc9aWEeO6cb2Zp6M0N5YxV5p4a+u18RpsLfCkuciajLy4NnDnmLK16zy93xpYHRoE//NyCCvmxDUB0wRenmvzMRM3bTTOXG4RBQ5a2NowaCLKRcx1M2KDIZO5/rAV7l8Sb9kWy7wFyOREctDy46zSzlrLWmNrkt272RpoD2tAsjXV/rRrHXuuOYCJcxZXWo6j1yaD/+PirTV1ce1/HitdD3mlguPS6EzVNSU0v7XT7u0pnPupxLaM1biRfas6XvSs5TS4Hq4RcI2AawRcI+AaAdcI/Bcj4BJvXYeHawRcI+AaAdcIuEbgnxiBuweEViSfKfFr3aczuZnkHyJQZtDd7203/uedt1YGNnHUQmKdiCCKt+YWQkwN5ma/GEdKAXhAE28bcaFmkwG5M7lMNXRG/3vEW7CeZHsGUkz2pQrhSXe4u9Mdzs0zRQQrHpwXb88jwaxYztMoCHipEqHHC4eTG9tvBXLHrWWuWT6OSRRW9LB83wZ+pxohzSncO44uClJG/3JKBvW4CPxAkZY6aM0GCh/2VUcho45idAAO4EiEtWbgfetqqnSWAqAPLmR/K6aD7jO3aw0CgQ/CTYB/mPoOHkE2bKxTaI2JaU3RKg5cahUF3SPKpFCWtO+wVvyyXPXVbrhHw9Spc2v1GzRYkZ27gVPLUlHScTC6++QZGqyOfftq2PhpCsOtk7lvBTlipykYXqIwCmWNKqITHwcmxaE1X3ymT+Yu05lMUJ9s++hZ43D7TNCGFV+DKj6t/uSpbtt+TK1iuui6B65XBI7WRrJbW4DxO7F8vT56cYlad+2jq566lWDkI1rw8dfqOWK4xpGHlnhwieq2JGvvkUr9silZIy4cqdmXDFUOeWa/LlhJgbMlRUZQnDhVb33gdrlX4zStLQeJiWB8KhkkLfnBWWXavyFBFWUBOpiUqXFXXaEr756uvD0/Ik43at4XCHBnynTpzdMVGh6kjSvXKaplCwo49TqSdJjXCNQUioXRHdoqhwy2X5csJR+4UV1xOaaDm01MScXR1EpdeyBMduuo1OSzWr9yt/LJPxw3DFcqBdKDZKJW4lAqqi5X6+hA9e/bQR26d3S66xcv/U1pZ8kipTt/wo0T1CmumyrS8lREIa0BkSQ9HQRmQQHOzgJGvUHdesYpFkfjPoqEdTg95zx7n0ZOnqwfX3hGP/y8Xjf+6R5E1mB9+8lbWr4B1ybiz2WXTFAf0MaHDlsWXRGOCn9EGm+n2FtSivsOd2RGJkVjjmnvQHKoyem1oq8fx9T4cUM1ccp4jqVgXEcbwHYWK/UkDuXCWpDMOWTMnVCreDe1i22pdh06auLsi8BCxjnOoFzcREu+2avEM5kgrjvqkpsvkT8OnPTEIzQd+IHejMU9G0BGYpJWL1qvg0dzFRIVobseuFxjx43XkXVr9errnyi2c5Bu5XN1R0xP3L5eX7/1oWpwKEdHt6WZw0dVnL8+npXkfforNqoDomiG9u0/QIZuV113572K6N5bxSf3acMv80EltsOJjLAA/vHo+m26+/ZXdMG0Ybrr3mtUlZPs5Bz/On+F9h/PUDWo4l69u6k7ztJ9+7bDpPXWjAtHgxHtqNAubXHEpHGu18gfkTxn3yEt/H69lq86qdOZbFsceYjtyZXkPPfxA+eNsN+rVx9ct37asX2nEo4nOjm3JbjoHBcu804N53iHDh0ccdz2+VFcWpW4cMNDwyhugi0uLXNcjCZK1+JiNXj75Cm9Eauj2L7dOpNUoDatWiIEIB6TlxtOs0ZHkKj9e3VVA0LAd18s0bLlSQiKHmoWg/MKEb0KLHMxDR8F5GNajqs1Bhh+tZp5ozTLH2xnc7372d1gPpP14dvfa/lv6fIKBOsYzBxVAfaZomlUsyDyhYPIjy6UO4J+QHC48nGU1zMf2HxfgXht2GDkxH9i9fifP+WP4q25lh0x1FlqrFD7N8HufD6fvWMjzvn/+LA5vckxaph8Z8I2krI16vA9wzi6OyKn5aF74nT1onBthW5z+FpRmEoy65tlo1eynxt4b8uwddyrLCL06jj5e3T/OO4bwwVbBdy21cgNlLMdp63l5Vr+nRXMzVEbyDFoVAdbVxopSFc6SGSK3hSoHeuTOVURXgJYA3zJLXdwyefyB8+jK+2jWIHaEMq1FI/RangPa6Ki0cDWZHMp2xpoDlb+tOf7gSUOC/LD+e/rrG8NvLflTHtZU5NRMGw94zNYkdwe59dM+54V0O3PMvKVbVvNoQtowsH0W/ZfPeNrwrQ1L9gw2PpbRlG/wkRvp+mJNRZsdy3OLYvUNeQ2SfCMheXyMvaIIuaCruM5jbi5mrCbfxNvq3mzckN/41QrRXSDpuvkMbPC/88PtnOv4MZnsGsIeRTr+hum6sZHH9VHzz/J8e+vmx6+XZ7VpdAxUpSRmkwDU7KqC4t01V2P6yxNL3Muv5NN9tQbc99Vs1b+2rTsR8T3ZsrIPazZl04CsdqL5o9IPXz9jbrqpgmgN9vqqzc+VEzb9rroissV2iFOJSePsa+qmQPd9Dk/q6sIIVs9G3HQW0MQU4+TUdq9d5xmXDJR+3Zs1pa1oFtx98d16E6+elvtOLQJsTaYxp2BSjkKdnh/AsdQMN8LVKu2EaCASzXk4tla+tV8ROkM3f74QypKOC7/mJYKJIahlPXgg2ffV/KqLRp3YQ/1nTxUHYZPk7t/e+1a9ps+fvJFDYz2gBjQVbuSjmr4jKsUN3CYDm9YrXee/BaXZQ1r+2DFxXdQIO5E9yg/JezdCfK5g0ZCTfAOa8ZIc01I5ufmhQu19fc9imQO9+MaKTW7QPuT0jiGfTRhQC9FD2x08MM9ef3W8f2c47c095jW/vANhId09enfXV0Qx/OyM7VixRqw8iEadc01CovtzMFnKhRNEYVZxuBW8tHTZMUf1f7Vu0BNd1TPGYNZo1qoY9dR8vSP4pjL4fo2STknk/QbjUe//56ikePG0FAzQGV797F+n+RzdlXbYcO16ssflXTwoHoPG8jcHKQY3MDEwHLysYZENldEVG+cf+Sdl6SqJieDa5l6hULCKMQdvGLJNs37dqnOQisBlKCBvcL1wdd/kbuhuBuJeKjOIg81BdEwC3Qz8RoRzeTezFtnIUi07TaAnN7eNJOdAoe9X+Fci/jSdHFgz14a+tjno0ez7tG8hbDuWVdMhm+YOiPqhnQfibZZxP55R9knTjnNXsHN6nX1nVfS/JOgQAgqMd37c8HbVcVEBsy5+FJ5ZJ3SW98+r/qoBj1+1ctqBCVz6ewhXCuX4dL3UZdeQ2km3K6w5tXq07sfollTVMp3Xy5mfTN8biQY8WMMSaFuun4qaPVard2wQ3c/8hANUos0euyFHAUBeuTeP2vapMG65c7rNO/T+VqwEMJLlLse/fNt4KUblZZ2VH2HdIfqEq46YgDSoHg07zlMgS0GQEhJ0bvPvkLWaZXGDxmoVWRJh4eGKwfSTQGNUzNG99TAYd21/ehujZg0AiTxYK51cZDizDy085Q+f/dz8rYDHaFxOden19x8geY8doc2rVqm9x7/RkG4Wh96YY5GXDsLMdBNAdXpNKpBSPAm0xhkfVlmrpa99bHyQEg3jwnTobT9yq4i794zhOaz/upOc8cPHCvl4M6fefthdR3VTxkZKco/U6L3HptLs0K1ZlwxmSgPzt3OsdBM/HTm+FHWBy8FRLdWILm+macztOjtr7V5/mauZ1vqujefUN8RCLcNJ9mWHNWXeOvhW15RDYf5s68/gXC8QR9/tYh4GuZzm78Rby3r3ppqjKbgrKF2JjFlerMWGWHCCAfuzO22ZDgNToZLZj1rig6wBiSb+5t+ZsAGW+ua+peaFlOjM9jP8irstAOvz5PsZZz18Nw6bc29/9njj9hkX7Yp2K49IDh5cC/prOmsb9YsdF68Pe++tWm6qQ3LXMBNz6tjTankzYpZcywCxxGg/087b8+Jt7Z99dY8zHV4FfdmdYxFLcdQRERr7diWorOZabrvvrttOqoecMXLf8sU+LetXq4Xco2AawRcI+AaAdcI/O8aAZd4+79rf7o+jWsEXCPgGgHXCPwfGoFnJ7evPJRw1jcAROzY0e1x8dXoTCJiGgVTj3Pirde5woAn3dDu3HA7YqePhyMc+FAALszCrUeB05B99eTjZuc3aGcKwhxFJ8svakB0cLdKrnMTfj6rqGmp/mNR3r7jFB3+7mF180CfGsRbiu6IpR7c0VsmGgYkpwPcCsTnscnnC9E1sL4M8+zJZ6ij2m3b7qQzOZvA37jxd1xHVKAt19fJeuSHTq6S06luRQErXlNgoLBhney55biBQCdbBcREWzcK72ZBbkAUCWA8Asg68qKgaHmYdYjA+Qh2NTmWhQvemIK34dZCIoIpcuWCRK7F2ekP/i6a73tozJiBatexFfjaGFx7ZAQigtfV+ik1JR+0YqlW/PQr2NRk9WlLwWhgK7C5w+Qdggsz6YzWLlmtMs8o3fnsM7gFKpSw7met+mEJwk2krqWQ5t86luJmNoW7ahWQoZZ+5IyO707UR+//RtIiyOZBrVRr+5MMPU/cqGeOk88V7KaZEwdryIBWatvZU61btNKC53/WNrCIXt0jdePNU+QDx3MRAumNT9ymVh1ClL9tm04eqtab765VQIcoffHzB6rOOa5V3y7Gme1GoSpQIS0ovk4eZX40Hdm+Wa0iWuDuOaVwsn8rM0t1DEfDmbPl2nrojGbj0r3qxqEqSN6Bw6MTuW6/kMnspl5D47T/wDaw0KG4wSpx27hT/O2n2E7tdXJfhn5a97sOnTyty6+aqfET2E4CFvft3qXm0ThsC3KcPMhMnOIJCSnqP3CkWg4fqzicqr7sNzfG0SuoLWIW+9/os+w3Kr4cMjjJK8opmBVpx5pVSitJVxTO37qiGsVQtB0xZoz2Ufg+uH+P4vv1UvykKbhpw8HvbdP+rVvAZO8GXdlW7hX1oPb2K6fOV/e/8qQuuGS0Tu3AMbMiDXfoPlWgVlx8Y29ddNkknTqSrM/f/oo8wAbcSq0RTUKdM8SaAapwjoU091bvMRPlj5u7dUyMQhD56ynoHt25hONloZKOVuDSxNGGoziAbMaSYlC/yModyC8MwZkt31Ccp5Ua2idOPSn6b1u3U2s271MkzpaBQ7rxvhSn+byJ+4qVmFWjE7hAzSHdpW2Ypk4dqIvn3KgWXZqT4Zyq0yCGKzhfYsB9+5JhGdAsHidriTZ8+50yED9NvG3fq6/8m0UoNeuITp0sJOvwtA7tT3NQvm1imuGGpCEEV1O/fn10nALntn0pZHT64rYdBDp7kJZ+u0YfvrUEVGmMYqIRxhBAGhGBDh1LU3BbcgtzC9ScOSK+awuNnjwAjGhPrVv5uw4nndX4qYPUOjYCsZvsU471UztOaceuMjCF5bjHkuXJOderZw8cgZVKJK+yjPzYakSkMs7hoCCyrq1oiFBgYltTYdGNOa+QczcItzU1On5ekFeMYOWO68j2A8hXEPS15AU3jwxFsCITECQxTGeaOMAYg+hUAwJbqBeO3FhdQiZg7ICeSucc+vLjn7QXQcaHLOE6RO46OkhqEBvzS3BnkWloopoJyI7phLJlLXNdJYJSLTmcV07trademamyjES999Z6zVucKo/oUPDnATRF5ONCq5YfGdBuCGdVOPttHvP0QuRDQKzm3x7e5zJd6y2Vtenxxzna/v0fXLD/w3XpP4i35gSlEGsCa4Dl09Ls0cB8el7IPL8tbpzvNczpznpxDrFoQqQjjDIOTY03hg62knGTW8Yw19aA5Ivo7WvrGsKsk8pqwi7OIsvqc6NAXW3KqOH1Ofnr3S1nr5pxspfEeWruI+Z1J9fPisXmxGV7bV/7sEZ4w/51t6w+3K2Wpx5saw7Cpqc5Y/mqYJ/V8RkbnG3nP9uP/GnuW8Nd/v1ncfDGjgPKMnGNGkELEUXrWoSiOirZFXQfWUZsja1FzmRlxwQeLMgCPmx7AAJMCI5yi/l1M6GWJqM6+2yMW9NY4ZjleDeXkxXOzyOmm7DJuBZ5+NFsBJiCecmaEfiMHCf2XE9zSTmyK84/hJIamr7KOF8MIV9vY2S2W97Di7E18dawySGsc/5kHVrmb70hOTl3HcIF2+qBc88E4Xr2t7mYy3m9Ely+Vfy9Sbz99zzss3mBtq4oKMEJ10ydOzenSSRKF910u+Z985ni2gVq4uSpzuf1I7PeMLk7V6/Xqd1HdeE1f9IaXO2L5/+sYBpaHnj0dtbmkypvCCTbdh8NFrWI8M3VZ/hVDvb1tace0MzpwxU/arZ2kp29ed1G5q6emkHTzIafv6ZRpF5H9x9UXGxf/fbbXtDwzfX05++DBP5Ch/bs1AUTR2nX5s0qyivQmGGjcHh5a/veHfINd9eosSCdWfv83IK1cc02RC9c1Z5lCG4xGjWD/FD2dTnHwt3XPKuh7dsritxbtwg/TX3oYaItWjG3e2nen19HDFtEgxJI4GCyaKdepMFTZxARsEfb5n2jNvEROnDsoOJ7DtKgWZfr8Mal+u2TLeoB8r5ZFMeZT7VOkW3ui3MwxB+sLy7iSo6vGbfcrOievbjGKsNRy3XQqVQVQy6IDGgub9j/qRA+Vv+8Ghz8T2o4yznjXa3otpHqOyxefcd007AJPRw6wcEfwcxvWgM6uo9GTb8QZHCa1q/ZpGiYqwHBUTh8UxQKArljzw64lnExgta3fFhfGp7ST5/RvvVrtXlDFpmr7dR30kT17AP1xO+sOg4YLC//1tr2+1ay039QMg1mcbiWO4LzHzthiMLatKbxkDmXnOAKsnIP7t5NA1Sl2rWJ1QiuM5JPJkOhAI88tJeCcTz7mwgF2pijlRMGPLWaKystQ3tAax/dvEW55MZeMKqnel4xR81pEmp0LyArN11ZqQkI1LnEcvjSIEeuMo1/Bacgcqw8pH4Dhih20CAa7j5VNg1Vg3r30UbQxX5BAbr4mitF4jICZbYaOY6PHziquK591W7Mhcomp/2jRz9VTnIybs58jRzeVaMm9dNpROZ2PTtjRp1MY2ZLbV25VY9d+qgeumOMJt01VqsX7qNhaKEmje3JGo4buK6KiImuxDXkso5lavJFk2hgK8EBynVUsw4qLyVvdt1+jrNyRYTVa+LYkdq/P4kmhkK5oViHN/MnG7e1Vq7eotg20brx2mtVmpetD977hkiMQj31zGz16B+nUwnH1PuCiTQwlJBDfxyh0dbEWHK5ucZbv18vPPcBObqtdNvV07WXczAyIpr1/jiY7uN65v2XFe4G7ePYPkV366L2vfvTwBehjOREROIvdWRLAq+HyExOa1JKui6/4TJdcc/t+nbep3r1yW80lWPuzuceVreLhzJBFqi+slCNPjhhyd62eTQn+YzmgUlPO3xWzSOY9/zyFdA8XCXuoRo/6051jh+kh2kwzD57WE+8eKt6TR7kzKufvvaJXn1hkx697ypNv+4yRF9/ElMyed5JFXAt2iwqVhFtBzmUjlWLF2ntr6u1d9MJDaDJ7Pm5Hym0eyua/Y6qKPso0R3dtfjNJfrm/c16Z9FcxsZDzz5yt1KJksilSdadyd0D/HhljTXy2P2KMSFMhG1qYrKGNU9rVOLvtjx42f2MXduyNvpag5StX9bYwzFs2bcm0FqDEDvRFg1n0rX7N7sPsnul0mojNnCkQ2OwCBlbvxvP4ZOb4gH+8eOP4q0frxvINhOnzvWeNR39rYGoCd3fdP9lDwsvaFKRWfNpHqqlEcrydO1KtoCF2Rqt/l3irdM4hVDuV0Xm7d391GFwO1zruc5668l9bS3NXc59pYXb22UCjQmllaWqqCpRs8hYrV15WC25p3v4zbe0YcHS6gl3zHWJt/+eZdv1Kq4RcI2AawRcI/C/eARc4u3/4p3r+miuEXCNgGsEXCPw7xuBT24YXrFjX6JfDVjNCeNB1BaXK/NUmpN5a5hhN8Qrb3OjUnD1MOHCbratGIB4auKtN06E/AxELTIDveimNkdnTgGIVnKiasne9KEwXUcB3ATQfyTe/gdcI88wXPPfP5rEW0QUKxxboZqCtdULGhCEHUHWxFxDr3Ljf74IXWv5SU7V+rwjq6nb3N0pzFsdu6kYbj+vMwyybR2fuZIb9DoHX8n7WLEDbKUVqqnrky9lGMqqJnyXvYbjlLJn4rQy8dMwxfzckypJxy491QtnjG23Cdh7KcYePHBCMa2D1KdvDxy2yThvfMnK648TtD3CEM7iMArlOLfO5pxQCQXORlwXpZW+6jH4AnJB+ygz5axOHtysg1tX4ZIooghHDm+9v07j0IQlSOEwXAMnTtJl109XQ+4+3EQvk5V3Vrc8+7qGgTWsb0wHq2qd7sUU5Ku09C/fkh22HDRsOeIV2cUIHzEdIsnbDcf5UQGWNwfnIm7AobEaPKCz6k6VaMl3S3Uiu0z9x/XWVZfM1qcfzFUmyNg5c65kH+NWbdNbe3el6U0cRV/Mf5vaUJ4WzP2UYmWw2nRoBSLOncIezsaxo7Xks8+VnXha8bhrmrVtyd9TdfZghvJxOG5POKXufRGqu1CoKU7VsH5jtH71MdzGqQoK88ChEKZIRMze4G3btmurPETFjNxcbd5CtunO7Roxpa+uv/kKXIvRqgdFnHImFTyur9p2jFdGItmhCActYzri6KAghSujIOM4yNoCRTfrrAbvcBWVFuBsJe/xbK7ywAGH4ZhoHdVMDZZvFeArd9y9YW26chDUUqDdqvh27XB8VOiDl/6io2dqFdWxk6wG2Buhu0N0hH5f+guu7mhNGT9Fu9Zt0ydL1mncrAmaeUFf9egQAY5vmnKOJmjuG8+z7T00ahbZc5xT+ThmfUMjQFW3bRKUijJVePY4hf9GJSdU0yCAoEcxq4Q8slpy9AwVHdchljGKlX9IN4qgeD/dTqm0gGPnRJp8QVpXU3hbtnwz+bw4kdjn3hT6r5yJYzmqDmR0AaLnIM5lP/300zIdoWEgN7tKJbjO23Vrr9mzJ2goxf4TCQd1msIxRymOTpGNO14hrTqr6PRRfTn3E4W1i0P47682jLlbWaGOHjlsAZ8aMG6kvKK8Gf8I1VQhHldxTjOHzH3jZR3aul3BFLI7dGmvIaOGqQbxKa8wzxGsBg4g56/bBC3+8FO9+fLHIJ29dcdts5XImPngJG0ICdaK39drCijwRlCcbXu0UExQmE7i7D2ZkaVWiMrjLhyF0F+ulL3btHrJbgTyJxUcPUSP3D6H42avYsBz1sONN3RgRSVzFuGvXgibJqo5jn0cw4bwsynH0xOxxIQ4vl9aWqT+/borNiZW2zbvwIFrCOUAhDHcGcwJJsF5MJlUlJbifsT9yRzqwfkaEBLBtvsrtzCH73uC3Q7DqVOkatDl1Yi94RxvZYxNMeJ9ETZEpiaaVsyD6EiSTtNCk8EG4cwrXyqM4NSu0P139NWVd43Q7tUH9MEHm3UkrQKxI1AehgWn4GmZpG5mkzHxkfd1XJjmEDWiAXOqm82ruIfPP/4eqftHRP0/sxL9vfj7x9/5e2yyuYaMRhDsT6OOO9hxR9BFvDuXaW5TNknqfA4aLfh7E17xHFoR4c+0QBMATdy2NcHDiAomVCIzGmnBcoqdMTuHWbY/zcFsjiV7vvO6/I6bOVBZPqoZk2qq2Saa1zMm5nCypqBaCtCWi9tgoi5ztievE4j725v1oop5wArpvuwfb8vwc+gQ4BXtvXk41Af7C89xZz9Y0dxB+FsOrTlsDfVvDUW8prdltJ9zDzetV+cQ0bbPeL1KMP6GGa627XIcwwbQ5P+O+5dGAl8PvhgL/t3IdjaSM2v777zr1orR5q49L9z+EV1pm2jNCu71Ps4x7mW5tQiatm1VnB/muiV0nc+BxNzowzFKhqcJucyn9oHM8evN3/34DP40BQRQsPfhy5u1sp711+ZgZ/9yTrjjPDZ3mMnZFYi2EPkhXRBTYMI552ETSvu//7DP14SiRkYgl7eOczQ8oF6fffyiFv30vfoOH6qh08j2XPAx2P5i8Li91G4ITUZuJRxQHkogs3PRx/NZu9qwdmcgvGXTcBKCk85NoSBa73r3MSVs+E7ZmeXKOVuloZNwe7oXaf0Pq9QK1+IQsitzQBB//eqLimI8WpJrn1eUqmgQyD36DGfeOKZ5C9frnQ+fd1zLa39a7Lg281l7LrhgMgJBhTas20rzia+6D8BV2h/qQymYe/Dqxw4gmp0hD71zCx1P3QlXhHDpAAAgAElEQVQOeSTzfyCI4ebatIKGnHlbNaRHG7CuuRo2e4a6jZ0grwDcno3R+uzpB7T7tzWaNH6wVu3YpwuuvUhTwcd61ZUivOZpD0SF5fNW6baH/qTwTtFaSDbuPvCgT330ikI8ipRx8JiO7T+lTTg0Z00fzTVfoH5eukIXXn6pBl4+i4O6SuUVyWSr13IuQCWw7F0PhE6aXDJA5O9etZ11LBl8dBoiaoE8OZb79mgFBaYjBIh25LoeU0F1noZOGKH4EaO4fvFTPet8wu59+uKtRUo4VKi2cT40HPk76Hl6DxXWvoPGjumrttAMUhLS9cvvu7R7G5hjGhWaNfeiiasVrtBRGnPFbIW1bqmTu/YoPesAxIKTqssHkczxOOTyC7km6acjOzcqHtpJDtc86xYtVgL0iroKd2UmQZkh57xtfDt5BLormiamS++YgWs2lvmB3GfnM3KuMn9ngOJ+fM79NEaGacLUkZrIa0dBhHD3KufiE5IL2dglBdn012Uo72SG0k4UO5h07yAENebtkqIihQQEOteR3/3wK27krrrwqulq2SVaDUWVWvLGRyrIyteQmdPV8+KLEYAb9erDz+jIBhoDmnlpzORuXBd2lG9zX4V3G4bDOpT5L1YPTb9FjaWZuv/56xQS00Ov3v8oTXqhmjRxtJOt7M76u2HTRj6Du7r1asu1QTLreJIG9pugnj0G6rbbHycCIVB/euAaHcelvHvXcVzOXVhzE3X7nFt1Bvz//B9/1P1PPkujXaTmv/6uFv28SRez7VffeTGUmDXM13atFM+1UhAidZKi+o5A+M7Xr5+D6N5zHNR0DhEkfdWce5Hk1EwNHTFav61YrnsfvYeoeS8apk6pU5/ebH8HxD1pz87d+v6zH3R8X6Ji/MOdZpODB85ozIR+euKtV/X+y6/p609X6ZLp/fXIK/cpMI7GBeIK6kpPcb/A/ggdDqUjWduW/UoO7gklHsogSsAPobJAl14+XONnXyq/Vly/J+bq7ade0IldB/Ti2+PVb/bFzvXfunmrtRhX93X3PqX+UyZp46o35IcQ3h5Ch5t3IMdmX+6ponXk8HH9+s0P2vrTWjDy0tTLhuu6B++UHxjlU/s2cVxkqm3/odr+PpEnn6zRE29+pmbdgvXkAzeqEAG4tNhHWdmcU6w5cmceyCl37lfCcGLb+mTXTE5jq82oLDjO9QL3cLYmmOPfwSZz3+NNs5w10Fgfqq1DDsTe6XH9G0rfrofsOsee1xQpQzOPNepYPxALACunIxjTEWb/+4eT9F/FW57tx/MCweqzxLPWN5Eezn85cTfn5mrnPXlJZ9njGreOddj5udGUEKcLoTQYBvrfKd66F5PLXlOsh+7ur3b9Y5z72vPirdFXLP/WxNtGmoss87a4vIRtq1UEmccLvl2n5q3D9SBRMrs2bq2e/tC3LvH2v79ku37TNQKuEXCNgGsE/n8yAi7x9v8nO9r1MV0j4BoB1wi4RuB/NgJf3DKyYu+R036FVBDGju2oaor/BRRMzDhjqEgPXy9usimYUYSyYoA5Ea24b3JnIKJJIM/JyShVAa43b4q7tdxkm3i7jczbegptvj7gPcEkutkL/gPn7R+33hq3z0sG5wv+TU5aitDgRX3508vcSs4dPSY2q4KbO/Zc7qAVgs+7l5xiAIVr22bHWesg9prEYZM+rMBsLqhaxGBzUtmftVaUxnFmKC57XbuYMJ3WUGP2Z30t+ZHG8TK8pJMZyCjw2Qwp5u/rT54iHeyG8aupREysoAA5QCMn9tCYUaPUIr4jgmqGVs6f53Tc15H5V19LhiCZaoUINgVFhWCPQ3TBlMnqijPVneK3ibXrVqzT5x8uUe8unTR26gXk8l3JOIPKzQatvDsBN+I8rdu4i8J5FfFpnkpAN+gA5vjpx2/VlGlXaf/S7/Xsgx+D4m2rWx66QqFR4IkR05q36YhYgQtm914l7DqsXHI7N27apu2Hc+QPLrknSNsqN/rbCaeK7RqtgQPbaNpFfXR2xyb9Mm+jiqrCNWxEX7WODCCn6xtVNAvW83+5VYOmTbFR04qPPtDJ9ds15YoJ2n2MzNrUOrVt3wwRyUPf/LBc48b30uzLLtOSjxYg/uZo1i2Xy4fK67Zft6qoxlfr9h1RC15z6KA48M0BOnwwRSvXJKlXP1w0fXuChj6MkI9bsk8PEMIiR22n9h/KdRyGQ3C5hLT0VFFlJnmxYRo+DMTjgJHsfHeyfBfJiyJQOBjnxYtW6dDRRPk399DN11yu4bOu1Mmth/Xp258j3FJYAs3dpWN3Cjh5Sks+SRG3rWbMnAJGM1trcO3m5RUhpvkqCPdlWEig+vRizDh+vv5si76av5riew3CchgCdIxG9O9Dllw/io05+uqbz3UiPVe9+F6PTi3UCjeFv3+IItuAvYwKViV5kyYoWbb0saOZ2rz+AD93xyXcxclg3rN3N0WkCs4Fb/kjKiefzkLYa9DU2Rdo2lXX4xwOUWU+eOdMN504ukVBkXnqPqif3APi1VidqbqsIkTRCh0+dFjV5AAXINIfO34Q7G4cQsEMHNFH9OOPG9TAudvo7a8oBIYLr7iB3OLejrNx0yev6I0PFygJ5LA57ZqFeiJcBeOkwJFHUa0oJ19eFHUvmjFRg7q3pamhVN0oxnuEeOPYKVIN80cpeWEpyXlKOXFayYeOgSVMw/0bgxO9PXjwgfIDXeyGUFFQWKDtZM42A/M8fsZ1jtNx96+fqI5sOnNMBrgFKCXttE4WpKtHj37KSTSk5A5df+fVCiZD0icsStEDLuDcL3EEuoR18xBVS7Vp5RZcs/G69ZUvOFbf1vtvfYbLqkEl5rw0kY35wfCA4WGghMndjIgMppDugyOviv1eQiHdSxHhEcxrOFhxDQUF+qt9bFuQ1mdxaRUogu2vo8hXSDNHEVl4HmQxOnOS5cki6NrvlZdX08zgr5KKSsdVYnzaEDDYIbjeQ8LCnfctQvCtctiBILJphvFk/KtAZptQ78kcYWKrNaQ0hDPPlYWpklzeyPBi/enBsZp642zt/2WrHn1osTLBTAaTl1jHPqpvqEKcBRLJa9nncJypiNIOqtjJmWXuww35nz3+VeftPyvemoBpxWOjHPjjwvQgB9bmfhNobRvPC4w+lrlnwqdTuLWytFWbzTprSOEqZ763dcApKPM/E3L9A3BgOS5Z5l3Wj3rLZkUQaMp+bRKv7XnmonVuIu11zczE7zQajQHlvMFBPdhPEU1x8lbx73KOE8y1jBc+HArhlp1ejQBch1DK6eu8h9MI1LQ1jgjtZWKkNQg5IrMH64Y5S8lDpYLe1BDQ9Fmd5yNINYm3hltuQko7zlf2G15rnKk4VTk8iqrhNCIuV1kmIb9rY8nS3ZR/y7rsY6hpPmMjTm4bt/MOp6aP2uROdn7PIWU0uXLtTxOSPRtCEYmLcS2Lc8aHMbaqPU5dhgN/Oc1UXqyvCLxVjU5B3RpiHLQ0n8+HJ9m4+Hsi5HoyJhz/3kbvsHxc3N92jhk608TbpixGD7C/iLcgKct5nSorkjvuqv/8ePxnroD+KN7a+/qxoHuBF+7fLUyjRw7T9oN7dN9LryosuoXWfvG5nn/6C7328e0aMP0inK/g9tk32SdTcc/u1bIfNyrKv7kjyCcTcZDHHPT1/CfVhvnZzT1EpTRTrYM6MWV6P53cX6RvFy6gIaWnLmR9CcV1t/OXX7R+/iK1i4dgcNUERfQCtUwe7GvPvMd6Gqgbb3tI7z7/ArmqhU7udnTbKK3cuFKhrDNtoqPUBcSsZ4sI7Vm6kmxWHP9ZJQiUieBf/8SalasjhzZo+qXT9TvvM2bYFH2O2zGI+blTG5DLu3aq96g+8oWA0XsMmahcI716+23yr/JX927D9eWCpRo/fYhufP4e9i/rCnSBdx56Tb3A2Y+/9RKVQ2J44cH3dWJ/gd5++wHQvTR+cfwbiSWnKFfxl92ipA1r9fTDf6HRZ4ouuu82rlcQO+rzyVvfyzqKu5KGne49L5RvzAiuJcnYdvMlFqGBTPIUpR/crc0//6gUxHHDwUbipq3nOiT5bIEiIyN18y3XqjOZn76IgZWZqTTiJCjtCM1JZdkQEgKErqvv5m/nfKsFox+owSMQLkHpyq0FgsoefTz3NyMfOxEawdAo2tN01ZtriItvRZQjj/bA128Rr3BYXYf1VnOaZ9auWYcAfEZXXHur4oaP02lEt81rN2v7qiM05KGY0wgVBJa+iHllwoVxCJn3KrRNnDwDEKodJCyCMgjkuW+/oj0rT+EarVBsqyBNuXCcBozsrj40wXkF8lzWhIaSJKUfOqjCDDLJca0ePbbbcTYOZU2vPp2oNKItjuFUPXkskeugXuo7aqCSoFqkIqD7QUEpYU2YdgdxF/GjlJl4RrddcLta0wHgQ8Pe+BmgoWsLcNV21KDrZnHO+en0gSx999ZciDFl6tajNw1MO3TJtItpygzS119+wXUDgmpevvw59vsN7gitw4emuXZaiWN5KI0Nv6/ZrDTwz39+4m7l0iC1eNFy+jg4X33qdMuVsxQa1wkijA/XDYOUvGU3ubr346oeqdvfeUM7F7ynE3tXauoUmq1A0mYXV+pYYiHroDsNY5xTuI1rIZ2069iciAx/0ML5at8pVrlcJz/08ksgnMm0P75XPcdN5B7Fj+iKJGgsR7R5zT4lHDzFnAURg/iB/Yzn8GGddf+D94J7/kHzftiuPz95k6bfd5Oqvc7SHMN8n5+vQoTzsI5xuM6r9d28zzV12gydBt+87MflOn0qh2iSTvrzey/JL6q9jm3bpz/f9bTyU7L02bv3KO6S5sqBZrOJCI5DO5N07zN/kW+zENDcH6kt0Ruth/ZWCwRqT3KlK3Fsf3bXC/r217Vq4B4gOiJEDz9/l4azVteVZeBu/13VBVnqM3aiErkuf+yO93XdLZdp5hMP65fvPkI0LdOxY8lasmg3DaORDrWgvrEUZ3Y/R2DdunOXQrl2MPHWvoz6Yxm2XkaYgBDky3FvlAijMHgzP5t46xAoeI412No1Uh1UCrPqWrOgsw7RjOC4Trk28vemyYtjspJ5vgpRv9aal2juNTKJG9SJ/+zxj8RbEipYC5pQ/U6z7bn8dfu3rU9OZIEpybYOWuTAOWxyI9tVxvlW5hAzrIHNRGrLULdnGgr6n380OZS5VmBtcqgYeY2KcK/WI/cMhB7QEtc5Hvdqy+W1PF5r9MX9y78hiLPNuPPBUrjTbOPvHwnOOlm7DyeqTevmGty/c9Utb274v5M98c9/XNczXSPgGgHXCLhGwDUC/8+NgEu8/X9ul7g2yDUCrhFwjYBrBP5fHIGXZ3QrT0jO9q8LD9CI4W1UTUZTWT5OTu5Ua7hR9QK7GOwX5OS4VlH18sLNSu0ZtFYNRSsEJ7rzs9NKlJ+bx/e5saUQY+Lt9kRuehEbLHevgUJBU1f2eQG3qQDuPM4VqZ2/OgWGpm87BX++rPhtTqhgX4oLhmGkW7yp3MD2UTq2ooMfBYgmd5yJEE3YLR+EpzoK31aMr6foYK9rmX8m3Vp/eQmbU0XV3TCZeH8oAvD7Ttc5iDPnWTwoRjgOLbbdqWFQrLAivckb9rpN7i0rSzAm/H4g22gup4AAb5zJnjqNIJV6lsIlxY0IGGH9u8XgWuytpCO4SQoR19jOlq2iyUqLwH1XpKTUVAqL9YodHKMJk8dr+oyZ8iGzsroyXynrlun9F99S5vE6tR81SDPvvkUDRw9hW8BTl5zQrg9+1jpy0B747E2EqK/1DkXK/jhxnnlujrqN7qR3H3wFLORBDWIb7nrkKlX6nXGyBUdedBtFm1DGrkY1YFVPLN2qxW9/p40HTquO4ml9iL88cVt16BiA86CFJpPDV7w1S28++4sSQAM+cMME0Lp+emThBpybPnr1+xfUGQR3XUaa3pl5G26QMarh9+d9tFLDx3TV1TfNVCaZYFl5uCEpnKaTS7b1yF5FdW2ty0E27lq2SQuXbQQL6K4hCH7NEMFSwSVu2XxCfQb21aRZo7R7+x6lnkjCeRuioweTQAaDhYzpDEaO45CMwha4m3uC1g0CL5mWlY4wXgoOcbYCgsK16uelCvULUH5eqfIRMIeMmIRjyYvfzdWKX9fp+OFcnJNgPg2j26+DuvfohmszCmcPjuRO7XQ64YDCWoQruGV31YPUrUzPIBM2QB783N0N94NvIEdEV53ds0P33fKADiRmatTweASUBm3bwv6l2BuCWOyLKzSyWQsVZZF9l4XNrDJAQa2rOBYQmSoDVVkscnsR9Jv5qWOn1jiFBnC+4UpD2N2/LwEn9Egcup11cN16xHpQ2y2a43jeBcLTTVm4Z7//cDNuuQbwmi00bmpLjvMSiqEB7GNfdew/QP0unE5Rr1KNeUfUCPJx5VcL+bmXepPJOO/LhQg/EbrzjdfljuDn5t7Jwf2uWbxAv379lY6CLyyrxnnqF6bWnQNxc/gpA0xlFQXYapoIwhFda72DKLBWIBpVqUfPcF117VRl4/7dsWs7+dDhGjNuMq6FGhwsKeoWF6shFNA9G8ooTlbp+Mks/fb7Fm3dnobrEbQrwpRPR2/df+8NmnHxNPlGgqOtoBC+coO2rzuoYvJlb3vtKcYxV3+e8yKF2Bo9+fIDak/274rfViO+k4HHWZ+TnY6oVaUn335BFeQbHtx/Wkk44NuQW9e1QzdtWLpdqZkN5Jc10+jRo5RANuWy335WPI0XyZybKZkl6o3QYqLsNrJwvXHfFhbhmMdR3MB8WFFqc4IURQak4Qlt7nNnHPIRb6vAGlocawNKhxvzpBtzj2XOlSAG2zETAMK6pgKhDJefZ3MaYTyaqaLECwG3FhEft4csK5F8XAVRKPRx8NJV5DIbHtXcSyW4UQJ4nbKCYuaiKvXtFaE/P3UZzrAYffXsJn0FWr2gBsEPYb+BTFS5lSKskc99DjfsRe6r48ZlrrK52Y39dv7xr4q1f7/O/bPirYlhjXwWm1Z9THylGG2Cpi/uqVrmaZvj3REX/WrBU58r9Nqcb4VjoyOYQ6ieecxxEjnZrU05sCb+mrvT/m5zvGEfTQz1JJPdg/XF6sN17I8modiEe5vWaew51yTkZkVifu7L2maNP5axXor4Xc56UGQCpKGtzblLEdnbCsHn0PsevFYtznzHasuLelsx3RqU/tCkZI5rX9YKP9Ds9v5WxDZ8sAm0Nm7VrHJGjLBtb2Rf2/s7Tl0+n5+J8ORh1+KmLUQIKGdNs3Olpt7cyE2oYgizCvSi8Ym10N0w4x5B/0G8Pe94Or+P7E8TkO39bTzNmVvNfFSN0OlPQ0sgjrxKcydT0PcBA96AM7WeRowGspmrcWEVGmrcxsuOIsbEj+0LQMX2Q7QNYA70YlsabD01y67j2LV93CTeWqHenF0m3jroZBOjzXnriAh/n3P8r11N/VG8NWSzO+8VojI98+Atqi7P1aMvL9Rjj1+lmY8+gohWqJ+feVrvfbhO3239i1qxZp85vg06Q7J6jblVCz74VD/N/VktwluSzVup/sPG6uiJbRo2vB/XGEEaas1a7ZkLfNMl/+5a8ckHKskpULt2ndRpwDAFdyLLc+F8Lf7pS93++h3yZUxPn8xWcXr5/8feW4fXWaXt21fcvUmTNNKk7kJdqNAWWqBKW4oXHdxdZhhgcGdwL1CsFOrU3d0taZKmTRp3l++8n93wAu8788Lv+x3f98dkc4Sm6c6WtZ9nrfXc132dl5bOn6fokK4O3jwCNHOnrh21dssyjrNS/WXmVYgwON7cKnQKR251FQ0DHpFav3Kr5q/IpLmnrR559g6lH12n0GBvRDs/clNzlJGRrxVrtuiqi6br52++gkAwVAnDyJFlvUzo1QWZ000v3/KaTu6sQOSN4PMt0fnjQbv2aInAOFgb5qzSN5/+rFsfuVKdLjpPuZsK9dRD7yAiHtFNN47g9dcQQ3BYZ+qiNHTCWA0aM13ZRw/pmb88oPxjRaBjO2vwdOghXQchWJWrZPteffL+O2qByHHe1Mlq1etCpp1IjliEEASmhjoiONjzVKQfUX56JnvSeoTdM1q5cDP56NnyaOuloaPa6NLrpoMC7sO5QcQE+Gr3AOZS6AKZC7P0+euzNPTCvho4rqdOQ4koi2xQRxzONTVhnCRIMQ2shTm1WvndUv3042IV5uYjDnvymoI0edoFkDTiIWWcchDnPp6BWkCzz/GCMl336BOKbccaUEOMQhE51seytWz+ci2e/zM5ydkO+r9tp0B17tpZrdolsUY20pTVQoMnXUpjTTai/Jv6+buN7B1w5vNvrblvG0gZQ8cOUo/hyTQIuWvXFnDEEHD6diUT/nC+vpw9R8GIfDcTgeHJeXl4/QbWyga1GzxQDQjap6C6rP5mrpNSnsQeJRoEf6uYXqrMLdd7t/9dO7Zsh6gSw7rhp/wTmRp42UBNvf8+1vVYpa7fpO8+eIPX0IaoguOQXdLVBudyfHyC2nXpoINH9tPARmRDYKWKoH7ExiRr5fJNimuFk5uYgLSMNE2HIJJ18pT2EfNw6cwrlTC8v3KWf8/x4K1eE25kXazXfVdcr4xNh/TN6h8V2KmjVn7yqqrJie7YAadpxknmBNbK0MH69sPvVMZ+yDPIRy0S/PXIXVdrzeKFOlNeCxGkMyjvdso4cVAbyH29/vqZzMMN2rp5A8LZZhrhOiLylijzRBkNMuHafqxQLaMa9MncWdq0eqWef/RNvfbWy0om8sGbxiDs9xxzZNx6WiNTpCpO12rR809qwmMvKCUlV8898oSKUvN0ydgeuvxvT8ojujVzWpVeevxVzX7pG40d0ErXXDZSEVPi5Jnrpx9f/lrtu/VWPi7dgye26qqrL1d4VII8+YxE5vPhzYd0xeRHFYqwf+mALjRmlWjCDTeoLQ2bbu7F+hZRehUY8yGjehFfcULHUvJ1573jNeXWy4kLOamA0G7KzTylGZdcR8Nsg2JatmMPwHUE58q4c4eyx6jT8pXrnWPF8dyy7NSB+zV90ugPnjhvrYnHxFvD6IdzPJji6VAYTABlYXLctTYjsIRYzrmJodYc2WCYex7I37vCISFUsvbZ3FzLOmANfLZW/3Lx9j9Mzf+zeGsRCZZ76+Hg++11GM3J1RhrWe7W9OSinph4bAQOm8dtL1fMk1fyOkygtrXu/4Z4a89ZnV2nGK7jHka8jepCfnhZhctty5rukG8sFof1r7aCfWkF6zljWVfPccQcdDK1TMs2HlEQOPyB58RXPvFNqv+fW6Wa7908As0j0DwCzSPQPAL/eSPQLN7+533mze+4eQSaR6B5BJpH4P9gBO7qH1OaW1IS6NsKd2WfADXiisg9iRBLEZWebsQHXGCh4Y7by8RVX4QDy0CqIR/RsiC9+PeKzAplFeSDA6NAQDH7dF691qSW4NzzQ9D0dQryhsN0uY+sEP0v0FpcnNN/DWKvhsw+Cr04FwPBM1v+oRDTIO+ho+I6ovBbb/mkFCOsKN/gTkECodgu7F1YY9Bg/N3csjXV5oJChMapZIhl+96wx8UUlspweuJfc/CX7lbk5/EsQ8mVsfTvb67cSRM6zHxB0Z6iXXwkQieOAOHKGkTRc8qlV4GKzQUDV6At6w5o7vcrELorcdDwWhEkGnHdlVeYY5nXi02qsKjMKZZUFCKU40wKQGgJwU0yoE+kLhnfR1E4/975x1Kt3nWU3C0PJXQL1V33XK1RI8eBXA7Qiq9eE+9aA6ferYLiUu1cMFuLv/xESf3b6Na/vUzmqb8OrPxJB/ds1egR/cnU9NKeA8cU1bK7evYHpYhQamjYSopB1Rmp+uKF97WK/LW0AsaI/M3A8Fq99eF96knm7Levv6M1P2xUXEQbhYOkHXvVRfoMN2YpGLunP31JXuFROrp2qY6s20YxsIfmf7NQbgmNmnnzVLWkMLr+m5+V1LUP6OKOWvbpe7g+NuF2jdaQkQMUTOVoEzjFsFhfJSLwwifUwoUbFRSCaBripZRThzR02AhtIDv2TE6hktom6IqrJiihc2tt+HEueXHnIGKUaO265Rx31E/qQvTDnO1KP1mj3v3CNfz8XhozdaQCoqM4fkuV8dMuPfo3nKQZlbrh1kt0ye0Xo+xnKHPHLu3Zsl8eQZ4URdsg+BbgEM1Tq7Ao7GwdyB1LVfqJoy4XLI50awYIRvjrPLg/rqsLnQ795y9/WGs2Zan9sE56/JWHlb1+n15+8DXlcFyGdonV6DG9FEpGZVVWAcKKN+dRqY5awZ3sOG8w2K2TWyghNljhVgQO9dWQoYMUmdQaIXiD5n87n7pVNcjL8xF1GzXry2U6capMybEeZAnjtGrTCzdcHqhInNS9OqjnOf3IAsxT+ul0PgPyrRFLS4qP6xDuJR9FgFtupaz8LA0df5GiOw9T6s6NWrpkrTLSa7QHJ3TK8RycJP4a3Lc9+X8RmnDzDfKKauvkpzWYkFhWrs3zF2rFytUqPFWEu5Ys7DIQkLhKq5hXGijAhZCt6IODJywiSFOmXgjScTBupM3k0cYqGSGhHLF92qgbcd7U4EIfigjfnvd0WKERnjq0/7jOnCpREll1ES0qyaGLJCevUeeOHaYeowdo5YdfaOE3m8Ff16lPjw5K7pSoTRu2IkZIebhciyi8/uODp0CQhzm52R/f9bpWbDyjDzcuoGhOBbLmhOEGcDvScIIog5TAsUcONELPfTNu1NLVICbvmAKS+FJ99PxfyQO0nD5EW05bf19vCtpRjjP6EBjQwhJ+25NGEFxVJZZVa+7Zs40pNmdYYdLcnkaDNVyuN3Oc466kUOnNcVDHnOkSLM0ham5I7k8V1YQvP4quoeQ9l+LKreY4siJto0c5ryGCoiKF0PJyHr+EYz1a/3j2PkVG++v5R97RnB/28jyRiMUI7zbzeblyYpsQvfY8Tbd/J7j+b3Pj//bvv33s3ztlXIPk3Ocs/bSPFtUAACAASURBVKDJcev8nK9g1gVD0zfNvyYA2s1WFQ9zDf3qZk5XT4q8hgo3Z6cjpOJW9qRQbXQDKxQbNt8+Cz8akfwQ4m2NMOeseyPfm6DIwuOFE8myeN2sEYlbpZEb+D3L/aszkdFx9Bphl8K2WYDMEeRg+m2NsPXERF8TaO3fjJhsOGhzHSEY87NwBE6LGKgHl+2Bm8rc2XbMVNdy3pizyVDLltkLdt4L9LDlrIs8aGu6cRqcKCzXIniWkmtdWmMNTzisiDHw8UJARcT1o6nIMtwbrABtLmue99eifCOvzcFsgvO2zEd7fU6GJytyaaG/k9McxNzrj1vR8nBtyO31erAXaMR5W4WQWArmuJSxKLYc5foAziF+h0J2kNPUhEjN51CHOM0/nj0VeF+8J3OH2bFeU814815reR08KsIoR6kJ1vyeh9mezn7GNoRNOwhrvPoj6/VvjgmEYPca8qhpjLj7gds09bYHdGLHGt195Z1krPfTjEfuUT17g6/u+ZuWrjukV+e9xRrXSmf2LVdwUhzrdpQenf6w3FOZI3ish194TCHQIF4i4zL3VB7NM404/4eo2/CWUAuG83n6k4c+z8FG79y2F+khWpc+NF3bN2yQEPF6dGnLHJFFA1GR0iAynD52Rp3ad1EZn2VeQYF2kul5waRRECj8EMPZbyA6xcRGkp/aVo1gc3ft3K3FC85oO6LofQjQgyZ015p5n2vwyPHkih+CZtCerNj1rAOtEIEKtXjxGj38xH1K6J+gRvDX7mER5Gtm6eUHXtTetQWI7NE0PrGn8srRqEmDNWrq5Xrm0eflkVel+16+QUFQEI5Bg7jrjncUAnHklhvORxQ9hruySKtB1N6Ka3fwpVNVguA05/W3tXbOCo43b3WC3jHz4RtAxybTtJSvr19DAF57iOcLVMuwYETORA2bcTWiSW8m1FyOizQIC2RVe7GGM4Y1NDgVZBzX9+/8xHtej/AXDL1jqpLIEa4PYpmnOcG9ylDD7VR+Olfb1/6sdh3bKLZHf455nO2IsG5ukZyaAZwrBTwuQhS/U15OMmgljRZZp7VrzUrt2LRY5w7qqi69YtWI2zmi+1DV4kx+/dZHlHUwU3+59Sq1nXGXGlknOEp54hxV5Gdr3+Kt+umHVdq3fQ858NUK5hyr5sT1DvNWq7ZxeuCNe5XQtYcWfTxLb73+CfsJQ6+HKNToHYh3Q0fE6YZ7Lmbs66HfnGKvEylvYiiy9mTok6ffV3ybdrr6uYdU712lzSvmaOvipRp36eVq37u/DixboT2QTuogvtic1nvyRHUaPU2VZdn68v6ntW39bsXwuaXS2JSPk3jQoH6693P2i2FuWjX/U7Kc57NXx+G9bJezF71i+lh51Zdp/ncr1XdkvC6dNk1Lly1RFq9r5MjzFBcXp1kfLyLzOU/jWMNzz5Cn7lWt6KRorYfc4cX7mnbpeJzQBfrs4wU6cOC0Xnz5FrXt20kbVyzWMLKFvUCO71u1VmWMf98x01RChu8Td72nQ7uyaNgp0+tvXEFjmK8+eGe2Js2Yzn4mTD+D5F6yaLee+ucL8g+r1CP3v8F9GnTLzMlaMnc9e9sSx/mfRwRGWFSo3vzuMx3auFL/eOBlztOH1G/KlXzm6az1uc4c0sC87u4ZoYKUE/r67Y9URSNHZWmE9iNi19BCiGFdT7/2CPSZPjhi3bTgix/1xnOfKr6ln5585wG1Hj4YIT1HR6F9RHAuVJaUKjWV/NrJF8mzBfuMxpbsQVto0Ucf6OH7PmCv3lkPv/cSwqk5ZiHw1GQRbcKepYyG0hw3JbfupJdfeIk9U4Oefu8J8NqJHLN2zRWlWppiX3nyKc3hs/L3C3FiEyy+3fLCA0AnWzOS5WDbmuMQh5g7uZJiLuXaxxqAzMfNGu9C45M521DCtQfHsImkZ5torYHImnasWcghFZ2No6mzrFmng9VaBEDj09TjzMcmpjI3W9RMJTQGI1U08DNrCKk3ogNfXrwOxwHsrINcQ9KoFMRnFsxxZiKxrUe2vlUZh9ly1b1pTjNihbNOno1CsIYohwhBRASPUmFrI+/fMPseiMpeRpywX/iTFWDbuxq7wxrrjERSc6ZB0TjHH7qzF/NQuMpKK1iXjHph67g5hC0P3kU+cWJ2qu16kb0CzVF7d3Kdt7eEzztPwwclVDz6RVrAbzYjzX9pHoHmEWgegeYRaB6B5hH4byPwJ5fu5hFsHoHmEWgegeYRaB6B/8wRmNkhqLiysTY4pls30HgU/gvqlZ2RQz4ZzhhzIVlhgLwtu3i3m2XAmuvVCgM+vlbsBpuVU6dT5Fs1eIAppdBwOrdOK3FcNOD8+DPircm75oyyAjy1Xi7wLbMPYYNr/soGF+bTHfG20XFC4dDA7YbhTB44gBxx1lCPhr7iT8sHczf8FkVhKwA0CRPmbDLsYxEuNMOS1lAYbgTJZWWAPyPeukRgVy6UYcaSkhLUo31bhNdCHTt8lKJVMYi6DmDfPNS3XxeKZd3ALxZpxdLNCKJ7lJNbhjhnWDND60aDYA2jMJaPUIAbNyYIsaoljtFaZWbngFkuU4c2kRo+pD9uGQSyPevVZwAuFkTJ5T+v4jHydfdtN2nQxIuVvWOtcuBodh02HoECZ1jKXm1d/50O7ExVCKjH6bfcRqGlTD/P/QwRrZVGX3KZynPTtGn5csYgAGF2omLb9JN7EGgwBPv89L3a8O2X+m7WEq0BfdxzWA99/PnLCg8u1omlc0HOrtCGXTl64MuX1LHfOZr9zP04D6M0FkeBB+L+6tde12reb3y7Tpp08xiFJ2EFw9n06uOvKC2zVkPP66/R44fpxKGDuu++WXr671cpOaadXnzoFVC5QQhi8Y4zeBMFwXycHlB8wQ+3BN/pr5Urd6szSGdP8hRDw301nYw9D3Bu+w5uR9TNVPu23RBbwjV/7iYK28fUBuzxiPM76ULyzqrdCrSPolkQ1rSWJd0VmJQohYcqoEWg/BGN60AY5qWcUkkKmaNkmbl5B/Bc3YgVtgzdPB07k0EBGBRtgJf8yNbLOZnBcRiEiy5EmQeyefyTGn7xQG39ZrUe+Psy3fX8vbqAXLSCfUf06HX36gwOpEm3TwUnDH6zOFd+hb7ad2C/1m7GdcPxG0UzRYvIWJoMCnXiJC5jsu8GndPXEYXmLdiOQ7VUE8Z00bARF+u1Nz/VNpzSicnRuL56aMy4XkrskKgN8+bryL40de/SS3lnzmgXon1meqPKQcu2Smyr2PgIDRycrDU/r6G4n67zL+mj8eMnKBeRetnyLVpPYf1UJiIs00AAguv4cf11/+O3IgaG4m7ZoAP79uIAnqyw1gkO+tLBzyHk1JNlWVNxCsdNLll4B7UfvPe+9YdxHpU64nc2gk8gPNdkCtrDRg1UZd0Z8J1Vatums7IyirWefMlW5DVee93Vjlt3zcZVOt/wod370xCwg+LlbLVt66fxEyaCck0AvxmtY1uX6NtZX9N84o8YEKQx5w3VKZxCu3fsdVDHkWRMnjfpfHU6D6y3OWcpgG5dvlGX33GvWnQzBwt5wHD8KsgA3Lttq2JAjLZu153iN27gtFx9+8G3+ujTPUqMC9SrL9/JuZmu5WtWcEx1VAbI0+PH0vTggw/jXAvS3/76oo7zO2VgZEsNzX4WCfh7B2uTiGk/dzC/TiYns+DZouWvM7ydQilFVUMTNs1n//W4CJANlTSQBDEv8j2Cbj2u52oEi+lT+umGm6eDc0zRW+98qxwEGC9fsOsOtcAliP0aSfz/xSr478Vb1ytwnKbMq03O0KbcXZNpAwwVbWNxtuD868drEleb3ocVo50Cs9WFnd4h5m1EW5fg6Sr21tFUYGKmibeerG+O+8hEQwq2xmpwvMgmChuin+c1rLOJoM56Y4BWKr+1FMNNgKxCuKzmHK2z/F1zIzk5tuZQdTTjX26OU8lwlQ7iuEGhfBYBNEbZYzfSZGD+IlsNyxGd3ciTtffhZM5bNiHznSdrs62D1cxBjsuWNRpeKSKUnd/2Hnnf5h7m362xyIcmK6uQG17dXLX2ZUX3ppu9Vn+aidzccM/i3naycClIN5ioWxviCLkm3Pqx1rroFhT5DQNOw5MbRXvMSCrEHWeuWyKaKaj78/oqHGxzGNmd/rwvDydmgPsbCtp5YkaW474GEbysvAzRluOXNb6Oz76Owrg1RdWYY4xF3pNj2TkunBOh6Rv7+58Xb30si5THqzLkJZ/Xpx+/rg64ZVNTdoIEfkxXXD5ZIy+fpqqCdH1460MIOL666qWHoWngbgYPG5DQQ3Pe/Uo/f/CDoq2xLdJbz7/1Juvkh+oGMSPteKa2LZ+jvt1DdPhAGQ7CJHJquykQsWrX+u1a/dNWByt/9zPPkjP6iCOW33jvZeTerlXnHucoBJLBlrWbiAY4BlWgWDGJUeraD3x/9hkHe1pWXqQksjrLadLofc5g7QMXezofgQfRfs6cH3Xv/ZM5t3MhCAQrKCIBXK6bwmOjtG7BQvXofg5Y/5+UQ1bujOsmqM/5Y+RGc1JjY7lOp6TrzSe+0NJ5xzVmSHcNGpCs43k7dNNTD5L9ekAv3/+uJrFGTL/lEkcvX/Lddv3zxR81+aLeuuLa83BHpoDbXavNG4pZR0Zp8uVjFdGlhYqgG6zCabxr1zGEG+mCiy5Qr+lTVA8ivjLrjBbO+lKLvtus0qwqxFpvRUe2UKcLEjTj3ssVm5iEMzofR+UJFSIcJsQlKpws2oJTadq/fIEObd+nqHCanBDVOw3sIu/YFiompjiUvVcdY/f9hx9o+/pjGjqgNU1knSBx1Kv34NFqids16+B6bduwCqG8j9oPHSW30Cj2VBXK2LdQp45skD+iUlhULIQUH45FX3U6Z4hWfvU9GOoficMYpRv++jf5Rwfq+O7l7FE9FNdxIMdjIBjrLJXgjM5Ny1T6/iPau24LOckpkMbJxkyEVtEtjDzzVhwbJ7Vnc7oqcu084hxmbzNqZAdded14nMenIS0UqtIjjD1FKOtRR/2MKzs4yl+9R/RREO83Fzz3tuVL1H/wELUAUbzupzk6umIjxA7OO59gTZ1+uaKGjwa/XY5T9B32A6vlHhInb5rKjhxN0aiLB+m+d59X2v7lSt1ynAasQH36xQ8c57bOVComyg+HqjsNdT00dtpEslzfVTDNV+HhccROxOmzj75HKK4iA7ezI976E9tx/mUT9eM3C/T17E26/5ZrdXTXLsTcveCh++vut15SfeUZrf36G9ova8BRH+KawVtTZ94h/6SuWvr1V/rw3c+ceXLUyO6aee2Fev7p53T+xRPVa/x0Hd2xUrtWb1eHhF7avWULKPYyhXRK0NCLp2j/sq169e+z2Nv7qLgyD0T5QP3l6VdAG+/TN++9RgPCBPbEI5n/DMVvzT/mFqUnwDOA3OV1+v6jb9HguP4pZn9yslZRfO6ViMmjaPQbN26Mvvp4NuduOtc5hbrwqnGaeNM0iAY44PfuVCFNDifBfEe3pEFuwEgFxiTxPODEvQLZ85NJ/Ow/tfj7RTr/Uo6Zp15UZsoaZWxbpy6dOqsMolFjeLCi4tvLJyAR5PhaHU85pmGTZ9ClUaglX/1Tw0dfqJ1pJfrq7S9wOGcy5j6/rH9GMnC3ufUsMcHPDxe6gxx25cPWWUat48I9O+MaocLmbWtaqiT2w/D7ZwVdu55pylt3KBeWF+OsxaxpTpMY644HZBke28RfV4+rC7nfwJxqMQI2pZsztwy3aoPlzRuXiLWzSby1md+P8Q+mmSiEa7t6y2J3XhtrmUVH8HqbxFsTde15jZRhDlzXxA/1gg/OxFt7fLsqtfgMD76c4u+frAD/XrytzcHR7NeA47uPQtoGOHvHOugvjYjDto6beGsNwrY/cN4z4m0d65xh4w/tKdaqzSfVMrJRky7uUzbjyVW0lDTfmkegeQSaR6B5BJpHoHkE/t0I/Mmlu3kwm0egeQSaR6B5BJpH4D9zBC5vHVBYXl8bmtSvh3p2I8Mvr0Z5pwutn5kLUhxfOFu96IR22ZZMQKBc6lShrajqCUqRwnKhmzJzcyi0VlBQCdApcHTLjtCJTyf6nxFvXa3W9Y4TyY8Cr3VmhwZYsB5FCHdzGplDwuKaXEUFD7KGrNgunEUehtDigt4KDpbf6BT2ubi2grrd7OdNTq0aHJJ5OC1quBCvNZebFXP/pPO2qVvdVSDBIUexPBoB1tDOHtYdDvbuzJkCHBW+8gusQzySJk3rrQkXXqTjx0+pKBcHxOl8HTu+V/379tTQkecimp9SHk7SBvdSRYDBDQepXEdnfD3CucVUebUAv+YbqToTxnJLKSiA803qqCNbV2rh++9TfK/XDQ/epJMVRWDbMtVvwBi1bNWOnNMy3DxpWj6XvLeqcpyKYBO7tdXuhev17eyFGn/lVLXvP1y+dSVaNWeBSk/nqPfF16l1n3PkTx6re32msnet07z35umTr3YraWBPPf7alaBmg5S7FrfP1a9KZKm99N078nc7rTfuRuBr1UO9evcGpZunn3FvrtueDRo5WJdf1h8Rsrc2LFqlLTtTdPsz9yiyTbg2LpkH/nGbbnvsaZ1cu8dxCnYfRi4vLpkjh08iViIKoBC44yRrReHTjpOkNi1VUV5AJ3yxRo0eSQExRxvWbwV/GKBLp1+tRfM26oe5IAbJ+Rx9fm9169NGxThNq6qy1a5Nojp1xJnKsbTm661krNarz7l95REVB8q2gtzSgzhAtqkkA9ScTygHfgDZpZV4GDwUhbDo28oy1bwV3yqSfNIQC9tUcGyifBO7YiWIogi4FaFyidxxUS+Yk6KTpQHkwx1UFD0RwY0ROggq8DRFH8sfHda/g9rGgtomHy6qZSyiYTtsCLW8l3XaSZaab0CoWkaEKif7NPlr2aAAW+o6sv+SwVrO/uQH7Tt8Wn0HDtCkKyaQY5YDSBtXb2KiGiqqydr7THs3Z6krzuE+fdqCnK3SmnUbcFwYuniw2vWNR/jcqQ0bD6iac+jQgRzt3H5CxSB8AxCm27aL1vBJYzRgSF/FJwYrJMJUKHDLlM3KCopUjUvfj+J5UHQMOGDmAsqyDn3XXIfgZPFZOMW1enJdy8EWH9q2SYuWrNeurSdVCLp6NC6evr27gSFeofUb94CNBrXYjVzjHu0QKUp1OCVNAwYPotgdrLTUUyqD6D6WPMfIeF8yn7dp+cLdSiF/OC7eTyEtgsjUraD5IRaB/mLNnvODUo+mqxVicxKFuKAIEM9ByfrqU7Dc6ac0/brLyJMMR/iHLoCQ7Y1gXlNiebC4QsJaqgqMuGlG7hQiTyC6zJmzWgf3HtWUiSAu+3RQvVcVCOxA5fE7m9ftxhUXpOOHsrRpG8I+Lq9Cmiio9znF0V+7Wm0+svnDhfYFu3e2EcQRbw0VbG7Es0JukzPW5i9PRDhrnGkqzjo/O5tR6tIJLZMVUc3+4/fNHVKFKNanT5xatIjR0ZSTysSR5o3TzQXy/S818ffC8v9bVPK/W03/qHhrhIcm8fbXr8ehENv07uifLkdR0+1svfmXvxtm2LnH2axal2Bq+XwuBdAx+NohjXjryld3rW0NiJIWWelLY49hilHFnecyxLE3did3Ey3tySicm5vU0P4NhrSl0FtDlrlFDlTZZ2BF9bMOJA8aj5zXbQVvQyg7L5+yNG7qYMRRHweXbIhhw0YispsDyoRiCseGrbSCuYmpXjyMvz9YY3vuOggUkCc8EDi9yaZvREit5z715og1Jy3/2fu3rPZqnKaNDJ4V+JtiBn4ZVw5UL36/uqqGxqN8p6hvjVnmQDbygTu4TV+ajXz5mb0DcwPb2JnDqwbMcSnHejnvvdoygHm9lOBZUytpGDLx1pOmLtZqE0tMLOcY/rV4W2viLXNueS3CgxE/nIYoa0jgvtY/xnvz4n06543NLb+5yre9wP9Oyvj18ejGAzjHBePmxXzYrmWwzh3RW5NvBaGsSNavO3Tp9dPVmXzOzD0rtfKDj9TlnJ7qfOEIfYFbtO8F49QC8eqdR55XLdj06Q/coqT4VnrjlSc0cMQgGnIGy786n3xbEY/gq3lzFymAPPtWcaHQCSrUMrg1meRguP0DQBqn6ccFy3Xe2AFgajtpzYaNuvhcogiKizRvzlyaiwLUrXcXmoFgkrCVKc4vYKwQ9SpKEfsCNBkc76zPv6EZKECPPfucnn34cRqeatS3b6IO7N6pi2Zcyx4HV3Z5tnz4HDzJJm6oDdff734VwbdM08AZj5g2RiHJgRw31cpNKdMnL32nlZAqrrtinEJi3DT08qEc0/V6/u7XaLwq0fW3XqB2Q+KVn9ag55/4RmU0VT35/M2KGuqjtMNVevrh2UrZcUajh3fRqAs6KIC5un279gigXjq5eac2g3btNLCPel48Rl5k1LtBN8g/RWTD1v3asnitju1KdXLvg+KZ63Ew9j73PDLEvXVsw3KtWfiT6hnYKTMmKQm38+nNW6GLzJYf7zE6LpJ9yzCc5zTnsVfo0GMQa4+fFn/6NQLlMYf6sG71PlD5eRrcO0HdOsdAckhX5kmQ9AFxiGsTFJXQkuOVbNCGXBrB8PhxHAYltJdbZDT57MdpDkK4KSnTx28uVGSyv258/BFES3ctmP05DQHuGnbeaAXHJyLqGCEhVN6+wWosJ8OZZr2irKPMCfnyxVkbk9jSyd49sjuVfQauXUSfPbsOEz+QrdZxAZoxoT/Y5Hi16NxepwpwEe/aoU4d2tIM4a6CAqIaIsIU2+UchcfH03CUp8Nbt5O53gEs8mmII2t0XvdeOrx9t+JHjSUjeCqE4Ab99YobtQ2sa7v2CP8l2eyli/Xw03crqUeC1ny3AtEyX1t37lFuaSW588nk8g6HLnFCVbhJk5JjaTg8o1Y00/ngPF+Im9qa6bp2ocmJtfP40RNKSI5R14G9Neuzb7Vvr5cSiWJJbuGrFrE4aycMV2S/Xpy83jqydJ6++/JrXm97DRw+VknDxumbN9/Vp+9/rS5do0AFk9Xbt692z50NJnuZLr39Zh3hMyvHZd5v2KV66ibiKDbs0N03TFXvKSO1cslqhOR5rNcWn+JNREZnGgymaf/+vTq2ca1m3joTVHMCcxUkgTquIcAV+7egKaDSXV+/87m+fW8OlxA2JzOHs1dOTmwHqYC52KdEV10zQSdSUthLrmNfwOdy2wydM/liXMZVmHfTJBzk9XGcm55RYOTbysOHjT5i/xkc+Ae3rNKLj78OLt9Tz+LSTerXXY/dfL/cMo9o5hMz1bnPUNaDcPreomhQcAP1/RzPX62r7v+rtq1erUfueFhP3jFRx8g6fnX2FrUiNiOUPZldBwUE0qzDHqwefD8tMewdgx1RsWk/4FrLXBOl7Q2anLeufQXXdMzvdr3U1ABmv9fU0GNkBYsasDXRrqWahGB7OG9c8HZN5Xp8l5PWFjX7fzVrQo013DB/V3L817OfNOetNeP+It7y3Oa8Dee6Lpi1pAbShJ1j9lg1RMbY9w5FyXLpeW6XmGxPc/b6jQbBUmtK4prIqA21zpszQoqLbuEs5n/i9nvxtp7M7Bj/Rj1+bz/5JdDMxx66kUWo3sRb9lZN4q2tu4b4N+dtNQh1P6JCDuK6XbvpmEaeR4b2+IEl3S55iwuD5lvzCDSPQPMINI9A8wg0j8C/G4E/t3I3j2XzCDSPQPMINI9A8wj8h47AlcmB+cU1VeFx5En17A7GqtLbKSBR5kMoQxyw3FOn0upyCZl4a7RgTwrMdsHv44vMW+qpzJwz4MrKgHT5KL/EUz8fzAXvhjPXsvMMbvUrbLKrPfq/L9WNXPSbkwdSMsVe3HmIx4ZE86Uw14DjrMaKw9Rf3HE9+ZCNZGjJOorqJoBZsdmFR0bEtU5whyXqcmdZIcL+bMrENVdUCdjk0jIuwHG5mMepSbw1hPL/VgxuEm6tqGFFcEOLlZWR/UfBPCo8SF07JeMcrudnOWrh0ZrCSi1YzTx5+laqYxdcOGSZRaLmRkS2UlHGEfC7B1RVWuTgznwpjlThjM0DQx2JgDtgxDDGNkdFiDABkS2VU+ahoQPHIeBW6/M3X0bkq1P/YVMpqnhr3coFKqsv0cUzpmjf2o04KrfhiLlTHUaNQWQ3VxWFx2ocmJuW6Ez6AQ2/cAIF+hh98tc3dHDHUU2++jJ1vmCECvIP6uUbXwNLF6EbH31OyX27UKzJpvB1VN/e9qxe/+iAwoZE6ek3H1BPimKLnvtALz25ROdfe5Guv/9ccnk365O/LUJsrMYN3EUh0RHauyNX+TU5oB/dlYzYOQKnk3eLCBXyXmNbB4P3LcIBXKmE6AQVpBbqoze+VV2QZUgGge2lEQAneA0FG3OlJsS1pmBSCrbbTR3aR2tA/3N0/PARffn5Go0c04e/D9bnn8xHkDys7t1a6+bbLyL7K0vrNiwjv7S9+vQdQvGunZZ9+IOWLd6isER/9evf2fhz+vGnbTqCy2HIqJZ8TjHq0CpJiQmdKZrXgP47zmeNM60wX3uPkceKy61dMp/RwIEIhq0Yy0D5RieroDqIIl6uYmML5F6Zo5z0cIUlj0N0OazUdcv0GZnEGzafoGAMDjkszmlOmHRddw0bO4mCkDfY3wKtX7RU8+cvUQ15ki1wYbeKC6doe1KtERsvHHsun0e1shBa4pOSybPrKP9wcinPpCv9wHa17jlSXmHx5gnkNKN4XB+iopOHlbJvFUXkVEThHeSpemvAgL7qe1Efivn1OrrlhD6fNV8nM8txnLirOy6m88f319AxXcn47ULhCoHKEOX86WGirLksEIIqc9dQ9M2mGBdCURebHeeEuf6q63zBIobLi5xhD4p0LhAqTnnLu2wM1JnDmZr17hxt/Hm/TvH78eGgJZNaKD45Um3BInfumKyly1dRtE5Tt569OT6yKcZm0wwSpLufuAfRtFbPPfaSdm8tU2ILN1159TS1bhutGtCm9AAAIABJREFUZavmawoozUIK0Pfc/5r69Wyrwf27KiAYnDrn6caNGfrx+wN659X7OC+G6am7rtSQQZ10wYzJCPcUXmuDKG7auDXqELl6Z1KOMGa5SkpMUFR0ol599m11I4eya7dOOK1iFd4hmveM+zEgCqeep16752Wt3HhcpYbmRCT1MLztr25Noqz96F8JpJ7Gez97+/X9HbHRyd92zWtNyEInH4752nlMvswt6mm4XvLoaitx4DYUMddYAwKUVtDW/oSXmhhj86DNXVaItcf4xd3KOfZ7sfn/5vL4R8RbhyftfLluv0X8/muxzoTRplvT+3H9ncdqwhn/Yt1suq9rLN0N0/yLPRbh0xyktu45Bl3XGuYPbcJwwVRxHWHTnwYOHyeTl4YGJ5OWojjirWGUq0BfGza1hnXI3KRMQjwPLkc+G2spcqRVxGET5H3qyhwUtDfPEUiesYnDluXuH2ROduGy5LFo6DC92Fy3JuBawZs6N39agR0xkHPDg2ahWkQnez32qt0RM0wcNZG4gYWcFdOVHew0ORkqmvWPz76CwNxq1hJb2wNwRNp9ynHwWeOLibS1tRU0OXA88++W+WwuJLo1HLRxaXkVLnMoFoiiDY0m7oKXtjFmXQ5ljg7DsevJeWA7AW/W6WrekCN8W2SBtYHwusoRb0scF5OLZmEIasfJb44rPhs/O0YZQ+fLHtrGjz8t3sGVQv/Hb7U2R1lzGiKEuZyfeOpuXGC12rd6sUbMvAdnYaSeuv1G3f70g2oHav4kIszcV/6pPpNHq32/QZo1+xO19A1R8d4UZaSdUgyI4zv++Y4ObPkOEsZcFaYWqHOHBHXuHUM+/USOkXgtwpm7fftK9UfcGnHJTESfAr36zCusM/2J/mWfFBYJ+n2s7rnyWkX5xeqaKyaSwT6XuT8Y6oEf+bmeyssu0pnTWTwewgpK+LnnDgOf3lIfvPeh5q/N1dufvU6zQb4W/fSmLr9iilaQEetB5vbEGy/X6YNbFM3aUUbDjCc0imMHTum7r5fymPlq1SZaj7z/mHxC7XOzvHUvPXXDk4ipKTpvTF+Nmzmc+dObzPOl2r/qqCZM66Xeo5KJBXDXojl7oXKs06gROEbvmyHfjp3AbNM09OyHWvPtZg3qHA3JwlM9+3TVQIRYD89qmn5ytGPRz/JHjHMjw7TbUCIMaJpq9PBTTspRmgdPqh1O08Ord+ndz7/XkdQs9emVqL/cdK3yyWB9e9ZieRIjMGX6KPUZ3tdxn1eRwblzzQYVpqVoysN3IG75KjuLeS+8rQKjO3G8QTBFcCk6c1qz/vkSLuYTmjlzuqISyXD9bpHeeXOZyvIhe3C4xSYEKio2gLzhYNyRXWgS66qyIH4GPSQ79QANauQlt4lFTN6o3YcPqNegvopOSMaN6k/me6HSDx7U1rXrAXm00JhpVyNQx6IZkrWLu9kdZ299VT7EGMtDb8EEw5rDnGHOwn2bduiLj77QHhDHDYVZGt6nuy667gJ1vWiMcjL309y2SBeQxe4ZHIJ7ex4ZuykaMvVicMrdtHPZMi38bKnGj52MWFimTr3agSEu08vgmcdeehPH3I06sHGjXrzjMZUSKZEYG6S2URzDxdkafOEwXu8GRYSEKZSfLVu5Xfc+dZvaDB6g+R+/qqLMErVDOM7LKWK+CEZ45/6Ll4GuPoR4m6QYGhP27T6gROIrfEMR46GPbN9cr3UrFigu0kNXzBygtn1aqyEIFzGC3nHcqtm5FRpx4QwFtGyjE8vW63EaITp0idcdYLXzzuSyn8t2ROjRFycqJj5AmzdVgFJuqW3bUvgMi1RTVkoucSJCc7mO4BjPy69k/Y/Ua+88rejk1pBdHlUE+4lrbr5WJ/duVgD7tNCICHJtszh2wkGU1+m1Zz8GqZyqSByyAUEeCsYN37FNFOt7H3399ZdEn7TR5Csu0oJvfpBvRDsNnDhRfpERCK3Zyjt+HCS8vyPUu5FJL9DI5YVcB+G637dyi2Z/OEt1ZbUad/FoTXrgJhDnUVr74ye4zBfproevVeyAbgiPNMXS6Fd4olKv3nSnUvNz9cHyuThzM3TTpGt142VjNfXWSbrxxpvJIG6nhIhwbduylbmaZk7m9UZcq/X1OFPZk5kz3HTLpuscHx+jNbg6nKxhxqFEOA5ZFw7Zbh4sIvYzE2vtT5v3bd1vaiZrWnN/cfFaoyoNr4GBAb+sH+5GtrAnMFQyc3cljbFVkCzqWB9ceeUmzCK0nsUmm3vX8t1DITgE0qhUT0eK0+rDdVgV+9laBFx3w0uw1/dgH+TKYD8r0DqrMKhia6yyhhTWHuf1s9bammr7938VyfOvVgd7RGtvqrWOMMuvz2lUHGvWX+8fIPeWdr1Z44i2jfybraO1XIO6yBO8JxagWpphSsryFBQaqI2rM4kJkS6/cgxYe7/izuNfY9PVfGsegeYRaB6B5hFoHoHmEfh3I9As3jYfH80j0DwCzSPQPALNI/AHRuDWXhE52YUlkbE9uqpXTy7myzx1kgKElzmOLJMIhJoV+V3X5/Y/nLE4kXxBTFZVViKiesqrBEfFmWzy/mpwQPiDT/TWwj2nVYNjJtDP1yl6m4DblHn7r8RbJ7vQMJKUdL3BSPoaShIhyA8R2XLwzH1Ux1cDnedmRTXsp+X4+VqGHRfuru5tVwag5dp6UIh3Xfy7BI//EikanczbcpxINYQuWcm9KfP2j4q3Tc4lpyBy9quGIooVU2Ja+mv0uX0ohoGTxClTUlql/PwKihk8L64ND4rvVpSNBLfYpk0rJcSQJ+vHmCJ2l4CsbEX+ZzDCXlFBGUXtWu05mobzp78SwOZ6+FBYJ6PLm3xhN1yuq77/Vp++vVBZB8i/pDCSUVJHEdGDLn1/FVEcLav2VEdcRZeBghx2wXByC23cynFiZCsD/HIdVsbEIRerDhzch298rMMHT+m+h55W4qB4zb7rBVB223Tlg4/qvLsupUi1Tlk4JJ+9fpb2ZNdoLDjW+/96G8eD9Ozoy3Uss1QX34tj5JwkHfjhkDbh6Lz1+Tu0a8c2nT5SpfMnXKDVS5co+8gxsHYTFUyBe9PylQps4amhuBm8fBJ0kKy+Y/uO4XxoqfxiELrr9uIoAMNGsGhQcBCCbSTNAQVKxgnStUsbHEi5FKMbwdMVauTwUWrZb7Se/Mvd2kHh+aprLtKI0d2VnrUR1+t+9R96Lk7TccpCBHzliTe1euMp3XD1cE2/pq8OUIhf8NMq5RbUaTgC9sSrJiuoVYjqsk/qwNZ94HNJD2Psg8JaKK5Te4Tndg7us+h4urJwqlmWYCXI7K3rNuvArhPKayjU31+6XucO7KQbrnhcwTEDNOXy/urVr5uqMzP1ylOvIQZnKSfLjm+cq+3DQe+BWTydRymXOhQnXIC/r8Kp7wXQQBEU4UdxtCUu1baKCG5UizBf9bz0Ts4J8lTLTiP+n3Ecrmt++lmpaQXq0QP0NY4Hc/K5k4ubmrZP6alpOExjQRd6K/NwBS7bDATWGgRWb6UcqsM5zmP2bafug9rpAtxYHuEt+d0SEMg5nP9eYP3C0ClNlglGtyEMzlz4QYWqR2w+ufeASnMKFBPdUoEUustKC3SYzzkdLObAYaPIXR7iFMiAzTm5zG4Us90QlqvJGdyxegWoyVO4iveRaxevqDCKlJu3g9SepFVrduizL5apbZyXRo+9UEePnNTh1L26/pYL1P/c4dqweKe+/3wRQsZQEJtBqqimOMv5/wP50m0pOJ8/Zgivv0AbN2xBuHRX2ulyTZ4yRRPvulZZu7fqqXvuVwiF+mtuvEaRuFNTjx4C0U6HCC40E9G7t0umkB9JtvFxhdFYMG/2Ao0ZPVlFZEqn4Eoadek4eUdQdKSwvXX+Hn34Fg0U5NOdKCYxjzkogvmxSRhtEi1tvvg1CeA307TjknGJlnZ/azxpwhda4bPOUK+/spc2OWncPThQuFkuuTkL6y0v15pBEBbLKOKbuGfFUNPUrNGjngJoHc9jLhdz3NhrMpeL3X4rev6BReRP3uX/RLz99e9Ysfdf3axI3HT77fvAvuOIt2fxi07u+tn7OkK4yxXqZOI2Cb0mQeImsp/Z+uCk15rAa4Voy+kzvD9zeQiijT+uVHfWo0YnH48CM0XfShyAHuQQmvvWhFNb2WoReKGW8jNDL9PUYOh9p3kIRy3Pj1SrAMu/5XtfnLi+Afa6WdfIlK3E3Wq5u158VeKas3sHBnrj+nHlDlpRvp710Z3P2smhdq6GKTBbNjyiiZvl3HKnCoRS+8zt2LKbfe6V5WQ3s9YYRj42NtrBGBcVslbRNGOOX29eUCgF6goQ/tSunWK2jYjl3FbQUVVqAjFjZXOQO+uzxR94sh8I8XdzMm8d8Rah1Z6z0RFiTUxwFeNNpK0iw76s0oVVdjnFkFf5uTmaPRCJq3meOstwNEeWg63mvfJluMx/dzz8T8eJU7DnswlB2Exn/hl8fk8akj5S1vb5+vrTLzX1QbIsY+J154RpeuyTN9SqXS+dWLlYn732MgjhZxTdvbP2LPlOC9/6mM++hbZuytDdZEv3nDaOF5Wpw0vX6+jRw+CS/SjsV2pIn/HK3rOftIB0dRvYXfuOppJxWaj+549ynGOr12yh0eigHn3hLaWBtn/0L09p3OhB0BYQNHDZlkIgCKeRq4aYhwDyrrOJBIikGaMFBIiUY+mIlLnkqtNwNLSr7n7udn357qOacv01OLjj9PyDT6pjuwRNvGGG0vZudA55c8/5gXdPP5iuubMXI+Qlq1WHFho5czziG44+YgpKT1XoH7c8pqKcYiWRHd4qMVSR/l7a8vNxhORq3fLwdJWCpz3Nmr+GWIRjB89o4vkj1XVsT7Ue1tdpUtj03WIt/HixepNxe/TIQVWAeL388evVnrzVusJMHV9JnvqRQt5PtrrhbG7ft7t841ogTtKwtWqNQgOj5B+XoP0bN2jB3MVkCZNvnxAkf/ck7dy9T7Wcbwk0WPU7f5DGXnaTc37OefMtbd+2Uo++9CTvv4V++nwen1GU2p87VuE0kXmpiPUOkTVnh44f2SNfssNj2w6A+V2lT1/8SOtXbUOkqdGAQT2V3DnEiawoxF09b9E+DRneXvc8+Qjxu17ave57dUweqEBE9x9/mgU2f79GDRmhTkOnQCsJx52bqrRtq3Dl+iumd09EKjumuyj/6G7N/+QT+TMvTLrtXvlFd1ZlbSHnB4Kct7kpiSiBjrLkg0/100c/aCdxB089faXGXjWNc7oKggXie2gsSOZj8izOQjBaqQzuc9NTH+qHN/+pD5/8SQO6EzfRK0HXvPCUDi5aopuufEcvfPB3DZl+k3Yt+UIP3ne/EkLdNapPT+WePq0TrNGtaUQacu45rJntdTIjUwXEBbQgjuBw2kFdOALENXPK3FmztWfvYfZjPnqGxobvv1kImaJScdFh2o2Qm4Mo/5f7blerAZfo9guvhNpTqX+8eodi2/mqJPMQcSFraIJqq+5jL9Li2Yu0d/9JRYe10trFy9WKfN8H3r1f1cWF+uajr/XddwcxmLrp5femqTdRECfWVerll75UGo18C3ev0uevvqLXXvwCgZy5N9hHbbu21l9fvhUCCLnviLtuPjHME5W4j1cosVt78NfhTqOnl0eIUrYe0D23PgO9hrnWI1hlOIsnTh2kW19+nDmlSj+8+Ka++WEl+7eZ/G48rvUahSaNJN3YyAUV8qugWau8joiUKnnE0ajp1ULbly3Wm8+8rZ2bMhUV6KkxI1vrsuuvUOIYENjM38fXfK8iCCH9rr6RHGXmM6grHg1BWs57f/EvLyke7P3bqxbx83Jdcv4EXT5utK596VmaEZYSQ3NSXXoP0+4fF+srsN0n04m1QXCuwbptn4vRIhpZ/43QY8KiL5n2Tc5Yc9lak5E1tBrRw66LXOZUVwOt3c/QxLYG2JrQdI1kf7rct7hpuaayvztYZcRV219Z9EwtP7e10MtIFNbVw0OacFtlawIiZxUZ7I3MA240GjaJt7a38YPiEIqD3MTbRhoCXZm3kJCYk81B66xVzPVGdnI1qP2XeGuraBXir7ddJRKR4mYZ87zvShqC6nkuayj6M7ffi7cNeW4iGUN/e2CgGtjXVVUydrwfo1/UEWljbvlG1lNrYjTnrdwDuabLVXiLEEgJ4MHP6aPr/nKJ1m9eWjDq+m8j/sxrab5v8wg0j0DzCDSPQPMI/CeOQLN4+5/4qTe/5+YRaB6B5hFoHoE/PQJPjumUdTg9Ldq3VZyGDkZQAVd3KuW0EbnkAxLZMm+rDZPlOFhNFHUanJ3cwHo6n70RHb1xaqRTgKs2bDLibXGlrxbszgQd6q0ggrwM+fuHxFsKAfVWrLVsJYq9VsSmTkZxBGSkg8oCzYUr0HLxainEGPbQm0Ju4FnR14oWJnC4UfS1ooOHl6EjzSVkrmFDJyP8UjywuxfTMV2FW6gMQdXV++3KvP0j4q0NshVJrEvdChr2CKYZ1FC8NlxePXmmMaF+igigoEJxq6y8ksKc6QbmAKaYDz6wgvtVk78VFx2iLh3JcaNo3iI0VBW0bhcUn8bpWYIYWOOgeosp2rvhnK2kWKH6IEW289FVYOHGkvlp3jAr2pRt3aQNGw4pBUfBwT27VZp5mM+B/LZ8nrcY3GWwmzp2S9AlV07RSDC4QeTKNeLQyDu+SSfSDqlLD/JcIzto86xv9Oh9X2r8jNG67dl/6OSRXXrglvs1ZPQo3fnUm4z9YR1b9Lr+eesiZVeFafDd1+qOB6ep4hAF0yseVt/JgzV44DlkAQYqsxp3QmSkjiw7Ru7tZk0AS1gEXnvX+i14MD2VgRDVJ64t4l5vrd2+QYEgt6dSpNyHmLdvPxm9ARFavXoPRcsAcL3BCAi4ynDYlJADe+mMSyhiIbjO+UnnDuqvsbiLV69eo3c/3mqfjm665UKNn9xXew6sVzbC4NBBIxQU0wExeo0++GAen1WtBgyLBcnbSZ5hNWDqjqiA7NKZV81Q227k4eUW4JSOpMCbSkFuA26kEiW1TpZXYLCik9opClFiPnnDPy7fQWHHT9FRCMt2zHrXaRg5c+FkmOXmHdTgnom8xlX69of96jn+XE28+FyNGNcdB3S+Fn/0pZYt3KN0UJVHMDaHhHipH2i9FhQgwyNCEGV8KFjv15qVu+SNMyS+dRu5UxyLDgtSJ1wnZ3Aq5Z4+rPY4qk6cOAI6GPdPeCLIyBrczElgWMF0UiRs3zUMvHYshS4obo25mv3Uu/rsnxvISKSQH+jOsRFO0QsLX/0pJXeK1qSp58sdFHlaRoZ69x4CSlJgwEt1OuOMTp84ReENpwqvzZDl5iBpgaBtRS7LCPX3I+bLeKfBURQ9K3R4Lfluqcd1zoABigGF2GiuRZlLkfvgDBUZau5uLidv+rbvwT+uUkVxo779ersee+5JXGcxuv2WexTA+RIbH6eMzDO4bj11013j1GfEUDDfG3Hw/kRGXZw6dIrUiOHd9P77HzG+kbrl5lHMXWdw+4ns2zP6/Ktt6tS7tZ7++iOcV9u15OWPlXOmTL6IC9fceK02UpxOPb1bEa2inCzO9q1aq1Prttq+d49SsjP4XAfhMMJVWwgVIDRSx7KOa8oV0xTX3luHtuzSxgX7tW3tSZ3IblCeu59qOGd9cYWZy/DX+axN4u2/RBOfzadzSqxnHbb2vc1thsT99c9+mfBtYrb7Ojmt5ha1edDEWIq3ZOSZa9PcKva7TJnOl+WJmmvU5jETzRwH71mHzv/f2OTfO29/LcTiOfqX61wdhd+m22/FW5eb2oVXtGA+l3BpFWenjG0aogksiKdNz82K4Dg/TfB0iry2jpjc6GSy2lxuBfFa3LiGUxZOWTf5mEDOOlXPZ+hk6bIWWfGZj87BHNfwvX1VUAg2d5KDB2b14WNzkPvezEt+tqZx0Nq66euPQGDCPCjO2mp7ka7XWEdutZv8WYsNZ+xE67I2st6xBvlQaDYXr/lsnUxBvm8wUdp+15DERqg4K9w2Obst0t4Rae294PJ0uWtpbGK9rayqJK/Vj/nICBOlTiOHna+V4JKLWT/LOG4MEW2uYy97bgrxTpMGDUaWeRvoS8OXuYu5hzeilZEuah0kJoPirNO+zms1/LThPW28bEU20dZeh72u4lpzEFuRnqI5v2PjZUfB/4l4ixfaca3ha1Z9CXMRQtUdt0/GoToFHnWI3nz8AV17653EFoBYf/NtjbvsMkW276Zdsz/Ucw+/qde+f0PeYQ2a9ewL8kHHOcr8fZKM+6ffuUdJfRPkHRqvM3t3g1svBMNeoFlfLiWze6x6DOysovx0leaXOhnVsaDsq3kvXn7Jevzul5WVlqdvyNF+554HtX3TRrJk+9LARRMcikEN49KpQyewtdHavnOz05RTSR6jYerteN65IwM3Y7EeeAIBzD0H1Oo2TbzuNp3ZeVwvPfgaDUk9NQUXYkMt3HnfOoTkLHKW3bVw9ho1FNvxxQEQUqcxt13Lehhq4QCqTodm8eonOnggE7c52ae9k9lbFILyT9Gjz96p4JaVNAUdwi0erc/eWaQEnIsDRvZTh4FtFNMTJy3rT1Vho3585T1QtO1B4B7W1m37dNs9N6kPTS9gKdRY6UUz1Q6d4isvO03R5Pv2vmAkwo+3dm3YqZDwECXQWOgfGkHjUI2yjh7XsllLtGX1QdUWg3qF/FJIo9RjrzyiLhdN4dwM0omtX+mHt99QcmRHUPzHtHAreaScIBE0tcWBcL5gQj+NmXEROfFb9MXXC9QGd/utjz0sn+SuOohIn8Ga349muXBc1vWV+dAhVsijvFon9h+A3lCv8y4kR5Y93YsPfchn0k3Xv3gfTRhV+uKZ17Xv+EmNnzJWIyZBvwhsVMHxw/KGQBHYqq2z1jWUl+jYutXag4PyeGqmuvbsoz5Dh0DmiIWeEemc226W/Wli3MksbVi3hzVlmYYNgGCCwzW6V28FJZ4DqryIuSePbNxSHVi/VklJnWiGO0+71qzXrOefVxaC7gUTh+uqx57RCzffqHVrUvU0P+85YaA+fPZhlZMf3IY9YAMNAWh3yqwsUJuOcerfvxd7TmIA1uxUN4gmc39eoBh3fw1GkD98ZK9COTY8eW3xrdro/bdnE+EQoRiEq0KaE8MRSEtry7Vm7RF17NyCrPWrFdU9DkE2Q+7MIT5g44/uO0Esha/mzlurjdBHTPgLBgHfq1cnXT21t44cgRACiaMUcXTwiBEaeNEIHd27Ta8/8TmNbpUaN2aMLuR9zV2wQD/M2wK5RLrvkbtAGV/G2rebfTP7xsie2vXzJq1b+J2GX3eJuvfux2wEiaAa9DYZvG88N1unD+WokXPfG7rPxBljNO26ydq6ZY22bl7LvqdUN915mzrR9FheksKUwF6mLpB9RITKTh0iUgOCTHQSbtzuyuNaadaLb2v2V/PVjjziGeTa9jm/v6L6daTJIVC1NP3Ne+cDHNdFmjDzRnnEdGZepdklp0IfvfSa3ntznm65aYJuffGfKjmVqUtHTdCU8T11/UuvMkcVsubkOzn34jl/mDVP69btYA4B2VwFrpceMxNdLU7BA0G0ae22ud3lnmVtw6FbibPWUMdGJXJnLbAmLhNbDWfscTZ2we5vN/sdi7xoinX4L7y+8688rjlOXWtIE8HBQdCfjRuotvx3CBOV5GxXmnhrRBATb53rJIuDaOAasV4hiLcBdCvVMxfbVtD2J+aa9fY0lATrFZEPJt4612zWl+Q0W7nW6xqoRibegrZw4gfqaPAtZ7/DoXx2ff+X24P/9g+/F28bC9wVRzPU33DeurUkW5fz3NzGdbwfE2+tgdiJVeD6s5IuLDf3YJWU59Gw6K/vZ2/TBeeP1swHZmr+1x/njr9rERvJ5lvzCDSPQPMINI9A8wg0j8C/G4Fm8bb5+GgegeYRaB6B5hFoHoE/MAKvXzv85KFjx+NKuIC+4NwELlLddfrkaaew6kNV2JBYTfBK67j2RrBxysJOZzQ5e9QOKxFB8/LLVUuWlDdO3bwqfy3ZTRYpRdwW4Yi3XKzbFbjbL24nV07S72+G2LIObUe8pbgZAm41kIJ4sB+IYwTPopJyck8NwUVR167TnUfhgp8ihBWrPSl6B1EIst93MM/8335uNxcu0r43JCMX/RTVy3ivBaBvayl4231NvLWMpiZH1m8dYmedx7960U2IMhOIncI4xXh71kaK2XUIaPZ0wYiyASCeG8zVZkUIihtmkjL8dA24VevqrqOb3Yr9NkZ+OJojginmU7C1jEJvVN8wcG92s/pKXam7UsDn9gcP/MRzTyHSxfJZUMSrTVX98UJ5dRhDJrC3Sooo5h47pAP7duvUps0Upo6Ct6Ugz2uK7xCjvuf21+irLlJ7OsUbcStuXv6D4hPicZVepPyTFThWHtex7am6ZPx0xfZK0geffIUTZZQuveEaCj5pSl/0k979xyeg3jz18YLnVOm7S4+O+1Ctu7XSTfdcpbB4H7mHeWvNN3N1Yl++Vm1OU6f4UA0b0lsZ2Sm8b29cjgXOuEy99EKQkjs0+8vduuGmizVmwmBt3rpChzcc08mUChXkVaorGEAvEKU79p7AlYsLDLduXlGmhg7pR55rT61btltL529VHOi9+x64BqdWhs7kHUGcClTPnkO1YVmK3nx1rvaSPTdqTC/ddO0wximbsQ1URsEpior7dfGoCxUBUrK0xE1zFi7WnOU71a5rS109faLaJCQq9WQhecW5ZJniVvRKkRvI0c59B6pnv3EIKAijoE+ry3Ll5Y9jjYKtNUDkZKQr9+RJ3MfLNWLodMV170HTQJpOpa1QcvvWjHUtObCZ2vLDYu08kquHEcxbdwlUYEtcEf6dEP9rdXzLBr3w5GvkqeYrMToShCgZ0wip/sGBGji0s9p0asG5SkEM4SG+VUfV4ODOrEAwCY9X+14dEMHlOocTAAAgAElEQVRxVZKN5uvemqMzTadxGf/4/gKV4FAJaYGI5Y9DLj5KXXht0S1DKTjmcZw04lZpyViUKe1EhpNXGUCGtR23nr40VZBn58657l5TDG4witzbKKc4V1+AU7ewlOIzOFnyez1A9DZaXmdxPgIwGGnmDz8y/zwDgijo4SyjKO7jEU5xM5DxBN96hkxi8qBfegRn9Op0XTSuh/qTt/vj6lW4zDIokoVCBahWIM0Iya07aB/F4GqaG9q0jcdx2Ki8U9mcD0U6f2xfhcU24HAPAgE9BOd3Dm6hd9W9Z1/d9MiDCOrkM+OKa2z0Uy2O4rE336HMn97VgfQMxcREKwKBPLYrGYKnz+jnBYvlg8Nv2AUDVF0Qom8+XazkDokqqc/SeZOG4rAL0+HN27R35V6c16e19xSF1bBohBmEsDrGwkEHunJsf2EWOjPOH8C9Or/jurmyXW1uc93+u8DqmlNdnhpHunNcLe6eKGjOzVU8/WXmdVykrsdpmut+P+f9z8/zq0nwD3zregv/6r3+q0u23wq0v3Xe/tcY/P7pzenzy3j9auwcd5KT99c0mL97PS5d9OwYu0bbec3OZ/dfq5UzfvY45mByHsoEXHPKu1zShvlHtm/6hJzcXHsoEyUJ0eTjs+w8hE/mhmK+Ku0z4bE8ESjrHdcvRXYeK4jiur8J8n6grZ1117XWmaPa4l/NqeTjjejJ2mdCrjVUuUR9nFAcd67sQ2vs4XsEClqwcJ6R38fv2b/Z/VyNTLaWs06edWRZNq45jQNwgpnLKj8fVCoUjqAwHIH8V4HS4w06tdqaaEpwy+I0rjG3rBXZnVfIuNg6T9OXN285yBy7Nl/wFw+K7vY5NLiRbWtuXxzA1hTmw5pngoIbDrE6WxytycDD12lWKgPJbOSPchp4rLmgxl7fWed50y7CJb//8Zut/27sSTyZL/wQp3vjOr1s+rkIoBsVQGbtuMFX6plbb9btj/6VHpRwPXvvXTSx9NXku27Se/c+pH25J/Qi7sD9ZHfOA3N7y/23kZH4ImKEr2574C9yC6lXu6EDlLp3gwpO7OE1++GQDqMpp4XSDu5kjg1XIlSAQkgFH+Gkm3jZ7YpN7qsrLr5KUycMgkoxVrfPuE/d2ieQ7TqChpX9Sse115pM0yLiFQqLcx2Efa8+fZRM5v2qNes0f85mp9GmlPXnimvH6oNPZ0FsCNSdNMDsXrdED133he65Y6pGTuuigHYhuBp9VVOcqrz9BfryuR/VOpgOHZ96RXUKVRx54+4gbpMG9NCR7+bpjX/MURRNWGOZU8v4bD/4aD4ZqO11+czzwNmnsOYkacEP67Vj/SHdeMOl5GofVFyHCMV3ilXL9slK2ZuqPeSoT7juKa35frGeJAf0guGd9cA9t8sD4oQbZAmjOFQXpXNMZkJdAS3sGSPvkC7KOrxF+zfvUtvEjmTc9mND5a8Dq+do/qcrlHkMGkeLUO3Zf0KR3i112TXTFT84Xh0QIMvzsrVm8SKa07IV7BOigpJCZ2/FhoPvT2nqtdMUc85YVeQVqSQrlWO+UC2jmSeJdKjJytHmVQjklYFqR1Ob0Sq8cMg2cjwWndmj4tKTOk6TzvfvzdWRgyVk2PqC552kQQP7asvsZZq7cLniBrbSg2/9HSExWme2LaOZ7qiCE5MUmhArP5qC6uvCELXf1ZuPzoH44K9o1q+u7LMGDW+HEBupDWughRwrUpfxA9SCKIW0Q6najGifmlGicWQijwSfHN67JYsyzkAiJ37854cIjW6afMsjuIqP64u331Z5damuIdc9CrfrY7e9TCNahZ756BGOQ7FOrdTwIRdo1U/L1CLIB4ftAdyD0Vq0aCeNAkF6/uMPFBgTqluumKlQmgD/+sqd2rJ2ofJpEHAno7gRgW72lyvJU09CQLfmziCFkUW8dBV5xl0i9dDf72LvUqIVyxci5Hag8SxZJw6kKiUlUwsXQMEoxP3ti3jMDFivQrVABI4O9mLecYeEEa5L73+MPUKkln35qX7+Yo6yDxmaNhi3eUulQ/kpqq6AxHGOJt04STFtOytrxy5FgW32iorR5y+8qAXf7tDfPn1Onbu24zkggxw6rJ9/WKM1S3aqMbOCPXedknrG65Ynn1XrHr1USyzDe0/fplOljXrkiUcUEB3P/rCSqYgsaPLHMw9sQegu4frCh6YnL53OrtOaBdv1+efLFY/Dd8ZNkzT+xhsUGBfLemsREcRakDn9/suvqQ977TFXXMlxLrKdi7R/x059/tBnOgUZ5++vP67Bl0xX3oG9unri9Zp4YS8ct/dCPLKGKk8t+voTnOcbFRaGQ5i99qH9xxENq5yIjjJc4bWGy7foFxrmmvYDJqy61nTDJNs879oVmHBr862zTjj/2fWRswH4VdOSrWhcxVjzD1NxNe5aL+Y1u3c1YqU1A9rNG6S/icF27WMUD8MlWOZzDfukKpprK/m+AsHTrtXwGf+SeWuLoYm3mKWJw2E5NAGZ+d5es4uQxFrHRaVl3jYarYK9rom4Tt67icb2ZWsG64z9V83nWMd96ngfRVXseByyxn+//c8/tbXZRYSyOApP1su63AZc4I164tG+NLFEqbS0lMsycwe7yCQ2lrYfsO8rrKkW4byGSIHAwJb6ac5O9stVuu3u6ZBnTmZfeO9iUs+bb80j0DwCzSPQPALNI9A8Av9uBP7cVVzzWDaPQPMINI9A8wg0j8B/6Aj8ffo5J46nprV2B9M7ol80hVLE21OnwTIiqviQteZkCeHOQ6gyMlYDoqIJok5GLPl1vgg4uaDcLBPUn8KeOwXqk8Ue+nlnsePGiQjz4/5k9VlB4Kx4+6ua+m9G3bmMNocvj20X/CE4gMJBuloO4JkaLwqT5DdSULZityUVOYhMitHmXXJyeCkD+dPJ72WYS/7Ji+fzoivbyfejcO38jFAzx/VHgbuUjL1cOvzrcOFaJcNyBh371dli8P8m3ja9+N/fz4rDpnhbvpQ5ovxwBHsxjg1V1bgD6Bo3HJmJObwvE5StOG1ZfoYvM2eSt3ctWarJZK52RThL04FD5KwhpPtQ1Aj2IUaJ3z+UfkLlFHcmUXS+8fa/gLus0ZJnn0e8KtAFD90hTwS1ekT1yKg2CL6eFP9W4lzJAreXqfnfrCM767RjfLxm5sWacNV47l+rTUt/AlnYUyMvup/BSNF+MuRWfPE1YkCZBg7vry+/2oDr91zd+tdHFRhSTOF3nV664x71H95DY+6cordueEXbcThOumqcevRPUuqJrerfu4dCkntozybyXjfvAA/dANrOH7Gtg/auOaTUU+m6CrxczskMvfD8LBXjLvvL/Vdo+LSx2vT+d/rknR9AFkvtOsVToGmkcFeMQ9lbY8cNVdeB3XB6eukYxdtvP56rqKA4TZg+GDHAHUfQQVxrhoeM0H7wkN99vUF5FQ2afvdlmnnLVfJtSFdx+nH5kd+Vl1+maLL6KnML9faj71DERyTtgmh76wx16NMJ99IRffXhNzpwkGI3xb1aLHHJ4e6gJOPkE+KLGJ6ESIio6BTCaD7gvKjABtC6bU8E5gow2mGKMHfszhVqldwNHHMCx8YpleUcUWjkOTjcu6gkNUUfPP2oDh3JUGL3UI0aP5JiaHsVF6STN+irpd//rBPHS0EKB5AH28HBuFZbx4U/x5pfLU7dUETaUP341SItW52NwCJ1QHgect5gjcQNEBYTo7TjBxGMinE6g/p1Q1x29CnOJ48iFWeewIWaq6qiHBWcynDGJaZNouMw8KEwG+QfjO7Ee+P88Y8KlbuJr45caxw5y7o0N4JlSOLkAStYBaq4jMcTInJLitV+4JTrcZCUleTg+kkDsZiPMI6jCpGzoYHmBpwk7vUFiL2cyF4x4te18tt5WvPdXMUjUpczD+zBEeXpFUD2W7TCEYV3HjykgvJyB+nZOjFSa8hjHNi3hy67+mIEknIVlxVT5AxgLqvRpg3bVUyxNMAvAqzmQY0e0009unfAabOb9xSOgydULSNxGNvZj7skLjYC90x3ZRzYp0Ce8/TeYyquKlTG4f+HvbOArupK+/4/7m7EEwjuIcHdHUoV6u46dZ16O526d9pSKrSltLRAixbXIAlBEyCEhLi7J99vn5AZ+k4703nf+b71rXfuXStIcnPvOfues5+9n781aOU3e8mCHKzpF4yQUyBNPYAHhMqqOJmnD95aoZRs5sQ2rDmZh9ztDZDXvi355TxhvvebLcXfqEZnLX3P/vQfqWM7VDjmqfZY3/76wzRLf/0n5x7r/1SF266a+R1A9e+uwe0qoV9//GPbxH/VEvrcfGHzfh2A57nW1Uap1GHL70zj3oXP3BIiGbyWv0yT2wmiE4aSlqLUnuZ/C83tKhrWlYDrxkLYEUC3mevIZLs7GnUS95q7UUg5GTUsKiXuC6OkNqQeA5zQs+d6crTUTybztqERGRZv6OXlgf08TWxet6GuveHugfuFu4dxq0AFjmbJNMItmNqAyhZ4267GNqSjDsWVaaCbBrVpXns4uhOPQAQANdQoqOxZF1RVA7lU1Fu5hsZC0w6Al0LPq7bbUnNWgLfM9czZgV6AlxBuWh0AYo1yCzDK1D3rqjB1lz+M/WcTSl4zriY714gP61A81RkFMHNqQxtA9dl4gv/p9WgsrO1x7XAx9b6mTYl9gvXYk1dQm5v0KkSNwf0maPiYy3X1lLG695l7FNO1lz6mtk6aREb4JVdq6YdvqLaqVuE095d/8Y3u/dO92O/G6rrpV6trnFEflqlr7566++kHVFGYKgeiDI5jlbxu7ToNGzYQfNAVB4pSxfQcgG1ziVIOpev6P9wPsJuqtWSZ3vGnl7X63a/12fuLNeP8gYqO9obUUmnFINSD3AcE+cmZz8Pdy0shEGROY3P7/ZIkdYnpqR69o+ThV6XEcZN08yWP6KpbJmjozDHa8uUWffL2cnXrGazRM4Zr2OypzOOhasOWOSslRR//6R1FAox5sr5IOZIut2gX8l5xYxk+Hqv4jcqEOHPJBVPkFuynd97+SqWs98ZDguofH0S+Y6iK8mv18itLNX7EAE2fPlbr13+vzn3CFdk1RCG9++nI9sPKOJyvkRfcZtlxv3H/HwGssjTn5jFY9mdyV7jo4uvnKnJoN4Aro4zGdhUb3tZqwFGA/JIzRTrGXBwZy2sOHoPy0E8Z25OUn3XCAsK/X7JNm9fvUSeAl259u2rWVZepx/jxgEBc60a5iL2pNQ+3lHGNZxEbAFCPZa9/+DC+H86NfQZwLkuFB5NxTPHTif1H9N3iTaxhG3Ak8dOoKbM1aOxk7dm+QoHh1OBR5O+eKtcp6vWe1Su0ftlP1j0/KbGnZX276XC63LG1HjI0AUWmH4SOIm1dhXU290BY3xiNmjpKA0aN0qFVa/T+q8RQ7IOsiEzdzc1RI8fFaep5iSoqO0VNO0wGcCX3T6imTE8kXiFa33zwnTKOnVJC7zCATheFxfopcdgQvf3SYhOrq1tvuYS1j4OOnzyiQ4cPKDKim7rEJujDD75X8oliffHDs0pJTlLKrkPwSdoU7ANgCtEuIyOXtZCnTpwq0aR5Y+QNQevzT1doQFiIbn/iCh07sFkHU9O4V30gFborMyPbTBp8JiGqqW6lxh625qqXPngIW28fwNqDKizKV88ePbR3916dOHlKPXr2USm1fTvErLwzWFi7Vav/oEjAWy+t+X4v902I7vzj3fLr2oeJxUULn39FO1asUSxuJBGQDssaapRTXK8Z8yZr+KzJkEAgHv68ifiRREV2G6LX7ntKWzairl30kiISElnjJenH7z/B3jtPrVXuSoVE6MCceOXNV2j0NddDCOS6QDW9+uuPtGP9T7r/qRfI4XXTCTKiPVzCibTopE3LTL5wMmsKFghOwSiGj2jDxlScUlx0+SWjNGbyGHUhf7qNtbuZq+oKc7TszXe1b8tOXX7n5Ro0fQ6vt5916jEd3ZmsPWsPowL30R/eelhduL8yAWfvmXOPZl41UVc88zB7hnqVn87Tp3/5TF98vkoDsYQePzRe27Yl62TGaVw/HCBPxCi3sID5mVpjHCLMnH62lhsQ1AJA+b+x+zVEnXOdPzrqpqnLhkzTUUNMJI5V48xeDVCyFeKPqR/GOr+hoX0d066whZgDIciQlixCmXkN81rm+YCnjXxVAaTWQFQ1ZCon7iEzLma1+F/BWztjgW8yzs/WHlN/nGEqOZr90jn1yBx/B8BrMuQNH9iAu45EQHAJmzh5i4hrdo6/9vhrlP1//eFfyWyQpowLRlGzovzt9OijCUwZkRCUyv8ae9HhTmL+rgdAN4p1TCioZ9R8roukHWeIX4Fg6NugMeO65dz8xsGI372ksT3RNgK2EbCNgG0EbCPwHzoCNvD2P/SDt522bQRsI2AbAdsI/GsjcNfk2ON5+UVx3iGhGgZoZGx9c8nBqq6uxz7RneaqyaektQZ4a+XooY5xMpmybMUNmOiCki4PRV1ZUb0i/AP4bq1OFLZq9b5SsiPbyKQi85ZmtoVr/TPw1ohPOXzwYNRHTe3KW+N5SsMyF3u9RgvkNO0Cw5U24KfpOJvzNS1jvsMm2tmo3egquBjbSRrFBrw1SqNzwVsro5ZGRR1q3kpy9motodRZH0YLzfg1sOXXlG6/PtYdwIn524VGhFEZOdFAdAP0MwCxUUo1kzva1OSusHAvFDOoLboEo6KJ0XFs9tasRa2D5WZiYoJyzuRoN42vBtMg5xzdGByMMRl3lFU0OKpQIIwal6h7nnhYQVgMPnLZpTTDAjTrzlu1B/VG3p48xc09j6bxOBrsJsuzlTw71Jcn02kk7VLq7v2oo2o0HrAwKWmvvlyWTVP2Jg2f1lkJY2ZwDdTpyOZFOrzyW9VVuuv7tZny6JmoB199kozkaG1d+CSN06/14vJVOvTF6/rzSz+ShWenwdjXhsXZa875WAj36EOTGJXznlSUtOk6WZihPn2xB3YP1oYNa1E6BljkgL37M9TmhgoToG7mxTPkgirm8XueVL8efRmfHtqHirgGFYQn+ZLnk5nrxvW2bCmNTBrj/bp314BevQEL81Gc2KmwvF6HjmXp2IlSVGK1iogO0dyrx2vUBZMANYrkgnLMvq4FQK+AnlUnpR1N0U8rtqCurUJhOVlzLj0PlYe39i79Wt9+sYpGZTFq30Ashk3OY6WiyeUzDTRjE9hI0z80GCUqf6eknFJycinNU38AgARFRIRiNbnTslccd+0YwMoQOVVjlRnsBPCRp8/f+krD4i8kB+5ylaZ+odfvuw+glxw1vwAVZmYCgoeqN8pT74Au8kTNWoRyxdi15eXmKfPYScCNJvVOGERTvi/2xjHKyi5SNt/3ofl2ZBc2gNsOQAjwwb7aQx5B9hqxYJIGDp9Ci8sVe+J6FRflIe7DqhVgKf14qrJOZNIQz7GUUBFYLfcc2FuB3ih8jH0pX7UoMQrLylXNPenE/ADVQHbYqdpxr/oGeXO+qJSMj6uxazWKubxsZWE77BccrCDy9BzJwzW5fSf2JFmq1gFYU7rH9rJMVduwOK5HVe4REsl97s28Eawzew7r85ffVybKFDvyszthZeqO/XNxYZHKsXrs3CtUXih5g1G1tba6ACR0Q/HfqpMnUFJPGWbNYz+uXK0zuAmMnzBep09nKq5zrPj4aLzZMz9F6oev1uk05IGR4wdidzmGJroHeXb5ykGB7B8cSB5kPy195hX5efuSAWmv5ct2kA0YrbFTEgCPzyi2W09FxXDMJSVauXSL1iXlKb2gXq2MiTHe7XjYwNt/rTb99rP/fwNv270p2hvkBshEiXb2Yzf6XCeUQ06ArK3cE8ZG2dk0uk3WLfWhDnvIWu6rZhTgpjFOZbIs/J35uTO11+S5O6NM9MSm3Vhjmoa5E3+YHMK6OtwNAD5NnIHJczTkJGODbe49YzHcgvLJ1DUnrnMnky8IscIAvh0Zhn+13zaZ9MYuG8DXPDoslU2T2tQuRyzVTZOf7jbAGu+FQqkS0KCyGvUsILSxQLYzOYWsC9qTgWm0U+ec8GXHkVYBntRxQB1jVdzMHGka+cYOsx1gALjlfq2rA5gk29w0+5toyjcABJiUgAbqoFHimgzcf9fDyh+GtOJoVLxVrcy/Ybr7zmkqhMASO3aqbr7+Sd1+0+0AYxF66Ma79Mzbz+JQkaiV779gpkFqzwV6/uGnlZ2Zx+eC7WuMlx597XPlpB1U6s51rHMqmUPz+KrWlbfNxB65l/YB3J7Jz8XaPRawK0LHUtMBgfYrAiv8cN4nfvhwro0WLV20kCzcqYCWqO6obZ3CfQHEUJtVYPEKOOTiin22SU/gGko7ka5OocHq06+31v+Ugr1+up5+7g6yxbOwV46gpp3Q5q3bdfvjt1NTArXi9c+1+C+pAM+NGjuijy5/9X4Fx0TwWbSqBLLTB88+pzgARz9PL9IZfOQZ7IaFbDbXoBfndkoDDUkJIG/9un24IOQxNzqq74BQdevWTT36DVXqseN64oEP9fwLd1mEo1XffwZxaDhuHrFyh8Czf/V2fbFoPXny1ythxBg9Nh+QESLAEMb2p5U7VFJaASFmpKZdNk9uAQ3Y5W6mLjkR6UBdd5dOpSZr5Zp1CnAZoGlXXit/1gQVR7equCBDEZDEMo9D/ilp1Z6f1illzz4iAOI1aO4IhXLcfmHUKhSEDlzPLTX5Wrl4MSrGfOzAuyikSz/mftYjAQ5a+OrzckIW35lxyMxp1EmyZUsrAOrDQyFhRaioPB9lZY36Dp6qURc/DCkpCjJFOsrOfUr++YBO7NulcBxGXH28yG1Nwpo5T6FEHgQFQZYqqKU21aAQ5HRCnPTgnxZo/KWXKnndCr2JujntcAmvRcUAgb3tjtG6+M75rBV9lUoN37F+B5EmJZq8YJ6i+w8nYzhDlahlC9JYEzWVaNi08RYp5CuuQy8iF26651pA30x99823AKvSCGIjmpsdtfDzTUQYROm2Rx/TXVffqbqqYsXFeikaBxcD9LU2BWj5ig2Abw3q2p2M+wYvuVBDE0eHo4Yu4752VL+BYxTTp5++fH+Rdu9KhQg1knVEhZV7u+CyWRo+spdq7Kt1+sRpcHM7xjlN+ZD0wkNCWAcEKr8Ym++duSooKNOAQeGajNq0jec3VnmoU684xQ0Zqhbshtf9ZYm2kIvsBhlv2rTe2HH3kV2gF4Crn1y9olVTXoSqewsK70EAzYP18VNv6ouPVuqTL99TNCSJvL2r9NOqr9RjYDfiSSK05utVKilsgFx4jXpOmWepsMvKTyrjxA69+dSrmjZqsi689VYd3PIZjgP5aq11V8bBQm3fsFPujt58dp46VZCrQWO6asT44RoMYBvO2rTVsdqCJe0aHXXyYKree/5l3ENqdesjlygqoZ8yd6coadVmCJRZkAqLNQw76kueB6Am5mL/ujV67a6XdPmVqOLvuANVd6m+fulVpWw7qPrqcjl7++mWm65XOs40X6xcoeBwFwWRMewIgfN0dqEqKgxLFKth1m/nPjrmVkPMaXfc6HCe6FiPGGVuu4mBRaShYBkSkPXNdisJS23azJeVR2uC2nk0scZqYdzaf8c8jfpDbTFkVGMpZOzdzTVSzSRlrJON8va3wFt39kNmb2lA2Y7jMzXH7NeczjpbdJCtrD3cWXUuZg9nwVtT71wtknATRLlSyJkmR/7XHr8PvKVuFbeoc7CzHnl4EFE1nSDMlFkkJvOwSMAcQ60hJ0LObIVw1UKtbyQaB895pR+t0v5d2NH712vcxO6nb3xjb8y/q2bZXsc2ArYRsI2AbQRsI/C/dQRs4O3/1k/Wdl62EbCNgG0EbCPwbx2BG4YHHS0tr+oRCPAzqAeqHSd3C7w1ajUXl3bwts1YJ5+1lzKNYwOIGjDWKEoNeHumtEilhXWKBtxqs2tQJsz6H5OKEd21yhcgzgE1rqPJX/qn4K1pXgPe8uLGOtIDdjdyHICmVkt5awBbU+ANM9xSchnlkFXxzR9GvWRshmmM0cx2psnsADXaiQaB2fibhraVAcUm3yiFIIXzu7C2+UdlTZNl92VsjzssGc2r/l7lrXUE50jYOhoR5vsmy8mexneArzvWf6EoBINRQqAc9PGgWV3DWOdjU52nylJjyUVWVFWFMvJLUQ02kjFor2AaXmEAYuZRW1+NlWSh6kvaVFlYzZia428GqKxTJxqk73/+F3UP8tULNILiZ43UuEsW6LNbH9OHK1N16Q1T1W90d5pu3RUa0YcMXjJQ7fKxyD2j0wdPqKGkQqsXf6W9m8nkK3JQOfmtIfEJuuCmqzXzoolyKjuohffdajXR16WhJKrz0GNP30c+12AtfuEewM1qjegfh9LFTmvWbVMJHcoX3n9FDj50Dl1qUY756cD36yx74jLAu/Laak0eOx5bbW/l5GRb1mQlZNq1OIGqeQZo0ty5cm48o3eeelo9UasK68m0jOPki4ZwXRibOGetXZdkNcMumjtefbqH62R6inyRnDZgw7t2c6p2JefSHI/UtVg5xvcLVWBEgVp8a7FE3KEop35Iu8hnJpcwOixep08dVB3ewP2nzpFnUIzKi49p7SeL9OXHm8hkFOBotAYOTtDAEUPlRr4VwlR5dwpGhYZq2woQpXlmwAaAzf0707RzywFt3bJLlyyYrXFTJurTDz/Wtu1b1Tumn2668mpFjo3EUxSFzlc/aMOXyYqfc6sCHc9o5Refc64+VqbaqCmD1H9oVxrlacrJLVReFlmGZOrl5hWrrBR1V2QIn78jAH6zBqLwcUXRNXbqOKwe+6klLxNg+ANtXLGThnAbIGkPTZg0Tj2mh6g6r0ZbvwFMSMuRC4BkDaBM554x6tc1krxNT0gGzAMmxBOr05KqAuVl5KDKOYXKgyY29tFhkZE0PSt05kyuBvcZpMCu0copOKXMwtOK5Jh8udZdPIPl5eMtV1+afbQ44gUAACAASURBVHXlqiouwhazBoW4v9wiIoB47FWWtEcnUZa7oR4L6NZdQZFxNAersCgm5621HttF1P5efWmOeSpj7U9a9pdFACalKkJq0cA8dPn5Y9S9qy+5uC4cr6uiRk/Tt28s0iNPfMU1HqTr5ve31BHbt+2EIBCiiKgQmtTBCoMssPSrr3TVXTcYraKevf05rD8jscDuqtnXTJUHDebS9FQdzDqGcnkiDWhHffj4i5o6fhZkhiC99sqHlnJ4UGJfObo1YzeJO15rtUL9nbFjdNHHX+zU4TNYZ3v68vqmIdo+ZZ87n3SoUf81FaFNeds+kv/vwduOotsxt5/7uf0iz5i53uS9dmiNO8yVDZhrcmeNAwOlifpm6pwpZs2QMZpV0XpWHW0Bu4ae1K6W8uTnTtyfuFQC4rYy70DdoZw1QqKqrzWWnoCrpsZR81x4kmksm2ayAYeNrbIBc431ZQOZkybnsLmJL37X5MM7MG9Zeb50ts3xWeotHga8tQhOfFkN6wZD1YJegXrXlF1DoqqjUW5ITzWNxjbSWBmjBu4gVZmz572s6APnFjKyyVwn39ABcNcCjKnDDTTEDeBrCFjGecIcYy3zXiM28QaYdOAYGgAOjC2m5Th99h761+6XX18qmdczn5JRyzeTX90zzlWvfXS/lmA1Gz/tPGxmB+nWa+7UbTderubKIi1ZtlbPvfWaPEK9dMuUyxXfI1yBKOd2Je2H4BOIRX2+xoweq8sfeFx5B1frSMpOjZt2oY6mZGjpwnewcJ+oQeMG6xTEpSKyKwOxYq4g9za8S3edOoKiv6wSy2V3+UFGCgsJx0p5IZbwndWrZw+LpFPLmqCyolohgX4sh5qUfaaYqIpGlWGh3G9AH3WKRCl6uFyriA3oO6Czbrx1pn74YZkuvewqvffeB+rWK1azb5+t1vIGbfkhW8sWbdRRiFLOse564s8PafCkoSxgapW5d7PWf/GVZo6fQt0OkmdcOESoeuVnYHe7/4CaSsrIVPfVaeZgo7R05XNtaCrC9cEfYsw0BQ7srPdeeE9ZxCE8/NhDSiFDtCDvpM676SIsSEFfqUPff7pKf/lslz5f9pG8sX5+7rq7FNazly655UatJVv2jac+URgkna69fFBqVxI/4ahRY/przPRh8kiIJxeU43/+M53EOvdWVIrB5AZnHdnG+e9WjwGDFBSNYq66RtsW/6Aflv6MCs5OYyZwfjgk+PuHKSokxgjEuaZbtGPDQa3+PglL3BJFdnbWiAkDsQUvUzhK0m69eujYvkyydyuJQWhSYW4Z2bMnFYMjw7DBfbVhSxJxDp669O5rFH/xBDm6Y7GLm0VTPWrh2kJ+J0hVeS3aDhHPCQcQe6x1TR5rS2ULebfJOGzkqP+4Xnr83VestWl57hmskndq7Y8byPM9JifuqflTh+mKZ+/BirerQet1as8affjiM/Jw7oYKeKT6jySXN4goA/JUjyRtlhcK+yacKJ57ebEumDdUUyeO177tKdqIlXEpCsJJZAnbK0ovvfSxXvvwJdVz/Xz22YdWJmkn1MVd47rq6IEs1QLWTps+VEUFxdqw9iDW4k4aNCJEtfasU9kX9Meee+j587TsvY90+MAJBQdGEs9xmFocq8kccwAqXkISsEZmHkIS+dVn32nuzPEaMiyBeIz92rwtHReQamt+mXPBUIXHOKLKPahpc26UR2xXFaI6zdp6SNnJaVq/Y6O8wrAjv2e2okcNR93qrBrW746Qu+xbIMwxz9SWt+mjtxbq20Xr9PkXCxXZv6e2ff0+68rDmnLJPPnHxGj7ki+0e+c+XXbbnZDIxuto0hbt27sV1Xq6ylDlOpBuEE/8xsEDENjyUQj38MMiupHrqhr3Ghf5AIjHY388dNpodUkARHb1g2xWyxxGLATkh6rcbH387Ms6fTRVU86foWlXL1AzNuQHt2zQyjeXqOxIGe4FXppz16UaDGmhqdlF6z76UIteXKQFd5+vufc+Qu7zHj15C3MI67sL541XZX4lDi9hyszM0I49KYodFghhwpc5vhGiQx3nV8L1aSzvDXhrAMazlsgm196Qhaw53PA1jbOBcdmgqpjs2bPWR2YNYrkRGRt9a4I1axXjoW/2QczLVt64cZswIC1WyNjcVzbikmLyW0zBsFS77eQhsy805BNDvDHOCUYd20gkjHFHcoRUe67y1g3A0wcnBkNmNfWkQylsnIfMMZva5Yp7jbF47gB2O3J8DdGngfdwxenB2k9ST82Z11MnSyHi/h7wtuP8rVpiZbW3A9e4+qsR5W2PCHc9DHjb6hYIuZPccmqSeaoBzA2ZqZJ4oGbyfO3M/hFVsTl/OzscC/blaf2P6QoKtdP8S0edvPipVQRd2x62EbCNgG0EbCNgGwHbCPyjEbCBt7brwzYCthGwjYBtBGwj8DtG4PphQakl5RV9AyNjldDTA9ATi1AahibztiPryDSjzabaELKd2dgbINYwrk0D2N3VSTnY2xXkVovUSvL1WlQIY331/nLsRLF7pK/gQpf0XOXtX/29/g7QMA0B03jgdWgMOJmcQsuKlXwhNBimvWBttGkwtOtwDNhrdErGxrmFfMEmsvXM8bW/n6vJEgRotuzDTC6uAZ1pGFj2V6aRYewYaeI1oDgAK6UBYDbh7QDx/+RhmgOmMWBZIqPwbALY83JzUDA2dOGw5ltbGzR8eD8lDu4OiOWhrRu2KQkLQJNV2L1LnLoOi8SWmEwrGvHde/fCvjYWsNUoqmCfo7ZqQsVaWVijH8lJ3bV7N+qQHGXnYOPFZzRvSLyaAfa2HD+uR1+/RXMvvVYnV3ygDz/7Rkex+XMks2vo8ET16t0DYLCfwrslwJwHyKWh0pB/RGUZx7Tozfd0dF2OsioadArJy8hLz9df3ntKjuWbdXL7N4obN01PPbREny1LwirxDp2HUub2ydN16GCZ3ngbRUyQs155EtXNtGs1/fY5Kizex3XCtQJIfhI1cBtWthED41WQeUqbVqxQvz59lTBxrI7v361FX3+LBVonzZh1sRKGhSnr0FHt3bFXm3/epwSs4/rEx6owr5pmYbZ2JB1G4eqiSVg6R4V6orhuAIQtIre0QPvSClCN9tKjT/5RoT26kHOWpOJjm0TviSZsKpbQpzmmYPkC8hk1WsLALgDlfjqOZeCOfce1OymZBnWTho/ri33yZYroEYZVJdadjoDLRs1Aw8zktTVxzRkwwiRDO2K7Zmcx/wF0yWisKilScf5p1CY+8g2O1OntGfr+/aXYMifpsjvHaPQl/eTS7Kr3H/xACz89IdK1FBpERjKEgvxSSAtdA+VLs7IYq2tjk1oFPuxg8sm4rhGyWZaQbTTVzHXtiV1kOSCQTyd7Pf/qwxo27jKyjPl5Ezm8tSdUU5pBv81evt61gLBGPYBVoneolam7bMkS7d+/B2Wpi2JDu8jL1VhM8nPyBN1Ruvih3HUEzPUO9JcP9suOvj6qOXFCu3buRgETooHjR8ojqjON1Frejy4oTcBmVHfNdTU0vU9zL7dAQMCa0tj3gpwYooQ9ykD7ykplA+bvIAOuDPBmxMgp6jt+KtbJJgO6gvsU0geqP3yqZe8WocoDR3XXVfdp/CWzybq7FvV0mQ4tX6lly3+2SBizz5+tzdwPGzcno1YL06j+QbydHeoUFCwgXnY4AHh4Gls93os8x7he3bB6PKCNK5PUE9X24NG9ELEwjwBuRZAB7BUeIJfwaDVhI//jR0vQgHkqDnvtauaMTz9bqpDgTgDB/lhk1yu2qz9WeX2UnJSqzz/brcMZ5IG2ucgNi29jq3suocOauSww6iyYZeXT/U2h+9tzjw28bR+b/z542z727Z9Hx+NcC+TfO+//lv0y/WqLGPQ38NYYJZ+teICUlis/zX7jxOBCfXA7qzytMdmERuVkPQdFj3kd6puTAWe539sb5DStXY2bgwFVeV6jB3UadgLPdMKJgadZOYemvlmKXGqhac6bpniTkbFyvbW2YJtMo9uN+9mdDHErM5f3sMBlFLQdtskdjX4D/lZVk19YV8Fca8fvuFu2yw31fKHkq+TerAYsazbXuFETn1XeGvDWgZztEF8ISN7GPaO9ge+Ie4AVvM5z6wCoKsm0bQTUM4uLhjYvwFqTq9geLGi9pkFaLWeNf9Vi/Lc/SXOcjTgH+JIJW5lbASDXonfeuomGfL6WbzikK+98jnN01uvEA5QxfwcHMOeheJ198TR1GTpCf7n3Ye3atl/hkEAcYPZ4EA1h70BWvb8fJKm5Wr9xuYqYv2fMvpy6b6+XX3hCXbpG6aI7btSxPTt0ICXZqocjhgxHPdpTu5et1nvvrEXl2qSFnzyrvPw01mDHrSzFkrwyC9BtaquXP0Sb4rwi5ZOVW1xWRu63lyKx7h85drh2bt2vld/vVCfsZcdM6qujRw6pG2uJKfPn64n7HtQV189S31EJXFuu2Nm7aC3Zn++++Cn569W6/OpBHOswdepLHnteldZiVx/btRPgfKW69esnv+huSt+4RelHDljXbObJYuzvWxSfMAACT7pSmJdnzZ6ucRcPV0ONk156GtIWCr3+fXoq7VCKJsydoN5De0rlObIP665FH69CEbpNi7/5C4QjF33xl7c5zwKcEmZT0xy0Y8tebVi1RZ5kopsM5Nr6KsUP661p589U1MBBuF/Ua/2HC7Vm+VZddO3VGnTRfH6PnNo1X6AAzdWUecQiYGldcjwd8C1ZPSElefacxmdE5AT3RxsxEM3Ujjbj7oCasnR7ur5Y+Dokp2r16tdVlRDLxkybCsAUDKGAGt6YBUAeg611kQ5sS1HB6dNKHNBPYdFR+uD9z3FfqNMVN8/SkAumW5bn9sSE2HH9tzniWGEXYMUJGPDWjqznNnPtE/1Rj6tIbuZJixgWQu1wdKfeO0eoqc5RhRlleuHex7D/Pa7LZ3fTtQ/9Qe5dQuXiBSDGmuLlx14lBiKNtUATCuAQXX/lHHngAHLo4C5d8PB9Ogw4/PBdH+ihOyZDnghQ6qEDEIlauE6GsjIJ0D13vaW4uE569OWn9cpLL2g/Fs9dqOuBRDI0s2YYNXKo+vaLwgI2jSzlfdbxzJ4fLwePMpY9LjhOzNZB8lyLUUq7OoRo97YjOpicrAH9ozVhYiJ10UsnACBNfdzJujY7M0s33XQjdtlFKoQA8NPKZMhnDQD/lZDBnDQwsQuxBT4qKnbCLSVTG9cDBId4yJt7pwXy56U3LFD8oAi1kRvtwD1guCIODgEA1Y7aA1Hw9WdfUxn7jyUbF7IO8VfKuh9UX0k8xLxLrTnttXsf0JHUI3ryzefl2aWzPn75TR3Zv1+RrPfsWRBmHMLFo6hKtTWsU6J8dMmlEwHsGnTk6Gn1JVd6+MQhCoj1lwNuKB3gYjPqaEfGv5n1TvrSQxAZ39D08+J16W1YMfvyOddjUc96/ZPHX9bWbSc0efoEXXzLrXIIxeXl9C69dflzEBgr9MTrf1AQZIEfP/2MyIvdig7304N//qPyzxTq/T+/pwquubguYZr/wM3yDmnFAnoFzi6nmH9xDWLurG9kzcUcbofq2tSxDtDWIqxaxY79B3s567jPEkw7bIrtqTMmB9r6vmWZ3A7ethqyrqHrWKrb9nWKk6ML6+FKFdd7Wfspk4tu3tfMzVYuLf93NlbLTNfGJchkzxpnIAONOvC8DvDW1Cd3HCS8AW892Esae33zcIEEaepUe+2iTphCadwgzL7TZOKYqs/rWueI44uxTW6ASGCIP3bsjWqYzysgGbF6+9WJ/1zlbUftt4BsQ1Cy9mq8DuPUUNCovtiQP/pIAupx4gFYo3YA32Y/18TFVwNBorGeMWLf2MQ14MLa0tExQKshye7fc1rjxvfS7Dkj0oZe90GP37uesD3PNgK2EbCNgG0EbCPwnzoC/9O+63/quNnO2zYCthGwjYBtBP7DRuC6oYF7i8vKBwXSnBraxwdw0+3vwFvLectscI1NlmEgn7XLMuCtJ9ag2TSUivJRgppcJFj8JY3eZH5hg8jmG7yLXNL2TL0O5e0/A2+NUtWAtG1kx5psT2OUjK7Wsm5sB47N/wxAa5jdgK6GCG7axmz8XbHwMpm39BF4m3OyHg2z2uTfWhlLtAwMsGuaFGzYDfBTi/IJrNIinv9WDuTvuTQ6gAHTPLE2+wxJbTWAFs1rDxoWToCk/oBfFaUoUpvcsI3rrEEDIlDk2ikGBYKHB+pTwNSQXmR+eZIzWoVtV30trH1sq7H9UxsNQRcfK+SpzZ6fo95tqq9X7okMZR5I14/L1gM8HlYlzfVKzqvXsGhdNHiY3H3b+FwPq5Hc4JNp+ShLAQF8HbF966oZF16lYZMn0zykwY7itrUZZeup3Vr68UItXrJDhzJblDAhUUt+ek11Z7Zp10+rNPKKh/Xz4q91310f6f0PbtdQMmrfefp5cvfalBDfU6/cv1D5Zf565L371DUh0sr7bco6rvL0TB05ma3YAUPk6+enT997HyvlXF12yRx17xGstRs3aO3aYzp0FDXogBD1RDVx/MhJsnzLyHWLl5ufnbas30dzjc/ag8YTH3FvLGwH9olDgVFCtthxHUWZFNI1WJdec5kSJ4xTKQ3k0uPk25KTil8hipyV2r4+CeWTv3qNiNepM5mAvz4K8wlQ8vYTSqYBY0eTcsLkeCWO6a2eg/vLgbFy4v3k4KbG2jq1lfCZoFbhIExbCRu1GlTTtVajyQ17S8s6mAaWnSufEcrTFuyenexQprtEqjw7U2nH1pIHt0NTps5TGS7FyZtRz6Sf0OrVSxWLxfH4mRcqy8FbJ2j0mzza1uYq9UZB1Tk6RrHRnfk/gC0Wzt3i+gBMOqOOOqGMM4xbRiqqVz8ap704Vg916d4FINId0kU547ZGoaiaovokoI6vR/Waq7CgQA2Ki+TYywBwd6q8ANUr95Np3AWGhatbn96A7CU6ikWnT4CHfCAg1KDYaUPdl5edg3olW6XkXw4f3VPxg4coOCjAUrL49Q7k80Oh4gjIDbjj4GLGAuSc+7YGu9EdG1dhx9mirrEx8vT01M5dSSiocuTtG6qZt90iV5rJbXaV3CMFaqvMVZs7al1y/7KTjygNsKAblpnff/mNtm46YNk6h5EjnHIsRaMnduWcu+mlP3+rIACqHgD3XWjeu5KfffTYYewQi/T8c88oac/PNOq704xz1Bsvva+5c2drBADGz9w/G1etxhp1pjxD/cghbVUQVt5bV/ysA8nHNWBIP8249Ra99Ic/oior1YhBgwGcyrFYtdeEqf1VjYruzZfWMV5tOlOGzS2WzgbaN49fKm/Nd2zg7e+ZU//+Of//grctxvrYygW0hEnc84ZY1H4GTjSKaWNbubZArNgio6ylKe5KsWo52zxuI+fVKE9pyZP63p4jbQghDkx0Bvc1+fFG7O8KMOtN892ADKbp7ozq1pAdTE02NpdtkJksEMmS1NpRh4zVMq/N9W7IUc7cjy6upkji+GA0s8ZK2Dz1LLBtGtvGetN8VQPIlWAj7ureRs4j8xnH1ITlfL2pmVYWPeAtv285dPw18xZnDsgSYUEO5FNzB/A7jZxbM1aazqwxTGO/rBIlVw3HD0GF4GkydSF2GHtOs1bgZNvPvf0eac9t/vds7w1xqxnSjavJHiY3vFu0vZ568jxUntn68od91LAEXf7Qs3wmDsrY+ZMevfUpTRg9kAz6GIC6ak29ldr36TtK+nkrVvbUZOpzTOduWvzDOr3+yaMAt1l67IlPdAWuC+dffwW1oURrV35p5YNPmU+2LuSQvCPYwX/yufpgqTxh/Dw5hnTTj1+t0h8e/URzB5FvevEQPscarIDPqKqwSn1G9JC3s5eSdx1QDSHwUVi/dyJr9iSOCHFEBoAWaeH7a8nlncRQVuk49a4OcOcPT3M8RTn606Mv6/4H56jLgK5yJYO+TWEqyTiglx96VWu/O6nL5g4h5oCs9asnytnXQ1s+W6wo7H9Xfr2Gay1Yl2Pd6hPtowLWGRvX7UTFmErcQ4JFrEsGuJswcYLmXjlSdWUodbHQ/eGHHyFZFWnUkCHUumPy9mzUhVfPlHdsbzV7xuuD5/6kxW+t01MLb9TYGZcqe/tyLXr7DfUBLDvv3qdVcvK0dkLKKc7D9eFYmg4dOKOgCGeFUZO6Dw7SyP7x2vHjbn33XSq1vqsef/1RBXT318EvX9MJ1gozsGZ2iYjlei7Xmi/f1OGfc+XtEy2/oGisaJ0hf+3V6WNnUDz7sU7FGQKHicGJcbrqmmvJRD9Eru93ivSP0rTzBup0TYrmXDWfepioyqJCwL+XtWbhId382HxNu/YG7Vr4hha9tRS1spMmTxpINu1YuXeGEIciVfLT3q1rsWsuUETcRAWxnlFLOdc2hAlUm3s/+0hfkes+lN87/5bbuBdQdDZTJwHZt6/8SHs+WaYDR8sU2tNbNz5yrTonmusiRFUFTdryHUrcj97D4r9a9902BTU2hLUhPdV1wjyl4/rx/rPvqDvkIz9sYLuxxuyJfbA991dDg69efekNLbjmchUBPD/87EL1AGi97KIZGjxxlL765F2ykyNQhNfqs4WsCfIa9OEPL5KxXMG6aa169x2Ea0y1IqNi9eMPu/Qp110nMm4TE8I1dHAcc4YdTh3VjLenfly9mnWDnwYkYGOcX6Bd21MBStvkBxDqgmuFG+4j06dPUZ/eA/Xs80t5/f2aP2+QMnKPySc2QHc++ypuHZCwKo8DDALq+YcYiqhqIRk8cOMjgLdp8oNPd+e9szTlhln64bvPIPmNUHjPcco/la+FL7zGc/bqvPOnYi09Ut+s/kaZp7LVGWeTUtTU+RnkFmdW6cob56nXoC5KnDgJchoRDqiZ24hVsXfFPcOuDAIccyyuME1tuZyfsShGXYwN8hP3oZzOqdAfXn4Qy/VhKK25zyFrDps8Wx/e+zhqaxdd9eijCuxJtjIqzZPMJ599+I4Cqxt01etPKq8lVys++ouG+fVSQNfeihk7ycqOffS627Xj5zRdMGeMbn7lWblwkoWpW/XaM8/r6NE8eaAKbWauruVzsAeZtGOtaeZs8/U3dwJDIjVq0V8Hbw3xxJ0NWhPEOUO2M3ivWb+aaJomY7FvVLuMuQF5TQ2ph0xahI23meUtOxH2We1BNwYYbhfjWq5I/I4Ba43q9rfAW2Onz5LMUt6a4zV1q559jAFKzTGY/HVTj8w+ypxTR96sUeW2UBNg3FpAqjkHs5erZx6qxoWm2bgn/crjd4G37CkaCptQYAeivE1QOUysmup2hbhFGz5LjDLv20g0TC326q3UbRNL0NrqpeXf7pe7p4uuv+ECwO6mwwMWvMsmzvawjYBtBGwjYBsB2wjYRuAfjcC/Z3dnG2PbCNhGwDYCthGwjcD/8hG4doj/jqLS8mEBETEaGR9oNUlzsEOtrWuwMtbsjJrQ2BADENGbtWwez1Xeerk76wyAiFFD+tJVbqHhWIDydsPBKlXg6WXAW2926u3beGNT9cvN9S8AjbPtWdN4Nht308A1fxsw1zQJHU0TF0DUk8a1sW52Nigyr1wLA9oexMmRpoODaUKwU8elEYVfO5vbZAsaxa2xlzTgbQvgbSubfvrXFtu6kXOsQyUHnmU1Ov5Va8ZfgjJnVV2WNaNpltOsRhXljULUE4Z2C0qpUOx2m7Dno1+mBDKxAmkmZp86TqM7mCanpzJzUQEAdnoB8pqOSgwAa4+BAy2Wen1zrpxcvOUf2q0dZTbqS5r2NTQQPFHxNtGwrapuU/6GfVrx1RqtQtlYko1qB4WLF8330DBfNcJ8Nwh8Q60zDV4A9kA39RsZS3N1ljrH9WbMaZDZZ9JrOoSFMg27V3fphXfXqdsVI/XWmzStP3pHh/M3oOa5XQUp1fr6k0817+mbFRPpoozk9djnDdSRTXm6847XNPmKPrr72YdQZLYp6duP1AMVUXFFi77/eQcK4BHkr40EzMzTGTJnBw7oBBiYBDjRXUlkJi/CFrmhpIZsXF+FkBlnrN2KKwqwDXUC5PNUIzlp3btHKh6FbVpKigpRSI5ETTniopnKOnMUMICMOex9XVGTFBVXaeXPGTqQ1aqYEF9dffUEjZg1WG7YINKWs64ZR0DWnV9v1q5NOzX1wnHkoo1UC/nAx9JOqwU1qrufp8KjA+WBGrWttlSF6Sc5BicFd+6B/TBgYwtqA9QARrnZCiJ7+shRhtkT5W8PwEsAFJcq2ftEYfkbJneTS1mbI2fA1Fa7TqgTUH3SMCxJ/VSbVn+nKVc/Dng4HjVYDs87wTVcA8hTrfJTJ5WGRaGvB0oV7LJLsN12QyXm4YbahUZ+bkkxdsVuWER6KT+3VJt+LuVecFO37hHq3quTAkIdlXU4X4d3od5AaWIHsBKHqmXSnJHY/3qiFi4mo6yNRmux9qcehQRAM60BtR6NOt8wH/Xux/gCZju7YaNXVKDK8lplZGVhA3kCFUgDYxuuTgHBCon0lktYkBzCsEQOi+PY3cltLFLKBuwdG9qwQIzHhjNLp7JOcp01kpvYU0Vcpz8sW4faoVrnzZ+tbjSi7f1p5HEzN2cfUw5gS0w0YMDy9fr8hQ+VX+uoBkCr8OAgrAbLuZa664YnUL6gKFyz6BstfOtHde0WpREozvLI3s3MPG0pEBMSBwFGnVAoDVF38vPWbU6i4T5JcVy/qeQV7925ExBktI5mZ+jnrUd1zUWTlAlwm51brIAoAI6Z0/XxJ98pPDBGLdyncbGdFBhN392HLOSwaC18c6dSDjYKDEFN3nzmVsbn3+wKTUmxKW//J4X1n4O3v7BGtMa73Q3BGnuj6OzwsjYVxMhT/8XHbylvLVjWqGJ5PdMwNlmAVg3j/86ohBr5D/oiyiAKIkBWNJtypxA52ddalspUJXJkIYNwjDU0i6utWkgDm1xDo+E1NdiVDFQPd+ZACCGmypjmcXtmgWGcjAAAIABJREFUYXsj3N40ty1Xinq+bxRR2DsC3tbhfNDUwDtQh5yYj1qxs7RDOWSUwLwDhKf2vECT8dcB3przbESdWFMLmMHreVDHLPU892wdGY8lvJ55vtHGWlEEZ8FbO+ZFT5dGBXi3AN5Sbnjd2losorFbdmQ+qiJOoBZL5GbABUNKajIqJqPW58uQshyNxTKfmQGKDdnKzsGEVP+LH9JvPN0C0PkM7FFqOTe5KNi3Ug/cN16Jo7pr5/rjKFh3KCS8i4ZgkTqEeSHr4HF98OgzGpnYXWm4jLR4uimY4r33522K8g5UAOuHKoCDeohsLsGtuv3ph6l1y7Vr6wHd9KfH5U59b2ooIIN+tQ7tT9GlV19HnmyUSo+koTBdrXVrjqhzj36679VPUOUe0osX3yy38CZdc+MMHU46oqyMMxo4qrfyThVCUCIiITwQW/hOyiso0PfL9+vWWxdozOxR+tMD7yo9LZPPBUDuYexhQyP0Eja71197kTIPJSs/+7BmMa/69wbEw/641b0rc3Kz0ogz+GHRYmUUF6qcOIdbHrhaoxJ7aeei1wD/emj/7jxtPZipu/58PRnGnlr88ZfkzNaqc+euluL70KFD5JcW6+n75sgXclERVqPOgHNZx7N04tAR9QzriUPIT+o8MFAj5l4sZ39AX/tOyti2Qd+//q46dQ/RhEumyRdCzqmUDdq4fI2ufeQpOXlCHMhOkx3HuHfzPm1bt0mJQ/tYcRg1REoknyxl3dCm0ykF8maML746QWNH99BPyzfreFquYuM6A+LOwl3DRYue36yVy3cRRwHoGOapfgA0fijrXCBjuXRyVa+hcTpdmaleEJC6DpqFHXC6/rTgUa7zAoDb3jrv6rnk2yP3g6zlExCl4r21uu2Su+UTF6QXF90nNyzKk7/bqqKtO6mTrqoMdNHoi69QIJEPlXln9OaDd6ggq1EX3ApJbXh/i5jQkl+lytRs1k+r1MDa9J5XsQ3ujPuND+twO2/uM+7bXGrkjlTt27ZNRZU5GnPJhRowYT7r2RhuNg9lAgw/edftmrNgmGbdeKH2LlssB1wuBg6Zh21zo77904soPE+oByTB+GH9uOZLIATUytPLH/JatDxjeuuBB97Wyb2HNKhfZ5w07CGRpWnY6GjA1046tK9aRw8W6/pbJwC0llkkNXcX485zBqeJCXrr9aU6kVqmyePHatCgINb7tTqRdgTiRjdt2bFFzrzeRVdcoojBiSrHDvmmqx6Uh7EahsaSOLSbFlw1C/t4N33wzmJ9/mW6xnEMN1w1WnX+BYqjBnv7DWLuZhPRmKuy0ye4j4j3WPmjkrflqjSf2TavXudfOlpzHpsrlR5WA8pcyVdLvvlJm5fuV1FasQZ2Y/08gBze5gqyd4/rDFmylVX25Dy3r/X/+Mp9GjJ7AhEY7A1Yl7W2nLZUzQ52rKchMjazBneBTsOij8+lE2tZbx0kF/jzNz+QH5/BNYueY/as1lKsqIewFu3et6+2o5D1i+ipPtNuAqT21ppPv+S6XqYb58+Vaz1kvsF+6hQHGSQfAoF3hLxQtMofe2yIYh8+c692Ld2s5z76WP49WGMwf0KjYU75RC899Rz26kHsqYJ0hnibGuzwnZ2Zt43i+yx4a+bORuZWqzZADmpGfWzcEgyZ1IH8cAOEtitaTb5ye95sY1O9MUvA1YHvGWcCyAXGur89L9c4CAFs1tWqqA3w1szDJkbHCnY3r2XG0czxBNxQG4zlvcnKNZb4ZtK2P1d5yzG5Q2D1wKMYMyKcmtot+s/NtLVqD8dpFLEdddvUmA7lbZNZT7GfaK9XDmQ+N6oKwNzs4QwJ6Ncevwe8xY5BjYXNGsw6+aGHBuEgRaY7VtHmGjHHYY7BnKt5tOKY0wAZqqa+EgV5PTU2UGtWHrMywKdMG8a6uDx5+LWfx/97KpbtVWwjYBsB2wjYRsA2Av97R+DftL373ztAtjOzjYBtBGwjYBsB2wiYEbj/vB6b0w6kjY6IiaMpFEEzjyy9yhpy1gC+sDA0TWZPAKYGss/MxtWodUzDzpkNOuao8icfs57GbnE+Fl5YsdpjdVYJK3rtwTyyKVHdePkhrDG5r2yCW1EQKZBNN2pRNsLm0QFqWJtjGtstADWuNKydTdOahkMLClM7JxpsNI5NFJMLTS5nk7tLF9sFUNmQwpuxyzV7asMUB1u2SOHm302oE01XwbJCtqyx2nNym1DBtjjSrDBqJqzNTPZTUxOqKBjVFdj2GRdHJzrRjnzfvI5hotsRplvL+Xao6H7r6jkXJKgD2PH3bFX3yCB1CfSQHQqd/MISmpLk3saSmxdE8wkwuY6x8cd+ddysKSgbQwBgK5SVdlxrV20GPG2iFeWnIzuPqawENS2N/OAIHw2dTLPuyisUFE4eLvaPattPo7GEhok/4+1rAd0NNaUqLTmtvKNHdHhvmrKP5Cs7vQSgHSVwC5mH3h70B8kWxG63heMIjwvWeZfPION2BqdnrH8rUCNhL0jj6OjOPXr5j+9o5ogBmnvBRSqqPcNYNKAGcsNaskzrt27TRffepJqCdDkFuGEX21/PX3y/Mk6Vat5NF2v8xD46lPQj40rzxiVGm1HuRMbGaNxVo+Tl76NK7G73btyt3bvSySfti7LDQSs3bSb3N0SVzfVy8zYfboPqq1FruIXy2dXRhHXX8CGJNFBQvZKT2oLiaNq86aiLxirl06+1ac12taLycg0glxAbvyJUkSPJtZuMvWFouL/Kjh5V0Zksruve2AOu0MadR7FH9NQNHO+QCf1VlgVoWlMu72Bvsh1rsY1MUy1ZY3GorHziRgPieqNALSUPcAOqZVd16jZJ7tgjN9qVYmmaL7s6wM2ck+TgokJx9aEhP0j25Ba2OdGIIg/SAaIE6V6ov5q14bXXdDirQnOuv4Hcu/Va8eNWGqKDdMnd8+WLOtYZmMcOECZn+2ZyA5coA0s/V283jRk11LJvzs/Lw0rPSB/ImIYwUIttYJtRVvgG6lR2AUrQbJTOYYqOdFNshLf6YRvs16OPCs8UaO03X+vUsZNcg5Fc7zTDUNIZ4oQnNspO5N4GkmEbg2LIECEKAWzjukWjNItQbL8esvcCHPLw585w5/6v517CHrKlQUWHU8m4raTZ26ScE1Uqyq1BqeOrLnH+iJ89FZwwVHZYsNZjxVdx6pRcaxv4jMnv5R755sOvGS9/JZAxHARQYcel6B0RrfKKPLp9TVg3d9EeANzd61OwYrRXKgoYvwBvPfjIHxTWL4775Bg5jG5kyO3UquWnsKCuwVbaAZVNiXLTyDiOCdQf/nQN/y/Vkq+WKDwiWNHR0agK/ZRPFl9mdgrnGMx840nmXzIW3hNUXJKttKOZNDnJyCSjsR6Q3swpeXn5qqqowUpyiCK7e8sddc3+zelavf6UTpIdXYnVpQHP/iuY+Hurzy/tlC1I8Fd+9Wxe3W+86G+RUSwLz19FxP57r9fR5Px7C+j2JvC/9vjvWkQbFUy7dXC7ogeVJ8XBymVlHncEVDQqIsqLXOxRWPGPJueGdkD3rJWylctqfUEc4Lm/BdT+nvM5Fxg+93XaX98qR3yi5LtzXTugIDLkpEaUUOZhPu1a47DQ8T8rn8+oo4xFsrGdBBz1NOAvgINpbtO8bmxzp4VOM9mxnf1kbJjNw5yaERA120PGOBsnYBryHSB2R93qUG51/G2O0xwPMeWWBbk7RgMONN4bAT7rsHgtraP5T8O8BtWSsdtE+8QnDdGKa8vfx5n6L9SN5r2BN+pNTAHnxxzTSG1uIH+3DuIRrwZowvkDXf9tA9/xL3P2/71tfQvz0N8+y7+9hjlrC4djTm0ivzAuzFFXXTpU/fv6yR/CSE1RjU7vOa7jh8g85ajGX3QxawAPvXn3kwojc7KOpv6prDJskgNYq6Dg5QSLyca959E7dRpCSgPnMv6CK3SIzNfVixbp4huvUYiPr1qwOt6+Y5uKqwoVEhCgPkPHyAdwr7iwXj+9t0irVh/Qc+/+QW6hMXri8vusOIiIXl7kHLeqF6Sf9Myj8o8g9xKwp6m2DYDyGF8ndNMNl2vYjQv0/uPv66N3vtfECdF6etHjKj51SD9/v0FnjuWQdzpB6zdtUUVVg664bpZisOS3D41lku8CuBKsypJCHVm3XGu/2gDAfFoL5k/RrFtn6eDO7xVFpvfXn/4M8Omsq26bpoMHt+lA0iFNmTALUL9Ge5JOYqGfqxlze2nBdZepvvCoDmUdVmyP3jq174TKmePjhwzGFWQ5meix6sL3W5n7YxOGKOfoFqXgglHCmPccNlIDJ07Ru088rELAmLseeVB+1J764nw5Q2z7eem76gYwGtx/nGoqIA2Rz7rtxz0Qt4pwgaiTH2uRq+YnaOg1Y5SEg8eyL/eqvAT76gv7azpq6QbIErlY1rZxPUd3HYGStCvXhyc1josBIKohf782rv7EeLyoe5+JZJ+H6sNnH1dJQTaxCnFEKIxWCLmw+/cmU5f6yi80SDtWLAaUPU5tDdbAhOGKHDZaWUn7tOzjr5VXmK+JADkT5szVtk+X6rsfUwC9jZOKi+L7h6hXNzLm3VuVsv8411MlJL1QJYzoR/SBv2IG9gc8xZbbvdBSVZYyPhuXrlPyhiScN7ooqnuYerGWiRw4Qsd27Nb7j/5Z0Z3Cdd7Fk9Xs3KwDqSmoSCeoobgYkC9Lw7C1Tl6zRiH+sYDVYbgAuCh93yGA3OOq4/mbNh+jljajoCWqAZeWzp1ZY5LtW0tNX7IkjXDrcnUimiE81lnn33iFqlu9IRLa6fEHHpMX9ukzsBbu0iOQ68lJaQC7+Ukt+nntXshWQdgzX00sSTFq5vXKgaDlyxregLA3P7BAPaZN1hcvf6A3n16nW56/Sd29myGWrdAlj9wpD7Kcj2xbA6muUo1O/jq6O1vp+2u1bT2qctYZ4dFNuv6PV2nk1GkAhsaGvZDYFF9t+GalXnv2S7njChDfN4b1pa+Okx+be5ps6Uo7VZUWs55vUB/smi+89QLWMZ10MG2v+pJh7+Ixi+mmhLkO4os1P7MHQilt1mlqclIBSvhvnn5fh5OPaeZ1l2jSnfdq6+vEXixaqLuemq2B08foYNIORcYlKiCYNSSEr0Uf/Zk5uk3Tz79QXgB92RmZ6jpyKpbhPdSI80Bl6Xr5BjSyL0jUt2+jzH3tbd338nUaMW8BE6cbJLkSffHUS1pJzvJt916vHj376slHH1MhhAkr15bL1xmA2YC47Y7zgK2WxTAuC9QV465gcm8tFwNDsqEmOEKAdGTf0QzhsBmFcT32RWyFIPWYvR0kRMDXdgtjCHKotc0+yJB2cllbdpCErBrVjuRadbJ9PfHrD0NnIlndeq4z7j7t1smQgllf2htAmeO1VL/We3KchmBqKXuNYT5VhQm7nngKc9yuRPU0sz9rNOQG7o1y5jTLfclk6J5Dyvpn9dmq+RySoxMRBva8dp2HavPrNBgS8133DFVBRenZcQPUZ1NoQPAmAFtjtWwyb6sgQxmWcGVdFccVou3bcuTAmn/azERFdwlNil/w8ZB/dgy2n9tGwDYCthGwjYBtBP7TR+C/t8v7Tx812/nbRsA2ArYRsI3Af9wIvHjd8LVFZ/ImNaNq6zI4QG2o8WpLKrD6BYihCeCAbaInSpNmWMlNgGjGutjkRzoDZrayo/cFHCPckqYUik8UlfY0d3EE05rUHBXWOWBp5sfmuMECb9vYcNu1YpfG/3+hhDpr1Wg4zW00pd1gv3thvWYSjEzT2cHZXS40RM3e3InmNltpy7rLgR+aZrcdz20BFDRfjgBWjWz0mw1LGjVMR+PXHKtRwBmGt8nUq2qssFjpJoOvo/FgFg/VZpPO6zjQbDZ9gAb+32ByoKw8p/bm+T96mPMyDQjzPgYwiA1y1LD+PdQlAOVhVanSscZ1AMirQYEUEhCkrr26KyouCkAqQHZ+3ipCpdGCqtE3OAb1T5R8AXObUThloaDdtH4dFoQp2rUjAxCYhhLKkcE02M6/eDq5YYMVGuUtJ69agOgixgWgvNWfhgsqBxds+ozyuYX8U3LKDqzbo28//kGnALO8yDlz9fNVblmxCkur1AW7v+uwCBx+YWfGx0s7f9yi+io3jZ9/nZqr83QqaaUOrtmkKpRgU264Vf7RoTqx6yfV7Nut5LwKcr3ulmukFwA/uXzrt+iuW5aqGND+vBkxiiLPKwDbzdOnipV8IFPDRk5Q/4kRMPCbtH31OnmQG9jS4qUtu4/LyytYFdmlCojshaqJZmT6Hq5HAD5XL65PRAqoua+6YjbZg1uVA3D59LvPqrT0GI3xWtVgZ5uyZR9qDUACGj9gowDlPtiZXSmvrl2UnbZbDWRZNVfWaeWyH7RzYz6Aq4dmXjBKE2ePo2FMY4hcvH1rN2ChfFwJg/pq3NxZNHkdlbJrG7lsh3U8KQPL6X6aecVNiugeq8z9W/XpG29r0MBhGn7+xWSkeQJI5KOqRUmG0rQhrxDlAkAy5y8APVcvfm7UC1yj9g7uAJileuGO57Rt03HGKVClDXU0Ql00eV6i/ALJwUVtHh7oAyhcg5rNA+WMp4KwC66m+VWZmaY87BxLy2giAeS7A1i50nQLCuol+ntauvgHJacctGxLw6I99exTtypqWC9VAEBW15H7Rt7bcjLXdiXvpkHVhqrDh2xYQC8amJGRoYDproqICEMxHkreVz1Nqv1k3h3je5GKjgvAApFMXyyww6PCVEm+rFEH2vG7GSeP6vChNBUVtCovp0r9+ofq2jsXkJ3rqUMcTxCN8Ai+uLNUAcGgtqaMJqa/KlDRriQHMhRiQlwvGuyIKXwBNIKwxi44so9cw1IAhc7atW6fkml8n8gq4DMLVlBwhNJPYDHNmD/98otYbafo+SffVUgoslgyBwtQZo/HftSVDN/IzoOUDgDe0JSvIaNDsWZ0JrcvTwd3ZXH/lylhCPdsbC9UcTtVSBM+Kpr7kIamIa707t1X6eQpNgJmm//n5RSh2htI472raovzuPZOauuuQuy7G1Xqxpx4tplqmpP/E1V/+1xmA2//6/xr5twOYNT8uyP7z/zbNLEN0ajJeIGb+mI63aZO0CA2qtgmVDv2KD/N7//fBm//K6j912uBecCBhrZRGhlbyFbqR8ej1XTUzz4M0GrIQ1bGtlHYAhz6edjJ38PECJjsWtOIxy0DUo0riiZnZxfrvCxl7Nkaa/Lrze+bR0cuYoctpXluB2jbAX4bIMDYwoO/Wc15D3hCprHe2ADpCOeGEoDMNubtGtYHfwNvacRzTkG+AG1+kElQ09ahtG0EJCC1F6tkFLh025tbqcUmF97YQzNT2xsV7j+tsL9/idbK+3aAt7/4Lc6/GbDBmfpZX1VBtmmNHr/7QsDwchUxNOGxsQA6/ckED9Tyjz7R0b0puurGO+TVuQ/EmT9DfspTNTUo63gx5KY2VZdXayBRAb3jOytx6jBVke2alZOlhLHjVJ+Rq3vueUWJiTGaM2umolG9Fp85osWfLNeZ9DyNHjlGE6+8Up6xcVr77WI9/8Rr+oDc25yMSt1/58vYyvthnTpSlcWHWCd0Rf2PO0MRVp6sscw1fAYL/qiIUF3x2P3asGSDvvp4iXoPjEWNOEq9Jg9RAe4Jq5euZV7GfcMvQjshTRl70slThgOoxiq430giI5wA4vMVg928qCEHN+7TM3/6XP2jXXT7vfPl5O+JsrZGL/7xbQ1EGWosaN8m6/Wmux4ENGvVx+9+qKz0aoAvO919w4UK7xWk08Un9fWSVbpgygVEljcpnDqSczxTWzds0dgJE3UqJ0eJw4ehTgyA3JOl8P5DtDdppzaRYX7e6PEokFOVll6smTOm4hiBswUxCAZUO7rhB4UOmSS/sBgre76NenX66Al9++lKgOoDQpSuK6+foDFT42WPc8mxLXt0ats+1QZ1U9/4Qerct49FxmqoyNHe5J2AN7hMZJ8mz7ZU0SGRGjVjsIqO7kN9/SP3VBjgKuvc5kqAyc5y8yF+wMdLK1avV2k6bhHYEM+/6wZF94xSxr5d+vaDD9SH9cWk62+DGOeisoyjOrEJJwmIXwnzZsqhwldZJ7N0ANv/2JguCggkt7W5VmGx0aqBaJB7Kl1lBdQPbJvTUrMU36e7Bk8fqoFEWjh7+mCbe1yrv/hWe7YfpQ6XaeCgaJ13++3qhOVwZX62Xrz7GXlAZLsZQDMXx5AdqHUDA4NUyc3blzxjF3xqg3DgCOs5Qdu/JSv+ra9Vx1p/0DBcXUIgQaXms77Jh8zkqsFDotQpJBAVbZ5OU7sdcNGJwH45GOvq8ahUY4fPUgYq8cfvelwJfQCNZ42Vhz9zD+v9Y1mFWvTKStZ55LVGeen+h67RsZMZ+vOflysxPkrTZwxQ34lDWd746PuPN+qll5bqqdceIMt+InEdx1jrk//bnXxZamtu9lHV5ZWoATeaLxdt0nYcXa689kJNunwK65njiujdHeKccR4wtsEuEBSz9O4zr3N/1ikmnLgO7vFtu1KxDq/CEcSdSAtZ5K3Z8+YoftJEOXEttLSVYpt9Wj6BqHZbTC4yIKghkjAftRAzUlVWocK0A/r28y+VU1CEm0dPnX/e+SrjNX/84SeA93LNv26Ghs8eoNRdGyAtDMT9o6fWL/4WAtlhzb56jqKH9AK0r+T7ZgLFAhlCXXrSfh07fBjSw0g5enloybtr9OXHW3TF/GG66aVnlIuTyuaftuqLRUvJ5/XXPc88oVCslZe884q+IjLCCbKCeZg4Gk/Aa0ejwGX+rMc1yYChVp2wHI+pL5CWLPtjUylMJq3ZLzHnGrIeg8S+jH0d6yx7e4i2zMmOEGYtq2B+1mhIvLxHM+udfDOHmyibs04Wf3WzsCz3/zl4azwP2E1C6ME9gsM172lew9QoY51siEnm3y1McNZxsD+zAGSuv3ZSE/M2cRjGQpvlK8AptQgiUBuflSFgmGP7vY8O8NYeMhIeRHLEMaqhuEkjhwbrrruHKYs1dZuJE7BIXMaRgioFkG3Grw3CQi3RNPVk7ZZCbGhr8YfEUigfx2ZFx0IqHTNo++gbvhj5e4/F9jzbCNhGwDYCthGwjcB/6gj8s97qf+q42M7bNgK2EbCNgG0EbCPwixF45baxKxrKq2dmklMZ3tNDwZ6Byj99RnWAty5uWLihujVNXsM2bkWlZLb8xqbRYnmzCfdzdAdQbUGdUIc6AFsxlEC1gByrk/OVX4P6xtsobxvI4MT2kWZtAflZdoArJkuvo6Hc8bcFTLBJ9qTZ5+/liM0vbWisWFtpaLsB6hobRashYZ5Es8GysDLfM8xtS21l1EYGVKYHwx/2lo9jO1PaAoGNdNe0otl812Ll5UKD2wC45mftyiQ25wBcRpVloONmY4dIU7qa12qGYe3cHv77D6+gc0Hpeqwl/ZyaNagXFox9uijYC/tZVL+nGN+U/Rk0fbGJ5M1MS6KCJkQ951NDM7jGOLRxqEExARo9foIuvGi+Irv0sYAtV4885aP0KMg5pY3Yx20jH7bgTDXnWKfRYwdoAdZ5oT27oyrxpFnnDkBB48ER0NbqaWAtjWLVoRVb5vQD2rfsAOPpr74TBim/sVJfL/5Oe7fQSKVJOeWKQRo9brr8IrtjV5cuX9Qgdnhg2zl6yg6l7tfPP6tdew7qrufvVjT5tfU52UpauUohvQep6/BEmil75YBq4+07PtOevYUaPiLSstwMBkR193DTsu+2YePpSLYrubLD+qqg8BQNlBaspAHavALUaeAonfhsi9547yvhmqhcLIY7oZa1A5QuSi/QjAkjuD6atXtbkoag2PGkcdjqXK06Ps8DKFHceDV/stIqUXQOGDpM4eHegGyMVREKVZpAkeExCg/qrEwUqWUoRPskkDfWH9s6xwbt2bpBB/YkodpBiV3WogAvb40ZOVLDxw+XL1lwDQCBTTVeWv3+l9r83WbNuGq6xl17lWrO5Oj1e59VdVOlLrj5Ig2cNJzmTr64BOQGkGzvBiBKQ7K8jMyyQH+r2WZvPmhzndpHqAWV0Af3PaOt6/eonkakB/l+OO5x3VYCWjcqKiqEplG15sydoIAQd235YTPqnlKNnzpRwWFRNLHI243pjuW5q1LXbtKnn3yhI8eqlNAvAOA0kuxpAW6HotbDYbCiRBtQY6ccLlLnIGf1R3XtBdjSxj1qbi9HgGpfXzc+K3R8ADQNKKH8/f0VEOCrSmyNT53KpLGaL1WZoLRGdQr1RVnbiZ+h+OU+6dIrmoZ3hHywz3R0CcHS+bSOpGFHGuGoCUMTIQpUavvOfRo7ZjQqqM5qqiyxrM8bUVd4+3dS2p4DOn0mW4WAweW1lSiB+mjyhTPlSPd1y4rlKs+pVJh3JA3+LKy063QmpxQyAmAKzUU/MvZyIRJ4ebUxViOVn19B87ZEc89PRPHUTWuW79Mbr64jv65JV1yZoPGTuzHXOWjj+gNK3mGyke3Vl+d1CgnTzu1YLxaRORgaAsDrqgEDBpCvG0ou8xpLtRkfH68C1DUNNP9605iuKyzU4d1kAaeWaz95euUIdpxRi9iUt/9vlLfnKi076ooBzau5511R+5kK0IBa0JF64miy9Uy2X5upRf/3wdtzgfu/t9pvt1q2lLDtUlvrASbxd4+O38U4Uu5OjfJFvednUAmsLlvroTUx1C40uB2Za0xhM3XSXKuWu4Wh8ZxVGJtx6fjqAK/b82U7lFvtjhXmt2qqeF3qohtAsYMF3lLnAW+LAWLblbfngLdGjQqpxN/LnUgAiF4Qvmq5rxHhcz5YJlc1ogCtA3vjvuDeMFC1yW80iuB/Vl//leVbm2UL3Q50/wI4N2ABNd2MTy3gbWtNo+64ZoSGotKLGztXLtTZVOOm4NSmHjGx2oIrg6eHl4YtuAinjFps/o8oeeNB/bRkF3ML5wY45+PnpNvuvFrbtq8BJOyrIZMaf69qAAAgAElEQVRnad/6lZBfohQcG6XH738LoLeG3Nnb5NZaJJfeidq2eLF2rt4pD+zbg7rE6KKbr1fOgVTlpe7X6Dse0GvUgjVfbtV1CyYrtHsVFtMeZIam46YBQYa1iRcyaCc+K1fiKoIAeRvKHLX2px1acBnAUkO2gqI8NHLsCOrZHmUcLwVID9WAgYn64/1/xqmhQqFduOIA+407QniYl4aM6KOo3jHqPXkG94Wf3rjnTjVW5+qqB+9ibdhP21etV9mhHagpw/TBR6v/D3tvAV/Vla7/P3F3BQIREiAkaHAp7lBooZQqde/UXWfqM3VvqVIGaEtLi7e4uweSEOLu7vb/rh2YYeY3vXc6M/d/72cmp5NpOZycs/c6e693rfcxXTrvMoV089X+PZtUU9miY8dyNaI/uadjeylqykgt//RbZZzM1kPv/k5F8UfkidX/sV17dOTgCV06/xIVYtEfNaA/JiBuqHqrFNSjrzKP7lEhEQhD44bplee/1gHUljfeOI1a0hmlK1WdddjRrHgNn36J3IhOaGMt02Iyoe0DIM2c0IeAzpkHMjVtYrimLBitoJ5hys8u1o+Ltuno/gyuxWpNGddPAUEQDurz1JMM4GNZ5frgzf2szdwgPjVo5swemnfJRP20+aAyM4mpAJCZe9012PgP0/avF2vvwUPYy3aC7JPIOrlWw4f1od7foE49grXqgzeUhDX2rDkz1X1wD+Ww5jDrzaho7J6Dw1SXX6LjhxNQntqp39gZECONRTIgkQN5n/XI21l32pF7m37gOArfeCVsOyD/bmGacMmlANwDcdLwZq2VocS9O7T0zc+VByh/+b3Xa/oNd5GDm6FXbntIcs3T/c88IK+AAK389CNlZ+ZZBCNXF1fdcNNseYX10ZY1O1DsJmMPncZxd9e42b01edZVumLqXUpKytHESb25H1uIsUiyLNYDsSMe0CdSN9w1TyXleRDiHHVoGwA766S77r2atV2DcoqLALxatOSb7ahCW3TrDYC8xFIUZeOmsWy9Yvt3h5Blo16x/oDZV2r952v18mPfonKcp2l3Xqp9W5fKqVTqTQxFctEZ1fg7sP69VrVFDVr1xlsQqeIhGTRp4R1TNGnhVDl44idsnHMARWuq67T9x11a8dladfbqLC83N2UXZetEdiXkskBNGtmT2h8OcN0Vm27svnHZMPncxr7anjWf8bavrMqTbWGW3EIGsX9w1eGNG7V/+1aVAu6bCJnhOIH4Ep9hANz4zFRcB5qIGQnTDQ89yTzWoOO7lpJHDUmVzOJDe7M0sP9wjZ89hTm4QIkHN6qCtUxU5EAd3HFURyGZxUIkmH75QtS8Cfrdb54gW7hRblhS3/HITXLw99fTD71IfnYbkQ79dM8zzyozLVsvPP40ecI5CgqCgMA63JBVzXztbsitkJTO57I2UwvsDEmFvZHxCzJuE8bS2OyRbBgzc01WGochioUxaXBgP+TJuseJa72ZmmjLcRgFrFGcGlDWAJi1WI4XYmFtCFDm98/XCjMnt++h/g7wljrrxgd6AN46st5zYd3lwHGbh6lB5n3biVjnPCGszHPjPgHRir9rBkA19c2G2lUFSxjDB/Z77OFMLIW5e35FB9iMlXE3sGP/atfK3pV61lbeonEXhejeB0bidJBljdt50pz57DpsqpuodSbKoLHJFq4LechUMDvbAG1BEe7Oy/2CbDR8dJ+tcx9fN/7X1KuO13aMQMcIdIxAxwh0jMB/4gj8itL9nzg8HefcMQIdI9AxAh0j0DEC7SPw6h0Tv8tKOXtpBYrFsGh3xURE60w8WZdYzLp5kG/EJrnRsqBkg0+z0whxTDaSI0pAkx0bTEPOCUuwwhzY6QWVcvJGxYEt15oD+TQ3nOVBE0U2VRo8KAqwro78tgrLas8ZUNioe84rpdp372ykAbNcUeZ6u2CP6k7zmTy+JhoLxobR2GsZVZKBb02r+7yiyAl2fQPNimZAI4PfGuVsMw0AF6O0ZVNvjtMCpIzqlmZNs8l8QsZrzsnZycV6zvSNzcuMPZfJ/2smg68BUK2arkQFYLTJJHODkX/+8f9ag7b/zXnAwImGahUNSdIF5UGmoR/5bf7kzkaEdaUR7I1Fqyd2icWAa0nkoTpilwzIhQKskrw6p6oqLGu9VAXQu23XaZVVkjXIe4wZgSXg2EGau/BSufhgJubkwyigasov19FNX2sJqpsjx6tQKrahJuxDTm6YuqIy6BM6SD7du+Nf6QgYR7uiNVMVZ7drz+LdqFMDZRMQrLhJU+XXZ7SqyJj75r2PtHnjJpoinrrz4Vs1esEQtTSk06Cl4Y3lsauXL+PVoJSN32M3vFK3//YFKShKTigYTmzdKFsUHrHDR2A7fFpbPvtBzTTfYoaOsBSMldWFmjN/lo4dOKUvFq3GVrlOvmHOuv+pKxTV1VuJiQnqjNLGr0uodr68Ta98+INsaDo6BDliVYj1JGccjOJg8qg4bdm4BojWA8Z+gHJo1DVyndl5OCk6sheKiQYVlJZwHbQplrzgaDLuKkrTVFxcggoJpXhhtU4eLwRIaNXwiZHyDXBTVnGqBdoNQ6ETgOK5kob0kUPp2kHT2sfVQzffS1Yh6ubkvJOK8BkqF5SZTZX5WvHsS3LiWpn5zCM0/gOVuGm9Fn/5kUaOHKjpU8crNz0TVWmtamkcR48ayT1i1B5Nqq4oA6gMpKlfq7pSyAqdgmVTXKalr30E8LoHRaBRfjsrPKKL+sWFaRLgsQ/Kn6PHd3KFVgB8X6pWgO4ty1cBwmYrG2vALFTHCQm5KkcZd/WlsXoA1UuX/j3J8irQoXXr9enSTGz9DqIWAJTG0rA/VoFhftxbWG5nZebQlHazsgyjekQCyHrRKDytQwdPKzu7iAzdcu4LoUL1U9dQH9SuPipKc6bBmA5Y1IKipZNla5cKUMvZKbpPdw0bNUyDpl0O8O9BwyubRuwxOVbVoOSrV/zJM9a95wN44QhI7OaCTTNnFoT9ow0NvcyzqcrgmnEwoDekhrCIbuqE1Wby7q3atHKd5kyaTcO1kWZ6vPbuPw646q/eMX0hCxylmdamVz96nWvbVst+/7rm3vJbuaP4Xfzbp7Tky92o1fw0ejzXLAQADNitnND09HTAENMANe26Fk3CdtIojVesWMu80EZucBeIAsOYd+p08OA+5j0nrJ0HAgDhJODQoiGj+9KITdH3i7eiVrLRYcDbWs7LKCr/kVzV8/PJn2vV/w3l7YW1868ByfPz318qHv//sU02n23UO6aumB/TFDY1woC0Jv+8HieEWq49H093y2azzWS7Git91EZ/j23yP/Id/pLl8oXjY5rOrZb9ZPvjL+yVuZPOP/5aRdoK8OYIM8QRy0cfGu9uXMP2nLdRlZpayTtZThnOALvm30a5ZMDb9ggBoyZqzwE+D26a+mgRtc49b15vlFDNLTUQOABhcdlwpC43kyXejOVxQ6OrSnGQqMVZwOQQGicBB+o1+l/qvgBQHLHGpALyfB1qzzorKsERsJDazURiw/1Tz31VTweeQAbLWbtdRf3n/N5/Zp1mY/Irz9lhnz9fM7YGDGiysgsb5AWhaviACM0ZPxwbfh+t23gEPKhVVz/+pAqwXS+E7NN35Cgte/9N9e3bR1F9yCtHBdecW6vn734Vd4EW7E3jUPNLBagfH3r7TT119Z3qAtnj1lffU1n6FtU11KAQnKzPn/uDflyyVq+/cLlO5CbrohnTmIOj9PMH72k5c9LkWbGacvkcpW47q54XT9EJ5t1nbvm95mG9O2l+L61ctVkl+dT7umr5EzXghRrTzclVZaVlsvFv1bULbtOLj3+gJmw877r3Rr3+3jt66Jmr1aVHD333+XdqAOC65oaFWM8m6sN3v1A9iml3gE84LoC3gJ9puD4MCtQQiFFjZl3PvOutg98t1rvUo6ff+J26D52glmJcJ/bv0tsvL1VrrZ3Gjo1l3iXOAbLfnn2oEjs5YCE/UDEzRwLYN+n9Fz7Q6HFxqET7qpF7z8nbT5+98DYqVgcIXUNVhEqw37CR2v7TZu7ZRl18951qI+qhqrwUMlGY3nvuE+3fkaBJrGdyUs7qrgceVmLqEa1cuQb752shXHUlYzdDwdQGe69OgNGeOrz6lJa99gX3eb1u+u2tCoobwP2AfzfgT8qu3co4e5b4iATiQGw1afJonDyytftgsWJHT1JObZqSMg6g3r0WEk9frhUX5Z0+oacfeFwxKGQ7QWCqKCNrt7UcFfIAlWaUau/OUzqeUq7HH52vix95WidXfaDvP/lIl90xXzHTx6K2PStn1k6kPcgVAB2xrVZ8vExH9iVpzPAJmjRvHBnENYDMuVb0gKmN/UZMkb1zZ51e84MefvBdy/0lslekbr75akWP7k9Wc5UOfP8TURMHNf+W3yh44hiOlWuayJKtX/9eBw5u1/U3Xq2AfoOURaTFz2s3qw6r6XoUxxFDB2jajBlyjRyn5xbepS2Hk9U31k+zpk9mzLrplpufJ9MZUl/fMDm71jJe+XIDtGwCXI4Z0Fl3PfcUObD+ev7GOxTbyV+XPQZxLf24UrKKtGVnIkrXVL305luMb7lOYyH8+dtrUbcH6P2vX9XSJc9o1EVjlHy8HPX2Ul11x3Ssixdo4x8/1aCJRFGQKbt56SqlFadpwa03YWvupWfve4Hrs7OuumIh+4dDkOdS1AfHmeDYMaiim8jSTdPrL76hA1sKNbRvLPEkrcpCkW7j7aarf3Obxl0xi9zkVMamQjbBwVguu6HutVdKxkFUtQXq03swJAVp48rVCne3U9deY/Tpx59ry7a9GjGos66+/irW0d2Vf/SEXntmEW4hPpp2/Tz1nj4FbM9NDVVnIDD8LG/IXR6u7gD69uo98nLmMi9V5B5lzNOxkGfOQcG66vMf1btbf8VccbeaqDt5hw7ri9c/wbGjjDVOOeuXcGURm7J2Y6YmzRioZ155EcaMiz549lF99NVOeXo7Qp4ItjKmjbuOcVkxexY3QwEFubS1nJGMw4GJCWDvZO+oWqyOTeSFAUAt9yOLkGOjUjBSZ5S39qzBXNn/eDg18dOex95o1Li8zuCoJhvXuCLU11Zjm+zEebQ7GlxYD38NeNvurMT9AIhrlLemTpsfc4znIwOsnF3Gi4Uc5+XInGz2nvZWHYHOa+3VGi23pfY1kVHiWjDrr+oAGx1we168Q2uNbOtQjmPTM2lCmG67rS/gbZG1d7SHEGrspk2OcH1dnQUgm0cLRMEq5vYmlM2G7LJjW5pqSsrkj4o9bkjPn255ddfUf6Z+dfxuxwh0jEDHCHSMQMcI/CeMwK8q3f8JA9Jxjh0j0DECHSPQMQIdI/C3RuDDRxcsX/v995f7BQap/yBf7Ei7Kvl0Ik2NSjnSiDCM5pZzzV57e0Ae/mzAWzv+uwWGdqBRf6DEKcqrRlGIdR7NhdrWJq3fV0IuKtAaf29jU0bjM9xSwCaezKGB/As5kGYDDnjrgZrI05WmMyxwB0BL09oVYKotwEozwLCxdkXvAyu8XVHrhK+qaRwbGKaGDb/JrDUmmW58njMKwvZcXdOEMBv89iWCDUpV0zR35P2djAqYfxpR0Jj3drQAHBoFvEkVjZEKNuv1/K7T3wHeXthoNwC1PVaWDaiOqmnImOaEOS4Hxs7P182ycevRuzcNxIkajz2grSvKSj63rQ1FLGl7hIJyPHXky+1GPXNEKahYUrZkKZnc1QDfMF167eXqMyYSZY+zegDE2Tl46ug335Nftl+naRgmYxNbAQDZpclTTl1o+gwI1vV3LFDfQbFWY6T02Gkt/uAbff/dKVWQDzZl4mRdf+8Vip04nOb0Mb3/3Jf6buVmDRoTrqfefFDeXXqq5PRRuaJgdokayIihaENtWp6XpKBBXWjcc7xVWdqybLGCOmP3N/NmFe37SkdX/aDSFn9UqDXYxgGWAmo6ks2Yl1bD+IfILsSN/LaegMpl2rbofex0wxU9bIKen/1b7Y8vYBh85eYHux51il+AnwZF98BuuBKAtpLejqdSzxbpwNEklI+dFERm2zAAtpLyEp1OOIU66BIUy34AcJ9o8pj+6oGiJ+90ig7sS1RFvT3Zpv3kFuylHlgfupB3a2OLJWU5dscAPQ7uwVxEXZV7YJ++XfSZMrOyyS+kITt2hOzJpz1wKl4hg0YqvMcEZW1era+Xv6n5d16j0IFj+f1W1Zw4rPzkJHUf0FdJB/Zrx4m9XEsNuvWBB+WJIsuoTQ3AYA84jWsqTbEybBm5FrGOPvTjZm3/YY8STteg9CjFwtOVDDzyFsme9gvwxU7bHSVHqeJPZ6McbuF57DsRkLi6OmrOJcN09Y0z1DOuP0rWUp1EvbP8y/XatSWR87HXgJhgTZg6TDNvvg2rw2juuRIdXbFEP/ywhnvEUbExMTSsbFGwumr4mBF8P17a8CnkgMU/Y4/eAuDhSd5XIcBLE/cnjVAn7g1jpc5PAFaQ5l5ERkTjt1VeANU9e/XGvpEM24si5BWEhXQq3yn3bB2ZYfEnTwD6dpUfyu4ErJMbUK6EhoQouDOkAsgMdMIIvOWntlS5x4+i4neSL1aQ8fsP8lwDZARvfQ+oYQsQER3TX7nYTjqj5rjmty+hEC/RxhUfm4FVTI9xZCBu1oef7tW0yX01bXoIluGt2r7lIHmPZERDAAmNdMZ62VvHUFQ58tl3PnqfHFEaP3/b44A0BXyuk3VcbcxvdXU1ANOD1Cc2RqXmM72d1IPrOh2bzu++2oJquFVJWMmX2kIMOQeQ/SMV6P9i5u2F5/F/Bbw1x3TePtkAkGbON8CtcYioAyCqRiFnTyM7IiwCJVquGrl2AiGt2HCt1toatfh/n3n7PwneXiC2/cuMXa6fPz3+6jqyRf1mY2eiA1C60rR34551Y262pandTooy6lLa09Rr45ZhwNEmS9XUblV5/to6f17mOQN6mzplnnODeNXe6K9TYz3qRtNEx3XADsDYAMfVqO4LKrgX6LE38yHG/tjoaJkGICg1ysvVFWtMmu44UDRiC9toqX9RPNu6Q0yxY/5osZwRalHxGrtnc3wm3uB/Arw9f46WwhjAwtAJ7Mh0HxEXAdD0AtbAztr33TIiDdz1x4/XK/5woX773LVYn6dq+IyR2P7G6tW7rofwMUqTZ0whl/OQvmY+OZtQqZ6jIvTMl0sAZx+kXjfq5qdf1Q9vvakDh4/o0bfuxy44SeUQa4ZOulX7f1iuPZuX68HfLNTeEwfJY/dUcCiEKKw/G9089cHyr7Tno7MKj+2sV5f8UdknT+q2a+7RNVePtTIuyyEk2QD6hHYNxo3BCaKbm5JOn9Wce+arz+hZevvOR/TVlwf12ANXAA4P4Bye0t333qDwgX21aclnzM2NGglYumH9FiIybDR20hgFQeCxcQ9U0o4d2rT6a40bPlgHU4o08dKpgM4DlbnvpD59+0Nq352KGYfLRuZhLIK/RFVbqFFDB6kEQNDbO0gbt5+SP24pMy+bqCgARhtIOce37tOH73+i1xe9RgzBzwrt1k1d4gaqGEC0gvpdy/e/ceN2LGghC0LKmnHpLPUjtz4nI96K7AgMitOx9TiM/PCzunhCjErErj9goMoAUNeuP6JxE7vospsnA0j6qN6ZWA+vKFxahqF+9FXR/i1ateQtiHHSwLmTsJ2OxJ422LI+dXIKtoCpqvwU6laTXHwj22XubbgloKrcs3qjHMnnHT1uAtnyUUrav0lfvf2pWkvzFdElmNiDJgVFRKoIBbm/HxbIXuF6/ekPwZna9IcVL8kvsit2znsUGdGffN8uOpJ2SFlrPsKSOFQDycY9tHmPlnzyA7bdNrrusds1FEKbPddjS3UFkQxHtOHbVXJostc1rzyh4swSvff8ImWdLVR5ea2lZr8ONbJXlwB9/eH3kNIaNWryOPUH/IweMljOAPu7vnhdr722TC+/uECB/oHav/WQxl08V7aBPoCGJVz71cqAQNdW66uHn/ocQpYBBDNZN0xn/Rul2x54W889fbcuv+tGPcs689hJgCkcONy8nLV040es88ibnXu9Ynt0Ugxq6+lXXMI91E3rvvhWs6+7nXH20ysP3670U0lyBFD/w8fvac2y11TemK+uAT216o87NHLmcC14hjxp1n1ttV64xECWxLbbncgQNhiqTs7SwjmPQiSL0IuQCE7tXKvkY5shDAyiHueiBHVRQXmB1q3+WTWFdRpAFqwB2TZvj1cfQOZHX39FgdER5C6vwp0Ae3nUzxZ46diFWaoe9XqNNQcWJqToD4+9hhNLJAS1Ui3ZFK8JkE2fevEp9RgzTul7V+qxax5RBc5CT75xq4Zfe43BE8mwxmED0kF+Qz7RGoOwDffAmQAr7AZ7Hdi4U6knyRPOzVOTXTk22rYKRoF/+dW36FBCuj58/TssoE8plO+yK3NAeVUx4HyAxk0bxpojRAMvWiCvrjFat/QdvfDkK7KF1BkQFiJPolbS0yA34H7iBPGUCZl9EOCtcSYyhFRma0++I7PXEWpcA9xW8b01G4kqBBtLz2qsko25PrWC8gFwSZ0wAC77Ljcn9kwQbmwtlyJezz1ibJMN4aUR4LLE1hsLY/Ym52rIr7ZN5g2Bf6lTLewj2jgHGwu4PU8aMjXbquXkKTfy02TItgZgdWCPxynVcyz1PGfqtQFwz+f4tufpWiXkVzwMeIuyl19yMMpbYn5sqlrYB4XqqmvDiSIxe02jYIaZw97UjEM99s3mOWNZ34h1cguEiZJq5owyOx0/Uqqy/Dx5sq6cOnvM2uuf2zTzVxxMx0s7RqBjBDpGoGMEOkbgP3IEOsDb/8ivveOkO0agYwQ6RqBjBH7tCHzy1C2Lvvnqy5u6dAtR3CBP7NGClJWSBnhbTZMWa2Sj0GHzaiy5DGBrgFtbY11sLLlQu/o7YYdMc7e0qIYMPKyIUYTW0ABev6dIBVVOqENMg4EGZ3SgpULNQalQjtWila1ngFTzv3N06RZjUcVOGhzEarY4oYBpoyndAPjSipLQ5FoZJWUDwBhJkpbKlr8GvCUnkBNv4ZhqaAgbsNkoNEkVBQA2CqT27EOTPemIytUBdaBrGzaEdO/sjQU0jWTDvm5sqqfJzGYdIMgOhVAzDdWaxjbyR8nrs46N5vW5FcZ/pbxtpAFhzsmJ5nUw4Ksj7PgmmOvltViq0ZRyxL+2oaYae2iew2a2qLRJPXrB5p8+UV1Csbd1b1IASpg+cXH8tz8NJtMsMYBYKxZuuVr/9SrUhae1fdtJ0fPEjtBRPSIC5I3cqQcNnksunqHM7GwtR0mQBrhqV+cqD1979SN3a+y0MRpL9p6V88g5mezXvd8t19oVK7V5W7ryOO+4Pj10yezR6hseqJ2r1mntumOqw3J08PSRMMoj+M5t1bNHjMKje6F2wdcXINx0Tcz10KZsNaSf0dG1+xUxeoo6hQdo9auv61RygUZMGKrMwrPqDAB20dDxKskok5N/rNyxs3NwqqGTmqKlT79CXl6lbvvtQ9ry/mp98+NB7CI5t0AProVqGq+Aghy7I8B+EA33mvIG1FE1uvzaedgEOmnl4h/VPTqShmJvmnibyLr1A9TrpXIazJ0D3LFl7qJ9m/fq8NFkji1Gl990jzyx9vMM8GBMjH1eLbhjufIBZlMzs2jQhmGN10ONBQXajMo4t5DmOYDEGGz/wrt21jYUQB4h4Rox7RJV5yXq7KHdKD68FTtsCApkoAwURA2oR924BirJFd6DzWARypqZl19O3l+Y6skGzMUeuFO3rtw7QTSmirnusawDmKlJOKOTu1P05RdraXc5qYTfKwGhdaZBWApoUoFaw8OTexQwccasMZp28QgFYpXph/qwgqbwxjUbtWHNAXIRyZJF9T1nznRNnROL0qhEBWTdVdkFWfnD6fHHABdSUfiGY63opjIslTt3DlZYeCfsplGEA2j8tGGndtIUrSgx3zFCawDvQUMGABjXKvF0Ms30SqsR2sI14OfnxZ3XDGALeENmYAv3pB+N/IvGd1cMCp/isxWAoN34Ph11isy3iPCuKHm70Jg/3W47CNATHOyvrmTLlpTXqKCsVhEAp45YN6YlJCqwUyfVolrfu2WzetOwrca+Lie7VEePYrWIleDwESOt5n5An2BNRGHUVlOkz175QJ9+moJFd6jue2SeIkPtlEYDeMmX61RaaKOePSPJjQ7GBrSLdmG/eYrG65VXX6Lo/jF679XPdOJoJtcSNrCA0E5kUgcEemGfHARo4YGddQAskBYlJKNKO5Kk/LN1KqsmLxpgvRHF/YX28P8OmbcX1pj/dfDWkkm3q4lMPqshHTTTzDYgZGVlFcp6wEQIOiNHRereu25VVNxInd5xQI88+JRKi6sh0fiqzhE96t+Refs/Bd4aZpGpWOcfFypvWw3oeu5xIcBrnnLhum+i+95KETSvwjge4AolJTWqFRWjKX0urjSeIYi08WOcM2wviCtoV6GeH7v2f5vmeS11yiiO3MlndAYgbGVObG0yDhVGpVRDTSKXENvXkuJmbJNpsgOItPC5zSZXHkcBd+Y9d/da8u5R1EOGaqHZb9YOrTTrzfvaNLMm4LibOO8q1gw1NM0bUXS1oNr9nwJvz49he74v5CNqby9IQ327e2Kv3qABQ2OUW4KFfNcgbNyH6JUnPtCmTSlkF4Yzjzfo4vlz5I0Zv7EcHjNpoHoO6I0zQTe9/spnSkkr0djxA/Xkojf1CQBuKMDdlGtv1O4fv9GbL3yml9+8GaeNIAC7RI2gbpQVHLYcKvoPjpOTh7N2kU2aR47tsOHTAeCmadPnP+h3T3+MXeowPYHid8n7vwc4/EY9qceRUcHMQybX3FaV1JYaXCR8iAeImYjNLVfB1nWQhDaexc6zUZ+ufFm5Z44Cmn2vB174jTy7eGHzv0L9sXrPLcxR/M6jzIcDFRIXK5dggC07PyKtxcEAACAASURBVCX9tELl2ck4PrSokCzHeffeC1HKSes/W60VH6zRb568Xv1Hm9z4E0rBcj/IN0Ab126EJOeDVXODde3lQ366+ObLNHjuDBWfOqn77nhWtxDnEI0C+OP33tclCy5R5IhhOrD9J/lRcjvHosq199CRHfu0GheJWTMnaOJls9WMRbcDYFIzqt4ti7+Tn3cw5EBXbf/jdubeMKzpM1kHQZzxsdWDT87RyAWTiO3wtUhlNhDJLP+EylSd2bdWBWfSWVN1U7f+w5SUCBBZUaPoXn3Ik/cmzoDL0asr1iyQ9FgnFCVla8/3B3To8GaNuGg4cQzEiVDj+2G3m3D4oM5yTuXpBRo0oa+69+uufSdOa9ScO1Clk0eKUnL//tWaf+PFKCS7KTkhR51CeimU2AvPTqU4mDTwGSXavXmLssiELS9hTWNDLR0zSZHdDSDPmrqrv5UFverdjyFAlmri4IvUAGGvCpV6rzGjVQf4lnJiP84mJwCGA7RvVwL572nq1dtDEeTCB/sHy5cIhGYiG3IyTikE+//YXrHKSC1SLHbTgf2CdWQL+a2JySi9b8OK+6gWvbRMfXp1Iz8+Xb+57369+/ZK4gLqUSBfofg9a3C2SIHgFgG5AXJVeJBKSrAPJ7KhZ2Rn9YwNteaMo4dPEc/QV3HDBmnV2p9UmFGpzMRMjR87RBNnD9X333+CDXlv7d26XwvunavwYf1QYwPmBfSD/OHHlMDF0FrBeZ3VT4tXaeknu9Svfzc98s5rHFeSXn72CS2cP1HH958F8E8kJmSAteZMT6I2ewShQC9XVn4R92c/3fXbR+Xo26QfULX3iOqlQbPnYQVstgKsM1GOtrIHaa530Z6fD+i9V76AfFoBcMlaOsZTEyeM12U33cjewF/L3v5A77+zTPPJnb7piYfk370b8RY5RFZ8h/33PtaCrfKA+JCRjtMQsRdmz5CYnIMleLWGMs6XTr2ICApiP7BjdgHcLSwsV0pyoVxQBU8ccZHK0nJYd6/RyBl9NP/hJ1FmB2JA5AjYfkZrvv5a2zdt4JpwVadgV+4rQQLFPYH9j7s7uxszt7IJcgDYbOPaaG6uZzyIu3G2gzgHaYY1WB3gbSOvN25EZv9jRdOcgzjbmINtACXt2FrYsj8yZFmWqWQRQ8KxotYNeIuq9VwkTQu1ocQGe3asgy+sHeaVf5fy1pBzOQRnAE8XojZcmO8dGD9z/OfBW6O8NXus5sb2zzYk3QZD2DVgKTW9kfrRYGqW9aHmCM2Bmj8b4u8/At4yThwUGlrZEvNjW0PUxswozb8iBCIgamn2hAYgNkRho7xtYi1rwFsnE39SgZoZwLwJe/GyUkgDG5MhhZVqyPDuGjk2bvmUW5de8Wv34x2v7xiBjhHoGIGOEegYgf+0EegAb//TvvGO8+0YgY4R6BiBjhH4h0bg7Yeve+37JYvv79MzRjFxLvImj7Q4J99i82M8CWjE/wN4GntJ04C11LcmopMeQCN5tF6wv1vZ4FbSCG9hk+0KmFFPQ2X1vlzlVtjJ051cKoyuPOjqGcC3sQ4LYsjVZsNsKWIvyPhrM7t21DmeKHuCPJ1QxDqoEhs4+pBqrrOCaC3A1Sgm2iwWucnBJTuJYzR/NtaTxtGqDRa6aeC5o0gym/qGJmOfaXKJaM5glecK+Ohq8jUBhe3ZfLe08m8AXA4H8zGTgcj7GjSY/M8mGr2lMNcbTeYSytvzC4wLG+kG17Uahsau0mrE0yg3iiga712cGq2MV9BGFcOWz8ml+U3DzZaOji1ZS0bz60mzpay4GAC83nqfNpoFPv5e2CiOpxE1XO4+AGDNVYrAytaHHFSrAUV2bcLeA0qJz1NuWqn2HzihEydS1VjRJnesdbv4m7BUxtLXg5xbKfFsnsrq2uTXLVQxowdo8Ng4QN55cndw4XjzVV+UrMT446gf85WdV48SJglrwVMw5Fs1avRUGid+WrJsjdJQrfliLQf5Xb2xxR04eqBlldmrS2cNocHt5eNIg+Us4apZWrV0uXoHkC+GAnvHyXjFjqTh3aOzNm3ersiAPoB4lVr98175DwjRbQ/OVQ8UA2fXb9dn363TlHkT1YRV7yeLj9Do6on6hYy6qhz58N3WYQsZ3ClQPr4+ALdkmwLqLbjtem1Y/Y3OHkugmdgLVjy2zoDInQDBAwP9sEOORM0UraRjp2g8lgJU9tTWrSe0Y+sp3XLPFRp58XQA24M6dHQvRIMY8ujGq7woR8lYNHbCU64TytfmRq6VWlulp5ToTFEaDZpx8sZOL2nPLpqXVYqNGypbTxdl0dwtIyd1AHmudl6AHo0VtJiw38aW0sUPm8ecKiUcT1BfLHcDu/urMPmY8lNS5BnSTSH9B1lAjr3l/82dU5ClHSs30uT00J6jKSISDjIFqhQUKs6NfjS2isgDRLExYTAK4iClJ8Zr7bc7sDqsUWR4mMZj29g9lpy3UF+1oMLNykjUzi2HdewQ2XunSrgXbLCJ7qIZKHEnYQXo5NZJx3/YoLU/bQOMsVNRWZmyC6tUD2jsQgZkp0BXVIylfAc2GjBwmLx9XJTLfLEftZBp6BnlameUSfamQUcDEdkd2YLVgCKdNXhAONaCGD7nke0HoOYPCJtHs9UHdW54N/NdltH0rLDmlVryIQePHoMqr1FrN2xUtA+WxRdP5V6t5PfTVVtRocykdEBxN4WEhgLcpunEyQyA1QAl0zzNL6jVjJtGq1/f/tiC1uq7b75WaGiMogEqTiXu1PDe0UpJKqJxfUrNqJZbsc1bcNUMFHbBSk7K0MmTSVxfWMKT83wKkCCHXMTw7l3UGWtrVw9yO6uLlJWbCrjlqIu4n3r06aUzqIyO7D1BU74O22Suv9wq1XBvmynuvwNtLySDmGbh+cf/SxL5awjvT6/8xfn/lz67PaPub22ZzGf80uf8V2XGTL7tWXXWu55jurRHrLbb1P/tz/vzObQrQs3bAARa86o5lHZ7X/MGRsXcio2+mXON5aHFqeG15v5ydIS0gPVhI1aYDXWNiugZrFFjBmki1uU9ArHij+yO8h+CBKqxZ2/4jX7+6bR8ggJV6chxm6D0cz9WE9gchykIFyhU/7vv8G+NzN9jm9wO3rYrYttP94L/tuyPzz1/Qa00z9D3tuKyTRS7qac2NLapQszZ9gAh1G0D3lLrDKDa1sr9C6nDBeKQjbF55DnLOtgaQNPA5nvjeVPDjUK5rIxcVa5DD+z70chaijUDiNtRD+xxlKiqRXFUig01KrMGriMwgnbbypY6+TFX+npy/2OLbAElqFEdqX8GHGvG0aAFxwMD9LYB+NajrqqiLjXSrK83uYznvu/2y+ef3M5zzrbGMpv5lE+zVGmOLFxsqOkBWLSPHxqG4i8H0M1eV9x9g7xDOyn/zDZsh+3lExCtd597W4HINgN8PLVl+yEtuOEKAB93Pffc+4qMCdXvl36rM8d26bGbHiPaoE4PPXyFZt1+qZa8/bSGjRiBQ8MMndj9szKx6o3tFce82aoDyYkaP+9i+YV01b5Nq+WGhXe/4eMgpWRo8R++UKhXN83/3YM6u/0oitnnsQkmh/Teh3Vxv8Hyps5efeUUVKLNKsWuv6ayQRUF2IC7+iijsoi510kDYuP01RfbtetAtuLGhunllx7RkbUrtf/4Pt318HUod1l/eELSi+ikratWYfNZjkAP9ZtzkMbOvwL3iQCVpx5W6sHdEK4SdeWjT6seIGrN56tQDR/CGrpBjzx3mWLG99SeLTtVmFmjFIgtrjauqFDLNQLXi5+2HlYu+Zj3Pr5Qw+aOUhI1/tH73tfz79zFGqxeP69fA2nqDrkGkh8PcamippI1A3b8XSJ0avcBLfvoj2TSh2r6ZVMU1Q83EgDNGvJUly5frnnXcoz2sdq14UeVYF19fHeu9u9NRW3oqR4AfX1HdlV/1hghYe5ERfjJFicLOEJqLaxRSUIqgF4Yrhe9VVCEijkb4hQq2wajvkX96OBO1vmAofLpMQxioJ8qEo5A/qjS6VNpANS75OfSrB5kuwe4OwMgOSsZ293+2PcOmDFXSfEZysop05TLLsO5o1Qbv3yLLOQGJaZVaO/2fPnYBiqkr4dmXjxWETGQosgKtg8KAERu1aKXP9SKz/eiynWWH9b+gZ1cFTe0Bxb9famP+co7kwHJrkXZ1JPw2AGsucaSUhGo6tJU2bvZKuV4olZ+sUIzL70J0NdLyz/8AKA2W1cv6At5EiccXAcGDBqtfWQfxyed1RiU5I5YXXeLMApiiH2h3XV4w36lnkontz4M8tIBRYUP0PvvrkE576uZU7sQKVAkF083FVD3SkpLZd/kqMnTRumqx+7jfDP13bLlOkpO/YLLLtGeHVtRY3OfVzupKDNf02cNUUlNouJQY/fu2UdZJxPUZVgvLHBNzqwbSuxxKi4pUOreM6yNUrCT3qGs1FzF9h2k67DJ9gwP0aEf3iMr+ATkss764rM1EMpcFMi12sq8UcGxORMDYXJnb39moUZcQS4vbjB7d69SeKfe6j9hFnO5mQHwBmgo1/qPV0AcOE68Q43OnC3R9BmjNGlaLGB1ggbNHw8Za4Qa8RR+5o6HtPHno3ryhWs0B5JfDZm1pw8c0r5123QGwD67IFfVrLFbc1kb4khQB3BrCCldwzzUu3cU91YlBIEIyHAQ0LBxbsV9Z/iI/hqJ005LmS3nuUvHz57U9IUTNYJ7rwkA1g5F+MrFH+rJBz5WiK8dqmmIYeyxyhsqWWdVMCna4YjgDonRWNobMq2xxGcMyitRT2MdznOprDNdWbeY8mVIrsZS2JQUU9OsImzluJq6aQyIuTnM09Q+R8bIzZn6QT20M1YwxnHJzJcWwces+RtV1OBqub80mlppBcxSk60QWkhTJj8WNyZ7iLDWZ1mRNYZIZI6hff41rgyWXTKAp/k8dmzUFKyb2Vea82hkv9dKQWs0EwLn1gJxuJZNXaPlyGDmcfNPu3LY0H/b1wfn1hf/zerir+uzWakw81nrCTvAZBsIj644AcydG6251/RSTmY9Sts6izTchHLZKG+tzF3O3YG1RjFzkqmZvqihK8gmXvHNLsihTqwjpxAD4vLxiGu+vPVvrQk6nusYgY4R6BiBjhHoGIGOEfjzCPyTu72OoewYgY4R6BiBjhHoGIH/jBF448mrn1q7eMnveoVEKW58Z1Ss9TQa8sgcM2Coq1oBbOz5MYXVgLeOju1KIIsdDYLnho2p6bxV0QRsgpnsQrO3kec3HMlXRlkz4K0bv2d+27Rlz4MCf1b7/AU4Yd4UxZAHgE+gt4ul9i2salZ5M6pf09E32IDVwL7Q4pKGB80C62Eyb/l7i2HOe3k4GntHY6VMs5i/oy/Bc6iTOJ82owCiYe1AU9mwq01OlD1NhOZzTWwbWObm2Jpa7EVf1lLe1vHf522XL7w6jNK3DWUtvQjrOI2CANNlgExXedMQtMUizCgRmwDkCnJpfDSQeYq6t7K5HFDQTSP6xcjXxUOn48/QEKgEGCMUjUc9AKSxCXN0o3HC+w7AEu/6ex7VwOEDyJ419mJ8oAX0ABdX5pEJl6KUxFQd3LVPCadOa+DACN1w20LZufjq2OHj2rZ1pw4cQR2YWaVi7PeGxcXoijlj1S2ss6UiNACpK2opB0BzJ5QBlUWFWIzGAzY3qCv2f/WpNCU/XaGs0mptjc8EHC1REIF5YSHBis8okTvWtwsXztSsyyfJnQy3+oIUbVz8Lec3AVCFnONARwWTG5qamKKaLBSbe09p2958NXiSSzvYR8N69dDIiddq57ofVJCxH3vf3vpw0SGdyUTFDIDdtbOthtMMy0cd4ubhy3XmiNoxQ27eXhAGUKVildwvKlLVAKklpcUKCQlEcTfEAns9fNywER4ie1+sUmnUGOXS0jeW0jTdTuZtDE3FCJTLDjoBgF1eW6FhY8arLwCuX2dvtdWlYxOYrZKcPPl6hNE47KJqgLvM/GJ147tzQ6Wad/aIPiDfb+bFl2vwjEu0YdEiFBgZuvXZe+QW5G2pkxvKz6okPVeeHqhO21xoQK/V0GkjFBDRVTknj2j3jt3cK74aC+Dq6eVlWYva0ZytySjUp88tUn0Ntr5YNcYM7KeujHlpeQXgkweqYTeavHk6uv8IY4C9nl+4PLkCY6K6yw6wsQkAqCwvX8sXLdbRfWcUhnrEwF3uNKG7dvZS9zA/LiEH7dqPSptuWx3N3kOHTyq/DJs4GnR2fMfDB3TT/ffdRh6uv955/jkdINO6oQFlnUeLuncPB9gMAaSpIWsuhfemjUfunLeXuwaPGqjecb2VffYUjdxUhXXuxGfYywklcCdsBJPOpECiqNMQmrmmKbdz836AUXNt26ovVp9RI+J0mGzjrcsOoogL18yF8yCAZJEXXEhztFpF2fk0zLDTTCgAcLJTXgF5xqh1gwCGE/OTsF93RfXrovHjRmrEvFmqyDyjH79eocIkVElYGnaCBGAskjt3CuX3q5SWVaCpU8cobtRwLXrrXW3ZHG+ph/v1660gxtoo93Pzc8j7rIIUUoMldCT3TgA2f00qyDG5wWXYSzrpbHaF8otrVGNs28+pG/+rivKXIO2fAbu//B2LUfKLb/Nrwa5fBm//kdr3l+rRC9/BNG7ba0b7vP9LD/N3RtVi5jMrn9xYKJ57vSH6nFfH2lJPDFmnhWvWuAc4AdDZApRU01wvQgnau5OzFlwxRTOuuUadugcxXxxW/OolCuwZrX6TLwM8bNXip3+vjxftQGYUpEbmH2PjYBrY1o/pS5syY5rTkEX+mcffBd7+Mx/wN37XljGxM7WNk3DixxEihS1grhsNfQ9UsbbkMzeRW2tUro5Y1RpFbQMOETZIsNqok94AlmXlVdgi11pW7a5GNUuNbMby3Y5634SErRSv5ApYVU0NjswvxvkC4BXllzMRCl0gHvkRMdrKZ9YTGeBA89seJLkJspTJfbQV4JdpyJvcQoAFo5ZvQkXWaOv8Z+D/XzAmaIHVAJjQzBjYcB82A3jYoCh1Zk0wIKqzhvUPVGrycY0ZO0Xj77yDAy5RW30eIEsdqsF8S8FdUlCoqP59AMMy9fUnq3TDtb9BYXVE3367RhOnj9PwcYP01affKC3NKPNd9MLr98g7xFGfvvG+ukfEavzVl7Hm8NAWbJULTmVo8Jg4HYSs05Uc1qETJmP/vkcZp88oIKg7RJMR+n7pD2Sx79Td9z2o1MOn9Yc3v9UTL98H4BetF2++GyViFPmugGIV+XK081FeagXZsyKvvUBDR2L3eceNWvHJJr236Ge+lyb17xmmV995BqXnH7Uf14fbUZ8bI1IRQeDZKUSnt+zFEjhR6alki3t46aJLLla3XlFK3rdR6XnZ2OS6a8LESaoqJCZgyw5qTDL1sUH3P361zpw5rYLMIux9UaZ6dSYb/aimArjWQvr5wx/+CHBjo7vumawJC+/mPLcx736oK28mHxXnh+Uffa2pE2dr4II5XJt1WPuvV3VhruImTyebtVor3v1W2Weyyd31wkq2r8bNm6IDO9bhWsI5zXqG+lmmkpR9liJ148p4LVu8m+/LXFc4U3BuXcg6DwmHaOPnIjfcN2ZMiFJPVKHLPl2q9PwWTbhklvqPmWbFI1TnHMPa+gQEqniUuliQewbLPSxGobh3ePqghoU4VJmfrbykw2rITVRrdaGqmENqcW/JLCyCmBhJ7MUc/fjVVzqSlKL7nv2NoiCKZZ84omVfriTL1FlpAIwndldBKqtW924eqGS7KRqV7OgZ01WFfco7L7ymwtIqgM6Zips4AGD6gDq7kyM/LRrszk9n9mfpx8+3atv609acN/fq0Rq7YJTceb+6kkLWDofgGkLWmns7+aptWrvoHZ05vV8Txowi/gAF6Tfr1Cs6WukZ6Rbh6ubfPqKUYzvlintJV0hJzag7048lKXLYeJTK8ZDgUrRj/SGsnwt0/Q3DlZdXo9U/7ZMdZMzAgABV5hWrS5SH5t88E2JWiE4eO0p8RYaGEyNxDJC1sqQZMPewBvSN0tjJcYx5gkJjwxXAGtGZPYEtKvbM9EKiCAAcHb318su/18l1GerdN1BBod4aghJ55Pw7yWmu1NqlH5I/vYsZwQ+VeiL3s42Cw7oBfCarObuZdZuLZkNqmHn5DAX24presw5XkgJIihMhO2KHbUySITdknjyj3eu2aP03qKfTKjV8dA9dd8/dGjRtHHNfLuSSLPY9bbyuHBJBqlZ8+TkOLoG6/6XHlXzqrJZ/vlqJuHU0NwDgkanSjPtJdFc3lXh441BUrth+0YruHi1/N2dl8/odOw+rHKKIt6+/ps+boKGjsXVuLFHS8WNat2inyiG1zbtnmsZfc4WVnWvb6qxDW3bp4z+8Y8XHsBkRxgS4GzTwWsBwCKiORmVLPTUKVUdcFJxYjzRxDRuQsStRHAYITU9LtzLN2x/821Lctj/+VH8NoQxHH4v6eo6g5AQQ6QbZx5uNkh2Wy9Zvm8xzozSFiNPUWM9+jBgCQFz0qBxzO3hrZ/yMmeMNdcihlRoAScfByqolx5a62sj+q9Vk0LNBsv6OKAAHajhlxdq72RkFsFHkAsjXQ9KtJ0e9yWS3s7epYxzqDDhs/Y8qY4hbkGr/FQ+zlzRuUI2szQ3Bo63MRv6sRa++pq8mze2lXJTjRlFuAHJjtd7IODez1zV/boDI2UoWfDMuMW6u3hD2ynTySLoWLJzCNe2AnXflK+Nu+fHRf8VxdrxHxwh0jEDHCHSMQMcI/DuPwD+30/53HpmOc+sYgY4R6BiBjhHoGIELRuDtZ6/8zdovl78VhBXruDkxNHrryCI14AibfqzsQHMhUJusOmMxjJmwo7HRagc+7WiwO7GldmCTXVVcrhqang5k3JpcvU3xJdjfNmK96IKNl7F2JZHWdMWt9mx7I/58M+HPDQWjHmqTC+CtF00Ew3guZTNf0wKwSmP5PAhy3ob0XDviTw1+C9r9k0qLzE572OkGZLYgX1TD/J3TucZ2E8ojk3VrbJObaPg5GfCW8zN2gabR7GhslNmwmyZzLZ9fCyu+Bpb/+WO9EIQwFs0GujBNc3vGyTQnnFEPe9M49KAp0Awg3czn2ZAnWl1tp0LUKw1k2zbDQHehGeHOMXRCRWosY3EvQx2MbTOAUglAbnllrZydvFSKdawTeaZdY3yws+1GVi4ZwuSruQG2esP8DgGE6tw1lMZcJ46/HoAih58yVddVy9VriFzcGZ2KZB3dtkV+QZEqrrDX9lUbtfqHvahQaQK50FhxteU9AhgXvnbHTvIL9NeEeVPl4Q+oUpqlEuzpqgAsQ0eOU6NTpLLjT2jFG79XMCqZcXf9TlvXr9ait79WzxBvXXvlUA0je9XFx11pB47K196ZJkw9x+IgFxdAnPIyFaQl6Hi8O6otPjfKX74Ar72Gz1Pt2aPavfRljb9kJraT27Vmw2l16+On+VcOVyzZvhtW7aCB46LsnELloNbsGh4KEEDDtmsncqtaUGAeU1gEKpy+0eTenrSu2b5xg1EjHUfhUa6L547WkIEx2vnTfhp5e8nYDUIx0CRfjtXYLJdiZb11zxHGKUB33nc9+buMtV0ZlsFFakHZbEczyt05jMZvDeoLrKvLs1G2DEfNmq33X1+mmxder56D+uq1371oRBO66d671S1uBNfzMRS0ZWTNxcvHKxj7xBpt3LFTF02drO7DR6getdt7T7wIcFKq2x9YqM79AHmbPVG9OSnj6Cml7TzOfdastALy6gBOYid4k1H3IGA7NouAL/Vkr9mgBGmuLddJmvLJp5JVjKV0Jvm8iSi0m6vJXfNBjYSCyM6jVUNGDqDJhq6OJmTS6UIyGktpv2EfCJjVMyYE++kIwIZxTAPZWHw7YpPdD4s7Ox1e9ZM++mgzwD5NPGey0gDCr7pijq6FKFBVnK01K5dq1ddbLEXHZQum6JKFl6qxJEunUX/VVZTRzMaKFTfXEePHQFYo1aFDezR0aLQ6x/TVqc0HsVzcQc5dDIC7M8A6ym5HGvRf7ta3K/Zp6qypGnZRT3l6oqQCRC0GXAkOClZxoS2ZvFtQrvho5EWjtGvvLtVzXwUG+ZEPGaQr77yVJnGd7EvztPa71dq96YRiB4Rq5CQyfbk2jx/JJptxpaq5/66/bh7v6atlf/yjAv0CIXs4WiqLuAFhlpIvJSUZwKtR/foY20bmJ8gC9TU1HEMJVqYQLto8lE0+XjXzRRPXuqXo/G8eF4K3raZZee7xl4DnX4K3vxas/etD+L8G3prjM01pA9SaZrHJ1rPs9WkS1/Pf7c1q7HUZc9MoNul5JuOwrLCQpng9oIWTxo7prcshpPTHrrIc29fk0wcBi7AzxDI0H4XnlGuvo/Efoy+feE6vvrlDnsFhanTGycBk3lKTjJrHPCw+kGUx8b+7pbwQ/P3vwO8/fb+mPhsPB8BTe2quUTs5cBpO1GsPN9RF5F430ng2iX8uBoxFZFUPOOvkgtKJZrsrNbyxnqx3LPVdyON2pllt6ncLL3Rycqce26CyRPVJZnULxKo26rRFqmquRenngD29F59XaTlkmJx6G0B2o6SqJ3vYAHosLKy87HqsKI2632TfthrlsMkW/Bc+HDn3OghQZjRcyO9tpZ4bTMLU29juXgoPJfMca/iuoVHKwtI+emAPbHUHmsBFlWQlKxkiTzX26/lZOZp99XVKOnJW65avVYBbCLbqSQArrVgkB+ksTgpgJ8wDlXrzvcfVfViklrz5hrZtTsBN3U3Tb5ihWVdcr53Ll6g865TGzpukvRCsmrmmR86ezSXmpBWffqGMjBrd+/wLqi9NliMAqYeDtx567A3tBrhb9cXTOACcUjwgY1SfQMatkbmvVrmpkOZwg2hzqNHCW+co+uIJqs9r051XPaLMjALVlzfqqnljNP/2WXr3908qLCpMEyeNUnpuPEs7d/Ud7Ly0KQAAIABJREFUOkYZp1LJyf1BRw4VUw+cFIvzRAhAdHldpY4QHzB79jDNu+0aFZ06KvtO1N9vN0HwK5cf5B9vT8gTKLeBqLDVP6yLZsYqvFeolSefgbLxtRe+172PztBlDzykzGMb9N2ST3TNrberurhOH7/xmZwgjN3/u/sAjdqUdHAXLiu18u3SSU2skZrz7ZSUVKK1q3YCWkfqnvcfUWXSLh1LqdSQ6cPlGmyuuULuXV8tevEHcuVzNPfi+TqZlIjClNoHGJp4Ooe5QRoc7aDbbr9KPWdO1J7t28gb3Sk4XawTesk/2J3z9cI9BCIPyr+fft6qTXsO45rhxJoiRP0GDFbPPj1Zg9aQ9858j6tIA0rP7IJs9YobrVUrd6OiPK1nnrlDp4mrOHR0i64FRA8I7q10AMOCzFNYCfto709NOohbSiIgfnUJJMnsKvmgKo6KCCIGoUFZJTXqEtFd46fFadjoUHmi5mwNKqWmk/MeMoTr11cr3vtOn36wQj5uLVpw6UDuVVscWbriYhGqV19YDnAHiIgFeO+eQXxGiXJRfN5x95369rsfccc4oxEDI5VTwPV81Rwrtz4Yi2a/UEibthAOIRI22Tuxhg8DSC9Vyp7j2kQsRN8BkOAmLdQzD7+ppIQsCBvEmkAYu/L6YaqqSNX48eM4FxxbsJI2qvXKinrt3xMPWNxJVy2cqpSM0xAFAuRGfnwd6/hI7rG6sny1MSc42wZp/5rjev+tperCWnb2lYPU5oXS3w6HmZYo7dy2WcexiO5B/EZDRSP2wI268qr52opCe+XaE5oxepAuvfN69RhLFnNtkXKP7QGgTiJfepLciOSoKUvHfngZpDlcRxKKdJicWZP9MmlmpG567Eb59BoO8dEW8sAaSFnHtWNPivJTa1WGyrm+oUJjJ0ZQ56O092A8dtjZsq+wVVes9jsxbr1HRmvydZfKxgNL69JC1vptquV+O3OkWNm4gvQYFIrN9UDWMZ1Rj3vAD6rguilXNs4yq3dv15yF2IejVK8hpsPdLYLps1VP3P2QirBhDwzqorzsYpXVAJiWV7OmoNo5uFpK2PP7HwPQmppgaoTlYmTIpsyrFvGJGtm+1zLuJ78GvCUbGKcZe/Z859/XvKczrg2/CN5ib2zqjXm9IxOsG8CsE2QZs+cyc3wNNvnt4C3kXqO6Bay14/0NeGvclSyLGYBjZwgEddhZ1+LqYNV8alE1AHYD+0vj/GR8Gf4nwNsm3CJMhrEBbwMgIN1w8xCNnBKC2wrECHJ+zThbyttz4K2DgxOZw42WpXsDYK89vuun4rMh7zXovgeuVWExJM2q2sdn3LfupX9hOet4q44R6BiBjhHoGIGOEfi3HIH/3Z32v+WQdpxUxwh0jEDHCHSMwL/jCHz38UPXbf7u689tAXYGjg0l76hF+RnZAFVsldmUNtNssePHbM4NuGnAznYgFidgGumOAJYuAI3lRSVsvGm2k4Fr2gabsWRNya+jKYFVIzaLLYBjf1bftjcazGb/fAPCGluTiUQjgFavcVW1Wg/1NIpb7chnRSlkirtpUlz4O1ZuK6+xQV1kiXL5HLtzCi9fk6vE8ToBoBiGd6uxvGqmqcBL+RhY7KbBgAqJhpCzs711fvWmoQR66UgDooGNe53ZtNNcrYH5Xo5F5Dmjrj+BCuawjSrWANIGm7aj8eto36RAFA2OzryXaahwTDbGyhl6d3OLM9a1xYDB2IzxC+bvPQCOTTPDgLwNgAj1WLbhTIY9mo18UIy6kRtcCwhbS36jTZWXihtKGCGaG6Y5bZomRilGI8TbmyzaqK7kkaKWYgArKyrJYqpEedFd1y+YqN4Rntq0bjUZfr4aNHkuCswYFLzmu6lDCdyA5Vs541fCm9GJLspFIZCpfQcTUHL6oUwkTxdbv5KSMh1KsNW0+Q+T/9VVTbm7tfylZ1Gv2GnGi08rsMtA/fz5En329u+x6KzTZXMGqgvK3ujYgQCnpTSdW9Rz2ni1VeXTUDumnSuPkLd7UhfT0B65YDyWheGyqS5TY34izbgSffriIa1dm4CtcZzuefJKlaae1peLfsSS0FHZNAxdABo8sOr2R0HajSZkzgljw0jeaaAnfw4BvCxWNQA40LdWbTqFyipa1980U3mZxxhnQJtyFzl37qxIgO+f1m9QBWM2B+vDWgCQnzagBkLNdyu2yuEje6gm5yzfrQNjWqXChArsqVEttFTTxLHjeFoVNfZSJe46qN/f+RIZeIPJi7tBbz/+rBLOFuq+155X9Cgy48gVawZ03Ll6rerKmwA+fZVFky5u5lRFj7yYRj5Zgyf26UzibvWIwaLRL9IYy8kB++eWIgDQ7/bp6yW7dTCBcxwYqB58h5UVtaqorlBeSQa2jxGKjoimCW1L1m2qTORlKDnKfiiOqyAD7N3xMwCns7r37aOT2EEeOpDG/eZFk6oeQkE535Of5i2YrKnXXIYUwhvAplyJ+w5pw8qfUZwdlb8PjXCUtOtWnQLQJFc6xJPrHnKHyXZGkTdkQCRACdnW6XkWeBuLtXbcoEisqDuj4rNXXkaKdm88ruz8XF11C1mQNHVXfb1YoWTr9u7ZS18vX6/MNJTSqJ88fB1QvvhryOhoFLMNeveNn2XbEoiaa4F8Q8k6zj2FtR1W4eTARfeapDdfW44lMkAzdse2DtwhMBbKqyoU2QNVtaejjhw4oOcfvwFL61JtWHdItz5+r3wiuuiPb76n1Rv2Mif5qHukP41ToyKLxzKzBhXGFdgyk7+LujYJkPnYsSMQMxwURY6eXauTdmwDhKFBaXKH3VxRQXsH6OCJZBRZVaimvdQGKGHmuQvJKhfWkb+Vnf0/Cd7+5ee1q/b/NY9/XnlrmsSmaWuphoyDgVHUMrGdb0ybhrQBd62/BxA0Vo7GpcAGe9wpY3pqHI380YOjsIWlAdxUrQJj78jdE+wGeSa5VdtQlCVhqfzwM08qftsRcjg/VIOtD6r+9npkfiy7x3OPvwbH/1mw/B8Z5/8KvP2l3HWrVU8z3NhJm3vTgTph4gHsTJ48KQb+/h7081FdGVIRDek2rl87arkzddrMA+0Pk6HYft3atEFy4hl7gAMn7qlKVId5KPyrAXiNerbNZBXgtuHsiGrXA6tPX1ccHGi8V0MoAZBo4fcbyaw3cQkWcMv6wdSsFuo9gltcMQy+0G77/K98tBkgg1puzDbrAUMRHMsTu0tfAMPu4c7kSLZp3tzpqDkBxVb/iCNFsrz8QogJGKzxl84DXCqkqe+mhLWbdHD3Xl31xMOK/2mbFr/7R+abnsxt2NoWFemrH3ZyTXpb8/CYMbF6EKWscSipK2vQR7/7REu+2o41az/d/9ErqrMlD/PMfvLnJygFO+Vvl36lqTNnqnfsYOauNL350luQZvroN489iiV/rMrSy3Xd3CtVDHFqwWVjsIbFDjwqiDzGDIC0ZIA0e4WSqRoYYIfFcJgGkCsPy0v3L3xMqQl1GtavP3XgiC6dPwY7Xg+tW7eBYxypyJ6BKspCadhYp5HX3wg5ZpXWcx62la5qLG+Wl7cT87gnhLUKyGtV1JXukLTIZp0yDHXjcH2NOnDzuo0aFBOuKOymTaDE7n0ZsnGv0egpcfJnDo0aMl3fv/kV77tOl2GfPPLSWWrmS/jxu6910fTpihjQV2/c+BDAjI1uvPEqln8QX1jR+PcnAzc9DWvbw+rZfRguIOF6/+nnWf9UaeF1lwNg71ViZppufeoueWGP3FZfwfcUqKSNx9BzeqsbNsZGSV+eW6oDP+3VxhUrdXhvCnmhLXrx93drLKCZvZ+7jn6/TEu++EaZJwoh3TST1W6r7oDbXpC20vIKVQAYX0mWexWA3PC4cCtzeDAgcm72Gb4bL5w1UjT6ojnqOeEGnf55nTavWqwbqCluIU7a9u1HZBH3UL/xN3Ntk2ubtk4OEMpk251jc2KtzE9+gaWOrcwjOsCzM0rnCn34CVbcqKk9GKc+0e6aPTWG9chsahnzIOCWs5sva6K3dPrQMQ3pGyH/0EDLynjI4FGos0cDLDdr/8ld2oXLCoPJGi5Fl7K2mnrNXL330vOqyKnGOcROBTiTPPH8A/II9tQH77ypfjERmsnYtkJyEBbPLc2AuJANaznXI4c3auj4uco6XqCnbntO3cLD9Phbb0L2K9ZXbz6iuXNmqTSvQPHx6QoKjNSaNduw3/XSjXfMxG0FIPfAXvUbPE7+OB+0kUXcXFPLubjjSBOknd8s1Z03fKSRg8L09AMLlF9xSp7+ztqz5yz1/qiiIv2s+9Fc7ycOJejiqb01GkB09frdmjnrDvWYCSkO8lh9Sa6Obd9ODvEY2Xu5GoN01Re36Y3H7teRPSfl59ZZmdklKDpt9Ls/3KLhV8cpL2ED5xihLT9kca3tV2HeWQhYENsgpDiiML7q7tmaMX8SRIw3IfkdwUXIXpOnzNHEWXPkg2raDovrgtQdSlm3SV169JZ/II41EWHkAvdGyYmbiXLUVBYvW5SZTURd2EHK2mzspVdv0a1v3S7v4FDW29QzrJJbyBTfvX6zPv/gc1wkhKuKiVBxUSWRLWZPYDgvxrLXbDUMOOvAGsTae1ggLfuZc/nllrU99dH82TgJmfm25W+QxyzN7Dnb5L9Q3jKH+0AIsCNWxrzX+dr7XypvzWbK0FdR5Drxe+58Hy7saZqZ341zUDUEFvNeRnnrxlrZFZDbhtcZJa0TQKhFr2XfZAMJxJhtNFEr7Di/GpycKlE5G/DWikyw/B3+eeXtn+omg2CUtwa8teOY2kptLfD22usGaMTUEOUTH2PAW1vqXjMEIyvvlu/AqJEN4akOK+t61hjunoGAt7kQANM1dhRuMb0ggbja3TXujh/f+1fWs4736hiBjhHoGIGOEegYgX/HEfhXdSL+Hcem45w6RqBjBDpGoGMEOkbgTyOwa9XL87etXPF1NTmUkf2D5O9tr7TEs5bylnYsqkgsrmAlW810mgGObL6bLSa29SSMfXsyW92wKStTeVkFv4M9sYe79qbW6SjWpG4ob51dyB0zdsQG5OHHbNL/ViPcyow1/5ims9moG1Y5/2WavBY4e8HDNBWspgU/tD8sHZaxhjTSVYSWALMGBMZyGMtiX4AbN8Mcx57RsLpbsDJrxArM2RnVEcoc0zgw6kyTyduCEsjk3cK1bmeT0zggEddqJJTUGmUSTYdzajDTJLFAaNP4p0FiUnidaES6OrcowNeRBgt5fzQf2vMaTfYuwCz5msYWNjgoiGytTqgHi+Xl6q6Y2BhAJzcyg7GZ5phKUPrl5mQp4TQKGaRTEyeMVefAzjq5+Qh5ZR4qqa6RN/m3/uSLuqGY8O3SFWAsTfv37bTs1XyxFW5qJDvXO0hJtRnKPH5Yvbv6KZxs2hoa2XmAumWoA708/C3zMPMevfv1lBNWfWkoF9yda+Xv20shgagzOTMfP87DLVHHD+7XJy8noeAZod8tXyYXsiSbK05o9ysf6f2lWzV8/EW6mwy3Blj2hWl7+C6yFNTVR9VYHSefScPiNkRdOVfbAJQhjdjTLftY33x+gEaPj+bd1J+st3C5hA+2vtfKhI36/Pk92rclD5vJSK7PLlgXp+vU6Qy+P2PnxnmiWK7DwrYexU4AeaxejYwfdtmBNCV9fLwBtP1pcqdrL3mxTSgXnn3uUQ2eOUjrv3geFba9Rg6YrOdfe0vjho8B8PbUhg1baAQ769IFl6nXxAnatugTFKx7aXj3V2j3YGWW5qtbVJSOAOJt3bgNBVdfbBB7q3NEqFpRL7tiGVp4JElbdm1VfwBSF6yd9+w/ph/3pakTYz179gRF9+uuzj07qyQ1WYc3bUYN66/lS4/IIbCLbn7mGfUcGodqOkOlp35GFZJDLm4X1fi0yssrgKZ2jfb8cFjLvviJzD0sT2nAGeWai6sTylKjgkMJ6wapgt6eAXJHoMLxhJjgT+5v95gYFE9nyHHbp2MJuVq7Lt5SjM9GxeQf4Iza1ocMv6FKSkapiOKhGjXQhvUAF9vzIC+0aMa00ZowqS+ASJl69e2nIqwg3/14mWqwWY7CzjkDS+gylM2u2N95YhneqbOvQiASWDaWXb1o4PZkPnBC8b3Xyjq+6a7r1H/sMB3Zvp78xnIj8ldJYZ0O7SPTFgVPTxrKE7DMDOntR9Zwgxb9YZPWf39St91xuQaOQG1sV4KNHbl18UkAUMEox/K1bdcJbBkdFRrRWbmFeZwHtpjc8+6eznrsiTs0aPo0fYCaOhN1yxC+c2NneewURAGU2yHkQPYjF/X06XTlZDdC2nDU2cw83f/YAi285y5y6jK0afliMhCx12QuyUT1NhrlWgF5fUe5Hny8/SwbwgzuqxzALTylAZEBqs65DJj56q/nvb8NwP2ybXK7e8E//jgPUrY7FJh5+M+qnH/8Xc1v/jJ4a73v35FfasbJNHnNGDnQoDYPS2V7rol8nuxjgHJb6k4T9783hID77pqrqXNRUFeT651DlmVxKpbcIXKNHsBcDlmC/MOa04B3ft20dstP5N6SbUmz/a47P1BmjlDwAbJbGewml719PCyPCCtc/c/jfb7m/HPj9K/77V+2ZDY159x3YhTF1EUrH5Fz83QkBx1FoSEzOBMhUFdVbZIKqfEulmOGcdUweL6pc+fCBK162YadugdZi/UAt8WojkoBZRtNRiENezsAEfr9EKWIJSDT2t/f5NyTZYvtcg2+n43I7Jtxr2g0hCUrpxfFLe/XYsbXZNdbOYym5v5z1/Zfj6xRS5kab4PSq5wIAFfWFf6QfSIg+fTuF8A8Vso1VKUb732c/NFuSt77s7IhKyWlnJE7c9cgcmu7oMz26TVI6WTApp/dr6GD4pR2JhlFrhk3F8tqfRu2w8lniqm72EmXF+veBy/X1MtnKfdMusJG3UiG+De66fYn5ennqMXLX7SiA9J2blT4kCGqYI5a/vGHKLnI63zgaUDFIH3yzjvkxe/Ww4/eqinX3acKcsfvxV44fk+a4vp1VWRkF+bHAvKGAflMnceG3s/LTWczyH5FMTt77lRt37RLK5cn6e5brsaad5Be/e0DmjZ1HCC2jY4dOar+/Xtp6uyRSk1JVCp2xZOvu0GH1m7XUbJA/d39IershHgHAapbd2UQo1FQWgQxD4Ib43nJ/OmaQv7vhiWfK5W81X6MZy+AzdPp1Vr6zQbITleTZZrH+qNGYy8ah4K3WR9/9KkSEsr10huPYV/eU6sXvYWiM5qaNEH3XHWXemO7f+e9N2rP7i1YJdtpyOWTsd7N0beff6ahWPlGDZ6qB2ffibK0SS88M0IpZ8q1bUeihl80QL0HEPsQ5iz/iB46tO6wHFhjDJh2VfvlUJGjxopiiDep2r55l/btOIja3BtL5S7/H3vnAV5llXbtld57QgLpAUIgAUIIhN67AlKsqCj2MpZRR8cyOvYyY6+ggqIIShWkS++dkBAgJCFAeiG9l//eJ2ZGR6d9Zf5r5juHiwsCyTnn3ed9997vs551L02cOkp9pkKFQIgpTz6k7evXa+6nmxhXkxdtZ8k/N1EhtlwTLrynibj5pz7yAGtOCU1EmcpLSdGevWnydIvUoLETaI5K093Xv4jbtK8GDuyoHNDbLY0d2a+5K4bc+Wo7HJm57E3C+hEBkIjI7swbBNUNkQTliz99WQdblbYvTa8896aOH0tTKP/eb0CYgiN9NQCnZ0JirCWjuATqyGn2e92SevJ+q8io30z+MWtYh86advvNfFY++vDRh5VPg1sFGfWPPP8b4jec9dVr8xTfrzeiYKUu5GXojhdeVFl2qsX57E3jXDlZxW40+zW3uol0EUvjZm0FmcAgRGwREr94fQERGkkaMecZmjaylL11kbxcWpV+4jA0DKIsWlz1xZI1euKFF+QV66/UrUtw8rqq64AxZJHXa+M3G5Rztpw9RrbcPfyYc+ohvHjo9iceVM6h73Rs/wH165Wgowi1JYivzTZeOkwjVUEWcQZTutEY0AfSvYdC44fKyRchHFt1/smj5PpWK5xmCjvyn+tyc5S6c5+2Ll+m9LQ8KCdhys4rlW+Ul+77/R3qTENYWR40GFzVS9/dSHTGYdDTdVAKmhXCPqWMvN5biYgYdvPluJczlI3L3t85VF5BwXIK787+0p6xztDKuW/RZHhe8WOnso8ZL3v2zq24f49uOazde/fzurYaMWK4gvsNVFVBpV6d84jOpV/Uu1s+U6t7nopzi9Sl5zgVZ5fqibseIjeVPT3ZzS02laptdNY5xOZWGmgbabIxcxhcH0T1NpetEW9Ns5NZx42Yax6mselPzU8/rGLctfG3n67x7fcsxiULiPlP2GQH7oPc2IS5E6bugohr7m+a2D/9ad1lTSghEuJn2GSL85YpvJn7LYgAnmSIm3uWZsTqOtboqkZDbjBEIvbHPK8Hzl7TpNgIecCZdcfEurdYctnNk5CDDiHDHG2N+VmWoUaIDG3/YsgY/APNQP+dR/uey9zvOfB6TTQettBU2VLUqhDWsDm39CM720v5hebekHOQRhATCWSamRpp0rS06vJzlbWQjWqIKQkMV35Bo1at2qVO3s7qkxCqznHdbp543/IF/533af1Z6whYR8A6AtYRsI7A/4URsIq3/xc+ZesxWkfAOgLWEbCOwH97BLYsfXLShsWLvisDgxceG6TuXToo99xFlZUYxyiOGURMWwo4povbOFON6ckUeE3Wkqm4OiJuert5kHlbroL8Qtybwn0ZrMMXGrXzaCYuVoPJpbuagu3fF2/bSg1ouJaHKURYaueWgrIpQPzcFWVurpv4bbCQpvhCIBUFAjuKEE5qMK5h/t2bYoI7X9eReVdFMbmRNnZLYYpjaqFgYWvJXaI0QJG7GVHQFrHYnqKQrRGc+fcGXF6mCFFY44xwTaXvh4cpmrQ7iC05ibyW6SpHB8VJQUEDzB72WL7H9Izj6kXwqcXB64CDIpCu/R7kMZ47kwParpgiDcIwWNBY0I1DhkWqX/9EeURE6vyBQ1q3ag35pOCRKZ539HXCHRQMiq5AvoGhFI2G8N7obqdoFNjRT9WF5xHPyeYMiFR1ZqbqwVs2kSHWgiu6HsRsLU6SrPTTFBxwE0bGqDQrX6nHL2jPzhQyQC/ickhQdJdO+mYH2MhT6bKrd5efi5uuvG6sZj5zK9jfLG19c7HefHOtqnw66K7n79T1s26gwlKhooNb9eEL5IQeL9evn/i1Jt91B8d9nHJLluxxyOWnJuP2uUgR0UshYHHdwnoR6HVSuxcc18pNKZr9YF9FhDFebp3lHtYTd+4Bffv8en23GGGzU7hya0ppFqClgHGwdcQhhEvsUnkJmaPeuvXO6xXVo4vOrNur6sYSnb9wyvL5eroFkK1WpKwchAREhoSBPTRwRBQ5rGTBkutoV+vOc5TjDtqkUvCXxSU1oDC7Uajz1fncC5qGK6rwbIoObd+o2J5dVEo+Xz2f+7Q5kym0toCzXCanZh8VFZdo9IQkdQz3RBhxp8zmolPkCx+h8HfdXb+ieJinF+59V4UF1eA5gyig9tC1s69QxtHtyqTw6VAbqg9x1WbXOuqFN57VeNwyrXXnVJjyFeNH979HBwXhsrVzJV+VcyqFbLRX7v8SRFsFxSWyhDuGUYRrBL9YwGVSxzXowTHG4ShCzCooxXUEphSx2tGuTiNGDdTkG27HzeOKaNNAwRChJTNFb730vk5mVCnzfAWCLEVbTvUoRPDR/QYYwCqowUkUtSLAQy/Fie2tI7v369jB02CZCyyOvPomHHqg1ltbnXAuFyguLoqMWz9VgCpuaq5Qj/hoxPk+Ks2+pLkLliguIV4zr5uKe/YUhdpChfj5ksnprRef+4Q5x09du3WRl3+Lho5KkB/F+bWfHQD9uQmMYZj6DoqUg1eDwsB8l4CqXP1tMs7XQN6zo9IzL1hwfR38WtWzVzwCjhfNCZ6IJ846eGSXbrjhCu1fv0/ffntErrgN3TxdEHv9NHhEHxVmFmsz2X5F5P0yyYH1dAYXHUCG6lT1v3ycSk8dIndwJYXXQqUcPk+mtR/u4O7gycu4fgpVCKY6M69KlRSx6ym8mtaPlh85X6zi7V9fstqFWwsemG8zxWgzx7q7u1uKv9WgqU3R2iLIUsOtQmgI4Tx/7KGZ6hppC3LUTwXFNapjDvQge70S95irO3nTkArqWY9Ip1PkuLHKPb5N50Grdo4ZCkJ7l977ag9CHkI284UREi3CrXkDxs30o8/u30+8tQQJWBqLjEhvitXulriDRuYoGntg+puMdlv+v4kcweq6esua6+7B2mnYqMYZxTpfhWhjnsMJ6oDJua2staUgj+vZuHPJTXSjeO9p5loUXE8fOxybQtQEIWpcY8y59RTxG/jTvAZ1cMtna9Za85zmC9O0ZVFv/8caCdrOsQaw5XZg5FtwVgHhVhyCHfBSjs+DrM9WRXYlk551uAHRNSQ0grktiXiAItn4gmjlXClk/fz2s6XKPp6n666boFZP1gfW2YT+veQfRsEeYWj/9qPg4/OUcpwMWhyLVdXlrOUV0AGuZS4o1o6UbD393hfg4ls0/9EntI2ogiuujdPlN87EIe5KTnwHtbp4qwwRaOfqjawfNCl18WJ+OoKzMwsXp7dufug+VbJu337ZXaopQRyhUad3r3AlDohD4LmoLTsOIII44xJtRMx10o23jNLAccP16znPqySvUS+9/Guczxf0wbvzNRZnohNqSTniagDznruPp0pN41NYEILnVOWmHWE/kKxOgRFg/Ou0+pu1iCm4BhE8c1hHTiPAOnrY6P0vn1TssAFa8c6runThvAYlxjOGUXr8qbfVo2dvXQ2iuDjnhNIPHtOk+++H6uCixW99qM/nbdP105PIGp2jc9vXyjm6O1nwtVr4wUL5unuCpu+pxctWgL2NBYd7DU5je62eP9cyt48aM5tc2XUgu3feZGSaAAAgAElEQVTr2mk3aemnu7TsmwO66ea+IPjN+ldBTm2SNq3fozTWmJjYrnJ35HOPC0O468GewUMXtqdo6efkCh/LwzmHcEgDXI8BnTVsYB9FhgSolr3FuZQLWvfN9zq655hqaRpyY//o7Y8LmXPWn3EaN3m0XCvPgMbPsZBacsjGzEi5pFlX91Vsn9H66L156tbDXVdeOV3Jqee0YOEy9nweuuPuEYoaPFFf/oEM15IKXTVrilx9HOXNWmpDDqyLA/sa+eIkDSPrldzUs+TUv/sHbVy3CTR2Aw2IdurT05OGghD50shXzJozfNwQ9Zk8SVWs3/Pe+Uin2W84sb+K695VFQXlimAv3iUmSmuItIjqEsY10JO8V5rvojvLHiLN+i3bdMWMiYpgDbNhrO09AtuuQ/b1pqnP/Gnbyp6CfbKZDw0Wedu6gzq0Ows8ehgZpnVghBs5v88h8Eq5NDMMmjAdHL2btm3aoCjyk3v0H4zbPFMbVm1QFtdSc6Wjdh88xVzhoA6hzojdUxXVM1w1pSWK7MUanJyhEwfPyt2FRoaPFzPPV+sG9p8Tb7lMThBgsMXyvsjH5m0mL19lyXztO4PzDfT5bx54UiX7yNJtqFJEnDeNGnHavvOgHH3s9dT7DyPwO4EbPwNmOlbp27P00R+/gYRTrtCIAP3q0dsVFMPxO/pyXbiqrDQDQbJJvkHsRW3ZLzIup1av0JYFX5IBfFEDpg/V5Xf8Sg6ct5WgtM8e2KfS3AxlpKeoT59B6jZkvDz4nJqZE5a9/J5Ksop181uvqMmxDNfvFkV1H6I9m0+RcfuxqvIvsQ+BiIBr1cmvmf2HoRvAXLF3s4iWZk/HxcDf/yzEmvXyx+KtEVrbG0vbZkAz+/998baFOd800ljEW8RVN4RMR4M35n6k/f7GPG8z9xmltdAZ/jLz1hLzYO5xwPPTTEifgwWbbM6dOtAKdTQCtjCO9uzdzfO7EonjwPOzcW3LkOVbjfve/Go14i2NQSaewmDp/xXibYsRb8lqb6ZZIIpomtvvGKCo3g5QFYx4a5qMOPUN4t/8Nu5nS8QC7b00HjSYNYw9bwYZynv3nJYX97m9egep3+BeM0bds3T5f/sG3foE1hGwjoB1BKwjYB2B//ARsIq3/+EfsPXwrCNgHQHrCFhH4H9mBFbOf3Doms8/3tFU2qiIniFK6B1pybwtAR/WgChUz824ydF0Rsgw7h0buqfNDe1PxVtP1VC0ycvPRzxpQhSMVHKBjTbjSHEwTlTct9yp/33x1iQZIsAaodP4WE0h2ZaCgnHGwh/lOX55eXegKG0ycU1OrT1d6hbnLZ3qtYhTrRQ0nE2OLhWCBgoIRtRpwbXl/kNOn6lTGaSkDT9r8MnGrYp8y8+3IboajKBL5h9mDJU2elAEBWf2gxvrT+KtcYvxC20b0dgIt/Zk/1GYaK2QIyKOyfszoi0EMYuzy93Li6J5hSaPiKOAHoZrgAJgXgmFYRC8iEUFRWfBz/lpytQJCuvUQRW15RRhLyj5CA7Xg0W4ZQrII2yVX8cgCuLgKckSdHJqQrBwA+0Gug0BOTSkA0XgSCUk9JEf+abOCOwuvt5gsCnUcKyOjA0WX+1cv8JSKBw64gpENjCD29YqKipA4UnX6VJBunJPHtLuFTu1dtMZjZkzXXf+5hnyiN10/tAWffL869qCU6nrsHj97p0XQd9ynBS/P399oea//r0SByZpzmOj1a0feWceAcTTpavszHEcPe7k92Xr5PkilaaXKmVvnWqc/fTMojsRBRu1cfG3SkgaqQgywzK+2KXXn1moIhtPNYKycwVFbTxhdVRUvCjCN+Duie/dVbc/cDvI43xlb8dZQ1RzSdkFnqsjTp18ZZ0tUiWOgWMnT2vs1OEaMiYa8diVYqirssiCrSwEX5hKMS5pAi7OTC1btV6jJ41QeWMNDmUcHwjpTYiguXnnZO/tojo+Z+9Onuod1wPR0lfHNx2gYDNEJ/ZtV7NDDQXIMEUFIIyTNfvqR/MoQjnq5mtngixt0NHDx1VQ2KiQsEhdoNB3w5wrVFh4VgUU6qsbO+njz3cqJbtM4yf1RACfpeAYRCscuq6NuK1sfOQZE6t6svDscTmkb1ih99/cgIjsrvT0PLKPHXXVjcMp9DbqwN5UHT17QQFk0/XAkXQ+p0jpuSXql+itG2bPVnR8PAhsis9gZDuY8wYXUHpKjlw6ReN8CtR7b7xFPtslJfZBMMalcyL5vJJxjfgF2ak3wrcf7tYE3ktURBedTT2rwziwssE+FoL7qwZPWWtTqF4gNRO6R1MMJA8S/KZ3oBciaZhqC8v06Zffyg/X+P2/e1CN1QUqxgIZRmZxVX6J3nmD7D4cxt1je+hC/ml1ju6kq8nXc3eOIWe5SquWgs1uLFdglLf69ELop+j83Xe7uQJ9yS/sqs1bdnNd2Gn0yFCaOciJk6eO4c49S8H1xQ+fAi06Wutf/kTffP2NBQHv5+OBq9kZd7mHjh2gYQGBMBRXfOduUbwOeXReLhTb8yl491AXGi5OntinDj4glkN6KCM1B/yhqy5VkvGN0yoP1+2OA2Se1eI0tAFzSVeJ1Xlrpu5/7NbMUiQ2RV3mbVcXsvIoKhsR17iM2saRmZbmG5N1W08zzPhRSXrxzYdUdnYTQoyznCKjVZuVShG9WGdwNJWWVeM8B09PTvWBI6fUf/hwdSe7+NDW9Rox6Srt3XhYv35uHdexM6hLxEVLwZtiralHM8cYYbP98VPx1vz7P3ZM/zMr9c+f5W85b9tr/GapModgfEvmHSMP0MzA+gg22cmOnG8aTZzBo9bRdWXoxxbdhgK0IVIYl7cHc26dUcotCGZQ/JWNzFP2KquxoxmGxgRQt14EBvoSQeADMtkd521dUzmuW3dE3wYEMhzsrLcAOC2/W1BcbI3r2zJ67eKt+Vx5nzRJ/c+NqSmwg+skEqCp8ZLCAt00ok8PC17V4C8DIvw1AoGwqKKQ88iRzPIBNGIQT1Beqn3HU+QbFq3YpGFk2Lvo7NHj2rlqKY7AUBy6RB+wtvdJAtfa6qcTNHpsWbVMNRUeOnuqHFezu3LyM2jk6UUG+C168ZFXEeiCdNcL78kd2sTpfd9rPZjazEsIQ6w/PiCsx00bp36jxoLf74BgVKzSvd9o+fxtGjRkiBJnj1FK8lYNmDBD+1ck6+Un31VpfhlNRYMgOESxpqXpaHImpGQayerc5UZMhJd/ue55aBYkhGo9+uB84g4C9MTTN6msLEcbvl2jIUP6qqauQNVFNkQLdCbbPVDpedmKYx3vRINSeWmOfNw7suVy1ZkNW7Rh9Q6yZ/NpCIqiEaoVMkeWbNhvzF30mDpGMWdu2YrgYqvhIJVffew9mp6KNPmK4Thmk7Tlm52qdq/XrIcf43zy1vavluuTd+cqvmeQbrlzJpm6exXJnO3EHP35h59bGnY6EBGw7/BORRLLEB3dhcakjlAi1tJQ2Kzb77lXdqF1cvEKJc/XRUv+MF/bNnyv0aOidNmMgWoxObwxI/TOo2+R4X5Yd997DU5RT+3YsN1yjg0YMojmtSzQvS0K9Ysghz1D23aC6vWt1oxbLle/GZPB2LJXqXJTFXSS8uJc5Rw/oeQ9+2nsuqTM7CJENgdNGtNXQeGmaatAPeOHYAZ0Uc6BbYiQ4HTB53/y2dfk7pZYmgGrENVL88nkDnXT7579vXxoRlzx9RfMY9UaO36kul81iuuoWPnHjyiHhoGg4Gh5hvaRV3hvnLtuKmZdzc08q9WfL9D5DKg4NOQVFeG6Nns9Gia6RXfQ1ddNgtZxSSlHDykjD6pKMeujty8uSGclJvJcwYFk5c7naw8czzw/a93ASWO18uul6j8gXoH9+jAHesmG67UgMxURsEUBzKXYSZkHwRPYeRLzYRo2fclqbtUBRP2XX/gcJ3GVpo/vrFvnjCZGIVstrs7qO3kmjtcdulRmoz4DJqmBa6yayAxnBw/94bHXlE+e7MyrRsvX35bxO0dzQC3xFgWaetMjykw/ouRjx5RxslGHd2azZ7LRo8/fpMSZU9hbFVlc+w42/nRmIKTuWafKiwWKv3waPZtNeunh3yuDhioPFx/IHIms6U06sI+YAwS52x6ZCu3EXUUZJxUIOSXvgoveeniZkg9kqFNnH7225AV5h3vQgJZDs1CwaskEtyUH3NHOF/dykw4t3qzktVvU2sleo66drF6Jwy0Zvqd3H9Opw2shwHip78SrMFOzXrXQdOGfSLOcGxjr08pcsUlZqRma/NgjcqYZLuPkNgUxKS9Zsk3frTgmVdIYwxRrqDt+ER3k0tFBh2iovEijhhPNbPZ0mto0VTH2MHC4j2knVJg/LeKt6ajl0WRQyT/8vW21+EfFW/ys3BsZ8ZahkrczUTgIrO1rcfvK00hDT3mdK/vZBojcJgambRY3OGjjiW2mAZW2H56HbGKTw0uzTz3CrVn7W9ivOhAN4wZO3pnjceJPRwt+2KCZuT+BztTAvaNx3tbjvDVr1r/Gect4gkpu5R63qbhF3WiouevuwerUtUm5jL9FvKXjyLiCzZ9NrJOWGAyDd8YtTFsTjRl+Skkr1PbtJwkgaaaxJpCmiqSxI+/+evP/1tpvfV7rCFhHwDoC1hGwjsB/ygj8/72b/k8ZRetxWEfAOgLWEbCOwH/8CCz+8NHeaz+be8TT3sk2Ij6CTvUAnHDgTwtBcIE5bEC8gC8LltXVIqaaIrpxP1myCE0mITf0Pt4+CEiVKsBdaO66A/xB1ebbaTPd8/ZUA1y8PCgOmKBZbugtAXd/rtFaXFZ/Kuy3Fcp/hvLkzrnBUpRocwlZ3EJ0gTuaDD4K7q3c/DvhOnTABeRuydw1jiALie6HmF0q0nyvyUhs4gYcE5Al48jgNw0u2d64bpEEjZBj8iYd7B1x0bYVNCxvlWOtralWSYs7aMRWxgRRmUKFEbVNXhMlEw4bpLSls7xZXmA5vd14PYoYFrEbIamuluwmEMqGyhkQQGc/ebYzpowmW86Z/yu3HEcIGViOFLjOF5ymA99Rnfsl4kI1+V24DSyoUDfVl3sqP2Ov6iryVIfrZt2avTp2PEexfaPp5I+h6BCN2GyjCjC0mWnJqijKlzMFxu6DZmnw1bfKN4QCXXMWeWupcglLAKXpquTtKyxF54i+iJR8npmZyQqsAwMZMEYe/nEMXSni8V6tevMdpZ+lgPrsR+DeTCF8txY8/pze/fyYeoyaqNfefhSkcBfE4P3a+PEbWvjaPvCAYRo5daB69wlUR9CBTU1lFNAuUCgPo/BXrWycKVsPZev77acUHumtD5e/hqXurFJXrNPgO2apKDVNL985V2VVnmoA3WwKcmVVToixFJLKyhAXI9QztpvyEf8unr8oT4R2/3AvTbtmosVRvWr5etWXSiOGjtTG7d9p5BUDNfTK0dr4+YcKQuCOGZSkosNntIrCeN+kyUqYOE7znntSq1cd0ozpUzR6TAIZugWIiSdxV5TLyx7Rzr+HIq7rpWP71qozGOq8jHKEY1swe2TeHtiiSorpMeT5uQWH6Jv35+rEiUyKvdPIFhyFO6pEa99frMsum6rMovMgSMnJmjlJxRmpZLfWqCgfNOFn+3GDFIBvm66xsxAQEIRbKeo31NTIzjdMtp7BnMBe4OTOWVCdLnYRCN7rtfLTJQr1scFJg2A+ZKA+/3qDFr2/RrFkFg8Y3lv7C06qLtk4tDvSyFAPEvg8+XX+iovvwXXdQgGyK5m2CPM56bi+juqyKyfiCvLShaNncO9e4FqxUfdeSQjHblqIqSCqc4RigkEX0vyQkZWHOHbegvozc0UVeZG9ekVoEIVibzDi9uCDHcA2ejM3ZF4qIuf2oMXV9MRzDyg8OlAncPESUKtAnEinz2aDkd4vb59odY0NVbN9DkXgUPWMi6FY7a0PEDBOnSnl8+qrTuFBvG93xPcTyr9wTkE4qdxxhNcgOFVf5BjTczlPqhAEPDRt9mRcVj3Jrm7Unq93aN3GAwgtRWRBUpBGEMxBbLd1bdI991ytUdOSeC0cMiBSa0E5L/50lTr3HKzp11+pQrKFM84mI/q64Mbupur8ehod8kBV2mopTs7lq9PV6toR957Jwa5gDmjLbv3xo9XiNvwlZLFxSbaJWf8bj38s8/anCOSfiIQ/ma/b3mFbLws/w5xojsnytbFFWVD3pg3HzIE04RgcMjxv00TT9i02cmLc21HO5lksbiJDdEBQdLR3VQGOw1rWDG9cgr7MiY3VVYiM1YoAdezACw3n+r31j8+A/jxG5txesqYnqL4wW0c3bZGbjRvo+YsKhjzgQ7b0CXLpUjPOacDYHrhufSngl3Me7tf+LXWq9EIMJhLAlvXBkcWjkTXH4lkC+dsKgcIi1eJSN9DEZuMgVTXXAzhIg803dlLjiTLoBbNiWJTftse/Kif3rwm5Pznn+MLgqFvIWfQkQ9Od4zX+WS9yLjFz8mgiax1XbRWiBetoY0sVTk4XUJg46wz+38kD3Gqz8ovraJ7BecTHa0+TlLs9ewCXZpqE3KBL0OzEWljVQJG/oZ5c3Fp0FpNbb8d1bORa9g1QLVikmEcYYQRy48hyYLFusiG/9Idr4q/l+f7lNWGQtiauwJw1JheyFcytRXy3nHkkGpJb7UGTUuKAaE2e1F/nU/a0rfs0MkUGg0kHbW/rji8XMaG6rlI+4bGs+x7aBN41++BJ9ceRGD44Rj5kqtua5+bcOLR2jbrQ3OESHiXngHBtw4m3GxxvKZjNWkRtI4CbfG/jbLzunisRlqp1Ys8uXX7dbPl1T2LOdlTxuVOa/9JcHdoCHQMs8tAxvTRl9iSFJfZHCAzT2rde147Vm8jCDdAQsMc+XdwU3D1B8373uvbtPWOxhnfp2gMhvRFSAghaPr+OQYHQKGqVlXUe52Wkbrxxtn775NtKTa9Sn5gQvbf4ZVDO67R581oIH0kIXeSEHsqg4SsYekWw8kvTNGlagvpPHaSyc+nygHZh59MR12QBueAL5A7KtRe55Dt4/WVrj2vElEQ989HTnOO5rIHpou9Kn3+6UmfPltAI40MjjTtNSCP01hvzFT+4p65++Haa8+qVvHE3BIVFam7wpmks0LJXiusWp5PH8rX/cDKkAz/2Z240kzXgnMUp7daoWBq0zLn31eItCvLqrknTL1dPGrEccG/u2rFDHzz+tm6dnqgBI2JVjYvel3zVbQjVEVBKTNzE1oWbtGXLIeIpyAXuFyfvYM4110aFJSWovsHBsl/yJjrAzg6CzLlCXrOXvALimdNRsziZaqtprio8pcrsbKXsPw6HwkEjb7lep3buJmu+Vt0H9ldAiD1Nj/nKTD6LWJeli6dKdDG9hmatepZIG5yy5Kmyf+0c3dFCyTh96ryiYyI0auR4RfePQrAtUYBXsypBIpcUMYbk2RYWNKjHoGly9uvGdVUL4SZDx3as18kt+0ADX7TgyA1q2cahkaaqTrhsfWgkqFJWZh6NFB1p6nOlcapKc377gA5v3aS3XvlOzz46QV44SztED5JHbG8d2vyFNmxZrtjOkYrwj4BYYKPeY8bJ3S+ICdDMcdBboEg0M5874QCtLyjQ+vdWgcjeYjRU4j5s9cTvZ6tbYrRKyVH2Iu/VOTIeQR/SDdQN81q20HfKiy5q75YtCiYjtLKsWZs3btD48UmKw7V9GFzyyUOp4MZvVc6Fan344qeWJo+n576gzgP7qtHukmygtDSB/bb37I2w+72KLm7XyKsfYA/rqLS1K7Tk40VKTBqgCva05wsrtGf1cfUf0l/PzX2buSVLR757Tz6OtcxL/lq9nD0m+0475wbd9fg4JRFncWDXEUgO4eR1u9OwsIFIjZE6uSNFny78lmauDrp+zmVKmHIlkyiNKxXpStm4lb1jvmoSHDR96q+JCSnSkV0L1WdwsMJ691dVSoEqThXq682rNfm2a9SlX6waiVjIzszVN28fwHW7W640yAwZGqMRV4yQK+SIfO6hTnx/QRsPpupkLi53GkqMk9XBNDQZEfGHCbA947ZdYLVlDNow9z8vgf54DfpxbALy45++v/0nHWnS9aARx53MZUMtINXcssC3EZDsQXQzT7J/qmXubjZZtFwcDqyVzL6W5ps/vbr5AcsXbeuh2Yvb0whrYmy83FhTEcdNQ7BpJOULzlODaKZdlnurhnpz79TC58T502SL49mJc9A0bJmGWt6LZZ39+cNCP/rF//mF77VE2dgAjUZ85bUqGmgUK61Xz461uvfegTSq+OgCESDGZdvMGmWhRLBaNhsncR2NZK3OIMYvcWhN8g8J0fHkEu4Z0hTI/c20q5NagmJiBky8Z8HBf/DtWL/NOgLWEbCOgHUErCPwf3YErOLt/9mP3nrg1hGwjoB1BKwj8M+MwNfvPBm5bP7rKcE+/q6+Ed6KiQ6x5GQV4xRoIp/V3qGeG1QywMg6szV4LYoI7eKtETUdufE2DqkGkItF+QXcdNO57e2tUzk22nokExdCm3hrRF+zOGNoNZzEP73FX8y+/QWXVgM30ObG3Y6ftaf4arJlXUAyO/G77SYcxBhFZiO6GkRjvSl0gBkz9/mWe32DVqZ4bFBgRvw16K9musGbKWS74E6wxyFnjs2OAoTJUrT8/YdMW1MgMa7csibypxASOFSLGNx2HKZoYbJv28RbV4oebrTRm5xdfqrNNWzSd/mZWop3ztievHDyGfHGyYFiIYgyP8QnG8bRluJIY0OrSshV9Q0KULeecSDWjBONTnWCh6OiYhSdNAVnDSWKpjxqHogOIN8+e+MzclD3WTLN7IP81H/iIF123bW4JH0odiGqrdmi/Xs3qDA/F9EUF+NNs3AU1ij1zGlFd++ujgFgJL0otkbgtMBJ1awK2VV667OPnifHuEIzrn5Eod1B59pd1NJXnwLvmKLHP/hUQT2NGHtUX7/5uta+cFo53hG6+bd3aszMzmChm3XpYLqevflNsliblThlmMZMTVIASMi87Aw+kwAFdR/H2FRS7HZR2prt+tXMh3TVHcM1/VdXqa6yUK0V5PqBRt3x5UGKw7WqJlvNiO1FTW46l5cLzpAcVorDlWUFKriYw7nggnPAuFFwmFHULSjA2VtYIz/vUDB2SUL7lgsCcHx8qLZsWE2GbaR6jZtIQb5GZ/ed1wN3vK3bbx2jsTdcpTfue1a792QqaUS8rr1hgkK6BerLDz9SQ2mzavIb1Puy/ho6c7SO79sq72pXpR3LUuTQboobM1z1GZk6d5IiNNl+hVk5FgE5IW6AghLC1Ak3dA0Zgts2bdbUWddoFzhmZz63fuPHcV7WqwzXkndIdyXvPKxlCxeqR0I3zZg1leId1yMCWD5u5Q4xCbL36qD603sRYOv5/t5gL+PBWXpr33cr9Pmb76t/nI2uevJRCk31eun+1+Ve16CH779T+5OP6UuKkd7eHcGH+oKLdVRe4UVlZIDUxgHu6u1EkXKyrrppuhrJUUzf9h3nWb0iIzrJDad3cU6V7r3xaTIGQzVy9FAdR5Q4AB7dlmuriXM6oFMYrm7cQiUX1BUE+7jhiCNgrOtqKvhMfMhMdFVU3768foLuvf5Winr1uv+BmbjNc3Qm+TjuWx9NnXmdFny4BkHklCZPHYdYTxOId6sG9++tTr6+2rJ+J1m8yTiIEEIQOqO7heCEddZRcikdKAgOHjZeB4+n6Qh5hHXgwg1mt2d8V42bMlbn84q1YMFKpSXnksnrjcjioezzlyzNGC0ISDZu9Ro3tr9uIUfVmaJ0FW70hX/8VN6I9hOuulZu5CA6gnduRnTfv2kdWb9kYvpEUlhnvsCx8gGO3i+X4t51C8KdwpXP/PlLc9y/k3j7MyHth/m5/d/bUY1NzKUWiuAPjTbtk3xb4bft1qwt/7tN6GxkjjUNOD8tKJucRYPnx91ZUc7s2qDRoxN0y63XqxfNLJdwT5flpZIlXqOLzCOmaNytTx/5donRq88/o0mjxqs3gtuOpV8bsACiryvnI4Vv4yxtdEVAdEGErVDiiATVFNTrhUc/wA0P5hc4RAN4VNNcxHRFUdmwItpx/RTGTZEZ3LDBSza3OMmZ4nWb8ch8bURq4yAyjUgmV8Ack8mPRQD+iRPqn1mZ/7nv/UfEW/OMls+M9ROjE4hyxE2EVBe+8MV5bnLlK8sQIGsbEX6MkNpIRjUodPCQZu1qBVdaVFpL/qlxKtFUhKPWnuN3tiM7HQegiSgwmbiNJt+WhiMTr1DHutnEtdGCyGtBY/LbSN8tYJdbGGSzp2DQLVmG7CTMgP7NvcFfjgpStGWsm8x4G+nXiNOWE41PxNA6CgvVJcRDs3BVTqEpoyx5N2tnow4ePKSUQ0c1atgwHLb9dK7wgsoaoAbQZBUdlSDPwB5yCwhQ5pkjWvP622SXV2v6k/crIDxaZ3at06lj1OUR9geNBxGLgLtq3jwdOXBCxw/lKiwkVMNHktuZvFe1HPdTb7wqx5pzOrh7OzjgiWR2hqsSAczGPZyx9dLn77ym78labwIfHObrqsySesgP43X3K3/Upq/mafOyLxUd6qTOPXpanJA2Tc5a8c16Podi9gkIfEQHeLCXGDigD+IxggJ7mzJiLKJp5DpJNuyeQxeJTajQqBGRenz+kzr+/VIVgHgf2G+wFnyyEfTwCXUgRsGLBoaQEBvd8atr1CE2Qm64WE2QcQsElhIa+lYs+EKDY+JokqrWJ/M3qhBx9f5HbyT/dirvPU0Fhw9aGiQ2bTgKOrmX9iF+T5k6RCNGD9ZTv3lRdz98h3qP7q5T+3do0+pksuwLdP1tvdkd1Sk7PUPFheYTdFZ4DA05YO5Pn7ig3FycrTQAhXfxRZzshTB8lliBzSrJrtTEMYmaA+o2oOcAVZFr/fFzj2hgQmeF9iD2IDyczy9Inz3/Eu+thrVjBPEIVTqLs3XIyCEqqSpUDq7PMFDawYyrm5Y4SsMAACAASURBVH8k85ZpWmjR7u/Wa/2yvaxFwURYDLCQU3yDQ+WIE7OKZpAKIhK279mqa66eIT//cOgXi3BAn9eUKweRUXyNXDv4Mhc4M0exJoJub6ppVTXvoaIwWafJSzc5n8wgHF+W9uDWu1CM85TGMJNBPeXqKN3/xnNcl4hYl87o+LbDoGodNOaqOTQWObEWFyNWkj/LfHRyy34t/3Kt8jJLmbOaFNzBkWaEEDmzFqann4M+AvLZzZ9ohSLV894nTJ6g1FNZOnfikPoNitWke29EFA7RsT0nVcP6P7hPggpo3HIji9iJbgAbnPk27KnsyUZvRaxq5Vq3tW1U1rHjepl5swW8rS9Ie5OPmsC4j54xTC40f7WUV2jf2WJt+X6Thf4yc9bVqq8pUxPRGdmnz1iaQrdv2UmWb191o6HP1sOZTGr2Pa5RcgntoTcfeVGb1yfrzbfuV9wVlzFXEOPAXs4jLEx5p47qDw+Q3zx5rEbeei9jWqPFH7ytw3v3qm9ctMaOmapNG/frm6W71Lt7F72w8APZeON0/uwV+bEgBDNvbWBfsXPPWbHd0kOPXqt+I7vTkFKoiEGTiXtA+N2xVe8+/JKKoA+5hQXo7qcfUiL7THbwysbtW3ghSxE0B/iCZLbz66Gy9A2a+7sF2oWL+7aHpmjKLVPIc61W6pY9WvDCZ7rs5mkaO3sOlJNC7f52oxYt+k6FR0sQCD016ZrJmsI548BexFB9Tu/YpG/nrlUx9zAbyfq1c3Wn4Yn4BvZW5h7kx2uxpYH2B1JFm3j788dfrt1tUTTm3sgsyn8Wb9v/3R63rLtFvAVzTPatjbn34+vqaqI7uMuqg0xU9Qvibdt9kGne+qU3YShKTF3M8c72LRY6UAvj4+hsGmCN5Mw+APHWxEs08fyNpiOAv9eAKvol8faHrcTPXui/It46mPtJ3ntVLeLtpRolRrTovvuHQUtwgiJTbcl+N6QG894M7cOItw28r1qc+5UQaWxoFPEPDNI+aCt791xUEo0n18yeWVtrZ9d7wMzX0v+5Vdz63dYRsI6AdQSsI2Adgf97I2AVb//vfebWI7aOgHUErCNgHYH/wgisXvSM/6cvvHLay8HON7ZfZ0VGBqiCIld2xiWEszqcociiFOVtKEKbG3xTjDYFA/OnEW+dTYaeETIpVJeQ8WZHkcENt+jJi9L2Y3S2uzrIGYGkgXwxU9S3N46zH4m3v+Sw+VkupKnFUlQ3IqwDN/8OFJmdKRg5IbiagrmTA65gEI5ULXmfjnRRUyzDKdTAa5n/t+CUTSGaAoH5bZw3bb4qU9CnQMX3OOPqMkXgerqq24SVHwrd5rV/ECuqmkEvI2hXg40zTttmCrMWW4YpbvF8FuctxT9fg4+kbtyE48GIC7xDbvqNe5f/tzhpea92zmBzq3Hd1lAcMQVtc3y2FiHcCRG3HKevcWoYUl1ImBd42J5K6JnI8fsqbnBXBXbxkaMrRTw8IDa2gcre8q3e+sPr5G0V6fR5ch8ptE2cmkhx9SFFxXXmNWp04eA6vf3Mhzp7spJiPKIDOFvfYDsyx65TPm4PNw8vXLKTFNQ1nHHzZ0zPa9n7b2nz2sMaN+o6jb5mKgW0IOVt+1b7wSuPvfkWuUVwHqhEWV/t1qP3rdPh0mo1RYCk++hxXTH2GlFt02M33a0jFDZGzeim2Y/doo4xkUqlABiEIObbpStVnXo1VlbqD9c+CtKwXGNumaYug6NVnXNEQ66cqe9fmqf9a4+BuuwCLrBBx8imzUGwHQ7mccL4gdoJArWBcfQAx9zMWIZ1CrScIxlns+RHLlthYZVWb0pGfBB5VqM155H7cE8tQTjdowcff0EldWnyCxuk0wipa5cs0B033kih/awWL92t6bfeJhfPCkXiaOkYE68DYAZzyUXdsWOvLrtpKkXVa5T57TqVkVt8tiZHgQjaw/r1U07GGeVkZZET6aI8BNes9Bzef4Ricf0Ehnpr744t6hPbS0ER3TX3zfdwnznruruvJ+cY1yjZb86+HXVq42Z9OneJhg7pp2FJvXFBI8ZzrTVytniEdVWTUz2ZxP769pVFOHrLNHjSOIWPnIFI4qC0HR8hrC7S6LFDFdBjiNZ+8JX2fr9D1996NW7ESr337jqVg3P09kYM4Dp2oUjbBLYuiGJ2j944uii2HjuMMzW7WFBSaepwV0iHDuRaVygN1+sLr72mxBmzcadt0GN3P6jcwlL1wsFr8pdPpp3jmiRTMsxTSf2ilJgQDmqxhuaBYlznndRv6tUqOF2h397zW3CJhRo/MVZ9+0YqvFsYTQJhKG4e2vnZRn364WrF9+qmYcN7qVNsLBl4NEeEB6r8TLY+enMh+MVGDRg8mOuDjGfype1tEPhxL69Zd4DCGthHsuqCaExobSizuOBN5qYRFw4eK9WocTH67XMPae/m7Xrt5S/JseypjjixAyLsacBoVN9+XXC/t+rIkeNyqnMDNwtauiNYVZMPCdYzOjaGwp2DssFUnk0rUBkCyoTLx+Jku8DYLFVZLS555gUXN+PwbyuWmt/tc8m/k3j74/nYOE3bH+1zd9uaQLovxecm5mFnGn3apkxjhWSeNHjHHxpomsgndOH/7ana1uISNM0DPxZvzdpivjZ5lOVVtRo2qJNefP5udYqLRF2tZqpFUHII4blZk5pZo0ou6kLqcTDgvbUd0WXhol26/aaZXP/gfctKQGDaqRKhJqxzFAhKH4rPNPfgjgn0IwPZoaPeevZTbd6N4x1htom1ythJnU11GJcly4jFCWpp4sGF1EgTgy3Xsx1zt1M9AiUdOQb52GwYika8NRnrxn3M527WFYN+Ns1C/4rHPyreGnOWHWuDiQRwNMQKrm3jenKh8cCTeAOWUCgCFRZB1xEEr8FZmrzYatauFo69pKJRhWShGvG2mXEymc6uiE6B/m6geBst111tE81KOHiN89r4YG3sGtqarkzzFNELJpag0TisEG+bTFyBEXd5DRsQxe3i7U+JHH99BHk6SxyDIXuYMbCneaf9DK1HNPNpqdGYoT00576Z6oT7trWmQHVVNVr+4ad8/q6KDMVd6uyi6OFDZENTRi3NQvP+8JZyTuXq4Qd/K5+ISNkxZ5VfSNWOZfM15roZcutE88+yz2Qi7e3ABSdNmSWHoE7aOPctffTWSrmCWh1Dw4GjU62+35FKw9cl0L0+IIAjQN168JpRKmjM0PYd+zVixBSNvPIqlZ7Zq63rNqoDTTmp58hP3Jqq+Jjeuut3TyMgBWvdZy9pw8YtOr43T7Omj1Ns93itXv2tciryVck+w8/Jh/k3GgoKEgnCSF5OMUJsFDEWnvr2uwOWfY+9fYliejjpkTee0JFNm2iQstGIa2/WmnlLtGTxOgQVGxq5giEnOKjZs1pXXTtF8UndlH4mWV36Dud6rYGm8Qf5EcEAUV/bN6bpzJlq8h0DNfP6kTTQgAb2i9JHHyy2IHPdXL10GkTxO/OeUyq5vEuWrNRTHzyisL7kpm84pF/f9rHmzX9CXh3dtXXxXIuTOPtCAQ1Evso9e1FTxl2hJSs3aMf+Ixp3WYKGDotT5xFJRFDUaP7Tn2nRh8cgfbhqwrQrNfPXt6sh96Ree+RhjZ00kj2nI+uFFDtlogr37dTyr1ZzbtLA9NrrsguK0HfvvaqigvMKhtSwauUeCzY8KDRUIcRUuDqAyWfNzkxJVe+ELrgMbfisTrG/sNW1MwcoHtrH9uOZOGTPqUd4d6UezdE59k+dugbS6FijJHDX8aPGyD6gI8ZVmvgsDRxGpQL3y7yELMX+sZKrwOSCghlnH3hizff6fu0qbdyWqevuGANy+wadP7wZgf6c0nF0hndOAJ09gbFx1tbVi9Q9PhbnbCLToJ22fbZcH7+3UIP7huua6ZfpfPF5MqcrEL6LIYZAOYFEUVRUqiGc480ujTq+44hGTkokGiNITr4h8vKdqoYSZx1a9pVefekZxca6glLujjDtq9iYHnKFIuLQQnMHwl4rxBobrhtbWz815BRo4bsfae1XG9Qd2kkY9w5x/WL4TMK17kSeBoHNjklMZF+1WZ2iQmmWKdTalV+zr0jTVLDJY++6Rbk0OKxbu0Ejh40h5qK/Xn/uTSgoR/TO/IfU/4ox5JWXquBCvua98DHu1muYYwp5H9nqPekyrf/ygHYsX6fAAG91DA2kac9FG9ZuV8apWk0cP0QPz30R2k0Bwu3rnNc+7EXG6ei2k3rv/a8Qtqt08w1JmjbnSp05uJ+5nf34+TIt+/6Y6rPzFN6pk66881olzJiEm582nvKLKsxOYU8BiSAwks8wVA2VdkRlHNXbT/6GdT5Ur3z8sbwifVSSvFyrvvpGm9ac0V0PTtfQ2fcQoVGgDQsWa/HHyy33Fz26enAuPquAATQwNtfwPqv05euv6dTefZA+quVOk1gKx52VCyLc1b/tfssitrbNbu3z/d8Tb/9yXWhfX39JvDXfa85VVxPtgnjrBJ3BhoY2e/LMzfnbUEccBsJ7NREwf+m8/VvirTlec+9mz3rgwJrjQUOvDY2zrqwtzTTcGkSSI9QSs7VoZl2ob+D76YeqYT9a+QvOW0NZ+KXHPyvemjXGnh+yZT2sq+G9lFZpaHdH3ffAaDVAi6kET27W8HrE6p+It6DFa/m/VnPt8v/uNE0eOX5afmDYE8lDp7cLwntzt+k3flj4r1j7ra9hHQHrCFhHwDoC1hH4dx4Bq3j77/zpWd+7dQSsI2AdAesI/MtG4Jkrr3Q8l7fjbGNpaeiAobEKIwvuEllfGaDvDO7K0ZVuaCq6Dj8UoS0ZS7hb2t1RdhS0HR1QKimeFuK8teOG1gV3aerFVu0+kYsDDSckuXmWwoARf//Cefu3DvRPQgffhCYKWhhHlhFi7Q1W0wghbcUMuybjdMK9Yxq26f6uothWTRGAsgNFMgoDFAeI6MREQvHAuOuMSw73gzNoyAbQjo0ICsZNbF7PoFxN97k5PuO+tbxvntiCjAYFWlndiIvBnmKfKaVQRrB0jlOGsyUTGGyzF2KBP5m3Tjhq62twUyDGtiIaVVc18lr4ShArHBCeiyoQZ6sQGnF3uDg6q4JMVVdEDSMQuDa6ID7jdmqp433aUkSxU0f/AEWGdJIX76OgKBsctZQwuL+69x2ESyhSnuSHmuwmg3U+sWmbFrz3CU7Gsxyrg/zIsL1hzm0aP/sOcuLSlH5kO+6bzVq3dA/vxUNJwwbrXGaWDh86rRoK9MPBNPYZP1Tjx1wBOrCDSi/uxQ3xoDKPVOrRV97GDTFWdTnf6+LxjeoU1hl8JA5cT5xTaQ1674W5+vBrxNDIEP3uj89q4mWjEESKdfCDd/TOO1+pGnH9pXmPK6JPqI6s/4Iu/K6KHhKLa7RZR77Zo0VPL1eDu6+6TkjSjFv78fxBurDziNZ/vFYV4NRST5Ff2+ylesamI4U0J0eKoQ2VCsDV6chn2ED2XxAu4qpSqsuUu3z8O+lifqm2H0ixoFBHIgT2T+yGcFms7Zv26MXf/1GlvucUglhq3Ndr5r2pWIrIjnb+evKpL2Tv30GPPXsb49Cs3AtnFN93CEVue21btU2vvbFM991zmS4jQ3b/gk/13a6t6j0oQX4dOLc4V6vJTwwLAUNYXK20E2eUNHC0QhKi5QyavPA0mMA9B9UrBsxfZZO+o3gb0r2TJt80WZVkDtaWXVIHir9pO09p764D6k7+qhFZLlGoD8AFFD90mBpALDrYhNMl4EXWcK62LlqkWpomRs96QN64EZvLDmrHF8/jrqYoPXwieYqtWvfhaxozeZoccN0ufPMznNW1uGrjtHvXPmXk5FO0DMDRWKrCvGYylO0VEdFN9nw2LYx3bUUpglUNTnpPkIr+FIV9df50HsIlHlPTAOGOIIPr69Kleot7w5PsYTuHOt1x22TFx3XHSbtbPm4+cnAN0ML5y3TkYKGCg5x0551Xa/DgbipqyFfowDhhp1HK7lOgiteA1HTXZRPGKJUs3HoKt/2TYhAHXVSahwCzeAfXrYsiuwZQqK9nzBt4T35kbHfUoaNntXFXoXzdQO7yG2UaHGOVSssdFB3XU3c+dAUO3g3aCl537NiBCFJlNFPU6Lm3H5AHLsQ9a5cqm5zbPgn9FTdkmlIWLVd+5RmymJPkgfBXDv7aDXWgGlfTDtCKYVHh6jO0v5bOXa6vVx5XTlGrXH39KHZWWqa4nzepGMDfL0P+jAPyf+Px8/dgirK/dMv0U2zy3xNvLf9vRMEWTwqa9fIEcVzK+NgxJ7aQ+WhLwd/8uxFr3fjsTEHUnnXCItoikraPj5lvjdhp/qxFCHRz89KoAQEa1NdLIaGeIN9D5NspCpfSQM57BGOcUK0tFWopOqcychpPpZzQmk0muzpO/ZLAY18io9kPfG9tGaKHK9nFAZwvHioDbXoBB5+fQyfLHLhmJ3hsBBUbso9R2uRA449BYyL/4Ap0wo1ZTMGaAjvCrj3ChT0Csllv3BE77S1kBIgPrEctCNcNHJsd56RZP8xx/iPY5B9jo//eevjXnu8fzVW2+aGQbgRcU7Q2qGQnRFpb1kVfL1cLycJ8JKYZpr4WEQFnnSe5kwb5X89aUsmlbpy3/BT7AtZk1mCDXI6K6ggetkwV/H8VaM0GhDIHlFXTOOWA+OGJIGggGU2st/a4DmtZC6voYTIreAOOOPPLlnPll8/Hn47KjxHklnE3uYSMtUFbtufQm4YBZ95gV39X9ejmp3t+R6NRtw68NzJLEQS2L14J6tlbPRFBixGr7TsG61IVoj6frUv3rpyr9TpMlmrarmQVlVTq+ntuY34OVEHGMQX37aOqkmIEx28V6RaggxklNEqNBLsboF/PfopmjkvqAgLVhTlp+LDLlTR6kD6Z97H2gdttRVB2bnbS77+co87kui9951MyIJs1YGQXMsDxYzLnN1T6qfFCjRa9+RXNCAf02Cu3aOKvHlLByQN6/uFntX9PhqaCgHalEexY2mEQ1rWya3DU1CvGqUePYG3csEYZp3GVkp1q5+CrzdtTyUmt1YxpwxnzDDDzjbrtwXv1zYdf6SIUiDvuuI7c9yrtxQV68EAW7tYC1SOyYCBlvuvCfAmRA8F23KzbcH+6qTJ9uw5sX0t8Q6lOH6/U1h3nNG5SnCZOD0EMjUHoPMDznKV5p6eOHDuDUFagr7ev1oZP39W327foxbm/o4EpVoc2btOjN7ytR39zmbp2dadhI58c376IJjZ68/kP1CW0i6556mmyTffq8wUf464u0ZTJIzRk2hhoGZ209qOv9ce53wkNUR0Yi9tmDaWxiGMFZ3r77TPJpz0BstdeCQP7IGSWaOOm7fLtEKzEgcM5Nm9tWfedahDxgvx6asW3G2gkcNCptBLOWRtFkJ8dEdZFnqxxB44RN8C5WVN7iUajON16x1Q5RyVp5zdzdXT7DvWN7S83ns/Br1VpB5LlYuuuguJKS/Pg0HEjFJ3Yw9L84daBPFwoL600EsERNsBWdpBEkLRWI40V4DB1V8qG3Xrirhfk1Oigx5+YqtC+HjqwP40GtTSiFOp130PXQrBo1s7922hUc9fVN9ws38jeqs48ozVfL9ahI0cU6d9R48eOgaaRqdTUVETRThYqSQl7ilpUsXhoEfF8rs7BbqCMW3Vqd7nee/Eb1VRe0oQrh2jynLEKhMJTW13NfrgWIb6EtV9QPy7gVs5WTHw8ePrbLM7zFigD6z98GyrJQiIsukAb6SJ3f3fiKHCTMo5vPA/BZMsxmjbtlNQ3SE+9/KQy0r5XA0SKrn3j2MvSeACxxTd6vF69+1awyic0dcpAJZIZHRXfydL8c+bwKX07b71Sdp7Trx6bpmEPztHrTz2pFe8d0+TxvdmnjsDFnKxt2/cqjwnokd8/rqQrr2Vlu0Ae83Kdzzyu4QNGK/N0vT56ZzVo4lw9/fydSpgWq5z929URaknK3gx98+VyHNBuuvPx29VzErEbjmVqKDymwwe+Y61wUVRkhOzApde3BOmbzw/o6w+WyIMoi2dXPE5kySwVp53R1pWfaPlnyxRB9veTL70s18H99N4rr2r+B+vVjeXFuIPd3Zx0zXN8bl16saa4kFOcrC/exyEMJaAM6pGXn716Deqtens3vffxFu4hOkCPcGT/U2Fx35q1xayT7ehkC6GYhqFfevw18bZtnuU8/GH9b98bWBr5mP89cN06ORlSgiFImPs/5nucyoBMQCdDVIBq1GT48My9Bjv8t8Rbs5sxTTy2fJ8hNbiytjqzGDgTFdNCJrnZ7xjx1mwi6nlu49E1624ltJhyGmXr+erH2GQTumAhNvzoYZrKLDEHv7if+eurqqE5GW26mWYsm9JKje3rrZtvG6xa8BvVVebesBGahMnwNXs46Ew0N5m1xtxnmTGpRdCu4Jw7lpyiu8njdvDy0onTKbn1BQ2RVz3zjRlg68M6AtYRsI6AdQSsI2Adgb8xAlbx1np6WEfAOgLWEbCOgHUE/sER+O3MXmlgyWLie3ciB9SPYk2FsihIEvhlEV/qTM4tN6qmaNqOgjQFBCNy2nJHb7KLWkENG/G2FbyxEW9P5dloT0o+xT57cL7GUdNWJvgvi7d0aBtxzpIHaSFvWlIT236DsrKlgG6K0A6Io1W4Yyvolm6lBdp0dbtQGHDlt8HSQcak4G5qDhQSeP91tXWWvE9X8GRGNDDO23Z38Y+dZebf6utrVQUuqwkXQhU37wbN3MwBGWSyPaKkEW+9cd36IuC68FoNZOg5gDM0mbfVlY0WdLI9op47ttz8csQiMpYCfH1wy/haMm9FEbYZRKUXeab15D3VIxC0GGcXf/dE9PDz81JUz0ANwA3hSdl7C46Fk2cuyLODt7rHTSAjd6DiRvYl85OM4dpCMj+TlYab4rvPTmofeN0JN8/R2JumKRbh1IbcyPO7TlAgXgAyLkeXjR+JWOKs1Rt3aPPOZBVQCHfHeTFt5nhNv2q4esUFK33lFr303FwFJwzTFbfMAWOIaNFUiBgXpXKO2bbmpFzIjzu47KTefnODNoMMfurRu3Xvo4+RdXVRleD9Fv32Va39frse++he9cZxeWDHYZwqPeXkVqlmsuN2vbpRH35xQF2njtfDr8+Wl0e9SlKy9Oqv3xJUX1XVGIEabC2fvLOjyUqsUyeQj9jDyYcrVD0oUE+wvXU4l4M6dsBZ6odTw1bnwRGbgnyQrxfY6yp1pUC/e+c+9YmOU9hwDyVE91DH4A5K37eNvNdMDR01HfzjCV4PzFsHO3WODcLJ5K8ln3/BmFwNMq+3VlC8W7Jwg26+eaSm3nur5j/1IgK8h+IGdOGcInvwXIalUHj9bXeDBgzUlkVf6GjaWd1837UKB+1YkHZKl3AaBVJQLkRgzkNQ7hwbruCekSAJy5Sx/6hs6jmvsF+XISwUlRapY3iIQiLCEew7yJ5cQXPOmuuyJP8SOYNddP7Aab3z7DyK1t1190tPyR8ja/ruBUrBRZs49EoF94rSoU0rcZD4KaxHLwrQ31IULldi4gDVGVdNdatOI3xuWLdL+YWV5OVRYEMoCwrwpKTWgHhVhwPYUzVUs9JOl8jfw4Nz3xmBiwwzxt4ep5FxmDfhTjA4cNnXgmC1UXyPSIUE+CO0Nyn9XAEF+iLc5H109BD5jYgpw4f2k3eUC9mSzrjTKPVRFKuvdtTc1xcomMYEb343kfkX1jmA67aFbLthFJ0z9P77X6gzSOv+oDWrcaE5cB2Om323slIyNGf2a8xFFKtjQ1RVUYtITuGRonhpXRnjTIakV7Cm0iTg6t6Aw2uF+g+8UiOnJ/Ha1crEUdtlYIKcgrorY8dObf5iFe7rTjiWxskRd3IL1ezc44fJICzSBTDaMQkJ4P7K9PEbIDRTKhgpGgiYE22d2+bMnz8ss+Gf/vmnud//s+LtT1GJP34n/z3x1hxX+3pgnLcOTb6qwOXawjxYyXxnCqymecQ0Rfh425Gf6oH7DfcsxVsjD7cds8mUownGFF+ZY00TjUWMQygNphA6aXiU3ByKOAe81LP/AFzgIPhx3FZzLfuRT+gTGmHBeRZlnpYb8172jjOIbUUafvUVCG2HaURAcI8HJ2saW/gY3P0DLY0GJafScUPVaMUX63XwlJOyG8rViuhsnLeufC62Jku90lb15Ee24ujuiasxkEzyHK7T48dTVVZTxZztaCFTWARDy/pmOAucuyCfzbG1X5t/bxn+3xBv/+zwbkdktr0Lmx/yBw3i2BAwTP5tWzMW8xyOKEeuLTfWbLOemuxMB67njgEuzIM0LVFEr0R8LACdDADTMp58lDRFNSg6siNNG2XKL6qkSQZ3GkKt+fxNVIEb84Ir654Ri83nWgWGtqq6CRGAS5/F2DipmlmnbWm6Mr/+3uPH4q3Juze/LG+Gh6FbG9G8BeG2b5SHeiK2eIPQv+nlB1Vem4vbt0r+jp7as3yVKsuZT8Agn4OaENKjj3oMTNLJo/uUjljYK7GfukA8QLPX90vW6DjNLTNnDVf0BESgoztw6Eer7NQF0LW7VWcXoF17d2r6jMtotDmrHVtSFB4RxDEWsRfA6fr6H4gL6KqMA/t1aNsebVy7R5eK8nTf4w9r+Ky7MF9eUnHuLhXmHgUrihDZsbs8cYe2gPk2r/3Er+dp9syhuvW5p9XMPuWd3z6phZ9vBlXbQd27Riov/7xyLhbpimnjFRcbpQWffiofGpguIToXISK6+wTqZGoxFAovLdn0qfauW4AzukbDJiZpx6otSk/LJqdeio7orIiQIPDCNdp/iIYIUPZNRAq4IGCmnSulYSdYt/76LiVdMUxVWZvUVF6sZiIDln6xTXv2HOX4e9Es5Y87skb5BeVQEOygsdTqu23JmjCuj37zh99r2cev69T5DD3zOgIlQvAXTyzC9btK99wxjjXZR0dT9iqmZz9oCgma/858XSRDfc5D96hbQl+ddGjwiQAAIABJREFU2btdSz//hAYgL8248S4FsIafzk7X1s2HlbUzVV7O1SCR+2kxwnwImZUhIYEqpSmutLRc/Yb2JDohEaJJk46xrnaLjOScDdeGNd+yPpFjH4NQ2yHKktWcC8K54OJpldNAdyozX2lpRaCHEZjY1wb6OapPfGfd98LTIKtt9O5v7yE7+6LGXzZGg2aMUxVkio2fLNf2dbg0iR2YdcNMGlTqlZJ+mD0h8RRg3E2IqQtrd1R8X/l368XcVwGlAUQ866xznb+yt53R1x9/ptyqLN3/q8txijdr/86TiEk4PYkDuOrqoRo8faI2rtmso5yv0669Sr1BQbeSGb1p6VfavmKrRg5OpJlECI+HaMAKVd+EPjpDLvHKDXs1ZXQvxrirtu4+oPI83IW5VQqMTdL0e26Rd2df4iYyaeDAtU7zkb0LimMT+NhaG+VnnQXHfJj3UYUzdyKOdX/WvFr5h0eomHnWwcFTbuxll3z2gT54fi1rr526RbMHA79dB3bX5DBHcl0cP7NdQTEBGsa15N+xlxy94nEPr8d1+3u9+fnLqio+q+WbVuh3b7yirMOHtXfNTtlXOcq/d5SGX3mN3nvwGa3/7ijRICM0MDEJJzJzOOhn0wv12B/vV5/JUxgL8lJTjyi3kszzmFidPpauj57/TJn7i3X5FQM19dZROnZ0mXr376f6She9/eoC3XjtbPW//m45uNmzNhxW6prlkB0yNGDGcJkJrelSq0qbPDlnjmvpl5vkTAPnFWN6q9vEYVrF1zvZTw8eEKxrruvL2oMQi+/yTH6essrLdcPVU9UZ8sPCjz/SDfdfr5hpN2nX1o1a8DbnONnHId5kerD/7wZ9ZNDl8eqLIN0I/WZc4i3EqNCAFuhsETgbLC5Qc+9iUNY/dqD+4+Ltn+fXP2OT24Vgg8wAwoB4a3JoabZlHjfNSXbM0y0cbw0o8JoGmqsMNcHCPP774i1Rtiw1P4i3zNWOLD5urJ0OjKnJXLcxBAjzooi4Jt6ghTWqFax+NUJuJa8Hn8MSR9Ceedsu3v54jTPirZF/zXf9Mw+zZlsAIdwzOjHvXT44QFfhyK6iwbaOhpd28bYt9/YH8Zbxr2dvZ8/i5+rsp7y8Cq1cvlWPP36fArnnOJp2/OwVD34NUsj6sI6AdQSsI2AdAesIWEfg743AP7dy/71ns/6/dQSsI2AdAesIWEfgP3gEXrtt2K6G0vLBwUH2FN9cVYrKkYcLrZUcJRvEl1o6jx1xqZqCQftNvvm75bcRTX8Qb0vJAqujU9+IrJlg2PadzENhoyAPzsxSODY31/8F563lZ8EfWl7foCwp8pqwpLbbdR44GRwpJ1NzpvDsBBqTwjAFYpsWI3xRXDA5qNA2jWjrDCfS5KY21eMMQ+hp4Ya8kSKBvUVkNYUKCsyICe3YRnO8RlCw53c9jg6T+dRs547DCPgdBWJLnh/vw4hG7eKtn4cDBWsK0o0UvahcNFH0qKs1coXB5LVakJSVOJCI61LlpSoKZQ4gK0E/U3ASYqQLXe0NCNIQyiziry0d3y58Fm6urgh7HUDZRWkAeDrvAHeKFeCqybLdt3yfjlKg6kJ+X0hcHFi9XuoGStQG0aIifZNWf76erNN9vGdHDQXvmkjhrP/ggQrAHnl409e6VHBS3UHUBnaJ146Vu7Xyiy+Uklmo8yWUxjn2EUPicY52lm1Vsbat3a/krHpwtn00HAF26GXDFByZoJKCVSpMOa6Y/reoosRDC794V59+sFITcN/e8uRsdY3sQg5cmXbhUv3gva912/3Xavh1s3DoVagid688Q3GQbj+np+9frgNFzbr5pemaNXOUtn66RM8/vo58QXDRnKOZmdU4KGtp9q9VV1y/gX4BOp91QeXk/DXjdG4yWGwKQp647YICfdQvIZ7vbcaJjIOmvB5hv1bjpk1WSupRHdu9X7999SY1gwh3o6jUwud54ORJxQ4aq7Buw7QHN2tYXBQNCCYvmc/8UpHmvfeprrjqOvWZOFtHd+zQsnkf6foZE1XCB/rV0vUUXK/DFeWM+F6ri4V5OnjomK6c8yv5BDromw8+Ufa5cxoyYph6Dx4iP9yq1YU5OkYGYx3uqcguUZwvlSorKyKzMAbhvg7X0EX5B3eUC8jNS1WVfF+DIqIi5dilr5yaLqqVHL63fr9Al+o76O4XnqMQVaY/PPS8zqbXat63i9Shi6fOn9ig7SALfSi0jpk+g2xdcnlTjqnnANxKh1K1D3Eitv8wDRo3QfUlhcrCwZOZkaFcsoRzi5vAPueB+zRITeliXp6aHLwRJ0yzQ7kiKIKfy7hIw0epYrpFcM4ilmfn4nIKkDcNB7n5WQjqrUrqRRayr4cOpZ0HLxeoGx5+QOvmrtDcd1cqNChUXft0AvedryGD4xQeFgqGMkFfvD5fh/ef0MDRcVwT4O34NX7iEHXs0Emn95/Wtu8PyAckoq8HrLriPOaqOvkjspnrf//erLbryWS21TSriHOmCUfF1TdfpUGjx8rfvkaXslK0dcsmrjV7XXnHr2Tn4aacw4dAn+Kgx9lekHMehw2IZgTtDkHBOMPIugv0QKAoBfuHzwMn8tFUspUvlXJ92vAeQC0fR8QqBqGLONEAJcA0ivz88e8t3prCcTs+3zhqTbZyK9hVg4kO6uhFTu1wiv9BCPl2yk7N1IHdu2kEqMK1TZMMc3AT82Azz8Hsxs/W/em5zDiZQqwhJFyeGE6GZVcyky9RqMbtyWfUghupoeYizh9EVgqlwd2iFRkbx+v6gHItVfI365RM88X0W2+QT4i7Dm5eq0CfTiotKrGsF916xOCc9lYRONH6shaEhpU6fooMbQT9FrIXm2gO8WLOLa2sIP+1Tj2iAzT1yqG67va75eLhT4NAs1IO7tUpsiuPHUnWpk37uAaaaMDwYh4zjlLGoT0r3YK6/PuP/03x9i9f3cZSSTcLcdsfTTjSjdvKuI9cnMwIkV8LLcPX003NHJehWvr52CLoVSPeknmIA7FdvG1i7bSIt6BioyOIW8BtXU5uq4u7HwsXmfLMuSar3YF1u57P2Ai3ppHmEtdxFbQBkx2MSs7KbdyzrMGQLf6R8fqxeNtEwb8tmoBDsuwNKLJTWLfjXJk9PlRBRAFU1lbqxreeVc7ZQ6y94KGZGw5s+l7niy7RBDJcrS6+Wjx/ibrSyDPuptmy+X/svXV8lle6tn3G3d0TEiBIcHe34hQKpQ7U3Vum03aoU6OltKVOaaFAkeLuGlyChBAjQtxd3mM9lL3b2Z13OvPu7/tn8vwmUyDJI+u+77XWfZ3XeZw0Zmx4e47CwsCjDx+JSNgNagbrx95liIKeKiY/Nv7keQ0ZMALHd7KIstS2XTuUCrmgW4+B2rf/nPERg9N0Yi6tILO0Uj36d9HdTz0i/8hQ8lovaA8C69pV+9Rr0AiNvONm1vVANeJGLMi+yu8k0eyFI9E1EBGpGHf4dlyxSXJlvX9xwWsKbtVF382fh4C0VHE8nz0NdJlQHjp2aodYmq3LF9M0cfwIHLSJio6OQPgJ1hcLtyDeZeupZ6Ac9GyhFd98BeI2VP2nPYAAZ6Mda7dqx5pNinKz103jB8sfcfPSmbP6+edN8vMPZD/RVb+s2689xzJ138zhug93opMHjRi4RtMOXdDHc3EQV+MY7NxMwRHeyiOPNyWFhqlyaxWUWZMHSdPSXWM1jTz1hWCb48DU9xg5mbx3L710xyugh5N0+92D1bqDj37ZvEb9Ro9Tmy69LRmhy77YprjmMZr2+MPMseX67sPPdCo+VVPvm6qhuDWNi7XGRH0c3iB36BTFbBIXf7FY+eSYBgUE6WJCskJiPHT3PTMU2bqH4leuUNrlixoyFBQ0c9KefdvY49SrU6+BqnVqrlLcyDUV2aq1KaGxwIX9oZeOnbigy5cuKAREb052MQKfo97++FH2ZqU6ceAw2emeuO+rFdmtF2u/t45uO64zB0+rrLBQvdmrdRvdjxx4B2VdPknTwDWdPnVKqVcyFEekRXRcWzVnj+Lswm7O2k1eUb1Vh+tv3c9fKnnrWk2eOlFZxAskXLgKDht3e2mRxoHv7jh2rNJxXv/4xUeKIZN+0PCbiOtwV0bKOR0FNe2E6/oEOcy17CHG3DRY7Xp00/yvloH6Pcs86Kewlm3l6eQgX2gvXW4eKyua9X5as0QXjp1QBKje1uFkDUc2k1vH1jRVNbPknzbWXdPF/bsQ0i+rMCVHV9gfDL1torqPmw4Cn80B8/qJo1u1ce53CgBB3a1rZ4sTutPAvsq+dF6ffbpYU+6ZrshOZCwH+zJmMTq25oSenvm6Jg5vpodfv09ff/62XAJ8NO2p94ip+J4mgXKE8ADen5fmL1imE7iQb506TB37NdO5Q0naQKNZbOc2xGHcqYi4GO5bcEoS39BYXEoTR70yMiq1bulmLflqo+6ZPgbhf5iWfPOOImlWHU5ERnWRHTm2xYpq10Vl17K0ee0q9PU6KEShCmtDHnIgzQvgkb+bt0zHzZ6CxrRwUN/cMSg3o0zXaD4bAh2kJ/vgvuNaqbYyTdu/W0XsRy24dD/F9o+zUAaOrdhBhnaGpj1/h7Ydytf3Hy2SO02HPk6Is+QVt+vbXlNpjnD0Lec5irVhRbyevH8ZKPIwy7Vm1kvj/rwRv/D/lXjrwOu4EiPg6Gyaqbh/+VW8Nck0Nbity8hEr+Az/1nnLbc/lmZbG5Mby02WCRJw5J7CniYnOxobrGkYcmLvZCIIGri3M3Mtkfb0Y9qQQYzjndcyM/z1/4cE9avz9v9ZvDW6rcm2p0m2kf2hO7biSUMiNWZyexVz31pN5u0N8baOtaveNOvSEGGOQ4VFOKehg2ayHOI7DiPcO0GYigMd3qp96/jBT/zQ7Z+v/E0/0TQCTSPQNAJNI9A0Ak0j8Gfu/ZpGqWkEmkagaQSaRqBpBJpGgBF4577Ba+vyro1uqM1VsxbkCdJunZpayM2zCSqiaMvNtD2FGVOEvVE4uCHe2nDj62BcudyY5+fk0mFfYXHcZJU46dD5PFVSFXZwIyMLgdV0X1vhUv01UvZ/jv3vOsmNM8vk5hlvlnFwlV93/hrhFgeQlSnkU+w137e2BsVIZcGIb06mW9z8DvfW1oigJsfWNIjbIeBYWTJyjehgDFaFFLdcLMhn081eU2Xy8sgnM3l8iGPmYd5nNZgyg4x2AGncUIFDAkW1ASyecfeWmiIDN/SNpviN8wyfFg5ZK/l62SNWIRDXliG+UQSgWFyNk9DO4KUtecFEwYLoyiYXzoGxduOm34tiuY83mWJGpOC91JoiND/YwO82wOpyd3DFPczvY4RoxM0X3jZS3fp0lL+vJ3mDIfIl27MWQWLPL7t1PgEEn3uQIkAqd0KgjYgyWOtqZR86pB/nfa0VW+JVDP7Lq0WgRo8drq5xkbhvdjOUFZoy9R45NHpr4xfPI7Lg3qn1wklYqaMnLyotKw+ksJduH9cP3HMzrV19VGv27iXPzF73P3yvJt01WOWJZ7Rj0Q6FxfVVrzvu1pmjG/TQLW+o0adSs54dpr4DWyvKv5WSQQEupuDrjGh3y63D5BeNg82PN1XtprNfxOsvf/lJVrGeunMqbjvcbocOJerxN/4ma9C1K1ZsBo+YTTZziTp3bG9Bdl++kAKCGdcPY1yIwIxpnIw6JwUhHnZo3Qysrq3Skii0g+nLuJarQaNHgIOM1vvvvqOpE/oxjn64ZK/iJrHHRdlFZxnLzr36K/f8OW1ZvUZ3P/uKikqT5dciRMc2btDyjzZrJAXUrjdNVmHqef347t8084Hn9PH8H1WVD35wdH/ZuduoD2LADx++j6MrQY+/+DCfM4zC5yEwiLsRRq9Z3Knjpo5VQASu2eMXtWbRMtyhOP06t1YgLsFmrUPlFROqNUuXKDg4Qq3j2oF73gLOsptCu/RVTdEFOgBKwQYWav3qkyrIt9bs95/DuVWrV++ao5w06aUP5yqoSzji2VFt/GYZTqQcjZ06xVxFygA1G9qxh6qLG/XG7A/kw7n+7PsvyzmYonUOIkROugrzbLVv7xm1iGmvcwkXtWnjVs5Tb4p6dqq0ydO0aRMU276t3p3zASIujudAP4tjy5XGADvUXpN3600WY4ivnXw9ETR45ZAIK900/SadP3hFb7/0M8VWOwVHI+w5Fuqhx2YoioxTALRKPpmsuS+/p7YdQnGXx3F8rNVjNChuXIFJhxIozkcgFFxDZM2gsJ2uHES6XET8NqAdI/yiaGg4gWO5mGOerxDGPqZDGOfpLD5vnXb/8o1KcJc5O3pQjHdSaEwQYxxF8foUbqVwOUcF46LATc61XptJQ8uVEhUjrKdcS1YY6OsRg/sq6cxxJhd/dSSPMDf9ouLJckxMqdLuE1dxUpluEcqNpuPkfzx+L97+/ttcB795/Bn07j9byP4oW/y68/ePbpn+MTbZCNHmuw3M8WaerwcnUE+zjJl3W4Dc7w/ucjBCQVhsZ0sh36qBjG/czhu/WqC//uULmiDc1GAaLEDp1tDc4EIjTC1OZzuDGTbJ5GCLrZlzvZzr9MHf7lZLzv2Ek4dAfudwmpO1yrnjCMrXA8G+jIaeAlCS4Rwrd3cP+fv4gFAu1ZLFq9WKa3jYrOnKQNw4c+gYuHknOSPMeyMoeAV4MonScGPtoc/mLtDalZlKw2XXiHDlQFG5+FoZaFlbdQHzOfmWAWoZF6rgsGDWBw/WEnfc1Py+lTufvUG71m7QvLfnI5jlydPDl/fmDrIfFy96/W9FRnN8GhCkzeP6iF93Hd9Y8m7krP+z4/iPzoXfHV9Lh5QZflYzFjEbE1dAE5OliYCIgQbWoDqzCPJvtQh/1gigDhTSzdoomiM8aIQIRqSyNiIov2NE3dx8EKLGe9/ooFwyb2uhT1h8Tqi7bg51iqbxpgTHsw2LrasLjR31ID5N5i9dU6YByeBXDeHC5ATmkLdeXQ1S2trZGJ0phhvoJvhK3uufuYH/HcbbfC7LlznXiFXAueWIEOxBw9icV4aokDXrGI0oTy+cr9riDNm6g6q9elUX408rs7BUPYeNkmuzTjgmC7TxhyVKT07ViKnMZz1wKu7crAKaUEzHSste3WXfUKSyYgRBHJxbFy1VyoUrGjlgAEIiTmyc/RlZhRahMoMmnhIEDtPU5QIWtaC0XNnkKfYeEqu3Pn5JHqGs1ZnH9fNnS3VsTxqxDo3qgLjbAux6y/Y9ZO9dpOK0q6qDB5x6NhW0LBEB4VAqzh2haSlHoyZOUfPYLvrpmy+0bf0uhCYPGspomsMt5shXK5q7GhDlE85d0k1jhiktp5D9XJWS2dMl4jgfOyJOMaEe5JfSNMXaOea2exTavD+NZLk6QoNPwdXziuoYok6Dx4DjL9PVi2eIz3CjESdIW3df0Adv/UxmZ4CeeH6yIk1kPfuSVUZU25Wnzt2D1KtfSwsq+Thzd3ZONc7LcCVfKcSVfF4P3jdI7du56jSNQ1a2/ortGEQzUrDmvb+GBqwcPfrIKA0d116vc00N6tdZQybPVAH5vT9/s1SrQZzPvLWvWpNdfOZwojbhIh0x5SZNuPc+C5r98LaVOrZrvx5680M1lOYgXO4wGzgcr2QZ15cr+XKyEoiGKMi8BhpZ6hgXqx69usjGtUFnEmjYcXLXyuXHaF6sBcXvSiNTR40Yf5ucwzpZnN2Ju1bTJGRvcSLv3LaPRrQcdYmL09EDp0Dd+qhz7/baf+IIcRhlGjF2Frm7AdqwbJXiN61Sy4hwdSM/NTauD+egJ8JQkU7vxrG8bZv2bohXMF0Q4WGuKuZ6CIhrryn33ym/2FY6seh7cL/H1DwmXEkpV3Xs5BWlXSugeZAIiJGDNHbiAHLk7RGLN7EWJUHCCOT9cV1yHdogBO/YspfGokp17dqCpiNPFZAn6g+1o2PvAQpuR1MbrtqazDSaHpj/2B9fSkvEge9J4wA5q+Z6cnSVbbAHVz4NN8wAjeybzXValYzrOjNLZ44d0lmaNkfPeECBLRknhNPVa76Sa8JVhPh2KqTRwTixHWjYuXQpgf0ae8du/ckUPooIXcm+KEfvvbFKg/p00rNPT5F7c0clndsrv6DWKilw0Xuvvqm7Z0xUBI1sc5//RHtPZejlT1+iaXAcDRav6psFKzXt0ema/MKzvDao94pLFpS+Ncj2+nIXbcFZvuXzDbpwKgdx91ZNefYRRNXD5K6CyfdhB+Tox5weSjOnnc5sX69zS1bJgzVn2EOPkF3qrPhDh7Xxp03kqR+WFQ7oaBoToqM9FRbpTc5uc3l7tZAbe+FWAyaqqjBdR3e8pysXdmlEn3G6cDIJXD/xKTbFWrvxIDnV3XTHE+9q7dLFeuG5BXrwDs6HmBglnz+qVnFh6nbLGNn4uikrZS97WQ99+OYSff1lAmtRCHNoEUQD5jjue6zNfZElQ/kG7+GGoGtE0v+eQS3f/e3ew9CKfocbNoSP6z//X+uHyYFl8XJifXalG9aCujeoZihFDbhtG60cEG9xNYPRN/eHDbwXy7JhWmj+DmV8Y5Wz9NpaWqfMHG3+a+57EIb5cuR84faR5iuDaGY95IdNI1g1za4mAqe23hZqhonjMH83b5c9h5lZ/+61LM1kfPvPtf/89yprhtJgoes4tp40dd46KlZDx8aqkJyeepy4NSxQhsZkHMGmEbeW/9YZEZf7yTrmlJLiGhzJvjp9+iokmitg9Bs1YfLIreNe/4Uw46ZH0wg0jUDTCDSNQNMINI3APxuBP3Pv98+eo+n7TSPQNAJNI9A0Ak0j8B8xAsvffvjrhH3r766pKVfLVqGg3TyUnl6IPlJOQaecm3ZT2L2OgrzhtjJuVIPKtOUm37hOMZjhOstXLd3LJhOoBMzZwYvFykJAdQYJZk8xl3IKBSBcuP9glb7uQLox5DfEW3Pbb7qua40WYMEqmkKvpfBt+Ru4K4NCNjlNYMVccNU60MFNZZ3iAr9jRFVEZ1PsqOWmu4ZiZT1iqBUOPGccr458NeIEqqabvpGfczGfi6evxTVkvmq4sbfh3+1wKAA2AxtZY8nrq6MjvKSS7CfqH6agYsUv2TMIjnTs+3g5WsTbSlyJNvVulhzEWpwA9XwAF9yTlVWVyiusUVaOycCtVXCgh6Lo8vfxQhCg6FpSZixE5iPgXgJL50QFxRWnh3FIJaZnWFy8FRTvqK2DsywFOeygjl07KjIsiNp7uWx5vQpa/Q8cOs37rVU3XLa3TB5HjlZXCnoFSozfrPS089qzJUE7tl1UaLATKL4xiLzBZDcdVlynOBwB4BaD3RXcdSDVjQCVkLd2fPsGfTJ3oTyDvfTeT4vk6u2sY5u2avHXy7V8G2jE0e30zry5qk1N0Ht/maOiOhe99e0yhLZi/fXhWSqwKtJr815Si7AABJwGZSYf1pKX1unM8XS1Gxypm2c/wXugoFiepdVz3tKnn51W1wHN1TzaB6ShnUbcNhnX7grt3LmPYwMaGadPTMtoMm1TQZcVgEiOUDoZdsWVWRSaneXvFYIzVfIgFzc43NuC18wAU9zAeeCFi+PZ997S559/qGNLdyNmjtF5CpcR0cG6edJY7aEYWlqSpzEPz9ClTbt1GsfR8NtGysqjBGRxZ6VsOKbX//ahQpoH68X5f9EW8u9aNGvL8zbXSw/PAREYgvO2Qs3aRGvsbVO1a+lyJV9KVouOzXChgAokTzMtIV/L16xWqV2dbrvjfrVq00Enf/hJixYv07RZd6rTkH5KPLtbHv6uuKcClYD4bk/xKDDID+Skgzyb+1NMQxzF8WbrF6qTaw9ozrNLEZvi9PArM+XXPFILZr+urWtOq9/NAzXlsfHk+EVrw5J5uFl3615Qz14I/0dWb8KZ1FEBLbpqxRsfK/Fyim5+aJra9CUzEQfSxWMXtfrnLaootlLzyFhlpGWQkUyeNTlwER1bUuAqQICeoBY4V24febdys60UjaDvCobVmmJfXtY1EJbeuHIDyG9uRCj3paB8Tb3JeUxOLNV7c7ZToPTTsLE4gXC2DZ42TtYI37kpx1VbCNoWd2REeCvd9OhMlSadlhXOdRuKfCe27Od5Q3Up8TwuuXDE1xa4q08j9B+gmcGX6NwacjiLNXn6PdqzdzdZgfbgbyOgCqTgSssk3zBZHh7eatMmFletm/LJSG3eLFpujs4qqiqTtZcruM4uFBddtB8UZ/6ZXHB69coqzUfUmyRvfm7b8p8V16WbPHGtL13yo5rbkelrQ07yx2tU6+BJ8fN/5spdn+H+kXh73dHx28f/q3j7x8KteYV/Xby1ZIuaiqctqHwm6+qSXDKmrTVsQA/mmP5kOruha5KXWEVRt64MxOwh5icrHFG9tXQuaMz3NsnK2Uf0v9CcQl4twpMtzFZb5rZa/rGOudiVuScKh/2HX/xF3qCqE/eSdw0yvA7UrmrJ/qumkQeMgr0TCHTm6IBQPxpIcCAaHH55tdZ/vVmXk4t072svy50ie9L+jXJjvmwE4evg4yJH8MoOvEcbMJbfvDNP2ZluZOs56TDuahvm7w6tPNUDTHyLlsz4dhXk7QbK0d2RPMQii4M7JJSM8SBUK1yDjQDs00+f1JvPv6/9B/PBMpt8Qgq+iMG/RgFb1irzaEAk/S958tc10ILUNgKrDc1BRhj/XQPTn99+/FYorsUBaOE81FMg5+kxUIHj5ZwCyV9TiQDLmldJ05AphtcZooU1Liv+zbiKrBBxncly9oda4ISQ64woZkueYhlY9GreXzlrT24RayBihwPXvz2Cjo+3E1h1J1WWFtDERWGdAn0Fz2n2DNYGd8nvG+HW/L20tILmFI4h66Gl8cl8z+wMTBbvv/HZjSDQgCPQiNGNZMk6MT/64ubq2CxAT373MIJKHq677zXz8UdxZ4LVNxI0opRVSSO45HQc8gWKaAbFIjxcroGhyrx8RV+9Nw+n/xANm3oXOYhJOr9jnVJvfBoDAAAgAElEQVTTL5PTGqpI8m49IsDa4zD+8pX35OfpjosxCoE4ASx4pC6nFOvYGZDDnCcstiC4S8DHhuDYrlZxWS5Izs6aMr27/NsGqyi9RAc2HtfFI+nKhFxQBhmgX+849Zp5k/wjIrhu2ItwXuTSmLR/0z71GNyJczBTK75eptbRoQharbV661kdPpMnx8oyC1Z19uwHFNXMXws+mkdTnSPrpIPiT5t1rTkRDbGgdrdDOXBQz54hzKnOukxDUwJNds2b91X/4aPUlnxeB5cS5ZLtm0/jjiMUEX8a8FKTUhXJ+uTearTST6Tq7sG3I5giCvYP1Qsvv6DN36zS4qVb1aNnjG6fNUTu5L8ejj+jXTsTcbDTzOZGfjtit7VNFTnxk1RecFnZKZeVgzO57/ghrKuB+vgdEP5nczV5YjtNHjeA2IKtSky+qltZpyJ79dSJ7dvJZv2BPWeVRg7thwCYh6P/lALDiE0gpsIftDrDBZEkVKPvmEy0gT/rxRFkR/KucVWXkCe6ectWHH9gwBFAl3+9VX16hKtDz0j5unrLBRE6KJasbCItnEAGezQP4RD64AT0VE1ZheJB669dtkIz7p2h5iN7azMNAecPHId8UsqcZ6+/zH8Uw7mNlhCt0MD15eoUqri4AQqhMWgRP3ssMRksbnMNHjJUnoH+Cm3XXM4hfhzfRM4B3NY4cksKsnQS56utQ70mT75FLRApE3du0qqvvrYQRoaNnqK3IUGcOp2NO9KGqAdbPfOX+9W8WxvtWLxUFy7i0G5kv40D2SCar2YVKZ/P88DT9+pI/C4dO5qgp155Xh7NWoPFJnLDmz0j6NfGBk+ENfbAtdlgiy8hVpmcUxccqddofEpRqE8ATRGsTGaeNs0SRjusQdwqKLSs3f6svwmnjluuxYhWLWSL6G8cm3kgg72DwnQ1JY1M8gtEE3SiwSuBaxF8ep4DjvCtCo510avzH1AInQAVYPezUzJ0/nipFny4BhGzQa++fJe2b9iq00mFemruK2RPd9UHs1/SnhX79dyrt2rQrIcRbWuVdGGv7KqS2UtzbXEtff/1eu3YfF45F8v1DJSXia88qNysSyrMvqDIFjSncM7YubEHOZKt73AE52cl6ulXnibTejAZuLugmXyuS/Hplnzkrv3b41SPUc/eLeUXwhrnE8g514z52suCl1//5WLiSRbLyzFLPQc2g2DTQpGtOiknI1XFBVcVN2AI6PQB2vXjaq37cAVCbaCmPvEy8y9zEfN13dVzcgjB3ezAvVf8bhVl52rdxv36aeNp3id7CpoQTIOCufcxtCCTC3s95/bGzRT3OiamwGTJm/Xm+v8sNILra44RP02jqeW7lp8xjT1/9DCNMDb8In0u3CMZd6mZw3+NA+DAV3KvZO4rKlmO62hQazBNsmaxM+SgP7i5M/dTN17pRoSDuZdx4L7KjTXJwZlIG+fr+x7jbjWNT1WsFw0WigLNstAeDGq/krWkwUQScBf5R69j7g9/ZTH904XzBlnJikYf03BUUVQrr4ZS3TqmtXpzL5JvT+QN7l+zJtYh2tbT9FQLWaTK3Hfx3gz6uc6qgvuvehWXuGsHeeH0+Mm/sRDKQp+f7vt029R/+iaafqBpBJpGoGkEmkagaQSaRuBPNe42DVPTCDSNQNMINI1A0wg0jQAjsHHBc3MPb1r2NLRThTcjg9XPD3GvUPm4beqsyL2zxynFTawpLFsQwtx03ygUmGw7O7qyDRKrrKj4unhL4aekwgHxtlBXwS464ip1wjlrZFeTlWdRYf+vj+ud5NdvxC3WW4pGxsdiHK7XhVnjJDI30AaPSI0UocgB9LATwq1xg1VSyCUzFiHAmvdmEIblqKzl/L2G91PHc7vbIbZScMBUBDLSiLEUUHg1d1w2Budl8JfVfJnft3Tx857d+bBVoCRLcdXUUzipqiGDyhQwjLjMc5hsXScQYAanSswXN/6E+tWCzzVoSgoE9rh3aykWGBSXySCbfvs0LV/yg9av34PwYItrxo/n8FFBeYEFOVkNbrGMwpAVBXE33MsOvJeKwloEBFxMFDmqef+e7rwmGaHlleSeUoCw42eJ+LPgzpzBV/oFBuHCrOazZ4I2DgYN2Bfk3p18Hyx2+WXtA49cXWWvXkPHyalFFxWlnZW9jzvP2Y8ssBSwot9SYLUC8ztU3foOphiUprNrfsLxs009x49R1zF3UOixU8rR7Vr83qeIJql6c9m3iILemkcu3ZaNJ/XMx48rFjfmZ19v4bVHq8eETqos3AGqOF8upS20/+fNepOsW2dy0BZuWk12a6WKE0/ojVuelzv43AcfuB9MWSZI3TL99O4iVWGr9Q9rqbycSkuxNq84F7Qh5wbCWVFRNg6Y1hbX5wEcMZUU8QK8HRWCeFuQXwBuN8IiIFxOTtKcBR8osHmgHus6XdWcCE4B7np53hyy7CiYH98lR08HXBP12oC4u3rpBVC7LfQUWL8y3J3usYNUfOGSvv/wY4WF+6tTj7ZasOgb3f7g/eBjOf9KGxTLmD0yYYqefO5uheBe2U3Wob2HowWl3CqwPflqszi/arV1ww9a8fKP6jius+6f84q+fPwlHDPn9dbyeQgGHtq7ciGOxhE0EVBEP3/aki0dHRnJOHkoD+dbaXm+wmlaSDx+Ras2ndGaNQXgot31/Duz1ANn9eJvv9fLT/+g9h7O+unYIrJpDSbzKzCnGeo/oL88olpr7YIv5EN+aO/x92vHip/16qOfgN5srwfnzsYW4YSQekGfvTFfaeeyyPidrh3kQialJlOs766+/Xrqo/c/1MyZM2l+8NLTj74NhrJaPXBI2Vi7UFRNJIPXVqNu6o1I6moRwSIiAtQGMSL7XLbumfIBONIQPfToaMSCGjIkEchaknOLgFSaUaDVP6xSoH+Mhs+YrgpczqfOxJMDWKpA8owbKH4eAkvdQJHvTrKVy3ER7di0Uh0Qld1CWumHb5aoa/s+5OdWWfIn/cEdHj22n/kJrLaLHy7kSl7HTSFhXlzHRTjgfS052IGIJ0HdOhPDVsUEhtC+Z78O/bJTFYxdz/59FR4QgqtnPa/fqD5Dh2nLnh048Sv0wONPa+nfPtXHX+N4QtzzAIt94/F7Ye4fi7eWXO//xcf/mnhrcmkROOoo4NaA0reishnkba040MIDQF17IKpbuVmreZcYeRtLHm7XpJO79PMPn+qO2+5nTumg8QMf5PojAzcCJCwibSPuUHtEXhuKuTXIhbXM0fSSqEOsr2Y9SkNJiyBep0iVYMQbcftUc9zOnDhLkb8K0a0FjjpEBl43rkdXGl2K6SCq1eVDKXrvoxXqNK6vHnj9VdXlndGpLdu5fqzUfkhPFYPXzkS4iwhtruOH49Vl1F1kUPZTPeuXlU0Ouc+nVHU1iUK6PeJeDmtGKdm20CNYA2qY8E2WpIOLi1yDgi2NQQ6IF0dXHtbfXv9Z9DzhwvMk75PPRLH9ulPZ5LTT5ITQa47FbzOQr//ZNEUZ6sL17/07Yv3vxFtTpOdZTUOVPZVwaNC46VgTEFRLSyiC46Cq5LqpxdnUwFpq1mNH1jiDUDZOKidn03xkLV8EKeQ/fqae4roD4mM566IVCGWzBhnEPM1S4GZ9EW8h+lvcjPXVVazNYJKNy9ggL0ypHfdSHRsIB5xsBrFdw5+raICq5X2wYrEm4mIyRXrG6F994IUyJmpG2MXi3ncAERvkXqq+nSJ07/tPgX4u1cbFX2vKA/dwLh7HVVkO+jYIgyCiP8jtNNDwlVzvrp6eugYOPqx5G7l4+2vhW68pllzygf374aDEbQaCuLSIDFmiEDJpluk7ZKTK0rK1fPGPmoFzdeeeXcrByRsUFqut20/r3Nk8Po8LTUolsqv3wAFKw5B7g267tbcCg2sRCRG8oFNUgY++SE75qZ0HdGZHvKqzwUcH2qgDCNWuQ3ogAkUi+rSjiaVI54/xGmnJahYSxv7CydLAsHTNTv24+oTcGMvBg3tr+LA+2rhuFZ8lQzNmzKRpJV4Hjp1lz1IOljdQl86la+rN/fTUX2fq5I61HFeEzHJbzX5hsdILahUa5KLBQ9vpthkjFdo9Umk4K49uO2nJi/X0tSeyIE+2VQ5a/t16bdqbpnJO37jIAMVFNNPpM4egiTTq9pmjdM8bU1Sdd05rvvlF27Ymc3y8IYzQiJF0UT27hmk6ua0njm3jmHlBWfAiJz6OcwCn5ZzvtGnlVY0ZGKrH3npOhw8c09uvLNKQHtF6/K1XZM+6cAB35FpoGOGhQTR+nUWatccR68MyVQeWeYTOXU7TwkWb1btPnO596gH2p2Xs/9gjBnK9OuOeN1vK6gKwxvu145cNqs7K1qjJk9V25BidZJ4PCGHMQ0KVe+y4Du05yrFN1pWUPM7XCpPUgGgKfh1qiYMDsQ04kE1zVU5VLqjnPmrRY4Cqr2VzXqUixNrp4JrD4P3P6a33X5JVC1et+ugznTxwngYs0xjiDHEjUiPumCWfdj14XzlctzRe8N5S9x7SxW37dSozX/3792R99FFSUgr7QbDfNAksX7mZ2Ick9n9O7BWrFIlQ3b9/O66tQmUkprFntCXft4bXiVT8qRN68vVH5Rvmr9mPzNY9NzOvNovUlYpidR82Uft+2aiUrUns3UuVX0HEQbCNYmLDWauD2LO6KKBLf5yw4aq9loo7+jJzdI0F/23r5GNZ3129yRGvKVH51WQc0p8gMruwBvSAFmOr5IsXFIa7NLDnUBWnZ5MHvVV5ly7Kiea7ylxr7cPZeuuDEzX4/v6qYdw2rNyhlEtloKizoHT46bUv39TOZQu1bdtu/e37T3CYu2lyxynKAXn/6sK7aBq7VTW4e7es/gWnbxR0jRDmaCt98fHX2r3umOqgxkx4+Fbd/bfHlLRzubJT09Vv6igE1cty9XBSAnumF59YpM4tWujlD95SxplLeuONt3U8IUc3Q10YOHaEYnv2kTMZ0lYiz5tmDBJbiSNxU8ah41rxwRJtPLCV+c9Bd3DNdB3UQu6+1jR4tEA59bJ8ZrfgDiqB5vDpo7N14uBhPfPSTWo34y6oP65q4FrasnKRfKIC1bXnBJD8R/XLR9/qWPxhBbL3PZmGM1oONGTWsr+ttoi3lvXciL4WB67FjmppjDGdr5YGWDOJ3miE4WQ3Yqx5GOiwBTJv2ZIYfPH1tefvH+anDcLYxaaWxh+zT3K2xNWY1iMjj1ZCTajgfqqSRplaMu1hFl2nKVnIEv/z+f5IvDXv07hvPRCHb4i3tVA8zDpm4mUsr2fyb81rmPxbBNMy/tGItzeaof7+ff974i2jwpuvIQ7B26pEd03soLiu/spuIOMbpL/pUrBqBO0PcamKqJwqXMemsaHBRLMwPrb2nsrMsNGePQk0SUAB8ainueOeT/s8/PGD/+pa1vTzTSPQNAJNI9A0Ak0j8J84Ak3O2//Eo970mZtGoGkEmkagaQT+rRHY8OWLz2396au3/MHBhUe5UySwsRR5r+FOaABtaYWlyeCjjGjrhJBzo8BsEXApZzgjeDrhxMpKS6d4C2KLf62ocdD+8+D6KJrZ4+RxIXvSIt42Upnnhv2PH+b5LIwti2BpASYb7DG/Z4RKau8UiEEDYidyRix1plpsx3s1eGRr/t3eEUcRBWbjcrU1neKmeIzgVVReo8IK3K8UQWpxCRsh1YUMPhc+lyvPZdVI0QBMljXoT1uKXvaIkXUUrCspRBux2nzOahxn1gg5DrjtjIxcbbJsGxAcEBSMGGzNmzM97zYGA4aA60HB1+Tr1lfZ0J1dbvm4VhTIndxcES9KcQqGaEDfHrxv021ejRugXJsR9zJTeP+uYJIRDiMiw+SH2+Lq1XScpbmMsx1CVDQFAwc1x3Fq3KURMf7yCfeiYGivivwq3A8nKJbuUnJyFs5Ia17HX8E4xUZPGKDA9m3A657DgeasbhSlrR1wWWSChXVAfFi+XT//tFNpGeCg6S53jmJsGMOTR/MphlHo4Rjb4SiOae6j6cOHqCG/Wt+vWae6YG8NGDlUDz3+KscsV6dXLNfPIH7vfG22YsDEXd60Qh+Bvc1KrVAOBZgSxJ4Bt3TW66/cjVsI7Fh2AnlfMSo4V627bnlFnSeO01/nvcUxuaTTS97Xjr0n5OscqtZtOym6YwsdB4VYV2mntWsOcHysGQN3MlXTyJzzY+y9KQjlqVffzhQW7bWcnDPOGIWG++J45piRZ+njFqJ0cMXnLibryb/ep+H3zNSWR17Syj375BgSqEE3DdDwIR1w0+1QRGyY4pPAFJ4hu7nSCYTeMTWL9iOnrjV0ZwdcNhRIr+Yr/kg8Rf9wBbWJUARO2wiwe0s+/UkjBo5TRSZ5xPHbdcv0ETp7JhEMMqIiea07luwi8y5Xt895TK6h/P37RVq5faUWfPkZLucGPT31KYsL8eZZfdSmbQRC6zW1bBMjO86J0muZ2rVynfwcQtRx8jAKaGTzJZ1RDUJnPgXB5JxgvfT85+RTNujl+Q9q0q33IQzs0OtTn1C/aUN1zyN3qCj/HCIOjlgcXJm4YoIio5RxKZFzrUz9xt6jy0fP6+VnX1NNfr2efPcp9Z54kyrz0vThiy9TgATP6O6lWfffpfyGfH4/XWHBQXr28W/01GOjLA6m1GtpNDQ46gh5tcGgse3sq0ElO2gkOOlyhL/klCQFk1natv8YfTx7Aef+KU2b3AsMoY0OnzoKjpOsRg83taWomnEljaLveXUHrThsyhgcO2lKSkDERsjIQMju0We0Ll1MgRaQQcMFQhuRm82a+ajnpIkqQOCf++J7CL3+mgqeOjs3BZTyYbWOaaWoqHY6Q050WnqahTjQQPHOOAu7kFtoBX77axobHnzsPvm2bKa9q5aTE2wc3b4KpwHgzIETOL8b1HP0SAV1II+3oEi2PiAmQaD/+OBLWvVLgi6BU3ayZwL8taD558Tb64XTG49/14n52/n1f1O8rYVkYOZVOwqeDZUVatfaG8Tpozq+b62O7jmmNu36KCYuXDFdYsF3hhv1UMfWfaHU00ma9Ogr2vTNVhzr36rCxgXXWRhjWCQbRG87KrzlzL1VnBstmNd6dgzViEldwVd7se6U0LRzna97LStf1QVgG3HYluHEpY5qwSG3aB1jcZslHjqnFLDxl9PATPq66qHZDyIwluvc8ZO40hIQdLooIDxEVxLO8RlstHvPIc6VaEXF9cSAZl6rjtzWqzgqA+USEsVr0gRE40J2ahJrYQXrnHHh1PK+SYAF3RwaHWlp8Mk4motgvFXr9mbKj6I70EXw+zRxGGKEESUR5B2t3S1ivyE/XH8whr+6bU2t3YZitlljTXPPv/r4nXhriummBE6jECse2NpG+XjSqMRaV4Vjthj8dDHOqXoK79Wgz42DyzQw1dL0ZBywTggRzvysH+ItyogFxevt7Y2LL1N2jibvGQJFEThQ1kQv5lVvznsjw9qYHGMcYs4IPhV8xgZjoeJRQZRCEU5VTwgcLkYIQGyqpvGpGrG1rAwx2biaKI7X4nr+V9uv7XDCN7IOV1ezr0C0sanL02BcpZ3a+WrE9PHKvHJFh/fuAxvbRaGRQTivPZVm5jnEtXLO395kcRYU4R7084Y0EQRaucjiPrZBuF/71TdKOJ2icWNGs254QT0o12VciGVW1WSTN1dUbFvlglUuSqzWqYR4hccGkEvryTqRTIZ4htJw4VYgbnu4QEjApuZkXwOSukITJ3TE4R+lteu3avik6Wo17BbVk7ObevYYItVGnd9+HvE/HzRysLr26kz2erSKaCTrOHCYck+e0eHde3Q8/oS6du+uoQ88rkPrftGHc75ib2IDOpzrCvR/MM5OQyUxTkwfRMsUHIAOjt40LtSCmCc2YGArPfniMBxneThHSxTVfyrnhrOOr1umraB8G8Fi9xnQXn0G9dHSb5eQH35GrdtE0YRTz9wZDJa+ra4WMFcfh5KxZI364yJ1Z03cvvWiMvMrNeOhzrr79YdUlHBSr77wqVKT62iAiFEJSOLi/CwN7h+phx+8BRQwTsjiRHUd2gl8dQtw9q46tOG0vnz5K/ZR9rrzmWmIg75a8O5nSkwo0113DdLtOChNdER1yRme97zWLFutmbc/IPfQOGVzXdfQqOYRFKEXHnxfca1a6Yn3XtLpLeu1cdN6SyzI0DFDaB5hbkL7qqHJ4jyu5nhcwsOHcL4wvyQl4rZOvEzDUqE6tIxTGgJqAa0948l2zc1K1mJy2qvzLaebRk8M0xOvPiQ7M95ctyWgpz383Wk2KZKzdyvV1fho65ffatHXS/X8M7PUDuG0suisihHXTSbthQNn9eUn69RjQG+Nf3SafGNwdKqQY1etpG2b9dm7O3TxYr5GgnAeAN0gLfMSwmoIzWuR+vTjddq6KZ79EBQECDExEEpefOlBsuzPafUvq1mrvGkyRGr0dFRos0DFxEQrfs9lxOFCnOFFakP0wp69Z7VvR5pCmX8njOukCU/RyALW24ZmDBvGvxrE+MHdB3Utm6a4Tj0451vLDietJfuD3HsjAlaWJBvkAe5+G8AvlTqx/zDo4ETQ91asu/j3mSc6jZggp5BerKFX9M5Dj7KfqpcTzSN2/MzDL8+QSxQNoiVV+vzD1Vqy8LT69u6g11eu0ZqPH9aRE4f14AuzVUEO9EO3v6aOLYP0/EdvkQ3sTVNWqlZ+sVADe/dScPdOlrksK6lErz3zlvZuuqIH7xyrWR++TtbsaqUc3K1OrTrIp2UHNdCgseLjN0Gen1FbsOld2/TRN5//CCkiUQOm9CD7erLCunTAAW3ud9i7XolX2dUriuw6RJeOI/A+M19ZON6n9WmnAW8/opBm4eztTbMKTUaMiWm6rK/35Jxvp/3Ll+vNZ95WhIut3ln0vFw6eajYBmd3g5sWvzpXOYjoT7y9SEu/nq+Ff/tc7tzL9OjSUg0451fuO8t5BvWHZkx6zyz3RJb7L6OW/haRzDxuImLq+bqx3ptiqGk6vY4zNndR3LMYcdcIuvzZwcqsM38g3hoHKx/Fk+nfhfnVNPXWs5awnbQ0alazj6+kGYUlxJJLi3/5V/H2vzHMv12//ki8NZ/BHqHWiyZaBxqFjPPW4IvNwzRHGQW6Duet6Z0z91nVkFZKzRaAvcc/it35d8RbXhRSBM1odHf4W5XrsXv6K6a1q1JqaNAk0qGBN1NPY0wdwb21fGazPzHO24YGkwFPK7JrEHEdVlr1027L2v7gzGFq0abda+2mzXnpX13Dm36+aQSaRqBpBJpGoGkE/hNHoEm8/U886k2fuWkEmkagaQSaRuDfGoEf33/g7u0rF3/ti1OsYzcybyk2F5Gzlk8+KOVYkISIk4iYprhsvszjhjvIhqK6E4KmEzf1BWTeFpP36YoNpxQ8435wfGkIbPa4Rl0QSM3NdR0+iUaE3BuP32c0GUuEqRRwE0+xwNbk2JGpa7Bd1AdwPpliAsIr+aUOvCdq9ZZHrRFQLUVwDC4UigwO1HRu2+GQqKJzu5zMogoKALUIebWmm5qChSu5tqbz25NcJyuK8jaOFBMorgBdpqDJ300GI89lcnpNnq3l72AkLSgy7J7mBt6K5zKvY17TfA5q+LzHBnCFIJyx3jbw3hvo1ja1iEoKxQ4Uro0obLIAK3jPhaCTQ4Oc1YZiXAzOQ29nL0SpK4pPzLSgSVu1aq1RoxGryFDbTM5pelqKmrcNxU0RKt8AP3l6uykcbG9QJHhgFxQrWwrYIK4rcKKWFudZajtJp47phwWLEaga1B0nTSscFSkgGl0dyPQEe5ydf1lBOBBsUUFCQqNxn8bwPD7KyD8KphRELzl3SRfPaf2mLWpPMat5p25asWq9asAU1xVxjuSQBUoelWt0Mw3vF64nXnxONhThduF2sm8doTHT71dp2kVdOblH377/k47GZyuzwU79x8Tqg2+eQhi4otxksI4RPZSb6axHpj2vDhSlH31uBscjQUlnj+vasSx9seCUgjtScH77Lp3beVBvvfQjblYf3EBkLVLobiSL0arBA8HbDidoV50/d0bHj4NBRah29zaCfTV5cH4IuBT3MnGVlxSAZG6vSTMnqX4PubZHTug4KOAScq/unD5SAWSiZeZnqN/0GQjpnrq4ZYMK0vN07pRxEXFNuAuBx0fF2UXKpLjLSaqp90xVNFm1doiV235YpsXzl+vD12frhx++xuHaXb4ggfce2a3OCAkOla5aSE6gL2M0/r7JRBlXaj9Ix2GjJkPjG6gkMhlfvOsRBYfUatItI1WQl4pDKUzN2reWi3+Qti1dpUv7ruIum4NgaK/6S4d0avMmBHIQto/N1SXE19eeekNnzl/TuIn99fwbL+IU+UWPz5yn8VMG6M4Hxyu7OEEOHjjLOWGNK7y+qERnthxTXJ/h8uqKqJFdrPVvf6KfV+zVo7MnaPA94ziPa7Txs2X6du5GjRjaWaMfvkVLv1+isBDj6u6lj16bo+HDB9IwEKIN63fqxNEkeXn5KTDUFUEWR06sv+LI2tu6ZSPHoViznv6r0i6m68VH5soVZ3vHDi1A4VYrNy9XFRVlONUmycvDRZ99uMoiBDZrHsXzuSgmMhChpgLM90mFRrVVUWG5jnAMrW1qFIXAHhHlK/+WXhSIcTxvjGfO8FRQVKii46IUiPhQhoCzdfMehA4vMnoDaagosDjYc3NK1G/wMOY7V33+6UIwj21xGfmC5Q1QIAXa3FOXdGjjbrCPCDHBIRqO07a2slBZl0AxdmltOc8OfPidlv5wWruymQvAA9sgBv224eVXoCGzAu0e/wMVazK5mXMQ8czvmDnoHz3+HYfmb5/LuF7/WC37febtf/+OmctoSDF5rnWVOG0b9NB94zThgVtodtiqXau3Ke1KNU70IA0c3ReXuY/8QWhWXTun7T8tV/+bxiK0hunVJ97T+h2JFqy0Cw55J5PzXUeOqrUjc4GQDX0AACAASURBVB051ggY0QH2PEdnde8ZS/PINd7m9UaaOhST+rI6XPdFuAAzmGPtVcrvmMYdZ9D2lZwHpdm15HOXqggH960zJ6glDSflxVU0I2VR7C9SgL8Px7tc+/fHyxXH3tApjyPWJausNhVxEQHX2l+1zGEVCPmsetCGK5jvEWLrSjlfTPYdYiRNG0XkuNsimLXBWVZTaK9vvz6oz346ohp7d1yOjqwD4L0thihS+izHEsGU/9qynt04J65HBVwvuBsB1nwZ8fbGn3/r0v2zizsyKuPFumuybHHbujkytweYjNpK3gO5mlzn9Qjl1bhdS/iMtczHxpVsiucmD9c0RLlwrXmDs7Rj3XYH3+vmibuQ9d0OVHKVyXsHe2o+TwhCj/k9Dg1FbhCUBqTM2lZF45OJLDA/4+6OuGswkzhuLcI1a2Y5zVTo7/wcwi2vX4uAW2/Qzn93B399fH5P6jBjY8bFFMsbrSoZZ7JzcY+ald3eqgDstYduu2U42aiR2rX5gE4dOa/YFrhoR/ZDMypQcXGhojr1w/1LLEHOVeXlg2rNzVGrdu2YaxzIaT+EEz+YGAYPLVjws86fzdGUscPIe/fU9n3bOC8Hcl63JBuZxiYanVZ9sAvMOpmaj08Em+3E2NRp3bIDWrfqGDsGO4TvQJzijD3n+bPPz9CJ09uVnpStiaNHa++ug4pp006THnpQNpAUzLEvyUrXeZz8J0D3N1SWIvCOlgdNOwU0TK1YtBIKQTANV576/Mu1evHVGRqNgLvhs7nMV4ste6bWLaMYE0R6PqdBWLeOa6WMggxEatgCBWSPnr5CDIOd7rwzTgMG99SuXbt15XK5omm2akEueHJyAo7WVF08n8j16aSwaA9LI1/+tSq1bNtcvbkmu7OeOYe3kJVLuK4lndKxzT9oCBngGVfydelsItm8UC6guPS/eSjj0aB5f/1Mh44k41ZFnESIyc/OwH07SDNevlX71vyoApo4+o0fjyjZDvWG65vs9KUfLNLBPXv1zKuzFN17iD76y1xtWXFQzZiPB44FrfzANDkGupC1nCFr8lNdgrtyPrgjZh7lmi0D3e6o9558l+YBG40aGIugHQQqO5lzvhCBJVrR5Kq707DV4B6g/AtXtfyTxYoOilL/26fr9MEdHL9V6kDD2xDmLTucuM400tVUFqsgl2a8+iDlXj2uzet/YK/XqGgaNsL8aeRg/1eKC9fTywlHXinjNUy+cV104fAGvTBzrqJY7x94bJJ8aFAx+7M64i0+ee0rHdmTQc5yuEZPG8kevLnK80D6E/dgFdpRu777RSsXb8Hh7gvhI1IOvmXqOaibvKM6k9OaoI1r4nXi8AUIKlUaNmKA2pGPe+jQXsQ1xnRYT9DKATqJoLt7x1H5syD5tfDVZOIgjq3eSBNAsibd/yQEkjB54KC3psHg8sV45UOwyGSNdGCNIm6V2AZf9pzBllzyetaNFBqqMjKvsv+yRdD1x9XrCa2iOXuTWIRkN0vzQd6l4zjhzXjlauP2eLXpdRMC+Vi9cu+DzEc8n68D7ldpOO8ljyaLC2dTtPjzjbqWXKV27aPkF+qoouo8zXphDs1/BXpo6nOaOqKLZr37uByJvVC9E676T5STeEpDB/VXPg0OJyGDpJxJV8LBiwpp0RoKzDdKPLJa+3/5kmzniTRRWOOKLyafNFNnj59iD+dBM6gN43AV93Kwpr41QV26DJU1Weqp5DLv2LBJFTl5GoHgH9antzZ9ulTz523TgIFdNO3pR2isoGHgahpO8AVqAcWl36ChSjx5Sds37iU6oqN2Iq4fpTFwxt0DNOaJW2kwIGsa56rB/6/4aIHOHj6qpz9doPM0Nz1xz6vyYB5+8Z27wCTXa9vuo/ppy0kICU5gvclatsTWGNrQdTSyWVduPEwDi4XcYObLX++FzPfqLXngrJnYbQ0C2DReNZq8c+PCRRk17t0b+4jr/zXPbNpv2dPTyOQOkcbk3hqTbzVP0Mi6Ye5N6NGhQbeRxhvWQ5pnrbg/MkLnP3Pe3ljPzGuZLHYv1mgj3roSk9Fo7pfYW5inMa9fz3pRg8hvsMwNVo4qBptUZRGff73x+7sF8c+Kt7/di5lnsqmFaFRaojCnaj19H8c52kUXS7LlybViMM71zKEm87aOz1vNBzd7sga+Shk/F69QXT5fyvHer96dmcenDSFKx+qR7re/O//PrtdNP9c0Ak0j0DQCTSPQNAL/ySPQJN7+Jx/9ps/eNAJNI9A0Ak0j8C+NwAcv3jxy19oVG4JBhg4a1tqS+5eVTtElB9QxN8s1oLPswOtZigb83XLjzc26ufG3SKI4QV3pEi8F7VcEUtYJ511ZjZ0OXSzQFbh6ds44boB/GVdtXSPirTVhQr8+fifeGjcXXwbuZVxDqqvG6QSakdf28kRYNUZaU3gwN/mg2xopBNejJECwQmxBUKXoUIa4VIlTtJbncUeUMgJqNTfd1FgReHl+k5tkkWhr6WYnDY2OdltrBGIK1Taowaa72qB2HU2AounKNkgyy/9TCKGYVomzwBFkoS1itTEW1RmUF1+mUG2HE9jE69rynBh8LehMZ4ReUzwxxWwnUJsmnLeiguI/ubZFpeDQGovl52ElHwqAE24aDr6ykWyyHJ2ncGpybatrKZ/xPimHU2yvpjAIrotCTTmZkrYOjjgVXRCfAhA6G+Qb7Ev+Znd17zcQAQUngIkXJoeqPDuFXMc83APndGjXVtwGyeDvKNxQOBxPIXrwqK5gQx3B43WStUczXg+XEVm8ViB5+RR8zmxlJx4EE5mniE7jyTNEnC+slB0F6fN7jij+xHGdpwCeejyJ3C47jR3STgGFVTqfkaPpc95VUExbxJVSnKEXdPz7Ffrym03anVKqgfcO15y/kE3nBc4z47S8wtprzYI1en/ORr307GT1ugX3nj9CR46tHhszTyfzahTeL0KOxenKTy5EL3VTIMXXCrCmBq1mkII2ntXqRFH2Cri+unLjCvMlL9cR0bxCzlauCMQ1iOAI2xwrtyA7degfp1hEjPMpOTp4BgEH5/iAPh3AtgZoGc6P8TMeJAuwl87v/lGXwFt6ODVXfMIRi5AYinO0S1xHFYLe3bXvOMJgS4qc3uoxZIDcyYBb9cm7FBZTFOAVZMGC9h3aTWeTD+BEKVJceHud2JeifSfOq/dNA3FCxagyKwe38EZ1v+khdRt7B0X2vfrgiafUOspf9+M2WvrthwrFkdp/DEVIxOpFcz4hqzFM46ZPkV15pi7t36sVa7ap4+AxGnHv08o+ekBfvPmVDh44g3DRSXe/cLN2fpmotZuWqdfAaN09+y6d3LtFobEtwRTHqRLsYfHZVJ24cFGtRg1WGFmQNuVWurj7AAJLEdl0uNN83GTv31ap+9P10v3vyg4k9VM4iuIRPNr37KyYjj1AJ76n9PNXlH45j8/tZnGo+gY5adzkHlDoCuTtYs85G6yvFv6iDgi5w0YP1V+e+Exnz2bK298ZAQUMq6tJmK6FBIB7iGvkxL48jnOVBfRXDg4yIthT40b0J+/2HC5ZG3mBrnVx5r3R3HEl+YIFc4vhjeK4jZJBIHLZKqpda90z+zFLI8hRMoq3b9+F+zdUYyZMwmUZqlPbdyLOn5OffwhZkFdxRqeCU7XVdBxikXGRYA7Je0PAj9++F1R3GZ+3NzhFT50+ekShHWLVqndXlaWfVsraPVqzNkUbj5eokSK+tSmemsqpKW3+WiC9njf7x+KtARTeEG//b+Ld///i7fW+GnsmYnuVqW3rAL0weyYIWAQZsn0zyBv+AOypCwLKQ+QTVzlVgq72k3d4lArBoJfmZyqsfXtLjuDsF77TmbPMj+Qfe3ItGXG0zs4RobZKHRDevewr1JoC/m0zJuBsLcCxl22hPtiCGq3GyVlGhmjG1TxdTcuxOK49EIE7k/vt4gYGNqde+zjnq3AWjaJxIYe5pbYCDDDiSyMF/nLyK3PyS5lLpRGTp8un9QSupxPMEQm4jLA3NXqo6EqyLlzIVJuOAyy0BINMFhl3VtY08CDiViSnWPC5VdUlIGtr5YPLOulKnZaQI7792BWVIA7Xg9i3Zb43a4WzWT9xtBqh02iRN47d9UKyWTNM8Zu2ECOA/togZc6Xf8d5jUnI4ipkWH8Vb0FR+3MesoZUgOmsLC9HvOP6wtF1Na+UhhXj4jKCACVzg63kszqAhPR3BzPOdWRvMnRZR2spnpuc+4oymqHQr+y41gICOR4I+eZDmXXQhrUhL4+mLz6LA/uAWq5ZDw93yAfgXTl5SqBOlJaC3kQ4tWTH4/6Fk2Fxz5o8xr9//JF4+9vzvoH1zd7WkTiBcmgAtpowqid7kFTmhyCNv6u7Lp0gw3b+zxx7T5pgxsoDJPG1ghzWThcFBYfJxdFRbs1aKiU+HtpIGQJMjPYc2gwiv7fOHT6mll1H6s0nPrYIJ8+9fIfWrV6qVh2j1XYURXoal4wrcdnrWxH+a/X5+ncYgxJQyGUqyazSN58uUWoWn5Hs4XLW8grW78defFRDp47Xondf0Vnmmscff1Lfzf8Eh2yBJt41TMMmjZMHGcsmE7Iq9ZxObt+mbFya/QcOUsKFDJ07R3PXkdO69/7n5BfbRW88OVP9WFcm3zVS6SlZ+u7jLxCTyLDFEV4KTjbELwDx3EnXyrLYG4lrpkFpl3PkQ+azs1u92nWI1gMvPqO1P67TR3O/R3S0BcdPhADMbX+PADXa16nOsVzNEb/zMyu0bcdFubKnCQ2A9sHxt/H00uBBreXB9e/gTOPFiJtly7FNPXUG8Wm3AiMjEbtvoTnAVvNee1e/rDuOQ9OduApbXPR5evTxsZr69Cwd2bVOXy/8Xo88/aQ64va15F3iEj+1YbmunI7XwKnT5BM7QDtWrdHmL9bqyLHzfEY/3ff47WpNM9ThzauVxOfuMWoSQr2X9m38Gky1q2J7jdXWnzfw+VYohqaSMSNuQtQuxc25V136t1UItAz3Nm3k7hiuotQMbV6+Stk0yQ0f0VMhHUKZl8rkFRrB9QE2F7dkbnKadm7Zoo7tBiiqFVh99oT7Vnyl5T8u1YghAzVq6nSd2roKcdZRV5IydeDIJfUdOUK9Rw9TwtHL+tvjH6isAGJBm1BQ0bEKJ1v7xInTOnHoMvnv0BsYl058r0/PZiopwuVNrvCk8VMYn3PatJH8Xv7uR8PE5DvGyD/alwaCKhorInC0IgK/v1BHDqWqbVQQLtswnU08qtvuGaOBN4/VT2Syrlu7T7dCvhj++AxlJu7nOQ9q0Og75NWss7HZWjJv67nua6qKyZQnvgDqyJbFSzhPU6GFeMkXQkgj9BhbO3vmNHulXc1Q556t1GtED6JRuIa5DhttA9mXu9OsUc9cwQRbla2atDT2Ajn65eftys+rV7MIPwTlQIg4GeratzV7hq7auXKvfly+Q+W4tscNG4SjsQJceYMG3vOkTh08ocdmfKDWQQ5647WZ8u8ZbmnKXL9kj5qFRqpdv15KOrRVyxdt4NoDxbz7ovr2jdRj77wir5hmOrVtiQouH2evFKTNa/aQ+0sOtbMvkH53rodkxs9eT7/2EKhyYkFcCrV7KXjls8ncN9SpBvexT3go6541Y3tRWdlZuuu+uzRgwq0qzL2q+R/P186lB+QHCv31uY8owDNUX7z1owWFXoNQXA/R5/7ZM9T37lGsb8Sh0LFy9UiG9ixbq8NHj+p5XLseYa1025CH5OzloXc+fVVh7Zy1auEP2rvvsg6cusaeh0gYyCUOzJG2HCcLbciiX1ogypZGV2scxxbSwY0pFJHX7Dts+K+59zD0HBZSS8xLA8QJk5vLlvk6ZvnXe7obexPzffNws4i39TRF8TysY7WmyYhGG4PD5zaEBl3uLZjXjPv21zf0h/edv3Xe/pcr2Lw3ftpgk10hPFiTU+5IA1atBbHPfRefqdHc2xGj28Br1kNxKePfC8E+WHH+/dHjz4q3N37XjJ0t94m2dQ6cN0WKAnn81KxBCo5y1YXCTEgZ3D+aITX3pZbsW+4lcd6apAGDUb5WViArZ29dPJfL1qBOM28dq3oapfKrGicPuWfBin/pJrzph5tGoGkEmkagaQSaRuA/dASaxNv/0APf9LGbRqBpBJpGoGkE/vURmPvCuO5Hd24+FOQaoJ59Ece4Yc9OL8J5R7WPkm8F7hsHcKC2N9yoxmVKMc4U5LA4WHJn3XHfVpPFWngt1/JzNfWOOphYoEQcajZ8zxUX0H+Lt9cxwubxu0KsEUO5UbbjLtwk1RossiOOHTecvM6gM01N23RBWxwzFLmN69UUK+xxbFlRZCmmolBJ5bqMAoAVhSQvU1ykwNFA93QNhQfj/LH0dJtquT1ZTgjOdhTTTX6uDXm11Sb3lnpTLd3eLk48J+8Fz+Z1RJl5LWcKmea5LaNiCiDGlUvRikJrHXf3pujdSO6TEXEdwPbW1lJYNgINBRSDcnZA9K1CdK4GuVkNVrq41N6Sidm2VTgFR5C9fbvKHXGsJucyBZdKfpYIR3BeacnJOFlAupbXMsbOcnTyRmS21/6DCSCAsxhvhGpEoiLEYlNsskbkCEQ06QDmsEuHVmB8fRUQ5YEw5s1YIXJXu6sQh+GZg+AXD+2kcFLPz0QqleJlQkKW/P2CNXT6RNCI3eQX4MT7vYQg06AN7/+sXb8cUqeeHdV+xFgFdOyLeOWN85oBqcpXea4NxeYVvK+V6jSqD2Jxhb77fJcqbT01aMgQPf/qM4jiRWosuqKFc97TDz8elgsOp7++da+6j8DxXU/eJGjR0+v2KOtskqLbN5cTBZVMXEDfzjuky2XkjOHaIc4UJJ8j5wOuCQSR3MIsRAFEmVIbZVmXqAsIXEcqLDVw1mKio0EGeqmwKEf5V0t0Lb0a4cEKx0ClGpzJKIz1UQC9BKU4xCvAeJaSyejt5ax+vduAFNyv+NN5euTRSRo5ooUWffClyotcKa75c/6768q5E+qOW8um0UVLye31CI+kUcFGUeSnjkV0ciHfdcEzzysWN1FxIcJffbna9w1XXkWiIr2ClXykWKtWHaEA7qGb7uulIbi7Nn+7DHTeXk257V6Ne+FJFYLSfPGeBzTz2THqMXm4fvp4roKat9KAibcr98w+ffTWfE0aO86SvWeybPdtO6oVS/frVlzA3aYNUN7pc1r68WolXgGjHeKgvl2maMTNw7T4qzc4ztKY8SP1y8rVGjZukjxbxqg6AxfJz0u5Bio0fvJERMwLasBdFduxrWyKM/msVWDAbXBaj9G1K2V67b4nKbQ26o6ZE/Xq229ryp2TNOH2WTq3cb0WvAm6udqFYqOz6u3KNHl6bw0a0UnJpw7KFcuNo3MbnUf4L6GIu3NDunKLrdW6U4xyc9MYXytEVC8NIH+xqiGT4nuCzl9OB4/tjns8lnxtXG+l+aCPfTX8pr647EG9Orta8qB379yJqx0CQKCnvJ0COA/LEdauKQcHpRWOHZNlN7hLpDZtWIso0UztR47ThW17tHjRCtUWlXOdGmGLjFNyMctw/vzlk5fkGemnlP2HVJSdy3FE9BgyVE7u7tq64GtFx8aoGdl4xXXXdOqn7xTr6ou4UKtFyxOUWF7MfIor/FfE4Z8Tb5mTLG5d49i83izzh8XKf/Dvf3YF+Fedt5YcVRCC+Lzl6VatybcMVKv2ONJ8HUGat8fYmasj4MyXLdiqCeNHqO8dPbguy8CCx0IfztHZQ+vVoWtbWXvG6sDaBL323JdKyrdVMFjPeq7HerLVK3Eadm7uL38nHC8U/x9GnAlt5k7eZJFF2DVFU4O4d8IVWUkDzKULKbqQcAE3aREY2U4U8juSmxwJlnwdKNvTug2Ro7AokempQZfOXFS4QX5SlL0GXaEXLjCftl2Ys02OXhkrBZm3zN/WNqAycZdZ11EktuVc4M9G2JQRMUVWOCKoTRWZljRb1LJgpMTvlwNzSkR0T1W6xaD9huBATAYhuwf3Xa4yEPyLi6txupeBei4GH+zFtco8TDH4RvHcZKbf+PMN4f6PhMs/c2yv44fJdDdrKaKrE+jeKND6DjRh5RUaXCUxzhTjDSK5CAH1WilirGFgMi4G7V+HyOrIc0QGusuLRovGGuZsS0MB48C5X1Vh8uihbTjjLEZkNyQCg+u0tiIbsM4WYR2R1/wEpIlq1jHTzGQaEowL1wgixRXuxDAgDpkMehPfaBqqEI9NRu/fP/6ReGuuCYsD17w6c309ovDIge015+M3tHTuB1r8/WbNfmOkunTsr9Xf/wwmvpTMdnKRrav5vFnEADjh4IxmXub9sSYeRqjdv/e0xg8ZoQlP34mpr0LLPv9IwybOUkWWnf6Ku/WZ9x6RG87+X1Z9q7uff5pGEU8tXfidgkqDdPrSKTnRoDJjzl90aed2bViyVn269FQi7vvVqzYwtjSxsP0ogSYweHgf2RQmsUZ7acqM22mAcScO4CD43y3QBIrBFQ9Ql5H9EZs8LTn3OWcv0sBUqfWbtyq2fQelpebp08+3a8bMOzX1yQe1ddG7lqzmIbfco/i1O/Td1z+oWxeQ41EhRCmUacO6bWrdLUz+oc20ft0h5WXVyMsNNK6rEX9KFBAUoCfffF/ZRC58tfBT9ejVClw9FA5b5kLWwmrEWmuOkRd48hNHr+jcjjM0frHfYo24WppDgxSi+cjh2nvyKOJWCc1gPdVtYEsLmWTenBWg+K9pzsJXIR/EaOPyX/TRuyuUn1GsMIgH+VdLNem2Lrr1ielK3XVMn338nYaP7qThIPndgsDycj3uWrtcW9ds0c3T7larnqNp4mgEDXxJP85fpP0bz3Ge2mnkcFyopxOgipRpYJ8+im0TrIL6S3IOdkEMHqbUS+n6Yt4SKAA0AIGY7darjcbfgaB6IV6VNAN1GzUe5HWEqiBybP1+vtzBCnedMFFOiM+1OP8baJarLzBzg51WLv0BsghO11qzT4hTr0EdlHLtrFqzMQnoMgTySLqyL5/A0Yc7scRG+48cBglfqbtpsiq45qh5c1dp5/5zNAw2kq9rp5Zx7mC4myn9Yg0OzEIlp2fJx7tBL7x4O3tUQV3ZqH5DOqpNpzjlEJ9xGbSvG0jk8I7BXIsF/Kyb3NyDlH6hUNs24/TccQqEtSfnOlQczzrNWbxQtfn5mv/2hwr08qLJpbl2Inb2A+HcofsE5k57ZR7ZDyb6svwhW6Skpmn72q2qQlxvSa5wWNdg9R0xhhzXKFk7mmsXZDSueSsENcOwtWssgtqRiZiZBfWlhMxaMu7DOqlF52juG5g5CtJlBSa95lq15r//EXvBviqpstIO9p6Pz75PQQE0un2+Vqu2nVZrMmuH9GtF5Eeu2o0aoQP7Lum1F77X8LjOmvH6TXzuQgv55hINiI2ufmrZfTqY65N679XXVXWpUtcuZKsbzYNPzH8cF7yL9i/+STkNxRyjjso9nazcxHKdZi9w/ESaChG8R43uqdufv1kuQTStQEQoTszVdx8tZCyvaeDQkWrboZd2rNuhbet3yBs09nNfvEQzkr/2r12mA0vXK4JGJc8WcQpu46Du7H0un2Bde3SeqpNr1DkuULe9cof8yPutY/9cj7v/PML/t4t+EB9PPce005gHbtZPb33BPjxfLy+eLw/cu+XliaovtNOs6S8qIbnS0szj7VgmB6Z1O+65TNOMPaQXI+DWo26afYID9ljTMGOct6bxweLQNfdnptuK7zcaNDBRLyZnvI49dD1fxQZl9Cvdw5I1+2tjWcP/Ye8toKS60nf9t93du2lBWqChcRqXYMFDCCQQJe4uMxOZuIcQI0QJJJAEQkKQ4O7u0NBKu7vr/9nVYSb53Zm5M3Nnrftfd6qyWBCorqqz65y99/ne731enmuaaTwQjD24T3JhvXXg/ogfYf5nPeCNjXhezQ1KNeKtOR+MG/a36P7fzuO/FW8t91EW4rNJtrVBvKXBybh7uaZNbnAjL2YEXBs6ci0/R+OLDc7jBgTlslqiEriHa+Ua/Jv7IYN7/icWSPPef1lreV0H1vn6mjLFsh9++FaoMZEeOlucYzBRvz6ME5n7Qj5XAyd+K3uQ5gYanyqYF3DnZqSVyof7rjlTh6iMsS6s16jp93y145/4KNanWEfAOgLWEbCOgHUE/utHwCre/tefAtYBsI6AdQSsI2AdgX92BJa/OrPbiSM7z+JxJdMzkFwzV/DHpbg1y7j5d7ZggR3A8Jmicgs3p7am0Mqf7SkstrVWWzJk3XGwtJlMQjI+jWvE3JofTy/VaQqFtq6euDUsd+ImJchSkPvt4/KNtOlwNj9pAMUm19Yf548Lv5sEvzpLHh8ldOPusUinxoFr8pzIX8Ih2tyIt7cRWcG8BlUOWwoC7uRf2hlcoxEs6d424qpxk9oaFDJijxOYzVqy6IzroJGCh0Fi1beSvWVcQ+ROulIjcKHgbW/wmKZ8bWvGoB2nbPCGxp1rz68Wg5s0neIWjCPvTdXB0RRTjGBMLqoZM+NaNn9XR86rQWc6OHiopBR3DeitQLB29hTYfanUebjY0e1eoUhyGTtFd1bXxH5gAEEAIjy18J77yaNLSc8nb/RhhUb3xgm0QavXbVEZBTd3hIRO3uFqrLVRUlaJzpRWyZEcx57RoC8D3HDKxWjUoGGIuIHyJv/M3j3c4iQrz061uKMdEJzb6nLJdHtfK95Kws1oowf+8IBiKczaUizy9A6iwHhaZ9at1blDBzhHChXbK14JQ4aq88gRCBJUP+oLKOjTqe4cJFtcK8vfeU4//3RSZ7Kq9cc/P6krZszBgSzEuwod/P41vfTQFhWBXrv60bt1+/1zweiV0PHepFMrV6omM1uD7rlOFemH9Na9nyvppJtsoqMUFgiMkk59L9CDIRSUMy7kKDm7SXm1IIB9C3U1Gbw1hZx7B5LBQ+OwogjuF8L3i2Ms+VQpxUbcVjhjiijY2FLkcd2ddwAAIABJREFUdG64xDkfCQbORVk52erWNUy33zpVJ0HaffrxNs249Srd+NBg7fx2iXatz9TosVM19LapWvrxs4gy+ZoycKK2rDih89mgIjtH8H2VkZ07QP1mjFLm7p1aQkZe7y5DVeRarknThqkcB3JB+iV18IvV5p8OKul0pgL7dNBVFP9iRwzUseVL9cJTqzVgQD89/MkX5ADm6MOXHtNU8m3j+vbVktdekZ+ztwZO6YvwukON5EaOHdMXnKYtoqajfgKxWFpWrF5j+mjIVYNVW1qiVR+tV9a+Wh2xLdWiH1eoY0ycNn7+JI5vEIWjRiAib9T4UaPlQyZgGtlwm7ft0pTZtyowppe+efQjBI5aTb9rIoXuEnkEhKuQ7MTALv3lRPbt5m8X6cC2H8GV9tXLuNCeeulxTbvrOn316rPkuK1SHAVwe4LTPJlXYrt3Ap/crAGJg6Bzd9D6z1doyeJNCMKeiBg+ikkIJ3e6nAIwzipyCe+4eyaOrmq989om7dqVRO5vFOJCtOrJqSzGcRnAeR0O7jA17YKqcU8YMTYEUaAJkSgTrK4rAnoDCORt21N09mghbhInPXj/lRqDiHwA0S2udzT4yTB9+PInOnG0guyzKgWDdDTnKsxSff3NQk2YNAZnp7N2rd2okJBQdSTvMaTfAOWBJL+wdZ9GIoY7kNnX5tyg3NNnFNV5sI79clafvLtCxxBvXNxcKJoyhzAGthQLbZhTjYO4lbnl8uOvc6AR8f6KBbTkiv9FpLX81F9+5v/UefsP14ffuHEufzYzz9k34yClAaVTpKvumIuLrSqNOaxCE2fPINOwK40nRVr+3DsITKW69vbr5YT72Zvv3c0HgerwFnkFeKhLz0R6ftzBoM7Xl1+RjUhudh3Cn2lscaDBIR6hvH+PzkpPO8jYD0fwH0QDEMIfYn01meae4OHtmF/aTD4sxeVqxjM9E1dvlBdIedy75Xb6dN5iZReU6fUFC1EqzZhX6/h3yxBxUpljPXFm+8rN108+Af7y6AaKnM8nHE1tzQaJirvWrBU05ghnKIsfQ9VOmjDISLPemW+hsShHbYU5yjh5EvRuhXqNmyIXUKZ2DgGWqAHK7Jbn2ZhiOo66nHO79Nqzb+vAzgzLGupAnEC9G4Vw1gN3417ie26kMemy89YUw/8d5y0yCeucEWdNcxXuJvDWUQiLPjQKFeXVt6/hcI7t6bppQoytouGhFOJAFejiNjDGjmRR2tLI1DHCQ96eFPy5rhwNF9mS0WvQx0YcYD1jT2DIFiYKwDRPGJG7Cfx+XX0DzVaurAPkxkNFcPf2xPVpy3oHerPBHpYDQgZrqPm53z+MiP73Hn/dM/zWjW7X6s6ahZMOssOsa4foxptm6f3X3mEebFBsbJDGjr1C7qzzxw4dovHJ4Ert5RfkpyZX9gFezuo2YizNUBE6sWa1lixcTMOGve68d5bCIC/sO7aPvPRYJYyeoXeeeV5+/t666YY5+uGjNzQavK1vhJ+Ob1+vzs69OCZ7vbXwcw0mL3tI735aSV52TNdoxfXrrhf//DmIeDDUXqGWvURuZgqkDCf17BOnh+c9h6MR0dywSRG4y8rztfHjzxH8szQB8SomobvsuX5q2f9k7N6nwtR0SBZddSo5Xy++uIEMzzA9/+x8Gra2KYvmqxNHzygns0Azr74ax5yr1q3br42Irbfc3Ud9+nbV/Dc2KOcSKGuos2HEAXh4uloa7uxoWvIir3fM7MkadNvNlr0aNks+k2lYYA5iTTb7s+amErZLfH9EOeSfTdbFA+d1YPNBMPINmjRluA7gkjwOtnbIyO6sm7NpvnLSVws+UBoC7kMvPIObNVHZ58/r9ec+05r15xTkxznE+RJAoOfVk0eCww+CPrECV7SvZt4wUZ0H4OLktDi6LUlffrIJdHWU4q/oo2goCuE9Bqo2p1hfvzlfJWlJrAMR2riXXHIaIyaOHUGjQopcfGvVCYx2rym34ia11zv3vKgj2zMRwcM16/6pih4SoxOIxtu2b9R1N91Jbv1IdpatOrPtB4S4XAt6OhIn7/BZ43F3Z+K8qyFL1k9lF8r0E2J76rEiFdIU1qWHl+565R4dPQhyOzhMXceMZ/mACsAaUZhRru3rDhJ5Eaxpt90BNcaexqaFWrn6lCU/OhDSxIDuoaCQE9V7cB9e47Q+fX+1/Ny89fjrDytmJHspnWDcXWTj3JfpyQEqxCmF+eMEZD7MTU0lvqJCiTSjVJRUatkbX2rvzosKI8qgrLpYTzxzqzxCnXAjb9bZzWlqDHfUnz9byH6vl86v26r1H32s/ceSLFjwq3APns8+T1ZzrfoO6afew4bLzitQzbUFKiD3u4SmlLSjSSpLKyTKAfc8wl0IpIrh7CE8aCB0tK3BmV8AprtMp1NSQeM70eDTXW3kRduDsq4qq+Vn7EDwNuHM3o8TeqiunnmVtv5A1vKGHMX39ZaDW7nCIuN19lSTli3bRY56Zz3/0X3yi0I4Jmx4z6pvaLqw1bSbH2W7aaNP3/1Y63dwDuY0as41w3TbG/eRR05TH9dZwclmxU++gT3Xaa2bP09pWfng36uVkVGgV95/WQmg1PP3/wyCf5cGjh+gukB3HVx5UmVna9SY3wDW/BhznbeeWvg82OQBqs45qFXvvYp7vURjZ05Rv+k3qpW9e9WlQ2pj77jofbLfz5Tq3pcf1JAZs7huQpgz8/ksl/TB029ApziiCQNDFUOubke/Tlr8+grLsTz9zRdqDmKeRGj24nrYsmyd3pi/hHO4mf0P652JY0G0tmfP4EJzrRsxL04GX4yg6cDfNzobGhKiImuoaXwz9x6mqUYQkFxpRrJnnTQNoYb6YNDHdbXci9GU20TDYj3fh0HXt3CP1krTjqEtOfC9mjxxcw9kImBMTI0RgolX5s9cIbx0HcJtYSmvYe/Oz7ejjv/Wo417DMMwMmunHY5fPqrcub8yFCWbFkMWqgHZbRzdTM84hBvrEJd5jhGqxbXShOvZUBrKuD8jfIf9+3+mzNsOiCZnnmWhEWxyfLiLHiDz1s3PVnnMhy2QGNoJKeZWk/WUZqMG1slWBPCqilrVmGgfl0BdJJqkJCdHA/tEqXvvCJZx5z6D7/nu+D97/219nnUErCNgHQHrCFhH4L95BP4zq/p/8whaj906AtYRsI6AdQT+a0bgp3fvjko+tTu9AjeSNxjUrjhBa3FMpaVQnG52RdgEoYtWagRb87B0TV8WbymKG5eYG06WVsTFvBwcftyUm+74U5fKdDwb964zzgDzoxbxlrt/Uxj8zeN/FW+bLKKtBdlI0dBwqlpacPia97e4pExRu717vJFO7FKEzVYypNqacWMirjpR6Ded3F5YH+wRXOspYl/O9TM4ZkocFJDIhqVyBrTSUlhoRHg27lmTBWjQzY5GvKVmTwwutX/cShRG2ngt40oywu3ljEJzGEa4taPwbxzH7Q6qFkth27iV6ilEGNuu6ZI3zmOT22gq6galWEqWWA5iB7UAhFJ3+XqARzN5vhTOa3C15FMco/aFaOqguB4xuBtvUHRfX2UdPWhxBnboO4LhQB2hcNxQXaHlFOEaS4qUD9qvIL9MTh5BGjJ8LMW1zpYsw2qOt7Awj/GoomO8WV4UkI2zJxLE4uaNa8jLa6IAPlWhFEZrk+zIfFup9Wt/QRgrVxX4svsfm6O5Tz4pO163pTld21ctBNeXpcbSCqVdREiTj8IQXsLjItXo6q2ouO4K6BbN11Wj3Z9+omeeWKfiSs6VkM4aPbO3/vTSg6o8napnb39ERxB7KvgeXp//oqZfPw5hHIfTO48rLDFGfUZ21b4Fm/T9wlOqQUhx9MSNW1KgISP6qEugh7KS03XmQq3ScP7aepRo8sSxiDTpSgF7as+5agrVAwZ3Uh2uylMHci25mWGR/iqsLqH44qkgdzty8GxwN7cgRpWTcxelP/1xro7sPqDPP9qlyN6Rmj6bfL+KQnJpMxA7yJWdlShnCsNdyE+tws2xevE+JeVUkh3XkUJZPWPqA4K8H+6OXH1NRqwvOEG3wA6a+uB98kBsPLZzodxArvq7hOsnkIG1OFoT+/RRb5Cczt2idGL7Xr3w+GJ1ju+kp195AcE9QIve+rOGTx6PQ8FVX7zyuq4mm9fHI1if4FaaMGkwOY0uWvXDTmUnV+vKcSNU0FSqDNww191+v1xqGvXBc8/hsnGWZ2S47vnjI/Lt4q23nrhVA3GI9YhPVFlFJscDHhjc5P6N27T0+836w8uvq0OP2Xrp5ikU+TJ03bVXUrz257yz17ETxzV+ziO4s/xwQC3FjYVb1i1O0+c+rddewuE7a6bmPf6kinOLKMBxTYBONY70rriiPCiwR4YGkxdcod24kI4cyQBz60B+bYAS+0Vw/eG+QIB1NhjHBpDWhxuVV1Cn/kMSFNfdU+UF2bLj3wvyc3Edx5ClG2PJuG6heOnuzjlBDt2Jg1nyCvOUPUjlrdvPKhMSwJXDEhVHhmNJeZLyEbU7de6AC49mh4t5ILUR73G533j9NE29fqbSzh3DNQZynPfKvJSmUFy/AWRPphVmkbV7UQPBZMeFhasEJ0YnPlcs350dWXmY2XR000ktX7RWezIQ8WjwaDDkAeYRS2GUgqW55k0e3f+cB9sxur93lvz/Rrxl7rNrdabY2aSuXXx0121T5OPfqqOn9kJsGKTwxOGqTk6RbUGVPv30BxDbgZp6zRjmvDrmN09dTD+tkzjdxo6eBF3BV2u+X6cff8pVRgmuWhws9ohsjZVFikO4mTNtrHLyjrHuNFDcH0eDCzmKiLemcabFgqHnPPbzRJTgXHQIoaIcxDRbpTM/bkEE2GQZ5w6RYeo5sDfnVSOOM2/E/HRcQi0KIPsyLCpSDu7eKgWh6+jrIG9yRNvIsm2mwG3LXN8I4tYUmu1M448peFuiAgze0eTYGnSkQcqzQIAv58OoguL8oX17yYtMV5/+I5Q4eQL/zL+bgGAcaha8Jc01NmTG7gJF+tJTX6q0knUhyEs2rFWYeS2irRFFDZnhsmj/74i3eKwsjriW1na8pDvigr9nG2sL6xQ5kdWsLQZ/6sH5bGOoEIioZYjGZRT0W2n8saFY7sC4d4yCqoBQYMv3fhnpbD5Xe95sO7LTCAWOECwM3cI4k6rYN5j9gMFPQ/UHFc0xMV7lUBCKivEtkwFfw3puyWfkNX6LiDbr2N9//G3xtrXenmzGNjDAlbpibLwmQC/4+L2vNDhuIA1Ltjhu+X75uorJOw4KCCH7uJYGjHB175cAsn4vOazHmS/8NWboCJzKjTp1huzN5FO6/e7Z2rR7OySAfhp2zR2sG3u16N15euO5F5SddkZJeRc1dvYU8pVzcfp+r/7gePtPn6k5E25UDCjwO+6co0WfLyQT+mZ9u3yHvv1+P0K4LyKMHchhfxxkpSojF9TTx1FjaU7wIH/enUaiMVdNJ0fWFsz4RWWePmtxLnt6eyhmQB8LsjTl+GlEcQfWryht3LBDL/5hBchi6ZEnJiHO9tX2HduVnpKCeDtbqalZWrF8I9eLnQYM9dW06eP03eIj2rHlvGK7hiihh79yTY4xIv6c2Tdp0RdfQqRo1Z9eeZ5msUrlQ2GwEEDqq4liGIQ7rVLbdv/C+mOvgQMH4a6MUwP7jIsnknXixBn2ax7sJ9y1b+ceZSQn8/9OuunmWYiPI/Xtwi90Pumi7nngboUMTrQ4+7auXKNvXqWhIgu8PE0S5roeP2UILsl4bcHZmAIyduLE4bp27jVQGiqVfPa8li3erGN7CpUwyFcPPf+YAvqN4pQh87j6nNJOH9HJ7Ud1dP9JCAE0dKTlqyPUjdj4aF4zTp3Z53z25heIQ2SwB0brx51rNXXWGF17y3Va9+mH+mHtflx30VADpiJAFunHj74D80uGenc3TZk1QX2mTrRcl3XEg7QFtCFWdjVXl8rIXT96eLdG0zgAmkJ7iFvYt+eQbrrrNoT2GB2CZLF1+34FMp9Mu/Nm+dPw1koT44GNh7Rs4fc6uSMVMa2NOclTc++eo6sevNtY4/X5nx/SvDe2qlsXT42dwPoSH6bEUQPlEhEETpbvpTxProGQPI4e08H9BzR66gxAAW46snaH0tmPtTXx52Mn+P7qlJlTrc4xfhqOK3oKIrUjXTVP3fGANq07pAfvnKAbnnhMDkQWSCVcxw7M2aCiLc0a5aq0zQIx7MDO3VyfRsxifuHRUFCjHd+v1+6tEAYyslVf3aLYLq4agwgdShOVDY1zabiI7Qx62MuVuI69FvJBcAcaxAoydTo5ScMGDSY/ebxWzJvP3FmnCdP6sU9gT4/zdPHXW8hfLlBQuB3HH6t48NiHQA0X5RfqoceeAAteq/de+Fpl2eWqL60G4dxHD3/8Jntx1vLUc/LjO7bx6qsToLY///Q9EPg0fXH95xw7pyuvnaQxj9yNCL5LX3/2scaNGoVbfKxS15zUyy99rLLKFk2aORmB/y4c8NAUaOrZvXQB2cH7dAPfoYkCaHPyF60p8mjMt4jZn734NrnCF/TMizdo8B0voW6acXLVJfLgP3j+aagveRo1urtueuZ62QfGavWf30OIPqOnVyyVe0yMuQtRK/v3JW8+qTVbTqiwimxxKCdOhgLEGWO5v6CpyBVRFT2VPRKNP5B5nKAMtZIb2+6i5Z6H5snLOeuOoPGdiCMw9xxNrGmmqc3M1a5uNL1wj1NOvEkjbtp6GncamZNbLPdmNMCybtnx72zXaKQ172maZVnLXG1w5NPcw5xSRexKXlEt4i1kDIt4+/v9zOW5vI28esNqsBAu+IzOvJQH14mLJSeXplq7OuY+7p8suems7+ynmkzzmBFpabho5Z6shuiNCkgoTX+H0PAPFo6/+09GarY1MT1kELexJibG+ejOW4bSr1WvYuPw/TvirVnSKyA9tHA8js4hOn44zXL+e7jVa/SVvZibY2NG3L0s+d/5TNafsY6AdQSsI2AdAesI/LeNgFW8/W/7xq3Hax0B6whYR8A6Av/2CKx5+07/k6f2XUxLy/Xx83fQqFH91FRfr9PHLiCKkpVnQSy2Z/EZ8dEUXS+Lt63NlfwdoqM7DjccPHk5oFUpQDs7u+t0ZoUOpVOYo4jjadCJ/5J42waykUxaOsZNwcKJwoERQdrRgzhkKTA3GPGWG+kqbvRtKT7Y8XdOJkMJZycxhbh9TQ0bjCNiXS2d2zaIJQ4Uq+15vdJ6Ch8UtUwB2oi35mEEYWNys+W9LFm7uE2dcZkYIdf8XKvJjKLIfflxGXtpTzHVdL2bn7XkAVsK2kZgNsUUU+DGt2sa1ymSG8dVk3Hu8tnrEXBLKmsp0PIcREkvN4d2pCWCgAVRaWoX/BdEsTcA8S6qY5C6RPNzFPpPnTmvnPxSMLJ+6t13oMaRi+ZAMb6ttUBluAySQPWd2HNYZw5lyqbcAZxhm3LrOG6+Ow+Kw/5kedYjQlfWtiqhT5huu+MGdSO3044P4B9J4c6O4g5O4uZGijS4enevXK21v2ywuHFGXUlG67SBCog1bjWEhjZH5ZEhV55JVz11onM5yUqcMItsNpCkrfisjCAlfwq9Kdqz6CutQ5jccaJYnl26afnyD+UPmvnilhVa+NFS7aQwG92ju95b8Jo8XTN0OGmHRk0dIdruteTZr3UE92Wf0QNx8pJr2DlYvShsXsLtePxEuVKzcJO5NqhLHJm3WRSeKez36B6LIBoO4rNK544nKfl0mfz9Q9Q1IUopl1IQbcnasvFQbkE5rgMyKXGS2TtUaVBiZ9mChdvwY5qEK+D+R69QB08HfbNwp0pwGU2+vhfZVtkaeQUOUgTpF+77CgHJTR26xsnVt0mlVdlgXOM0ZeIElaQUacVXP2rvrjwFdB+oR+e/pfDO4OFKd8uRE7WxyV3ZZ89REaqlUOegwG4RCOQ+OkeecGkhGWyMl59ngG68607Nf/s18g+HaBC5cBk7fiELtJEifZFF9OzS1V97957TLz8c18ABceo1sJ+WLl+nmPjuuvu5Jylu/6Qt765BOHRRFefzjIdvkTso7RfIxx1NMX46btmq9IuW/NAGEN3Llv2iXTvP6aUvPpZviLs+ef5+heOWVauHuvaLwfnspNCu/WUXhPDFeZp59ADHPw7RM1kPz75PM6f2UizY6uPHT+oE35Gjhx/F8Y64zxvIJD4tPwp2Prgf7ey9lEw+YElFK1mDQxEZ+ujMsUNq4dwsLyrF5VCgMxftdfRElqbM7KfZNw9WcX66SvILcMqa/Gx3eSF8hEd0JhvbTz+u+lEFBWAcc8nexkXZbUBfchwjQKn+oA4BrhrUvwtOomK+axcL+rWxBZx2cRmuJYRl8lsDcGMePnQEN2WlxowZLDecs7WEfA4Z0FPOCIu2zEunjh0mq9VJ6RfOqVP8GPW4agbjkqfkLWsQvMii9orQqkU/acmaVEqyYP9oKmnCgWJjg1OG69642YyA+5cC56/Zc0bUsjM4yr/pYvm/7Lw18xfFe0+wjR07uGkqTqUxY/uqqDSbX8WqQiQtzCRDkOPdu+uiislMnzlrqgL97XX67EGEBRuaELzVLa4H64G31oNC/WVThS7k5auGBh9bsPK2DTXyICd1ypgB6hLjTuPIGY0el6jONEkYRLEnuNd68snt7RDlmaua+TsHt67gV+v18bvvKIn3DSHfdSTuvN6coxcuJfG+jgoIj1RU9+5y8kXsZQ5utqxn4KyZZGsrODcRIG1Ncw7ztaMjDn8QzmZtsDEFa+O4NUh/CyvU+ItYQ9oqEUedwEnSPGPLYkMxu7GuVJfIP964fK0F5Tt7znUqqyqzOJp8gwMU1AWUrF2ViWzXoheWa/nSYypAzLT3d7e8T/t33052+D8Tb3kDI97iFjIP0wBlsgs9KbwHImI3USAvBzPtxnVusgyNk7be4JCN5ss6SiACBXsbueLuckZYdnLE+UlOu1n7jLhsPqP5ZfJ7DZ7ZiLXGdduIMFDLHsBkwtsYJzFrpxPXVznXaHllM8KuabZi3TWu5l9P/N+7x/918dZ8JSEIxDFhrZp63VCNvvUW/fzhMv388ToyxnvjereznDsb168Gh++tMHJu03Hd5eNUjI2O0PBhQ7Uf4evU6VMIhaNw4cciwKzX2JGDcRYWaMOuvbrz8actqPpvXn5WXpwnfqzHKWBir7l5DuJJrd7549saAbr+yptuR3BN1lM3QkmYRGNRbGeQnBWqoQFuJVEAmTT3VCMKdQzvqGNkdT/x5K24ykfpobn3qba8Up0i3BUfG6eEqQPVLQH8N006lTRD7Ny8QYUF+Zr9wGNyjyQzoA13OHuZppJi7duwHZflPpptMjVgYLyGDR+in1atUkUlzkHQpmY+bKG5zcWrUY/zfsu+2q0dW4+p34B4de3rRFRCFo1c5Ja/8jbXX5C+ffM1fff5JkX42xKZ4MQvH/n4uOGyq1anTpHqg/CYeilZaTlZrO/h6jd8HHQDcLouAZyzXAfGfV1ZoJSdO3R01zalnT8NmSNRHcI7ax2UkDooIpOmD9cQXLo2OA0bSxy06LUvtXXbRUS5RiIN6hCVIzT3hsm6yJr488pdCEis432CNWBIT6gGwTQnlWnXwa043xrUc8BojZ48BfeyF/NDHo1E3jpKbu3pI6nkHHfUN99tBtEr3TK1u/wCXHSUqIPYboM07f5XVJSTrj8/eI96Qsu4496bcNGe0Psf/IhzuJKGICcNYN/Qq3dXeeO4vpCZqv5Dh4DHTTBdFqq3K+fc8iKAvUGl5NqbucQjJIx12wE0b5o+fOczJZ3K0jUzh+saxNjGxlpt/e57NbCXHD9zulw93RCJwIzj9N67arN+XLoHMgFzZlEza6ILa9wI3fH0oypOPap5zy3RwT3pIPwbNTjRjVxgCB29u2jTtu1KOZWs6VOmQxeJ0OY1qzjXqrl2fRUa2kG9J12l1fO/BIW9ThHhQXrgqYfVZfwVOrvzoO65+nGFh9np7WVvKog846z0E3IAzRsQQh6xS0d4z+znKytpZCHioygLNH0Ke4IGkO9e8vInxsTXiSYvGtLYfxoRs9WgeGsK1EajUxvHmkYziw1/58BalgziOvV8kiJpmomNg5wSFypHmufOnTnC/Okll0biB37YxdzuoqhOJlfXHqG/RGs37NI0Msv7Dw5nfW+kWXEkzm/mFvdAyx49afsmvfXWMhVdzFc/1u0/ffeeHL25NyBbvSItSzugX3y7/iA48Bq98OcZGvuHu3SOeWD/1p2a+cCNsgn3Yl/P3r3ZQ7XJ2fr41Q+IUsjQlVMH6+4X/iDv8E6I5JW6lHKKhoSfWdUaNe66m7gncFFFdolKc0vYN1Ywl1zQD4u30kTiQhb1FCXOmqSlIL23bjipEpoSa3GpJyb66IGH5iqQBq+6+hzoKcs51+308JsL5BDSRcU0Snz7/sfauepnOXk3KCqmq/YcTsZxT7MQxA6zaJh7COPAdXVifsa+ahyw9TRkOoIRNvcKZi51dGL2Nk/nXsuy7+bnWo1jlL2sybk192a02SCW4sbldZoQSmugItSw12qiocLcT7UyP1sw+KbFgHsZJxppPSECsYVhjqD5zKyB3IfV0uxTUFr/vxVvjXu/lf1mG/cJBu1sWpk8aJhz5YPaGpw0VBIXGkIMGcnS6MrvjZZ7D3PTBB7axpl9epOqTIMtgjXLyn/kcVm8balCAG+p09hBUbr++kT27gXcU0LaIBv+ckPRb523hhhRWVfOuetOY1CY9u3C4U3TsrNTE82FERWxvYfEjrnj84L/yIe0voh1BKwjYB0B6whYR+D/8RGwirf/j3/B1sOzjoB1BKwjYB2B/9wILFp0i/ORFTvOlhRVduoQ7qrBg+IwCdXhdLgEqhK3EXlHttzEGxHycq7RZfFWbbWWv3OjANhKt3J2ZpZFpPTA1ZSUV6P9qRVgxVwoepqi99923pptfo34AAAgAElEQVQjMYVrA002mgUlBQs22dWuBWehAy5M40ZFCKVCUW3wWTVkLSHU1lOMADKpVgrt9ry3He/rDLbYhxoiNECEZzKKeB46FI4S0/SN+w/8lylfVIDONfhkkylp3tQIrbYU5RwpJjjzHCeO1ZWiiSNFbHueZ0QCG4okl4vNppB9udhufs68jpGBHRzaM6nM75budzDN9qa4YnkNS9mfIjYeU8akgU9SZDByiMu2uO1ceE8biv6uPN8dMdwZIa8OpbYe1LJx97ZwjLVku7qS92o63U3+b3kFlUmGbWBiT912/50KplAdHhPGe9aouSpXRRdOgjfM1H7QgKXkMrqHRuJmyNM50HyObp5yQ6jKp9vfDYFyEAXrvoOHyNc3TL5hJTi23HAjIVAgTnj6B1s64lP2bdTyTxcoNadGk68aSS7YcBVeOq289DNqCR2ieHJ2k5NOyj+2ryKjceuUGfcz+YdBgXg3ivmoZM1STC44k6JXn3tf5wubtXDxC+rSPYC/LyfL7LS+fHW1Th3K1n33jFdeU66uunMymb3hurDzmBa/ski9Bw5VJoXFyvpS3XXjCDXjwv3lp6PavqeAz+7C8XfU4XNnGZsWxcRGauy4BDCeFQi3adqxLR3nZwy5ekMpUDVoDzmmaRdxFuNMDYroIF8KtQ2gn23JcYvgmDf/DOKUTM97Hhyl3hQWn3/yU9DOwXru83u1YtknZAWHk0c3Rce/2abPF2+nSO6vqFgvMnSLNWx0P5yyV6o5FwR5Rr7WrkvS4kXbVE9u3L0c06S5wxRKHjFVIgqfVRYBp5FCWyvZmE64R22ccSNVl5LNG6TXH39ZfRN6afjoK7R/+1pFRYWAya5DFKmxuNoqa8Emjuolz4ie+v7dJdqyaZ9umnutuiTE6Y2339eV06/QpBvuU/LG97V/zSGlnC1VuYOf3vz2A8SrHL3xyB8Vh2t4Jq4Sx7oK7Vy/RQNGTtSl/GqKyjtx+V6pFsSM7euPKq+kTQMnDFCv4d2UtOe4AvsPweVmpwM/LtfZ/Vk4Sz5V+r4teu6+ZzWc/LpmcswuXMpVDY0ALTjyAsjStLepw/FQy7lhtDFXkKr1OPNqyWqMIxv5ep0/sZ/MbbB1IP2OHzmms8mNaNt28g9p0x0PGDdnI4K2m6qKy3E5kS2bnEX2YiQF+hAaFXDCIJo5t3grH7xyLWLY+EnkG5KBWkNG46ypE7RvxyHQpCAxwztQhG9DPE5BJLbRvfdfR2HUWYu+XGJxl4wcOUrFxUU4fAs1bGhveXB92RiXHE0iyQf348rNBE/ZW33Gj8Yl36CTWzeq59BEOUV21Y5PlmjBO3tUVI37HwRmox3I2pYyudIEYty1LUbEohB6Waxrnwe5nCko/+3H78Xbf2cF+Eeo5d+6PM2N1OVc0ctNKmZeN2SDYHK5Q30c1BkBt1/vGNy30BnIMLX3arUgrFPOX9TRvZdUlFWj2I6d1KNXhIrKMwAwMOfikowD2e1m56rNq9dr0bcXmYvtyCV0QAjwBwFeQUZisfp1C9ekCd3Bc19SfI+OCuScMeje8E6dwFMbdyhjSF5ebVmpDu66pPfnbbO4YSdN7qkrRvdGQyoHiewuVxpRnFy8KRqDEnYyGbYcGA5akw1oy9rQQoHWlqziForbDlyXbbhV66sRLOgSakRosWEudyfb2NENoRO3OF9O+7A3Q0worwYvDAKU59t7ByLGgLd0CwA9jMuUOfD8nn2g4xvB2Kbjig9T/+tHyxnkalFyKnnVxeRO79SOI1zfzCe2jlUWJKMZc9MgZcbaPP5ejuDlNfPyOfDb79XeuGItjT+mAYjjbK2XG+4pD9aTcOP05d8Ki/Ip9DsaUnR7BiHFdS4TivIUxznvHVn7zOrq6MSKhXhbg0hpzgPzMNeHEW+NS8qGMbJkvyNemdgBkyvvSFODKXYbkgV6gCqq68i1RkBAqGKFxD31V7zmb8+5VvPkXx+/x4Wb68JkO7aL25eP3YyRDR0Q4TRTdO9oo+vvnaK4iRO1f8VOrVu4Tj0Q75tpHho5KlEHD+20rM+mcaRztz7qDmL27MZfwCsXaQjX69ZdG5lDQS8/+qQObVynrLNndPWsOVATPpVXUAhI+xuVffSQDkFjCMa1fb44T7PuuheUqaOWvzIPBLyv+g4dKX9XH/38xWLlZBdq9tzJ7KOK5Y8gnE0WbJOtl558AoHJoLdpMKusrNO1rKHh4IrbahADmVPM/qOISICiIsgSo0aq55Ah6DZ1On5wj05evKhufXtBRgH17h/IuWmyuWk8Onde7zz+qTZvvqCEhCDEP39IBWfVLT5YfXrGIpyd4xx20COP3aE3XvmcPVqpYuKIZehmj5jvi8O9QJNnz5YfbkJ7D38lQds4x5zbA6G2Q0SoGuvLaBY7btnXdMI16enloYtpKbqUm8+ezEkZmUXglwPl7BlO5EAsaPyuxBKQM3/uNM0tF1XZxLrP95aWmqdTJy+Q9evO5wxF0OouF7JenXyiVJxZpc0rd2s7GfBJRzMtmcT3PnCd+vXqQIb7Wq1fd1whZFFec+NIfu+CmJ2mA3t2Kf9SJUL7OER5b7JltyKMXkljmo9WI4LNuu0uMLSOenf+ImglF4gK8NC9z9yLK7Qbaw+4VhyL1VwHaz9dqkuZJ3TN9XO4Yvy0Y9cBRXaN0WgyvR0NfoXmi8r8SyoHke7hjsuXvXH6+UtQLIo43q46d/iEtuDa9SADOSy6A3s7G00ZO0UlcML379vN3slFV1w9RZ4IvzkXT7PmtbGO+XG9sO8KRMQVe45qN53Zf0qbvt8J8YRsdfYjEUHheuTlRPC8D4OnztCSL37Qd9+s0sThoXrw2fvkG+Sqrxcs0oWTSbqK7PqxrN0fPfs82chn1KtXgEYO70uu7Wyd3HIQp6abugwbolU/rtfnry9TgHOj7ntgCnEZZM/uPc2cUw6xZAJOTLLBz12i8Y34C3uTI94DQbSHUiCZXMqoUFRkgMWR39xUhDu1VqFROEZNpAp7UncfL/l0CGPOIg/59HkdO3gIZLv5rvvpKNdN0v4juGrtFdEjUP3ZfxWW8j07BUAZuaA9G85oBAjrLESwzKxSnTlXxl4nUffOe1TlGQfBDZ/hPXwUmdAXl6mvFn34tQ6s20PueA0CfrSeXfgs8zyZ4gVZckZgdvSK1oa3v9Wy5T9p7p3Xqx/X+HdLPldWbpoefu0F+URBZGBOO7/rtGrTi/TN+5/LlfN69rxn1G/QIDVXZivlyEl9/9nXNCs1aMYDN5D9O0zJR05o5cJlOrDpGJ5aW8VGgEV29UA8d9d08M+lOF+Xf/YJHTNkoHcI1eZNx3U9cRODxo+QX5ceqmVvcu8Njyqaa/6hdz9gMnXR9wu+0sfzlnPeNKjHgM5KQFTOIJt53zGyb23dLCQIW1s6ayz3GJyOTJOOrMOOZg4mG9Zkx9obxDnzqol1cWDuNnOdJaqF5tdm49LG2W3iGEzMrb0JzzVQZYP2N3ZX5NQGMolra4inYe1q4jmNUEJsmcMNu8GDBhigKZwPJluX9zH0C/apRrwtxW1d3+ZqaWxtNYSmv0Q8tE/k5vPacw9k7rqA67evRwjKHrywF01VztzjmZxbs6yaRiIj4Nqyppj7mzbE/1Y+TAsCbi2qMttcsoNpHLLcs/3+cXkd+VeiJCw/Y8TqcprC2JtdM6UnDu8YqD45kFLIdOc4DR7aNDeZXwbpbCF/sE+v5F7FFlezu1NHbd98Rlm4qv1BdY+4sucl34jYblPu+tR0FVof1hGwjoB1BKwjYB0B6wj8b0bAKt5aTxHrCFhHwDoC1hGwjsA/PwI20/r57XewcUiM6+anqHCKs9xgl4JaqyrCmUT2o+nodoLha4rJ5tdl8dYWJJa5Q3ei4OyEkyAH8baGTnM3XAnppc06kFapZrrvPSja/z3n7V8+piXLyGC5wBVToHelWOBGdq3pNm/CNVqPcFtrigYUeRtAITeaArERXnHX2pkcWURfD4omXnC5XCgK1DeDuEO4reSm23SVG2yxPa9lygi1dHMbOdl0lxvh1sb8PIUPd9xcJt/JwbiMLS5aPhJFaovryojXpuv8V5fcXwsFvKIxaBkXEiK3KUQY8daMi429yWdtz0xs5vOYokd1VZ3sKdpUUUMpR4ylJEJxoA3RmOIKnwOGl0XFcSIHz5GChqWkbT4342Pv6EERAbcogxQbG0Pho17ZeZmqvFSu4nIymECJ9h3WB0xwPMXXKPXom4BWEY0ImENtBycFduQmXFQr3ntPC17fpF49uumRN57RyqWfavlPOyl222roqL4a0s8dxxwuF0THU2eSFRLVSbc88oj8OoCKw0G79+cd2gKi14FjnjFrsgpB265feEA+rjUKw8lyCBRiLbm+juCuPRAPohMiNeTqK9V/zBgOxjgLkQYQVz/905+0ae9+ffLjEgV28mYc82VT5aY1nyzXj5/9otqGMl1z21Wa8QiFVZsKffv6J6oodFBuVY3OpJ/S7BmJmnHtVRThToFqXaMY3EENFItO0HhQUNSgCETOyM4u8natkx0F28NHwTwzxCMQeKKjI7Vn9x6VUAC0QXCoquNzxnaRH+JcICJwp5AIvfHSKlVxLt3/yHgNiAsnq+8LVSD0PPfWXbiPUhUYGaiY/okq2XVY33+1gyJ9rQYP70HxLRVXqzOFw5vBtabhVgnCNTVE+75errUfr9Te0zlyiw3QnDvGasLkMQokl5eWBIubzRYH7gXyDYMQCm25BkgCBdM3QIdWc3zd4nFitGjnhuVqq6hUR4rfTWT11uNeiCav1i0gEsf1OfCZu0HjOeuGh25QYc4Fbd5ySHPveUv+nQqUS5H46LpjWrv2nMLiI/XkgodVRVFz/h8+sbgWb7rtGh0+cFSpIAsn3/G49pO/VpR/HpdlIiJ3g5IpQIZTHO6P83L3kqNasWGv/vDcrXKrzdO9d32lkVdfrzsee1xLnnlKG9ZsUqeOkSoqqabgRSWMRotQ0IqD+iRYCngZF5NBEhcjgiJCl5Ol2iVAN906SB064Dw+mWzJrjx+/IjCQxLUq88YrVi7XFfPHqyO0cEqywe9eOKoArwjdPZMts5fKOKYAxBucbiRTdgxFNcZGdYHcDSNHEM2c7+OfLeeGjT5ei1+4W2tAAvdNTZcV4KSLKToe+TgeQWF+eF0DwIvDuoZJ6EXuZAnTpynYcJRvblWzuanqrK5SrPBR3ejSSATZ1kZx9ajfx9E8EJcx2c1YvbVcgzppH3f/6Qf52/X0dQG1TqHqcWD9pXmMoRLyq0UUpuMBZNHOyr5t7cuf8+B+H9HvL2MybV8Tq6FbjGRCvBk5iTbsCNOZCPYGpR3/7EJZGmHgVEv1u5Vh3Vo2xnEDk+cdiPJlLXDeZilyMgOuORwb5dV6tS+g/r429M6fg7HFpnbTghHZm5rra1UGJnUV46Iwn3YpoSe0QoK9rYIx7YUiV2Zc7JpQKnGpduAs3rT5nNqaggmn/t2BXaHaoBT2471wx73eiuY4JZG1q2KXMaeeZXGGFuTYUvjjxn+NgTTZhof6hBgK8CqF+PILCG/tqS4QuWmcYa1wY1sWm8fHwgBfpx3XRCFwQk7MtfX0XABets08hRWNqkEJ7c3Dt8QBGNXZy/cnx/qzOFjio2KUBAoXY9oRMah45jDwXPv3KvvvlqvDXuraaIIxQXLsYBfNg8j3l4mPPweK/z7Bf232a+/FXntWUvMo9kg/C3UfvD7/O6GyOLnQWHfgv7n76jbm9q9o1mrzPPJqzWdQGa9amY+cUSsM+u6ZcU0QinnqPndEQJG+58RvHmOqYHXgu80a5hxNTswvo0U3o1428SaZxqoquubcHiZ9i0K8r851f9V8fZydIP5HOb4fXFsR3k5Mp/4I9wNUmjfeF08mKp1izZYRA5nHF7DQM16+9KIhPj+489rwK8O1OBrbmSZrdHK+W+Tt+jAL08dOX5cUxD8DN54Eaj6OTPnQHrYDeGiUHHxXVWKGOeJ2yq6V4JWbttsWfO7g1QtOHVBKeCTK8Bvxkd1Ub/4bgj5zSprMudSHgSEYWpDaI0ccKUObt6hpx98ESd2kCqZvxtwfXUO99HtN05nz8VeqbFCg4YP1YEjB5WchYudZqKo2I7qwvsbrHjG+eNk1mbhgo1VWGxPuXiE4Cz3J4sUPP+HX5ILu5H9m58efeoehXX0Yi3YBtZ2DzSBUIuI/fViRCLIC77+hjIQqBBfX0tzXI/eCYhFByzrTwJuZDdyMn369yc+4YwuJZ9HzKux7JOCu3Tg3Gyg0aUMNLHZd7moJLcSYZY4ghLiDJhHXblehiE8G7EmNT1LY8l5N7m9KWD2My/lWZrhiji2UDLrI1nPXHHEOiN0+YazT6my1b5Nu7Xsi19wPOZr3NC+mjlnAo026Xrr7eWc0z6aMIh82GHd5cECspnnZuDEHYLr+NyFJBz+hbrrnknMDeVKyUvVtQ88qkDWn4Nbd+jIoT0aAt7d1TFcSxb8oKxMGnIGgL7v4MtzLyDe19PkdItih5B7Cy+2kf84gxGwTDYm520jqOvcZMue0Qu36S/fLdGFlAvy8gpQU3kb590lCwmj34AwdeY9fbjmAwIDdT75uPYc3KepN96i7qMmItiS143Tr7kiGdE+B3IFlA+nMK4dEO3sa07tOAGpYx2RFUcR+VuJkRiiO3BNBxB/8f4zL2vpgs3y9WQ9QuiLAZ9dVlCorVuO6u4HJishMUGLP/sBATRVvfvHaOw1U5lvnFSZna1Pvlijs6drNYWIhdHjB+rC8Z3ES6SAsA1WDE04yenlrIk0wfD86bNiNXZKH+bOern7diMfOgyx2TR21PP94TpsyKPpBSoNTZtNduysyQz3IvvWkX2/rS37OzbeKccPky+8CfGPXProbipE+MwoLICcMgBxGuGWpqnEK6br5PrdWv7NVl01cQD7hBJiFE7SFOClcZNHM9dKew/ganXypmmPTOBRY7T0ixVaB4q8udRBnVhXnpj/kDx7hOv83rVywkEanThKWw+cgNTyvW64ZpAmP/2Ysmgi+OjR58GHd9KwmbOUnlSmbWsPa93KnYoOCtbU28Zp4p2s29Bv8s+dgPxxQiVF5aCXgzTiqimImg1a8ckXNBlUcK2wP+nG9ce6Z+tYqdOL13P9Q2/w5n7CIVhRXXsrsX8wDWLr1REqToce8dwHeCgvo1IfPPuOWvJb9NBHD6o8u1jfvvGZMsubQLMPpglwvIK9fLT4rbe0g71IOs1rdhCMjOJqb28w/aZRxqCszT2BISCYidQIpoiwNCm0WWIYzP0MbTvcwzhyv+bJV2FvCAlmXoeQZMRd43RtQNCtodnGEH7cWHuRerlvI06Gxthant/I2sHsT74s90QQMzxYh038gY09VArmfUOiMMtVGYpqeT1rCk0szPiWff1vH2YlcjRNPCasxmCTjXqM4OzCvtYLNy/DTTOQiaMxWbKm2ZV/Zh0xfTz23A+1GcIS72PISdWGfsHf2f26vv3ufcwiZN79f4jHv18x/8f6yUEYzoQ9ArQfGc/XX5cITt9beewfmls9yaE3DbO8p2W9pPHY3EearHbeqxqHu6sDDbY2Idq68ZQKaIDtHBus0VOGHdub91X/55//Owzpf/SBrP9mHQHrCFhHwDoC1hH4LxwBq3j7X/ilWw/ZOgLWEbCOgHUE/v0ReGjm0B8PHDw0feyYbjjwPCwF7RKcU9VFeCVba3ElIST+WrS9LOCaQq0TRUpz32ycqu4U8AtwcVThinSh6HCpQtqfgvMNd5KXqR7/A+et5ZNTaTZuN1ecvp6gMT34GTuE4yaK9I0tBotnYqQa+TyAv0zxGPHWcsvOTbYzlVoHO8QWV/K6zFuR72RynOq4+TciqREljbsIP6wF1WWyk4zzllexOB4NStmF4q47xWjj7TH/xk9RZGv5tRhiusLbhVvzaM+ubUcht1BQseFzG7XWFD8tFEmTbUlR3NkNDC+FDVONaDKFCIpaxpVkhOXSeoRokMmEzlkKF3YUNZxNpqDJykVgNUKwF9lUThbRwnSs87q8dj3oQVe61sMjAhUeHoyrxkXuOIkvnE3FWVBGMYXnIkK7eDarR89u4HQngxL2VlAIn8euGocESGSOdzOZnJt/2qjbn75PETjbToKCzcsnxcstUA0IiFmZoGcRpijRk79VpzIK8D0G9tGYSSPISO2nagrJ7745H7HuGl1585Nqy0vXnqWf6IdvVuJQjJALhUv3hgqlHjmtEorUnQZ0JLO3FwJOF/UZNIIssWi11qdp9UcLlJRWqpsfflxePs6qqc8F00tR/GKF1rz/AWjlzbrzxWs1896pWjf/Q733yh41I9A7h3uoQ7CThveJVh4uoOiufTUCJ/DJ3Qe14P3vKb61qDvHP2xcV77Xap0+cE7HzhWaqhAo4VBLBmUFeb1D+3anMO6qnKIyxAgH8IA1GoC42Lv/UD1530dKwWV1+z2j1AHM70ZEqaO4hseM6aoGGhocQQePQShPxlWyb0cmArqtuven0E7BS06NCKHX4+Sr0o51v2j4tTcpGEdyfWqqNiz/Sl//fEhHj1doQHyUbp47UUNnDKNQyrlH0a3m0kVtRVCP69GHYlIzglcnRXSO17H169QPtHA1iMIz2/chSNDEUIubJawTh9WofXsPgwDNlzeOakwvugSOb+5914OQDCVjcIPGz50ib9wvNQVl5Ox56tlH3tTUufGacut1KjmbrG2/rFU4+Z+dIuP13vwViEoBCnQP18XkI0oAI5kAWtsPIe3Aqe0ULyn+e/XRo499jkM1QnfeMUVbcZo8/8ZePf/OXRqK2+W9Z94Af5mGMISIw3VrUKB2fm0a1reHfPkcLbWNykjPB7dO80FJE8cbpT4DvBBbOOdyCy1uRC8vFwU7BygDDPLZi2nkqI4kd9eJ1z1OQa1E4ydO1pnjuVpAQb6m3qDVcUxwfvtS+HZ2DOI1QIUzrvags6dOn6aEkVfpkxdeI+f5gGbOGEMGphNutk5k89ZoDY7jJtwzjgga5r0d+N2fIrwR0/Io9tfg5Jt+wxRNvH0OmX8XdWrjelCPsbhqOqsBVGQVLl3PbgjqzC9JuMjTtpzS0l8uqdQhCtyvmWuYG5kPW3DhN1CwvJwf/lsh7u9nf/5nxdv/maf628KnRfP7tUmlHZFL4diC163R0CE9NKo/Yg+I6DCaRWJpeAgKDpZ3pCtNEHUgwTup5FyJln6+ioKtjW6970YFdA7VyUMHKPg24GRi3WDmjQwP1+HzNnrhhU/I3qyiycQT5zrONho+vFyaNDEx2JJH3LtPLOjbCIugnpObpyZypAU2uR53UDPOsQ5d+mnEtOuYGxEQW5Nw5eLkwQHaRjG6Mr+ObD7mPVCzdbh6K8vJ+zYOHubqElC1tbjosLsjTjUh3lZSwGbdIKvQZDS3mBx11iRjajLzZSMFb1uag4JDguUT7A8Sl/eggt3Kz5uytV9oCKjcLlybZSoqLOZcrNdZhP9qHLrjRoF+N0SJAE+aHkZZ0K6//Lxfx0DNF9t406TE2PL8y+fD/5l4274PaEJob8XFZHIGYUZAs3DEMY5D2jQXsY6YpignCx4ZgZaCfwN50ea7No5c46A1OGQjlhv0phFNL5+jZv1vP1eMQAAumuOv5BjtEQfMv5klsp7zuwlxpxFag4k4qCavsJ7r0Ai3Npfdy7+eY5d3Lf+M8/ayeGty582fg9hn+CMEREXZq//wjpZMUJtWV7Jp5/OdOyokzF/dcZB2io7Slu07ydKs1ozrZ5FvXqED2/YhCtmz3wkBDe2g3bsPqYg14cYbb+Lc3sa/uXDNZ1ucVl3j47V731H5I05dN/dm7TpxRF8uXKnRvWMtRf5iGgOaGa/ctEyNHztS48Dw1lbk6bU/vqzrbp5L05ktGbIFmnbLo/ruzZf1wYI1Cg0LwQ3tSjNXqfxwZ3p6Mkc2leuZJ+9RIOdR+kWIAmnJZGVmKhi8fEQsjttAfxqiWlVG7mopa3IrTQI9Bo9gnvZkPpe+mf+ZPpz/k+a9ex8Iz3hIABu0azv5mXl15IKHKzcnG9G4mqgEmpQQAP38fRB2fdjnNCgFZH6BcZOy9vnRwNLEhqtDeBSNR8Ha/st6qBZ+6jt1FNcUeeOmqcEvDCRtsnLA9uddKkQMr1dldSViJW5bRNgO4KGzcFGWM6YPPnu3EkA1n9q8XsnkhXfEoemKcmNceC18DieaQNy83BFdm3ADs3dw9dLRPUe1i4ayGhya02dPVQg5xp8hQOZu2ayJ4PMTwanXIlot/3a9KkvyFR8dDbEjSRERvgi4t+C6/EbFXPMzcE137JuohrIcvf/EWzq2I4u9madienYkw9yDuIgIdYZcEhqdwHnNXF9Wwfimsrlr4Pz2UEFGLqSK88pI4VizLiq6UwfoNAMVTlNGNYSZcuaUrT9t0pmtZzSodyiO0UFko57VXugmZr64+hocvC7l2rAyGYHfVl7B0QivvXDthujCgdUqKxZCb4R6joyXX/dOCIA4W2ucyExfqUXzluJGLda0qZ1036M3sx90ghZyRosWrif3vVxBZCb3IXvdGxLCjp0nFZcQoeumjdapUzQVse8oYx+5c3+qpoAfbmnzUMLAMRo8bYzqaER456FHlHo2FzoAxJzCElUhTo3knJkyfQTNAuEWx3x+Von2fL9JO/YhWrMB9QqwZ73zVq++nXEUe+KiDlG3gf2VhyibnpTBXt3OggYPjYhUjxFDZOdUryPb1mjfOnJ4T6frjy89o4hx09jb7cZNvJ7jrNLxY0k0WnhruIkl4JxIv5ROBnkYwm2Eftm4lkZHe916/wNyCe6sLctW6+M3PgdRDOoYp+hddw1T3yFxyqpIVwS5975B4M3fX6Z33tmkSQOheLx9n9w7R5IvvFsnNu1Sl2APlRfnasv+dNVClOndqwtxFFrQhXoAACAASURBVLfJv0dnjjdJjqn5qubc8AyJkzMxJCbZOz35pD575U3lXajUYw8+KG/E2bziTNDQF7R163o5MHYjaWQbP2smOdCdlJ+fp+zz+2i6iFMA809LZYlO7b2g91/9kSxZW7353kvaeGSXFrz4taYM66vHv3yL5oZg8njLtXfpUn27dJlySxtVArW31UQoGAK9PaQf7gtMVnQrGbUmiMQ0dJqVzDTF2kCuMPOxaUhtMpQJwzhgTvPlHsqTc9CJOd3cl5h9R10t2bdc282WBlawy6yxRlM1qPvmJlyu7J9Y1Xgy1CUmbNOo5O3ezF4TB2+btwVZbeIGDHK5BBx+KfNOK7QQ21/zcn97F2rulpyYr4xM2mzWBsu6QVsHEQvOfH4PCEteNHbY2zMPIMoaoZaYbdZc7jqME5fjMkk1Vdw31bIQt3LfZdsesPu7x7/jvG21NO3SllFWp0D2LTffMlixfb1UCO2mCZS3Mx/EiOXt1CTuGXnfRvaETXzOaub8IB9/1dDcvOGXg1CGzD1NJNe2/7or5n42+fefzvp/1hGwjoB1BKwjYB0B6wj8vRGwirfWc8M6AtYRsI6AdQSsI/AvjMDSeU/M+/jjTx/p3ycIh1mA7MgdzLpYrLpyuq9xa9ojqJqHKeC2y5emUGAyltrz65xwNLkhOpVRFKqjYOTk4qasShvtOE0GKyJlgGkBp3jd2gY6y6iQf+NhXs9IoOinFgHXwxnREhdqS0M9GFp3isCgFw3KysLYakdCGjHWidd1Qng1qEcnkxXLZ2ykqF5dxw03r4iHiBIHlQtuuI1w60BB28QBWvIMKVrbU0A0Dld30G/OFIRbDBrLdH+bjmv+bIoILi4gP38VZ22pdDhgWTIIrWYKX628mClyG1RZMwVwI/yYwoAjxXIPb1PWpwBB4bqZIobJjLSzc8MVWqPSOgogfFZbslKNiwl2J+KqKb+YgjmFcV7TdNdbnB8ma9CSBUWnPeNjB2KxEfeGPQFQ4RFhuNOiNHHMFaY1XWdPkYeblaPi0lKy73Ah4sq197OlMxxHCK7YAWS3BfTsyUAzprkXtHPtUoqJPeUGbtAGZ0tpbpHOn2zVd0uX62JSOkUbsm2p/GTmF6uScW9gzEb2Dtbg7ggyRy7q2PlqjbxytoZcFan4jh1wubqqY8IAKk6oh9Wpyju4XT9v3a6ClFo1FVOgwVkXENWqnqNDNWTaDDlTAN2Ca2jj94f5UvxV796ixMmJmn7vs3JjHN6//QlLseuledfKBXfc2y/t1HmcmhF9Y3AZueAqSVMp+OC7n7pTQ6+YqNU43lYs3sK540Ux0EX9RsQqGhdS6tkMbdl1BoeIv+K6haiyNAeRyEcjBnVRCs6lnIJSnJ9xqqmo4lc5wqC070CBfMIjFN3NST6O9arD7ZFDRqcdTQv23p46nXZB/Xv4KpFCXfLpch0+nqUUnHvxOEF8A91BxHbQ1XfO1a6vF2n56iP645uvUkiO5RvNUAtCwtYfLurTdzcqMz1Zo0cn6KYn5igwwYd8RlB2Jw5p2484V3sP0evzl+j+e2/DRQPWMP20Zj1wn85t2ITgsF19ew2m0cEbzLW9Vq3YoJNn8nGWN+rhP9wIirhYv6zcpj+9BlbQuUKL3lmmcXPGkVPWqkDvUL4rX82b/7ymzZ4A3jDGdCOoOCVHF49na9PaYzipuyiidwfyjn/R47xeMDjMHMTnStyVtCMovlc/ZWTZ8z65OJ9264ZbH6aYdUQffb1S36wgVxBk97xXF9AY4UPOnwvo0CYVIB4E42xOiI1AVHek2NuAcFul3PwmGgz8dO0Ng3BwJVmaQXqSV+uEa27TwsX6YWUSxTsPROwgsghjKKD3VICfvbIyMrRxwwkdOJSG+MFsgEhsRCJ7VcrLPYr39qLpo4g5BLQd+G5fvxAdPHhcoWTwvfbyYwjT+5WWkqp6EPHp4E6rKfibnG9fPy+FIEpOnjRBK5YvV8q5LATsOF116zXyxyG846dlagG7GdMn0YKKdKTAWIKwGI4LzBWEZEV6thrSKVi/ukGncz3Uyncqx1o5Y6Ixrk/jvL0s1v1eSG1Hw/6vDzNv/ocC3yyv1I6Mb+cdmAaUy38yp8GvLhrLU9qFOjP3VyEwDh8Wr+ceuU0fIkI5cgxxZCaGkrkY0z+KLDhyJ1kTVGajkwdSdI48yITB3SluD2f+stPRo4dVzbmTn5WlPnFx6nHtM6rCzfTdklX6CnxpM0XgeuMIdWzUnZO74443uPZKS5NNfn4RiGsQjXw/tWSWe4QGKZGc0vCEYZyJZB3yfbvh8q8D75189KTKEZQwyFCspwmptpp1qY7CcL3F3VNnjgWRt4Vj9uActGd+c6VRxjTcmMK2JdedrFJX8M4tNOQUVxQjTtIghNjXQDW5ijUu17h0yeJ2J7eaBHEK0k3qEIQzMxp0KE1Ew8mlNo7UtSvXUphv0MBew+Qa4gBm9pzsKtt07myJjuRVK5v10dmsYgiS5jwwhAvzZ/P497DJ7WdOM2tEK2ut+c+eor8jTUSejtApGEMb3LgtdSafFkQ/eYNm4W2kmcCcFbaMgRkPswYaXKTJYbc3Wby/nhMWpLFZq421ldduYH22kCMQIg04ohYHY30rTSWcQg2GlgGCuhZXqnHd2ppogF/F2/Y+qL/uBf6heIsgYVDXRlA2DtAWxsesyR2cXDkmaAUOxRo+trumXTMJIdNXK77+XrWFBvvsQKOHr3LBEO/ceUp9+/ak0cCfa/6c/Ci+eyBqjKIhqUO3blry3gIVkGU459a7wBQfBklfjWjBMUFyiCCrexOEgeKcXA0fP1Z+YcF8rz9pALntSRfPyj8iWP0Rq75f9p1FWAjqHKb7XvyT9n+/QV8tXaGBuAbXrjmg8VcM1PTJE/XGa59CFEhBdO5CDAQO3NZysJvuEA5K9PzLczXo6qkq5nXTk87iJK9Qb66xs+dSlZGRqchOEerOvOgSyrUBcp5Fjl+IEOyt7MhhXvnJe3rz+Z/06vMTNXjsOL39zDylpxbTpOJn4puJbaiy5LHHdkJA9fXShYyLgjzNfsWOxqOe8kYk3vrtUrnhmu8/ZJgusQc4dvS0/H0DNQTB1BFc/Ym9e3T22AWlp2TKBQcarX2qR2CKjCJyAZH3PEJdyvkiVZe1KQlnbg35u/feNkhDQSWnXbigfYcOql+/vuqUEKzIuF7y7hAtOxcP5Zw/o5wzh1nz+sszPBRnsZNyj57V0k9XauyMaepBtMPx5eu1YvXXCiBy4LHnXpaNawetXjiPBkEH9oyOOn7gsPp0T0AUr9Gu3fshtDjo5rtv5Dxx1muPvyOHOgf1QXCcctsE2YY5KZNzo6SkkGbFchWeI6O4IA+hk7iPlgLcvZ64DXHv27gogr1BrwFD5R0SouKME7pADmwoefIt7H1XfvODis9na9z47rry1lmycw9CfN6vHZvW0sQUrZjuXjq5o4ns2tPsq6uVlpynrr1C9NCThsyRqkMbtqq4qQxnfg/1GjVKMX1Hk+WdoNwTP+vdp97TuQOZ6gYVZ+CoSF397J8hn6zT0vkrFUFGrVoqdONNs+TCOfndN0sUHeaoLmQjn4U+0rP/YG3Ze1DTbn5E/glDiDap1i9fz9Oqb9YqP72MPQHzVXwnhNM4dY8LALldrZ1bN+vEkUzmswAwyd3kRF68O9e2jx9OYrDJ3pG+cgDZbI/wZkPEgg3X4qldu3Rs73HlZpTpxMFiXShsUK9EX026epgmXDcZUStM59asUHEdgqBnkPzITvUiLqKiKEMVVUXyR6yNpJnP3p1GEsRCQ0KxC4rS2w89q0LU7Xsfv0tH9mXouy9w8jYRs4BA2m9gjB5+907mbWJQUs7Jp3cfpadV6M0/faAZQ6dq3Fzc9aRS7Fm1RB++uIj5x16zWJvHTB8g1/gusg8jXsTcQbRWqZ6mhTSaJKIiY9gHd1NudpmSoGpknDupHM7/upJyJkhmK5rDsrJzdfYS+cB81kfumKrBdw+UZ2BPzhM/5r5srd+6TMOGTZUbKbmpR/Yq68wZHVh/hOzfGo2beqUulZ7WvtUI6tcN1/0fvoeIKh3bv03LFizWuUNnaSTroLTcCpDEfLWsh21Qi+zs2ufmFtNJ1GJoCHxui1iKoGt+5xw32GQzNxo3rcEpm7nVh7nWRNY4M03Y4aY1dxfNNLU64I428TMtTVBneG3T0OOEi9rBHvc3z2G2hdDDDo+524nmGE+vFrm6cB9GEy0vw96PFY97mrIq1lEaElpZ2w1pwTKbm4x4E0tg9ip8JkfuSVpNzrxx0hqRmM9s7spM44YnDVguNGB5eEB24r6pvt6GaAs+P7Ea7eKtI65naEXk3tSbiBwj3nIf+K+Kt5dXGUPsv2zObccmt4u3IRzbbXMHKyLBlfuyKhoi3WVHzrdZGC1PY31rpAHJ0DEMVaKGhS7EN0CZF0u1k4bFmTfOUFcc93ll5QvH3fblPX9nA2f9a+sIWEfAOgLWEbCOgHUE/scIWMVb6ylhHQHrCFhHwDoC1hH4F0Zg8UdPPbRg3pvzB/XrrKE9O8mBAvXFs9mqrsB9Aw6slXxB4zY1omWLwWAZEddgNCmYOVNQdaG4C6lSNYi3DQiGjVQDi5pdtPNwGZ3MoLd8nSgQglzDEdsIku+yy+u3ooUdr+tkBFZey7h6jbPGIhHzui2IyXVUOZpMHqRxolLMxXxqyfJzpmhuQ2HOoJFrLfm2xsGCMEIZwsZYVeneNgV7W4qwDiBnnfmgJnfOuGRbKeAbp64pXDpTtK7nzai3WwocRkQ1hXsbiuCYihRAodfekWM3+E2KJK2m6tLsaHmOKaC0Iy7bO7XNZzduXCeXSnRPD8vfN4tCFwJAHRmYJWUOYPpMJaMdI0k9gMKM6a2nDkth3RQu7CgsmPAnR8bZlddzRjiw4/1tGG/qGbg46nE0AdtFkPBGGIuNJb+TIogD+U29wcH279rZktvrgwPWI7YTAgLYZNC02Tgdj5/BHUNBzpMszrRDFBRBuOURDtwGBtEex1JteTHCg3H4OisUrFzHKDLqQAxG9emoChtyjsm6c0LYqCObrRVM7cqfftT+DSdl5+qkcdPGk9c3VB3CfBHjcNMFRzJO1SojO7WyphAHDdlfdn6qyQfJXbVffhROUo6dUk6GvRKG36BjO7dp5crlGjBzih5+6mqMBfZ65e4/cZ7hBIrx1YbVp5SUbi8vCt99Y13lQHZgKtgym46uCqjyxO2TxrnmoH59B+nQ8WOqxnXXr3c0x1Sjiyml5NRGKLSDyXuspQATpACQmUcPnde581lk9vbl/LJRdm4mxfsy5WXVU+zvrA4dvUEUcz5S0GkE21xCoTUE/Gt9U506d0Jwxj3l3OCJiy1YSzbs0KEjaYqNC0I4qNPgvmGaM2ciGNXT+m7Vdj376SPqNXk652S15Tyvz07Rotc+0qIFp+QdGqquM6I0e84gDeo1UNkbv7Ygwo8drtaZ1HQ9/fojZFEfUTku4dLcEmUXZZI9fCXOoypdOJKh5MOZysjhvHBp1Nz7R2rE5HF67rY3EYcr9eUPX2rH2fnaseyIrho3WyvWr9Yf33tZFXz3n7/zgSaBUkwGRZ2QEK8g3yh98NZiOdSTT3fVIG3Y9hPC81OIrc5atehbDQfP2NpQidO4SVG9eunrb1brx6+P69bbxui215/W07c8rqq8bD1w+9U4iNaqosJJvl18lFpwCjc/mFJvZ8V362xxuzfUk2dbUqYLqSBoEYviuwcqMMROPt4uio/tqqCAMDKN12n7zlQV0xDii3umT79IdYuL0iWwnMa5U4ng7oKIYWecKoyXQR4nJHZUBO6vk8eTVFDAnIS70lyrTYhQaQiB3WNC9eZbj9C4UaUvPl+uDRtSFBnki+vHjSzAVkWBre7ZNR6xOld7/j/2zju+rupM1696711Wl6zibrn3irvB2DQTaui9ZkINBAIhmRCSUBMIzfRicMEFcO+25CpbsnrvvXfdZ23ZCUPIDbkzv/vPHGU8NvbR0T5rr/2ttb63bdsD0BKFJXgkTeNx1Kh+7d39jaWCCxwdQSPXTx4dZKOGBCkgNYWGNsrmwtNqrSjUG386op17O8W0kSAmuJqaYpwAqCemjhoSyHftcb+viP17GTfHmx8Cdk1rcjAj9d/56jJ10zgRWI1WwDhsDU3uuCM11glleyegYneHsa73oOTSGKbu1TWhSh+TpOcev0F7Nn2hI6iLjT1xOFm0CxdPYC7EqKc+U7UAIjmQCA7vKUTZ56sp07GO5PLrG+osik5TE7mR+SUouWJ0+Z1PCqRc+1AgPXTXa+ry8lUdH2T55CG695aZgLCZaihrp9bxl+6QJlD7xsTE8kzGyovaRPcXW1pntUFYySGn8BjAbTmq7dZ6I10ymlOjNDU5rKaBTU0GHDUuEgaQNG4MbShqje2zGzmb5pe5UHuDcrFW1QHOG8DQFZt7c68s5Q1ghYOdn1zc3cjVblJhaTHNcTcARCfLASCATOAJFyRozvJxCvT2pHF/WGf25mr4eFS5kCl6AJWSksfr4Okybdp/RgVV7SiNIEkZi2Kzrp5zd/hX9/K7wO55lfTg9xqL479/t/VZrKXGDkCuD4DZR46sKw2o3U2+spsPmeSs1y6MiQHtO5BwGjtky+2B8TGgqlnPLOtkA7waJZIBclHTOwLS2hlVGK81dpK9vU5qhzRVy9rfgb2uIUIZV4nvzmF7gLDzn/PH2lzaASwb8MVq/hu7y952K3s5McgdsCMcBSnRA2pRyrBEJU2crNMAVidPZAA4+FlZqwWQcxLiUviMEEG27ke5OVs3Pnk7eZOvKXPXKd13zx36ZvcGdbLPWX3bvfoEMlFxYYmGxsTgAuCGc0EAmbK7VFBYoAUL5uNO4alTp04pAhvwndvSWBsCdBcOFpvXb0T1WKyDBwp19XWrdPGiebr+2ns0bmysRo8dp4ef+YQ4g0QtvmC8PsT+tb8PgpMP992zTcvnziObNZuoiXKtWjldF18+T4FYlLeSt1qQdUyREGDqS6t0uiBX3exVfMivDyFzNGX4GDn4hlhuA3bYsg9AePv6o79ofOIEVLK9AMUvk8uNDbJPBM4obahi6zR6XCSqXzfGxxnyTaHGoTwNDPPn3rWQP16Hkrqda2OuMxcMUOPtHoDqM1BFFTlksbuopKEFNXMinyuVPR/5yYBFsRPGyxFQz2S4d6MKbSjt1f7NJ3Rofy7kqEJl5pFPOsxbt925XJEobw8fPq6SzJPYLJNR6uuFei1OEy+YK++EVDJg81k/CohtyCBXNRhwPFpbX/sQBTHOBxctUxr7hcKSSi1ZsUyhI4eqsvQMFsDZivMPh7hWyPcVyscrAKC6m31Mn8anDlPMRJS67MKMJWsvBJCBxiaUuukQTIpAtKnBzF1zLdMWLJJbWDhuHD1y9+X5CGW/aohoZLb3Nriouw2Q3K5E77+6RtvX71YALhsOKBznL52hiBgfFROFMf/qO8DU3dWc/rnKck5p6MSpOD/4qzgth+us18E9pyAb5WjB0rm6/uk75eAzoMaMfB36dCt5vd8oZJivLrp6mVIv+jmWzIV6/9dP69P3D2sakQyTZo0E0GpUUxHjPtClIJSLXoGeiiTfOJA85NLyFm16Zw1OIVgYs4c8W1Gv5dffrrDYeB376kt9/RX5z9Q8E+kQPXm0HILi2Rz78IgioewsUDX5tv0dLgCqfnIg+sHOI4p/oy7y7x21hSiha3Dmocrg/iH21A5kYgcnkNtt5nGnIw4WED/Ta7T2008gEp60soVvvne1Ft1yP8rcXH3xwgt675VdSogM1k9vmqa4ZMbXATLG6GWUaz/mDwp+ylhp+l4cVN4lbxsAEBKIcb7obXNUVl6rZs4K11Mv3odd8nAuod4iOWZ+dUAP3/+qrrphpS556GEri3z9mlf1JVbhFemdCod0cM2NyVrw6G0a8EoBWvQHiMQeaKCI98BhBktgJ4DSakirTz/4K9XmVWl6agzEBE911beoCFW9V4gvVs+TFTViiIag3PaJD2YyDVF/TQn7KKI66qsVwrqEcYH+/Pzbaswj7xvLcWNDHMEaWV9Sy/62mOc/Xj//6yvqhbj4y7vv0Mdr0jQszlWx8TE4cvSwFy3gzOFjAZ59loMCbhLsue0M65Sv8/X+fF39IZKPIe0wkuzTWcM9B+TpaVZ39vjG5YezSSc29j04/5icd3NWMXsaQw40+brGXrm3x1VNDWTCc4Ty9jUAMORZSBgO3E+Tjd6Nw083WbkmH964LGB0gRLe2PVzWDIkWeqQITX1ifOPWYO+92X2Hh78LGOdbM5ybhBQeqntiIM573G2ZN/fCRkPcxZ+xwnDkgefiwL4V4vj9/79u+CtsUA3vyxCGsByNzUiyadL1189UcFEG7QY+W+zG2cs9hrUWeO+0cv19OAK0MFe1ax9JqfXwddDudiQ56UV6eJLZmnEzARA96pHF9zy7rP/5uXZXm4bAdsI2EbANgK2EfhfOwI28PZ/7a23fXDbCNhGwDYCthH4fxmBT19/bOXaj9Z8PiQAGzZUiZ52TirCQqwO9UqfKwxtmpqmgW3Y2efz78zP6aPLYtSqBrw1CtGuxkaAlEaUfZx/aQjtT29SJc0XD8AaV4cu8opogNOQON9d/m6j2mrKouq0lD3fsSg2P8fRMLc51ffTSHfgZ7rDzvdxI68JQLPfzhlQsI0MJxrPsKNpwwHQmHglQFRe78xnMTCwMyCsO4x/JxopjsYS07DWDRPbcMH5g2koN9B0aAUANsCsyVwy7HBHGicuAL4ks/Fio+U1alxAABrBdjQxunpovht9L81vV1dXy/7SvJdp+js60uWiWW2skwfIVXKAXd6MKq2SfLg2vtc0OYyWboDGhNW4MJmCNEeM9ae5Qpx6yfB15ZdpwziopLITlYjJ9nQHGA22mtmdAAp2AFAdANx+4d6Kig0nH3SYQrFEzM/OUnFDNSBnggJpkrShqs1GkXaqvEpVbTTrm5zUAKDZRhOnC4a+HaDxsKg4jV0WhLIxFaXhJHCVCTRwaBw5FqgV8K2hoIwmdjm2vKHY582SM+Bm74AfYEmaBWKW5Obq4/fWqOhsPplsvgoLClLqrLmaQtZYc0kmtnZvqLbCTpMvWK45VyxhEtWoKu0bffTpeoWPGaeVl1+oPa/+joy2Y6gn5urSy1fLjaZYn0MboGmb9q7dhwoqWwUN9jSDAYbbAJU628mObMNC06hWuxSM/erwpLHasOEbxhZAMCVBR9PO0gTCtpc54OLRrDkzR/H9IxTp56/DR7J04MBpgN1hqAeb9fXuA4yfI3lyvXz+CGxSnZSUAsCDCsEV+8Haqi6sAms1JCZUt/ziLhWTF/jcI3/VokWLNHZuqh584C/YFtbrwccuJS+sToGhAQqm+fb5G9v11YZS3fDEbVp61yU00IqYRy4Auc5KX/Oh3njuc6WXdil1ySg99+JPaED3KnfnQcXGTtX6tes0BKvsMePGav1nG1EGuGGLWI0SNQpVzjDsqtejSjTNJ1TZKBfjk720GovP7l5fPfEQ+Zuoab848QuUTGe08+N15PU187ni9dizD+v3Tz6mkoI6QFWecYCb638KOLf7qD77aJvu+fn1Kq+jocv8mDp9jkJQTDq3FGr3N+t1cm+5oscMw94TJTEN8LM5+Vq6+gotuexKPXjZVYoiz3Dq6OlYX29VPg39EeMiyBes57nrRNXqhxoQlQUPaw/XXInFbSX2uRetwBJzylDlkrVYQ55faEgYFrUOZNcWA9pXKYxMR3sHFPkoXY3ib9DO3ShHnOXr62MpI92wPJ06FxWZb4A++egLwFzTHMR63cppa1VtewtPc7/uueMKVGiJkA++0u5d+fLz9AJI6+FpbmHuJ2ne1Mk8jw76ZuNWSwlc29KomEQskiFOGMVUdAh5r8FO2I6HKT44US5jx9DIBLioyiEDslJuZAS+9vwOHTyIDbkR+tPoN5mtlDnqgSF48NwDcH0fiPvhGv4/C94CtVkNTKOjsbyBjZU8nVoD9vXTqGxCZWKa0F0AOG40tb2oucZvlxKm1ReN1fSRKczlbwB7OrG7Hq0ZC4dj0R6uFixHW1Et1pR1ozQrssDMmXNHcW9LqYsd3CfUjDRmKytqdAoSScL4KVp+05WU1iqte+sbPfPUBlWTl379ynj99Jrpqq/KVxVZ0o3UKL9oP02aPlk+sYDBAI+tEBrOHj+j6sp6HT8GaEtOexf115HPEcC9dyW/1QEiR0tnA5+FmnoOuDUgrgFszdzp7jYgpgE4GV9jFW0N/qBKyQCaBtruYW0xc6iVPPcuxsa4EXgzV7yxq23BnrS1uQWQGpKMJ6sEAKl/jAtZp1iLBgeoF4JDNjmWWUVYyKLqmzKeLFFyAvcdK9Cuo3kqrm61MgMNqGzmw3nV7b9ax38seGve5/ya6gixJyzIR06mAd1kbJJNXiHzjznv54d9M04FHShyjXLLjrVpkIhkshLPgbfnUGHz9waUtWM9d8I6uRd2VAusp17ITB0A/jXdRpkFsQcylhnrv4O0ZoyNHbVRiRlw+B+b+j/0ue0AiYzabHAvwPf1timampqAknnyxJGW20VRUR6WruEKBmBpZh06fSqf+4MdLxa8BXmlmjhhhmVxu3njJqyPL9bEJTO0Y8MWffbqFxrJ+hiJkjOjqIhxCGT+m9xIB2qG2R10KikxRdnZpay9tZoyZapKS0t0FgWpcdeg989aaK/b77wWhXeHNq3dRuRAraVaTh07grWxSTm5p7X6lruUV9Smu+5/SQsgn8wYk6p3312vSp4z/+hAzZg8UW3Y3O/fmU9uMkpwAL24+CTyw++VPzW+veoMoGOzRZZL371fW9duVgu57smoBYfOHqepF5OnGhUGEFUCsN6hszuP6M0XP7QiLCYAzrZicXrqRB7zt0WRnNy7kAAAIABJREFUsRBN2HO4QzpIguQ17qIl2v7p+wDPx5SYnCQ/7wAljhph7XV2btsO+aURe/tq5qiTrsIGOnr8REB/lIZVRcrLOIzDgRv7LE/lFmUoKiVa0WR9iv/u74bghR15P4S9eogNWz7+Uru2bsPdJVI33XiV2lCvb9u0RXsOZKmpjbzS5FCNHpWq5bf/lBzcAJ3d+xnr1j7NX7DAIou98OsXuaceuvaaK1VVW6eDh/Zxz8M0ftJICE4nAHGbNXvJPHJlg9RaUk4GeQEAkRdgaLQC4hPVC5jfCVDlBmOvpwOrZ/YNQoHYUpyPfSz7LKIJ7LwBMyF99LCXzDuVptNH9qq1rNpS8tcXNirjdI2S5gZqKnuVmPAIRUB2OrVni4oBm6fOG6Ode06SWVytVZdeqgtWz1XjmW3K3LlN4TOMso//Lq7QaUMWS8vS12uJgHD31SU3L0atmaqoYRFqaaxTOurid17doqgZEZCwLlckhLdDm3Yr+3gxWbkNENRydN0dNwKq22HZ/B7reJDaIC1VU5suveAq7km6tmz7CtD0dqxunRmHcn3wzpdKCmROMlahEUFKJlu5jT21s1nz7F2UX5gDUB4LWWG4tTL0in28KmEJYn28d5/Kc4tQJePkUtsMkFohPxTHMdgEtwDiBccHaTiq6riR4+UUNIKHFPUicSftrJcHv9xMXf9SK+cD2gMwuwTYoTA9qjNHDwPa1mrOvFTcY0LkFDVRfnGpliX+md1bdXjTVlWUNmkvls2u7I07CD3tB4y+7q4rteyOlZB4qnk2ybK2D1BXTYduXXyNZYn/APsxk6H+2Udf4k6SppmzR2vR7fehlg+Wd/Vedbl1yDlmOApycoZRLcve2NWjYB4IUtn+zazXH8iVZzoyGNcFMqgbID26A2RPB2hPGJcqF4D9rs5qleSflD/K7Z5DYfpi3UfEMJzC2Qa3kNSREFYhPwA456LOdkax7MC9Kc5iLQQMv/nx+1BYT1BVdbFuufEJ3qtVV65YoMaGdpT1JZCeyqlfbFQAxY1TQS/E0H7OHRZ4a9Zqszqdq5/na+UPg7d8NAaEXT71CXUrCmVjlmBItwOArR6cKcx4tkPatPLsqfeGqOrIWu8J8G9skxtwhzEuQl5YujtzDmynLjoYIhT2z32cX/rZl/XwOY0DUTdWNa28XytMVDvLZt/YOXdxzYMZ6d//MuurJ5/LnX2lJ24d7m44FLGmGDeiHkDSfvYk3QDI7d3GocgQXHmPf+La9K/Wyh8Gb40Dih3rYIcmxrjqJ1emyjW4m7MQttKtZt9gCEwmIxiQ+1zebbe1D4CsxLmwB8eK0+mQKAtwHoJQEY/yljPotXNvQv5u+7KNgG0EbCNgGwHbCNhG4EeNgA28/VHDZHuRbQRsI2AbAdsI2EZgcAQ2vffk5G0b1x4Y6G7G+hZrUdRMVRUcTGu71IYFq5unqwVGmsayOUMbxaBp8g9gv2rybl1p0Lpx2O02OVsN9YAfPep18tWR422qIAPLHqDViVw/Ow72cL//Znv1XfB20ODxnC0ozYnvZuMZ28cB0ygGYzAsbR8ycT2tHF2ppp0GKmCMAWyNZSotCotJjsaCJj75uQCSHhz6PWCg26MSMtbGvb0oKWhemgymbhoRlmqIH91ibDuN9yOAijsgr5NR3fJpXGlaOqLIdKT74UXD08F8n2Fh802Q/hkXbMD4WR4eWBjy1Y6tpml4uwEut9KUNPmZjqjG3GlytrWg0CLTqo1vNNlUViOGn2Wa3I78XUefG3ZyNQqmMTeafLWE8GCayV2oY4vlThZdYmyc9pPPV1pYY4HM5lpMg7qDhrw7Vq/NIFTNgAxmvNywxQwE8Iv2x1aX5ow9jYh2kKNGGislFc2o5LoUQBPCN8hFISl+MMjnKXlEsjxQZxlVVicN3ywU2G00mBMSA3ktnyUPhdvRU9qzL13HT9TSsPZWfEykYhaN1PRZswFyxlgNoc62epqgnSo9ma7Xf/N7edE8e/aVp1VVVq8PfvmKDpNB2xWZqIWrZuvmO68jc7Jemz/6PaqPDK1YNl173ivTlrNHtWDJYhXRRJ02PVWjL7tM/SiDdr65VX94ebulTvD29SRTt0EO5MG5or4cOdpV9z76ABaIuXrl+TdQeMZhGRmqt9/ezPzwIlevRROnxGn+7PFqA3RxbKsDOGxXVm611ZDOKcmlkR+myeNH6p1XvkQt7aqrb1qFrWUnYPhRRfJeWQealZ1XiOIwmIbtKMXHRuqD1zfpxIlC3fOLO3Q2q0Z/fuMjPfXrRzTt0pnqaDij9oqjKt9foV0f52v7kTzNv32Jhk9NUIy5PyOTmTWong6e1rP3vquTNIpnXjNRd923SC3lJapGZTPELxg1yxeARIDJ/mHKSivHzrUChY8DyqnxyiBLMCwkVq5eboCpGYA03tgn92vmRT8hL3GyXsVissczV/c/+h8q2rYTsHcbFtBdmjV5pBZeuEQ7yYWrratSpVEbAiSFRyVox+5DmjRqmAKZg9v3H5KTV4h+9oufKwyFQj3WkTvXHMTKcoriJ09RdfoBPff0SzpV0KUrblyGkiQGS+g3tGz2As1auUrP/uwxFZRUywGlcyvqLy8fLBTP5ae5oJhtwUq2E7XeuLEJCgb0zc3NJPu5U940EkOwqMvILlM1CuPYoRFYWrdhdYgiHatNZwCWru5WCBbkbnuhGgVk9OA5Cwj0sqxyq3mWFlywTJnYSO749iDj5UOjm3nvE4w6mzxkj24dSUtjXpIHDSGhvgkVN97G115/mZYCfquxQmt+91sa0e06ejpbkTyTMaiYCrOLNDZllHzIkh7g2RtFFl43+Y1l5PCGBnsBIoWooyCLvLxPtG9/tQpRDfV7QwCgThgCjLF/P58n+9116P+X8tZUSKO47acpbPLDjTtBL44GPahK7ADinf28FYyy0M2NBnJzjZxoxrv5A3D4Ygdv36xJI5LUAviSm0PGMhbcQycGAvyEAdba81y1Y20pbd+C7SuZl7Pmj0JN7aWiEjJp+bBtyGh9fUIUEeaHKvmYvKICtPS6q7mHyTq5/6ze/t0fNHdsCEokckdRl0cnjsWqOkUeESFWBnh7Va3ys/KVfSJbhWeLVFNRB5jqr0asHg0JyKhYjcraEBFiUO2J5nATars2SD7nwXJ31jhncgFdsUM3ClOzppm1rd+sIcaa11gnA/7W1jZa88gV8N8LpVRnRxd4RqvVYPb29FQ8lrq9/LkYVaYHgHBkLHmhEHWWkKfsHhetJgDqw9/s0baD+dTEdpRy/qokc7oSULcGZ8Yuxt/YSpr1w8oWNuvPj/j6MeDtd7MATQPdKK/M+unvTkOdJrTJRbTMN6nTbjTPPbEJNutWN+Cf5UxxbgzM2j/Y4B9cc63fqS0OqLV6UOA2Ylvfh2VvH6B8RzvrC0397nM20IPg7fkPZJwpjBXlIHj7XcX5/+0jW+ukBVwYdWknZCY7BXmhVBsiLbpgnpX3+vXWbxSfGKlly2eopq5QhXlN3LsaXXLpSp06iTKzqAIChh+qx12o/UK07Nbr1NPQradu+40mDB9GzquTsrDEN/afgQG+OFnEKzjYh3UOsBGgrh2cp56s2U4AvyYyfhshqoVB2mB7A6hfp8WL5qL8xX75tbeoKQCbZIZ2ATpftGqK6lpLsYQN1OgLboXQUKAHr7xGt1+9iOtx1u/f2Kh2R1/5k/na01wmt04/3fngJYodPVSP3fVrsi/7tYr3uOmXDwE4cfP6IRA016qxvFHbPt6kfTshTbVVKjYpBqvuKShisV09mwnwmEN+u4MayZsfOSpOGRlZ5KuS44rCLSbOHyWtKxbH/pYNsx/1/VvyaI3NdCwAXnIK7hjEMpQWofKltpWW1yogKAyAbr78hkSrMTdfG//6FnmwuQDfUeyJHMlaJ0cU15DwodFKBLT2hVxmXD/csFI2+ywXu3D1o6SrLixT0ekj2rv9MzJWJ2rM7NmMZatKTpzleu10APvdQ8eK9dgzN2vEAvLd84+pijoaHgawSQ021usR4WSievsoBwC9pKhAqaNGKzgygnnXp5NkoS9csQSVZJgytuzS7m/34R7jretvvwmiWYQFVFquLBAUurFD72uuxyY7Sx9/uFUtOM24upi9Yb8imG8mk7WmvgHSTjd7NxdiMHyw3k7VuNFDuOfUDZMHDth1HIDZy88NElUkoA+W+tT79z/aqQsvGK0brpuGm0mJ3tuzTxMmTtOUhRfznJADXVaHtTwA+2/Xq/xMvVZeO0pj5mKjjY3v3JVXkp/uoMyju9TYVqpZANKePrEqZs+UsXsn84+sWgiRM8je9aDWmZAAz2ETtO7j97RnzX4IUHN0pvKUVpDvHBaTrOfu/SXq0U4tW4zdthfErglJam/u0aZNOyEztUNiSyaiYJK8ho4AAHVCcdkCUA9BEQcGB/YXnR3Gw9ckrZKPjPqypYz8XpTOlexBc3LKIbDUAeC1ste1V1hAtOKm+TLH2IsAEIaFxOngN2l68vEPrLPC7Nnxuv6uy+WfEqyCI/t0EqvsoZDrEuPGysFvCM8p6vL9ezWbz1YKWPznlz+HMNilsRdM04KfXKgRk5JYq3IxRsjW2V2Z2rD2mDLONOvyKyEDrlzGHtxHH734pvZ//KFmzZmmVU8+zvsGsq7VqPHEOginxLiMnM5ZwIDaaapGeX3yZI3YYsmrNEvlJbh0sO/wDxrQhZdOVcriRXJlLrkw30wdq87JgvTYiAK7Qfv3b1XmbqI0Gip11Y3XKjl1vHas26zPNu9gPDoVBN8zbEikigG+fVkrfvb8fyhi8jQdP/C1Pnr7Lc2es0STZy1S+dGj+uOrr+HigHNRGwRQzihOENB6jBWxIbKaXFuskf9d8JbZaVnkmzpNqbfOI8ZlyLDH0JBD3mA/DNA8SO4xNvnGBcTsS4iF6TF1mogY3HscyKTtF2un0eGjrDVZsHChLPC319giG/cQQ7CBpNFKPWzGGqiTPUUv5z0DHv8AdmuRozztOLPgy+/Bns2LM6Yh3nXyDA9a9Js1xMVyQuo2MTZmHDjH/b80ef8peMv19aIunjvKV5ddlqpeSJ2t7H96cYtiEM6RqVjjDCnYXBcosrHsdyHWp4UxTT9YqZbSHqJLwrHe98dhKmD+gls/2/Yjlm/bS2wjYBsB2wjYRsA2ArYRMGdK2yjYRsA2ArYRsI2AbQRsI/DjR+D9P94ytPDUieyWxiolAyb5wFyvq2lEcUH2UidMddSfRhlk4a40ugcbsjS7HWGEG1UrTRkf1KDdHW3k3taiZkL95BagY6daVdEEmxp7YwNQ4m/MIZyD+bmV+ruN6sG8pH+8ZiuzD/WAHc1kNxTAHjTivbH7s6eh0QqoWNuBho7DvlH/GDh04JyaB8K2lSHrbzJ0jXLYsh9D+UvXodmoQmiMmAwpw+o2+XwDsKxNe8rKq+V1ziiSXPms5j08CI1y8CB1CWtRYytqwN1OAFrTVHbBbs0w/i1AxlLcAsIaxryxi7Sa8bRJOPz3DDRCpncF9HWlGTggotes7zc2lyZzyjiL9WDV2SNfeQNMh7sPKASVqAcqkS7uQTM/b/Wdl2j+T25S0f59yj6ZhZqlVnk0UjvIiaqqIYOR11TWtSo8PEAR5Iz1dPaS30WjFzClHStpA9w6wHQ3IHZAgKcWzJqkyy5fJK9orM0ca+WCjVkVIETO3uPKy8HatBCVRXUdSlVjN01up72fIuPjsJ+7TOFkj5ZVFKu2uEzrPvhcBw420sRr11CayJGof0elosZbtFxBEYFYK+aroaZcoXSznIeEgFO2qQQA+NPXNyst46ySx03SrY/8QsFRfqrMWKv+6kwFu8bRxN0H0N2otBMlgCGrNGRsgJqLjsuh3kVv/hE1SA19VqwN+7BydgIA7HR018ixnrpk9SJl7D+hk4dO68rLFlvNrz/+4TOU2Z40Lz2UmBSMqsKoA7HPHeoNuO6oikqsFFHp1bc16ue/eEABkZF68qZHyFxr0gXLZmErCWAAMOUNOHpya6GKsS2eMGMimXo15Cd6oibu0ntk7fpHhGvphfO1FvvDbCz+5i+fjhJ1nEZPTqYRXaRjH36lo4cLdARle9LkUSh+7DRz6nSNxmbVw6dDZSh3nrzrryhVnXTHLy7UkgtH6MSBnWTuosjucUIRmw45ALs591AshQN0HLWUl5eXRVgweY+hNLbPkNUWhlokp6xEQXEJuur2uwE0/fTX526kidtDjusiOfr5aSNKqE6y/mZNmsp8JLO1GRAs0AdLx+MKpdFdi8qm7GypRqaO05EzxTp8qkK33HuVrrllGhO2Qg3H61E992kEoH3hnq165/XPATh55nk+Vq6aq0N7jqo4p0kfb3of2z0vXb/qSsD+bgUBrLrRGDbWrEbeaRqTbUjeOwHB7Oy6sPMmq9LHQy4o21pRyjrSeayobKM5aK9ZcyeqlzpTkFXOo4N6lSZaZ3cLwK0DAAPkCXvUaDSDK8ima6TJGk5G4aorryX7dzN5vLsBK+LJSXRUeXErJAeyDfubFRzoDBjgjxUnShNAqWDmrH+gB8pNO/GYaFhCjMbOmK1dZP+mnTyNwnoJ97se9dQpAHGIDcmxmjN/nvyZ+3IxoCEPdyeNwKxM7f8qDWDkrI6jREXDA1iIOhGyiWGiGOVnF8SMHwNimUaqpZL9h69/tE3+MXa0VCias+b9UPVT10ztMePoyn25aN4MXXbTjZZdqQN1sIfxPrt7k8rIGrwQQDtt/XsARMflTd7l2Ywq1VT3KDTZFYXcBCUnB6uyrAJySTsqQnI6i1E9TktR8vBwlDtV3ONWmsi+8iH7cEiEJ81jVz3x7NuadsEcXf+zZ8lXlyrO7FAFec71zYWKxwo3evh4OYQn4OpQQ6P7FD8zS5mZuVYmX0gICirse01t9kRF5oodbBmW3WXlZRYoGxMbjcUxWXYAb+3tbYM2yEZlRzPeKDbt+tusrFvTsDZKRAPu9jEnTd55JZ/XKK8MWGdvFHuoGA0w7ObjhRq3GzUY+c2BIVjuO6mqvAJFXLm8UFr5QqLxCaJWDgkHXCqBWHFK5aiJje2iIQC5AAS3oFBtaTduEmZNpBnOemF+fdc++b84Uxjw9UcoVfvP5R2aafJ9IoAz9c2LxrMPoIIT6ndr7nEPDQHC03NQLWVvZdka5elg5u757FvzZ6NWNuNj3CWsBjuvbQOsbSK32tHB01pPjTK5zZCt/hZn+7c/nFvg/279fZ68YD63ef8filMY/BwGADBKKP4DEkEg5K0wX3etvGiqUlln3n7rE6UdztIll8/V8ovn63TGIZTxKKKp5SNR+xWhqD3FetkGKSGGrOTUKSmqZl5no0isOVmvKPLeffxwxOC5jB8ai+12AWCcK+DKTFTz+y1Ar4d7ZWpRPeuRAwBGZ0c3FvOj1EBsQVbmGZ4bXEtQYeZmZTEXUeQBYDh5O0FoSpZ/mAuv61XC5CvIdh2h09vW6w9PPKrnf/uE3v/4W73w128BTUPZp/RDeqjTyssmkVl+v37/ixexZz8FSadRoeTJDxsZwdo2H9LPJBwkuInY+VYV16gy76j2fIWKN/esxg9PQflbTP0KZq3HgpxMx/hEVKxnswHlDDmjG5vnIKUkxgJ0sWfDHtmB+d9MLrSXN2QYU5+IQ9i5+1stWb5A4RA4XJnjbqExKiOnd9Ona3Vw32mFQ7CZN2eioiODsFtmr5jXYFkSN/A+fuGBih2eqMiRSQDO7io4fgIguFaR0WNxThgtF9bgFoDqtr4c5g81GhtlNxfUj/LG0tddH/3xVbmzd1p6/WrGi8CJzBM4nEDk8fVFxZzPfWhRApbRDZAgXn1xjaLDonXHcw9rwLODnPiPFejjjfJ9gtpQMx48dFhffXqI8UDhevliVP11PKt16mhCfc6+as6i8YoZMkLfbD6kNe9uBahuhrRnp3gPe0XiZOIV6K6x08do6KQUeRED4Ye9c+OhbP3mmT9h+tEKScdfgayZqROG425ip1rs5ketuE1bPtmh93/zIoq+0brohlmqp86e2n/QAuOmX7hKTr5B1qavivXytZ//BavcgxAPsKFmD1bLPbn4mpvJEx8BwQlUkWfWrJE8nKo7vofrz1Q9sQUHd56ixpD/PnOh5TgzhPm39revqbg4V5O5ZjucQuoBn49ix7108VKNnzuLtQ9CU14G6tcMnTyWba2hM8gS9kZ5X4LdvSE3GjLM6aPFEKSkmAg/RcUE8uyhrmQ/acg9k6eOUXRqPGQDXE9qjOKeOcS6d+L4aepdg4aEu6L0rrf26KMnTCSXnEiG6jYiF9ap9FiOksY6sye6QMkTJmAFXsb+tVER40aoIrdUn326QUmhIbiuXK+KIxnMJ5TTicvkawiFkED7mtj/ObK2Zx9U3sEKlL6j5T1skqJTktRaV6SD677Vhy98okDA5Cc2Pi/PpEQVHc9QcwW22uQMewQnA85CNjh5Qns3bFJRWia1grVvwFeh7jWcB5w1g3k9a0Wq4qen8Jxhm4wDf1FOiY7vPYISO0Nx7CmigwN1EvD52JleyzZ68aqlOLika9u3B2QPQcIYBcR68/wZy/aESN35zH8obNwEndi3Q7984CmFMEevWrlSeXkl+uzzrzkaAdRSZ0rqOqnFbucyyAdL5iBkacx+Bw9IP0Z5a73OUHMs4NeIVqmx7G1M/IohNXmxTzIEWWM5bXFxcKsw656p96Z2DwDQmnXRGUcTOwi8Zn8wwGtNnWYJsMyHjRuSUaWaNc2NM48hz7aixG3rsSfWhVLNumyy4H+oMWv+zoNrcuNs6ANBwMKUjTUy56seSGSdnJk6ybZv4yBnHECM8taAt+YY+e9+nScCW9fBmxnbaKNA7oeI4EL9npfqzzloIpEwjTgv8Vmp9cbZw5x3DXDbxQHR2hNwWOznHAWvAaefftZ1CEI5LYoKd1FKarhChwwZvfhecl1sX7YRsI2AbQRsI2AbAdsI/KgRsIG3P2qYbC+yjYBtBGwjYBsB2wgMjsDnf7oxIufEsZJm8qxiwgIUGRqKHWYTDXDsdckKdcDa1aiUzJc5vBs7KfO7ExlJDiCPTvzZE2ByAGC0qYG8x44m/s4P8KpHxTXtqHeNEtdYHJOJhk3Z+a//orz9Z+itaULA8KY1gHXnoPLWjmZBF83jNpr3XQNu/LuxQDbanEF1jvm/Phjdrhz2/WiIetB4Mo3fdroOLcbey87k0A7aJoPVAqwO2hw70+Uw3+MCaOpMI86RhoEBBTxocHc7wbbn53XSrOYtLVtmd5re7kapYTHQB+3HzLiYazHgrVEWDmC4bA79fXYtNLhgk3dgIYjCpNU0UwBvaYUwjvTn6F70ozx0BmQbTdadL9lxDcV5gANe5G9iyerjK8dgF/miREwaMVK+0dgVYydcRbPYCTA7fNpUdQG0fkVebBAqmYkTpmvr52v18VsbFIsKIjgmCdtAsocDPBTg7SJEQ4BT5K72dWkMwIkjDdUigJHdX36LNA4rvICRikkZTbRhk/ywohzAGrmwoE1fbd6k0uITikKpFBcZwhg5KSEqBkvcVdiO+enYjq/11aaNyiunXYl9sTeWeMaictmc+TTEyTjFutPA5MDvoOYdOrpmrR594CN1oVS86sFrtXr1Mrm2l6s9Yy/j2YmSu0u/e+Eb5Tf16LK75tBQThChe3r6xr+oogJ1M+q8yBh/2QHi5wAi1bcU0PgxmcwDuvHaC8mPnUfz9nNtWHcCRRZAPuPnh4d0B0Clv4c/uYVGZYBtNE1tSy2JjKubexlHQzklaST2g4d01rIU9NNILMXdARYDBnxQU55UDFaM85dM1d4dmxToEaTt357U7lPlWnHxRCapI5a9+1SNaic0zkcP/vJBzVk6i65Ppr76wxtkhp6mVx2mPnIxM9Lz5RRipz/99W4NJR8x/eMd+s2da1EzJuqxP96tiqLD2rT+C8UNSTFe5SrMz5ZfVIQuu/YGffXmuyj/mJfYymbn5aFwjAQQw0YbO9jA4DD+rgjgLFbjpyQodcY8bX3nIx06lK47f3MPOX9d+vR375Dj26Mh2F3GjYpS8sQRlnK7Lq9WB7YdVGkeTVg3TwAZT+08dFZxwyP11uY/Yr2aqfRP0/UttobjsAtuq80jg7ZA2QV9OltGA5eGrwvN1iOHy1Gi+er++28la/kIdp87UG8y/2h6+6OI6kLJ2FjfDJ5PHjb3oJ/nwhNwLSI81LIn76K5Vg9o0oDNK0+s4siXDARYqStB7dNt8tXsrBxHvwDymclZ7iZfOZT8xvJC8kV51uMAaz3cvZV25CjNSFfskMeQz9ahjRsBwRm3gAAHXXEpWYv8rHc/3cbPIk8TgoFpfLbRgL7uymUqyD6jiy++FBAmVIcPHADcwfKX3MVObAXDsbqcD1g/bsEcEDEajYx7Q2k+uZsHZAc4HIjaLze7RR9sQg1XT10B5OlHDWOa+IPg2CBw9a++/kfBW9PMpeZ0AzDZ06xGPAYYhb23v5OuvvoizZ1BvSEPup374Q1QOUBuXzFWnHW1rSiq4vmeVnJrq7BKb9aBPTmAtb1KHhOBrXaKgsJQ0vAZM08Uowo8q7PZFRpFY37K9KEAs9hpcn+cHU0+tL9aeJ/w2LH6+OOtZIAe0iUop2579jbWmxL1ncrge09CRogkgzhYeYVVkIFowqPMcgAsdXHGjt5YZQM6OAO6GmDW3VgdAsK2kNddTx5tK0rXHpqu9oDUba1tVsPWBTWYIR75AFT5kbVrVLadzDEDSpr63UUNNq4Sfn4+KDD9rfy/RqxKjfqssrrKygL3RsnlRz1ux2LYkH2CAyGo8P65BUXWcxgahp0oEqRmQM32LhSYuCH0QFwybg8dkBeaUEN20hA2ebLGGtPSlVrr6uDa8f3mvJkb562P//U8OW+H/Y/grSv568ZJwgtbdTcnSFkAdfBoeO/9HrWOAAAgAElEQVQ+ap8Xn9U05lElGicIpqQBV83aZRw3zLUZUtKgOtjYZLJM0Fw32YkMH+QpLCb5Xy/AU7ex4T7Xsh9UNX/3aP73uW7+/p/l3373e8x7GBtis79wZy33cujWioUzddklS7Vp80atxao4OtpfI7HydnennnMNOWdrLELH4qUzqdku+vNrb6KGddLDD9+H1Wut0sqweF95pz57/nUdx4lgzrwRRDpQ98lELyrLZm45KRWV5R4At1b2QAGePopPGEoNcde+PYcsxdqoUWOUhfqzgefAjNuwYQmMUT924KeZO6HyBuBcuGgqgGGRmhik0ZOXkLFar4kLFuvFB++WC2N/+UOP65E7Htb+fVkK9fFBaduOYjBRDz31uJ667ymUxk665+F79cF/vgQhAgVfaBfgVxSWrUEAWglKQQ3rjrOGi3uPWrMzdOSbHZCkhljzdgeq3DoAzJEow+zYtJwl172XuThsRLyGQzipqKiA9FUDwDwDBWazBcofST+qRp7zG+69Sd2N1QDfheR8zkUtmKYjOw7gzNCo0dMmaQ5kKi9ILj2AZE6AOlVpqEJPnIQsVip/iBFTly9DRUe8wOFj6oQAUUImdR051PUAyK7OIVgdT9OYK2fIm5zc5sazTFbU+H7k8pJlm38wUxG4ibS0NaG+a4cM4cm14rwAuDicjPXQyChlHzulUcPG6W2ygzd+kaE/rHlSsVOjVIKVcnFuFm4AAK8+/tQ5Zx3YnG9d2+WrV2jvnj3YR5errBj3E9wevLFAj4vz0yVXzBGxvmogT7aeZ9kf2+b4xATWlUD2blLh3t3KzSDjm+nbhWLaE+eG4eOnQo4iPxUweedHn5AR36bMGtbbBXM1e/Etyvh4o3Zs/US3/+kB8qGpTZAlaoiVOAFwmDJ9hsJHTuH6AngGgpW+ab3ee/6P6mDfDcbGnhTiyYgEdRvLXMh8o0aN1Oyl87kuF5UeXcf60QWo6KkXfvs5YG6XtW5eunKpLr3tUu1et1YVOXkaTybxaeanIcYEMW4tEO12btmoApTMpbh7zJk7x4rGOJZ1HNJdkmKSRjBvetQI6Sv/RAW5tt6ULGBhgMh+9qP27N1a22vlB0mqB8eSonzILRAHB1Dtj5w6XFOXLaKWeeJWAjjGvRf25XX5+aqmFidNncczhbMFjhVffvyicvPO6oJZEzUqKRknhRqFzU+Sg2ek8rG/L04/Jn9qw5Zdx7XkmjuI07hWnXWQYCA9NFQe19z5w1DC9qmuAsJa+FBA51adwYkh8/gpHVifoRFRgXromesUvmgKNbtQ6//0F82cMFbDV16u7gbpjZfe0fZdBzUMFxNXLIrLIBbkA+i7D3HUb158FieRUYCpjQDYxjIcpXuVg7aSR5ydVYxzAveLmmjWOGMz3ABpr4cx8wzhvlS06t4HVmvB8pW6/oqbIC4165bVS3TVz+7DdcNHb//ht/rLy59Cz3TWiFg/lRc1qqyxS5OnjZQ/pLt9h9JUipTfEKjY0A6Weou0xdrxna8fC95aRFnrPARJifexY444OfGL+xloajxETmeIAWYNbGf/NcDrnDnr9VE/Tc11gtzEEnBun4KXNPsbE61gavEg0GtIq+bMY97fxMSb+BhcVMg9b2RNaAe8NeTbf6a8dWMtoVxb4K1xAjHgbT/75s4+rKx5zw7Wlwb2z3YQnCzw1kTh/A+Ct72d3DfA2ovnRmnuPMhh9h0QXNkPtEMGZm9kZd0zbu1Es/QYANdwbbn39pwvap2INMnvVUVmvXwp5AuWTtCQ+ISEadf9Je9frdG2f7eNgG0EbCNgGwHbCNhGYHAEbOCtbSbYRsA2ArYRsI2AbQT+jRF4476F/kXl+YVtjQ1eCUPCFIvaog0Qq6KyWpWAZwa8NeCmARrO2x2aZq4DCk6Tg2YWXnqFNPHsselrVG+LAW+9abg5KxvlZxMAYbeTC/lNgKb2bT98mOeQbJrs//gFjMKB3oH8JHfYzubnGLUsboJYJXPopylmLsDSpXH4N4CpxZjmlO9KF8yb5hcaFS7QXs2wyVuwOh7oxfqYZqZpMRvw1Ehnnfl3T5omTjDgHWlw2KO6M4x3eu80/Z1JvuPw3oXtM02JftjpbgCxHu5Yy/FaB2NJDKB9XkFncgMtFa5FeSc7y9h+ObRYmbJd7S40j13UwXWaazVNCxeAZl8vsiBpeHV1tys1JUaLp43S0DBAU66xoKJWZwrKdaqwApVbjTzcPFCBedDYRO1LZ9HFp4e8yViNmJCK7fFIhcQOs1DpvqY6nTrwgVqLsJsNjpN7dLTsACXtGEQHrreX982hCRqYlCInLDMdsAJ0pMHaDVjnSXO4CxVXH419e4ASB1fUF3b8wuLRyamGJkopuatteu1Xv9Gxg6Wq4dqTyKQck5yo4UMTFE0jsJRG7BtvfYh6ogc1w3QNTYizrDuDUOa4h6K+iw6Wr3uQMgF7H3nod5q3apwWXTSZTGIkH/n1yiyiyQp4mLm3TWeq2nTLnx/UisuGqjPvpDY8vUnZmS3yGOaKOi9UJVjffX24AlAfEB003BMbyqlT47B0dlDh6VydPtZOI7NGPqjiUoaHAkB1oOR2xgI4mOZxnaW09kfZ44XSwqhRcrLOypOGm7Gxzi+tUlN7jRITwzQ0fohmjB+GmvKIlQP4KI31qvIMFWD7WAFR4WAxCDGqmJkzxtPgGtA6ctfKKlATePZo8bUL9dDPH5BzI5bOtzykbVgf3/fSa9jtjdQfr78d28YSPf7pH1CQeuuvP31IG7cUacHqmTS4AdlpthVml2v21CkaOzpWG9O/UWxglKpyq1SKpXAPFtqmyWXoAC0oKJu7ahXkE6FKxnHi1BRNmBOqtZ+fJgfvZuUc36X07HRde/9dKj14TBvXbGEehmn6xRMUnuQn38gh6iMLee2L76iYLNrQmHgyOnPUTR6dm7ejbrlnHuBXh158dL1OF/Qr0NdfIV4NgB3xqkRUenRvjiZibxgc7aNtO7OVmYUyD8V8CBlx3ZAfurqarBzpaFTK/czh2kqsaXkGad9ZwJkr9cYdZVkHQJkBIdy4DzUofMqrKwEPvZQUH6jO+hZAaxfscAEtWlHu0LA1oG1PH0BvQy2Wl44AKIEAaO38aqGpyMzDCnTmnCnk34Xpzbd2qBYryZBgR02dHI2yeQB1cY1OnikiEzDUskCPxE50KHM0D2vHurJKFLlDUGAHA761qhrFUHxEjJxhk8SlxGnM1NE8M76qKczWhrffUywAX+qCyXKlQbhr2wm99vExlbSS0eeO0hUXAJOzff7r/zt4yw/uRrHsYCG4THcyat1du3TBnBEalhJGjSlTfi6qejKIA7FWdafW+fE8jQb08fPz4j51oa4PtWrTt1szdOJIGSCvC9bmSUoZSdYsNbSkoB6FbLn27SNLOCgUNToKt6Go8IrIAyYUfdy4mXKh7vS7kB3OnD21bpt+f/+fFTsxQKNmhSsF5aAHNammulnF5MUWYs/cjVq1g4xFL3Iv7Q1QzrrSQb30M0pXSBBtgGx15Jr6kHfrGwD4DDhfXoFVd28ztdoQkMiyMyCkYcuY3Fauv74BW9iy0kF1raVEsodEYCz+e1G1eQEKRpA5HaFo3ASMjWhlZbmKUDsaZa6x26+urbbyMmMTEvgVo0r+e9e3x1F2lXJ9rnJkHtvTBO80VpKoUhuwGLZj3B3NtVhWzYOBAefB2R8LaP7z5d2orcydYf0yXtjWpxw8GjsMeJI730nNhajiT+MeQlZ5eScWnfBIfIxN5iD5yM3MUaNyOgfeGlLFYP7tIHhrgMqOLns+C2QcMBpoQIwFgC5kGzvyc6EonFOLDc7xf6YEP++88f2M++8D1RbAaxknAzz0tisJYO0nFy6CXFaOS8A+gKcILIBRyqO6ZkIp80y+ipl/o8bE6ZY7rkTdlok69z2NQME9deJU7UzbpUvuv0d+YSl64Z4ndXLHdjJYl2nU+ERt3rSOOlPMejXLIg7s3HUIUkoRZCV/LVu2QlnY8efnl2DZ7kP9LwRz7IZMEk7dyMSOH1Upy0chytfhI1PJZc3T4oXz+TsnpUH6GDlzDuOK6htS0OY1H+nPv3xfL7zxtLyCQ/XE3b9S8WmAO+Z2Vw/EJ+zKG5iTYYA6r6J29Qlj7SVrvCJvH2SJU2qqq9bptAJIJKXEIdhr3PwUzb8C21gAS5d+d+Wmp0PcWoul8gDPHbUsKhTSVS3z3wn3gRByap0A8QotYsGEyVOpjX0qBKg1pL1Fiy9UJHbIuzZ8jv1+AHscF+WeLVCPQ5emzwdABLQ2VqkleTnYEm/VKNS+I2ZdrNpjEFvIPc87fZYxK8ei3ota2U52b4zmLbsAK2N/laCYX7+OPPXPzuCw0K2HH71B0y6ZhiNEPpnVgMvs6bajiHRiHb/yzjtUeTYLgP4rrnECQHEnDiIdFhEvOjpKURDYXF389dLv/4ris0L3/fIOaoEH6uD3sUuP0Iik4aqvBJiDXHLq9BlssIM1bsIkgFFDYXBRBc4beYDOp48dx6a4S0OHOVmZqmETktXv6mvVmGZU/GvXvCMH8j7HDx/N3stNUbOTYIFFq5l5kI8d/6mDx1XPXseQ0kbOTFHc5Djt23tUUyZfogqA/AM7t+g6VLhNOUd0Yts3qMb9tXvfQQ1JHKbFqy+Td0wE+1M/9QBUffbSn7X+3T24rvCcMecrW/pU1owalwiLUSPDNX/WUC1ZMhSAtJ6ajU3zQKCef+4t7d6Wr/ioIXrijesVGBGm393yH0QXsA9EZVkNMSc0OkRhEE5MbEVBYb4WrlyokcuXEkHNPpIa2t+LHW5vMKBVHft9bJNxzpE9TgPMV1MpB3CoGBioBaGrJN++GXVuLXvgIKyxUQdDOujrqGQOdbF/9lVlwUmdOXHCIkIOHTfRcispOXUSUkCbElNnyDMyDFA3Q2vfe1v2ED3nk/ccRTats3+MOvm8X732F42DiBEzabZeeuEtbXwvzfD8NDzFS9fevIT9Lg4G1OLd6WcsF5PZkCxK83q1Y0ca+8cJuvHhG+UMCbWhEDA0twAnDva37L3LTjWgkq/U55u2q5z9pBtEG/smSD2M9KjJibrykWsVO3Yq49DMvYewdPq0PiE64+DeDAs8DAok79ZS4HdA1jFuHx6aPi6c5+UCrdu4XnFEjqy69S5t+O0r2rB+l254+B5NWXGJOjmwvP7r5/Tmaxs0fWqS7rz5EuZNlr75eqd+cudtGn/pNdr++fu67ZbHcIZhb8pz5sTZynIcMEQYo7q2Cungbz8KvDVgKntaa5E2zkWcrexMHA2gsB1noiBjiQy5zs3D5NyT7I2TwAC101inE2Bh1XhHVLFGfWt+mTNPDw5G5txgzoE97NvMn802ZjCyhnXVkGuoFV1kwzZwQGvDPr+L1/zQgc+crlw5i8GDwOnJfEYICFxqr4lwsPZHnPE6HFjfDX5t3HUGwVsu6d/++mfKWxN34M4B77qLhmvStAjVsXfswZ2iA7C2l32Gu6eHZZXcSg0zETmGQNfP3sCd/zWw1Gz5NlvFJ6o0cUS45iwc2xoaGx4/7ZrXqv/tC7R9g20EbCNgGwHbCNhG4H/pCNjA2/+lN972sW0jYBsB2wjYRuD/bQR+f98Ut7Onio46ufYnh4f7AKqEWdZRZfk1WKk2wz5Gjcqh3mRYmcawsdoyB3IvlE8GOzWYq2k0uNH47gQo6QUExJ+NLFI7ncyvUjPqkS7Y+N3YVfH//2b/9WOv9m9Ze6aFa5RJph9hehkG8P17T+O/vJ0BZY2y1TIcs3KcaECYhj0dAlfynBzIcjKKI3PdJhPKsggzql5A3wGT50uTswOLrMYm8r4MG5xGlH0fTXeA3AGstIx1lpebAW/J2wRUduDQb4CzNpp8aJN4fyxSsea1O6dSNg0PwybvQsXUAbO7D5a7AabsAH5dYPG78obGmqyrgQYL1zES8Gv06BHyQBVak1tB3mqeGr2xOyaXtbmpA1CjHlvbFqvh3tXugWLUXuGRsUpKSZS7LzaYfl0aDcg4+9KLJLJRX/7Zk/r0o3TVAK510f30JTPQBYC6HhUYV0Mj1E2pI0Pk79Wr2rIBGrtlWB0PNmbaadC30QdCtKBA3A3jE30VQZbdJRcu07yrr+FmGMAgEyu+o/ryvS38nkPTDCtjvgeXNkWSgxcYMFTp2B/nAoQOoFhwwJYwPN5Dd//iMZSqqBvTX9fpjXu0+M7V6nYpBjCrwzo3WkNQU554/yv97snN8vUfqofX3KwhY6KUv+mk3nz+LUWlulp5vFnf5mrv0QFyaH3V1AOI04RtJgqaBOydfT0DsPTLBtTt1U9vWoGFr4s+emeDfJ0Bo1Bb9KK2Saah7c3fD6FhP3rMFD3y6G+VfjxfwaE0jpg3PdghRsaEo9bz0JUrR+lEGk3dT9P080eu1oQp8fqMjLUm7CZHzpiMKrRWB3fs14zp85lzrvoL6qC8asAab1f95JaLdd8jtxOeVq4bL7gGNY6Hntn6JapOmtDXTqRJ5au7//y5CrM+1dOX/xIA0UuX3jKLTL8g7dh+CPX3gBbNmUdTFwABAN90z3Zh1deNHXKozxCsZmks8oz1oyLr6iGDtbIexbOzrrt9uV76xVuKHBGiB15+WR8/8gzNbHfNQwG2+dVXten5rZpx5XytuHaJTqVtp7HuwVgm64/PvKmxQ1OVeeqMhiTHa8z0kXrm6d8rHivQwiJnFZYDdjl36clnVioC9eu+dQX6GtVpyohQXfWTFXrz9TXkJtdhf01Djuc/LNSD6YJlMM9RSBBgK834HtRV6PuYQzT9GpotgC0gwM+ykDUgmXlG+wCiGrCwdmMMvQDq3LF2N0qxNhQjdbVNiokJUOpYVDgleajB3RUWBdBW4qnjR/Jp9LahPOa5YWyWLLkCEDZaf/rPN1VSWE4OYRRNum4NZY7ml3Qp/WgWaCbqE5Qlk8g9nkizddxU1KFvvq3Nm7G9pMltFJyJKRFKRnVbVlaL7WI1oPIQ3XjbxShO2rQb9dc8gFtvgOP61gYa+ZlkKp7B6jJIA9gHdPWSH0fj0HIv4DP+g338DxTG/7vy1uSR/utq+t1c1XZTwwAWe1AE4piriRBGZo1LViWWmzXUcNPQNvXJ2clDZSXkAA8Amg9DpZYcSj1oUVxiEErDFJ05UqwP3tgqO/9uzZqBmoz56uIKiAeglH+2WZu3HsVu0QGlXQI5ym6MNdmq7p7MPQA3rL9rUU238X4+WPK6YbH62acfoAL1BkQeqhPpJToJONXeZggyhpyAGgb1tKOpoyhkTcPZhWxAFxdXLJjDaKb3AZg1YRPfSVZkB0BqKwQXk13bp2GAUW5GIQUo5u3iDsDQwDPNnHLrgnzgyr2MVhCEEvcQP/UD0DQVNmnv5v0o1EotIsyIpATqQiLq7iCe806A/xps+1vJWyTXF7KHlw+yPWzNm6q6VV5HRjlkgwaAgS5QBwd+vrHENDdpMFv3vBrVZMCapvDf1bL/FcjnxvybX3ZG4WdAFGwxzXpm8NtOA1ahgjJkIaOF8kRxFUods+e56wN8tIMsAfeD11KzITGY7FvLxphxZshRNbMGsuYb0LsLAlMbi0E7dpZN2GMaa37jEWpUxObzsdKqF/DeAAUOJg/RImVYfBhjmUGD3/zXP37xUmtRt0hY/O5ksnfJnvT08GQdbqRp3gfo7CkPlK0TRkQpmDWuqLhQScnJioRUUUgmvAE6urF1raoC2DxSAYEoUL9Z8yvt37Jex4/naoA8yZzMGrliGf/Qi0/JOyJIn/36SW3b8I2mTBqnK2+8Rnt3ruOjMl+Sh/FxsFY+m6cSCDKB1NqkUTP03ubPNW4eIC0K780QQO65/xZV43jx6iuvA1KSH+vrhvOFJ+DtMBVW52ER7KIZqy/X/k1btWXdTj3+DK4F2MqW7DuiPzz+MkSRGP3sjdfUQMb37558GtC/iprHesMNMc4OxSUlKi5t0Orlk/TAs4/LKx4ASTUQqxqEVlpnt+9V5doDSpiSqoilswk0Zh4yipVkzb/38jtqq8YKHrW7L1asA3yekeNGsTp0qbqqROEhERAKUA/WEejL+BtzFR+U7PnYns+cPhXF/GjU89uscQ6iVg/DRjoiJobb7aj2/ALmDsA/2dg7vvxcvvXsKYYlkXc6RS5hsed2ZUiLUaVuf/8tndy3n/UhWrPnrVTgmJGAtPV69oY39Pn2TN19/VLNXT5Ke46t09V33yE7VLMb1ryrjIMZmoy61o15082cDgrFopjohYNpB+UTEqxhE6dYOZvBSVP01B0Pqj2rTM/++SE1lR5TThHq5+AoACyIZ8Ql7N97UN9uyda8RTMVw3VORTns6Gmsmv3N7ORXtyqzDsuzrQo1XqPyACuDomLlHYzTB5EMFH5+B1CtLVcDRCZKpI6l5UHM2a96xm8MtTM+0FOpE1MUNjJMFeSg7uczz549H4B7pzYeOKtVF81n2c9VxqECzRg7WjlpxarDkn7C/AkKoPaMWTjV+iwCJO0nM7m70U41EPDS047oi3eYw/sa1ELG9IXzJukP//lT5uZe1bbX42qwWM888YIyT+YDcidrzswpgKkdeuXlDyEoeGghEQZDR8QB3PaQ3V7FujYG1SrkO0AxTy8/vf3KN3xvgdqwWG7G73bk2DBFkZ1s7K39yPC172uStzduBSHOcosO0pDRyXIbMokxs7I/+ALY5XOYPOF+5q2DeyzPYpPW/eEZPf/sBk0c76sbbgfcL6nCDWavhkSG6if33iEPyIlfvf57yA12mjp7gbyG41hA5u9pgN/JPGtyCdFHj/9Ohey1LrxhtYaRK82k1zGAzqPbv5Z3QoRWAVI3QdS4euZtuv7qKVr17H3qc4csSi1yZc4wcciw91PWzgN65smX5NPhh9raR+UNRdRkA3D26NKrV2rFbbdx/eztsak2QGc3e4WDX+zB6vkzCKktWIH78Dnd2PNU4ziAin7UUN19/32KGN2qwzu/BhwfpajRV2rfG2/p4Xv+pE+2Pa1QwPsuJsrLjz+lnd/u0Otvv6qQCcuZZ++xvyvUxHmrZO8VQPZypS6+6Fry46twxTGuQKYQQlo1m29rfM1pxyqgP7Qz4O9MTR38N5PZ/vcvq5qe+0+jmjX/ff7fe+XJmcfHOBSZIm9IN5x9DLmjnznWy1nEvN4FC2hDZO1HdtoFUbSTeWXqvIl/cDDxMFbMQI9FRDIqYZNP68Dz0gFxqtk4wBgltgFwf+jKDfGUfWoAALITwLCRnJszVD/zqAmb+TbjoMPza/Ln7Xj+Bs9z/9ql5Ls/yjorAtwPWkcbgT9kWbOu8dl6+RnOOGrcdnWqRowNUmlTNS4fHtQ1Q6Ll2ogKMjEA7WTeG06wsYnuZT55OIWpnmvftHEfmbmtunAp2cgTh+W017WNXfizNRQ925dtBGwjYBsB2wjYRsA2Aj9mBH5E++LHvI3tNbYRsI2AbQRsI2Abgf89I/DsLbO2FRedmTuOJlRokK8aUV3lZBaplQOuycEz+YAG4DT2ewYMNQd4D1jWJkd2MAuJxjoNX9Os6IKpbBodDZ32ysitUQMH4S5e280B/78D3loH8XOKtfM9jR9qC5jXmSze8xsC8y2mYW7ACNOQ8MW62YFGtAWyGgUa12/snzmbAyRxrYC2Jr/J5C4Zdasjn7vTKGkBXB1ohNvTyDBZTe4u2KehKHSjwdGPqreZJo9pnpimhskJdgCoHWzYY/vI9xvbLaN2cgVwMNa+XbC+TV/DHdDQqJw6O9tREroCdNWpmZ/tCjgcQiM9zNmbBgs/G1vTuppqK3d4CKrFZKzuOmiaZWYfp4GMGqKKBozJauKzVNZ1WGDL7fcv1YKFs8gg9tHJbw7rkw+38vpSdCc4+Nb2yD84GpChndy5ME2bNFzjxqTQb63TyeNHrWzSOYtnySU2RgWnj2CxWIsF7ySuvZt8r8NKO3hITdUVmj5ptMaicglOSEb1EYVgIwKlRAu2z7nKxmpw/7bdZM/lYOHYytg4w/h3x3K0Tc1VgCzMi+tvvUrPPXe3Pr37Ee1NT9PNT1+nYQvGM27RjF8NysCTeura/8TW2U5PfPgz2Xu3693n3lQ1eaqrb1+IkihQa/+EVXOZu0ZhNXw06wRKWYAdAHQ/P3fsEcmx437f84v7FDMhRc3lefrFHTTKD5WhaHJSsJ8HuabRVpayAeq9fUO0fsMusAYXwPAI7in2aBWojRnaQLLO5k/34LUJ+uCdbYxbsC5bPRcwp0JHjqUpYXyKxo6docdu/RW9KCzZLlmlszTmt+0tV3ZhPUCn9ODDt+mqW2n6px/WXVfeL/rAevmT5xSZ6KbfXH63htHgu/jxO5T7NcDn4T1aeOF0nTiVrZMncmiUdWkszygaBCWSK2hAuzJyRasBENtQk1RhIVjXjrKVOeXoHAiI3adjqDxuv2uFpmLtu2L+/fr5o7eRYztUL/7qTt3++K8VPHSK3vzZA+SxZejO+6/QQCCWcKU5WnrNXdqz5gtt+XgDqqMxciE30Is8ZTwTVV9WjiKyR/vSq7FNlD759gWd2LVNf316nUrIaIxNDNFFS+do966dzFHT1POkCdqpsirmHk1jR8AeZ6PoMA05iBQOFpFB5Acz13mmykoKFRrsz7NFPm1pC7m+HpowabJOnj5lKcRM/qEToF11TbM1l5ITo1DWRQMUnwLwj2ReuyltPwSEekNiCNLsC5JUiZV3S4OXDh/LQ0mWizVzgBYvSQW0atLUaeNReGUo/chJlIdeqLIq+PseiAVLFAJoUFiYAeAKAIaS/hA5irFxEbru5qtUcjpPL/zmDV177Upd8NNleuull5SCAn7i8pkq3f8N2Y5Nyj5drXUfZ6DIw57bk7rAc20AYIvQ8T3U9Z8JS/674K2pm+dt3S27ZupEL/XJqP0jyBMcC/jsiJ2syb0OjPCmaWsy8LDbV70AACAASURBVLAhRy1VV4vFaBPX7Niu2KGR5EB6KTTKVfNmAxKgcP787a0qrsrH2nM0trNhNOPbrFqXm1WrLz87xJ/tAbPHW9mbnQC1/lhP1gF4nD1RSq1F8Yr9/uixSZpx0QLsMckxDA7S0S07tG93lloAMNAHWWrQdmqKM9duQHvTKHbB1tBkXRvlkCvAXhtAaRugbUVNPa/tsfL43LDMDghw1Ngx8ZBBAKNR9bSQ5Zx1ppDnE5VRiKuGJ2EjOzxe/kFB4K+ovkOi5UmWdj/1vhPr46yde/XVZ1tUUVislPh4JYyOIEs3iiZ+u0pQf9bXt3Jva1VaUAFoje7UK1y1rY4qrarns9Mgpm60sriYZrBRdBsbYtP0Nl+DKirWiXNf/13wdgAU1Bnw0dsdhRDzrIuf09iKSpiK382f7QFTjVWlF1asPljAOxubSIgK/azNbh7EAGBhadZ6AwaYnFnT7G4jC9bOZCPS9O5GTdXG+yE+g5RFQ9uAI0YVZZrjVpMe8NYOUM/kw7Mmmr/v5326TGPerP9GXvUDX98Hbx25z/38bENuaEcxb64IbwpFBntoOISc/s4KHAoCcVjwgpQBwYw1yROlVFVVhZYsXqKmbjftPPi1rr75YkWMGquv/vKBXn5uqxIiIfcwN8bMGKOVly9VHRnvR/buYZ3vRkE3Xdn5mayx5G+z70kcGorylBxKSB5nMwt0Jq9FC664QMtvuUPPP/aoKs9UkGm6xMq5Nbn03h4ADV3trJveZO0OI7ccshL2zMuuucKai2teeVupIyZpCESBRoCss9gDf7v7hH72q0c0FEv7Vx68XfsOlDBmTmpERe6DitbB1Yn1uUZO1NCkoZ5aetVyTVuxkJgDd+6QyaLsViM590d37lL2/nSVny3UcMC1hBHDLFCxKBPb2nLUuczDGGpWPNbOtdjBOwLkDh82ylK2Z2ZmWWPnDohyhDXJm7zmS1m3QsgHrq4iF7im0so7jp+3QH1YwXfWcu3HTmJD3axpS5egtM3Q9oOHdeP9j0G0qFcTLgXezIN6gG/7xOG4OSSqr6FcuQewZMae1s6pWVMvn0mmapz+8uRb+uT93brswlGat2KEOlyo14tW8LmDyNg9oBN79qG6z4GoVq+UlGQFU3cSIN9UGVIF63PqqstRfoap9EyW/vjQM2SXS/NmpSpxGK4IqJiPHj2KejkGm1sfff3FLqUdylAFcelDIXyZbHQHVKMzlq/AwniYnIjLUF+Nis7sVemmNPU0dGKZX0SGbLNCovyVOn0i83hA27GmzjrebEI9rSxsT1/cAxxx7oDo5e1jr6KKJt316+uUhDVyzt6dCu9xUzr2wceOnNZPbr0Pe95h2v72Gp3MyEA9zZpe0yEPX4hNyX6actFcTUcR6x8RybWwsJJFP4C9fFdrnUr2H9fnH3yto4eytHBsgmZeNB5yZBrA51wFjJqt/e9+qs/XroN8Gazbfnqr1vHnA+zTLrzmIs0gssGEj5Rg23xw1wHVV0HACUlR3tkS7Th4gj2Zj6aQZZs4bCibVAiDRHIUkxveTlZ7K/d8HCSneViVB8TFyAUb8pY2F1XmFDL3cZQozUXhTXY4rMNq9klV1L4LFy3HmjtZ9QWndSLjoDJ43ZTU8XJC3ZlXgloZBexM1uQrb75cednHuFf+ioMsYMd8P7Nrl6pyqKtYFg8nLzcmdZ7yzrAuhwThBlGsz955HRvk0QoIDNN+gPAPPkrT+CQ7/eeLt8gbUHUAgs8Atc4Be/7eynat/3CDdm7eDfnUi2iRbq6xUXaQB396z+WaetliuRICbs41ILnsnV1UdDpH77/yESpp9sCAlLMWTMSBqFz5RQW6aNVyTbz4QosA0sNaVbh/u1z5nCHxU/Tly2v0xauf6InfPaCU5Qu1nRiGLV9u1O5v0jVpwlBddsXF2rDJxJiE6ro7HmCf36F1677Qho1fqYI9jslUN7EcvaYeG8Dyb3uDfwe8PV9gzfcMegt9f22x9hiApW7Ua08+txtF2R4Cqh3EmAHDxAUzHrTJNy4VhqvB+QYCXQ8EoE7qnLmu8zb/lhMD6xn4rkXOMXb6xlmiFxC/rQ0HmD536yT2t3Pb3z6TscJn3Wa/YcBbV362QVhN/ntHN5m5uPUYwihoqvluC7w1yvbvfp4fczr/PnhrMm85bVl7hm5Yqd6QBu++fhLORV4qaCSSwZloH0Osw23IEI9aIVEYy2Szjhn1bTf/5uOBvTtH3G+37FZiWIh+et1lnHFbd0+69uXZZkn/Mddle41tBGwjYBsB2wjYRsA2Aj9MS7ONi20EbCNgGwHbCNhGwDYC/5cRyPz2lZf+9Ptn7kgACIuPglmMYi8/twS2NQ1eQBIDcFqHduxbjW2dObwbQLEfOrNx9nICgHEzjXUsRTtQz9GFAYB01unCGlW3DmCbjPqH7zcH8H+XZfVdgOO7ObnmmPzDnG7T2//7Tzmfq+cIQGqu3d8FEJEmvQFQ7Lh+81LzeTr5rIZx3QHzus/KqbW6HIOqI2PRTLMDJz1UNzTiaXbQz7QUOMbuuZvv6cZq2oCwxj7afGsPv1tYM4CuZfvIDzLWna4Au+b6DHhrvs/kShlQ16gQG3sDyAhrVysKInONjliQmfaFF1lSDqiXeVeAKzcaj7EKQqFm3rPfAUUGLHdXZ3/NnLtQYQnxKqIhVl1ZrHHTAfjUqGCsip29YixFdUtjsapOntSJQ7mqaujXgXTArPwGK3d3BBawcmhHTVhO899Fs+enatGqxQpPGMKdoznd7Y6dsJ8c+fADho3fgSqqq1I55Khm8Z4NdPWnz7yAOFd+riN2plgAu/uQW4oaKvvkMSBHR0WiKKopLNOGD7/Q1t25ygHEfeCyKYrjPV9/51v50ZyPHRWq/8PeeYBZWZ37/j+998ZUBhiGgRk6SK+CdBSNBQv2lmLUGPWkamKaxiQmMTGW2LtSRRGQjsAAQ5sZyjAVmMb03uf+3m/C0SSak+Sec+/z3Lt3Hh7JsPfsvde31nrX9/6bZ0iqxkxP1sLL+iuXXMI/PfyB/NMitOSaCao6eVZHthXq7ke+rsBIPz377d/q2KnzyhiTrlOolSD+yw/755bmWpS1ncrISNfUSyaQgXbauaS7NmUp72ilIvsHaOTQYVjgJtKIzFMZ+WvNNGjqUY/H9Yuj4Z0I877RaVqZHe/QdFO2MI97YrX6ncOAQAVafv1iRUS7o5I5SwZbMEDnFBVkF+uZ378IiBimtOGpvGW0PtxwULlF1eiepAe/e4+W33WLcnd9qP9Y8T35AEq8/skfVZd5WPfd8As9/NaTysB+8fC6PzrgRE1ZswpRYFt+7QIyWk9l56mipkKDuV4xgBhV5yrIATxBI7QcZSQNJsDN6lqby8GAnH78t0EPPfew1j6zUn9+fI1e+uRlnrtWz/92lR6n4egdWK9f3vAtLOMatOCu2eoiQ3H0sAyd3H9MlfnlmjZxptZv2aYekJ/rv/2Airdt1VsvrFJZlZdqUJvecNsCHSIf8sj2EgXFJ6CWa1FyfCRKyTZVVJcrsl8SSrJ07dpzVMWn8xSPHaejQASAq0HZUIVddxOKydtuvkqpg6K1Ye3bKMOCFR8ToZ2b8wD92rT8uquxv8zRiVMnUXD6A0q102CuZj14Y+k7lDVLxihK1/HjM5RHs7z8XLNDphg3MVHX3rBUK9/ZotUr9wO4tSkclfA11y3QtOkZ+mTjBwoLCtXePacgqzSrX79ILHt9yEbMB9xoU2xsmEaPSVIK1rg+uA28+cYbKNXjdcf996Ja9dWTDzyiBUuXalB6gv748iu66Vv3KmpACE3grRo0YpzOZZ7Sy79ar8PZ1SqledjFOjMLWnsYiPd5wO5/Ery1vfOC6tNURp2As2ZXGBcdpLggN6UlhWo0CtzYQcFYXJP/3ALIiQXqQdTLtee7yYwmvxXQNC0jVSMvSmDM4xSLgvbgtiwd2HkIZXykRk/AChlLT58gLwAwDxTue1B81QPejgXwJJsaK8eamjqdPVuJSrXNUcyGMveHpqewr+BkEOjtWBN/uvUY84G9Crk/uBwEACy0GbdAwMVQ7D87aKjW1TU4lvQ+XmTe4t9byl5WW13jWJsGMK/c2J+8AEyjwjw0GMVw8oAorqsbOaV52KxWkXWZJt/QQLguKIoAHyrLzwPCnsPuNUzxgDWegBhx/YdqwJDRKPDjdeLIAWygd6j57ClHDR6fGKek5BT2hVYyVs8yXmQcR4egunNTJsB0HRagnpBVzJK/3fZpJy+2ryn/1415U/590eNfV96C0QHAk/Ue2ItVtDv2xpZT2YuFNONoxB6s8OEaQaDopgntS9O8D0B2pwj5Us8CAqlflr/uYAC0zQFnDby1PdOdTn4vcrUmwNt6Mn2bUd46qis691ZDzUXCiEWmUgy0JjhzxfLEO1iDzZaTa5nwDm3o7x+fB2+hcZiEDNcGzgzsZa38Tsu6DfPpVmpCkCaOGaSO5kr1w87aHQLIcQhC0aB2pmC23Pox5HsmL75CLQ2gdNjjB/RL1EFUUjs2HcNmvlghDEDOiXKufzhAVzxOFb4qByCdDCAWFZukPzy3WgXY9ackBuum5QtQinsruyBPmey5X/3RjyDGDNa37rhbZQVFKLmF8mq8liyZo83rcXOghqWnDVVIULCqICZkHcvSqIlj1B9r4iLITjsgMl2+4mYsWQt1aEumdmG5m4jK/LJll2rj6pVkcZYoEsvwisp6B6ow4lgTc//XTzyA1bWnNqxaxRmkR2ljxyt0wEBFkvkZjEWwBweTZiIV9q9fy7qqcCy8jx45Rk3OIQoAtTog/RDWmH9IAMrwCtZEqOL4rqfzigFGq1BWovgjR7WRepnK+p68YD7XtkOHtm91cqKHT5vKPGjSdjLvB6FIrQVM7ReXoMT0dCzv3bXp/XexHq9GNR8GEWOUYrFEb4KEdgLSVlMtZwsUyJGspcShowE7Lfs5H6AKIkNLnDY+84Hee/4t3X77XMgt7cqramMdDdJE8tcjUYjvXMc5YdNOwOYUhSYHAsDVoD6dp2zydLv8grCdvUZekQkqOrhbK19+UYPi+zmEiXCygGPj41RPnQyPiAZgG6UcrHY/3XJU9edrUafWq76kQp4RqKXJM5571WVksQPn4GpxKpsMVeIWQkL9NRIyTuLIsQqMioPEUqvjZAmfp+6EoOh0SCKQL6KT4tQfggjh7yolq9sjMVDDcGxoJqe3jOcncr746Q9fVHOtt+7+LmD9JXNZkw1ky+bqXBbq7ryjOklUw1FIRX7Bobrzzis064Z58o4wC/JaRw1OcDbT2Q1SUI6eeOh5JaQG61uP3UnEwwF1s36HpF+EjXCmVr+1HtcXf8dBJ4DxG8L8GzF/nlor87R9/VZ+hz/ndDdt3bBfOcfOatS4SF2x/FINxyq8m/3KHxKCJ5uBERrNdtnQvI7mOgBkcm85cR/auY2z2weqZb51c2a2cyDsCY0aQXwAduE5peXa/vFRtVY3aPaMDC26cqqK88j6zc7FmSGWSIWJKiYb+SggaYfbGV3JuPfHpaSlspi8+LNyw1nmDOv0ZH6xLv/qvfKOG6Gnf/YjiEDblZIcrB8+9n0lAbZvfvo5/fYPazVh1kQtvmII200RDiZJikpIVy9ntZKCJq1fs0sHd59UDGOK4QCODHXyBSh+4Ad3KHHaeMhLVU7+uwGPLWW92ss585U/vg+xsEFh/r7qj/NLIufRyPhgxbIfJA2Jh0gWCPmrGAvmfA1Pnqm2xIH6xa//oFNbsjWe7O0rvnq9NmzZrm2rjygi1leXXTnL2ZvWr9qshsouJfRnDkNmq4TM2OnR6mSvtxAnYbWs20DMvzz+p8BbwxeNNGdfm1MAZB4DavuIrPYwFa0BtqaENbJrH5nH8eLgMxqQ+RkRzDnDAN56mOU+c6cTwo65MPSY2wP3NjUQ3rqYHxfcRT4765ia15S3feBtMNbJRnQyu+QmHDHqQW5b+V3kUjjOF/9d4K27kausmJmbDq4jSUGeuvvWiVwnSJANtXxLH3lxtvDA8cFIYpZ3a9fFyHPtRGB0cM6IjIxX3plGHTuUq2sWzdeAQf1UWHX2+UX3rLz9Swq568euEXCNgGsEXCPgGgHXCHzBCPyrPWHXILpGwDUCrhFwjYBrBP6/H4G8Xa/e9tQTP3p2UJyfW2IMylssSktLz0NC9nGyNA1gtJ5qXxYe4BU/MPupLhQcBm7aDX4AN/ztgLf151FXkJXV2hMAeFup0npuemG0m2rBEnL/Rmz2d2P/eYD2y/Ly7EUXLBYv/ILPs7uNwf1ZrKTdfNuzzDerF6uwLsfKywBVR/32l9DcTj5dlzWczaqVn5m1lmO1TPMgxPjapkDGetcHhYZl3YJHo2jxhsENIxvgyIfvb0CAgbed3OS3ALjyBo41pifj5gXYzW90GiBegAsmVGoGLDPlrSlb+DSAtl40dZoZd5roPiFqb4biTRM1EBBCNMrcUI41GyBJBrBZ9yUm+KC0Ga5Q1GzhNIFSBg/E3o482XBfhdJ49AsKoiHfQ65rDWAWihuUakkAsR7nT5EzV6se8vrqsJFuAAhjULDSbFPJ6XxVYdV4eG8udrnFvD5QYyeOQDHohgoIsCwoCgA6AEVboIaOSAJYq1CXD7ajKOa8mipQbJ/Q9h27dSqvUnMum61FN81TQr+BNIQYaUCPBjIm/QKD5O7bgSqxHKvaM2oqy1a0fxffO0T791fpRFaxzpY18L3c9aOfooxB0fvde57Tguvn67YfXqu9b7+gzagZv/qzR7FW3ao3nnhNyclJALkxNEALdI7mt6k1LSfR8qvcmX+NnWYPSdYW6o7G8+2KRrGTOopxCwpXL/afx1HvOHnKjIGB6a0oyA18iUaR505zyx1ruXEXjdfMWVzF9lCan4VYp+3RjJmTFRbZodhkf6Wh7A32BKQid/CPv/o9707mIPZ+5cXVyj/dqFOFnarv8tb5tnrd893rdAt2feWonR669puav3yibvzh9/XSVx/WvlMV+vpPv42KKVt7tq9TEo1j9+4AxEYeWCwGoQRvVhD5fsPHDKHZigIedKaAPMGDu47RXsVaODQItW4pIIAP+XWhqIeK9fMP7kXFHas7FqFATsvQD158Quuee0IbPtirX73zvNp4zu++/xOsYYPIcAUMDaD5VlyhYYlDuLb99fwLLysCxeF0Muoyt+5QNtcIM1OV1zRo7sJpOoLyuB5FT51ZC6NaHD9iBDl14dr56XqUPX4QDNyxWe5lXGuwF/VnjmKNHBChEyiH8/Ir2Vu8UYEGajGWw17YgiZhVTh25FA984tV2NPmaRiZqzX19djUYhEdE6PTZ8pUVk1uLQ3SMayB0zSIw4L9ULZEO2D1wAEof2qqaMD7oawcqV889goN8hqNxlrSeoKhNO3jUU5s/XibWvg9I0ekKSCY9VddojFYS4aFJ+jttzY5WXfd5FAGAS4uXDwD4Oego6gdN+4ixaDAeeOVNeTtJtPgpdE7dLhGL1wEqYJ8QJ1jvfuqYm+O1jy/QTnkCB+pasHqkqw19gYDcG3/+d8Hb/8a/PuyPfNCtqjtk2ZvaM1Ss/QNBRAdmhymH//o24BuvTqwaztW2z5KHjkIa/gAFR0r1M7tWdq+6ySWxL1KHGgNck8syX00gXFvQUF0cONRx3p37MSRavepBPCMV0TaaO18fZ9WvbFJAwdDulg2iyZ1A/Mkh8auG5mJqCohvAyBEDF+ymQ1sbfsz8rEJjQLYAXrarx2e8jHNcWUkW6aUPr5sAc5LgqQZswy2XS5ZWUV5EpXqop5Zw1pI9f4UZ/CUBMGAVBapF5ETJAyRiWzZryxiq9XDOraDva9Y9uOQVzJVyqKsnDyfG2PqgOEKgDUqCztUalZMGNEfssDKzTlUkgascE6f3gXNrA7IXqUUgMgKaHOPQNJKRDb537kJJfggPAJgEGXrVcU/5Yy0IKbg9VMu972+OyaW2H6YvC211hRX/L40hxZFL7uvaingyH8UH5sHzMClrkeNEJAMmDVAE5/fo4hPPUMEha1xYsP2d3TwnfwohaRYQvJwOqBbYimeLa/ejFne938HGvV2jrISo5VskUO2IcEqMaC0/n/gLVBgGq9NN/bALcaAYDrUbZ2Wu4iVKQL4qTP1/lOPpP9qyPg4vX2N6uW9mj3BEzqxPUhKVALZmZoyqRhAI5nsHv2dHLeSyGDOPs8qlcDNv0AG90HDoY4RG4pe30vSi437zi+U5iObP5QVTmH1HyuQUWoUkfx+mBcAuq82lWBCtIrIESRgJOm2N6y/kOlxcezJjwUPzgcUkOS6loC9cyfPtb+A8dQZLVAVgjT9394v2LY43O2fKRTx3KUShZrIL+nnfE4i+rVi885Fjthm9/F7LHjr7hd5/Ye1DtPv0I9bVVNR7OmTp2EwWgvauFC9uoKwA5vMh8B2gP8cdWoUtIgPz31x0fVyX626sWXAc4aVY1Fd1WDr4axJ6eMHayJV8wjRmAUk6tZ9cUFeuEXTyj34AlINFHELYSQDTyIKIs61bU2aGjKENZiOzm4pY41fTBzNymZvE32g1jycTsZ+9xDWdidT+T/J0B2KNa54lOK7z9Ax/ajlIRYNvvK5ajPPtKBw9jcDs3QgLQBiuNM4MUaaIQEEwDJyzdouNpxSjh2/BD2z1VqOF+vfhGAwaxF/9gehfYfw5kgRrteX6VVqKOXX7VQ2zOPawu56QPITP/2g7fxnYbqfPYB7HQPorLlXMPZ4TRZsrMXLNDp40XKBYC+9I67FNw/Ufs//LM8u+qYNB18pwQlpU3Qia1rdL6uTv2Hj5JX0jDyusmMdQsDoCuTexskksZmZe3ep/27D8kX297hkN8m332dIolJQEqtBgghbZC5wsJjcBWJYo+I5foYoeu8Y03uicKTUyV/UCVyTjz24Ts6CJC8DCJSCKS5NmIrGk9Wa/cnu3AqaSKruVaDx4zX4tu/Jj9y2Q04dINE0wUwfPrYEa1/6T2te+8AGbyRuuW+qzVy1kie56GKgkPyw+K8Fkv3jS/uVe6pEkgxk7Xgmln6aM1rnFd7dcmdt2nfexv18Ts7dcM1VyiMs+DB06eI0YhQXs4RnT5Vpd7OAO3alU+Od7BmzBir0SMBqjrqVcVZsxfFfCAW7w1VdTgU1PP5k6h9nTp68Bikv2ZANl/2DXdqWJNGoaRdtnw55EEP5eNGsWv3bhwOxit50SgFtblpz8dbsKs+ye9u1JwFozUDQkAF+/SeLTsZy0iNX7iYtVmnY1s+VKsREkZkALAPYv9mn6xv0G7IYlFx/TVk3jVkB5/UN1fcgxW7G2DvIoWQc76LnNnZC2dp9jfBzABBS3IyVUcWbwdrqot8kJde3aJzZ901fFiqGlHJumFzP/+mJbr4pmvlQ6xIW/0ZVZdiH546QsWoxF/4Pu4tzNMxw5I423Ieh+TRf1Saho0ZgztJmhpLD6q8opjzQH9spiuJ4iArHavjddQQi8y4ZEqyrl42Vz/+9WuQ0Tp0311XatbyxQpPZOxPHlY94+lBBEDZ2VYVnWbeHjrGruXGNYrV7sOHDJt3Mp+NIPa3OeB9NNUvs03+TKn7124e5mbymfL2r8BgA1uNUMoZwJ9sE2/mjje1z8usk42gSz1w7oM4K3gz5+ydSUJwPtcF1wirZw6QS00z8NYNcpCdKzoBZT2wPrbPUtls2fRfAt5SP0x5G0ZNDwlArdvdwX0NRB+s+ZuIKTHwthflrf1+i8H571DeuvP7vS1Xl9/ZA3g7on+QVlw7FrAWpyCISN2czb3J68WaAqCW6BHu48xVqQN7eSOMdXH2DIuI0IEsXF0q6nXf7dczLi292aVF91797Q2//f++keAaANcIuEbANQKuEXCNwL8wAi7w9l8YLNdTXSPgGgHXCLhGwDUCNgJHtvx5wuZ1732aEMqdbXuNw6aurK5VFbaV3dy1m6qmzza517HTsht3U962o+Qx21N3/j3EjwzFphYslwFiAAnb3YOVW1itEmwl27G466BB602j6r8yyeizkvxMJfa3V+g/mxB/o7y90Ax2lET/mYxrzfG/Php40Pg3Rd5n4G5fk7yb72AAaq/lRgEyGtDap9bFatmsXmnUGXjrRaYfX90BP3rbAWxpeBlnvZvGucNdB5W18Wvj53QJ+hrkjJmPqZcYA1O8AR874LCpnExR5k2DuI1GgTXUrfnR3NqDYgoHL5oGZmXmS0PH3RoxfBXLBHXj9xg4acByXSOZY6bmAuzoQKnbRlPWB7AyPIIMx2gAX66RKauKyQazhvBIrIWDsQALdMMWmPy5oDhAVz8s/8JR8gJcNmDNHIxVcxmKy30796ugkIZVrD2nVyXY5TbUtKFY4DPwnW668xKafsX6cFWxulBoZaTFaAr2giMnjdWhvBzUIdjZjktlDJAoMRbuxnjHqtWH7+uLpbGbZyTfL4xBw4dThc7fe9sjVIR97dEtG7Tutc0oQ6I0GpXE7/+4SQuXX64VDy9S7oa3tO6lbAXSWM7Oy1QaTdClWDiu+3iPsrKLADcZb8vlYsjqyZ+0MfQBCA4ND1Ij4EMdyooI8sYGZUSqku9UidWjWVsPSE3UxYsW0MTy0gfvrQT0BuwAtPDy6QK4mwmAh5JlCNed/OPKsh499cs3UGSm6qJJKTTGiwAThpP160ZTkCYp86EeMsPcG2/XW7/+pXKPnMZquI2f+es8jaoa7EXv+/6tWnH95Tr5+jsqLCnR4gfvVm3+cf34pl/qOE2+pMFBNN29NQZgsbWJnMeicq43tshkE48cl6ExE4ajmPPG/pksRFTP7z71iooKysjn7aeyylYA9AaUxG5Og/6bP1+Cai1Fa15cpaefztVP//gzTVgwXN+76WbNnHGx5t1xo84d3q/Mt9/TKPI9ewEMuiESVDEPIgOjtWX/fiWQexvAuO79TedsewAAIABJREFUZKtiIlIBqwZq6w6sNmnGVlaX6tLLF6gQ9cwzv9+i65bN1P0P3qpnfvewZs9bqB1bc/Xm23sAwMIAU9zVSHOsDYDK1NqW2RyMIqau8oySsTZNHxynQeTreWNPfhgVj9mzBwQDnKES8/FnLjHfT+WjforyA2wOZz6S88t3XLYUa8/eVrIkUZGOHKft23dpH0DJ0UPlcCAAYeKTyTHsBcBo5HNWYKlNM45mdRIA/ZwZIyAMoKg5na1Zc2Zp0VXXAw4UANBvBkDP1KDBMfrZMz9R7r7NqqqtQM09nEZjm158/n1U0eUQGQbr/id+C8DO9a/JVVNRFtlvNN0LK5T/aTagTKt2FNWqhu/qZ6p6wNu/tkf8R557tod9BuZ9Bnz9Pfj3jwgvF/ZSa0K2sQ/ZvuMHYDsoIUQ3XrnQsdPdsXUPgCSq9OhgpWcM0cSJE7FPrdIHH5j9eT4fww8ANxwAnfzRUUMUExqpIyiqS8jGHZQ2EPtvsnGHJGCz7KsDW4pQPGaisA1G6bwEy9KzkE+oGSg4j+bup564a9KUGeypfpA2DungoSOO2jI6LLYPLKRxapbnZp9rG7bldpoKuxNQ0cm7BTwtAlgy8VcD+6kBwoE81589tRsAKQjSQAvZwyEhfpqBi0BrT50GAWJFjZuit7hW65/Zo37MnznzL0atGM/naoNcUAXxoZC9YqCqcEHYtisTgkItGZkBPG+6LpqIso/5GEh+cVNDHQqsPEVgtW6AZ/axEzpT2Unda2B8HUkX/0NVxf5jrgvW+L5gX913Lb4cvHVyZL/k8df2yp89yQNCFR4OrE3IVNSqTqyk69jvPGmCt1HDzE60h2vvTXM+ENKQEY1MWeREzrIfhYWT1U4Ge4fJnc1ekoFtwyHCnmDXA1MCwFua2k5mMjCOQ1Rqw3LZ27GE7sA9wvKcvbn2ndgftHX0OhEAtThJUDUdYsmFx+eznlm9DrnJqf0A3b64ffTwGhszy2WPCmzV7ddfrLlzR+hMyQknQ3dgcoJDJnGEutTOriZcP7Dq9OEc0mHxBPzXKrq3f4TcA2L5ftQWgNLzR/erDFDz4Pa9GjFljCIBa+JHp+qdx1Zq6649uv87X1P6koVa9dMntevjnYpFrTr3EizCIVy99uZmQJsqlNxJSh83WBOmJWtQygCVFJ0g5zaNrPOtWLXXKDEpEbJKE2SSKBWi0PVmTMdOGq+owcnsYeRkbtqrrE8yFRMdq8Lys9j7B2r4oAHqhSj1MRavzc1egHz12JASTxGANTQZy3fduVjL7r9VjWVFKGSZp1iZf7xht05uOsoZpQUXhngNHp6sOWR4ehJk/d4zz+rY7gNkOodBUArGUaAfNaqesXNDbR+uenLhG1gbDczhAQPiFAfIZGB/Bbbjx3NzcRxIwMXgIkhHhTp56pQmTxqhYZMmaPOb77E2IgCyW7TzwCHd9s2vaeD4UVgin9XpzD1qreMaePgrY8RYBaRNZx+ACNVK7ICnvzoqax0lbUX+EYXhTpA2KUMDR45xnCm2vvy+Pn7pXS2eu5i86jqt/XCXkiF9LEf9HI/q0QfSXdmZWrUCdPagKndnnacMGamdazbr08wTWnr3DcoY7E/m/H7FYLHcxH67e0suKnxssseMBOQ9rfz8EoWHxqp/4lDAMlT82KYH8l38YwfJs6NGNURDnCnOV0RCuJIzMjgKQ0bDIrq1HGtuFPYpA9PVHjUA9T6K5OAmjeOs4w1ILEhndewRdWXVqsVK/0TmfpwmEjUWm2uffpaZG60e8mbbzp/VOfKCi7AFPg85LTl1sIaMHSZ/rKp7TaXvFw3RL1BvkkO/5ZUsCD8FuvSq0br9oRtQWAeRSZ7N3NmpoMY47dmVrcOZRbrhlnmaNW80xKjj1LZAavIg5XxKxjouIg3YWIcS9XCutJI4jB6dPVNFTnujps4ep/nLZih+AIQVlIR2VnH3o47aRsrcOl9cpvKzpey/LZzZvNRU15f7aURE+18bWbsVgPKd7cR5kDFv6mZgOicrOnImYxcXR35yBHtdqNoB7NvdarlXwKY2fAAgaJXWvL4SstkpfQVL8djIEH2y/gO1sG9Nv3wpRITxkDB6Vbh3F+SDw2QPD9PxQ6e0feMeRUG4C6T+27n8RF6+xk2J11duXazo4eOpu0kQ4Xbrk1VvKWtnmQqK6jR3/iUOQSgra49uunmJ5n79bvYoMt0bISiWEs2QPEQ1BXVa+fparXnzKOSxXi1dPFrhSZ7O3jJ48nyycaMg351AQV7h1JucoyV6+bl1KsxvkC/KzEBA3ouxVr71+1/FcSVTv3/8dX3jgW9o7LLLOZ9DpKitJNIEC2pqSQg5y4EhA1R/pkBv/fFPWJI34dTQpFPlZZRVg8UhHFoeK/u07X2f3dPYDv3F4K2peu35F+p+33/7rJY/D97+VSlxbn76ao8Rd3x5STB7rj/EVA/vNj5Dn32z1QE7/+JnzJnaSI1W0/oe9j7O+cXu1WxemDqV+wqzTHbj3sLuj6pbqMMOZ7bPU+Szs4mRa6kGgLch8FK9yb51ihD3OC2QbZqwJDfwtgcSsOPq8N9km2zKWyMQd5m/M2SfGaP6aenSNJyhatUJSai9mTpd26EOHCi6WQudxObYGaSDGmZKXLs2ntgtbN9aIDdA3ntuvRJ755reiu6OSy67Z+XmLy3Yrn9wjYBrBFwj4BoB1wi4RuDvRsAF3romhWsEXCPgGgHXCLhG4F8cgfefeyThyJ4tp1Vf5BOPOik8Mowb7waY6zSAzV0TMNMs/JwcJJp/luuKc7B6YGrDYeYGt4uGeyjAG2q9cnIwadN2ugcpD4XL6bIa1DOoecx6GWCyT1/z5Y9/F7y98ButT+Dj1uGAo9ZctnczsPbCo4UmgzWpui2f1jzTnGYHnQMDY51PbtbO2Ijxd19TKKGcCaaZ5IZ1o7t3h2MRbd8BVzCaXqhiaSb1AAg3NJEPRnOgHQq9ccXNxtULsNufhkcAYBW4Ql/jgIZHu4GfvIcvDRuzpzPgqY1mdQAKID9/7AQBzKtQtNU0oVru9QaM9VWwe5/FWr/YWEAtbwfsbUCJWFF3jteTOwWo4kUjrQ1A6jzgZCc2X26W40bvJSDUR9Gx5LoG2Wc9rw4AzQbyQM9hUdhmYb/24HPNmpSGUpFmHY3IwakDNGzYEJqbwTqL1eLBA3vkBwAwOGEkOXvk3h7YLw+y2h55/B7lHT6gY/sOow4572RUzl68VAWohIJRh06bkqrwtFSaU9a4R91B08Z4/wiX1Nx4HptTdM2oeeWG4oh55u5GM5T3caNZVJu5D+DtY40Ym6pfP7rGyYv7j+fuU1Pep7p5/pMKQ/E0dko/DU9EpTl+un7yg98rG5WLX0iYA5S3tzEfK+s0bvxo1CuegGo1WKti/4qqNhBAvJcxa286D7jj4TSv5y5eqIlX30SmYrOeuu9B7dtzQiEoiLz9OslEnIZdrzcN+R4a4dgS02B+/ZWNgMHdun7FZSouPcX7BsmDjMaiU8e14robtWHjdhrQI8j4LFMH2XEt5OitXbVfzQTFNqBob6Zp9YPHbtbFk8djafyyxs0bqQGT0/T+917Qrg2nNXXuRKdJ3MRabKgDsKKR1sO4+HiifE5kzLw7aZKGoJBCuVjXopd/jboUu8cklGJuNKMKSxqV2H8wFsO1gAOBik8JYM606f03c8hHDtSr+9apjQzgWxev0GPPPIxNbKKysOaMx3qyPYRMVFTlO9dv45qnqBLlyrAJoxxwa/O6j5SaOpIc02Ha+skhHSBHtg7r2V8/+zMNGp+s3z74qKpK2nXj8nk6emKj5s+7Qmve26t1q7PUgdLjLCqfdoC7Zpp0gajLvGnS+QPG1dYBzgLQ+dFNNLvSjg5si2kKp2JtHR4ZCXngjM6cOUcWHvnMkyYCzO5VYWEhNpx1uuzSObr63q9r60svktnXrISEBJ3GfvHdt7Yx73x0482XqB7F7LHc01i5t+jc+RZnP0oCAL7h8um8b48O06j3xGY0AMDjxvu/yTTs0e9++hgq9HzGMUbf+dFDqJB2oYYrB8RPRT0cgJ3jZhXklevOu251lJaHUNn0G+AHgQO11xCUfQGhOvT+BzqSWaBtR2tUTBPdA0Dj/yZ4ayBoNw1XW/m+7GfRdFDdUIOPGzEExVu0A5JXVbFPMP4TJpKFOGQAysE2vU3mYslZyyJM18D+qPUA4gcmJuowmdjHc86QD9xPE6YMVWxCBBbDmcr6tIi15E5mYioZpQCpLc2Kxmq5lXm1nzzK9PRhAFS9yi8soanOfoCFdgv7aEhgiKP+MbWtNU3DUDhHR0czp1nDKOFKS8toimMVDzgbi6XxoMGDVMdnbWI/NPcDA/6AKh2S0dkCrHL5fvOXTkE5fA6g0QdlVaxWrdmg0wewXgY4Pg+BAC6B03A2Ak03DeWw6FD2UIhKXX5kLdazX7KnAix6RmKnHO9Hk3+WxkOgGDaCvMx+CarGpvY3j/9OWblnAeiZu4Ae1iB3qgF15kKz27baf0Z5+++At/BjIAagnkTd6If9vR9rzYN9oJkMV1M1dfP5u6hLlrsbFhLoEIHaAFnbAcP9/VlzKG9N5dynCKc2UeM7UR9aXTRSUgvXrR0ShA/FLICMXHs0NDQ7RBlfwM0WAL1ePoTt7+1YgRrYW0+fvAEgoBsykw+5iRcenwdvzTbZ06woTMnFZ/QDSOjlNY5KHIBkKPvWg/cuY78JIdu8UEkjR7MvAyajnvTkfevZz/1Ru/qGR5NLiAIXhwqLRTDLfK/AcICpMBRSgbw1oEHDedXnF1B7aiBw5LEA3LFena5Tmyr1i5//TjNmTdJ1NOXff+0tHYT48bU7ryLm20PPvraaeUfuMiyse8ktH3/VMjXlHtSHa1dr975Pde01V2nC4kt0fN8O5aF2HD6IfFkA2MOZ2VwDH1we0nXR7Gmqx3nj9d+9qEasuwMCIKTwecK5FgF810nLxkKAmKK3X/qAvXIXKvAe1k0/dTRY9mKDli6foRX3X0/+J7EC3kmcSajnXMvaglPK/mSDDmzfgBNBiOYsna29Bw+q8ATEq5AIR8UcyvnMVJIn8vNRnpNhOzCFvNuTXLMmaidWsxCo+taVuwYkD2Cd1QL2naOGdqmquo4IgXD2hiT2C09Foj7bm7lXA7B8nnn99ao89KmKyqvJtx2uhJQMNaPo3bV2g7ohMoTFBQGm9lPcRVMVFD2WaxDMnKtWZ9lB1O0QOLw6yAGeSNxostb//td687cbdN01l8gvKkAbt2+BXBGEMnks81lqrGxxbJ8nXzyFOEyIG6dLNGrJcq36zbN69bVP9PXbL9bFiyfr3Mls1m+sDhw5SVTCOY3FyjkGa+0WalTusZOAtAB6WDoPouanZqSRk33Osa/2Y83HJScqjNrhbfYMPpxpmbM9WEDvefMdvffqOkghHvrKbbM1eflMeQKWdpytVvMZrg/72MvPvKRyHDa+/aMH5IPl/0crX9OS67+ioNSLWP9NRGtwBuDzNBaVacfKDxWOingIyuIzqLLPGIDH+W3h5dehBmdfRFX9h+99Rytf26Wrlo/WN377MxwiypW1a6PCWZgFOWUAwee179MTmnvpJC25YjaA93sOiWLxzbfro5ffhHx0XKOHD9JQzl9uOHDsYZ4OSx+igRfPUQ2Eg+DQEHlEXYRTBWQPb7TfAFW27tloHUWwVOLUTkuctnsAA/t6uzm4cY7rqCzThvfWK2sv85vaOWbUME2YNFmdIdg8cw4OoZ77YWPcC8mjpfw0pKAtgJbEEiQO0rChnCFb27Vrxzas6vM1nYzoIMhb+djWh6N4HjF6hPoRuXFy127tzMxSTUO3Js9YoOkLlyuTs8cvvvsEiuwhmjc3Hbv7LM0ltzggKkOvP/084O0uaoqvhg8fqkIAZpYYJLn7NHTODNUVHtZHa1cB0vYjO3uoWlHIrsQCes+ObDWw11113TwtWbFEIf385BEYAYjdrN8++TT1/ZiGpw93zlibN+K8USP1TwrQ9LGTNH7OaE2/BtJawRH9+ak/6dsPPaoQXD+Kc7L0wdsrsbI+ogpcjM5AJuA2AbAaO2acLoKpaTWs72M5jDGuPT4QYMwxyPZm238/D5Q6WbT/ALz922iZPgWuKW+/2L2Bo7HhsX37OsCoL/dEYZwt/fy7FRBkrkJme2ygMPMBQNWIqS1dTU5u++ffy+qYZdKaw5CZNdi+38WZqhsFsYHmjVwHu5v6r8BbN87Mvn593x+RO+dCdqP/AfDW6pkHdbATgpgb4O1X5qZq+sz+auhFhQ/JB66D/CEnNfjaPS33iNSuCxECdt73A7jtpdZt3XhKPiiEJwxPkn+ER5d3v34ZVz209uQ/uq91/ZtrBFwj4BoB1wi4RsA1An89Ai7w1jUjXCPgGgHXCLhGwDUC/+II/OpX9/mdP7S3PLC7CrwNa8z+/QAOG1C3NQNSmkrV1KbWtKUZbLbJNNHdYVm7Y+PaYepbmjpJNO49uIkvRwlF/5U8pxAVVrQqFxZ/B4z1HsvSQ4nzPwXeWtPDmg5eBpZ6GHBqKtW+5oWjpjWFDo2GatjwBt4iAP1Lg8qyaVG/0uL0pFFh9nP2Wh++p5dlPvEr3Lvb6GfRnYAp7gdgYM0tAyB6AQw8UeJ2oSRrplnfyFhx72+GlAoib8+0uH58BnAoBaBq86bZ0W0AtgeNQRpebTSajc3tAQhuymZ3ss3MLdMa7W1kClZjU1rXwufid/T3aoAVj6IJC8pGFJ2GOfvR8PCgmWxfMzQUQA/wMBirUOun1NfUq/Gsr2q8sTXG8nUiKpG5s8diMRslN3IuLT+3vbqKpjqALwrTfRv2KCU+VSmj07Xmndew+mzURdMmKWXqTMcWMC93C2rCIsX3G6/q4g5yaceo+FwOmYSAiYFFGhSNqoLc2e3Y9h2naRibTJ4guXPd5B97BXcrfUKahk6ZIg//obw3Y2ggSSdKPvLSPHzI2hWdEwHWkNfW7T0eDQKTCBWldFDtpZ9qzY/3qDlkhG7+zgId3bZKT3xnvR58/Feqat1PE/+IkkIH6ye/eI8GdSA5hpE0tgHEsYOuq62mIT8O21BUNWdKAYcYa8bHj+vW3prE2DZoxIh4zV88XSk0/EoArvbv2KdNqz5BdRKpoMBQAJ92TcO+cHDqIBWeKgTo9cOSuAgQuwdl5j6NGTscRYUXGbANmjI+DSKDtwZfdqV2PvOqfvnESg0ZGaoJY1N0+fXXaf+7W/SnP29WWbM3doG+ShsQrSk3jFE3WZ/xEa2asWIi+YUtKlhXhJVlorbv2ynEGQDvABNdDSip3Gj6jlZ1XbmKq86ikIpRUsJAbd+8XXlHypgH4Yob4A9YH426sQTrTdTGHU2KY87c/sQP9MHKddq//YiOHj2rZXffrNu/95QOvP5DbXj7WXIgYxXCdRs+aoTaGyqwCC5WUU6xFpExWMcaqMPOOAKLzfzcYwoIw06adZCdXYmax0OFZdgEM/Wef+fb6m5x1wPX/lCj02N0+11LUap26cnHXiUjtr92ky1cxVrrRcXsjy2vqT66sLDzdFSAfY1DA+x8IE0YASMttNMM/lAUxTo21AfJGluw6GJ99Vv36OknH9fhrBzA5lCAtCFk1EXpT8+/hivAIDId+2HfvR/75Gg9+cbzqsz7RE8+8Su1NKLQwSqzBgtDWytXLBmhS+fFa+uafdgiNtOw9EYhFEGu5GDsEIuxEA7Q2VNknGFpmZY2BEVdPQporJVRCM29ar7qyBle9+aHmorafN/+A5Ah6rXgiglKv3wx+wUAO3Bg1e6N2vjqRh3N79GOk6iA2VT+b4K3QHCOJXwnTXYPNpJhqP68ugHh+PmUKTHkpaLMq4M8QV5lFz+fc8lUlHQZevXZ97VtywmavCHKSE/UgIRILHqxMa3JYa25A7oy97C7jsWyNutwtg5l5mPnHqWxqO+raoqdhq6vdyikoCr2shAFAl4UoTg3wooPoHkD4EoVmZa+noH8jH08EICOPdIeBgyeJ0fR5ofTUGWjNBcFs5z3wdox/2yZQ6jwZ0/053d5o0IdnJqK3etJSC9+umhyKnbdngDvqMoAmhqxO65qjcDmGNtUromHbxS/B+WT2fviPgEmqAbsyEPDw8nQZp/2MvVoh9zrA/kOKEW9WxRLRuali+YARqTp+JGj2rhhM5+jST2APt28v+3xbihaBVnjQva60/D+z+yA/17lrV1TU0/HR2Pz313v2EcHsH81A9B2oES2CmiNewOpHbmylUAUkc0AdIFBzEm+lym5PCEX+JJ7aZm3VEqeas15a/WbJTqW/5BO3D2aHLDHkuzdUVp1AJibxWQzSt0esm67afy39HhgV092MW/VTZEKAKW9QKP6O/CW2usoxf6i5moDkPWFGBVGMb72ysm6+rqp/FMF5A/m2aDRakGFWHT6pKLItI0aPJTpYPae7CtuAOW9hCUbcsznt03JVOA9PtRc7Dw9jN3FPiaUnD3dderEDvb8yUJ9QEblhnVZGpCYpBEZKZxhGsin9NTFKMZ/dd+ftW1/kRMbEYdl+J33r0AxOkK1x/K1+eONNPUt2z1YS268Ur6REfr4td+puvCsrvnadwEkX9Fbb23V0DEJ1JdULf/Oj3Ti47V66+mX2NWInoAgMpK6E2qOINFlmnvZbTqwOVvr1uJ6QRZ9YWE5pIhBjrpx/sxhGpMRpbWb1pOTHqdp8y/T+GlzFJXYDxAUJ5T2ArUD5FYfO6aj2cd16ESREiA9pGIVbM4SZ8orsFo2MlMKmeKoN/d86pDy0oYlQwarBTDi2nbHobJfB1CbQib4TL3w/CuodJs0g9xqA/7TBw5wwOYTOER4+nmSBx2lSPbIiIzxnBm7lH3guEqO5sujhj1zZ75qW6o1Z9kExaJQbncHSA+OlkdwoKJQxA6M7AJw3kgWeK++cs9/OOeqtx77iTat2aa7H74NstAwbdz4oRNdMI79tg277nWvvET2bA01YKG8sd4vxFZ6zLSl+uQPq/Xmq+/pjluvJn/+nAaOiNOwGcO18bW1uAQQKZGaoE3bNmnRihXyZTy3fPiBzhwp1iUA6oHUGjfWRE0pme0A062Nnsrj3Fpd3ay8onNkxDYrLhxLbcCb5MQUpUxMVVcIudsoivfv3a9hSUOUQv7vzlffpT506gAK3ru//0M1VpTouXse0ZJvXqMZi66QB24fJkUs2L0VwPlJFL4xuvL+byhwQLKajh7Tu8+9SkRAvr7zxOMKG7NMveTMvvTg/cyx7brr3qWKIJe8BJKYR28L9twD5A5J5OiRUmUdydHAtP5cy14+90nIXGNYO8SfoL4dxfeOiwlQE2fLMBTMHomROoSi/P01mbr/+08rPD6NYxZETfJ28w4dgpyBmjQyVMFRkfKGKBaBjXiEvRdEN9hcajmRpf0nUSOzj02ZtlhB4SnsInaGJjKhpkzdgMLrX9uk/XsOEWURoJkLMxTUL8aJqajGneEw2dGZAOjjyVG+4u7bOWe2q2D7Zp3NzlcohM/isyU6WXJcly67RInx0dpz5LB8EwZo7pUPKpM6+tSjv9GtV16n2bfexMEBcuiG57UPNX11q5+O7z2v2sJWDSbnt6riFLWiVY/++mcK49x24uA+bVv/ukaSFd3d4YdV9knsj/NUwX49jDF64Nl7FZo+m+/YqyNEWezdvFfv/mEVRDl3iHtTdLaw1CF3hWGpe/utV2jGlYvkmbAMVfExvbn6SZ3DoeTeu34KMeCsvoEaPTuzQn4tbhpK5EVHExb8dZWadvFsrKpTdLq0QDuPHuLM1M56I+aE+yOLYqntqXbuTexs8Hlb+X8E3hqZ1hTz9vx2QEnbVy2axZwTvhC8NR6O1QDbap36xOsh7wSwd/uyJkM5svgCvLdB/vRi37Ttsq0VS2PufYwMdUHla5/R/r/j2sD7dXI/iO86+4ztQz0QaupxezBL8f8KvO2FSMlOyL1kG2SbRlyHcKH+nwFvza3JCLaQOj0Ab2++YjROGmSMt5G1zJmnjbz6cCIbmgJwQEJ1bLb/5kzhBfmmtLRUwSGhkCD8tW8XRAv2Ot/u81igD2zvP2Rw3Pz737UbGNfDNQKuEXCNgGsEXCPgGoF/cgRc4O0/OVCup7lGwDUCrhFwjYBrBC6MwCOPXOndcPLAuThfz8homr1BYTRaUbYcPFiKWgklC80Bawx7WB6TqVm5aff/C3u7xzoBNHijsUnzoIFbWY7tMkCPpw/5Tue7lZvfqmryCN0CsOLCsvGLMm+toXzBJPJCc/fLCvqFxrfZt3VaE5l8uD5GNU0HN3LikGj4+9BmRh1kQLM1o92wubSmhik7rcFrjfv2LqyxaFh4ACqbJbAnzS1TqJglm6MC4vm9lo1ktpKoXn3o5rvR/O2i69GGPXG7NajNKoz2RCc+jpbp18H38wTM9kCt1AIA4Y26DdzUIpSwOeZzooQ19VYvILaj8nVyEK3Z0tew8QEgtoZLM5mQDeQ+1QIwtRj7HeDcz7cNO7pYjUM50R+b4PMlZTq6N0tF2GL6hgYqJj6S3EmeMzhe1910taKS052GSk/jWZ3fs1fFAKqR8QkKIsev0yuQPEBAD7JxvXxRaiUAxDGWbigT3SKSAdMalEvm36njNQCvCRq9YLriBkWooSxHmbv26/C+bMYoFCB4hEYOHar9mcdQA/cAgmI/SDbsSSzxzmDx2wmIV4oqMTM7F2UcQAuNrKj+cRo4LEYp5N5NGDeeMe/Ry398WiFYS1697FLHdvu9V98hY3C4lt1xG+qNABqrlTqz7X2tfnGzpgMmt2Lbd6aomsbLPOzzjmOv1qqs7Tk0wypQPwfSgMWalxy0GuwOvQIAcv0ZW1OZNZM7xjXqoUEZDOiUDIhdU9sJOEt+L1bBjQDWa9Z+6lhCR9HATMDOcCg2qwbbnAL4RYgHOaFdA+M8NX+CKJEqAAAgAElEQVTKQBSp0Xrr3bXqQNWVMXqiMvcfVjog7RLyB5uw8Dx3PF/HsJTtwtbSbP5uu+sOJY8eqRd/+yyWvkVYHLeh0uvVyDEoFidHYrcpzZ1zkYJiQ7UR9dXubUeViFLRLCcTEuKZB+7YWJ8G4DLCAHMD9fUAGr8JkbFYCx5VGfbP/VPI74wOQ5EWqGzA12Ykzh6+NKYr2vXYYz/AUnCHtm6mcUiucT1Ehu8//qimLb5Kp7b+Vkf2fqAJqHjjkodxHVBHoY7Z92km+aZDaaQm6M333tCV1yxFJeKjnSt3KOsE+cLkxfphG1uB4j4nu053PZChW2+6Rd+75RH1BHvqwScfYY2269fffpQsRi9URo0qQa3sS+PdmBE9/FsX891U8La2HdWfWfKZCo81GMy88mL+h2NfGg5I0IO1d3dni0Zi6RvEWs9DXeuHqqgOa8dybCu9sIjtbCcbF+Xh9Pnjtfxrd6mMxvTvfvR7VNeMA4pAb5R5/VBZeXt06dZbr3PUmh8CEnQ3+6FWKlFaRphmXT4cwCEFdVKCXn/ql+TntgFopEMGMBvGA7r66mWac+2lOrJzr9566jWAdWnqwumqbTijxH5hmv/1W1RJll7u3t0o2asBDNt0cH+tjhY3qhNg0ogljkKGeemoYPhDtPK//Ph8k/fCi20c/zY37/OZt4bgedHob4W0YdbvkycNVPqwMBWhykuOQIFjFvmmnsK+uIKmc0xqhC6eM5Wc0DP61eOvqbHWC2vtkUpJC1dYFMo8W3eomUNobiaT+dmMWvI0lp+W/Z0AiN5p15g15AvQWl5eC/mkHZUnilZsI9vIxetodwcgqqcJ7a4I1l0Q69HIQhWMWzPgbRuElTbIOZEBnqje4xwAsBx7V1O71TU0qJWmdRC/LyQoBEV/s2Pl64s1tRfrpZN9xxNyTMbwBEVGGsDXBThDnSIfsQkb1+beEOUWNGF33Ir6F0cJxsY3FCUpm7YbhJxWiAWORb5RByCEWI6xXbseAM36hiYnY9VsftnIjI7iEHY8nSb257NsP1Oc/qML/GV2yBfcKL7otfYap7YBOtgeHsoYxYb5onyzWoOimNpiSm/DwI3gZPhotxGvqOOeWBV7UG8a6+oBwRm/MKtx1EE+rtVOM2XopS7aN+uzfLa6aNaZfVEKdiHMBaLXGuLUfrO8bm4nZ5ff39oBOYlf0GE7PO9h9c4doo4TMcBnsGvohZKrnca/Ty/Aai9xAnzIjkZGGAtZYrt5Tq3igsg9f/QeyBi+2PkelC/7dnxKmg5k7gA0xVJ+6lSsaaPJLccCuK5WARCYPL15cXOTupg/3QAPLQAR7uyhwYkJciMH3gCJDhwEvMNNjYsFfnGNXnjoOe3afgpFrw/EDBR950uwrE/mM/rqw00HOVP4kHfopagYUyJ6QBQgKgIFX2nhSS2CHNSvnz97S5UiAdEyJs/Se088r4EZYzRu4Q368PkX9fHK9xSJVXX/wUQJYOm+Y/s21MJeCgqhRpad1ZyL56o7hPNGvT+Kza1831gNzRil7/7oWdZKKIQBT4DYcJTuMdjTDlQj7hDZgGjeftiTFtRr4WWLdPHtN8gdC+bG+iJ98KtnVJB5Uv6si6mzplEPe5WJrXFLK0DszJlczw7yos85VuQ2h6OisJdmchw7RE4pOfHpGaMhO53BfvakYuPClD56GPslZyW+eytEgIFDyfa1cwNuHicB6raS/37mRCXOHWG65qvXKXn6ONWd2Kc3Xnhf2YfOUDdZq3WQ0tgnPQFrApgEg/sHsD94q761hj0mRTfc8y2FkEP59m9/rrMA6gnUvkiA10D20ylXX4E6zlfl2fu1DbVzN3V7+syLAff2QWDqpylX3KHnH39Kez7dq1u+MpG52qxJCy/R7o8OUntPAsDNVmTKQNURk+CLG4Iv7hUrX1ujUJSeS7/6TVWUnNS50/mKi4xWLm4Sv3vqfa6LKbghxzH/h6cG6pbblimQWr19/W5VYoHvxrrzY/yXXjlbtaiNcwtydOtjP9UPv/ETRXjE6N4//ZEM8Q+1+qffQYGcqJvuu1uR6YOcfaQ8P0dbXl/tqPoTsE6es+xK1qK3nn7ou2oqrNL1AICDxsRq07uv69MPcxTpl6Bx06n1QwOxla5gVfkqrh9nNYhdH36wAeJeJBbDIRBoglRf3aRP9+/RksvnE+sQy9okIxlAakAGyucuf23947tqKmvCzrxDhXWeOnH4jHognsVgFzt81EB5krFbis1zUQl1BFBxwOABzJ9OlKe1OHfUKYVs4y7cM2JQbw8elYK1sFRV3iLP3jjNuHqK3HwSqPWlOrrqI7392mvy5+x7y4PzlTEfi2wyd3M2HtBLz6+hTnhq8uyF+srdiznDNevIJ+vVyhk0JSlJuTkHULlDDkhMx5qWXOaYJH304UbO+X66/W5cMdzbudfIVTnOIUXHK7Vp9X7uQeK0CFB/6+69kIz265Ybx+ua79yjzsZKlOI75Y/DRy/xE1l7ciF+lEMoatTE2VO14jsPyy2knzI3rtPmV15XUe5JeaOEve4bNys1MVmbXnpT2z45qJmLZmrh125X5NBxECwbdHjdbm1Y+y7n4X1auuBixwXg7T9/pLiUGPmj6o4I8OMMl8Ue4qEf//InSoVkUHZ0h37w8A8dxa0XsmAvzgLuPh3cTxDvwd5pUSh2X2CPv63jTg3nnNDHu+k7NHCSl1+Q+Uy0OPc3vfzMiKlt2A/3gb5/MReyHdcsiPnjTmZzF4SbLhxuzGrBjRgPH3MJYt8P9Cd6IAjCKOcuA/JNee6ozykDTh2yfHNqc198jv12CLzwk+xNvah7bZBTy2CwtpC1zrHqSx5OFcDJxwe7ZjJvA9s4P1Gr2lHf4hRRD2mqyUKAIeQ47hU2JtTtXurxF51tvrym9jlf8IUdMqcna9mT84Aa3eXFd7vp1iFKHRvJfSpkLV8svtta4ecCekNi6WbONTXZZ+rkDNEFeayV8wOZ13zmT7blE8dCbQrvZW8d0xKZEB0z62vvshJdD9cIuEbANQKuEXCNgGsE/tkRcIG3/+xIuZ7nGgHXCLhGwDUCrhH4ywi8886VHqd2lua611WmhnPjGoVtmCeSuGPHKh3LRbPL6qTJ6m4Mb6u0dACA1FA5WnOH5jE3/5E0GD2w762vbkSFY0qlXhQQPYC3ZGi10czm9xng+kWZjJ8Hb/+ri/J58LbLAEeayfSXHPCXvgMAgJuC/cxG0cthpPcA3hqb3QBce7hjAdfSQnMBhrcXii03+w409934YtZ8sIdZEfaYbSOvc16LpaQ7yhhTzTa3dJBlCTPbUQhhE0ZDwzHb7DXVD43JXqyVaaJ0gCb7MU7BgMj+oDI+2DP6kI/lWIMBXnTgu2wqXgNtrTFuf0x9a9ZjzTS+G2iItKDkbe+hYUGT3XKF6SJo2MB4LZw9BYXnSBWcOKZX39xIc/KMkwHn64clKCqVcP7E0wCLQlE3aewA1DKBZMh+pA83bFfWMbLdsD0Ox0a436AEwBdTpaQ4NsI5R48Aivjz+Wn2YZl45ky9aui2+veL1H0PL9QV183l+nVgB3mazMBMHdh5XJVnYeSHkDfJ90hLHOCMXQAZe16Asb6WfVhXB1B4RoVFDToKGFxb3+HkYNFj5HOGaOJFSVg6BpHNWKMlS+ZpOJZ+p4rPacc779PIq0Gxm6jZZKFVF9fp2Qd+TuN5IuQCH+WcPIud61i+ey75dQ0IqdwAYmtVUYHqGCvPaBSATViwZp9AEYpCKJDGZEpKHGAnymPL2KWZE9EZqF2fHgZw6yDXNwbbvlIAIT8+D+CnJ/8e5qWpU8Ziv3dW6zftd+z46pk3wwCyr1k4SlPHDaJZTO4g+auTZ8xVTu4R5Z5EhZyWob37s3TrjfOxLeyv3qBYvfH8Wyo7VaAl8+ZhA1inPcdOqZDxrS0DpKIZG0b+3iWXjdbsRekaMXUgdqGoe48XYj/5kUoBKIej7IlJjHcUrtkH7fnhDlnArGjDsZ52o8FkVnt+gSjmPAFRuG75ZE6fK6tjLiTrbEUBAIcvqlRU5v7Cnq4dq2cU5T7++tUfHtC4MZEqP7GbXN5KNdT2aNSQdEUNHY0V82+4NlW6E5XMy6+8gIoxRIkAC9m7TutUSSWKtjA1oXDzZH4nJ8UpLL5TKTGx5P6dlgeWzjf/6HsOQWAvrz13vFq9/tF67o2PVQWY5M57IyMyQeDfqURsPRjY5MFa8gXk7e7C4htQISk+BHVnFHmrwzR4QCxN2m2ANk2syzaaiejnnezAGk0nx3fBLXfrKLnNP3/0cTLOugA1mpU+Mtax6y0vL3d2g0lkum7avFl5ZPUG+/dTnTWxkzz02FMPKWLQMDAlU4M9ynU+pZ8//WvlQl74wzPPaNllSzUay8Tdmzfp2PaDgDAhuuaOG7QDdVci12bMvJnKIic4+3AWSshwNdf2KjezRlkFDSJKHKWgs5HSyHeMB/8Pg7ddAJBsmp3M56oOVG3Ruu76ycrD7juQPbwDi+xu8rbDAG/PVqAGosE6ZUq6o3579un3UCge0kUTxpKtDPjS3/JJO1RUdAbwFnVaBOsov9AhpPhRN6JQrtbhMxkOEcIyt0tKyln7EUZdwZa1EgCX8UBa7gZIGBsXg0ouylHoGgDcYUpsVEBmO2tAXwxWqtbcPofF6PnqahroXQoKRXU9fowWLp2h8MRUR6Hbhv9hL+DdiaNH9fHaLTqRXYrasD8ANSAE+3U4tuphIeHau2OL0kbOUP/RF+utl1eyF2SRWYqtLk1cI82EQhjwYLE4KlHmqTdN+F4j/ThKI8aQfbmttdUB4T2pg6aCMvWoNd8/ryx1kN1/4vHvgLefr6fWmDcCUJifO+p8iEjUx3aup2We+3oFOXnB9rlM0e5Eu5t1Nt+zm/XrBXAeGMT+4EsNAkh1bFIBffsWJ7C0UwvNQrMvq5kNx1lv7gBOHcyVTtRWlg3YynM6rPENYNpJs7wHNWX3X8BbNxSDfYn01pjntdQMUzb1tvtRu7vYd7BB5lenktk99+JRzAWeBrlqQFI/FQBUWvTx0BHkimMNSw+dOuPH3Kkziw1Aviis+f0d0N/qZGtVpWorAbkss9BUwNTUECyII+JjHfePsnJUqQZKBUQrZ8derX5uPfa64yGA1Kkgvwji2mlFx0D6IRP7fAXNfs4zI8cmkWUajgXqOez8sTvFatMNpX00zhKLF0xQUmq8th/I1KU33kw98tOjD/9CY8bP06XX3KQ1f/4dGfIfYddsmaHeikDdP3xUfw1Nj9WWrds0avhEFKHe5HzidkA97wBwu/+hrzt17omn3gRjIUcSwlgb4/ynN3+jsRfPwkWgQOcrT6vm5DntWr1Jh4+X6+JlE7UIIPfElp3K2XuYzOAapQ7DEhhw/nR+HsrQBqzQRwKyQlrIyYFkRF5uymDHpjw3J1fRkTEoJgdr/QebnLm8/LrLOZu0YTNfgnI9hMiBJoDrCs27+QaVFp/Wemxs64pKsc2F9EPeareRHyJRmhM1kJBu4HcM5I5a1Kseqi+HyFdShe1so/zbKrBNxkK4utLJ3i4pblA1eas3f+0Sjb90mgr3YTv73gb2AbJlJ03VuGkzFDQ0mb29R4W7N2NHu5+57kfWb4pKS84Cnqdp0NzLtGPV6wrsrXbcUroAmJpLwWo4g/hjnZ4+gdxh8ljhEMg/sp8Orf1Qb6/frFvueUDJaWla+/oLKj55RFE4d3Rw/fBFZj8x8ArSRjdONNgx552BhsJ6aGVu+3OGiSQndRDA7qUzAcjJ441PS8GOt1dP/eIVXbHiWk2/cbkqTxzX5rcAMZn5C2+5Wt7RfuqEA+GOAvStHz+pjR8f1PJbF2n+zXfiDNKpDc885cQMXDw7VUuvvgSL909wMzmrS3FAGEMsQbcPQGp9K2SkBoDOFCItjin/1GmlZAxUIGvA2ytY+49BJLtotIZgB+2NG0EvxAxbJ41kLn/y5/W6ZOlN+mTtZr343GqIA5w7rp6taIDsUOp7BzbOa157R5+uLuYaYZ/PebWVtR3IGE6bM1w3PHS9/IlS6DRlfncNMRxnlLt5l9a8iw1ylS+xAcxr3vvKa5azX3ToxOr3AZxPKmZIAPEVflyH0fLGKeUYIPhPHv6z3HAw+P5PVmjU5MEqy82EWcEe1W3AZyb1qRmb4WTOAr0qJXvdxzeIWjRF1YCdRWeP47SAcrQnRO+/vlnhRFyEQmQ801SmS2ZNUEK/IEVFE0PC/wpQVfdA5Dh56DgW+F08LwZSW6CWk4NbigPNm995TZnHT6A0DtAVELNmTsN+u5DM9rffJYqkTose/LpSsG6uZ7//5J13tfHtDaiVS1Rb1S6O0M75LYNYiSV3fp09ItVxsfjd9/+DeV2q+3+M+pfIj+d//wetW7VGRYVl1Mogzuzcu7DfdqFoNqWnB2v8848vAm/t3y8QXO1vQWzkPpDY3DxwhWDr8wTw7EZJC+fWcUBy9nheY4CrnTg6qQe91AXu6gBvzR3iL+At9Q3Mloxofh/3KbbXdjuuSobQAtByL2IuQW6AvPZfs9en/DkOC+2tdkYzpxQvJ6O8GlUqNNq/+qR/Xf76aoo3kTDB7KthYaYUximnDYIvZJo6B7y1D43Tg3Of9b8D3vK7ndgb7veoPe4wMN2xwffnPu2r3xgDQc9Hp1HZBwSEO3nrDIoamCdG4rUy18650YDrvvgGrJVZC6s/OAQxtUeXzh2uMZNHnqttDxy08J7fmZeT6+EaAdcIuEbANQKuEXCNwD85Ai7w9p8cKNfTXCPgGgHXCLhGwDUCF0aAfrZb1qbH13z4ygtLwlEsRWK72Ii6sbiEZi+3vL7klbbTXHAHXDRtkTUDTHlLuBw9WDjRgLehWKB6crfbBnDW1k4zni5sXZMHagQUcVhqdnqjSTKg9Auym/5d8LYbpa0pbw2X9TJAmSaGqawCfVqxxTVbL3Ops8YAkKg1HOwj02DopWnRQYPD/tj3MXvLTrppXjQ+DDTqoEHjDhLrzff1okNRxxuYAqMNZZG5g/W9zpRyNKJpDptFZq/lS9Hk83EUvDQzfNp5vRdKKBSu9noa4h5expwnD5BGlL2PMdmt0W9Nmi6aKvZKa3g30TBoQnnbCXDr/DZAYg8DQlG8tKE082Vsp00aikpzAk2EBlVij1dQcE6nT5XQDPem4Qh4bMonrp0fn2PM6Bh94xvXKZJ8yKx9R5VzOE/ny+scNWgNtpE+KG+sUdPBGFiTbGhaqKZPp/GHQsgPQGbPzvXyDOrRtXfeCkjbZ5NtgERzg7saqskv7W3AotMT9Va4morPoHRoURwNV7NC6+k4r2OoY6rKWrC3xR4YRv7p/Czl7z5MI6RZyQBwK775VUCzMq1563XmTLMuW3GfkiwXrbqUJulJ1Eil2vn8J9q+4bimYP08MD1J6zbuVluPD5bCNZoyc6xuuuNSyP89euLeJ8kYq0cNM09nGJdd2DjSfgF4QRk5czzZxJXYEcdo/uWLVEPu3TaUk3n5pdhTlgF8htPt8gXMrQWYCmc+MS6A+NUoWcrIEXZHYlLFdIkN99a8aSmaNTmR92zUjh1HlJoyiu8Xq9feIEuzkIYnYMfCpWM1afpADZm1DHVUjR69/uvyR2U6f/FcHaWZWFJTqaEAnnmoeA7nnMXauUtxA/s5uX1z5s5yVIwljP0RrJM9mUPNWAz6AywXHm8E1G+XD0oka24HAdqGWyeZOd6KgiEsClCU7trJvCpl7i1E0RONcgUbbvJ+R4zKQB1Rgd3xCRTWqKlRQy1dPgi7ydny9qxHlUIjOPecooLCVFYJID98MHtBueaiOik+nadPPtqsqOAY1Z5pVwX5yqfPotZGPTJpajrXMgTCQb06UPK10nRtQk07Euvt3s5qjRgUharDHztD6buPPKejp+vkibWjG+QGazAaAGbr4YKdsP39PxWFBnTac1gjbpbXSsNyJKq4lKRoRz3WRHPV8p8HDIwD8InRmDGJGpQyRqtX0lBes4Ox6+XaBGrx/Jla9JWFACRZWodaqZasU1N3lND872YdhvG93FnL/mEduuyq2Ro7cYqi4jOUveZNPfuHP6O8uhN1YI9+89TTGjViBMqusWoCcCrCpjQeRfkCcjCPANoX5ZzEPh2rTbIjIwGe0kemqjirQFve+FQ7AN7P0CTsZLvwYH8wTac9nOTtz7qy/3Rx+reUt46KhbnkFY4iu0Vp6UH6/TP368UXnlE/rE0nThoNgJWns+fKAFxNCeQLucEL+/GpagYr++F3nlZCPMrzIdGQJNwBvX2dLOIAFLP1AOkVFZUoxZNoekJIYW8LQ03rzVrKyz+j8+frAQp5HiBWFRbljdQLT+pIUlIChBvAZJRd7sz1YMhAoaERzn7UhI+iqV07sEouKyuD7FBOLRJElXCFRoTwWuzPIQwZwJuIrevAjGFYh6eh0vRTzekc7V6PVTjqqMgInh8cjNInEDB3nPzjvNn/pCTAWy8v1kItVvPYhVdCNnkGdfyu3ccBhyF7mJU3yiJvf/YzxsMBbllf5kjRZXmuRmziinlbfeP7dlittO72fz7+Z8HbC01+szHv5nP6QzwJIpPW15M9gka85UpTqfuUt38Bl63etKOMpmJiM+0PIQnlHPXJal4f0Yn155CZrNFu88Ua9aZkNqUvinEIIkIJBQeEn1tGInURRwmzTe5irZold69dJOqCAfWm2IIy4thdW63spQ7Yz+080ImtaEdrHUpCby29ZAIksCZNvihZY6+cbhkCgIO4R5RWKh5rAv8IckhtH4Cp1UO9rcei1oCPUFTfRozq5dp0t9cBbJJRjDWmN+eZoKBIlLSN7OtNkAgiyCyOBVygQW+ZCEQYnD6MEq+gVPNu+Zr2vrNaH2Mra7mce/Zgx0pmeg/gspHRZs0foYXLpmENfAhF4UaAPHdlDI3VwCRPzZqeTn7qYL27cq0CmbfL7r4R++Rt+tUTb2P7O0DLr5mLqtcNJeY+bf34qGMzPWnaQF1xzQwcC/K0e2uuWiCAYSei+/7jW9jBr2f9ndBDEEd+/oPntOr9g+SS+rFH+5ERj3Xzt67VtCVzqAFUeZ8QtUGCeOOpP6BO3KRZUy5SV2MjRLIuHFQCnTNObZ1ZgftQB33JJh3mgLl792RCcGpjjLAsZx2OHTea9ROvt95417TVuvZGLIaZxydys6m1gGiQh06dyMaKG5V2dKQ+2roDolIqteFyQEM/bQPI9aDuRUPaqSOfNWJAjPqPJa82IhGL5WjmESAi1xxtutzbIVWh6OuoQ43N1PAAjT+6a5d2bX1T8xdNIGM3VdXnqnCJ+BQnj2LASk+NnTlK1z18F4SwIh3ds9VRgvaPTcTZxF85x4s0esk1zDEIWzvWKQrVYz3niyP7yFEl7zd12EBt3rxRidjmDhw4lL0+RPDXcJPYpo+34DgwIF5x0T26aGx/jV2+UD5RiWzIKLNRqlqOp7mw7N+9Te88sVaV7HEluDz4owofPSZOK1bMUWJirGpLC1WBbXH6iIvUDGi95u23tfDSeYqfMEvd9ZUq2LxeLTXnlLEIe15UsvWVZCifa8XeuEE7N2wlLsJby+680YmbOLh7jw5t3qCvLL9MbpAOHn/0pwpBmfi1r94g30TOPeydNQDfpgY0MsyubdsVQbRCL2TL47l5mrjoEsWOzOD8FgSYx7mVMfbB7r6NvN9Hv/EDhXhEYtUboHmstyRcR3JPHObMCTEPN4KTRCWczslXe2WDwkN9WJchEA3JxWUuhQDudxAJAp7PGdsX0LBdkQnemr54AVM3Qod3H9W697fpyKFC9kc/zeKMOpRs0H1bt6qqMF9uodKoqWm66rYVCo5OUglkqPdWb9ap06chEC3UlHkTVI5SWqhQ3bsCsDfepzLIfAE42RzNwQqZujBoWDrZ0R2cZ845me1dkCGa6rohWXAWaG/W3T+5QTMvXabukhycT3Y6lvw1dYx1DzEV46erKCtbWdiKR0Nq4zimd1d9oI7cLvJ2IwGe4x0njvKCCrKMz2nitMG64uE7FJkxSccB4V/7zZ91cPVOkWLCdEb5P2OErvzGClTIcZBDyOk9fASnj5PKyTqqxuZqLbj0cpUy5i+9/THkviIcerwAbrHnt3rBPYrdM9hebGcdJ0Llc9bEF/Z1cyH5C2fWARW9LdfFaDD83J9xsPrpxf2VkXfMOtnIOR2cY537DMfuHkDWrhVPaEVB2gwxx9ZgpylvzUmJ9/dmzw+F+OrHvm73TT6QL924MbOa4UTS4FzQF5ljil4j4bKS+fh2/9NjhxnqSgfvV0+tbmAO9pjNthWNL3xQWwy8xckhiHuZyAjOfbx3WyuuDZB/6iBxOOAtZzOn1vxvg7d9oDN+J3KDeIspj8IhpH3zmxfJO6xdRaW1gM8hHJ/5vNx71VtWOsQlUy538Hc3u1+kxgTjSlVSUs29xxENTe2nO66H2OLltvWjwqg5jzzyyL/hm/JPH/NcT3SNgGsEXCPgGgHXCPw/NwIu8Pb/uUvq+kKuEXCNgGsEXCPwf2IEyk6sfPzxB+/9dn+UTGlDYlA3FdOQ50afm11Tp/qhdjEOt1l8WjPBz6Q7NA3cLb+RXoLlufpxA9+DuqoR5ZM7N+VNZHKdLOlWIc2LLm7Oe6wx/Bff5M+DDla8+3jh//zD7CnNatFsDw3/8KGTYFZf3jQxfLjpdueG3x6OgshY19yMW7PBkxxV++imAjZ7R6OruxswgKrSbDjNcrO7EyUSHQwfmjM+NO6J7MSGDMUoL7Tmdzd/TGVrVs2m2MWE1GmQutNo8IHRHYjSwccdtQdNc28UrQY6WbvFMnXtdb00TLxQHVnDxhro9l8Drbrd/VCddcKab+X9aLzQ6LEmS5e9iEa6vb6LZgLdZBoqzaggfTQ4zl8L58/iZ9h5bdwB6FJKIxTrU1QFHj2hKCbIdh9GrO4AACAASURBVKw/TxPPiwZmPAClZfD2MeU7ACJ8UJbVgKgNG9ZfX7n2MpoXqI2C+S7RUYAS2Cp7hzNudQw1ajwADi9vA/H5PDTJ/xd77wGeV3VmbS/1V733Lsuy5SL3XgGDDTa9GwgECJCQZEjCZEgjGXpIQgqQRiBAIHRMM7Yx7t2Wm9xky5Ks3nvv3/0cWQlpk5BvMv/3z/XquoRs8+ot+5yz9z7Peta9OppaKWraIeC9d7epliLvAZB1J/LN1TQZbO1l4JZnyhVkY24ObctL5LRx2XOAZAPrWXpwHw65gxqL+zcxk0xZ3A9b3zuG881fK+76LM8TxljVaP8Lv9Xj312vlFEhWn75Mr2/drv2Hq5AYM7UV7/xBY2ZGaEG8MyPfOVJiv/+5AtmqhVnajsF4gocPtFkuAWB3Dx89IiyQT3fcMstqjm0R7U4+BpxsBwja87TM8BBofYNtevCi+cp/1ittm/Nw41GPquJIC5EBjJlNYgbiEy9G66di6jlr/1kq1aUNuMGXQzOM187duZp4ZJzcJsUI24F6dwbr0XU99OHP/oVaMADOCWiwOolqaCqRDNnkkk4dqo2bD2kjVuPqqaBIhbnYRIZxgumZCAAL1TOzGyKll56//cvOvWwjnoPlVeXg/bDkcixsKaJeHCVDbiXfXHPxSaEgIZ0qRS09MfrjuGeAV/K78Wmkq97wQzVNp5BLNiPyzIWlyKO5MkB+uJXLuR8OKM9m3crLXY04sUY3XPvq5q3aJwmzEhRKOfazCtWqn7LLr3+7OuqLsXhSF5yKU6eVpo1Lrx4lhafl6NDe3NxeqeBUazRG+9spmkjQOecO0nXXD6XouwRRPAhvfTKVp0km66VfFlvULf9NA7Y9TySB/rJTNBBBGBrfBjGwpp7H5cf4qc5q0LBKiYlxiLc+JFDW+hcHxkZMYoHo1pT0e5krra3DXDex+nfv/slxYW59ObzH1KoPgFKFbQ513krzQJhkdHkZJuAbMIVmN0ARC2/blzX89UJjrmTHLteHluGyBsaQk4qyPIxo8frqttXgF/2pzC9DqfZkM4F+11+rEivk3UcFhWsK2+/Q5EgMQfIHD5E1nDe6sM6WjCoPaU1uNUDGT9LFLUi7LAB+V/59UmHpuV6Gx7Xg/FvburWeRdk6/vP3K+Hv/Y1NZ9o5dq4QtMWTqNoflKbcRa3Y+Nx4XCakJOtMeOn65Fv/wLHbI8m5qTzOfvIAfT/A6KxugpaA8XXTNx8He1tTm64ubkacEhaDOkAzTZlfP5asKed4Nm9cKum46yKisL5jRu6rq6OnGkQ8AiinbyuIerN4WXTeTfzkR3/DpzBQVwf4VGhPN9wzl8HDmHD+Tch2vXgnkkblaJbbr0FN9dY8u3atOr551VSUgqO10CTNp+DVia/1MMjmPNlNGLzKOJRvZU9ZQzPnaCTW3fp7ru/w9zJXA1m1WjBtPVogBxtc7h/ch1zCu9cmC5bD5ngrND7yfEepCHnX/X1SZG433DIXAN+YGldrIXWaGNOquAgmpJwDgWyhts6Y4hqW/NMdPbhp2UG9+GQ60V4taK95Qpbgb4fMdEE3UHG2DJTB3EdO+Ktublwb/WhfPSAtxxi3eqiqaGzEyHCrlXnw1q8gjU12e/bGmlrnK11lkhgmwjAr4g7re3tCkEcHjMmQrffdrHmLFuik4hWQzT9jDknh/fapODoFLLSIQ1U1ILCr3TQ2q1kT3vRVOaPGNnOMW9DeLd9QDDZsz04B80wFozYZM1nfmCUq3B8nikpYc0M5BzOlC9O3dw1a9Eu/HH2cewRg31oWPnVEz9XVsYEXXrXfXr4819VLij8udNyyAEFxR/Qrs/e9zmcrjT9vLtdr75VxK6lQ1deMUvTp6dpDEj8rRt36LXXV+mBp+6F3DBJP3vgF3ru+e1avHCcfvz673Ri9fNajzhcXlYNjjZQl191Lo7Ocj3/zEdQKRAcmzv10BP3KWdOnL573z164KF75Bc7XWte36anH/6t/AcCWL99aKip0uTpqUofG6VxIMxHzZiimKzJ2vT7V7T+NQRGMjrHIDBkkdNdRhNGMzjaZJoczIU9cVKyshHAVn/woU4XlODebWIdmqXJ0yYpr+AgGPteXXLFFY4T7e2XX6HJqlOTZ0xANBKCWSVrtxd5xghAzO0XrfwsTShB2vjGixA5ypWdlqqJs+apu7pO777zGmtNA6I2efGTpyoGmkNwFCQKxNaTua+rC+d/UtpU5u8kp2nKh31EV8MRncr7CDGulYzxbK61UL3+/Fs6cawCdLC3ll9zgbLIwi0+nkuWKOhi5gajTmSOy9E2RMei8jOaOz5dIez3YtOz9CykgKq6Kn3l6/cgwGXr9O69+vijTWpC9J+RRYPA9BV69ZUN2rrtiGJjBrR8aZZSWfMSMzLkH0UDCucpnBBEMwQgUKuciGouqNXD935fxw6ewanspTnzcIw2NLOHSdDcudnqYlM0avGVKiE79cUf/1CX3HC9xk1lDYf40dZYqeraCkWOG4WTmT0WlIsuiBLb316vU/sOK4TIhHnXXaSscxarsfCUNvz+NZ1z2Qo1V1brmUde0gR+7xzEYm+wwbE0L/W2NyOmso/j3N328lZQ4TRvRbL+p0Zr3EXLETZb1VpZpeiMHObaCB1evUsPfOeHrM8dSmRNT80OJdu8S1Vn+nCEW4PKEKKmS2GxRDWQU7zwvDmaNHuyfIlRYeEFS4+TdtsB7V6/h/2C5abSNBPZq+xpEzVj8TIFxCY6uPl2mvU2v/GOXn3uPegLbZo6azr3FBBdiFVpQ0idMicTh/qF6oSa4tXup/Vrd2vT+gO66aaLdMFnb1BvyTGH8NPPXPHhax+QV7tfK1YsV9aUWfrqf/4QN3A7zW3hTsNXAJ+rs4P1vKtBN91+gRbceC6Z00XyM5cp++VycosNnR7mytAR8pgLcdSGxERyvXXQ4FbsiI6e5K5HBwU6+a/V5TUag4N65d03gjqeQuxFn96jqeOlJ95Q08lWZaTF68KrlmkGe7zkqeNp1GvVjvVvE92xXT40IxzKzUfMjVEa51cBpInNuwsdoo7h3C1/2251nBXB5lGLTuBzmjPWIl6GG9b+lFBkpBoTSy1Ows/uxVxQhbjpMmy3OpuYr404Ys2qRlSwDTlzM8fA6XAyOpBxlvnJSzkxMM3M+454yyRp9y1edv6wAQnh3slFpIQJyPZchsa3ddKiBlx+4Oideyj7d+Rg24giwBqZaADUMLeJrMuD3PvRhEqTxh+CcP7Kbd0Qvz/A/sMXodb2XfSB8LyAn7u4J6FByGhP7eyBuQuzQfpvEG+HG2RNvB2ANODDOTEmOUZ33j6R+4N6xGITd4P5ONyTMJcM0cxke0xrsOlm09JHI2wg93IskTipW3SqolwLF8zUYrKV80srnr70317+4r9qfXc/r3sE3CPgHgH3CLhH4H/rCHy6yu//1lFwfy73CLhHwD0C7hFwj8CnHIG87c/e8NT3vv27hECXx5ScFIqybeBi21TX1OHghw2D2+/gIykaUKD2RnQcMkQhN/PWCe4yx5rlxVIc6GgDj0qeZEePS8eLe1VUiyBmTeZ0wFuB9c+LE/+MeOtU8028Bb01XCs2TCSioOXG9lqG3kjek+VKDjtc7e266Cwflkwsw9AKG7inKED3WImCz2eOWFN3TQgyAdfyb6kPOpl+jmBrouvZzD4TXTxwEg1akCBf1BaBhfUolEKwywc0GQWOHqeYYsVqxo3CgHWR+wRQYDdk81kh25BchgcbcjKeKHyB7eqgkDbA71jBhXIKDkUTSAxdie/VHDU4XXopTrn4rsVpmpRguXh0rpOFZ7hnyx/sbLTCEIVHn1BcaAGIgu10xPP+Ijpwno3VBRddqlFpGTp2ZI92bHyfXD9779NVXlugwqJanoOcwOBYRUYGc+w8VFxbqRm4GhfjNmioqdSq1zaCQ/QknzaeceW1cDxdtnw52ZaheuDh53BFUWCLsjzYBLrZ68AS15EhGqAVYBHHzlvIn8MUinAySH5Y/qa1KjxxTGPHZWvU/BVaR2bgT364Wpfduhy3zXUKS+jU/tc36h1y6mbPmKFtG/NA2AXo/qd+ouCYAO3d+FN1U8A/ta9CxafbKZPiLKO73hUE2tJyvQzTimjUR5Up2jKDKVgPIsKGhXnhxIpl7ILJUKMQhls4ISlccRQGd+8sVMHJWsSdRGWmIjJSMPeKTUZQalNyQrAuuGCaJp0/S700OuzesgUsYowqQLAd2HNEt91+t8rIAv14wxZ1hQxq4dwcLZszU5tXfaTnfr1DfogMHojC6ZnhFPAv0a59W1XdWM9xWaw3V21SRX45YhYYRtChC+ZPQIxK1MHD+xFI2nDrTkSM5/gjqvRTcPLl3InBedaJM7eHRoVYMIRpFA/r6hu0e9spnDTk13aDE2ymiJsVpfvu/6LeeO4l7Xq7QLFRiRqK8tZ1KycrPZELBDetr3cwxeAA3Kn7daggHzHh69q1e6tGx6erqbhFv/v1KvIeEymweYAbrlVl04AuWjFKjz37rN772YNqrSmhoWCJnnxqFSJtoxYsBrW4cr5O7NlLRm01DQtByj/TrIOnaoQ/jAYQvv9GQJpdIlYndPQerg4vGkDaQeP2WAYZ4kwg11o/4nEk59X0yeNxfVboRF6RIw4lIO7Zb00HMX7bIw/p8S/doXXvHAX5O84pzHUiVpk71C+AnGSPdgc32U7+ahtubpc/Tgvws+EI/iYqhIeHIIaX8PpctzRKVFW0aPSMRN3ymStVRn5haVO5Zs6dR/NCrvJ3HdIkHM4LbvgMuNEzXEuHlY+DKLo9mAJ2qN4HydptGHkyMPvNwcIHM1ysg6T/F319EuNrU2cALtIeGkVacN6fx3n8o2d/pkObNpJN/H3mJ2/9+7e/oHHzR6s6b6fyDx90CqlDVmiNjteWj0+BWK/UWDCmKaNcTqaxD+PSjSDeA647I2OUWnG99dM44sd8WYXgZu7VpKTRuG07cDSCJ8YlbzjWuLhoMK2pOANZb06XO5nCHe3gYTnG1jxjrrFBhHObk9uYmoPJUTbEqzW0uGhe8AL3G8q1ZHj6MBx2tsDU4EorKqoiW7cfl60PzUhg5BOicPgEg85uxn3U7YiXfRRuQ1xR6mwZ0pZtCHEI8FfeNFWLQH6WI/Y9+sNVIJT5fCAV+8mQJS2XrE47V3GgGlrfkPpns2OddiDDTJr78yxRYeRQ/k+JtybGmuBha5Q5pFyg4V3gjQNYn8MYN8P0tyOod1DAdpHPaJh+Lwrw/HDecy+fyTJsR9xffVxDln9r66eJC+a8pbfJcXP1IhQbgYJ6PZnDrHMU23s4Th7ECwzTNazRafiEtm2D4xSzDPph9ZbXQAS2nFzOkXSK95+/4zKdc+lc1RWdRjypQqD0UAw5t424wxKS0pkvYxDOO1V08CC5mTQ3MfZO7AHHIshybhGKw2NiVF5yRt00lJjjMDw2ivk8WJVljSBY9+Fc9ca9G8i6g1OY9XHPnkMIh5E49jNoQgDPzTlahUDcj5M42D9eL//uPZy8vVq2bK4OFkBKAD3/wJMPqYYmoR4ykj9eV6K1H23TkgszEblm41pN5bzv1+uvvamvf+82NZMrXnC8CAdto55/eYu+8Z2vauntF+kYomYb4lNXbw3rneVqp+rBbzzNNdXK+uypxUun697Hbtdbzz4Czn6Skmefgw6ToXW//1Df/cKPyM5lPR5oQxCeqczRwfrgw93yisax++C/adzsS/U8GZ7b31vPOo1gGhePQHWaOa0LhCxNeQh5gUFDiM0zdOoU2fTk2l5xxZXO+VzI2OXMn6jxkyeqCRF0L+7PIhqxgsDyj58yFiG9lmMI1QTnbfaMuQpOzeaoupRHdEPeib2aPjtbqTRNdHGt9iD8u4LA+SPyBnJOHd25TzuZG+MTMjT3nPOVu+V9reJ9t5BBGYGz1EHYT5mMi/FmBYPGH+oqVUtpgcJHZzs5y52sM+01pXro2z9FfE/VTTSYlJWdQMTrYN/loRRQ+J5xY7QGzG12IqIoTvIwsO/vbdjLet0FNtmfCAMakZas4NwA206TXWdPI+dZFHNIrNNcMNCD6M+K1N9Qo+4W9qysTZXg9E+fOKIIGjtioiLkCyreq82FMBjOtRWhEmgCmzZvUBF7G/+APi06d4zCEYYiEalHTZqm3z/4MNj4Ws1aNFvjpkzArQmWFTS7ZU3743huaiH3HgfimOQJ6sD9/drvf6NRNJDMuv18RYVPVvWRfPLav63Llp7DudmpZ5/boRVXT9HKG5crMIP5Lsilza+8rOnzF6tga7Fe/MkbuvmmheqLDtaRhnKcyWnqAAWekDhGtSfq9dMfv0HjkD/i/AxdcdFihSW7aFaiiashQJtfX43YXqW0nCiyQIndyAlj7zjWoY8Yir6TPPf+gVLoIIuYFJLBK/epDsdu7ZmDuKTLVVaM6JkzVglTrJEA128I12zDGdXv2sp+gvk5Z6q6Snq1ffVObdy8Sd0Qcu647xbFM88fZk18f9UO1odmXbR8ti6+ajGO1WIWKoRkrzC98PPfKyQ0mWiJa/W9J55SF3veW268SsdAfZ8EKV0LIv3LX7lCi267BCoAe/uuFpUfPAQy/yQO4TAaGOq0ee0xUNNg7rllCAwGp0xHm2UHB/oi3Cb7qgBht6fTS/c/dqemXnsN++8u8uqLtfaF1/T8TzaSk+qnK65bps888A0ycsO5b6jQqT1btBokdg/i/dSJkznXaGyFKNJDY9ROXj+X1/ehyaTXHJ/Mo0NcC0Yo6MNhT27EMNbYiCOOmxYx9C/EW1t3IO8wl1pmuD0skHsxP+Z3a1D1ofHFGiOHOIesyc3F2j3Iemz0BC8yfm1O70ec9oAaM8iaaWtWL+egoeR7BqxpFQmXNSCY9TPQl98x9ynCr+Wi231GMMfNQTKzu+0mTiAAR7utG32212QeHuJxQ6D0OxBiW2hC6OZzOXwlpxmN+f/sGvDJbc2gNa0hEvuwngTx07DTvjRHtpFH3M/vdzJW/73irTVpsdaxRg3R+OVNc8qsCem66bpRauyq5b7I4hiAmvN5PI0Ag4jfwz1ZJ/sEBw3O5tMammxvcqakSedesoTojTTuV04M9Q4G3bb8C4Sau7/cI+AeAfcIuEfAPQLuEfhUI/AvLHt8qvfhfrB7BNwj4B4B9wi4R+D/VyNQdODtSS/+5NG9Hs3NvmkpQYpEAKqq7qWgV+GIFw4q0qwXFBfNveFLZ7JhkIcsA4mubX/E2yAKEy4KBC3NtXRfc/NLpuiJ4m6V4NKyzNs+CvwjxQnn1v7sjf0/K956nhVvrU5gRfTBIURQXleD4O4MQUhRwhFpHVffMJrUnyIGd/E8fsBBIA+AJrZibY8XHeMUPEyQ9TRMsXXHOw5d6kcURnop4nqYwGTd7TyX/fvZErXTVW+llyCKIi4E5AgwskEIC21gjlsoUOMHNjKzvChu0NqNu4mCOoKRdctb8bnXySLkXSLM9huS2RFycN3y9z7+0m+ZfThT+inKWAGoB9SaOQ18/QIVCq46PDSAgqwnQlyAciam4eig2Ikjo5biXUdjhxrB31XiDB3AKUVNggKzlxrNJWXd/rhogsD/jUoO0byZ4zQW7Gh5WREZn7kqLOhUixVUGMFOhGdzHFtxx+rvlJ0UzDEN5XWDKXxHgy/1w+0VS4HzmquvQiiJxtGKWxfxOj7dxe+DF95ykCaAQM1ZNJ2x8NPG9et09Hge7rZGXJsLNX8hRfK8XBVV7dKdt3xBrXktYAOflGJ89dDPbgZBPEcf/vwJNZKx198aTEZlKVluoeAjz9Wl54DQrShT/oFq7d0HBhf3WSvnQ1VdB6I0mDoKXT2d7cpMI7eQgra5AktAO1qWoYkx9bhCWpt7yAIO4T13OVnOXohrviClx47ORBBoU8Hhw/IMiwcfSFGMx1gG3M23XE2+W6oaK46r6PhxM+WSUVujnVuOgp89T+s+3qWarh6EvTR97o4LcMWEkn3brKd++qYqq1qs9qqMMekMKLjvCJdu/Y/7eK9tuFNa1d/RrzOHCvXW795GbG5RfEo03r9+jUshs5X3Tjixg8sbi/i1/KJlOgSy74MNGzRrZg7Y5yBlZCaR+9iJq2Wf+lsY79zTKiT/78VV/6kwvwHds/R+irIR8s4km/bm2fLtrZYL98OECXP18JNP8n7CcHVl6fK7biY/cad+9ePfyKuRs57csBoKgvEgKL/+yCOc5y264spb9dzLDykJwfOZR7+l+3/8qJ557E3t5nh4gGO+5JIcdVZ0gJjOBTWZo6rmbu08cgZXO2KRNXXwZUXMke/hfzDTPE0iCG0enKudnLxeFHod3DCFOCsSenIyDiCmhyEojE5PprgJdryjRp/F7WzZjtvXr9euPUe1lcxab3NWjo1HNLIiJUIUDtFQ8JlN9U2aMTNT6aMm6EOyjYuKSxAgIzQmPcLBoLeDFA0LQ/hr43ghSBgmdve2PIWluXTddZcqkHNt97EDasDd5o9+NiYy0UFL1pAFmjadbN6sWPUgSBVtBeG7vUkbj1WrN8hXHRw/a4DhsnG+udz/ZV9/IB3Ya4A59OX493NtNtZ3g02O1eM/+r6ypi7R+qcf038++ATnWoDuvGu55s0aJT+KxoVnanGSkzWLY63geCu5nF24+lI0a166aqvOUDyvR5Tv0zjynjNHj1Y+7kRz3TbjvLOcvakzZjLXBep1BIK8vFNOUT4JkaMLRL01r9TT4OOBw82Tec+bInJ8fAwNKpTWcX7GkyE8yPrTRcHYUMX1ja24p0o4H3o51j24YkyUJOeUHLpY0JXx0THMiSE8J25LsN42kaelh4NPNRcdIHoKuRFkHvrSYFNwtBinZr8uJcM4JNZfa7d/QAQAMx6F5QOHmxHsvCF4BquXY9U91KEQCtsmPJozp59Cr51HnpYnaIhJxumTKPyRg/k/Jd4OkSnbb241p6HJ02nqCMHRFAYJIjho2FFloqXRIIZzea2oD1qYOcTEbENUeiG+OkIuBW4rxDtrO79vHRSGRu5Bre3pofhvhX9zJjGvdiLuGLLYvq3IP5ziPLw+2pfhje1vnrhcLT/U1sBBbHtDzM9JCYlaglA0bjyZyD2VNJzUcI1OVkRMmGLjg3nuIER6kPCMs4kW/SDZ2+tqaXjwQPhqdZCoPYgM4ZAioqZP1RANMJte2oCrv0uRyQkQQyL00ZrN5M0eV2ZSpK65djGNGQPkeDdrw8c7ELUjmSfTIA0kI7JWcJ0zHzR2ah15nC6EvWlTpyklOUrvbzioPJyQ4yn6D7F2xJLdPQE342ZQuqerinEnTlRxRaVqWGtjYhM0c1wKGNcCMmMvU+LcBVr7zBv6wdOr9Zuff5FzO1zl5aW4hj1wsLewlgdCzTiog8zPzQiNs2mO+iYC0tAQc8a+XOUsvUD1CAfhYTP0w3se0zurNjjZsl8kr/Mz37xLPdWl+tXX/037Cir0s5ef0MFNu7WNPNdx0CzCwqNVz5jlnzzFtWZZ99FOtEQ9yN1osrhvWHkdgm653n77TV1340rlrLxcZ7Z/RGPWK2Dp04hDCFAB2OIUsLC9/a2Kjg3SzHmzyG1N0EBQvDa8/7Fe/9HrOm9xjpacOxUixBlQpFHKnnsOgnKq02B3ZvcObVq9WseYh1vKEexbPZSaAWKf86kcbHtZFfsa+oZsRg8fHaFFF89WRiw7jI4Kst5HsT/oUElVnS4m7z5310m9TN7oIjJNV1y8UDXMPQM0MHkRmZF1zlU4I4v4/B+BP29VFbmwrQ19NIckaypr4uq1H4KHbteEiVM1beZsHKbJNLVB0qCBpQpEbg+CrxcNKvEg8b2JJ3CckUwZReveVv7BLYiXdeoOidMi8tSTZ8x3HOceCIuD4HitIaarJFfvv/ljnXfREvJSq3XkyDHGZKF2gTSOi4h3sqHLaogguPgi8lmDQfOeIeKhXk8/95HuRtifsex6sMz3qnLvfi27ea7GLb5OQ2GZKtr0jnaufVvXfeNRrfndOv3mked099eW6YKVy1RTlKcShNOUjLF8ntE6sI7s4527dOvPHuf9ESkCyriD9e27d35L29cU6a47lui6790nFw0MZUfXaOfLb3Ade2jF7Z9XRPZMPjMbGPawdo02Ewfw4Tvgjmto6mOfNXFystKzghVAfrlfZBbNZ4juXHtDxGY0Hj+g3/7qOR18rlphY8J03b99TmNn5SjaOjMgvWz5/ZM0BgYoA3d4NY1Pe7cf0k4oH/SXsHeZyXU1zhH6tkL2KCoupskiEjd1sqKJr2ir6VBZAfEEJXV0R4apqKZGoZ6gsDMzoTjUEssBYYN15Lqbp4DxBhMdFK2x6WnatXErcRwduPqn6hAi6s7N+QiriHQstn3EBvjShDUEmWMI52VPS5UWLJ+pGx/8Jo7rRJUd2qD97HkiWSs3vLVe3WCm//3nTysSUbq3oVhvPvMLlRdvp3GMOYxw7hU41cNSRunEwaM6mV+pl59dpyqynX0hi/BqCglkbYr0Y1/Qz/xi65Y1fbKuGOHAPLDcV3hyk/DXxNtB1kRjjlhYM+1MThOKrYt2F+LMsaxJJkPbSegJbcGH9TOEjeUg83In2fEW5WqPGf5m30OgiuWQ433lnmKA5bGfezdbw9gX0Qjh423CNoQTEPz0+LAHts2JC/d+s/M+zYVqt252P2JNVR7sh1oRcBtZf/tZF2z+t/225Zv/VfGW992Lm9mHRqgg7sWAbnBcfLk2uVv7l4i3ILhxAw/ScMyGl9MRh/2iibr0ojhVNJYjnMexphEZ09uEi9tLFTTW2Ho1HBVgd3qWfe6r6spmHT9Rpbvu/5LSEW9fe/rp/vCYCbNvuPeF/f+yjZv7id0j4B4B9wi4R8A9Av9LR+BfWPb4Xzpi7o/lHgH3CLhHwD0C7hFgBHJzf+WzdzTKVAAAIABJREFU8TfP1bu6G0P8Qz0pwo9WbWmbTpwqVjtiRw83/T7cwDq5eCZiUlAYcAqxFMMpZpvDyo+O7ADExrY2MuesoDYUqIZGaefxKjXhHA0Cr2lF4T/PaXQ6tf+G8+6TB2d4kR/573CB4A94LqdkMCzUelCYcBJuR/BeDuLLChjDTllTUq34YMXr4TQpOtfNTcvjP5nK6zShW1nEOtbPPtLK0iMOOXt1E1zsfXgzDgG4wFxni+XdyJst5M51IcaaM3fIwe85BmFFBOKECvaleETerJHBzIlEJz3aDw5fBCrwZP7+lltKkZzKSwfIt/reYASDTqthU1BAfAaJZghnT0SsQASzmLhgZY+P14KFE3G2zKC4BlJOnU7Bx1BgA62I6QhILYY69osBUbdLh44c16kTIEwR6V3kWk4ej1NntItituEWE8nYbVNpYaGayJnsx1HXhAu7FQE0KjZS1c3Vmjx1gqbMmqQqcH8DPThbK9q0acthCtK4phBcA+lgr6nvVRUiWRQ5faPHZCLC+VI4rifvDVxxPQgzhIP5i1K0AAzZeVdeIl+cuq2n94FrfUMLli7HqZKpL970XYUgyjz24ndwX5A9fHirPvzlQT3/SoFaGaepoFGnTmrTtJyJqjhTRc5rIVlmAarrGs6qbWroAGEZSvGbzEDGu4fPZYLE+Ck5CNktKjxdrEYyEYHS4ZiJ5HOU4cYiczM8hkK3P0X2ULCc7c53bRMOID6Pr3+Qk4OJZKRbPnehrvkcmMnGg6orqVY9xcnuFg9tXJOLqBhD1ifXSWCPpp0XrytuPl+uqDTl4Yz66M31ODICcWDhHsIZHYgj5jN3kHmHGG+5zN5kbB3atEbjpk+XT2i08shT3LSeIrKHP0J1JYJHNgXhDp6jVZesWKLNoF7z+Sz3P/w9lSEO5O7drZs+exPOoNVqwunq6x2q11btUtqMVD3+y+/r9f94WO+9dFBBFLcnnz+ac69AgSB+vQZjtWVHu845L4FMt2zlnijUytv+Q31FJdrw4Zs4Erq0eX2ZanAnXXvbpbp05Xl69HsPgw8+o1/+9itqqCrQqPRMffj+FtCZB0B0kuNLXmpQaxtYzgIVV9aRl9uvkkbyxYZAaVu+GEXEPxFuz1745lQfvuSHXRx2Kdv1N+xw5Dq2PDRrgMAVYu7dUbg+o8F033XXSo1fer4OvvaOHnv45whDvuT1BeKOAyXL8QwDw9qNc8gQif443oMSo8hr69Zp8jVbEGfmzJygbK6Dhqoyzu1+0KopTuHXHBkNuGxOIRLEJwWQO01eKufI8y+/SrNKpy4j+y8eJOOO3K2aQWZu9pw5aiLP78C2HTQccC1Ud2n99mKdaeb9IxxbIdWT8yiIjLh25kzD3v5pXup/z/I04gi1ZzO6gA9CtkHnfbgeq0A7xuFKffGFF5U2xk9vgHr9xW9Wa+n107Vg2XjFDjRyveA445ppaGzUvl1FoCHLFRcfi4t5DOIJaEFctHX1hie3awbUO0/uT3NHR0eTYnB9tZF7/uGHW8kWJQsTwSQ4HgwhXTD14JSbuQZDEXOzUpMVExHEudClWNzunRTGrUFi1txJSs1KofmEBhrmlM6qShXkn0IwbnOQs6awtCCwV5aBQCSDux8xwoXLNCk+TtUc4xawupbZaIhxJ9uVudOK0Clku+dMmEiTDKh7cOOhNE/sp3lkbGaMg9Z/9S1c1MUgJbn2+lk3uhEcfXkOOz52rg5YHt/wsuLMxcNryfC5+Uls8t+M/vsHD+1frJfWCTRyfXziztfWPifh0BYz3o8366AljLI8KxzB0scIGcQcBJN9avjNXubHHtDyhsE1Mdc+l/3spshtgjqTmyMP+LJ2WxZ7p+OutW9zbdk6RIGfPYA1IA0X6e3bFrThL3vfhvq0nyZ0e/tDG2DM+jubcTz3KzHaR9Mmj9LsSeNwjHWpvPIk8zsY4OwpIDTbyBv2Bg3PPAuetQ1xPhzHZHBEhE4fzmUuBr/KgjkWvPsQjWPvvLcOh10EJIPx2mKOzr5W1YNkbgLPPdCN4MAaGco5f8ddVygy0bDP5DPWe2kvyHtf/hyZHMzvezFfhzH/uWheymdrA0qTBSM0Joi5tVDFZTiCA3uVBfK+lev4akTGhdcs1ZM/+wH5scUIcslqRiCto5klLYGIAe8u8phD9JnbblQK4tRHz7+s7e+fUGhYCEJbtFZ+6161QGe457Yvcf7H6tsP3o2gvEbbcfN996F7deTQXpUWl+lG8kE9uU79kqapsaxfnyVDvYZmoj4E5OSIXl131UJNB3nshXvtqZ//CLStp+LA6I4ZHY/gNlb7Dx7Rnr1HlcL1lT0hU12QBTrahOg0huumTbn7d2rMuAT2d4wVx2rmzHk6fRLqxKnTTkZ0DNnS/kGDYMfPgMA/VynjyEjFEXroAE7R17doXGqsPn/3SppcztBE0ayU9GwVFlbRnJXv5InXNTQpKysIp/AUmivCHRy6Pxuf+lYIBzx/dFwa+4xavYGz+MhJHH2c3hEhnrryMuYfnMAdPbXKwuXf1IzT8dgZ3NWtvJdmfeOxhxWcFqqP33hOiTxP3pECmrIQqPnsUZFxyj14DPxyi9PM1NxXQi55jKYvvUjF4JXffXE1jtAq+dFkFx3lpziOV0t3E01FTRpodqm73QdqQq8iQatPn5eki65cqOBIiC7po5Fy2tXBXOCJGxy7Pg17hr0PVsGe/Vrz9su6/uaVDrL75Z//hFzj2YiBIWrA/R0M2WHPnn3KGj9W02dOVmH+SXkQLfLKy9t0OL9Oj/z4K2D4/fTLxx935tt4Mu9jEtK1+M7b1Fd/BuGv23Gzvvb483rm6Q+1aF6q7rz7QoWTFT0E0twnLc2J09gLdjyLBprohMk6ebBaH72/WRX1p/Ufjz2uqLREtZbs1Z6tW1VLE19USDr7zjr2Za3KmZKNyBxO3u1p4ivOEPFQoLyDFVwXEChwmoaFhIOZnk7MgK9DZ6mF5JE5JVOLrlimiLFT2MYGqevMaT19//e1Z9cJzi1aOcCUz1ySphnTstWDiGzu7ZLyIo55nNLBle/m3Ny39gxO8BQtX7GYfVqAqsorEUDzOYfKtezCFZoyO1MfvLOKZogergP2YoiIu0rbVc2YhrDmr7hkkq6/9Rby5xGxc9JUjIP5K196iBzq0br9S19VBWjwd4ktKDtOnIs1MELqsL1pM5EZvexr55D1fOV9X1DC+AlqLtnBnugF9TV2axzxEdsgZkTQFHbTA9/nIPcS6fGu3nnm95qEy3/qoiQFhkcqND5FzbhyP1izU5u3HKFpsYf7pADOceJEBjsVHMD840uDSThNMEyRLewDGtgfdvaRNc65bgKuNS9YKIATTXP2HsOJWOHPTqSMNXRyj2F3OUbYceZVa7bheh20+x3mfF+oMUPEl0SE+IKHDwE/TORD1zBlwlmDLOKFnz3Ov1njqGWRM4+zBpiz1+5BHLISou4Q872tkd3sB/2YO4NZ+y3ipQ8ShtN0enb/5QicfLeA02+FWmJrg91jeTnEob8u3ton7IcI4YEF2oV4GxM1COHEz2me7O72Yj8MvYm1p99xJg/HgtCay73Wn66r/8jyach/E26t4diTtWuojWvIq1PXXTae456KeFsjT3+ahDohK0GusLan7sEAjlsP+6QeBGXYMDQ0BQVFqIp967adJ3TzbbdqzuJZevPNZzp80gfC77xzv22l3F/uEXCPgHsE3CPgHgH3CHyKEXCLt59isNwPdY+AewTcI+AeAfcIfHIEfnDHzFLfvtpkD4p4WaNBX5Z3qAgxyvCofYh7VqB1cmXN3YN4a53eHtyk+9Ct7Gs5rjjiAql6d4B2bQdBRYmYG3IP7TxRrRqwtAFUuQzPN/I1UpT+82L3f3VU/lAUp2BAveMvnsv+4ZOF8//quf4kd/ev4L3sd4c9RH90EX3y+aw84WRGmXhL/3wgxZoQ3Joe4DObcCd2USQx4daEVkrc1E7MoYu/DHdHiB+CgW+PwsF6WgGkC1RYF0Vmy1P0ptBAPYZClWGT+xHVyOEiF6wH55njFnZE5bO5u4jDVMZxJPY7xyYswl+jMhOUkIDDhvH2oajiz7HCaOzkTlrRbDZCX/LYVLr3A9RGQe349j1a+9o67aNg3YYAnz4qSROnxeN4Q+zEgREBnjJn6cUKiaQgTQHRk+JzW2sNha86nBVj1VVwUpWFJaCVIyn2eOLyrXYKtC4yZLu7rLjk9OKrsaVTJThcLNOKp1E6xdSciWNwzDXo+LH9IE3rnCyvxHiK8FOSdKrwsJacvwJ0W7IeuPcxcHyTdf1nLlLCULP2vbJHL7x6WIU45K69/XpdtTyaAmaX1lFcO51P7ibO3k4KdS04D7y9/fj2cJChnRT0qVsplUJ2aEggBeEmp0AThEjgQghuADU8dfp45Uwdo1VvbNRJGg96qCaPHZekSPJNy8/Ug2s0vDLIQkTHVt57VFKgpkxJB204SZPmTFXxoVy69KsUG0KWKkXYNW/m68ON2zXnwnH6zOevximyV1OyxqriVCki9TEQfjimyUvcuW83ImEyjtxyCpfNjJsv2PJyCp8TFRUaqurTlWqpaVEIQkNcTBLj2EsGF84jxK6LLj4PzHKDDuflKxHWciUZefV0Tpx/6RLFp0Upf/suTRk3DsEuQl9/8CV97ssrdO2tn9Oqb96vN98GRZoSSoZbli48f6IK9xToxZ/t15zzovWln35XT1D0zd1Up1lkKMYlgpdubtTJfZ2It52KAc+8YDHnBfjxNW9v02Ur52jKTN5vBK4GMNWPPPBz3B+9mkdu3rXnLlIJx3j7bhoHwO5izFbtQKCDBeTw/MPX7fA1aLLSWSQ5f7O5x7C9UdHRuurCabisGzVxzGgcPrl69729OPlcysxO0pILpiDWBOG0qkcwKAePS8E3PkGluPiq6xpw8HRQ2A3QfJoSYsNdqiwpclCvcxBhrfFk3759Z7HvnggE5Ejjyvb2DgK7uxOBI0DX3XSNIhCCd+74GMc3thWu3SCuswHeW01VteN8/3jzae081uwU/wd8KGJy3gYyv7ZTMLSi7B+IBH9jTvpnVy2b75x8bUQqczO3gwX09kIUYixbqpvJ8ovWz99/SLGeaXr01nt1itzAbzzyWXKJ69TBuZSanAziNUbrV+cizO/UKBCp4yYgZLXiokTpCyRPu6MDbDtHxnK3vbFVReHua8ZltGc/YhDn7wCO/2TG28XYNuKCq+Z6CyW/dkJWksaMSkBU90L4befb8Ni90APqEJqHcKxDg2DesaK0OYTauJbRYRlT3Je+OHat+WbAz8nwrSFXsRZ3phW7aV3huA2Lnd4IYE6+IJ/ZHh/s06nzlizGiTdOBw/tRnyuQmQahSCYyp8b9ezLG7RtbwVEBvJOuRZt7fLivYx8fRJFPbxC/HFF+u8U4P+8qcETQsQ/+uWsrQgcQT74rDjuLuZXX9zkgfwZaxZ4T5xzjmg7TNSw5oEeRPM+E8ppOOozfCaNJJaP2IPbtc/2AkaksKK9ISb5g/3uH7+Gm5RGvkbGwZzKHoy74WzDoTWMYs7MHhWmc+aPZx4OI6LhGMKo5dOGKjSYua2jBUEX0dezgz2GP+sIYgckAkM4t7aRg4vY343A24OYkMEaVMW8uOnj/SoprqNZCUeZdzeNEdYUFaapOClHIfId3LsD1+R0pZPzWddYixsuVYkISEVHD+lo8X6lJyQrEDGutamH5pgu5tIyNbE2TAc/vGdXAX/mvdNMEIR40o2rc2x6mK7/AnhVnG5P//BFncxrRMhJViMC2iAihgvHmqcnDUrsB9KTEnQHGZrb396n519ajXuR+SMpjkYo5lPeuydo4K998xalz5qmd37xOOLAAh3dv1/7D+TpgiULOR/baG66S+UFZbofQaqlmWvZL06+rfW8Jm65sCB946FvkTEfq0c+/xX1su4tWzpTo7iutu7Yy3XhAQEgi4ugG0c8+wjEpr27TCArY7+QqPE5yTgCK6F01DOn5bBWdusE+fOWEbzyxqtxXvrp6KE8snZByTJv1OHYP5ZXzXpJZvaCHCUkh6myutCJ2OhFgCkiF7aysgYxPR0BeTSCZaKi4sANBzIu7CO87FqkiQBLGxsdjm/jkI7szid7tV4V5dU6Qy6pRRMkJQUxP4jrMl4B5Mb3cA6sf3+H9u0txgG8UJfffT1jspd5fgvLsS/Nae2cT7E0pLVDDinHmT2kpRct0MILJqmxrUYRySnyjRjFrBCm9gqcdLs3OxEBE+dMlyfO7q6+JjWcOYMrthYRkKY15uRpCyYqa/I4hHzObc9Q9dZV8Lk7FBSTroDwCLUXb1VQbCr7NA+9+IMfacqEHE1H3Dm5bxuiKHuHZUtx6f1aK668UW0I2WvefE23gvBvrKrQlrV7iKDwRCQtYF4e0Ofuupw5M1jvvbNB5UVlZIdnI46uUNKMHJ3a/5GD+x1C9Hvo334Fzr5KK5Zn4pheSCNNqLyYj/twOu9bt1YBuO/LiTh4/539XEdB+sIDd2rMnEU6se9jHVn9gZads0KeGVNZj1LIDg+Rd2g9E2g5GbE1qik9rZLTRZwnCc6c2d3eR1ZvNw7sYhDFFewlfdnL0+pGQ9r0uVmaC7UgMDqNqy2EteCAvDuHIIaUaf27udqw5hjjjjuVPcnozDDy0cnY9uvUuRcu0MQV50M08FDV0Rq98vSTuF8R+dNTcN0mahpNAtvWbdQHb32sq649TzPPn6/Vr7+mMrC1XgP+2nCKRh1c7mEIql+85xJNveBi8NClKjuTT6PCIU2dM0sLr/uMI0jue3+N3n79TbWXdaupBsIK53BsQiCZ0ZNourtBUZlZRAL4qCgX1/LejcSN1Ku/bUh5e4pBeKfoqz/+nvJxwG98/21ExhAtv/xyhYBp37tnrapqGzkvIti7ndbR/Eb2H4nss2mQpIkzACKHNyJlWKAXjZ04WI15jFjJy9OwRDwDDWWczsyrzKH8Lz/DJjv3CcMNaiNREUAfnBuRkfVmWDwdvjfwYm5hlnN+z8UmKpDzLRwXuhf3It0WOcB6P5xhPkI1YU7CJWuNR/b7Nt/bY+wlhvcFw+hio/7YvD6AQ9nlD0ae68geMxIZ4Mz9tp8wog2fwZDJrWTfDnLemZBs7a7D+Py/LM2aeDvoYWKpibcDiozgGyd4h4m3vd40bZl4a8Qf4/uMiLeWk/uPrnp/fJxRH4zmYZm6nCoabBmguaNDn7l+kjLTae5qApVu1z0fwoMbKy++W7ssYoe1h2vfmvVCgnF/t/DeiAXYzj3SADSiJOa7SXPTaz/70FaCTdxf7hFwj4B7BNwj4B4B9wh82hFwi7efdsTcj3ePgHsE3CPgHgH3CJwdgZf/8+qjLRVHx3d7tikjlQJqVTfOiVqQveQDIi6YM9WLwrG3eVxBspmAYqVabzq0fUbEW/7egaOnqxccIzffHW3eOlDcoFKK8V4UL6xg8I+Kq3/twPxPi7f/1cnxSfGWT0aGGUVy3MnWnd6KaOn0nlt3u5OJS0GE8fOko93fw7JlyXoC4+mNEGE5WR204FsxxNx9/vYc5urE3TFAccZEgR4Q1D2ItO0UGXrAOA9QkOjneV0UflwU3Z1CC2PbBA6yu8vwlxwT6qJBiLH+hsKk4t4BvrfLcGhgf7OnJWvpopmaOWOygzquOpCrN156SRFx4/X5b38FwYbu+45qDVL4eeXJp3FF1Spn2kwnPy4DgSMW5CBBquqzz0Z3e3gCCD2EZw9eN8AVCuISVDHfFto7hDOuHzyut7cLwzb/5iDesBmT1+VUpcDu9VBEqS7ArUH2ZU01ne6hPQiT+xXmYyWcQL21aqd27uokYzNM0yaGaMHoVO3efUzvHahXLI6JKy9Iwi2ZI18yv0qPnNbrr6xDmKVwhuN2Qg5ZqLV1CMT5The9izEOw/1nYm4PYxwY6FIQnf9RUWF8PjB72bhr6MZf+4Gho6spNnopMm6AbMNxKjnRjzB3BBGBijLiNCUonH2Njuh36cUzwOgu14EDHyl7TCwYxEVqKDyggg0NWv3BHg0gTsxaNA8n1DZdsnQhyNBYrV71sYMrvWDpMq1bT4Yw7gYXKNBdewoR30M0YXK2Vq/ZomTcXxNGZaq9oUW+OEvngKU0ofbEacRbCrbpWakKDiWDr6gct2gVn89HsYkR6qB4NRFEZGa0FwJdqebe+CW9+uQaXIXv6c0tv5ZXzSk98KWfa/3uWv3HD+7RRTcs0843fqM1P1uj5KkRuuorn0MYiNXdV96nIRPwMmPVRGZmS+2Acibn6N9/cj/usYN69TfPKo6MwVgQzJ1gjBPI2pt6+U363Tfud9CgCbFJzrk+fn62otLJBt5/Sm+8uUcbjtY6brVAwyFb08JZp97fn5StODgsYo0UJntAwg5wPXz9y59VNKLDay/8FmxmC+NinpYBhNVLNWvWPH0A6vPjj7Y7XRD+5NF1IhT1IcR3g/01pGxcLE0FoKxdIGVbyT8c4tqKjY2FKNCGIFHJ+UJuJq7ZSASNqKhwRC+XjiF0BNAMsIBsw0iQv/v379bxo8dAl2ZpJvmSJ/OO6NDB/bhBM3TocJPeIH9vkDxmL1z4Q4ZDZ44dOOuotGKqFUn/b+bJPx+/kTEazhuneMrr+ZL1Z4KkL+dfAJXNaTQsfPWnX+az4mDfdUQP3/x5sNlRWvr1pYgrDQoCMR8UEE024V5cgcU4/dNwq+Kepuja0dlKfm2U855DubZcfkEOJpQVQ3tASR6h8G/l6UAaJKIQ63oQBJtAeHfgFEpLi6VRhPxnUJmJ8WFOrm19dYsayMzuZ25spunExfkRTpZlEI4pfxpk/BHv7LOcxBXeQXNAP1h7l18Ignq8sy7ZZ6xBZDGcsYnudTj9Ld/XsMAuGir8fXHUu4ax+pa7a89p7iebb7twho4HrbplT5neXr1XTZ3m2mXeMqy+dcGc/fp/Wbz988YoDwTbYUIGRXlEbcx0iOtnrx1zXRmanMK9ibFWmB+0b45RF2hq8z0NC7g2PsOB75+89v5UqP6jeOs4b8+6lPutwYg1yHOgG9E2isaKGI3PjgKxDRIb4bK0rFCpONzOFDQq71CJIiJCmYdZYzyaEBo9EcsQ4wpLEU/DnHknjP/fgvP26PF8MNptCvCPYO3r19GjBWSggjZH9A0Cdd7b4w1FJJPXitWp47kak5kKLtilUoSzQJpr5l9zpXraq7Tpg7c0dfIMxYTFObnqGHu5TosRKxGo5uSAhm9X7oFTZEOytiHcmJgBiFP+iT76yv136/Txcv3i+6+pqctTzUYR6OFawdUZgmPNlyaGjvZW8l5DNHPSBDDAdQi+CDq49hobm1V0ugJhrFyX0nTyxSe+r7d+8j0E5kxNmDNf7z/7nCbS2LN+NSLjQJBaIF+EIPj6c64fpcmmML8d+kWWjrF2BoLGvuGGS7Rjy2YQrRGaw78PIRYdPHyK4xWFm52mCcTTfogfO7bv5dqpchp9ZuACNdRqfV2NOusNs9rP/BbC9VkPyYM9woVggA8fcNzTO3fvI2e01MkfLaQZIwkxdCaNVg042CzDug+Bo5o8UssEj0/y1e13XKv48Zmqrywl0x2kbnQQbmprFghRIJnE3oEhxG9AX1A46wPnAmKReH/9HWRTWkMPEnxvSwWiW5Gay9gPIRK1N9BwMBisJ59+R+fg6rz1gXtVwnxrBIbdvL/AgCjl7jmpY0dKlTM+RnPmTYVGMkv+6YkqPXxIB3HkBsFqTZ40nuNI3r1PmOP2N5e/l13m3mSGIhQLMRI+OK/XrpO5eyFqNOC+K1dXQ7fyDpfJg7nwdjJWA3pOkzXfohTWloZjp7R/1z7NmDVFaVOydGDPRo1dvJwc+GbtX7+VuS5Dq1at0j1f/4JC2GO//csXaUIJ1InjxTRflWrphXO1+NzZCiSf+FcP/Zi9UKuy2L9ceAnO3yhPbdnwvhOpUVMeoFWv7FcHjQY33DBD11wzVa60MM73Pm1ft5UYB/YJNLUkpmRo1PjxPF+g9h3MVfGpQo0NTVAbwufx0jI+4qDOPW+eMsang0pgn0jzhH9AHOIfBISzjk12kowFiGj2cUahsJgCL2JGesgLbaspVikO4mbWgJOnylWQ28Ic08ual6HUxBgIIA3kztbqBEhvW1tDETITcTlbrEA3RJj00emaQPZuEE0ib/z6tzRF4LiPDNCKlVcqc8YM/eb+H0FzKdDPnrqLvWWb3n7rfRr/IlTZDLmD8y+WiJDYZH9oGT2KpHGrsqJECWQofxVXdr9fgA5s3a6XX3xVrTQptpNH7ewHWefmnDdHM86bz7neqYqiEyrefYQGSKIg4kCal5Syj6qi0WM5GPUwPfj9n7CnHtSNt1ysmectoTGoQidAKtfSLFdVVc81lAkGHSLFvqMQGhAh2UN6Im4H8Hl9aDbxZS0yJLLl1A4xDzvkAualdsTOVk53Jyvcmooc5+1/Ld5+Estv87Qn+7vhuzAzzSLcItqG0rQ55Mk+35y6Nrd/Yl9lYivBBM4c74i3Nu/zGEeMteuNx3L74pAznKYc5i5fRGgvrssRMoPDI7I14CxtAfMyayQNYKzVBHkMS7Y8wKEf/VXx1ho6h8VbP9bT8JBu9msBNHwawcPGj+YsrnPD/9u907Dz9h8Xb/+UVMEY0XhlqHiszvJoh6IS56Hbbp7HHOel2tYmDRopxJzNHAf7Q1vHEE0f5PjShGzPFRgQShNyN/Ofj3L3gcYHiW6Z7DfffVHxJd96O+Pv71Xdj3CPgHsE3CPgHgH3CLhH4M9HwC3eus8J9wi4R8A9Au4RcI/APzkC+37/4Lu5W9+9ZNDVCtIsjk71ThVSxKDm4SCsLO/V+qFNvB0ENepFsdeyYa0I7M2fLY8wCMtoJ8ULK2D4UuzpBT93mG75QpylhjccKeh+8i0OCwqfbgkf9jn98Xf48X0wAAAgAElEQVT+ERftXxM0Rv7tTzGXf3RX/VdDOdIZb0gvQyc7BiRDmfG2+pzin5mTKWI4zlP7i5UyBnB89VNgCqDb3B+sYyMONHM/BfN75nbCqReMOEHxoAdBsB+3rdPH3ucHpncQR28/WC/Glee34oYP2atDCBe+Pi4K2Ib7slxCCiMmBIf64AQGX4yjY4Csp8Fe8Kzkv3r4BtD534FI0UW3fp8m5yRowvjRuFbqEU2qQcFRUKUINAp09vnXXu8UT0r27FE0hdZKClZb1m6m6NwJarhZdYgsZRQ9ouJduDIDNWp0GuJPEq7bMM1cdI7Ck2K0b+NmfbD6Y0TQYAX5h/ETlyvoPW8UhGZE2z4EYRs/X5wtQSAPY5NnUdyPVoSL5y7cQXZlLeJLt3a9W6kdOFTGzI3Sow/cSLbsSX334Y90qtob4SlcN153Ce7WOXrj6Z+C5hxAuA7HxVqJayhERWdKEeegF1OIGeC8rMUxMYAwYa6CIDBzPjjTIqIDySsMx/FbimuXjNPmQUQDroWMaN1y1wqNmYgj5rebtWHDXopKhqUDJYeLoQ08nX31DrSDXXaR3xaju794leInpWvzO88qrMFFDSxUr7y1BUcBjqvYUEQmD4qDU3Bn9yH05WrFiivJHXxHnW29WkKBcO+hoxTkT+vmW2/SoWN5OCw4vywPmWOWHBejbrLFdu3JowhKXjNj19KFA5FiZRsuyADOmEwyW/2CccCQ49ijYD366BdUeHSfanANj5t9h75255e16NIM3fTFS1S7r0w/+O5qNfOZosbyXvvKtCwtW3OvWKCPdm6hYHkpr5mllx54Uuu37AEULX3+zpUqLS9RUWG+ckAV+ngPaP6CuUqcN1v5ONzeff1t3feTX6hmz0FVgiLOA4+46uOd+vdHbtW8i85RU+4R/eg7L+Kg6SQ3k8YOa2yg+D4i9vz9KeyP4q1dX8OCp7mrOxRNLnFyXBDnfrdSE4I4HqOVPG6CGsAxbtyYC+I0zyksWiHdkyJ0dXWJg3Q1RJ8LMddQhHHhgUrAHRqFoy2E5oZeRPWDBw/iAg9SOlm/ceQme3DtFRWedlCHfoiJPmBLzRnlTzOAObizyJxMSoxTCG7Rk4cOks9XzHuKQFRo1+/e3E+WapC8aBoY4Lq3XGvvERyvFWXPjsXfH4d/7BEjrlubhwJxqPUyUfgwZ7TT7BFM0Xo8mZb33nOn0pdOpmALPWCI6+CDt/XoNx/Qrd86DwFkpo7s2ovQVKPtmwoUHBgNajWJ/O8amjWiQEnXIoT7MT5hFEtd6uqgCNqKuEpBvwjhJhDnuBfXtz+v6YGQ14a7pcfWCATUnAngPvubEHBDEObG4HJPBndKVjqiVkUx4j7CXT9Zq708fxznfhgO3EEK09YkU4fgZBjobmfOM/GRz0feny8Z0nEJYWCYQx1UvV0XrWC+rSjdSbNAD98BhkomG7elpcU5f+ynCb9xsXGqQbApB/++LbcQ5GgPgoa/UwRnJRwmBNsjLfz7D1/DDTojX/9fO29HxPoRqkUPjQo+5qzlIxC1OrwOO7Is6zbr8sj7NUeWrVn2/7sMb8l54mQXWiau/QZj7KDKLW+er7+kZvxRvDVBwFn2zKHFMSf2EbFsUFOz4zR9cpImk3UbjRvTwxVN1mGXOkD7b9t0zMl/jQE9vnDxNJojrDmgTfn5CGQIKPHxify/eCebtoS5rRLx5Awu+vKqBt6bD8c0gnOP7EIEwnFjxzmY7oqyctx8QYizrHM0HlmGdTsO8WbwxhPmjNPEc2c5wlRHSZUO784jV/UYr9nHGonzCiHBZYV6iAlbt+zW2nePauLoFCUnBjiu78L6Mn3+6xdq3vKr9Nb3X9XvXv1YzawJhunuaelWPLnh6Sk0tdDQUdfSQOMHecvRkZq/5EIciZ169ZVV2r39MI7zAC0/f5SuvvoS/fo3v0LoDdOdDz2kVx//vhadv0yvPvu68hCxVn5uuS647WI1M5d99MI7ev71EoRUl6ZOy1INAmdXd73FSevcRXMYWx9yofmc7C8qSvsQxzNZs5qUh4htQlrW6CwHj52ePsoRKo4fPqGBNk4ORKCMjGQiG9rB5E5UANfT9s07FMA10I4A4ucXz/GoVv6p41p20UKNH237Aq5//n9xUbGDlB8NkeDam69kr9iskjPkSuOGDoUWkZg9SmX5O3gO3HDMpWG48P0jE5xGNB9EXCd3ln2ktzexD4hLvTRSDLTTeFFbpoZKUA3MmVnZ0+QbO0rHP3hTv37ml/oMWOmJixbIk3X4+P6DiNJlNOfsYk2K0JRRNItE257DH2xtuGrYb3SwrwpPTVR9W4PK88o12AoOvryO9x/I3JOo8PGp8qS5w7KwjyCQnzlZpVoQvTVtiMc0tfkP9CgagbGK5rBuGuLuuXKWsmeFgQDeoxmTZqv0TAnrco8uvHIZ5I9aHcMBu2zl7Vr3zG/ICz9BUwGkgZzRmn3lZdr+5ru4xRtVWd6kE/knEFJnOyLyGLJiW5p69cpL7ys1KVUraTyKiOa6DMURun8v81mADu1r186PEeZ7m3XTtZN08ZeJmaDJJH/jPuggtRzXNKXMmMDGpFeH1+3UgaoiZYyaqBlzLmX/7qMusN4RISXMB+2qgLDTP+RC8AtRcvJkBYK6HxysVQ9u8z6aojxwYnowJkPMIybedluz3ZkKXKqtOKKl6pJi5R87opLDYTR5QJwJBIc72lO3fOlipc2epcMfbtdvH38FPC1rzZgMrt94MoELdJT89+7AIaXTaMbKi3DYjfA9Ufnlx5SEuH31iqu0bes6ztM2JSdFQ07p4BxjT0M+aiku7WVLl3DudIL+PuYIfSmpkTp/4ULoIN364OOtoM5rnIYuc1UuXL5QV33+syDLU+lCqWfu6tXxfVtwlB+grcgHd34G+yOiRdjzJUAO8SHvedfWbRo9MUeLOcf8wLbXlB7XUw88rgywyYsuuVEHQWV/zN62lQYSP/bf9biHLVoW2AYNFjwr82Z3Jyh/xjA0mGYAREvTCAfYw7dD2mljn9oJGcKJejkbz+KsKixaI/cXpjs6ES5nyRkj9yr2d2Zu9g/DIqnN0P6IoRE0MJrgyq7/D41twxnnw1h9T+4jzL1rQq5zT8Jeo58mLvP9wtBnr8N8jc3Vh8bPAXLJkVER3WlVMffu2fuZkXnfceIiwjZB02lGcO3jTdu6YmuEvaO/Kd7aa7F39UVkDg7qJLYBSk8H75hGnnbucVoQg/sscJpx+WfF2+H3aIPpw7FkveqgKQMX+cSMQN1660IHad3AvNfP2DirIXSIQV570JM1iTmwmeYyG6NejlNocDT3arj+1+bJj6aDebPHav7SmRtnfeGX5/1jOzD3o9wj4B4B9wi4R8A9Au4R+OQIfLrKr3vs3CPgHgH3CLhHwD0C7hH4wwic+vDZB1777Q++E5GI+JNJoaSCbnoyBU0wNPHWnKNe4KToz5cHIuCwcDt8s27iiy/FiiAcbF24GTvISoIISm6qtw6frlcRQlkvSEIrGowUlq2g4GQHnhUrPs2h+O8Qb//W6/15xuDfetxINtUwwnWkdD/MODNfjv0cBofRUU/x2lypfiCTw13Aa0ODGQtyohAV2kGEdVk/PF30Q6gLLhOBcHv6UkAwp5SJUgwpSD/QygjpbRRXSNWiUGIvYWg0E3sowuOStWKK45xycgbBZPp3KzHGW2lk4qbixslKTlV6DBldiMZl5O01kDfphUMoIi6SQhJZxeTfNuASqm+ndM9rZ2ePpXARjKhbpniy784hM84b13VJQTHHnGzeQPKiQFoW5R/CtVOOm9iydgP07podZCR6KAwxtKmxiQyzMoy6ljmJU5haUx0FJ8zJVpFyJA/7KJEBJhJ4q5EC8YyMIN11+1LGqAks34UKjk5RORmyu3aDAUwL0bJbL5RXZ4d+/Z2XKXAeoKjpp0zcp36+4Lp9O/W5W65XSX4hbtuTCKRdTo6WD06UTpoIKqrr+dmnSD53EAVkTwpIPjihkimyd+GwKqaQWVxGKCDvLy0tCaTxGE0n27PozFHlI0YmJmaAxushY68Id2w4BdoeJ/9RCJgBFM6CcNhOmzkGQTxFheUnlcqxnJYzQ2tBJO7cdZgxzaao1AUO0l85M6epuLhEEydM0kdr16u2qlYXX3ypg6xcvX6TpoFznDFrJvm1oIb3HdDc6TlaOHOOfkfRv7SiCZRzIvU2coSbKUp34BrkBOmnAHrFFefi4lmgTZs2aN/uw+BBI8D/PagffuVBFR2uQ3xLVJNHhdJygnXvN76pE+tO6e47nlBkaqjuvucqJUT2OKjhoOhU/fiHP9eM0dNVW9igXYdBW5I5951H71LWpIn66nVfwGUzhte7SKtXvw6acaHmX3ajfvbtr+nayy5XwthsMvC+65yjMQioMxeMkz/OqrXPvaf15OaWIRIO0ExguaNWXByZE/7+XPBH8dYeO1LYNFGipckLbGitnv3VdzR5SrI+eneVzl16jX711G/1xjtbQIpTyA/GOYsI2E7uYjzCSjvnR3NLB+JPoBqbQPVyXU2miD9IoT85BZEJV48hk00AyMzMdF6vAjG2uroclHAAjQ7pCKJgfuvqEAtiuH6DcIn64yxMkQs0ehPiQ2d3u86cKlN7fbhefHWvqtto9OB3+8Cd9/L6vhQq7ZL4VzhvR9w13hRkfXBPWpG8s6uTpol+XbJkhuZPmQgi+rQixqQpJjUTgX+OAiOitOu1J3Umd4tmzM1RCa6zyspGHSFHMdAVAQ51FOe/ZSnjBMS5avMPvSYIvOBGIS3U1fRxboNQp5jvg6DtwXznjeO3ByRrL4XqUITrxNggXLB98vYDnYjIYt+js5LJxx6t4pOnySVsY2Z0ae/e/SpCYImMjCE3M85xDJnj3DLXza3ehUOyC8yyFerNKe+BkziEOSEyzIWrJxKxIMLBqtp12oCD3LI+TfQ1/dXPz+WIdBUV5Tg7cQOCCj0Bnrauw0cnyX1vpsDuRS6sYZg9nVz0v/b1p9jkv3/+/t88wogFn+4LA6GDyLRitrlsh9cmK7LbGm6uW9YNy1K37F4K1nZ+95kT10EkjyS+D6M87bd9zrre//Jd/FG8/cNaZKhunj8cESCG3MfZOUk0h4Vq7IRECA6WG+qnXTu2MVcXI7LgniPPsrG5Rpdcfg4CbLQqKkHtt3fSRDOaw+3DPPoxDu5gxKwYncTRd/RkiSNa9SA0u/h3D78WmjZilJGYqrKCBuXmHqR5QLrhxkW4rsI5P2vBLNfJFYajHtf3pJnTFZyQoW3vrtOad9axLsRgwIKogPvTMpz7wDTf9R93EhGQqe/ccR/TvJdmTR2vgweKBFNE42fF6vorrtMuELEvv/axEnHbpxNd0IS4fCrvOIIk40z0QCgO75raDpqwEG2cdYj1tkM0irgUAd3gs1dDVuhoVt7RXE3MsTn1ct1336NgYW8l3oA5880PdfsXb1XiuGgdzN1PHnqu1m5rVx/nfgpuxvBQMkxxtnbgiByHKz45OQpnewtNJ6dodAilMSlRlTglA0GTX7vyBtVwPZ8BETyK+ewEouJRxNshMtgjweiOJmO6iyx1R7ygSaIL0cwcbH6sd13s6XaS3RqfFMockIbTucMRXtMZn8LCQvYd7Tr3goU0aKUgOG/QgYP7aNiIUkriJFzPgTqQt07zWR/Tx0909pGeOPX7uB4bacSoBcncjWiGoqJuxO0+Ao8z0uMdCokHa/YgY59fUMh1268xWem4qY/rwzV7NX32RI0jFiAcrPseBLX163YphbV7/kRQ7MzzRcWluOcgfCBkZiIsL0Y4DcuZqiFys9vLW1VxBpG/pABHdqEO5B4gLoFIgDjQs+xhO3FT82t8pnO17IZbwCYfYbz2aeq8c/XUE8+qYF+RHnjgao2ZkEq2bSkNA2TFHj+gOQjo8xbP1TOvrlUS89Y58xbr1Zd+R/xEAM1WDWCUL+fzeWrbR5uZN71BQR/S3LmzEG/ZYZMzPg7H7Y4dB7T+nRO66vLFmn9ulkIToLUE+6v0NOd8f7z2by3T6rdXgxsO1DmXzgAFPE29iMwnjh+TKxQxsb0OesJUxSDIekeGq/QUeet50CTYIyaDvA8Pw029YY0zfy6YP589SRRoYugSAVxHfW3g6TscEbKxjrgIHKnjxmaBvz+DA3aLik/j5jdPN+fdNVfMpgFtsQZAifcPhJOPHgcSuJtmJsD1/WDBobRs/f0bOgkZJJhz/cIVlzjC96lT0ENwrZcTtVHf2MFesZWGGqgo7MOaOV7XX3W5bvj3W7T5pef0wm/f0yTWZH9yp8uKamhOGKtlF69AVKvRu299yDrkTf7tuTT7NWvdxp1qwNZqImkXURnZNCM8+vKvuQdpZx+1WdNw3fqwv+6CrFFZXEwTELm/g36qKanTpjXb2N/S1ERj31fvu0aTrr1BZw7sURlRGNYcMnrsVHKMk/Tbx55GuP1AEew5pk+dorxjx1VDo4lvELhfLxZCE1ydRhhEVMTjAIgdLE1cVz0Oqr6VfGYTsy3ewxRfy64d4Hr7pHhr+wFuGf6w5vw5Qt/yzU20tsc5/mhEykijSNCMOMDaPtIYOzIX2/2XOXxtzTMihe0LHAGW+45+9mh9xJD0sRcxt7XtxfpxSNv9SBiREP00UwxYd+hZXHK/iZ2W2kJGeCsCdDu/OxxkMRynY17ivyXe2vu18QbSD82jjX1AKPeK3AvSkNrKedHcbs7hf168HSGXDK/WCNE4h4csJoKGnEUzkkBxT8et3ahOSBt9zj0Tgjr3V0M4y4fYJ3Rzz2BzjJEEunDiJiVksQc5pn0QcaaOH6VLLl4sz2CfJ+bd8fTXPt1K7H60ewTcI+AeAfcIuEfAPQI2Am7x1n0euEfAPQLuEXCPgHsE/skROPnhC9f+9JGvvZo4JoAMz1R5NHghuoG7Q2DssdKAOW2pJJh4Kx9zInGLbzf/IMEMk2W41wCKlN24aAyd6msZQz1eOlLSoEJcNe1DIIF5jImLhuscEXJHxIpP87b/3xBvKcxY9fusRDuyCzF/shVVhjcmjA1FERMZ/BAAQsHyxYdbOQHXbSNuMISBQRyTzRQnvciassKKxREGGIIZMTPARAPHAWUd8jhu6ZpvARNqubf9VE5IoB3u0OfPVlgxUWP4CxdhL5mbvrgyblpCsfZC+VGIy9u4A3wcDjMKFlWg84rIl2vk732efThnETm8xoByo0MdQa2LY1RedsZxv3SQ31tjGGJwtIEhQWTcRSOWZiL0JGhM0kTFUTDqqK7QySPHte6jrapp7FEhqMDytj6FBHmA0Q1GMOMb8auRbNHgSG/NJN8vKyuDAlK3Brqa+X8hGjNmgqorvLXx1RdwcuxWXCbOxdQoXXfLSkVS1Czdd1g7cw/pnJUrlJA9Scfe3qwff+NXKmjB8ejCc8qYnU+uaUpiGJlwh8AK4jwizzQCDKGLguTJojOqwKUVS35nRizOWUSbQcscszw9CurlFZWOS6eaYuVkBK2UlCSdPp2PQ6REaRlhmp6ZoZTkNO2mwFtVA0o2Ilq19S1OQS4khIxgWNUDXAvNzbXkdPprCXjkMRnBGg0S1FwSm0Ej+xqbETzc4SP58iGb2A+xKDExAfTmMQpFnZo3b466W/u07uPtZN62KXvieCfnsRdHWSSvYdJ9ZWWTqqr7nIzUYNxAweHBDn60hmJ0F66fK69dodu/9XXte/U5FR07qF+/u18//OUDSstM05cvuVu+3TQX4JLscnXpOw9/RqNzxumprz2k998qVPq4WD3x5n06vP1dpY1ZpL4Ob33ztu8hyffJHxHTO9KlFVdN0ZKrV+qlbz+iD98+pB8/eR8iV7kefHqVnnrhRZUe26vnfvGUHvvpY3rjl08pJSleC2++jXnDT1t++UutfXWTKuv9VI4juR20oDWFfNIt+Pfngr8Ub4d/h2vFI0yNCD5337ZMN92wXD97/Ec6dKCcZgfwnCFDZJ65GEdvheNKD0FkjQqOVH5plVo5hpR7EWERQ5JjdDHF6E3rPgQp7OOct2VlZQgiyeQwJin/ZL6TD5mRnkQxN0VhiBJHjudx3Ns0Zep0qAMuqAUnNXvOFP5fEIjRPISLUJ3AOe7ZlYr4vlsFFWC7uUQHcNn3cm5YvfcPc8gnsm///lj8449wCADMOR7kXoZGeCBmBWn2lGylR8TovTfWIJ5QvAQLmzQ+S3d/69+UMnaUDj77U/KqKzC9eTlu3byDCNC40saOywDL6UIEHXSK3xEIFJ0I0ocOnGQ9CFb+CRzzZHX6R4DcB8tquM8+rjEP5jlPmkpGpcYrC/GsvaVaMfGRIM8RG+rrWUf8yHA+xykcD+FUCqBBpJq84OMHyFzMB2XbwnkIUjwgMAC3Pg0hiNA9NIV08d4HmQzNIRgAntPTu5/1aQhnfaDj1HQxzi4XWEf+zbD07axrFVzvvt7+iH4UjylAD/SbiN+mspomldRSRO6lyE1hvQchYoDrytdxOf21r/+3xVvLMBzmSXCtGSrD4VZY49Tw/DeM1xxOKrSMZ6eByUFJnBWrzXXl/M1JW2e+/Fu33H+aeTviEjPRO9S7U+NT4jQHp77lRaeTQZ1XeFLVNEG4EIhKiFeoKgeT2+3zf9h7D/i6qivt+5F01Xvv3bJsuchV7g1jYwzGxhCIKSmUkCFDyqRn0gmZTBgmIQESCAFC6CbGgMGAwTbu3XK3Vazee+/S919HOBACE5LJ+807b67yUwDp6t5z1tln733W0wBNgyBckE8diIMCmaTp6amArmU00E8CFAY64FUgavlu7ImrADaN0NTIOhYZhWNDrKeSYsIVCqDYXtdPhmoVLhQjZLcu5HNDeZ82HTh8xMnvnjZtmvbsPKq3jhQ5Lv4uFGfRQeEQj8hOjQrUooVzVF1wDpVvhT7/9S+qHOBww1MbddXKj2kjVsZL1uZpwdrp5IQf1vaXDwNPB2vpZatUXnteVWdPAswGA3DO1EOPbNCR06WqbkYlDpIOvgb4FItK1h+XCPJ9sV7//E1TWd97GH/VAKrpmjd/np5+8jmNz0nF6nWmfn3vI7rx5ushU/nokYcepkZpyj/TzJxSoCjktqmJnHMIVtFq0TLWnRHIDfFJEeQ0HmYNa8IOtFOZ2UlauXiJorLH6oWHfutYpyanpkL46QdIA9g7345TAbnP3NvFuAqcOV3AGimUveN0+aUfA7Au1i9/9Sj5tS6tuXqBklIiVFtCDio2yNXYCre3t+uyKxCjYXH77LObAbt8lUAG+Kn8Zu3dCTgPo2/Z5SlaQ6ZpXN5itZyt1OvEApw5dlqtdY3YKgPm4sjRDsgSh8o6OjocpaqPs5+sPF6oosoObKP9yVuVVl52kRZeebXu/dpdeu31IgBHT1TOsYzhARSmuH/AEqtoKtaU3Claff31EOiM0DaivYD/ew7uVxxWwdkoUaNR/iYyp/uEBkEiYR4prwbAYS8GKeWl9Vv0+6deVDsErSdffkJJWctUfeRJPfPQvfrEl78H+JymT13xcTJhWyALfV8xkb7av3UT80qxwgBLUxi3NcwrG5/erB9888s4iRSjQA6ANBCj++6+T9MmTmfNrmePGKj8/EJNyBmviCh/1nT2Mf+8TtVY7T/w0006ebBSn7h9ueIwaR0/aQwEONb60gZ1NAwBNOOAAZmuARvx2XOmafGi6Tp8fC9RJ9xzuAiws1QP65w3e8mjuw5i33wap4UkXXPdKqVOYJ/HuheROkVDVcN67Fcb9NyTWxyHguRYlLgAdElkM0eyNxuB3DGOPd+MxVkqrilgLq5RaGQsma6+7Pshy/hxAyXHAa5C08BhxKIAig4fJMt4D5bdQVp6xQqlLVxMlkcEy3Qna0QHStom6t2qEAiF1cU1EKc4nxMl2nXghPbuKYaYwHW+ZKwuXb4AcqN0FlC8vbVScWkpuvZf7mQPE6WXfn23XnryBdT8k7QAtf6mNw5g730ChX6io96ur6whwz5TKxbN0tZd2zRp/iwt/cR1KqC2JVg+DxoxBAW4l1eoHv7temd/eOMtazRrYa6C4vy1Y9sbqPGPAU5fp4mLrtYAcRu/+uUDWv/AixBEgrV8/lRNmpCtn9//e1Wj7IyMDYPUxDzqkCj5BgTEL544gBAonZASUJcP88xk2dGDAwYU4paDhfIg+0BnH+/s+M1a2MF//0vw1iyTzRHB9g2efJY/nxMJgRBslmtH6vf7CHFGsPJjbBu4OTrvj7onGJGpGxX+gAXLAniPEM3i/C2ERCOnjTAOBvrZb/IMeOG5zZ7h7H7qJlagnd/3Qe4YdWeyVQQikEmQP6A1a2uIrSKj4G0P5IBOwNtgMfWxR/NCeUvsjClv7Znzb1DeOqucrV+2ZrGXsQxeH54xhts7FdTnoVVLx2n58jGQ53D94XT7Of8+5uRBLMddvLYf0NvO1Wo/ZBnvPMPGkm/96qY32SeE68o1y1hjAlXR2vbJVZ995PGPvvtyv9JdAXcF3BVwV8BdAXcFLlTADd66x4K7Au4KuCvgroC7An9jBY4884vce+/+wYGw+F6fBYvJphym6XayVJWw4Xt4qPagmeuAtzRiR8gvNdtkyyUzBa7ZZBkwG8h3Dyz7HgNvLcsJdOIMeVBnATXaBvxRowU5wK2pIa2R8K7l6Yc1xf+rVvl/zzb5w8r0UZW31oIwNfK74O0Fna39DKjOcp+oiwtwysXrLMs2LJj2LsqgrnbsdtuwmB5C3WEKABjzfv2omWmqeJOL5QtoEeTvBVMfoAG7Y0+ASQPH+6mdNddNYWa5hB1YlLZhATpE88EFMGZ2Z5ZZZ1G5yaDAE2cm6+PXL1NsQoBO796rna/sBKgCKsIKMYnmaGR4LA20dtU3VWC77MHrMmiUoiBFgZaUDDAF6JgGqLv/7UPa9toBXkcYINetnkZhhzV7aNq0c1zhgIoBMEmPD8MAACAASURBVPQdS9S2PtSPPfwsmKxTX47f7AXJwCMfNIIGaQ3NtEqA4Kuvmasrr72S5mwA1sZeqio4TpbmSQ00xiiCvNEjRw7KMyZCVUPkt9Hsv/rjsxVOZlXViRr5j01TTt40dRUW6g+/+p02bqX5BVM/PCERW+lW8sb6sKwMVVczGWwcXzygWzmAXiWKK0+uQ9b4SQr1qUeFh3KJhk5Pl6eamxiTXkE0sjppaIdh05eKPXQH9n4nHeXewiULUOq0k6t4AqvrFrDPUIA5VJvY4nXQAPSwJh0NLFOxjQCGy7Nbs8hLzEQ91tFOviAWoTHU5Gw+TcnOQLIDq3S2q8NpjIYBMFVhLxmOpeLYMZmAiuEqKqzU4fxTmjB1Cs3oNHW31QHoA85juz1Ec3TGtDnkC9ZrP83RYK5nMYpHLxSRY6dnaf/xfNTWCcrLSVBK6LA2n+rWnvxjuu+xezXcQL7tlV9B3JSiWcsWU8cBzb8yU02lLfrmx36r5atWad2dSzXUekYvPLdP626/U21lpfrJ7V/VAADYV37yddU2HVIIVnrxCVO18T83Aui7NHP+GP2I5u948kJv+9rX9KVrV+r2W6+in8s1rC5RL6BaNFbWR9/MV/7eUhXXDqmim2Ym4wZ81Gm4WRPxo1nO/il4a/eyoyBhrA1hzztCAzCYazA5O5HcyWDt2XEOZR75eNko0MK8dPGCyZo1MUctZPK99OwrqgEscEEuaOC61kFyWLV6odZefYmeeORhYgGxOkW1fu7cOeeeCMRe01Qp3jQWx5ChOX5qpvbt36ZTZ0+RRTyfn43X7i271dLehA1wJvnS41G1nqEJClhNhnJtsY+2bqvU3uPn1Yu7ullxWuauB/amnsyxNn7+ng8073U6MIWNN83I6Gg/7qfFEAda1VhSLF/Az/7OYR0+i4IbBWsrjeWY9AitIIMRvAu1Lk1W/xHGIQrjHl+U4GeYi2h6Z0Y4166d+cAyZ08CsDTW9Tn3UkPdMHMJvXo+y8X4bGTuGELF5u8dCqjQQ8ZtLBaPkA/8PakN4CnkFMsvBXZVSkaUxmOt2zOIOrGvW+Mm5LD+JGg/yshdO4+Rpc58R838/MgUxSJycMAPe8pRZZ6jwkY57cm86wepxBfANhA1lB+fY9nWdo950OTuxRJ0EEAHPwTHVvk42aA2f/oCHoNv6wiZoA3MC/4h4YC3EFrI/xtN9Pugr/+7wVuWGEdFaeuGF3VzvgCiTedlWaZ2WqbKdprW1vTm27FZtrFoMbcWCujoqkazDD3+SBJ6fy3eBW9tnbf7xFFJUz8XCrw5qBPn5WawJqLowpo8Jj1daSlRXAEDNb31JjnjO3ccVHJalFatwfo3OdwBP1qwaTX75KgoiBIhsSpHbfvcUy9gcYmbwiB2vthQ1LY2Y7lLDjwkg0Du/WGUm6HY7yZCHPEO6tOqK6c71tnHj6G2q6/TwoUzFOYTpkfuf15HG7qxdA4iYsAPYAyVcDTAAg4ZmeRze6DcO1/WDKbRres+vkrnjp1TfPBkVNmVOll5BKLL3Try4kt69qFXdMPNt2vG9TeoG5Xetid/o6aq85qSN1+vMedt2IxVOus51hDUOhibdXKb+1ClQ6QIIhv31tXTWX8jVHT+JNepXwvmzcMWuh4QqFWzlyzUC2/s0aSx2UrF6vvxJ57RdV//kQ7t2a1f/uAhJYcDcAOSemF72juCZfv4dEDTROZlD5UARrZi+emP8i8+JUwJyJALsaHOP3LKuZ99sCmOiSUvndcVl3UAii7BnSCG9TcfNegJrp2LeW08CvlIvbBhJ+S8bl37qaXKnhChhNQYSFvS4488D5hXp8ULlvBeIUQPHFHbUI9mLJioWYvnQIhJxP0i0qlpUGi1jqMafh13jnOn0S4XQw5r6Fck9ZiMzfEkcpDheGCp7q961rwRn0HNnD0ZV49UhZHhGozFu0cA44kxFBCZoUPPb9YrT7wBkSkAoL6eOXQQ0tQMLV+9QAPENuArzHrJGm1KXkCytKyJjlq5oeiw2sqrdAoVcxDEkSYsb9twBTDVaFR0FMrfYdWU96LIxbq9vVq33fEJDZLLXfL2qypgrvALS9WX77mfYx3SF677ZxWcrdI3Pn+pcsaEQzw7jGKXPUh8ioLJ2s3HMaSfz7902VK1dNRgxZuhJx5+Rh7Mh+NzxlFjXyzD85kHQ3TZZYu1+8AuXfbJ+QDMY3Xw+RLd9Z3fySu8T2s/maPZrO+ZSdlY/h4FNG7SuOwZqJFr9ZuHXmWsh2rdDRers69WwSi9sxZejqUvczy5rmUAlTlTpzn7lg4UwoXlhTp9CAJho8GFgHAd7QCLXQ6AbBEAZ84XsWd14VxARERXO3vWZnKRmxWSEEze543KmL3EId1Znugwk0Q1x1x+mmzb0EEFEh/Rx/0cFjOVcwwiM/0kpMOjEPFy1MB+Kw3iXXJSOgQd9rYD51Vx4jh47rAi49j7pIyH3BCIS0Wptj6xQ48+vknj0gFWH7sLosAZPXDvg5q6bLaWX/spnUM1+8gDv1AITg/z2Q+OoALflV/DeGdfh6p5mPO58epLlTd3ol55/FGHkPiZn/1UdWfOadsbb2m4tUeTx2QT9XBYm94q1ZR5OdxXX1DC1HRmxkb1dBSzrrSzBqQDLPfqlY3btX3DHogZtUrnHgn0wRo91FOXXroUFaePfvHYi5DSuhRihDpIYj7Yp9s5DpL1bTnt/i5mOjbnTLVk3Vp2sz/v7wE5AIUn+1dzzLGrYSpYy6D9SODtO7bJHoxDf8Z+RACOOKzVBt7a/OuPnbPNxaMZtwCZrH0sA38Ebu0ZzH5v4K3ZFrsgkgzZcwTPHR7YMFuMix8gqFms+5A9f8EtafTZjeiTdtZ/rISHIfQOOPEVALf/JXhr52XgLVA267SPTzPuQKz/7BUGIRl1AaIauWXA3Iv+hsxbW5Eci2iTBZsbEceI/hqnnl7GiYeuumSiZs9NUG0nFtfsFdHk8ryKApd9jz9xQIM845oDj6luB0F3/Vgjujs9mA9P8sxylSZMy9LeIzv7B7wC5l7/hfWH/8bHbfefuSvgroC7Au4KuCvwD12Bv2ev4x+6kO6Td1fAXQF3BdwV+MerwON3fyWwuamwaO01l8Sd34mFa/UZGhZdKM46aWqj7DOAAUXoIBZUXjzMWybSqJJnVLXjolHg4U3D1gyzaEhY48QawkXVqDoKu1WDMiIY8NYerHvJ7rQmgJNLZCTpv3IF/7srb1GpWANriId3g4U8aRj7AKK6zPLMJ5CHeJjg4HEGWHvyc2sIWkaVB2oyU986RG+nGqMg9BA5XJaj50ETJIC6+GFj5u9LO8IFox0QqZtmQS/AgYEEltU3wvuOQr/v5BGaypmmtyevN0AXfj5NkWHyKoEaUJR5cQ1CsTLrA5CoaesBGDE1M3aDFlsF0OKLTCEaVYKXi7xGWPgZ2OZOGJ+GMtQDNW0n6lbsAjv7AGxDHPtmAzss22rYbMRoAvWhZIqKiXbUchUV2Mjy+dnYMCainLIGXwVKxYryenW1DqkIe0WzYYsKD3NUAl5ICNNRlixZPl8TL1pkIl9yxIqcppCPbwSNmW5V7wN0fWi9GsvI00IV4qJJ2NLXipKlSwmZCYCn0eSG0dght7UCZcbb22p19aqLte7G5apqKgQ8xTYPVdPYrES11RZo/b++rlf2A2xiHzkSQZOxqVWhAeEKp5GfkhClVtTKpWQfmtoslSZ3elqChrGorCOXsBqVcDP/9PP3Rw/tAZgaQDN3EGAXZj6gQ1SUKaTIzuR6nivuRBUEgA24HII6Zt6saYrgOI4eA2jGZs/fJwSgoQsgK8ABtMy6zoummS9A5wDX09Q4A5Ab4lCW1VZUq7LUh89C4WLKa89+x9I3LQPraYCWBpS1BafaaMLHoZgKwwKzggZ0m6ZEZWso1EeLr12jCMDEwj3kyhZUo3jeIv9wb12BdeATv9tM3Xo0b+FERSb16PIVV2GLfK/6sb381dMPkH+7S7eu/b5WLloEWButLoCJlTdeozeffw4byR4Fk/lbQT7u3v1FyiZPcdUnZ2MnuElnj1ZqVu4c6lWqgDQP3fDlmxnngTpIU3/nC2/JqyVYhwAufrNng8jPVhsKoNW3rVXpmQPa+uRpNQHO9ff7qgaFzdm6NrXQrPMGLDMY6YOVt3+q5PuwWfmCesT+6Y2ypLvLGpUuxQB0xJMvnBjlyTjzUSkAw4w5aVp746WgVb568pFNev3VY/JEPRTI3NTVRfMeADU9I14ZWUkA94c1ITPeUbX4kNHWWIeCg/lu+vyxqHMD1IL1eH8HjVJTzfJ38Vh8lgFUnzl1nusaSF5hCtbXqKtQrmbOGKvW4kodfHEPuYwNeutoi0q5ZwMjghh1TQCk2C06wOM7duvvqBtHFZPvfn3UfPD3TqkXSDJDlqnt4dKs6RmaNilcqTFRKMFpvGOL3g4KM1DrgaKEcVfXpUJyE+13edPJSRwfyzk2OzbQnqhoDWRvM/CTeZFePnbHyTqUX6BTxVXkDQ6oicxBF3NJJGQFcX/XtXQz3xjBYQQwIAyLV8AZ7nmbbyK5J0xdaTmYIyiSLAs3BtLG9GkTHfeBeiynfQHl/AMNUOl2bD1bG81SlaYx91qXWa3S7PbzD2TedfHZXWqAcGRV7AdgD4/A1pl1KdAPAg22kT0dNKFROYVQ9yGOv6SkAuID9zTt4vSMRHkB5NRDPjG1Yh+gsIt51oP5u7u/DcAe4PcjQOt/mof7/89e4r35s++31xwlRLyzSL1HNeuowmzFcwgD1owfzam98HXBVvO9hKYLqqYL1pTmpOF8tpG5APpMMTbEGmmqM09+58fvAtgHRPh2Kxtga8bUJNSFEGjIou5j7WwEOA0nRiA2LE4Hdp/Sm2+Srxrur4/fsAawMVy1lcUQLwBJMjOZc3K4R8iOxNb+59/7iU4B4gYFsyZh2VkPwDsCOOqJKrGnsw2yTARqrjbIAS4tnj+XjN3xOnxwn06Qt52BIjIFELAOoGUnGbe9nSEAD4DErG0+OC/EYpfcyRgKIaN2cm44KtBQbI6LFQEhKCtzipO32Uau8/pnX4PghByScXeioJh5ZZU+/cU7FBiTg6K2Wo/f8129vX0npKdhjg8yFspTF2QCswcdMEAcMoUvY35sRqomjUGhbvaq7K1CQ7F2R93V2FGJZXKfrlmzTq++9hJ1HYRENEeFKJanzJ2Jw0Gz7v3h4wpEJbr04lysSytVRRZ9dEwyObvRowAMNbbcVwNvgrkfwxI8tX/HKXU09XF/BqJuxukj1JwFWlBBNyt3ahbq9TCyrc8yH/bhshGCoi+AbPZjCo/xJ8t1urJzAdxZL08eL9PeVwoBm7pQKS9y9ipHjxxxAP/saWMUm4qKd9Z8AJIBnTyyR2f2VQAY1qsUgK26CvV0AISQ7CAtWTlFKblZagEQ76yt0/jcHMXmjlPJkX2onku0/JIlCsn5OIAMDh91ZahOj6Hq3K2IwARNmDEDm+IT2rcNUgcAvuW9R8aYxTP1jsliPheOIv2KwUa5oAiCBu4B6ZPmKAq16QjzwSD2qZbz2Y0ybzP2vM8+dhD3BkCrKJfGEXHQRG5qlHc3oCnrAXNLFPMWclX2GCic16zQuIvmcF2Cdc9Xf6H920qx+l1CtvE5smFb5AWxIDkrC1WfF1nrR3EWyeK4BpWTm6iailZIMIUaP228gmDI7Nt/SEcOFOjq1VcwbiE7djVp+eXLmKeitP6ZzfrNwzs1YUKcLlmSq/E4lqSkk8vr0YibSJUm5q3WK4+uZ93fpY+tWwrYDyDsBegYmgYgF6yUTKyjTxxVZTHuBShbmyAtDXPOrbhquNizjB+foVTyYmOJ17BrHI2d+XBMLvtHc8VgHu3v4pu5GevqrjpszKuoo/8AsRjkFkdGKiAsCUJgIuM6hDnzPGtiOZJGCBldQYBzWYpITGKoV6m9qEgn39yOgvakgmMjNXPJYqVg8d0NsWfr85uIF2iFEDRZaTMWKD3Pckk9tHvDU3r43+5Xztg4TSY2opaICE/ASR/UyoWoztk5MmbTIW7E69CRKhVDTnNBImyoatCyZbn6p7u/ppbq49qyYZNWrfuUGsvL9fKGjVq55ioyl5O0/qGHcKQp1+W3rNVFn17HuWBhbLbx3Z2qYH4pPFSiY9tP6/T+0youqZNfsJeWr5gKQdBLOw/s19KVY3TTt26HFBiIW8lJIjUGUKyfJ7t7FyRK81vh/bj3AtgPePuTuz7YD3jLusL+w5weHMt/yKy+rJP+EBa6ARF7Lf7CbIiZIwzOdUGwGLb8XJwS+pijDR61Y/TnOWCIPfow3+ZuwKzikKH8HXINJFDWPF9Czu09PJhz4ObweosWgTVmrzB1sOPag80y9s3DfUbM4RnHcda3qBcIUCbj9THVOq9luegHdDaHGai8AL59EJ88IWrwciaSAe4bA25dPE95sV/64LXS8ZN+x+6ZYwZwTozi+ZI87hHIrAO44DSwHx/EOcHWcFPyjhpD/+WvC+veHy37/TgvHrKiIPEM4WITj034DR+fophEP+Z6nnUsT4B3N/cQe4azZ7pewN5h1pv+wS5nf+PrHcExRuuVl9/SvJkzNW1uEs8M1Q0DgeEZ13xuPUHc7i93BdwVcFfAXQF3BdwV+Gsr8Fe2fv/at3e/3l0BdwXcFXBXwF2B/7cr8MvvXnN0Tm76lMKDOwEv21BZjGBn2I6yENARiRU9gveBt9j80sy6YL/lSX6hKdIMvB2hEeoNoFVQ2o0qrU0NACTWJLAHbLPesgdsY4bb11/b7P57g7cjgJf2ED/EOVpTxNOUxFiG0QdBTOmiiULjhEwmR4AEQmlAp2XUBqOY8aAJ0wboM4RN3LDZkTmthh7+3wXISiMFANYHBrsPDUTrEAwAXvXTzDGW+iAA0xDFs5aHtzUP3hle721CWNN9GCWOvTPl5BsrUFS5sdGRZMF6YzPWiwITwKIJQBgFnQcAtC/NniCI65bdZNlimekJmo6CMw6rRg8arcOoAcx+tKeH5jGWlfb+xaUFqiNvkD40zfUIJxOzj0aTDxbKUWEupcQFACSiRDL1EOcVF0dmWnAMysFuMnOTsItLQqFFQ/B8AWPCA3tkwLkuYOfBZuxkLS8MZU1eniIyMh3QpgoL1O0v7dC2Vw+gkPPSvKXTNG/5xYrJnM94Ag0baqTxUqiKkwV64bGtOoVS0ccnFkVDNNaQNOfHDenam+ahNB2r/Pt26tvf26b+oBBlzk6gIY36kmtSTZ6sqW2sOWsNq5jYKKUBsHV2Y9FZ1UrzspuMLVPM0ugFxPYHmEs2X2vqU4uNo69/EI3wRCwkeR8a6z4ATP2AS/40xdasWa6pkydhp7YZZSkKIU9/FLphfA5WhDR3u81qGuVUP/fQsFmzUeOWFiwCuQ+yUAIP0wTrpRndB5Ghvq4a0HFEk7FEzM3NpNnfgOq9Qi2NcjJYJ01J0Oorlzu5lR2oTXYcOuDY7WZmZgFicb/RJC4oKqYpFUZW5Cwd2HNIxw6XouIdo8TkYK2841ptvP9lfe/Ol3QpqqSf/O5BPXXfT3TPT5/TjdcsVTTWzlMXTVYKSqr/+Ma3FYKCuLViQLv30oAmw/fKddMB38gKbcFyG1nUcAtjYkKwpmNtGp+SrnFTFmnHE0+oZHu+Xt2Xr+u/8ymt/uTt+uk/XaUbr1ut+pJCPfabtxxCg7A1rgCwKSNjdggAwAd2wTAqhwtzwJ8qbz8aeHuhEWnziZ8RAQD1vLx8HHDCV+26/mPLUMpE6Y2XX0UNO4HmfjSN3uPatStfSYmZah/sBozsdK6dkx1tNs7qAhjyRwVNXi+gzdScyTTwtmEz3q7PfPEaTZ+eo+efWK+DO0/qumuvJYMzCsvGTWTtNWru/OkaJjuuCSAlAGByydrlCkctXvjWVr3+2AbGdrgOFfXrWD2zBSodH2/uO9TUF+77C8QWO6+/F3hrc69ZrYfSjM9MDUbt4ok1ZrSWLL0Ii9gAVUCCaMQquIHcvwYIE43Yuh8pxDadfOB5E+NQxJkiLUStzViCYwHpj1KxoR4FumOJ7E8O5klVNnSRo409IUr11IRYVIXgbPVtOltUATiO4hZ1czBqWU+cBUwZ1IOFpOGKPrgEWF6xQyShAR0BupuCBWoW9p5hoah2G+vUwdhLiI9DBYNtOCrBYSwNh2lmmy16J43YCCzMMXrkvzudjOsmFGd9/e+QjByyDdaQAL1tADAjNGj9yDceGhoFj5dctABXCD/t3bvLAQJPn60GFPYiBxyMH0WgfMxOu5umNP/+vxa8/fO9ywXw9sI9936Q9r8D3hory8V48wMMCGS9T4oaUN7MLObMJIgR8eSLVgLM1Tgq3vS0VMWFxujttwCwjp5WBsrRiy6Zz5gxfNMUX5CYyCz3TxiHRfeAtmBle/5EserJybQc9XaU9hbXYMCorbsD/PvMabmOJXFp8VlUtnPIIvfFGhhQDbAkK5MsauxFz0NCqgXA7ekIZq0i3xgP0+jYeED9QdavFmAXrGLHheufPn8DEQFBOnV0D+MsgozOauYYP+3asV+nj7dBxokg45M5ExJORFwUr0lWfIwvqk1ym9sgCfEZg0MWNcEeAHCWlHUHvPW0+gDeZqTgEODTCPnHT2lYuHoz3mYvnKZj5/ZhAd+p2VPmaMPGlyA3DenSyy5mrUEzDZDbWt2nHa+fAMjy1fiJsRoiIz4o1Kz8GeMGffDe0YBkZqdcU1utuNhYrNBjdHjPGbXUdqBiJquW+zo2JVk7sY8+caAEAC+Fe0ysP2fsUHEbiGS97MBmPQDF7UoU8dEO0ajoVIMe/dXLZN3367bPXke+aRCq6Z1qamyCBJEBUM9xsICdRQ3bwdpZcK4eBaavogJxYIGYZdajc5fPVM4sFNCA9Jw0ICe2pawvfhxve12p2skUT5owWe2lp/XQA1uZb8pZH2MBgs+q7FyPliwci6X0FO0+WKISALNp2P/nzRujFMhOrT21RAa06RzuFW1YE8fiJpJN3m0huavHIfFEEYGw8vJLFY4CtLOxVZvJjj0PuFjfDPEE0Ae+FvuWXnIwpXnM9V/67hc0wnuU7fyDanAryCf//ZI1V6t1BNcB8jCycy7R1z/xr1hrl+iaq7DSHZ9MJu9ZVOHdSksdr5dffAtyVpQyGfsBwQPsM7K0i/Wya6RLeQvnKjN3uh646x5AXy8sfqcrn+zjaIhmMxcuUOqMS/XIPffp5Re2EV/g0uwZE9gP5ClmjA95voWKHzsVol+y/vWm7zhOIt//4e0A/If0yovUDGvlaQvTdd26q+XFWlRN/u8wKtLo6EQF5U6FnGIqcHPBMVUlESmtVShqm1Rf1Y3bxFEAW9ZS9rimEvX2CtME1s9ECGZd3XXM130Q0wJRAHdxfYuVGbcKF5VhNZccUGnROVxKsDrfj215YKJSAdWvumGZ4tOCdXzXLvJ/X1Kwd6xG/AexPMahJIl6nT3LOoI1Mnvt7JypWrxiNUSBNPYP+fr2F7+nFVcv08e/+iNtf+o3euLBZ9Ra06Mf3nUrr0mF4HdYL27ar2bU00PsqULZm9/86ashAPapCLB/wWUrHLLVIw8/odu/+jUcJcK1Z9t2pikv5c65UlETx+Ec0854xinoWClZw9shkxCPUd7AneRLzEaE5mDLPG/VHGXjqLH+oZ9h/Y67ySXzuP5mGQzpTnFMspEqzz+hb/7LN7H7JyIE0NaeL4yAxBB38mWN+Gr7UdvzmMJzmLXJD6KSiz2LuT/0EgFg6tdu9u9D7F89jWTAzNaFK04v8wYp7M5eIQAXFrMahiLo5Mz6mT0z81oARNsh9u5C1W9GC7au2vUdYi/q44d7kh0IXxfAWyPteALu9mFX3M9868dabIp8HhYcYo6L5w3Li+7vHQTEN0cFMnF5dhkA3OzoIsObYzLQddicQzg6TwNvIaV+OHhrkTMGKht4OwR4G6QRwNtBnrOAhiGtoJYnzmDYCLJ/JXhr52X7QMtwH+Z5VL0e7Gch50DGzCEb+vprp8kXByQ75h6AchPoerD/t73EMPMU5smA3lwD3KM6Ohj74m97A7QL96Fg3GPmLMogQzr+zMovvpjz/3Y3wH127gq4K+CugLsC7gr8n6uAG7z9P1db9zu7K+CugLsC7gr8A1TghYe+vvHlZ3+9OoVG3aVLJqMu6NTJE5WoCOFT02T9r5S39sDshcXdKHgLvGlNH5SexZXdNO87VOfpSxOI97CcXP5pD+8XwNyPqia7cAn+/uCtKZBoZlhGEv/zA+AIJv8siIaLYGEDUWN3B9hmuWmGNtDUCABCjKJRMkKToYUmQCcAoSl34ck7ykxrbngDtjlwLs0Z9AtOo2h4OGA004oGLOaOjurY/tsHlcGFZsefKqeokzU6ADx9OC5fWPBefH4o4ENk2KCCAPH6emiYYVWKGA71jTV6UIGafS/vOEDDxZokfYCxZpPpTdPCl9/7YadGX93JleRf5U82bUwIjdsBcmLbyWGDEX/Z6hX69O03A5TQ1GuuoZFOg5yezgD/3dnO9eUzOnn/ooJyFDenaQ5J9bUgjhxBDyCJP82QcROyNG5ytvqoQfaMqSgqpjtgiIcXHyrUbz00exwbOQF2VejQQawiB9qx0/RWVCh5WOOzNVAzpBN7dunFZ95CYVPt5P/GZkuXXj+Nht5iVezdo8fuAbA83qFAVCZzl84Qhps6uDufRjbZX6hA0pISFYfV3QDAcEHJOSyUDS1HzRzo56hnI8z6mdrGRoZxnuTfVmPDib1lM+dZglojDgWsvy8qv5525eVN1g2fuF4l50p1788fVHBgJOdDfuFQP3V1kSvMheBa91GbLtQXQ3zOCI205IQEdaEK7qPZGQ3YNEL82wAAejONpS5Ap/T0OBTS2ViB9un4yWKAYhfWxOHcV50OMBwRGqfwwGbuybMchO35OgAAIABJREFUMwqjCHIjAbVrUUqGhUWjUGvRjNkRWCmm6O3XjwHq0pjEajN5VjrXNlZ73z6iLVsOaULeLN3x87t0w+UrNNycqO/e/QWdLnkbpc9cdTaVqaWqVDVFtXrztbMoIX3IJ56MOs6lhCQ/MuSK9PYfGjRI0/WK66/QtgN79U9f/YqiaILvfeIX2vD8Cwqizt976Gm9+tj9ai+roKkbD7D5NsqKYNEn1+niWvUClI+Y1bbZt5oC3bpo7zTe3p1qPxp469jk0cz0osnp4r7qQyVkeWxeNDQDmZMWTJ/AXdktX65BgH8sTeJqwD1yhFFX5GDlyu2jOjKMQ1CrNwI+dIFexMSGMzZ8FRcZCDgTANAZq8MHTssnyB+1VwoKoUS1kI1aVUIGX0Qsecm1qqqv1QRUY1NnjlHR2TKUfsdRwCVo7educTJjG0+d0Kmte1RW2Kyd+S06Ra74AFmEAYE0a3ttFng3+/dCDf4e4K2j6LVGMYqkMbGhmp2XSVO4jnu1BovVifrYJ69WOCBOD/aNhbt36dSbO1BN+ukANpj7zzeR2xymWz+1FnU9+b3nTqqd3OpQ7FdHADp7IaKUAvieL2uE7MH8Sd5fODaIkWFBqL8rVVLdpMCwGMXGJnJtPNRQXUnetwHlPgrFJtQsG3v7erjnzGrclF7mduiBOtZDUahmY8gQ9Ga98MdaPobM5RiAMm/epx2b06rKMuyZ6x0ALhCkLzUlzVGHeWPhOMy51ta0o5Q3BJZ7kfHQRcb1IE3sFuamNvK4+3rJAc1K1ZVrL2W26NFLL7/ggB919RzPEH4DACkuGtkjEHmEHSTBhB9pF/DXkpE+0pv+hRf9ZeXtn7/B+8Hb977CzuG/A96OmPLWFNHc37aOLpptOdJLGINNEI2q1MZ8l5SSBdiII0EImcQA46++stUBM9Z97jMMhR7UoGcVZspnftbdPsKcWM38la9qVOGxMQkQashIZP7sYeHpZU2yFTXAnBy4TJnkYrZBNOjEKSEjNckBUY2glZWaDP8KQC0jhTW9U8dOngXQxyqb8VfX1qYkCDH12Ot3oNTyYk32Za266dYrtPLmKzXUXswY6JIv1rMiVuLk3n168tENkB5wqKgeVAOqbjsWl+2BIHmFmYIWW/y2DvKtzRLeVPUcnClvjUjhZbmTrKlxqBeDfBqw3B3n5NwXFp7SHV+5SeerT2vf9sPKShkHgNrOqjpAzmgoYzaTdXsQBwXyTs/U4rKB44RHkybNyAJ4DNaBQ6c5V1wkIlDXUwdzkThHTnfW2LGKwVo3f/855vEWwHEvXXL5fOyHIZMcPKWSM606X9CqmppmSC7JfE4i6zoxAcyH3/z+5zT5suWsvS1qPlugx3/6rEpPNmnZilxIRGO0dftbKPirWCPiUXGmQBiL1oHj+0wkjSL5i6g/5zsxEK6BFhSYmxQ0EQcJiBw1ZYXyYO7zwfciNJF9AmS0c/lH1FrfoHhIHOeOn2QdP6qUSWO1fC22zGFERaBu9AlNUGxGug5sepUM0j+w3yBTOSdZSy5FHbcQ9XCyH/vV8WRd9qo4/4C6sNL1ZP/WwgJ0+PBJ5udGVVR1cp08WeOYdCCkhZBtHhLmodbOOtaFDF2zbh2EnS16++29qF6zcNqYhErVHzJbgJ59+jVlTCDzGHLSht/+RIvI8fVWhO7/8aMAoB4az7wCg0wtnRWamDNNhw7lU7sRMtHHsddpxjZ+LHnLRwBvezRpeq4Wr16rZ+9/RDu3H9BN11wMSRLwDfZgO+Pj4htv429D9dOv/RCL6KPUNpx7aaamzEItCyhaU1ersbNXadeLe/WdLz+kr35hDa4jQzoGkaqP2kZkB2geNtyW511SQmwFqt9u9uiT58xScnqa6qobnTzTwCBvcpKjuDfrsKZvYuwHQnoIA7DDKePsGfYdJ3gWaNancemYMGuqTpEdfOgAADQW02WWG3/cB7KbKcc7Idl5QAKE+FbertOsd639vZp1UbJu/MxaVVdX65X1W9UBecnFOtMNySI2LgRC3EoA7kQ98dTT2vzaOdTnQbpqzUxdedVClddV6GHsuX1DMxTJfHJkH1bMOHhcc/18VNKeenvnIcB29rkQAHKwA1+z8mKVnD+ut3e/pWtuuEzjZ0/Ugb27NXHqLA2gmj8J+B5KbEjeyqsgpnmoKv841tLlKPPP6O039zNO2L9isz974Xj+/hPKnjldPlHY6jJ/lRcfVNPZ/TiipCs0IVqeIVHqafdWZWW/tr6OJfjLu9hjlCgJG3Q/1Mue7Dm9PHHPIZbD1jtzBwlgb2FzpO1BvQFXB4a6OHaeCABjA4h68AIMNUWu5bnbvNUHWakHYkM/vx+yXFp+6nIBqEJEGuB7hLnWHyA0DNamZbP3o7pnI+1knBsJw2WkEeYcX1/uNYDj9xJ1bJ4fASweZKyYQt/Zh/E35obhJJ2zFg+ynlou/OiziRGnzCXELJdR4ALiklrA2vrHlHTmulE3hz//eieP9v3gbW8r4DDPV5x3M84pfyt4O5rfDgjMfOsBucBrwJfnED8U47XKy43U9evyeEZjXwCQ3c9zAa92zsfOb5hno17qYBEJQ8O91J57EIV3S+OI8g+fYf/iifo7TlNm52255HPPLP97rNvu93BXwF0BdwXcFXBX4B+xAm7w9h/xqrvP2V0BdwXcFXBX4O9WgVNvP/Gjh+/9wb9GYxs7fUIMD7ceKizAIrDN7KSs8WgP8uaRZUxu/hsc02xGfVG7WR4SnTmaFQAoNIb6saW1vKfGTm+dKWpXBQ2SGACQEOx1W9tNjdIIODbaUPB8j5XjRzoZnv9HNbt/3deHgcQj2H1dsD02dWMQytFQ+wYY7e+hseUdhAoLVSlA44BZfgEGRGKlGQQgOUDOXJ+Bu100kJEmD1jDFwa8k4tJ08NUpkN9NFIsH9jypIZRGlqylVky08wzyMpAG2+HZf7nWxmzcR4AcEAX7LDajYnu4v0tHzPIo1eBNGxCyHS0+nfTkGii8dHaiQ3yQJDDsDfgYwiA1hc1SSSWeIE0jltqOlDItNNQwmgNBVxIKJl5NLPHj0lyXtvYUklTL1oz50zkc3gvGjUxNLq8USH7oNIIQtFYUV6sBGyUfZJmOorKgWbY8liZ+oYDStIAai45qd0bH9VJ7FTHjpng5Ojya1j8AaqhCRRCw6vXwu1g6NdUVunMseOqIA+3CcWHBw2m5DEBuuyaPF1/8w2MmUyai/0abKnRhnsf0R+e3q4bPrlOl33xFt6whc8/rdJXG/TDbzyqEjJLhbXdNIAc+oWqa25WWkK8UlANny04qdKaBnLfGHd+qYDFNY6t5rixKU7mr5/lpaKMiAAIrahqRM2KVTHNZCMhpI1JI8O5g2Ymec802KurGwC7BhyAyBsrRrue4ZHk/KKu6eODTXVhoDpyKrI7e8lNDdHd/3YXeXkn9cuf3E/+MfafZCt201B1cY28TYWNqsEsXX0AkhuwGLbGqTWRWzuqaDYWAHB5a9nyFF22fKVeee5lVZMn3d3jUi1KmqioBECRMl3xsVx94vOfUsHefL3+7KuamJ6ue5/dQ/7scl2+5lI98cAf9OKbRzT/iiWMk1797oHtuuueryhrehzZsM/ojm98mSY3QYaobdqrPfS1z/4Yu+Fy/ftd/6ys3FAVH3sdpWiWnnzsBU2ePE0t5IiFo6a+8tYv0Sg7ofxNG7TzrQO64dYvyBWZoIfv+U+FQ3Boa+8AMO/BXrQWpRxvjwpokOZ2L5nNpjhx1BLvWLC+e1f/ZbDsAjBp6kFHQWj3G28wiJJiBCAlGAVJJOrWAOauMKyuu7AvbWpEXYK6IhgbvU/fcqlOYTv91pu7lBCXqi5ylRsa6pSckuQQFebS9O3pAuwlMzkwIFKz5i9AYXoesNpXs5YuVW9Tm7Y88xwNaGYBlLvRCdwT8BKqADTLSqoBecdq6twZKMVTUXhV6sDGzaovbdf+E23KrxpRJ03zoGDGndPTHIVq3wv+/SXDwPfPaRfe4/1zqtW2j/EVRh1+ff+3+JBmPY9N9tnCamygLaf4C9yjKczrgES1Z3Vy137tevOUTh2rVQO52KuwA01OjFZDZYUaab7HRzIf8D9LqbV74PSZSrkCgp1sXy/mmm7IO43MMQOocj0AAXoAVfvID+0AIBvGHtGyZQNQXg8xt/QP4Cxg+XbcVzY3GqnEGs+m3LXr5E0n2dfVQ05ivCaSA5k1JgVgN0hJWKF6YTuev+uAnvr9RrVANoqL9kfJmM48SY41VrotgIS9pvj2DUZt46FG8m2buee6uvwYIwN8o26CdOEPEcdyci0/fBAANygYq0UnhxDKC/e2C8BgEEXv//TXh2VCvx8wttddGAvvbdT/6d+P5tja1x9jDMwC2ckz/FMr8/eOsw974HZxXS/YJpvdquUw0gF38seXL0lQzoQM1dQXANoHaRogigeAnZdPN9fXT+dPnseG94zmLcJ5AaXXaaxViRskuzte4ViSduIsse31I9q9pxCFF/MtRCkXN5oHc0crNrOtHS2sLQYUBzFOsb+GxFFeDoCC8tRIS22A+KkofMN4TTBjKhs72zKs9I+dOoXKHJUlLgzdrMHeIWGAna0AICj3WQcsW763vxEgM5YMWSkmLkwL589T5vhx8iULe+MD92vDc0fIqu3n7wECvFmxzWSD/ZHtiwJRdIPQ8gMDb8221Ohcprpj/2SEFTKd46IiFRfewVoUBGnMj+Mu0xe/+RnFp4brN7/4DaBDHqBaHJbgWK1XlpBVm4Fa0gdgdy8gLEQKFGEzsWWfu3SWdnDfHmWtSE/PJH870yH5lEE+2rZ1u8YakSctUvveBoRrwTYZUsrlV1/MHq2DehcDmhajOPbUiksu0hWfXqkTu98mm3afwhJRMX77p+x9AAoLTumhf79LpUdKdMlcMtOnx2rLVgNuG9kvZKGYTEe5foL3jtSqm24in9ZIRenqqkbJ//Ym1Zbu1dxZUQqIidTBk8d1jAzh9IgxivSIBMhjP4XC3YB2T+63AdSDXV2dZNguVdbKZWSqFurNVzfpomUXKSwKpfaW/Tp2qIiMYYhWgGANDQ2aPHO8PvX9L7LvgVCHFXxwYiqqfryhPew6OH6wMKZQZ5JDX1tarTBU0q6hAD1836M6eOi4PIykh2tGGJnMy7BrbsItowByWkNjh/xRcS5amq10XAHiksbrzu/fpxtuuU4Lr1uBve99mjh3obrqg/TtW+5VSVE9oLbZWY9XFHPlGMbbCy+s59qlAKInqZO81cMAn+MhFvmFsGCwd6yH6LL77QOanh2tS69erUDAwfW/vp9f+epjX/y6yg+f0rMPvqGj+88oPipQn/3CasVnBKoBhXMYKt2ItGna/OsnVHquQBfNm6LCE6cVExmjqVfOkDfK9hIAqM2v7dfBwzU6jXLZj31iRIgRCWy+Blj3FzbN7IMCPVCV+mtM+iw1A7CGkROemR0Cyem84lGghkIWCOc7IDBaR/ec1osbtjpOJv1EgmSQq7x27Vz+PhYSQB2kPXLGseevqCgCmN6t5csv15Q1N6qr4Bj7jv/Q2TdqAMbJMobE0d3boll5M3XRihV6663t+tljr7N37tTnb52t1Z+9FZLecf32wadZa+ohCEQpMj4RRxNiO4JMAdqLW8NYrLN7AK59NYn19sSpA5AdAhz76TDGvbmVlGEbPYgzUMbUxQCFMdr9/JN66MlnyUT1V08tcRm1rdznxFJckqV1n7lWKXPymP991FFdAIngTVyIGtj/+mnJJCzcWau6bb1QoNaThbsNe+WTpxsg7KG/pWZ2X2uok2ci1NzekEAHg1jrBpx1xuVjICNzBMdkMTQ2L5szhBEgwR0da2UDFV281mJVesxdgGsEvck8isFzcQMC4O8GcDXHCVvDgnjPYOZOlwPesh9nfrHschfOBc7zBt/+5E77EzHggJvvPHfZGjfCPo5XOs8gA0PYMfN+gYE4kbAn7uG9bKoye2HLMDcw2Z4BDfAfxh65p4/7lHvmApA8aPOgE//AKvyedWh07XwXvDV3Bl/2I9GA5N44Ag2RMdsL4bANImwPALU9YP41ytv3r2PeWES7sA0fwGXIA2XvRQtT9PFrZ+BCUAZVC5clyBxWYzvSQYBcIw514MRjudnsSqhVIOsIluMFTSo9X+fE/UyakYz6dt7PF9388Jf+p/cC7s93V8BdAXcF3BVwV+B/awXc4O3/1ivnPm53BdwVcFfAXYH/KypwcseTH//Nz+58OsynS7lZYQBRWH0WNunsmWr1G7gIiOVBc9IeeA28tYd3y7y1JqVZIQugz5fGKv0BwNsWwIIOlGVRKqno1YlSrEF5kA8kh7IbcKsLVjkvdpr2lnv7V339jeDt+9nmF5oXlrVoujdrSjiWyQCi4SjIQn1pIAKQetD4M3vGXrPqNFtleie4nMmbZiNQKnoYL6zeABcBIvv4e18nN4rGi6lUAUfNXszyosxS2eyVnYxBRxlrmO7o9mW01fHnX05jAXDYLBAtK8p5FxP/8hl+2Dt609wJDaVpjYomAKCwF/Z+XT1Kh/ZAJ/fTuS40MkMiPVEFpihnHI1MGmIjA6FYEVcBMLWgxGgGJAkA6OrF/jhU43IytPaaFRqzKI+PxEORZpEHtnC8ETZk/C1Kol6UGSVk73VRHz8flEieQTS9omj+RSgiJlZeNKFHaJ5ue/RZnT52XqvXXMs4qNEvfvagiiqxdaQH1NHlpHGhYkbljH1zOHmTQdS813KEaSC6ono0Pi9X2Shc8iYtRqGC5XLnUR19bZNOowj38A/VZTQ5w8ls6zyWr9vWfAdFaIhq+9o0AFs+MixKk6ejdCFPt7qq0MmPnYtFoV3r7eQrlhUVkjcYT/2CVFpaSuPdh2Z3FA2pQZ0GTLDcsHFYeJqtdEdnC+MChW44TdCyGlQeqAf5/D4aVz4oSFOTYxyb3WBAyYYm1IA0Ln14v24sebsBMCwTdfXqy3Cy89KxvYcBiIZ1nty8dhrVixaiosmdpE0vbSYLt0kJKGvasGzr78HyjfzHjMxYR817+kSVll2Ro6/86N918Pk/kNn6vErL25ScMQaCRYdyZ2Tr9q/cIp9wgI2IGFXQLC8+ulcvvFGhxPhBfflb/6QfffvnZEJGACj7kIEYpgMHT9L8bVcm4yIkwlu33Ha95qJa8XAlOtd0EDBz/U9/oN//dj21CNWtX1iujNnkB+4t0dnjlYyVmfrmvz2sO+99WFNnh9AUr9Nj37pXZ1C3+iUmkEtZiIDIG+VqKsB5i0pojuK16JAPDNSwJqLp0x31xzs52O/eBR8NvP0j8GT3ENfKau0BEDhAU7of5XQoOZaZyfFYjg+hNoVUQiMUrYiWXpSrO777z9r41Ab9/vGXFB0VjQowVrW1zRxXr2NvuPySHDKPadD2ADRjH2/I7MBIr3Jmp6KAStSpQ4dRU6OkQkVYWVVHM5W5IxaUB8ve5uY2lQF2JmUlk0s4hczcElWRHRntG6d9hxu17XiremikekCI6cWy9YJ68k9UlH9hYvyo4K2BcZZXF+Q5oN8/ebeSc+J0eOMf9Boqo/NllcqbP0tjxgGMYlOZPinLuRbFW/bpiXue1vHiRmVNTtT4cRmoKfvUQq5goC/3vCmCmGPqsZgtLKihEY1NdYAvtee+Zq7qgrzQDm+lmPxBU0KbNTzJtvLCKnsIcN0y5Zy5z+ZE1gEjArlYYyyh1cAYI54EAPJannoAoJuLtWaA+8msPKOj/LCunsy8coUSJ41HwT+gkj37dGgvVrZH8iG0BJPdGE9DeViHUac3dA6prqNHDWTyIq5xlE1mD2njz6wgXdhlezNXetu4BFizjEIjAJgSacSa4IwFa17/T399VPD2vePio4K3F9S2FxS3FwDc945HO/+PAt4OMYf6m4wasCKaeXH5wniyTDMUm0xu7NQJTh587ekybMjrsdGN0PbNO531bd6CWdq87XXAv2jNXzZDQYyBbgg4vljDl5W0af++Iqy4W1Rd36iWdjLTwwBl+Jxe7Gl9ArAdJd98LMrUINaSKqyZ/SHb9HLvwmtSxphU1Jx+So2LI1O8SXsA/Xu5zz19IrAorlJsWhy3LeQqQPvmpna1Yv0fyhxp5Jqm5jrG9CjJKwDCTyggyfJLJtD0h5RCdntBcTf2wJCkAlnXOa5eXjvEPeRtluCs1b4Ah0YSc+hXZlFrqZH8vr+zFXJJmBbNC4TIwx4C5CcmKkphcaGKToogh7ZE6z6+DsV7AQB1u9oAWvsZs/WNDWSJFwEM+WpcZqrmz8tVeHyY3t51SOWVddwbUx23BtsD9PcNagM5n5Mn52ratHTtZ+1rqgWImJKjQO6j51/ZDNGhQymo3K+48jplX7xEO373sNaTQ5qelq7UsZm4a7QBbtaonMzpKGxH12CZHwNAVQoYHw4hb+FF2MdC3HBho97dz16vl0xWALFtbx0lV/wI2ca9XJMhfeyaDE2cnoVVc6IiUOhaZvjmhzdqCMt23FgB4rzIzj6PmtFPt37pc4qZvYxrWqGjL72lp5/aRAxAGqDqHKI4jmv9UzsgzwwrG/XjvIumco0adQSbZBcuL96A+o3M/VOYd6+5/QZFoVD1C8Km3auDa9ajunN1kD3IxgZwLGAcvvjCdhSk3RDy/JQQRbQCJLiKukpd9bFZAOpYZh8vRKmaq02vvE68QIK+9ot/0yuPPKO7fvSy/uPeT2jBDZfo3NanAf2jdHRfPZmnhx13gNkzx2JRHKWsrHRtefMNznFEC8hg7sD5oQgFc8q4dGXmZDnkFk/W5I3Pv8wIadbMmbiK3PJp7X15o7Zs26KLLl6qOWvWqrWqSz/50i+Y40p08y0rWXMzVYmd9JiJpr72VezEedry4L0G5+lU/hnNzJut3EW5On2qSNMXXirPmEnsZ4JURfbzMw9v0BZA0m4A8kmTszR+UrqSIQwkJUNAY616c8sJHT9Szt5nCPDWS7fevkgzb7zBuU/zX3tTe/YcYU1lrJJ5m2H5xssu4XnAHHeQW7NvPHN0nzxZE7InTFR3zQlt/O3b2vz8cZxBxurLP/6KfNISdfiJzfrdbx8hhzoRNX2knn52r6PC/fcH71FoVq7eePxePfHwM1oyJ1M33HizOitZNw/uZp/tgwV2tQNcr736Uk2dOEU//Qn7jlNkAE9ExU127RVrVyjn0sXsE4myqCrSjm07NClnlhKmXaq3Hluvn9z1CCRC4kCi/NnL1JDRK914w0p94l9vlm88JCKWgj5cGmqqK5wohQQs0T1wnBg4f1LVxxvVxXPMmXMlOnSsSIWlbZAPcfeA8NFrjj2Agd6sYWE8KASRcxwUgC8AgKQX64zVz3GbgJxgwK1ZKHsyh5kitgfLZLPzNVKj2fn6YI1sYK+RPcza1yBW+2L7qOZeT4BV1jPmqxHIISRcsH+2+dnAW36OM4Hts8zJwgOlvgekz3giEnogJJoC2AiftjY4pDnUu96efs55DuL8Ys8ZLta8EebxEcgDg+wdbL22ddub/zaWTh/q3kDWWV/mmA7unU4+s4t9D67HDgHrg5wb3g/emm1yNGRF9NcoewGpAW/b+fsejv2/A95alk8g5ECPwXANcEA+Iy1avSpHS5dkYtlfgvMRsQnvB2+5Zn0omz3YIw3jlx4YGAznJkD7dp9h7amH5BqheYvNNnzMzZd/nkHr/nJXwF0BdwXcFXBXwF2Bv6kCbvD2byqb+4/cFXBXwF0BdwXcFRitwJ6XH8577IEf70+KwB4qAyAqJFrnzwO4lGCzZkAhIJUn1rIG3tpDuKm7TJXoDVBizQcMS2nqo+40ay9ssPqwMpRftIrKsCc8hwqLRrgPaqs+s1Q0RjfNTmuYm7LzQzvCH3Rx/grw9k+a2O99r/cARaPgrZ0TbQ+aIAFYdEbSnwjmu99RYwLiWiwuAIM1SVwuY7SD4BrD3Jqx1MOab9asHaTJwuO/Y//pgeWiWQuP0FwxFWg3b9JPjeg2mzSHxgivNIa52Y8ZTvUBOxlHjOdkhY5qdO01pupxOPjO33Nd/Mm6AtwID8YOmffqoxnXQSOwvd2aEAAl9kfeMPPDvFAikT8YG4NCLUNlpXWqo4nd29vHtQ5QpF84QDEq0egglD4RCosJoBk34KgmzRp4BBVFcWEF46HEUaJFRYeSJ9eGcgkbsrZemssw5lGnhVG8uKQQzZ8zTVGuUFUWYTucGa858/MAfE9oG+qPyLhoJ1u3BgvWLlSmA6A8wzD8+2C9B/hGY2kXprLq8wBDzTQ5W1U76KvFc8frjttXApS6yOWs1MGDFdQjVqHZngprqdbJnedonIWrxaNbx49Zxh4gDeM1ACvEVJTEE8g1CyTD8uiho2TWFSh3QqYWzZ2NKqRKb769XwNYH4/QMBs09Q/WruPHRsDWz6PR2qB2AITqBvI0afA1oQLzcFEbxkZ3fwsZh0GanDMOALVLp1ByBaNMNiVfBpmd9TWNAKx1aqQ+/agbwgCK07FwbsO+sR6Vjx8q40iseSOwYmwjv7ONrNGQcEBbQIP2VuybsYbNQPWVmJgCeFuGZVuW/uUHP6TxP6yn7rnXsRp1edH4t7xG8nqjsf08fPK07vjSLVq6Ik/Fe59QV+OAXn5js2798pdUfrJWP/nuowrnXCdMmqhOLL6rq8mGLG90mlY9HGN0dLCC4sZhW+1Ps2sCGX9FeuEPu5WWnaS1183EPrqKnNvFKM+SAa5D9NMvoSg+2qC7HvsGtomhevhb/6HDR8tUSmN1AkBgH2rophoAjqp6+UWFMJzJV7P5hPvJG5KDk09mpIh3VH/v3qZ/Gby98No/5kQDLo444K1lcZN3jJrFG2u/qJAglLdkGifFcH0sW7EdlTOADuBEcIQfSp9dZCpiXZ0ygevbDhhZxLlE6LN3XIzddYgDvmx+eTc5mWRhAhKFJgU6FtnxXM+JrH1/AAAgAElEQVRlF12s4hPnyI08qOi4ZKz1MrkXw7EczdfpgjMoCD21nMziEF7fTw16acA/t+Gwdp4B8PEGyEZ90gOg8N4c8D+e1/vmv79kMf9BytsLtRliborBGvOOz12h5SsmqcasMPOrtY28QG8axxPJkxwkfzqUGi29bJWTVXh+535tePQPkAfaUY8lI7hB7dM5mhHcCRjqDTBnTovNKJ58ATm68U/stxw/wrPPA9p2AIJ4MEZM9eaDaseArE6sU734dy/GwfAQcyVsGLtWBqT2AcKZ3sbLyEGO3TPANpbvA4wNH+YcF81lf9RKMTG8J+tHRxeZ3mkRunjxInKNUWK1dpBTCQiGh3x+RRmq9E5sz1ux3WxTBx3vfv7e3AN8+LwLgLHlHPdBsHAsLS13ELDWh8ExwHxt6kib3+011uT+n/76KODtH8eAqdG5F0a47h/89a7y1n7vkIku3IPOeY/aeP+14O0wIOUgCnhLPfTimsYwH15+8RitWHuxYtMhhKCyOn+y0Fk70jLG6szJEm15aSvAIjm1psZHdb3ystWQUHrUhgo+iDETTAhpUWEdFrbHUaBaDmeAikrIQoZcEgjhxtwQKsl1BSdh7gyCSBPkjB0jCflw7Ya57vEpUcqIj9AwKvnyc7U6V1CqKJSEwZFJOlFYhDoxUhWNLYDCWGZCPDCrUSMO9EL28GPdGKVXmSqb6ANeM6J6JSUFQP6JUTF7nF5IUn7B/F27v/pR/vagXjNiAv4X8mWd98A61agqZhI8YmQFjq+vo415wU+/uP9GRxH44pMvsDYnAAidkD9gaHJ8qNauugRlbwmkoGYnW9ZUbj2AP11EJYSguk1LjOAYmyGQdQBghwNSBrI2h7F3O89cHYwrQ4zyjx5jnYrRFWvy1FzTrw3PbMHOPAgyTZmGiAdYsHAxNTaXCcgYKOmfX78FReQEjR0Xj/qe67PlLCCUvxKTgjRrTgL2/gmA1iWQ87q0+qqrFYyF8QiKVlMJeoaGqetss3781V+hDi539kKT8uK07pYlmnRRHg4N1AVQm8VPwyjddj+/WQ3FKNsaRlRV0cA1aJIX9q8dgCsu0KhexlIzBMAQQJ4U3D6a+f0A9/IAqkNbP6KiRnT1Tcs15+ornb3E4z/8lQ5vP06MBKrszh5gIT9lj4tQOmrNGFw3+sk37ut2MY7asRxuduYu7D5sw6brbrpaa+74CtfKH4eBfao++waZq+dRgJPje9Fyff8zd2K1fY51cI5Wf2yt7vzGrwHMz+vHd39aY7LNah3XhtQcFPwh+u0Dj+nMoQL2HWMZP3wuxJO6uiqAdXJ+UTVWlZSpH3AuF6A2Nj5JA2SOPojSOisXNTCEgTTA7fT0ZPY5+1FRkvG7YilK5kDd970NOrC9GDJVlBZdPAF7Xy/iKVKwZj6sqTNmKDUnW6+9uJH7pVoXkxubs+QSzrlJb6D8bcCO+vIr1yk6bRx78EjW5VrteGmT9pND295YTc54PGrIQY4vmP1LNscwllp4o4o/oTOo4VuY8zOyxwNUluvNHcf59xj9+J4fKXpCDkA8N98I4Hh7Odm/R7EtPq8uyEwZafHKnTVdgz6QvvYV6Nf/+Sh5zTVauWCSrvjWTc58/ebvn0bZ2K+Jk/P069+9qsKiRq3DHeS6L3xGwyhr1//bj3SA2IKpU6Yqd0qaiokreOnVPdzjPlrKHq34ZAGW4yh/US17kw09e+4kJc/PxZmBunPvV50qYM6HfBedqX//zs91cH8Z5xnJHrkfUlGtpk/L1q3f+rSSIJhYxEkzecu2twlGNW37/j7GaVdTl0oBvYvzT+PKgksM4HxdY5vqsewGnkV57Ks2cty9Qiy2hNmP9cSf/TM8BO4dZg9IYBbtYGvfAGySDmzbmQWYT8jFRSXqQ+b1EATRfrJtze7aBfvTtv3DrHPm0WNj3RuirAd7vx727LU9QY4q1sBbIxoGcJ4G3tr61cN7DJqa1gicPKO5qIkLklg0x2bLwQWijv1ziHnIAzDWhfrbSLlGWLL1z5yVBnGiGeZ4HcKuPdnwQ8ctA5KorQ2+OAAEcE69kHF7yOdt50GmDYKixbyYsPe/Ut46jkMQ+GLDA+QPCdSUxb2ob7t4PuqxZ0g+04mdeccd4qOsvX8kABp4C4HAo5d4B5S8YYF9EEdylZPtr/qmOjPY/wDw1lTUZkkN4RZHjhBINR1tw3p76zH2poG4qGRp1jwiOAL8Fiy77YFdH+V43K9xV8BdAXcF3BVwV8BdgT+vgBu8dY8KdwXcFXBXwF0BdwX+GxV4fcPjMb+/79unYnx7oqbRyE9KTFbl+UZHodkNAOIRCEhLI2WExpk1Ne1B30Wmkh/WpGZvZUqlIH9f2hj0cPraAW958PeL0SnyM8+V8XtTbtIU6CPnyxvlirkJW/PCLDKdJ/33AxUfqsi1pvJoo9n6qaNN1Xd+5pimmrrFIIBRBrgx4H1oYjtWopY/ys8HacQPAhwMOxbQ2D1a8Cbn4wPLPYBmR6CpazlWAzPtKIdpaFgjwqyLjZ3ugqU+TC6i85b83JoXZlPmNLoddjz/Dqvcj8asNwova8hYw6WHz+nspjnDKQ8DhnoYAGuvNrnZh3w5Z/fH8owCt6NaXQBzU+PCqucyAHqabSSKMgPEOd9mslW7Ubd6os4xgGgINvkQIHN/5wAKthFUon40jsiECvAG0DKlrGgMA/yiBhoCpI6ICtLY7DEAjw2AqPXks1pG32hGqeUW+5NHOERju9tUIzR+ggJomDMGXPid+tF8DYzwB5Sl4VVSQfbbiCZMDtVtn/mUcqbm0qjpUgDqqhCshvsB+QZogjl5yTTQu8gbQxegcpqR+3Ye1qH9x9WIojKGxntvZxOXqU+JNAQ7ugO0bUeFfGJHtOm5n6IUj6Mx930sLcdo9qWr9fCdv9abbx5V8rgkeQJKNTbWyZ+xNmkc9o40gcNR5hoYvWc/OZ49XjR6yRLmmHwCurCFlRbkjQGEA6BFVWBlPnysTvn5ZU5esx/N16RU1KkoaTrasaCmnp40xzwB9s3qNTk5CetdGqrk9TUBCvoFASq3WC5xD3a9oU7z3cA0Uxf60FgbQYURgk2yqWAiYoZ18YJFcvUG6Zn1L2jYewD75Gz1YAF7HsXVjNwpgLytjgXtAOoHAz+DIEVUlDeprstX5WQCTkUZ+rvnfkR/vFG+fef1m589guXsbE2/4rN64ZcP6fT+nU6u40hwhD7/+c+TIRiqZx/5Pcc6oBMnalCbNGMXjiIRUoAnIEYA4EVQSL++9f1PMra6tHVHgVZdf5tyUG8NAu5/7/rbVYUN87rrV2v5mtVqA8S+68c/pnHOdSQbtq4KlQmg54jJ0bmvhsgY87SGoDnwOda0Np5H76V3vz5sa+/c2X9ytzgApd0X1ug0ggO/9UbNbareIRrIg0w23lgXXrwERROZyNkZqVjtPqVNL57Qz3/zdRrNJXr0wWf5+VhU7GHae+CQxk9I1bfvuR0L8EJygBtp4h0FpGmBgBKqwBgAR+pz1ZoVmrzqSr1x7y+19Y19fI4nKqUEZU9MwQYTi0bujcCQYK24aY38Y7EKJwP48ItbtGsrSqDjLaoZ8JfL1H2e2AaasuadecvGhpPfZhPMO6Chc9bUx2plpJBegGq7NqMn/M5caHWkydsLcORrCj/AowHHPpGmLc3xxBg/TZoYqFWX5CqIOby1adA5rzKsnD8FuDJx3jRt37WT+yVUy65aB3jip5LXt+qF3z/HOMVq2ABVatqFTWU7NsgjzPeBvhAZrPpMDI2Mqd4eT1WhtKvjvvEkf9YLW3FTDtmkbY3nEcCBC4DiiDP/WrPXGspDfAa2y5ybAbnDfJudtoeRYpyMdOZgZ5CMNrJDDMjqRqHeB5jHG/hQi7CgIK5hpkMMOF1WrhoLWWae7eI6eNDc98Vm2awgTX3XiwLJQDlrYJva3oBOF013uw62Fljj2o7Fw5rIHIcRdy58jTaJR8fg6Fr07nh8r9L1w+b097/mT0F5+xy7plZVYwG9szxy3i4bC2ZrbOV0xvnoL0ecY+a/TdDurIWsZfytD/cbFIbRtdJZ96i/A+aa+4NRli6ony0zGvt2gE77fTvAg7OeOUfivOk7DhmjefUf9OWA7aMVGQV9OVZP3iMbS/5J6RBjvHo1Z0GOclFenib/OTU1jXUnQff/58MAZE2aOXU6ytJ6zQXgiwGQrKgpZ472dSIYTCUFhKsdgLeVgLYzp8+FRFStoygiB1BaWl79EOtOCCypzu5uyEWW18iRcz6mDPVjrepn3zFEdmwva9KAAU2cV1JSAtbl4TqJsrXZSAnklPuRn+zPWua4XDAmB2wcAoKYrWYPRAJzHPEe8Yfkwlrrh8KcOb0H1ZgnAA2aOvmRk8iyjtrXLMCNYEWtUZRZbaBpUR7mI7sfLa+SuTOKeXH9K19X5alKrX/4WQAjlPlHz6L0w/J2apriUPI3AiqXl1eQgR4LsOIlP0CpoQ5vbEFxLxjuUMtgK44NKTiGRDhkq2H2MUXY5k6aPFahrJu1te0qL2rRmtV52Ngm6e4779f5ihZ9+rO3ae4Vl7OWe+ngS7/Xr3+xkUzrQaWwAGaNiWUvUIOiDscUP5ujIFD49mn+0lxFJYYCLqPUi+bzAbZ6u8gCZk/k8orVqRPV2gw55QhAXRLHe8UVczRz4TjFjstUXVm7igHS3nh1I6OkX2uvvEjp2dk6vHu/zrC2RgTHso4n4ZRhGeINqoU0VYElc0xkopYsWwRQugc1aKF8GfwB7NuyJgRo+tIxysyNQ8GaoLDkbPU3s2ZDWKpr6NCx/KPa/vJOnT/dwrVnXwf4FRbiockT09j7xEAsrMOlpEedAIitjIvPfvU6rb7t8w5gV1O2V2eObFKAxRkMerMfnqz7f7kBYGdI1Y0lSknH7jp6vN546xxzYYu+9d21mjY9UAGAqV7k377y3E49+cR2AMdMRwkZhutMNWM6CZeOeeTOF505i2KzXDmTJ2n6zAk4M9Trmce3aN3tl7NmxOnBn9+nRQtmADglqIqs8DqIDJPypunkkU5tIAqhEcv+vLwETZuZrOkTJ6kE95Ca+hotXLJARcXlZJE3qpZc33PH2iAPzdPa26/XsM+AGkpO6MiBHZo4A3vj3OnMscyj5aXa/uyzWPqfdyyjG5u7cf7owyY5CaV5iHbszEfRTUQEINYwILQPFsvjAFFXXrVM2ZPH4NBzWBueOqguAM2Vl0zThOxUwPUunTtbBIEJYkRIpBZcfo0SsqbKRd7rrmcf1e63NgPUtSs3B2LHkuU6TC6wF3mv8668Wtsgpf3hgTewRG/VjNk5kDku0amjJ8ij3eVEaOThChM3NgszmAC98PQmrLM7dOuN1yom04fogyplAGy39rYpPDEd8k4TBKwUnjli9J1/ulNnT7QAcmLlz30yJj1ON371Wk2/PE/dLSeJNmhQRGyWvCPHa6CzUUWHj+u1l7eq4ESFYw3dQfZ2AErednJ6IyEQeeHE0UUMSBMOKt7UqZc5oo970scsiPl5IAROfxxt/P0hmbDXHmAceHHvm9rWcr/Njjg6Glcb5kZTyNsEbiQiyxk25asnyk/LXjUbYyMvBTBXeECO6WKOa+wJHgVph0FsuZv8+Sw/yI+DzC897EOGLKPdwFt+ZnbJvlx7P9aUQPb9RrjtY09kObaDTlit7UXN/cKskEfBW8ch2e5SjtHskm2Pb0phO7YBHmBGH7/YuxpJhVdaBrk5unQzX3RxXPaCPycbjT6nOQRU1jMPXExSIAsGkE9ryude/rYDsmwvZBcjwhp4a+vZ+/d7H7auXogPMODbl3lRANxe7P9SYocBb6eTAw6wjbK4h+dZI2MNA1rbc5TN7baP7uZnLp6V+rGzD2Y/3lDXrd07TygXUsGUaeMVFBHY3NY7POGyzz1Atoj7y10BdwXcFXBXwF0BdwX+lgq4wdu/pWruv3FXwF0BdwXcFXBX4J0KjIx833N13kO7fbrqZ1+xZpoSY8NRONbrxJFK1DAh6uLhfySEBgAP2NYAt2atNdYDses1gAExnZMJGu7kvvVi/dqD/S02syiwDp9DzWJgJ6BXP7mKXryXF7msIwCoohnjdIff92UZcR+0uFtj2FKJLjQGLliuOqCGNUdpnBh4a1+m4CLCCmUqtpg0JTwAXs28cIDX9sBu74ct7oMN2AjNYbrNDihgTG+zOzTAwxubPVPu2IGYfZkBB/bQb42MEZoVju3rO7lOBj6Y9acXTcx+QDVrJBhW5Yti2Y7RFGndsNKbsEbsAAQdIvvOUTCb6vBDMm9H1bYfza7TgwaL2SQbsI5DmpMlacdhzQ9ruthJuGjYe7+jrrImyqBZP5uFKefkTVUNLBl97Sg735qOg56cIwpWfxo/Lr79ybDs52/s29N/gAZ7mKLCw7Fdo/ooQC271bIr+wxcsqYPNTEVWzPNRmuK+gNm2wFGk0ObRs6uJ3X3AHQLx4ItCKVu8bmzHHyfWlvIwgRQmJKXrnkrZmMvGULjt0ovbtyhvTRwG7FDcwG+eAaOkPk3SVMmj9eWzW8Aanbry9+4jZwr6d67f6sylMFegf4AO97KSYvRdGyhe1G4NgKAlpZXkwnY6Fg9p2Lj12dq8ECUfQj7xiTZeYVZW0yHsGPcv6ecPL52Jzfw/2PvPcDrusp87796773YkiVblnvvvaY4TiWdkIQACQk3hD7AhWHoQx0IhBKSAOm92CmO7dhx700ukqwuq/cuHbX7e/fxIXJwSGaY5975nu8cxhNb5Zy93732Wmu//xYVF01zaYimehvqDRRHNIFCOA7LEYxGSRBGQGITtrldBCpOzJmoBiyDT+YVA5Lye6Y6ZyyGAvwOkxPZ19vkZBP60IQLAcidSzZXIqz/8kPVKIM6dZqG79QZuUpHTbXtUD51bKF8vlghJ2AfS5ZnO9ajnJ8LG71eQOhylFOnaNxed9dl+vZPf8j3Tqj55HHtePltTV/xMaXNnqUz255yVPCbNxarCnXv+qsuQ9HUoO1bTqiqBAAaRVALOWFdAAyx8aP4NzbXzXn62jeu14SlM3X/x3+hY6fa9G8/vo/m8SxV7tqqf3/wOYA5bCFnkC1J8GMXFqaVHM/2vDKiaFHkc4wOyQPgNsACTRl/LlN9MEbs/nDuqxHg7QdyN5xZ4e9Trz35t55pxHmv83bM9it9A50aHRei3IxYXbJ8EY39PIgFTfrR03/Qsa1b9O//++eaMz0XldZ4wOl3lEa24e2fulr55BT3YJNtVtpFpQ3KypnJuENRg0PB5Nnj1I71a37eWblafdVaD7hDk3XMpEgtIeu28WyrggKiFJWVoKwVcx2rwpI3X1HpsVLtOVKnN3ZXMh6isWcNcZqmLkD8YZqozFBOVqe/zSfW7DyfQWr3kgHfdp/SPnWAtUHsfP1o+jpAI/8bgOjgj22knylZAFb8qXs/zdRBFIsZ6RGAtzTIZ4/RBNRyRmh5F5XazneLNX5KnG6583rOzV/PPb8BC9MIjclNUjj38+lDJ5nfAcnI7G5F1VpdU+MoWDuxd6wqrRUCZE2bkulYJxeSk368pEntHJMdv4GBZjvsVgBfmOlrQJjbutGdsWq5wXZu1li2l5NlbHnIFgRoMxjHa3Ou/XF/38aBWcNCDmCusKy/jg4UhFgsx6Pytt8zckAQoLBjIX/+ZXObo7S1ud1mYTs2c01wSEksZw6g644GeM/+0daW8z9ra40D6Jo62I7jwvd+/1p2sX+/38bf/TM230MYoq5mVw9NyFFd2drky9wdZlfdrHC55v0GwqJadtYf/j1kDXEGi9MU574inRsr/BDUmba+OtVyeAC9gDL2q2anScvdAZ4dkpEBvbyX2WqeQzHdz4LuJhO47zVboxwd1AigeuR5DUMicq6RHZat0QZG8BEzp+ZqSlYQWauHAc1G67qbFyspCyt4PqOIPMGXntmI/W2/csfkMJeMVc7URB3N342tfSc2ubGMKbsGvmRtJqmoqFqH3j2lMYAyrSgn6yELNKOSbcQ2exCiQEqwm9hgpCaz+jTg1fYoxm4yQpJdU7Mrtu8lYE8cFRam07WDWOFXsDcApIQQEIyy1gbBAOPDMic9YLTNWwbo29jrQvEdwp7C5i4b1FY/t6LOro97bnOTUdzj2xnjAF8BtiaiTuzhGvYy3/sC/GbHRuj7v7hMlYcrVHymDIArSyXVtRoEzEjAyniAbMuigjLIClFkBU/lavSR11vEMGFsoLbtAaTIWTpLi6+6QifffFc73tmjSPI2+6rrte6aZfJLCUIh2Kutrx3TynmTlJ2TqQf/8LgKivr0rR/+VLmL5qJ6PaFNTz2lZ5/aDSDtoyXLMpWRGqXEhLGasmKlGgpO6YUn/qKcyZO18sbrFRBLjVhPh4ko6GpDMQ/pqP50kfZuL9CWtwqwZW5Tbm60Pvnp9Zq0fJxKThzV3m1FZNQSOYDNeiz21aNRLWeOS9Ty9ZcpavIM8uG5X7va1HD6DIBwnwqOnNRbb76jsTmTyCBdylrYgfvBFkdVnZmRrAiIhFOWTVcG4J4PdS07vkdtjImExHGKThgHCB/L/guiWkeDasgiPX2wAIvhSi1ZOV+N2O8+8cRLrN84BhAZEZeY4OR0J6dY1mi4br3rRiI++lF07lEU8QE73z6gqTNX6sih04rHdrufi3Ms7whALO4ElQHafyBfy5dl6RvfXM/QKdcQ16am3Fdvbd+nJkDkxIRRqq9rYp/VqxgIa2tXLQZYLVPe0bMASvFY/HJMuIe8ueG0brh7uVJylugvP/oV91obgHCGJoybpE1vbdMsMmHbsaZ9eeM+9hM1KLfbicJI0epFU3HnSCQP9oQ6sdY2t5aqykYlJWSS2+uLdXyhkpOD9ADZ9ZnTxzrkSVdPIwSWNgApbJLZC/tBTKjFtSMEBWgfBL83Nu7kPAOoQ7Syp89SzpSZxGqM4r1t9w1ACeAvf8ZfYzFAZDUAcIROn9jL/FsDUA05AVAvlr1hclom91e9tmw6xjrUp2tvvUYLb13PPYQCsqoaC+hDSktI1KjxuRAOzqCgr9X0lddwL6bp7PHj2vDqVu1+Z6/WL1+gCCaXfPaHY2fk6BM//onO5Z/T1x/4pgJRvFpu6s33XK0l1y7XwTced5Ml24N0/HA1+26X2iDP5R2pQWEezZzQr6uvm6Gb7ruB9dcX2+QjSsjKVca4qc5eteDgHr355Ks4cDQ66suONuZTSEp93ai2cRKJ5p5Ky0jkZwMhANRC+OM+Z/7oZA/WwpqL3BelLw4PuJmEBHczd0FshVjkWddsPbK5xOa1IOrtwrGmj3nXVLA2d9i+3NadAAhYtj+3KcWIsoEQNI2k1sM+u6UTkgIg7cAQewfmGnhJKH372MO6nzMGbP0w8BaANAxVfVgQewHWbzhMTtSNzVW2zA6xrpsLiZEITfFt2bhGzPVh7rP/Itt19mz9gLbO/GkPNQ7oyXrtRBngdmIqXXseQnnbw/k3EvlhdJuLOUXYjOoE1bBO+QFaZxLVEuwLWYBh28fYbqMWXZBd3HQ+W3GMcPvRXFhG7iODzSq6m2cWnAqmTQjVNVeh/h4GMGdO7uf+sLXB1kMrue0/bB/lQikdaG4LzMthuD2UFdfr0MEirVm7VvPn5aiuvflIy7t9c294/vn/9zYcH2WT4f0ZbwW8FfBWwFsBbwX+B1bAC97+D7wo3kPyVsBbAW8FvBX4/1YFfv/tjz/aUVt051VYrhacPkyTq1511QM0SMkQozniiuhT4rBZfZrtLw/5NHLMTs8UUf084EeQNReLWi8A9nknFppdNH8Ky87pDMrbjl4epGlAuvyxFoMl7tuPbR7grdm1/jPgrVXYA9z4G2o5ErylARFJcyaKRmuUfSY9AGs2+FkeKU0GF0C0NQmskWH5Tv40U0zFGgjYYI0JA1Ls3Mx6zJr6Q5yvgUz+Fnzr5D65G+OOxZkpoqwmfL6BodZst76xNV5MrWtqOlPoWA5kG8CKZeRab8Rp8n4AUuX+8nvf/Ee2qR4wwECIkZsiD7htIIgv4KTl+rqZ9Ka+Mms1ztEaz7DN7aPs0+xrTiPa1H+AOb6AbSE0o3zJvTKg0gcgxMdAXkA6a0JFoWwKBbg35WMA9TYWf1sXVtl0h8JoWgUaYEuHybHONuUqij2fQCqFlWxuTpYD3NZUVKB0CsWe21/zUQAmp2PVjErPh0Z0S9lZHSGjMA87xsOHy1G69Co1PUUzZk4FJC2myXsSVUKIUlOSVV1bR4Zft6OuDeK6NJlFLp8zBjvYeDLIOshCbGy24wrCGjBN02dM0KL5s7HRPKlCrP76/ULVSjZqZ2svyqFsnTxVTKM237FznTd/plKSUdG21tOwxIoVm9Z+gNQO1AuDAAKWcxsbb8BuF2oZGsVzxis9MVUHdh93VBv+ERGqbq4lE9hfSfHpampsVHQsQC6gVVtTLw3WUN326XXqIG/xmd++oJCoVHUzdtPJ2QsE0nsdACQ5LhHgl5wwxudYmtg154oVCdo8fe447AoPq7spUPsOtWtbYYPW33SVfvHIlxXh36wTr7+oF55+RVejUJlJFhx9f53eUqwHf/kQqq5mwIEgGswAX4yLCCyxYxPDdfBoiRYtnK6Hn3wCYPxJgPouzbt0kWpOVunfvvJbvbGtWBkotOcD0DR11wHINGgUNtBZaSnkvTZqP3mprVhS+mPNaWMjEMXH8CD3H/eJP0QJiz01i93/LvB2JCDmsQY00M7u3f4Bspaxx42BTJGC1XUW6tuxqHdyyeDct3uXDu3arSk0kFOx3913+Ai2mgDvExI1ma81M6bqaL6D2TA+Yxg/NZo+B1C+9Rz3Rrc+9/kv6tj2g9qzfT+NR6xix0Tp6vVXKqw/Rs89uUEvbN6ju791B7W/Rn1nUQ9ZhmpvjH7z46f17LNHUA6SF4sFodMQD2IeQW/gEsAAACAASURBVMVtYBij3wHLPACQnYv7vmTOGQx3wNpAGq420TTVNTgApeVwB4cNoWZhvoWE4gL468PS1PKZIxhFt924SKOSfR2bzJUrlqEId+nhhzfIhDo33Hw588KwHnvsOXKbu8iIztZMsm47ISL09XH/+0fo1JlCbCNLNGv2NEAmVPk1zYoOGcJ2GVvy8DjUcVhL1rFWQH4xIoldBw/Q+X7Fqee83F+3Zq9nHnW7GNjr/XOeG2B1g/1u0PX8vOvUyewm3d/vZ17y2Ch6fseAN/uao2DmuBw3hfMAv+dnPWQcz7H+d4G3I+2HPed90d2BD4PMuuGWNY5y00B9Jl7AQj+s7U0FHMTaiuMBgLxZ8jvqXMtENJiXNWeAGvgBTkQATEdC0EiKZ51iHnYrpwIgm5D1CRAbSOa8O3cR607UpkOmCGUNt3mtZQAbUEB7q62jeuJ4hqxOzgW5+J7mAvCWH+lHMebic2eg/rzrlvl65ck9qkDFft8DazUdW9PnntuqHTvy1ce82N3ap1nTJpK5/TF19Repob1Upcc7VFZZjFVuOjmWEwFPgrkHG7T1rUOsK25Lz2BILi2spSUQVpq7ALfJtU7C7txUjrbW9bAG9aLONlvRYVvDAOrCcRswBXIwNt+1qB3td31ZJyJRyDtuIZyfgSfuPG43UcLGhKNKPg/EesbGyPH09xah7jr97XfITHeDtwAVXAfLsh9ob1M26uLL78zU+MhMNaM4zUYVGgSZ4xR55NVk03aiHKssq8XSdgJAD4SJ9mZHAQzmi6Iw0VE+Zs6dooDkJL3xu7/o8MGjgNIx8oPEcOtnPqbIsTEqQrX78rPblcz5T5iYrROnCgDFipg7QrUMFWMAWOyZY4flF+OvdTcuw3o3TRnZ01AxRqlgyyY998RjWrx0Btm2q1CtMRYgTVVXVagqrwHXAkBEAPQ+HFmOoxhube4n1zVNK9dOxWUCilo4ZDWAqWGfFKyaxyugt1KpAJj9qN93oqRt5PrPmneJolNTyWNv11FcIepQgEZhETwO4HYQ+9dj+cwpp6uUSqTDshXzyX9drYCMBIe8YDbUQ131OrzlDZWeAPwrrAKAidC4tCwlkh3c2NGKa8dEJwLkVP4prHmz1dXeqiNHTznzzfiJk1VeVUqOcL3mz8xlTJ6iRqN0yeVzdfr4bl2G9fCeN/eqAmJOXXWrGsirHTt+NOfCfcetUVTG2nqsHteMAd173xqA2EyVFZ1VRuJU7T9Sqeef3cgaugwVahlgcbOztwqFHJaTm6y+JqzzmVuvuGYhdrvSgcOlRDxEaNmaa1GjVxPDcJA6n2Vevk2H9x5TcUmFZrEe1zZ16Bhg//6dZyGGDWj+7GgyYa9DsRuop5543MlPHYCQmJo+SuvuvBbQzkd733pHJ8+cYj0I0Opr12kq61d7wWHmyyC14xYSNxZ7Z9bpUmIlwtmvpUyfh1tBFCQMcqfZtA7iFsKwgxToT15wk2qrq7GSTVU68RDBKEtdqNYH+lGg9jXjJkE0AnvjLhTZw8zTcbhZ9LdAIHjhdVVU1uiKW1DJTp3OOG93CEhddRUq2M/nEnvRQdxHEec5EfLTpMVXOGvOjo1P6A8/e1yTRkfjiJLD3rJHKWNmMofswS76BK4l/fr0Z5ZozV2fUtGezZBC8sk9j9fBA8U6sKeItQx7ZNa1xFg/ZWUn6+P3fUy5ZCf3dJSpbMdRZS+8TsEx2cwXDXrnzRf1xB+fUlcNcwHkukDW+z6Il21cu0lZEbrrzhsUEjeE3Xu+jhyvUN6pSurOMxD7CtsftDiW3uypWVDNySfEMm/JwrYcXo/1vs0VBuDavy1uo7fLSDgGIhqA6gYqHUcHiBrmkBAE6ctcWox8ajYV3QCSTZ2BgO98FjQdm5dD2TcEY93ucsBbyCdGALL1dKjbAXWjcE7yBww2px77rAGLNwBw9WcOCOL5xs/XE91gzzoGETNn2hrJ852Ro9wKYAN0IXjyIBXEGDH3cyOL+XBspuAdQKHeTW4v5jlOjMzfv9wOKY6e1pwkUAWPIofXHwJKP7/DrKxWwNsO5nTHVeS/AN66yWCDIh0D5S3nArC/ZmmmVq0aD6G4wXluGXCINvYsZypbA6WNlDvMutruuHPYPWF2+IcPniYjvEQLF0zR2jXzxGV9dsXdf7rp4iug96veCngr4K2AtwLeCngr8FEq4AVvP0qVvD/jrYC3At4KeCvgrcA/qEBDyZYv7Xz5yZ/NHJeggryDNGkaVH2uR9UtJLyRAzQc46tE2NsOUAmzHizGsWz152HYcu5C+XskjYBhAIYOGpM8+WMx14yFZb+IuAOYoGlH/qpPEAAErPVhgK9/Frz1NEdNeRtwAXhrtqOAGChHw+gyjCbvjL4VuWRkuAKi0ZumOWHNDFjvjv0sSBINbLOgDKaZa3m8HcbGdvs7O3aFPryfowazHCge9q1JYBiDNcNNdWvgbR8+Y7YpCSbTzRq/1hAfpJFsrHXjkXdg2dWGBbHLVMcGvzhdGvff3wNq3dsaz7l9EJDhuZQjgYaRAIkbEnGr3UxR62eAMo1pxxqUlwPoOh9F44eGjPvc3NaszvftuPiBLmyhLU/SnyZ+GGqlPhrbBluHogqKjaO5hXVpCzmxhiMgQkJl4Edzh3rxXuHkp4WiuLZGtwG5mYCfLsZKN5nIpsgzEC0KdWAL9rqdrX7acXivgsjji4yPAhgC6OQYzhU2q6HRhhN1BiROH52oq69cTkZpInmlgGY7Tzis/zBsXntRJbSjHPGlORVGQ80vhOuLPV9WepKmjMvEHpomZGCXskeP0hSyaoexgNv+9jadOVGsCSgvA7F7LilqAwzrx26yRc0dHQrFPnnM6DhNnTQWEL5LDdXlgNBuC+kuft8/bjSqDLI/acZ2oc5ISgklG3Ca5qFCPUNG2vED5PF2+wJGVClhVIpGo64qL6zViTzsh6/ENvCS9Tp2pAAb56NauGqS4sgYPk6mXGF5k3wBr8urzqHT9hUOzBpGAREHCWIYdfvknNGM1X5yVicoLGFQGaO5/7DhfWtjoR5+dL+KK4Z166/u0Lc+dw/NxBod2/iyfvTvf9LH77hdOwAat2847qgwAgCPk9MSlDMhQ7v37sKi0aWryEecNmuCHv7dcyiFVtHw/KQDlBc3HNbSxStVllelu+/4ISMHcDa8R3EAC+nRsZqQPVbN3Oy7OJ8Gxroflok+KFMMRAlhbggyS1oXClVTwpmC3YgQ58foB2VUXwjgXVx567lfLnZP2H3ly73b3wOAiTo0CuA+DqvwblTPLWTPjctOd3Jxg7mHo6JidPpsic7kl+uKy2Zi+5ql4vyTzn3s4j5v6cBukL+npsVh+Zmka+66CWDIR2c3v6ODe/ahzgVYoyk5GtvsZTMXa9OGTdqD8ilubKJ+//SfsG09oZaaE4pPyWQOTNeODYeoOXbKR47QtK53QDizNDdFzgD1GeAzHUU9DVLHttCyWLkngmgOd3S2cQ5mkzqkJCMzTJ+pkmLyhskUHQQkD6NpjFZQwbFRjlLXVdeqe+9eh61ltHZuflNXrl+OxWugnnnyHTX3BmjhwomO9f32TXtRTcWiCgtW1pho1JpYPwbHo1RvwJKzHNvWUBRk0aptaCXbeg7ABRnO3KDn6jsgWNSgPqLJe17t6rEy9FyfkddyZI6sqZDMRtnzGgmG/SPSilux/d5joM2z9j/LLPUAsxfLq/0bqeW8c4IHvPWArCPnXvfnu5Wlnq+/X3n7N/LMRZvWbhDao0R6P3h7wZxtClazk3b+ONQiwBFU/VGMW0A2P/9grHF7mWewqyXPz1Rl/lgH2zzNyHDUW+j5ISv5kfOMGjWR+RslkdXDj2ttWYsBNKcN8+9nDfecUyjX1Opk4G4LWYE9NOsZ5qwFpsYyN4vz65OjRv3710jw1o6bIelY+KYkROpLn71SPc1Deu6pZ1B+J2vMuAzsRl16550yFIjNgACBWBgnaeny8crODeb75KlXhELUOaIKVLFGbMgkjzMlNRplaT5KOHO26IXkEEB/PlxlNT3Mda0QbwC5OW+7l2Ox7gdxwuIYQhG/78NmxR+XjZDIeOaxDqxPscplTevAAjwyMtJRxfdA7rC12LkelrvMuXqujQfstzN3SBKOOtutGHdW0L85WlxYn7/9jH847haQYwA7egFWjLjij9ozBwv2r/76HvlAltj6+stkm85RQmqMju86rtpGH/ZPXdjON+NeADCCtXM44EIk4PSUSSGagm197oyJDjBdea5KR4/hEtBGzmt9l4IhW9x0z01q929U3NRJ2v3qFh14a7fmA/SOY/15e+MR5qYD3LdYu2ODOw3r4Tu/8QmlL1zI2UTo4Jat+t7Xf8FIGtZ3vn2L5kJyeenhp/X2S0cUjWtEJPbAQ0lxys2eSf4tzhKn8rHlHdSyy5bozi/fwUagj5zQczjbYmEaloLCL0QNhXVspGpUhmVwyZki7d52Ug3lg2qpN8qJsEf2w81gvG769PUatXI5tQ1Q+bG9WM1vZdzkAGyzzmJ/P0x+8Lm2ZnKCcQIBYI6ICVQca6FPVIS6qUNefoFiuiMBtPz06suv6I3XTgFcsb9hresFNHYBFEUBVIdx3WfPna5zdZUOmPOLP/5Ap97ZoccefV6zsff2Z5+wYs1adaIk/v5P/gS5KonfN8LRoFZfthDAtwQlbqLe3VqpzZvOKndykn78HzcDlnXqJCrdydMXaf/ewwylUMDEJP3+d3/m+kWrmvzi1WvGU0diDlBbX37VUo2dnaYu7t9De3ZiCz6PXO8UHdy7j/ujWjOISvBlL/3Sy68pkXvAZqKe7hCA1Sht23IMFW2nrrlmnm6+4zY98rsHAb2zWENCyDPfphBIWTfefptSF6yUq/Gcfv/dn6oaW+VM9sOWIZ4M+Dpq/hxlzp/PnJ7JQI5kLBvhgRkP8kNtYbGObN6uwaZOHX33uOrIH27ieaCCuSeYcWAEn8kzyLbvbwbIzlfu1HFaeclyCGo42rCG2bx09CCRAi2oiHOx6w+J0+9++yhZw9LazyzV7KkT1YHaduNzL+jc2QZNR+WbO2WSTlScYt8QocuvuQEL2wg1l5TryLu7IC34OKD+//rcT7kQIWo30PyBdZq/eqIe/9Oj7BeDNH78dJwyKp0//b3B7AsBV33b2eO26hs/ul+RqI8HsFHvIXc93GcBO6sBVR1+VxueeU7FxbVEPfizl2sWSKR7nWVvGxoVqO/96l5Nu3al9jz5Oz3/4hbmoUDAfPb1DpsKYhcEGzP77SOLexD1bZBDHMNphP8mJLnJkh7ykK0FNte2kZnrD9nAAFqbKyx/PRTiguOuwTOXkWqMDGlzjrPm8L9ujqulI4i5H3cBSxfn8+FMYtBg+c1m2W77Br5ga+BAL3vVfuqGOwD7FCOR2rOOgbG23hqhxSJXeDJx7yu4R/z4PCMN2R8/FMce5a29ueOSgSNLEHJdf8vI5QiMjNYPyWIQsm43zkItfdi6O64U7vnxvfX7PHjrzLH2bpAw2WOQ5cJeyFyeITECPLdCrDWCrcUsONb+3Lsf9vLsM5x8ej43guMcMkU5z3vrL5+ghYuzIKqRp833XTy7uZ/LDMR2z+MD1GQAkptl/LrwvQ+GiJZ3tIDM7zL2tKOwnF+O4jrpO9Nu/Nm/fdixeL/vrYC3At4KeCvgrYC3Ah9cAS946x0d3gp4K+CtgLcC3gr8kxXY9NxPVz78yx9tzYzG7nBaFiBSMGBAE43RLjUBtvjzoA3J3QEp7eE9mIf2IBqHpkq0JoNlJYXxJ4C/d2BhZ2ieNSNOncPqD/Z7L4m4vX59CqQB02eWnjSd4Wtb6/PvjvwDbZP5SUcQdJGXQRWW8+i2TQYYNXtaVGzhNHSTIoYVTvfbheTQgNghgGP7/CEUjAbu2MN7PwoRcykORBljlputKHNNnWQs86Ags0n0WBh7spjcDHlrmJt6Ngjk0kW+osdy0sAWa9L0WiMcVU8QgG4b/eHWbtLxYKo7xqfWoLBm8PtUPZ7TGwTkNWD4HwEYI0vhqJBHfMHddLb3oAFCPazd8t7LU0gzJrPujzsb2D7LbaFmte4lnzBRl69YjeVhg04cP4ZFnCmIu9UMAGl5hGYxGx0diWpklGNZaY2mAD4vmLpZI6qiohy7uwKa5W2KjwtwVLO+1KKHLmoclstBsPnbsTcuLgEYRfE4gGKgF4WPgfsWNRlJk82HPNmOvk6a/r28RxQNpxCaxrXkWQr7wlRAdqSk6tRYMhZbUN7mHa0DNPah4R9FsxvbZNQRYajCfQCv+2iEikaXH5ZygWYz2ovtMSqTBJS7tV0tyjtZCig2qDQAhXnzJwNicd3I5h1GORUVFaQYmue0xdSMQra9GyDFNwQFLOAVNuMDAPWjqNdll69QArmAJ4+eUNGpMqwvKwARwjRh2gznCtRVtwGC9Soiqkerll2h7ZsPoXZr0XiauO1YTMeicH/znf3q5NqnpqcpDJCzayBMZ06dJos3koYmavJwH82fPxVLPK44qrNxNJyTZ4xCzdapJ3/4orY/U6LtjLsXn39YC1ZfquK9b+jem+7FypxjRKEWHz2k6bPmau++wyo416Sf/vQuLblqvp74+VNk6J3V937/O5S83fr1936lp14BVGeQt/UPKyc1UNFc24EOVB4oJXywBRzwc2liVjJqsmGdPFkv38hQLK3jHJB/OBDwyMA5h+zAeDRbPlNIAExaLS6mRBwJgXgUkjZujSjxUTPQPPa6jmqFJuogShpTEwby+aHUK4A/g3QNxzB+6GYqGvV2IJl2JeVVTpNv2QIUf8wPJw4fRPkISSUkTM1kJFozNTExWhk56TTeV9N87FBrHdne2E7u2dGsOpqrlXXVuv1jV2jJkjnac2C3Xtr4rtZeeZVufODjEFvIma04S5N5CWrkDCfztZfm9ol9x1E479LOrYdUUdwCwONO9I5Hzd1rJJLzjVBrThoQHULdU0ajGISgMgHb8P945BkAjT6VQBbY9+5mPf3k045tZ2Riomhda6izQSsWj1EG9qC9rY1auGQKc2Ew179IJ/KrGO/hSoqLRWncpcSYBO5fFyCHu+HsA0hWXFKLZWs193km91gzdvRRWjB/OmB/tfIKSrGQbHMUaj1mmQyYb/PAxYBTz/xzoRL3g0H590/1F4D8I7JorbHstjo2INh+60ISjOd9Rv7+xawdL766vJd56/l9j2LY1rl/qKY9/4YeVZWb9HPxRcxs/Z3rzLX3Y8wGc29HAsIHmyK7pwuihSnZyZDlM809wk6zF1eLdprmQ8y55m5g2YchAJljsSeODiPLD/DW3aS2A+G9UFN1kVns2CGYShmyVTQWp3ZMLeSMtrnIcmRi7eXe7qdRj9k+SilzWuCYP8AmYiR4a0bLPoAEpvZ2dXVj1ztF11+7EJv211Az1mjR4tm6ZP18PfPSIR3FOtbfn+MBKMK9Fgv3ORqTEa7mahfK2GYnC7IJEtm4nFHOn13v5qm0qMpRfAWRzezyi1YFZJMKwM9+wMMBiFguCDThgBCxrPdxAHT+hmxw+D3M6U0tqHQBOH1YY8zm25Y9mx/MscIsSp2rYgI32wiY0u38y3PNPAQnz/UbCeBefNy4v9oPEcMyagMBk13kMPdz00dhF/q/P3uzVtx/l068uEGPPvhz3f3lj2sM6tg/fv/PuFNEAEzXQIbpZG/C4QDe2P1p43vhkmiiB7C8ZQ0LYr/SjXW0LwrH8RMnoJ48q9f++qZWrV2lqPGRmrVujerOntOzv31YU6dnaA3OC6Vk7D77xBY11LeTS3uZ5uISUQMgKoDW48eq9YdfPaHEqGF99+Ev4oIRCTD2e65Jvy5ZcoVSR8WRJeyjqrpzOBYc09tvoZrEfeOBb39B6YvIQYcgMAxI2lRbhe38KeUfK2RNGmSNxOI/tl1z5y3UtIUrFEDu7OBgEMrKt7Xh+U1kx/uh5EzR7IWAfNEhKsQG2Egh88ZN0fxV8xSeZfNgI4SwMOXtxDrY8upRTneyp4tPT1Babo5imZsmL17C2Mig6tioF5zQYz97AiJYNwBcqGoazikhPF0ZfE47pJPSckhT5KJmjknRt77+GdVglfrgz/+kCeOzFYNqfdz4TM298mr99Sc/V2g4A5R59OXXduiue67EnaEYVW8UFtGr9LnP/UEF5ed0602z9JUv3agXHn9McxbNgLTUr9c3vqN77v48OeuvkKF5BEeNCMb5MgUwVre9sVdXXLlWy66dJZ+sVG1++FEcLsjynT9XRceLtfmNHSikgzR34UzOs117dx5nrAY79/mUWdNZj1odoLgdEHDatCmMg07ljM9inxKqYydOYD+cobwTh3EEidRNN1yjcatWqhfyWfFR3EriYzV66ni99thfdfYo1srp4xWSkqoJC5dqEkQ2H0ByUFfImLaXZ/6owZHEXBVcIaosrtMLL7yoffvK2ANKy+f6krE8AYCcfVFbk0OKyMllfYEMVQORs/zsacZIkK5YcwVElET9+AcPqoZnhFXLpmrK2GwIaLN4JsBxBPvuAPbacxbMVQnj5TCEhPHjJ2ou2cBRrCnHT5cAmteSs1sAqL2UvdY4wPpDOn5mHzbRoYDuq3SIvOUjhwq4tSFkcF+suHQKJLnF3NYdGj13EvcV+4CQBIgJPL/4TNeOt/+sjY8+peq8Wse+t57xG0gERDhg7MKlSwDwV2ocBLnIDKIr3nlFJScPas3lH8ctplO//PVjOkGkQhjZAYlxkAgASHu45k5muTuY3HFGUEAb+1EcUyzq47yzjc27jiUyxBJbt8z2354d7O/2c6ZitV8163p7GwN4bf9iebmtgPdmkTzAXGCRAT7MXRYNY/tv/AIcdavxQ/2Y9IN4mAJnR13M13nu6O0BcjX2CO9qpBVwftYLt/LWIfNxPIMOeMs1t1gL0wAzDxvgaS5DfsydtmkxW3mbh/kCn4ui1WyTu5ljUbxePOzFrbu15zM7H1/2XgmQOwJx8PEzUBnQuR0QuANigD2LeJS3Duv2Q14jnTP82HeE8czVzT0RHz6s666ZgTNIEvbx7M8t49eIl47a9j3bZDu3INbdXsaEqX9bAOALz5RCtGsGvM3Slevmaygq/Mrld/5hw4cdi/f73gp4K+CtgLcC3gp4K/DBFfCCt97R4a2AtwLeCngr4K3AP1mBTS/8LPfVp/56JjYYZSKNioSwQDVV9+hMQTM5RjykRwLImerUcgQBbgNoJobwX/7jfM3wwVAY9yE0E7o72mB900bg64UNg8o/i6KH7EvckhWMRVwnTRU/GsLutsTfv/5p8NZASBoQwTQIQgFgIunTJqLm9Bk25RzqDforZn/sS4PGx5jmNE36sH4bhK3t5DlhT9kN2OPOn3LnTlkzwd/OmwaNKfmskWEND7Ol9NiDOsCKy23P6Q9I6DC6qYMDWAH+dsNOb4dd3kEDxdHbcoyDgJdu9a1bweN8ksNat3+bXaPbRnSk9eYHX2pLJHsPDr/QDtSgMvvzvm2T/ZOmiedK2O8EO7lcNGywNJu/YII+c/udqi0v18YNr+pbP/g3hY+aqK7iU3rqod9hpXpGkYCwWTkTVFlxjtw18ruopb0SEhKccykrK1NnRxf5YEGAljSeAPi7UMmGASRQRazjegFtUUQDoln9DGx22PE0WyIjTJ3QhyVmONbIWAl3DunY0VJsFlH50uQNDEZ1OiYVRVWtzlX1asHCMVq+eI12vnNQhw4fUyQqwiDUFyHh2F+Si1hTAdjRWaWbb7hEq5bPQzF5QAf2HsEOt1ONZJr10FTLnTSGjMFczZlGrmljJaqsQJWXl6Gs7tJKlKiJiWl6641tDsBQVlWpGnIKTfmbkJDk/N0U2IlJkAMAm1NBJa68/GrArxq99Aq5vIAu06dP0n2fu0kHj7ypV57bpZNHunXPZ6/Qrd/9ohrz9qpw1xHUVNXadeyoJtOQbyiv4RzGcF38UQTXoLoar+Mn92rZyjmoeYY0b/lSR3HU2V+vWTOwiANY3/TEu3rkzXpFJKVo7ISJ6q4t19QxaVz+YB08dkITJyfQmFymUeSfPvn0c9jgntG3//0bSh83W0VH95AFmKG4MQs02B2gQ1tfpAm/XQkxkWppb9Bwd4uiANSbkNCU1NQrgYZxeFCsyk/V6tixMp0jV7gLUNywHlNPm3V4mKk/yOE0S0ebNHyxzjawe6S1rmdcj5wVLrSc/Wjg7Uhg0FqJRhIxpe+gNe5okvrSdEymiR5GQ9NyMJGT00Q0UoepWYYBLVG35SSh5PNHbVTOCEXlh2KjHeJFQly4IiIhntARNZVRCo3xEtS5tVh/Fx5rUT1NzIraeq1ZNA0bzbXa/e52/fmxzWps89fXfvpZrb0BwJfcXFP8DA4DCgN8+5il4XAwih1sLOsbVVtSpR1bduoUivD6hnruKUBRQDjLG08md3Hi5CwyLS9V6gQIByUn9c72d3XzLXcqNnMCJaQ5ivK8cOtW/fhbDyq/sBUFdxbEkhrGUowyksitZn42e9DsceMA8vxRsL+L7XW15s2bo8jgBJWXljKGW8mXjOG+S0LlO6x3dxzi82lAA3BXkJWcFpus7LHJ3DcNgLaoH6v7aHxzz1pWr7MmjFTd/P2M9V8Bby/8HZsf3yOjXKBgdVS8H/54+H8LvPVYN49UIl9sDu9nXjQylGmN/LFLDkd1mwBpKiIiUC3VTQ5oE4rNsQEcRhYaYh2qRA3X2moLGveWNfF9IZmE9gNuZKO473RsNnsgmdhnBwD82rrVBqBittb2d3sFAowEYU1sVqfNzN9DqI9Mw9vaSXYkhA2X0/S2o3pPHT3y+EeCt0OsG0HM36by6uvoVrRfsO7G1nRMWrg2b9gDSDGkuUsmaDskg7yTNcwN5MFa1mZPs5bMz8ZqOZM7AyIPbgyDHIeRG1KxCB6VkaLasgacFg5yPth4SLrhCgAAIABJREFU+oQy3jj/JtZflK2D3I82V/SxrrggYgVD0gphffFHgenCa7mdzHIDvG3fYUCKqc7MPsSIWmZ7b5bxVns7QwNvh0aAtyPP9ULywMX3L++/ti4+MwCnikADDchRN7ePNGyFv/3ZmzTz1kt06Nm39forL+jKW1drwvxFeuDmbwE6Mx8wBiJCYwHRUKQBrpqauqe3U2svzdCSy1dSH5fOkslew9hYdM3VSpw0Qweef0kP/euzWsM61eaDahdyR86obGx4TwDQ+eqWT12pZmq7b1c+gGozgNccheLb+5fHn9Keg4ChADCLF43WA1+6DkV/PJmjr8gvNkzTl9yoqPQlXI9OVRXv11++822V1bXp+puu1vzLsWhOGa36E9sB6TeqHwKLmbj3trpUXdLKnOKjtatXKDKhh8zjaWr3jeS6dakeYL6y/AQg5T62JqGAVqGqgpQVzDVP4VyjcGnJnDBai1cvUVltETbSbY6lcj8OCBm4IiRlpsp/wFfNgCxni87pdCGuA7YXJUMZKoMCyG7vqOpmf8FVJdczgDcek5qFujtdM2dO0vCoDB18+0098ocnyUKfrdjQBB3ff4b7gf0LpCPbxay76nr2vczJdd2MrRD9/vcvafnqGVp7+Wzl5e3UVfd9Q288s1df+fJvIFX5665bFzOGTeFdrWnTpzL3P66p02ZzLyfp5IlSx6Z7zNh4pSXF6y9/eE2x5M5++oHrlDwpVTtfe519xKCmTsmF+FWhF5/eimo3AjBzgsZOztDmlw8AdIWorbtRE2axz7n1WlXsL9JfH30Ge+BGpadlcG+34gyRAKktnf1AsCpOndTMSblcV8gQkDomzJuq2es/we0crjN7XlP14ePqKm/UTtw+9hwnF5Tc51s+zt7o6qVKy4b8EMV+1rcTlbspMcMUHTgaW/IIdTagtoWc1glBY5Rvk5I4n6DkBBWhmN/0+mb2Quko6edz/QCZG0pVV1sMka8IC25yrwGan/v5Y9rw4j7254G4QMzT/JULlZgRpxNH90EKOIiTxFxIoD16/vk3lDsxQ+uuWMM5BGj3/l04QOQrJSUH4kWYKmtK2K+l6Qruh0OAyU9CXAgOjuB+aceuOETf/fntylo131kPXJCb/HkA8fHFjYJc3Gf+8CKW7i+ouRzlqSuAaxGmRasnYF29XBm50xWVmamAcB4eIAJUQyY4vnuPVrB+B4dmsocJ1/e+9GU99PsNSkrFqQIyVSx7fH+IXzbfu9hHumMOmFcgQhkJ9D3HBpuLjUBiKtXuv2WuexT9Njd34WBh5E13Jrytqe6s3E7GfntPpONgM8SU7AuZ0heioy/PGraLN3KrZaDbyuhnvD5AZPszFAZphT2GGQxYLrJZKPtDvo3knogMwKXAIVyZ+449eJgTEWfN79kaaeQf24+bbbK5QvjxmeZs5AFv/Vh7+sng7YREZLbJHwzeYlPMe9iWy49jjDdlvi/PluzJhnD/6eSZq8uxYLa53J15+1HAW898694rEv3B80cvJMYxENKu/9gs3Ax81AAp0iHD8jlGxhmiUEY+dZS3VuM2Mo1R/w4w31bzLHAKx5S2auIzxqbrputWaig0avqSux48/sHPXt7veCvgrYC3At4KeCvgrcCHVeDDn84/7B283/dWwFsBbwW8FfBW4P/nFfjTL74Qe3TfzqN+Q/WjZ6PQSI0IIHurnQypVtWhVkGGpkEAG5PwWC6sPwzxUFPaWpYlrQLLSgqlWRpBU3mYZmkPzUa44irDIu14fqvaByI1EAQLHOVtB01iXwe8vfgS/t8F3gbSMCXy1LHypTehqEigQpp7w8Yix/J1KJCHd5q0Q6YyQjXrC6AbRDPJAEQXlmmDNEus8WvNimEa6yGAj2GhZvVqDHmzHbamtps177ZQNjCXRgQ18oFJHgjYYQz8PiwShzgWl08IDTU/R9VkSh/LAu237MXzijFr6FizZJAm/RBgkeVuGZveOikf1vh3D18a7U6byv36m0qMr1szxN1WeX/NTQkJSGxMe1MAW26uczzu/Ctr2YdyrkF8LZBmT/b4scqh+TYniwry9RN5Z7Rn3xGyyADkLZOx3UVOZrdzvKGWIcU5mS2n2bB19YapAyChHUCh31EsowSz/F0+qw1QPYRrERceQMOaZpNPj1IzsRnGRjIjJVbZoxIAe32dpty52mbV1NOMZGx1udo1f+Ei5ZIt9/RjT5DRXKmvf/Er2vDkW3rk0bdo1gUoLC5Scekxih8VDYjZQ9O4QmPHpmjJwrmqqWrVGxvepZFG/leUj2KTIjVn/hRlJGNZfOa0QK64RklYN2Oz29aKahp70Y5h1aFa6kPNZfaBQaHDyshMdq5bPjlowYEJikvzRTUZrHvvuYMM2SR9/+s/ViE5sKE0iP2DujRrbibjowOlZb66WyKVkhSticuysdJr0tLx4zV3zWo9/KufoSbrVxZg8VYsQ7OxRCwoLsSeMJuGFFa/UQK4napYMoKHBmnUHs9XCMeQhqV0WdFBVDXdenH7CQAZji/ORzddOUtrrl6ln/3mN1q8cIGiE1DRJiVqyvJLyHE7qROH9mjM1NGatWgdXT9AA6Vz/bEdHMa3Wk2AGjQysSYUoL7PYCPWdCj7epIUGFaCSymKmxrUuFikIxohF69SdeSj1hYNoWYtU15RqQMGDXCPhYbHYE1nqvQOR7luGXA27ux/5weu++9/+6dHRfnRwVtrlNpr0KyGzaYZRcaA3cc27iBchKNYi6YmBjCHGIhqjUrLVKXJ34u187xpo5WZno7KqARFIudLJmAnwWdZWBPg6gdWFojihhxN5sAIgKJgsxivq9GRcrM15H7tblIY5BHXQBCq9UEyD/uV39aiGwFobv3keqVOHA3ghKK6/RzzSjDAQjjXmpxAA/CYgwzU6mnjPQHAXHx90OYswLdwU17HosDzo0vqwzUZRIlTxpjD7rQRMH042oWCDeVUj59e/snTeuihzarsDqXBHIY6CaV8HOdK03LYp9MB7+bNXQMRAuU44H02KpOIsEQVl5Vz3C3KSOPeAxAoAzTb+MZ2ADQAE+xDW1DIE6WHRThqZFS8J1EKI95WM8C1AYvDsGOsQeq5BhdbWv+r4O3I3/MFmPK8bM5ybJMd4otd+wttmD0/d+HvXxyM/Pvj/eeUt6Zwsnq4bZ4/AADlQ12MzQDmwwDGaYgfrhEQM2II8AsLBQxoY93Aoh69lUIgVsUlxXD/dKmoCMC1HRJCQJgDXIUE4PLg367MUTGKgOxhlsmOUz7j2xRXls1tSm5bv8zVwcABW78iIsId5VdTRxPkBO7PsGiVVNby3rgLcJ+7CQZum/P3v0aCt/ZhThwA/+dLs9wfEGJ8jp/uAzQMg7BxgjkqIipWDQB82/YcJ9u1D0JADGryDjKpB3TpmgVajVrKGu1HDx3X6dNnnYz2uXPnaBDgYgv5nT3dqL4Y7+UoAUtQBEZBUMHfwlnbQgD3XKzbRnbosXwEyt1v2YyMjUjWoRDUywG2xvIzfRb54KzdrG1Ovq/j/u8oxAZR33leNo49wMpHdcEYWSOX5eay/gXa9gkApRcpbTIkuRtWz9Tsq3NUtq+S+fe4smdmYA88Qz/8l2dwmEhgfsLSnrnfwOjKyjKAhz4sppO1YFGyUshetfdpKGRehSyTOnu2Ji9frP2vvq0/ffcFMtGnALz56vjxw0pHSZ84OkYLl2dqxoIUcuFbWXuSAMMEyWkfNv2NzFmNgJrjtfqqSzVxLlbHPsWq3FHAPD2ssasWQRwYo01PH9LObQdVcvYkzgJzNfv6tUqE/FNV2aziA6dUSxZobXU+80IkCmpcICBadTF+EmLCcXnIUQ/qy1de3KV3tp5RBRvDCOafqy+dpDkAuy++vEl7D5zBgtdH8cyrOZnxSsCudsyEUcpMJUcdcpJdsyScKAIg3kxaPAcQnL1AfrXOkYmrXpR/XS4IAad0sqDDUaqmj8aC1jcMolCYOlmfRlODqKgAVdVWkMkbqXXkv0bGJOqn3/8lLiCApNNQwDIeentrNTorzYkusFzT730T54riNlSxOdgRH9e2HXt0822LWReKUUCna+G62/XbX76hvzz8mkaTKX7L9eMdElvmGOycWWB279oHWBXJ/ZwI0YKc5aBWXX3Ner39+jFt3Zyn2z65WFljIwHha7Tu1rXsRXxYu1+HMNWstJQU9Q01atYC3rPeBxVruZJHRam1v0Xr77pdPQ19eugXD0GYHCKnfQaf26F9Bw4pc3SsUlHxwvjSolXLILkFk897XBVni1XVGAw5KUXLUVzH4iARiNX4gT3HtOGlnSo4CGg90AqQ6aOcKYy1VZO14ub1XJcWlUIm60JZOX7SXMWOnsoiGAXx0V/1Jc8yLrZDiAiC+ElOekuPtpH1XnCqBaIUxIsEgNHwIch2qD6DXZq8YDLPCZmqKW3ALrlJ+SfPALX3QOqYoqkzJ+Ck26u3Xt6s7PRsFL3TtGnnOw7wHB+GYpZ9eimRGocOV2ty7lh9/Wf/oqG2fB0mb333u2dwOWkGOO/U6tVTdOdXbmc9qlY381H6tMXMBYkOEavo2E698PBjev2ZYkWxzx5DVMdl1y3T9BsvU/KUuY5lMyuvjh3YqhpUvhUFRdqLyjyENXr5EhTe0WM0eeYMvfLaBv3p0Y18RrCSIXEFAAgHM8Z9iHCx/a4LYogRSEJxYbHnAyN62lzr2cubw43xZwKYky2n3e21YcAuqmEiMiyiwW1xbE9KGOKbohTiSqeL+ZI11gfLY9sn2TzLcuHsZYZ5eHLAW1Pecm7+PEPYf4dwefFln9NPjrGBt0CW7DHIh4UgEcc6Y3swG6sG3BqAawrgXvYJRqQ0larZLTtZ87gxBPLMNxK8NVtvpihs+ftQrloW+8We69xZuu+Bt7iKOMpbnhtM6cvvtLrcylsf5uX/jPLW5lpPFILN2lHkcHd3tGvm5BRdffU0ngHaee6wOlJsU/meB2/tGcsItkY0GiDip9ePvW5cukqxSj99qhCleZPmThqnS1bOONcbFDbz8vsfa7joAuj9orcC3gp4K+CtgLcC3gp8pAp4wduPVCbvD3kr4K2AtwLeCngr8MEVMKHUz/7ljrf27nx17WVrZyolnEYDoG3J2WbyDfvUgVokAPtQz0O+YSMGapoa1djOQJmAVv4Kp4HjQ6ZpO+CtWT+29oToVF61GrsB9iJi5cLKOGSgiwd2QBLHluvvXxcDb0eqT51GuFkCn1ek2jv40sxAc+Fkyw7TePB3GuEuhdFoCCdfTKZIIuvLgBe3GhYmPGC0Zf8ZiOiLHZjTczbGOU2WHnJKrbniALFOTpPbEjgUy1rTtxpIYGDPBSCEEdbP5z15FIUDHGs/jZghFCJ2zH6Wq0QDx90a5p1g/Ju018/s0gCErKZmTe0AIP2oPYBl2mmI9JiNsKl0nQbzxRU/7/+qp7b2dcvTvBh0e7ER4VHNWfPIGv3W7A7j2MCo1NNBc4/jiwbMzxw1WgmRERwrimYsHFNRdja1dKKGICeXnNOmhhb+20P/kOYV1yWEc+gCgAhLCFFMIkpomkLttQ2AgMOOsip7bAY2zUmqrioC4G9EvRqn2eTg2XE3klk1AOiZhC3xeBpsgSFpaqwvUfk7u4AXQzTjpnvU69Oto9sfxdY3CDXBGD0MeGXEgTYUGkMAz6GcwIB/L001SATYEUaA6CcAyI/HOjc5OYLxTYMfq7+m5jblnzkLbtvnjM/2Th8a3QBxg36qw1p0gAOPSgohSyxEcQYjMK4y0kdjtXYOZXAnWXqTaBG2aBTZujGxo/Xqxt06RMbt6HGADANY2WI9mIXysZImcmlxA2rI0RqbnKutR0+roKFCa9bn6vs/+4qKDu3VG9gtXr1kFRl4Ndr07k5FjYolg/YWzVo5Qw0NZzRqrGW4hQDmRXAPALWjIvVVt9qO71VRXqe27T2tLdvylBIzpHFZKGliowFzuzV3dqYu+8Q1KKf3KS0tTSnpU9RYWqmSPfmKSUpSWHKaY5vqS1Z1/Ohx1IZxablpCqONyGcM1vI5PTQJ8d0jg9KUU/6BWYzRcKehaDaFGGwzFwxhb1mns3uP6fSek9q9I09nsF1U6KBCsRpstKwxVCmmhAikvv5maU5TzaxhhywnDjVIn9maciFMkeLnKFHceZQXAoCW+ul5GfHAfX/Z2OdqOyoTU6pZc9PkfAaCRQBoWQ5uDGBVX1cn8xVfM5Vja4NyJqdp6by5gLdnVV4EcIJNcG0Ttt2oedKwLA0iw/lMYQVWxd00CGdjPZqm/H0VyjtdhNo7TRVNLeoFrFp+zWUApsna/vhLevmxnTKhyYp1K3TjNz6pmImZ6q46pF27tionO5V7INlmMg22cf0APQbDEx21U0RUtDP3dLfWqbexhppEof7hfsINob+jRQ1l1YoHbK+sKlNxd57GT5ijsdNXQ27w0y4yI4/vPaGZOVO0b/9eyBZFALDRNJIDdLawQRMnTlPOzFjFWvd3uEutXK8u6h0OSB+TinoRJdaZU6iK888BXI9RLtnIfX3tgFGoH5k3z1a26XDeObLRAQSZI3zNLv68kt8Ntbtb0vYa4HvuOdaDyr83+7xfbf3ed9xOBgbM/g3Nv9iaMQIUNRLNyM/5KIDbP3I2cNv7u18jbZPtkEZm9Y48Gz/WQAuXNYcHs8bvZ9wOMK4dko9RbABCfVCW0hrnTW09MoWbEXkggzDuQ3CMCIEYYupvA3NNRmUWmb10yW0sxGKh28vYKzkHUAUhqN9ycgFjzWs+PIDcP0grZo1uymk+FvUU58D7mKOCKczN2t7OxdRhPT3djlWngcxtqLKNhDWMAqqmFtIV61Nbjy9zn1l8ukk9Hhthz3X0NfKPkR+sPs75gOzbXQfoEEXmZ4+rViuXj9Xtt10OueUAJIIYjSEf+/m/btHW7WVOxuDgcAdzZ4fWrVmlyz85hZgD1j0AxdMnzijvYBGKvzTFklV97PgZAGVyYznWsoY6rIX7IIMkUxua8ijOzfLTgGlbQ01V66iR2aOY9bmvgdWsaSPV/u5Gvq3x7tgAZ9awueWD1tgRivL3K8FHDsuRdu+2igcBigQOkEc5CIBCHm9CcKvuu3WZps4dr4OAe2XMvRmZ4xSVMEZ/fWaDRmekKsTcAiyClOL3okwOj8O1YW4OFvk5OnuyAsvcU7r5uiupXScEqjytQY3f04Pt8S+eU1JosgPQtqOk7eX8QsLadenVizV5Lfa6HbXMIYBKiVNw1KjXI1/7rqK64nT3b3+mIKzYa49tUguK3mycJ3oBrLa8tE9vbDzLXrBK0cQQrL90um78zGIA2A69+PgOFRfUQABBqT8mVNNmpGCNvUQNZHKfLD6q5NQk1gpAs/54iEf5gG5HNI01ff7a+RClwrCJTuMcu1XHeluDWq6jbUD7d51SbwOZrFGZigY8Njvgls56rI8DNA4VpgF8MWSo+kVkMv+1qWDXLm168TXIhtWs+yGqZ2x3QjhoAdw3K5Jssl3jybOfxJqbju1/VXujmpuxmD9VAyCbqKNFhY7d+LVXrIQsU6nmxmqtWLUWM4R4fePbv9XKhfM0fUYi74HisS9cv/rNE+xjAeATwk1HrdvuuoX/H6Evf/P3akShm4lDyLhxkIRwVbj7/vtUCVD9zS/9FtVwBKSxHKx/K8gfzmVv1K5tm46Srz4R0DNerx84prs+fycuMdF6AVCwiONLJuc2LLyf8RANoBqnM6dxOgG8rq6pos7zAbhz9BD2vSGRUVq8YqETR7F16z7eu09LFmQBnnNfMFcvWzVHuWsXk6Nr2bdP68DOUt1ww3zd9q9f53aFBEShBtk3vfbI7/TqIwcBVwG6R0USJVGn5ZDcLr9piWIyE6lxOXnGTai3m+TTGQz4SmyAb7kyx8Wx/uMMEBQJUL9W/Y092rHtqDa8cgCnjgbGcq9iY4gW8UUx3zyg1PHJuuTS5Vg0j5eLJIuNj/8Z0PmUVnJOc8bP0SHcPwqKzmrN2jWOvfYzz7yq4XBBZEtWZ3U9Wc/+mkhe7+QZs1R86oz2H8ujXhWK5hpdgU37oqtXo+bvVeHpQggLCxUUm4iryRm9+to2bd24X+Un6jQLouAClJmL77hB6TPnk99KtEpXPWB0oXZvfEP7AaQjeHbwDwpXZUM7BFR2op3Yk0+OV9a4JBViR753z1nW5xhnDxyIgtX3vHrV5h9TxYYRtxDEPGxg6ADgZF8frjPsK82BIIj3Dg+FBBnM/M1e34iaQZBwjCjT1dELOcHIo0YwDXEIn504IDHFqScA1Szzsy9zvuPSY2At85/fUBB/zE1hxGrqRE0gPLfkFHMGMkek81nv9vwSxrqSSt50BJEgXSjbB3kesmchX8htfT09nJM97/A5RviyZyt7MyN4sl45uezMmawmzhrU1AlBFTD/g1wv3M8hRnjlWFEpR/NYFuZve0lb+1hneM5pgxDpYy4Pznpi5/YBBF8T5fJ+BlKzZXRc7n1Z6IK59wO7LQimFvV2rNZdPh+L9Dbn2anfyFO2LjjZvW4yk5tsyxQ70AaBDkLUQKiKseY3B51I9qUzsBDPzB27/ZL7n1jpLN3el7cC3gp4K+CtgLcC3gr8lyvgBW//y6Xz/qK3At4KeCvgrYC3Au9V4OCmx79z752f+NfrrpqiKWMA17A3rirrVFl1B3a/PMij+jKQ0bHqosnsgLeWGWeP6zxFB2NRGGFNUsCcJjKGQgBOO/tCVJBfo8oW1JXB5JbRWA4FvA2gUdEH7fw/C946vQNHXXWhLef7wVsDh0NoyIUB2IXRiPCBuR9MDmoADXEnhgp1Gz1wRy3pVkU5omJH5WNs7F7LkaMJbN+3l/3drM8COUezgX2/EtaOx1RNpqh1GOrnAQqnOUxthmnU2+8Y2O1R7A7xvR6smk0BZYUYwgrNQHFT4PrzNV8a0S3YLDeiYOkG/P0w8PYfjWWO6CODt+73sXPEPTAYpSTg6xBNnX6y7CLDAOks58qsKwGhLVLQ1NddqBWDUMw4yjDqWnUO62z0TDNQcoagQDbr5ACUcinY+Y2fOpnsPCxfayrUCOAUg/Jj6vTpvHeYtm7ahHoXlQtjbYDGSmRMNI3T+WoGNI5ND9VUmpA+KHx9/SO4KJ1ylZTorZfe0OjcmZp+6Qq5Go5h29iJGjZbL/3bI9p/pFp1g4H8vmXxDagzuNux6Ryw8UNFkqLCtHTuVKeZdPZskaMAbaiDYG8NfJo7BmqERESrtr4FtW8naqg4RWCrG5kQAVEhUB00eXInJWli7jhs+/hsmnNz503WAM32sooa7dxfQO89RGPHjVFaajyZsEf51EhNnJKt4tJ8tTa2aTqW0y7UKkfImC6pxf5wTIx+8P0HNPOSBTq7ZwMWirs1LiVdBTTPm1E3XHXjJ5UyY4FDKDCQ1BcV5iCZvD2d7ao6W+hk5KYANu6iqTl3/gr5YRXYWFmiyLRk8vFQPEXGyq+7lbFG7m8Y9y/3NPIbDaKaztu8VQ/+xyuqrAZwAngJQAU0fV6qPvW/blbW7PncN6OsS4Y9LuDtcDVzRJ1O7dujV1/aoYnZy7XmpvsVjIrPL7QLcgZpq8P4pANOuaGdEOVv3Kyffe3HOlWKFbB/JFmNqOJREmKySuMRe0F+shM1iCMCca6R2dsZIG3gVICboGEKy/fd/zaPeOYSNOTu6+ewFYx0YcpB+z2z48bCOQTCAQ3Cwc46R+kYzfgLBcj3RfUaZAAXY30YVfTlq8hmBAyrKCnF8jlCZ86W8bt+GjUmnfuxn7zYk+RQxulfv/MpspG7dXDnSZWX1Wj50ktQNKepm/OOnzhe/jTWhyAzvP3YM6jDX2YM+Wn1tSs0dcl0BbcPaMeunaipp2nq2kscW+tuFLQNlaXqqCzkc4bJbJvuOAacyTuIQmq7epuGlT1mnKZNnO2oKotK8lFjJSh3HZmGxWe08dXXNPey9cqas4wCcJ8M9FFfmsHN9TTtt6qhtlrjxk7QMSwzN752QFHcT8tnzQA47FNdbxMZonXcWj6aMHm8k8+5d89R7tFEjcGqdHAQi3PAp6lT0/ncRqxWi1Rc2QHQgaqRe8kFyccX0N/zGhmTag1aD+h+QV4oF84ayX/7nQsath7w1m3G+EFA7IV2tv/vwVt/6uRj4K0fbCGz0TQLfQNvrYlv5AfGopGG/BmXvtR92FwiyOUOYG6NxNY3zCZWMtd9IPGYy4VljZsiy53Xx7qGfXILhJZzdTTkeZ8BgD6znhzkd6KZgKPJIQ3260TpD+EKok0wYK7JSvuxch+igR9ga+95INbWKCMUmUOCWZn3oSDraLVc3BDAW8gMXdydpu4CIPD8juda2L9ZajlP3o8uuoGj4SHmOjHE2tajGIgGYeHduF706rJLseUGgJkyGVtbMlof/e0LOnmcfHKbYzn3JqxYp0yco0tunUhNXEpIigCoilZjRbNKC2tUfe4c1vzNrA/UAfCxAiJNYQXWuC4IJYBpIzNp7bg8AKoB1s76DOBrYLXnNZIEcqE9+/uJIe+trB9mB+75yZEK626AnWBuhEDcPFwALAa2xAQ06rZ1s5WBLWdxYYEDqISb2pmsz7zCSuaISMVAECkhMz0uNBLAO1zpmZFas26x2pmbNjy3FfAjXLc+cA/kmFL94LsP67a7b1E25Ioj297FwjWBHO46gB+U1oyvwaFmhQF+L790lWKyMnXq0AFVVNVrweKlGq5v04sPvaZaW1s+s5qahzL31KumvEdPPf+WSisGUbyG6frrZ2jOnBSub48OYiuaDwDWXBukNIg+l1y2EHW/n2pqqlGpsk6R4x0WAZmP/ULhyQYd3F0BgBSAc0c2mccrFUcmc+9Qu84cO+A4bcxbs0KBsQkOYFO085j+8Mu/qJXYjjbGNtOnZpI7ugxwMiYmVJs2v6GduwshMrCOThyneXNyNHfWFBTKnSo6B+wzAAAgAElEQVQ4fUJn8svJ4m5RKqSocWPHAf52sP84hXVvq0bHT9RN993IZqtJj/7x9+QuV6EeTWJ8t2I1PYvIhWna+PJTiouP0cpLr9Qjjzyp8nPtuv9z1zjvX1HWjoNGvS67/jqu44A2vfqUJoxNQ/E6rP0n6lVSCmmnq0dLF2bzni264+7blTp5kX5475dQ2Z7UwgXT2VsSz9DTpOuuXkum+n4slIlWuGKdvvWLhwGOUUADNteca8DsBj8F9kSr1sxTd28ZqstOCIgA5NgxG9h/5MgxpSdAYkNpupL5Phny3J6tWyAccU4AheaM4ALwKyotYn0f0s1f/LySxufID0JedUGJHv/Ng6hXxys6PVF1AFwLAEpTIBBUHG/Wj7/3HzhnlGl8Wpxam5jfwwd02703ad66a5kDWnTwrVd1YPM+ddRBUmHOuflzd2jM0rkqPnxAu7fsUGR/qNbcfq/CWKfqcQFpYYympWbrHDnXv/7xYyqqxrWEtTSBcX3Z+oW4p0wBPO1HWVyMHXMx+7NuzV80Xzv37lJrSxfkugw1oBiPCQxVHfEcozmPvQDZrQ2dmsc6VVxYrsD4Id3/zfs1at5iNRTkacOzf9YqcmsjM3J0+ESZHn/8LRXuRE3e7afljKdPffcWpZIv7AMY2gkJ6tTePRDmjqiukHWez5kyfZoTa1Jc2aBirKWrG9vViAuFb2C3YlETDxCD0tLM/Ad5JYDnGpuzPM9GBt5Gx/AMZfsX/w6+z57VyBg8TvRg3+5+vsDilz0kPEJn729q3WDA7w72up2Qt4aNjMec7gKQ7eJ3uthbGjnVxbUMBHy0yBF7f6OtumyPxZrib7/zvpc9nxkE62hfnWx4Wx+BYlmXIskpjsLWOYR9GNOws7YMmJUwxwkO7bhzOMkSkCHsucjmSXNz8IPsZTw4x44akk67y1eN7RZL415XLvbygLdmS+/PnxgIgeFmR8CcPMx5GnjbjmqWjd558NYcQi7+VOMYCdkzE/+x7YaBt+YoEsw6FNhnGbxVumRtlpYunkrUB44kljVsJ2U2+dTAyIKuPtY6/hjFzMW9GghZwzUU7tibW4734jmzWGeJAdLgT9fd/8RXL34k3q96K+CtgLcC3gp4K+CtwEetgBe8/aiV8v6ctwLeCngr4K2AtwL/oAIv/PEHl3zni99868Zrc7FUI3uurVPlxe2Aty1ohWgSBwHO0egNQMXmtteyh3vUs/zFGvYG3obTAfClcd3d1UGT2AKWaECebVF+Ldl8gLd9WH2FDnTzsE3OLA/s/xnw1g59ZPP0AgvM9ylvDbwNReUbbra5FvEE4GQ2Ye5cJ9zkLA/P2OiAEy4Y7r1YkpmVcyC2itasGDJbMoCdflPJ8gWz/zXQ1Rog/oCVhlhbU/gC0IDmvDVGPBmH9n03kEuDBea89TSsgew0QHi/fsDJPoAVyxx0WPGAo8bcN5A4gLoKNnsrqtS6dtj69Bj+b4K3Ti6VY59slmnUwOpJ3uUgzf1wwLlQA8do5vhzvr0ANrSaULVaK6lHM7JjlQXQMyotVStXrAIwbNGf/viwYxEdjPrkODZ5puhNSYnXwnkzdNllK3W66DA2gq9r3CgaLnMXqK2+STWV53S2rEJHjlcBCmNB/IVPa9KMUdp7eC/KrRzsficzIoLUQpPx5OGTmrtiKZZ3fTry5qs68tZendmPNSzHXEfTvAyFYF8HTP8ElA4Aw77Ye+PZphCaV34oZGJokjaR4efq7VZibIxGofod4Lysgd6JWrYDK7+I6ATsSbHrpHnYgAVuCCqJAcD35Stz9Inbr9HrG97Wti3v6qor12AVGau/PvmKClDdRAHwzcB+LQCAuyi/SOd66NbR+DXl5PIlc/TZb3xNe555nHy3V7kvArRnVx0N7SH96Df/ork3XUkjFjAtEDUbF6PhyFEd3H9M81dfqbjR4zXMPaeBWhrG9YxPlLAAm0VHC5WemKkeFG7vPPMX5dKsn33FnQ5BwemrmboiABVMFWqqg7tRX5UpKC5J8668GsA6VH/87m+14ak9GurC9joEm9H4QI2fje0lTc7JyZO1ZNEcxU/A4m6oAEvOIAXGpKh0bwmg7B909kSfJs/P0orb1mnWqgVYZzYB1ASiAIwBQwRUH/BTJQrjZ/74MnaJgDEA4k2dQP6M++DIOJrmycDRKGsYW0MApHYzGiBkmnqkPcBept50gyumRHQzR2zcdTuNTCcfzgEJTS1i9z1KxvNqe3/H8plGI/NaF/bdvoxlEzUO8VmjksM0OimZMULurVmphjVrDgqvuajcers71IYV+OHDBVgkotiOjmC8ozoFUGpta9O9n71Kl6ybhdXeaR0/fALKQhBZtYBKBMxljB2jBVesV8bU2RymS6d3vK2Xn35SqfEJGg0gP4RSKjKGc6ZxGYo6aNJsAK5RAOScz3DNGRqMLgVjG8qkwIG6sKYu074331Xt2Xqd3leq6spOrDsBD7DWTcI++/YbLsUePEa7sXzM4LqPnTQLB+wM6pTkgO5OTuww3tZOKh4Wz2Qh/+arv9DRXdX6yU/vl1+MS5u3va2ecy6AROwjIZtUVFY7tuLmHNDc0kxe5HRUcFaPGtRR5JPSaAb9VlBYEPMoIPz5BrLTrLVrdX6S93cUmhdTTVv/dIRu+h+Atx8lp/Z/gvI2ADKFgbd+Bt6a2wJj+D3w1hYYWzMZr6aC5b4yR4jIkH5Ud3E0jFG+Ytffxxo6zNzrrBlGXHCAW3fOb1RUFE3+dtU1YlXO/NbF+jJgdtFmV829Esz9FMr7mtW/AQv+AayF4YC4ACZwFACFz9uKnyca2Xs7TX1b57mGPXifBwEk1LcPMddhAWo9dQguTgaiNcF52Tpnf/qxJg8G7Biige/qQWXKZ4dYcCljLJwcwZAIshpxUvjaV2/WPPIn//rrnyg8NUMfu+dr2vGXZwHAXlZ6Cqo+cpNra3o1eVmC1q7C5nSwDfAqGDVdDCrRVOoZon3k5m58YRf3eDjzz7AOna7Gcj8cJbwpxtwW/Pby/N3+5ZFL/W3e4Jg9dRy5HRqpqv4gVe3I/cc/UnSP/F4v9y0cGAWgluugRuYikBrl0rXLJikuJUF5AF7TJ080s2YdRR3Y3IU9cnY6MQFBKjiaj+o4TBmj45WZlagly+boZONJdWLDnpyQqtYO1KPJ8bgThGrSkmvsIqmzcKf66tp1ZHeRTpEDO35WphYAUm3dekCHDhQCkM+CjDKIVXKF5i2aoZkfu1l5m3bqsR/8ByrQFfKPjtKff7tBlY0DuvveG7V0/eWKz2Yu8KsAeSpxFPoKyYZnMoY5Od4hp3WUbgNcrFRccJpaKrrUTqZtVXWpSiGhHD1hWeg9SsSSPjMbO28Q/MKicrWjCrUN4JRp8Q6hxZ+1eMbsaVqyajVqXPZfZruN0rIs75TefvNNQLwW5uPZmoC9s29EhI6iDn7ooeecKxwVE6ZxuTlOFnQA2fWN9ZACIkN15dXrlQsw2s28+c17v6H9O5q0ctk4/euvv0B2bKn+/XuPqvAg4zQJYh5r7AP/6w7s8mP03DOPOaQyP9act3ce1523XaqE+ChcCCpRhZbrmpvvom43qP7wm3ruzw+qqbpVre1hqm2BNGgW5LhbpJO5OWfOOP5M07G8Ah0CbC0qqIScEcd+qk9f+d7XqVWBvv/NP+meT12vcy0d2rJ5r9pa2rVkyTStv3ypHn30KWWNGaPZ8zKwqK9m/+Hie4t0DnD9rTe3Me2ajfEUFKhzVFVVhSL7tAbabX8NKSk5BlLEsJqJeyg5V6tSso7nr5ytxYsnA7QnqvJEAUreQs1evEwu1pdX2X9dunyJsubdYjGk+v6996vg3dPK5fPDY6OUz35h0aq5uuGe6xWZRDwKThD9rW167XevK6+4VB+7/VZNXjFPJ7dvhqT0lHr6gvWFH/yL0qZNZQrsAFBj3MAJaYDg9Nzv3sISvdBxpSku6VAi+7LPf+EutiY9EIw2A6b1oTpO0CLA1y0A0k2tHUqOSVdTVTM5yVVKmTxJSy9doxpsww+9s5M1vUXX3rlEK65bojNnShmTgZoyYyogeLUe/ctGnEvK1AJhLAx3j89/9Rat/+o9rKkQ+my+YzxXFh9TCeBtUAu1g2ARFBajcFgDhaUVuMkMQN7r1ZZ3IDqF49YR46M58ybgfNKrgjP1uMAYaanLIQMaEdOeL2xvEoIThRHPXOzLAkFozQ7Ypm9TfTqcUCOU2M/jAGRgqFkU9/ZYxEIrj1fBTgzJEIBvt6luu3gfW0gBNl3sHZ0Yk/PPJS7m7m6T5Jr6lPv//S8Htj1PJrU9khGIjKRoczfCX8itvQqNgHjL+mBEO9sPmaWwY13sEIIM9EWbzWfY79izkw92x45DEsfUy33axvbU4nUGqbs9N13s9Tfw1urE58SxZ4k04xaeBcxO+T8F3prrxXnw1v5r4G2ggbcc7xD7yfDwJt1++zKNInKlAZKPERSNdGZrrgPecj49pmSGoGnHOzBMBotvDMr1MO3dfYJ7LlN3feJ61eKO09Tb8bErH3j6xYuelPeL3gp4K+CtgLcC3gp4K/CRK+AFbz9yqbw/6K2AtwLeCngr4K3AB1fg+/ddm/Hysy+Xffq2JZqZG+OoCstL21Re045lKplGAGjDICIGXlo+komlzMLRGqX+ACYhAEkh/NvPLH8BJXuxu/MfCkSN1qmTlVjj0cgdCA9WGJaSZpXlMvTUY6E54rDsQfz9r4s1Si8Ab2mQOqo8mgCObTKgbChNkXCOKYyGl4891MNut46DNVmMWR1iSiPnOM06C1CWRl0AagdjpPv6k6JHs8JRNzrHY/lI7qa1KaDss03F41H4OOoemgfWGHFbS7stKZ2MK8ucomlgjQ8P+GCKTsc+GTWqWapZ1uUwgLa7+eNuOfv2h6mBRq6pn9pg3ht4a0o2a7F/WD3sOEf+zH9eeXveApPjsoaPse0dsNoAXf4eQW0DAbsDzF6N8wwga7Cb4w+jG7SYnDpruBfm56PArcZeOZlx49KpsnpAs0GNGvV/2HsP8Lzquv//nb33ns1okiZpm+69Swu0UPaQjaACKoIDcfwUfVAcqDyCgMhGaNm7tJQuunebjnQlafbee/9fn5NG0AcVH37X9b+u33XfGNsmuc99zvd81/m8VwyFokAArhbHji2JfLzUjBClkh/n1t+OjVswhboglD9FGvTtc4q8b729G4CiG4CP308ny+qiS5U5LZ38O7OaJXft8CEV5R9U9vgMVdVVqQrQN9IjXPUtfaoip62ymmzI6iZVFLQ6mWn9AOaeWMIO0dm6e5qVN34cQGwPFrknsecM0JL5M1Fuu+l0wVGFxgVqIkXjduzutu3Yy5+9WOt2cP7k13mEKCvHR9+88yYKqUGA1E9R3DIQox/1aqtqWxgnqOgmkXEagkZi79Z8lTRiS0shOB1ANyDMi6y6RAp9A1p07jysMaMBaA/pEHmPBWeqdemtt2tU3iT6BjbEvQSLdjfqrWf+iH1kjnJmLwB4rXIUqhEUqdxReLlR8HfH8tCxMnZPBIQpVeGRfUoIylb4aAARxtzgEBbUHk0UeavVikU1LAIzOVVM6miK4thUo54o3rhaL/7xOR05XA+AY9AoIG1giMaiCpqYHQLgWKtlN1+i4Ixp6qiuUGAUGYcAPev/8qr+8OCLKEdMHRqgsdPjABHJ1aNQN2fpAkXnTHJA2CGKZP0AGW1lpdry4YfasnY9n1WoxjrS5iABhFA49wLEGmTMmO3nIOPWFIH+kDFsfBmgay/LirNCpDsqQ08KpIMQHqw/eLgDgAGQdVDI7+trd97riXLQxo4vIMGi+ZNQQZ2vRCyzywoP67VVq9TZ0KmIgGS1AUYGJ/Vp+qwUcmC9yTXGLNorQh+9swtrQZQlEC96sTZs6/QmU/KYps9I1pIlY1WK5XUi4LMbBekKCszmsmgq4LjsCVqw4kKFJIRwHzv03uN/0aqHNzIPemrcVCw9o5J15GStDh4tJE86TV+66XJsMiENdBaSX5zE+O+meI59JkqeIcabUIf0kZ14av0u7fxwr9Z8eETV7Z7YgWKrOitGj7/w3woN7deaZ/6EWrdYs/POUXkfKmiUsWkAH7HxyYrGvtPRNQNgd9Yd0lPYg0ZGR+nqn39NpzZ/qHoIN831HWRZt1Gc9uZ8klUCmeJg/iHNmDmDwnyn3nztgBobOE+Kov0eXbQLhVsqqeYo4Ch7sPw1tYvlW7tTzPYZAoA++/q0Db59y/Jah+2RrZA97FLgkGbO2j2OEGVGcnT/cf77exXl31s3/it723+2Gn4CElv2+HAuqkO64YTseCOkHEcl9Bkvr4EuwChspFkXe80y2ckUP+uwYHO7kQwcq14s2EO9FIwFe6AXQD4kErMx7sQO1nBIT/7Ph3alBYfXm7PkoLAwyBD0/RbGXE19N+pY9FfYa1ox2gFwzXmCddoHsNafTO7+3hZFkHccFxeGPXGXAyDYNdoaNOIU4QCeZtsPmcnfL5h7gDVxdbtqsMQe5Docn/uzr5E4AVsb+gGivLGmH8Iuu7utDWCBuALUv0ZCMpAiLNwbxaQHSiiyMqOwridTc+61N+FUEaKmggLAl9Xqxzr35LFmsl/rFZHlo+uuuggVFTacBJsjRsdZIUO+gJVbXt6kNa9+zMD3xS7TS4fIzazFRlnBw+uu9RPrIyMg69+snbm2EYB6OAbhk02Gox42m4nP8frfgLfW/71YR72Yp7poU1PThfl0aWxCgL5041W4T5ToTNEJyC1dZA63KSsrVxd979s6/MHr+ujdtYC3KKDbGjV2QqZyUC1XoSqLjoDgYZmU7G0ikxMBdsh1Tz/fZkS1n1mnvevWYmnbqmpcJC69aYVSpy3Uo9//rXZtO8M6FUjf6lDu+HBNnJGl7EuWc3+ytPfp5/Tesy8rNjOT4+cpbzHkjyXLQEZQGdYdU/Hp7YAtnHtoBHNzhgYaWCfINd+26T2A5SBsfb31xqvrWHq8NA23jKkzJimSrwH/JEgoqKUr96D+b3D65r7te7Rr8376fAiOHaxZ5B2bjbIb11PdUqNYiF8BRDJ0AZr5+QequhTwEZv6ToDJlMRRWnjhUnmEB+mFp9/Q6ZOAM4BGrSj/rIemRgYqJMiHflvOvonYCkgj02ama/KEKQCB+7Xjo8OavyhZv3j1CVWjev7BzT8nQxayCrfGn7nua1++QvVVhYwD9ieM42MlNZpCznxKSjxWtoPavus06t4m3f/Io5C9ynRw6zvaRXZwVuYsYgqOa9fhMxqbnsputFVRZMfGkjfe1NqkFYC9Q9il//5XT2Ah7K+JE3O0ePE8/ekhiG2sJansA/btPg5w56Y7vn655tywXL+//TtYhZdpJjmxi5ZM4/qwgGV/3dNN/u2ZGmxqu3AmmaJdew6x16pTMmB3Q3mp4mOjlD2L+AaPTgDao4CuFypw7GRtf/8tHd77kfLGomS+/mZVF5zWge27tfjyG+SByr1kD9eyu1iX3gKRBxvZD154Tk/9YiVkun7HKrgVZ4bJtOWt99ykqDExXH+Fuo4O6on/fg5QtkFfu+0qpU3LIN++gfF8SocgmvV692kuUQE5UyY41rsWWTHQ06ij67ahePVQXPQYPfnn5wHjq7Rwfqbio31RLRuIyVwQEYa180+1b81b2v7ONvW3GT3QW99/6WWeN/x0Dwrogp3HtOzaSWSTzgJsOwbRlPzcZRcDSEfrKVxEtr71sZrJwp0wNknf+eP/UcIsSAesV0Id7hYc6UhMhwDvnKxu8t9FDEUvFt67121QbWktgHiZjmEN7o2DSdbkBIBO5lMIqo04YFQREeIBwakD1xNDE4dt8fG7YG9pFvJ9kG96eO4w5x47vAGg7qwZtp9m88+9BiCFZOrBPtTmy3bU742NKHUhp3jyLNJnxAhUr3BiHPcDA1P7jMLGmhSEo4I3n93Kz/mfEzPhOJCcrYzaM83w300d7DxSOP8emf+c9Yx119ezjzHtCyHI1m7meiz2Pc6ShZy3WwwBfXLY9h/Q2NZ5e25xuBfD59eCQ1AThJ+BfgbRv1PengVvI1G1BvqwzrPeWARDa5+Xk3lrfWTYNvmfK2+dvYK1Nddsz4u4P0OOMat+zpPs61Gj+nTtNXMgErEm9UCLYe3qg0zsAWnJ1jtT3PaaktnJwOW9vl20dTBAvae2ovyPj4vRzdddwlrcqE5/75wLvvJkwedYHly/4moBVwu4WsDVAq4WcLXAv2gBF3jr6h6uFnC1gKsFXC3gaoH/Cy3wq+9/NWTnR283X3/lQsUEkH9IrlZzw6BKUBV0U6Btp6hhhXkvs3R0WNlnwVuKpV4UUn35vg/gow8KHQMie7CHswfqivJu5aPGKMU+tp+imp8xoM2ei0K4A1P+A4BrSbiftbiPFOhHCvefLrh68nBu4KYVAf4OvCVPKjwIGQHgVC+FgV6AEANIQ8MDsXP0R1XXzQO6KYSHVXtWpLDXIBmu9mDvMOgBWjvJF+yjqOFNeJQpZc3a2D7fit8jYMOwWysFBH428j0ruNvlUWJwgGB7j305AJST9WRqXQN2h1WCZkFsRXTLJexsdlMjIGAbuYPt4M5mmWZnNwIX/I1Nf7ZY8o/t+HnB27+3HB0uatv/Wx6jl91Ly+E0IIoPN/x6kAJJMIoOD1MaG4hGMXbQLDg5f39AXPt+NxZ/lpMbExvhZCGbSBIUAvDNW6GoqYqxO+6l2N/aMaDKmmZsZ8OUB5jp44nVJtaak8anoZgE+ErxxXZwuiryUeLW1Cs43FOHDucDwPkrITVSQUnpSkpLp7hcpp3r1pCnN1tRk/LUjyVzGSqUIe51POCnV2gm5+mrI89t0AP//YhKalvlHRrutKkpiwfor37kGXtxDd4UfII59wj6yGTUG1bc271rJ+oLsts4/26s3Tzc/AFGsFPGUrCzp1rZOTHk1mWS6XiC+0xh0LF181M79oXG+M/NitE1l54LkHpImz8sVgXqmkHse3u4Ri/Uwg89/oCSKJq707a95Mn60Je72pr18UfrAdC6dcGVN1CsBJwlO67qyC7sirH4ZTwWk/PnQ87bqIxM+cfGosBlrCIxtgyzoa4oeUeEcs+6tPPV9drx9g4Fhobq+nu+oYB0Cvim7gTIRbehwbZeFeyhvSg0jsoZp9D4XPUBerfW1Grjyle19uUdKj+BKnlynMZMjNHYTHJiUYV7Bo1R9pQ4ZWADPUixEbhI1UeL9PKvn9ae9fnIIfpQtQYCDIarCwvztJnTlbtoMYrUcRQ4yeCF0EFwIUQJqaMZy96DB3Rwwz698d4HKiolV48+406RNghLzR4AQxvnI6CTAVmWZ2nqVG93X0cB7lgqmxIF0oMp6sOjwpWaSZ4satSUpFDA2hCNAkTNmpgl/xiU2rTn0FCrSsmD/f7XfqL2Khvv2EoneJITmKJlF40RQlvVFTXrrRc+wiaR+Q3iQVN7v5rJ8S7D5tQPG9FJU2I1bkqO8rBz7EZp3lRXB7BG9jcWiO4UOzPGZ2n0pDSFYLlcsve4Plq5XeXHmiDHFKieInBYBCAowFs7yqOvfPNSXXz9BWo4voWcuzYVnSlkbHlq8tx5Ch+VRptnaqALpXVrjY5t/Fhr39vHeOpVRXWfaskNNbXwLViomgPCs8+v1JGCIvkC+JpldFVrh1ZcNlH3/PLb8vTvBHRl/vKOVl9Dj9Y+8aTaB7t02Y1X6tie3Y5NrdmdezNX5aK2nTh9qjwiIymA9mjLS7v0wH+9gj2+N6AySqUQCqT2Gcx3nih5LIfOMuYss9gUqJaT7YbqacSZYMS+doT8Y7OMM++aAwHH+MTBwNaSYSB3RE05Mof+47z1yfownMPuzGNnlb7/6fL4ecFbIwX9j5etAbSRl2U5s6aY6tamA8txNpKOxQpYEd6dSZWlBKWtm6JjQ+RPQdwBILn+Nu6j+dYPOz6MCMyHwWPLbLc1yNaxTsgwdY2on9sAdJjfDBwygo8VtB33BBRdgdhTBjBfh6KADw72ZlwALJ9Vzdr6ZV8GelourBfjrd+U5yjUe3s9VNnYC6Bo5IlhVdbIy9Y3e4/dK28sj1nY6fftAFIxWr50krZu3o0Faj1EiHbAyDRsOVlf3Rp1zpKpWoR6z8wHgkMBfxqxzt3zsbpQB7bUDmrfLizKwz0AcWZp6rwp2KpzbOaQ7oYqbKIbVVPSrq0f7ANca3SIDT4hSdqzv1DbixucfMYRcH+kv4wQAv6RLPCP9+zzgrefft+nrZb/Vf9y4gcsEoF73wMSPYitvb97l1IBnH/w4I/VS17sykf/W8vOPU/ZuWO1GzvzlIwk1QHqHjmw37EiD4sIURSZ2LPPWYAy1ktdKFtLsPnPmZwtr6RMPXTvb9jHhCh3XBYuB+Syd9bLvducIbwgBwTrFOvEls37IMf0OnmaCUQQXHARKv8QconDIpU1d4mKcQ3I37ENu9tvKDBppppPrtdjD/9eGdmjWVdzAXiJCsCxoeh4qd5/cZc2bTjGZ/aQnx6tC1bMZm33hERSz/qIlXtBiepqa7Fz98O6fy4q1FzFTAT4CvdXw4n9amFvmZw5nj1PsPI3bUeZeoQxEKgpMyZARGhWNISuwJTREOIgy5iFAvu3gT53snFP60XUqLv3FuF64K4x6bGMiWCyXdtZt4ddYXzZgySiVJ45P0uRsYBoAGeRyWMUnIiVMfb1Rz/cph/c+4hGpSfoD8//WWcObtfDv39UbRAgKisbHaviyRPSNDo5is/uUAfzaBB7GD+U8XGJkWpt99bP71/t2Bvf9b1rlJkbplV/eUqx4Zmact6V+spt39ZAPQBSXASOHr2KjWFcYf9SDuHr+uuvx846X6+8/CEkigFdQk5xZFSMnnlqpcblYkkdEMKcWgf5xlMLF0xT/qFD2r/vjGPLfNWXlgCI52ojzgi5ubnsXACs6RtjJzJYLLMAACAASURBVEzW0488q/z9J1DuY2+fEacV116ogIRQbfvgLc3DDnnnuq2qbejXeTfcpi72Rq8+8xctBLTPQnVbj63y+pdf0YzpM5RCtu/ap99VDdb9S266SrFZs1TE529A7f7aS68BtvXRv/wVHB2g6++6BqXtBO5NkOoOndBfH3icdnLXrKUzlTZ7nPxSstXH/q7q6D6tf/NVyCTuZIhOZI7DBrivCSvkeNwriiGUJClh0iRcQHapsqQEUDKYddOsvj119PgJRcSEa9HSxdr46lqtefOA7v7RtxU/8xwtv/wmpfr16OYrVigkO0BrX3obIlKZ7r73FnnFp+oXv3lRR1YXKaCHPOPrz9XV931dPjGePNecUl3+MbWUd6oDILQBtxWmTScOxN8zUOEA3764SNQcPqxSVN/NjS0olSHfxcRDLKhin0GEBvui1mZyWjGxMBtgAz29GRuGO9pxbD/vzj7Sduxd5hziEEqGvX57uGdGPvPh982xaJC1wpx+zOLe4lU6OyHpcO0D7AW7sFduR3lr7r7d5N/artz22z64KoQFQUBkbTVCZGsXzzb8vqlQh9cue575hHg6YDmyIxv7T01Wbgbesu6EhEDKwAnGA3cQszE2Ba+Jb+1PO22bw4yA6qzLlinOObvbAsP61sV5tbDPNaLEAKplR07/Ga8R5a0tUObKFInSN9iXdd3ITRynjbxcbrtz3UYC+1fgrTl6WN6tkUmtjeHXsUywXrLH6eU5LW+8Nw44eerl+U5DAUwfOF+wtyGd4Oy6ZXE29neziCYTHHeIbvKsS8sGcbYpgIDpoSsuXqgkcp7bvP2il335YbJUXC9XC7hawNUCrhZwtYCrBb5IC7jA2y/Seq73ulrA1QKuFnC1gKsFzrbA3j//2etoS8HeisLt4xNCuxWOiq8HRUAZ4Fp9exOWUigVHeWtqVhMMToM3nrw5Q14C47Cn24oOygrUbRvb2+RH4Xg2rohHSzt0qkuCr7kW/o44K1ZpRpM+/nBW6f2YEV8KzxbhtFZ5asVBbzM7osCgNU3rERiKZp+qEODUEGGBpmlWQAFEw8AID6b8w5DhWT2X50ofjo7ze7LoXGfBVftc/rPqsCsaIcSgPfZZ3tj+2zgtVlZWsHXvm9FXANsB2DVO7m2jl3mJwqtEcWPAUt2dgYs/A0cGGGpO+GQBozDyjd1JO3TiV1bG4BHUxdtSQHnE/B2uDBjls+OVZpTrPmf7fhFwVvTe5ktn2lvu6geDaE2NGC8B2VhZKgPhS5sz7hOU6ga6Gd5tw0UUfvcAgHL4gDB3LGtKwXEb0NJGaCYmGinf4SjeC5FVduF1VwYBc5OsmhbqgFQIQgkoAwLoaCcEB+h+fNmYqfoRgGb7M82P01dvFiBKFW3rV1NIb9D2ekRKmoZVFRirKZMSAH8qyPzbZ9Sc8djrZiqZiwJi0qOyS8uloJujCoK61W087DOVDXrVFkTlniAVzRhCMVaU/m0Ag4aGGj5kL1YHMfGRlNI6lN5CWohVJs+eF96mV0dRTcvinydgJetFP48vcjm43x8sEi1wm8oxXUrTjnWvmSd2Z0blRKhHz5wNwqBdj3xg+e0etNRlJAxKm9oUEikr15f+1eFoFpuBqCIiEe9aRmsZDYP9Deq+vQhDUAeiM9KMW8455gDjf0q3IDV38kiFLPJFCEHFZoaj+3uBEcB2dtai61fmeKTLUuOrGnAzLL8A3rxoeeVGosNI0BBSBJZk+Eo9FC4lhw6TJG1VB7xaUojUy8hLZNiIGASOhY3VB5tZ07poz+9rsde2IuSxl2ZE5JRKVTq29/6oWZcPJm+2EoxDZtlbKVNZcLA0smd21CA7YEkAbhHDubBA/lkVjZTLKNwh8rz3BUXaOLSpfINDSD3FttVIwPQhkO91aovqtYzDz2pQ7uL1NmClgY1bE1zF2oaOACMPWfOoY2MUNGLamqohzEFYuWHwtePDMXU0VGaOWu8lqw4X/FjUCABYBHqq4HuFtUeP0BBtlJByXMce1e3niqA7k5UrAe19vWDKj7VqXrmqcXn5+gb375MsWnh6igs0UsPv4hCivkOa/XDp8vVSPZmC9XGhKRAQKlxSkuJVXtTvdz6Oh2SAtJT1Td3qry4mgJrp4JTQjQZddC4qUspiqJGa/dR1alNAFI1io5PUGXxCX209lXNXZinBZcuU/meLU5+s1mTNzKuGlB+ewWGK2f6FBRiqMJPHka1nizfwGiV5lfoEOD7/h1HyVEE/Af0SCQHNz4tQnGjIzQ+Kw4iRKZWv70ea9bTuujyS1BDoaqjcNviU032c5iajhTqvu/+XL981pRgp8gprFR0So78olKdzHDqyY4jQXvDGa38xQvasp4Cdoenkxc54NEDKMQ8QVauO8VsUyO5M46GWCvcAD6csjUWkCMvR1lrtBADWU3VavnpTpbesGrS5nb7MkXSSJapvfefgWz/qLz9Z9aNnxek+zR4a3PbCHA8khc4orz9TPCW8zQg1hgrVhjuozg9xHWaMwTfUTAZzN6ozwcctR8J2EHuAGzerFcBjjW/9ed2is7WFrbOGEhqlv8OqedT5B+HxMD6A79Htc292OvzlyEABCt8sy6Y3aXN3r7MXaEU+oMsr517E0SR3h8g10gP7e3twxnrZx007D6YIri1qR0lIw4DrNkdfZyrA1J/khdr65u1gZ2bN6BdX6c/+ZN1+tGPlunGO6/Qygef0qsvbHdslLOzs7AgRVXVWeXY8KaNiUYRelzxiVn0lwGdOrbfcVvobOxGqXdaJ3FGWLR0vqYsmKGGxnKySksATNoYq9jj+kapC1JTZTm5nqjGg4NjtXfPKT23ucax4jcAd+Q1cq/+phI+q57+rA3f5+0Xn37v5wVvYTAA3mInzr3vxrrdwFtvAPxR3IcbvrZMzQBBez7epm99/TYAtiascl9WKGrp2QCZbeS/G6Hj3IuXKyh1lPxR2TaWFKqjqgGr3kry6N2UNG6KfnrX77Rta6nyJoZo/tLRyh6XQH8KV8E+2q+kTadLK2jLBu69H0BsJmSTTACLIVVXlgB4tSh1AoDbtEkq3L9fFccrNXracg00FUP+eELpY5J19de+wxzspm1vrdO7b65W/tE6QPk43XzLCk09Z7EKNn+sVateVGpSpC6/6npFjMUtAqvchpO7dPRQvjoaUCCizI0B9OtnHvZmn9PdOYTSPFZBUdF0WUCqulqAJDdIUxGsJd6QdypgH7hp9JhsBQD0m4o9IDIOQKZPZQUHdWjbXvppv44eKVI5UQazZ4/VTXdc77hBCPKdhlDPdpHLTv67Bsl07wS58cIWNzheJzYd1u1feVSZ5MT+9Fe3aMO7q7V95yGsiSHqQIZIiI0hz9yXCAVfzhlSEhNYYjL50f7sUwArX3vjmHZvKtG9P7pYy76xTCUAwI/+ZqV++IenyW6u1vdu/ZHGpafJrbsJssJU5Z2zUN+8/V5A7Aj9/OFfaNWjz5MTvxlr7FDlYpl9mn1KRmK85s2byphs1Nr3P1Q64HVGVrKjQN22vYDPD9e06Xk6yngZl5ejyPBwHa8s0vnLlkOU2qPnAV1TMlJ00fVLIEjRBl5+qjt9Srs2bdLCuYv0l0ff1LaPz+iOO76EMnWxfnnvt8inD9DXv3G9zhw/rLXvvq1lEMySw1OIdziiw+TGnnvNzUqaejUqZC+VHs3XL7//U8gWpx1CSC597EbsnrOW5zIHoFat7dRHq95APX8ca+Zp8sEdYAj1bmREuALNkQYy595d27Db34HtPmQzAFIjukXFBCsyEpIVpDtz7nV3J5+dcf7WEy+yx5L2EbMwaWquJkNQW/PmRxAFQ3Wktk3Z06aSgTuolooyFfJlhLUfP/gD9h5d+tUP/pt1sIbM3kDd+YNblHMp8ROobQ/u2qT8NesUBZjZ0u1LNjKkEED7YsgfTViRmz+82cPbHmLRgixljoknBmKcYiZPVi+21X99eCVOB2WsTUNYc7uppga0kX2a7Q+d/HIDgLGqB1p09ug2r3ZzWIfMaf4JZx15HNILawDeNQ4Qyoo3/ByBNfwQNkdG3rT5rItYjj7OtQeiYyf7bnMTMbDT33fAsRz2YHx0s9a3Q7SDv+PYphvh1Oiv9mwy7GBhytNP5sVPz2FGdPOGVBIQaGsEGbzcV1PjGrhsERymwO1jfz5sTDD8XGN75AEIDQxkB9jtBtQ15W0LIPKgrT//TnnLs84Q749iDSLCGbcdy9k15S0qYgNvzaL/34C30F6HwVtTD3OtTgYw7eOJmrafPfuSpfGaPzedNQmluiBwQOzoA7wdRIVr5CfbH9g7e7k2+/LyNxJvEJnV3Tp+rIq5o1fLz52iqTPHH61uHJy87M6HOTPXy9UCrhZwtYCrBVwt4GqBL9ICLvD2i7Se672uFnC1gKsFXC3gaoFPtcCpHe/86c6vXH7H9PFRjlVcLyrDarJAq+sayTPEqpAHfQ/UofanAZFeFCXMRtmKFF4ULqxEEOg/rMJtA/D1p3LR3OShw2XdOkJ2axcgjo9lTVp+31nQ0T7+UyaGKFSGQUlDdodtuxyDT6dQ4WXqCk/UGJZhZKpW+w37OQUBe+g3dropaL34tq83j+2AjwFeWDliFegOuNTLe4zlHgpg5MUvdQAydXbwUG+WZBQ4jMc9rLilaHE2c9POwhRRDqhKkcWDc7DsXCuK2PGsWO7j44vtoTlWUuinHewCDLRzisLD0tth22SKBg7wy3sNgLbiv1mL9lOw76cYPszap8zLcUTBrJcCg0VKtnQaO3+4PTwsh8oyqAAGhpxjWI6elTOMxW4S3uEb+mnwdhgq+eyXGwX9YUNZsyszNr1TM0VBbZnBZNqCCbRZBcqdNgAY7Kehfb1QAwHCxpOPFwJIE0gRuR7wtOB0lXo9AhQVguq0qxVwNlyzyHUNCvLFJnGLTuyv1Pi0GIq8iQqN9taiyxcA3HmQ33lS69auQ706WonxiVjIHkIZk6Lzzp0JmFasd9/5UFWV7UpNjVL66DTn/vgDWfpFobql4JecEgRYFamdWw9SzD1Jdts8pZMRuH7166rtRolK8VfdtD/FvozMSah2hiAV9NKnPfXqyjdUVoG9LgXjUOwM+5ximoEu3A/uu4870ksB0vN9b4Aou9+tAGlW9ElNwfJ5VBz2tMfp7zSUFSlR0oVhL9lD5qkBG2YRHRHlrwXnjKfdurXv7aPadaxIde3+qKoHKDpP0hIKRW3H9ujg7kMKShinHlRwi8+bowlYFLqhsuxsL8fqmVyyhBgni638yClscV9VXUmtrrrpRqXNmY0AxptiXwtF8SZsIyOxG21XN7aTvgHRoEkAaZAZ3No99MqDT2jdql2KTYlT+oQMFVYWYsM3pBsvu0oh065SaBTqaZ8mrpnC1wB2zWSf9nPtHr1VKnz/lB66b6V2FlQCGsRqLMqvrPH+uhAw0MMDcN4vWh7cTzdUdvgHm0miA+x30je8yHBjZlBvaRUW1ydUg9VgWV2RErKiNXPBFPmF+qHeAygPG834ImMRa9S+FhS15c2qxIL7APe1sAEQE7CjpoK82SbEEJA2olD1Zo1JVQb5sgmJQWRAeikpI4yx1Kb2ljadRDVbV4cVZwxKbVT0gwApPjb2fZLJb3ZH6d1DLnGo3Lv8tf+9Q3ry0Te042QnFtbemjZ3nC5cPlfZ9LsDH69VC32mpqFF2/YeVgdKjT46X8bocC1YmO3kJNdWneGU2gH+IyEgQCjoHiBv76QOcb11fc3KnTVVF1x6LcXqLNrID9WlAd6AdljNttQUav0rj5Kt6EnG4XjVNlWrEfWrG4Xc2OhEVYMstJOb6Q2AkDt1ClnE0ThQA/K7Q6pxPBG5NhTd1ccatPmNrdqx4WOypwN15dULVUHmaGx6lhJyyCT8OF933v47zZuZq7vv+4VCcrlHjYWqRy1311d/p18/cr/iJ0drx3vvKz4+BxDSX8cKjssT8CxvQipjYkAlR46iPFuogKB45lyApOYywOdm1ZR2qxSVX2HhGdVDRKirb0RFBfhIoXrQiAymrDUwEoDfCtn2snnNnTnRiCs28QxRPPcG/HZAXMaH/WekmV4kfTazAjU6ucZWDHekTjbXOUpTK5ibA8M/z937vCDdp7N13cw63lH5DAPJtj6YascxjLAp8+zcaYnojqW92fKbQIp/daMGMiWRzSe2Rvl5DSkW0M4ICKaAtTzmINworE/6eWN3zkHbATl6AD19IVV4Ms8NmO20O+uWOT0AuPpAqrLM2z6zm8TW1cPb18mmLaluY84xIo0T5k7rAIRDsvJmfvcFRA8AvDUwNwj1rSmtMBfAMZ15jfb0M7tmyCuWd2j3qq6+VQ0NFLQBBnqxpB00JRbg48ia8nfEIOaVgVbcKRiP9//mYl15x4Xa8uxaPfG7NeTy9mOLGq7I+CCyxvu1fMVcwMOxqi/fS9+PVj1W9gePHMS29QJ5MVZWv/i6iorqUXlP1LT5M9TU10jOMsV0rtMLS/1A3xAlZ01WF4rdk0ePonBvVRXWpi9u61UVOekeAFZutJlDdTJegCmvzT50eEH8W59z+p3jcWoW1vYvCxYwm85hdZybWVz/m5cD3v6z3xk+tPPyAHzxZC9hLdgDGGKKQm/2EbGQWiZPC4P0kawtmz7WddferETWv1/+5H6cT0xVOkplZC6mZIzSipuvQxU/oPU4MRxi7kmKxQEhBZAN2+kGVLiHj1ZqytTpmjo7C5UnBCAIQQlR2Xrkd6/q/TcPKiSaOQWL5HHjR2nB8tkQR5qw6N3NmCZyoLEay99pypl/AUroKv353gdYy3p17rXTWIPTcE5p0IEdFdq56ZQqixpQ/AVp9sIsXX/r1epgzt79zmrt+Jhj0eY4Fjt9s4s2D4khmiIYt4WUdICmSHlH0fdHJ8ojCjDV2Y2EqbeD2IXmZsBBiFUAsmWFRQDy4ZCpogB0rP8aaQpiAPnORuxJTk5QSlaGultqVX3iuFa/v1unT9cD8qEm9+xWUmK0xk+fo8ycUUQsmFV+Pza3Iao5w5x0qlBZfH58bhIW3Dk6ubFCd33lV1gYu2nW7BwIE1jWtg3oaEGpM86CUEL6sk4kx/opGcXt3LkZHMtU6t46cbxXf7z/TZ13ca5u+slF7GWC9ZvvP+fsIe954D798NbvKZS1pg+75DEAsIsuvUwP/v4xVNWF+tXvbicyYZx+98Pfot40G9c+1pIa9gxpkAo7lYE9cWlhi8IDY9nvBHFtLco/VuLs8cbnZaumtsohxgUBElbwvimoWcO9g7VuzVbNP3+pss+fwXwKKIXTjbd7CKSt/TqydZtmLFiOS8NePfLHV/W7330XdeJYXXvlt3TZ1Rm65rvf1JGNrwPQd2kqlsOOnSxr5kmUr1Ep4xUSOwowFuIEThJP//JhrXl5veLIwY3kXk6/IkHnX36hPANC9eEb76v44Gkl+AXqVGG5jp/huQH1qM2Ac2ZNZg80GzXxHp3Ir1NJSSWuJb1asGAqtvxxWvsB6w0Z0BOnJSsqIpE9Wo927zngRFZUVdeo+NgxCHs52nuwULd86x4lTZ+lB75zu8ogsAWxZ7730R+R85uo799yD1bWxfrO7Vfr/NvYl8QyTtmn15SUq+ToSSVBACgoOKI1728EnA9RZlKO1rPuF51uIAJhhhYun65J8yaqp60Yglqh/OOCVV5VhOOFrxpPDWobALD1la5uH6yTu511waysjaFkzjwBgNL2PQMJnYxwni1M/d3PWmBkFyN/2rOMkV9sHfNEoWvrluXFe0EMdIPsMQBhzp4/zNjGnTzxHnPlgHxg7/HC1sJcabzo2+agMAQhpBdiajsK40EjQbFHN3ecNuzxe9ijDlmUgUmLP9vOyAGDfbEtDwnAAYQ9JEvt2Wcr4x8xPjmuPW/Ys4sHzz22JtnqYjY8TnasKW8Bj1uYv6EK/d1zxyfTozO7OgQm52mO9ooiZzcKomZ/N2A9rkgdZn0OWG1ArimIh1fW/3nS9h178hu0RZ9zMvDWDztkA2+HiMDxBvy/+LKxuECwvkA8HkJ522tOSnwNGXjL9VobGRhtz299jt1yK7nBRL3gYFJwvJx1sF1LF47XnPlTnpp+82O3/ru1wPVzVwu4WsDVAq4WcLWAqwX+fQu4wNt/30au33C1gKsFXC3gagFXC3yuFsj/6OWLb7v5+tcWLpjgMXVSBJm1zWRoAX6Uk7aFd28vRYYBiuxusK+HKCR4W3YfRX0PnviBcHmgH6R4AUQDK7yjs1G+AFr9gBwnsE7eB1u+nfw2z7P5b5SznYLCcJFzWIHl1MMN3OXB3OwiHd0nQKePgXUAYkEAF5ZNa7/oZMbaf1b9B0DupcDR1WbWyMbeB0Qj78+b4lsYLHoHC+b4/Sj12lAbxcbEyp/8VLOY7eOBHv9Q7CJ5sAcotd/zCwnGFtaKCsOEawNULevWceNEJeIFWOlBIX7QLL+w8/OggNJHhqcV2s0yzZS7lG8oONq7zW5sODNxJCPXsVc24IVWayPnzoojdl1mr2xqwm6K994o/Ox9BlKPKK6M9d5HoaITuRV1Nj6BYjCFokFTxqHO8uql4T8DvP2XNx/rWO4k52uAieVHkV1L0SnQG3s27DbrKGh20j5WJHIzW1ruu48/WY3+3hTCQpxswjzy+AwY3b79IFnJ5NRRfelDjTDzsgt08913Azj2q7Zij9avfEtV+QB/UQlKp5A85tw8eVLAERbBrz+6Uk1F2EkmT1RxbY1qyJtaeu4kTV80FeVOtbat36kj+4vJU+111DmDA50Up7B95O+Z41KUPTFDcXljlP/RGtVWlmrcmByVk9PZSyFs1JjRShiX47RTY1E5xRrUNCHx8uDebf1gnV56daNOYAvcRYEsIiII8IiCGY1mikcLbnRIANYHAEqsZN/lBsBLu6VgVRzqH0nGbo3aAF08ArG0xNLO+r0nxeYuy3amPVOwYOztaKEv+miUb5BKsLU8RdH9lq/frRVfukZd9YdV8N5rFCKrACkpTKMIj0MZO3bsKEVHBWvMedNQqgGk0R8GzYIWZUArOb9b1ryvfp8AhUWjMuhqVnX9SYWG+Ouii6+WX1i8KvZucdR21eRijlt6kTwozvX3t2rXs8/puYe2qa3FW7EUiwexiWsCSBlEZT4dpcmkSanYFQYpIjFBgTEAdoGhKC/bLfVavUVlevZnj+uVNw+pqtNLK67BLjgvA1vOPQB7QbruqzdpzNTxqKWCHfDEyBKmijViRD+A1RAZhJ4GsjCOuutLyN0tVFhUqLywfzZr7kHPKAesGui3wlw47Ww5va0UDk3REs37ULGQCVpBsZ/boVCACq8QiuoQDMwq2BMAvrG8QH0UvYH5VAow78NYSkkeBfCJhV53h9wp2soznbkLKe9QlbpQEQ9A4ghIyFRt/mn96SfP6r11JWqjUB+ZEA4oAojuWY3Kp8UB7aPi47FQlkooUI/NidCC+aMV5ReAVXItdrA+EFjMFt2UqL1YcTarA0vBDvpWbV0zbWGEDc6V8REUGohdaCyWpGGAC6f18ZYCjUfVvPzCRfIkB7m7volrqXLmwwgsoMdNyNOWnXux0u7S0quuVmRaGgo37GsN3EK5aUVaU04KALkNdWIttsd+gOaNPS3Y37Zo4tRpCooerY2rPtCvf7pKnh1u+up3FumcL1+KQntAj337Hrl3DuqcL12AnXmrowIyMMzyawdRP/aSR7lg0TwFTZjjFHDN7cDsFJkU6GeQFxzgFDtIrq+jqk6nDp+EkHBYheRVdmAHajmtNtcbEcb+tDm2s5u+jPqpoQkXBNaPTkDKfggqftwrs57sA9i0Od4bgowvoG5/D/ePInU/n2uFbnNMsGnWQFMjojig5T+H1T5zKvxHUPfvwVtbExhztLOj5jSrS0gyVnA30G+QazZ3AgNuDZTzNft41sNu1oNO5ifHNBmFmc2nocGobLFQ9YHwMgCpwdqhB3aMZdX6QTCy8+gm+3SAjHDLTbT1xQr9VJOH1UKsIf6QZswNooM5wsaQB3blDdiqVtR1oR5irWPcDJl1veNVP6y+9eS9XhzHMhI9TN0YIWxezfqe+Qn19CBFejcsUYdwE2hhXalFxQtOQx+2Sr6poVj3eb8B7iMZsSPrWTe5hYNVZJVD2Pn141/ThHMmkce8Tw/96K8qrhxE6R8k/yiGnU+7xmGvvgSb147BOrWhKOxsadeGQwd0zTduU2Z2jl743R91aM0pZWVnMC9eoJhJydgEcwq1pWonHzuQvFWgBhUcLQYs7lAAa2bxiaNaf6iX3OgKjouUCzVjH23rxVzv8KjM//Psa4QwYP901MSstVDSnLxTy6fudxw8jBPyGXbYn2sHNfxLI21k67yPqZTPZnSPuGrYfbb+O2dsiK7/6rV64ZVVgJwTdPmXv6oTH72qj1EHhmPrX1Jx0rFQnjx7mnbtzdep0yWKRaU8d+Zs1i5PlIzHdLq4SDkT03TDfT/lcsg43fymfHu9dep4g954f5PiMxJ0wWVTNGZ0MscMdNTaBbuPsKaFoKAMJBuW3FKsgDtwsUjArjgszMY01u+9lZD3AsjdPaENHxQqAsB/4sQUTZ2apYAQ1IrVLdqwdZ9q6yGXRHiyFkZq6qxM8okTAWHIGecaG2raIKV0M28MAqQUKj4pgbz2MajyA1RYXOOQWrpREbvz+5PnTNCyq86XL5n2QzhbsMNjrAU7TiueKBKN6DbInqD5xBEdP4jrxJE6vffOdvokc3Scv6ISfFF1pyklNY3s0GZt2rhZ1WWMO9auq750DvsoQE/2KrEoRmPGYeUdnI0lcJ1+/NVf4+TRpilTsiB2jdKxUwWO1Xwrc6MXZIFgriM0so+M9FGakjcaK2RAnoJivfgMWeOs47d8f64uu/Vm1k9vfffGO3THDZdCbBqjd1etZD2CIIYSdDJA496jBdq27RhD0ku/y1uiFQAAIABJREFUeezHjNNmbVi9DlKKrzZ8tAele6SS0ps1c3oargeMVVaviRMS6I+92rLjMCpZf6VljeFcWwB3AUgjyAhmnzoIa3BsRrIycjMVCbgLv4dp2I928VfLmWrWkRC10EdWPvukrr3rOzr80T5so1/UVRfOgdyTqnUb12g+5LFLb7iAteaEPCHPhSYTMwFxzfx6y3bs0OGdG+TN+J576XWs60l69/lX9PRDLyo6NAqFsaeWXjFfGTMyAUALtWvjHuXh2JBMjMShI6XatH4T8StEI5jSHwJn6qhwwNHRnGSYNm05Qm58sc49b6oWzJmkw9iEF54sYU7rh4wXrbHs2cayZu3avBlS1TvKzcky/eowQYD1fRDiSEpKgpZCSHD3itI937yfOIJmfemG+bri+9fIO26MQ/zobz4OqY79q38s7R8DuekVvfjjx1lTAMtHx0DeGqXkvBladP11MuffyhN7tYHfaa4sU1RYhNP3mtvaIZZAqIJ05h+GUwBxG21kMHuyHnSjBg8KCsSGHNt7Pm/YbcfIMsP5sLZmmJ14Z/swoc8Pgp+5utgEZb9n+/1B5lpfSHumdHWUuRB87E+zs+/H1cfA3T4ebnzsuKxDto8Ynt9ZSRkj/Iazf7K9fBdrT3NHP4Avn81+yWPAMss/YwKzqdF5fOJzILsGB5JDCzHAct5t+WAE8Nm25zTiEv/m99w4Zzf2FIPcT+f5BwJbSwcuNLRBH9//bOWtPanZSmh7OA7E/Bzu36/4KPZJXV0OWWQAEloz6l3LqO63uBbO14t2G3l92unAyK92NGdXyS/6s0f0Zb/Vy6KVEtCuS6+bz55yCCV9G89pwbQHThZGUrWMd+chhz2YEWCNhWUZ5Hy/dSBUewpatTe/QMH+g7rk/CmDeTmjr591x/Mv/QdTv+tXXS3gagFXC7hawNUCrhb4Jy3gAm9dXcPVAq4WcLWAqwVcLfB/qQXuu+ni0Dfef7dy2bkT/WaiviIMUfVYzNaWdMGMhoVtbHBjd/sZkIdCikK5uw9FYMvBpXIwSLHBss8CkB51YxnnBYjlMRSm42Xt2lvRTH4QSjMHIATUMXTWXqZ+OVuGsFqCtx3XUdnyORQ+PAByHEY7QIu75Tg5lptyihqOXaaj4jULR5Qt3RT7KUCbMtgY7VbfCEHhYg/7XRQJrADQ1taBuiMIq1Ks9AB7+rDasmKtFVb6YJn7AYb5BqMQpDhh+VTDNp6cx1mVsWEjPqiYDMC1z+yyAglqGsvFtUqIZXr5IKmyz3YKOAAvljc5AsDaJZtVpQGxVpRpb8f01lj7tI2Jjvv4nql6A7AVc1ReTkYuwCp/2vt6ADgMDGqhbTtQRgMBYCFmiiED9YxRPvz6tDrqX3YPgEjK15y5WT1bXiLqLCo3gT5Aw9R8alBAdDnH5Z4bEMHnWy0oBIVlPPbTQeSOfeXWSzT1oovUVnxEe97coaN7CrX/MJaN3OJ5l8zUzXdcTB6btTMqPrLLnvrzSsWhKEqbhmIxO1ZTx4fo0IYjWvvKx/SPOIUlJKL7BLADEMobZzaPuQpIGaWCdZv0wjPvAuLHUkgerfKKSid/bNKUiY76Mj0vExB2jypqKhVF8TsuJk4R2CZ7UPh0yAEAdZbNWEg2bXMttt4AbpaZG4GK6QSM+zee+xgVxjGKYWS60qfCUIylJmYDPJeovrKCfgn4ZwBGIIU3Lwo+AElDqN08KDLFYv8YGIaCjZy8xuJa+hKlJYAVIxYEWb4yKpyokACNy05SZUejcmbO0rW3382P6atehKc156sAZVV7b4BiyVgrLS9WD4BvBNfh7h8EgA0gRx8eCg9Q3thsRWM1vOG1V7X3xClAyTiTJGrMuETy+sZRdPUiybbJsaFsbmjVa7R53vT5WnHbHQA7NYyjLiwAX0bBW6HMBHIj809qMDJNvn3d2r97P8oXT82bn6OYhATA8VhsFldQKA7HIhf7UvNHH2rT2odf0l9+/o6q6IthZMoOUXDtZDx1AcjlUkRevGCJRkWHAj6ThdrdgAq2RsdRKDfVdCp8dK7mnX8+gPoEB4hzow+6DUJiMGW/RyvjuIZxZdm9SbIaZ0dLpYIjAW48wvkdipEGEHIfOuorVIEtZ+dQBWqtAEUnJiqEDEE3QJ0hitc9/SiHAR+9Ke5111WqDhV3IMXMChRFZ8ivTUiK1YQlMynqAgrStp5BFHcpAp7esUY7Ptynj9ef1OHDrWrhHALCwrHFhlyQHqoLL74SO9d2vfD081q6eIzuJKe2cNduR1XqwbxUV9egChRSZjNu4FdHE8pKLI/r6zodlWlISBBgJTmd3q2AvcHYW2PPmDdZH67bhrpuL1nR0XxF0VdbUY2Vas7siaiucrH/hiTSU6vNKN1KatrJr71YUxctxFKV+88H9Xe0IZQNZuIxhbG5FdD/nNnyrJq8vwmr52oK0mPVTr7jV678uor31GrJ1Tn6yUPfVWP+du7/Hi246lr5JqY4BBQ3N4DuoQ4mJhwYDu1D2cI8FJ0NCIw6zp1is0NgoYjNXO3O3NkHEOhr9vGMISv+CgCe2ZpjlXEaHMeQMkfKyv8ogA8BXrZWd6kCZVQf2csHIQFsWb8NlTMzgJNjiUq+CtUpBBKPUF8FkI3ZMQCAC0g5fBAK2U6mn4HIDlp39po//6L4vwdvgfxQ2w1wPeYYYTbjwQCziO4AfxgPkEMGmC89AcYjAG6DIRLxY2eut++bEssU+kZuMFt/W3NMtRUQCLnEGRf2ZcAu992yuVlvQsmt9mQM2nrGlVP4HsQyGYcLwKZeivaOtSbrRq/ZTzilctYT65cWc0AF3lwjAv0ALbF7h9mCCp3jsWZ5QcIaAEhvYj1r7LTsbVsPAB/OWlzbNY4U0E0B5hCRaPseyCo95S1aNGOM/usPNyksOwzL+k7de+uDOrLTSDQpSsyIVVHdCYAWFIw52bg5VGNNm6DwmCi9vnmDZpy7WFNmLdVzP7tPbz11BDU9ilTel543SlOnpCkiEPAYpbEnoF/B8WIdOHhYcZFRGoW9rYG3p2o9tfPAKVVgferDGO51lGJmd/1pv4lPIH2HJOYQHQDJwRuM5EVTcF7kS5qq2or6X+D1afDWi42AxSCMrPuO+txxAJHGkud5waULtXXHFh06UAiQ7KmpE0ZrdEqUQ1po725mPiNTFMvjdgCeS6/4EiBRnSKTxmvHG7v03HOva+nSWVp84VyVVdZpx45DqkQl6MX8iJmH5i6arsU3nC93A/vPHAJI9lDZmSr2CV6QfOJVdrpMPRWN5LAW4VhxnBzhBOVMzVRANJmfAFWvvbwP8pGnciBa3XLXlwEl45l/W1V+ukKlJ88w35hi3EeFpwucuWIm7hKpc2c54M4Q888Ayu3BQdB3FNin39+u115/XcdOVrI+Q2ahvxoZIhz/VzfiBBLSAjRtTqbiR0FiwIkggTkxAEDHjTmmug41Onu7pup65mls9yFsnSmp0P4te5TFvqChvUFJOQm67de/xBY5laZuUfPpYn33pnu1bUeNbgGovP2bV2pH0QuQwSaovKYC1wlcP/zH0gZF+uENPyWPvgF1bSYZv1nKLyzUqapa1tsehXbRTwD5vBkv2ZlxuvCC81AohuhPf3xHG3YU666fXKybvncL1+ylTc+9rLdfel+/eesd5b//jI7u38uc16N41lhzYTiJK8Lq1Yc1dVqKHnjxZyo48A72yVt0PN9dFcXYin9zsZaeMxkL422OxevEvAQH7Fu3bh+YL0AX81xh0XF1trZqNhnrMQnJ/PsEhLcYnXPlJfJKiGIf2yJvlMse7uEqOrBHz/72Id180w1qa6zXcy++opu//GXVVjfrBz98HWvmKOYkP+3cU6Rbb16kvHlj9dqLz2vy+DGaNX+ukifOlU9cHlnwO9gv/IZ4iBZdfsuXlTbpXB3+4B397Ib7yb+N0qILMjTvvNG4BXjryKHTzCPsbem/icRnxMXFozBu0zFyZhNjkgD+cegIbtGoyTnOfPXs71Zq5coDevrJ76DMjtGqPz3DnrgNchQZ2mSt27771OmTaioDSC5tJJIjTeWV5ZBJOhUZ40HMwAQiAFYQ4fCk9u0s0RN//KFmLp+CL0uzPIOBMgFtDdD0VDzPJ4Ha9967euyPf1LXnjocS4jnuGyG5l95Pet2nE7mowresE271u/Ql+64VXnnLtKQT4R6IJk9/9P79A6klFHpQfBDmONaIA9yjwK9cFCB5Gf7/lAynbu6W20CGY6PYI4xIqcNfwNnewDD+5nHzUnCm2cI4x4ZAGrqVnNAMGKOWdnDqXHcfGxt8OVZa5g0ZApf5jWzFT47F/cCStraZVEeHsR68OjA842tPShZadteSEBGSvFgvH/Wy5Zhe7/ts329uBYIr6EAuOY2MRwXwPiFJOK4+pwFb+0vQ2bDbM5HptDmYaClA/tq9oF99v3PtE3+BLwdtqsgs9cXIkUEx2d8tLNWDjDOPzd4a/EBw9Rd59nRz6jDkG8HUXlPHCXcaJapsaUIQq/ZegyTwJw9Cr/dxxpqxJlunmXt78awjeDa65p9tG7rSRWcamZ8RumGq5b1RQT6pU648XH8210vVwu4WsDVAq4WcLWAqwW+aAu4wNsv2oKu97tawNUCrhZwtYCrBc62wOjR8uksdqu8dEVO+LnnZMqzrx5r1nosx7rJNaL40IddLE/LHpbpaKCiaZ548PVEjeuF0tCUmb4UJgIoAPT0AL6Z1VeXD/Z/3YC3qCZQULgDvrgb0OvYXlkRdbjAagpbDqAAitreAF6+/uRHUVi1IqwnjG8fCt7uPKZ3W7HbiuUGIp0taPQBGllBwzKa3Di+HdKyA82K2BslsOUpmlLJw2G6D7O5gwECevtQOQHMGPZpQCpXwU94wAf6MuWrL4DxiP2ZKR67sfUyy2ZfVMAG3nahqmgHcOgBMPYxBTLH9/MDKHRUYKbYpVxglmkUha1Qb0Vbx2LaMnKdzEADOSjaU3gwJbHZkNk1WCEoGAWMnZMpDe24zs/NQpP3DqKI60Rp2N4BYM0N6UCJa4WKIYCqkdd/BN5S3DGFo5PTReEmGPZ9MNfjzj2qRCHaQ2EFSdOwEtrAYz7Gn4JIeCD32qtP6ZnxOu+ChVgyzlf30X1a+/QGfby1SkdRfA7F9GkuOXy5iX2KwN5vEhaNb7+5Th+jGorNyURZAZA3GfOzbi/lf1yEUq8aZau3AuPJx+P+BNDXwmmL9IxIjR6djoVjkQ6R65mVG0+ObpROnjhB1mg3arJQxcT5UUzEspk+0sv9TohLRJUTyzXUq4qvmOQwZdLJA1BuEGCLlStKWew+fVDFeaJiKdx4Wj/6xlModlB+0qfv/v5dOm/ZpfrtAz/W6y9vVEKML/cmknZGSYEFcqt7p/ws6xWgowdpRQTAqhfjwR0EwB+FbRcFu9a2bjXW1aNc8lcoVqgpyd60J2AK9sdtFHRT0uJ0yy3LyRyrxjbyhMpR8e7dc0RZqTlKjEwCtACARbG6ff1W+YSEatKSecqluBrIvagsOKFTRZUAipOwbgylgNym6vIy1ZLhFpbhTuE0lX5jLIJgPfLQn8nHO18LL1kh91Cz5uOecy/zX1ilX/9ylfzyJmrupHRNGp+hUdhE9qNsKUG52YOiInfiFIXy8z4DIoxYoTZURf2q+HiHHvw/z2vv/nJFJYcqERvpHvrlEEXKjpYWxWBL7IFyKCUBO8uxmdgqY6/XWqeDJSipUWAnUHROy8rSWMD3BRcsIQcYu2QBKgHm4gFMgdBIIcYLaaFAWqNALA9N3UmvczLX1r32uv77wdd11Yoxuu573wOkGFJzURF2qh0KT05HNRznqOVtLPa2VKjuTDEFw2g1YLt8DBV3J/1kwpypisvNRnkYgmoJlRJZzMEe2DzzOZ2nyvTBn9/TW69CCKgCWIvA+jaSvOfAKMCUIQgbrYoIQ6m6cJLmZ8dhM9uHJeNxVVRXAdiHOyowAzRLyqp1IP+4o5YZCwibNCqKMdukSLdOFEqjAJ6jlTh/mYrJo73ve/dh09hEfwknd2+OWmoBnWtLNJ8cQVNjevTXMef0o+ICqKlvURyZx1decyUgnIdOHkaly3hJyExXPCoyH/KXg7G2dHMH9DcAd7ATENRso1Fb94eiiuvQI7fdRSb5KV121UJdc8tFGmwoVRtFX/fwaKwtS1AR+9kUj6VmCxbpPsxLYdxblPSogmPTxyg0KRnHZutjFE8N1ANw6a8pIyOwjQI17g3hyXgDx3MrDUC222k6VeY5/jMyCGVbx7SW8jN9hcKwgZgAEF3VtTgp2FzXibL9uD76aJ3WAKjX1tvcHUkBHVjSsr85Zh/KVJu/7MgeNkf+hyv6/w68HTaCNGWTXZenZUQDBkYG4S5BP2xgTup2HAvMVh9LSuZKW8/8AGqHhnzUga2lgbBmne3h2YeirssB/0NCAlk//VDiETuAnbEjvGXddT6EtctyXW39sNfQoDcElhZVNUOaGADgRRHswdrgmBwDeo8ob90ACGwut6XPn/XF3w8A3pv8dwc9oE9B1nHHCt+dz2/oQCHHWt/NsbkqhzBl48fadmRN+Rt4a7m7zNHdKOsuWjxZd96zFJZDi2LHzNMLj7yjJ3/2Euq8AKVhY9s61KyEhGCdN22CAlHKJ8TGYwMfp77oSAgHjHuyYNc98hRqyp2Oar24pImiu4dmkGeeEhsG6aBVTIWAYD20SyCkIRTugOTeqGW5fG3dja06Dh8OeGsohqnBYYr9PQw7vNdwSGL8IAjAIzrMR90ozWwtbYf00m35C5ZZ/AVenwZvbb239rKXAVEGwDvtyJqe6hWonHHRjGvAO2xkTSFnpKj0bNSrEHemzpisM6VndBCXhZtu+6rCcAzZvhEhWE+A9m09Tt8J0C0//5Fee+wJPfnINuVlx6DIH6Oo1ECNm7sMsDZW7z79nErJME1BZWlAUEBgBCBRkHZB0jl59JhGRwc6rh8NLU3yBsmOTiGD1geFnzeRAOljlZY7USGjsiHo2X6NL4gcA1jKNpfXqr2kTHVlJZB3IpTMPOqJ6rC9olrHT1dr9+4CHdhTqopTOFKwv8iMc1NUXKizbwuLjFTepJnsp6TC0iLuR6ezBvsH4ZSCc0ICpCHbC1WST1/MWrFr33EIHK3MW37qASgz+/shxtplVy/TBXdcq/62Wr2zcqXG507GpeIiWhrLf37eVdevR7/7sFa/sVdf/vIlyluC1f+kDH340l91+kytrrjtW4oeNxaCTL1++NVv6zB7j0iyebNx7ehlf1BPm/QDhLUz91mObkS4n9JSo3XLrdewXgTorrvuh4zjp//6/e3KnpGqop07dNGCP+nNdfcrfdo0vfmHXzrZxIF+wQoLjsBSvkNFhV3af+ywFi9P1/d+fYd2bt6pVS9vVcH2UvYaE8nrnKXnn1ql8KBwTZmZwcDrUAXEx57+IJViH1xbf4rYiQidQzQEO0Ud597aeuIfHqgMxlYQbhlDOGAw0lEaNuuDx5/UC3/apttvW6rk9Fht5hxv+tlvVI/Lx89/9Cv2F8xHjPlj+TXYbacoEleVTrKmwxP8tejqCzXnistwn0hnn9ykPX99AcXxKp2zAiLYnXfr2OZ1+j9ffcyxZ7/hukWo50PV2lun0qpG8kNLUaQ2ExEQrGnTpgDcjlJNZROW8OxLUkMUwX4lMAPnCK8wndq4Ufn7t2rmjImQJ0P1/rvrcE2pJw+c3wkMUCS/2wwxY/fufMYOezzyfg0AXbp8Dvb9yfrVz59WSX2tbrlxsRbMIxM+IY1nFV+UsztRLHvjqDFVx7dUavWTq7R2ww6tuDxbs6+9TOOnjCMaOIi1qke71qxReeEerJAbdf0d9yh49GT2V0e0+tXXVLxvp9KCg5W+ZJqasLw5gDvHwcNFEEX7FREQ4qjZ/XnOCOSz2CA7gK0b65Epbx2VvRMVgNoTVW17R7vjzhMAoY9duz358Pvsk5j/Bizr1rFPJr6D33X2lOQB2wOKHcMhcnIcJybBhiPPIkbisWcIE6l2s+9sbcV+uJ1nB4BXc+UAUmX8ORZA//Nl+bPm6uA4BLDD55kmkvx1D8tYB3z3hPxl7hv23GIkVFPemnLVplc/5jWLcOliH9RKfrWBtxbz8nnB2xDfHsWEmfsBe8X/BXhrDWAArl2ZjymD2XPa1+Jpkbrg8nko+4+xruFeAYDuw73p6WpnrYCkx/RuNutdkIEsesb2ZN5kYTc1eEPUq+aZwE3TZ+VqxrRJXZCpYmdc9zBovOvlagFXC7hawNUCrhZwtcAXbQEXePtFW9D1flcLuFrA1QKuFnC1wNkWuI+y5YZxaXuSY90nLTsnnWI9D7WlDaqm6NRI0aUXpLPfMprMtosV2GyT3SgSu1OQM/DWC6DSCyuzMIpcZmvb20qWaOuQ6rHWyyc7twgVZ2hIpGMVOUhxzHKTrMjqiUKG8oNjRRlMwdbPwFsKqzgLUyAASLBiggMdBjqFf3sNq26H2ehmZWyAr4GclvFkRWfLS+xGSeSB2snA22ErM1NqUUwHmPXkIb0HpWE/BQ87tqcVRSjcOnlf2OsZWOwAwhQpDNS0IkknqiQrdAaF+ALSWh5Uj1qaLTOXAgBZkCNFdTvG2fqKU5yx79v7ncwq/m4AshVEzBvMilPWDM7PAXm7Ab/CsJD19jX7Nc6Lz+89qwB2QAbOydOH9jVABZsxyzk0SzZT2jQ7xXhrx+F2+bRN8z/v5BR4QLiGExstN7cbNZLZTVuesbuqGrluU2FR+DDAxUpHLahSTdUZijoggOuprKrm5wO6776vaXoWoNoLGylKVqmsw0+BaZHYFvsoOQIrxeYWTRiTh3ovUG++9zFAwZBGZWZoxowwJUdFqRBA7UOUr33YJsZiF+nuTo5jV4uyshI0YSK2j1hG5u87paOHyhROUSsiHMCSc68il68ZZUkg6raxeWmKCg9TZWkF9wb1JkXTI6dPUdyvQBkbrBmzKG6Trebr76n0MekalZqIrWeAussOIwwcImO3FnvmEtRELSg9sNzlPWFhXZo0LlknjlXow9XFFH5oCxQdvlj2DgGYWKF5ANBvkP7kSaEtEbVUVHQMOaVt9H2scq2tQG5S4mOUEu2G9V6LiilyI/lUbGKwZs5OU97MRMUBcrr7BmvjK2tQXQJRkhV45ky5uvxblRSRRL+L0PjFsxRBm3U3lGjDsy8DXGO3FxiNlbW7mlAbhJqddXSK0rKxtA5PAsQh/zUhQ9tefklbV3+IAjpGecsv1ISFSwFmenV41Uv6zU+f0BHy95KzAnT+8kVKTksgv7QItU4D5IteR60VHpKi8284VxNRqpq6z0BWd0DB1oIqrfrji9q87ajKSgAGGR/jsiIB3APUEUEOIZaEY0ZnKSklXqEZ4Qokg44AWBQwe7T6w22AiShG6bbTZk1XMoBjddMALtqVqiyroNgLABwdQu5dnFJGRyh79nx11tVqywdrsReeqoi0bD143y8BEep05w+/zpjt0ebV7yo6OknTLrsR4ka06gD365pKIJh0KzwuzFFiu3kFUdimt1Mgbaytk39EDMBxPH0Yy1UDwAzoGqplRJC3iaVt/dEa5W86rjfe3awDR0vVhE0tfAlFx/g5GZAhWPzOmRZNRmGCGil894JKDPVBYEHBaArM02ewYIZMEBrpr9GZySimQrEkd1co810vgA1CKgqf/ijCUMGdKsJyl4Mzh6xYsUwXX7JMjz70W4rXFZpF1i2aWoglfoC/vdq/P5/3MyuiOm5oalJrfRd5pZAt+ryVyD1M4MsHMMjHY1DZuaMZh4lkRqbID1LDEEVi5Jaq271eTzz+Gu3dqGsvOZ/8y2CdqTuuOICbAP8wlWO56cbk0gRq2kBhOzQ4FAICABlvN7vDIcvCxqnAjbmih37uido8jMJ6G+p3cyVo5VyC6Y/RicybAMGmPOrqAYDhnL1trg/2xzIboIE5QXwNDgYxTwIY+5pid1g1bGycfia5Ixu36I2/rNKGDw+rnXkxKhb7TAqwgxynj3HXxxzkQ7HWi7l8hCzjZI0z3zoZg1Y1/w9fzroDmO3JOmduCb2sF2bp7QBwlndoIDTn58lYCkQpHAuBA7dkNbeyNjA/O7l8FNHDAeiiuE6zpR+gj3UCmBgZxx+1mg/gt9lG99HOyaOSmU8olnNsP9qrtpaCMs4P5r5ga4GtXXYdzfh2+2IRXM/8XAv40Ek/GmCeNmKTnXM/c/QIeOtllssOzI2KlyYNwao+JCJQDY3MWf3+juW1D0oob4DoesCJBu7bAKQUAyAMCHY8LM/aNjvxA4zZkbWlj3s5ANg7PitOX//qTOza25U0fjbza5YeuuPHOrSnAFAQi16yI0MhOty4YiEWt+SGktfqDTiTOn0GKqlW1NfN+JU2K4o5KCg+gz1HrU7uOakjewvUXo+Cnr1AG33Hi74fHhXh5JGGQAaJAhyu5f1F5W3azbrQ6xbkKMYMrMbTlFMf3icMOiQx7tZZ21FzGQgh/zcam/wmclebsQvv7GNdda4YVPEzfUb/vvP8K4KUrdW2Bg84+w7LubR7YBakKO0YPEFBwYpA3RYU2KV5s8bjYhGHrXwfedGHOJcWzVu42DmH4tISskXDNX3+TADMUj391NtqRHV/7oJpmge5owCF6RMQTJKZ15adOwHQNlkBOAoUnq7T28+sBTAs1Zj4OFVX1QMCthNxMMohDTQ14wQRE6L4NH+lZuYqYfw41roQ8nlbHJDGN3ICrgUhqi+s0LGDp3Q6v0jtjZ0cpwYl5TEFwehIhjyVlZuhWeedo3ruzc73tmrfHmzSyyohLfUCBvkpBueIaAgzvjgq+Ab0afQYnBxmjVOEs75zXwzMIoDZk3mlpxWi05k6cr/TtGntFj258iPHvt2UjmY37EX/tzWrq5p5CJXi79+4X0l5w64DR7bv0Et/eEYLzlvuWM+IGH14AAAgAElEQVQ3YJWbkTeHvWOaHvze7/URxI9z5k9XKqruFgDVD/l3bGqEVly3VItvvdKxtV/5p7/q+UffVzBOLxFY4PqzlnZybu0QKwbxIzaAzsOzh1iBTF13+9f04dtb9cBvX9DY3GB9/VvnKA4b4cd//yobYw/9+Jc/07aP3tW+XdtpKz9IDJGQbthDE9lgfXndxv2at2SC7nnsN9q/8QU9ePfrTub0JZct0qqVbzt76RUXQd5pLaO9IS70x6oeAkMW6/qEcaOwbybLt6wO4tQOzZo31bE1bhvs1twVKHDpW0MQEnpqqtQPafLDNzc4qs+r77lTTZACNrz1mi79yjec/fHRXTvV19GhcuIQ3n/uJMBfK6SvYMgbXThOdAG0RmnG9JlauGQJfWSMiret0Qcvv6rxcyZr9peu047X1uj+e59WbFC07rxzOZ8NMWv3dnLgLyQ7fSo26O9rL/nKIQHBSoxNVQkK4wKyjcMhpo3OzUHhOxZr7zD1NQJMs2cLZK4Y8vDX6tc/cEiYoWGhmjpzmrxRqb/w5yd18lQpLhTTdNXXvgNJJlIP/fBuzRyXqplXzVPZ7k3qbyA/Hkv1BrS34aj73VAgb99+Uhtf36c49oe3/+RKTb5svgZ8pjBzt6rx5GHtQW0bBWkgMn4QB4MmjZ11oY5tOazH/vAUJM0gXXvrBZqEin2Q9Xz1W2v0PvnCR49AbPLxh8RoSlJsgCOJ24Cc4wFhxLHUN0cIwFtT51q+uTcPM8PgLHtEIiAC2Tf0QYQwcuaAE0fi7jwD2HNBYEAE+4hmx3UhirE/CBjcD+nKiGimIXYMJ86qb5vZU5vFsj2DdUEibWrieYD4lF4jQrHuD5rlvz0sfMZrkOcmh2hqbibM8T7Ml/CGUBCztzXQl3m0k/2L9RNfnnfs+gwwtVxac09y4z22jYCfiEsAe6J/BhI7TxZnbZPNHYP2CvEx8Nb2Ju5q4bmwl3XbjtND1vVn2SaPnL7zvOe4Qdhew57baHPWTW9IMd6c1yXnJWssrjx17Jc82Of1slb34zTjaZJliIxG6O3jec7Ir0a8ssb0w2nm8J4ydbDnvvDic3F5gVzV23vSs+xU7sL7Nn0xJs9/uN9w/bqrBVwt4GoBVwu4WuD/1RZwgbf/r95Z13W5WsDVAq4WcLXA/y8t8Nbzjz3wyEM/vvfSZdnKwcKuFQCl8AgZpORV9VOUGAQkNfWdPfZ62YM4D9DufM8LRY8XD8Nu9mAeRomB4rHZfpnnaEebm45WtagA69dglDGdgLckUTllUlN6Ws6tJ0UGX4oQQYBQXgYCUJw11ZEnBQYrZNuC3+N86jB4a4CYgaQGrPpR0PXiKX4AtrgVwI3xjvzAUba6eRsz3RRcaL54cLcCuKmX3PnTCiV9FEzN2tCxpjS1rqGgThYhwC/H9CH7ywoGBtR2Y29milyzNPbzpwLHqXRSoLcMRDdAZlPVmHrKMgxNSGyFAVM7BaG6tJ+ZtfKI3bPDHKfGY+pcA5xN4WsgYBdWfYFUUKzQaTmPZrNoVmqfvGgfCjVOHi5g8wDqxH6Aon5UXmUdZqtquaKf2EU6lmuf+vf/7FRnwVsqQwPcB3cKgOHkMkZhZ2gZlbWAEO0cH6mJo2jzpBjeSXt6cK6BnHsQAJCpxeqxgU2nMLtwYYSiuj300Vs7lX8ahSl2t344J+blhqHU9VFXS73Sk1Kxne3Q4SNlikYlkTo+QtFBfA7Kkg1rTgDgSSnkxuVh19jaUgdg0orqNlGz50xRQ12Z9uzZgQ1xIAA3Vs6ogttpV8uQ7KNIk4JyaAFAYPGJIp0+dUbzlmIbGROvM8ePqnjXcSz7yHkFsG3ExrettQFgcTTFuqkqO74X9YqPIseOU8uJM3r58XdVfqJZ0y5aqFnLx5Mr6653H39JTzx2EDA3VWXl1Q6wGUWhvBmbP7PBmzVtPMdL0ua1GwC0a50MT29sdMOxxvXFVngCSuPIQMgMTfX0iWhAPg8yC48DKEqzFudpdFY6wD3qmNc3au/OU5o5dxHfG61jtQd05uAJVJ7Rmnn+YgXEhWvze69q/dubVVOOoi84DCVThiZPAeTORQFUUKjWJjJasXw8cKIS+8x52E+P0d4tm1H2nlEJVbK551+keIrN219/EzXzMaxHKcD5oFimOO5ptn7k4EbQB6IoBNeXNSg2IFbzLxinWUtRqmZmaiggFBUGNsAUzIYAe6ooqtaV16mejFY369gUHJs62xVIPw2gbUyX0Y4aqq6/XbWF1Yr3jQQYHSYdNLa06ST2wJWANLVtjEvGWQBWn/1YZYZgwZ6aGaCbblyunAnZevmFZyge9unCK65Q0qTpACGeOrIFm8kOPrezCsW4L5bDY7Rh+2kK9odUCvidmuWh675yiaYBTMsbIID3t5w4pkoUuImpWYBFo9UN2FCJ9WgXCpIK3AaikgZRhccyD6Gg7LH8bIr+FUGqKkEVihq5+OQhPYyauQ0L0HhUqv3eLUpNARgnfzkxOVqnyU3MP1jAHEkeZGI0arMQlL7tKHYhtaC0tzJsG2O1GbCsEVCkDRt0i+eMokjdQ9HcsMG6xm7yixdo2sRxeu2FFxUKkJCaPprxDFAYZPNGL+SAJlVV1vAeaoz+zIf9waqp6MeiGXUJ59lJddUXEC4G9ZKnR7cmkql4y7dvUFgy9spYgQ6cPqTt24q1G+VXV3MHIG8cuX91FC+lMIg2cZx3GrbilrNXUdOg44VnyEE/ARgRL/c+CtKAKv8fe+8dZ1dd5/+/pt3pvddMJjMpU9J7TyCNJCS0EFABRbGg6LrqWle/thVdsSxYWAFBAZEmAUJCQnpCepkkM5lkWqb3fudOn9/zfYYo68ZtP/+810fMMLnlnM/9nPfnc96v5kYZ6kc9DI2Nxmab6xwF0iAWyR0o11osoxEVbRCgRV5+LraXKQCF1CtIInX12F9S90KCwhifGCUlJwNK9wJmd2EdniLXuDTGPRFl8iQAJdTWw20a6i3Tzuce0x8eL9bFS13kk4eQyRyunlFyAyHd+Bs44tgn/6XBbT//1zXwby+17wdvrQH/F/DW7COticwzKPYBgB3ROBZEA8q7aXp3YSXZawJy+6bJA4/BjcIyBQcASiK4psy6v6m5eUytzJfd3m3EnFFqKcCLGdkDSNsaaOBfGHXO1roOQMYg5rcpLpt5rQsQwMcPgJca3dhBBi522cZPsnVzTH98zTbZdLNmz+6vSNZrUxcOAihXN6CgVyTvg+MFefIBNNA7YSX0mPqZeeuIfR07flvJLAJgTH17Dbw14kwgKlWmDYq5Ud1/53Tdces01ulAskVX6MATv9eTv3wFNXi8PMy9lLQg3bpimqYuz1bFpXK9tW2HEsZNwN7TT2VnL2vLypuUu2E8WwZsPFk0wnxiILLs0c433+U9qAumKDZnDeZiCGu4rVNmQ13f2uEo+EqutgFwAdLjQGF5wE5W8LV4Bs7F9gC2/pvaKhBb+eSEWCczsQM1ZxfXuJGUDLz1pXZdD7z9H7tZvDffnEiHMZ3cnx0/DHh3MwfsOLLIM/fBynwc5KFJmagsWXt7+mpUMGsGAHWKtm3bjto0EAv7xQAynQCMrTp0uFY3bdigeYBpLz3yIz37x6O6cf0sXBVmo3Y8Qi3FTr4nEvUi9uuxfrpz62zUj2mo6GsBq+NVXlJKze3V7FlTcaqIlds1pKwFa7AkxgofS9nuDhSYMUEQnSZA3GjWiYOnWRtr5Ifs2fZTZoWfk5cE+SIEB4tgVJFxkIZ6tO/AGTUUd2Lby7cEvhSMijYpJVA5WGUnQ2a62mWkPn9tvmOVkiahxAdc8TULdt6jh3W4kYxsD+SpQP9YFV+oc9wnqmv8maMtOE5EQ1KxvZc/1xB2sk2A7WTu/uzVbyp/BTmv2C77wZh4/bHHVXSqVDPnTFB8mhEierRwzYfkE5yg73z+6yo+WgMQO6qtG5drKev6uWN7der0cY1fnK0Pf/JLcoVlQhg4S3zDi2q4ekH92DFXYkkeRW5ugG8U11w78wmAj/qUkZmhDCIVzp2+qPaWRubhsDbdvEhb7rtPn//YF5SYFokVeIGqrl7RAA4tfRC5ktPTAYpcWnXLbbzXiD517zf1D1/YoNs+f5ve+NGrWDH/SbfcvkzLN67Vm889x/i6iINIxI3kDKpAIjoYg+//5BO4dAxr56tvqoXoh4bmWm39wC3KX7taFw68w2tilQ65C2NqvfXsq0ohozcNlXsjYGBARJii2Pt4utvZN9RqHnEIAeHQgVDI+oXGqeF8p379k59AeuvkfEJVxd7BcrD9IDqFEpExd/10rblrjWIAt9vJXU8cly0fatG2p97Ww195HAeVHH3yk+txAzmpK4D+8SlkIKclKQ4A9sypE3y/PcpGAd7W04v1f7FKyhodi/95CxI0pyDPAT39IITlTslzclzPnjuHArdaOTmTlAbx6ErJJZ05U0KsQ4YmT12gXW+Rp9vRoq335CksJhll8Uz1FzdTe5sUQqxuXWUg6+Z+bKhP69bbc/XAl+9T7CSIRx7IIN0TiXHYATHhLOPoUdHFeqIOUGNvmqlsjvm3T7yOc8YEPfC1LwHg++nQue3qKezUiTOXVHgekgh7kySIfRH8mxFVg1mPreYYGcc5D/bIZn/ci6LfCEuhrIl2r2LFwA9w2kicA8RP2DVlVdas/8dyzI18A/GNMeLGiHUeZxfHZGgMaLX9hG0OrtXha6RUs303oLK9g3urfnNIwZqf2ma+FtcFbw0DJZLG/vgO4/5AXQ3gHiwUS/3wCD/FhxnYTG2EVGT1PgSHiGDuzWyPYtwyU8ya5bMRhnqsdrJfcPP86z/en3lrWfVEs7CvwhTEsXI3UiyBNY5lfz/3Uv8teMtB2Cf5OeAtNZ3x9WWfk0ikwAdun4QdP1bzXJPomxkLnoeTwEAfzksjFidhVA/umRxCj60JgNHhATq+p5hnh+me+27XKGthRZP7Z3d//pnP/e2dgfdfvCPgHQHvCHhHwDsC3hH434yAF7z934yW97neEfCOgHcEvCPgHYH/ZgQKj7y97BMfvuWdRbOi/davLNBwx6BKTtWoEvtca1WPoCoYNfthGggulKHWSzAgNICGtT/N3KGhXhrQqBZoZPf0kQXlNuvUUF1pJve2qgkme6y6udN3Azy4WMUDUP2Y5aSLDnE0DW0Xlo4Y2jo356ZoMltlp/8KgDtogbkOLonSiQato24xNQ2qIz+eNGr5rXRM/FCDjQy7aLTTDAzpdizJHBUMjXJrfvvTGB+hwe9kUAE82HG7OIcRXutk0nFSBo5eU7A6ilrO1xjyjnoHFZY/x2LNa1Nh2R9rRJqlsxOXR06c017gMyzP0OwAB/gsez9r2l5rIlvuoQHIphSyXF17/jANEWuU+PiS6+hYemH1BYhqIKyj2LWn0cgxG1QDydCDkSWLRRpgdVl3GNmi7X9W3dpI/dfgrZ0PDRjObdTUt3wPAYxhPMrihKgQJ+OsFeZ9N8oq/F/H7Kqtge4HGot6yIUizTIDM8cnYjHYqF6az7OXztDmaRO0z7FGbtZocIqjyovCcjYPO8hga+LHRKq5tl3VFZ3YMaJsnRSjhbPClJebrTP7S/XMC/vUxTgsXTJL4wB7yq6UqK2lTTfeuFhzF41HnXRUJw600txtBdgxcDgYBV8Ax9AFkWBIc8nIjcSq8PjRMyjZJmj2uo0KCMWq9tw21AFDSp8zlc9FrddN05I5MdDpBrzrU8dgj9LyJgNehunsn3br9K5jWvChTagQmZE9VxkDgNrGWGwEZ5C3d0QvP/pbDQAqmJV4Jza4K1H2rL1xoV7/A7bRB08BBkcAWOWhiMB2keZ7HNaGsTTsmX7MmSCs2gD0B3qwPEbFND5K6WQ4JtF8fe2P7+j4sVJNw25w+vypgH2tqsJSdwiiwABTsam7TQmoSIIZ290HrgLyodRaOY3xQuEYA4iPevPK5Wosp9N09mwl32+/1t6yhHzfZJS+MarAUm73NpqWlb00rLhOaXw3uv0cS8B+GmvWfPfHGpw2GtbNjC+WmSnJIcqbNAeVRAeKwiblzZ6sucsWKih1qZM5zegzf8gkBKC0FDKXi8zsIVQ03ZfUWLTTAbpiJy1UlycBcLGU3NnTKjp2ApvZOBqZYTp2rlh1bV0oPFHF+qC2AigbQu1vAJWvv4fszERUoWlKzEnWrFWLFEUu8igKbcsBxJwa5U6perHXvVpWrd8+fVz79zYqL2+q7vzEChVMH6+0CeTUVV4G1K8AFCaHmKZlO+rFXprTzWTRFl9CUYvVc1xinAJpsI/PjtacRZOUCvDa2eihAY8tfNxEBUakKhiwMSJqlO/khJ57+Hfa+3oJSh+rg0NKTIkETIc8wjyPj4/TsgUFWjAz27E1PH36gg4dLGI+oyjv5VrlOYNGcAHYdnK9UfAOQ/yw6z0MULK9uxe7WI9mY2XtR/3oqgMETQ5TCnndCYkBjt3qEPWjFxvj+IRUVZL/XIhqvLHWHAX8lJ6Gwhz78yt15CW3d6EMtYxJwPAcbDbjfAEgwrUJRXsNoHnxpSZqVzjA0TTFZYahYuWz25pELxqlbYqCY+I1CpjroaZWXzirk/uPA+JiZ43zgOUKRyXHYVOeqHEAsJbN6891GITqt5t854rKUlVetHzWTsdVII5rwFRsAZB+IlBO9vf3OkojqzepyanYUoepFnChqQurfc6tYOpszVy+XAk5iaj0yJlmreg83aznf7VNz/3xNEpXgOOEGK7DHpq0png0C30Ad5tDRqhxaqypH/9/KG+p94FYUl8Db00GZcaNDshHPQ7FHSKRBj3GrmpBmW9KpD4k5bZk2HcQQ3M/BIBzEADDgPwgCA3WrO+i9hiY34mqy75/+wwjK5kjRR/gvuUjh3AevY7zA5a11MUwxsex40Q9aratXbgvtPYAXlveranGzWqZ9cAe1r5nCXLUvCEhQajPglBPj6oGu/jmTgMWAOFYiCPCWYeHgh3w1o0KbMDJEbY1GBj4b4K3qBFRd7X3B5J7SEbluAH94Bt3c20m6yRkkwYINAd3XgRwjVUHWeDBwT3aunamNj20Wd0QJYqPFkKOQul9tZ75dFKrZi1W3NQk8qirFBYbAuAfqMqiRqzxmwDiOiEoDNLcR8kMoBmJdXIYNdwstlvcELwCqWsAkN00613MP2hQzhrlb/alDIiBHY7zhdl9Ml9Tk1C9ogZsa+6iBoxg9wp5BXWlrYOBjnvHf37YHLoG4P611fZfP/va3mEIwOYalcrJl2QOGhHMyBDpKP4zk5j/AA1DXOcR1PS5S7Kw9p2CAh/3h7KrAF792PhaHYrmerGs9RjA77WqOFmiH37jYS1fOVO3f3wty/Mga2SvDr59DKVjNeuUWyuWY/85H0v2xWSLRySr7NQF6v47OECkKRsQz+bXsH+ELp+r13ay6pvZo+XmY9VP/a2EAFJe3sz4+VD3Y/SBu2/k+8MBIjVaQWTZNrtblZyVxpiO6tS+U/Jj/Ygnx94fopIRqnxdIShGW9XVWIObRbG6AIZmzZquVNwn3MzjEQhhBmz1dLXwuyjUflHOPtJDnTOArgKwua82SFf4ezQIpwGUcp2s75GASiGoq9ub+nTLXdP0UQC5IQ/rONeID+BuEQrcdw/v1patN3MNiudBqpk8zlIftOOl89r+xkmU6j367k8/QQ58ns7t3a1Drx3BijdDa+//rBKzp+AQclUNZQdxnrjK2DRpF0rLXup/ZEQi12EfpAyuQ/Z4rexJCqbkYNfqIju3hvrWpe89fI/27ryivUcPaibrRyRq+862djVX1evOezdrwsxxKik8r9k33KJ9L76tRx99Ud/57qfY+6ToO1/7hbO/e/jZn2nXM0+qvrlGy5fN1LF9FwHyKyDU9Ol7P/mwIkJRCT/xHADxePa3fsoryNGM9atZ/yr17sGjSgasTZ+YroO4m0Qwpkkp0dRvanpYhJ5/+ndas+ZGZRXMhtBWBPi9TgH83oiAfr7pKJ+Pafvzjyuadbe6uEVn370KCJumCPb0dVVlyluSrhvv3uzk1dtefoTvYrivSS88/rh+95M92rh0oe7aukRP/+FJnS3uAmiFCBgTp4x0YgQy2DuB2IVCHglhLMtqhvWbn+1U4ZlSxbJHzi9AlT3fCGxYebPHTktL0f79B1SFC0daXBTETpwWPAD6WCoXX6kF1E3X3R+9VX7k0MYnQTYov6qOy5dZu3N0gtzilx6BRHemTh/79Gpt/KdNCkpy4WgyoJ2/3a5z+085xIUGwM7K0h6FDIXqI7cuI9M2Wq9DcquqbYFAAdiOQra5vVFtHc3sMwLU2OQGIB1RZDjXActJeIC59IwqHLchXwgx5hJkxCu7P+knFqOz3XJZzE3Hct/fo8OYKwcIqCvU7kdYMSCrmeuOkTqMHDo8OBbXYjnSAby3qV6NNDDCvoC7rDHlLfVjbA2A5Anp1YMjxJDFqfA3jvzUScguBoSaC/z1yCgcyjBRBiN2zDhd+HG/RDXlvs2AZrGWsYYzB/qxRbZ6FUCt9cNZwsipBt76OWpey1n3YQ+LsxB1uccyZq/7+I/grS9rShjEsZjwEcbQ6iFEXMhZLZ19/zPlrWWa8zl/Bm9RmY9QPydjoX3n5vEsANTzbvbcIrqE2k6CCd8DJBBiMexhxKZB3sMAXKvTDZB8io9VysW96qrVs5Q3N3ekpKln9V2ffeKdv3FC3l97R8A7At4R8I6AdwS8I/C/HAEvePu/HDDv070j4B0B7wh4R8A7Av/VCOzd+2rUj7/54JXYoK64LevmywWlu6LoCs0MGh+om0ZpJAzTDDWmuJnoOjxmi74F0DWrN7Nrs8y+UGzt+rqacC4EvKQp3YY11tFiGvIDsKEJTTL1nB9Wy37WVEdTEw2DPcppUgAe8R7maMVbOtZhBrZaQ2QIZrfzP8s3pHkQhG2Zsb89Iyhv6DD7muLKmrWArwMct7Hagy0z1kVTmxt6XxpCI2Z1yXsFGfBM07yPvCZTrhqQ4EeX249mdB+gqH2mHZs1zc120YUC12w+ndxZfh8A2DJIM8XH8qY4hiE6GtZYt+asNQTMJtH5IMcq0T4DdrgJlQEyA/jj5HACihpAa2AN+UpOw2dM3cSrkE+N0FQwAMKfY3NsIBn3QY/jmea0IIZQGvvyPAOah3lueUuqo2K5Zpl87XvmVU7baBD17Ihjf2kNHcu1ssa+QRCWb2hjB2jkGkBtZwoyMsOwn2vqMpU0ahfUUT58vwNQ2a2xZk1ue9Nw7DyjACJSsZ+sbalTVEGa7liRo3oy9Y7vqFcvzeFGVHmRNH+SsI1NSwnBLi1SXU1d5MF5VI9dZtL8FC1eNFXLb16goYZyPfvoS9r1QpV8YcSPx44zKSVOdc31gP5uzVwwQblTk3X1YDMN0jNKzByvVBSPlufZ0dDqgPgTJmNNi4Xt1ZqrKCpKFO6PfRo5oUPuDpReicqdPUlzsMHzAXz2YDdrlprBYZGAyVexgQb0Qu3qJgfv1d/vkJtsu4kzAUWzQjV10RLhx6jyA0XMn1DtOVhIHh8AcU4uAPUIuagVNFKzNaEgUW+9cYTmp1s56fmMF6pq/26aYpZ/SJ6kx03uZKAm05SPwwq6pQnFaGKIps7Idebidiz+Xke5PCU3S8tWkckHEBsY6avjhacBc2KVOzEbNSZZqcjOXnzxXW3fVagZS6Zq+pxUGn80spn/jRUNmpk5Ue3Yie7cX6gOrrV1m1doMd9NdKxbJdjEvXvsJHO9FyA4Vj6NI9pb2E+mHraZHNtQ0AgKjGEyigHumC+1TUZIMFUHAHdWklZjlTmevNUWGucJEzIAqslWJZv2yN4/qbG4WsuW3SxX2kyApgqAu4Pat/0kY5aklas3KS4P1e4I2XhHjtFknqHGK836+a+eVTmAfnRAFnau3aip+8ZIEny2Nfn7QWUmomr+6jce1DgAHtK55Uem6wj1YqQcpXFrE7Z7Hp1FGXPwncvM3xhtvXOrJpJ/1k+Tff9Lr+r4oWMqv1yLsiZSi9bP0QiNzuJjxSiw+7FYTMKWeabG0QiPZ44E0sHs83Q5aplAVMYNdfW6eupddZc1oUhqwc7To3VkH85ev06VhSd18egx1ObvAFi5afZC4sB6NAoV+MQJE5QK8Gk2wQZ0lJWVoty54NSnLpqtAby/ReX5Adqa6pd+ryLJoQyKGcEqfBqK2SSU5mdUfqUGNRT5eq5mAM4oRUOu6OvrRh0bhc1onBpRxTa1WHanW0w3bMjj9MEP36P8G5aqvOGS/vCbp3V65wXUyah7+F834MNdH12r2z+/hqamn1rLKhQLGOAflcM5o1BxFKzW3HRrqO2C3Nj3BoSHyY/Pc6FEM7XWJebPycPHaZpXcR4+CveLRrGfLFdMgFKy45U2DjVtKnOLpnDZ+WbteWc/mYI9qIW7UI8GY4kZrozUFOo/QCdq4wHWhADWgIXLsN0FxCxDCdXX0kP2YJXKLpbj6JCgrQ8+qCTyJEcD4gFNzuntf39Gj/zgbVW1koWYmcxxtDuKo0HqFRceNZQajTLP37IIfVHvXvcxZil8vYejrKV+Wl2wmt6HU4PVwmF+NgWPi+a1AbYRIdjwYoHvh/VzPUr8Xr7IAcviox4hWGI++mP1aqpP1KDkMbr7+J4AsLv6fNVKtq/ZOAZiV2/Z6a5AIzDxqaxPRvAJ5jUegNl+YwDwMNAgBDA5yABkq8mAjt283s0cskzoUXOuwIWAFXZMGQxw5gdJJA0gKR7L4d5BH9WjqEIQCLANgAAAEQM440vzvR0Si4fzG4HwZPYRfk5+o+VO29o3Nk5m5GAkJCexwEACSDsEBAJ6juhDd6xWQS5UjtZLWnrzffrlvzymMwdrWSdiOS6PbtkyR1u+cZM6cSZw+QFMByfq0Etv68BrezQvf6bCpwNycJ5XyYAtLQa87EElyzeoGHAAACAASURBVLxvwgK/B2t6W0TDmIchKMtGADY9KI7jsAKvrGpWOX98XaEAuWaVyR4CwNr2KEOAwKOcE1o3QArWG5xBEtOssY8+sdcPggT23vw8aNbarFPXlNs21k68wXsPc8m4Bt5eUyHbP/21qvuay4c9J9QIXoxTPwr1fgAaW2sCrKix3geg8Jo2abJ6G5vVzfqWEEeNvuMGlTVeQdGHCwTZl52NjVq3YQ0KVdBH/px+vVKvYSnby1je+fEtWrJplTy1FawPYfJNyNC+3z2h7Tgy3HbbWk1bNE/d3c1quBRCTvxBXa06rglEEMRnjBM4LXVPOn+IDPlzlVqyOF9T8tN08fxFXbpYTc3E0hQwNDM7CXcCsurn53Bt9msy2eVxcSmqByirqq1TeXUlNadDs+Zg2bz+wxoJSmI3wT7GIjXMfhr7eQIeNNxwFSDwrF5+brtqKwH1sEIeZWAGfPuUPxfHCNZCP76j0iuNvG8fqnQslFGAtrFWtqGMHmS/Ehvpr2ULJymZ2l5b0qbjZy/qrjs2MEdRa+IoMH5hjkbC/XRm7wFyefs1a+ZsjnkEkJU4AcDqgOBxKGAH1Vjerqd//mvlYiW/dsNSuds7dHj7fpWyzq799IdVcNMq1h72fcM97A8rdGFfhV59/C31NXi0dtU8TYRIVErt/dP2o6zxbZo3dRq2u1EAjceoD/1aNG+Gjp4rolbjeICTQkww7gKss7d9bKMmbbhDv/zK94h+KNIPfv4F/eIHv1bF6T794OnP6PyBC/rdM69o8pQMSESh5J0mKxunhZMnT2rH9uOsRz6awzgvWzEDpfObmjV9OgQZEuj7Wsk0TiVzfhxkrUtwSfhc6uO54hPKhOw0B4vtorOnlMV60ljTrid/8aS+9MjDxET0qPDYYb67Odh3h6NADKcmxUASY21lvzCA0v/CMSyCyVce9qCcJiaiuqEU2/M43bh6LSSNcQ5hJiiMSuiK1GP//IZefuaAHvr8zYDRgPFG6AyM1vPPvEikQo1uWDmHOc7aBtg4gGvHxKm5Co1KxF76nP74h326XNSkyayXi5dO57svB7wlXgBiSTvfTybgb9Wly3yv2LpDJHVjiXvvl7+utAXLiM0o1hPffpj4gD7lLp+svXuLtfepq0qhVn3iSwu16nMfBrSt5/vr1tu/36Wqy42Kni0d3z6gMxeatWXjMvJzp+H40Ko9h6+osLwC8BP1McSSqooO3pccc8gRcbgBNEAw66FW+FL/g9l7RELICQ3jOseG3p/fDbA+WL00e/tOFM79nREoVn0UxF7Kl7pu8dcdALq2t47AlcWITEb66qMedFPP/MiMD3AybokkMAcG3BIsosW221aLzOXHCKpGQjXXINvX233KKOu5xXUPgP73cT9hFsr9rC1wISC9Wq0ecykaMwq2V9n/23phauAxcstYUxVHnYhIjY/Elp/8YYtk6YVsCz/KIaKOcB32QvBxObEytpflOFHt9kNqaDMSqd1XOe/D/Yu5I5mDA+8dQD2muo6tsqxHYeyXYyMAiNmDD3HMA9zb9bKOmVJ2hDXNyLWO5cNfPewcRvg8X47bxf1KEFnvgYDJw542zZ7OvnQVynKIOMaJs3iJAdYsF24YPd3dvLFl0NsKxprJ/sv2Y3Y/V0L9v3qmUoGsfTNmJGv+ijkdPhk5WUs2/AAPIO/DOwLeEfCOgHcEvCPgHYG/xwh4wdu/xyh638M7At4R8I6AdwS8I/C+EbhzXc75/PGh+UtRjPlh31VafEENjWFqc3fTnAMYtbwjbtytMWrgqgPe0pB08YPlmFkTIxjLX58hbpgHAHOxVnPD4D6NN2tpC0CM3dhbU5jmjnUlgmkKcB+PtaQ1BAbGQFEDbQEmrWlh7+80G2gMDACSWsPZQNIAmOEGmA47uXbW8LBmhDUzDCQbU+VGBNJQcPLvUE4BSI4aOMzteygA6ijv4+5B/Yot3NjrUPw6qiezNhvLSrROjGMTaUdgQLNZFvNvg6ggDHgNwsrUybLCI9MaIGazbNlV15yK/Xmu6VUt68re2JS0wRyHBxuvURoU1oSxxop9hjXETR1kmXimxLPGvwNcc0wG8BqoTUvVyd211wzaOXJugwC3gzD1q9sSaKIY4DSWd3vtwRlwxowPOYbGOrcGDFpfhmQMJLgG3ppKKzJ0SKnRHBffZzdWsp3ISt00SLoAlhzAljH2x2bTjDgtk5dvEHCU7Fqach2W60mT9Gv/eKdSibB8/fevaR/NsCutNEk4zhAAwaR4l+ZOn2RnobIirHabOxU7JV0xqC2icdJdRJM4HLvMF361S6UoDVPGJShnSqajUiu8eFHB4C8TaEiG94bTIL2k5m43mWjTHRViOwBWfEyMArFnTgaAiyYvta2lValkoAZi73xs9xlVNdXpwpXLjH+/5s6ZpE3YDcYnAe6O9tA0rgZYqkXh0EVubZoqAQ/OFmJ5iuopCpViQkYkCtdlOvPmbj3/1BsAAeR7op5CluDkjiZiZ+wD0LLp/o3qIF/wGw89ptpybKKxfA6PBToY6Va75UwyX3ImZCo7hxxflEqG84fQmLasxWPHClGHemigNzvKybkLcmiGY7OJMmXdllsUnZghT2s9+YcXUKPE6fi+q3r8tzs0SqNq+rwc5h92xfVt6sMufDaq43jsiU9ebNBrh05oxtwp+s6PPoeylM79UDwXloFbnYD4I2o6ekH/+A+/wuZxGPUJmZMo3cwqeskNE1GqtujQ7jKuH5fW3rRG6eRyFpecUV1DHaDtKI39OWTajteUuQucnL0fffn7OnOoVKNRsXr40S9r0sK56m1tRuG0DVXwMc2auwT1b5eefvwVebogc4DJ9ANUhYRFozJsh+hBY5PsUF+IBC6yrxF+AHDTJKQhOT7LpQ/eu0Zzl88gS5WaBAjWevE0ihMU3RMmKi0dkIHMzOGrTaq5eEWDna3asecQdqq9mr90kQrmzlDi5Cz1NBfp3KHjgBDVmjdnEYD9JLKB4xwSCIWLa45rzB8gyCE2UEPQKGu0DZURCkCarOd37tITTz6vO+/4kFZ86OPEFxtIho0t+aMlqAhf/sMftPOdY4DQ5IlyfQwCjCEYdKwI589N12c+9xmlLV9A0xGgFxStuug8iqyzkCPcuny5TKUXS53G6tRpeY4qpxpgqquTxjVNR2u6GvhpRclDd9WcAUJDwrg+O/SBD92iNVs3aIDM2SsXC5WzYBFzJxlb4yQ1nTyjn3z1G44SdPVtqzT31s1UgUAADXJ/Af3KT5zWJRR/bXwX1eVNcqOGHelvky9W10YS6aSpH4qt7yQyOm/dcgfXRKZTMwcBj4pOHlXx6UvYcjeg4G5ljqRw7Sai1MPOEvV8NMooX9RKTReKUYVXUFvISqXWBTOnRgFYE8mITsKushTFlNm3z19DJjPXnY8fil9qZQvX+s7X39GOnfsABvK1actq5a5exL+PqPCVd/S1zz2mavL+AgAhgrEHHQU4ae5s4/39ySYEwDNXBAMkr/sYy4e93sM8IMxtwNYLA289rGf9NMpH+HnQcgJpOEf4oJDFytTWl4HeALUyXw3EcdLU+Q6jAGVjsfgNRLnkg+LbB9W9Ze/1jxpQGkDGKUA89t8WDDDK+ueL/bM15H2xMTaiUiD/bWC0qU6t2Wxx8YGWS8raYnnu/azHvZbx7rj9MldNIcpaYQyoUVNsAa5GMfdSUX8FBIXAPxlSK1JTs6g0i88QVNIxUYCDgBJtyLb6HGtOU+4aeMvx8tOQ1f73HtccJOz78xmxYzT7TYA4lPsJ5Ol+8qNLtPkzWzjIeO1D6ffyU/tQJmJxjSJ28co8feCflzvK+RGUn77Y5L795KuAZ+9o3cobFBDLZzHGFeWVqsBePTE6Dav8LqxY26nRLONkjfuzZrp7IBWgNk5NSlZUyngdPnLaqRvRzKNR1qcBiGagAo4d6BDHaHuHACyeI7CGT4T04Y89aGAgSj4sRqtrO7D+tBWSdRN1uhmXXnvYunzt4Wt5ue9fV9/7+ZrK9v3zxxkb1u8gAyH4fjyM6RA/m032yCAFDyAmDreIMHKNfXH/iICoMn5CnCbNHq9IMmqXYY18ZttbKoYcdNutG9XPPAqkJh7fdw5XgaP6wMfuUva6m+TTV6cDzz1DdneL+vgOElGnL75pNUDlZA1izfsvn/mhXnvxkBaQK//d73zciQY4deocwGcF6ugytVJX79iyQus38nmnz+uF515VUmKSlk4dz7qVylgP6OS5/Qw8ecxZ6c5+LCwrHgLUOsbCYh0YL4A+5+G4d7BZe2/ejkAYaK68CEiMTX5cEja4F9izuDR99nKs/ycyv02hC5B16oB2v/ammshL6IT4UoJDSwffbchIDC4v/YojviMKtebyRXOc3O+6ylpdLKrXW7uOqOhCFdeVtGpjrj737fvlR3auD+vx49/4Lg4fgIxbNnEd4jzQUKskMtK7UbN2AZzVX3HricdeVRQuCnd9dR3WwrE68MqbAIhl2nDfFk3ZsJqyD2g2iJ18Ffs57JaP7j6sYzhubNq8UpNXLZXvuEk6/9YR/eRHv9aU7ETdd9fd2rNzP3MTVxDW+frWPjVwTnHsf3OJV2hjPFbefLPSYmP1yE9+iktDtFbfsEJPPfq8Vt4wS7d96E6Azqd0/txllPBRyp82CYB5MoB2lY4cOoMVPtm35KfetuVGNbUCMGJRHQ5o3zvQBqEtF/vhBU6cwzkcHgoPXpA/DhKLl8zU0ttvVkdJocrryzVtwgzWhSv606639anPPqSrhYU6e+qYVq5apoS8PFTCPYrJzpV/SBS1iCxV3C3M7bfy1EmVnj4KCaeQtbwNUHkia1CkAtLDcLZIw/HAo/1vX9HrLx0jJiFA3/ru/UrKiEIB2U/EQAU2tm1YIGPDzD5w0cJ8TZiSzT65Td04xSRPysfhNkW/+f5j+s2jJzUuNUgrl89kbpp7iI+isNZ2U4/SkuKwx+2BgFWme//pW4qYfpPeeOE5feEjX9NnP12gB774Df38G7/TC8+TW0w5+8hnZunuf/46ZbVde17ZoW3PvqXUuHH6wo9/pvId+/WVb39PX3/0K5q84AY99vAjeuX5I4ocMaJHM+schBnIMM0tcCZiwhUDya6d7GPLmjenGn/Wl2DqjJlsBMCWGkUhawpY+2P7eHt0drXjtBBKDcYUOBSyKXErHupMGySrXiINDDeFf+pEIMRhweym9lqW/DD5trYe2b2FkUotc/0aqdOurQEjynCfYfcnf852xxnH8nNHAUZtQ2mK2B7ubYyY1msuCuYAwD7PuY95Xw37z2seaxqb7MxIlKo40Lix8+8HWA6kdgcbi4/X9pIP7tQ3rvegIPZv3Pv0QaxsG3I5ThMGihppyDJlnU+03Hfu95x7D+fMcIFg7GJQ9wax17J7NcTHrF9YvqOUHeH+zQBaZ4D+6uGAt85dC+PN+wQPcd6AyxFBHi1bAilzTgRW2nYPaTeNtv7ZkggMbveUEGiGzMqeddtDLI79bUd0pgHXAu5Ng5DqT5wQpsXrFpct//QfMd72Prwj4B0B7wh4R8A7At4R+HuNgBe8/XuNpPd9vCPgHQHvCHhHwDsC743AJ+5e/Lz/QN3WJdMyFUljorW+WrVV/ti1miqPm3UamgY8OrAkfQHLhnXxx+yHg2hq+NCgCaNh5SIHthdlYyBNTzcgYDF5keerAY6wChvmpt1UsmYvHAigaraT8eSoBQbTBKZ5a01lAy4NuB3jhBtz3JoS3JjTVLEGhDUOTeXiAmQxzMVASbvhdzBX+8Or/B22uOXhWtcCYJnjC4TJ7kdD3G7oTVgzYnaJjozInsN78zsDaMdsEukBA4zaY5QmpTVgh4awJcWy0rJpo2i6WDOih2xfa8wauNsHIDP2QIFLI8LX7KQBiq35a1ZkpuQ1hrzl5BqQ69ghcyDWkLGmSI9lqKJEDjQrQFM5O/m+vD8NEF+a0D406AcBgYawa0ZwhXqITCdA1fYBLGcBPq4P3gIA8zpT3lpbI5Amj8vJJTYVLc1tG2W+k3hA0KQ4Gt2ABB5yvbrI1G2hCWSZVqYg8qch48vrwJOcJk0QzaUwxjiUZgwHBMAzpBSsFafmpQCaumjA9arkYhsALraQqLuiI300PjUS5Q3WqBXlTiO1FzV2LPmDkfEB2oRSclJers69fUJHYcNHkbG3AHA2FNLASZR+leXlqq+vFU7ASs3IwVYRWz8sW5OSI5yczW4sEQNooKWieszEJtgs5yZh8ecTGKwDLxzRcZrhAXTMmlDp9qNSXDwPNQiqV/8Qj9McH/RHSRJi4xCi3rZWXT4dBEDcpU6UIq39HVp900rNXblENWfP6dTOEzQnAaFQcDaTvTYO9cu4jFQt3HKTert89L2P/URF50pQUOYqNjVUreT3BmETHUc2aA+NPbPCC0a1bI3P2vo65mYf1srpHBtK7N4g1GtY/2JBfcdtS5Q0IVEdAPNuU4gN9gIGDyqGeVFxpklPPX1Qly53KDkjGVvmMOxAg9TgW6+ChGTFuMibA7zdd64cxaSfvvm9j2vRhjlcCiDlDnmilZ+71bjvsJ5+aq+OHq1zMlOjwgGisen0iekm+5VGfkyaTp8pQr3V7jQgC6ala/Nt67AQDtbO7W/RYC7XxrVLlBhP9mRRBfMkVJfInztF9t1vXv0Nucb5KDixrCx9C6Wp5TK6dPEKGY5HKrARrlcggHYcSsxgrrFk8k4TaNR29TYrMTVJUfEAzWaDDjjz9p6dqI99df+n71dU/iQNcq2c2vES9WVQkyZNVcrEPI2YDS15qnUc09FtR4DER7Xl059Swqw5nDMqLlRQCOz43vo1UF3uqGR8Ud7KFa5Bvhd/ioURE4b4EwigbMAP/Aj5os4e9u+DdtCNar9Hj3/xX/T6C1hJkjOcSfbiAkDpaXMWyyc6CbAQhWZ/p4YHyDUlY68OwkBQiIt840QFxadSgwBfLRQPYoUTaocyBTQLQsmgru7eq7JCam5dpVNLo8hyiwiPRbVbqYMnGsk5bEWZlQSA6AfIAXiNPakPDdutm+eS63c/DVUsyYuOqaz0qoIA0Ed8k7HkHq9olETH3j6oY8dR4JG/3MS5Hj5TrT5AgSA7P07S8shHAJutYZ+cGIXKexzZ05MdsPIC41lYcgUCQid12BeVebiWLJqtedibx6clOuSZVsDwUjKXq/m7u9NyWM05gMZveLASUAP7kePa0tLCHG+DfBMCoBcMCAqwSk0PR+3cT6Fpa0JBT52KnpWNrXKk8qcWKDM3l/pDJmvNFT3545+oq7ZWH/2nrypjzmTqXb26UJj//FO/1I6jbSje/BSKur8TINyUlIHmYoCS6e8K3pptJWtGEABoZKCHsRprnjc1DqiVa3fY1i9zo2BdCwSAikURGBVFp58aO9BrSin+RjHYS5O5nWthoA8XCQNBAUudnEJn7cHdgnEIsN/ZGmbKJXN1oHYbPGBqYl/LeqcJ3cfYDzsN7zE17ijjaeugH5/vhz13cixEE2ys+1DdNkCg6gD4sbzcYRwhQvny41FyD/Hdt6FsM/DW8nPHNEosMEYu4idbh5xVzaIM3gMOMKd2CFsG3vbjrhFPXuIXHlqvG25foJLS8yo6XqjKC11kkQLIUetnzs3Vyo/OxlEhBRVwJGBsmvY8/TJ2v1iurl3JukduPfVw1CyOAQd9IA7teuuwGuoBa83Gk/W0C6C6k0Z7AOqv8enjyNdsxZr7KtdUCOQWAD/Gp38YyRjvEcj8M4tbH3PPQOWZQq036/BeAJ1AlGW9WKhXVrEW8D3aOZi7ha/Zfrz3eL89soEV13tcL0/5GniLwMxR2/U7OcxGBMD2mvqXEBulBD6rDuLEUH+3stKjNYPc8ghYTyvuuZfrNlEX3nhTv/vl4wDUieSlpqlgxlSNm5mhgMTJaisv0XNPPaWl5LV3Qzg6c/KIFtywTLNvexA3Cbf++DyW4j9/Sy7UZLdtWaT1Ny2F/EFNhKDUgVq5tZ3oCoZo8rTJkJf89dLL23R4f5sio0ZwVAA8Jr80lPXC09+irBxseDMyFJk6njpWqRrUy+PHFXDcgagFyeZugiwEoBRHnWq+Wom6nsxRSBMh1DUXhIVkCBxl54+Tb5+gSL6fIRTFgaHjUexCviHTtOLcCYC9SlSI8dSJaF24XKlLKDWHqvshYozogc9t1LLNC1V8/KT27TqkK8UoTSdNhNiTpbd3n4QI0oY7h6++/6MHyOw0i9QOiCceLHvjdBALXD/W2DWQtIYBzX1D+DfiB84facGqu0ql5ys0c0Wctt6/CUVynE7veUdlJbWKSZ2ouas3KDInVaOd9Wq+cgWVKNm77BWff/RxbKiD9MEHPq7wzAJ1sR/5w2OPqBUF9Uc/eJc62tp06kIlGeFko5c1qxc3iwj2snXk9JY1juquW+ZCVEnRa6+/yRq6irrQr6d+vUef/9KHIGwl6pFHHuMaCFAS5DNTfQ5btjgbrtjYGJWWk82J7XlWViK/w5qa/N22zibss5eyZrJHwB7/4oUi8lxLdd+XPgNBLFMX3n5L2VhHd0LuKXn3nOYvW6MhQO6Xfv3vmjdzBt9xO+QeH81cc5Mqz5zTuaJSLV6LQ0bmdCIysGh3Ik7ckAFadOLVbTqHq4opPROT03FWGdX6dcu4Fvu0/51d5MV3ae+uUs2Yla4HPr2KvRrZo8g2XbhXBLAXuVxWr8bmEi1YuEhZCxc6tWS4uRqFK1m22D2Xo4R9+Lu/ly/g40c/uAWg9izAYIOasF7vYh+WTH1Jom7c9bkv6Ff//qyefn6PfvX9+5QxdZ4+e8c/qulSN3bKkfrsI/dp0o3zIY+2yzc0lf03xBrmewD15K3HfqrXtu/Svz77r3yP4frcp/5Zp/ej1DX76MY2xjYUJ5QRJY9P18Qpi1Va2al3j55AddzgAJZhWNm7YNBAYyVSghrJGPRxT2BEmogIsuTtSufGoY865u6BIArp1YXrQmR0NHnCg+zrLF4FMocRVAF2cbNXNMBuEA5BdqPihljofI4pfrmG+smottprKlx7XT9EJAOJr1nB272DC0KnA9Dae+JaMUwN9zDP2yARdFHjDDS3Nd0cdv4r8Na5r6JKpYW7AecjxhyMIJcEAsgHAqQ7t0l+RlDFGYVabNm+bjf3Q+y/erhXMAVtvylanc8ZU9raO1r1GwNvjbjLuHHe0WaBzhbU7ocMvPXYvcz/ALwdc8OgthvADXg7ShFKS/TRmtX5EMV8UG2zl2cvZ/s3X8asp6/LEfGOmo0042sGFRZT49wLcWBHyvrVdrlG4ax/03H1WbJ+xbYFDzy+6brF3vtL7wh4R8A7At4R8I6AdwT+TyPgBW//T8PmfZF3BLwj4B0B7wh4R+Bvj8CvHv7Spw7v+sNjy2ZnKT2G5jCZm9XlI7oCc76LpoofagUDJF2AdtbPNEWS06imoRuEDMJu1qOw3grFJqyzuRm1GsxsLIJLsZ0rutqtYSyVh1FMAaU64KupQM06NAZVTVAILHYnn9YsiC3n1dQuf1FFWfPAsel6L1/WnheIPWYAjRPDQMzaa9Sa2vYadgl9HrthHwM8PVixWtZiKEGOw769Y+pfa0ZbY9rJ+AOwAWTt60aVSrPNnxt/x6rMGOs0NUZodhs7fJBsVAOFowEj42IjHTDXsq2uZSteY6WPWZExXpyDAZ1mu2i+XX2O9bD5kPE3zfdryltT4VpT3NR09lRT1FlWoT/NR+d4AGuGnYxMyxNGzcOY9g8CaJD5N8hx9Zv9mZ3Pe7LfvzRpTK1H88TJaeR7oxEUSlcZHjqWe4y1ZfQ6oO4gWbd+SkB5yyfzngFqg2XfADBt5+2o0IxFT2/bBElmM2nHj8kuObmBSqSh2Q8Dv6wCVTFs9yl5EShlJqu1sl77zgAw8T3FAGBERvgom+ajAEQ92JlVnu8jMyxW6TRKwxMGaNgVqb2Z/EI32WjkO+ZiIxgfQ1YjAFAYwGtJSamjQomKIucS0KK+qRk1boZS0xOwtyU/kEZSZDRzgkyzUNTcNm4pqalqafRB/XNG69auVUb+DD3zw0f1DPmoCXEBunHVZG2451Ylz5mCNV8VGap1AEv+5KT2afub76iXs1y2fiPN85momgwkofmDwrCnplpXAIRbUJaGQD6YkDOBhrOfLp1r1KvPnMbSrwml0SRl52UAmHRDMgiisWQgTy0Khm6uk1DUFliucgFERUbq7PkyfpfiAFVnzp7VuMwsbBpjaFV51EgGaQ4qlZVrVtAoq6XT1aBhmtQvPndaF85jwxqEWsayN9MiFJkRrqVYUV5GTfX6zjOkwgaRhebWxlsX6TP//DFA41j5omby8UH9UlWsV3/4mFbf9VWFji/Qsz/9N73x7JuAmAFq4tgWrpurD9+1Qm+/fVSvbzuogoICpY+Pp6l5UY2QMdJRXZvSZagPQAR1RixN5BmzZwO0efSdX6KCQan7/Ue+S1OUWtJzSqEjDZBBUO0m5ik+GwtcA4DIWB1ox2L55Gkauag3yWyMjkqimR+iiQAMqbPm4fM5oprz51SM7XAtSqrkzFTAdjKAyy+gYIvWzJkLUOiSD1xdwfedAEjYyBwa0IIli2nMJ6sO1XVlLRnBgJ0JIQnYFgapr4fGtcFlNPoa2rtpuHJdY/UdnxCvMACt+ORo53PcAJ0en1jFj89kjLvlQ47hkRf2au+bp2hGD5IzGKJwms8NHoBhVORxqLDzpk0EpMEaFsAyIZHs4IQErChbVHjymIqLigBNATewHJiYNxGQMlgelKIBgHo9rd2ojDLU1t6gGqy/rYHb1NiO2mkKjevJ2vbmDu3ee4783VDyHDM4niFVMZ6zuAZW3DgVa/Es+UUHq72iCaCjQZX1DVxnfdj7msoP5d3JIl28VAcIEKx4lCb52HCH0PDNL5isJKypA3hfh4DD9eWPErSjohQwlCzgxBiFAwAAIABJREFUFFTYgI0DbiyqIfR0ModryRE2sCwDkD2jYIpC4pOZl4wlmZxXsKj2o/nvIn/6fPFJlZVfVs5Exo964QA+1BZzWejCgtnqbgzAjWFuQ8ZIocHazL8NUaPDGKMJk9JRoU9TBqrpjPwCXdi7Xbv++LbmrpqveQA7AQHBatx7Xt/99sso8huxeA7HQRgrb4rVAMo0P1P4YJt8/cb131bejtVFs7a22mn2zmabbAsN/83aE0xHPDqkn2ztKAg5KJZR6bV4QgALIRVBbAkGvArBctPl6kedHu8QNtxYtw7YPEHMPYSirKoedRSArtPmNvWUpU0765w1wSEQOKQkZ6Fyaplj/eiwkQBgHfd61i2HvGQqJ6tN9gQDfrHmBTjmEqKpTW1g3bJs3YZma5TbG0IOghQUHmSWtNj6MvYG3lrmra9/sLXZLR3QAT6Hx+wv3lOAjZGdbJ3z5/gtg92yXYNQp6Pj1pJ5SagA05Q+LYV85cl668nXyb69rGbArCHOJSLdpcl5qSjQp2IlHaU//v4N5zt/8MFPoJyuQ2lbT31iTeJarK3s0Jt/2u/Yjo9AAuhCtVzZwnpLprOHZrut/54uwG4OL5q12AcgZWi4HwCBSAEjXxgJy5w0uMYjAKjiE1hDUMl7LLcUi/qOnlFs2iFxAHbYjsRcOQy8vTZP3p+TbPuAa44af717ej+Ae408Ze9hJA5zm7Y4SLMhD8fSOYsYgAnUFF+AIlK3cWRwa1x8qG69Za1aULrHYuebOiUfQKFcv3z4R6j3PFw3OVp303rFTMeGHMVwIerbR//1SWxmUckunKdYsqSTJ+TrKDbIP/rBq1xfTWS/x+ojH1mr1PjxOn78XUC9QvYskYqNigdg5fwBZjoA/rp7OyE6ZZIVOk4paePYw4XryOFzKi29SN3CohrVXSd5lL6j4eqAhNWMdaxZ1xqg2MNeaRASiuU2m0Wqv80L21dxzukpZCwnA8gCsg/GDWG1O19TZ050bONf/9MhgK1wcrM7mDUDSkyCZJWbjnuHRweOVbCGTdadG5cDqLcxlRu0ZM0cIiPMTtkNeEj9v9QCaBkOaO8ByEfh6GnQJx9YpVmLk1Vy6RKRA/nUnRA1Ax6WlZZrzT33s1dq1Ilj25USO47s2Y+QlRusCwe368WHH8XCekSbP75SM25ep7rLV/X8T19SNdbMC25fods/sBEC42WdPHIAQDhds1Zu0t4/vYhldBUktamaWDBVkZnp2vH4I9jwntYXv/TPaqnt1DvvnFBjfSfzswOb71FIMIvIMq7WkeNHNXtOPpER3eroqtWPf/NVvf4cUQnb9uunP/0nxn6fjh5+F0IL66X9YWyzyBeeyWtcgIU7396GtfIElNozca3o0+F3D+M4kYIyFFIPAG+f5WNDVvn4ww9zTY7o63c+AJEuTPd8casaAUBPHTzOXNqswHHZRE1cBpRjfnKMzYDP2dgW7wZULoX4s3rD7YpPx86aPUU4a4UP19QIe9Keji4UxntUBJmnoaROM3Knae3qZbi1tKKIvqQD+6tZaxv0kU8sJWpinsrYx/ThMDBt473MkWjA7Cs6sH2nTp24AClgPKrpNUqaOEn1Fw+op70cJ4po/e7xbRACQ/WBLTdzbXfo+W3HicAoIic6THPn5cvHcsSzUjRlKbEAxaf0ra9u09L8qcoJ7db0G/I0ftOH8PttU08dRL/QRPbQiaxXDXrkC/9PIcNd+ugz38TKPkPf/tQ3dXx3IeC6NGVCkApmTtW8FctU03pR01asVmDUVP3Tg9/Sq9v24HQSDIjpYozDqcOmPCUL1rbx7KfNGceu+2BIWdeiU6wMj3Lf0cHYWuSI2TA3s19rpX7Z7htDAIg5Fg0BEcWugegQ1mHq8HuqfXPfcdwePD048RAxw8/DrL9273Mtf9sh0fB8FzXLHCsGiR+wzG9fiC4DkDs7O9wogG3NwHmHa9Iquq0vY3dUBoL+51aqqWdjWK+s5nILxIsA73HiMatiW4/8IbsZgdbuzfqMOPrePdIQ9wu9FDo39woOvYi3Nj8Zy02387X7j7+At7j8UIetHhohiS07r2WLB+A8bPXXXDKM4Hud4xs7Yuz+WRYDDbzlnmNCup/Wry+A2IfzDA4lwVhc+xlRlu+mC1t3s2aGb+t8/gBkXCPnGbBra9zes61qLqnGjj1YN944Vzlz87+w6P6f/djbI/COgHcEvCPgHQHvCHhH4O83Al7w9u83lt538o6AdwS8I+AdAe8IOCPw1GM/nL7jhcePrVs62ZUcjcI00I2CsE0VdW1qddNsACQyVU8AAKwfqqYxC2MAv/eYzJbXFIHyNgylz1APykSaboOoB8ob+nS+rEP9AAWDNFlNWTTWeBgizs0XS0NUsTTC7f2sOW2NWWNv258xC2FHGuu8zpjfjicWj1GaSn78mzHTDeS0G/sBFEVDNBXdg2E0v0ythIrH7C9pZAdimThg6mFrY3DcjjKWRqQBkv00hLvJ2DTAxBrl1hyxpq0d54Axt1H7BqAyDcEmLRwr29hIFJq97TTMAp3jvtZssKxa+9lpLmOHZoCsHZvl3QaYotZaJ4ydKYnH1MQ0IxgXs5h2AGqOyUDwQc7DxjgCe117/SgdCGPQd9A0bSeryc24moJmyFFdWT7f9bZGfwFvbbxMiRaJlWcw496ButZDc9C635wdwC3KhqgxO7G+AbILe4bU4uYcaAQZUmCYuCmuzTZ50DIdrUEDSJBCUy2HjEu/IdSqRR5y6rCKQ8Uze0aa5hRkqrzUjQrmBOB5uOJQVbpCh5U1MRm71CjVnGzS6QuXAY2CNGNBBs1lrJqx07t8qZfGU7+iUcTm09jNHB+LsoacsLhEgIZBGpxH1VDbijVhFzaYQcqcnOaoWq0T1E/jLiTET909HQAVAwCg+TSiAfDqSlHnNgH0ZgAIzdfbO07p7e3HlJkarhs23qDsmfnY2NHybK9T1ZULSkgLwcK4EtWSNGvRGkVmTVYQDVIM6cgprXey/UZomva3tiCcxO6aTNCzZw9p35uFqCd5FmDInEWT5Rc6Sk5qG81vGm+mpmTeRNqfcOyWUR3n5+ei0qnVU799VQkoT5PTknUe69yOzgEat7GAim00T1Fp0JSalJeD8ihaEwDeIlFgPPvUTp0+0Y7qIxNbzBDyP0tQHI9oLpm0vQ1NKkKV64pLVw25reMAcabNyEYxHg/YlqGceSmAGi792wPfUGz6XN39/75CU2tQhbv36Ddffwb1kFsugMc1m6Y79sa7dx8EJAb0HOwG3AvELjJJE7AbLiAnuBfl3ekzl1HX1KibBnIyKtyhgFAdOnGVvLcQAL5o7AfJ0c0P19o1Nyp51nKKCKBye70GUdcEA7b3kHV34d2LOmIZuYrGqnOCggCWPFi/NpKTOYzy2IAeuybcKGinkwGYGRuvOuwiY8x2GWKJAbumtlpy9x3yR4ncUnERS+LT6mgmt5WZnRIXD9hp1ubkrpHVG02T0k2d6urEXhOQs60WAKu/C8EQKvKMWC1etVBhAN29zQBg4Qk0Gd0qPHRYR/YcVzsN+OjoRIVHQfSgLtWbPSQqwSDYF7GAc9kTogDcs7CLXY7Vej/H7nYgorPnzmJtSU5nTZVyclO1asNyjRufpNrqMhSLAF00yPtB02bOmE7233idLzTFq0cLZ+dTo0Z05CivL0LVPRcb2ofI9ON9y8n07efvLDIYG7kmXgaAvwQQMorSzxq7pm41lVA8QJGBnabkm7d6ovLmLRRMBf6NOmCupwDpI9aMZr75ofLuRh1nzU6zlkWihXLdai21CiDILAs7qqp1FZvbDjIU45i7QQC2FZcgNVyqAuQhP9Gf2ovN7yC1KwAQNDdvkpPlalmG/dS+cdgrB2H73YFNcxcA+iCWhmYPXFfXRZ1HIch3Y6BfgIHtvG7ewhnKzIsDkG5XHQBKPFa5y9atUPLUiWoprNLjjzyvF169RH5jNN8LaqfuWogAgdRKswK+3uM/grfvB3hHzCKTbywS5b/Nl16zTUb9ZI4IVmfCWD/Skn1RLELKwcWgrm5YjeSoW9Z7EM1tiwRITomElDSiyFgyTDkXdyvNcH4fE8e8Iwagtt4Uz4BhrC2DQ2aDbFaZlqlr9vSWz27uEpBknPWPRjfrFLjbWByA4bXObx2BrAPcjrkomGVEj3AcBbgJxV4V1SqAZafHn2uaRrZZP0NqcqGAioRkFY3jggdAtA3r416zwr2mvH3PNvkaeOust+/Z8ttnWM68ZbObE0SwD5mZrMVxEV365rcfUO6aKVzfPjr+wja9+eIJVZQCXLT1Qv5I14J507nuWxz3g3OFpRAu3Fq+YqU23JsPYIWyHev6ntZOHd17Rs2QQMKwY7bsxt6RaF2scaNYReHc3uM0/uMBLgPZO5j4zPIUnYx5QyCYs/4ADqYhdjH/YiOJLAhhdHATCQR16SPKoQXSFckQDng7xJx7P3hr5/d+8NbW8us9rpd5a88bI3FZpr0BJ9g0M2dSKQoTyYGOxtq/u6FGNz2wFdLSOP3uxz/Q8vkLVARRoiegT2vJFE+CDHJkz35ArtPkWsdrC7a8YRMA5zjgq0Vkzl6sYMnHcjU+BVWgR2++flRFheVaQvb5+s0LFIaTRW1rtdrLO50McYtZKEMZG8A+JSs9XamJ8UqBlJE5HsIS4zLk06Ljx45itcpeIAi7ckghRuow0Cg8JBZSVYOOHz6j7jbmDcSEEMhNM2dMxt43g7qDmp5rox2yjMsvgus5SscOoeI8W8Q+KkAZkJCyswHzqac1lRU6f/oy8zOY7xFgk/V+401zsXbOR+F4XK9sO0mNytFt983TjVtvQU15gHpYrZmr1rL/8dHlkxdUcfySThwpR0ncz34NUl4wazzkrY135ikrbwIO4IxRRYVyV65Q2ZGT7HGGlAf5qrejSrtf2aU6yIirb/+gsgqyqBnleh2F8ykyedfcOl/rHnqQ/US8Xn3i99r2q9dxmxnSFFwG5szOUxuOAa01rVrzsY8DOMfrVw//K7bA1boZ4H3lfberpviodrz8BnN5reM+sX/fflVWFJNTHqb7cQoIYK3Y88pzjM1ZZSRm65WXd+m2O5foVgDCr374QUd5ueWOZbpYeBTCEGSB/mD2OOQh8/psFND+gLfVVTWQMTJx30hib5Ct3z39LMCgi31QrTIzEp3vyweCWMHSxcQzTNabTzyrg3tP6UMPbdHij9yn9toybX/yaa2+94OKgUTAh3DZsFdBMR3KNTaEjb/lmVdjd3z6eJHGsV+7dcsGyFbh6mEdDsnKYB0I18lTR1R9uFjnT5TKj33zxvWzlDc9V3XYde/ce9ghz931oa2A4Zf07qnzmrv+bkiLMZC7IhRBRnAJNv6/eexpSHW1+vinPqkp0ydjn/6o2ltGlDdpHsd8GNveFqIalqiqvE2VkBnsHsOiM+avmq04iIH7t7+i/Sc9+uRD9zEWyeq/dFaRkyeLIGy1M9dPbtul8rOluEFAlmPdvuWeDVp+22b2KGV68WdPyJf9lQsi48QZE7Ry6yYso/PY0PrqxO5X5IrO1LO/3atnnttDjEOk4simNUV5QjSEQFT8DvmTmmwuCcaeGbEYEn42VawD4FK3R3AS6eg0Upg572D/zNrQbSil0UnMJcgIOaxto4xrrClRsdc3cqk5+PgZEZX37DBSF/9t9wfDrA92T+DUXotxsXslPsfs4QcBdY1I5c89hi9ESVPf9rJPHqDm9wNY9nGD0w+4alntRhKy+yer3395jEG6tn4E2bVv6nlA8kAX8QbUcSNuWk2zvf8oRCGHlGLKXHN9YK/AETp7hHZIMfZfFhkQbOsHx9SHHbUpXR3iEeMWxL1KBPvzMN7X6uc12+Ru4lnMZcLUvVbLr/ewexODnwNYJ4O4/xmBADp/bpxW3ZjF+/cxXh4+M4g9MKpx1kgPWekDzM/BftYD9i292EB7INCGhmOx3Nmho6fZI0Ekmz+tQDeuWTFY3dm96ObP/eLE39gseH/tHQHvCHhHwDsC3hHwjsD/YQS84O3/YdC8L/GOgHcEvCPgHQHvCPxXI/Dzn/888Hc//MrlOzbMyFg2NxFAo1Q1l/tVD3hQ10rjgea89Yb9UY76murWlK8G3lpOnyk2sdkKDw3DjhGA0hBRa8Zje1qFpeSZyy3qook5YPfm3OCPgbeoYvhvu5EPjRizSzZVhwGaBio6Bs3WpKbRbGxxa3xYg9bsTK1j3QfQ4Lwbx2E5tPZ7sy42Rrjbcj1RqPrxPiFBNAvCaUqE0ijvx0aNlzlZvQA9Hux+TUUyADDSRYPEwOJrGbYGJBhzu59jsqZFMPZh4G4Ab9bUpOE+gD3qEJaqNEiGrYFjVpeWl8ZBW3Ojm2bCCOz18Ei0STRorDkzOIQ9JU2VXpBXU+za88NQmVqTpp9ORjeNO2t+GChtzZoIss0MELYMQhuTTjLhmlHE0mvn/A24tWO+PnhrDZ2xtrMj02K8B8l6w5Y0GJB0hKxa3sQaNi6AnThc32LCTPlGMw81WDNj0sH4DZAX5ci8ePgbs55jGDJlEcqtYFS2YTQVJ2LtGx3ap1vX3qwq7PGefvE1BWMtvXDRTC0iC3fH9gMqLK5R5pQpaiU71BXtQ0M0V2lYCe89eFrNXW2avzBL61YvRqnir8MHi1HZ1tDw8igpNYoMzQjsEeOVmprOzOnTkX1HUGcF6lJRo65U1dNP9FNubibNxgSAulqa9cxBxrQK0G8UsCp/WhoqaMa2pxnb2UTlzl8l/8RcLFc51p/9wFGNWI5bDoqUGagQzXIvf1kegGiqms9eUSPkhWbAlySaw1Ow/RvoR9V4+oSSsYsMYr64AdxGACuvlBzHjrFdO19FRQLgv2bTLI2i+iqvrKP5SxZefbNSaGBanun4cakc/3mV8W9uRwUGoYDvxYd84I4usywFGM2PgixARhigaVtdh1raGgEDC5RTAHA6MUsH9x3VL35+RPfee6+2fvmLqNX260rFu8oAtKs8V0jj20fTl96MleZLakKVmh2TgjU3wDuA4+Slmbrpjg2qO1Gobb94TXm3rNT8O25WeFiCRsq79H2ayvtPXySjMtGZf22dnVw/2HsD2CdgV52ZTg7wolnYl6bpnZ3HteOtU4BlXEPM6yAsL+/g/SZkZurRnz6vS2VNNJwhdcQMaNmKWbrrA3frQuE5FP1l2nrfPcrIngAYDmBXU6rjqEtDae73AdQWXbmostoabCFTlJ2erQEsUzsB7iIAw7LIS+7sHNJVmrEhXANmTFoPSB4EsJiHSjoGG1IfbHlDsWMfxn6wF+AjPTlD4ajRzE69AjVPSUkxWc/BmgIAPcy16EMOZxRq4SHm48kzJxxFk4vrpbHOD9XqJTV1tKGsjWMOxWAT64LsEKM6FGyVKMzDQ2K0cO4cTR6XKX/qYDDvO0yD9dzZ09iE9kBEiMD++IqqcTHwGYqiNNIA9unSPNREOXlZKoYw0EhOc27edCy4xzmK/RJA0JoqLC+LAUPbrgK2TKSRn++o3lv475wpyZowmSY8ub411Z16Y/sRlVS2AID5Kga1bSh2kPFJ0RqXjTU5ivQwFOLdNDxNaTgAkNWBOqcL0CUWkN7mUxQKo9ZmVEscRzrEgmQa111d3bpcUuGod6IAQvuo6YEo6gwst4w8s5YfACCyEtHY2o76vgp1Xw81FcUvSp1Q1oNgAGKrb1YXA5ibLgAGf5SpSVgcW8brCKrUCDJ1I7FKHgDo7eWYBlgfqqobyUiu0wDzys/jq27ymIOxX49MwdqbZnFfC+gb18e6B1Zr5sIClIp+evTHr+gPr5xWCGreYHwpB/pQ32DTfP3Hfw/eRgDe2prQi4uEEVkMNw0y8B90NCPdmuW9AGSAgU0QXoaxXqdeugwcpTEflxCBKh8NEufa1tGnfjL5YiBtBEHoaOVcej2os2OGWGPI7UZF2glBapi5bJQbfouluA/q2AD+jGUcdnNNDFj+LTmH1x6m6hx7jFX6UdYCyxVM5HNjyRa07Ftf1hi+ElVBohox8NYyFyHwRKAMjsEi1429ZjvriseIQPbenN+1zNv3g7cGFvxZ+WUYqQPesjZhTeri57T4AX3wnhs1d22BYlMCVLz/iLZhWV9S5IbEFKT8GZFaMHuOasoqAPkMMO7WS39CiU5m4vzlU7D4Rf2UFa7qsmLtfnMPa0EM5KUwjp38TIDnImxMW3Cb8Oc7CQ9nXWSfYa4bw2Y7bswmy+F1cm6NtIX7AghJEHuV+FisrQOIZGCdCyMjuhdSUjMBxW4P+xHLQwRUGNOWvZd3byumATPvPf6n4K093b4nx1WEjGEDCgxhj8IjNBUQPYmxHkQNlpEdpQ9+6wsAcn76FVnUiYExCiKndXAIAgOAQ2xCEnuGaFwdIDmw/8jJznHWkatXsaXnQlw1f7UKT1zWq28d1bGzNVw3gbrt7oW678uoDiHgXNi1G6CvUSHmnMGeaAAQNSoxDpIP4JCpBpnEjXXtulhyHoKTR1PIWI0kw31SwSwsc2c6sQzmpOHphdRS1QBQtldF5y+xLsYCAPtg0VsPCclPs8jpnYw7RiBZ6YFkl/r7o6CHAPfOy3/QcVwGoiB29V01hS6AE+t6KOtHQjIZ8qzBgawHbZ5OlPydkGZaqTutau/oZO0DCMZJ/rbNmXrwHz5MzSwBuPfT7Jvvc8aucN8OPfvrF9lfouoFGGrEfWNSVo5mTgxzHA/is+NFJL1OHToIwDxX5RCj4F9p3srZrBvxevx7v9GTTxzV+g3z9JHPf1qprD2nnntWL/77Gyjk/bXli59RAkrO3qs9OnnwTYd8EoVry3iycU/s36/fPntaN22cq1lzZum1V97S1Wr2NeOSya0FAMwK09Gdh8GeQlR+pZTvs1c33DBXGVPSFJAQA4ALqaqpW+XvntG2V3fr3Plq/etvf8t49+vBOz+mRfMnsH/G+j0okM+MUcWVZiIZIiHs1SiGWhlMjn1lWSPXQLNu3rQZW/E9zrq1cvlivpdBFRefV0NNnXoB/yZNRI0YgFL7zCVs72t06ye3at09dxM3UEtO+SHlQxgIjMUa2tlBQ5pgLH39jO7AuKKwPv8uhIDDeyCp9GsGSvkRrqNegMbU3ClkTWdaQLWOv7FXF989jZNFAAQ4bKCzJ+qrX/ihzp1r0Iq5+Vo+b7Z27Nqng6cqNQIBJ415nZWVpPsevE+pZPoW7XxN3/zavwGKhmjtihnUeyyzqSO5ODkMsG9uaW+Sfy/7TYBI2ye7cbrx5Rrq4XqdunC2Vmz6vKrO/En7d/5Jaxm/hKypqiq5oO3PPqdTe95VNnb9M+ZM05yb1qiL6+D3P3sS2+wSrVo7XjEQHOauWqG0eSupC0SgkMPczn7k17/8tV5/7SQEALKpWeeDI9kvUSfCcRZJjCEKgJxzklrZV5qSlfsO5vY1Bx07xhDchfohbPZCrjBCmIGoQ8zfQeeeZcwdYZSxG3M/GMseN7AbLpvi7L6CfUMgNd9+345TiK09DngLMGogsX2GAan2MADXl8/p7cLqmBowwDxyTBgcVwQjlLrYQ/exPehXDzc9VE5+by5ArGnXJXuaNtechwbZN3HfAljuZL5zzLYfGXTWGsBqztk5BD7M7IhDUBl34pbQQqTCwChkVlawEMbJPA06UciOgbd2YJyn3Q9xriEW0cDbGfl0kD89EGrM1ngs0uMvZJm/EGSs9Qv4S/0JZM3xdbMOEuezcUOOZswI49wHWIftPiiQ/UUw89UiBXqZphwoBcEiVTqJmrB84SD2JFevVjlRFfPnLoDoFaXA8Oi6s+7LWQ899JYFD3sf3hHwjoB3BLwj4B0B7wj8nUbAC97+nQbS+zbeEfCOgHcEvCPgHYH3j8CirNhdk8e5brxjUx7qnGa1VI+osR17ziYsCbkRN3WrDzfmBlSaSvXPylsno3bEsU32x7LRD+BzBGWED3axDQBTp883CI2iPAbsmpWWgbdkqIbRaA6jQRARBWfbaUygVrmm9jTzLRqh1tC0prl9pjUs+lCM9tGMGKLh5PNe/pI1RixKctAY5qjNerH/GumnsQzYGOQ/4NhqRUUPwDhHwQLb2tjxxnY3G7BWVJEewIEemhp+Tr7fe/lQdBfG/uf4oMHUx/ILZWNCbIAiaSL5AmT1ukPVTONxEBDDmPgGaltbx0CNADJlTT0aRiPdY/lLjIsdm89wtGPlbI2QCLK3/JAOddDI7ujoptlgeVe+NDpRm5lVMk0cF5m4oSjXTC3ci311u7sfJRUAjAGrlq1L8/p6yls7cgNq7N8ctTHNL1M6x2LVGxAex3l3OsrjYJrh0TRqArGFNSDajeV0E03UHstco5nvNF54QMofs2A2O2hj0dMH6vO0o8Icp8nZMdgXrgdQadaXv/xLcloBj6IS9NDmAk1ERfnwj36jC+U9ykFB2NrXTCZlj9YvmAUbPgDVIgANGXup8eGKwrqxDVCpn/P0EdmYoPuRcdgoY98XhWojmGOsr8QSj7zc3p5gVdS26VL1FVR4IZo9dZJiydLs4BjiaRS6AHDaGKuYOBQLNh8BwJMA1+LH06zGtm/U7L8Zu/OH9qu2vEVVRVX0lwa0+dYViqWBe2bXHnXVNZGPOx9r3Xq9c+aIlm1ap/H5S9VYckIndrwlf+wxzcI5MT0L1ZCfLp6sU/EpMj/NjjO4C1UxYAJjONTjh+VzE/MwTEuXLqAB3qJ3jxxSKw2+rm5T3oWSOQnZAZBhADCnuzNIc+ZGKTsjSXFmG9rYBQjp1tYPr1d4OgpmwGwf5uRTP3ycuRuuLR/5gELHoYDTZc6Jz+3r5TNoPOeuRCFZqTef+6OqDlUwn6LoyHERJoxoycppmjZ9mnoOntO+2nLFzp2phdMWq/tMjX70rR+oqLqL5j85hZAfArHk46pCBWk5yajXIQ5ERqIWB2zrAmzubON6CkMJbvBTAAAgAElEQVShCljUgpowMaxLm1HJNNb06wAN0y5eRYIbFyhqcgNEG3u0ectKPfzvz6DSRVUzCDgwTD7mpaO6WniB9+faADysaerAIrONxj0ECVQU0eTjRsRg+5scibUzoBYKPj8u/FaUrz2oxTt4XhdAbQIKsVkLClBjpaMG7lJNYxNKdx/sNNvI6a1yLAhTUKDFmyJuAvbIPZ2qRm3sRvGZAUjqg9L0zNlLKr5wCbKEXc8DWrJ4lv7hm/+g0LhY9VQV6cKBg6oGXK5v6kSxSl1iHtjVFot9chDApruHjDcAxMqKShqxLQCvGbob1VPi9EkaIKvz2I7d6gPsDqRhm5SWpHTmZj2Zj69ve4vXkOfagVZmNIIahooYRXA7CFwAJAHLU42CABGJcm1SbhLHPx4VTyzjfB7FfA/nFIZ2mbxULtsAVDTJ6dg+c67dNHnbUEBWcP4dNDXNtrqp2XJsmXdcz5Hk7wWGRKiOHOZIXpeB8iqWcw2kIR1GXc8CCO52o4rnM7oBd7qpYX2AS36QTAY6yWVGfQmyy/mQ40od8TXbecA0F51pP5qyZpUcAjgRhP245bfGAFL4YZ8YCkDnAxHEF2XvRKycUyYlyz8Ba2zev5Pj6wPgGW7qASg4p4ZqD2Cxx8mB9eWz3H2tWH1WqmBekLY+8DF+n6QfPfJH7dhxDvCUDGLOi8vpuvXR1jJnYXnv8R+Ut1bvbD0DmAiAVNSDut6NwtYXYDCSHMCUBOZhhNnxs34AyjY30kyO4PxQ/vgCzAdj/2ggtVBxD9C07gbgHQRMC+EcgwDi3ORlDw1FKDoeKIC62tTcRy1AJc2aMcLYGJwI5D1GbmKMbF1s6wZgNZScz3C69FRIXxr6Vt2dddlWKtaYFJg40VxjA9hSG8AezHVZ396nmhaAB9TDpqYeI/IMogT1xb4ai0+IEQOWRc/n25pjSbsGDI+8D8S85kbhKL5Yd0aN3ARJxdfAW67B6LAerV4zS/f8f+y9d2Bc5Zn2famNeu/Vkmy5926MjRsGG9NMC50EkpBCGmFTlrRNIT0kG0JN6AEC2DQbbOOCjXuTe5Fs9d6l0WjU3999xgInSwr75v3n+2Z2FQtpNHPmOc+5n+fcV/vq1Yqhvgyg6Nu14Zje31SCWhq1/mzyHbG0bKgk0xolZlbBCBUebtYrL+5TA0r2EQXRWNtPAuzkeiajNRigur2jX6dLa1Vc7VaDB4AJ8NVIJIGASj0QiHqdzEmTddkajQ074MEACuIgamk0yrpogIhEwFu5ehUIcSAUMk8nzhWNKHg7ILKYfbWpu4fAW1NW/22TwfYgH/VwnDIc0Nx3LpwdEGMS6EQthEJgcEO+4TrCSj0T9W8oyuKe9kaNnpena+65HUKAW8/94mHF4RJSMHaqzp4tglzmIad0NDnmOU6+rweyxOHDR3S6+BRgKBbLyy9VSmSSfvmz53Wi1K25SyfoE3et0KiFc5lHEDewYWVXpEPvrFHJzpMQMtK04IYbFJCegrIS4O/Ubq5p1kXWIy829qnDsgDBhzsEgu5uYjLIqV/z+kbU0qjqSxrUXu9Vdmok9vCpuPVD+upp1+TJEEiY1+7mKsbbjaKWvGpsjZsZU3Acjj1Yt921SPNvWq7BBK7xQJRw/UjBWRMHB6kNrE89qL1P79qm33znKdUUtzsA4LQLRmjyrGEQ+VLZE3oA8XJQtNfoV799QZ+791sav2wxr9GqdU+9pId/+yIA6miu/wAVowyeTn0bXpCuXIhaKTg9PPLwM5oxBfLYzAv0zFMvKjLZq6tvuFQZ85Zr6x/Xsr49rxbW7u/+6jNauPIOHEEGdOS5J7Xl3dUad+FUTbn4GoC7WCzqk9jvct4aihyAbaAqQKtfWGW2I8pHrblrx0Ed279fUSgVP3n/jRo+/ULte3Oz3nxlnaOavuHmq5R+wXBqbCsAEhEOrAXvvb4Gq5dYvfjCTo2cOkI/+PX9euiH39exwhKNzMtlD1ZHDnwC1wCxFBku9rntGjN6DO4xaXr7rW3qc3VCgroIZW6j9u/eoztu+QTXgRs1cgm1KUI9kBaC2HM0YtPb0xuhd9/bCxGgQ5dcs0i3fusuBbDXLFz3jiZecpkiMrJ1aMMzKiR/ftLMRWS9zmK/mYjdMHbJgW06uPZp7Vy/BkJTE+Q5AP6JWPjnZCkyN4FYgGh1cQyF23YoZVi2UnIy9Ry22Ns2lSnA3Y4iOpM1hTxzauEe5nBpiR1XN0Qi4cAxFsvlJai6S7R7+z4FYZs7d/E0lVacZN/ZrouxCnejlDyx6xg56bWOXb0rPkr3/PS3nJN01Pk1OrnuVdxUunTRDXcoIDZR2ze/oce+83PlsY9ctnKxpqHo7k3Pwrp9vX72nRc0MStF93/vOvVGdCoUYk183lT24uS7Aoy+v3aLXnxuFVbblSjcw9iHR9vdCvW7iYUgnn0zWyZIb2EhAKQQAQe49zEgNIhaYy4A3awPVh/jcXwwx4hGyDgeVLe93KtYBqtVVLPyNVv9EGr2APcuBv4GONnlAJ3U+Bj2tkm2v2FfNUBt62IfZXm6juqVeyIDMi1ixZyFTPHquPz0kAXOvsDiGtyQGxyCDRM1hK9A7okMsGzG+ryL+xyr76ZdtZUt0Fk//vbhaG+Z753MZy8K2UHqF/d5jkUzx2x7fwe/9d0j+cqiOS8Est/vZ4+CqwHri5PvTd3l7kHNXlvPfKpeB7xlPTb3ojDmqE+NC5GXv6DMQUxy7lL+ak22n3zwMMIoa3EYQHs/DI94APUrLh+l/OG8N/PbgN9AnCOMHNzPut4L2WCANUSsCXYQza0tjBuAM8dbiordRZzA9dTGQMhljV092y+7+08XfmSh9//QPwL+EfCPgH8E/CPgH4H/9Qj4wdv/9dD5/9A/Av4R8I+AfwT8I/D3R+AX93/uJwe2rvrWohkpmlAQS3YUDZTSJpU1kF/LTXOA+X0BWlokkoG3oSiqQgDzDBhzAVxGoDgZjOjiJp3GOHfkQTRUrRliKoNKgLR6FKuWlmr99GDu/iO5wY+FaZ4AuGqWYWZPjBiWG2w0ljQHzPbKhLdoOJxGNvf3qocJ3wTj3BrRxkz32Yj5mhvW6LAGagDNW2BJp6ELRAsY0aOsBAPUsL9E+eptA/zAKrg30E22az8qxQSOqJ3GK0ADX4OWl0tbwRoOZhhmOUqBKE9jo7sBb7H0hT4eBHja0IIKjuZIO0CSo1Iy+7LATmzDsF4FmI0FaOpC/eVr7tpnp8FBs8hsTqNAP6NggTfCGK8CsDQFVzAgkGXuGpBg4+trCNNECQJ4dnrU1nQlX4rGkOVLGQRjzdp/9vDhr2aLCVhCMz81pgbgHAvHJqzZAMTjsARup3Hc1YPlcAcWbwBhPeSVDaDasf6HNbftfH3wTox1oGXx0tSJi4nnNfp04eIkXbl4qtb/+T29t/6MYpInadzCBF179Ti1AbD+4TfbUDsOYN87DECwFkWQsNED7AcQ7KDR7QWcSEZxkmG5uFhzu2HJ9wAWxWKrHBGJRSn/xgLK9TBeLYA6oRHRNOQjAGg9KMdaaG6GKj8nmz+leYTKMCs/m9+16OjBIkUEQjiwxhmNv+lLLlEKACj6ZZQc1vAhExOVl9nF1h3ZDrCM2nUgTPt3HdAbb6zX/NkXaBQN9X0VRxWTl6lZ8xYD3KRp19r1+vOjTyiaE7N07kwsiiNVerZMK5ZdpzbApkcffwJVcIimz56iQT7bnl3HmcDBmjhtPCoSDza/WDvTvCqtLKGxBFjeHkUTDyUY6qgelIXhNMizh2eBh3VrwfhR5EEOauL8Wcqfv4A5wFVEE6qz/JSe//kPdexIJe+VoQkoMNJnDNdszkNsGuNDwzMQRVT7iQr9/Ms/AUzMQLWWgqILEM5TD/g3EuvZaTTdLVNN2rNxv97fsAfwO1uNqDQtN6wWUDMgLJqrgUYyQKvluHmCADrbPShjgmk6hvG6NOkAVLr6sAemcdzWRhYv82bOtDEanpVNBuspHT1UxrUi8gLTFQMgP2XqKF17wzJAoF6VHFjH9RgLMBvF3GsHTBhQNoC4C7u7GvLrKivJMw2JoJmJeh3AMBpZSHN9L/mBlXw+s0EXOcHZji2qgSblZyshCbRgIRqPcqmH1wC0JIuV6FsUtV4siUNQvRZgXc2xtlRgVZpI/l0yqibUvHUdqLabVI/i2rxq88jwvOvzN2vGwlkqP7BLu7buRMnspt6gRO5rAbymNiICtfdNTE4gBzWNc4mNH83zlpZmlZFLO2ZcspZfcSGA/Fh+16f1GzaQZ9sIsJTqNIF7eR9T4jc1NQGyYl+MQjKErO2WZoADgL6UHKxO07FpJss5gey9HLIqx6L+MhvjqmMoFVHbHT4EAE49sHEwgKatrwFrd+xFAQ3bWnshD3TyehBCqG1RUQbKU88pDN04HbhRCXYDZoTStDcHhF5UPKaCDQGANKtUL1bOZjdrjeoBrhPHAYEaH8AcjMVRADyNz4JKHvtkU2R6Aaa8XtS34dHOMdnDUQpRf+z8WbPbLO4HKO4RpjbCTjYKgkYC4xefGotybBQW4plKRb2N1NIBmvtopg8wgRorj3H9l2G/Sx5xY5/27TqBWqwFZbA0d8EcHTnaqcef2sUcRaGZGoZt8kdn/JmN9d8Dbw0Es6zHtNhox5rXDWDsoREfyGdOw847lNpt+cAx2KU3N0JyAPSPi+dnrEMej4efx/rUYjTPXUhEjYjT3dlB8z2CuuNyFKQ9AKUuW8coql0oe+08GFjqa7BDaEDNlBDv4VwF04QfpJZBAjLCidlucuimkgoyi0pAyjBqRR+WsSHdwU4GeAAAfzNzLw6kxOZRFYq/Js5fN2uPIWyDPDcBVVlCDESK9hhA0jYHKBjKefetJ9ad/xC4PF+NOggpy9fI55hRtgcakIvqdB7ElF8/9SUOv5bmfDfnZVDvPP6mErHUTaMet3G9dve1atptNygkOZ8XSFTZlvd1+63fdsC/ZMgCw7ISyGOO0CRs1itOojaF0NOGK8a7O1CiN0AkgXwUGoly3Wysz0HXRsayeebMNLNNBiCJiwpQOnUmxEWUAmB1sDlYMF87AG/drHHNkFuAc52oAqNdnI9nnG+J3Guq3o94OOQolNeD/QYYA3pbtALXUzvEnEDmDHo5xQEYjyQXOhqLahuPjMx0Jzd84ryRjvr4vdff19mjVUrIy1ArStdwyEejcQKwa8eUuzWQk44cOUHGY7wuv3yOJk4coQd//xgkiWjd9cXbVTAP63OuT2RobJqwH8dO/PCufZBFOjRj8VKlkaFr87zp+FG1kkfa2tgIqNFDlvhklON5DBnEg1PH1MVYWE3bdeSUNm8uJK81DCCZazPISyanfe/F/tmlyz61REs/excu6mlM2kq+ANbYZ9UfKdXRwrMAwaw3oT3Y+8dyLWO5DmjbTPb2kd0HnIxixIQAsm6yz7tUVmxZ6f1asny6riRfduTSRbyWqefysf3frJL1L2nctEWA/4f04B+f1c8f/7HyZ1zFU1x64Uff0AvPrtINNy3Rlm1HyD/v1MTJ6br86km4HRTr/Y2nWTM8uuTS2ZABAlBxVmvcBRm65NalCksdoz2v7NCP7nsGwLNVCy7J013fulWjIJO1V5zQ2w8/oYrjpShTs5WNE8KKT92E6UwnNbqcz5erPnJ/PZ0QSqijbtaINS+vVXtNq3Yfr9KSyyfrk9/8sooKq/TVz/5IgdS5H//y05oxfyTRAPXaunETVr4VGp42kZziQm3f79Y9X1+Ku0Swnn96NftLnFx6LNsUYI697Ow50wFTgwGnGp29bPGZUup/kmbPnq4jh3ZyzfZq4vhxKjx4FGJTnBZfPUfVqI1zUMe+jeo1lJiEYaPz9KMfkNV7vE3DiZC44tKFkCl3KJr98IwLJ2nfkQN6/+0SlOrSpElj1R/ahwI7Vnd89T7FD5tMzvB6vfncE6y3NVqMgnnGomnatfEwBJAATZ8zF3ee07zeIc55gaNsryuq06Z3d2ssTivkBUDsalUeueknsUk+VVQKKaBRcJ6oiQO6YB7r4vIL5MaZpLqyCAeV4UpITSFDuFhHySMdN7YAJ4ha1sVqjZw2Szd96V41lJfosd/9DAB7qhZ96utODvvhNZuxST6g7Mn5mn/brVznEBPJPf71957Uy88d1w03jtc9/3kzoOpx1UM8mjxvIdc89we9iXqHefSLH/6ZPRh7jmHh2NdT/b3cxxioCMAXwr4yGtJmAmBmODb4Tt4s90JmG0w5dhSxDgGKMuFij2LEJbhpEBAhmBogaaQYx5vIHma3bKWK2kW9sDU00DJesWaOBmxMx5kllvWlt594DvZZ5ibUQ/yLEVJs3QwlqNhuCywuAf4MtQeCC5EDicyJTohs9rD8XYt+6ac+drGG1HN/wvYT3hwqZvbVTgTK3wFvra4TVqEYamYka4pZpA9SX3oh0wWds1o+x+V09gChKFrZ/UDq6oUk57u3sZuEaFyK7J6sE2KQ5QLbPmOA+Wz3DKbCt/8eIkvZmtN/7jkfWWjP/dDu6Ux1GxUYLzfZ3tlZAzgOzIZkwV6rphdSFPdo9j4Wd2PxOEa+xZWpk2PvJxqjH6JcsCta7Yz9DvKxO4q8+gTW5ePH55irxn8vuPsJFi7/wz8C/hHwj4B/BPwj4B+Bf+cI/PMu5b/z3fyv5R8B/wj4R8A/Av4R+P/JCLz/xtPLHn7w/rXpMU1atmicgtpdOoSFbWktgAL2Yg7qajxyOgDWXLA8WsujCqCLEUrT3xQ5QQCkkTRKA8l6tNzZXlSYZ8uw/yQ3rMax4bKQOp5Lkz8CsDMadrcpWY1d76WB3YUqzABKehXkDJp6S0pGFRYLQOTlNWtasQGDIW6tWzuc8xVTzg27Y2Fs7Vh7H9jtZHvF0JBKjQfwwsKw20ODFRAjPiEIK70gtZsiD9vLVhoi4AnWNqdpYq9szX0DSQGWHfAWC8ToXsDbPoBXy6HF/hIFSwOZn26a5gMOjGrgbTfAaK8ysYMLN3VvP0AWjXzratjrtwMEhAO6WCOmB0CgGuZ8K411wRofpIlhDQ57GDA99DDdoymbzbbYmvuWLUX72rFztlf+OA8DE5KiySZNiqW5RvMZVWEgr9tNc6YRoKeh3ZQEBtdiEweQbBld1lQNpJF0vi7JwOUuMk4jDARijFPSpSuXTlcUDavXX92BmhiQeGSMxszL0pe/ea/6UJP+1zX3qvTkMU2alaez2KO6vR0o7yIUh0I5kmZ2uAPOcliMbRdghwfwNQ4lQhwgSkIC2aaA5+GAORXkq3Yzt5IyMpVTMBILziZVl51xmmkxYSgXOOKYxEQlYKUcjtIvFoCjtrpC+wrPKHPUeE2bNVFJWWRCJsegHKoFqD2oiRMmo5yZoj5AbFNU9AOa7USRsfbPryqN18ooyFRUarzSR+RjNTmV5lmwNr/xKqrDRo3KTOFchmj16rW64RO3qLysggzc/TQ755HHSx4uwNqpU2UAk+Tyor7u5F9r+LfR0LbszpIq7A7JT+4DlQlAmWD5X4OAaeGcoonjcjVnRJ48qE120iSdtvgC3fa1r6u/tk6v/fExcgxTUJhO1kuPPk2zLhI1DccIQLDoioWocdNVV7xNCTStvvnJB1GokntYQIOW5mZTZ7XqWt1anD8GS0QyTGnQt6BO4GxqzJiRmjFrpo4Xl2sDYG55DSoewPx+zpFZ3/ZzzfaYnSFkg2hUHv2Aex4UM0Ece3hiAHmyWNtyfgb7vVo0bwbNRc4JAGUYKuJnnlqlT6C6HTN2BLnDr9MApBbEk+1MPUmg2RyDyrOvH/KFkTvISm5ubiKXs43XiCZvMA11TAWq4naAWNQtng6sOwsAK2OcbM9OmuqpqLBSsIiuwnb0KCrTGlTLZSW1WFbnaMUVi8lOjsfK9aiKio8COmLnCXCYAmhkwHlJaYd27y5SPSDq8GGxuu2mRZp+9TUOmeD91audPL4mLIopFY762BUNgB0YwYi5NI3mcl5eNuBhoQ4exO6zawCFZZOmTM/S1dcsATBOw6L7CFnKtSorBRzA3s8N8cBqTQSZ1zEoxVOwKx41ajgAXBq/H1SkSeJRawej+g+KScQufFAtBi6frVbV6VIUplt08lS107DMzIxUNuqnUJT6xp3pYQxNYdxJY7WbYzErY7NxDOX66TV3AuqQzeFgzp+p6Q2ItS/rQvdbHh9fBopbPTX7+L4e4CgasOEoZg3At++tkR2KWjxw0OP8PCYmhte0fHCat6aSCY1y8m291Al7rgFeXYCbll1uTWBrejuomVO3qXDUv16a4l6AkVBs7bNQaOai3M9C7TV+0iSs17kGwYN7PKxJp48wByoZtyTF9oZrx/vrUZkOkDU7Q396dq8OF7WiAE3kmvro28Z/BN7aomOOBummoqYGelGBmUI2hAJjOd9tWGsnJKAq4+dNTe1OJnU4ed5O5iGfxf61dcm+t6a7PScWK/dUrvWahladBfTpD47kPchxZs003axFCfCu59RHNMBRqcex1oShom3FIrwFO3sv5Cm0UI5yymIFgjhHcTEhkImCOc+AYZy/jAxqEfb8FmNgddTSBepQXLshpPTR/O7nbwNYkxIBCRLjQlTbjrIfNd5QjuKH66kPKB56nL/OCvDCCWF3jpjz5SbfkRzk8VjL/+znd6u4bAdzOEqjZi3Vjidf05Z1G9WJ6rWnywghXVpx82Jd+ok71Q+R4fGf/DdZoCjuYG21Aaz2APhkpARp8YJRmjt5AgQn1nHm0bMvbNP6904rGICrhzkXjrr1QyDhPICV2mmrcSxgi2W5m0rUFKEDjJ0LokkfQHAjZLR23qufmuZMvyHg99yH/VfAWx96DRGBMTXSmSndwjnvQZzHqAjbJ2DvnpGKqhTwsKFSeQXZWnrpYlVVFSk6MxxQPlJrnnlXjVj0BnKdD2Dzngn5IS0tEwKHGzv2MtS41Amu56mT53J9h7LO1WrEyPEac8VKOA0oBl99Wu2QQzJTsrR9+06cCqo0Y95MXfbJWxQcFati7P1P7DqCgwRkCgDa8rIanEKaNQx1+xjq5gWzpihlxix5AdVOHTmqA9vLtXPnHsaPPHuyROcuwQr+gtG4fKAyD4rEaaJFrzz3MkS+KA2bNFEV3XWoQhM1adp0anUCwDjUBBatCIhrDrQOia3l+Aly5CtYz1x66/VNemf9cfaF0rJLxunWr35JOTPnQdyzMOcWwOAWn5qZNbyx4rT2v/Ga+hvaIel0a9fxYn3n97/VsPHTOW/9eupX9+vZ367XzGF5qm4hRmOgTsuuHq3LLl+ukKh0bdmwVeveWa8eYj/ysjIgu6QodVSQ8kaOVNbkG7X3pVf0wPceYYyF2t+lOYvNqvluJQybhFVvvZqoq089+AS1ukZfu/8aBSeSv17eqWefWgfAnqc7PvtpRaWnqbuhTqtR7b750imdPO3VvIvH6YHHfoINeotuXPgZlPn9uu768bqCPOLWxjM6jZtDWGAG1tdFZB2TLxrbokVLJrOPinYyxBvrq3EFCdDtn75e0666Ut0VpXr8Fw9q3JipKIO3odYM0823XIty90ktWXSBLlhxmU5AKOrCrnfMrDEAxJsdJbW500yZu0D58xbo4f/8qZ58eKvmTMlSC8BXINdCMPMyf2SOXLhDFO4sVVMN8xlgPBHCS0hEv0ohyM1mLn32q9crZ3Ky6g5tVRW2+PFRzGn2GK+/uorvo3X5ymtUQZ7x6TPF1KFYRQZEaOOG7ezp4ljjh6m+sVIXX7tSYZkF6ibr3davvt5YHWKNfOmFNyEyenTnTVcC7rWgMt+mKdOmca8Rr5df3YIlcBcK6jxAQNxYqOOnKyA8JUXosksWKjMvSocA2d/fsl/ZxD2svOJSeaOkk4f2KBsylhs15nvrDnPNXaZF95B7XLUB9wJU8BNQjoclQipo1DOPvaQ3V72HnXS4YiA0hYQDNuNQ0cU9i0VdR0Cc8bI/jiZ+IQHgNhprYys6vezdzF3HCH+W425uBr4MWJ8Vv6c3knXPMsZNnm9gL+sC90xOZq1Z2BjZA/Knra1OLAz7vgjW5IQ4HGYSUM3ioDDAntpKjFN3eY2h9daiBnpYU8we3ohYfbyP5e0aIcr2ARbDYmttNyRXA1Vb3dxT2d7NQGecUZx7i4+8YbA1OBTibRcZyBBeIdqSfAAXxgeIutgrDFk2W320exr76u5n7wc43OIGrEUJH8jcjWC/bY4IXd3saYfAWyN/ngNtzwdvffds5ylsP+LY7Ld21xMGqS0INW8g9w1Tp6bokhVYnPfWCQd2jtXG04BuH3hrq74RapsggQaw1zEnh9CIONVD0Nt28DBEsEHNmp2rRQvnEHERuXLBZx5a/XHuo/zP9Y+AfwT8I+AfAf8I+Efgn4+AH7z952Pkf4Z/BPwj4B8B/wj4R+Bjj8DGNU8Me+VPD+6fNjo8MTcTm0PsDstrWsjSbCI3yacuHbSGLs0fa/TTp3cykUz8EcrNs7Gxg8ntTEAhFkTzuBv1SH9PBA2cbh0srhIJpTQrTO1i1l0+PZWBdgEAuYGoPK0fYdlKBuCaHa1DU+fFLXvQRePBMpy8KBDQ9mIrOWQZab1/X2PEHk7TnO4g7QantYx/stNMSMG6MBx7PgNvO2kKxWPfFp8E7IIaqpXjK8WKy0OzA50rr+cDGqw53Y9qJ4hGsamdYmnQx8egBgXwCaBB1uQlTxDVZCf/on9ylFDBqJDDUeSAC6ImoxEDq95p5nMsZqXaBaASjp1lF+BgIyCyl2ZyL411syULQNU81Mc4v1luGYSOPshUQoydjV8fXWc7QuDpf3qehxokPkABYADFiwHmcTSlwMQBVwATAaGqschuxNIQTOGDzGGzh+bDMhQfwsSO7TUNI1MIhXB+IlDP9tOEG5EbqXvvuRGVT4cefvB1snWxyS1IRDEzQt/4+nc02ODWb4exQLIAACAASURBVD79OfJekUACvPYBGuK7hq0rIAkAuyvYi0oVJRMq5xg7vjhUndij9pD3aMBxQg6K2qQM8kBPOwpF+2kU2WZjRueru6MVUKtcpw6fcsY2lGbciLHjdfGiGcobkaEzAJ+bNh9QN+SBsVjX5o9KUlpuCnPFhQVkO43XUtRI+ShVRqPQjsLSNRpQMkAlO3bqpUceo6nV4wCFEag504cP0yhshoNQd9Uc2q20vFRV7qjRY489rWHjyOGaOZkh61IQKpoeA6FBDzpRDFfQfOyncVd+tkmdADK8Ec1CN8AQqiSaTMFYGg8w0XqtCYiVclhcv4bno6gB6DRLast57kDhmotVdQfKkgMHjuuSy2eT+zVVzWfKtL+onoxqAFhAtNHjRpI9if3v3rW66fN3651Htuixh98j3xAgbEaGowaqQInVs+ekisk2rMX6bszkiVp5/eXkHL4AQGaAU7ZOQN44eKgcUkY8SgaIDQbcYZ3e2dluCKGjIE/iPCVBBojD9i8kOkAF5CC2o7gpLNwJ8B6qmdPHafGVyxU+crQaTh/HXjBRjagftr27ibzYKNTvALUoqc227/Sp044i0tSwbR2NzIFwpWbGMG6g+jRBm+p7yIDD8rcG1ZhjRR0HABsGuMs5czEvaTJ2dwag3KnW2YoWxtIULN2aN2emLlpaAMgWpsP7D2PjWOWAixFci24s3qtR+JzFPjIEde8s1NGLF4zXuAkpqm71aDMg6cEDJzWAvborENAVZVsEuc7h8QaeJUF+cAEaZ6CS7dPJkyewb0apxvz7wtc+pZzxw1Di92rTOxtUBEgSHZEFiEozGuAvDOKDqYvNUtiUu+ZsEB0drhCUei7A24QkxhPwrgWngLOc33rU2h73AMCrGAc3Ns80fAGCsrMznDxtNyAaAl5H+WvX8AAd6H5UzHbNhwCcB/NlzgSmdjar916zMqCWBNOldWxgDfX1feOAKNYE9n35nANCULLYubHGsdWAAOpaqK0FXMfWVA4B1DfQ0Bq4jlLzXIPaGqr2sqFcy/Z57Vdh4WapikqS93dZPWOtsNcPCgRwBpR3aro1gLsAyAFQjUyTCXkiJxuQO41ai+osDGDLMtczh0+C+FPHZ27mKJP0uz+8p637GgFxkilb5zkGnFcp/6HyljqO/kmZEAYMWjUA2oYqHOJLOHXKrJQTsOdsIh+4A+W1CzvrAFSKVhPN2rKNjGirtQZme1izarDrzs5IR20Zoaq6FlUDKPUBhoWwNjhZ75wnOx9W3501jK9oamdiKmsCmfDN2JJjzoCCFIAYJZddB07SM2MUzjyJAeMPAhSIxUkgClU6kLFjgW+5xn1GTmKN8uAo4XwqJ28ecguKxBiILc2Aau2o7P8WvDVlsX191IOz7qw9Zkdv88BAeCMBxQDmLJiOLX2qWxMmZmgcpJJHAMDisNKeddkNAGCxamsqx5mAnGiuszJsU3eQAZoSlqYuQNAG7PpNiSxM1qOpI8vnTYAwZXEEQdTnVq3fekYtrLXCfjvINgvn1nybX0MPG3ejOMWwD0mKDaQmoXbm+uuElBMTnezYaJ4tqQfssvXT5pXPWeJ8ge2/Ct4GAJ54Wat6+NccSLyowePZYwzPDVJBXrqmYTPbiStEc3sdtedCHAcSVHrqsPKnAGRx7a55CqCtHeCdc9eHcnZ4bh6kjWhVVtWhRKx28i/H4boQhltGU2uxA+wsu/VTCohLZ650ss5iB0/O/ObX34D0E6wxc2Zp5MQpAOHdWv/aMb3Nz3ssJxzXBrNZHcG6MXJkrtLI7zT7835UwzX1gbhCnIDkUq+49FBNmjpcy65YgIpxClm82aAiNkaW04n999lDev6Bh1V8qAl1Zg6gXgHkikDsdofJw/vUYHHby3yKj8vFSrwTUlKlDJcdN2YCys02Pf/8K6ptbNWVl83VTTdfoRCA19amOp1GvVl28qxOnzit/GHxuu2+L+AkgfNLU4OjqizcflgnDpzCAn6Y7vnVLxSdm877dOjZH/9SG558Vz2uKJTLOCUANq28YbE+9fUvKpR1Y/+mVVr34hqd3F+rvNw0wN0JSsjGBjprlKKx0S1894R++oNVqqttBy/uxs53im75zA1SFg4HrH29qN2f/O73uc4b9Z8PfUOtJWXatHGHDuw+ovTUGF127XIIauT9kim+5hfYJa89rFNnGnXRxWP1rZ9/U8d2H9JPvvcnlMbNuuKKUVq+Ygb1rFXNKE2Ps0/Ztp84DZxaZs4arXxcBo4cPkhmOM+9ZplWfOEarNZbtIt4hgN7DmnlpdcAmK5VBXnF93z5M+TG70bFfEYrr70OQLSRvcAhjcXlI7dglJ576k96Z+Mp3f/9z2j6ihVqOXlKO7Dpz07JV+G+4yo5U64G9hNGKBqeFay4NPYTEAk3opitLvZqVDJWsl5cQbBaj0ke1PW3ztOci8agegxAVVyqwaRBJeK4svP97eyZO7GvvRLAPlLbN27l0g3SWQBvD2DytTevgIjTiJtCuDKmmMMHLgRkG7vbA5SUN4c4CK+e+fV/k5+7kfzRfMhbLlVUlmr0+Fmczz5t37SX7NUwFLGZEP282seY2fV88ZJ5EEHqdeL0GUgDMRjksHMIjVQWxLqxM6dj51ykZ1Eyf/rzN2n8FZertmgDSuouyH63mFRWe9dt0dNPrdaWrUdxb8FaHuKk2fmGR5tjTwiOGax23I+wgXOiWwy8jQe8jSXr2YiOXmyMjWxj2dpG3LJ9REdHJ3Ww21m/iX93CD99tk46tsk8jJzk0AptH8M+yrT5Rog0NyPL52aBCYPcGgkRJ5h9jO13XKz9EayTjgsQa7ORFqy69QNE9kGOC0GhbXXHwEp7+BTAWO5b9i5uQG1EWnjYw3ohmvU62bNmf2x186Oqupkbm4NANxEq/awN3HOxdrogYlmUix29vY/VeyOUGHnT9hd9gM/dOEg0sodjC+us/eHkvBt42937IXg7VFOH7tX+igz0T+5gbK0xuiq7JdwccLmI6IH8MRa1PVbkrQ3cL3Avyh7BR5Zi7bNzY25MsM9aqHNeAPkQ1s1gCMjVjZ06RSZ4IATKgtGpunjZgpZ29+CM5V967Mw/vZHyP8E/Av4R8I+AfwT8I+AfgY81Av+8S/mxXs7/ZP8I+EfAPwL+EfCPgH8EbAS+//3vB8b3n9hy1bIx886ehJFe0Q1w4FV5ZTOZfDQysM4zJZM1AOxm2YDbQRjj1kAPpclnlpohgDlpqJKCUN21Y90YAEDVSR7SrsOlqqJvEUgDvA8wy14jiI6p2Rqbksg0RY4To6Nf9Wk8zabTEGIHHERJ4LUbc8tP5CbeABHfX/z1w/7O8GVjjFvuYz9ARSTdagOAB7mptyhZa36HhnTBdO9HGRlDdiYWrGS9tpCh1UMjom/A2r88DH8w1NYyb8nHiwztVmI8DZowAAgswmoBOltQq3poKFvTJ5DPb42L2EiAFxRioTTH+wfIrgKUMLDblLfWpPfSeGkne7cTdnwv+VcGwTo6JqwVh9St5zc3nOaN8wzfONlnczowHJdPp/uvP5wmCg2XKBpEyTTGI8ibtH6Ol8/SBIPeAGkEM4AqxrQ3UN3e244LtdW5ZvlQA8YBhQHewxiPKACM2OgBLVw4iqzWLL39ymaVnXErPj1Z1YAqF9+0THff/Vl1lZ3VQ1//tjbupDmNsiEWdVx0ImoPrNrCGN+YYLJTaWQlxLlQkSU6AEJXh9m2YqtJw3VYWpbqAC7LKyppxDQ4OZu52E4W5GQoFRvaBhrf9fU0zDvd2KH1KwvAZ9z4XMDSVqwaGwFKg5U1kjy2RKHgrNUwskazJk5T7emz2A+TGYutWgjK0ez8kUobPkJhsclqPXNU657AOrC6WvGoP7PGjFIqlsZ5E4YDzg+o5exB7V51QiUVNUqimXv5dZehaKFxhHqq8swZMFoa6+OmaCAsXSe3FOq11etRu3l05kwDDTGb89YaR30B4BcdHQOYSLMpKBmLtxol41B55ZyJisb+zfQHTZyPehRK0wFnC8bRhCaLrgu1jrumyrEKdncMkAmbD2jQhRqZLFuAjvnXXqV1f9quh36/DpVTrDLHhOs7P/uKUkZN5oSf1fMPPqLnV+/T577+BV151z068e4f9LsH/lv5SVmaccFstTD+u2me795bChA0oLlzh6ESw465vQFgvUPJZBuOLRju1ICaRiyFsQDMzEri0jWFyIADSkSTgTdIg7eL7NC2yhoy/bBC5jo8dOCwKspbHfDEMsrqAWTNgXzU6CyNGT9c6enRAH3kmwKCV1aQcXqqFuADYgZNRhtDUzFPnjxZBQWcYzJQ9+7ZhZqarDeU3a0AnWFc9wkoDHOzkjl3BjSh7qOhmZIMMMGcbuJ4T3PumwHZQjneeXPG6Mrl87FdDdapE8f07jZsSNsgXXC91qFATuKzDh+RpBTsfTOZj+PHT9DxEydRfu5GxUXWHwDJ2KnjlIwiOjUtnXlaraKTZ7DUrnSU9kaC8KKScawCHct3Uwdahnggx0ptQ1XTQvfYMr57qHfWjOwiu9BNc9iu+YgIVOrYrRsZpJuCEoJVdiA1yg2Y3msgGmM6YGASdcUAPJtcQU5Gnw/gcjJLac6aetaUQabEdIqtgbjOtzzP/sZUhJa55yiLaNjSvPaRP6jZBrLacfN7S7mzQms/t+ZyL3bLjnqO2uBBjWmAZojl8xkY66wTAK4QPsxq3YD2eDJv4wHCA2hOZ6BUzITIYRnDQRyMXfumzDKbeftZWBAkj4ggcjFptkOgicMr2XJdW1Aw9/QAPnGMnrZgrdtYoRfXHHUUgvBuPvLxt+DtXz2JZno4dtwZKCKDAKZ7e7ocRWwo6uIe8ofTqGmWS96KUt1quvkfDOK4YAplx1aTi9oa3KZMMpVUF2BacgL5mdSWyro2CBZe1kCyQANYEM89nLx1xtBqqou/i2E8wsk1DmDs6htZM7ycV4g0ZtNp2X6UbSdDMRKgP4A1JikJZW8qVumcDicXkWNoN1cI1JDtrDNuSAy+dQ2QAMA4CtW55S+2QVQyq+fzbZFtrTJ13vng7fmAZgivY0uBweL2f0ZIGmAeeVE4ZaKa/NLXV2gaKr89O3dpwztbdfsdN2KV/B9OlWOlkafylF74+W+crHcvauaonjCcAExdzGcjt7PPIQCQV0t2YnKyzR/WS0DOY8UeGu+QUxJQ6vMZ+5hv5gBic8tAFidCwdw9IHrFoxyLZ32Lxma5CzWvAeMhLvJ/Ab8M1DASjbPnsM2Cs/H46PZCD+/xdx99vvPrqJxRl+dDLIhjfhbkoeZnA2DrdjCq/ZSMBI2dNoE8T4+aWbfSRmah3u/XoY3F6mzoUcuAG6ttTKSZz73kCTSQ9W3gyLhxox2F94kzZ1EFelAzpyojazTrU6oSWJsG+Qx73npLTQ2ndfldNzv2pmtfelfvvLJdZTvrFYyCctKcLPJM8wAqMpws407GvAc7bzfnvKKqE6UtDgz1XZo8dYzu/PYKjZg8xsnnPHaoWGdPNGugE0AN0NLb08S2oV315TXqaEDhFxFPTnE6ZIEoVG8QdkamQsABuCODuh6nlhNHz+oI+8YIasVYanNdQ43jrHL9HZcrIzlOlUWHVF16CuCFvOSEVB3DbvdEcZPyIWPd/NkFCoaUkjl+MQS4cTr67sta/YdHdGQX2eEzx+i6z1yrKUtm8fnZV67arDVr3sCB4KxKznoVBUnvmuuW6K5v3KjIWPLOD+7V6y8cwrqZbGwsUi+5croCIrCazc9DQTpObzz+ln77o9eYllzvmWG67uYLNfe6KSrcXahRk2ZDwMjVr+/9toanj9DSFbPYqnHedu8F7K7VRGzws0amKSoLVxBXLnm8q3F1aNLmLUchcOXrmz+8Q5veOqCnH9qsWhS6110/QxdfPFu1teWqrSnXmi1lKitr0nQiBGKIWDh++Dh76lBUtzdo5pXjUE3vJte1WfWslVPGTAd4Payt247rlltXsg5Ia95crZysdE2ZPJVrvVOFEJ9u/8LnEXYGac1rr2r+oouUTh5te12Z4rGi3/vnNfrDo2u5dsR6mKpUcnkXLUhV3mXLFci+ow5Qa/earTr57kFiHRqpq4BzAez7INVlZoXrEnJph2Fr3EgO8Phx4xSckKzta97CCeWMpkyajPtvmOqIKCjC3rmQzzLjgim6inNxpuygYnJSNWI8pDZA1kYcE8qKKsl6nq2o+By989BDevuNdSikk5SF60QgJKCxk8cC2Ffj/PEe4G0OX7hRoDYv4r1sPRuXma2SljJ5UH5eg9tJQu4kJZNje2THFj3yq+/p4ssm6NKbrlUjhILopDj2e8nq7cgl6uJPeuHJVewnAEMhLHbhfOAy4BRSXEy8RZL0UQ/NXQJ6DArUAeaskWOGkf0cBVnP1m4DRAOoMcCTDgEvBCKOm2sKXpKiWZvaULn3OwQnnA+oK7Z1c2JdqLdAv1xL5KizNxmAyOoYvpv9vWOEb+sweyYjjHKSogByw/jMtk6GQ7bpoX7YYxAFKtg416ORL40M5VPmDtkFm3WyZe26qaf2Pl6It93GPrL7GUDNHmfffs7Ieci+wN7awXXtYPERoi5HksVr5DwzDhpEfR/ouC35bI8dQpbtJQCX2yDdNOLYY7ErBt7aPsrcj7xk8p738v/6Tcq5Zw6tOXYfaDm5LgizQVynMeEduv22eYphX1dfT/QL67J99qFcdkd5a8forDg+MpoX8qSb+IFqSCVtjEl7bbUmTy/QvCULds8vT7kg4PvfP8++4WMfqv8P/CPgHwH/CPhHwD8C/hH4iBHwg7f+aeEfAf8I+EfAPwL+Efh/NAJHNj/8o7Fzcv5z218eVP2BKoeNXV5Zrw4PNqWWYWuZRTTWrddszV3jZFuzNISmgKmvXFgMx6MACkOd14XdWS9AZSeN58LjtapAQTaIXfAgbHcvXW+zX7YGp6XB+kBLax1Ye9mHJzggIcCEqcZMnWTYh/2FKWrP6Wr/5ygY8GBsdxoVfdzwWx6v6V6th2/WZX38wnImXViTxWBvmIWlaxSAcAM3/K1YMndgYdxHXlSfqVzNhosmcoAD3obRyABARG0XbixvQOAq8nPbAI96++jaWMMbG2LLEUyJw2LQ2gY02/m4zsMHhNDo7gS8IlO2mfH0mn2ao531wda9NDyGNjl/tdlx7Cv/Fqh2/B6dz/bxHmR6MTaRgCeJqF5jnEM3S2dAIsvQ4vN38RWCSsxUWoM0kwZQndLx/CuL6qH3tIzLUJq3cdj+9WP11tZer0sXTNPk4dl660WUGSidh00eqdKAJs1eME43r1yijmPH9Kv7X8SOuwEL3nBFk3cahlIqEtA7mPnjqB1QU6amxCsSQCvI7EKZW7E0/oL519PWTmZhC0qtVtSPlpUajhKE5yekaBoZtWHRWBCeOqGdB/Zgv0jWGzaRcdhUNleSydpPDiZql2GjaISnJwLiJXKMbm0mI+4slrwj88c5c9Q6XTFpqRo3c4oyR49U05HdevZ3f8DGeK5iaGAWlZfS6L1OfUysFx/+mfqrIi0pE5vo8brohitpUppXJ1aoZhPbSu5ubC7Zgw36w48eV2l1LeBegmYvWaICVCbmbbp1/Rta98ZW7OqSAdGsUUc+l6tGk2akanR6mHIBlL3MmZ6kVI25aJZyRtAQLzrokBrSh/PapcVKHp5Dsx2buAizrw1TB9lxg+5uQOo2/fKBl1RaxhGSS9gX1qWLr5qnJahy2moKtXb1Ozp+qlE33HYlTc/F2H96tG/juyrcdgYVbyj2zXQvUYR1YO28desxLZ4/VXf9xxdQnJH32VmpyqN71VJTzbFHkktpnsJdqFZHKRNL60Can5VnKnTkRJmKATDNJnYQxW5ddZOjCg0H5OpCZVxZVcJ1HoC6OVfTZ46ncQk4Fx/ONYklNoALpwjgtlLFxSUOWJY5LAjAKpcGI6AsSrTKSmxGS4+jKGrDwhfFI43OApTSC5dcRJ5yi/bvfB8LVjreZqWHVXkHYFF1NbnD2FP30QRNTkvS1Im5ykvHPjGwBwVQOfUJS9qcPJRaeUrNznVcAEwJE8txhVrudTCgammRdmzfjmKqk89joCS2rlwvtSjKtmw66FiJDgJ2uSCQmGLT7LLtmjFliAktDSQLouFp/+3L7rZaCIjLJWfAfh/jB8PCAeOCAHgHcBUwvMrAXlPyeFBWmnLX/ttnz26vYU6Mvnrh5IKak4APT3VA1hAXhBuzbQd4MntNJ0DPFLDU2gFTw2MDGxxstYm/dbL5sMUPtww/AwXNTpnPyXs5wCx1kUILEEydOHds59AwgE7Lxua1zH/Zjuzc93Y9E0LnALSRfLYwyA32s4QErmVIG2ZhmZ6WDFEmBpJNAABcBABPvKI4F/iyGhqtQFRcZvtswHK/G3LR6YM6uZvrnazLrr5krd5yWGcB5sPJ8R16nA9A/iPwltY7GZD92CZH0tjH4tns8AGhTBVqlt4jCnIcxWwlykKr6YmAT+ZOUF5e4dhn5uVxHVLDzFbewPdIwOlIVNaBrJ9l5GNWw5LxsGb0QEDwrXo+w+QAa+7zgxBIEEkMWVxGjJogFdTXm3U1n9mcGYxMxP9bXIHLFM74UESirExLjwfoNCtnmuyMs1ltepjjtThn1OOo4OU8BZiCyhrwth6a0wPXXycgtR3j+c4VPltLmz8f9rPPHztiwZ155YC3KGi7mUf2vYHUkdg93//tayHwhGnj2xshXNSQ1TpO0cNGYDObrFFkdIazkG/684s6C4AVCpDXa2pkrslewIw+1uZ+swK1rEVcCUKwSA5mXRgIjKbxPsj4NTEFIG8Z04BDtNxnI43ZNeCAznxGU67FQ1pJZHEz3kCfg0qgYEfx19xiqnezt+bv+PkAamZfDuRH06D6DFA/N4GG7LB96i5+TsZlO5muGQkRWr50jq5cuRAldoVGTB1NLejTy4/+gfUlASvvFGyIM1ReV6MEakZYCura0gaVH6xX+akqVKDhmnnBRJ0pKnY+w+jRZNXypqZSP3r0qOpQYI4fl6e87GzmQZzKq7xai8qxGkV3aIhX1916GZmjGXrtxdex7z2mUGrMhVMztPKTyzVieh7pCPVqbW5WCdb9jbVt1BkIQqwLJWW1rNceTZgyUQsA+iKyw1R87Lj27jyq9W/vV1M5MQV89miu9VCus+AU6C4pMagiAahaISBA3GlqohZQK2JRn4YD3npQudn5COP6jMc+2YpYB5mTLmysf/349zRs/jy98NNvqb2qQjMnFJCZely5w0YpJDJHb727Uw2lHmINojVyzjCVsN7MuPA6ZbGXKN+5Uf/1xd9QUzoh9qRoxKQcXX3PPXLF5amj9rROHjigV/68SWteP8p1IV162Th9+kvLlTsliWxat95+aYdWoXS++cZLtHjlaNajYk2YOw2Fbrr+9LOX9NrTAKXMDXNb+PFj97Avcano9F4iEhZA2urV3Vf+Jy4eGfr0Z6/T9p3YApMnX91QpSxUwGPGjlFMVpT2b9nFnI1U1ZlBrXrtLS25KlfDc8aQkz1Tr7/2pnbtKtQn71yqglFpOli4WRMWXKUdG09o63s7NXx4ug4fPInjRTBOCokaPiZEBazx88k1rsY6ef+eQoDaHK1atdVRUM+ZPYnabFmxVaiAM1jzonDJKFYHjh933PclB1C3uR0EkFdzZA/qcyl1xCy99+YmvfHSO7hIdGvujJmaujBXoxZerQBsrx2CHldyD7nNlSf3awO21Xu342QCMMeExuEkU0sXzdak5ePkSkjkR9jJQwbYufYd1ZZUYO09AkJeKiS8cB1j77Fhww4nB37ajHxNnz4CMif5qABnk7Hr9ppy+vE/AfqP0/I771b5vkKt/uPTirUYjST25JCkuluxdD5UhOuAW5OwZI909QEEl7N2RSiH89aCUnY2Ktzxsy9S4eZDWo21+imA4i9/61rNX3ExDg7NfO4YwNdcHdzH+X96izZg4R7MHjCY67CXC99r9xd8vFAYi1EJkIXsfgXCghGNDEQNBIRNQ4mciuo2DMcaI1f1WN42pIwQ7iG6iE5pQqFs+9NoiAOR0eYiYbXI8l8h8lArjYxqWa/mYGG56a3YxTc0kwkOkbAPkqStK0GsBXYfdA4+9a0JgMd2b2VRIFFxOBDFmr0+RBn26R7uI3rdZKKzjkcSuzAE3tqabPt5Wyc6PRCo2I55ADwNTLa138u9TJe5kZwjc51vk29uSEZScuodvw+D5JUACTHanA4gKQ6BxEPOO/bELupuO9bMbdj691B3DKw1em0gc68HN4X/G/B2KIPdjjHY7jO4cQkkH74gL1g3kXfLnRpEF9ZQW5BsjDkHVpuHlMiWc95tUQz8zOWoowd16HAJJDzIYJABFyydpAmzZjx46Wef+OrHu4fyP9s/Av4R8I+AfwT8I+AfgX9lBD5ul/JfeU3/c/wj4B8B/wj4R8A/Av4RYAR2rv3pspDB+rVVlXvlqjQ7vwE11LaQm+fGspBmAA3WINjgBkAYgGuAhKmmzCbLbCyDgUkjyJmLxBISCIpGCCozmkIni5t1qor8Q2uFA94Sq8qNvalaUHJ9kEvoAzEDHO9gnxbX1CJOBqjZtX6gMzXDw7/OYP3g5DngrVm70vCmwdLHsRlW4OI1BjhGejM0LsxujKMK9CgLECYFsKB1sBN1kwCaA7Foo4lj/Soa8AM0cGzj4UKBEBXWh6KGRg+s9F4aFuWeECxQ7fhcNEQBRLHUTEB9GkHzvB9SvgtVVFikAS6Wh0XjhKZOr4f3QtHQTgNmAAtWA2Asz8kA3D4DUc49/gpoOA/U9cHX9qBd7pDpPzrB6u9OZmOh04gJpzkTAzASjzo43HJH+ZnlePUCBllepweWu50jAzJ6AXQC/g546zT6sTq17GJ67qgSBnXhlBG6iJy03Vj3HTxdoUhUHsNG5is7PUSXXzlFmaNEVgAAIABJREFU+WOyVP4Ois9X1ujgyVrUVtjD8tFdKK2Q1GFp6VNIhtOISgAoy0iLJ+ssVkkAyd0AIu340vUw/7x8peZmAc7m0ozr10GUKh6aiXkjcrD7AxSg+VR7sgv1rFnSYQN4pBo7324s+xKxN85Rbm626RdVXX5GuZnDsEM8qL4OFLB5WWRCogAGOAtD5TXpwkmADNF67aFHyZ4N14XzFqBaqqE5ZuDCgI6fLlTHGXIBUU4ZeDt9+UUKjqFJD6AdhErO07RTh9YXaseqA+RzhaoTcC82P0Sf/va3lZyD+pUGXvneTbr/nu8psCsG4kOgagB4sqfH6drb59NMLVYf1s6dqN8nLL5aIy9cwrVXp9cf/S0qlmrdcPNNqnbXqWDG7XLXkik40KbolFiVvrdb0agPK1F/bn5nuxISx2rjtkOqMkU8Sp8klKGNqJijOPeXLxurGz93PQrlapqmzSi8huvNl7eoGFB4Kbl6Ey6Yr4CkAnka67XhhbcBETwaP2uE0goSVH10nxrI+c1JSVNqfrLCk9LlIeO6CdDYFEE1gBaVxfVqx568vqERMI782tQ0QK7hDghYeKQV0LVEk6flayIZd0BKKikpBmBo5+97VXSiSZVlnZAEsDgER87NS9PU2TSbB+JRtTZq13asIEtqOOZoxz7Zi1KyALviT37hDkVxXsvef19rV61FpUs+JSrReuxuewA3G8nOtTzrKM7V+PHJZCNj4UxzuI3mdRANwcmAyMs/da0isoZxzQFm8remnm2phczS2ioXObCVZcV67733uLa5psk3LC9tpCkbgh0pFr7UrJhYQEYasEHWIbaMu/4EGrrdjmWwNYDtujcVj13JBgT2ojA1wDYEYNIIH6Yy6hzocH5vgJy9pqkE7TlOTqoBUBxXEHmePnWrqWppwXJOrVD0AE6blXIANcoBb2nihkeRN45NdRfWjh2QC0y/P2gKJGpdFMBYAPPRlNuW5ef8zl7IcUfwWSbbY8hS2cBGszpw8lGdf32124pTMMfke75PdfuBDTN/4zLg0kGhzXGA5vK5u7sgQDsX12oM5I1w1KFhjFsW6rKC/FxNnQZIkppOJiLAJ+uS2+smBzsGFaDUfOKo3np6lU4XAqAGxasE5XU9qt2QQFMpn6uY59nr/iPwtp/xi+ScGCgXCksHMafzGqbCDKRWjoAk0Q5gXI/VrIu1LCEuFQCzEzvecgd4ToX0YRmEpmgdBBRISYtjFIPV3NiuVpTxDZzOLuaIhznoEJhs/TSglHpm5JRwiB+JzL+YtBgyaT2qa2StgBgQCuFmMJB6ZnbbFjNA1nQQbg25WYmcT8ABgFjLoTdg2Qa2qcFD1ncDCvRQSFfnwEprz3Muw1H4mXKrAwDCR5Wyx4fn1vf9h6rT89cjlrUPHgO4cXggY9j57cbePgywf9mSPI3MjFDRwWNKTsxw1rgqdyvrCYB4WgafDcUbNuFtWH0HU6cCcEWoa/HwbraOQipASR3EetnewvtDevAGuh2yU3s7meisC1GxzAvmps2n8HBAGBTnNt42P41YFsI6bWSeJIgnxmcwANbL3zW0MGcAtHsAARzw1v7CrhcbLUDjj3r4Uix9D8dy3AAOB+Qwlwr2OdgxX4ozwuXLZiouBZAgrls5s5fIW9ukN557lj0BIBxrX/7EsTqGLW5OXBYqyGxtxir2+LYijOJDteiaCwCoURUWF1HbspU/fbo6K2vJiH0bkNSt7OHDNQs1fwDA+DuvHdT7m0+jxq1XNIDOhQvGaNSYifrjH56lbodozrzhuuULn1T+hePNWEDeqqMqLzyow7sOQWLB/jUOR4d+NyrPaq5x0gvSCatnDkZGxOoYDgLHDtVSNIIgS0Swjro0f+lkjYd8Fcg8PlNxFhJeiYqLelGMoprmPLV7LWeT2sKccFFDAs22FYJLGI4YXpwQApgPPbiauFDF3/b5i7X0+qUq2r9HKZy39GmjVXXogAqxBc5KGK42gOVnXtmpEeOSddfnr1dLc5127j2q6798nyLIKt/6l2e16vFVWgKhKj4dAiBknEmLrlUi899Ukl31dXryl6/pL09vxfK4G+vuJN3z3Us1Zkm2mlkf3nqsUIe2n9TdgLoZ5AufqS7SKED3HjKzf34f9r1ba1lvAnXZ1Xm6+z/ulLf5JKrSYk3mPSrP9uuJn31HM1HJtnlbddHCuYpFJbz6uRcheaRr6T2Xcj1FqnD9dnWxdhedLGc8y3BpGAZwOUkjJ8zQr378IHtFt773w69gIf2orrznM8z3CfrKTXeyrjGjIHRUnaUesz+YOzNNEyaNcmJI5lw4A/B3Nba9sSo8UAlpKVGTJxU4exdTLicnpagcK+RG5tzJyjO69tZrNWbhLO1b/zZOEbHKhjyxbcNmDSuYqrxpy1R96Iie/PUfdAIb4vzcVFSuEzRh5jScRnIVEZ9ENEQ61wSxCP1N2vnmBq19YSO21o2Qn+KURv2dtixU8y9dAVEzSEcAzYPYr6WT2X4M8kFZU6NSGZfEmEz2Y8XaTlRFakasZszKY+8WrrVv7ALgDNNXvnYj+8p2vbJqDeS9TK24ZBEkt2ZtePtNrJ9zlJGTDtmuSyXlDdSGZgihkGSiAjVi1CidQf3dhGX4yv+8V6NmXKqtr76oH9/zWyc3/t4fXKzZN1xujA3WlWFY5gbqjWee10tPP6OT2GOHs967UMoamDpAPe2hnoYAOlq9iUJ5a/sDD+CtrcxGRgylxiRjV54CKdOIJLbmsivELcNyXSGCdEHgIALDS457EPc9CUnh3P/48s5tuek1S3xn4fXl5Qazt+sE6GzjWjRnEHMzMupOUACxCU7mvK3j5pRhxEm79wC0HIhUaCTuCimoYMOsXpFKTS3oJ8eeDYNjk2xZt1YDnTgDA42DiePAcYHUAYcwFgARrQ8XIjebejfz7KPBW6uIEMWc+yzWCepzLJ8zgVz1CDLSbQ20Nc3iccLMhQKbaDeOOB4s6D29Fvlh7jzUUpxXAtirc+QfrCx/937kH/xiCLy1PZA5LUQY6EzRmjc7TRcvHc77QgZoZa+CI4A5eti9yJC1s72skaC8uCIYQS2ULO6mph7cdcrZR6Pszo/V1HlEn0SGXbf87idf+d8cn/9v/CPgHwH/CPhHwD8C/hH4xyPgB2/9M8Q/Av4R8I+AfwT8I/D/aAR+cf8X83ZuWnX2wgvydeHYfCzbzsiNmq28zI0KKIBmL7fkMJot781p7pr9MR18U8oE02yPwMoODFcRYdbeBKxFOWQWvFU1XTpyqk91XdzUR3CjTyPErEOtMTEQCLrwV8rSoXap9TscDe45AOHvf+ghBrk1TXoARsIBBuiFO6ozU7QaOGG5pcZoN3a5gcIuA9E41rTYKBoabahYLBeQz8gxNgC0dpp81xRLvKY18+NQ9MRF0PyhKeAhJ7CShkUfDQ6zcA0HZEiKjyMDM0YNqHFc1hDF2tNy6/rJnHLDtu8mM7OehrnZlTqAiJNxOARYGzzz4RbH1x72PQbs+O0bGwsDoZ3nGZhjIIjl0fn+7kPgxLrrpsIzkP3D1/G9mk9tNAhQaxaPMeEoWgGYo1GHBXFOrKEVxDlsafaQ3YhC2G26s3DG9ENV8PmNfAN1+kGHwjj/yQT9ejsBDlGCTaZZnYpSYM/eYp0s6dBwsthmzR6usWMSyTONUTyKjMM7C3V4zwlVldWRu+h1MpXjsPJrYWy7UIbUN7U69nUJNCszAXDyU8l1DI9GNQYAZwAaQG5EfIqyhiXq0hUoYrMy9OyvH9XJvSfIfM1TRBrMe5rLPWSMZuckaVhmmtavfR+wrxG1bpJyL5iEBXKUZk3KUCZztImM1BdeWYcy1aWFALSmZmnuwJYtLlizrlqqs1jyPnLvE5p+3aVOzuzJrdtQNXVpe2Gx6skbXXrxRTRD42haV6MOQy2bO535F4da9AgN5VVKcqXTfItXXWeJlt4wTRdcOE1nADU9KNNLjxzV7nX7AaLIASQr93RtnS64dKG++8C3FdlfrfV/eVJVNPRvuucbCk+HQdBZrV997buAMMn63H98BcvePUrKKiBX0RTffahhS1FhbdBccvBqUTllZU5Q5tjp+uU3H9DhI5UaiE4UogVNn5yg2+68SpPmjVZ4Iue5uYjMuBoAY1Qd2Ca3Y5lsavUN67ahVI/XFZ/6vOrKjumez3wT9WqgZgBw5pHnmZVoarhuQAiAEZQpZ89W0UikDkSG+xp9WDq3Nnbw+ZJpaE8h77lTW7e/rxPHz8iV4tI9X7zLacBt27aLDMJWZne4o4iuqyljfgUrJyObbOQwzSOrd9r0bAglvXoNNdOB/SVODl1+XiY2oxMd9Wo9jV0vyv8EQDOztg2DeBBEBtz+k9XkMpKRhsouG3vGUNRgQTT947HHDURtfqiwyAESP3f3Nbpg0Uw+w2nUuRU0qU2FGgFg6ML+uF77Dh4nd5kmYKflMkejXmt13ndIqRhqACggkgu1ZjdqfLvmQrEfjEaJFt4fCwhF09dU2aYU4ZMaEcHU/r0mwTlnr2hX9IA1is221YBe59qnV2uqPycP3PdcUwaZ+fwg/20qXheqYcscx1DAybStakSJCpnFaR5zrVpOaQRN97hEmp7dbid/MIAaNwghxT5mKsqneGpiaWWDOgZRk1OvLJscPScNa1/CtqPscZrTBkb7rJcNvIuALBELaBwA6aK5m2MCiDZqikGTdrjBjK2TkWtKf9guZrlumXounA+cAsfH6u4/l3fL+mLntR+QepDPG2I2/ah0nYxgxqWLxm03zeO4eFRqySgtUed20QyvR8FZj9V/L9mmZlcZTP0devxV3XKAyb9dZ3zPNPzZnBly01Bh04g2xSUYOJm1Lhr5UU5jvQKluYuFDjjXISBg8AAYbp+dNYHfd3V1UFshMwHQp2ckM1d6sI5to2ZZ4x6iDLbWlm/tvN+5umz/OAA3g5UIQhqO7a+H/O7WVuYJa4jN1WBXF7az2PNGQhCAaBAeGaA0rNMDmWsuzkkwwIFlxHYCdjaQ79cMYcLLe3UbWGmEIYgRAQYKAN4GDcSCcVBjz2+x27LkUAr+dt34YBg/oAv5nuGz0DRQw4DVfsC6qWMTyLEFkCADesL4PPYFblWS914NocPDetKFbXEIdT2CeRrK5zBT6gGzHzZLcwDgDmqOgc9BWOiDDaA8bcdlodOxEo8kUzaWcx3KZwiFIJZCtmk3Gcmt1KuAEGyjTamGSi4e0g8Yt8/yGyWgkdAqqs0ZgrnBWPJkzp2xn3x5keeDtz4AxHfN9fMegwAwDpgBcc2INmZDapbNHV3tGpbg0uwxmYCFVRBAcjV5xjgVzJqkQzt34AZQ6ew3Ro7KVxr5oiePHwXMTmItGqU3X9+gk0fPkA8+XCtvWck+q0glxWc1etQ09k6JOlx4XPv27wMIDdPMpeYeEKCX/7yW9bKYMerHKj5fOekpTn7wGUgD+Vi5333fV5UwZ4Z9GBwX2lVz4rgOHz8JCQr3BI4kKSZKaQxK8cbNemvdHmE04hC0iishpEGASIpPY62NU8bweKzfsX+fU6CMSSO4GCwLk+u8olaH3juoo9S/6qpaAJEwXTh/KTb9w/Tb3z0EmaEVgtZo1KDNKjpWqeGz+vWle7+g6Yvnoijt0NqXV6sUO927v/dVgNESuSsqlL1oLrns7+svr6zVZ1ferC2b92rrxpO67upluuSSBfrzq48ojKzkaz5zu9rLzkDOKNOBXUc0YexULNTDsEs+qey80crKASBfOJvz1KNdf1mj3/7kGXlaBzX/itG6dClZqBCq2qu9+uUPHlQk8+yuT10NMekkLjB9mrV8haqLmvTj+x9mPWp31rtESFsrls/go9eY8YGu+9JPtPXJh3WKnNUO5mg/pInP/dcvmT5deuCHX9JkVK1Xf/UuVR7YoXexAF4w/zKtX7dZYewHt5ORe/unbtfoCZP0jbvu0oO/+T4q6+Ngta2acskteupHv9fhY0WQeSIYOw97S4+uvnKaLlo8XvsPbtfK2z+rd1e9A0HpDBnJ5sAgCAGm7u/hZ6XYJk/T9FmzdOLIdq1fv4/XicIyeQ7gYB31u1NLls3B6tqr3/z6VS2+6motvO0uHDeO6Lff+6HaykogfwwnUqLGIdCMnjISNessZediZw+pyWShnc19emfNTr34/EZU8YHKSs8iXzZMK1bO1LgZIyCANZMh78YRpU2JOGacxWEDg3z1kpt7+lQR652bjHDWv6hEalOE1r69k73loL757Ts1fsIYPfb473Rob52WLBoLWQ+iBdb0CbF5XOvBaqioJzO43olkCGTbcxOgbw3XWjevM2nyV1Sy9Yi+fuenlZ8fQMb8CmVA7DpxrIxanKi9+6q13clzrmX6ogCHABMNyGnqWVPBWo3rZw2y+IYg7gUiiVGx9c6LsrwP1egga1UM61kIRJqUZO4NyKH12clDHjIzGmpIEHXX6+05F2vQzxoPmSjSagq1hWvLzJCNhDWA9Lkb14Ye9t69rGkBAJ12T2DRAkZRjQhh72SWxlgid+EMQIVkXaVOGYELYlAQrgt2T5WWBCmQ4wlACe3lNXt4LRfXdzT25T2AlB72o0beMdt+I2O2d6DwNaKLk3k+qHoueg/gs8/t5/zVB9j2nBrXcTeytZ3n2DGFQ6CxKBhbxA0ctfXQUfqivHZjee/k+jrK3nP7lA8cGz5uy9bOiBFmfYuiQcih7FvwOHFs+a0eu9z1+sTVk1Gq4x5gn89LpA7zxVEsnyPWDNk6W6yEEYe6OfcuV5LKS7i22jzKy0nG0WY0e9VYVdR1jPrEvY+f/nB183/nHwH/CPhHwD8C/hHwj8C/awQ+7k7g3/W+/tfxj4B/BPwj4B8B/wj8f34Evn/HHWEHTry3qyAvfNLFM0cATjVjiVqPzWmPmmg8t8NGd/JuYYf71FZmaUuDH0A3GFVSOCxvA2/NBjeI5rRZINqNdRsNoINHO1VJ49ZDQz0glAYYN9eugeiPAG8/HObzs1//uvn+16fifPDW7NBcpnJzmiTc1MO2N0DX2PUOKOI0ZoE36bjH0FxPxOYY0SRNGGvs0lxBmduEOrbVsSQ1xR2gBMBtIsBUDE3pbjo3QbxHYz8AEw1cFw3AaBqZ4TTrA7EQbW9pwmosGEUfuXcAkpaZ2dZGQx+rMzfgw1DMpA88OLet4du/l1/bz3sNNcqdJoUPQnFA5SCAgqHHkP2ygwubpM0Bb/9nlJP9ncFGUeQCRmGdHAYoEIVyywUQQG/aAUh7AD0tI6qmoctRCHiseTIEMzjK6A/f1fClYMCfpNhw+saA8j0djs3plPFpKP+C9O67h0wggPIzinEmvyt8QNkFZKBl5gKeo5IrKqXhV+4DbwFH+pAth9BwLxg1hsZbAwDwQZWWY4eLmqogK1tj83Jp6JXISzOsGzVBIA34SSg7brrzJtWfLtJz//00QHKy8i1rrxvABJVXJtaVF199uQbDEvTig8/o5b9s41hcuvKOxTTds4RnosaPHEuzb7/2vb8Pi8BxNARHqAT73J7wPs2/fCHWdbF65oePqnDvWd34iavV1EZOH9l+B3aUKg018Zy5k8hD7ka9etYBn6trglSGDaQHkCmUOTjIXDp7tlrT5mbph3+6X21H9+uJR5/D5hgVbFSsDmyuotFGhxJlWXFlq/ppyD306O+wtczW+id+BfBYpxvu/oJCybYs2vq6nv7Ns4oITKRRu1gNbTXOtTl37mgVTByhTaiad2w9pIULZqP2bVINubJyYa14rBQQlTnuStR7ALxjOQ9/XP0wFq2APJ6TimDcB+mFHd12wMlsDgsLw6azTju2HcR6uIrmapbuu/dGcli92rR1p86U8jPUj3kAykmQIIqwEW4CpM3JHsEcojmJ9MOy4JIT4wFdorGtO4X9abMamVfZuclatvwShSQGYhlZpCM05ovJwjMVa0x8MM3bMJSM2B5GYQdL83/W7DG6YO4YVVQUkiWL7WdpqQP4LLhogWPvu3fvAcAO5hgNWjdZeGU1Fc7lFY+NtBvgrLgKxTaKlSxA/hAAid5e5ilKGa+3DQA6m2bwBNRskSiFUlB2JQCSdqGapuFZ3a7tO/bSSD8BkGagodnz0fhFzQiy4zSAjcgSgkTT1B59NAvjaP6b2j41NRVlTBSqj0ayDusgq0Q4ALEbUkunAVYcoNnBm8rflLcGyFqWnFm2O7QO5799BA/732Ani/bDSmGi3X5ATgNvg6hlmNgC0kQI50kHvK0EvO021bAZrFv/ldc2Ygsu3DR/O1GhGJDFOadWBwL8JZoiG+CwAqCtQxARAL1oZav7XN6dcyw+Po2Tv2pHYu/TC+ABfKpkaiRoneqw/xSqFzs2A28t789l2X72PjyFvrUD3hqIZ7V0yEUAIZLzoJw472G1yn5nJaeH5/awZvSgGA5F2WdNcXtaBPbd6akxioiBkNDiVmkF48w5jwXY7UadO/T418Fbq4k9yoZUEAaZpRurxl4ILempSViK96sahZ/li8ajeHNjU+6AAVhgdtHY7qWhH2CW2MwBs520hn8mzgOm0K1FcluDrbibdcDJXOV8/e3Dlz0boATWlAjA2y4A0PZ2jCiZG6YuDA3tVwqWrZkQZYJ4bct0DwA8DrIv6qHz38wPAxZa21C8VpKDjUCLo3HWhCBAgsAgC35HudsTzfzzkQs+qObnZyCed3B/D8o1oNnmqqmwepnI/ThRpCWHKgGQNRXb6/nzx5PXWqeS+jase3sBk7FMJ2vV5pEBzUEAjW5IXKZcc9Tntg4GMR9tzvSHkkMPAA0gYUUkEqVlDFbIAWTYBrImRwFmZABmWOJ8Q1Mb6zZAAmOQkhLGWhPDddruXD/hyPU9XG+1ZLV2km/fi4LLFjpn5TTw1t7zPNvk8+06LTbBt4b67MdNFeeB2GUgSXYq+deZSdSXXq65II2FMJRF3ntWPqpDFKVGODAb0wjqu1nCZ+cPQ7kdocKdB3T0SDFEn3yNGlsA8AJpZcsmxRPEbvbwhQdOO2r56dOmYvNcr9L6TmxziwB4O5SZnkSudg57q17sVxsA6VvJ/JynOagNQ1B91+B00QiBIQrb/FiUkt3kUXa3t+vkkcM6engvNb5Pk8dMUP5IMspRQOJ1D6EoBKeGRIWnJnJOAMD5W+TtajxVo7LjpdTmQ+oHOO0lbiCQfVtyJpnwowFMc0dCnkjS6WNn9MRjf8aFoJ16F+8ocnMYg5XzJipj6kiF5gIKA64W7dip737xR9T/MD3wwC1KZX1p7m3QtOuvcM5PBODevpfX6NcPPKOxI0Zo9uypuFn06nT1Sez8F7F+dkBMydXWTfv05uqNug974MaGMn33Oy8pCWLPPffdqZmXTHcsmd8ja3b1XwAbsbq9fOlEHDqiNefam1VfWgNY+gty2NN09a3XsEaud4g3c6/7tIp2HtFDv3uSdQVulDl4QApbuXIyoHaIjkHQykA1fvZMCfa40Xp/z2lcHrL1X088Amlkj3553081b8FMJ2d207pNzNUkFZ8uRV0vHT5RgyPIoH7/8I/058f+wHXbpVEjc1XdXKzLrr+FmRWmN/7yusrY4xw9XAMxrVFTcS75yjdu43ceHT9azrwL1e7dO9gzjWAdIX4AUkHByDwdPnyEMc/UVYCyPdTzd9dvgxwCgQXVchzq6WzmYxJg1dz5y/T8j5/Rky/s0af+4yrddN8XqStVOvjqO9qPnXM/rh5uPnOzB1tt9h8zpk7URfOnQSyzDPpeLJHziC1o1OurNqr6pAc7ZMDdpBAA5pmatmKRatjLrFv3DqCrZR/HMKcTuNY8APotjio0MKjHuQ4Dg8M5/lbyet+D0Nmvu+9eqYuXjdL7m47q/W3bUReH8N7jHVcDU/JHE8UQQI319njk5Z7imi/dqZgRYwCGw/X4Dx7SM4+8qwVzEnT3Fy5Ven4wGc6F2rOnVI2NQZxHLw4JVD3IeG1kwpvlvq2fPezf7WvICSLYSC+A8QnUe3BYuclNtxphzsfRHHcsufKhkShosey2pa8XYlIXDjMDPMGcMPqoXx/kzYaZ4wokG+e+COCRuhxme372CRZTYOCtxbAEMw4eCC3dxp6g9kRFQjLhHsrDvqIZgkk7dbTPOQbqB842oSj4YyBbBhtphXU0iC8jgYawP3Osko1oQk009a3tDxySk1mWQxqyW7AQI6ZSv2qIEvAGsDn4Hw+jtH5I0PygBvIZQsyJgj27KXrtPazeW4zDAAByz2C0szbbw4m5+b/xSXZWIl73HHhr/4Szr7M8YFMnd3N/lhbepc/esYg6xdyC1DMQEucQKBxx8znw1o7dOU7+NcDcvCX6eyN1tqiFtSJEK69YqAjIhlVN7mNnStwzvvabl40t5H/4R8A/Av4R8I+AfwT8I/BvHgE/ePtvHlD/y/lHwD8C/hHwj4B/BM4fgVWP/tcDr778+28unTFKeZmx2NnVoDjD2hAlQ0u/sc9RscI+dzIbnS47jflz4G0ojHXLQA2jserCcsuACFMSWNbo8ROtKkLu10bDI9DABZr7rgGUTDQk/t7j44K3DqhAPySUhkcYVrqmkh1EZdSBWqWbBvigk2Xla5DT3qDBPgBwhtVlMqohwBZrGPXTKGtFqdfQgeIMtn4All3xNI7SyVZ10cwxkDcIoMYyaw2ACEVpavbRgTRl3DDdQ0BUEpCvhUVGo1z1AoS0OXbM3h6OBWDjI/sb/wC8tcbFB+qsc52S/8Pee0DJfZV3/9/tZbb3XqVdlVXvzZLVbMvdBjcwNqEnEEJeEkr+BEIoCSSEYkLwSzPGFfcmXNSsvuptJa36rrb3nZnt5f08d3btNQgCBE7O+Z8Z0JG8ZeY393fvc+883+YUxK7J8WttdWswu3cX+N87wduA2iCSX0EwAFBnmaM0yLBsTCCnmBGgMY0FMpaG9uRh2Mu1A7bXo4D1Ynk3ESBLnX7LAAAgAElEQVR/+34Z4GTMfjJrAbajaVIjdXVoS0ExWX4L5qkeZe32zcdcBqZli8bGowIbbQVkS1QeFqNRYVFqJ9fPFHWmVDNLWRM7JWATmJuXS2c9AlDvrCqrvDSusO6mGW1Wo1GeSIC2dIAarIj721GYzNQ1q+Zr6wubtB9FxrRJqHOKAT64h+1dXtcUuv199yqjqEKnd27Td/7xG64ttOHWqzVz2RyafDSOBnza+shLZEW2atas+YpOSkCB2KfkojQtIKO24WK9/uujX0W1HKOyq2dpz+Hz2PKi5C1JVsWcImy1RxXHvO+nCfcmmbHHjwL0ADKlZcD8r2/SsqVz9KlPvZvm3Ek998OnsRBM0YZ71tAML9EvvvqY3tx6HjVwoU7RaDqFSrR8xhTNLU/Hrvgi9zJUhdOmqAKl8OWqPfJDqhjpi6OB2wgZAkBnZjHKqVCtWFbBGJGteamODN9ClG5dOobiacH6q1AphOqpn7xE/ix5hVFpamtq05p1U/WZr74PNSZtLuY2Gi11Nnh1cucbWDQCytKgH+iP0JOPvaFnnz2ljNRo3XnPchp3/appPIddcbYKAdWt0Xr2XD3qpTNOPdvU2AOQEovStsipv3w0lT0o7dKzMlSEReO02bPVydx6ZfOr2rLpANOGLFmsi2OYj9GefsDeZGzGUT0O+GkIh9BATqFpbarGToAOlNio1hrID/aT/WZqlgYU7ympSW7N+1jHluva2tKiVgPbAFvSyQZcumwZJIoBGuH7nKI1KornR4G6YtUCAILrAV5HtX83oDSqxto6LJSbAXn6IwFKvE6F7Fqc1tVlnQ2EUAvtK6jOzf7WCAum7LElGEo9aMCSOpy5bQru5mas57mfRnyx77ucUMvVph4NG5nEqWgtVy7QubRlbmXKGqZmoTz+CCz/t6kc5iEw5PL1THnL+sEFIAUb02SLogU4qCdncJD651gZVmN4Dcs7jU2g4Uz983vtuU2liisB/0xh7MGzUbB61QV4a/bEprw1S3dTdFqWp71WQJnoEnZpIvNa/ImlAZ7F2h6iHoAzARRbXjYgob0nXjeSuhhvqiHeVxv1eMTycy3zz5FqeP8AvKZANp97s2k1Qkgc7gUMrwPLfAMQIPiZcMbD5eDxtxFpuHqnBu2zfDsWuamaPRAFYsgCHDXJ7Njj9wFvbWStjseSC5ydglLLyDqsCV+Pqa+SIQdIjayZYcCtSGzRDQwcAnEc5U8PQKvNH8viBS9gD8LdALDRQNioqETsj3sArryMqYEDXLHbO9/5cOAt7y0ZC/lYbEINvPV6rRFv4C0kEBr1HuZ3VEify3RNhGwQAmkqhBoZMQrAYd7//L4nLlmNzd2qq2vhOcwyk3EElIvDQj4mDjcCFL1d7aa8fJv8c8VrGfvilUhAbiaOKbDd2HIfE4fZEwGZ+1h/ydTOpUuKtXBJOu81RDt3HHYNdB/WtCN2n438xZwwVRw/DhnHUSBQNMc6cLePPHmnUjcnDRTu0bGMJbV1CDVh6CBWngDcmWRjJqDAbMFKfwjL0WHU3ilp5GUzLoP8nClvDTjvaO/CNpm5avnMKG+NvmQkrnHwNpTaOnGejCtvkb05ZZmpyuw+DwCO8CLc33DNKox1QGo09yqFs4FFSUwl0zcOJtiFixdcLfJ6O1VYVOiyiPtQ2YW7HNuTWLOiACsuJg4ggbrS5qIpwlHHHT92mtzcPpRlk9z5qKW1UYcOdblc7muvWaZS6vmOnZtcFuZ1N12nwqVlSswOVU1VJQShDMhYhdi/5qurtUV7scp99flNqHb9ysyO15rrVqp81RJ+Po25yx5PbVKoqSsBtcnEPbuvEmUvIO++c9jcs97aAPaH+hlzahvuCjMX5WrpumlKxdGgucmnc4B5p86fYa9sUxPZ8pb1edcdN+iae9aqt6laJwCp9x45rKQsCEbXXEd+/Co1oc79/Ke+rXMQhx7+zy+zVjrli/Sq7KqrdHz3NlXtPsTe06c65skI63nStGyl5MSqzXdZWWTBHjlwUUvnr9cjP3+K80GkNly3XK31flUDlLZ4G/WRj9+GtW62vG29+vlPX9Grm87r9g2zlQgwt+LGlez9xXrhgQdVfapWH/nEh8jMvKQ9gKLzFizVlKVr9NLPntSDZONmoELmDWn6tAz91Wc/zGuc0zM/f14dEPPedfdNAI9d+to/v6INNyzXRz53M+91iza9sUM33HCjpi1cqM3PvayNL7/pSBPTZs3WljcOqAQSRzHK0OOH9wIMY//OWeeGW1crPSdJLzy3kWvy68xpXCcA84qLYrTm2pkqLMzTQz95Eqt2FM1NtSrKREXMGWDT5pe1/po1APXt2r1rr6aRk1xcXAhho5OzZp8Ki4u0Y/d2Dno9zKchyEmlumndLfrO93+ul7af0v2ful33fexjcCI8evpbX1PVnj2aNWWqWiFL7DlyHNLAgGbNLNS9f3GNcriWIduDk7I0lJCug48e0KOPPEv5wpkBUHXlyhm68Y7lukjEwnMvvwFw62GelrDfprvM65bmFkgXzDnWjBd2QisAYj/g69EjtdRPnz70V+s0b948vUy0wbbNlQ44njItR6c5S0RQN1IB+fv7WPOoxuPSyT/GHnrXrho11NYBMBfo3bz29KvnqRal+SOPvgRhzp4/DhA7DIcPyHSmRqUgQy8JkDeZ7wZwjtda56thrjrUDR9ou7cT5avxUjlrxGOrnJJhZxIUyH5qEe5DvT6ei1o1APnT6sQ4aBn4m1pPzbDPA1F8RojhfBFFpIh5HlhmvBF7AhEJ/D5klxD2R4spCAnpVlw848zhoJNzhm1bRpyy57OsXwO+Y2HF+jsB16leLlYB4ovL+B7bD8drsdUxU9/a5xk/a7IPW/uYmAS3N11uZP8xe+NxBtaEom/xMuNN1vG90t6f7fFROGTYeAVsifns4dBSAGRz1eDr/1PQ9q3aOwG8NbV/zJjy1g7v/WRsz0Rx+767V1HvL0DU6lZ0PA4qqO2NUzb+/u0a7R7b51Rvr4/c5yj2kVAdP9IAkaUHi/urVEpmtn8g4jtrP/jdv/mNTTj4heAIBEcgOALBEQiOQHAE/iQjEARv/yTDGHyS4AgERyA4AsERCI7AlUegcvPPV37lC3+z9eqZRagnc2im1arhsldNbUM03QHmYIOHYyHoLMRcz5MmPE2JSBQckTRQI2j2WZPbgyWvMaDbWzocQFeP4ubYpT610DwNoTE9RGMwDPUq6OjbXYM/8qZMbB6EYhMajUokFZWnh8aPsejbO3rJ7OVDPYx3o9QbXBBKY9eUVclxHhS1bagGkrECG6LZTeIXOU7N3kGnsrNOSyrNm9x0Gp0o+gYMJKDhHIG6KQ7rx1EaqQM0Z80uthfVYDygYjJqjWGasbUoji6jtuoH7MaAjX417/1K7/F3gbdjqlcDiIxxH4otbgiNE8ttHKC55ZIpDQQxNJc/ZpVsLRcbVGtiWJ/F2cQ5NV+I4gBqzM45EoAiAjA6NxcbTtQFXtQvXV0A6vaWDVyiMdMHGN/S2Y1yIf6tq/4NBbRZfdpPA6hGAt7GOXtVsipL4lF+LlA64PjTv3gFoI2Gfkaeyxj1ec9yDWbmiI2rx5rtZHahuB1BGRSBf6vhPZZjanajpsYoLCzg7yzsUvtpUPqxPKxTO3mAcQkAvEWl6iNLLiy6QR/B8nYKitlH/+NxnTnYqDmrMo1aAMCWgNKlFXVSpO6+/w6llEzXidde00NfMTviDs1cV6aSuXnYfOaqlxze1zduw2q4SDPnL1J9d5siyD1bfN21zPEMPfPP/66aY4c1b+1CVR6/rMrXa1CPAuZOzcGCMM4pFXvJTd5/oEY1Ne0oy1C10mL6yKc+rvf+5cfUdXmXHv/+P5C7t0DLr7+PHE/UjYnt2vRfD2nTS8eUQC7iBSweD6MSIhmU5uWw0slcC0MVm44idNGC/IDaECVyL02plzceAywYUBKN7swsFMuTkgBOQjSjfJKKl1+tvtPY/166oLylUwCn+7Txxy/qEtl6d33+m7p0+rge+M6/6rr1FVq6YoZSM5MUV1Dssgr3Pvo0TfpGrV2xWtFx6U7J9/xzb6jq4CFdtWIB6s0YbOcu0NSF1IDSvB116eWL5I8BJJeWTFOB3TPuT2+/FzWy5dd2qnzKJEApj6pOnQPkvYA6GRUuTTgfttNhrKfJkycrjcy8TjJlrW6cPHEWpWyy7v+LO3UZMLUeS+cw6k80qtyeHtYVKkz72dZWyAC8VmFxAUBpvbP9DgW0NLDPcmBvvnWDZixfoW4sRh/5xWPOgjqdbF5/T7+zdS6eTuYiAH/lvmPMq66A0sOaqygubc2Go/SM4E8vXVVTkYaDKA6ifPQAEAZsZiGD0Jy2NddDDqaPhnGgQUuzl5xNA97DyT8OQTlpSh0LyXb2hKaqNyCSNUclcY3dMP7DFI2BmmbKxgkKTWtSTlRK2gqiCNtzmfLWwNtk1LNJkDP6uP4mVP8G3oaMWRMbeGvN6uh4roFxMfDWAFOuypBdEdGrTNSzpv7pGElw4K2Bo8P8/rgdoRFy3sqwpR4NGIBHEzoB2/VM5kEvoGw9CkLD5gK7A++J9xfH8JjYzzJk25xFruW8GpHDpek6O1/8vN2/QyEGhGJdnJSEtS7vpQvChrfXrCFp1PL6ZlU8/hg2q0vmQTgEolhqjavN3J8hs2U2y+grPuzi3h7XiftHCA1jD6SWLNaQOS1YWW0BcDAL8BScAXpAGTuxZvb3oBMCDDQa0Cg1dYD3PWC1l/cXyb6SSl0rLckCmGxDbWvvIYRxBTLHn9RyWEffynoPXOBbgCH3OHlMeesH1fQDFjhQOxwQgj0lGvJTNGMTE95HrYhhHZLPzYvGQzDqoz4aMBlJPvQF8rC7uqiLEbFY9kOqgkCRnIrtcEq4+3ozUQY+snevvCEFrmf88dtcL2x/t+8ZgBDF+5mU4FEv+8D5um7Ax1DGa1Q33lih5QtKVMV6P3TooupqfZwLmAhGOmD/imZCjAAiNXf1upo+gOw01Mg5fH/IWDysz0hqBpQYvk5GJfM0FNJXJAB2MttSMpOqnT1qgDGK4WcTUMHGekxpZuBKgKbVSi1p7jS1mM0LU2wDbrjlxdnDQJfx0OWxNzz+3o0QMQRwYPQAe599fi/PNqyKSfmaX4z1tBHVLG/YiAbkpJfhFrGVrHFTyi1dtkBN2BpbTmhtTZNOnDgFGSaTfSWbOuLnHrQ5C1wP15qXPVkH9h/TmTNnNHNmBfcvAjDsvNrbWwCMUjV3/lTA4EgdPb4HwlKq1q5d4+yEW6m//bggZBdOJ98yXhcOnAEE26gj1XUAwx7dcNMqrbz1ViWQ8RpB7mx/d5O85IsPQEbwtpMBeaRGLTgLHNgPaHySaAzA4hwUpzMWTNb85eUqmgUIhwo21FOCcNFM3nt0ASXuSz99SfteO6rqjk6yfgG3OAOlkY25ds0izZ4/RS+8+JQKllLrIcDV7K/C+aFfN957txZ/8G/UfKldn/6LT6jjUqP+/d//ljU7qJ89/X2tAlydM2uqDrx+VJuePSJMM5xiM7swRrmTknWxpY6c1iYYB2SARsSgOI1nj0lmnaVTE8L0OiSg626dr2tvXghzAuv+0y366heeUxbK50XLZysuL0QrN1yti/sP66knNuEOka+Vqxfr2HFIBefP64Ybb3fnk3/51586G+EwapopnO//wM1avH6GXn30NR06fER33nsdIPBM/fOnfqbqM+d19fUleu97V/EcrdqK8vXjf/9plKH9+o+vf0/nL7Xp9jvudISm7QCTM2cUM4+Yt6xbLxauJVPjdfuda7W38hBW2uTR1w5CjsrWpGLiITx9WrxkoV55aTPnqhjlF2bwnup1+223qPrsUYh2XhUWFGjzpu0u93R6RQnEkhZt23JW991/r1bdto7/3qGtT27W629U6Z4PXYPIM0P/8i9P8vVBrUM1+8l/+SCRA4V67Qf/TmxEjYqKyrGZjXYK1qNHq13m+tr103T1msXUWIBlgMmSRetx4+nRz779C+1+8yigYoiWL5uh5SsXQEpr1ZlzVdgHR2oSeb+Xa+sZ36OcKQscueiqNUs5q9Sgsj3K0k+B0ERhZB0vWGIZv5O0a8sxzhBNWrhwOmcickqJQIgFOIzn7DPMXlxFXEFdgx/7+lwtXJ6tZWuIioAgtm9vFSD2GVVfaqE+o+ZHaAtngbGGoGB7reVeUzuMKGR7xzjoamdlc4QwFX88Z7wu6rMf5a3VZ6FuTon0KxHHGA9nrS7OnXC4qAEe5yjRj9PEr4OddjaIok5EsYebE4cRWCPNYcGytc19grPLsDlVsP8NsrdaNICBt9Ex/bh+xHH2jQBUNEUu7igGkhrZEheIKIg3YXyG8LMvh7E/RTAfbNyGsfV3tRdgd7xGBwheduYInAEs7zsaotEQ77UO0sUQThu259oZwx5vUcHGJbQTamAApLXIgwBh6i0Sz9jPGuHTBiHgGPH7Pa5MAg1ciWXEO7KXI4ZRuSFB2j4QCpoewntdtjCfGjMNF5pL7vNKtIe8dz5z2H109v0OXDZravKJORcYQScSMoFlWVfuxvK8vVOrls3WvJWzOIslXb/yfd985fe76uBPBUcgOALBEQiOQHAEgiPwh45AELz9Q0cs+PPBEQiOQHAEgiMQHIE/YASe+fk3M1587uGGD96yMtTfcUb9HfXqbO7DLnKQbE+sGgFZLJPOmt+WUWT2ycb0jkEZE0IObARK1Dgsvjw0NY0S3cEH5hg+kPd092pPlU/1vYAFgKrG2w5BhTSGUfwBV/ibP/rORjONasC8DBrVyShKI2hae1G9tKAqMCb6AA3cEbMfpd+QAFJpjZa4SECPxAQHLJjaCQxRXWTfmtBmFCvKZN5LZooHe0e/OsjwCqeZlAaoGAOI1A8418vz9gP6DgxYNiENA8agBwC4A+CmCwu0Ybq01h8Oc+DtFY4yvwu8dUqBQJM7koaSKWWjDDxCGcLTuzE2wLMPC7ZB+4MKEbI9Df2AYs8aMKY0cFZoXEdeLKrG5ETX+BnlT2ZWigNQzW7PGlSRgAMGYJhtWyf20a00GXuHxtn6gecbfzj4g4E0+GgUYDCG64ozKzcaSqZkLchP1rwZk9UNiH1g72kY8CM0s3MYIzqzvB/L2rTGlqkORmi4xACQGQgWSxN++vSpKgfMa+top4H5iuoPt2uIRhZaQhovqJpbBmjK9wMeJiqnJANlhl85BVG67/13qa++S4888ATKzxBUnoVO7ejF2nMAcCsjOxkV7QplzVihvpN1euNnj+nI+ROasmSSSgBAZ5ZO1bG9h12ztbCwTOl5efIxTotXX62k0tnkwjaq7tA29dSc06ZNx7W9EstO8tnS06IBjsm1ZZzbLHuTeT9l2jTX8N60u1r3fORvNG3+dHL/Nilq+LLmLr1bKTOup1HVhkJwm068+pK2/XKfGi8P6RLWw039wHko9mLIMQ0bAfBgTHMKUrRkVq7yCTWNIKc5lHu8a0+99lS2ahC1d15emsonJWj6jBT+zpMHm+M3n92qpvZmTV9brrmLpmqkyU9zfI/mrb9XOfOm6fDG53VgxzZsc4c076rZquBPKOBBJ8Dzppd+pcn5xWSELVdIejZCrH6d2fKSvDSJB1HxdqLs9ANW9tNIHBjuUy8dUw/ZuJMnVWBVneuUb53drShsm1kjPsBvQBiasPv2n0INfBGgBuAHhUQhyuaikjQAihSU+qM6tP+8U9Lm5sSrYmaZ5syrUM3lOp0+fVEdKMKaW+uVRHPXft4UaqmoXs2yuAWl7SDqu2hIGv5OAFzmZlp2qu58z53Mj3j94gcP6viJEwDn2Sgp81wmcgvq3xZqUx0q3gEUjqbYDKdZGolyd4RG+zAgkIGjw8z7QQDBAFDKGowhI5g5ZYQPUxoa0DQMgGdW7cPWhLTcVkguBuJaXqY1akdQyzj9u0M2rUlpCnqDkiyqEoiIYhiBOs/WqoG2v8sq3q1Bs0s0LY4De9EtMk9TALPSACx8fpR7WJ7jBRBQ99hS4z1YNmoM4G0YWXZempr9gGy2Bo2EEo8aP5ua2enrV9sQhAqapgbejozVEqtclm8aZoQNW/esX1O8DgN0JLPe06j7PoCLJsDCEJftbUpS6hM/n4DqNpm6H8XrdtJY9XutyQrVwf2cgclWbBMCHslYi0ZEkGVLdmkEQGgn4H/fUKobl/FM0vEaZHUuoP6xazObW0g55A6bnWSv721HxHeqg96ZeTtxR7FqFoOaMjcNEJASamC7vb8hAHhTVA8MYG1JTRwFeB7CRtea8Sxgms6myramsxFZ+vn9OBWhFhyUD/UZe2crpI4By0FGdWy54xPA27eA20DBVgogvwf7Ui/ODT7AW0seHkUFBmzLnjlMnq6prH24G0BO4R6Yogv3XWe3GxYW7VTiDU1NWJsm0fQnA5expq9NnQ3la9GsIcuTBqBHwTrevrc5/YcqqGx+2v2w5n0s629BOc4KrMt9B02RCdDAeGTlROvapfmsuRydgLRRC1nGlMB9KIJtzwpnH+iHYFDT2sn+0wUpalhpEBDi2Fv72Mt6LVed92BuFzGsnxH2PY3GARb3orpFEc2+3OWFYORj/pGlbmePiCibD4AjgCW9qKM7UJK3ASQamWIUEGQUdeOQ8xEPzINQU0KPPSYCEaYAHwAYH+D7BsxEQNgozcFloShbuYmDWOe3Ag5EKCMzA9v1edTpcP3DPzyg1evmacOGVRB4KiG1dFNn2AV83DcyMW2u+/ydzNNBrHdTcelIhewTolMnz1BzBEiXhh2xh+dMRzl9GSJcFnPB8jA7VYDdbx/OFufOXoCIM6ii7GJIEMna9PohHTt0zsntZxNXUL5+jq664VZ5svOpg/1qPHtKh3du16G9h9RR3eFqtuOaUB1isJONws45oph9tDgHsG65yhfOcUSTYTsLMX69OCm013di74w97kvb1VY3qAWAhZ78dM6FAJjY9RcWperE0YO67rZ7WBdRypqNCwJOIxd27NHDP3jJZeG+//0f0JRr13FfO/T5j35ZdSeb9cB/fEKhqcyVxF5lT8vVBXJ9Nz9zSGcPNbvzQFYOe/qn7tfZmov6v999CkwtMKdHQ7pQzJZqevlkanC4nnz8Wc1eWKBb71kFsM1AJmTpoS8/pbpjWB2T95tSGqub7ljL3tWECrxKZ8gYXrvmKvaraG0nv74ovwDV8Hu0f+duPfLI8+xlrFV/iMqmZGvJijyU09Khg8fIF87Qre+6U889tl+PPfasVl9ToWs3zFVWwTRsfH/KvUvUu+66E7v9Rv3nD37GfSxmr0rRxlde4+yTQd3AoSAH62mygs8TAXDH3dfiFJCImvUNXcDhxggaqQksnHAvtuNXYaPcDenhiFatmU8+cDUEgFQtXjpbr762EWXwdLKVGwADB3XPfRvcOvnqFx7SmWqvPv/Fj2jVffPVz15ddWS/jh7cw7kjSdXHvdpZeRmyBGSd8hB98I4Nuu2Wdaqu3KH9lXvgSsSSZb8EolQb17xHNRebNZVzUdmUHOYvESjxvVp7w90oa4u1+YlX9PhDG1HUtzAHFgBOp1PjWpmnKezNHkhVbZDwzmuwN536w9opL8Dq18hXSQC77Xr26W1qrBsVwmK97/3XAcpmatfW/ZAIOpTNWebSxVpdJmqiYsoMZWXnEplQCwFsqhZxFjuw9xlFp3Aujk/Xww+9odpz1GQINj7Whx/ipe2/ll8cDiAaw17tRz1smfETiT+21VgOeyx7V1xCDEQw5rvPiJfU1Ig+FSQR4cDZoodzTzvryN8bwl4PGcqiC8bysp330Fg8ie2PVknC2IzCeF5HNGFfDRlT6Zoa1IBGA0RNiWsqViOjxccMYJ3MdcJ6tfoT+GQVULcCwbq8ciOHGu+LjcaRwUbZI8NRB1u0hf3OO84KZOSajb3t35adG45tMmXa2Sb3Y0dvMQ1GuH0rCsVtO+8EYN/aC+wNTrCVn7hX/jHE2/H6+ptuDgbect9sL2dvdOAt54QYiGMR1KFB2Bx33rVUxSUQfVoaXASGgdKx7rOQ1Xbygw2U5vf7IBn7Of9EE1kRSUZ6XV2P9u6sBrz1acn8Mtxurh1hPIpX3PddPMmDj+AIBEcgOALBEQiOQHAE/hwjEARv/xyjGnzO4AgERyA4AsERCI7A2Ajs3//DiOcf33jsPWsWlrfWH1B341n1dgwDnvSqkab1gIEQTtEUaH6G0Ogw5ncEQOgwzWAPeXeIKmmeG6M9Vt2dqFVoWI309mr3yX5V08QeoLk6yu+GjQZUlv/Tx1tsbmtH0mhHkwhQAGBApqtlrYbxel5UPR1kInbDzDfJi1mbxaPQsHxCU9FGAyrEAy4MkKk3ig0lwir+TccbQMDUpIk0VnzYbrUBCsXSMEpLM7CFRgHKFyJOUb4AhvBLI2bxhYp0ALtes2ym/zCmsMOaFCDlilKn3wHeYtbIWAKK8n48gCvWrE5G2TDA63aQVWbN/gjAKp8X5awBVtyfdq6DNlUABHIWYoHmTjR5tnOKyfpFZdyNmm2YBlKsB8Y/dq59gKcGtIdwwcbyH+BettLg66QRNgggfaWHtZZGAb9NRziM+s1Uuwk0ykxBMAqoPTjk09w5UzR9Sr5OHjmhC9gVpiVnYzFLY57mehe2e6H8UgTjOMggxmGFmJefzThjI4ciqbgwl6zTJUotzKeBE4cC7rye+OVPUSR51dcZonNHUXvW9zg1b0Zujpr8dS7/9uP3vRsFzxt6/tn9etedq1FVCIvBNhpmZr9Gw5rMyDmrV6hkOgx8VA7bf/yg6smwjclKJJN2FqrtbD330LO6dKZec+ctRXnsVenUMlXQNIxCDYixrELI3X34q4/rV681awDlstmaTi8tUWZSCg3Vy4pPj9S9H7gDC8kG/cs3f6k39rUhswrXd7/9fq1cVZD8u04AACAASURBVKI9G08oJbNM09aUyteO6urN/ao7CgjR4dfJc7XadRKrZyx301CzhYX0MqOlVPIcV86dpIUVU9TVco57F0amXptefgWwhAZuXk6mVl89necvpOl7Qbuwqz5+pMXZ8X3g72/WdXev1CBqsAf+6Sfavq1BX/j//kqz1l2t6j2bsQqnYUoGbhRN12QyEKNiUnVg8yaA7IO6Zt0GZc9eSNPS/HibdHb7Vr32/HYUwUUAQvHky9Y4IN7yaWtrm3XpQj3rwQDNQZRlUcrOTlIpCh8DwM5jh3j6TA1KSRRnAOPxAMWZAOrR1I3amstqRAnWUNfrVJe33IzVJVbbJ6tP69yFy2rjvvuYj5GsW7Mg7sL71QgUObmZND7NHq8LRS5W4KzX/CyyFpOT1cv8P3zqBM1rgBBAzUmTc5hbHq4rETv4el1CoQjug9VsHErGRKfoMGDSfIQtf3mANTJEE3TAVIAWyspS6OmlUUjzdJCvR9B8DWW+W7N4xBa7WcEaGGmWx5ZFaqCYZc7y3wYy2sMsgk2T6tSfBjJZg5RuogG3Vkv7jWjAenLqmN9RH0d57nHbZFN/RgAapmBdnMaYvAXeAjCO2yabNbPZpnsSAf9QTE0Eb83GNwHSSXZ8OAQVHBLIibPmbzRKf8v6HH+YasfqrcvepYZj8ujARbNqNsVoF4Bp2yBNaFMNu12CBiw/msALp6JkjaKO9TAeCLFpsgKQ8BqjKNxGyGIdpbHssrwZEwOyEkAkjebTjTLb24sN8hhxZGLuL3obdy0GKo+YzTNj7vrjpoJ1NpWBx28Db38dIDcygVlVWuatgbBWJ9MA+pvayKvF+n0AJVMf9z8cwMtUxQbHm5VviBFW7LXZP2Ih2eSgTM9A/WjutB1toeR2+1mHRvaxBjWEgAlqpd8Ab1HRJmIJ3IFC1odt8jh4S8ifU05HheEsgcK0CPDWPwioy15mmbe91P0IrMd9KMq7yUPNxlbeLE9HIEn0U0BCUM4loCLrxBa1pWlYbQ60DJBx/hjw1vYWA0ScGpprmDM1DaCnkHV1WSePNdNA5/uQKZZNy9JyAKf61kvkYqMWHeIasCetqbMMRjJkIQp1UP8NUMxBNj4Fm98ICDxtgNet7Gv9gK4xqG+jWGd9yOrYybhH7BcopDPTPYAqPcw7SFYAZx5qbLgRqNgz6ecz9pC2aOTzNDyP5Q2PKW8dicLOL0aceHt+T5xbZhtsGc5+6lYvr5GK+cbdKETzyRM9f+Yols6ow3n9VEgkC2bO04WT5/T9/3pRt91+lYpLM3WE7NuuThR6KMpjyFs/c+a0I01lkC9rFtesBs4R2SjJ2rDKv6AFi4u0YuVs5m8PZ5V2gAqUr7gYJFiGL3OqFwt4yz7PyCthLyjU3sc2sZ88w147pDkLi3Tru1dgjbxco+Sy+ls6tX9TpV55brPOn7xA3jbrvWOILNwEXj9R+YC1cxeVad6KWYqGZDAAENJL7etuqVX9uTqyNhPV0ezTvj2H1HTyFHXSDwGB8w1r+WN/e6vu+swHFYqd62DtKXXjztLDWFWSg/6uz33dZebWHn0KC+cUVL9k/YbEqmrLHr3w8AvyDdbrw+w7yRmL9Y8f/KwObzqrh375eeWvmIb1cQP78YBO7TqiX/74BYVglZ6CIvGqdQu06v1367FvPqZnntgMQO+BdHOZcZ6v2+68RrUX2/Wdb/xEcxdO0Yc+e68jTBjOdRwV7+mdJ7GR9il1cirvdbq6mi6ias3Q669vVi45trNnzsFavxnL4mqyZmdp0uJSPfX4S1g0N0I6CriCXHdzBXPLo8s1rQCs1brrPbewv3bp2994mGzeWRDIsDpPhkDG2euVl19j/12id7/3Vr3y/K/0+GNbVIHVcX19M/uf2XiPEqOQjDPGNO3es5dzl0/LVizlfNINOakBUkULNRy1efQASthiSIW52Pzv1tpr56OYjsE2e6fWXbNCBw/uxTY9CTJfirPoX7hohtahACbwXR+79990ApD+78m33fDhOxXNfeg8CTi8e6/C++P12LOV2lRZr0GAr3gsEWZOLyILdLXKSlP1+suPQxhI0NUrr3V57Zs3b9a2bbsghPSxhqcruyKZMbigaVMrtOCm92qwK0Rf/PgXAL3P6arFZUrLIkM5ZVAVFcVuHz13toYKGUX+bj7RKVWOaHT/pz/jiCg/+dZ/YTd9EsVxq+bMyUfBfBNEnWadPnVaPZxFwyDEXGCPNiLVVWTbR3LW3LRpC4BqpG6560Ztrawka/cE5K08XiFK5yBveVn0w+wD4fyuLW7bMlwG7Jjd78Raa9+LMacgiArRgPgdHZAwiW8YBZgNi+5XfhKWxag7m8idtuiVQSZ/P2cpI0FZVq49HLY5VkMD/217diBWwNS29rO2hdvPOGDSbenmSoSLhEUGUNOSyXCN42wSwzU4xa5Z4buzAaQbPp8YAWzIKXU5l5ualv0HownuPfujxRkYMjv2sP0sgjk2ZE4QRu50QfJ2lsGJo6VXPRBMrV6HOwKWkU0NFDY3oYDTx5Ueb9M1f/O7f+jHt98XvLVzQCzXjW+OIqjfcVEDuv8vrwWMbmOtQJphn4uK4P3zXsytwfYhe267v/bvYc5jYRwiBvl8evZsGzbvHZCQu7R8cbnW33Xdmc6kgRkbNnzPInGDj+AIBEcgOALBEQiOQHAE/gwj8IeeEf4MlxB8yuAIBEcgOALBEQiOwP+/R+DZJ77+5cMvP/aFhXMzUGIBfAGo7MMGttXfh4VhKh+MA8oWs+41drjZ/PXTRI4lRzMq2qAKgASUUxkpaTR98C/ztdFaGdThSzGqrG5VP8AB0iF+DkXan2AoJ4K3PsDbWF7fw/PHoiaMiQlYogFRwkZH8cXHdT+NDVNUmQViPEoAXy9KOxSOyVj/9QFiRZKTNIgdVz9NAFOQxdKEigKI7SbTtp/s2pEw7GU9LY5mb1lSI9hFewGFvShL+2gY0/qhqUKGFezwgLKYvEzY8CNOtfyHKW9NHRPNe0hCEZcAWJdEc9qaTZHImtpQA5jCzICoDtSabTQp4wChmlGM0MOj4QzABKhnSjlrwHjIEb2qAlAN6+qW1nZUFjTJURFHA7K7nM7GOkDBLg3TLDdVnB/1J2lg6iOb7koPZz46Bt6aEiicuZBAZq4psYG0HIASHjWkjBypgMzIPhrpI37GBmWcn6ZUk5/8WhpV4TTEwlAwmmorCTVSDN9vqqtTC03haIC6KeVTsAHcANiJkhYr73B+B0RZbZWn9cqj2/XqK9VYxIYqtTRHoUmd+sh967V0Zp4++oFnabadozla5BpiGsIiN7dMlxsuqn2kAWVSkvIykpQbHsv9inB2rud7zunmm+8GyC/RE//2XawRL2rl8pUonwBtkqVJZNtOLUvT0IVa/eifntGhLagUE1gLgLfzKmYoLz1XJ6oOY8WboNk0JGt2H9PRM9KJC8MqmJGjf/z6/erqx+bvwVdoxvq1+K6pOnLiqA691qXsxBLNXzpZEcOJem7HSe04XIOtHwpEQO0uFKaj2KXOKAYomDYDtXg3DcYBMolHtRP17fnLrDNm3uJFk7RoaZramwFQjjTyXKU6DZhavjRW975/uXIBAk7tvayNT+2E2FCsrLxELKWrdPVNSzT/xpt4DtSE2H+HDaPSwEJ42+NPKjuzQEk5UxSfDZCQT+YbVtJbnn5VMaiEMrA5PnzikM5cOq+hniSnDkHY5YC2AQgBJaVFKkYx1tvbpZ07D6qlvY0GbyogfRrqa1R2zOewUOYsFoot5HTWX25xKpBlS2YBZMzUiZPV1J6DLq8ygqZyBPeKrqdrOprqNirask/tvZPhHBNHo5P6A+i6fNF8TZ1SrsrDx/XQEy/SkE5DcQ6Rw6lVmP9YqTaiJkvA7tQUsaZ0DWWOWCPT1n2vWe+RdzsEwWSUpq1ZrZsyFzm0W/dh4d0uR3QQYMz6uGbTHM4cCuX5aSc6W/kwGrMGAFuNtP9FUZnsYU3dEcuZZXW5/Gr3+2RG06Q2C8yenh6XBxgA1H5HhTR7YNPtOktD6BpYQwbAW6zJx5S3fU41E8i8HQdv45IAikFUuzsgTQCcjRpAyxgk8tYC4C3qWdb+lcDbcXWLXZvllfdAzAmh1iXHsPYBJTtQ8HcOxzFEpiB6G7xNhniSTN2P5XV9MHY6AIL8PYwP93oU5e9IWA/Ap9VLs5jmHrGnGIHDOtc9AGc9g3FvWQtPbFaHkrFqFvzWEDcSjgHqoYBx9jwYO7z1+P3BW14XJVYhFuSj5CGbiicU0oK3NxIFFgl7zLlBrslUti4/nf8DjRoyOqb+Rf0MeSnbLI2p2cg1ea9kqLeyKwK+mlPDfwfeplHvE8mWbm3vdrbJBt4KpekwhKBYU6CiCitClR6KVbXZltt8jeCCTAkfAlDmY/4kpcZTe2niD6DytH0MtarhGQYe9vpxo2gnE9IBEIE96rfl2v5327NZVbrGOXtkKoD3Yuznp5UUadPG/TpyuBGiQKJIy1RKeoTySuPUTsbrUGg8BI1Q7GSb1GGqb6ydwyD92L5WlBKhcn52iDlysandKWajUPObDbOB87bHmK15HOrjWGxNk7D5toxKPyScBIgkiYkx1AHLsh5whKZ223NQrfWzDnpxwRjk38422S0IIgh47wFIPPCYOA7h1PxQao4f4KMH9DsR54cVM/JVUZolL88fw3khnDzutJR4CGohaoKYMjwaS6a05RoDMqMki8Kyv4/zxchQJEQAyFGsEU9cDEApADv223t2HIeAEaKbbrlaa9YvYBr5dPDIdmpVvBauXo3NbLPOnj6t/KJJmrZohULiM9SJxe3Lj72s733tWU2dlKOrrp6h9TdPVjoZraMQSI6R+f7m63t1qrJWw17uSyq2yYC2YazRWas4A2CFb3fex5578vhx7QYEazkXC7hcC3GK90oNz8r1qHgyMQdca3tjnzrJa45hzS9eUY6ql3z3Sf2QhUp0FlLMww8+qfoL3QpNSNGnv/4VFc9fgoL0lIZ9nepgH/fEpSk6uxQ1Y476m3cxLp2QhGaqty1O/3T7h/TyzvP6wpfu0m2f/RznETaPwWbtIwP1/37rEfYSyIEI8r/wrc/r0jGfHvzeE5DM2gE3u3X9DQs096pS7dh8WHvfvAgomqQv/egr5Euf044d2zUjBeDtSBPK0wvKnlKsaQuKAGl3oyKdgb1vDe4d3UpPSoNAFOeIP6nkFF/919fr5Bt79PQTe1RdxVrBVWXx6mKtWztD7U0DAPJVWo2N8qTpZfrOl3+EMrWBHOB0d04xsP0SkQ7mgjAXFbCdAXftOMO8TIbU1ODs3+cvnK2a+lrNmzJFly63Qa6qJic5GkASS3b23VbmvFkFp2ZYjjKKdkB/q28RvN84Tz5ni1PsHb1kyRcwf7q55nQA0nrHM7jvY9O1/M6btOfpan3jq08D6nZpNo4if/ePH8PuuET+c284JaOaE7T71ZP62s+Oci2XcIYZ4Xmk++9Zyp+1euqx5xzounSFnSVmsI68gNlnnIPAVNT1Sbxm5YHD7OVdWr36Gs5wMfrRA08zB3o1BXA3rxjiXUm6U6Tv2nGQ8/Vlfm6dcvNLAKwPuXm/lBgDP7X1uRdfgyDmJ8qhndiDCF29GgAYS+yWM20uviGC+VffUI9jQAp/12n5kqUqKivQEy+/RDa9xTTkyg8pc7C3CccHszPGZpc6Fw26GcXZ3mK9vYy7ZbvbWp+Y5+qUt+zXHoDBWNZHR5dlbVMf2AvDPX5lx1qeaixgITWOfGhzSxixekXNC8UVIHC4f+eJvs8AY74WSj2wPdBFILDHufODnQlM8erqLXse9vAhkIUyOMfFsZeHhZmrhdnQoyCFTGWkSCOQGulrlP0lArBygNftx1rHbOrjiW2xfc2IIO+w/odUEsIghHFWGqHuDVITDLxuIXe9jzpkslMDOo1sFA1ZzH7fhwvJ2Nv5DceP/w3w1mXe2tmGqIpw6vii+ZOocTPU0HLa7fExkUQs2GcvyJgBsJzTlNkmu6gYA68BtxNSdab2Amc6onFiS7TrzZ1aNKdMCzYs+Mbq+x/4zH+3twW/HxyB4AgERyA4AsERCI7AHz8CQfD2jx+74G8GRyA4AsERCI5AcAR+rxEgQ3LKFz+89lhFeVT41HyazmRInq7q4IMz8hUAm2EaDEM0mIbMF5GHsdyBLWjC0gwBTAyjwWHNhbQk1FvWeIcpnYKC8HRThw6e8QMCJ9NYxr4rpJ1GO3bLYwDFf2sT+ntc/cRMpVCuyxoUpmjz0NBIILct2kOjGZvXQaxORwdRV4UkYFvYBbiHetgCFl0zPqBWHUY5aM3pwBdpvqC8smvtp6EQB5AaHQ94YraqgDjNTWQCdwDyYJHaTx5hCD9v6rMImi7DNFzsWtCpqJ/mgjWYRs2e2FR3luXnVHhmM22N+oDN6eAIAJDlfYX4FI9/Z3IiVrmomRlemlIGxvK6WNcaez7K8jgNqAU5M/BnmCZ1Y9uAalBM99ACGQEojcZm0+woCzM8LqdvcBBFNA2uEDKwjMUeiQK209tOTmuvWrvD1EfjbABVgtl1RgwEFIdODWAZvC5fN2AT6kRLZsmMfagpJWJQIkYBQnlCfQ4UQoRDIzhDyQAxveST0nkCQYiiqQ941NuO8iAGRQ8gZH0/zddIlDao+FAUpCUDYvX20YjFnrINFXfugDJQRmZnJGjm3HLllReraPo0Xitcx154Tl/5xFMMH4rRolgVVnj0+S99RMPVEfq7j/4friNCFbNnAnQAEsf0oPpBxdve4Sz5isl4nU/OoOWedTTWqg1FV1npZJrxHm18cqtOoRaet2SO4qyZyrhNn5mtwlIPuW91+sV3tuvklnA1jPgVnQ7IH28KHIAGlJNp2K4WFkRrblEmKqZUPfbImzrXHqK1t1+t/CkjNFLrUEGyBrD5TMO6uo+G5sEt+5VDc37hTYuxhG7Xt/+DBuWFHsWjhg0H4OhhPqZmjQIegIZjvWlW5JFRWFfWdah+KJ4GZrsy00IBu1E8AUQ2ky9plp2N2JGGAWjc+b5VuuaOORrFZnT/S5X65ZNVKDE6yZcL0Yo1M3UbuYQGHDbUNykLVVIsYMiFvft1+OBJ1k0akGQsVswDkAiSyKujmRwVhjV1gmoBhw9UVutsLRbbWIsbWSCdRnr5VMDhnCSUX/U6eui0szBMz0hkPbIumFKpaYAt6UkALgk00ntUdewyAMJ58oPzNRXLbH/7kA6RmTfKOqCNiooRSgBrNBY1n1nrmZ34WyQSvp+I4iyfHEBTs/VBQKiqOqcDh044wDcclZ6pdUfdOqYBa8IWU8OyPvsgMwyY/TGkDj+qFrPytSbpCACxCSSd0tT9bCArLszsAsYw1QD+FbBCtIf7/gSCRkCVE9DejMOwb9U5Vz5tEdnfWJin8pusO183yn8AlAGUkhEoZ36bHsayQc022XLiQgCDLfM2FVW+5fh2oVrsBgyw7G1zdTT42VQqJOwCfKH+IuC2H6vzxlY/oDWsBJrFiXEjWHyGqa3Fh21oDO4D6FoB2FnVgffGf4fZmgbUikPp3EPZ6gdQixvuAbDk2rnWNuabH4Xp6KjlGONwwO8wxWm2oozE/tVywi1ruLaFPNcBUzlZATEXg14HYoUOW63mHmMlGRaJegiyjNes9p2WLvCwMQ/8sTpNo9p1w+017V3S7DYw1dRTIW9ndU/cOsy12lGP2MfMdnjYGu0Ax9Fcf6JlqUKWSEUB2otXah8EHC8KYVz0A4poy3l1998yi60iGhHJxoaR5WciGZtEHB8KsEYNBdwe6EOxCHaAaz+1n/lkel3LKwRMePv9cA3MPcsmtzWSk9hDXnQu+Y5edw8HbJ9gzcQbMME9TkGVmwXAYcSeUafYDtcAKlcD7I2gU9cIiMh4FVMnzIa+AUKE7V1mxRvJOrC67Me1AZ4Ov8M1mksEwPKIEbLYu20+TrT3/135t2ZXaY9Y7DsTeM0s6sGsislce4P2HKpi/pFVbGNCTmMZdS4vE1to24PSc/TapmM6eLpXUfFDLkeaZGnyfEc0qQCAAZCjBvt7P2NveZe2H5t9fAiKd4IZmOO4fOCWATQBoM3aZz6a9UMkLgz2vV5/D8pJVLfkLw9hS9zCcwybRTdrxk0et6E5mOUtUMfWpa01I4YYQcAcIUxBb/d8CNA+lmsrxs51WkmBUnlt/wj7FwDPzNml7E1xOgqglYxVvdUzL8Bl6aTJxB0k6MTxi+TKHofIkkN+7VzG3Ed+apUOHDjNWgjXu+5fpSW3LNEQCtBD27ZihzsLokypfvTDnyqs3a9r77tfWVNnYhV7UK8+AbC28zTEoGQtvXGZJs2dqUgjPWFT30qm9wtPPKGmfafVDmGglvmTmhmr5VeVqQCikgPasSHv7hygxncwRqHqaidKgKzXTDJVI9gzTp2+pNPnLjP3mXeAPrYGMlGWzltUqtvetUG5M+eql2zc4eFmJUxZoce+9h/sOZDjINE8+fBWHT/cyetN1y13r1duQaISS+L52S7V4H7Adq6s8jIl5UHag+Cl0RL1eQFc7/8rbflVta69ZbH++oufUfrUbHUc36oXf/ZzjXQmYrfdoPC0GJWX5+ps9XkdOnCOayfDdsVc5ZdnqfrkSQ2i+E9Esfo+lKaY3Gr/wZ0QnSYDTI3ozKlLgMC9vM9EwCrqXEaBzmPD7PN1OSA9Pi4FIk87jiDpuvUzG3SR/e7l5/bq0M46DfdRE6gHiwGPSKdQ5bEq3fzuO7X09tX6+de/DGA5qjVXFWsPoGQkziahSO07yGDOyMxy1t8J2OEa+Lm/8iTn5ATmRCF7bg31IoW5kqR9h/a7aA9PbCo5rcPOtSMRdxVbqwYo27yPBLRrbm4NxGdALOzCtiAZ1W0/hDkPe/EwdTwxwq9bsU6euarC2Scf2Vqtb3/tSXJDvTiYJKhsVpZu+tj7FJWV62zLw8Ky1HnmnB4iu3bPawdQdeOhwLmxoqJQt713BTEDQzp24oiyiyAHbFgpD/ndLbiN9Dec5dwcpbjQZD33zKvaufs0WcMrtHDecv38x4+TTX8ZEsJMlZaloBwuhIzVps3bDjtC3tp1KwHeOxirAzhWeCBXTWWNjWgbBIbKfWeda8bsmSUqzEmAEJEK+IxqlzUfy5qOiEvXkdONALsFWF/0c7atV2hsPKS1LjVBLAg1K3rqegJnx3j2jUhqb5QHohlrvgX3n56+JLd/2y7s1JmAmUY4iWdMMyilkZBBeinyvV4qH/tCPGfFUL7nZ43g4gwpAyIR9384jOxcqyHGDBrbmN/Km6V2UGXGvj5GjJm48RhRychUdobmf0DFTkGbaPnlcWiH7TMRilzLbLdIcHPGoTrzWSOefZCKDrnQrJatJoVyTghnv7BzVIgBynYY5wJD+BDWH2rjwV7B+zQFrn0+MLC4j/fXg0OBqXBtToUa2cx9PsHdAgDXbKZ7+DxmhC7bA2zvtgcvdcXHH/N5zV3mOEo84Vmd+YgRadiboMe63TGCzwmDnCeyhr1asaRERcuK1O67rAjOZmHhceoLxTKa7Gf3fAbeUqdd5q0B3pyHcrMydPHsiI4fPYuCml2DeJNVK1aPxE0qXbj4jn8+cOV3FfxqcASCIxAcgeAIBEcgOAJ/ihEIgrd/ilEMPkdwBIIjEByB4AgER+B3jMCXvvSl0MoXH2i7Yf3kpNmTsbht8evC2W5sDr1kWgU+ZI+gABpGdWmPcfDWFGxRZhWKdSi9TTKsyE2EXd+H2i4FYKUF67Hdx9t0uTUKYATgMJxmrIGVY12Q37cZ8LuayRO/N24ZbMBpBGCoB2VPQhJAAkADrQ3ALpo4AKCjqG5dApTlVNEIt6aNgTamLB6l8WyWZWZdZqCkqQK92CdnZtHM4X32ojgOAVhrbh5CKWVjQ/ODJq+1Zqw3HE6jxezRImiUxAIo9NFY6EXJFwBvzXjTXjvQRDZbTNch4mENdsvuSwoFGKEpGUWm8DCvFQOAGIXF7EC/ZdaiZAOsHR+3AZp58Qnx7nUvN3TqXANWmsMxjo0eNep34G1WajhWgKiyUCYP09AxG7aIcLORRXWMjXFNLfmfzf3qA0RB7AjAQRMMkDFwABtDTcbmjoEYLirL0CHnVWoZpow17zUOMCY+0TTQZj0XjsKZhiGg2wBN9ZjoBDLTYgHZ4lyOqKmS6mo6dOI09o6852Rsi7PJFhwZ7XYqjU7s7EYAcyLoIkXTdEpAlRQSjUoLNc2777lB2fkpqnzuV/rJd19UYyMACM3kVTfO1Uc+/Jd68ns/1AsvvK7i4mKeE/gDZU9sXCTNxTJn73mOBubUskkqyEt32b8hYV6XKZiWUIAqpk4vPn1C06ZkkXs3R0Xzi1WI6jatELUo92HzD7fqx/+0TZ0RBkYwH5hf8TRVb77xWi1ZPUlttZUa8dZhYTmC3eNenW8c1Xoa4NPmpaqtvg5V3BD5bYuUO2O6RlB2vf6zR1W174gm0aQupPG8bfNZbd9x2uUOW7PKkPsQVBr5qJhjUWn4aeKapR9LSeHxk7gHg1jhNmg6zW9TkUcDWnajSjFAo5/5vxKA9pq7lvNzgOX7T2jvjhqa19GAtwAjXL5lITa0tjITw5VPRuWi5ct47ki9hgrq7KnLgIuF6uhvQoniQ+kTRvN8iXJzaUDvPqJTVfWqawL4b6tXKSBFcUkxc9WjkydO6yw2yfGo0coBZQuLM5xK1A9oZMrv7h7yfZu6ABGwRwVUtWbjVCyqrVF56vhJlzUZDxgyaGoRGv6hACvRNGYNdHXgLWs2NwclHCrupKRkQOcC8uk6AUdOoCRvdcBcMg4AfsgNo85C3KyMDZQ1W9VhgJRAdrTViiGaqq6py4Daz5lyzmA+A3mdgmaMrGLT34C2Kz3M7u+KvU4DxJylIc/LWnmn0tGy2gBv0yBvUF+95C2alfMgay/cjf70nQAAIABJREFUMl2vCN/yO38oeMtYOvAWokIqJAkDBhpbvNThBFfTo8JRMpK16utCtdgNOGsZs4C34aMG3lqtAtwzUgl1K4b30c09MvA1ibqfTE3q4/51kv3da+BtCHOWazelZBx7RSzgLVsA9crsrQdRe1ObhkzNZDUvQGIZ4v2GQmCJ5TnjYgFfAeV6eT4f4K3lxI4/rN6N/zGLZTc+xhxyldQazgwe9TMEIs0V75GNv70jK7ljaizKIcAhFpaRfRBEkgBFAW6pp36axz4AHFMI9wNUmvWpzUNTbpoFqGvRM58MEDYrzQhuYDzjW1QAkYRLMrVdcyc52ICII+wNAbU16tsJak9HFzILTWvGM79L0oyEk6aLtS3sL5ANAtJsxUNiiGbdZ4A2pAFmDbEf2Jy2HrspOU11HhWTCHBaz9iFKScvFdVfnLMx7+ryOrvedCzjbYMwi31vH7nmEED8ZCMP257E10ccoPnbwduJ42lzuJ88SGuYx7A3xrPvJWLDWpiX6QDPkyhRgZcgCmEzDmkngzkybXKCMvP4UzhJz720W1Xn2R8SzeJ6VB7qKFsFQCOgCUB5Dda0fThAmE2y7cemLHdkJ1Rw0bw/izqIYE+NZc+I47lHWZ/m6mBqsl5smFupK/4e5hDvr9uybidc/ESS18T39FZ+JPc2YgwUsGxuq0vxnA2SY4kvMDtuchhrsGm99qbp+uCn/gICxKie/cF/QVbJ06SyUs49Vpdxh+DsVHX8vI4dq9bVS2Zq8cpl2Mce0Z79B1EjZ+vGez+kjJJc1Z86ohOVe9l34vkdO2s1k9ddoGmZuDegoHzowdfILm/XqutnaTHKzwVXVSiSazFp4QDAy4E9e3T+1BnWNmQsQI/klDJFJ+UB6sYqNRvyVmSPhnFOGe7DUhngHk4dFr3tAIs9zskiJAzXFM5iLzz3KrnE5JRj2d3Deo7G5vw971qhe/7idtSR1VgMe3XwENm5XZd11/136hc/fEjlhQC7t9+th374sn6BTbAfIldBRriWrSrS0tWzAAzjqM1k1SZnyltXC/EgSclEIYSgeAXK13BPgp78/g/18AMvKKcwS/fedz1RCOzDpw5oRuE85nmsvvJvP9HkyUkQpyBDYRl+9GiDDla2acGyDOYcJMFuP4BUiOYsmKbEzGhdqj2vwrRMvsb8A8A9uG+fs/CfPWsaea+4ZXR2uExzW3sGmtXznrtwifnMA5/EHaRfuzcf1bY3TqseS+aBwW4V5ycDRubp4ImzXEOZPvDJe7R940ZUv9X6wuf/UtXYLv/qtU3OxcTqhhcw2UDVW25aCyjp09bNldRVbME5Z0R7+tTnNwv/UmIfAMpZG6aSNBJWLUrlZKI+MjIynT2sF+A3Py/f/V1b00Tm6yS3F1k+tCMnslclssYTIznfZoTo+jvXKge3i9DINO17cYdefXaTKqaXo/KtZrxHtOa2WzV9xTrOEh5qPvsg4G71/k1qPndWJw9f0JYtp3AKGNJKgLI08l6bWpqUlpOmJWtWqmLVKvkuQFiDiJCTlutslXft2aG2nlbdcPNd2r/1BNbPVZAZyrleMrcBw3OzANA5P7+5fRtnBVT506aquroa2+dD1LoQ5ZJJP3feGq6vA4vpp+TBFSMXkkd2RhrnRIg72CiHQUAZAezdXlkFIQG3DU+scopyqR011NdhrMDNjcOPWj2Jmmt7Dvs2RLdws83lpO+lNnZ2s4e7jTkAqlr2rJE04vgMkwp5BLMK1rhlUxtBE9UmhDYjB7WxT3X77DMCJChq1AjuJ+6sa4fj33gY+cPO7+OobuAHAnsVexK/GyCr8vmHc68RMI2gmcFel8iZ1O6n/ZyBt/bZwxwNojj7m6OHfeawbWAQkpm5xNgnmBEIJZF8lonls8EIa27ELOH5MxLO4uYaXH6uy7cN5Jkbac0AXFN0u6gBRyrF5YDn9FPPzFnED3A7aIzL/wXw1jih4ezz0IgUbgAz/+uD0DAVItXNNy7SaPoIe2ktny3sM1qsqLAMKayoMTA4AN6aVT9kMMY3hVp6+dKI9kGcyIRIsm79SqWnZfY11fal3vilB22Qgo/gCARHIDgCwREIjkBwBP5MIxAEb/9MAxt82uAIBEcgOALBEQiOwMQRWDQ5YdctG8qWrJqXoYE2r+prfDp/vkXtNL6M2Q8yRGPfIZxj4K0pcWmzjoG3ppXKBmQK44N1b4dZoGGxyYftY4DAp2tQttGgD4HdH+rQvzFocCxH6r+7E+/MrQo08scf77THHG+cYDxJY8SUUBFYKcfSIDJbNbOhHEBtMIJ6yzKgLMbRlJyhprDjvZg1sWVQBZ7eFHdk3OKLbPZlaWnhNDzIwgL8Ccdasbl5AAUpY4NKbcis0UwVxm9ZG8aaQJbFaAq0HpokPTRaDLSwngMQsrWSnJI1xFmc2pgCmNCkj6I5mx1DYwlFUTiNJgeWjqmCDYAaoUkVxjha89EaPaa+tSYpPwpDHSC2fpCmlfX9zZoYVR6+qCkJITRGadw5hr9l+fU5MCsRoNWUCM0o4gyk70LJNcI1jpjVm4mPAbBGkdk6Lr7ZrBp8wfcMRDMAwR4uo9MwXP5ORIaWEB9DI4WMWeaKuRZ7AHA7AfIjUQKUlec5NdDwgFeZKRlaetUaHTh4GLXpE6jMsrHzTUedC7iP7WwfOadexn0YoNkQF5syydj/xpDfmIqa5sa7UCBVpGk/StlHv7dDjd5wtQIiXL8ahRQN8h1bdpHFHK1p2O3FoY7t577NnTcPy99Mms2PAuD5VUhjNpPMWESuNNUzNXnWEnLAkvXCT5/W4z96WbOm52vDHddiFwkAMilKiTRza7ce1g/+/mFd7EiSF8CoEyAjld99z3tv0/pbK9Re/yY5g+TBAtw8++gOnaseUklFhQqn5zhbTVNRr791nbKxGByh0XuGhv7ebTuVnZJAIzITMCZRL76wncwuANXQJLX7abozNzJSUrDxpsGFbWrFzAJUJc06caADoNvAWyxVC9OxOk5E6dSNLXCk7rr3RhrI/YDjh7V8WYXKphVh2cw9BhxpaWnjHtOwY5L3AwTEoW7u8QH4ch8zUN3kTS7Tm7/aoh2v7tG8kjm62Nao46cu0ODt0YKFc1SMsvj48bNqwfbYft/mXhrr3uZizaVGQALyPwvSVYByJw5L30iAloCaNRTQtgmAqhUL1W5nP5yYGIeqEJtuJJ3dNKujAGeSuJ4+VFOB+WVqE/6wNq0xafaI9nciyjPLlzVdTVvnoM6cPeua5/E8Xxhr1cCqUQBFsxI0ULi3BxIBfxvZwYQs/aYCc4qQgJWgU+TSII2gue8MD13Xl5XKOh5m7ToV7YTM0nfUK+5PINP21x78Wgxr1cgW1jg2O17X1HXvi+/FWr2Mobk6TNMeIN1AOyyBw6wu/InAW3ddND4NXExNJJuQpncjbggjYai2DdBkTiYB5A8BmHa0h7u8YANvIwFUncbUkU1QIKJgMeVtO8DPENdnlo9RjEcPbga+AfsJs5bGX2AMvE2gpsai+IyPxQoRVWRn5yhqcCxJAZmQUgfGk3oyBFFlHLyN96CuwWnAbn036idTBo8/JoK3pmU14o3VT/dwjdyA+slq1xUf3CN7jmHuh7tTjEuUKYSpsxlYShvRqAf750EU2e1eFK1kb9q4ORDS1MdMclOpBoAAQ+UtB9sckq3mo/DD+jcPUsMAta0f1Wc95BPLD2ejcGNo4K2B6BMf1mS3vcuUsgWJfp4Vq3Tsqw3wHQA4NJUvBpc0nz1kOZOlC+Eo3O0zjDfjbrm3UVhJNrWSGU0u6pRpk10OdRjo9CjIfG8vFtD9XmeD6yGb2sCATh9ZsPxBbI/qKkAasjELjNrb4MQ7LDl/TTVl+47tTbHYHoczPiNkeFJqWXcot/sBL7HhNYJOUizruLNFWWmjWrl2Dor7bD366EaUcyNKgQhlqk9TP6eglivMweIYtlQtoKWvj5ME88+IGujoWP/kPSKBtPxLA39CIRPE4ABgFqLhlmFvKmTWdgukhD5Uy0PYJPtR9PkALMYzESeeH2zcx63A7V07UIPmv/1tqsBR7vsAa7GffRtBH1bxkJ0AWIYgT81bPkXv/8TdKl0yVd6Lp7T5+WdVVFKqUuxzL168hMXuEQC3Bs4KuBhgyxrP2NjeFWn3gDpXOKlUPThVVL65HYD9Itnwk5mDEbh4tGrZ8lWOLLD1kTeIBBjR9GVLtXDtIhUuJre15pBGuhvIMk10sQ7VJ46pub4BIDtUBTgmZJdOVUzeIvV0xAOAHtH5qp08r7Cqz9MFLJf3V55SfW0nBBoAfXLehzlHtFz2uTXYDXFjiPtQCDiWBWjn7+lSctyAliyfq0bU1MMDgCbsQ8Mo6+181HSpWYNk5c6aMZO1QjQGFs+33nsn9aNVW7ds1O3sme2c/w4eOamlq67XsquX4SSRbRI7dswa9XZ3QHiaqt7GGn3v//xY29/AfSI/UashXw2GdBK1MKTrrr5BjzzymIqxCk7IZJ5zhpmxeIO+/NkHmRvt+vQnP6CDeyp14dw5gNV8B+yduXBGSdTyhIRkcuS7VHvpoiaX2r0p1K59VZydOKtied3VjeKWM9MIoJURfj711U+wfj3auWU3ltKtELjO43QSphJy2Y2810he9BmskZeS0ZvG/mIK3RlYIJeWFqNYPunAshH2j/qGRs6WvdpwzTLufThjsQe1cDgAZi7q+CHGshswuMCdIWtrIVtAoLN16GPv7R3sYS0T5QEp0Efed1p6CsBztOpQ0EeRtZ2bV4AzR7MjEA2QsZ3CdVRgVb7n0Bal5MTo5tvWuxz4lMIigNk6PfidB7Vw9gzOSunasWu3cieV6Z4Pv18xxdka6r1ILWpzVvXD2N231I3oyL6jaq2tk49ogQay5mshkRjQm1ucrxkQwyI5F0Yz18rKCrHfR8k93K5TkLT8KFTNsSMpAeB43wEdx0ljStk0LYegtntXJeeEM5o5c6qmV0zBwree98R5s6mW50hSxawFevLJZ9VY26TJ5OMm4jRjtvmpRB3Yemzp8DsyiKKStONEndvfPfEpJomFlDnEnkYdYF1Z/e8HoLQ/w+68CtGR+dwLUcvxrdxhnlprRBtqRRJkj4Q4AFNyzs19YLCfnx/sg7SAQwGL1SJG7L7YczjwFoKRkRXDyI4d35bfOguYja+FnI893O7gLHzNnt3iZSyflVVG5IepX9ldqVchymLvN1WoswHmc5Kpq40fYnM0jJrWySHezi2WcRxOvbD6NgLgGmWRIxCExpW3FmczYudjbPXHwVvnJmBuIPbhhvdDiXbnniFU9c7YmftoIC7u4BBlzEodAtv/Anhr+6iRh8JtnKwO2/tjnvnZp5ZMytSdd1ytqraz1ESvUlgbIeyLPaZk5tz8TvA2AHpHc29TPcl6c0sV5NEErVi/RGl8pqhvbj/St90/745f/vJtNtiVTwnBrwZHIDgCwREIjkBwBIIj8D8YgSB4+z8YvOCvBkcgOALBEQiOQHAEft8R+NF3/vFzVfse/9pt68uc52NH06DOYjN7GYsyAx5HaTL3m52jNZVR54XArqfHCqZrVlw0F1DOFOQAwNHU7UXl0OM1kCBCZy/36diZPnWh9AmNo6nAB/Dfprz9dSD2rabIr4G8v01F8/Z7tQa7KdgMJKXRbcCoKX9palsDo4dmmYFCBurGoc6ItCYNFsRJ5OdZ08WaLwGLTmviYh4LAJOYFEZjE6s5miDAqzSLUR0CHIWEAt6aqtZAVmsMA5JaIyaajnYUjXtjuPfwuuPKK1PPOeUtr+/siGnGmhrX2fsBtqZjcTpqQaI0BMMiyF7EDtUA4HgAhrjoQMM/Ph7rZxqFgdy2NJSlMdimAp5d7kShYbl7NMd5xbSkBBrcXDPvwVjq0aiVLAvWcjmT+J7H4wFUCkW51Q1Ij40p98iUiMbwN1a/5QVaM8yAFMu7DDTBAk0s16iyxqWpb5kPiaB/0QYuGJCC1Wcyat8kFLMDAJzNqDmKizI0vTxfCWQkm6Jn3Zo1NF1L9K///FNVHuygUZij/FIsmAHb+312vShMeI4umr1NLeTVRtPcw6bQEkajMiO07roFygEkPvTqfm18HXAxhCZ2mU8rV6LqOHtejdj5FednKJXGrAGMkQDX07FdPkbm34mTVVxbKt9Lo4kXohya70WArAVTZ6CMSNQr3/6+tr2yReVlFZq8aJqmLs5XWolH7QeP68CL+7TrkFfnG9rUiL14L4rUrNxUzVuMujinH8D3ZmWmp+v4y3v1+E82s356lFqcp8JCbBOTojRlRqGSAHvysZbuIWO26tBRmnzkRGZncS+G9fLLb+rowQaAtnzWnEcHT50CuECxCFBaXJKkj/7lbShMOnWaHNu4+Cxt33JEVScuoNqmsRfVDyg+XR/99H008rv1y8cew441Tjfedg3gAaqWmnPaTQ6tHwV6QfFUlU4pU0pJHvIOlEk1l7DNRik0e5basNL81ue+qdkFMxSRlqyz5PwdOsh18Bo5+dgRosz0e2kGRmKxjdKptbUTEMALuBKGjXG+cgGTzXqvvhZb7ktNNKqx7c0E7IkYBJhD6UnT39SoaemJzpKwEbvUcANPWANmw25r0/LMAqvVFLA0TwHeTHVkdoAOlOGP2R620uTtYS1EYOPq7E/dLEUhiMrQvm5AlwNgbcmZYtIAXSSSJqq1WmZ5cKZIt+eMA63x8DzW9e3lXpi1suMPOPvgK3sJBkgbvwne2jr1UClsrdp6sXXQ5/LawDFMAUQjO5eA8c6OHjWRY+yjadxPQz18zGLxN+v2O5W3pqaOJFfb7JBjIHN0oCLrQLUyjMrHmrZmKOzAW4CvKBRA6SizU1nzzS2dxMpRgchnHBzqBgSjnuFG0OtHtU3dGeI5o1EZWZ2wbNcorNTTAA+zUEzVN7YBzPQ4m2Ybz04v1u2oJIexKbeqaMScMIA7D6BoguW4QpywbMjWlmG1oYz0Q56hOx24q1zaAHaPYVh6ergvprw1RwRrnPfYRBzDZn99HMzl11lQmpWlUxsFcnNtixjGGeHKD57blVrUmKao5n1iNomqMoy1alfD2AOiW95xE/bzfeTIjtg+xf23+RlO7QgzhaqBe4wps9TNGcv5NlC1CPApId4a/6hbuwcAfIbUhXrYwFsDlkNQkBqwbTbzDuwxMMBZdNvvYyce00ntT6bWEzmA1UVEFK8PuGT2s8XFmdSCCMCxZvYnSCOd2HgC0MYB4Fiu40XWph+FZQrKNXOGMI1WAnU9Ni4UO9fmsb2MtQNoPsw+bdfXjo2uAdVUbjdcZsPtfDvHHr/L6cJ+xL6fCTAUhbPCCEq+MPYHs0D1kkFZ0+jTMHtBfDR1AhA6PLRTs+eWQCpJ0bY3D1PPw1CGxrBeAS+wdjYFdxmZmWbGfLGu3ZGPDPAwW2VT3McyhNFGrGIeDdK4H8AtwMCrZMBQq0dWB7qpJ43Yug9gbdrHcw6x31rEg6nW7OHymieotyeeK+y92Pdc3AL7teUrDpkjBkDQIIB+MnM9FMBscnmyPvF3H1LJ2oVqPrWL7zWRDdvIOk5zquba2sucCYiF4B7nYmncDyA0SJ5pOXtK8eRyCDBntOfAAW3ZcQIlZoj++m9vAVgshRTT5lwizp04ST7rCU2Zc6OK5y5RWFK6utou6eSuXymsp01zr7ueew+4++xT6kahmRzPfogCNTc3i7kVq42vnNTevQ2qRdnZB1ll6qRkwMsS1ZCFfrqqhXkWDZibpRkzJkGEipKPcbxwgec/dY6fH9UnP/ke3faR+1nFg9r15E+Ug2OCv7tPLz//Jqr8Id3+7hs0c/4C7d74K50/dxEiTiP7dZ72Hj6gL/zbd5Q6Y45+9q0vqI73+anPf1bbXtimL33uYZXPzNBN775V1951N1EE7WRWNigsPp9s3Co99pWf6tyxGsDgUU2al42qdqmeefw1xZORTKgDThAzUIBepS9+6ev62698ndIRoYe++20tW7QI9W6ftm97U3mFxUqCQHUCm+Z5M8s0g3386aeeYimMQlxa7hSKu/YcVnpWGuuGud/RjB3zFEDeNP1q46uas3i+Nty0SNu2bsUNxKuj5OUmQA5aNGsKNtxtulTH+fXkRZWQ/XrV0gXauemItm3C8vmG+S6nuoWzianO23G8GAUpW7xwOi4jHpeV24EDRwkAcmiYHyC2jfuFgpzzZtXJUyy3OPYzspNRi/r7fBCa2rimVNZ6HARB/p2MohqSTd3lZudcMkTNik8gFRQCl7khLJ+zTOcvHVdD0xmtvW6JUrBVL68oV0xSEYrY3XrlmRd11x13KRfb6scffoi61qW7Pniryifncz465uyai6fOUt70lajXjUDo06ltO3Ro+wHmVzcAuA9LZM44Tf2QjIw8BkGPvea6G1fJkx7F75+xcsO8b+IsU655C9bo29/4HuN3Xms2zGG+RerNbYdQTxfo2mvXafvOTZoM+DtjRpm27trJRwwja8WoqRbFeTyOAUSu9Hg7lZ+VjaW0h4ziy2poxyWCAOQ3yDHugFAahcrZHGMSo/tQ7OMIQaa6mfz7IB6aBfUAIOkIa9eiEpyjgKu1nIchfoxCDjFCXwJkooTEEYB8gFW24yFyzX095DejXo1kjUREeQA7jWwFeYOfDeHs0ocym4LilPVWu+2sYgDiIKDoaAT5xBYdQyGfWGPs30aSHB3mDI/Vh5f6aGdlK/iZAMXgtbwOezj7rGX1GrHS/jsMwkAPnzMslzaafcAIBOYmYqGuvLw7rxp4a7XNwOdRzuxDzK8I9vm39hauzwg2RuIE1+R5yW0HzLa83chwiJ+8Dls389bAW7OJ/+22yRPf00QSzPg+8Ns+o41//bfZJgdIUOwP7OERrFX77DDKe7Z84esgx6xYMV37Lh5nPWDZbZ9BjHTHzwzb+7bjnAPJGVNzUGGfiaFOe6gbLzy7C2JFoW6+61o1+bvkHRj98l1/+/AXf9/PwcGfC45AcASCIxAcgeAIBEfgjxuBIHj7x41b8LeCIxAcgeAIBEcgOAJ/0AiM9rdO/ezHrzlwz4bpMV2w8PtR0JyB+V5X340tV7RrhvbSCDHQLvrXwNsQmsLWtM/JSAEMQOWJsrGztZnGR5jqWod1+JRPjVjZjdJ4mQhO/Lpt8p8MvHUqK7OFtDY/7R33ad+ATxsSUxoZ1xtrQVjwcTRDzH7P1FFpsP+HATYte8pY+tZcMOVrFA02U5PS4QEwMpXroNrbAaJQDJpVpylkA0CxgQd9KGJMWUeDmgaS39RpgBbDzuYToAAVT0BPa7maBmajAEMZF45OOQWVFfgejXWABBj1A0MRaqeB2o9K0UPeV2Z8N035JMATGkLkmNojLg4rQpRgbYB1nZ3tAJyxDszxYY8ZTbYtLfVA5idjYDlklp8bjcI3kXxTs2frpwFv9qf0oZzd8hDdlgHUIW3Y2npRtA6hYBx2CmDLTjR7M7OADmRIBlS5/KFZ5AFgi2PMYi0bEjvmWFR+qahBw1HdmpWoADZmV5DFl5eCwuWAYlBRzZ07i8zTVj3/3CG6UuSRpUUoCQvBSJp6foDx9JxEFU3OwSayB8tgn0ZQddpID9CQTcASdMWqaZqzdJa2PbpJP/3PN1S6tFyLFi7E5nG/WpobsAwl2xMguQhFaVvDRZrX2TQTS1RJlmA31sT5WUXyGpDDfZ88Zxp2zKhteF/t5NO+/txW1Ds+TVs8T2tvXqaswihVV76pOvK0LtLQbSRAcrA3RufPAr6hLi6eFa8PfuJmzb9uA56mzfwZ0rYHX9G2XSc0CmiWmkYOK1bW8xeghJ2cxfgAZtKk3P3aazp6olXz581FBRuiM9UX9cpzxHMNp5DbO0dnay5rN8qhOJq5a9fP1/XXz6T/16L8mFJFzVysEy/s0Je++ADNUJ/KZ6Rrw42LNX9WMfl6CToHCHv0+DktXDZfeTMZx3Nkze09rtPVrSj1FgHEZqPc8Tib6yaUXMk099Np6P4/9t4DTNKrvNb9OlZXdVV1dc5xenJOmtFII41GWUggAcLIgEBgwMeAfYzPwfHYF/PAPXCM7WtjY8CYZANCJCUkIaTRaIIm59DTMz3TOVZ17kqdzrt2TQshSzY+Bvu591brmUcTuqv+f/97f3vXWt9aS8jeHz/0Ucsby7HVN66jOcFrJ45fhHiNWIg5Ogszm4hhmxvHN5x5Hceq1Isys6KyBGLAC5kbtvPnOsgfm3TrqLi40ApRriemhwEyZRc4b00oh9RM0Ie6Kwb4WoBlYyKBCgkAL9uBoWokgIzk+eQ52+NUdl0GjSRxVMVSkAsYzMrDGhtSdxjyeJp5kQCRFOk6gfJQc0XKFY8H0Jt6INWtU94ByDpbZK0/Ub28h95PBKcUT1GULsOjkxC3UosBKioj9VXk7UKtUn2Btnu51qas20UqZVgpecoijPXaapTQ1xS1MQmRGeT5FxXnsmbjWANCaFMjEtmAmbzXz6u8lWWvMm9FeI/SvDHGc1AGtxREC+TtHARiblbUSiHzyksKIAHHGSPWMLbcs/OsU7L/ZFU4NZFnk9Q9WRnnSXUIqJzL9QR5fVlM1kESDfGz3T1kMfKac4zrCGtItvFzEJMiU1PkLUCq8nS5XWXeClQNh2PYbyexq5ZNNVdGbROZOSOrZepLALV0PjbpSgePxiAClbn9OuRtlvLvJMyFVJY604G3MH9yCVAu+2t/pfYt2fGqeGWSo+ojX7gUe8ZQEWMBWT0LOI+w2Pog4pLc2xxNKjw+7o29wDUPUKN5PxfdqQx4arJadvR3JUWsZVTTudg+zwDSR8bnbRz7Xyk49e85qJnnQNEdeevU3OwbmntOkm7YDntZO6XWQ8PJBBfhpWljGkVzHrl9IZpP3PziPvMA8ofJJxbpECxFNTcwbiMjAP3cf0FRgYJ4yT+n2Qi1e22931nuD6Gmu3xpxGWPwVTLAAAgAElEQVRVl9IsEKHhZIy9C76X5y8XhZQVvp7hwtfrkbeaxyIYlJNdXlJsi7DBL6cBI4izQ2c7Cv3WXhRzczYMmaDc5ByRITRszExP8YygvLHrFoGVxbOeZR/MZe4E2H8X1zNW7E8d5LJKeTtD4042hEuKvIU0Yo6qjuh5Z/H3+ZwxlOsuG2kvqqxoDFU/DhLjkCRx3kd7k+5JTVhOsX9VNZ9SuqWUt6+8V/1ZSn6OAdQoEfYaC+YoZFwIhVwuLhZLmnPtQx/7kBXWBW3/809YKTXNy/Psw82gs7MfBWIt16PHKVICknAsbMHsElTT5daGXb8yb8WRL1u5GKcHstDf83bzQWjP0tAxMxq2ka6LVo61fwTL7n5UvEPdA9YpO//iIrtu+zY7+tIJ++Eju2wAq921y0tYR9NOdeovCtj54y2QhTFbu3mZ1dWHbPlaGmi4vjMnL9oLL7aJ98F5BCcHyMhZ7iUapckLklvOB9c7he0li4QH7LprN9FEgfqRObduy2pshHfz67hTkzctrkbheavL3Sym6eqxR36A0jlOHu0ZG+vLtPv+9CG79aY77S8++hHrw1L/off9CuvYaw9/91EsdNts1bJS+83/+gDq0CLrCF+2wkVlVsez6DjfCWlHExQKu6q6JnsYx4pWbKffeve11hvusJtvucN27T5m+RCXb3jLdfbUj3fZJJmm1SUlWCOfgMAPWYgM387uXrv/rTfaeux+/+L3fxf1c6ktbV5mXWpuSMZs3bo17Hvk8FJ7lyxe4VTre/ccgjBvtz/51AdwLcEyGeX32VPdnFtz7O6d22gyayNSwuzI0YtW2xS0nTdsI3rgtD3z+HF76wO3WJCGqCtd5x0ppoz6MQjSmsqgrd+0mP3vol3mbJNH05msk0f4t1FiD8pY51Ge+QBrN0a9LqCJrAC16YVznTRWoLaEOI4nh6lv1KeSCmyrJ5lf5A1zXisoyqWBqwxHnAvmnQuRN40in/zUW2/bbgEcSZLUlijFcOPNt9nMRNy+8MlPWvPy5XYb2fZHn32GhrRHiTapQA1fyfqiUWUsYqU1FbZyc6PVbVhhM5whZ2nKVGZ8EkV/66lTtv+lPutuRy2LUv8y87iwuMBuvP0G1uig3XDDGjsMMd7VMWLveN9HLYF7xl9+9tPG0LK/N1HTC+w4Odhqrilif9+//7TtuGmjvevX32YZ7Ecemjx6qBk//Paj2L/TSAk5m2AulBZV8l5d7ImczXxB23duzLoheYPUuAJ+juHCHQYnC87XcZbbIOpxXLQ5nudDljoJqzsbqEkygz1N1rxZ1Au5QPggSvP91GqpYlUrZkSO0jCTh8NETgG1Qo4LimnQ5wIFzJIDLeXq1Qj2hfqRq0gL+VLMhZ3LTqazKk5VFTltpLqJRKiyN2P1HCE6wIWrcB4o99I8iSuJ6k6qmVKtK8p1RQmsZjGuOVMOAJxl5AAgEtbH2T1X5xa5kLAfpaJdFO/Afk8Tna5lIZpB1+6ce3QJrH29nvt+9ixFWyhvfWSCcxL/9p9J3qpplZY983CenOd5+rRXsoe/4w1bcOIJ2qnuS+xlyqWngQZCPklZTqibTvVdY8x4R6NT7rzlp7l1sC9qJ/afs+XYk2/bsc4ygv7EQDS66e2/9Y0z/6YPw+lvTo9AegTSI5AegfQIpEfg3zwCafL23zxk6R9Ij0B6BNIjkB6B9Aj8n43A7zy08dKahvlFdQBFOfN+u9LRi/o2DMhOFhHQwxQKlGzAh1crb0XeKuuwGCveELlD0mENo8yQmGcy5rFDp0ft8ghKFKxtc/mgvrC5//LIW7rKAQGkKJLCS+RtBuRCysISe7WMYhhSkayAQ2TowSkDjGCfiy1vFoSFuuhF7oqslJpQGXGZALpxCOjxSawGyckS+K18QoE2yt5zyltlWskGjNcKQM6IpBoj63NCaiDJlAWxADroe2dlGabMQ37vw8JNqtoCyA5leM3RTY94xgFSwwBTCUhcEZp1wV6UNg2Ofh4l51MkgJRnI6NQz4BL5RBk1VgTD4eHsNMFoEJFmswAHAYRWsgMnc+YslJAPxG3uQSf6hnJjlnAv/5zBFcGSulRlJN93O8EJJqUdbJO5hkrh1aqSgHkoraVBzntMnZRLqO6DkEcK+sWFsdyAKgy1FHPywvgT8YnbNmyBpRqZWS3dllDZcBWLF2F1dlJANLTNhKbQM1N3iGAZxaKiATvKUVuQDlfsuhGcTA/SWMAqudRAKjK9Q32tofeCGC6yB77rd+17x0btRLyKyd5nWzInTyep8jtUoiO2jLIxTIIB6wL+wDbn39mD2RdNYRGsQ2Nj1ppbTG2zVgCYhNc4imyiy19dq4floQxqmoosTvfhJpkJgLYeBmSDJJheMpW1m+1U4dH7UVsB+9+8E6789cAJfNBLueumA312uCBS6iUhq2feTEyMQRBFkb924D6pQ6VByBkRYVdaW2z7/7jcZcHvHJtKercoB15qcse+/4hgF8y4hqr7QLEyCzf/2Fy99auKrMzZ5+3yy8NkvPXhzVivcXnfNbe12Fbblxq12xdYeHOXgfsNmMF/U9//S0bJIPv9vu327LqQrt89JI9+thB5nKW3XbP7da4DFUNYGioqg7VdgRiZ9jqGlbYj7/yA3v0K0/buh1LyWJssCtcwzyEl4+M1D6yE6Nk+M2j2vCT0bZ+41oIuRgqZFSwvNdZ1DfDZCUqg3MVlolxJufpk6020D8C6ZBr1RAgwSDqnZ4+p3gsKiYXkIaEWdap8gNnmIvjkJyzIsn4Ox9qd/clskmqGgGc4kulXPTTgMD6igxPsi6lbJXaURIVbD6xJFVenOa0Q3Md7KcmBUBDEb+sVf3fwxoOoFBWI0cCe9RxlC8xgE5wU65F1Uxk6M8qE39K3rLmnd439SWiyKleeM2S7IgDS0VIO/U+wPwUJPsYiqIABB3ufii24swNL6rXHIsRxIpz8Mv18Wer+Gtn3hYFqKk0l4xD3tLnwdpUTneKlJYqeBZSwZMx4ezBS0N+LLJF9gEi5xAGjmrUA0Pp8ofj/BvE6yye6QEI0jyaVYKsXz9uCdnUxAAkbnhwFOKBWoeVZwSL36mEqgAVTFbqUiC/irwtKkBVJOUtzyZBnZqBMIA7QXktJRPPRVbAEKpBapsP8HwW2+p/ibx1jUPMBw/KXl++6nIG8zBGrRN7S5YfIPprf6nxRFbaykrk+aCELYQQrCQrW68hcksmxWGI2wHZJzOeYo9zGCcVrxxqjwjcQuZIISAxrQHuHmIQpRJ4+SCo82iKKS8JkHmNjTHWr6Mob5Oy7tU8y0paEfPA2S+73HHIS01i3RD/3ri0gj+zw9I45AGsjhGA3NEetnqsxzNYc7KkrSNbdR7iezRCNi+kj5EBLpVZH84Y8OKoycjtZX+bobsoiKqspkHWxKwEFH79kKJebz62/AnmG88/KlVvnvu5GExwwtk0/+vkrcZW8175m8qg3UoeaVVFMcpRahCk+9PPHybDk0YtD806GX6IE7TnuFwo2DmP68icxx6+AFeHLBRWylFmrpIYb4u51nnGpgPl7fiUmjaksv8peVvBVNW4eSAWZfUvksT1UlAERIBPTGZZPzEGY2TdxtlfRa5rbUtxn83+5CxEtfZfg7x1f8/PZLNpeyABHHmr9gleP8g8y4HoF3m7DuXlW371XmzsJzgTXcCuuBJlNpmMA0OQQQUQ62QPU8+0M5ahgmygbo/NeG3v7gN2/NApGmrW2n13345lcK6dwxni4LFT3E+BXenuZF/E1n/FIuY2Sn8aGIJki7ZfvoxatB4nhdvtKSx4n378eaIJcu36LZtdpumam6/DgpVGh8mI5QSLLKcYB4X8UpsOn7PB7nN28uAp2/vCccbDy95SZn29EWfPLDvWJOTU6MAMSshq+9uvfpY977L98OFvcDaRGwhnCFSq7Z3nVc2stnIV5G6ErNaL1Osh23bzNnvwj/7YBjrP2ePf/opV+Uvte1980Q52JOz/+tjb7d77dtoX/vJPbem6VXbH7/w3npHXWl54zj77sT+zluPj1tRQYJ56zls0g9x/50rbvHmTDfa0U/fGrLy82vYc6LJv/uOTdt/O250TxZ59e+3ee++yU6cPWXdnp9WubrI3v+lNFh+ftC/8zd/T3FBL/MESO3+x1W6/YwVq5kb78TOPc67LponNT3RBl12zbY2zYG5B8Zpkr1COb8eVsC1qXGEnjrTYrzy4FWtryECalM6f66Ph6YK94caNkIjslx3T9uzzR7B0n7ItW9da68kOO3OqH+XtNtSumrPnXFNfEVEQvR2s0+pSLIFr2CMH7NypXteMsWJlKtP9zLnTVo7DRhGND60XulwjhR9nBtl/D/ZOOQcKKfprIbil3h0aCkOAhnBnYN1Ghvk7Hw4fi2mEiNm+p8/btdcsRYW8xh7/0ZOc86g/5Er7IXFPn0QN/Yd/aCU4jXzqQ79locoy+41P/aXNTV6xIz941H7y5JMQlVk0jK1RBgrWxe3MtWJbh8q5gJ/hcGzz7L+JMfbg4REL99F80xu3vS+iOmZO5aLAveP2rextE3bN5mvtkYefRMU9YLfcvAMSFhePiWF3NpVdu/KWf/z0QayKC2mQ8KE67rV7f3WjffiTv80eTaQBpOy3v/hN9q8RYi6WWzvNa6OD2KdT13NoePKwts60RImAaHeOHoFC9mL2iQyeo86eiiQZgPQeof5k8vxgY102vFwWFIfCrgB5q7MjxCXjrPN9riyXaYyZn4f4pA66phAyor0ZWIrToDqDE4nqsmqdzutx3mNKzTo6r3OmEEmqhk6XK8tZU3+nxhw1i+j5OWKRM0EOtSo5rcYynWdQy+r8wnmk0kfTFc14KXWumjV5P+qGnEUm6cSRklSqZFkdz/F7nV9kGy+yWzEUfARzbjrTnL9ycNDIpBlG82uhPrvrpi7qOlQDRZ5ru9HnAJ0VpOqdmFITJPny/4nK2yw+VWbzDLI5N6jxczYxSj52gb3jjddzbSPWwbk8j8auANeozznzdNdM6lB21UVhIYNdFv6ZEP/Hz3baZA8NFDQYrF7fbEW11d03f+grta9zKEj/dXoE0iOQHoH0CKRHID0Cv8ARSJO3v8DBTL9UegTSI5AegfQIpEfgXxqBM3u+9Mih3V9+a5UvjlWVH1Av0+Vd6gPzJIAx0WfmC6jtHbJCxCdgYrbLchXIDVhD0FpBCOUn4EJytB9gQeBwDh+qJ+wc4E8MGzBZLMtuV9ahL4Opsi50yMNrX90rXZPdt7zM/qbw79f6EsHovvXqNyyobgWqZKL2kg2tiFaX7cir+CAd4f0MIYtTUUSxsBToHCSTLxcL0GTcaz2oJUbJ1ZsE1J9RvpbLl5KFmmxAUawBDGUCwgdhg310+SsreApyChdqwAjlJkKpiEBWxz2gjOxkPaiyECNBuqLk4X0SqH2y6DSPAkg5YmcSggJrUfzcULNFbBEqDh9jPzlBfinq1GFUR7MARF5eq7g4G6tkcqOwn1NebB4Wab1RlEkQEiKpfNjMecgLU86lnGQD2NWJtIrFyFwECNewZnONiewpVCH8LFg0mCHwlwcC32kQzSv1HISGLF6F9zsqnukgE06/D0s7SBXu3FnKyRY6Uyo2gDMP4Hg+71/AeK5a0cw1YA8Y7QachCACUNL3h1FP9gMYjmCJ2NU2bpfbsXjFCrOithzgDqVJbZ5V8JwSQ1Esi6fsUn+vLV/VbA+86TbrOLbPvvrt44Bjc1YB4RvDilBXvqi+xt1TBbaiOTkxyIagNdbX2ZnjF1DG9GErrDkbgEjDPhsF9CzEczbPtrNzgNzdAMq2qLW2X7GmtVX2kd9/nwUqi7B367P2Y8etDPVrW8uIPfPcAbtMVtytt263FTetMn/mlJUFAN6wf979wmHrxYawIFjjFJI1jcVWWOpjbkwDttaZF/XVoX86bvuO7iHHt45s4EVY+4Xs7JFT9sRTL5Ad22j1jc3W3tFji5prUfVUs6Yuogojc+8iWa8syptuvc3ae9tQvGCtSOZtZVm5DQHIFnkL7fC+i/bcrqP24K/9pjVWjQPKh2nKiKFauoDV4Tpbf+NyK6oOWl6o2AY7LtpBLA3vvONNFkXF8KmP/i+LgoduvmEd68JrvVhsdrbRGMB8jDMfpWhZtKjBmrCFnmTOXWq9QF5vjyOz3nzfXXYDtpfj42F7ftcR23eoC3XcnFUVzULqVpKz3A6JSE4yGYViY8YB45nkTi1PBCtrBitACM9Z5dJOjju742x+JVGyB/xcL7VkhPnSBzg8ihIrwfxRPqAP8lzk5XwGahSVJa1wWSYrMNcxPrJTBMCV8g8S1w9B7seyUXaM/aPUOdR7yp4UYTsvO179jF6HhgoRgO4Vr2bi6nucukeZmfybF3ARZ0+IAyl7yRAunQbUr8Q2eBxVVSrLUHNyDIU8prDmQeU7BJmGIyQgNKAwqKzyNV+rDKZqpSwDMRqUskbfNEutgbwW4SfyNsbAzdNo42LFVddYsxkweB5A4zxIQJGpIm6icZSNjJVlkd+N/eTYMGTiTIg1rsxPiE0aPpTFWlyMfS+ZrsWo//wA6R1XegCAUUYCGPdFqBHsBwKGBabOSsnMuKuJx6uaRoZtUaFydlN2jlJ6ZUNYd/WNWnffBPXH53KX81HcF6IQzYO1nmTdYxgAYc77KmsQajdLdvtOzazGmyQ1BMtJxrmAoplLLRgajqG8mua1UD/9bKzsT7cFNe7osWPlKV1mLvdHr4SVUytVv2NJqXcgb8cybRgLV2UdZ0hpyzNRnXSm9xDNZdxPA+r8DJ5TEvBcJKzLT+VZoIWi3gKSA7hHGBvVLWVsj41HqIHKTBVhqvu4Sgrw/1mep4emhbLqIua2GmVwTsBhAW7ZBvsnUPuVM8cjNkIOYGFxGSQlpBvzPQmRMA+BkURNNQ2JobxmNSmoxyErEbO6cj+qTJG5qHQhZ2fYH0wgObnkIpUy2F9CoRKUgOTiys6apgcp0Kb1GlKoa067hiyIjIWM+qtNE7Ivd8QBNuCLS4L0QMWxoM+y67evpnEjad9/5LAN4fjgDYRoCIAQk7qKOpHHPpCXhaIvi3UO6SIwXk1VPvbMWhpNAjR99UISjpCNLMt+nSfkmhCEKCot4lWYa8oElXJZtv+FbNSZajZAeheBiOiH4ApjCa2dSHNSSnkp4NRIoWasOcZeSn6t/Qwmg6zV9dQyeWZ6Jmq0ykDNOMtemA+BWoODQDH2wtko9CIjQ7Z5TbNt2rKetTXN+Mc4H4zROEBTRGEVzyIH5fEAe9g8CuciCEXZ205bTweEXespsm5r7C3vvN/yaqrtzPe/Y48/upu5nom1Nip81ntdbYnV8MyqSgNWUruMGIM+mpxW2qLrdtjTX/yq/eC7z1gFtWPZkgZnhZyLerDlbCuODK1WW1NlO9/4dlcLH/3hE9aGFfIktWBebh3EKWTRfKFxiCEdlAOBKB45e2DUinNE3EVdZDKX5iHZm+oqUJEXWD0K/XNXTtv6zatpNlrnVL+jfSO2CweIMdSAf/Tx37C1t++w40//gCxemmZ6R+35Yxft1NE+e+/73mp3Pvhmiw+0WE+kx8p9NVay+RbONVFrP3XBvvAHf24XzrdZBTnsy5YWcT4ah6wssc1blrLXFZuvzG/H956wF75zzOqa19iRY0fsY//91+zIi7usu6XLqq4v53vXsF9X2J//jy9DLJIhWl7Jk8TaekWNbdvaYPv3PAXBvZlmoYQdOnrObiSruIh7GggPo6Qdxmp8ALXoKLUZtXR4xBqXVKBQLaNJq5QIgg57/PGDtvP6rXb3G26yZ39y0J798QGrrAqR3dporecvQyT20SRFln1jKXnl/W6/UPPHWGTU1q9dipVzIWthnAzYVkhzrLOJX8CI3s61nCM+oBKitMoOHDrOeo+TM1wJmUbDCIrzSIQmF1S5JYxBNc1kOsMMo4DNpdFmmOvO52y1dl0T1sNN1g3J+eyzh8gwLrS733KrnThz1p7ZdZraQdYyricR7Lg/8Zk/sLV33GOf+ciHaTjosE9/8v1WecP1NhXu5EA6hosLjjqjEYtx1tm7a4+19Q7ass0b7bpbye3FCn5+ZtQuvnTWItiD19PcFcgvtuefO2xfe/gFWy8XFZrPBshQD2H3fPz4SdZSzO5+462oRFkzWHv3dPdYZWUttT1gR44cd+RqNJZrh4+1k1frI0d4rb333XdQY3ut68oVl9XdR6Zyb1cY4nrUWfwGi0rtRNeInT7RQzMLa4u+ywSk/jznUDVWxqmBA9iJj0PeZrBvZGmvoEbElGGPAt6vBgw1VFIDvNSgedwePGTeyoZ9gSCVC4fJj18KUJGv7tSgRq4E5w21rcpaWE4JPGXONqovUttKoTvDepAKN5eNX+f6ac4UOmKoXSSDZpso626A/WliUp4u/C31riKfPZUoAu0dOu/rPvSVysqV64OcItj/qL3evALmEg0/1AovDUL5PFs1tiSwkNd+kss5TKSmYlRyIUCdywD3oz1X0RPOupn3Ue6tvvIgOafIVZ6kSUY8qGJgYsr35YzASSvVT+Ty3V+xfV79APZqZ6R/zV7/5VdYkCT/zIsqM157l9wpONNwMRnxiL3p1mts44Yaa8eWO4t6pbyDeSysRWzr3BVVpIsIaX4uyRiotoWUWc9euv9Yh8X4zBIdG7Gdd2yytVs3PHXTr30eK5z0V3oE0iOQHoH0CKRHID0Cv+wRSJO3v+wRTr9+egTSI5AegfQIpEfg6gjMJM+/e/f3Pv3VnKlLNtU/atkzhYDtYRRJU5APkLcJ5fhBsJC7NYeayAMYrmyrTAhcoePqCg9AgvkA4rNio4Cz6EjwurrQnrRTV+jeR32aAbAvsN+pYQT6qyX8KnmrXMJf9pfAiZQ+66oST6C+OukhAkKQ1mV+db0rq1WA+yQAnw/1GUriMOQO+Zrj2JuOyW4NNaqzOksZlAIaibydAYyeIY8Oq1GY6ykUbHEIlUkA5gSkhxNyAWQL3fECmsgCzQvQ5SP/srIC+1cAZIEReRArcYB6KUTCY5Aas5CbkAu53kmrRGlXCVgue7v23gkbwoY2C5Arl7GWM2uQ1/LLFhnbZtkNXxjMg8wdAzokf5LnohzKYFAkjzJAuU5lfAKGCIxSrqcyqCKAKBHUY0PDmVw/9qrSKyuPkzvNAwNSJOA01z6jLFDGL1tqXMYwFxWbiGivcrn0mrpmwCUpKINYXfpQ0A72dWHL6Mc+GdUrpGEygdokOsHPCHQHuOJe8rESzAFMunhxkGy1qL10BHULU2/5mmqrRpGSJAd3CtJCtncii7YCMtcDru7f22ZnL13CBpnn56yveTqoGkJBMmXLKwC9Y4CdPmcfKzvCISwvpcaVyjAJuOxUGZBWXki1KTJEuy4A9OX6LT9Qat1jA7b0miV281vvxHYaYnnvfosNz9my7bfzfM2e+sdvWTdZgPWrC23d8mYsxD3YhDJXkEMePHya1xp2YF5idsK233o9cZhYvUEa1zYvsoH9vfalb37VMrAebl7cTD5uJTlweXalrcvlEHuxBhY5oPzUrdcthdi8CMjokVaDDNNxiAJIe5QzM1Kk0Fix9pabbBbCYW54zOIop7/xhe8yvvW26Y3V1rxmFYqWWtv3yJNYQz9lb3vXvbYYIHYIEJelbAcO7LOyghLbBPj98N8/YnuPd1gFNs/bti63IAKRE/suWHs4ajM0acxju5vHutm4bh021QMArCds9crldg32m8rtmwbAloKsB1XRRSyop63Atq0pND9gbwvEMxMQfFKqTQGXUlFqvaDAlIqFNRJHBZeJqiUP9ZtIR9kHSk2l9aaM3RFymicYU4GIagZJWaRKdSKidkENKyZTk31Becv/IV/yIKeC1KvS4gBqoTzWWdgGJ9DO02QhFamrEK8AHafVDfLPyFuxdswZ1qyX/Ox85r1qgJ+GhCIU1Mn5MeY36xfCTesgSKa2ZWJbivoW4T/EkB/CCdIJFWdc78t6yX498taRxiod1FsBmpKLogj0Uw/khDCOUikp1ltryKnoVVfl44r9I0Sph9+HaE5JYtE4FZMqUzV7CjAad4ARLB1nUI3yXxYAfCG1PSgXBamDeBLBoDK2yRXtHmKc/dAkkM6QbI68Fc0t0FpqH/6kaggnQK3hdbD5LEONKocBF0fLtfeQidpJDnQUBbasiv3MuQKUoll8wwRW41FIjFls+ucgPOV2kCkbaQDxbAjXQCDHWTHnQuxlqWkG0mxojEztCYg5CMksCOrX+spwNpY8Kjkq8D75WByXklFboKxHOTOQtSxSq2cAFWec5hBqRibrKItCpyYd7Rn57HmFvmksR5XFXeb2Lym4RajLcjfJA52gScaHmjLK8xyHcK2tpXGEYZ5AVRYlIzoOyZNE2Z1DjRGBGMPau7y83IorIEp4HdXpPAjKBDbiYchbD9mo08wHp6ZmbsjFYZznIGtNRNpOjar9Qu8vlwlZIOfSfFJRSANHDQRqPk8UojPO/qN6ITI1zvv7UAGr0UHXK5VXgtdNosYdh6CIisBwOcIib9kDNdc0qFJVQ8DrCcsuVyRTJYTrNPPb643b0mXkhG5ej83uCdt1Os5eJYWa6gN7qyIIpCCDbJjFBll2D45gZWfxMc6lTIKKilKalUZRGdLpJMUyjzeTmywqCjLnotyHdib2Qdlm8/f5uHjMQDzHplBS4oYRZsxi7M1q8nA5ttRN5VlLAa99bUZEr1szKQvsuasEhdaUj71SZMh0Io9aQz40DQ3Lq0OQcKXs95C0jOE6iLsaiNI47gIhfFvHJyKMXZI80AY7faqVWt3L+ipOZclzbRMoYoc6x6wUQnDnm++0EPm2bfsP2e5nd1uprwzyZJKmjQhZxYXU/Hr2ixLruHjBXkLZuXzpCurtNnvmiads34sHbePGdVZeGKLGtlfznvQAACAASURBVFstjTIuCx7iLxSqtIMvHbWn92G5S6OQ9g2p7USui+CQk0GM9S7Ce44xEdl0NezbkUMyyAhQg3IZhNtQ8l5pO02u7oBdv24Jjq9x7JebbfWm9fbY179njWVLbPHtN9v5Q/vt8aeeJMu12paSLam86kyIoRoagVrOhe0Tf/A1++3//ha78Y7NFsb21EOW8/M0MK1fvc2W34ialmajA08+Zk/8wz+5OIZc6vYU1qfLVjbanW++zhrXlNNsELdvfPZbXGHQMmnuuPG6NVbfUGunnt1njbctseL6Mpumce0bf/O0Pfv4Kdw7GrmeCr5/lpzbcpsY7rElSzZCkF60XfuO2LUb6t38ylTGKqrxdtSenZ2jvA9n1amoDB2svCaf/NtFzA+vPfOj064h7V0P3st8nLCvf+V7rilqxaomLMi7rOVSH/O9AQvjKvecR0dH3HrSQqmpLEdRjaqcPG2RcaeOt1lVZSPuDj5rbWvDMruCrFZiCE6dpw4nIIRXUCuGnXJ9wZo3AzcY/aqpq3RE9ywNkGU0bwxH+qy+rpD5Om87iULQM3/siRfcfLj5ltutd2DA9r9wjhzaPqI9pqykutJuveN2LKW77bHHdtly6ufam1fYPQ89YCuvXc/aoHGj+7yNXbpITErUdr1wFIXzJbvuhi32xvfcR92esKNk3Uf6O5mfxeTZ15m/vMHOQ0p//UuPwJLlWFVVvbVf6XK1aJ6uk5uwra4ozbHTp0+xb4TYX7j20jKnSO2GzE0mvDYUzrQfPXPcXf+mdaV26y3LbfM1K4iMaLVDhyCksRqXs4Hs/AtCRXaSDsLzJ3odyZ8fpHGQ5pY5apXU8pPsGQNED8SJAsgkPiRLrhPM9zjkngdHmyBnYeedwbpQI5CcZ4rKpLb9qZPGggOQKFs9Q30mEaEr9fCMU/crc5VceIjclNuNdjo1QuIbQDF2jSjM01zOm1Luap2JCs2aJv6D5qfwBF4NUyJrdc0zVh6MueYj1Smdd1yGrj5N8NpZOgOgqE+dXyBV2SNj9JFOc9PZ7vMCMQjct2zjtXmJ+M1QTi7Nblr72td1/lEerFM/86FA/x/GUUX7RCF1RL+P4QwhZW9cv3AQmlYzqhspEc+vlx3/s2ei1/us9i85Kr3y3zw8jwy60ETKZrAWPDNj9o43byfeJI8Glk4+d+nzAfufHAHcWQwSXcpoR3KnCGvtE0Xc0xj72j6aAsa75LQ0bXe9+UZbtHblr9/0rj/7wi/7M2X69dMjkB6B9AikRyA9AukReF0NTnpo0iOQHoH0CKRHID0C6RH4RY/AfLy16cff/+zhJWUZRV3nWmwawraLbvxeuv7HxwT8AyIL9EfdKOtDNC2oa7GehATMlLQTgk92lkGUVPl0vScB5TKwx+wJZ9iRi8MQYKgxnXWZCJsUuKiP5OJERCaCx7ye+PYXdqsp8vanLLGuI2VfptxWcmcBvL3Y9jr0DnC+AFvYPBSxI0OosmSBjIXXKMThvJgul3f5SvJ2FutgSAE/JBPjNDEpcJwOcZRE02RxSdGl+5yHQJBdcg6Ajw9wSWRrPmMmoH0OQiKf7vgZAKAwSozhMZR65ItOQyRk5SSw3wQgRDYmwOdy94hFUOZaVpCfnQb0QTENGVNcCEFZWAThPmotKFOkksqWyg3la4DMMESvAJkCh6Q+xp4ShkH5XiLAZgFiB3nYY2RiTWFHOQPoH1NGI2RKHgQrPAfWquRDojjQPQksE3krVRPvBHGVacUQex5ZxpFNKvVCfr6fecE84X7jZFuNodKUUqG6poS8wzrstrHwJBd3YpRfjHEuqsqmhiB2jzW2ft01KJV+Yo89uo98wXFbv6XGNm1f5UCz8TEUjCgXAigRsgBvLkH0jgD6RQCIR+nWD2BTywS0AApOL9eFix9AjwhlnuHQhCMLCyGpCrCTFZGeB7em+euHfBdhVeqrtXNnWiHasgBGx+0ggOsb7vsVu+8dm+zKsaP2yCOP2v3v/jVbdusdTJUJyIRJLP/aiT0GKCPDOAP76QDg4xC2saMdWAlyXZfaAZiw5S0qLcYmeRVqzBLrOX7FvvKtRyBOMmzF6lWohPyoCTxWA6AfA+TvQhlzEbXPBPe2dcsGa1hUxbM5zbUWQWBnWhskbw4XHwLEal7SaJXN9ZBFg8y9uBUUV9vhx/favmeP25v+8CFrWrec/M2YzUHsP/G5f7AXn2uxnTs3W2FDuS1a0gRxNWGH9h+wjcu5Dsbgs596ys6iKr7rLdvthvVr7QXA4lPnL9osisos5qkULX7YunFsvLdt2QpJXmatl06j2B6yplqy/8gvvEzu4CRqmVBpqW3b1IB18LRTKudBdI0itYyRE5qDKjOBvfIQebkzzGWBvgVYwSZQWsSmxmkKCaIUKgSsneZZYOUIMe2ARtZZCtAUkJoCTgVSpiJqU0pZfaXUsrJPh4iD9MyDbPWR9avmBSlP+lFNJQFKneZGKtJXqUUQsl390opXrbsKcLJmA1gNBAMsTMY7g9euKAlBWhahho1bZ0enU42I1FFW3YItu2zN5yDExhmXYRSDUa5BJo+uHr66Cjo5jMT3UiSKvKUWQ6AtkLe5ECjjrLUZapMYeCi9l8lbuUXnzGA9iGqnICgr6AR1SbVEOX3kzNHsIXJ5BmcBGGGIbBThrNVCGhygflwDRB5kwwCWq6PUI29eEPIWxSukc0KZe65+O52QA7xVZ3zUFh9EZwm2xKpFTvpMs4mybkewth2ALB6SdTK5sB6IOC/fL1v2JG4BSRpV6PBxtvIaCwHxudQeby61hbrqhxRUZt8U6sJpumFomTHxffPsQapRr/W1QN5KTStSJMRzLyHf2Mt7z1DvvJAasg4mZvQqeZt0almB/dIoymEBB3aaGiC7vLLG1OtkcI/Y/jLvPDR/aHpJ3SSCMUIedgxSQfNNzzyPRo2Av8jNQblOzAIuR5nTyi2vgeANQJLH2CvlPpAFARGboAbTPJXkWeUF8vm5XOb9rCMqopClIuSh7J2tv95D6iraZ9y8ycb5obyI2grJk0+jjiwy47hFiMx0ZAT3KQIULsXteTFIWDUD0DXDOE7bmLLpXSa8XhoCA9I89XsB6C7l14HnIm+91N1c8o+l6A0WzNmOG7dZZHDcHn6KiEHIhyB7jfa1POZajPmpRoYZbSBXCVbtnB7OCcU0O9RKrQiRNsLDdJnIgPI+nBxElCoLG19lrl+i3Vz+Lp/7IpuYa4gSYdBPE8doDOLZ2WsqT1mbbCq7ciEreyGr0qXNy07VZWirAYBmIyylRQRIzVxOtmole0BdKQpGHvooqn8/BPKWzdgaU2fOnDkBUVhvy7HC7bjSZn3swR3tKYXhoqZmFIODjhidpm6twAq5oIQGOPLXjxEL0I2icFHDKmztexj8pG25YautvmU769pjF36y135IPuz0iFlDQyPOBL2o1wO2edsWaki3nYUMy7JJ3CcgIX08adZlRU2NI39yQots0447OHv47NMf/7/tyKETDLHqYpC6y5irJkrdB6Gbz16oRrX2QVT0OB/45IbCZLhl53aIybNYJHfbptUVtmLtYqyPm4hYKMbW9uu2cdVWu+Htb0QdGbPvfPWrKChj1liLcpWGAKgwq1+z1KpR2P7oS9+yx3/wtH36rz/GHkTma0URau+IPfLxb5qvcJG953/+DyuD9Ow9utce/vJX7fCekzQc5FiQsS2qzLfbyLrdcN0KO3rkAOpRFOiDQ8yvqD3wrndyHd+yitWNdtsD77TRK532N//zy5B6nRDda2wxrhQX2i9bY10mpHI18zPHnt99lOaOEbuJ3HYvBJf2jy5UzT2ozzt7piDDaTrAUjpO3fb4E9awpBi766WM9Yj95Ee77Ffedoc1NTfYN772XZoIArb9xmvtx0/ttbb2CERmMbnxdey7M1xjfyqrloa7gd4Bq6guIOM+wB4jG2YcMEJVVl5cYT/ZtYv9GOcU3CbaLnda32DE1m1Azc1+197eC3GXjbtGM+RrO/UWV5GVkMmsyxZygYuwxp4cH7ING5ZA/EdcHvR7P/CAlS1eaX/xsS/Y3r1nbO36GtuwssqGsWp+9CenrCtMLa8K2hLmq591OAHJ2s4+l4/7yNotK21JYzkuHTRDRYdotMuBqJ62k0db2Q/GyQWus80bV1nDrVv5HDBpz3znEf59xO687y1Wvvoau/jii/bowz+g/gUYa1IiuBe5S+RDSi6l2ctluVK/iopD7nwVKgxyjung80KONS9bZ2fOt9sTj++2jlYaXliHm65vRIUc4r6vOOvr8RHiBbCI9+QX2AUI9wun+1E/U9MKkozDVVcGHFvGIEbdXsT5OFPNpE55y/mcuqK8drngJFF3c0B1anS56FTU4Pahzx9Xs8dTtUF1IeVqoVqgL3eO0FlAvjLUP9XSVJ2QRbNUsDQSKpNWNUdJDbL+5TODy8xl482czrUEDUWjuDmMT8oGWWdRsxLiOXxeclz5Of3dQlatszp2bj56LbkTZLt9JKGarO+jEUPXlIfyXk4BCi5xzgLMbV2Xztraj/R3zsKZ+wsQgaMvEbb6N8VTxGCDEzTrJKkHUt/GaIJMsj/MKC9Y+/m/0ET76nPRa+23r0feLnzWSu0nxFXw3DVmWAG482gVTalvwzLZskch46PcBw1HdIjJMcDtrXIu4j/d54Jlsod797LO+ogWONHSa8mRLGuqr6ZBcstYZknh5nse+quLr3koSP9legTSI5AegfQIpEcgPQK/0BH4D9Dg/EKvN/1i6RFIj0B6BNIjkB6B/1ePwO9+cMvuO7cvvWFudBCRWBJQqcOp++BmIBCxMQVQmEctM4c6Re7J2aiksrMgxCDjZlGtKKczKIUUIHt8dAzuDEvUKFZpLf3W1kOmqReiDMIFugCwAO2gMiIV/ycCwGXH/tu/XgkW/GvgwmuRtwvv6CeDK4SqQfZj2YDuAp69KIXmZR8Z9TlbxrDUT3JGkwUnZIfUgAJ2MvkeL8rNIPcfwspURGcUNYPoXQH9Ur440F8ZsOJ+UCCLRAygthR+IeXZNIDFLGSpF7JT1owTUwmAulnIFohQMHQJAMpC2DlC7El5NkhWZX8kho0z3fXcRC7krg9bZNkjFwAsSck1MOV3CqEswKR8rknK3JxsyNxciOkQCjyIpRyYrqRAYH4/A0A1jE2brCCVGyZwf5Ic00zUAEUAklJRhYcTgKIoegTbOvJWIL8ytSBSIbICKKmUZQhL6Bh5H6CR7t8bxPYSEHmcjL8Y15TJ86+GoKzEftMj5bbAGUiKGUC28dkhQMRhW7y4xt7zX38HO0CPfeGTn7MWcu/uuPcO1JuoBESYTg5j0T1kmdjKtdMkMIYSb2h0DkBv2uLcVzFkomziZlFW5TnyOgcSyOdyR+cgn4rLUDKjltHfeVG6geMDfE8yPrO2rLHBouRgHt9/3gZ6YnbhwgiYU7E99Ot3kS+71b74d39vQ6jq3v+R91vFIqwbmcgZUvzOQixAnspy1gtpl4WSeB5iOgrJ6iuqsacf+4kj9lagUi0qLbS+Sy32gyeeh6j0QN6uRZljWJQPO3C1BPJmGvV655Uh27fnGMqJcnvLfe8AlL0I2SG7Xi+gaJ9d5LVLAIibm5tQ7BTaQGwQYj9sq1dttJyKVXbsc1+30xD9O++6zuY8EWxVAbhRT/7dJ78IMFxpazY0WAOWzSF+RTsvcA8oXKLD9v3Pt9q3n9hj16KkeuMbdtqJF/ba+QsXLCkLwVApRNUgYOoYpPImq62qAqw+ByHbD4lbjuK53o4duWhhLBwrqott8VKyfiF6urv7bQgr6TlUTkkIF6aNU0qPjIZRy2Q4hVtjXY31dHU6YDzPT94nAGr3IHaKgLox5lsWCkUvudKywBXauKDG0FqWRaocCgVCKvdVolsRi1L6yaq1mDWdX0AeJ3+OjEVpRID64lrmAV5F7LyyoSNVG2T+qgxZwF0pEB2gq+/lWQMSF7Em8yHyEuTfBSE+Kyux6EZRMorCqKOrzeU9i+CLM+89jsjzo3aNCk92qpcRVHTKuJaieBZ729eqgaprUvcskLcz1GaRTQKopSycRLkyi7pfRUKpnSnlLcisbAkBkQsh20WwiQwfn5SVLOAxzSoBWSlHyR7Eunke9X5BiJxLbLedYpT1lw2I7KNmD/SjDuMis1GBYtCI2hGQGmvgBeXtjFMjsR8w3hjrWin528rWzuL5zEISSR2MuBSFMWpZ1mZvmJoyk+9AaK21OZ6/lJmy95U19BzPQXa7snUOsS6DKNlmZ3n2KNRyeK38/EJyx1GoorqawtI/k6xsXvC1Nw8Jmai9mbyeBztbNYuEaMrRfJiXGpG6nQDoHhym4Qb1ZRLVUiaguyhRZZVL3RqgKaamzAfpm8ncHYQ0Q+FaXkL9KHQZiVI6iXyZol63X+6GzClxYLmybKdR9U/RsOHHfaAYYt/DXik7Y5G35eWlqPBpJhlhr6Te5mTn8/fYR49CIMAIKCd3kn1ggrFPopKaZj91jQiO5E7dU7bYfNTIOTzrIjJVa6sCrI1sCLYRp4iTok95kyIVRLpqnOdpuPHTzRJj3kj1O8s9qMEijspvEiJ0lvovEncO9V1qCbBONWG110G+ugxFsjd97FVaM9OoJYPUd9lZXu4kBxIb/xqIIanRRTHrGcl9Io7yzSlvRXgwV2SbXIrLQG019v3YxI6Nsp6dEp9mIcZF1q4u35ovAfjKsS6kMWmcmqP80lHiBfpZSxOozkW0O+W9KGZlXfNMBfIvNGOkzgmpLgy3x9Mk4Oy0dVvsU4H8CWusLrMy1hTbhMsazoIg8rFe122os+ZFi3FReMlZly5fvgQC7pJ1QbrJtWINdVvP+8DBg5wZ8rAbXunq0559L+ASMYXtNY02rPUYe+vqxattw/qNlrWo1gZbz9mBF3ahbhwka7bSuk6GaX65bNnsR36k8sMTE9aN/W9dfbFt2rzKyslUDaOOXbSkFsL2OsthLGJTAbt86rA9+f0nbd/+o+ybNHHRGANPz+NiDvPcvRoP1mERhLCUxv3s6VIbu7FStjjPv4xrlCW1F1vXm27azJ6w2ArJkvjcxz9tK5etsR071ltL61lcHmpsGWRxDkTQj/7mr6gLE9a0YjGOGhXsgytoFPox+8Apu+sNKHVPnrAdb383bhjr7Yt/9Nf2xCNP2e/96ftt2zvvtZmpy/bCo8/arh/usdGeCM0GHvalMrv/wTusek2D7f3uizQttZqfBpD7HngHttDP2de+/pw98LZbOVpk2Z7n91g92bmVWAerEW1K5FVWxFYsboJQH0Ih227L1i6zW26/zmWwTzK3Ll48Sw1K2sDwPER8r21ftYp7LGSPQYU60wtJi+pz1G/f/dYTtuOGNVbbUGknjp+hnhXZunU0L+06ZlcuRzjvzqBuhxhdWk1tz4DQb7QRzmIHXzpO9u4NNCaZnTp1xtqIZpinhixdtNSOnTrp9v3qhibrYg+8gIp38VIIcgjdjo4ON681Z3t7IfeZq9fduIVGvqB99+GnIFkrcH/ps3XrG1HZXo9K9mmeX8JuvWmHbXvww3bu+eftHz7/NVtRP2Vvufet1jGYYV/+8jPWS+NUc7mXxhMP+bw0QrEexmmiGOf54wBspTRHVNT4sGmuJP5giXMrj0QGqHFdRCLU2XW/chvPpcR+8o8P2y4aDBYvXmbNSxfTeLaMs86kvfD8fup6NqpgMnux1h4c0J6RtLe//a3UqilrvXieJgjWLCRuJfXSl89iJru1vLoc95MZe+YHx6z12LD1QQwXsV889NCb2GvaaXToZv+EvCXzt4WYgbbzESzJA9goE0NC1IAcf2TDH+a8F2EvQuvMHNDap0FKClSiK4oh3H3sHUx812BE8ILLAfexuFVfnHsC451qasFKmT1EtWIKFau+nKMB4zVD45GaX3SekFW+qx+sdRdlIAtf1pgXMlZ1UMp850LDejPObSrT45xpR3Cx0TrEFIbsdPJrUe2KrF14f71WinSVslTW7mpgUVOQ9grqM41tivTQNatpSI1I83KgkCW8PpNRSxeaVRZeV6+pxjb9ecHiX9em3PBpml4SIm/ZG6Kct5PsKwnOVTIdcVEIr/P1r32+clvFVZvlhZdY+JlXkrf6fZ6srHOw7qYRK4O823Wrq+zu266x3qHLKecGanKc/SrfR8MYkQrqyMviXBVjL03ZQEv9zLmNOXu5uwuSnM9HwXJbtXqZhapLDt72gc9vfd0bSf9DegTSI5AegfQIpEcgPQK/0BH4P8Fwf6EXkH6x9AikRyA9AukRSI/A/59G4A8/cs8f58z1f3zzUkBMLCrPHT8NWBJHETeDVSDgSB6qT8AqjBadykpZgQKts5Vj51RGAoUBa8hbmyZTbw4ycAbl15nLw3auLUxWZgBLPoBlZ8nI9wNyeCRylX0j2U0/z8b/6qylBVDgtRRzr352ryZvX/nv8Crm52LAZVBqzAH+5PN7gA+A6TkyqwZABwZRqWF86WyTZZnplLeyaoOo9Ij85UVKIEUFGMUAwR3pApAtJZJUb0HUhC6PKhNij65xOXmqn9x13Iv4AGTP9WGnOgIp6UBrQFdZr0IECyQK8dpSiwpkmcAucnBwDCLFg0UrKiisDr3Ysvm5hnxA5wQd9sNJsgyVJwVQI6VUIfZ/05CeOZ4kwGSVw7Klp5I6V4CIDNyGIWaTgFlFRYC5UrmhfCrAIrOY3L2e/gG70gmRM4s6GLVDNp6DOdybDKSTsHB5gOsVJfn8KiDrrc4aairs2N7j1h9GkQQ4BfcCuQSBDMA9C3EwNgJADlFSBoFbgsViqT+ERWm+9SHnSCRQ3WC/ugkFyJ3v/qBdOXTUfuu/fILrz7TlKHAWN1VwnwlrwnZ0C4rS8HiGPfK9RwFCI4CTkCw8q/zCUkgBiGLGUmo3D2RUAQhaAEJqHNA/K38EsrAWlWAZRBZ2ydFBMunyrK6RXNXcKVtav8TyMwP248f3kec6ZqdPdllhTZm95/3vsy6y4Pbu2W0rlpNVu6oBO2NAXUCn2soygPgSSO9R1smcFVZBhvEsBrBVrqhqtv7eETt44LgjQ5atWGYNi/1k0561IwdanHVdPmRfLirDCkDlcjLfpMCqBDA/cvikPf2jfbZ8ybW26VqsZWWNSe7pIM/Ek4MCDhV8MZmFQQi44qYyyyV7MQOyLNdTYS9gc/hn/7DHbr17h93/ntutZm09lnV+mx+I2LkXX8K+ucx8ANSTEBYBJIZjvZdRRSbswt5p+1+f+7aFGsvsjttuwk59AIB2CMA0in24LAynrBGlWFlxIZm35/lzHFVSJeMYRzmVtC5A+aJAATaW1S6ftaOvA6B3jEaACmZaHhm8/dguhiEZ5m3piiJbs2Yt6ugia4Ug7iV0WQRXNEluLDKsMayBhb5moxbLgWVX9lsWlsoCLQWCSlGm9ebULI7YSpG3WSgUs6g3OSw2H6BpEQ0as9SdCciwYfI+5yEMpyHyVdUyF0Kyf6ZwAG4q85nvy2Q8lW+bMT8JqJjp1IUFNCs4UBHQt6iQdQIJImvk3i5s1rHVrKxEbQVhMo66XJamAm6lfvGgGJmHDI2irplijQqonMBWcoFgeiUIKp2NimMGpJrLkpaKH7JVCm2pOWMUixkIDSBgp1pdIG8VWSrlbQGNKIGANLnKVmXFQ956fdQrclzVoBBH7Skwv76RTFcsjS+1tVpZecjVdTQyNoG6cZ7xEmk3BlE2jhWvHAUE80rpNOuUzSmlbA6EbRn2wtU11DoA/HnmaQiicAorzzivHUah1gXIn4Utv+51Vs1AyvOVHbCya2V7CwHsQaUZBHwvgbxRjrrsbhOJWSyi2Xu8RTYAYTBBA4Ps013jiWyir3657L+Xv7gHgG8PdaYQS9si1rkH5fWMLDBhBuk/grQkoxTCY5Lxn1ZdRxkpanqGe1Qji5emA7YDch6DkGoQnLgqZDH/vK75JlXnBZB3dZIhCRleSGNDghqmPTGXppEoyto4daiqinUpu09ZZ7Ov1KJeZGdAGUXubka+yzeM0FiSAWg/fzVfNob6SE1A8o4XLq5fczT5iLjNpLBlMw/YaFE5y62ARgKUo17qkIYgjJJ9VopLSNY4bgSy1lTuYSQ86pSBUoUnEsp3J2cR0lzcRARL2hjEg1TNGdhou/kob1lR9S9bWGIBz8/JqUBrLzxMM4Jy3LlfwyJWpFCJH2WtVKj81TgZi1Gyd6fJnHRelxC4ysz24XgQQhVeBtkfRPWqRg43x1DbSbGcTzMEw8azUi7z9NXMR2eEyhqbt8vkYY6ixldTwAzXpthjmYDIPnlB0fbPz2/KpkYxzX40jWJNKnYRJ2Uo4haxJ3p49tydU4UF8oNkA6NWDGZj7brZ+vv7nG20W1/ayxgwNWVIYag1LrKkiJo9NBSB6D0PIechC32bm5vj5OQuWrqUPbjR9pOT/qMfP2enL9BIU0dG+D030bgyb90XsBVHdZvBYqxfhHIXt4ItEHRlK9YwBsqGlyUy6umRfuu82GLPPfcj27P7pPVQZ2cgh/2cu3zegCOcRPLMYEUanZIjB64pyp6GoPGx944yqA1N9e58cwUSWg0gedgKZzDnxqZHbePqBtu0tsGu3brWvvz5LzDHfbbzxk2u8ey5PYeoIUnybd+FqnrOzp466hr6VH+TsEE77r3fXvjBo055uayx1i5d6bdN933I/CXr7Isf+z37h6981379o2+yd//Rr0IABywMyfq1v/k7mt3GbPOm1dgT16LghPx86bKdREW85fpr7NoH/4uNDE7bn/zGR8mdvcK+j0K6HPK0GZtlCDPFSJTR9JM5O8KZMpt1GKY+zdhiCKFrbrzOIn1Tdv5wC6rWC7Z01WIa8Lz26GMvYY9dZU1LFmGbTOPUOu1bSfbY43bmSItdf+0q8ov92Pl2uGdciltGHKvg735crgAAIABJREFUIfLgJzknZHOGWkTT1jIU1ivYxyfG51EMn+X66yEd5+3w4WM2OTbrGhJqKlHESkF66QoOFOXOcWJgKMx5sIg9u5h1P+HOJf2cKcbHsebGgnsjYxGl1j3x2G5rbqjnvKi9bcS2XrsW0m2SGj3k4izWbmyyNz30TiusXGWDF55ytbR8+XbyiIkseW63XT5+2LpaztiVQRweUMBncMacmpyx4aFJSEUs/VHo52G/X1VZiH31YqcKj4wQHsprT3GuXblkiVUVlFtPexf3dIL1nMk9Vtmb37zDqV0vX+rEBSVuvT3YntNQGKCBRHUuQDOHGjKmOAddZK6uXLnU7r7/dvYnlLCcVU+daLHeS9Rw6m57JzEgHW12w40bKACMLyreIRw2vJC3bfy+g7NXGbU3wBodptZIgZ+LVXWYvNthCHFlnmvXy2HT1++8xBN4qfUFIfY+yV31ry76QK0kKbWrO4fLqtiRuGoeSkWo6M/ae3WOcCpaqoEshhdIUdUTp5rlZ3TucnmzuGIEeJ8o7it6TT/W9HIdmmdNj7O/T4xqD0J5C3mdy2ckp9aVpTu/tHc4ElfnFj5XzbPnKKYgEyWwLO7naCqLsYblEpFHXcinKUS5tHNiLa9GFqiBZMHSWffgrJt5bdUjfS2oifV3uu5Mri2J4lXRBzE+X8SJn1Bz0KwW+CvI25+HrP3n9fW1/2ZBsax/FUnN1mm5fI6Yw77fS8Pkju3LaZCos74wriw0yEjVrL0rF4J32j0LPpuxX4jMTmovY0+SXfkU58KWtktkIi+1azZuYN55OZvGP3PbB7/8uz/vtaW/Lz0C6RFIj0B6BNIjkB6Bf98I/DwY7r/vHdI/nR6B9AikRyA9AukRSI/AyyNw4cyu6//bB9+y59brm+zGjXXW1XoRK7Mp6+uFfAoDFtPpnIudYVI5hFK1XSVv1fmdA7gk8hZOEjVfyDIBwuYBqeWa2Q35e/Jcv4XJgSLW0GIuLBXwAvzBg12mxEO4A/+nkrdKsZXixkfGrc+LpS5EqRQ6AkynuH7ZJg9jQRkXcSsC91XkbR4qomJUOyHl8QFsR6cDADEouCBUZckrcHMGAEJAhMBJWZjFAR4EtuQA1kvRlykQBkCsB+Bqmm7/gqDfCrBJS5AfKnDcywX6QD3mAFoSKI/GIVWGIGOm6O6XojboR6UGoO4RSMN1j8m6TQgNCLofdUCQZzedJANX1tYQfbJfdrQAgI1sKx1hcVURIMArBybb5WPSBT8ZjaLoGMHaknvIKGAMIO2hFaQ+nAZomhaJwusp87KyPGAbyMxbtqTeus502u69+7CgFHCIYoE54/MXOIJZdqk5AvlRQ84COPkYBy/E0hTg1TA5pGUVISxlpxzREigIWj85gmPYAWbxOqWVRU6dunoZWa515Kph5d3WQn4bQFeCDLS9h1ogdAF1UTRVYH0ZgcjoIXetuqIaQmkGhRKvmzkJEKTsMD+gTz42xmTfbW6ypsVlZCgOWNvZFmsk121R/TLuf972HzjhwPIMWTuTTzsKKS1L1dvv2WEzqPoGB6+gzgtB4JVbL1lzc8yfEOqgCqwD4xCRUm568wpQ8OyzkfCU3XP3G63mtlqb4572f+8ZFL4jgHMFgGqAoUMjVlXT5MA72TCOYQH5yMPPY/k8b5UNRVZbU2p1qGwNIrFZ+YNMsmmeteZczYpq81f4sa6MWW9rn505cMqefLYbS846e++H32uhmgLGExAS1fJj3/m2U3+u3rDJ6rAsjKMUDLCWy8gRbPvJOfvMXz1i0El24/atlsd6lRq8Mzxmo2Q2NjU2AEh6yTs8z73NWhVKZ83vDMjRS51dDsxf3NDgLKAjA32WZN1XVlY7ouXs+VY7cqzH1qyts3veeIezMj5+4oztP3gcQBFgVBa9qIu6eqWOgbgJ+JknzH3ex5FY0qpeVXn8jPqe+aw8RWclK3UKYC2rCsKe+c968qBQj9D4MKqcQVRReokMZfY5teprbQasNeZ4BoRZNuRjrlMNjltJeZ5VFNPMwgJKAO6PAs5LwV1dU+mA1FFsHxPM3fyrpI6scCdQnYpYy8OePQfgV+vBqeohHCaYj31jWMxC7Ao4fuWXM0mUdBV1pvhlXUM29cbZrfO9UUjNWQDYedWml8lbtQ4Afs5B6Mie2Asp5UH5Dqg/zxorLvag1My0flROmTyPSlR2VZVegHsBpVGISdTEkM1Sbo7RwCO1v8vPQ0U5hWIausYpb6VqmlHt4peAc5GkJcXZZHCWQLgyH6lVyQVbRxSzI/z8JZRnmTEyU1kPM7gOzEgZpS2BP7tsbW8CMhIyjGaaHEiEPEglBoDx8lBHAOwRR0UgbqVqUxODQHs0Sy8P2SvJWymapYgP0lxThupJBFeW8gll26t5AgEl1V5XH00yV8nbDCyldT1yF5AFb5bssaW2UwZ6UcpyWPaVIrelghJ5rysfGpxyeY0aM4HxxMQ6othL05MaEaTQSuUiQnIwF0tKSnj40/yMrC2nrZvGDs19qb7kTuAIU6cogyh3pAKXI9WrGmB431zGV3nAspSuUD0n11wEgBo+BNxPUQtF4gqEFxE0DWDvozlIZJdAbylvtZJEHPl4z5FhXDYY1/E4CjQAftl8u68FxS37gNb3PBabubxmQalyIXE6GJrluuUukbJ6LqCxoQRySw4MsuZUU8JEgj0CK3kR05KxqWlJ9q/5WFRXV6AOpDlohAc7NASxT6NFOZa7sk6Gb4JoIIKBcRLxnQ2RKAvmgaGYtfeMMX+wJNU7aR91jQ3yhP4peb9AQKQIG40oDS2QlmoIyIAUDvKbPJ5Lrsu4Z2PG8j6PxoGmBhpOAiFIpXbrGxqgxjZDBhW4mibyfgw7kjmeUTl548q5raBJY+WK1a6h6iXybUOVOCHU1zjb7yZslv3U3hef/JF9/5tPYQkLuUQTVh0E6kqpPyFUVR+ryyqtt2/QyvnZLW9+C2NLJnVvr/XhOLF3/0Gafk7TPDNBw47qocaF8Wd+lqNqzOV8EUeVJheU4ZEI55cAZ5FMiLoo+cGo82ku8ePIEaI5ZqhngMaBOmrvEnvppb2sc9UjkXoJu0wW/Cby5RupBbfvuAb1ZAuNSx1cW6mVcH37jp6x0+d77e3vuMXuvGsHJMy0Pfb972IBXu4aVKCH7eadt/N7yLcqP2fHfnv8a0+T1/4G23DXm+xvP/FJe/Jbu+3eD9xkH/yD37Es9n5Zpn/xE7/n9JNvxZ75xPkj1num346/dBpSdaW965OfRwVdYe2nD9hvvv39EL0zWPsWWR3ZzmrQKUTpXs34zsTCdvHsJc4SWbZ680prXB6yLJ5Z66leO733FGeVqF2/cyt7daH99d/+0AKce+pRQDctDtrbfvsdkI3T9he////YaP8IMQCrnE77UmsvrhADtphmtBhNYeGecRqkUGdD6GdQ6xbjdlFUXEyT46wdQ6VbWJJrW7eut7ZLbXahpYt53cD8LrUjx0+wlw042+QZ1lMCEkokbpxzlWIbli5bhCtFt4Vxulm8aJmVVRVh4XwBdwsahVCZ1tVi8RwbYq5l8iyKGQ+/rd2wxr71ve+wZ8/bJz71+1aNhXTK95a6y9xwTSAUjWRvOw46vRCZAcuvbeBcPmsd57rsyL5T5Op22bmWyyjJIYOpWwWQucoXz5Ain7lUx7rcvGYZ9SVg53DWOHnqkt1620YafThDsNaVaRtGJduJ2rm1pcNuvWsnzVZDdvLkcddsUVRU6BwA9uAc4gnl24d/7yFrZHxmBzrs0N6Ddu4YCuVWlP+cVSanRq25qdY5Jcg6OQ+b73asbgZ7aFQq4twYoFmCc5jcbnT6nKJWRficoRqjlZ2H0t9DwVP2/MxMFFW1n+x1mtR4PdU7uXLksdZUE2S/q7Hxo6wX2TmKO4r2Xf3ZkZwvWxpjmcx5dIFo1c/KMlk2ygneWJ8PXJY6+/wcTTDaI/P4EMSxjX2RRkhIxiTOPRmc3wt8KEhxwFGzkF7Hx/3pdRcaTdS0NMc+Huc8P82a8LNHqEFnhv1dNufa17zYzEt1u0DeJrgHRZ7o80VKKax7F7mZUvMuKIwX4mFEVPM2jqyNc2ZPKNKF5rUYc2iGcZqTnfzVr18keeueEPfsbKr5z0+DQ0aMzxfUrLLQPEr99aj+aXJBFZ4DSR1nLWbRXKTU4hSRjsuE2iEp74qjUcSAiOaBvrCdb71sO2/ZaTds30gsQ78NjI/fcv/vINVPf6VHID0C6RFIj0B6BNIj8B8yAmny9j9kmNNvkh6B9AikRyA9AukRSI3A3r2PBn77fQ+ce+CelTV37VhkfagFBcp0kyeawJ43zgf+SYjJbGxAc6RuU86UbLtEEgCcZAL2ZmZPWyWATi7AwBy2f/K1GkcBeuR4t3WSozpF13jcAwECCAFiQBO+PpSjXOPnf56N/5elvFVkopdrCJINmZ+v3EYyDgFplHkYg7gOk601hGosDlH5WuStlLflgFMBwMgZcraGxgOAalOAqQDEBdlYxxViT5oia4NBgQ+MIQqCOYB05zvM/6J8P8It6xmKA4SjwoRsKUcdpyzbLOWIAQ5JURIMFjhV5bRIzokcVIlYIZMNV4SyVh3ts6j4koAill/sMiI9EKbwCxArgEJxPLAhHuIAQbmAIwLKNO5SAicB83MghKQ6SjqrYal8Af4hlsa49jBqYtywLTEf4DogVgBTBIgmlVOJ8kdEgBfpU24Olpo+gVXZ1lBQC+ESA9wqQIkZto7uId4+DyAZcgbQ2w9wn5kv60YAOhSxRZCXCcDGYYguKd9iAPIJrlEKvRIyZOOQ6GHULFJfBQu8VoXd3jJsgDdvK4PkYW5hsydC9tS5XqwK+wDQZmzn9tUQJeV27rRIRrMKFE1T5BmOoXQbJ380AYikfL25+ZgtWlaIDWKlVdVX2sjAgHVfbrNly5bYkpUrLACQ+ey399qBAyetAHtcP+T25HCvNa6oRWEbsMz4ICrUGmuqW8w1Z2Ld2GYt2P9WlBagKlrD2GFlKqXawBj2jNOQn8tt+W2FlhX3WPepNpvsn4KwL7ez5y7Zd1DcTGFJWN9INvCyUmtqqubBBuzJR/fb2YtR1MEh27IF4LgAYpL5BB+FPW4xpErQYpkjKJ0A9Bj/McD45tWb7PyuDvv6V75jq7ZutQ23X4/aKMuqUP0OHD9oj37zoBVXVNn6a65FYV1qBTXFNjXQbpHzLbZr/0nrGmZuF1XbwOUeG0Ttgm6cea1mAUgplGl6dqoCzYsasJOtxc5wzPYcRJW8aqkVAxjPQWjlArjNsT78kEf7Dx1CkZNhv4p95g0334z94m770t99C4IcxaUfhRPg+yD5l0mFzUJw5kF4SvGaybOUXbHyWdUwgge0swEUqCkA1lkW8kxm9L1yBuD7cqk3IQi7AlR8dDFQv8IWGef7M0JOReTmMIQNVBvk50+By4U9QbUNiB2VL0pFyFuvgNKcKMQOFryoPLJR+U3R+DCFykjqrOISxg5AXrbhEhmqySPPk48N9AhW5ih1IfKLy2mWQJ08Sz0Nog4XAdkBQRPPqgFEHnbA8s9+Kcfvp8pbkc1eFIuyqVeTRowM6hkyey1DVrcp5e08xNgsY+SZR80PmO9BxZ6XT04g5O0soD6lzQoDyvMOQ65XYrdbxBpvB0DPtQrIhlHIlxBZixPUvb5eVOUCtCH/VANj1KZ5SLMF8jYpoJibxTyBmjUHATBP40EBBCPPi/9GUCJmQZQGaGroiUxYJzbMOYlCQ8DL+hbhKJtkmk54pErtLS6ZRRFfgrKPn2ccM8i3jQLic0cuzzo8AflIBrtA3GwGxpnzqsA5hFhWuFdJR/4oZwTlehbTeVBaIOKO6aPv4XrzqXMZvMckQHzPwE+Vtxk4I4j8twxAd2ZHFqyGF0JXWbm+EPb41F810Yh0mWbuL6ieKCl8fy5EacriVzadQ5AmIhylfFQutebENLb4ynTO1jXznCIQt5EISqgYObSMcQZ/PwXBm831qbFJSkqNT0p5y3vyS3nBHkgK1zAEKa29IkmmuKyLs2ieSAB+z3OjaljQWpnnmY2jcsqlaUa2o7JQnuDPUZSk+Si8ylGNy0IfUaX1DlPrUedp7rovCIiU4lfqW/YL6rKP+VBSDXECATo6jOoSNeM8m2iC/d4P0V2OsrsQ9ewE86V7mGecBWmVCXkhIl4WmKw4r7Jx2a8a6wpc89IgTUtSyIkYLy0r4glgi00tT8gtAmJaDU+yEhWhNRDWNfKUlI0oC29eUyS9nvW8SHmXa8vT0APnK2WPyj4DWQEn5SybZQ3fSONPaXGBzYbZ+3iP5NwohI+H2lzD/EsRNzOo7stpTBER0tXVg5KwFeKqwN5w520QH+PWcuEkdbqW506zTM8wue/VlGoaXAYGbfO6DdTUcnv8qRfs6PnLqBhLbdOm9Yxdudv2z5xqsUMvHrXSEHtOKOryU4M0AHV2sXdRF/w0rUh1GSPD3jKK7PgpCL6RBI0YXtfMMkFDxxx1bprs1jlU2H4/LiFkkDbUltiOLRvtKNbFQVw0ZHf7/R/+iDpfYAVYlg8P99lGyL8gJO8IRNkge9JAeML6JvNsI84ryZFLdu2mpdi8+2wQ6/vK8nrrh5hWE9tzuw+iYK20a69daus3NNs0rhZ97BcFxAScOn4Jgi2DjNJSa9xWb/Xrmi3WNWF/Szbr8uYl9vbP/Jn94+f/2r70J4/ZtTcut4984kPEB3js+2TpnnzhIOrMnbbpnmstfHLA9jz1ou05csFueteDdtd7/sgOf/9z9pmP/4VVFNbjRpGFlS41njkZCpRbFWT7UHeHdV7uYH7ThEWu6/bbl9q+s+fsuSeO2lRX1G7ctsyaltXYcRqa9h3o4Yw6a42cHSaSHbZtJ4Qp9sTPPXvWui5csTfccT0NUzGUxWS1MoU2bFwCsQ5RxP2t27iS5pRy6+vvZl9udg2K4cGovXToCFm1Nbbz5uvtxd17sVy+YDXVS1HelpLzeh5XjxqUhRHr7htyayADAipOw5WU/m+4+zaslk/isNGC4nk7NYrIhmNnacoqQsleAjncz3vSKEDmcSVOBuGRdu47xPE6YJ04WAwQMbDhtmvtrQ89iDNBjHMk85A5ME7jjJqpCgs2UGWH2asGMIZR808Ze8BSzp+oz+Nhu3LmvD31yI9t73PHrO9KhCZA8pWx1fdhdV5ZmmE3bVsFSR20YydO46TRiHK7CLL6iFXTnObzFrCvl9ruXQepy5O2BZX6qZNnIRp9qIjl4IJlcGGZ7Tl60Y6earV737rN3vvr7zZPINMuHtljB148Z1dQ8LoUde3blN4Ye6iH9X6JmI5xIgj8AZo9PWPUdinQ2eevZnVHWURwm+7L2chzPghx5ojRpJjFZ5EQDVZyrZnkDKpmFsUWqLEllXmL6wJ7rfLGlbHqbNddJncqw1bfp4YPZwdNo44IUlV4nTV0T3PsPzpQqqlETgzKvJ2VNTHfM4FCeJ69JS8/hA0++yPvF/RBzlKPpHB3pDrv7RqBeB+9X2Kaa84gh5izvdS3CVTlsuXOI1s8oUYbneFR+aohJ9XENsfZn3HCzSMYDL58bQtW0HoPNQItEMSOyJVTB2erDM7sDCif6bAnln0y+yrLgZqUikBwW6lrBPj3fy2obvV/t1dyZlOjKUJy80KAr2gO2q13rML1oYMGYU4AXIMai3x5RMKwvh15y8Vl4TChZir5BSkyROrb3p5BO33mIpbiy+367evIBKfXJTq67J2/+RS7cforPQLpEUiPQHoE0iOQHoH/iBH4xZwY/iOuNP0e6RFIj0B6BNIjkB6B/4+MwJ9/4ne/0Xr40XfuuMZjyysLAOMuAmwL4IaMBCiMknWXhR1YFioolyUJeCH1WQ7skVPCAQ5U0m0foIN/cmxAPItlTefb+ROX7eBYno0p7xTSTWpKol8tL6Gfm7OoYvx+jjF8GVDgrV43nelVuUuvfNnXAyQEroMbAECieMVaVQrSAB3gUjzNQl72YyeMwMDgHrhQZSYCkguM4DrAgwGDY1aD1XQulq49KOgSImr593nII0Uy1pQGAZymHLiUBSjlAcQRwK/s3ARAvRRsk+QCDkDcSv02B7kL1wWoC5Gch4pJltOA0wJgPLJcVt6VbN4AnIaHQUEA57Mgg5UjKQVUIsl7AdygReAZYZsoIIf7ywLwd8AMJINTZ2HpmQTIz+Hmc5SzBXEgC9AU+QCQAvkrlUEckCUWh3QC6ZlCqRNFnZWcFZACeI7CQPNABJtTPsgWU4SMbOxQMldXBmzjGmwgAeXD3aPWevqy9XSMQ1BMmx+icB6lljJ/y5Ekr1q8BDAXgAvQ7ErLBdSyA47My+T+fajxsiEErrRFyICDXOb5hApzbcOmFbZqXSNqkxGLjnS73OFAsBh71lFraRmERPLZosUVEFf9DuBubl4MSQWYNypyBiK0NohSImbf+/ZzNtCeJNNtlS0j8y4EkH6hhVzCfS/ZqpXNWEmu49HHUIgeQ7UsFVgeyvSws5yUrWZdVb6z2UzEIWcgQ2SdOhQegFjCSrS8gvmSyljzMO65gG3zjHEReXvZyhdG+REG1M2mqSEHkq2tddCe+sox0MVMu/3+62znB7ZYXmG2nXvphB1+8gDjLfUs5HyG7ITjjlxQJrEIE2Ud+lFYeYogi7BTLaxbZDbaZp/9wJ/beIRsud/7iBWuz2WNSjWYZZd277b2i0PWUL4IpUwJcW1RGgjarAjVYPvZLmwnIZ7ym+zImQ4IiFbLAgAtgaiUVegEdpdRiMsi3mslOb7Kjzxx7Cig45w1YkOayesnUVvGZQ8cybFeQP4Q+XXL1qxErVZnu/cctt27DzPWIfMC5o5hL5oDQBlPaE5IRVfsyAnZrEtBJle/GafeEHi5QNKlrGtTE1s5l0FnieuHGCuAkPGjRs+F7Iwx3yJTKHbU2AAJJPWl0vDUCJB5tYnh1SVI6qs5vncOq8ps7Bh9rKEiP7baWB5nku+XBYmWRFUZ8gWwSUUtjNp2CuXqDGswABGd5wnyzCGmsJzWNWvcZFGuRoE8VH9S+kygwBIImZdbTGZz1EZR1UO3OoBfBKGypZ3kUl9OdUzNZW2LmJLyR79SAKkI3Je/jXmg2gpYyvip5aQE+3PZF2dAEKrxwcgGzIExrUEtLFJscgILZQJwcyACZTcZoOGih4aLCKRNti9kEdQ/I1Pcr4hivnJ47VwIvmQWRC7XlccekE+GrR81fRXNDLKTn4eAn5weRDFWwj2X2pWOMRuB3E86ZpsMcJRG2jfymC9zM5Mup3AJeZJlZO9Oohqc4pqcpbssfiEaeUUboeFnbFINI6hfAcxzsyD9mcsCvTVvBEi7IdNgAf4C81opSjll1k6johXmngmJmY8rQiZg+WAk7hpC5HaQdLbNqXxkkZa6r3ksYNXMEyLf2O+cFKS0hFykmSbOWs+ENPdA0Pf1DjriXYoqp1oG4E/9O2sVoh/KmaYHZcUrV53mFRS5Y4z3AOryMSxW55wdpgBuAdMijwV006gi226B6pCICZqiciEFRPh4pQYuC7J28hlH1hgSXpG2fn8ZxBJ7AgC9VMZSBvuYAXLFkC2qLO5FosZYl8o0x2nXSiH45iBFZlDcRiBuByKTkFoiCrS2eE5X99QUKaqo4KSVFFHlAf5HRyE0WA9zkPXTqMaC5KbWV0IYQXC2d0yxH3IPeUQkiOVamMT8X6RJEEeF8grmMoT5vAhnrk15sWoQ80Eszk3ISnrIrfvCYkhFVN893RH3rEZQ3Y1RV+ZRsTuZJPNcZD+7mbtmnUvkQqFEXI2nzhyz1FoRNRnaO9n3qnimlTRU+GhwmmFNen1z2Lrno6AvdXusct+bVtZRJTKxmg1bP7bG/RC4lTg6bLt5q1260GatJ1udBbYUmXmoyIajA5YYRGHvI593bM4pMsdp6GpsLoHIo8EDu9yKyibrpJFp/4GD7ozxqw/e7xqpesn8bG7GraGu3KmkI/0RiMEBCNawdXM2eAG15OAgEQnYU+sUMse9y150hv15jvomG+9cal4266mUaIF2Gn1u2XkDpN499t4HPkjzU66VF+fjYjGsyUA+6TX/m733jpP7Ku/9n20zO7O99yqttOrdVrEk25J7L4AxtgkEbrhAQgikcMNNSPlRgi/F2NSAATvYgHuR5SpZkm1JlmT1utre+85sm53Z3fv+nNnFhjiFvAK/P+4srCVtmfnO+Z7znDPPp9miJYX2L/c/CkHCb8M4E8yHVHT8wHGUw1VY9uYx5oDBc1HtAkI24sLy9DNHnGPAgnn5xAZkWG31UtwX9kMCyXEg2blz/QAqXRCa/FZQk2Yf/PPPAT6P2j/82aftPXfcaptufr/99Cvfsnvuft5qUAB/4k/J2N1QZl/93M+t6cSIff7Ln7BFN19i5w/utm989h72LPboC6ptjEgEzZk586pdDEUWpKi+QazKWWOL2U+6GlpttA+Qm5qUVZBFjnuVvbmvGzXuScvPisOWd6nLnT544gQkpKBNB1GXcjbAl4B9uscW1FZBhkiyju5Wq6pYQu1JsDNnD1n1/DTmQzFuGuSvnuymtuVBTMJ5Y6iDfR0wnFo6nZBuv3j8JchzXjLg19pbB49QN/sBNTMBqlJQ0g/auovW2Z43TtqbANKFpdmAoSIteAHHG8kUvhDl+RDZsgcge6Hy5azY1NhtldyDjRct53d2ArZ6bfXKFbiJTKPKbeDsMUSdLuD8xpxn3Rze1WD5nL3//C8+xvxMhjjRAkmIjO6JgMVXJjJHV1HbfdbdDFhKHq43fbGVksebk4ddOCQ7nVXbT75mR154yd7cvs/2NBBLwPrKxRa8ek66XXHVKupyiu165gWrguw1DTkswLmpZuFi6s6kHTl0mPcL3cQHQG5hvy2GELRiyTyiLOpd5mtV5UJ75vn9gP9nyCYtsw/9j9usOI+2sCOnAAAgAElEQVT3BH2sIdSTZ8+0uliJ1FSIHsqh5Zx83tk991KjoHtAzFBkSRzAXVjvQ2TIwBFA5wQfziOy2lV9Ki/h75xbVdsSYWpwlHbnWp1JRYbR2VekHFnuB8i9V+2IJ95EQOdsnq0iQ5TFLrKHXAVUy2cdHfReQdnhPiIT5DaTBGspQWdgeSLoTQl7Ti/q+lRynDPx2+/q6uQaoRixbyaTPy+wd4raMslcDgK+pnAG0Hkynnns1KYz1s0hzt0i8ExSh0U8SYCYk5rGGR97+gkIQDrrB4aVgy4nH2JMZs5HY8RZ6LXoGnUukj2+XqTqmc6fYSJwxFOb5mwmp4dBHIVGIGYqCiXsyFCzH2//LZ41pX9pDH4z1/Y3z0wzxxT2/2hZnuQ69XqdwhgFrZcnz2QexskTHzX5hrWltmnDYggIvezNIiGxD1ALPbwniaqSZZcsbw2B57igMA5prKuerlGrO9eO00AQRwyPXbxlEQr8qkc33/WjW9/tmmJfi41AbARiIxAbgdgIxEbgdzMC/5ke7u/mmWOPGhuB2AjERiA2ArER+H90BA6+uu19f/OZDz68unbM7sIOtv5cq50AABtCkTECuChFEMIdGit+ByZGG4YAdgAuyk5T40xquyzeTE+GyKwMYIM1mYqCscN2E6UVEKCJaknNFYnoEKYCaAKhJQlC+Y8/3gne/mudXPT3/73mwr/JJqe5K9VqBpmG6ahGZcGWSuNHAPUUKrkRlKX9KKM6BrC9xGbMAadqnkoASGMolaZnCYA13XJrQ902MUoDgs6/mvGJWHMW0zAl4dLZgMbT4PMC3MlWbopms7NAo4UYBMhuRqUygLIskTwnP0BrYQ65gDyu+t56zlkrNP0pkMD9nvKFaTIpL03AocsLTENJqwYUSIXy8NzP0/zz+blqgJMxrk9sfzVjZjOx9DOyAVXjTCCxPpySkX8HuI/K3EzguoOw4gdQrA5iXxhWliHNKEEeAuGlvpOtq5dmjZr8YZqQcyqL7LorNgN+LmCMffbm7jds94691twOMCRL3CyyNmkcehmLcuwZ/elcI+M6AdAk5e8IEr3eAalJsHNFqpVADm0/tsPKkRSAmALSnlMQZwuxNqypyLYKLAbDNLT7BsfIyOvmuY7T7B1CLVJIk0/mrgBPAKoC66WrLCvPto0b1zsr2EcffNKef+6Y1S6Ya5dsXcO8b8M2sc96OgPks/Y7RaGat1JzSMUxzDU2YxG8ZPEiLP+KsdMcAHxXBmHI5qF2qqmptvPNrSgvsS2mwZ+NvekowPoEcyONpmgCjddRQJfhfprpLICh8YBVL661goXLbf8vX7Qn7t9OHuwCcu2us/wKrj3SZWf2NdipE20o6ZgPrLvq+cU0GWkWoi7NpVGsuRIA6Mokb7d85SqAFVm/dtmL33nOXnn6mF35nhssZzF2uuSgegE8Rvv67eyJZgfeemEaeLHTzS7LwpG5z44CFjSfD1pW+jw73xq0QyfPI/BEiVac5ca+GcWorGDzUCWPjQM8Dqh5PkmzF6WwVHiMkfSULU3tgNOAV6CfxeXF1jMwYAcOorQASMmg2RuiqRhCFZ6GD3UFubkhATPYuHYDFs5oKwFXNCOdJtI1Et8Rz/ZrzA8BWX5qkuLucIB0jVtlmY4g0RmfAAQUeKrHcUAdzUiBt/8OGUQ/a9Ooh1HrpQJo+2FBJADshSallMNyVY1GvVbW3CQA1oQy9FxuK2psVn0Q4EK2xwK4BTgrNzMjSxamyiJFAcn3ZVk5gEKxD7UXSwu7RQBjaodUpfqc1cPMZnxrfapBq5ogssWsLeJsBXWg88zIKfM3mYZnFio6qaTViE1DjZyEGjUHoEpqX2WgioQwQv5iiPuYhpVuKqheRztqLVSvEcDGPhr5o7LHVQOd/8k6P5HHnoA0IltjL2Puxco3i/kjlVgCRAnZmCvjMCU1j4Z2otU3DkDGwHJSv8tGIhtE1Y1UgAAPQHIhWZalucm/sv3t68VCnj3GS92Q7a/UioPU494BgdbYrKNKLCGnOQyK2NuLDTpEjwmpvHVfuRfutVKz8iF5SBWcoMICoBlHQ1u57UHU991Y8Kp5LS8BNZqjmaay3Y6CtwK/BS5L6Qx9CQA+CzAnh31A1pt6TBFkqPsA8CNEBWRRz4K4Tqh5LoJJR3sQwCWb16R7EoY0gTKMsczEQrWzpxtQCEU4QKog+yRAj7g4cksBgeMgH/gZl2RZ5TPHQjTZpxiAOGXdoirLAJDOdvbSWGkykEODZOlyfzxYs/eTCRzhZ6d5vXpFgjCT2Ic8MKb87A96XQIxpd5kAgPcsiYAQaYAiAept+09uANMRAlav7mn6isexiQ7RzJi5mwvcxAQSi4HYjJlpQIqs2/5ySts65qwAfaICBtDIpN89s19NFcS0IVBSU1jvXJtSbI2pjZm5aRhv4yLBAs40DlGnSN3lrqWSN0ZYi72A+ZNsAcPc59HIAeEAc8d5MAciKcWQetx/9a8UgauWwkz5AdZlSszUznwySIf8HzZ1KQ05pdsogtLMnj+ZGp8rgNOTp86aavWLaQeoc7GwljrLg+bXFkonz51zq3RDNSxBYWFtmTpYsDXZvaJOqdm9vmy7KWXXnP3dsvWzXbhls22++knrLWhCdBkGpAYAIyrS4OllYeTQ8PZVubvsK3fsNoKSvIgDb0OoNXkwLNcwPV9R85ANED5DnCa4Yf8o/UAQiLF7zCWxYvZs1JRtGXg1pGSkmRnzrFXnBi2FauW2Ec//T771te/bkcA19JZ6+PD3GOAsquvnmsf+dhN9uhDT1tr84j1h8ZszcqVtg0gUk7kl25azjiQ8ewdsa1XbbUugPiHH96JRW63bbhwCQrbJJtfXWvNDSesp73B5tXWWFX1ImtoHrAnfvECbhsBu3DrSvvYZz9lrz70iH3v/qftC9/6K1t3zWX28/t+Yvd/46e2YV2RffKLn3IRD1/4+D0o7T32hZ/+jRXOK7XHvvhP9sxjr9vQtM8WodAuKi5kfeVYE44WYea8avk467B6TinnNOoghCkvLiVDKJXH2RMH+yECMIeL8xOdSlhnoMaODtaFx9kjn65rw+q4DLJDJ+NXbXPKc20g0Af4XI91rwhvk7b1ypWoTeeQMbwb4AsraoD4ysoyR9wRGUx7fG5RhT365IsQC1qtorQS+2Psv+UaAolDOeIerPJXrl5pew+ctYMQIpeiFPRCUBgeAkSG1JGFQjQLUP/o4TqUmtQN8lp7ewMycLArr1gPCBhv58+fsDycHdZesJDn9thTTz2D28VCO3m8kXkJPWPEa2fYn4tK/IDtxdTqIMScUtt6OQrxshYLNPSwP4ds6aZrIRBCzDy43aZHOzmTQcYCgM8oR0UrhwrOXIMQAg8+e9ge/OFT1su8yCN6YsPFtfaHf3q9nTl+3F557GXcPyotg3m5aNUa5nqaPb/tKTt1rA8iyqAVUCMDg522nDPfunWrbdszTwF2j6IAX0NWdb+9se8oNW4YS+kc23LJUuppiR0C/O2GDKe90IF2EIrqAegmeB+hejACKElJpabimsF9F8CnuqjNX8TFWWeAkiJZWidA0AsCllILqD0OwFXQB+83lP0bZv0pnUB1WDnyEeq+zsICUR3AyZ4TgqEg4pV+2V1P9Kl4LiltdfqH5AO5JRHgV/uKh3NGiizYOUcr0sRLLdd5ZhTLcpfnLbIjNUZ1RedHPY8AYvdSOS/L9j1qex39cNm6DEaQmie3BA/z2oeVvLBYrl7vdKiDqLeJbYhwjpYbhJfz7SiqZQG9cTNOIlEAN2qhrMzbBJyQIrLvp/4FOUMHhqkh8NkiEFsivNZ3a8AqgmIWvP3VBc785d3eb2moWB7urCZyqyKHBXq7qBzOo1GXDVyIEoN20/VrrQBSwBA1bBxwV0SEWdvn2efSGSdO5xPsLQRGp6flkNfd4eZ+CtnkE2QpX3/LxZZdXPjhLXfef/9vXmPs37ERiI1AbARiIxAbgdgI/O5GIAbe/u7GNvbIsRGIjUBsBGIjEBuBdx2Bt954rvKX93/j9NzCXm9NAUx0VJunT3RYR8cEb/TJr5OtI00E0C/3ZnyKpoEyB2VtmsSbcrXAswAl07CoNCnQYI8nTQFgYM238+yotapZRWDbFCCnQAxl3np5M64c3P/Mxv+7Am+V35qCPXEG152G+ktATbKkqmoDYyGcQO7YEGrT1p4RGv6onGh0J9GwnqR5NI29YjrZb8WArCGaD61DjI2aNeonuxcVwuovGbUegA4djXg3dsofTKGhTsOITzXfBxABdHXTcIQZL4Rc1o5FufGWn6vnIe+LsZy1QhMoFrWLRblJk0sWoi3N7c5yMiPTP8POpzmkBhfdEymRfOR9CUxQBply+6I2cFGwW40kl/+FMlqARDQjULnGUUh9ika7EqjiUF3TbqIhbWS4DdvYMCpJmvSyu9NrkmLNIzBfeboue5CsSdSGWQKOaYSWoeaeC7DnAyR86/AJ2/PWaTJwC50Cy09nZySAbawa6uSpOYtarJulsurpH8aycdApWhcsWEK+ZJ+dOF5H822SRmGFZeeHsCjMZbywkySzsKMDK0EagefOBGhy81iA1lk0IKWaU26hshpl7+qaaxPDZMzl2i133mF5tYvs2R/82B77zpNWVp1JI50GNcrEPnI/61H+1JGrq5aUVA75ZLnqMQXuDgDYZmMzq+xcWamGUIYoS7KsrISfyXTN9UzGt3pBLQourDdbzjiFbYG/gGblKOrpXkA/gB0eM4UszCwAzhzUh6df2m0vPLaf+ZeHcmeBVZeFyPhqIIuvi3ueitLbZ7WLqwFhpNADvADhHCSPMYzVal5JqWWhGBqiCVm9pMKmuibtJ1/9FwCmEbvqPZfZpAegiUy4Yp7v/MkG66GpWlJSYjnFmTaJus8P0DPY1meHDpy3egDchoagdaJSzM4pxPYTxWJ3N+Mo29WogluNxkKuPw+L8M7uDgAXcp/Jp+sBgOvrw28bCCkjM9M6ewetBwl7MgGiU9OQQlhLAzTlND8qUDSmCcCSQhIiQgA1yAQ1ZxxbvzDzGCoEjfcoqYKW60wNA6SaAWdURfyoC1NRXwsQRG8H2EEmJ8qXEJ9KENWajbA4BejOKm9FVXjbMPDXS6OsXOPJ3PRhie6jETwNYBWh+TsJWJRHTrJPuafTqOFk70xtnKZxqtKhJrRy+USukK3iHPIVJ2gKS8SYTualmq1Sl4awhpUS6Fz9IDboAIkAU7I2nhKASLNVNslS48x+aF2qDs4SLGYz7mb/7dY0n7JNdtC0iClcVxaqn0RIMpM0ewUkay2I6NEDgJiFpa+y/CKQCcYAcOJU07EtbGnppfmMvTjN3VGypCMUNKmD9PxOxSQbX4loqQ8efsfL2OflkpUIIWIaK9cQry8tO5l1UWynTg+whrAMlSSH8fBRf5R1HcaKPz83y2WOZqOCTPPJHjsBMBS2D/NHILXGSUCfcpAHsPtVk1fZ2RnUCdXGHlSJw2R2Slk5ja2vq1mshzjUlLko4/KpG/p7AvuMaqSQf82JPhSmA1iYhyAmaV4J7XOqbsbcgbfMFVmSp5E1mUTtSyWHtwigLSODujEedE1x1ddhNkfltaqmyvpWDXTZ/AoEaG5GjQZpo6ycvGeAplaytz3K7S4ogNTQSS2TzTXNdRwWvNSpKeb8JAC6hwHOZi1lsmb6B4YsOCg3BdTW1Jck9pH8glTWGKApKMQYCmWRaTCudyqvfsgumlXxzFdn1Uy9S6C+pgJAp/McyQAN6ewHHn5/hPs0yd4SjQnwoKajtgNsjZBVGwVHomDK7Kf+jc6Wa+N7PPfQIGOJWpg7CV/DQ+1GlZumfSmB7HLynLX/g5pgYDqzH0b3HEdGEglBkQlaPwAgGawxvS4vIGQ84z3QAkjPmBWVFKMkHAUc7efcgL0z5KMx7vNkgggT0TEQWcSBt1icC1SVhbLmv7YhpqYjJkm9n4RdqEgUqcyxFEgZacJUROAAEC8jTzy/EBvpQo17hh06eMCWLS23xYuXkLHbglJuxEoryp1a7vD+Yw4cW3bpVudccWT3btv+9LN20YUbbO3W5djB7yFLtIU8xqtt7sZLbQJy1b7HHrbDe99w8y07t9SRjLpQ1rZ39RALkEtdEOjrsU7AxLpzssotcja1XWTidpB3axCXODa5s5JcMUZD/Y58lQ5xpKammGzWPFuwsMgReV5+6gRntwAuCh22ZtMcm7dwru3Ycdo6GiH+9E+gEF0DQI4p/ESXrV+3nniERPv5k89gkZyD92gP4CUq3Joi7jPOK8P99gcfvkNye9v+wpv2+u6z7OsFtgIQ0gehxQNw39l6zhYurEIFnwx4ONcmR7Ls2IEG++kjTzoF5123XAlo96btPdlsH/zsLXbbh/+nPfOtb9lPfviEbSL7/VNf/1vrxFr6rz/yfTMyd7//i29Yy2s77IEf/sLaelOsspQ8bZSl6Zl5jE8/tsIn2fcgmTBvvf7o95JY89nct1bU0VqH/f3Qs8aGsaquskIyeOUQ08U69eEqkIQF6z4eA+6MI9EsX1LjwNsQ62HbcztY11EL+XLyu2sZu7bWFiyhIYn0YSMPIUTrW5/Kde3FOeMc93qYQpmLRbDuXwEgv/aIhjO9gLfT7Oe51tgcYB+CPMD+Oj5OTjqEhBKeU2e2XnLuzwK4pyTnoSRMtTbcGgYBcP2M76c/cyfnkDS79577LCUx3f74Ux+0tg4Uq+fOc54Ygxw2ZGVZ5ZAok1jPg/x+up3CivjwsV6r4czxyT+/xJauWmHf+/LXrbFu1K6//VZbsaWWeUztgbgSjsfGPYXc7v46p+jOyi6jFvZb076z9tC3nrIje8+TIZtin/6Hu2zuJRvtrUeese1PPEtERBW1yGsLlyxGld1sRw81uRq4ZFGtnTqDSryrxa688nIypEvt4ME37CwAcnJKEcSCDmoOWd9YpSdgEb1qTS3jXESucibEtFOuljLZ7Gxrr6vFXmp2kDz4JM6Nok2KJBo9X0YBV5eRyvsPEWb8ZMv6eI8hhw2pd7ULai/U+UF7rSILJjhP6DwyC/iOU+u1ac6So1TjdPZVHVGOvJwPHNiqMzHPKwCXzILoHqj9n9rldeAtZBrIjPHUFTkzpKDO1blbObbalyZ4Y6C9PEEuC5zREpmPyj3WfIqCxLJ3j5Ino+91IBgFcOZRhZKtM3uny1vXewb2qQmcEhRxor9L0SvwXWd7/aos8qMkmWiOugODBd5CppmUCwxjMsZZBv4h4K3s+HlPxrnoXd+HOSJZdEz0Mfs+7J3j9c5Tk3aNt5W3M++F5DrDOKfoumCgJEwN29plFXbFZau4363s6SLG8u5i1mVEjzFz7hF4O8nfnfsG4+bFiacXR5DBwXHO+l1WjqvBtbdcDm8rccnWD/7g7K+f4GL/io1AbARiIxAbgdgIxEbgdzkC/5ke7u/y+WOPHRuB2AjERiA2ArER+H9uBHgzHrfv+X9+daDlpY3h/pOoUrJQhHTQZME2OIBNF8DXlN58ewR1qNsBk9w1+slKVZ6dlEX+ZIAAlFTYPk5LmUuTZIym575TY3akHmtY7BAnklCBYcOZCGDlpckbkj3jzGj/Zq7tO2/C2+Bt1ALtP/Pxb6lt9fXZvEIfiljZFMv6MEGWlIAdqah96HUgg6NphDIHwj5WvAGAJhRoNMjjAW9lE6uxyMJusZAG3bAUOjRBZWPsDL9o/AhkSk0K8zM8Psx5fU2gqxoqPpj6YstrLJU32NyKWnkc200URX4Y/flZ01hjoqqgkS3rMIEBUtyqQaamrVRymSg2RgAuZFmYhYpRkuYwgOAkwIdeo35PtwrYhcYIlmUApR5yh9WICgAqCswTCCHwxoOSc3a8ZnNE1fxJx9J4igbnOGrDBGxVgboBb0fIswQ4kIJO4C1qLLV2kmhuJTN+Uhj4edwgqt1JGkxlqDWrq3JoiPqxjvTRyOyy/QdRcsarIZsB8JdlOTQth1C+5PPvHICZ5qYm1DGN5AHTvkIxlMTjSvUi1bdAkd6uEZ4rm9/n/qFCi4sLWU6O3y7DKjIIUeD57Tuw4gvSHJWVd4prdKn5Jlvb6RHAeoCROMY/CIA7NjVmN912g11y00128rFH7EffeRDQHatLmvVZBZmWWpCCnWQDSrkOp+pIQxlWM6+ScUetCOCVgAWjrOwElmjuqMEm67t0gJ5sbJKTABrGsMnzAxh7yZMLhAYsiTVQWVFBAzyZRuspCwDcrb34KitafSH3rJN7NmAnntyLamqba4bdfsMKSwP0OU0DvL9PskUAOOyG5y3MQpWM+hrgdhI1hTIZw8o343eq5s+zvJoSFF5FdvCxF8i222433XK9xTFf565dSMM7zvY8/TwZjQFbiS3jCNnL8QCfhah/Rrh3b+4/zRxBSR9Ot/37TmNjioIWQa2aiWqG63VqLklJXltT6VS4h946yjyWdSHKkWGapTTfEmg6jvDvENanE1NYRUPcGCQPV9bjSajfKBlY+g5ju+4HAKKRicIJnYVryI4QBj0OYBrPGCZgVy2wVqCdaoYaklKTT4KWyrY8ByKFm98AVyG+p8ZkEAByEhKAbC11g0IAxiERFWZtk/8t5a1rWiofGmDSp3pHBifrTCoaAfgeAGcBTmAuvH4sDWnCCu8KYwEsVY8P22SNk+ZdBvMzg7xUAdETrM9UlLDxatjSgFWu3llyGUdppgJ7USMAIVlliU7xos9/35cgai/4dnPV6UfVdNZvSq0EaJkPiOpseCFHlJSUuWZvMDjklKb6u8v5I19PBA6BmLJFP3++A/B2muvCupHxS5SFrq5H4DHqIwHhTk/JOFFdsEScANwELC3AkhwAfpr5rbUTCfvtyNEeFNdBAG6cCgDXpVCaZh3G0eQuAiRRnZRKaWFtJWBVt9XXt6MsTQecUU3AGhGF4zjKuiDrLRvFlwd73WEa9F1k6gZHGS9sk6e5ZjW6gba4JCyVsePNz0slExDQC1VxMsQApxDm2hHTA+6Q++qcM2WuPKMyVbYyg6ZEZO0xifxHJge5uShCyW1NS/OhhNM4RZW3sgwNcU91X/WhhrOa3CLbuD/ZM6W2zcjIYs0OuNzU3LxM97XOjn5AMtnZs0v6lA3JmgOImMROOR/g1qmKePxebF0Fpitvtx/yQygctJKyQp5fRBT2HYH+w9CEIuTZAhQImNY+I5cM4QzuHnFfvdxXH6SMNJ9ycrkP6bg/sE6m2ONU4yPYWMt2uJl8z84+7Y+MitwnZog8rlnPPfcxp/PymQeADcEAEQlk3iqi2lBIZqVh456lcwFj3I0iOAxJgSsgfZdrevvt/YyQzZmXJ3KtfpTHhZBv8nK81EiBqbzuVuU/A7Ry/yZYG63YeIedujoRxS31FGLFEOMVVd5qvTBXAd0cucDZX0uBJhhbyjqIRQBhUhyHUYQns18VAjRmUCskf5ucHkU9S/1ifyoqyUJ9WwAAddKqSzJt6eaLUQF3oHztoc6mOUvPtvMt1HayXbfcYM1HjtoD3/2eLZlfbZsvugBCE3ak/YPY719qg2SSvvjsi4CvPUQDUPu44eUViwB2u1EbnqKu+LFRxmIegkiAPaunZxCFZIDnL7NLLrkE8GUEe+Wd7GMjqLULnTX4CCCGbG5F1Mknx7aqogTFY5sDbm/7o/dim59qT3/7SXvh+WPUzgks982uum6znTzZZu1NbdYEiLZh3UW26dKV9v99+TtY3hfYB95/h93/04exsD0P0Uj55Hm2fGmN9Q8DprV2smdchTKcuRnx2qlTvc7uPlfZ79R1/XwKwO61128FxDttzV31WC6vtpVX3Y5Fc7298vjjFkSZvuWKK+xY42m792vP2zVXbOTxVwIG/5Ls84W2bHW1FZVX21M/3WZfuvdVu+HGC23LuiV24shBq2vsB4SEyIUiPSkxDTJFgR0kHzZAPnNhURFrR+4juCOgkM+nNiTjFJAKQLt71wGnqL7x1i24c/gAVdsBRIdZN4mQyGo4f5yycw0dLnc0E5vbWvLua3DM2LFzF+t72uZUzbOTp05QN8N2wYVLnZq9jix7KT9zcwuYi1KP+yGlNNswyuH+niDrKBOwboR7Usy5LWInDmL77WEeU3d62LPTM4pxWOi2ibEBqykpwiIbO/CpUepCN8SOAABgIa4cqaydXpwLIIJBtlmH+vtvf/AVe+3RB+1v/uxnqKCL7X3vv96OHDvA+cfPOYnfxUJ2fs0cK5pbAHlgiyVkldi37/6O/eDBvTh8TNjn/+p2u2zTerv7q1+z1/adt5UXVNrqDbW2Ys0qSAK1gO5kdDe8bsG+dlu4aKWFAMQTWGcTPWH78dcf4XfOWfXSKrv82ousikzypx95wsLs7UmoXsfZo7MKANUhgHVDNCivKLOrrt6Ku8Z+O3z0sL335uts9fplAO7H7YUdb9iOV9qsrCAbi+6lEOyOQzzpxfq61C6/YhOkHeZnY4sjXZ3hjOiyvyFoCLRLpf4FQBuTEscBmFMcoSMnG7tuyCtyQRHZJIU15k3JcKBnH4zISc7iceynIlaGOD87G3jtNiKiQuAQMDvG63SMJ31HxLAZq3jVULkX6GtRoDL6M26vlW2E+5P6pXgD6p2H+prIZ3IC48I5OZl6o7Ox5KfKHY84K3zOTbIEEElSThisYxFnwjOkyVlii/YOncknOCfJDj8Y5LzIewadgUUaECg8RtGV20s6REFllOt7Eeq8zltRu+Tox+yepLN8nIs7kWocFxDOVGOQUpmugKfs+fyOAOQoaUdjEQVqlZ8+a28SHZ+3oyrcY76jrs8+p84dUty6k4nYM5wFMtjDkjXeRNGgfbdbblxni2vLiFOo57wR3YFFrNF+8071reIIkjhf6f1YUgI25BBo29t6OHdHAG/bmFu1tmrThr0X3fbt9c5QJfYRG4HYCMRGIDYCsRGIjQVQCI0AACAASURBVMDvbQRi4O3vbahjTxQbgdgIxEYgNgKxEXh7BAbbDnzkuV/+4w8Sx8/TbMyw4Z4QSoxBbPaGyT2k1Y9l2xSKLffmfkZpqaw1NWvVcE2mKZxCY0GNYo8apwC0ylI81zBtR+q6LQDINQoIo85AktQx/MwkTZTfN3irV+zsj2m2p6FkykWF4ANUMHJEBWIqR2sKADQBgEHs/ik6Ee0AXL0BGtITNJfJ3qJfYuqFZAPeFinndwa8nZ5C4Srdj4AApaphq5xLblcODUI/oMMonXaBOmpMC7xVBi79CJoYvTSy9HtelymZR4ZeLg19Me7VzIlmDkZVd04xS6NGoKyyu5LIv5NaKIRdniCgZB/N+NncRe5ND0DnGDahc2vKAVf0cxPc03aX06gPPV5+Qe6vnkfPITVuBzaDgyi/vChsk2hGjQlEBiQYCEjFgHKAHpZrtgC+6BUJvHU5YPx+Cp9SN+hrmenK5B1zDeAilGghmnMN9TTjAV1kAyjVgBTcOTTlKkoKAdOTATc6ASRkKR2xdoCOCZR3EeyTKwBwvdj9NZxvd81u9FuWmYtqL8MDyJNkSxbOsUs2rLcigMunH/y5PbvteYAgFC00mQcGux0YnjCKQo4xkIo8jvutDFQBl++/6ya77H2brfGVE/bQvb/kutMtEWvP0fhesosrrbigBOC40Y4dO47NawHKmSIa50EATixjAc8z+RwaGnAAuxSXjS2nUa12Ag8l25IlK1BmouAj623ekrmWFFEDirnB77yFneKpuh5bccHldvF7b+HxDtPoP2JZlYut9UTIXnr0eVtcnGGr1l6KGvawbd++G8vXURTCpbZgcYlVzMm23AIUhtyPAVTHre2dvDavXbRpI9alU1aArfQYloY/+9J3zYc164ILai0XVVFlzVzro1n61ut7AV7zUL35rXRulaUAogZamqydJnLZvJXmr15pZ5/eZQ/9+BFy0lBVOmtXQBdAWykL5dKXBHiXT1O2o5Msz+5RmtXDFmKNa9yHaJwqKzEwrMxSlJLc0yQa//retPwhaaZ6ANxyuYc5WMLGAYCGpH5UDho/KzJCmOb5pKzIpcqmUakm5ZizCRR0SOOWnEgfRAlp7kZ4zSPUK1kf0lblfjD/AO1GUX0EAW+mWX//oW2ywFua+H5sSEVQUYap1o3Wt5q+iazrAkDufBTyKShpk0Sq4DlHgp00lJV7m+4+lRMu5a6UQ6PMkzDWwSJhJMTLCjCMPX2TtQRoMNPAnABYiJdSRqAW46FU3v/IVP5dwVtnG8zjsP4E1OVmyXYxBIHEgxVrHna3Q4CkPQ5093HtftDzRFSSYRQyccxbOQw0NkkJT6MbhbTUuAmAhUkoOONxTphgzashHkGxo3ap7kACIERxkcCoNOYCSlCBG4CuvT0TdrYOq3NAc4EEqRBTQOrJaibrmMzriMZU6n9qlp8aKSvyCX42hwxmqeJkm+wBcOxB7R1mLhQV5uNQH2dt/aOsgRHAZUB5zRUH3krJqZxYmv2+MWqin/vip0kNYOeIJWquT1lLMMmGcIQIkSkolVf0QwDjO8BbV13Z03BlyAJ897I3SG0vu+ww0jFHAML1IA7b5EGA6U7Ucjk52U7119uLaoz5U06tErlGNVpgbSqkj0rAjZ6eTmc5PghIqgZ/OtbO8eQIDPSP4yKQ5uYTmD+1JMRj8XvsG+Xl5aj8R6lhPZaKejuBeTKOmmwwEOJnBaxiY08TPiJHCAEJAGqyDNXrmlSTnfsh4CATxa0fMkIOgHQK9XJCwDZ1UKq29j72OJrrg8F0V/cFIMzulXo9shlFwAtoiAKY5vwA9rLBMWz6WZ9S0memThgmCC5Dvbmd181eMcr9kMn/7CYftdqMKsvk5KBr4hGsFMvi/Fw5d4gsMA6hhBojVRtgxRgARi9gu9fD3oF6rAeJ8KAsUF3GrR4rauMtRa5WjEc1wVlwQhLj8SUa4yU6m2vZRKdTC4qZG7msB1m+g3DZcqx1VUcLsO/WepCCMoN6tHTtetSS7KGNTcy3HogwuAqEEgGZOu3ESXLBcRKogbhSAECoTOKsgmqXiR4CsHjqmW324ivNdtv7l9mGFQutC0JSY2MfewJri/NDAJBJ1tgbLlrEmSMdMKsV6+U26gWAKGM/FOyDbCAFOLWd+zuIgre9F3JD+5hdtXWBffhDH7T77r3PAbhVVbkAuBVWUFZkB/YfJYe0yc7XNbHOu3htC1gL6Q6oHsOOfsfOw7Zp0wUorIdt1+6j2CvPA/hE/SiS0vHTjph19/ewMfa02hf/4m8gXHnsrjuvBihs4SEy7eiZekD+JjJpISiRQTkJWWU9FrlX/8H1duqtnfbCi9stHVeHGz90B84W1XbwF7+wFPbS2mtvslfvfdK+/KWHma8JVgNwfBP7bRrng32vvWAXb1pl7f1p9r8+9xNbu7zckdcymacf/ov32hR14it/eze5pvOsq3XI6s+22bLlKyFTQHzrakA5ncN+nWYrF62xZiI/HnroUZu/qApC1HJqQJi1NWAhFOptKItXX7DKjpxogDRVD/jFvg1hqBgbeT/Ep1ZUpEWA9zaZbAcPHAXQzwC8vtSOnWqyY0ePQr7Ix+q1EDJGvwO7BodkXRtvrYCo8ajXtVcU4MrgQU1ffwoVfmqCs3YHz0cVWgABEBIjZIHa4nwcMnKcWvk0jhpn2f89SQW4Ffh5zCFALk4lHFGGBrvsb/7+j2z99ZfYg//wXbv/gVfs9g+ssMsu3wjoFXQ17rWdr9uZM2dd1m8/JLGt17/XFmy+HdJBsz3w5R/bP333Ubv14jm2FRvrHa++Ya/uaiEbnlrM2aekuMSSfFjCF5Jxi3NCPtbUK6/eYnGhIYvgilGYWWaPP7rbXtx5DKJcsl17zWqrxUo6hPtAN84arxCDkZySyxqOYGFdBSnhqNv3b77xcvNQzw/u3wchL9kWriIfl/mXnJxt25/aY+dOdtoF2HSfO3fWOrvanF354sULWGPdKIu7DEMF9mtlz2oX5JwMyK46npQ8zD0gL56aqn0pwhnRAXuQp7R/cdRg/5D9M+dF9lM5MqiOxMm3V4ii9gh5xytXXmgfpLlZ8o4rJc7ZIwrTigQ1+zFrEexIY1L3R9FcaiJEEan3KTLaSeJx2ZGjgD5d9XUoJiC3I5wpf1b7JWQTxiuFs38qMQZxvHcSMUa1TGcrnWkE0kpRLG7WAFETIow5lwE+RGCSxUd/X68DhB2ZDMB4Vr2r1zhLwFQdcUpil/MiC2f2cC5Jds6YpjjwNsT8HWEspwDioxEteqyZPVFq51+9Q4sCurOArQiw70qQnSnxLuZC9tKA0LJs15+jqIMzM8bstvds4GLY89hnkji7SUw9zfvFWfBWsS16bJElxjhbJJCtng5xow1HkObmNvd+Jxub/eWcZT1ZmX+68bZvf/NXNyv2l9gIxEYgNgKxEYiNQGwEfi8jEANvfy/DHHuS2AjERiA2ArERiI3Ar4/Acw99qfLRh/9PwzUXV1s+AEMcNr7NZzpRSsKqp0E8gaoBZ0LX9NCbbQ//kaolSXZgNBmlUpDCzY9Fbzpg3ATAbWQiCBM+z040dNuZzhGyTpPJ6wRyA2CIU+6rGrAzl/H7Ut66tsQMEJRJCFMe4K0HZZYUOGpcJEgZRnvFR1MlyeVheckoHLLuQRRB5NMajeppZcrSFMokJ7cMNWUQ8LYd5e0kA6S4LBcuSHvZD6CUnw4wiQozxeVSjThWuxRvDAANO8aJsRtCftvSPk6zCnCKZ88mlxQnXsf4F+teoJUaMvqQjahs8qTmUsZhMQ04P6rn/oFu1zTyAFhEsADU4ycAtgz0jvNzYzTsyfVDhSd1QT9Zq3rcWQtlgdauAcXXZA0nNV5TUyMAwhhKMZqMNJQHAd6UQRsCwJ4kIxF0LMqWpxGlprnyvDQPBMdn0EyTAiBBObiowOK531Jlp3pRDgAGd3aSwzaEQk2KAuaLMnVJK7NyGqcCb0dHh7knKca0o2lMs5tGXnxCBMtR7HVR0oZQ4jXSUB/pBUzDBjZVAAtAS2ikxy4kb+2qa6+xp598znbtfBM71wKsjvO4bhpHAMS52BzLxnYUBbMABCmUwrLTZf6uvrzWqtPL7MGvPYC6JGIXbFiOwjiMmiiLpuVcgJde27d3P+PjterqGhQg2DqjYlaGmRpKiQCLUsz4UeXMWVRpKTSH9+3AxvI4eYd0zPyAFHMWVtrKJVlYPDZCHEjjZzNomrdbBzaql155qZXXJGKdeNoyisuteP5GlKg0iJuPWBzqxDju5/bnXrNXXj7mVGjrNqyyxasqLR874zjQ9BbUyn3MizGsNQuLiy2/aI4VLsg3Pw3PI8/stV2oeReuWmhlNMdLAPKk/D3G6zl75ozNXbTAKubNc4rSROZR//AQSiFsjRMz7SxK6d0v77dhVLhqQMoeVnMmh1xGNdomQn3YV6J6GU6gXgxYNyrdae6p5mrfWBjAcBiLSRquqN/oqaKmVl42iljG3Vl8S6mMrWs+45MAMDpJ81qWpM4Wmfk4xv2OY23moEr0MffHAJGlxHSZaFLbOVu/OHIQEwyXWVSMMlaUip0mNfNjDJBNdoohgN3/LHjr5dr8gF2SPivTdNIFuHnd+pFdaH4+Ga+oTeEfoIhD9UKjmTatI35EAMsmuN/ZKKlEKtBrVANSpA2tSeVRjwJm19e1WsuoD0CUMUAuGT9jQZ8EcUQpv1pN/97Hu4O3ygDlsbjeZMgp2RmTADNJEEJQmfKaOtoGuJ6ogjgllTqHK0AyoH7fQD/WxKM0rT3WBTATnlI2NzWeVeIHDMzECtIDONGLKjvA652cliUxw0MNSEL5XoRyMS+f8QCM83GfE5lb588PWFMzQBr30Ad+5AMETWA8588vRYGL9S7zKwlQTZnL/RAfdA9TUILKSnQI2+li1HV+AL0+wBIPYLGAzTBj1dI9bt0DKKqopfF8Xa1zZQdOo8JTpmRWivJhyWQFJBoHhPcBwGUxGZJoGJ8fBaAG9JxGSZjAa51p1Tv78ThlkzvPiCgQ7MUumfLEmjCnePWj7urr73ENcE8SKnvISP39rBOur6AAYJnF0QPIp6Z5MuCggF3ZGUsx5FwOmE8eNfan2BeHsP5lfFPYPyZEWABMLq9Aqc/3J8hZl/JZj6tNICsnnQxYkR9odrOPJFFHhyHkjCgbmqa77sO08pI1a/hHAlmy8Xwm6nsu81G24WT4ssYSGfdsAOM8MsalLPezjgMo2Tq4VpAc6lm6y6CcbaDPWmQK1vDxwnPzxlA36nWGbYi5O46iHpoS4LjU8wDnAO5tndxb9jJmE+DtLGCriOSoUlwfEXKSpW72MX9KAelK8lFbs1ZGOTeMc3+0f8nuWApVZweNsnYwiOKK7NshavYUanGnMhNIKzUZr1vODD5Z21KTBA9PC/BwRDGp0JRZjeoYwKOQvPRsiGjD1GplAq9FiThvQQmZ3imMKS4b5EFXz6tBEVoOODlmrY3NZMM2Q37I4eEybc+effbW/rN21RUX2YrVi+3YmUPsTRmQksbYp6ft+RcPME/j7ctf+4wVLyyzA08+a42nW1hrWWSyj9gbe99EbZ1uV1+71dZcWEOGY709t20Xed+MKYQgWaSmotD2cD9GyRNvxbq/Yg7Zr3PzAelKyS+/zo7v3msvP78L1WUtKu5ee+31U3bxpQvspk/+CeeuKfvHT/+D1Z1qtQ0XLLX5CwrYz1FdrrzIXnr5kL268wQKzPmcOboAeAdsblWh3XbH9c6S9Ec/fBoi0y1211++15697/t2+MBr9ief/oAd2b/Xsokq8GMXnA8wuuuxN2zni3ttDGAygAL8iqvX2q1/eKuFEvvt+ccftHQUmeUAncd2AeBBDlq48ULLJHN117a37Oc/fY2xGrLNV66yG+/Yipr3UdSoGbbp2lvsAfLen/iX3dSrFNuwcbld/5F1VrBgkT38f+4jXzdo7Y09qNBH7AIyV6cA3kfCfbblmg2oyv3m4Xz5/BMvWRPq/Suu28q+h0J7VEpW5mx8BuPRYJkQ1Zpa++zkGe5nbp6LXcgiMuN8Q7Mjgl17zVbbs+uo7XvjuF1/wxW2ZGUedsqHAN3rbc7cOc6aWjnIAqZ8kE4GyeE+gyNGAnuMn3NvRkY8mbCc/gLYJ8djj491eCexGKwMzomoJf3TNp/M1zwcSQqIVzh+psHePHCO+ZlDFMcEhI9RYikALUMQF1gLOXmT9pm/uBN1eK3d+5Xv2tEjdfbRj97BWWDUlq+rhfgRb/d95RuOqBJBndjQ2GurLrzY3vfhT/L6w/bkN79vD/zgaYDvdPvAB25mLw3bjtcO2VvHWqyrMWBV2DeXkpfrw0mmoxVlMNnll1+yFhvtDFSODVZcWILrRKI9++QLuKR47bYP3WTFWHXv2LnTDr3ZiEsHVuCQg26++UYXdfD0c89C8Ou3z33hf1sS6thHv343J7tBu+7WK618/UYLnO+ze/7+HuM4ZmvWrIW8doR9osGWYsGs/O82VNKjqdwjsk1HRwFCIetprGVFHc95OoWz7oRy7FEVu/3SAbHUeZ5biuiIC5MF+HTsFYGnAm6pAzNg7KxYlF8jg/VtZ4soHDv73yjB6+2P6LsU/XfcKfqjP+oekqeb/a4DN0WeAix2ylX2H7lCYCzPD2lvwR2Ev1PC2SMT2PfIx8UJRY+gM4zOtapper2cppkTWPMzH0T40s/IGll7jBfim2z0J5lbei8h1xe9rmgUCidy6p7+LhBY+47AYVmDiAQpq+YpanYwAKmOfUb289wK50akSBxnFe1UuLiWCJKeGTBH4HkHePtumbe/GkJtcRp9ft7L/ptGbm0Y5xKGzmpr/eQdz7Vu7nOIc1ByapZz4ZBjgrsGgeMzhFX9ezgsi+1Uy0gttjOno+fbVViBL+AcPZk4ggPD5KIb/+SXJ//dg1Lsm7ERiI1AbARiIxAbgdgI/LePQAy8/W8f0tgDxkYgNgKxEYiNQGwE/uMR+MXXPu17+qUHznz8Q5eVpZMf2lvfbB11vajDyN2j0T2mt9eoS6RGVeNDCtJJ3o17YYFLDSf7SylFs7Huy4JRHsLuK6LmaHyeHT83aG/yOUjrIg7QJg6lntSjanj9th8Sb/22/lhxNOaneK5pZVzJEgxwROBRXgrXC0gaTxNbdqyzjQoPACP4A1cLyMHrDQQD1olVXw8AbYQG4RQDIL1pBoBhWSb2uwBD7UEaIQA3Dp3i+2hVAQ1GUSNhgymAK0xjFyZ5skApuj5iwavJkpKNehSb3obGbpTKAAY8XwpqM69yC8kEnKIRNc1nRFmdNFTSUGLloJLs7saOdHDMKquqXIM/QMNZKqoIFqmyZY0ny3EYtd/oOI12gFLlkPoBzdSkc6piBjIDwNFlWfJqBFxLDTyFClANkmEAZSkHpgGsBNYG8OLVpxpR0gAI9oj6yQlkUnMqeicFbGQAysoeNZHmjRSzsnXz0TAvwEO6mAZ4a2sr4GUHCkvA8WRUeBmZNjUy4OxNs2mgSj0npYSHBv0gDe0gSqtpVA2hSBDlS7qVlxagSum1jnrZEPNa0mh2cx9kY+tjbHP9aRbspdELuO2lcVRQkIUChvxmZdLSYJWCN42Mwa6udhr1Q65JlQTg0j01ZLfecLktWLTIHv/B9+zE/gbbuOISS8oCkEWhkyxgCZDj1BkycLGeW1K72BIAv86drXdgWFk5qh2uvb2tyxYtq7ULr77Czr5xyO779sMoMyE1ACTnobrZenEmish0az17msZxJmDVuO3acxilUoldee1mXu+wncKSccXqVTZ3frmFh7pQH7WaF0VTiEzCvS8fsRe3HcTecQkgQwXWzli0AsIoL7Ontw91K8AN+W85uXMssyjOigFwpyMp9sq9j9m58122cv1KLBpR/QkYQWF75MgxW3XRBksFHM0moy813YsysJWG9Tkrziq2NrJ2X3vpDevq5K6jPusfRvVM4zATIDVLmYNSikgJPohaH/VtkLGZANUc5t40kqMpa28f90QKGtlvT0AuCKNmTZVKmbmtrGAPYFsB5IJUGulTg1LnArjI2pUGqIDX7BwstovyWAeA7bJxd3mcUas9AVODA8xPAPchgLII8zVC01BAoYD1KSlL1NSlySvCgYN2mSc8pft72IG/UhCqwSqVImPD73qS/ahGyX6EnDGlukcNcSQH5mJ+dsQWVJUAwoVQC3VYGgSCnLRMp04dBHDpJxO5AlAkK09W56M8rhqpqpOJLit1GoC1D2Xl6S6Jj6kHXLMywYVXqz4KlAIz/dXHO3CvmSbqrJ3jzDLUT8quHbKBA5mVG8vfU5PHbW419uGMax/Wu5EQOdTUENky+2iES0EqG8xRMmi1loArbWBI9tKMIYA0UKKlJY1hmQlQT+1qYV31Ms7TqHVdg5lrFGBbkJ/kFIjxkGDSUd2GIbmcPt3NfASwZi4kYTWdkhhweculrN8RsqyV/5fMGOs1y7ZZzeZR1no/Wckh7rFUbonYCkewm/fRZJZdYj91qaNPankUy/y+U0I7u1yBmFjVA5CmopiW1bIeS/bQqaz1nHQQWBreDUEsbHls1bY4V6ujVpGyo5VbQhQMlmUktZj9LoFJkkODfc7cCsDXBGxO651iNi010zXnA8xtLw30tHSAHBTu4wDbsi/vRSmreT8pdZcyBWfITmrIewEhwqhItR/F8/iad4nkq+cBfvoAmeOm/diVJwEUB53iUnN4GBtw/VwSa077i1zxJ3lcTWeXh0y9d1bHzvJSAAbUKNRM2gdEAlDet6yv46n7aTxHBvMiE1Q6h3krokFndwB1m1TuqD5HQswH1jAPpv3P3WOWSKr29zzZScdjWz2Kkt3LOENA4t4kJYxQy8bJcE2jpk6yV0JkYXz5riMs6B6rGa88dFn8R4Q4cPHJZBJXFqZZJTbFfsgEgSBOC1yHFMOyupc6vJ1ro6yhuIU4wq+HAR+moTm5DErNd4g3Y1KuU1fSAWMrivK5rjHGDDU+oEU846P9M528+XwU0LnM4zwA0nYAhLjECdu8ZaVV1+RRf9MhEfQxFp227vItgMKJdmr/YafyTwEwWYA6cM/uw/bIYy/ZnR+62S7cut76APV6AFf37jjIjs9KcNnM43bHH3/McuaU22PfvteGIBtsveQqO3HulG3fsdM2XbLMbvjALZYBQHbylZO2HwKN8jg72TfCkHD0uqRJ7pYaGrXtFdettGXr5tuSDSstMbfIRpoPO3WoLz3PfvyVr7rXunTJcrvg+hstHpWr5vmPvvRtO4Hl7QqyT6+6bKU1B5pQlc4FFK6yT33i7xyQXl1VY03sw+c62m3lsmLbjKXyjhePAOydB3y7wa66cpP9+J6vWwnXKReNhWQAZ2KdOxY/YrlzNtiuhx5BBdtlL75wnL101NZvXm6fJB91oOMI5yoIHC4DfMw5soyRD5u+sIY9oMxOPX3U7rn7Fy6b9ZN/dYtdcc1SC3bvZU3HWc2qy+2ev/6e7dh+0i5cudhKF0zamguWUQtyIbs02b7XD1s7jjCLFi5lj2AOF5pdtGUNAPaE7X/tjO3dddjmVVWyj15sw5O9kO46UJiT2Y4ddAfZ24NjQ845pBcSQDvg9erVtVYDKN7S3uGIcBsuv8K2/XwbVr+nsPO92DJz4uyF7YDUqLSreNwRohO0zpNhdRRge93Iue3MyQ7OVX5qmxcSk5d9F2A2O9+Onz5vrV2DjrgkK3JZ/GdytpvHXE9j/5+zYL6dPNdou147wj4IiAWZMMTCHkUlnBCXgzobAuTUgK1ZV2q33nwR+3WR7Xxhj508es7mza/ElSDBtly7ykqWLranvv8gdtpYjLcE7NiRRkCyhXbnh8tZ47nU4TOAZZArisrtousvt7iCMsYrzh64++u257n9duOVl9kaxqGp+ag9jNK2t2ncrr1sBe4ifkst99mmO95vnYcb7LtfvMcq5hfZTbfe6FwSetuC1nS+kzPFKYgIW2z9FZfazu0vWStW421YaG+6dJ1dgGXzm6+8BDmIWAwcS0qLSp1y9fFf7GG+D2DlX4UzQY+z8pe7QQCiVCg1206hrm6HRJQM4UE27QnUY7EwpJQVYKt1LTcA/alzgFPTsjeLTqiz6NQM6CjtbtRGPbqVCqB0Z1WRKGeyvX91lJ0lmsg+mc9odIHcb6KqWdWriRnHCZ0XBE6q4Aoc1Z6gs7GUve535NrjbJPl0hP10RBhVX8TaUaW8SLBJuFYAKWG9wqcs7n3PmwNEgB6I+6cIkUs+xBzTcrYREeulDtGgD2H9eUel/OPi5BQJq/O67Iejr5W7QsiZLqvEdMQEbmJ85f2oyDvCcbZU+ISsWhWjAM1Q+9JtAvC/XBW4ZPu/dKMinhWbfwuVslvn1LcThr9n0i+jLvoXD7OIpMw6tK8EbtoIwTJOX7nLBDm66rj08rk1fsIZ1EdzesVSO3UxpKJ41SSmIDq/2iD26uugpgxh3rd3tXS1jEcXvCHf/kUzKPYR2wEYiMQG4HYCMRGIDYCv88RiIG3v8/Rjj1XbARiIxAbgdgIxEbgHSPww6/+wRfe874NfxseabETu2i4kDl29sQwNqTkDCrrj6ZrIsxt+NGuzTEtq1wpXQBwwedoOIRodtEgzU4DcBqikRkg/3DaTjeM2aEzozaenGYRrDxpgbjsqUTXEfntPtTWfLePf5MJrhZIHM0z7I4nxXtXo5w2axZ2x4Vk7PlROkkZF5mxAVOzRDas8TTqE2l4OJdjMg97ABRaO7AYmwDgpFkvYCMDO+FiHmMUFUA7SmWM2+g1yFoV5WncIJmnZOJm59koqql+mlNqsiQxVrIsVVNHWVwegJFqLHBHsazU9ydo/kcAVNTw9nuwh0XJg0gPURTXLoADRCcbddm0Mg9pSKeR6zqOJewkn8BDNuEVYK7MrHiajFgGjhmKYTHxpQyML2fDhAAAIABJREFUJ4cXAJhMtmxsX5N5TNmgJtHo99AIkuJSjP4hAEKBS+NkldJlRz3iAbhFBcB1SHEcZh4k0XhRe2v2Y3b8NTO8NG3SpMDmM0LW5jRNf18moE1BspUXZZPPiq0mtpGn69qsi+fKKig3L42rkQh2nYDZOcwfL9ebAAjZ0Q55AOtMIW1JKQlOEVJVlutUdKeO91kHlpp0+Hh8skUzAMIhDtTSJKSTaXsOnaP5jx3znELuzbgdb6izwc4xriPDFpNTKHVeCICDLqjLVR3BerpgXrZdf/s1qGh89uDff9fO7KyzvHKarYVZVrV4vkMxulvbLYz6SxmispCtA7zt6++zufPKsKeuAowdtG4a8VKfJ2EfGJlKtf0HGgE2x62ktMIWr0mz9RcsBkQZtZH+buvrDlrd6U6achO2aMlCgMpsB5z6uM8XrF2J9eqQeQoSbc4ywGLmzHjHoL38zOt26iD5oPnFVrEowzL8cShocgAS26yudcCKKsi1RTGdmj6OXStgHjfq1aeO2KvbjtGoXW/X3LXBAdtN587ZvgNv2rzFCxlDNf4FzmDdOk2mrzI4ASRtJM7OHTtrXW0RO9jUwX1rddl1FTTUZUkc1ooaRjXT3MrwsMZRJbYHyCUFeAoAfGidS83tstsgC2itRbjfUmZPCnCiQYd2hvWSCPjD+kE9q9xANRonUa7IijibOaHM0RDAiPLw1KEcBdSVsiQRZeVUOBVCA+NObqSsACexIPdi6zmEUpQipCrg7N7V7IxqavhzBrwNAXBNqvlL/fID/qRBIkjn+aVuHggy3qxHB97ytHodpPiixPZbQWqO1Z3sdU3lwjIvKrmockTreiIyhrV1HlaY0DgA4+MmpRSUmga7VmVXsn5kx3yuNYLdchigSRQKXQdKSVk9SpX4jubyrMpWV/6bCpi3a59UK6rOIsXI0h4L4vRpm1eeDQhJDWQt96PEHyR/swQAIT+vlLnbiYPhMEsoGSt08mcRPQ5Qr0bJ2FRjVXHBuSirqorJ1+MrrYAkXVinKyI3TkAnYyjb2lzIAFVYzyZSK4WH9gPe1WEROzrKo4jgw/iVlYSdejpM7Vcmd3ROQJHRHJJXMHUjSB0cAUyWqkoK9wQshTPJi1aDe3CQOtwfsS5AijGeWw1pET3U7JY1JtPFqXPjAVKkqB/H3lM2znI9SKMuRARSDksJHW14R8fS/Ve7mfu/wFv3p9RQKIpF/MlJQX0PeIvglQzTZmd3n0K25sCgcq+x3s+XDTRkGanBsTOe4Gs9KGtDKMOj2YB6nqj1vVNkzbgVOKWTmu4AmXIuKCsgRx0r1Ajg5AB1cRgiwhAEnTB7zTi1XmBmAgQEKaNmL1u2rWqCC0iYtdZ39pOOBCAgf6aTL2UqinwPTX8/4+FLwFUBVXMGyl+p04YHad4LUMZ6f4x82W6K/SjXIXIFU4CMekPJjv02isgp1Lv9XNcoyq3wBMAcZIFk7GlTsTUtw2qW20tOLWQZgcFcQwJrUeI3R5zifmATIOqAIyP544NWVeJz5AA/e+4wmdcjzC9j7SlqII4a3QQA1tqJypk5OQzRIwmFvRclu9bIJI4MkzzH6HQqSrpRy0scszkl+YAD6P2UDCBFO0STENb4OQDLeeT9lkEuyKc29vVhYQ14vOmy1ahu0ywrn5xlwLnTZ07bZTddayPsn6+/vBvQs9iKSgu5//EAYXVWuXCZVV+4hnvXZ4OtLfbUd562tJEiG08fs7bTp1E9vs+SIXZ89+5vmm8y1daieH1i225r7m23Oz56hV171wcsAlnp1ccfsYf/+TC1zWOLUbP2odruaO5gDhQCYpPrDiHg9k98yOZtrmFp9HOfZdmN4j0ECQMyzjDuE/2Ar8r8DgM0v/nWaatrarA/AGzLSMuzh+/7kTVBELpgZY3lob5NScvl66X28589xdovQ2k7jJqtyY5C6shPw3liyRwrza+0nbve5B6b3fONP7L+jgbb9eLL7MnZ5MLOtZI5lfbU888ST7DJsotzLLmwxh6671m7+8tPOVX5puuWQnSasAtRqW64ZqP5sPz3JgRtsrnJIkhSp7CATi1aaCf2HLM//5938/gT9lefvdGu/bhcJoLUgjjragna5z7xTZsaziAfNxWQNA1w8CJHjHoKBejJY62sx4XUmzTUq/FWUJJnLc1j9uwzByAVjNjWDUuIDViBde+U9QV6sFttJ8eV+UKGdx2RAAU5il/IsKefforM1RqspedQV/qcVblBSmlFgRrk7Lp23Rrm8ridO3HaOWvIUaMR+2sBS5mcu0rKS+w8SuDm+kEHbqdlQIgjG7usZC6ffnsBktWJ8724MkA+wdHCw5lKsRgLOWNwLEbNX2Vn6hvttb2nmF+lznWgp7fT5TMHhiAqUEuCwwNWWJJii5dk2+WbLsF63mPPP/cy8QRBV6vzAJc/9EfvtyKcAXZtf4Gs4CY7eaID8LjSPnDXQqtdv9ymIEXEkcO+55ntuHM0WRxEuhUbLzIfBJhvf/lndoR83vmLC+3Oj2y1uSs22cu/fNqO7H4DEJpzYqXPlqxfY4vWXm/7Hn3Utm/bbmuWrLSKsnLraGhytWPf8UZ3vvrLr/41ddVj3/mnr9vai5aSdw9ACIGztKjCgtTKpvp6rjcN5eRCSHkJ9uADT7gxXbZ0rT3x+LNkw2e57Pgpru80AP1ZzjHxkPuS+KKXc5reb0w5olVUZSrAVDVUJe7ttxLat94meCqbVmCx1KzO3WemHLqfma2N7u/Rx5mNKImCsCJzicSDglSbi2IelJfrFL9R23unanU+H+TIinMoK2cBtvwpk2T39oE9Tj8WVbeK6OgKoVPMjnuxSoa04OMxUzkfpQHgJ7OXhR3hhNfN+yXFioQgaOh5lNMcppYpVkAEAu0rjrzD4+ks9CuQ2r3O6IsNobid4j2cD/cbEWdEoNH7gTHIooq0cA5IEAuctToTM+SsnkUY/W1psnqsKJlzmnFK4gWmMZe9CkbnfU2Bf9g2bF5pWUWc6cb7eHzFD3BN7h5FXRl0D3Qv5KoiYlaST2SzTNwgyAB/7TRzPmS33HapLVxaAamn/8u3fuqXn3O/GPuIjUBsBGIjEBuB2AjERuD3OgIx8Pb3OtyxJ4uNQGwEYiMQG4HYCLw9AtP9x8v/+bufPZvqGfCWo4IbI7+y8TRZa300kgHQJmRRSMNd8IAUPrK7jTafZU/qkfGVa3KUFmVZImqp4T4sJLE9q28Zt9fe6rABGmiTNCIiyrulEaI35+/28ZtA7Dstlf9r4C0KqDjsjoFd1LT3ok4tACQsQK0ZR2N3Nk9KTQNlW2akY4GL0pI+NmATzWsUtv3kmzW1kTMY5LXzuidouKTRWClKpRUiK8+ATFFhjNP4SKRB6fEEGIcUp+7qo6GovFDXS2HcZKs523Dx0XwupOGtzLwInZQ+gD8pTpOT/IwtqlOAgAA5kFL+TNDA8UgVSJZmKupbqTdCABKysQUfBTAGtFI2JVlferoe7AUHAYWGYNGDi+jVY/Ucb3nYU+ZwfwVkTdB8U+qhskGVR6mx93pSse2cBHTCyhkgKjRBM585MMZro6VCr0XAhlQG75g7M40wBxzQCMrG6i2L5nsEsE2gvxfFUw4qxGTAsTwsIefPWWD19W126PBZFHQJZMXlWUqmxxo7zqLwm0KxnG05vjQslvtopg5gwyvLVOU50rBELVZKPuEU19XU1mddNF0nE1CJAOBm5iTZirkFtgJLwv376rBI7LHskiwrrcpDKUYeJaDSAGqmrIw0VL5ZrolK/KhTSqR4x6yusx5ANN0+8Vefo1FWZM/f822ama9aYkacLd18AWCFLBhp1gEctPI4gz0oiwBou1FrCYhas2YV4zjplL9hrE0naDoKMOnHOngvSt4g2cmZc+fblsvm2ZXXLQCgDdm+XQfs5KE21BAjqBaT+d5mmpFkRR89aKVlxTQ8AQn72m31ciyPaTaPtbVa8+lm27PjLa7bCzhdjs12Ipl16ahje+3wkXrUjbWWjqItr0g2jmruMWfS51r98W7bvfMNm0vu7ZoNFwJK59qxw2/SEJRVKSAqa3TB8mXmJXN5cmLUzh4/ispniXWcO89cYV51xdsPv/8k4znHkgFUu8jw7O9vpylJIxCVtzc516nUm8lWDUAoUD3wgnqpcRlVhwC0aq4IuJJqRFpX2a8z9/yoM3NQ/aZBXJCCNNqnVfat/sSamkzA7NxMZ/c9hp3pIAC91JqyeI0nU1tWuz392J4CHI/Q+E4CuJf6MQ7wyLUhJZRx6r9o3ZFyx6lb1NOVzSDPmcXaUB5gHOM/AFgYGFGWLsQJipzy6aTKT06YsMULUF6ibG/BBrKopAj1OEBBG1mBzP0EamR2HnmK5HgmAGqFaFyOBqdccz4RZc0kc0I1R4Dl4LCPuTMEoCq1K6+Vpuq0A2CxjFSg8MzHbwveTvPalFNbkudhLXkBGxKdDXoLKkHZOeeTOyvlaMN5rDKpH+mQKygggGeomLGnnWBtSfWfCqBWXZzKCFBDuV8DWFl2AiyOjM0oi1CxehmrgvxEq54LSIw18gi5pN3906iv8GtANaO65mcezJ9LI1a2lzRmlaut+aD7KDtIF0Wohjh1bBSVTrw629wnT/IUAGM6YzUFKSIAuAYwPEy+MMBiIgCeVFGJUppSY5IB8ZOUD0j9naBhPCWlE3NaLgv6ujKHAwCU+vjXZJ9fB28TnHUlJBaA/+JsiBGAd6GwVHtBrieLpjN7AsrYRMYogxxaAVeuDnNNYyg+m/tRx/I6dd+crbfAVc02/pzgOtye5nr4UeWWVFUVRbgT5GUC2kxjb93La5U9qF6HjAhmXCOkCn7Hpilra62kqHV49HU5YMOBBFGrfX24jEcHYtAQ56H8ALAiaXgZF61dNdBFWkqIG3F1dgiJawjSgvboqLpaSjFoGtS4MQgrg5A1ZJk8Kbtm1LpJ7F8+T9BKC5krymQkw7eXT4yxXcaiFPQCn6VK03VN8XtexjgF68sq8pIrS7NRUgIYQ2gYBeiRstRPbrTyIusBqtq6AO+ZkyHAtGQmSwrryMt8HQMpdnsghCWSmy0/NY69x0utx36WtZSUiOUoRAG5gqSwr2RBACpGhZ0FKBAHOF9ZVWSLl88l/zSROUWWJ7mbk5wDMnMKyH1NtlLs8QvmL7Cecyft9Ze2k1G7xfJWbbS+umP83ABqzjp786W3bG7RSjtRf8yuv+wyas+wPfDIL+yG299jCy/YbF/55OfYxz32h398iy3YtNl6jx2z7Y9vt+e3HbJU5k1pWQ57HmcGSEhDqDSHIKv09/XZF776eatYu9kCZ/daBkqzBIg0qoX7X9xmOwDwFtcutQWVq+xb9/7EzrOXTrEWFkEw+vgnP2ZzeZ6mPa/Y/T/8JrnNxn6XDSBIPntGIapJyDelZW4veuKJVy1Ezc5ND9ucylQISGS7NwzYzh3n7c67Vtp7b91orQ1nnSuGavF0nN9aANPLqCtl86otIa/Q2huG7N5/+gl7S4+1YwsdD5MvCeV2IWSi8oW5duUVa6wyLx3QNGyd2P9XrFpvSenz7Sh5rZ+584sW4fXe/v6tdstHN7FnQcghK/ehr//cnvzZYVs9D6vq6WG76ppNNmdOhf3sZz+nZnXZvJr5EJuWgAmRI8t+UF83aNu27QFATbMtm5ZbCftbEXEHsgo/8tYpcpRHrZrM3GOn6yGHjNiKFSvJj3/W5tfOddntPdjGJ7FPnzxR58gZCRBKNDd6IVeNwQKYh4229pvz58+72pWfT/5tcZGdON3G+Aw6wllWDi4nZLhmpOWj4s3CHvsMjxuyDGzBfcy7fs7TiGVty6WLIFkNsFcNE00wilVwj7PpXlyz0LY//zS1OBPQ2GNt7CdBDiclZMJevL6A+3Le3nvLzVY8Z459+R++Zh7q4sK8OXb00Ov2wY9eZfNWzieHGmeOncdtxytYeROXcPNtt1vxBattYqjbuaCkAvSfOfySvfHG8+TRQhLo9dkLz9URdwCJYl6pfeE7n4EkthVSTpDHecjeenWbDRB74sEN4NJrtlg/0RH19XVWOx+7biIjjh05zOsupxawF6Mq/vDnv2hPfOcBsnyP219+4x6cVXx28LkHOQf2cJ7ABpo5PLe8BocYbJo5q/QwlzxJWfbSC/utvaWfvdNrKYVY7rcO22nyjS0xXdsS6k3ATLkg/wZh8Fe27u4w+jZsO4tdRkNQouCmat9snfzNPUDnAgfDztZR58jAeZ7n9aMiT/ND/oSxFJ84zhmH8wZ1McweHlWJRnPtxybksEMeN+r5sANvo+cLD+cZnXkm+Nq4IhVUbp3FPVesvZ4vJFB/cwD+07DV9lFL3c9IuYpVfwpOEnouZf0mQ4ClTEMuYM8UADzzmmav+52vTwp+vd8ZI65lknNdGnVPts46CyYTSxJmjQ5yVoIHyvNzEmMv0XwbxXVjHFA15Ehvv92HFP1uT2PTkIdFshx05CzCe4kl1T5Us5dae89ZapUcE7QfyMFDvIxo5q7OiToj6lzgzovsrZmQTo69dQ7FeTPvzyaxM99kF25aFWkZGFx67Uf/+dRvd4Wxn46NQGwEYiMQG4HYCMRG4L9jBGLg7X/HKMYeIzYCsRGIjUBsBGIj8F8cgduvLOyqLo/kX75+sWWhWjl1pI/GzjDN3HFsUMmpA8xUrp7jlQP4uWYBb/zTaW4I0JIdaUk++apYM44Odtk0zeceLE0Pn+q3VhRT4zR2w2qwAwRH29n/+uOdQIW++86GxH8FvJXSRyoyjMdoTtMcQZ2Tl0kOIoBXFMyJZsuq+a6mQW5OLt0ioGiUT7L/TUbVGESF2tqJKg1VUJjmgsABNV7z/TQraM60DKECIrtJwK1Uqak+ngPwdnBgHBtS2Oxi/rvGuzN+c4oBNey9AA8CrQoLvNj+JtJQDVhKAvmhZFINw64fo0FOtKFr9kzSpEaMCbjE5QHClpUVAEgMO7WsV5auyv7iGuiM0aDEuhKVXYDMxeEZe2opjnMBp4oAwbhdDryVkjRMoz49A+tLGuLj2KfGkwUZoKnjx+4wGcXI4GDYGluw40V9Ozmd4sAsZ2f2buCtAHAArCzl9knlJXUBTcNE1MoJ2I9WoUhKp0HnoTvlRaE5gLVxHWqQCUCxwtIcGuY04AEAylCzVZcUAAiO2+GD9dbWi6qpk2Ymzd8sbJKXLp1v8ypzrJPMvv2HG7k3E9bD2BVX+OyWW9bZtWtW2IsocZ5F8eTJTbf1G5daTVWWpZJZqMfMwF5yBEXkCzSQz3f0kaE1z6pLASYAo/oCg3wPFRfqmjs+8XFLRv358DfupSkfRuFSyloAmMT2TRbY6VmlNMzLsbfsoeG916kJK6vyAapzrbJyLgDOJDbMWByiqDuPMurBf37EXn+d+5iJNeEtG+zSLatYJ0N2cOdBGnYA6alJtmrNYlRFxVh07pT+zy6/5lpLKC60yJBsPlFgYEUZ7yUTuD9kDWebAPz7rQRLYS8AT1dzD8okgNZxrqOWPDtA6zyUO5mydPagrM2otLpde+3xHz9kF25cS87gViyS262ntYk17CGXEKtasnqHAt0Wzxre9+ZeMpuzbMUlZAG+8KS1vNpux/d2AiYDQOVnWyXj0dd3DpXgEOumDKIGOcAoSfsBNr2AESkeKTFmVC+ss9nsNKePQYUkza1yoj0AjZjdcm+TrQwv8xBN0BAqC6lcpEwMBoMAtxlWVsE40MgUMCYQdzYnTTa5TkuJcnUcwkNnd5/LolWzLzwJgOMAWhEtRLKQvbn7YaewlGVfAo3KdJT0mQDxOItbD+s9IHtjSB8RZePp/4C3UtWnQtrwJwctC+Vy3KRAF9YeCprEMHbTzB3lAVfOKTMPkz+CRfkIYGRrQy8KvnyXySoL9clJZVxDholLt3aU1AHAXeBHlwM3rgawy35TTm704zfB23dWzV9X3kpVo2Q9msZcbzaZ3qV5yTTy/YA2XViY5qICQ8kT7qcpnW49HdQ8vU6ePQWlX5h7EsCaOCJFDLUhlWzUckgAvd0tgBbp1CPsxgEthycAVAHIp1gvaHSY62nYhqehwCZjEkVmR08EwocUNCKGRMhWLLDCPMgvgwOAnRluHmgv0f1T3U2lIz2Itapy+aJKXFkqYw2rpjmN7SEa171Se6K+nHBuACICRHcDwbwRxlPgrZwSQihHnSWxAFj2JNn6T7HfKDeclOS3FbDvUF69U3kb57KYBdTLTn6aTNZ4LEdzXa64MFSB8AGuZYqJ66dujYWGXEM/FYKNMnO7uwesfgAbTe0tTs319nMKxBUhxilx1Xjn365+Q3DI5F6lkNEc4fX1YbvMFBdkyuNE55+7XP3nHayZaDZj9LXqYzbv0AG4bpd20zxq8al9xz0I9tKoyTwolGFOuExIZeFm4jufkgQowLg6fsWsss39JqAzxJUICvJBNqQAwHJIajV+Nj7ic+4NSfxufo4H8CG6vw0DMLSFmRP87CRKLuXyyp5an/GMMYJAXCBQdbNPzsFiPDw54izjI1injg3LuhQ1OwB8a/8ohAHsnXHPMIgTfqyOM5lTyewpyv0dGSMPmP3dD1Cfz96WyOsJMqeUI52szEwIGMk+qFuojSuLMlGKj7DOfdQubOJRAi5aWm1llQWOgNOLP3N+QZEV1C6yROIMpri/kwDKzz7wI9SUObZ663XW29JjP/nB9wHZ4uyi9Uutr2PIGusHsKqtIc5YCrHXbf1VV1jJ/Br7u0990a655lK7/pN/jvqwwZ752f1YBGP9fT5go92Ttm5zhW3cuNmeQTV55mwD8DO265AsqitKcHEoBMjtsNUblllhRTnuH2F7/MlX7CjWwIvmz3HuGHt2nqXWTwMWFnAvIAuIg8X4f+Sj77MrP3qb9TUftGcAz1oO9Nixg02MWapdd+MlduDgPvZerIArF9vrB89YhDG84w9uQFl62Jpbumygy886arO7/+mTkI5eJC+3xmrWbbBH7v0RALIXNb/HFq5da/3UsnTOS+FBj33vH3/qFNBD7Hk9TYM2wH2T+j0fMG7N6kV25SVk02OzH8Z5ZP6yleYvXGSv/3IbdrwP25ljfdhCp9uf/f37bcFFy1jEfvvRfQ/a/sdfxSUklQz3DPvAnbfa0WPH7cC+QxCKaq2yusyaGs8T1VFkL794yJqbWmzZynm2YnkF87PPqsjFXLB0gR158xi2/4csO62IMxFuF2TPLl4yj3OHQGkf55wUm79wMePbY7t37+YslIK1ayWgdwpKe7I5IaPMATAd4ezR3d3tyHeqYWmZ2fbqnhPU9k7ufRVzKNWaAFinw9ozDFVzG6poH+SAGucYcexIM9eabv/jY1fbcXJyt2/fjVVwEVnWQeZwwOaXVGLL3mS1i+daRk4h54nD1tAUJGKBqIV1ylsetXP1p+0rD//Y+sjd/cJff9kGzkzYqmXzbWyyx3Kpv3f86R8Rk7DcAo1n7Yuf/Tvb81qHlZFRqzNsZ3sb0RXp9tlP32lzaws5KzQBajMPR1Nsx+5T9tzz+22Imn3xZcvsM1/6nJUtK7f+ul32xI8f1rKz8eEAQHeOI19qHErKywBpT1t+Ron94V983H70zW9wvvbbB//47+zzf/JxYjs89pm//TsrhrTTfOQZCGzNNsreUZJTbdko7c/UnYOsluOssE+dbCXXtIw9YAQHkGlr6Jmw401DTnnrxRlDhI2IANyZmj1L6JxV4EYLnayUBe9G1bY6NSeD/HLMju70Iq44q+Ff31P1WI7AOUMg0ibiaGVSg1LXfID5mek4ilCnI8QCpKZByuR6ZFce5qyr3FnNIalWo5mzvG/gjBtmHUwA1noFTIKQjoZRtgKYjlD7nOqU9wkJnC3kpJDMe4pkiJwOvE3WHi7AF+CT3HUPxAmdKwfZEyI8R24B+wwbkc5A2tO0j0bPCLxuR/iK2kTrfZNzAuEcpVqhCIBkzh9ymxcdR+DtBNckIq0A5CkeO8y+H8RdaJQM9nGcSH7bD+3nDlTW/sK+5OPvHsYgjmvYvK7cli5fAOGyDlCfvZHXnIAylytSBoA7C+ico9eks51IXYnUc583y97ad8z6OgPEdZhtvmiN1a5cEmxp68l97xd++dsjzL/ti4r9fGwEYiMQG4HYCMRGIDYC/2oEYuBtbFLERiA2ArERiI1AbAT+fxyBpx76/L9sWJN9e6D1iPWiMuhpDlsdtnC9wTE5XzlQQIxxNYRpMbjGgTL/nB5XICENgxzQxXIAuMgYAEr/CGCex5rax+xY3QDWhzSnAYn+L3vvHR93dWb/P2ojzUgajXpvluUm94YL2AYbTAstEEqAkHxT2fRN7+272U0nDQIp1BBKaKFjbGNsbOPebdmS1XuXRr183+eOFZyE7Ob3e72y+WeU9drY0szncz/3PvfOOc85ZxDFqzqs/79+/aPk7Z/BHUE6qMGUKelyqgDxM7BMTkNJKcBZAInsW/X9shdTR3tGWobFYIEn0E7kTjx2riKEquvHUEoAyNBpPw4Y7QMMSQNEjgSoaQRsFnkLO0A2YDRKDN4uZhigGxWTgOgzHf1v+baFiNwYkckQXIkJECAocALYyI3hv9YFyFWNVVhQgA+qJZERAtBlUSpVpt9PxivEcQwqYimf/aiF1U2vTvsh/TykcSuEZy9gTPAMoBOL7WUGFqRpqIrBT9379wPIR0B2xGNVl8i/9ZFFKUs2+SYqays+IdLZCfZDAvdgpxrsh+CFxO2XN9zZ0ttJQAzAawTCwwOA5Qco88vGlHGWIiEKclpguVfZYZ3dVpiHXbInEdC6wtqYXOmZ6eTCyvK5G1CrHyUCyj+yIAdQ29W1DpHxC3jG+45DiHlR080sTbHp06bb3r1HbN/+apf16k+PJyc2zdYuL7Nge4Rtfu2Au9bZc0sY5yAkJepbiD6R8lLgdGCr28u9ZedlQ4Yn0ngD4O+8AAAgAElEQVSQC/GeaLuwEj50qtauuuZCe+/n32/P3nG3PfHbzXbe+nMsAdK8sfKkeWhmSCmaZvPmoc7KyrBHH/mjlZ9ElQKQ6wewLsaauZh83eQMsl7jQdV9kGUHy+3lX26zzTt2QwZFuFzB5UvnW+WJfVDrEBsoqpOSPbZ8xTyUN7X26qubbd6cRVa6YCbEEaQe1tKpZMPF+tMsypthA3WNduLYYWzlmnhOKIAAlP0Annu273FAXdncMrJsydPMx64aVjKGewsUTLc9j79kOwDwr7juChRUxVb+5nYbg7j3x6ZDyoxZc18T+byoaFGC155uJpfwOkvI8tnBR1+xDc/tsI07mi0J++q0FEgX1E8+5qOySCtrO60b9WYMxKZUlpGoVWIAP0NqwDNkksqHA1kFkYq8FUXFnCHrVXnZGX7mB+SdGiviUW8r01aK+LS0dEtGzSrQcpK0Vf2RFXM3WYYicP0JSQ4U7cNTUrmpAjk725T9LCIW0k+ZmcpY1fyVohCgVor0OEg+P6RmIqrwPuZFPQ0NUqbKllb5y1LiyppXfyfFoCcSwjw54Ox8pbiPI1PWg+VmK0qtNJpX8iBfKDZuvjY28GzwLy8rm+GsXjvJ/xvBVlk5ycCzqOQBdFlX3aj6O6mzQWzYI6RQdvbHoa+/bmh5+7opWFrJe7K/xeqR+pTkHYawSoBYpAZX8UzTaD7oaaNmkcedkw9o6rV+mkta2rFrRT0mK2c9jXEcAwSWS/kzAWkwRp2IJ8tVxK6Uoa3knQ5AikHduYaSosIES0tnLIbJQ7Ykq6ofwGa+n+eOQwH28VOnpqGIlJV7N4pPn1OxScGmphl/IkQwQPKJEyccaZqRmeYIXOXbRdNI0glR2sN7tkNqjdEco2aZKAD9EWUd6mrPkIwuEdGRmxCF+nUGpo+kKSW0c4m4DymD/nZM31LehhTZqq2oSSFTsyET0lDEdpGHqh/1Umd7sX0fx85YmbLK9dTc0DwfFjiPkhB3dlcfJ+2MJ/+s35VfqC9nxCAFF/M5mjks0D6Wax1GqdTPGhplrinXVnuUEyK/zddk+4F7Pe59cl247EDdsxRnZ35NrkGtO+19kRAtSqVVnu04hGY8zQZ+9hStiRiUqnE8AzVRaA77IKzHsX/tIh6gg/nSzfMYZo6q/ULzXvuOF4I0kBjlrMdjUbWOE7XQSXNCNwr2AVT5sn9WXrzaOdQgIfVvEvm/UwuSrTCX+oQivaWz1RHho4M+MppRjEEUdUMs1LVQK1DXR2DLnQjwj/uxc4to0R6n7iZISZHGyldVRrIaApQDLMtuPCwgJ3pxe8i2HNSIHV11NEul2DlLpnJdnS5nWLbYQ9hVnK6osTkLFlnG8nOsce9hO/DmHhqE6hW7aDd96BarxSJ/46s7bNmCpexXNFuMdpKxnMw7JLGPHbPD2/YSgzDdGnj/yurTtmrxMtTUqTQetEOwoeDEerj8ULU9et/zrIcsu/3jV7PmRu3FlzdbXUM79aPTCgoLIYVXWUtjjdU077NPfvF2Hm6sffOrd9r2rfX2zovmOPvxg0dEfmVYyZQSckf3UVdaqCFRWDv3WEFxjL3vw++weYunkn8+YRue3mmPPLSFeWv2qwd+TG1ssh/+xw+suLDMOUe8tvEU9YpmkZghK8BmvaSwFFvbF+zmW9eiZsW+t7fePvyJD9u+zRuxx29wJFPutJmWv2i21Rw9bElkUv72J09YRm6uzVqxCNeLcju0m6zV063UZZrD0lLtxlum2wqIl/04PZyur7Eb3vsBS5+zwh74vz+zVx7cbFVk/C44r9iuvv4SW41t9bF9G+2uL/0KJauaiVptPdmsOTQxbd22zbIyMi0Hu+Sa2hpI8Qnb8dohzhZ+W7Ks1IqoNTE04syYP8181OgNz26yPz26mTnntwLOHB6cVOSmIkXlNrLmvRD8N2A1/dprm6z81FGbMXMqSvtciNQa6jTrmjqYi62xyDARuCJvte90UQt376myIfaanNwkS8d9wE8DR0JcBhbWJ62+rtmd1QrIHIcao7518txS7db3rCUrt83+9MzL1JU8VOo070CMTmfs6mprbf6Subbusovt4UeetZ07q3lW0XbJuQU853Tbtn2jXfnOVXbJ+97P2XLY7vra3VhJv8leneWa/QLZXvvmf/67zV5WZl3799rXvvELO4TNdCFNc2k4k9RVVqMuH6VBrMiu4OyRTVZ5Ig40Md6A7d19jPcjA/lIhR043GHf+sbldtlNa6364H4rKCm13Tu224FDR1xTVi8NP7EQ34kJiZwRk21GWa4VzZ9hP/3q9xmPBLto7Xq7kxzeXQd67fy12fbBD7zDMtm79+960/btOcy5ZI4VQr5Hc3g9sP8A18i5qXQR5xg+I3Q2ch6MtTex9B9C8ZvEns4GEXL8eZsaOKm3DSXiqhFLTVE0V3J2iJfNgDLkdXpWQ4r+nWIq0jVkZR8iOSctkF2tZD/T8xJZy1Ef14iQOrQfS/U4xknZ70O4ZgyQPRvDZx+dUTzKksX9QSSt8o2jieFQ7Y+i/kRBXg5yFglSX9gycdfgs4bOIdoHaALV5w8vjUpxUqvSMBRLA6Os8+XoE+XydiMskJzozjN6XzVZums+c55ybiayWebMLZt7NbyFGpdCbgyDnH20V0UTueKh8KqRKRr77TGaPAdoUlPmrHLB1bSkhBJnd88+G9SW+Ffntrffhd762wnuSRbVOtt4uO5Y9uiR7l7LRv5/2fpSZ/vc3t1MY5v2aD0P8eN8BlONPvNeIm9DJDB/h5q7g32gua7dcjJz7Mj+E3bxhefblDlzn17xgR9d9T9dT/jfwyMQHoHwCIRHIDwC4RH454xAmLz954xr+FXDIxAegfAIhEcgPAL/0AiMDBw+Pzq64uVjW/4Q3YBl6lhfPJZ83YCk3aitJOsQeUuHt7IrIXn05QFM8DjVLeAfHeOJqDWLcxMhY3pRpXQCPnix44q07XvrrK4H8g+0fwiVzNmK2n/o4vhwLwpTYIUIHP1+dgf+2a9xNnmL3ldwsVhcrnMU215y0iAU9P4ClCe/ZHmqPMa01HRAA4gHrId1MFH3ez/EYD2WsR2Qt3o1kRuOvAVIlvqpeYBOee4pGtAlGeVdAMAzONpnbX0AJMq7DEHpf3ObIqg8gN0eiLn8bD8qOcAhxrgHcvOA1DmQWBMxAOeikbl+2bhFAorg3Ezm7iDkJr8AIRMA0Saw0I2BOO3H0rKjtd+p1HBKtG5AGllWxsdCQkDipEDIxKBeGuf59UHYyRIvHsLdJ+UvGWsCkyIjIV35GRGA/QPYgcb6IBkgbSGZlNHa2C0F1d/aXguYHwOYiQJIxN0NkjyR9xKAhKIXcswDmOaDOIiFkEsFWJU1Zh+q7gZshntRXI1DGOge8rAuxuvP2ho6IRqw90zKINsWYo0syz7yg30Cu1B6JfJeKyA/C3ILULK8RgZdF+qfISubn+9y/45gtdbIa2RjD5xTkMQYYsmKFWcRZGtpcZE1oGDZtn0fZMSQxaQlWFlBiRWkZQKodlhrX7d5yforWY5FIgDilse32J43K+1cVLxlMwttL2Dm7qNNqHhRvNxyHXOyH9L3TdReEOHJrAOsub3Iy7KxBE0EfEuBfExCpTRajnoVtfCjANadZIgmo4YJpHqZL6PkgWWjaAlYCdbPvvg4O3jguDWxhlLSU2weYLQUSBOAb3X1qF+PNUAWjZB1mwxBTaMBwFwW95mNBXXVyRN29M1qB6zOXbQQG3CIQXLG/FhEpqTnosadapuw9qypqrQLVq+y3GLy9/bvc2rTvKJsy5qWbp6cPKc+/8EX7rKDu5rsjvu+aQEsvl9++F47eazJgq0xVnmyWbGSkOYptvNgtbWJSFFeM/ftJShzaOAte+2zrWojmHsh8lY5r3AGakxgZQXoKshOhjBizoqwFcCeilXyIM+9F1LVx9oNYCuptTtpmyyVxiBkqPK3I0FeBYZLtRkPUS0ysAUQfUh5n94Eaya7OghyOiyQkfmZQINCuh/AHRKxNwhxyVzrxJu3DQJNlueye5UMUQ0IEbI4pF54qX3REd1YtKLSlZKHv49j7bh6wfelYemdwGvG8Npt5Em2ogLOy81x1udS+ASxdG1v7yDbElWRcj5RKjdiMdxOnms/6hfZK1Jgubq36sX/H/LWh0LYD3mbQaNKEtfTij1zTGQCcy2OuciI02zTpExpLH5HRoNcs4f1TVZ3IA2gmkYWKWKxWvTSgDGAFSxQrMt0HYfQPtUBwIpKGDyYdUjzQyY29Nj+xkPgjdMwcvI0dvtkPEdQq3JyY6x4SgIkGhbKPAepqLshcdPS0txzSoS8rUcVfOpUDQrXZEhkvyPyROyODEYw17usPTjKGg0pUaN5TYG945LhuJoYIijZgnhmUmyGcvcmm4xCOYkh6/izOdC/HNO/JW+lXPaRZZtLnq8shnv7yLbkmkTWdbSTqQopKUJxZEREoYBzvQ+WzRC43crUdYpXWSar7IfAdP1xRBmAZ770d5oTLt+PmiwB7Qjg/xAdBpEsrFB+sUsRfNstUnvC2buKs60/Y53s3uaMteaff1jXxH/IgUIqcjdeKK/Q/1KbzxAJcndgK/fx31pTUrv10xgxAUltZFp3D8bgckAeO+tDSm0PzUG6PtmFI0KneQnbfH4ecauNQG6oxnWSHxuEFEAI7yzIvVj/M7VwYRhDeZsIeZvmFOld1PbhGK8NdkOOYTUvYlVxDY1typGWbT45nLhExKsBjBtsxn1gmHnlkb3zmXNBvzIDuB6pmdVoEY0dcgLXNoVmlAQaCLp7W2z5ecvtnBXF1tPRRDNSD3bCSTgQdGNXjb0rBSmKfO0Th49DCMfRSLMEx4U06xnqgMitoWEI1Whcsh07th9r4EQrnrvYjm+jgejoPivFxlaq9XHsYc+55kZr27/V7vzPH9tlV62zmfNm2L5D++z4sZPOXWPZwnMsNTPL7r7rXtYhinXqUtnMGRBbMyAO6yDNh62wKJ31k8Mz8tqPvnc32bjTbOX50yE//Fa6Yg1KVnLHRzus+fgO80MwBpsS7AiNO4f27EcNfMKWLS2yeVgEtw122bPPvmknjnbYFVdcaDd+5BqUkndYc3O3zSgik3Qw3p55fgf7K64Z7Fvvfc9lWBE32QMQvgsX53EtPbZ65Vy7/up1tvuNl9nbkrFG73Q1TW4dZSVltvv1A/bkM9vtW5DDcZD9mx551E7tOmnlxxutmX2ksCABAvZcW3PFSmxyH8Whocdu/dzXrHbXbpeB++prh+3wiRZqvNdu/7cbsKieYS8/udEOHzpGveh1dWje3Hl29OhRyNUcK0aZ3EMTyBuv7bOK8i6bN3sKLhcZlpzlJQs3ywpL81HgDtqzT26y/dtP2Shnl4suWumUjJ1Y/d/8uX+3R+/4pR05XG5rL7rYnnvhWVt6zgIcBLJt394D5Og2QsayZyeiSk9WN56WE2p7mk+kCqyuaSeWIegaRrKy4tmbY2zxQiyK+3HqeGIbrgTks9NsEEhn7bNH1TfK6j2W/XYqZy8PNs+vsI+QsYtbRXoG7hYz2YNP0BRGo9eN773R9h8tt2eff5MohH6bWRiw1atmWF/PSTtvzSIaCRtt6qwFNufS99i2R56xz37qR9QMWhupQ3E03C1eXmgXLpqDi8iwPfb4BkeALkSFnJ+ZZIdRy27eegIba57zbavtknevtOh0zo+Q9xMRuTRxZdsrv/uNHYUoXr2M/F5qciR7XYDx3b1xu+3auZ9zdJK14RhxwaoLbekN77Dtz99vJWWFEJkZ9u1P/ti511x37dX2h0desg0bDri8+vXr59sVV6+nKa3cHnv4GSstLbIlS2dzvuyxilN12O3ToNPaS0Y5zYdjfnsF8l+1JpEzTASkpQww/h5560hAncSpFTHU/wQKkZ9GuGjFLzj7e2XOqvFRzgaQrNRJ9/nhrCzcSaeBSLnEUPdHUIuOcb7y4iCjhhs1heAX4PLadR6I43uk6o3B2UF9qCJFZYE/oWYvZYXzc7IRloBXjWVDMKNqPJqAPJabxJguitdRQ9iEnCR0DqLm4qDOe/D91AO5MOjiMznXxXB+H6BJTfVJDkFeiFDtR3+2yqe26rziCGi3K4R2jSHem53aZXZHukgGxogaO8ZnlT4aEEZoFPLyGS4GlbL2niBnkCCEcx+OCi6D+Kymu//pc5oz5HHkLYbIIrSJGRin4WHJnNm2fl2x1dZxZtXezmekcd279iGNF5v15H1Mxg2okQ4tMIr1Cjtv1QU0W/bYzh1v2pVXvHMsPjXvkmXv/Y9X/qfrCf97eATCIxAegfAIhEcgPAL/nBEIk7f/nHENv2p4BMIjEB6B8AiER+AfGoGJicOe7S/fc3yir7x4orPZLJhgp0/3WC2qkI7eEBB9tvI2SspbdYIDXKBJCoEEkJpT8xOwAR6DfGsH8JfeyWc7djegruAlAVaGAN7PzrL9Ry5OQEQ8KlflkUlZMwmm6fe/l5MbMk97i7yNgxjMSABsQ1kLkgKpo47vUN7SEB3quiYp/MbjICyxRHWaLZS7A5C3zW0xKDVleyZbM8gpXiudTEsp+dqHUR8BGnkYnExAxqRErAN72q0xCKkTCSGL3drZZMzk/QpKUQ6mjQTJ+yT3EHAtHbu+wYFeO9UcRT5UJ+C1LNSwqOaHRN6OocL1AI7kQSpkp2JtimKqF5ASeSeAEVbL2FT2YLs8gsVpO7mrHSKA+VmpC1PIXktBJRgdqfwuVF5S8gLS+AAMEVQ4AlIktgAlDzle8SghR1C6TgDSjzBWkSYL1W6raNIzfRvyFjBmCJAoAoLKBxCURtZtAsCflLfKSxSSlQ74noMFbj+g7xCgWDJqlNaWIEqlOgAdyBGsUrNR0SQC4g12BgH0emwE0jce9U6vFJUoE2NjvQB0AMKQiWsBeWfPKbHtG3fZI4/uxbIXErQ0wTKx9etpHbHqI9gNMwLFs4ssqyAOq8B6m56fbdffeJ1FQRw/8/Tzdqiyyk6jgEqEvC/yY68MidjKHIuMx755RZLd9IGPWF/zoL141312bNMWu/Rda2z6msX20uP7AKJfA0zOtBvffRXgVKW9vmWnFWfmWkEO95COmg1CfgzQVhK3WJ5VSgLPClvjDuR5p040W209TQ6o9WpqUEZit1w6MwPyE5IC4piJ6JTFQ+SQTi3NdQqXCTIjO8mFPH68zmXHlhRnWun8MsvEbjGSsR/Hunagp8lOb+u1Pz72Mpl7aVa2qNRyiv1YOxZgWRdHXjV2dSgItz/xDIT0HrvxphsBzZPs2MnjFuGFEC4JoNbFQjmu2B79yYt2352v2LLlU+yTP/83CLdBay+vs8d+8qwd3sfYMnE6AP1P8wyHoxMtGpLeG89aQPHSPxjLfEJJ+lcq7RB5i24PAknqW48AP0h1P9eWnRZkmsQC1g0x/6JRuCWj3huABOqCDDest4sdaClyV+tWDRDdrBeR5gLWe7p7AEP1+g5RtRhyMmNQCY1HeSCBOrH/FjmqNhAAWFDXZEjyGH5vx8J7AOviDtSvHQC0opPR2XItvBaoZCSNH4QvMy8BhSd6sJimgYL1EQ8LpTWijOw4lJpyo/Wg/PIwvm0QUOPUi3jIXS/NB6NcVx+qzQ6Ij6REVNJZMRDmo9RYMhDbAVJ5fa0rrde3JxonSby3+8h0lvJWjSrU2BSaVNIg7v2swy6yiIPUhukzaGxIVgbsKOQ9db0ZoJWGGzWpRKIeUuZ3W0ubA3KTWXOyLm5ubaYhBUKfbOma6nqrhZTnDlHIqyGGHOekUctFuZ6eApGOir6iisxTrIOlYioi646eBIseTnTNBq2trU5Vm06dVV6xj2ziuuoWSN0eSIxUZ1UsBbDURn0d43aKzMVuGkeGo3j4zJMJGi0mmCsRkm8K/+Zeo2XfCxEpdZXWB9C4awrQL43KmHL4+BVL3Z78+m/JW+pULI4Iql15uOhLsysCW+8TTY5qJ44SgxALvVhlj2L3K9JE1payu5SN7RD11e1PztUhZDvsiALRpAraPvPl1EVn9p8Y9k29j8j7MSm+ZQsNCRAh5wTl0r7Nl1Man8XrTgLgzi5ThLFT3Ybmk4jhSatml1k+6arM+0fxDLUeJyD3fahuE6LJoEYV61E2LCqtYWURQoJGxQYg0rElxwWhH3UWbruQDjQ6KRWXhx3NevPyzmkoeDOwQI9NgFzFhrMnGIUDBVbKYm9Zu/HsQQFIpiRyaPNgepVjPgDJ0E8+YyPPqKU6iFUre1xOKkt1lL1X+5KsnlljAv65/rYeXjvKj50yudfsCfp5OWSoqUzqumj2DI/y1lHHpkOmFtBg0tHehLq115atmmfLVuRhf+tl3kDGUEeaUHcpWLOP9a81PMx8Up51LGvZi1KzrbHa+q3D5i9YiX1tK1nifgjZUgieCBxKcETA9r9853Hmf5Qtufo65nOn7UWpmg25U7JwtlWWH7Fm1LGLz1tqHhoWomgG+MODW2k62opFf0CsPQTHqpBKHoJLGbYjQ147Qh66rm3ZihK7+rrlNsGETCtcgBU/rgejkCMTjc5yfpxxGId8izWU7DR/DWJ9f/yNN+z5x56xVVdMtdkrrrE7v/kAWepH7Ps//5S7ntc27TTfiJds2hKroJHjjW3HUeSN2Kpzi+397/+o/eAHv0Vdetw5c/hw7vj3j17B65PRjYo4hnqaSrTAAHt9N00q08hyf4IGp/SSaXbFJ6+z0TosnatbbS92zQ++uMUGasYtZ0bAvnbPVywBC/WH7v6FrZqz1KbMnsma6bWm+ij7wX88SGNQleVmJdvlF55HffTYqxs3UT8KOAd0OUKrn/crKS22qTNTIegSbcsrO62xttcK2dNLSpMsCaeLOLIyx5jD5RW11lTdZz0tkGLjCXYBquWmpgYUu5X2vg99wF5/9VXcRoK4JeTZsRPldvGl57uGn6eeeJ49hPOPL8Nyc2XTP+pswKW4VfNQkEazquoOa2uHGhzqQ5mbQF1Nx8J4ITmuA5C3O9iDiXFAnT1vUR7C8ET7/WM7OCv7sZyO5X5yULrupZ7E27yypfbSS6/bOYuwP+Z8sxWb5xXrZlsgM8O2bj8Kkd/FmsRpZEYCbiVmK1DVls6bb8898bJ5ceC49iOft9OouX/9n3fZ9m0HHDEnVxE1jhWX5DInICKp10NY+qfR/LTsornMrTh7lfecOjPZ3n37apw9piLuRn37xqtUgUJbsPRa622ssp0v3G/ZNPDllGSZf06BU5i/8eQrqKKrrUPENeeTdbeutznLS6zy4Gvsi3E418ywR37zKITmKJm7N9v2TUft5794hno9ahdfudQ+8OX32gGe2e/uuscuunghSudSCP4aO7j/NAQuzZUB6lFaiW14kyze5j72LkKb2Y/ddv42NTB0xj9D3tKI4uM8nchnjDhY0BjI81hIT5VJKVCVZzyu2u4iF+TCEHI/cFSn3AqUfcv7iLxVfRymrkTyFynJSfwZR4WmTpkLYZ1M86DUo7LaYcRUYCdwqwm518spByceGsD0BtGcVUW2yjpbKt4oWeXIcp73G8adR17n6osZ5YOECFSPbP6podorB2kEGKPuSVXu8eoMPcQ81LVix8w9uAx1Glld8wwuFWouc60+Zylmdd86y6sRZuzMWV6W+WrCCuKmM44rQhx7TwyNNOPc9AD7Txdn357hJOf68I+St3oO9Du5ps9oGrrk7qA5l0gtXktEx7w5ceQl13AfPhexo/fSIIu41UY9+T5/jtZgoFO8Htu+84h96CP/ZvuP7MPBoNPmz19Zn5CQPGX2u74Rtkx+21NB+C/DIxAegfAIhEcgPAL//BEIk7f//DEOv0N4BMIjEB6B8AiER+C/HYHHfv2JB/IDgzfHDlSjWhkCPBq2kydRW/Z0YNulXmiBC1KLYk3GB/UISCkBhzF0levvIyBtMlCfpaRh9dVaaaOAtlHYJx490WYHAXzayUUbAcCNhtB02DP/T6CySBiRwbL+DMHY/FkgrMBYWZOCeaRLCQqE1AGoIusxESzKmBUQ4IRGZ+7sLVsxAeku7ZbXkVWjkeEJuBOv2FYpiQDfIEzg7RzpIB41FTVoTKLuEr2us+SkUx4itwWlVQfyr4Fh2Yp66LgfMy8krWwPh4cSUMDIOpPcQl5fFmUdfH9/vwfODqCEq3478tapwgC8o3mfBNRIWSkoNTNQ0qKObepKsJM1VQApkMX4NkaRvRqJ2mgU4NrjFeiNwiRJakPsdFHpeCGuRrF0G8P6WNZq/f0TVtuEqq+b7yFbCpQZQCsCO+I48/P6yvkcGuwGa0oEoEbliBViBPcaRa7t8DDgH4QO3ryu+z+GwR8GKB4ZjbHmhhFr6g6RIX/9pec/BGAWKeIb0ClR1noA39GosaIYGykKAuRbZkIojgKG9WNbnJTkt0Hs0bohutpbuhxpEwvQN3dBqS2fM9NqUO4899pBqweQTsT6L1ZKBZTcCWmjNh3SMsoLCQ+xUgwZ1AlYe+JEFTm2vTYNdaxy6Y6UV1ljI9l8STlWhApwnAC34GCHy6KdP3s6+X712Ht3QQqN2vFqGhZikywhkI71dCc5YAOoD9Ps8muutaXvuJQ8Nq8d2vCwbXvxMZs1JdfKSpfZ9h27bOO2nZCus1HfZGM13GYBgOMUAFJljNYH6200ZQA7TDJo07IsDlCvG0W2L5CBzSRkFQBedU2FbXxmsx3fV2/5efk2ZToK3MJk7msMW+QmFMKQ4eQVF0wDRIXsKC3KJU8Wch/lbENdjU2ZscjyyxahGMPSkbk7gUV0RGu7Pfifj9vTfziJ1eJqu/nT78JqscGRGj5sqSPJqqsje++uO39DFtk8W7FiBSuvhbmOgTNA4jjMzChETRWKyHiIxwee2m6X3nKhXf+x/2MdJ7bb3d+406pPRlprZLIdramDqPGzjlFOo3wO8AmlY8sAACAASURBVEw8zK/W0SRy2qSEC6mWJr+kuR2HZBNwyWpxypVIlOuxkJ95zBdaBVh3kPABP+A4JD5+g1EoXmPipYICnGc+RgMAysK2vx/rVOZ4HD+XxNgMcM1Snw9ilRqDFW0klqpS24g8k/JGoK3I3yjIpvraNlRU/SiFUOnynp3tIgdirR2lmWzgZV0sQlBrxUudSyTnOoCiR9c6AOGga5EyeBwCCAjUNT94lIkLIWyyHqautDT3OivcbDKV41kP3RBfskWPZQ17UG1HQvj1dY1C/JMTiVfhMATpkHLzND5S7EOsSVEj9R2WAMxfagn3DjzsLIND8dOh/02SlQJwpThKI7O2OCeANTruABCyXkhkraGCYmxiKaC1tVg6k5mclAwBhouAiNSJsVhUey3UhERL4nujqC9NzWQnFhXZGATqPiwuB1jbEdRAZfapISaNJpKSqX4yNZnbHcPWBtESlIovOQHlYAq1ScpYbDtrIZogPwVmK4MvI0sq6glrbGri6tXooXxiJdOi9u31WBW53VL4jUIkx6L+14Yh5ZEjKbVJMEYahxjZQDoPTKH0gMiQCsruVu4sVDC1R6onGlrYp1yjz1nZiU6xK6JTKlinRNVTR20L+Z0EiJ+WgrKWva0PhdI4dVi20f2sS2XRDnL/AsdF6ujXJGjuQV3k1L5u3ivbNrRnjgNU9ytA8sxuIMNIB7g7q2bdBzUYUl32k5GQY6OuuYGfR+WsvXGENSHicoJGgnGpqJhfkYyHe48zvTTOXFTEgMaHPdptfGqWkI2n/sdzc4C5c86QMl7ZtfxJvVlag3xPPPcVjxQsjmslXpt5wzfEYfeJhWszhHpHDxb62otEFEB2qemGNiBHfkTxGgnUGI1dum/AWeWPoDpra+lz7x1D1ABLmYaBGLLBE7GSjWfvJ6eWvUBzspdmj0GevTcWtwKaAUbHyQQlg70Xt4dxCGMRCt2QXH2sEVaJs0kf4nqHIDFEU/tY27Jlj4ckGMVaNoUzypTCcZuFm8EJXA8OVLRbIhnhZTTXZOcko0RHbd/VhnIYS3bIeJ/Xzxrrdft6SeEUniv27T4UxuxJDTU11Ph0lJ002JDX6aWGd2OfGiCbMZ6M3sexGt659STuB/m2avUymwXhtevV560Wm/1eiJO5i8pY90RL4LYQxT1vO9xknY00OtRRc7n37MIM5lSflcyYYo3ECVRvOW4xqIyX3IyV8M3X0giEhSwTdqir2brqqyw+M4+zCspYGjN+/a3v8Rwn7ANf+TJnEBp/KEHj2Ow/ctd3bM6chVYya5HteOJF+8N9G7C3zrDZCwqZX53sf4OoO2shQnNsz/5WayDjfoRa+t1v32grVi22L37qO6htm5ggsaiC0+zm9622WuyFpcouohloHvnytTWn2b/bbGreVPsB2bdjNHx85aefoSZ3kQM8ZId2Ndozv3oWe/ZOC9AQcu3Na62m7TiK7A679LJ3WVbpdJvAWnXP9q32++8+bMe2VJOTu9QuvbbQdu/eQ2PNCHWk1PbiDqGs8GnTprCXY8WORX0blu9zF8yxU4xXDbbDeRnZnD8zIdrayZY9aW3UWtnEJkG6rlqdCblKc0l5o7ON1dqdidpZ2aRJuISUzS62PfuwdcZeOAG1qocmp5K8Kai1W3FGaHZ2u/4EVJDMlYP7KrEq5tyUMmFLVpfa9LIC4kKKbeur++1PT1eTldxkxUURdt01Fzh775//8mXiBXJopjLLI7e0p7POFqCOvfzDn7IPvvvjlucdIzpjpj300CbLLfHbomVz7NCRSvYo2d5C+Gb123Qalw7vrbHrbr7Gzr9ppj11z2OohFvtcz//IeeCDHvkzv+yrspynEK89vz+XivfX8E6JMIhP9cy0tmnjx6hcS7bvvCFD1qXt8vuuON32Ch323tuJpf5tgutcu8p+963f2OzS1dCki2FMNvJufek3YYSe7Cn0TzpKL4XzLO9W/bay3/cZE2nUYJCrH7kY7ewP6Ta7+6+266+5T1WeM4Ke/I3d0D8Jtv0OQtQ2r5k27YdtW4cHW646Qpbe9lSe+LBR+zIsVO2dt0a1nuPVR6uJtJCxCj7ZXS2bTtQbzXt1FZlfFBTVKBCma6hzwx/4eQRqVYV9nRqYSznfSns49jPPDRXJpJh3NZGxrtiHFzWuGq9Ch47Phu0h6ZC/be2BBG7E9pfWGNSj8pNQWS+5o9c+ttp/lJNT0kNuH0i5LqA8xA1R64SUu8qxkHzxBG6rr6G1L5q0nENZdR69376rKQmShcDgBUz5y1FlkRR92UJPzhAIyZ7jvYRHzVA5GsM+2skzTVBxlH7jZxGRmgscMVbTiacQySU1b0oWkD7Ql8fLWnUHL+fczZNUboqqYVFnI7QTKNsdfph2V90rTTk8HljkL27h7O+Pu+Nan/ifRRvEaLJde54K9LhLz4DyBlIOcNcfwyfAcZQxhdjzb1+zRyLSaDJpaWVa5HNPq8RCt91pO3k2Gtb0n+7dl8+z+jPJw9V2MqFSywrL5mdHLI6Ou3J9R/5+TV/8+Ej/BfhEQiPQHgEwiMQHoHwCPyvjUCYvP1fG+rwG4VHIDwC4REIj0B4BN5+BJpOvnzF68/9+slAZF1kikg1wNojRzqtGXBVOIEUbCMAaAmoctB6OMVLBIC8lG9iT4cgTVIAZNMyAxYdbCH7FlgXQrAWgHLb0UZrQLHkJHTjKOwmydszxE4IVFG+lbIwBcUK9Ie4RUEjsqogne5yyJjTzR3YJkJWQEoonzUkI3JovrupvyRvRY6KIhJBCjkLCebzQeaMA+oDnPRDivZADvVhtyhIIoDln88/jM0w9owAOwLWJwCdW1D/NbcPoB4K2U16sHCMT4LgArwa6IMUkOpIHfvYIA+S9zeI2mEEC8UISAQpm96OvJ0ASJIlm2xjfZDBfgCnLMjbbMjvgREs9SBcWlDqdXVjoYYtXrSAd4AlAeDZSXGoBgFXhrGXxF42EXXAAIAziV4A0IBJjMupmk6raQQKEVqufEKAlUSeWxIDEUHG7xiEbgSqUC8gO5wqKjov9pixqFE6eQ2BTKhmUb3FYIE2DiGpLK5q7Jy7RtQ9/7fHNpdjhWJrQipdvjdOilkILxxk5aYL2AWBzLUEABdj+Pn+7k6nAPSiNk5NzrHKikb3FFPIvp2CLWIJlpEjSA1O1dSiGDrNGPshlSHsglgno94aRxXFkDCGI1YKcbqwZKo1Y315qg7Cs7GWe5IKNBFbSqxw28j8ZU4WTc3HJrILcqPHZkwtsFxUwKnkbyahRth/vMreJJdW81lZY1HMy/5eFMIQHWsuWm/nX7bOpi0stb6G/bblmd9bT10noOUse3PPCdRhIgsBv0b7LTkmxeXMRQWYI1jjDgEgCxwuwSowFeC2tbEHq9g27sFrpWXTLX32NAD5btv+pw124vgpmzotx6ZPz2deDduhfTX8XTvzNGhF/F02INaShbNc7mFL1QlsHw+w5iDaMgotszjPiufwvknY2ja2cs9jtmPTCTu0/bCtOGeeZc/IJJMYi1zm7jhZ1BrzfbsPWTl5owsAZeefMxuiu9a6sRAV8S5ib5imhiVLl9vTL++0E9UV5CBeY4ffeI2cwcOQjRm2m/w+1YZEVFiyIlRTRCrzKxYgsYmmBtkN6utvyVuAPq1drVmn/oMoIu8yK475C2A7Th0QeDosNR1zSTaykaitvZCjgzy/5EC85WTlW0tLC4BjtGVhOx7N3Otoh9yEFFaDg4+xD2K9K3tsEbaZGRl8DwQQoKAaCdppGNBry7q6g7zNznbWM9fcBbktxZJzGXAUEfWOOcx0Yn2mODvnpsYGiSNRZmU7K/O+HghzQGY/hKeXNdYL4TQCg9baikoTYqYIcjORvETlTnYwvsPDKMopXzlZOdSiaNwNOrBmR+VPVVXDRDQ1T+StgGvZtEcIMIWUHMdiXXaDUi9LdepUlGJtdaWMlxNiUg+jsIxUPZk/o8haahkjgGEfOdL+gM/yIW87O3sZl2as7dtQNyfRXJDN33UwHsx51OsiJ4WVx/JcBiGqcwumGCXQjp2qd9l4spWW2jWSxpESVN2l01Ih0jutHbVUd1fQqeOLpxRSO5XmzHt7krFGPk3djHeKJ5G306YXukzRfmXtjqJKEkGOA8H4GOrDik6rZ6z6lNlHUYjBdWEMwk6qJgH3IRtiKaQBn8mtHEaJPYx9dj8KaimqBcRrHBQtmECuZyzqozH5+k4C/2cUq/p5Z6zMzYoo1RdlRVQ8ylCU2ZlcPRtfLy4GQWr6MKSPGotGYTyHqF36Otu+UtcmBWpo0uv/dJ3SeYcIBwSlZ75EsCvTVvtLCDyPobbHyy4aldYYc2AIklwErqbBBHNMZECIoA/ZQkcxMJHuvfSiIV3aZMZtaC5ITUstcBmP7B/Ud73nhKy53Z6pxilZKIcGQUMmS2oP16S9UnuSF9KSrdDG2dv6sJ6lh8Y6+7D/FrDPz0dLPaUM4jPkLbpYGh3IcWesU32DrFM5ckD80lThQ7U+NNSDBXUvxH0KazYZgkUEyQhrsZt5z57JAxsZ9KBwhJxLi2UsiB9gnTY3Q2agcnU2zsPYbw9AMjIYg2rM4EyinMdYnnssTEQcCzMG0nac55PFGWbZ4lRbiUXr8eMN9iKNQK0QJcXJsrTHkhWCuq8fhTyqwaGhON6PqIPhDtYpUQZYxyezN2WSlVuKDW9fV5NrxFp+/kqa0XBZ2LZfD8Guf/c7IakybdMf37R7f7WBJqRBuxhV4dxFOdZ4stxZ6wfJjs6j4aeURpke8mwHyVCedtH1VrHzhP3+rsdtAMeADtw6UjITIAhxbOB5TCfvfPa6iy13xbmOjJlgHp7a9pxt2vK8XXj1xdT6pTbUHWn3/eAHZJWWW3FBOu4N6S6LNDNXBDPnCiz8UwKZ9sBvf2u3ffJz9uazu+yO7z9i6eSyf+LTt9gINuYvPLsV69pGVmmUNUO21pITvmxpkn3ogzfYS8+9YW+8foIaKyJnxN55/UqytEdRnlY6Umneglm28pJ1NtzaBAmEDXx/nH3zS3diW5xtn/z2zZw3KJKeVHvphw/ZiZPVVsXePBLRYysuWMie2UbDRyLPIceWXnyBZU9fZJU0Q331w981L2TxB29f59brL+98DOeHlaj5u+3wkcM2iz2zgJxZL04WyuVevnwJr12BxfJR5l685WXnQ7gO2Ju79rv80qLifGpWny2cn8YczLBjR+rs2NEqalGcWy9y2lhx3hLur9c2bdpENu5U5l86sQUH2PsWOpvcHpoXB6hFCb5kLNMH7Njh08zHIbJ1c+x9n73FEnNSrIlokPt//ZQd3tPOa/bbkiVZkNNraE7pt+/96I84FBBJkIu7BI4L42MtduH6dVZy4XX23U9+3ayrxd73vtvtzl/eb5X1dRD/c6waR4IKVN5RKOIXL6KpDOVoOYR/W0e7ve8T6+zCW26xVx9/GceRZ+zz3/iKlZ2z2Mbr96Acpe7F56Gk3Wvle47Yzk1v2PxZc7C+Psc+9/W7XXPQZz71MayTA/bgQw/bq9sO2dLlM2z54mJiBrptM1bHLcRjxHLGwind5i+diqsCa7+10a68/CIrQV3dyvhG0GCx+cknIcNP2fXXXcT6GbAXNm6x2z56uxWVTrWdTz9pCZxLkwI59hT21Sd5/sk4kSjjOiLCC7leRU3ts5lTiyyZZqEx1nT/cC1OHl47Xttv1eSdjsuxRRndLjQlVJ//krzVXqB9QHtRBM8fy3bmhI+GoRjVLtSbsuqXzXCcFLciB13mvbJoh5z7gz53hHJW1eCls4byzEPErf5eUQcemhUGz5CpOsvJ2l/1NfQzIbWtzhShviDOvBx6Rdrq511EDPuFVLJyDNHrKzIg5OhBXVZ+ONckhbecSkZoJpCS10OTgEjOCc5ScRDSciHQNen7RAKrocllxOqYoOgaPispc1evL0JY19HbG2R/ikAdnu3iCvSMYmmCDVn2c97R2YoapiYqdlLOLPQ/0fTSw2cXOQ6NsN9xmnBNQ9pjJhQPQxPN233JvSHK2SZz7fxvhOaMpbOybdXKmdbZq0a5PnffuubJZqfJPctZTPOzcuWIheBN56x26EgNc/iIXbBsvl161Rorb6gnvjfthis/RkEIf4VHIDwC4REIj0B4BMIj8C8bgTB5+y8b+vAbh0cgPALhEQiPQHgEQiNw+PCjnp988fMnp+cOFFyymtyspi7yz3qxGwTEADQYktIVIEJZpjGArqOogaI98Xz4D5EiBukgBWoA1VUWyq8BLF7hCPnAjnUy5O0JshD7IAbkJOsyoqS8lb2YUy6p83oIiEBq2hCi7AEsiKfjPAlEPSsDcMAbwP4U676+CSzElLGIfZhsuASk/BV5K7gB/BtIAvUtYE0SisAA5EACoPQYpINy+voAa9u6+gEqxExjMUrHdyCAagx5ro9/F2EQhb1dK1mYdS39WGXGO8VbXPQgoBSgirrfByBrAF90BcMAxrIclcoqpE4VAT2ZffiXsyxE3ir5E8UQ95hAZqQfkCaBLvukJAAhLPA6IQ2qsTQEdwFowe4WYNzLe2eQURlAESXrNi+qgjjy50Z6pPxTvhWd/CijWlEKN2E52Uk3PZfk7CRlURsnAgvSWeSkD3DbFz8MaQJJi1p0ZIAxCXagOIsHRIbUQokjwDwa9VpUVBxAHRavQwJ0zhAUZ92Sg3dQrMUwF+JE8gOOiepQLrIPwj6GPDHla/lQ9mSkJkCMdlkzJFgEFxdPRm0Qe80uANJk1IwpENhjEJYeANUFs4qsrrKdzKtq2CS/JRdkAiS22CAEXxxKYlnNRQJKFZC1NnPGTJu/aAFqqmprbaokIxFSj+aBV1/aakeqO1GplkKyirAnixQyNxdFSgS+dRE850ZUKFLqDgNoeeMhdcm6iwMIDULgupxjQPHLrzjPzrlquUVBJB5/+iHbteMUczAFUifGkgAm61pP2Y7XT1syisdzr1pg5y5cZMFTXVZ1/CRNC2NWtmY65K7Xdm58wzpRFmYWTrWZSxdYoABwEWXLACB6VcVhrqffslBwHT9YZy+/sM9au9qxPy6zuRC3mZBtWbLSQ01YV1cFkNwAIRJhi5cu4f4yAcGwOEV9NZEUgNTy2APf+pnteHy3ffSrN5snD0UFOYlF+SWWnJFPXuIp1EKbXa7nQkiC1rZWyJ0RGgjSuQYRd6hLAAyrmoNYRL9u0/NKyFZst9MNvXa4NcJOMmaywouieWMMsJKUSkuH+Ylj3dYBwo69HXkrtZ9IIxSljoAUEQlJ6EVRm+YbsbR0LLKDvc5G1e/HxpyxrYeUl90zGCzzlyaHzFS33mtP12BHnYCtdA5zMghxSFNGBM0kgLdSkw4MycoX1pGlKABXQKyslaNR5QbIUhaYPwLoWnm6wtlCBns81kEjh7PaVW8ITR4JzNdsMpF90VhrY5McBzHZ1NTo7NuV2arXlZWvFMRyHIiFuAqSH9xPU0gT2YCRKHdKpqcCXPJzDYNYZDeo7cVlIebnZkEskgNO40VlTZe1oWqHLwfQVeuKyMFQfYxw8khqJNfg8vkE2EI4RilzlPeWEoiH4Falcl/jaCJJSYyy0oJUazzdQD2gVrHWi0sLsAnNQKWGHWtzO/U5iAIxw6lxWllTUsKnpqZYFTm0fYDpKdSZFAhfqR5bu4esoaUH1aUoPp4bb+nFZaC0JJVMSz/qtEZyKLl4rjUey/FkVPSydo2mto1jn1tH5t0A9cwLOJuDglFZz52dbU5N2UljjOpWop/0Y8aitrLX6ntFzgnI1v4AyE5Dj6ur3L9EpVJvq4aO8tqRssDn+a9attC5IsTEDtnSpXPJNR20B+9/lrVGNnF6SM3jxu9M/RIJKlzaEQPKGuY/gN0h6scsWbmGkBc9qJdwsQSAVi2UIpvNS8Sr8mLP5Mrq9z+TCnpW7itEjOqXFKpOmQsppZ/V3qDtgdYEB85HckNygi7IToO8xLqbnM9eCDNlyY+wRsbYZx2hoB8SgS3FurLj+Vk9+0nSQA1JLv+V9/MAyisnVuStcqTlIKG9Var1kFsFhDGksF5NmYt4posFcIRZFLXVT40L4MigXPZ+anoftttyDegH2A+izpdCyiMLa/YVKFRHQLBjWizPJRHiOzstZE+u+89MxYad69Lz7sfmPCcnk3lItjlKa5EVnR097E8oriFI1IDhpaakkyU6xnmiubEfAowGK3qgRO4O86ylhh5mv9beNAF7ofxp3Z2atJJQfk5Qi+S0MbPQa0uXZFPvMqz6dJ+9tOmY1ZNZnAepPIVGnpz8VKvCwaC5VTnG5ErS+zGi56GdCyJBY5dErEBSQA1n1AK6ODK49mpU69W1HS5rvGzWTNZ9HwrdAHs42doNTbZnF7mi5K9evf4Cu+D6qyyKmqi9sf7kMTvw5g678MorIFbG7Q/wENXlNBuxNsZ4XuecN89mzplqKy46zxJLljBHpBbHjLq13h74zvfsuac32Me+ca2tve1W68Oa+Pd33uvyi999+4csFuJ231OPWV97m2VBmg3KBp28zCPbj1gN33v5tVex19O8NOC3r3z6S7gtlNlVl621wwfq7IEHn7YLLllhy86/wD79me+zHjuwcZ7LuYPmEwqS1KwvPr+He/LZFZestsqqCuZkEDK/GVVskl1//TuttrHczr36PdZdM2af/j+f5WdG7BOfvJU9ON2O79ntCNW0jCx79I9/xG6eOpOWz8+3MwfZb8hiv+K2Gywwq9R2v/CS/eJr99gy3Dc+/IlP2mc/8UWU/JFWOmMaWcPHIXdiaW5Kd1b2YyiztRfE88w1jwaJ91Bmt2IeTpw6Rd0l/3X9StuCJfB5qFmnzV1mD9/zMGeJI5aKWlU5nKlYYC9bORt3gir2oGTOEOdgKb0Dp4AaW7F2HrVHqvJR9o2gW3sNxIF0k8/qoTltzpICu+bfbnJ15b7vP2xbN5CVzHlm4ZI8FNQBWwtB+8iTm+3VTYfcfh490WVl81Ns5qw0rq2U60y3u+950YY7qu3mm2+w8lNVds9vn6aBaw57cT/7XjvzcNxWnZdvs6jde3ec4ExGTEAyjQn5yfbpn95ne595yj7x8Tvss5+53K78+G02ULnH9h/eawtWrLO4tDLrqjhlP/nqt8hZXmwX3v4Be/jnD9kd333SLjt3mt1w6+W2nYzfn931ks0pjrMr33EZ57Eh27DxNWvtHCSSINJ6WAcFhSmcW6KtG/XkBWsX2Pu/8TmLIrN5/zP32oO/fcjOXbTEzj//PHvo9w/bhtequJ5brWxGlh04vAN1cwnPftju/91TNmPGfEv0JdoLz79GfaMeYEddROxEURb7gZ9Yi75GGh18Vl7PeZs6MESBdq4ZZz4PuKr6V8pbZwmvWkst8tEsmESDpuJE6NeR34EjUM92R9BryNZ4gH1ez1YqW5GG+h7ZEYuo1V47yL8H2eOHcGCJY09XQ41qq5qzRjgb6dypGi/CVE2ew5x3tf/qNXSNoaaekO22VLLawzpp5BNpmsDZetydGaQGZuuW+wg3Mkgz5iDRDjF85hCxq4YanZujqcFqghI5qq1+lPOqlLyOdOZao7lvNf3I7cMR0tQE7QkibzUKuTRC9mDlPkzTpuyjFdfi9kGUtfrMJiJarTty1NDZpdsp02lE5bObqqps3P878lb/GiPlLc8ihhuiJwcWuM8uX78Usj7R6lH362sy511j456D3DHcvhhqSJJqOcD5Q+T3RhT4jaer7Pxzl9j6y1dadWtLQ5WlTvn4x38W6ggMf4VHIDwC4REIj0B4BMIj8C8ZgTB5+y8Z9vCbhkcgPALhEQiPQHgE/nIEvvzBC+/NTet8z5IyCDfAgObaAfKKurFM7AG4BfxFQTMBACGVrLL+Ih3xClIKgOHcKwHjElGG5qDAlS9XEAvaKEuww9Xd5It2kScKcAxQLzB+suNdwInA3zEAUpESEwAXAjO8ANRJqEBTAD9jfFgC4+MoG9IOrEZFKI9Apobsmt9S3k4C6Q5gB5Ueh5yTGigAoJMJoSDVrdiPCICbroEIp24dHBJZAoEKEZSVimoNggHdrbsfKXtauwesATCtZzgBsQ0kKxauieSXpkDISCnUrqwo1DqDQwJ4lIGrACiRL5C/gOZneOW/HGjub0wADt/jQCeRXsqiBYTJTh2z9JwcZ9dZ39wNqQOJgBINaSzjAfkZwF4ZK8tIkaV0s0cCyMQAWnq4/h4ycPVrAjC8D/KtXdclkEZEucAwwJgI7kFwtx/iNiEBwiwN4J7vGQBQlh1pJlmjkahkG+r6nb3cMHaOEzyX/l7GDPJG6usQGBMCsEL2Z8ocRDnJmIigCQIyKp8rmmcZ68FWFbBTvqb5EJsXrFkCOeqzk2TvdVY1M7eCgKc0CaA2neD7yubNtYxsyK6aIzYtK9sWYG+44ZXXbdv+FvMkZzpb50Hm1ghkYaIfy1URuFyngLXiqYV2zmJI2ohebH+PAwxOseP7j9imA63kz0JGYd0o9scPmRUJOTyK9aUPsiAmOs6BVd0oSWWNPaWkzGK82EVL1dcnsgxlYBrzApvYxavm2BQUrkd2VXGNg+SWNtqcxfNt1eVrrbrxNCDmk2TaNtiixUtQrbBe+lgDENP5q6fbioVzra++yR6//xmUjNh4or7MKImzmbOzIT2w5IO4jUVNkuHPsqE+j23ddNB2ArBmFeXbwnPmW1lZCcoerh/byImhoG1+8Q3bsfUAiqNcO/fcpYDlZPPNnW/DiRCvAJHDNQN29+0/QR2UhP3mGhQzwzZlSgk/i8U19nynDh+3E0ePcm+FgOuZ2A53A1BXO0vuYt4zBWVqS3uvbcYScgTbyawEyAssDV+kGaOP8fRhdzvKvJKiIhYgMN0PyQqzV4396SR569QnZ75E3Ir4icDuNJqfi1QdoWYoGzbdHwFhS94pz0TS1mEU572wZ6zDjQAAIABJREFUNkGIsz4saxNRpeVjeSoFbi921yNYqHqYa2kQPbGQTaMjgJYQjVI89wV53uPxkIjJbn72k2/oMuJAGuPIgpW6anjAh6qvCXV7O/Mxn/xVlIG8z4hysB24SiMHCqQMLJIDScwdSHNlE3ZiCdgHqS/CIDk5QDYfilKUNIncuwDZYSwJewFBG+s7aK5IQHnLNVBRKio6IG9bGTNslFMghCkNSRDnUgTX0aRRh8JwGNVNhFO6qH1FtvNaujTF6HeAZil5x1iDykyUjapydUUARmG57FSZUj8CXGdDjmZTJ1rqm1krQ+RLx9s0LFljqL1VVfW8X7NlopjOZt5UVJ5ywHRSEjWf9XeyqhFwfcRmTMHCOyuV+V0PmI/VOUrmIOSdBlGqWy+g8qyZuajJ4iHY6hkPxio9B6vTLtcgk5svm1EaSSB9eyE/WprJIIVkyi/IBhTvdvl4/Sgh27HVTcsI0MQRBUnSZ7VVvVbXRTava/BRTdWYyNY4NI8iBfqyOQ0pdHyMnPBOlHVz8uyXj/zWfKmA5CdeteSSTIv0TbMt9z1nX/nMD20IQlE53rIgHmA8HBwdcpwM5eW6PQfwG5DcT1ZiOsHGQ8znfqTGw3Jo6BshpxsgG2V3BM8hgvkx+TWpLHd2nqwJuQE44lZPnX1mwmU/y/ozgWchAl7qXZqRIJqVyy4lWAJ7wKxp+cz1TsaykwYGNcOQlSzbynFZXvJazBNFQI6JsKZGKGZAoHsU1y4SQQrlcX6HxsLhgCYgGnyUJzwswpVGDpHfmqeyYJYFv8jWZBqWlNc+zGB4aAJqg/yT9XciOch+SOx4ml0Gsd5vg0zpJdN1SNm+IhA0N8mUlirL2X+K8kRpHc/r+3jmvJRTu/n5Q0ZaCg0KA+xhnY6MCaCc95NNKv1uR3u7y7keRlHbBfk/RrOG8nZlky51c2szv9j/oFpoQlLONXs6Y6uGJO3aIrF5IuwvoWx3RSwoiiCDBqTFsxJQgPudQl0ZpVu3YvtN81iaN8XOWbHI8gr9tmHTy1jX1/OwEtkLU926EDGfxJoO0LAzyvmht6eb9xlnLIcdQZKXnwNh4iWzvBkSCOKHeITCqXH2zmtXoqZPtm2v77COFnKDmaP5hem27orL7IUNL9q2N3bbl774Cdan1x7/3eN2cG8V+2USz6PX/Dnx9rHPf8nSZs9lPmp/5WzRPmF3ffs79tITG231wgK74sNrbRp2u7VH9tCE00N8QDJkMqQg5LhFJ9hQYwVnABraOA9U8V6vvLqJroMIu+jSVXacLF22Nrvy/V+yFyHcnn/6GcvBSUDq2aMohGtxqLjm2htp4Csnv3ajrZKV/tigVdUet89/4aOOVPrsp39gs6YXY11cRG49expNXb19zaioU3CViLMFCxfanHW3WBvE5xc/9EncIXrtNkjjBctoJlJdYv3t2ElW/CtvcsYocQrsguwk27d1n5WtWmDv+Oh19BB47Tns/J+7d5vdfvttkJi99sBDj1AfchmTWM4JLezhUTRnzKMWcx5AZBjw4/LA/JF7QmNDq/rwIJMb7NIr1tiaC5bYb+672xZiHT0DBeqjv/8jKkDljw9Tj7rsndddatn5Xnvhxads6eLVTKwM+809v2fvy7N5K7OdnWwc585TJ6tcBmkfZ6shar8fJ4Ml586zdTdcZS+Tk/ubO5+kFyFgM3PibPGKAhSwIza1bJ49+ugWa2dezymbZe21J9nHI+yqGy50z2jnxkp78o97LTdj3M5bs8CmzZpud/z0D1ZdhSsKmc6d1MIxzoBls/x22UXLrJ4c4a3bd9scnDLkiHC8vNJ+8cgDxDW02Adv+Kwtnp1l37jjB7iaHLLPfez/MlweuxGF7mzm1Jc+9lniJKbbx354t3XXltv3v/IFLLOb7fvf+7T1d/bYd775C7vi8nPssmvX2qE9u+wgCuV+XD02vnyERrh+yynItUjqQWR0vy1cWGJLF82yWBoYu1HINrA/zIVcT0hKsp/+7BH2uG77+tc/YlPmplv5oZewG8+x3durbN+OepqDUlHc0tzV3M++0+jyaQM0LU6bmsd8wkYfp5nTzbiTcCYcVVyIU5K+lec62fDpaq8aYFgqcreJJIrFzxlfjYfxSHDHdEZVT45TmYZUsCINRa5KYarsYlVKEbjOmUaNj2Rqy7oYyS+1CicMujlkV6woFBGbsknW/q5zreISnIsEe5MUrDr/6r10vSG7Zdm8hxrgomiM9HkTaV7pI5OYXG0a0Tw0fjj7ZJf/StOLCpfIZi47hnzkLpTmqteJiTjVKPlEbkGKpuA/hrDsllOBiOAYanMcCuMR6tQwhdntlXJC4N8GON+JCFWDWX8/GdkMlu5Tn9tcr60Uy5yFdS/O1QLXiwHmd7ccCIgHGMQqQrvE3yNvte+FCFjtm1hWc18TIsK51iycE9Zxzvewl3ZhTa/v1XPQZz39WWeyIQhvp7rVeUK58YxAIIVcaRr3du7pY16dJkt6qr3r1kute2zk8XW3/PK6v/wQFf6v8AiERyA8AuERCI9AeAT+t0cgTN7+b494+P3CIxAegfAIhEcgPAJvMwL7X3/wcs945Z/ixo9ab12zBdsMNWCHnSKzcABiIQqlrYgafayXq1mE2AVngUrntgBr5cQlxJEv63WA9DD2Wfr3msYR23uixWo6AcFR6kmJM9lFL9BDStwxQBFnCyo7MX73QbqmQFJKNTsQ1QPZ6AM081sdiuCmNmzWRhOcOvYsbugti1YhCrLDRMGZGDvusl4zICfGAQwE5spasgsrxhYUZQNSbgGUxEO05JFRmpwImQeAKqBGnecdIOlNDrwmrxfAw4ciMyl+yFkUjg/GWh2gbg9kh0CcCIAaKZtE3gqcjvl7NmPOmk25VxBXAOQ+WanB+QoM9vuGLS8vw1mlSe3RjeqpiWy7YcAYL4RHcjz2z9yT9E9RMDURjGcy19szGMk492HvrNwu2T6PQPZgtcY1CFwK5SuKROB+GZsUpyAeBQyFvIV4iSBbM1I2z1x7K4rkjnZZe0IUoRpVpuGEiBLeR4SuxlxAkp7hKB3zTnnNL6k4PSDpvQCPzkJZ1syoFUUajA71OuVtdmYiZGMqZLkHFVSupQIi7963105W1lp1XQ8kUir2rgFUPX6b6B+2q69ab4VLy+z+791tv/vdTvIBUd4wDk6xgGLJA/CVipqnrgFF5FA/1n452PEBBgI+JwAKCSB7Y2+THTvZAKGUhy1bFgoQVHaRQcj3HuYrdrJZuagVk+04ubnVda0Qcag5PTQMMFdGAXv7sZOLggAKcN2xSbE2NT/SskUkoyA9drTc9hyusNUXr7d177kUO9pWu/2yr5BFl2JLL5lrhQDzcQCWQUDK+bOLLA8Sbcfzm+3e3z7Hs8+0wuk5KGGVi5pg6ak+rDph3yDTk7wFALF99tiTf7JOALuZ8+dgA5lu08m/jYf580KMBFFcv/DUs1YH4ZaEYjgeZUsRCuTpa8vMl4GVaEzADt73gj3w+2fttk99gLkyBHDZacW5mZaenWmDZLmdQqXU3NQHsZYNiBiBgrXDZVcrmzKahoJoQOCNrx60zc/tsaKUNOyIY7FMDloVaqoowNAIAETNrxiI/wyRt4z3X5O3kwTXGP82yq9oxk0Ws5HY3bLcIHnUTIDlHuRiEKJnjPkpq9ReLFcRwfBcIYXIscvCVjuZ7xuBDB/rp0khmixYVJcpjJvUb0FytkXkjtFwMEwzhRoJ4rFDj2Qtj4j5onJ5IG9jkFXW1/Ri51gJ+QBxg1pUGbWdqDUHRb4Bgopk9UFQepX/CegZ748HcAzlnCqXzeHHajLBdjsa69s4QON+rCBl9zyC+r0TG18RswGy30R81tdB6LYEeR3ym1kjaCSd1aPq3zBAaSfrfIC1Oyplpioq6ylKtvGQ1cqUlSK4VyTioFSiyEJVxyAbJxj3CBTH+lL9jGeeFWQl8hyGmIst3Ec86inUjhBLPX09dqqi2ilcZ2A13tPTZeXlZDAumMHfjZFh2UD2psrBuE0vykJ967PaahRRgxCBjG1bD0Qx5HwU7+nFwn3R/OnU5CiUtTW8TzLjmEz29EkHhE8pyXXqvDGp9ZVNyusnAfD3D/SgvANkRzl/hLxD2bKWTM1xSvchOijamkesohnCHckrZccRnyIlQ3sM7SeMrSzAI6grE1jMj3V12uUXzbL3fuRdzu4zYqLNdu/cYudfdI2Vk7n59c//0jqwCo8Xo8g86EdtPS4VkwZZ6m/+MK5GFJSgaNMtFdIzA/J2gH1uCJB8mNqoGjzMmhyhlmouhYjT0NfZGYwhFSxKXxon1FQSz7yRXaUU5rJBDnKvA8xL2VFOYO05BuEpIjgVhWdxUQr7y5BTqjVCWvYx5qOodSPJEvdiBS6io7eLugrIHsHmOwTSr7IbDeEwAakqpZasOaNig454J86YDOJm1lAEex02m1z/GO4WA0qphTyQTbNf+boofdtpbuhjjnrYc9PIV1V+ZIB1lsBervnYijq6C8tk+mtsVHs3oL8aCkQaa5+UEjFJTUgQDdHYp0cC2kdD6iZiD59CRrsXBVkX9vB6vl6I5Xj+XhveCAR85ISPeRi0xk4IW+a2HvWYR6pc8hf7sCxV1rxrYtB8Dzl2OOWYc+7g/fh/fl7fT30exVZf+/eyhTNp+vGhkD0OCcw+3zxBxid7A5mpqShQj508xKNH8YtVe3ZuLuvYB/HXZvWNkCYTQRSZPptLLnq8rFdR66dCRsxftJSn5sVx4U17DYI2IYE9KqvQ9h6shhDspnYTGUEdCgQ8tmjpTBrYUsk8bbUNW7fbGIT/Z777HzTEDdo93/se7hQp1lCNepX6m12UaMvXLbLzb/wA+aJEBex/0/Y//6Ztee6o+VGu3fblf8OhYSl1eaPt/tPz1ttSb1fdfovFkBvc3dxKw0sODUJSFKIIhRRvOXnKeiHAUiCj62lIUXNLbUuFlZMLn5pUbEtXraF5Imiv/OE5W7iy0KIg63/76w00TWCZvHiWbdp8iGdKZj0Edm1DrV1y2RJyaJfZj390J7b6o1gXT3Fnk6RkIhtoaukLduFk4Sd/dhq5qHMtsSCL7Mxo++q7v2btlaP2H3e9z1JyEqyh4qirD8/+6TXqLCo7SNfCnDQ7uP+4dY322Xd+9z1y20MNbM9//wn705Nb7evf/qS9smGLPf+iCN80rhsSneae9Refx15AHVVUBU4Nbc1k1lMT+4MDEINV5sfy+sZbb7C0ghz76X99z3qbIPZoeJKSUU03MTS79NC4twYbbIvqRKm7yxYvuMA2vHAIkn+/LVo03cqW0lDiwxKeunf8WCUkfr9TY+bS3JZMJnMgLdPyp86y3z/8PHbJlezbPivLxU56eZ7llGbQ8DMTsngrNbDN5k7HHpjza25JwOZcep4d24yF9Y8fp4kqCdVqPuedJJs6c4o14E7z4x8/xroig5xqNEa9iI3usHdft57Xi7dnnn0VB4Qh+/jt19uGLa8xr0btXR+63QLpJfaFmz9tnTTr/dcdKJ5nLLGdrzxnTz7+tJWVFtqNN15uP/zSPdaMu8OXf/plyyOP9vCWF23jH39tt958kSXMWmcNu55iHx3H3SSbcz8OFQkFVn242x68+wU7VFWLEwHW09TGqMFWy+BMXowV9YplK8m/5dxWXWU33PI+LNbT7NMf/BpnL7MvfvVW9lYPThUncdEJ2J4dNYwbzRyQuW/sOmK791RwxqRLhaiRTJxHFCUQxT7cjkPDqZomapUcBqh/nEFC59fQmp9sBlOpHWNty7kjNhplN/MxFaeIWGqRaods6XU2Vb7xMHt/YiKfFyiYEUQQKANW0Qey/1azlAhSEa76HMIjduR+NK8To/2fZrkJ6rBLl9eeSy1Xc1Io8UVuBcSsKO5BTWL8sK5PzajKtQ0RlnFck2ITyOvuI6KF85I3Ufnuk1bQnKkhPRWloZ+Lw5JaKl0Rv4mcObyMdf9AF6/Dvcn+mT1JGblD7I+q/TpLhJwg+PxBs49rcOFaRnmtxHi/I6r7WCNxnONiOXCoUUv/HiLGQ+QtGwoNEDh/0ATaxe9qaFVMwH9H3uo+Nc4aiERe089ZbAzFbVxE0GbPy7VZs0rcWo1SYyfjoLx77f8ibUONdGcaPxlFNeGJZA7Q6HPo4EErx6xmkGafKZx3r73pcgtGjL9r7a1hy+QwaBEegfAIhEcgPALhEfhXj0CYvP1XP4Hw+4dHIDwC4REIj0B4BAREdx1MHhqrOtxb93JOxa49Nt6FvSWg50lA/U4IKJnhjgKeR0PaOvcryDMXPqpsRmeBHMo49WO5mYNSbby/A8IUVURPjB0s77IjVe3WAbEYh/Jg8sO7AxKcf5gI3FBHumwQpYBKBYCOhRgZ5mfSAEUTsAluauuyenJMe4dR/Qn8PSuD9c/5ms4eU9mM/ahoIFsBQJLIqxyDHJX9mPIDpbxtApgbRI2jDv5YyLOilF5sHgH5pM4VkQzC00G3fBtgyjCZt9Eoa6U4iYsbBEgBBEJhWN+tzEWBIALluXleX/alEbJP+1uH4dA8k5uyFHOoc2TLFg3oMgy5MQRzItUs+CBg3xhgMIAIIFQXSj5cX51NZCzIGBypI84jFCrLdSRFomQgK6wW0B9dsBtPYEqnThqX3ac63M/YZYpwEvGTxrimpGA1GcAumSw3kbdS3o5ODFobiuLBPqmjyDRkDMcB2mXhGBmhbC8R2xCDCkTkS0CMbHOjuP9ESHvlZXZDOo7SwR8BsKXYXS/Aegr2k5Gyn5SFdSKvDziFJ6cVlqTb1dddCIkzaL9/4FnbvavaCrBHvvLadZaanQAAfwxbUX7ei6rplR22cXcTQHmiZUD6irjqBTiPA4RTxm0zKtEgOWc5WZmWiyIojvEdhcBX9m0NSsjYOOwt/UlOmVUKQZxEJqbAwShUXhGAus1kKleeboVWg5CLR00AqeJjQg9xbXt2V0AAJQBMzbGSOamWGDlgmUkowVtbrbymw4397NXT7PqPfNh23v+c/fJHf0Dtkkue7CwDd2Pu8YvMwPU3Xcxz99iTd/7Bdr90knUUb12AXB68/uYtLAZ4li14H9eWZ9OwR9y575gdBnhPIOs2l2zDJedMlfwOAiDOSrFTVgbbbgDug3srUEv3WBGk7KpLzrPc6cnmy4LkQS36gy/8lPzFkI3k4FA3CmXIMtZWR1sHipAu64S4VM5sGmquFNQPylLWuPaRURkpYjK9ENIp2ip27LcD2yvseEW/7a/vslHUFhGuUeAfI2+l2NOsRKPq1O0+mj2YMswPfl4IKnOzF5XIGHnRAyhpReDKKnUQZUksubZZqJ+zUG37KDQ9qAR7gwDczM/svFQHPrZyH3EQ8/EJEFFYVE9aJssuUCCj8rm9SdgAoxiqqex0uXvFWP+KlO3AUnVM76c6KCUhpJQaUGIgvIal3JHrAHPfD4guK1URlMP83PioyFgILN6irb3V1UdaG6yrg/nNewbSPPx8DE0Bw1i0At7ycwlYuCvvWlK+CZHKUhpTL3ohVUULukxZFDyx1NdCmhgSICV7pPqFXO7tkRoT0lJEFsSysk0JdXXKIK09hItYguNS0NvMGEMRywqbrMEZZaWQx00oaWsgybGmBUjt6GhjfWB3nZbFGullLlPhAZEjyAZPx142GmB9iLo/xuv3YFcf5JkYoHQEOZ5JkLbzIHLGUYv3QgqnZeU58rcNQqoI1bbWXSO5tpmp2YwDoDLPUSBuELJnKipTDzXhxAlybyEFiyAb43w0SQB+96G6Pd3C/dKsMgxA7bLHXayrrHhp2uAZjcSihsQuNWIEsp988E99cKmVobhPp+klZ0aJPfe7u3BRyLOuhgHbtfOYbd07DBk8SKY5ds68GCXf/RIrqLxENRVM0GDiob7lQSxnQgSICBqgJigLtRvSfJDfh1HfTehexE6c+XKNK2e+YmRnrPxayFsf5G0Clv9jWG9qj4qQErYnCltkqF+aF6TuHoNg91DDsiD+kuJHIA1RUJIp20At6ezEJpgs1piYIKQH+wHMqMD1Ca6jFzVtB40to1yf5prcL0YA3MflDJHWbwtm5Fs8NK1sw1vasKKmh2qADHMppYZpBIiiSSKKeRFNU0oOdr+X3rgKoiCJb4q25559BdvYWjKSE/g75hU7imycu9gr+3g/6ULlLjGhvEb9B9M4jrWC4Qa26Sh+dc+o9IKQYxK2ZZL1ncKa7cXKX00/qi1qdtC8dNn17E9tLd12upMM2h7ukfsfh5SSNf7oGHMQYiGSJgY3ziJstT4dmUMDE88ihhcNQEqkKHeePSWTLPMVC6ZbJo1YJ1GVW4SfcY+EgG7nvXmeKIjbyTGdt6AIFeMMZ8dcUVnP3G2DYOaMMNEOkZ7sssdjOZMU5udbGSrLWMjQyj3H7YHf3M8+PUiO6Foyw+vsCOQV/QAyxnBK4pSUCLvymvPt/FVLyFg9YMewZb/qIx+yPlSk3/n89+2Wd60xdLP21B82sLdgWb8o31auXoCaN82e+OOL9tpze2lIGLdrbjnPrv/Kv1tCdh75tvW25ZEf2/adO+zaa6+xmRecYx3HDltcbpH5UvJstLWG8UbZTH2trqzi7JCMtW6xDdCA9frrL+CEQZbqjDnMEeILaJSZccFyq9q409oG2iwtP9cSM6bYXd+9n/3YZ2suvsh++tNfoRBmr6Thoaq6BuIrzvJpfJJy8o3t26iBccRj0CDCmAdoilNT2WwiDlZfvRKF8Yu2aM16G+lMsfdf+UWajRLtK//5MWus2ueaoCKJMjh86Djq5C7UzTQcocB98KGX7HOfv9WWXnsJe9gum+Cx/e6eB1ESx9lHP/5Ru//+x23H9oNu/27rHMAumcz4KVk8g4XY51dAPFfTjFToGgKaOypw75hhs+fPtdMV9bZ58w4r3wcRlkQDXxZOCTTPzJ27AOeP05CO1ey3o3bumjlcS47d+5uXWHOjNpemlNLppHdG09B1tMZqqppcg8FU8lyvgkwqP7bLNm85wpqIs0OHKmhyibQFPMc12D1nTiHXFBK//NiwvfDEAdwVxmnMGuF6p5OTO9fa2FOff2Gji0WIHffZTe9ZZqVluahd9zIfl9sTT7xmR47Q9EIWeE8T505y3q+/Zg1OHlPJ9z1hr27ea0uWFdvq81fZHT/7lctrvun/3GTzV11gP/rqD+35J/fYd+/4jK2+8V3W1YqzxhvPWG4y5+ey8+zX37rLnnjmmH3pqx+1C2/7gNUc2myP3vsju/jKq236omnWdHAD+xUNTzhWDFLrvHkz7eSm7fbAvS/bvt31POsAzXFZEPglEHWVjFWfrVy2mDp+yuYuPdfyee4V23fZN26/g7k2bjdcfx4W3bOooZB4nEnbOxpoLgxaG7ECx4+3WfnxDuZmH3MNtwyIwPhkYhOox6eloEaFH4Wduxzt/x55K0v+iCgiFljXmbpukZPUB30uGOI5KttWhGwM9VjkoBS5w4NyMEBVCznrkYMNjSpqvJJlcpCa34OzzwhNJNEQ/TGeIUtKEalLg5pzglD7iPJu9ecztv5ySKCW9XJmk5JXnwucIw3nEp2z5cYTQa52TzcRLTgP6dzsT8EZhbompaycOnqw1vFw/tHeIRJXsQtqLIqTfT9nIymtY8h0VrENNenQ6KIMXeqfLJwVHyPXItV/l4PrrPyN5gMatqgLg9r7WEvKwNX5X/uAlLzKW5ctvyz3VcP6IZdF3vLSTvms+vr3Mm8nVc2R3HOAhxTP/YxxDlBj60XkfvvYOxo5G/v4oCjSXKStyNsunEtUy6WEdspd7iraKZ9pfGU7qKyspLEFIpxmn2XLZtrC5XOamoeCc276zJ9oJQ5/hUcgPALhEQiPQHgEwiPwrxyBMHn7/9h7z/hIz/Le/1KbkWZUZtR712p779279trGvYIxBscEYsCHchL+IQnJhxMghRMggCGYUNx77+u11/Y2e3sv2tVKq97LSCONNDOSzvf3aB1MIOefnBeEFyM+wvauNPPM/dz3dd/P9Wv/naMfe+/YCMRGIDYCsRGIjcCHRqD73P33xo8d+0L9vn023AKDnWZABw35dlRjQ9iKTgohYOdW8z1eTVwBlmqZCLwlTwkUkKaBCxAJEBRLwHGaGmMof+obR20/drKtAABurAOlEotiLTalXCrgHDVpHNUNoIUUZ34aOpnYBLt5jzhULtmoPKIoRoZlJ0xm6CBNK9mH6RDxb6DtBycK2SrS0E6CBZ6FHasP5a2URpM0PdS8kCXnAJle3WTCjsPwj9KoEnhUkYnlF8qjZKnZ1BChqTEIaDKIbXQ8zYwEAUKoTibiZfnF39FgH8RScEpdaQd4poHyITA5SXmHF8f2w8Cy08Wm25uMdWYyytswzSbZ9kptwOhhPTts/pSI5fgTULTRPOJaxlCwjZNFqVyyFEL9kmh4JMqCGtBvAhDqTOMACioQpERATSmiAPWmG916LwAYJ9uKq1F3i7/wA0DkZ8GYR+0yhNJgXMCMMjT5Rzcq4/FRXhe1VhyKtCkaXI4KNw4EksaL7JDVuBXmLhWflIbCQrKwapUyr5s8zQi2t4LpEhlLD4BtDqBghOt0oezNzvJxKaiFadgbquo5c0ts5fKlqLy7bc+OYyjGhmDul6FSzaSZH7T604126zXX2AZsEF98/AhK0iecUS1HYZuGskvqFn9OHmAeuXSoNqRASGFcR0b7UNtmWWVxAUqP0w64mUYDUkBIVRm2sSh/IrLBw6otDutF2WI2A8T2oLSOAwXzo+DJQ1XkZZzdNBIbyKVtRZlbMqPU5takWUUh4BL3Y5i5eOhYr7UP99tdX7rN5m6+0rZ970e26+U9lk+u20B0wLLJWE0r9lvOrCxbvXGJdZxss/v//lnQ73TLKykDnBsEEBm21DQAFhqZLBsrykYd4s/n3raTQRdCoViEojGfe5YIxE3aAAAgAElEQVQCeJZhs+ZXWApAXS+2jp1tUliQTQcQUcAvVszLtuQC7PZA+p99aJe9/uwxu+vOG6wYAHhwqMsyc1KtoKKcRh32yYdOOXnIHtRQY4BNwwDgueSPuVAu9wx3oNRZb+mlNGE7muyJ795vR/Z32aFWMhFZM8p7lpW2bJOzLypvW8jHjALqT8ouVqCippwDtgAFMQURkwKMYpOHutcFUIPeip9LAdBhToyGGAeIEawvqR65LY7C1INSsRgVmVReHpRsvZ3tgLWQMlBJ5mC729ON3SwkBwELsk6WZaBjmQgwn0CDUYQRHwAVGJYdPnKWRu0EFtJFTj6uk5DHXFfm7xRNzSGamCGuw48qO9mxK4ZoAVCdhGJRc17ElRRZlPI5xngdKXhU+/r6Af5pxspmsR/rRwFDRWTPulHA1JF/3IrCWTVCQK9LNYDBUKScRPGy0lWOZ1Q29FIlUxcFkM6akcucoF71YyVIM38AO9UoRArZ105JnQ/A5OTgOs1Yms6sL2WWxtMwzyX/MgFyQirzXXN9DFVbF/bFCQDucdReWfx6aWpL0dt0IcB4pToKKK+P8Uogg5x1kerxAqqqyYtFY4af5jCg5uiAk11dUpwDQBh0gP8pslGbmi+QaVriZAM3t5wHLMMpgAzmURTUQVS7A9jo5+VnYCeLLbgDmGOZjpNCNsqrfKy9Ne+G+rE0HaaRjmWxclAjCi+nMSw71HgGPAGFaDQFhTRqo3hA8biRIfuX79xkSy5dZvEFBRYKDNgz3/+urcX6tWzJBus+dcH+8e+32eGTZ2wKoFKZs5PMVeVmamZKvSUyj5wKECFaOWC5H4A/whzA5ZjrxHaXe0npdTKxpegKi6UkHaga+k6Fn1aFCcCUFb7UX2kA+j6Uy3JrcCwxcVQIQmJq78RWG5eEMdkXs49k0FAvwJob6A9QKp31CHAdYA6imA3zPQXU5/ej9Ech7mEOKoe0hf2vC4WuQ26gbjsgKlaZbu5rScWEk3dsEKe8WMI3Y3d+uimI+nvaHSMioAIVVhLrYqpvyC4hL/s7z/5v9l/2085++8bnvmo7IWkIxPcA0HkTWI8ou8GK2SNQhzPuUkeOYSGNIYCzq8jNIhkguog9ugx3Ai3wHuZZBHCnkPuaDglmnMGUbafIStpbBYBO8RqT7KsdZIk2kGM/HMSmGUBeLgdjZGZrz0nSPac+CLQQcOJkYLKvyuAiqqxKABA/hIgszgtZzDep78qLfczvAAAUn5fs6/4BqeCpUd4RB8SpnV0NkKfsSRS5ED7qzrTbhcZexhYAO7GX/ajA5s2rsEuuu85cOCi0Hzhtv/jJL625qdsKC9KtoqIMJT/kgzOApryGL91HfVEkAU4BrBnVgmxUjAXFAsZv4+on7dt//ve2ctlcu/Huu+3vv/VjO7DrjC2fOwv1Kfeo6Qx7k85CcaypfCx3q+z6L32G+hGwzpZGi7R3W93+9y0Ocs1Vn/mkjbaexyKa9Q5hwokxiChPEzW8j+uHlXDu4FFHub5w3XV2/JVn7MzRPXbNtTdZ74VmO9VwxpatmkdNSeMsZczHbuyYV9rL979s77560v7mW1+3v/vOP1p+Pvb6gMzbt+9kDEdtwbyZdsW1m+zhhx9GCRjCwr+WOR9mzTdDpsom+zrH7vzyrdbTftxefP5F++K3n7UGVMl/dddXbOHCHLv6mkXc51YrJ+u9uamNmIawtZKvfdkt11r9GSyEH3nVvvr1z1hXXJcVuzJRf7vt23/3M7v9juuoXRX2i589wu9BGAKMz84max2F9OwZkIqCfQ5JoLi03HH4wIACoF2gntv27T0FEQEHjbEaSBMNzL1xCFUl7KFSufZCyDpILcqym2691Pa/d9yOHkSdnJlhZZVZANXUIAgL+3mNINfqB1gsKS22VRsW2vG6Y7ZvD4rTxhGHAPSRjyy0q65ZYKWoj+Pi+y1ALvpDP38XFTU5t9V5EFouoPwtRSFbZO8fOMV799i82jkor3sAPXPslrtus5//4LuW5s9mTqbawUP1vE669XewH/a2Ww25szfduoma0MfnSyee4Yxdd/1HbMebb1uQWI/zzS1WO2+e3XT3l+2VH2y1e++93+7+ykftyj+5AacQzst73wDIPmWrb7zTdj662375w+ds3YbN9om/+Sq1rdu++dk7bP2G5baF7OPwJGeV8mxs/1tRCotkg63/kQF7+ZEd9t6uExBXXHblLVfamsWZxEy026w1SzgnxqHQfYhc2zm2dM16LLODdv99T9ohzlwVxRnYXJfaPMD9vPIMS4V019TYyt+1AAi3QNbB8QCGX0CuAeypHSicu/sFunJ2xIb+d4G3H7gdRCEVJeKg4k+DAINjiR4/9CUL4RBgoZ4PklgnUpk6Nvas0UkIIWPM5wT2dTkRyG0mE9KMSFUDA+SNQ/SYhMioDNYkHACyIF8lyNlA1UcPQ9Q6vY42pBCOO6NBTi9Y4+u5Ra4MIjO4qEvjYc5zonNCzlMEhPa6EM8KbvbG3DyBx7wu+5rb7aHuQJKSVbFcGvTSvHaWzsi81wTnSx0VEpjP+jmpc3Wmj4hwyD+lEBboO8HvTFsqcz5nPJ3PDAnOIbeKTOo8G1E3ea1JzhbK1U2AZDPpEFUFIkPixImIhATnHDyhc4jci5z9TT7L+EXo+cQBrqdtop1nAT5rBnPCBVgfhZhVlIs9+83rsOoPWR9xCXGMo559RPjUz+oMoH/X+SzCGVGK4QSAc6/Xa63YnadBsEqI+mzfe+/b5suWWWll2S833vP4p2MP6bERiI1AbARiIxAbgdgI/PePQAy8/e+/B7EriI1AbARiIxAbgdgIOCPQdOLnayZG63ZN9Jy3vvpWVDfjqNzGrLNVjQ2e12mADwD4uHnglrJUloaOnaHy5pDz6VHfRROjOBcbwVSaTz2dNBE8qGsm7P0jTVYXoEmchMIIZe1EYhCAF5XcOGpRgIhpXvt0MxxRJNZ/gK70EJLTaLzSoeMxH3vHSUCQMEClGgm64ouNhA/dv2mLNVR28UHLTcUKEmVEovKoBNDQeJBdY88I6iYsLMNOk0LWybD3sUjLBQzMBDRJQXU3xZ/30lwKKeeMJkkUoCREZyOCreDgMBloMOkFLjmg6L//ctS/v/76DVWwsqlogvvJFkwFBA1g40Y/HjtQVHx0nF2w88GJUG7RWMrAwtIHuMy1qFmkpo2aIAJ9UwC/ElDntfV7yapsJZNQzXCQIY2Uk3Er+2hdhZj401czfR1xNI3CVkaz3Q+w2kHTpk8qBsGtgAkB2abRxJHltSwqpcidiqPhpMwvVF/JvE8KSjEpr0dQJIexL53C3rMUxaNwjZZB7OcYF4HwiYxrCs2kdCzgklELD/bRAM/NRpGDbStKu8YLDTTXA4BcBaggSwEfih3r4bp9x8EA4m3OrKppFv9Ap81fsdRq+fefo2ztGgJ8ppmahjICKITrBjCjQTZIAy4JqWs6VsoXLjRiv1xs1109n0Zxt738IlaDNNJysWBMYV7IRm6E+eSi65eKki9M8ys0TBMtSBMLpaHUZ/EuFDfV+fbJL3wam+okex7l1dtPH8G+2YXCJ99KyguY7ynW1RoAIGpAvBZvn/nK56x44RI7ue0Fa9l9wFwom4/0DzBmWB1PDNn6zQusZkaNPYJ18nj3lH3pa39ucTmJtv/1F60bW9tE7AKbaXINjQDooLxSBllXV5/TICwqpLlfVQZI6ULB4abRnMddC5O/2+o0KE8cHLWU9EmsG11k2brIDy4DqEzHwvFVa8XS9maavgJ/8+myuQGLJrDunsQWta+rl/knVR3gPQrNgnQ/zWpAikRZKC6xxLwi7j02oD/8F3v1yYN2FBBqVBlx3FsBj0k097JQVEtJSKQdwA4gj7LimDMy4EsS2OZIzhMtjaZhbjpAI+8nIkUcBISIctpYT1L5OYQKpl+Y34ny7aGJ6EGZWV2VyfokjxTr5wjNwQhKPSdPlHmVwPdoaNj57yxUyokAr0HUG5rTfoDuFACrCSZ1Zx/gV1sH+WqoeAuyAX0HUQViYZxCni4W4bIClJLcBcIqoEf0kAlUgAKc/Egg1SDtpPmufDw1YCPY9BbkFToqyD5cAUBUuX/MxUEAYACeTJSHKShtmzv7yDNFqTvlI5cT4MpZhc6CnM7Lc+ySZQtMnaFhm0auYnGJD0CPXGsszqcALZvJPezuUzYugCsgn5wK4tW8NcAbgMwk6gf6SupeyLJSle2LBbyjMDLU7LmQNIYZYxqm1MIwwEsamZuTAIlNzX3WCYFjBOnLGIBgCteTBnmkGGtSD0BaB9eenALpIXta3dnFXMnIAEwE2M3KhgDBZ68/W28+MqGLi8qo9VhEdwD6l0KEIb800Idtbr9snwdt1hzWLLVgoA+LWoCn/n4ACayts7NzHPtIJ6cVYHdUwC255n2oEMeYD2F+ViofbpGFAFBlD59KDcxLG7Dv/+1tgCMQCQpyzZWebVv/9/dt7rxqK1u/wRoONdtDP33VDpzttJ5JGuJJWGyTiZ2TPK346h+isW3MP/YEL8rRolLqFLaW8WNSnWKzTCEbBORkolMfZGeMetjRTasuyh5TPWzqHIh+FrbDAgM8vI4nFbCfP4tnLcvqcioe4GnCh8pz2DqwjZ1QHi4/n8tYZ5DB7YW0kZ3LvgjoMDkhla3s79k/sbaOgxCjzGXV0Enm4hA2x93BOGvvT7Q+3B+UzZ1GDciBiDMPxb3AreHhbpRbacy7iJ04o8xDrpk9Nwx4msxFpwMCxw0HuGcZ9je//FNbtGqRnXn1FXv+oRft6NFOqyNXPiUn2/JSsDaH8DLJ2onwLRKGclkHRtzWg3sF2yPUinhA1HEDp7Wy3HQiBchyDQ9bAGV3CmeCdNZRIhakquMaL+3ZLHfsdbXmISagSq0PuRx1eZSaER/HhBWYo3vOuka0PX3O4Jst2FwA+gydTQLWZkCw8gMGZKHiL8WmtbY2m58fs27UaxEs3jtxXBgho7WsItVWrwdcWjHLMgH6xrFDbq/vsuOHmqzp3IBDzAmhMs/ImiKntdoZl4qKOahEL9jTj+6D3NBuV19RbZdeBvGmu52s2GZIPqjaRpId4DaPPU0Z7AEIHP19XbZg0wK75Kp1VlBVbrsAPI8dPW2f+/O/tnff2G73ffc1R8U/D7CvkBp0+tRR9iIX9t+rbd7iWkuBlMSmYudef8v6u7ohVEStcvZcK5471+JQMYuspIzqhFHWEAeQCTfSbA5jEdZNHMSjumN1ljdrgfkLi2z7Uw9bEeSS2dVVAJHv4/Lqtdnk0wajbVZUMduO7Tpkx/edIcqg0k4cO23nmCsDZC+v3LTeegMRe3v7Pmo3NZszyRzGpQuwV+r9JUvnU1/S7Njx4+yVgFQQnG7YPM8+/uU77ckf/LNNefLsNnJyu0/tsZ98669t3oxCK4AwlACpoRrgt+5co50+fs5qqufa+tv/2L756c+z7wTsU5+8xUrns/eSr/7iU6hmT5+2zRvWUKNH7cUX37bxxDTIAD7qLfsWcywtfYp7ssIKAAWDEDlmzpppW9/Emplrj+KK0AQo39wgx4+g1VaxhjLjbeb8OZZbXmVbme81lZVkexfbEw89ZTVYyRfg9lFQ4LFTOMW0tbcxH3y2ZNkKq284BzmHtehJd1S3bupDYniUrNxCW3tJNXOl0JLm+DnjeK0LVenffPFH7FV+MmIXcDY7b2HIXyL6tLagqsXt4NLLVlETRjGuCdmdn/mcbX38eTu496iVQgwIoLSM4z4dODRkvc2NuChE7frrl0MS67cZELbSHdKT2dobrrK9rz5nRZxx+rA6jkIcWnTzzXZh7157GAB30eLZtvHKTZY+o9gaIGM2AN7PJzM3DNnutWe224lDLfb1v/9n7JnryQb/vs1eVmlXXruC4yPuJblZkAkEEpLnTlzCOE4STz38qu3YVs9cyLTbvrDOVkCYSSzPs8hIt7360DO2+4UDduXlV9j6z3yK+Ztke1583o6RoVuVl2/JEAoLZvmtcglnieQcawEs3771fYB7MqcBR6GIWAKH/jMo4ElpodZ7qRlUFoB5x33hQ7bJH/w7qa6o1yGa+aYgIkrhyv7NGX+U/XMEYJAHDeiD7OPs/bBxnAzbCcgiIZg4Uq1qv0mgbuRBNNW+NsDeGgDEHKauaX9W7n0ajgl+t+IjVHxEwyAOBXLZJCywIHvHMPV3jDoVggiVACHSj+uQD3LlxIRIq7KJJ+eXs30f54ExyD86N2R7IBFSK+SSITt8gbAj5Oxi8MLxiB18iv0px+cAxmHOp5OsP52V9LkVJRBhzU/HoEx/C0cVqCtClM4vOreIpDpJndTZQmQSPfc4z0oqoDo3cKaKT2IPoC5LZRsadRm8Jz6/wOFptfOvnxcuPsfw59DhmMs8j2lv4zPLBSVjitxpKY8hGi1akGMrqbM6M4wz/lOsEZ3JdE2ysHbOVwKPlfnr2DfHc1/cEDw9Tm3RXPbhBNDT12jlkAc8mVlblt36422//YAV+5PYCMRGIDYCsRGIjUBsBH7fIxADb3/fIx57v9gIxEYgNgKxEYiNwH8wAgONz/lOHHnzQk5yX0b8cJ91Yac5gM1oX9cYahpABFeK9QE2JqHKEyCqHoIDUwI+JMmLlX9OYHNaWoDKkGZuPwq5FHKcRmkOHDneakdREwQBGMcAR+MAEOkDoIzw0LRACSSmufNqNNJpqmShoMtQ9iY2xcq203sqP7IVNVE/4K2Apt8N3sp6lIYjAEQ2lmpSRKnpPIFdpQyFQzTqe7HrHAAAmILdPw1rYllGBmE26tHiXMA/GvBh1EIDKMak3ssglylEk2YE9e4Iaq3BYdj9yuObhmB+6+vDWYj/vgkiBaIbsNpPIzOFxtAwstseWPlhGv1uEDQ1XgSGxU2S2QtolYfqKge7Vlnkiq2uzyzGvazexLpvaJsC0AZ8I3N3gsa/9F8JNLI+fGW/Bd56AGcAlcDbHBvqHkDYeLo2HrqC4zRX6Gs5TTUpeuJpSsleDtTJybJN5s9lQalwM4G3ESz+4hKx4MSyNoF72DYk8BZADdV0khSXdOozaTYX5GBRiy1uPGDHnDmojlCInjvfaCfrTgOqYX+H3eDcRQstH3u1MI3/loZGGwVwivIaicyDCV67ZlYxbPzZqF/ayWvtQC2XjGVeOkodgJ8h5SqOATSlWCm2kQ2NTY5989VXzqLJutYeeuAZcjbPYbmcQ86WPpcAQsAWGue52TSEaVy1NHXSmGMOAwqkyJqVz1iN0raQ+bxi3RJLz8uyZ+/9mb32NqqdqipbsXYlYAVNzsmAhVuDKFyabIoG+x33fN7CqLD2PPuSFadl2ZnOZjt0tI6mcREN1HLbctuNqGQH7MmfPojt5IRtuHojTekk68Q2TopN3P3swpk+LKjJdPXlAgBNAEbXY/OY4gDT+rN8MsEyUN7m5Pito6kVxU+n7TuAEpIm5Zyl5Va7oNayAMktsdQGWy9gm/hXzP8p27R+rWXhzT2u5iQgRTIAaWPDeUCPeKuZv5CGdbZ1N2Iliq1kBaB65sJLnbxQ4zO+891f2As/32OnsbweYPwmHZWH1HFRVO6Atxj/do2gEmeNRQAynSYocxmOgDM3kgElfMrsBWyYYj4n0ViNBxgYoHk5hMIJ/Ib7LUBYClPlgkJy4D0yUKFXVeai4JZduUDSaTvfQYB/3UefH3tU/jwYxHIaYDEFQFBW3C4A1gxUZlIhtjQD1LQMAEalo8guoJE4isobK/cBxkw2ho4MFlUtaz2VTGvNfTVFZf0tw4FMmvECZ5tbILVgoynwVrmPlRXVKLI7ybXt4t74HLBuaJj5Jb/sRLJTsQuPAIwOjwqY9TD/BQZOr041L6VEcWqQ5jnKGTfZ0OXluQ6QEAfQq3UUwfWgtwdlKqrmbtknM0c1RrovsoeXE0AiwGQ8oGwq1u65WHong9qOMgezAPMqscqOYIPcD4lAQHMGYGki6ibZxXZ0BmwIIkuEWjgOeCtgzEt26qyKbFSFydOWs7gfJHHPRBzpwQ5RGXY5OTnYaFY62cGNqKkWM+c8gOB1Z1oc2+EKVGcWF+Ta01ByYb+Osn82KnvlDXaSxyvlqgNc863mruwURS4JAvIGUGC5Uat3sOcM4ZAgFbaIAMlybKCGK6c2DHi1eFa6fecf7rIu7NWTIX8UVMy3d/7lXlswd4b1M+aPPvCKjQVQzfeErb4f9VCy19IAw4t9E44iNIi6VXVuBKWt8pKLAJw9Ur8zv9VojigDkGa/sgtliT0KeD8kBwQpbAGPI1KIUkNSyVQUdUlXl4bSOZVxE8A0ReNdSuTQWDdjgYoTAL+pAyIU4weyYFkCHgEt8rjXyYC4srhMiEtFfRvi95QBGnKyp4HmIPVonPglalM7YEo9VvkDw7L9B+xyTWLjnmJzcStI0pwDAEpOybALWEefqAvw+5AN9Hp8u7n2NO3heGV6IAl86TtX2cbrbrH3nrjfgu2jtuPdBtu6jwxxSCk1OeR7srai/KyDu7Lu1LiXdXMrNbtniPHRRoyVNrHKWL37UNR7qWGAFyHmJeCDSBs+rKgLyCDV51HmpNaV7EHHAEoCg8N2foh7QajuOMQHx+pUc0IlRwAGqO10ijz7C1M+mUOHi3ubCFkoi/xpHHHNw/tVV2dC9ikC2Ef1hqKto2XEsc12A9Jfe/0GmzGbPE/qaWVljZOX3Uae84H9hx271DB2zWHs/tOx1C8qwUa8uwd72yOMY5wVQtRZuWyGLZo/i3rTbX3Y8/cHomTntkj+y+tBpmEjHeK8NI6DwqzaCrv1r/8X93vUDj3/kL395qs2a/YCW77sUvvnH/6rndwdgECErX0GBI1Kv224dK4tu3ol7g/x5JA+b0PU4wWzai2Hs1b/QJ+d72i1/DllNnP5eshE1BdAtTjW/DiKzgRZb7N3tV84Z/ve3W05WP0Wl9dY6bprbOdLT9qebW/ZltXLbAJVuxSz1QDAOeSOdvG7RTMXWtPx0/bSMy/ZlsuvAzgpse9865+N5QZJDc14YiokDABi1NDjKKPdaUGUhVifBvqosem4Y8zG5jXZdqFMvgAoGc/rf+Ord/CZ8u3ef/mxXXXLjbb5ahS/9cdt31svYy/shvwwaJd+5Ao7V9dgx4/Uo0odtk3rLrfjJ0/a00/vsFWrquySKxdB/CiynQDHA1jNU7YAeSvt1JmTRAhgtU5tnXLcUrC1Lk23VWvmWGnRtJo/OyvfHgYI7e4Msc9XY0F8HtX4kN31yautELvlM6hm11x2uWVjI/3AP37X5s+B2KV5sO+A3QCxqQDl+M4d2625PcDacNkdX/wsbhkL7O3H77fyWfMZl2L7H7fdQ9RCyBbiovHpu66EoBIiriFgadjBZ3pzrelkh937Tw86QPKy5auJ+uiyY2eOcZYecpSYbZCHtlyxwokxaOo8gwr2cubEYXv8sWds/SUbrIq80B0oD3ftbLfQYLeVMx89rNt+xj1K8bznT262Pbt32m1/fJfhV2+t+3dazaXrrPXAPus9sMfmos4Otl2ws8+9aemcCfPXLLJ05nxva4tt2/qCrdm4wcqWX20773vUHnzgdfveT75onT0j5PD+zFavXQaQn2VhzlJz5tdCkuxEnd4DKWKmFdYusm1Pv2IPPbTNUpkbn/zj62wBdtEB5eDmFtiZw0Q3dPSicCf3ed1a85ZVWlwPecFkJzee4ozHa2p/8GB/PQL5brAb1TCZ621tZBaz97jJmj7Cma69F5cAQPBEbIulIP3d4O20bXqKaxQHFI/j+iLiSwC79mHO9XpOmOIM4qK+5qGs1Vl6Clt8nihY76rZ2m6pTWx2Wdk4MrD3drNHUHaZo9qepVzF8QPb4nTqt4u9wZPKswrPLVEBt8EJwFsiLrBYRncLucipVEQc4AKAzXgia18OKknuDGz3cV0QOVNONvwvBbWwCHSZmTh2cOZwokc4cMfjqCHCTwiySTLnXTdnoynq3HT2+7SiNgxwO44rhZO94nwJoJ0Gtz/IkpU1swP06scu5vTK0lkgbxwFVI4TcsuI59ypc42IX4OQpIYgXY5QWxz67G+QPX/9eDMdMcA5QI4qPA95eQ5JiUBQGg1afmaCbVg/C+vtREfRP8ncS+Dinaxe/inwVucHXWeUfdPFNcnxSJbPovi1t3dBCPERpTIXtxAIVQmTQ+HEpMob73mw73c+ZMX+MDYCsRGIjUBsBGIjEBuB3+sIxMDb3+twx94sNgKxEYiNQGwEYiPwfx+Bh39w5w+rCsf+R2luvLVgDTjQiWUySpx6lCoJKG+HaTQkwpZ2yNkOeCvxKvqli+BtGFsyNVPysTmNkOcZR+N9nDy9hsZuO1AfcDJVx+U9CrZBR8MSQtgmYyEsIPgDmy43Cr5sFLDZNDmmkoIAHoAR5CKFaKb//4G3oo4rg5WeM81dGgw0tpWDNQHwIiXUCAqFfqxCA7yWGuHTPHvsm1EHpCLtKgUszSULVoDZKBZsE8oWpFEhK7FQFLUWCtiBQeXDygLy/wG8pSXtAWDL9jBmND8EBnSiQiLJ1NwA22oqyU7aBYAt8EPZtyVYi0oVG0fGpZRYavLoM0k9AM5m3TSeJ1AEyOr4PwPepqROWAGgYwrq2fa+CMpb7gFNcg8sfSn/JmSFTINGY5DANSbRaBlDY6Wcwt8F3sZjS1kgWRyAWydWcr8Gb4E5AGvdjJMXW7xsrHmHBntQXQH+oM6WulOWtPWAngMANkFA9XnzimxudSm/gyq5p99RDI6hhhwIkM0K6JKDCrSlfRDVRq9NkmFYAQjs9QBKoKSdBIAP0awtIatwkKziZqwZy0s8tm7tejt1ot7OnG6gaZYBGJhqWagbMM52stvSvR5A4BwUb2FICgFzpQK+8HFGudeNjY2OdW0VFrYbL1mCmWTQHnt0lx09NYI6oMoWrqoBNBKBHMYAACAASURBVAI8A/gozyuzKXL1tu/b43zGbCxzvVjU+bBjbWkbR/E0YTMBsFZfivIGcGXbfb+wPXvetatuvoYmZI4No3odBngpILcx2BCxbW+8TTMwB0JBoWMR3dnbwNwL0BzMND9Zr+mAAGqkZ/vSrbGuzna/VY+6pw1V11xbvn61Fc6qsZ7BASucUWtNu7bb4w88ACBbYiuWL8amEDUqzU1gWAecH2GuZzO2ubVzLQqK2tbQZBkogHzllSipmOc0j5/++n1WtzdodZAYmsk7leU3CIID3mbS7E5mfvYGlFkL4CjbPYAtpg/zSkpJwBaa/dxW7C7xhWZOuLn3kwBCI8x93S8Egcxv1jwNQqlcpIjPAiQTSFqCHWoSgDPLAFBNWZwAQTRsveS5ZaACU4NS66F/QIo/Lz87nfcsy8FkGohtra0oV0etqLgIK8585+eUMadO7phselF3qcGotSUQcQSFo1a3h2ZsBLvgVO6llDMB5uEIanw1gHVPCrH1PEcTekAgMACqsoJlRejz59hohNo5AsCcqKDqFNaslIXD/1aAHfvBi81SgYA+1JGZgK3FxenUAFTUNHDVtB1E5TeC/bDFZ1gjIabDspRWvq7GXiA36plE+TGzdtM941jxogCmeToGMaS0PAdrYoDckKwbRxzVTVp6LiAUduuQIIJYyEekzOT3gyhw3bxfPiraGWXpWJKy6lFcTlE3HcU+Nb6nu5vPOIod6nwHeD527ASqVZfNnV9Fo3/A6us62As8AFR0uxNQ5MTlYYnexxiOkr1L3jLrtBsl+Qi+rWpQC7j9IENPzd1gKODYRGdmFllrWwBQHmWT/K6Ve4vyVNei60jC0nd2tde++oVrLRjutpKVKwDsJ+yF7//Qbrr+ahtkTv3q3scZk3Q7zN7V4tjKM1ewwyyijvhotEewo3fRnFeNSaTeyuZatWQYFXiQvPNRZFOjzDO3y+NYXmqnCKMKDV90n5DN5ThgZGqaFzKNLDlR9KLWSlXGOg19J9uQHxobA0Al73MKYLYdhWEbikqpmLKZu9kQc4pKcrifQe7JgGMnrDqbJst8WQVzj90oZlO0XunIjzPHR9mHemm29wXITBwcoo6zTpin5WVep86KQBUf72VvCEF06ec6GDM+Vxgg2M2cXFaRj1V9BYBqmq2/c70DEEf7+i3c1mcvP/OePfDECWsPQmTKIc+Z9ZeaAkjAYpAq2sVcdnHNF7g37b0CLjxcF/WcvNeZ1QWWBIA5HgmwJjOw9E8CFOkH9MCmvAZLbT5DGCB4BJWkgO0EXDlaID5c6KXWA6KOM176SqVOpGI/oTnuAB/MceUVC7xNUdYjVUtZ0HlcRyp52CRF2pL55ezJQw7olltQYefruu3QgQZBFfbFL99FbUuxB/71ZXv19cMQzQwiAe4DgOEiB5VRE6O4HcQDzkxCGOnsJjMaELq0tMYq53isgLzU93bsshCgU2HhLDtzttuOnmx0CElwyiB7YAUKeckD8SKfn80tqoGscxSXgHbGeb5tvOwa2/baXvvlAy9b2kQuCst8CBQAJQmD2JRP2ay55eJCkR/azB6HPXxBvg0DKqaRs+7NzrLTg/V29fWftLyKFewR/fbGc49bV9MRu+zS5YCluD/4AXUZp/4TzZa3aLkdPnQIBfVB27x2jT394CMA6i7A4yUAu6VkKndhHzwbpSF1hLlThKq3F/vjUYgwFZddZm898Jg9+sTrzFVUhL5CO3OiBwIGqtW0gJN7K5JMDy4DJayVTZs3kCl9yloggET6Bs3DPnLlljXk1RIJwfkrjTEcQI1cVOjj31HZMe7B4IAD4nWxX2qvbWxoBxycw/UeIRqgwgGuZs4to9xEbd+us8yRTMeJYNmqOfbaW2/ZqWPk+lK/xonRyMpOIgd+JnsDDhQAT01NXeTjHneAqHHm3gBq2bvuWWpX3PVpa9v3nl2AaFJcXAFpwLBVPmh+Xz65wHtxDMizG2+6HACpHYeOrVZZWwmRbC5AlN8GqaFPPfsWNYg4iV6XtRPjAFZsmy6pJQN3I2cezhwA7iOAk93EF/QQz9CME0octcyfRy449fZ03XEIPzg6oCiVcrqA8bjrrtutvvU06mrU4ajx9+3ZB6i72bYAvn7vr/7CDh7E7hwiy5c+90fkqXdCPDtKPWy3S9bMw03kGvvH791rH/v0HxHjgLvGOE4Hi+fa8OnDdvrge7Zw6WKLxzb/wJvv2aHdp2zVppW28PrriQ6Js3cffg6FdaOtXb7cztWfs9bBQ/aJ2+6211/bbVtf228bybENk0VbUlVo5XNymOdHzIMLydW33w4pIoWa+mPb+2w9czTTFiwoNX9uktXMq7SClWtsqOms7X1npx3ef5pxcXPOWMjZxIODRKr1i5yF483e9w/ZGbKCywrLHavwCOeOYc5+k5DX6iG2nGviEIDCOpE6/R+Ct/LRh4STintNbVUexAAXhMogtSZggWEPdtYQKyFnJWJNnwcpMIXzdiJnh4mIB5AXlWy8x3F+iGJ5LAJLGIJmAMvkcebQKICp3CmEfsL7cB5w3LxPDgL3dEg5YxCpunqwv+cII7cSZZhDJ3BIZHpuSQO8TifmAXjZIXD1sJeNKpOcqjXJcwmnAOo50SW4xiQQSxKChKSvDDJqU1kvg4F+zk2oWtkbRCRz1LPaF4Mjzp4ilwjH6sj5mgZvdV5RTIS+dH7RuSdeObQ8RyjX3iHYsY98AN4mYhsdz7fQ2wEQ6+EAz2iy86e2/kfgraN4vvgaqsNy1UnljBXP/YtiHz4DIsqVWxZTx/sgsgQZSwgWquXUMJHqppXDiifhXMeZT8+LUt3ixQ2BBzcJ8utramrJVJ7Lfj6q+/CvN3/1wc/GntdjIxAbgdgIxEYgNgKxEfjDGIEYePuHcR9iVxEbgdgIxEYgNgKxEXBG4P3XfjK/rXHX0cpy+hc9HTDkR2ygA2vd3hCNiBF1MpxmhbADbeIumgUOsIrywi0AAXY2PR5sSdPMBwjWj83oODZ2aly9d6rLDp6hce0hm5UfdbDPUVQeMNylvJUSUqqmFKwCM8i89dME96DgnaLJovcJoRBrQXk7MEJbgEaCE37379WvslbkCjOxkcwm89YNsDgOYDvFG04BoASQlvSRjymbYWUgimseT8M2ihIt1R21QoCLMq49kUbkGIocqTlDADJTNHxGo27rGuC/lTcI2Ok0RD40b9REUePEaatMB0391tfEZAj1YTwqDdj1/H4A1W0XoOUYVs/JTkatKPIoqqRMRNEqMCCbxmca45GKWtYNCKaOUhLjOQyQdLY5aoOADGGarciZ+Ts1uaUJ/jdz1t+4BpHq3SlRq8jC2pPcry4AgB6aXcoT9NPknYAZHyHX0Gk3cT+TaNbrI/XzZ1FABbejvCUry7FNBgDBnlDgbWGKGkZYAwaYG2rCowKkPe+8dzwvkER3OhvlTgpN+QCN8omUcSsrxiq5kMzXfoAA8mqHUGElA9rnAnaWZBdgy0azbGTU2rBhDWKVK7Z+H82tCI1/r6eAjD2ApF7ssQvTUaFm0fRCEQlQkAron05+Vi+qwSiqAB/Wn8muND4HDToACDcK43TQfTdN98HBXlQEY1i+LbCM9Exyd/fZEFm7XtSGUyiZOzo6sdl12aKllTTAUaAAfB/c22KvvnLCOlBupuWSo7iw1NJk/wcAWIVihbdBuXrBUVLmopQNobaIRP0oZwCrMuJQOaVbDaDogd0nbN/BQ9h6ltncGZWoF1ItvSjD3LUFTO1EO/jCW/b2S7tswcz5tuGydajcesmETLTm8z2AxydpqmZYVW01NsxVdhplUs/xJhRnXTR9w1xztvlpSk8wnmsv24g9bZodRIl16thxQIli8vPSyApGXZmLOpD7HgB8bGnrBOgD3CyrsNT8Ijp0KNROHGQ1kRfJunnxe89goZ5ghwaw+mZ+RlkDE2rEgaj6AcOSAcACQaAUAKYo80mEjCQamulYCaYxb6UUl/ZDduMhAGKBrV7yz4A9AXRo2tLwVeM0TmsbC1qtgTTA11Q+gwcAKQqIOt1dVB6ulJEAN4BVaZACphWKKHJRzMrlMJEMUOXDhWi+y1J4EPVZhOahQFiBxlKiuhlLgYkCCgZovE/Q0BVYKiBVjWOn0cjfyWLZgw1tH/nffb3kLFKLpLydZE5PYWPc3UMDFPtQqeqVC+esf2Y/E+uivbvWrBS2WEkzlh+uDWpq6r+nIDnk+ydR3RbSaMaikfXmA5QH8gAY7uP1aX5jL9s9APEEkFJKRJFPElhbysvWyLpR0/i92GaTZ63GuFQvUt1KzdPXx9xRRqgPBTzg9wVUyD0QNwZREE1SO5SPq3Uex2eeOSPTKgqo6WSnjqsecL9GqFECW9WI9aB4FEFiaGjIUeJmY7NQVIqytK0HdSPgGkDmxFQQQIv7gS1+U2OfY1E5a24+94s1jOIuSm3V51Zj+gOlj163f0DK22HeI53PDaCO8k4ZiFM0eUPcswhAborsJif67FryJjeurrHsMgCz5Suso+6CvfvIk3bjtVdbQ0OXPfLoVhr1XjsNoHIMZbzQo1wUm7XFqOonRpx8RMdyEkDRR73IgQwxARgjZpE+ZwCiRBK/M3196INopHvZ64IjKIpRD/kBSJSFqJqSSr6vwFsfynupZPWl3MVJgFb8qfn8uCdQI/pYZ30D/c5cyRXDCGDSeR3mc4uj6p4ATCrk3lP7UK+OUL8EVufl5TgKMf03FR6wIJ36NkKWaCd1C7A8CytralOSlFgQkULU9DqyjC8A4Er/KgKEgCQv1zu3wGv3fP46q71ink2h2JWNRRxzfvj0GXv9V8+j/Buyo9jNJvogZaD296ESnWSvGAW0j2ff9EIoCrIHdnRHOBNM53RnoDiurCgyb7SLfUqKOVwdWlDCAb5nQR4oYk/1UiOUNSmCQzIEi0mcHNrbeq0P5W2Iax7lHofV9IdEJMW+8tSDgCXj2gsBMhREnMj9SgVM96HMk2vBTHJLkyEJ+LNcgH6VjAHEGzJ+9713zs6c6sDSuNA++7k7HCvOf73/GSstK7frbljLnnLBtr/9LvUgk/3JZaMAkAuW1DjAYxiXgYrqMl4zCxvfGicy4Iff/gFgNHnpVUvsnZ3HbRD1nYd16gLwLYZIk5Obxs+h3htiT2JPr6goBaDKxDGgzHEeefyp7Xb0eBv7EkShfI/NqM1xQKGeji4shFtRCppdcvkSK1wwmzgBVLXUWA/rW/bk4+ytl3/sTgsNTNm3//KvrKmhxW69cQVWv0WWTI3wA0g2nqm3SLdAE7NX3t9pt3/mZptHBum9X/sL27BiuVWyRzz4i/uwAV6K4nQBNroXAGTTrHzVKhuFkHHu+DGbMWemvfH6dnvn7b22dPEaiEJRe/7FvczvTOx6lSmOi0poiL0xCfC2kHUwYGea2rln2IZjrT6JMl0Altcb7wDUSxbPsf379/P3WAyvmG+Xblxh7+9+y5kbCeS6yrL+0KGTNmvmXDt7to482jLqAhbxrWfsc/fcZU8/8Qb3sA33i3L7+Kc/Chjea3/2P79rl2xYYZ1dnSznKbvrj+9grbjt2OHjKHpb7ND+k8xTAXRu1K+19kf/c7WjoD526LCVlVRZEz9z4RyWyKzXurONkIYGAWpriVjIgqjVZD1ki89aXMU8mWE7sZV+f99Z6gN1iXiJoc4hmwOxZsWqUluystQqZhda/owKGxob4n4N2pG9J627tc+uvuUWwOkO2777KOcL9jUOBMoEFyBXXVNFxnKDbdq0gRxxj/38p7/EWcVnJQVFWFAH7Atf+7K9BWnriQf2UbeHbP6CWWTxpkLgIc8eYkDDmRP20Vtvg0QTtPsefMHuuvsqbM9nWA5Zta78WTbRR5Zsx3nzVFZQsnLs3V89a//6yyfs0mvW2Sc+/1X8yuPt+3/2NZTP58lf/rK1Du91znUZGYX2q58/b1Hm9YoFS6gZESuZWWJN7Q0IzMO2eOViFOI32Mhgn71672O2izzkOOpbdW0x9+Ymy6xOZ0/FVQLSx7tvHLJH738DMBJyU2m2Q04oKS9xgNO8vDyIFedsJyCvn3iGDLLoh7UfcEZo4yz6/lGcHaK4eDDno4oJYf//8LladVV7XULCKGd8bNOpNXKamQJ4DHDfewIiNkJ6wso9JZnaytkhDULAJCBmiHO/iCzyH9AOrTNuHPNVrjxB1ugQ1zfGmSaeM4B8dZy9lZ9LIopATkJp2OGP4dDSNwyYyj81RsqpZ7Y5KtZEarmHepDFuk4QmYzXCvFzI1LMOtn0nIgBX5NR8vp8il4gXgImgQBadmDnzKEzt7Z2uY7oTKNYD+XZC7wd57yTCPtN5LDpr2nwVs8ccor4YD/V+WWC2qp/yjbZUd3y04nKY5FzDy46iaheBUT38zwT4bkmzBoZ/XdxLx88OGj/U4RKPNejzznJdaTxogJvx3nuS+YctGRRiS1ZUG7dKM0Vm6G4epdyy3EI0vUJuNU/pZCOUM9TcENJ5NkiDWvputP1dr6+maiIUrv+5kttEhLcudbO1Z/+m6fe+13PULE/i41AbARiIxAbgdgIxEbg9z8CMfD29z/msXeMjUBsBGIjEBuB2Aj8hyPQ3X0i9S/v/lhLpj/ku+WSEpsYofF0povGBxo9mh9B2XyhuNKDfpwsDvn3ZCnoUBUmKc8VWnYCYKwfBVk6jPgxmtURlKE8kVtz17jtPtaNTS/ACl6qCYCUrgmpa2U+pkaJchVpitLoz6VhnE3OXxzWaPIOc9HAwISLZhIWzrDkHZDkd4C3agwmYyuo7NosGjsuGrxSCEYAACb57pdlMhK/SZo4MjsTpJKIois8RWZZIk2a9IjNwD5TtnxhOqHjgIYj2P1GJ2CQk3XWR3MdsSzgCcADAO9/FbwFrTY/AEYOdpmJNF4GUCR0MTxAijRwBGBN59ZOCoAFxKbHYpkoB3yAV5lZAk6VYSWLYi/2gAPW3A0cRHNojCbSlBo7UmvRRLpozPpb91lNGOUs5tOkRqxl9LusG6WZ8rD8KJHCytal2eoFONdruN00DlFFdpD3GKWpJuWtrEXjaABJtTeOajeOJlQh4LIyN3HaxoIV8BabVNmhOWmevKesoNNRXqUgxRTwMU5DMB4QLgur2WxAUw9zaBiwpLm3jSGIs3yaen4UfG6kTQk0oAZRoQy2M1CMx5985Qu2aPPl1nx6Pzmv++3tN3bagQNd2B5iI0x2pDIBfQ4gwnUCEKYkk2lL438IsFvKBTURpSj0ADjkkCep5MYoinHlmSWhWOwhazIJgCAlOZPfIfcVJUV+oddm1BRYvnucsfbYrAWrbRCl857Xt5HNRw6eK525n4QyvNnmkjeXn0n+I5mhUaxroyjhAjQ1R0DBXAAsxcV+VGozrP50t+3cfwQlcIbVov6aSTO+dO0smwKImIp2WrQ3zg68dNAO7DpqH7v9FouS1ZmECja7stYObXub9z1vM+bOtqLqEvMBILjJMQ2gLn79kRdQAqE6wabZmwfAO2+G5ddUWBJ5lPuffNYOHjhgC5cstpraWpquBZAnAE8gWbShgJYSbgqwombmTFSgeYDpNPxQuR16/i3b9fh7NPxSbXfboPXT+JuQ5R0KDvUEs2joS1E+jOJphIbkKPVAykQPoK0fG/JEB9REwc087RsWCMfqY60n816TgOlaa1PUCGVN0/ekESlFKUAsSlwXr6HMOgFXztrA1lNAvtS2shScZL47DVDNFYDfZABSN9apEYCgMV53lLmr2am/T5IPMqBuGELIFKBaPPNQQPEUOccfZN3qtaYbjtNrsACpVTrzsYsxkkpT1sgCmScSUNaqX42qc5wG6IQaqVy3rkkK12l7QyXnOv+4+H9qGP96WU6TPUQyMZSEqLWzZH3LumIMs7BqzkC50jfQxTfK2bDLyYEdZI1GhYzz+RMAB+UKIAWzlMngj1aS5yLHGfUx45rhIyPXsZRmfkOGSAREHBzqAsyCxBIkqQ4LelFYBKwLQXJTu+fU5PI61PghVMyA3SKxKE9aloey7c6AhDFKZrUIOwncP+UGjocDALwTgPFFXLuU8igHfYDnw9Tsxh7Wo9fmLmSuYRnfg3owAoggsNYBrmXZzr+rEd2Gqn6YRnUWlt5SRgm0jQAUjkIe6JQ6GgUyZcvyc8zuvHOzFePwUDSnxNJq5ti+N9+2hvcP2s1brrAjh8/Z48/ucJrHZztCdpLvScgTeWSgV+bJVp+6qUYyn0n1JZ8XlIpdVrVA+s7nE0gr22OhTQ6IDTiVJlIHAGjUaUCj3OQaBXxPcb8jKFBzWW+yVHbuNqDNpLIjQwoRV0OeOu+ovCBD0Lz2UGMnIRtE+YvJi9/OXAAgdrH/yNlBubchfr+0tNQZqxDZzh4s3ZOS0qy9tYd7O4xKGTtSQMtJnBpckBbEcRgYxC2jZcg6epmP7J1eMt3DkJ/S2bOLsM3ftLnGFm2qstpN6yzZX+ZkL/Yf3GE7HnneDh8ZxSWDesm68PvJlgW4SCLaQFacUgXHozJNzcgBXI9iRY6dNxbISjLMQAFanD5s2QVY/rJntLViIQ45ICUtDleCKaxruU7U7qM4cqg2i2Y1Ssb4BGeAYepJD3thCNDBxaan2sBQUUcAdWVPLTBAIDRgukCj7ETU2ezvhblk3VZnW83sEuzgMxzyxQT24u++fQRbVlweANZ9KOSzc5JsxtrZduXHbrFEANSOI3vs+PtYI3O+ObT3uI32TNltn7qCswg24qEuauMMFLxFFvL67Y1nnrPzJ1usvHg2+bd9tv/QWfa8FPbxqM3Amr6oMJt7Sm3A5nYuAOh8wEApuUXVGKbWvbH1oO3ed4ESkEktC1hBcZpt3Dgf8lIB5JlSe//1vbb1le12yZaVlg6A+eIrr0CWmTIvwFUGwF4KedulZSX28suv24o1c23VlnWWD0GpFZt9N1q+bbt321OPHLF1SzIZh2qrXrfY5m1Ybk1HDzMmxZYBkWffKy8BlDfali2X2DBnsoOHD0HsmME9y8SCv9JG2efe3r6d+xFgTJGW4gLS3jZmjzz5DkAVRC/2dGUvy9Y8jxiBVauX2vHjqCjPXYCQkW55ObnOPjsFcNMMUEk5strKEkfdfKzuJASlPFu5ZI5dvmWt1fF7TS3NxFPkkpGtPZnMUdZdJDpmSxesxImjjjrXYx+//ROAx6/Yzt2nbcXS2Xb3Fz4OOHsIF5cW6lKaQ+pyAxBmUVsmqKMt59s5i3LmZI2k4wbwqc/eyc7eYY8+9ixA7jxbtnCVbX/lbWs61UBtyrDWjhbyjYl0KCJzmzU9RI3MycEdAOeV4YEkO7SvGRUtBBbqhM4AmzevxX1jBetv3A7s3e5kE1/z0RuIAkFxCyC8/bW3bNOa1ZaFjXB9favtxVK6C7t7EbG6AVVvuOlSftdtb27baatXXGIXuP797x2wT952NREZLnvwsafsM5//DPUo1R7++VbiJPr5/T6rriAHeWLIbv/YFXZ47z5qZL998wc/tod/+hOUsfvt03ffSJ13m7dwpflmlkGYBDTGhjYns8xSi2rtJKDyz753H/d4xL70p6h1IfDc+517IbDE2xe+crUdO3WEvYy9m+31mUffsTlkNadhYTswMujEWZSTWRwF5Fy5dq3lz11gA2eO2EvUiaa6TscF47qbt9iC1RVcbysW28zZpDw7cbgJy/D3sYlvhVgI4QKF6/x5NbZkCTbO1ICG+rMA86ec54fK3DIbpr7UtY3Ye0e7UelSTXDMUU0UeVB1b7peTH85+wUAqR8yI0Ynzj4Ukf09AGRQUR4UDrcbQglnF7kGUEqdc6j8YwRqTiCZVW2WY4IM2YcCYzYIMUPPNphaOOe46aQQ9mGiC9w4ipDYwN6GdTGX0c/eNco5MoHnBr0v1BIHHU3ktTycb3OS2Yv57yhnmTBjHISBJFJKnJ6V+HbhsJEMyTBJZyf+Wy46spPXEcFFXRHJKjSuMwzO2LjuaD+Vi4aebSadvJjfVN5+AN7KCUNkKP339M/paKEcWzmQ6AzF33Ms0ftP8pzB0RTHGz5zWOcvaq3e4Hd0Zh3VrM4xjsqX/Ze9Lpl9JFW58DwflZVg/75mBu4qhrKfOcHZD9x2GpDmmj64PpHhPKxXHnycOIaSokoIYhFyvxs4E1BXcH7ZdHmV+fJnBC4EQuV/9JX7yciIfcVGIDYCsRGIjUBsBGIj8IcwAjHw9g/hLsSuITYCsRGIjUBsBGIj8KERuOeOK77nTen7yrWrgTZRew2hdg30RADraKD3ohpKdpGPpAYBDUoe5JWD5yTKAmjIenCKRowHpY8/i+wqGl/j/UMWQVnXCwC898SgNaDWSaTrIuVdEspNvBwdwanwCIEQKbJNTp/Oj8KH0clXEuhCS4aGG9mNo7C59bMOL/43jxLqP2QAwvpg5WcBHsQD7IzTcYmg6huDkd+D2mOUhtMUmX4CgBN5P4G343H5tGCGzQdAVotlqEAn0cwFIAWxeRwb99CkdpM5Oc3OnxTIBLDzXwJv1RtBMZCFZXEewLTgnZ7BMesGOCKt1Xl/oZNTNIT0wmLfx9MEzkEhSP+ZJiyqM5S4iTREDBvO5gtt1jmYDPAM0CK5J9ek5sr/FbzlHRgWGng05VE3BLmP3cgCEtSop9E6CgCjzMI8VB5qtIRCsPOxo2sn3ytyEbxN9nK/AKmGRgWOoWQAfBd4q3TCDmyTPwBvpT5UxpajFObvkmlWuWXdCVgSpjEnVW0c6sQMMiP9WBnrjg6QSaa/k8VuPmAK/bKLCgfuQ4DPCViydONiW7S+1vJKfdjCzrBAS4/99Nu/woL4mOVkZwB65TuZwJpPbpR0yv7UXJPbnuwVZSkn2fcYagw/+VppzBUpjjWX+CMacygbGU83GXVSPERFBqB7N6OmyJaitmmlYTXIXF+96SNWmFlsz3/zO/bsS3ssF+WAH/A4HvY4PAAAIABJREFUCQvpKlmIYos3BXDrBRzvZ1yGeY9EgJOpqRErzC7GXjTZ3jt2kqZ4pq1bvMRpSBYuKrQklI+uBOwlLd+6jw7Zg997yLFx9ALKTbqxqBNYC7B84v3j1otd44KNS/m9GYwlVuUA+tsfe9kOv3cIFVmKJSMZKQQUXrGavMNMckTPNdo7KHCLAIMyUZallhU6dn0+1A4JgNpN5xscFbwn1eM0TnNrc4FCQ7br+bcteCJIvuug7UHF2E3eZQi1RzzdQBedzmzGMZWm4CgA0YisZR0rQV6HeZtKI1Yqlwj5aMqa7geAiwLKyVbPpVxkCBbq9k1h/6sOppQhcYydlLJxahFqnfEesk+VzV5UWaLKsOb+CjwUTiqwJ14WszQos2muS9URABgawp53XBmJqEHjnUamiA/K6oVawPu6ITFIEZjM3B4MYJnNvJH14DifQT8bz7X4AceUZyulrwDd3p4B1gVKtHya/INx1jsAEEhQ8YTsC7FqpOhw73VRDnWB/4nkIZBWDehpQsMHX2qsuiEp+MiELMqCNKGcPGwrg4DElYAfqWQEd6O6CtN0HoMo0QrTYwACCvjVRfAW0Jji6VhEoxDKx96xMJusv1wfrwt8xLhJGWoo+/sBEqIQDqKoVvtRD3XxHRqTComxQCkfFxcCzIm3+bNKaMDLkreXscFeHFBdyh6NmUBWqW1HADfzcnP5ey/geC9jRZPb7bNAP7aSWIEmyjUAu/FoCAVt35gD+MyYTZ5iZIi/77PB3ukMPI23nBuyydAdGxvFRnWIejvq2LImI6HW/e3H4rmrs996yA1ORA2fgVK8rDjRPnE7GZGAQv4ZBTaORcNjP3/QfCj3lqJqf4dc6vePtpqXfeZ897id6cHKEgAqB+VtbsooICvEIIqLW6g580KfQ59vGAQjURapqHFlo52MMtxRQ7EmlKM8SY627LqT+V01xMfD2Can8lrUVFlDZ+Xg2kDn3snwlfoaYD3BIRFwD/QaTjajAFiyGPlrjcEoe6Oa9lpvml/OHEU5NknBCjPn9JWOSk3N+UmpeB3nBe5nL/sq4K9yniMiyyRjt4nDwNgIis5ucrI7yKsf5irUtE8KQVDBEpu8yjkQUeYuhKxUHLZ5m2ZbzdKPQBZJsLYdr9qhV7aR54q9ad2kdbBXZvjJB04nfoA1koSakVvEeg3zOfOYO3GQPbCLZU8MAmjEsacWZQ5YXgn2sIMhwOUEACH2yeSwVWSPWQ320H4AwBDW8JpPk8zFSfbSMMB8kPvW3sfYsHwSHVtTcuCVv85nl2WywAMPoK7XUZvHW3FKyIq4hz5v2G796GYrm1mMCrgT9Va5tdd12Y53jtmud44A7rlQL5bapddttNKNs7BVDVjdgcPkqo9bob/Y2snZ3PHWTsdafdOWRZaP9TSHGtZ8kR3dd8b2nDzkWOjf/vHP2ijuI9/7p59aNw4R5VXVNqc6i3sM6QPAZhBForJPF2EnPmuOn3neB4EsH5eGs/b+3gvWSuxxPzWzqjCB3PZcq51ZgPtBoi1cv8ESUf8+9A/3os7sNR85441nG2ySHNIE5ms/VucR1m4cNuEr1860z379bms4exob551Yl3JPiLVoxA2gILfENm9ciYLUb1NVWQC7TbimBGzh5beSh7obm+XzNn/pPGs4dgBiz5DjRCCgMgRwunjdRnKjW+yhXz5ot15/pVWSu3rgzT3kzHJWQz19trnF+nqwqSYPNUi2rwFm1dSWOM4Ibey9HtZeMgSfFCxjVeXqTl1wcoSzXdh4AwIOAqbK3cAH8ehPv3gnY5dvu3a8TjlEAQ/43AkpRsSQ3r4uqy6tpP6m2+tbt6FEXso8nWu/+uULxCS02x23XWJX3fZRe/hn/2Lp2bmAxL0QDc6inpZSGyJYJla+EJWCgTarqsmxZWsW22vbdtuJU2dR/q63KWzST+3Dzpp6kpLK+RML+0UrZlFbcS4BtXOxJsMwHxL45/FDnVgON1O/mLvlXrvjs2tt3nVXcaDIwT651Z796f12/Og5++tvfZ36f95+9IOXcGgJ272/+I498+P77ZlndlhZdZVjsT8MAWPZmkq76tq12DS/Y+3kMedm1tg+1MIiuX3j65+j7p2xJ8k8nj1/CSr5fN7/hDU09fPaE4C3FVgy19tlG2tRTc+yxx573q69+ipbefUV9v5Lj1t5ZY6dPnvEDjaYfeKzN1r1qvnWfOygHd99wHJ8OZa7YJWVVNTaj7/xz7Zr6267fOMS27Rhib34wpNmwwl2/R2Xcg7sA+gvsb24gewib3ju/DnW1d/BOTdkq9YuYZ902TBRAitWb7RUiBBdp5vs2P6zOJXs5TxSaWvWLwRwH7AmiF2JbE5JQHcuCCaHT561Juz0x8aCkDcyqWFGzS6xfPYnZWkLwM2MT7WUwiw7AlC+9xifGYKkSGqTOJckkIf7AXj7gUODlLde8mp1dnORTavtdCRMrQGMHNNeyHktmbNtDmc2nR8jo5y7IOb5vJzzUcWHRFbkvC0iiXOOxRlIatpRHFgiHCqkgFUWehJnxXHIo0wv47jM+VUq2zgbFJmHM6qLM6X8ZSY4T4iDBWzK/s1zC3EDLA6HNCN3jFGeP+CqOW5BKSKdQUSDFcv5ks/GGpYLhcBxN+4CcYCqI1j1i5CWxjOQD+eDIKRZAZ/xsOHCnNWVAzz99evMW5GQ5AgyDd7KtYRzLnunnl+mHUV4ToNUJMA40YXil7UwNMRYKLcXNwt+nVOerDd++1FYRw2RPqU11hnGT3yOi/rtFujMgXnhwnJbt7IK15fzrCNUv9r7II6JbCOmmq5dERqq6drr9aii2p6dWWCdHf1Wh4231PLV1bNs4+XZ2Pvn/uTKzz74hdhDeWwEYiMQG4HYCMRGIDYCfzgjEANv/3DuRexKYiMQG4HYCMRGIDYCzggEg435SSnx9U0vfMvb20VuHHaVTfU9gLdJZO2hROCBfAwgRoCYGitSxarBPUWzeQJVaQLgRRpdkxxs4TJRF0WCQwASA4Axybb/SCfNQDKuUrIBLNE88tqJyprj3x3wFgVECoClAM4Mmg1uACFZKEZpYocBdwQAB7BNVqqUQ49Xt8Gx9Zr+dwEv3sRhFJ28N2rACZrmah7E0aTvAvzrH0EhBQAY5wCd08Ci4MHkyTRefxi7trDl5idbcTbAM4CGPkuEZoQa372Azq3YSAcBM8Zlach7fsCB/89MHb2Tm6ZMXmaCo2Yao/kNFm6DAF5hQORURiSMIjhKMygOIGGKpouL908BSM5InSS/iya+8vUA24ZRcp47225dgOvTNmsATb9h1cxn5jXjAJGmv6VwU9IiY8tF52SiysO+WUBxH/akcdgi5ueT8dYTBGAYI4euBFWEG6BmGPCFZm8Y9SrgnhxBU7B8HqNBNwA4puav3jeDey1FWpDGk2z4xLt37D3VCJM6Emq/C+A2HaBDWZ7uoaCNcH0RGlKyl0sBuEjF3laI9mQSIAm2qzmZHgfwHaMp6mJc1BzrCw1YJzbRXuw+15H/tmppvi0gi9aDenfno2/ZT//pWQBTt/kAg4QORmgYKbdSNnbK19Q46HNIZRcPyWBsbNAKQbxmVFdzv11k79WhHgkyviEAP1SPNF5zyKgrJwMuAzXimtle1kCi/ZL36gl67O57/gQl1GI7uv0he++VXdbXBRjs81sxNoKJXhpWNANpE2M3CVhN401WeMmoQZR7F09T/u1tp2koumzjpSuZHH2o2ibJJqxGmU0uWlEuyt1Je/GhrXbkYJ2tXr3MUbX10pyeWzvTOto6yLQ8Z/OWrbJMMuQyaSWGaZS3tHZZZ9so4MmwjU8GLQt14uwlM232DHInGZOTNLD37jgCkFVsefNmOuCpC+CvOD8d0oPLeju7HYWp15eH7XOmnWo4ZQFUff6UPDv4ykk7cnzYjrWRzQboiEDMsc0rwpowm5C4PtZaAs1KF4CRwKpJmqygPhalmTfE2hscROUcBVhnsQtMjYc0MJYIMIh1aTz2mwn6c+ZpKus1hH211rRWmdagVLlOE5HXRWPjgPFxgHmJcTQ9ZREohTq5dDl+fhcwqQ+lphR9qhWJzDnVkUnuvTBUF+srBfVLXl4ymZfUImrZINaX4wB0EzQlvcmsRhSPCViCpzLX4qawR+5CiYTyVNavYbJDM7EKjkOFfRpnghGsWtUEFalEPoXK6dZck5nzJHVENWratFBwj/JMBexRd/jsGYBuBWRA52P/rYzUbmVuUk+VMTlKw1y/hSmytQPUtPI9AhgtVTE/7OSAanw0nglYmacjM8rP9Fp5qYdMyHTsqGUHPWW95FQODgw5Sr5RxqAbtZFc8McjUuvTgObP0riOolyUUFXFgMYAkzgORNSMpbk8lTiKKriQJivK2Z5eRwklm1PZUfb1trM28gBdJ+18A8Awqk8pQ7PShllDzPfkeGyWcwDlnELlgNOD/SEAO1wMAOHV4M3hs0aYux19IRkt0LhOclTDHsZhEGv0ru4+SDPYoQNyZmFfmUdm6FpyJ9cAaGRiMzzAvXn16adtZvlMXnvM3n73MPceYgEkh5MAwucZt0SIL+mpY5aNRMgHGJHu2GDyuVA3pQJKh7n3Y4D9EYhCAYB8AbspWJ1OKYOQXOwoQGlwBABcjWvAPoEJ+rM0LJfjE/h9rK69vIcHwHdKIKwyyCElyAY7KrITIw1vCOUzawsVfBLN/CjAkQp4MiyHIWqiwFo16V2ohKXulQLbh0rQBSig8q4Mdl7Ree8RQG5ZOTtNf14lEj/GeyfbEPV8gPvb2R91gBBDvR5Hsz6VsYwnh/Xay2ZALsmDQAVphjzKBR+7xuIhpBx75TnsdNvswpGgnTw6aIexic3CXjYT4DU9TfUboB517MjYhGUSAilguxVg5kJnyPpG3dQa8tm9w5bqx2KcsNpuwM5kch9dgL2VmVGrKs52wO1Rco2VGywbe41PkDGQvfRAL4AxrzUCeG4Af0GIL3HMH9mNCoBIZfPxQGjK4L4tRhFcUIJVvjts5bPKrLqqEmDYb+0N3fb+mweZV5Bf/G4sbK+36tWXQGAgU3PrO/ZP33zAUS4uXZ1pW66pccDoowfIKJ0IWAlElqs/8TGA5wHb9vRLTm5wFkD3qlXrLd5XYa89/oo9//JWLPc9qFYh6rB/jnLPMrh3FczBTAgYypftmWq1BFR/AwC258/0WVfrmDWe74a45LXK+RBzuJdj4yiT29vsox+92tZ98uO27Uf32StP7gEIWQHYeNLZH9IBn5r5mdEebIircm3zlSvtENmnZy/UWyYq49mQLJIgJ83AFrl0/nIb6mi0YHsLVvPx1or6OG6SehJOtu6mBl7PawWzK+25X/3KCrCuXbF6hbUAykqBWIMi9bXHX7RzbSfsEpTYEdZACBQ9wHdSss/e3oVK+RzZ6fnlAJHEVqCKTcGevbKy0KkDvd3YBgO4K0sznTU7AgFrCMtl1dgJapyILiIzSL1fBRB51UdWYpcbQJ0NKQ6ChM4IIpjIzaC3o41c4VL+fNJOAuzdeMsNzj7yi58/4RAWalBvXiCbVhndCayvEdSkbO82gv3r0gXzyBguZr/m2shY7uBwtXvrPohIKZYJiNze2gFwjbqbNSHS0Pz5FbZ80ywU3+3kXLNWwKVPHGu0oW6fNZ07xl41YkU1fvvz7/5/lr9gKXV8zFq5Ny8/8biN9Hbb8kWLbf2WW+2BHz1mDz65FQvn6+0TX/uSvX7v39n27fvthmtusl2v7QDkGrM7vnobdXfAnnvxLSstns8545gdP1Zv112/xm79/Kfsvm/9CPvYduoVtY+zYVlevu1+r9fOXxi02z91E3vliD3/5Gv29a99imoxbN/+28ftm3/7ZauZ78Zu/Tjj4LX7H9qNKrnT/u7eL9n8j2yxwaaT9t4TT9n7AMFrNm+yZVdeac//+FF78pE9tvmSBXbnH91m9//j95jjWfaJv/i8JVCjo4Cf7z74hA21tVgFebLnL5yHIIcFOPbfI2PkrmpfgxxZQKzCOPb9Tz72Av+EBDJrIXMhnnnehur4rOVSH5YvX8rvFnMeaeWznsWaNwFyWA9kuQzcWwyAGCtl8rGbm3ptDLv9YcDa4x24yUAASqEGxznuOr/Ohf8AvFW91LlcQKUTXcLPOHmwsCxEeNEGn81ZLTcbYhK1ZQxUVyRTD44s2s+C2uMFvuowRIlGuEtNTmQOTgOjshpOZB8VGcfDBpskO+OLrh0CJuXCEOWsmyTnC8DlqMhhEEuUoysQ1w3gK62qiJhSnuocEMc5R/bFyZz/dN1yn9G8FyFHzyciqqVICcz1y+1F51XVV9V82cvrU+l1pCp2iIgCSCF3JFy09Zf62CFD8fyj8XFcTORnBDkgCjnVzTOW4jGknhWoGwS4HcDFYwLSWpizvJTniglx3IwuuocodoIDnONPFMExI145wPxRGi45YOOsIxwkINdu3jwbsmeec5/1GZznKmX1cp5Tfq+uVw4VKXoWdMYOK2v2NBFNGxtbrQfr/DB2Ruuw5l6ypna8ccw/54Y/+dH5/8wzVexnYiMQG4HYCMRGIDYCsRH4/YxADLz9/Yxz7F1iIxAbgdgIxEYgNgL/pRHoGqo71/7c31VPRLpRG5GHCXgLbouqjsxFHsSDMN0FLiqPyQFwL4K3UcBWNTUEvmRiDZxPIxdkgAf9AN1lsuiOdNiBMz0WScrGOpeHe6xlQUYdtvYH4K0HMEiZtek0OQVcyo5XbPIpQJoeMlV7AjS9BUxeRE6dTKaLWbNJNBZ8KKt8NAqUnau8VQEq8TT+2gBfB7D6VSPYAVbUTZludZiLxnOURmg8WXqpqVM0Y33mo1kcjQBsAjxFaX73o95q6x+1IQCPcRon7v8H8NbFe+dmxtHwB8wLYZtM02gI8BaI2byAb7SEAG+l9JLdMCCBrGdpvKR6wlYMcJeDjd0YzfMWGsJdPWPWh5pYtsQfZGf+203W+Mjams/oNI+cXE1hJ4C3AFJqbmWgpmLoUSORD8Y1lZfn61ahDEM1lJnhNKYiKKI623usGeV1GKVEEk2oNKxcwzR9B1CMyQ5OX6k0SKXyG6FpHwXQlXmtY6urDEZx9h2l1TjgYDr5h6jl4siy7e3hNYKO8mCSJro3Pg2wxIu1sCyGAX5QogpYy8QScJQswWg/KmMBssybcRpDfprbuTnkMCZ125U0JjOTy+yR+56lSRtEqeThZ5ingBICRKSsk92r5klvb69zXRk+1L7cc8Up5uVn89knyaNrB2wFMATUzs4pQaFIPiMkgCwsmVNQ1FZmArJnFtq+vfX26pvnLRlr8L/8X19GBbPYmWtbf/K4PfrgywBxqTabRnOEeZuZg7IEwH2MBlWIBmhVdbGVlecCvCXYK8/utX376m3ZioVWNgOrWNRAGek5qENQIVUXoUrOQN1y2nZuP0yG4GybRcM5m1zcCA3xAexnG5tbraWDtUlTLA3r3gqapSl81o72MGqebtREmHXmuKyo3G/r1i6zNBTVcZADDr+yw55+/HVUVgtt7aYVAAqAkdhyuwFLOsn5laovy6drTLQT9Sdt5uqZVj5vjR34xZv20AM77DTAzjBrLcr8SqaxmYe6NoumZz9gVioAUiJNyKiamajSJpm/wzRW+8j/k3VrHKC1VBjKTY6jCRuWspbxTqDhGC+LbcYsHSBEah2pE+NZa8pRE4Qpe9qoagUrZRrpF0gh3T+52oC3sstMouE6gKI9AiA8RkN5Ug1e3iuJF5tASSWSgeaxD2v1AoDt3GxUkFrjyGN6urqdZnR2Jo1sKWaiw6i0AIOZn12omjMzsTEF+FMudCbN7ix/vp082QjoNAyIIHt2XYsAyelmq4gNqjeOfTLNaDVhBdwKwJW3aHI8KkYypIu5p5lYzWsdDw5Og8QiG6gpO+VkxZl1dI1aV18YBbfWMZ+JcY+7CAoKGhYY7qV25qNiLypwkdULUAuy0UmupoBBjaMA4W5AiR5smIdZTCLEJDIfojSufSjqa8iPLSlDXRYaRJGNlSTgsdaFNwPlDmSGEA37YZRAyiV1UbtTKFATKJZotwP8dTsAc1AZ2qxljxsrc9RWhaqlkDuG+lEsY/8Y4R4EUISqzg1ha61MXceSEjvdYdkpYykML4BRhOwAcDc2FrEh1HIRlOV+wNR0rJ2LC9y2cHmBrUKBX1Rabdtf3uaQLmZUzMJC/YztfE+qS8DvaLIdPxsgixuFM9adqWljlpvmwZJdgD/XOhKwmbVV2JamkFNJXh82jnEUhCHlskJASOA7yOuWlhY56tlk1MyyLY7SbA8xtgKdknmtgHLd6X37BTgLFJBvrBrf1FztK9qXErHDDKDEGwU88KLuS6Dhr7nhqKaZMuPUSJGPBLgPYTusryxU+VKUJ0NkknpKxALhAgLNBHzp51O4XoEXYdRbHpRNAUCyQVSzvbgo9ARQabNXeydRoQGuFWVN2cc/ugZVOrbsAG5V1Ne5t3/E4rGsP/LmS9Qznx3f3monD/fY9nrAJEgzhcRfZ+cCULD/yuZ4kLqveuql5nf2B7FGZV4GtdbcVp4KiIClbyfXP8HexDRBbUUdT+e7EBtwlGQhMkKlCBPBZ5x7y3YKkQLF8PCUdXYD+pL3OiyluYgJIllpD6OeeKXIB+yp4V5sqcnGTjjJznfU2aarNtu6q6+2fYCzD//iGetrgewDD+hv/+Eblr9kuW3DjvapZ96wk/sv2IYNNXbjxzaQE47tcVmR9eHk8YvvPmyr5hXbANd1qvks1zBql6xZZItmLuKzJNjJE/Xk4x52bKKTuW/SA3s52yi33k9ucZwAfMgrpdggT3Je6B5vtxAASFFOrQ31AoYBJvd1QSjDEaJmUTZ7pRuA9ijzKWQ33Hipbbxyix3fccDee+MkwNIUVsTn7M/+8gs2CzDj6I4d9tYr7zA3hnE9aSNv2Gu3feLjNu8qLJ6ZO0Pn6lDRsm76exxQuRDl7ji58J7Zi+yBf7jPXntmt33mjhuspqbQ6upPOT+7jpzbVICsra+95oBwsph/6MFn7Z4//ZQVM7bPPvwM6yHDIb9U1c6yU2fPAQCeh/zCvkPkRWdnG+e1MZuB2llnAhExBN5KLegVMcKXiTq4k1qZYPPIbFVswACHxw5Ac9kQp6HSXbI41wHxNIenszqTrKwMm18yyE+dPM3fZXJG8lFbT9kC1Myd7HFvv1XHnA5B1vDaCHupG4JDji+bmgOY+3/Ye884Oa8y2/fpUKm7OuesllpSK1o52LIky7ItOWIbsI0HE32BIQ5mPOB7OMBvYJgZBoYBg8kYA7ZxwFG2cZJk5ZylljpInXOuTlXV3ee/dktgGOaec7+c8Ydqfo1tdavqffe797N3rfWstVgT0/ILbeWKQnvvp28nIsCDOvZn1lk76PJ3Vas6IXNHcY+Jcg7NJYP5+luvseTyXDu7dw+OEkPs6XUoY09ZQjuNJ4Xj9v57r7HVt62z5Fy65pKyWMsp9vsfftdeePIZWzh7mt15511WfabdHnzwtyiBUziDrCUjOoHraaIGpHAWirNzh87YqgUltvlvrrE3t72BXXW9zZ25EkvhrTQ7ROyzX/ioFVdOt+98+TuQ24rzoPkhdcKu3bzRDh4YtKee3O4yY7/ypU/bN77yTfYqj/2Pr33W/ucD32A8x+zr38Iaegwb/DZyhZdttoeffNx+9Nud9sAXbrEb777NJttrbQ8uHCdOnOPc02Obr73Fzp6ssy3PbbfFS+faLWsW2au7t1klytmNH/0IjW/9tvd3z9uxXfvt2o1X41yQTBVmv6T+jIZpgKHeDI50uszggpIKO77nmL3GuktLJtu2coFz36mpqbYzZ046NfW6detsGvnPZ6vq+L6AKwC57e2cv9iji0tTycLNdc44R3bWkLGdZA3sodUtIgkhZuU+/1fIW7nrTEJIivz849n24mcA8YZs5cw99ro02R+jPMUlQqbJHjXVQEiOMmfV+KTPHPpskEhzyxAKZNdk4M7SePzQiCZ3BS/7qYfPOPqsIJJ4qmFHJK+yYzl1QKZqf/JgV6/XFnns8UJUUpOjNKSowca5S8B6ejgLKZ9XY6jXkzW/CFfXUKjPUuzn+tKa0J6gn+n31Az59r5MjaucC0SQXiJvZe3tHG5Q80rl6oljPV7M9J3gcwR/DFmthjHdn65L535IWz7XRCCyRUZPskfouegc4RaUPnkpO5f7ikLe6kxH2o352HsyOJuMspflZ4/ZhqtWuGtp7+ywRM4M7rOGLpjm1Chnfl2vzlwib9Wcq8azgsJia21qgFAm5IKzSHNjCw0FayyYG2hNHBgqveqr23Roin3FRiA2ArERiI1AbARiI/AOGYEYefsOeRCxy4iNQGwEYiMQG4HYCLx9BHrGmu/f+i8f+peM1DEUrJAvXcPWUAcRBtjfCgjfC+Iu21IfpK1AEGctCTAwwof+ACBJEsSnHyCgIDPFAc+j5C6GAXRbuibt2Lleq4Z47AWgiQMc8ovIkSLtovL27eStgIQ4usel6pgE7O/EerAL4F9K079G3iaCUhSmRyAisIGdgPgAaBEKNAkRWc97DtD9L+BlCoyZOoaIUvFA9KCvhehBYUSGawG5oyW55KbSfe8BsBfJ2cMYdKAoGQAMH4bU8jhb1P/zLxE3GLVZLtLXYDB6MXNqirxFj8jPpsjbcYWF8gVUD2ANcA/ZmpmT6MBvddB3oHS5QJ6hMmeHUAROATJTSr8/fkmYrJwtZ0F7kbxVdhVkVibKgGypfyFvnY0cKpfUPCw1CzJtHMR8DJBOAJYsLfHpJVsXNZ2UhQBEXh56kuyVsRkcGJEdnBS9ExAaWLYBTg0NobxFgRiHTfWkiDvJ6GTlzIVFAKuTITry8nIsJxm5A6pMZUQqW6yzCVvU+n7IEykoU22AOZHAaxaXpdn00hTeo9uiHcmQEV0oavR3s1E1HOTbAAAgAElEQVQDorQsiJJzC9ClHF2Uf6OoarLTsR7GerG2DhA9OpWvOARaVVhYAKiXjeKny2WAJmKLHAd5NsHvZJKbV1SYD3FKnmcX6o+Gdp5RPn9flnYosP2owFC25UDcXXnV5bZ02XIy8U7Z44+/iFVs2K64caW958O3cT3p9sz3fmlP/3ab+SDy5syZZt5cstkcUD3iQOQEFL/pAO0rUe6cPFRjLzy/G5J6ulXMwWo5oMYCbJuxpkxNi+c5ZToV7Rsv70X5mIH15SybtXC6NVY3Wrhv2BYsWADYX2X7j+3D4jFohQU5kNmJdvhwHfc8afMuKweY67PKWWU2B+WVh+YKZfL5ckrtF//2Q9u37Yx97N47bMk1CyFbUNcD/Ie57iEIfR8Zn+CI1jHYZdMWlVk+ZMaFZw+Rx4e1Kva9TUNR1rtUKfFWAA+eA0A5oFrAulAGtpRUWnuDEJ3dqLFGXNacbINl7TdFZk6Rt6xH5oDsUBOZo4kQq1mQYBEsLJOw4gymYAsLuKm8OVmYynZ2gKzKSTc/qQ/Ke2UuBFD9ByDbRlFmD5LDqWYP6RTjAFkFQMdDpkkRK1IwyT/hbFezs1n3KKqYbBCRftYDKYnk/vqRQCX5ZQncD1GDJXQw0zUlKHtONtwiXgLBFBoIMp26WyqtfsjpfhSPUldOaC1SoPQ/qZUcaeuWJ9fllLdTChkftpS5NHLMgERIwm1AIKzAWwGesigWSTYOOdQHGd3agV03nN6Amh0AYONZX7z4RVNmGZRD3nHHuelkP2eyNmhukJL3AhmRYUBm5fYmYXnY3C0SmHUB4RJhTGQ5qsGlVFslSrPC4jyUc838LhaOALQJkN5JNCn4sNbuQ+HW2dnjFJ/ZOekuRy9Kcezj3uvItiVW2r1mPCrDrCCkZ1keQD9Z41hweqgd6SkZ/P0+a2hVYwXrlUER6K0Wj3jqPGHoTtUqx4V45oVH6j3+eHBAFutB1MFkRuf67PJV01Go+5zqfWggYs89+rxdRq5lBMvgHdiF1tZ3UjMLrKEtZFV1wxbx5vPNPPGGsN+lcYN9wsva92IhWch9jALcK39Pcv2orC5h6wXaJ2jfcRaW2OmqJgP6i1RXQ0goFPqjtfII5G0WTRqZGVh5ko+ZoDktrTX3F6LZKZhMgwAzT+puNQWk8FzHUKCP0TAQkbUlz1jqrOysdJdr2w8pqpqejLWn7K991A2ppiapR+Dfbn5IxaQ5om/NG2DyKfIWSXU/mdc97A+d7FcRxjmTtThJI8CX/uFDthab1N//+Ht27nSL3bhxic3/m5usfs8+66o7Y0vWrbXXf7MDy2AyPCFve7HvLa8IYkfMPsNzHYP8EnEmIjkZa/VemnXONcpGnT0R8jab8c1FhTrGdXZTR5HbAfCnWB4uBLm4WSRDqoVpBtOUS8Rpoaeb8YCcTmNejGOpPsq+0sseUId7gPbFCGPkHDV4Dsmo4QJ0+SyZN9uuvayY9+uywlnZdvm166yve8ieeXSLHd5dZfFRrNb5/VlzZmMne9527m9CpZpp92Apu/FvbrTeuiP26nMvWHHedNZPgh3YsdOWzJpt3eNYvmb57IobNtrA+XqXjdre0WV1tW0QllIHQ8zz3CKcK/LJuZVNfAbPiydITmsVtSTTPvH5z1lcIftoB7LbhEx75Hu/tV3bDjnVbYCOhOWXF0Nc5LJWTmMNnovlbakjSxIn0+x3j7xuxyGKC4tz7MMf/yCxAAX284ceQuXZTI0lVgGC+N133mDTFy2BDB6218jJPbD3iKWwj/rJu74LknZwApK4NN+y5y6wL37wPptZUGrXXXWVnas5a6fPVEGYldkSCNV9+w5ZK5mr8+bPgdRrcXX29ns/Com8y04fP8295Nvpmlpy00tsw+arydR9gf3uAuMshSMNbpDXmnPxNOmNqdZDxGtOurMfc/18XSsOAIn2la//vc1ePdfO7dlF08/TdvhgI5bneXbDDaupCVhYV1Uxn4ZdQ1j5tHIayAohLQ9AptZD8C7DrnmQOTJgMyvmQ0A2WHX9BUug7oZRaU7wflkQvHLEaG1ota7mERqUcuzeT74LEineXnt1hyUNBC01h8YM6o8IKPU+eHFVWLJmti29arW14V7yynM7afgatnNVHcRyoHqkzt57/+327gfuYU9so6GPtR/y2zMPP41C+Rn26jS7eu1aq6fGvPrmPuIjIhCnMx1RXd9YbY0tTa7B7tSZQVu7usLuunWNJWM1vHv/ATtxqNXGemX/HmeVK2awP89B7XvGTp6oc41rZTRZrbt6sRXOnWZPPnrUvvvt31kSx8GP3HMTUSLjqGtfsi/8w/usAvL485/5Fr+fbV/818+jFm6xI6+8aRv+7j5747mX7bEfPW7XXTHHFmELPc4eO6zIkt2HXbzJ3Mp51k3G6JYXttussgz72AOfttf3vYzTRZ9tuHKtHd6+22pO1lOLiiwnP8tysLwfQi2fidVxCeQ+FYDmk3SIzWRrVMNOPepyiHkP544Vy+dTKzOsquqsHT183Oqw716+fDnPKNmOHTllgzSTNDf10nTHvpCewl7QYgmScQ5Rw/i80Mg+dfo8SlnZFrO3XHIIVi38o23yRfJWdeHtZ16Rugk842TWZTrnh2SYxjg2jzjZ9qopDOtkqWrVwBhH/VK/p+x742gEnOB8G6W2xNPkpd3aNfz5U81HI6dylJ1hMHXafU5x/6//5hODszPGHYZzQXw8r09DwVh4wO0RUr/Khl8/F3krxX08xKrOo7puNd5MxR3opM850znlTDWV6ndcbMNfkLdOcesawmRPzJVyvtIZW9eimuqUvPx3POdvHb909o6jkcTl3VITo1LCsp+OQdqGOEONcfbXmpDLg5rqVDenYisu3p+MSpirE9RemaikSIHMfpZMzfbyvXg+pP0c8o5xC9FY6kimfUovMEEjSgTyVkTzpOJwOM/rfrSvptHg0XK+lTVfwjmX9dneyeeCYksvK/zqyvf/8Gv/55+qYr8ZG4HYCMRGIDYCsRGIjcD/jRH4/4N5/t+4nth7xEYgNgKxEYiNQGwEYiMgWmFyMv3+W2ZemFfpT1uxqAiiCOu/qgGA5URrQPHXBSGTKMvGi/aRsuISCDEMsuyn9T1A53o8dqFZKK6kuhrr78WyMWQJvgKrAWR782idtaDqjEhhJitTgTOcCtyHfACYDGw7U2S9yp97sVEGXnDZlf2ALH1k3tIs7gACfV1S3jpABNKlKG3I0gEDvSj6lFM5wXWNQng0dqN8RObzl+StXkPk0VQypdRPymfDeg/rQh8qL6mvJkA4urv6AcXJLx2GNIXEluLvzwjT/2LmCHC51LkfBBzJwfLRHxhDmYFCELs4kcFSH2IqBlGIkk0Qm8AmQJdk2Y56R1HSpVke+aVhfB7bOkIQmNzLGDldkDgahbeTtwKfEqQAhAyL43Wl6hLIpFSucSlWA+TdyTYZ8jYCYD4EWJ5ZhB0pIHsUMlcKWme3xj1HIdz6IN37+afUz+gLnI1lHxlVgwA/Ud5/quOfV+e5j0H4TTA2Aq6YIE6ZIAApwM/GZVfNWIj8nUleYMX0fFt62XRsJ1Gkkat77ECVtda3YWHHXGvFnpQMxbSsFNRBqRDe2GCnxFlzczPkGjbcAyiryXCdTCE7zDdmWUitVq1cDonUY28BqHa3y5463coBQUW4VFfXOGtt2SVrTsgWeRIlXw7gexJKoMnxYZs9q5QxgDzBYvY49snhMMpAiAqQdcsvSYX0TLFsFCaVc/Nt5XWrLIpt3JMPPW6nj7RDhqYjkxuzj91/FyrdeVazp96eevDX1t1wwXzkd2ajoMvNS3eZgbJGTCLTd92alTbcG7Kf/vhxnncyNo7zXXag8toian4gH7e0mHuMJtvrL+2B7B+2spn5Vor98cRA1LqbO628rMTmoPDtG2yzC2QARsZFbMdbbTXERsEMMvTK7fCR7ay/qE3n/iYBJ0OofytmL7AUyOyXH3rO2eGtvmo+WXZeMnnJQeX59Uo519ri5mgUsisum8YDVHihs/22b3udVTUPWRVNBAMXQdZpOVjZYnU7DNHV3dbFTJPKMcPZa3eRsSi1KDCoewZT83UK5BMIGWW+eSHMJPZQXnOANScSDDNxxo0MY0gRAfwijcZpsmhtFYHPHBP5y+8nsE4CgKMCBxN5TRGosjKMRqcs/xKpReOyLoaokZWnB6IjJ8uPohv7PupMGLUcgkIsl3mvjCzsqNtQMnU6laPA3AxylJVRmgAwKyWrFJcufw5Vp+xPpRBKwYIWJ1isX7EDhiSTDWECVuBSlUal/pUFIWs7TlmmjJnUL842mf/OgbydxVrwoZIWcau1KjWnxkYAr36vG3KqrXMEchSCHMJPNcIpdRx5K1tFAb7Y5lIncwBDM9MnXJazB9JHZGsERjlITRRR2kSOYi92oxMQ1hMUXdFj8VxvdkYi9uEZqNAzaaIg25x5IVIzyUc+N00jSYE0xr4b9VyrU4MuXDjXqaNDwyFUbWMAsORL07gRVc4rStOUxD5U5qUQl2r8GIAIHqT5RISyz2oaUYWiEB3HVlddQKoLMsNXvZEa1QdYnAT4LpJQjTOjqKGl/GS52uaNC+xq7E7D4TYrRzl27I09dmT/abt+wyarPVtvr762DXVolGzRcmtlzPYeaWOeZmPVTyayfwz1Jq8FEO2aYlBW+mmmCDDeIYjfAeraiMBqxlx1Q7VToLsUQz7ZWCrFW8A0E1jPSjaXmtBEflsBzS+Zmdi5YkHuZby0PwpUH+IXZMss0lVkeBS1sR8b7y5lDkJQjqtG8sN48pLz8mh2gicNA3xrHIYY20zWgI/fl0XzOMQvLQ6OSNA88UHWaq7ImhKO1r3n0ABKRyxvB8hh7qRORFBV5whPp3788tnvWdbqMvvZl/+HHd9x3j79/9xgM9+72Xb/9kmiA0K25NYb7TVqwrFdF+wgxNn5sz3km6ZZbrHWI8QrtXOMvZRijhoba2P2jtMXsLLvi7cRLMSTDdU4qnVRIGOolxNpjJhekI01OEQnqtsk6ksU8lONG1PkLQ07jHcAEjBMQ4RUoBOBFDt1rsHauqV8lyU0lYOpng4hl4nF++I5FbasMgu3CizvZ6SjDkU5nQbpt+20vfgszx6yLwe15Biq+XSsw9915/U2bekCS6U558Crb9lPv/u4NZzroHkj6OzKZ5YXOVvVtddfSXb4dOb3OTt55CAZpsO26c6P27EX3rJHHnmG+jBlE5xA/SgtL6QJYMwKsLbPomGnvbvNerFnvfrGW1yWZxc16uypBtu5/TCuI7hWoDafXj7dFizJJms21c5fOG0Vs8pt1eWr7czJKqzqw/bkY29SAxJsIfnm9Y311sGeOGfedFu5EIKXvVDxB5etXma1KGEf+v7T1t7axxkFZwoUhjh328w5xVZMk8705UvsD5DTDbWN9qH7/l9r2XvUXtryOmu0j4Yn4ixQOLajfhSBVgRR3NndYLfceaMNUieeePz3Nh8L3I6ePmvqaiMreKOtveNOazl4yL77zd/YwX2NjmB997tvtj+8utXqW1ohuBSpEGVPDaHMJkc+M2PKOYTaUDGryD72qbt4zu32m4efsRr2jyCk/3VYJ/t9AWfBLpt4OQyEIXnSibsoKZVtO7ndWdkusmH/3uOcAUogEnPt6Rf+QGxHPA016TgGkO+dkwVRxr7BWaf+XL1VlCXZ2o3z2XfCLgJhZupMFPc0H0ZQ/bMHhKmcQcjFXNwAMmioOnOkAUV2Pc0hE9ZIXmscDTFLV6ZA3n7OSletghA+b28+/bq1HT1P1MAht8ZXLJtN7fDbrl0nrJ59YtZllXbZ7Olc/5g1tzfZqvVX2swrVtq//MMD9r573o3KO4cM5hd5vzy7cG7IjqLuLcxgHsxJZ49PtR2Q+1Irq7GqFGL47vuwMObef/6vv7Cf/PAFzsFBWzQ3177wqdvsZw8/gfK1z77503+yZ3/+O3vphT22dsMSu+Mj77KDb/zBjpyosfd+6MPYdufY7heeQvnd4RpQEjwoxsk37e6AJMulQSe/1I4ePAdRfsquu2u93fKRu+yFX/wA2/F6u/dzf8v6PwyJX8N5JMHWrL+cvaeB/Xbclq9aji0+RB37SWZqHmshaD3tA1iPn8TdoY9ayX5G08zCBYvcfvjobx/nzNZpK1ZVOiWpLO31XX+hk729mHNcP42A3TRwBs2XiXsDatSj59gnIB+V0SrS9T81Jrrzw1QW+KWvqd/RWZmmN7j2ZNwREtTsQl2cFBFKRQpguS9laQIuIQmoYdVANsQZlm3TEjinjOOQEKS5RO/b000XEmeNAGd1L7VXBxbNT/dZQcpS9s0oqlRtz0m4QWgbGGHP6UWFrmYw2ex7ILdV/0XeenAFkVKXbcFlput69dlJDQ96bcVrqGbqc4IIWH25uBfeS2TrpQZM1Z9LjacaG7mQ6D2cn4cydnWnzoWIa1ZwCfu0/kxnFLkk6Qw/ooZNXH8YaveMosoUZzzZHR0Bn0iNdWEyvE6E/VwW0zo3elhjqTQ9+RSHMdLD+ky1K1bOYMz81oS9u5eFKCd8XZ/+Pmw814erkvvsIfIWQpmfabzGaYSrOdmEBb7HKiqLLDsP1wJLDkUy/GWbPvpzPJ5iX7ERiI1AbARiIxAbgdgIvJNGIEbevpOeRuxaYiMQG4HYCMRGIDYCbxuBr354w5tlpRNXLZqDipIO8o4LETrsUW2RqdeH2kJ2ngIyBAronwKRQ/y58AIPAIkUs8mAtTNQlyQBxvc2VmErWYGiJmBPvLTXzqDiGvKlkPXq8IW3kbdYmoKGB5U9hWI2gNpqHARjFLXFQBgAiI5x2ZNekr1e6sh39s2A2cVkLQYAZ3xcyJQ1mod8xzGAbOxHUfJcEqj+GfHqsiOnOv1FCKUFAGgBd7OUmwVopcxWkTbKgeshc3eI6whDhP4ph+u/njpvJ29TITGz0gSmkPk6iAXpcABgERJVmVjYXk5dA5otETuQUqmQUmkp44DM5DKi+hmCZWqDIGrFPnUI0leuxX9JIE8piSFQ5H6GWlRZoAJ4Jrn3iQmUWp5eyKtEy3B2sOOozMgsrch0GZPKuhNhJQIXuTLgDVmEAKiDEF8ivRMENIHF9JN92Uce64SzeBahK6BI76OB1PswNhIGOuXtOM9CSgeIXcB/gVjKhixBSRxIHLMZqPMKC1DGiXDDhjQVcBeYCxJmN/Z7HQDxAOQZ02zm5ZAbEFANKKKOH261AWyCvXlJjuArTcuzlCwyF6flke+20d7E2nDLM69ZMgRu5ZxKp4wYgQCUJe0AZKKs+kJYtGZipZyZkQbRBQAH2J+I6joLpU0ieb9NLV12HgWY8h1LAOujAFypwXRsRJMg01FVoOY5fwYLyRGsdL1pqE77zFMUb5tvx6Zy8Q321o9+ZY989yc2npGJwqDAikqwgkxDoUReqpQOixbMscuuXGKHUTv96ifPkjkLuD9/nmseGIEgyCK2NycnGdVWmstOrIOA9mHVOX/pIpuG7Vz1iRPcS7ctXjHPMiEgIkOyNkc1CojWDnk9Puq3WZvW2EDtSXvt6TfIsIUgXjTf4qUk5yEWoeAaOtFs+7duNQ8kZlYxKjKeYQCCO4iiabwXMrgP4Jtx64x2QMbCOnfH2fHtNXamptdOkE/ZB8AJV4eCJ9Wm8SwGwuTMAnwqp20ce8oQ4GgfxEUYwnJcpCXKD2fhJzIKZnMEpavIOwGcUt3KpjA/F/IxQ0pPMhQJx5Pl8eBwP8SawMwgSuQ+axvkeQmURKHsBWyU4lCg5yiWtGMAgxPUh3Fljkq1p6A2iEERhFM1KR6lazaqTtkn856ygoQYy8AKUhrQDgD5XoiOOIqBrP4maT4YQW2bhgV8PMTjMLaxUjMORqhcrNEISvV4XidJilFHTiprGYKXOdQPmdE3COEl3JdaFs/1TrA2x1W/uP6kRAhq8qxnzUQVzvyVlaJsvaXckaLSKXC47lEU8a3YubZ3hZ3ydhyJi2yTpzJvp3KBQaoh4CBPILGDyWGXYS3ytgNVi9a/H+Xf6FiYTEGsIyEQkfJNZXajTkqAIS3IC1hlJesIpWwU9ZBsWaUxiqMOxEP6xEPeN9Bc0c74ZKE4zoRJFSkuALm3l+YY7MpHsYqMSmlPw0sWTQjK7vTClHpowBlk7Yn0RpJvjW3YrmO/PIGdvbO/ljKaNTFFbOuZyMHBaVddtqJqjofrmDk92T549wZq4jDrI2DZ5TPs+SefYl1KsXYzhMZvbTdqxHUb10E4FqBO3G17j3daS4i8Qx/qTZojxiGKpIKNY/ByUrD7Zj5o/+rFZrgnBNlKQ8sUiK49SXOO94ZEnrLpFNX9py+njFI2+ViPzZ1L8wcEhE1iL0qNUzOTsm+jzOnk5HQI1nhyTrvJNITA5/07Uc73QbT6mCcZZIHHxw3YNGyrcyAURyFvQ5CfYdZTJo0fcrZQ80uEiaTnMUUs0yzFvejaRQQM8/qjELSJ2GP3ooTGaRqnAohDyOE8keCQgf/4Hx+15XevtaNbt9kTX3/U7v7QdTbvQ/fYWz/7BbV4xJbf9S7b8fPn7cDrJ6wlkgyxdB7b1gwyxJW1TmuAFPCA/+M0b3mpI2rgqeW5txBlMDbOPST0UzuTpiz7IwNWmpPEdybPb5R55Ud5q4YK6gH7qQfiXnbeytBVPIDyfxNZx/GBTDtb14bDB1bQqHm1FwaYQ+nsY4U0iMwvL6YRBreI7ID5cSdYt2E9dSPbtm3ZZzuxNx4b5Zl5RiBBp9vGa1dYVlk2pFWDVV3ot98/vt8aagax6FwO0VJN80QSMQZlTMFWWqewWidbdNb8Slu27kos5kst2j9uD/7jg7Zj61FypCuoSV6cKrpQm1UYvCfEMbnPCai21cwG8bwXorS2ptUWLVwAiTwKgVtHjaGJgvlQUlJs2YW4IcyfgZK3EcIO4nn6POyA92KNf4rnO263vucaxmPQXt+6y5YsWWw33LjZOlprnOWw1PcJrMFzsjHeU0vj00xbPBOLc/KoFy6rtCL2Ey/q+H2vvWUvvvKGXYaqdtM119iO13bZ8RO1zqZ8jDo3RtOR5u208jLmMzWD/om1EHQvvbrFSkvKyVa/2r759e9a8YxMuxdb3xRqZcehavvVT1+3A/tqXZPIxmvXWP35DqzSG5wFs4iZAeZzG9byjqRi/XtROoaGBmhs8Vkxa3Gc2tDS1IebAe0MapjAMtVPp4KsxxNp3hH52YsyvQRl7j3vvxNyPdv2o9itr4XI7mizJasWkPcesZe37qGhJot8bjLH0Zt3tHTYdeuvtQFyr6eVpNjMyhx77qWXUD1GbE7hDEvPDVouaugG7Ix1tvInp9FEFWb/rLVR6mkCTT5NWEEvvHyObX7/e6izL9nsxddYwayrbctvnsV++RHL4NnMXTDPElLJTuVcGmHfamxst27OEuuuWedc0rdv34tlcp/dgh2z5qUcXK5+9012fNfrtu/wLvvwZ79oO5/eY79DgbxiwVzz0vBUW9duTQ09Nnt2uXG0sO6eFtwKpllyfr4dPlQHsc9ehCXyzGmp9rWvfsAGBvvt3779Y/vUZ+62XJpsHvnFi07RvWL1HMudkWO15NnX1Nbapg/cTaPfqLWcqqFmltsrr71qPR1EUVDHszJwTGBOZnBmolfFfvvkVrv7nmvtlrtutUPPPWUZKMLVKHK+ijm2aim1P578XVTMkPRXX3M1zzREI2M3NTgd0q2YbWfCXt3yistnX7xoHvMAi2/2nCwI6OzsHJdtXFN3nP0oB/K7AAebkL384m5qHA0+NMO1dDVA9McRQ5BhDTQ+HK7qJ8ZEc0PNT7IonqrHf3TKeZvy9lIldmds6mEyrgdZacrCTeJ6yLblPrQfezl3B+WnzP7rYV/S/jRKnRiGxIxnL/ZzxgiHcdPg80omDic6m4TU4EcmvRxl9BXVZx51nWnnhqV0tvBYwidxJhOZO8Dc7OVcrj0mLZ0mQRpzurq7HSGaTJyDT7nlF23yXVOWtl7XDDKlvHVNTGoMuqiuvUTYjnI+1/teUuxeGgc1GOGP4z476Us5ufq7brxY6yJqL+0TIq/VaCSSeYyxHiLjWfcudx3lUuuVpJ7XOMkBYoIJrXsaxwlBZ3o1tQZw6kjxUtupT1HI21XLKmzh/DI+E/Vad2+PI2/14c+RxCLdeR85q+gCNbay2Zfq1gfZO0iMwandtZxvaeS4eaWFWf9Do0n7b/zCz1f+15+kYj+JjUBsBGIjEBuB2AjERuC/awRi5O1/18jH3jc2ArERiI1AbARiI/C/GYHe88c+EMzoenis6zU7/PofLDLos/aGEKoewHp1rNOJLitdjyyT+ZKFsmww5ZqVgFpRGZQiV0pKC7GyTbJQ5zlALwjCYb9tPVhrp9pHbZQssQSQeWVg/kl5e5G8RXWaSHaTDxAsAaIlDCDQByDQS5bYKED1X35dUt5OTws5sFRaWoEIEQD3XsCKbsjbCITrXyNvRdCgc3PEgkhGf/ww5C1WwiihEmmXj0OZGQVwlu1bKAz4EJJi9mJu1sW83f9qON9O8AYBWBB3AgihUiF3KvQ28lbAkpSCyppy1q6A/lmQR7lZAFvK5QRk6kWB14FNbzug8hBkrJQEb3dL1jWIvE0EXPICynj8YbIfp2zdwqiWbSLosi0zURQEITOGADHDADRFKGGDKPVGBwAzZZHm7ELjuV8AVViAfojzeIBPjzIIYWX7ITmmyFuR21NWvyJxBfhMOuUtZIMIaWehhh0cQBK37simqJRvKJuLcrLp4mcMsNROhGz3YI+r3ytHaXvrjZdDkubYIz960l7YUodqq8Jyrhy161ZcZrmAXUd3VdvuA1gD0zAg68oCgPBWFETTIME+84W/s5yKOfbIl75gO/YD0AMqCSQWGSbQrL+/H7UR1snwhsPYAwvIFKCZnkEG5Y/MLOIAACAASURBVOSwBQG0MtPJZyT3V0/k5JmzLhdYBFYAG710lI0LFhTZrBm5NtwfsnNnOm20T9bhSXamuQFyFUvGJQuwEU6zF5/cYi9vq7Hy6dnk7AF+kR0qFZ8aHQoAqVevn2dZkGw/+bdfol7psMtXrOZaUECjtk7w9kIIlaCSmWaNdQO2d+ceOwcwu2DJctsMYDzY32Znqo9bBiDuHAjdgGcIi80WxttrNedCVn2u0za95yaAybDtxgqxm1zEK69aa7nTyywMMTsJGdt8oBpiYgfP3GNLViyxJO4tCHkXhOgdGZb6dsKaydUd8aJwRuEVZc7W72nmnrttX/2A9cSjykSpkhkMW2Em84M8xzhlvZHf14XN+CgEaghyZlSNA6yvONSFUh77UNopA1hiFil6RFCmAObnoLgtIts5MWEENRnqGZR3g6PdU40DkD08OrtQ243yn2cllTykoDJGPRBgsnQdxi523IlONAen8uTgmHiKEafkjccqd1ppjpWV5FoYELoXtZkPEjO3Ig81VRJAeqM11jc5y9sclN1BSLXBkQEyRDuZH2Qm02AQghQYRB3eGYFUg2Aeh3SYgLxJhgDPJAMzLTURpSDrDmtJKdQbmnuomTQu6P6ljIHtFrmsewoCNheTNTwP4o9YZKfsbWxsdIBuYWGhsxwclZKXMW3HzrMd94AQKiE1Okhh/SfyVrYFqGtZc6kojZN9o6gCc1wGXlsr6ivA0USUwH19A9bQ55+yfmQ+63oM5TF0LQ0GGVYxM5eaMc5Y9oPDyvUAkh2VlWyeo9SJeshbkTSFRfnch3JeEyDtZJE7wfWpwYZXZJ0nklWelTzp3AIi48o/Zf4A3ErZrLE7X4eFPaB0FEJ7Uopk6i8Vg1rNuPA/uEiUeYDaEDsiC3X9HoD4ZYvzbcPaGRYdbSGzcQlzPWBv7d1m8+dVWkHOdPvdL58gG7jDPv75TzEFJu2JHzxmJ+vCdqqJ/UMuBhC1EcZ4AhWv8przaYwpIjtVxEMPWb1yVZAYyhVV18Ai20mRBxf/zDkNTH1J7armAIHV+YE+iIuZqIU1c6Q0Ep0uwltgOEoy8nf7IYfPniefElJvEiB8lL8fYDHILXoEUiYfa/zp5SnUevYhyItB8kkFosstQMqlKL84Dumu3UHzQ4SGatmUmgkLY+blEPbSKckprD1yjck0lICM6WJ5uB0kdrbb/d+82674wFprr661Rz79fVt501Jb+7n77PUf/hAyDfv3999uB2n02PHsHrJoC+yVl06iYE6FAPOQf4m6HJJ/ckygP+uJ2t5LEW3GBaKN7PZBGpom40OsEd6L+09lDs4tz7F0ZF/6e0mQeLI2H0d5K+WwFzXgIESiXDHSsOGNZx8ZwrlhBNvj6noIAVT/YfagRMaffgTLVdMFxHYJzTqBdEjWuRU2b/E81taIVR2rs2N7zjFHjXxvsrohVLPkBkBtVG7wCA0Xh4422/Y3j9uSxSvsvm/9vZ1861nb8uJW6mY2irg+K51daos2rreSeXOYs/Goc0/Zkw8/awf3VmHJr6dJFAPzYATiYsWyBbZpXSnW3blYtHdYT283FrZz2L+CEOeD1oiN797dB6m9yVgCY5E9FuI5Bm3e8kIrKsqDzDpHA1UBCtMS+/0Tr9uxw1W2fl2lbbpxHXMzDMEZ5yyOt2/jZ6fOUaNQ/k8ir50M2tEjx2iCS7I1VyyyYEKvedO9tujyZebNLrD9bx62Z1GKBjizbNywinqaZCeP4mhBRrkvNQulN7WEaAE1JfilbKd+5eflQiI2WMtgs33r4V9azb4j9u/f+L59+gv32KJNKzm3nbWO2pA99eh+O3u6lWfZTxPQTGziI3bi+Fkrp3HoClwkTqIgPnumwSnSl6B0xiuFechY1JMlTS5oquTB1OFE9uJObMFFaokkVAnysuBF4mq9pMsdA3JUVvIzqNVourHaPe/stSsXXG6vvLmHZp5Rm1c5jSabZhTeQ1aUXUTshJ+c1uXsN61kyx6zvMJyS6CJpoDxLikrRO1cz74SsBD1p4bs3fPVkLnU54XzK6wQu/hrP3qDedh72ndttZT0OfbylqO27bWDFOUBcmtLbfqC6VYne1icHUZZdx7mZTHOF5k5ubgZ9NmJI+eYq0GXkX3ieJP987fusfzyAnv6yUft8o2rrXLVOvv+l79vEdbMqiVzOL9N2Cuv7HWZq9Mrci2DZgD1ug1idV5b205znhrpsnEaIUd6st8+/olNduXa+fbYr56zLhTLej5bIeaPHWqyT372Y9Yf32KHdhx0+14I1XMK54jBvi5bNH+hTZ8xyx575GGytEO2fMkqVMlHcV5Jsls/8j4aGl605586ZPd9+mabidL70LkD7GHJ5qEulc6cCSmXxBx9yqbPrIBAX20Dvb3uGY9SM0X25UB2aj/ftWMXbifFdtktN1vX8WN2aN9um8tayi4otJozx3neE+wvZexH3baNZojq013UWp0fvdYDAZ9BPEYnZN/B04ztuOznRd7Kcvd/T97qd1SHU7DGT2MfjpDnLuv4CcbYA2mqLOYgjYJemkI9STSD8r8xnUvIcIbqpflHrjGEl9Dokp6ZCgErV40hrKTHLipaRWJOXYu+JjjXREZF3hJVEOS0DoHdiSPO+BjrPYOGy/QgZ2vqYlu7a1JIY706YSzzXYpfNeOIaHXuGvxATZhRzr6q5frWlyOsqbEjOELorKDfnVLVTn2JUp1gvBKor+6crT9Tc6XIXxdNIfIWm2NnzyyrfVkY42aAY4+iUkao4yKhpap1Z3ROAaoHdN1cvFfqPPc54ZwoxhjbDOoNTgi4jSRxHrx8daUVYqUt5fwYe1mCGox0TmNd63OXQV5L9R2l6WgYBwmNifLsvdTB+vpBO7a1DrebHHvvBzdalyI6xjM/fsMn/u3Hf7zB2L/ERiA2ArERiI1AbARiI/COGYEYefuOeRSxC4mNQGwEYiMQG4HYCPz5CAAEBC8c/1VVwviBoqYzRy2eXLvqqnaIDCwRAVdEuMoCTF9RSAZnlwWJ4gHQUcZTvDq4AWpz8zIgNhIgWHos1EFmZL8XS74423Wm1Tp4HZF6+rCvvCSXn4ptcjo2iymA98qpks0p3J4hqIM0nrSewQkbFvDgpLdOGzaVROWUtz6bnhkCuhAwIfKWvwc41E0uWS+E47iYnYunjz8nPelsdwai3qnXIv+OyFsUr0ko7lABoAQbxhZuDMJ2eAzFELm7PdiORXmDCB35Akdc1tNFWEXKo7fbOrvMLn7mA3DJgzhNwhJXtmV9IaxoUShGGSupVwWhiLxFh4LtqJRhPsBV7F1TA4Bl4xAkWJQC7vVCxI6TsSW13R9v6G2PTwpZP+BiWjrqxXRUjwA/cHHwq2lkeY3xPKIAgoD9KAOjADh5pdhXozqIQKiIvPWiNhgeHoOUIT8RwrhPlrYg1ymMr1SpA1xLH5mqUt6K3FAupEg4XbtyTWWbPM5/y/ZUxK6yh5Wh6YNwGoY0M1+Ye8NKGOu9NsiWFsBIL2q+FFS3yQCVWUn99tnPvBu77qj94MFXrfosT2aJx2bm++3mK5ZDluRh8bjDjjR3OAVdHsRrVkkW19WJFWSm3X7dNfbKC8/b2ZoBZ6UtsEzKAy8go5SWYYC4LnJKhwFvBeJJvZYCwJfNQ0+RFS1EyWzUVWOA3IeOnLb2zhCZwKXYDWcydsnYm3oB61OtHyDz7Kl6G4Mo8XtymRBB1JF12Mc22uXLlkGwjtvLbzawFkawgE5A1eFzIH42qhSMTi2NvN7r37PRqiFRv/fNp3g2ebZ88SJLKRGQ1mPlpRkQANiIHm9EqRK1oydOYleaY7fdvJF5mWina48xv1Fmz5hhs8hp1nzwYG97hJzHp5/cgfpsnl23eQ0Wrc3W0tyCVWauVZIZWXX6BEReJ0AcVtTk+xokfOXceZByuZZKhmAIgiIMUZ80wDqHMOoKk0EZ6Uctlmt9p3ptLxalO073WjvKuHEAvyRPHwC6B/Uz1rzYoQ+gqh+FCItifyjV+yB5xI68hEgGk3VgYUT2q1pzPAutlSJspctQJ6dBkPf1N0I8pEMU+XlWgxDn/IrUNCHWctuYVcNKjQCu+iHLggCtsplVI0LcJOqyONUk5p2yV2VPSC2axMowEZvTTIjp+fMqAB8TrO5crfV1DUCE5FjedLJrATZlSerBHlloqpd5I0XjBHNAaukgjRRhrnkMULIfFVzDcLLLXUwEIFXWbkLcMPcGCZ08QT5hnOUVTGMeGHmTrdaGVaTLqZViR+Qt/z6BCgeu3Gajtly4oJx7bnMAcn8/dQaFbD621lpz/RCuPb0jKJgAQbHyxp0RsJRmFwi8ROULy8aRuhFB3ZIBkZ1BrRXfl07OoGp0P0G0mvNxrNWODvIJhyChqdXKupPLQDyNKWl0UcyalecyFycZP9kcS/Go2iJLealGde+tzd3UhbBTJykHdgLlbR9WwE2NqA+5tlHlGuO6gIu5pfHPUsgXNRkMhwbIu8VlIZiKjWa7hXpRGUP6RiTbRqEaTw1RIwf9INwPSkueK0sV1S1FkoaaZNRlXvaSq9fPsWnFLLNwt914+3tt79ZD1tJ93m68+TqrYx2+uWW7ZUFGve9rD1jz8YP20o+esQvtk7b7zICN8oxEWIVRp46zpqKQ19kBsrBpShjEIrePSIA+rEWn9oEpcFw2/iJO/6j6Yl5M7TtTX6p92nPmFoYgsUpQeoXIWqTWOAcCVEYMxGS4g3ziNGvEwvlYFXMB2+oEX6prSPJJ0cxcwPgYsgrbbrKKPR4RsNlOSSXCQOD7OOpoEaCy8g7wmmqkkYOA8g2l0haZ20GdDqPM9dHk0NLa6/anIRqN4jzUHOpfQku9/cM/3WWr37fcxsgbfeMbv7OEGQG74e/vt99/+wdur7jq/bfZsZd32tYnt5MbWobd61ms1Gm0mZ7uyNuhoX7yIaEGWPN6z26efQv2xu0D8TTzsM5wepikJgQgyktyE60EYjza3Wt+mkFks2wQk1JuivSRRXJokHnNdWcxVz0Qjn2Qz4Psr+fVJOYsPZWBbbhwoHLFtn669mOawjxEI1SibhXB+RJZn411HTbcGbYSmgrmLiNTPYdc1HDINdRkpxZDIo5gp7/fqs42Q+B7UZcutLTsBGtoqiHrvMQWlS+2WbfdgIJ2xLa//KK9jCVwzalOl0mcwWJKjMMCnoU30NPNmhq1dVettDs3l7uc6gTOBufOnbW2FmyMyxawd3ht1+7dWK/3YUNewb7KuhjtseKiAlt+3TLLpdFg55OP8VpS+0+33zzyGnVh1P7uc++x4ulZ1IFuxibddu7eS90kcztYwHmD7GnLxHGiCTXmaVu6YiaWyrlWXBhwpE8/ZJ3OJHv211LnR201cQRryDwN9dFsAUHe0T7EnGeej4RsrI/qiLuD7Ktzc7Md0XPk0CmIvM121e232z/93ZcZ70S797P3QlQ32akaCMGhDDu4p81On2zg2YdtPbmsVScvWE1VI4riAnvXbZtR5Hc5O9y9ew7YtddusG72wLP8XKroVlwsMjKxqS4KYgc9aF09kGHMZ82hPuaxlznqYWPw08Hi5bAXxRp4MkJ+L2eXGWWZKDazyEHuhecjT7W2g3EZptGhgJrXa7P4ZzcxC924ZCxcMI213AZZWUETRD7P9zR2y3nUdKIEztW5HNcQqvT9J5poqmmDiZ+wr37jk7bi/dfyfE/b6aa9lnY63c6ea7fHfo1bBTX/ptuuskXLyuz1na9x5kEB7km3QTKNJ6KQupevcM1VF6jZp4/XovxdYNtf3c46DdnffebDVnvhjF1oq7Xb//aDtv3FN+2pp/5g1161wSpn5NvR41gyv3HIpk+bbdn5ZIjnJaJ8rrChvkTbv/24nTl/xspnLYIAHIE0P2lrriyzG6+vZK9Ltqoz9VY23YNjQ6X97Ed/oMFn0r7yyANuP/3Fdx+yM/tO2tJFFbZy0yJI1CN25corrLO9kbNXxNau3WzVJ4+TIXzQrnnfes4R5fbIPz/E/Bmyq65fS38frh80IY1z6KtvbLD8ojIrqai0//i3B11jyw033YBysx+rc0hPuTRA5Kazvoch1I/RlJlKTvfqdVc4t5raC2cdiSglqpcCXzp3usVhm3volX22ZydRFrjwjEeTrO7MOQsyl3sg6A9wroinaUt1T/VNtsJxIjL/eLrWefNt5153tmbP4fczIFITyVkd5DwWRlGtTiJZBic58nYAu22aQQK4kqhRiPoyBnkse2Xlso/wbAdxOxCZmsTvyepYzVpShevNpYyfOsXzJWePCJ9dsGkWedvX229dNFcl+wvY+3QOEKGbAEk6SoMG7ik0M8lthV3fxXZwQ+7MqeYsNQiJ2XXELO+js6r2fSlrdW6PcJ4SOavPV7KtvxQ9oROVrCk8rBedQS7l5DqC2eXikqXNwSleP4PElg1zhP1jCMXtGPNFDiWKUpl0GbdqtFVOrvxMZMlPs5miHtjD5MATL/eIxFQaqCCTe9ptMc2LyxaVuEzbQTUyoJIeZXKM63V0LyKlOftJeSsHibGxYdZ/GuNMgyYOQqdPdtvxnReYo9PsmlsXW8QfbGsf8sz+m898f+BtH2Ni/xobgdgIxEYgNgKxEYiNwDtkBGLk7TvkQcQuIzYCsRGIjUBsBGIj8NdG4IarCn6yqMJ/7zUrKyyXTv26KlQYdO+HUNBKgTYCCKAsR3RBDrCQOlTArgjceMjI6ARAdEoy6pdkCB5kcwC/YwC9LQDq2w+2WFMnoAQ5gWMQcBGREJwMAhAKObxGpkDwYAi7Lg9KNtRRqDdk06j8zM5BZamKCpUNIwAvwEgSYHh2ShLKQUKsBPqIuUVpMYBirBfL1ZBTysqa7M/vdIpCmsqGugjJOyAkQM5lAaq4/GTscJXtq/uR1StkX5jvMdQ5I1hsDkJqDzu7UK6F+xCJ6dF7/8WXMJVEQNMCBChJENJ9gCjtgOsScHlEfkJiRwD94yAzkgCO0lAKZEE2zJ2DwhOSvA1lW3sPxBYg+YgyulCpieT9a+StAB4EeJafjboMtSeIu7OgI8KS+xLgg40olsiyllNXvcBR1yXvyOgBbHOVh+nHsrAf9QY5igA745A8yT7UfVgkjkAy9UoZxWvoKvTcBCSJsJ0ySpv6gwTIjjgIHh+kXXY6SqicoLP2rRtOxMozx/xgVyK9+lHaDE6geCBfMwm1cDgBEA17u3VLFlmksceq951A1ZBrPRA3Iyl9tnHBLEuhieBMS7/VQ6x6UAeWzS4CoMZatqPZ8jMKAZuSrHtoBPAa9Q2ZeQ4MwxozFWBuCDvHOEiGXDLs8lFhtnd02fFTVeS5jVkRpJRsYeNF8nIb/ZCPslnOzM61WSi5AilR5jTq5cxkxjhgLVhaTvRiwctcPF1XZX4IaBHF4xBwk4BtvdFcq6mvdqRSKgRGBBvhfEjQkpI0lMJk7C0mS5Es4+ef3mfPPFWL8nih5d+TbQvzsR1ECXLhSA2gIlbTeYUA6dUQI0m2/qoVkOFY/HbW83rkSpbNsGnk+8aj6I5jrXXUDdqPv/975lXE3oMVZ05xALVjA/fN/RUVOVIygtIpv7zUQthinzzagBqimftKgtwthqhOgzghF7Yk3+IyyDCkUWBKZU+u2VC3vfDgz2zrlmarak0wDHYB5cI2vxhlBSS6rC9DqKESUFWmBLGT7h9A+dWHzbAfupq5gtLVzVnlrAH+JfOdgUJs1uwCwHIAVQgGZSUrwy4VBXSUnwsAVqBaHGteOZkNdSHIQp4DVoy92DqHaEKIsCalLnVNIICVAhCl5kxCjeODSExKm3B5jRr7C+fasDQcsFSybwMo4ePDKLexzhyCFCiENE2SRTlNBlFeTIBuGgQxfBQ1CCVOcqpTm3Y2Q/hB+k0op9P1kSivG5UgJGEBc728PBOLSYD3amye+yANufZAAiQKNVK6zCjocRrE2GVYFctCXA0sUQDwFnKdIygb80rybBISs7ktAjnVS90UqUm9QE02QB3ijsgYhVjlNWUHGh0j+xJFd2Yq4DFsl9RDk2EsKKV4R901POK1Fpo/QtRC5Ee8h0Bd1EhYzKZh9VhZkYS9KfeCcl5qGwHFUcZRqqo4arDyLBsbup2KMQP1Y5DGEinn+pn7zTRCyMY9QtOGsyRm/qehciorDVKbySuGMImLJ0uXpojB0V6IOeYBz0cAsxQ/yvMUoJ0I4O8PQGjyPYpCfZh5FGS+JFAc5xYm2dWbFqBsbMKNIGg33HG9bf39a+TW+mzBjevtjSdfss7dqNyvX2+X/82dtv+x39n+X+6xfv+EvXb6gnWMYgfuI6cx0jOlcIIwSk0lbxFgPTyK6qsXW32eK2X9r36Jto0HAFdDQpSCFwcR6aPeFGIXPn9WoSObI1H2CsBwD4D5iDYqnnUgkMjYBMgHHbEzdd2Qk4D28mTGMjouSs6iZ9BmozrLpk6HIEWUGZoOYSCCfAylpLJvlRM4CgCusVVOsbJ39WwiAPAicqPsBwOMq9aHGpQam1GL06wToTkqwL6dASg/1tRkf/vRa+y6v92AwjDDtv3waaubbLYP3/dP9vw/f4dLHbab7rrFqncft1ee2so6LbB9R87bEM+yvDKb+0BLyR6M9BsHAdSRAPXdzIVu9uIWLL17UWQnTGS57N7MlEQrw4Y9mbGPQKJqjaWksv5pQPFCKPggJ5SD3tPbaR31ZFRiJx/HXtfJWtNY0RMD+cyaF7kNKZBJU0Il9bKMBpE45nQcturTps9xqvbqGpTqNJj4IDimlWXZdTctZo/zk3NexTUTE4AN834IrAunh52F+gQ50wH2Ai9zfADyeMHyZTYHu9cXnnoN22PcHLBEz8Z+d5Lrka12EEvupi6U4lxPWDas2GLPnzvTNq3Opz6xZ0FcnTh9xk5gUQtXY5nJ5daP0nUCC9gcoheS0sax5J1lq66+jPzzhTZAs8zJN3ZAfiy1X/32YXvzQK19+X9+wDVqiUw5d7bWztdegBDGZWHBYnIl8xmrfNwO+uyxJ15F0Z8IqZePsjgJxX4FtssHUKAyRhkFNDlVO5Jo/ZqlrL0CFL5n3fzIzixwCtizVTUo32ggy8XGmIYAKbbjE6cyM997x/vt1VdfJjd1v91x57scsao60NCAtf72OmchOzxEfadurl8ziwz0EduzuwlXiohdc+N8W3XlHPe8HviHH1h60iwrmsl+eLIa14ly1oX24T4aZfI4CxZQE89ZRrLXilFlnqlusHP15HLHp8GlotDF9vaO29dYIc961xtvoOBPtzVr1thE6pi98YfjdvJYK3sytsuMlxcVZUYm+cPEb3S1t1mYJpEZ2P6uXDKbs2kXtXvUfCj+zspRAbv3wlxy3zlD7ttT44izq8jH/cK3v4QqHIeNbVut4XgVqnSzrdv2o7712Lob59kd990L+T1sP/jKt21FyQxsfpsdyS8KcIIz4bQZZZDWNIewh+cyH6TIXVA5Gwtfv50+e4ymskwyzZfYQw8+4hw3rlwLsUlt273nNEQ9tuioF0vKUTViCR7iHJSIKr++vtuOHDxjl69Z6Czkt715kiY6n334k4toMEsgp5c4ibQyu3J9sbNO//IXf0+TU6J976l/tPw58+0H93/DDr21x772r/dwTvHZU08/bZctu4z5NNeaWRcFpUWWSENgB5bNarBL5KzTeP48annOPmkZdoFn7iEDPkwzyhBdfwV55ah9x+3x377AOSBgt9x+Oc8VZS/OI6FOSEHWRSF72DCqzAP7j1O3o7Z8xQqangaYH+1WOWueXehotXkiuxeutPoD++zlx14wLyUyh+zjOs4eQ5CtPShh959rgfj3MzeTnROLvtyRnTXrSrPsgp2K1flGOJV/PGfIVCyt04MpXK9qkqzpp5po+H/qUSrPuJs9UWePqaakMOt8GMJWMS8inNW4OUCjU5Q9MYWGHi6L5iI+W7jGJ6lQ9d5TxKjb7jnTOvtkxl2Zz/3UPz+RG172bKlcpwhl3v2iclivozN7lPcN63OTPrfIQF+vA1mtqBC5PUziwBPHWdzD56lR5lmEzwksYedspDWpnFw1ZanJUiJdKbfj+OzhrIppUvNg661050Q5a9AcNUZDZpi6PU6UxQT7eB8OCXLzcKSx7kMfiPiGg3ZOMxH+PMJ+q6x5RVn42MsSUDMHaWpLxLVicqzfVl8xj4iSdOonpz/2h7GL2b1qJNK6GqHpKo7a4fLrlV1MrfFjgVJQSMY2DZknT2AHjoV6+fQSW7tpNZ1e/sc2f+T77/vrO2/sT2MjEBuB2AjERiA2ArER+O8egRh5+9/9BGLvHxuB2AjERiA2ArER+P8YgV/9x+ev2r3t8Tc3rCyy1QtnQCLUkqcJUNsLaYP93KByKAEE4gEbhIJIGeRsJkUYAGKrk1tZqAVkjuWhKlIe5kA7WX7jGXaiOmTHznVbCHAgCuAwzj8npcAC4M9GhZOOYsUTBMwSvC+lmCzlRJYCKnQOSOmJ9ZgDsyHOIIIyAMmzIM68PlBrkacu7xaVKAxcH2BfCPWYusn/a/L2TwPh7MwAW8BlLY2MWIHBmZkpgFSQRODXYyiAlWk4ChCDexyKFpG5WJMBykl0pWzMv/wS7uOBSBJ560eh1DcMWA2hJfJW9LdgpnHZC0MCBMnSSoXZLMwIkAebQd7nECqSkPUMTKJYAwSHf5mUYg2QZgpK+k/vZkFIidwsyNt0wBeIhlFUWQK0AhAjyrpS930oFIIs8fF8sriPQZe56QccjgdYl6i6uQnrWwBbp2WUIhpCRiCMskq7yewdZWxl05eIUkdAlwhSR57xPyBBZwLtAcxPxMZS5G1RXhpzpsdONYxYui8TADfN5RHS0s+9kwc7COkE4D4O6A+/bDMAPt938yarOrrX3vz1YZsoyLP4wiBEwJiVZkE0YaFdW92D6qzf0gCzi8vzIZUCZG8+LQAAIABJREFU1ocd7ugA2WuNEetEXVlSVmqpkCJ9oQ4UsMpHZQ6h9g1AYlZWVqLISQewrLO686hmOyG/mIvJAH4eMlejAGADkHAjDEgJ+Xkp6Sjl/BCm5OCWlZRiVRqxlprzLt/SlxSwGXNmA1bOtj3bd9i5U2cMbR9q3DZsHycBpoMoVbBmJtsxg7xd5WTOnO+x8nkQfSg3fv3QNtvxapP5ZmXajdethijoQtUr5SREMeNy6tRZCwCqbrhqFeBmAvaK57D0xOK7qNyKIZC8qGYC5G4iSrWXn9wFONtqy5YstNJ5+a7xoKWlGYvAVBTEMy0Be9U4FO6T2A2fPVxjBw+cBIDGghK1ZCnZwQGUUhnY3AYI4/Pl5PG7mZI88nDDduyxp+y3v9pnR8+Twcpzz83z2zwy62ivcApW2f+qGyEHpa8IOhHcLdir9mOVrKxVrR2pCrWu05NCWBkXWTF/fwwCKgrpIQAwHsVlWma2s/EbxmNcmXPJSRkoiPoAy7tQLzJPAMg7IA7HWIfKWlbepwh6Eb2TrKUgdSQI8FiQnw5ITsYec70D5ee5022ogVJs1ryZgMb9duF8P+Ar9t2oRlJTUxlrv8tHHtOiZt2msyayIcWV4SjVag4EePN5LGNRjYd5T6lfZVvsBXyV6jCLZ1OMAlx5cdXne8geZeiwUEX7phVB7VKg6jiqwASblq+sXKziyWdWkevq7HDVICs/l5o1avXN1EzGTmCqHwA3yvsMQtqNQ677ef0omZdqlhjHKjIgW3aIdD/WzQG8ZhMnAKKpXWEIQ4GmsuwdpolFebxRlwsMeU6dyUEhObM81WUsy0VBz0zErEh0Ad4eyJGOth5IhVanrE+HpFCdH4Y4jwK4y0ZfpGQU5bNzPAC0xYnSyslC9lB7+nsAoSNJNgKIO4QqTRnIqoeyZheGLPBZzR5ebMtTaHCIglb3owTTXErFMnYc8Pn61TNtDcrb3ftes2uuWWNzl8yy55583jbceA1z1GNvPfW6DVR32JWf/IAVL19i2378czv8u8M2TN7gbpSZdZ2yF84FH+9jfUuRxfwKYieLHe/QIIpuFIlsL0zbP9XTP880FzguN4epa48bD0EWjNuKhdNp9hBIHnKqJY9sjLGG7e8jI5265Edt39kVtdYusyacJ0axRJ6k6UM5yTbebzmpUbtsNhby7JcuAxFSOdwLOYOtvB/Ssq+v1+VNJom4Zzy0DmQvqwxekQdaKz0oacd41j5/qlO5N7ZAumgJEjsQoF4HIAjC5O2uXpxnH//6nVZ6+SI79cRLtq/mMOTt1+35f/keZGm73fzuzTbY3G8v/Y6xHE+xc+cHUAx3WclMrgWizMuY+SBNApB+I8yPTnKLh9gLO3tpUkGNHkcNR4TFvUQhtYOoWjMgEJi7qDxlqx/ghz6Iae1ZiZCtTbgBtLdBVLDXJ8CWdFPLBtmXlBOtUhEH0euBMFdDTWUpZwgU7eMjkNTk58oJ4eipWmvFhjWVOpBFvZ4/r8ze/YErUK8Z1qx/YF5BkE+kQIRBrGJb7fWxH+an2abrN2Ij32WvvPyq1aCMHxlKoIal2bIV88kQX4VCvR9L5ddQmrdD0gSsi7/LIsDynUYy9rLi4mxbu7CUZxXPXjxmTa3kn59v5vVTLCe9yEZQuw6QCzqCIrYQQnnTrRts2rxyO3DirJ05ctxKM3Jt/qKF9pNf/MxufO+77Ipbb7Vtv/ieqxfaW4d4eOs3bCTfuxXyuh8idr795KEn7MixervlXVdTf4LcRzr71QU7cbSa+UauL/tcS0sr45JvS8jtHUTBe6GxGgt/7PAhwk6dPId1cAN7ZB52pbPZ+/t5Lz2XCZsxg8zVlDR79Q8v2z33fgCyJ2Tf+dZP7eMfuwdl7Kj95qFHWW9zrYsGhxOnq+yWW5babTdttAe/u8V2bD9ld35wmd39+btQ9fbZA/d9B1eDkK1jrcpadhCCfO1VyyDTj9kbr5+0Jcvm2g23rKUGn+R9xlBPV9rTz27nWTbRNEOjA/c/c06hXXftFWQOYzvLfjN7Vql5UWcfO9RhW54/hJsAziw0EIxPYqlMs1YyhFke60XNHvNwVsjKxmIfy2C5fUwmJuPA0cA6oomA+s7xhxqfgTNCht15z82WL6KX1zix64Qd3XPMzko9SnNKAWrz6+5Yb0WLF9pzP3+S36EhiXs5ceaEVc6ptLUb1mLR3krzQJXV1nfhYNGJ1X4yWaBLXYZ1e0sLzQIJqFaLmeMDtnvnQZTSZTajohwCbtTe2nHCEadF07KJM1jumjO2bNnJXNRZbgJ74X67/T2bnM341tcPWV1Nm73rPZX2vnvusrtv+5pdefliu+PuhRBnfTz/mfaFT/3YzraO2De+fr/NnJ1qj/76OxD5I/b3X74fMpCok+ZGy6soodmmg7labZXLFtloaxtjehLi/RpHHrbW1tBUVmgHjh2xMs4xcgdorL/AeWrISgvnWXZGiX35gQdpCEkgl/gGmhO8VnXquIvSkDJVzXBeTwq2zCedDXYSe1BObobNRSF89PRp2338hK1bd7VV0HhxfNd+a6o+bwXZGZzfaPDq7KPmBCBvybvGXccfCDoiXF+iaWXjr9IsxeownxHi5YJAIfbyhz6aHVNSvexlHtZclPpBnVVjIDVSPw/S1JWRg+sH51o1EojYHGPPCnF201gHuU41myleRB48yewnJAbwXnKO4XMD+6GISJ0PdEUiq93FaP/iW//ZzzlEbgLKwJVyVbVcTUJDfEDQdapmUjA437BLUDO9yqxn7SXyGUnncWdRLLcHXl/7v2I6dI6O0jg4yppIoglH80V7siN+9ZlLDiY4gciKWV/af3yKmyH6IJnzXZRaPcScVb5vBBcBDvY2BNmsPf7S16VsXTn1KEN3zGXj6lyP+4jygCmm8TiK+GVhz7xVU9baq5ZSF4dxNOjEkSToVMNjnI+DwaD7pztDcHbSfumhe0w52LJJT6U58HRdI3WNz464ISxlbS1YPZ9Yjvjr3/PpX7wc+zAeG4HYCMRGIDYCsRGIjcA7cwRi5O0787nErio2ArERiI1AbARiIzAFBlRX+x5+9lv7ZhSPXBZApYN0xtrqITp6EwE/sdQF/IiDjFFm6QQf/icAWqcsggVcoDDFdk6KhJKyAiz6+Ot9/TaMjWJKsAiLyjTyywDL2iBmAEYn3GvQ/44SNBPlbQYomxeFozAKZ4MMFTggwAUSo0PkrUyILxKFAbIvM1DKpEDW+CA+XZu81I8Qb/2OvFVGrMCOP2UWXnrEf1Le/umhX8qW0utmJkOAoFJQJqwUwBFZkEGeTHBfUvJGAJEidLWP8mdjqAHD/LwfKzhZgb79S4C/DxAETBuLUFR7KGi7+T01rQN9AYCQawvRIYvmVGyNU1E6lZD/mgQ40tU9jHJkEPKI90F2EJbFGkBOPATQXydv0eVBCOVno3CFbPQCpg+j0EyACPFBHDpyBiJglKwpQTYZqCtHRyEoIcmycrMgTwSs95HjJbtO1JaAZcnY3qXTnq8M0WGAmdAIxIGeDAC7ezaARJOyzpaNskxyGRsf4HYqNrgB7scDgZCG+kogXPegH5tJ2csFsJNE7Ul+7CTEfwuK0d6+SWshQ9CH+jclfRIQd6ndfc9N9tKDT9qPH3zN0smKzZqfhXqEpgFyVetOdFufiHnI5RQI3eLiQmxZyUVtbYfcSnHXNQZRGO/zugy11GzYc6aC8v9GUDoGUBTEo4S+DNB30+b1KLuG7OWXXye/DyVqOtaMqKqHUdGOwZinoxDNwEbbh+2zH+KzrLgEDo6MV4BiDxPVR/OA5iROu+TAptiF6jq7QG5sGDBvEuLQj2o5nftCeoHKg1w6VJzzVxTasisKHfHcU9dvj/30JdvzJsRQMVmGV1ZYxdxCyFhsjPn9ASx0/ahRL1sIMB7GrrapwdqaOiDoUO9gGVk0jeziVMg5wNSTewHrj9dbSXGZZfPauqhhVDQpKUHUT5CiUq3HYYMq203Il37IvTbGTKB+Go0KORVBK87R/UHOJwYgKb2WO20GylPUYU+/iF0jdtbNkHaAez6B54CnqWnqKhDxD4AHopkE+S1eU4q0js6ItQOgT/BaIp0EcCbRIDGtNAoRXsp/D0DosA5YPwJMZf+aACkTGupjjYw41UkiBKisVocoAiOs6+Ze1hH23STbcp1ThG08CjGtCUGhiD6sOD8FZXkaDQYoPQEV2+pbXPOFbDUzIEhrGs+ztqRUQUPO9Qgcll2jiI0Ep5aF/CLDtpimgfGJQeod2ak8585WL+RIM+Qp98P1Ootb3jPAmyajisnICAKIQ5piPd7Rj6bFm4IyEctwWY1D+OpatcanYQUeTAY6h2QdQckyDoCcAemdGEi1cw31KIKHUMBAzDIWslMchmwfBACWrtgrMu9t5C3lDyIWBwKyQaVgVZ5tGs4Hg5BPDbxOLzmVYdlJo/pkmCmTU+rfIvJBp5floKBGkctYR7CGFTmrWiHLyoHhODKUa5kb1ELIf5FBsoQcRFWd5El17gYd5GMLHBYYHA8onUKtLUHBGAeB0Nk+gGqZ15Y1PHVA7+2k+oyPgPEpW2LsnpOpE1i2gzU7VwO2AkQ5WMZDhq1fWEjmZbGdbzppn7z/E9TERtuNtextH7jDmqvOWCvEVhISz7l3brbkzCw79LPf2N7njtkIxOC+81129MIIJCjrgGcokltETnIK+X2o4XpwF+iGMIB/BsT/k/T2zzMGJaRVprcAe8hp7GPLIC/msuYSAMu19/kB7yM0yURRgbdClqo5ZBylfjOq2xD3396jBh9UtNSMRPaAzGQyd9kXZ6PSnoQETExMYb4zRkOtLqtVSvhWGi5kzZxJg4msL/UtG8xE2AWRBbLhbG/vYkwhF7j/pvaQNfGsx8mZTuQ5+6nbicxfL04J9MLY3fddb1festz6ahts2+uv2Yal19jLv3/JUnL8tmT1Qounrm/dQkY2zQDnm8bt0Mk6KyMTPZcmAz0bWFvI8iT3fv1Y6/dAtHZQh41mgmQaqJTtqMzkPKyLS5UtDRE4BuGgmiDL+ETmsJosZK1fQ/Zu8wANCdQD5RDr9YbYQ2UFLL/TBIqpn7GekZ1mpRBjQZp85DiQnJ3lSNW9B3m+WN+moHATYTYH0m/d9TOcLXA7TUF+7IdbG8NYDbczZzkHdDZBtPvtw1/8pCWjCO3EyeAn//IfFh5Itc995ROWPqeU6RGyl378lB3cecYasRn30rzSqXWjDGMRNtSpIpqdZhVCFnIGcNbmA/3Utx4iDsi0LcyHyGvEyrfDEecFxQWWPS0f6/R2col7aZIot16yMDu6uuz297/XVtz8XtwV3rQTu9+CkC1A5dnB6w3Yrfd80JLy2BMOnrBHf/U0NrNnIf6m2VwyWhcvn0ldabW3th+0mRWQH9jG79i+0zVRXXbZfJpIPLZn7x723UlbunS+24+bGlvdsSivgBxZiHMpYdUUE6Q+rFmzGpKukTV+1m57723O6vWJx59BoVtCrcUthDGbB9n3mye22IEj1Xb//3iPrcE6+iuf/SnXVWsf/sQKu/P+O61671v2/LN72dv8Nr0AZV5PIiq7s3bn+66xy++4zh564Nt27Hi1fenrn3MOHo//+mG78YbbuV+z//jeL5yKL54zQTVEqLJH51Vk2zwiHaaVpqGGzobwHbAXn91H5UhjnQzSPDbMnhzv8sHbaC4ZgrHLJ+M2iXPG4IBUpey9WO8P8vyGUVWysOzK1XPt41+6lz0yZL4Ur506dIDGlEEaC+Nty7NvQTTmQqhvQioethmr5tvuLVvtlWf20xiYQuMBLgVpctBItw2br+MMkGBvvfGKnajCTpqrSpKFOVPEnYOZ80mMbQE+76fJA+7o6CXPN5NrLYaMG6JhiDMOczm3yGc3YPt+7NhZe/WV40QOcE5CHT2K4rKUmpyVDUkPcXumClKZs8e//xBV7Z5T9s1v/NI2XTvLli0vcI0So/3T7Ktfe5QaE7LNNy/kHDdJzMJZYiSy7Z573o0zzYSlzSm3eM4wLTUncNs4avOwIt+/5yRxAqXUhDtspKuF/WTE/KwvbzpRAv0t1ooiN8w5P4Q9endrCPeFYXvxuZ2s7SK758MbOUZgzc0DTOYMMko+vCyw45l/1axtzbOlxEdMsFfU1tXbeTVx8ZwyUPdm8JxlreynoWKEmsnSRxWaYAeqWqyhm72X7j3txTq3uKYo5raHf8az3hRnEUcNVadkoshbPi94Off7qeuTcSiYOZ+OyBYY8jDAz/18e9nntCeqYckpWHm/EXz6E/RzjmSqSTpWJyhLnhoWlVpUzR9S6dJEFYW89XOGVIPlEM1pXIHL5fV6qOfURMUT+LgnfVbQ2cZZIvOlen2pCWhcdsns2wlKmadrk6OEazQJ89qUvSkimP1F/y43BTnhyPJb++QlklUksrNdpvlHFvSyZ9a6dluorPjd+YPzhjoUXZ48RLXUvpxfo7zziCIXuFGNga7r0uvqFO9UtyJvRZIztgE1e9JwkyireuZzAvERcytLbOHCCuvobeQ82u/OAlOWzuTeXnxNWU9TLZ0i99LrZ9IQ0d3dzX4x6GIgBjtG7bpN11rR7OLTkwkjS6/60MOcEmNfsRGIjUBsBGIjEBuB2Ai8E0cgRt6+E59K7JpiIxAbgdgIxEYgNgJvG4G6o89/urtl9/d6G3eRwwpYi93VKFmYXYTqdZJtKfvNBIEasiMDFBBgIxBR3dbCwUVaypK3BGVXLgq2YVSIPrrzuwcDtousz0PVAM2A0GPKeZIFmshbWIhcSK44/xAgDYpGXmgcYGOU9+rDerEHEjMiEN3h7BCVEDMZgLOpWI2JHJwQkQKpKBBE5G0/ap4p8vY/Hz1EsXrdn0/97BLQon+KVE31Q25moXxCySprzEllX4FuRFEpOrwEckdchGzJRumSH8ResWMUyzfdjdAgvbKs1kRIoSjNS5bGFvXyUJx1Qd6qO1499uOTytYbhnQFvEPllItCNA1rwFHI4c6uMbrcUcECyOu+Jy7l6wK2vF0dJhBF76WOdy/2a7JNLs4mPwzydjCEygb729RUyEvX3z+lJNPzkb3kIMSR1IA+/TugVksHOXLkno1FlMsIqRKPXSrEYApKvEGQtuExVAlkEstebpjx7YegSoRgCgOOgfxg6gqBRdZYJtbTfshbkb4+fu6R6mEyE+IF5QmkxPq1C2wWqqoBbA3bG8lRpSO/A9VaFCDIjzIxCevKz933t7b4ivn2yN//uz37+E4LkDdburgEy12Ac0jgM2TtTaBsDUuBjWI0RdmfAKfzysuc5VwrgHgvoFEjOXeD5L6JEPfzraywKDZ7Ayh8Souy7P2oWpZsqLB9r/zBnn/uLZQZCYCSuc6KsgmVCt6e2OFilwmRL0vAXOyVRXKNQwTL5k6K5UQQuSRAxNz0dOsBwD9BdmIX7y1iZRLyIx2CDP0EYNowCpZ086eQtVsQsCWLC2zBwlmoFNvsp188TP7eKZt/JZm1qJQaLpzGYhBCVPZ3EGqZEIOJ3O8AAHVzQwfzh2zkSjJ5K8shWdLMxxh0nDhnTz38vJUWzLKy+XMByFsBA4esAuVPMgTcCGROPFbmEzxzTwINAp1kq/ZAsqF+y8WOOLM0ALmUjvoFJSA4ZC8EWv6MmQC/p+1NLGonB9NsLwrW81hvh5lHmVgNV1akMp9Rog/2T+W2OSU5YCqEq9+bhQJ1hLHAhhowEaEhYKvXZs+PI2MvEzIQ6SOEkGyhA36ITgjLUV6so7PFgYepZKZKoTIKWRMGnO2BLLyAoiliKYCYUrJK3CfNCiCi1iX/ngzBPruC58W8FUkoVLILoou3sbzCUlT541YFqDyC4kegqGz/EgXsArxGAFdFgIEXo+BFnUoGdmERmdEoyNt7Oq2pTpbaI47UkT37JC8aB2GtjGcPgHSSbAaZexFAWDnAirBLQEU24TJvp8BXP+qVEuxBpdKNp7h0opzjTa2opNzZSB4+LntP5c5GySuWijEOkgKVpexxoQtoEaFGRlz2eNwE187dpydhE44yL4gCiIkJoIwdJM+6oZ18UdaoGlpk2CjC2cMcSiFjdXpRCtmN2U7dM6pQTO5Bfy+YlIlijfWFsqwTRXAC6yWdeS3b+BDPHakt9RFLZp5VB7+nVhIBw2pkSOe55+UB0KO07aZ+DY0CcquhRTatrixOZfxN1VyRkbw2ecFS7w9jry9w3cP9ZnFNPh7CEgjEMMpcKag/+cCnbPvrLzll28r1q+zwWzvZMzKteOkS82I3HY+DwP6fP2oH3zhr42S1HqjrscM1wzQgkL2aoqxgVELcf14+KxFFUic2vf0QB2OovKf8Aqa+pJ66BD5r75CtpGq/nnUQQnQmttDFPL8ooHkwKZU5BhGBvXR/T69TS8l+fTxplLFjvUdSIPBoksBmeAh2GizbSvMDNq0o4BweBqkR/X0iGFCvWZ+zWE2mfvYw17SX5uaSH4ytsDJBR6i/fhiHRObYGMTHAC4DsmCd9KaSQTtKtAFXCiHqY30FfMwz1LAY+Fog0m333LfZ1t62xCZxXXjzmRctnVrcXNdieeXZNn8ZikzyUXe+ts9acKsIR4vt5TeOWmF5spXPgMyB2E+lWUu5xAPksfpQx3X+L/beOz7Sq773/0qaotFoRr1rtVrtSturyzbvujdcsMEFxyRgTDEQIAFCSSDlJoTcS0IgYAKhB0JxNzYui+vu2tu7tki76r2P2lSN5vf+PFrBQvxL+ev6dTPiJXa9kkbPc55zvufM99POk7hmIHmUF/M1amUcUE3ztZhFE4YMMs1raV2J5JENSUEAxjBqvu6eIeskx3qK7PEwCjIBL1kCWFARxxl7EbdKqKWLAJxKmM8pwIP8goDlMxYTqH6PoibVOGTzLEvJ6ayuLrDKehR0MfLC67DTzcmzg/tacAyZskLA6djUMHUky+594PcsUCM3goTtee5FbJcLrIjnUFgGKYHF+tD3f4kKkblWietAoMCOne7FtUFAB/MF0FBKv1y5Q7BGyorKHEWfVOiL2G/i2B50dXYCBo5aXV0t9r7UVhShXf39ZPIGyaLdgoX9OdtCLuiG2263cwd22RM//zfLYSO+4sorHDXbkSNHbBnuCOu3X2b7n9trD//sBfJNl0AgqaSeoOblPtvasXiOeLEeXoACtwswsAPVbTF5rzWAnC2o7Ptt27aLnUxegcJtfH0aG2Gpp/u5Fp3NpIZTJu/q1Sv5ejsq5l4A4jpbiFNFJsDVk088x1r2221v2WTL1q4mb3bYHvnFU/aWWzaSZ11s3/2nXwGM99p1ty6ye+67xhpPHSWPtc9uvu1+O7H7NRSjRyDMZNiGS2vszvfd6ajvv/ZXX+e599vtb7/FXnr5BduyabNt3LzVHvzKP+H0MQphqtz2n+qzMchKlbhpNLDGFrPfL11HBjig7XO/3OWQQcphA1ZiwyoSVGXFQnt55z7qRhKlay1n0jg/PwKWRaWjVk4BaHKrtm7tIlu/od4WLsKmHLtiAbyH9h9m/VXaQdTZQ6ybP/7k3bgToOYuBbgjP/6n33qMPF2pCUO2+bKVPJf1qJib2CeZU8y5kVHy5AdDVl/fQL0ne7qfjGtqhYA9ZfgOkYfa3tEGqBewpShQpUSWQjoaJlu2GAU1BJdNWzbZCzv2WGMj9Z+9obRYmcDKEcWGHdeNCASlIlwRDuw9bbfeeq3d+4XP21c++hf2zJN77I5b16HSLuJ+Guwwtt+PkFcdBrhU1u80jjCT4V6rqQ5y3YttzeZ1tmz7JvMBAvecwtJ5Zsw6IbY8/LNn7eY77rK1N12DTW+/uZmzFHNLhUfIH57AcryV+JIiO3mUeQX42t5CfjeW6rXUhJupJVnsIX6cAUqLipya2Qrg286cdANsrl6N8put6PSps1aD4rajvd8OHzrCXjnD+AVQUFOXGKdBXHmmkm47hatGU/eIJSGyiEyVCE9w5gSQ5Pztk5sP+3qU82Um9vVy59AeK3Kh3GVcnK/4DucEkFSWhxMfonM7N6P4Fc6Fmex5DlmIfXCGs61yzbMgOgq0VdSCnA0EompP5QnyLM+/bWBP9KAiTWLtrXiFWUhYuj4d8aMQI6eIUPCxF+YC3mo/E2irDU7nIJ3RZWsc5iCVyXuYDBwqYtQLnaVdEESjAKVhiKkRAawOeKuzk36XMnfnVbWySRYdbO6CUs5ZgvMGJJiU9nTuQ9m0HsDbQtnVcx/OewUBwsqtFxisXVcq3fOgrV5v/kMA8IzIoIxXpoihgLxeKYa5R6mEZ7HEzs6I2Q3XbnHca5rbmqglANGOOnkOXBaAK9BaFs/ZqIwTjEGm3BN4jTwcTfohrfg5m46wJjg+21XXXKXD1Z9e8Z4Hv/jrC0n/JT0C6RFIj0B6BNIjkB6BN90IpMHbN90jSV9QegTSI5AegfQIpEfgt0cg1L9v0be/+hdNqalT7hsuW2qTvUMAsC4UPiEbp6EpIGEKZn2KLgctJ0e5pEa8gDE1LRy1EM2MkvIiW10HABEepMFFHtm4x5rbx7FJizkZjki6ACVlR0xTB6CvGKvEDM+kkxvqdvJwyWqaB2/JAE3IGlWNGxoY2eTYlZIZVohXZ2oGJQ9gmhoUAjgmsQkdp4kVVpjhPOh5wS2+kfJ2/stqwmTTMAoAIgbIYJWC1UXzQwcYLwoD/QY1TdRch5tOcxQgcGrWBmJkhsLWvxBYVXND6t2yXABqOhf0Ey8Ab1FazHotJyOKnTBq3zy0Jbk0p2g4jtFMHgZElSJLauOkmi8CqAWESKlyvgEz/+ccYCxAeBaAYBbVDGAF4Ics4bgbFC2oQxS56J7LupNaQOz98dAojXGpf3126lyPY4UZRn0lwNfJewTwKGAcsmlUy8Y5wtcE1hbky+YRhTPNmEy+dwbb2gzGCczWsb4uQP3r57kEsLXMoOE1+moHAAAgAElEQVQ2NDhhbWRv9vdNOParUgfPTpPpOYqFK8Ax4r3zyjuUKwX5gIYhmrQL7K+/9YdWjpLqqx/6C3v9QKctuWQ5jc8ibJNbuF4sb0GHo4BnamBVleXTkPUwhlwPirY8AJxiGosRAKejh0/RZKKpiypUqjs94yiWpz6pYlG1rlyFbStztrtzEiVSLyBEGSBPgfWQRTo6BqkAJUxBvhp0EScHdQYbPjXIAjSnikoLmevTjnq8CNV5LSqsDtTEv/zVLlTjbsvJL3EsuB0SAGpfNzbLKTIqA1g9L6oN2KWbaqx6bYmFDpl95zs/shbA7O1XbUTRFbAYzWhFOYdo8OWigFZ+qwDgLqwws2jeZQECl5ZXWwW2hxVLSmhaz9hDD/4YQDBq6zZsAbwAxJseANz2A2YWsqZ4Hq5pmpTYmMtSm/WhTNsYa1mNZy8ghzIuswHYc1Ed+QFPpwHFnnv6l3Z6X5ctr66zg00DdnxgnPVLrmJ+Edam2PLRyJTa3ielMbaVauiFRkewlKwAkCc3u4O8MxS46Fuw4fZb/RrlUso+nJw05i7OfDT8ldOMcgNlSSwxiYVswAGzpBiPsJanAG4F8iNqBVBDESuvcv5Gm5JmoixZgYd4NsHcTMDbMkcpHQGkT7CWRvEw9jJXgjT/O5iDsrzM4joE7qpuCZDRGlITWnl2s7x20JvAjhgVLzmeOai1RlBa93ViRQmAFKbR6oC3InvwM7Rtnfxqb0q6FT5QhAMDA0YBTPFMZqlhTnofdcPnxopb6ngUUCkv2i1AwUxZQXryrLV7Aqv0aUC/OABckjVAziigdX8/SsYM0D7qoV9NU8BbZWKnaPZnU98Kg3Ga9SjsIcBEozRcaShPTGZYO3b341i1K7ovCWFE6mIfCuHKoixbDHnAjzWvCwWjVIuO2gnQYDbhcwCVk+0hGrF6ptkOGB8BeIijXhZYUYyFZpj5N0r+qUqssmylviQ2ENtkcm4jIRvoI/c2DgihwsnvzBKRxiGQqKaJ8EOjWGAlTfQE83s6StOZZnMRBIxsjMffe9/vAS7n24NffdCuun6Dvf2Oa+17P/ieXXn1JiuvLgWswgZ03cWWu2yVTQ6gFMPq9/Su1+zYM6ctMz/PTg8k7LVjwzbFXIE35NTfau63GGLL6NgU6u1sm+A5xnhWcgx4ow+nAe/Y4ks1KrtOLF8BkiuxTE5SE91YUUchvYSxe47SmPcwASvKZPuNWwWAaDC/GtUZ1rbkaws5W7SwwOr5LGLfiqHIHMKRIoT63QUAG8xRzQo6jf8IJCHVa+WTOnsNAIXWawpwwk8Nk8WulG/TuEuMoprtHU9CSoAowPrJ5VkFAW6VL+sGDMiZGbGP/fnbbe3VixEhTtqeF3aaN46KvGPQSqkZi1fX2UDbgB189RjqN+xY/evsV68cx5LeazWQr2jPA8TgYEBNTaBM84AKK/NUNT2TrM5CiEnK5xW4KxJXEGAmjmuBADzn0WO5mYuaWEBvL6Sb9rZ+653JddY0t8RcwAUBFd0s4G3UASZSVkMdX1octDzsRSPUFQ81MxdlZchxegAEZtwQMJJnWmglLNKUj5/LjGD9XorSK2SNx1uwe12I9XCVjQG0LVxcYpddfhHPpJt6J1AolwzsXubcJPe40FrOdUMsamQ9+RzlYwbK+oPHuqyzF8t0CBjwMqyudgHPaRoAD8BIAQGAHUUg8EU4Fig/XZbrIndVVZUDTuUBqI9Z/8gUZ5ootrGXOeq4TVddAdA/ag8/9G9ONvwMgH5FRQXxDEHA/gFAwRGtVKtdtMrZzZtPtzoWqgWQ2pQ3rboaJnYhNDbJGCDpZh3V1VUBmAeJtRizNetX25YrNttx8kXlFtJytt0h1kwz3/XayrKWzWkembCFRAo0t7Ta0hWAi1xTEcB7MJBvP//p48zDIlu+tNRKq6tt690ftZ///detqWm/Xbphle3f3QqxqMdWXVRmGy9b7JAp+npDdvWd99tYR7d978vfcYCmZSsrUfRexx5Varue3muPP/4SexGFHoBn0YIKu/tt19nYUJs9+exOnA3yyIQusv37TztkQA9r0g+Zbfn6cvvgAx+wY4f32Xe+/ZT97d992qqWrbR//ssv2zA2193YZ8ep1TUoXSPsJUMjqK0tn7k3yRrLtK3b1tu6S1Zz7hqx5sYT1NwSG0EtLUXtUN+onW7psA//+aetoCJozz/6r9RcMmF7yOgeTnIW6LD8sky76barsMRGHbrnKDVtgH05j/HzOmS2ALbTUhq6OReKTFFXuwSiWMxOM59GRiBHQI654orLAYuP2dFjp5z5UlNTRpxDLs99If/WbN2AukWFOVYLoCt1sSzTB1HR9/WO2z333mSnT3Tbo794zR56/UHWXoE98LZPWSYg8he/8FabKUrZ8NkuC4dc9sTjR6yJc0eWY+kf5VwCoQvixBjPdvVFy+yjn/mI5dfUsGV2UYv8tuPbP7bvfvs5+6NPvd223PM2iw1242hymjM2edzLqBWKVjjZiWEIwH9HM6S1pbZr5xmygQ/b6g2ltv2atYwDEQjs90UlRQ4BrLmpFbvoUeZRGfNSzh9ZjgJ57dpLyXRus7aOTucMHeCMluQ5j2D9noBE1oE99YmWLqIBtNdwxqZW53N+zGORB/jUWTbEfpeTzX6CKlxa1iyAVamgFQEih5lQBPiWM4yfM5iffdDDe4p4EoUoNUSkKaeWU+9nIEjpTDHLfqdcVmWMC3AWETMMyW8G4mcWa1vqWKlxlScrm3Epa7MgmugjDkNUCnadv0X+yuD6hA1LhTpPppwHN6dwuongXiHyivaQXMbLxfweZy+d5DMC+UCUUb2XUCSMss1TgNIXEkvn3lMILFVkjRB2CjwHDp1j58HbMq4zyvsmgcUJuQMJqNZFybBHP3OeNXUheJtUfq++wn2KBJdFsfCzvyu7Weey2fiYNSwqtc2byZ0fJ6t8bNgKpc7m/vU6AmhHR8muBrz1MGAuJxceApFzfoS4yHUMDg7amotXck1ca8xrxWUVM5Px8OrrP/IvZ9Lvu9MjkB6B9AikRyA9AukRePOOQBq8ffM+m/SVpUcgPQLpEUiPQHoEfj0C775jxdPvvm3rTRct9VrLkYM2iQjxXFsfzQEa1jSzwzTsZU0rSds8eOs0HpzoWZolvInPBjBavZB2Gk3PEG/ik7MF5IxO2e4TU9ZKw9ODLWQUhZkAjgKaJaVSKPpQYAI6Om0SGlG/Dd7SsFAjhoayD5uwIj9qL+xHk6hRkrKgdNS62PlKeYutIOJQp2n+Rh+KH5w/lMxZeM59ONmG/F826ltZGefJ3hTQ1AGmZREqe2iaL1JiiclvALDRmMs6sAWW4ujCDzUy6O1YKTbCHhSQCJZ+S3kbp7mVh+VrEQriogDNdgDhCODZCA2dUYHk9DozAEedDxowAj2UF6nGydznnA2aQCdZkApkDvpijmIwH3BQTPwkjP9s7OPov9NAlhoAsAJrzSlsqHWzeXlegKk4gNaYjWC1mqSZBqziPL9MstcEhmUDHiiPMo4q0Y3qqbwwhLISgGhCigApsGmeo1SsRimVx/0WApDk0nCW3esADfvhoQjgNmOGHXEQwDQvB6Y+vzs6QkOHsa3CIjGffNHQBGAG4FgCm9HJiVlbfv1C+5v/9REbwebw/3zmuwAD9Va5ssAOHD9oHd1S6QawhBO4EkUNCBeAhm80XOCAqwFf0upolK5fscqx4H7lldetlWZvMRbKHgGMjFk2QEgIZWgGzU41yStL65xM4FTGNMqgBsDZbGtqDAFmtaNqJGMREDQgNRjPchIygZ7NslWofpIoF2l0FfMM1y1dQmawz37y0LPW1I7FbF4Vz01qCkBKGo4ZyoRjbKqw7/UCanmw6K5rKLWN1y+zlt299pUvPAqAlkLRVYoNL6pB7Bq13kgrtoaGascSsfnUaceOzsez8OVWkImLNWNtrtVvbLChxnb75pd/BLBaY1decxFK52k719pk61ZfwrMG/OU6+7EX7erqYixo2JOn293dzX3rWRdZSUWp+bk+NT3LsVJMgqyeoylbiBr59ecP27FzKIsB4odA5cpLq7HK7QGcznVUaLmAybnYq4bDjCG1Qamm7txiiAhxFF6jvFYCS1y/NawvddaYbAS9NABHyMQeHqLxzE8EyAtFaMxrAeqIe+HM8QxykuM0f0dp8ALYk7OpeYwJIiObAAjByhBgAhd1rGcBfmTJnQFZAoApPA61AMClCFBtlnnc1M48Z966AIxUSfThKHSdasD64JnqeTngLeu2APvQfMCOGOMwACA4RM4dkZAO6KR6l+XUOtQ7/LgbJaxbgK6LOcyqYKXNWWo6ylvZBQM787oCb4uU3wygXMiYRZhzU6jyz0JsGZsgH5SfKcqbyxWeCJHj3MfrZYFAAnwIvM08D97OKvMWhUxJ4Sz5hGSq8hvjAFLKvusfm0GlHGZ9APrQOKWd7SjSs2kMV0LuWFLNXKZGyL5ReX8xSAFDAI64j2M5aqxXCoaayNRmgXIC11OMsxeUNs8TBrzNIp8XwNsBb3nWPOwS5f5W+gHlpmniCziW8haLR0gjHsD+uQ8pbWVZDRAJecdLY3wKdaCiOLOpS16ywYPemP3LL35isYkp+9jv3W8f/NjdtumSpSj1vmrXkwvt4ZkkqcWrtmynJs3Yyw89aouwTk2xiez/1k4bhxg0hOr1+T2dNgYgMIu610WO6FKAPjkhjNOkH6NeT4ss4OEp/SYO8Lyd83k3BjXHIYfMYA+s2SYnAT/7QgCwMJsmtrIMJ5gPEYALre/SklwUjBUWHuyDGBPHrnahdaLEH0dh6wfAXAiwXc5zV5s+BNg8joJQVuBZ3lzz43AhMomyGQXYelD1OypJatXk1IRT96U4lZX7yPCY0yyfZS0MQBxqHYZAFNXqkeU0BAn2kWzG3c3aKXJN2Ec+eyt1M4g7gdc6W9tsdjzLRrB4dhW5IH2Uk70dto5TXbb38BHIQ2ttN/brs8zhGtSKeWTN+tj7lM8pp4E5g3wPVr+4caCIB3dygEBB8lJdKTtae5OspqXadQm8Zf0wROTJAt5C5OhL+KlDkB6UH3k+w15ARFz2+6ylhSzkpUUA2syROHLsDAAd4H3Helt7cJjJkgPInU+2scg/cRhPJZAh3F5y7lEqh7HGLykpt9mIi3zUDvJFL7ZFWPqOAVAFIQeJaNFOVnJRYSmAS7btfH2fdeMOUryg3EQdCI3FrAUiRWiSfV+KMqbuwoVlVo4q9/jRM2TpKlfaB1AfdGrQEA4ZAT/7DqrJeGwKsLhOSciOZXxBdgh17eW2fv0qa25utJeefca2bL4YoDCIMrGdOtyOCvNSJ79152uvYCdfa5uuvsp6yd595snnOVOgqi8pIdeV/Flq/qETraxFrou5IaCqlGso496uvPEay8GK/sSzv7Aj2OO6Mn2QOQI2OjwOgFwKmWPCsaLXWWfFymXMvVE7R77u/R96v+3d85Kt3bjeipestMcf/KpNQdSoQJGcX1RiG654p335s//H9r920H7/zqutpakXMkmXLWrA3hcL8SDgdS/kPhdkljXL17OX9FvjyRPsnZl2y23XOWDP4cONdqa5x/qH4tZ8tg/1ORm8i/Ps6q3Lbce+A9bTN2TrL77GfvKzX3JduCegfI5y+Jmdjdr73neX3XLH9fYnH/pD7OGrUQN67PDRY5DOsB0XKYbapn1HZ8JhbKpT43mcdcbs/vuute23bLE9r++ydqywo8OsdfaBaeZGXVkZBKgzds1t22zZTZfZd77wQ4CqSepiJQDmKOcaWf0P2lVvuYR9tcaO7wewbhmEZBLDraME4DXgkM0yWF9D5BwP4uxQvWAh9TSf++vgPEV9wL66Apvt6uoqe/HF3TzHGSIXyLxfjpMFXuot2CLLWjwnmLJLNi5hX6BGoXRVjurRg+229/U2u+32TXbPA/fZB9/1CVt66QL77Fc+bl3H2+xf/voH1rAgz+75y7ut68Bxy2HfaSWP/amn9+EyQdQCpLpRQOVcSHvZEHOkpF2H+vgDH/+o5V9Sp/ARi7L//+wfv4ZivM3uuvd2wN5SVNMvobD0QnTYyPkwCpGt244fZ+9nPa5avQagbsZeffmMHW88ZyvWVttbb98MsQMiCRuGohmURd3ZPogNNC4sRHesWbuSeimVfcQ6IIi0AvrncVYJ8HphbIhjDOLQJLUL8uWJ5i4bjrocYmEm56siMtw5/vCnnAQybZJ9SorTKC48HmqA42LBv0vVLyLT8DgEGs4TAc4u+ZzRoBvx/qTYOQsKfNU8kdWxLMGjuIDIbCELRwi5b2TyenGcHyao2alMWUBTk9mzBJTqHJSFElZ53T79XuqO4hJ0NlHEgOq1MnUdIPX8uVy7nF5X74OcQAeIK1Jdi5jgB2zORM06CqlqAuKNHD8c8FbxLswnJ2/XsKD4tUXFnJOP80Ft1L2woepE6dRigbdezpT5kLziSGlFiFGOu0isSal2ZXxxARh8IXgrlW6m5Ok6o3APWVxzHkB2Lm8WpiAH5XP+uebK9Zy7XdbZ08HrimSKfT1nGQG3qiUijcjGX6QYr3NWg+zCuOQSDzICweTo0dMA/Ztsy2WX2VDnOPnm4R03feYH1//mptJ/S49AegTSI5AegfQIpEfgzTgCafD2zfhU0teUHoH0CKRHID0C6RH4nRHo7z62qayqdM9s30/s6DOP2DC5V8rCDAGGDExEyK+lESLFGCxsqbFku+WgA1KGSZWqZgSqvkWolBbQJI7RPFQDS5m5p2g0HUHBNwFQEgPAcnuwQaY9W44K0p8XopEgpdEcOJqFTVcEMLdvKoPMVVAd/s0jdriy8ACmgljsOlZpWEvSZ6fR7sWyEFY/+bIOdjvHLZ9TxDoM9vMfv/ZG++0bd76FT3oRNG2xMgYoyAZwyUYJFxvPQDEIUISd2xRN2ggKo8qqWppBKWvrp4mHfWUyEytNWZ8BULhpPrpoDufTyMzGDlqZjmMTKAVg/2cAJHlplhSQj5iXI6UdjR5AqTBN+LFJMlUBBqQAdMbTAZfnLowUW/MBOhSQa+imcRalkTQCkJblws6XRpAP8LskL8NKAAmUYRWLcO3gPrJBy8GyTR+y+Itg8VlcXEFDjoZqSzsNvxmiDRknmr4JFFsZNIlkB5sDICOVsWzjlAWbAwBQkj/u5BDjmopKAgtbHpWuv4L7ECiVB3o8jX1rM3Z5/dinZmUFze2oEHkmNOMbyKj1oVaYxkqtf2zCSlBIlQNUVVULAB8hB5S8VBQwY6ixbqUBW0EX79Wnd1kfqsTMQnL1ZqSA4npkS+sok1ENMH/ADQEzsaOlsSfrvSxA2fWrVqKIqbFu1Kp7d51EdcdYAzbkAsQmAM6HxqZp+KHcBujO9xdhIajsT2xsadSn+P3KFlSmaQyl7pI6wNPKUrIEW6xvBCs91kAVeYI1stbl/nP5LC3GAhVF5b79zbb/YKtz71EGyMvXwty7h4a6n4ajj6zIRXUAuIC3I6Euu/n6a7BTbbDnHsWW8uRZnieNSs1rFFeyzJ4hx6+qotA2b2vgWQzbwf2naK6hJCxdyPeSI1xbaDXLCdNkXHc8+hLWoB3WsKbeFi2rpNHcZ7XkBruYd1EUKgFyKKfDqCOH+rmXbkfl5WTSolhfWLfAFtZWYX2dy3IBuCJDVXm6OTTOdz/5kh0/1mvHzo6QWx2zJLbQVf5hmtLVqOr7HTtEN2yFKOCZMrHVAMzkPjwoOcZ41gLGg1hXL1kqq1FsuFFi5aCADZHr23xGYHIQ4KNSMJDTWJXdtpJsWSzW3xUmjxM7apS0cZT/AnQ1R2WZnuTrbgD8PNS2laU+W7q8GuCl38KjSQuRHY23LICnbNtR7o4C1PPfTlab4+YrYPN8vhxrQ6JaElqxFkYFKvUPBJFSiAWzqOq7yAMV4MaqppEJGIvyMikLQTVuAYAz+bvmuNbNjJQmInzMYrcI+J4EaJBqPwflbTUWhNXY5+ZjNzAZdllb1wBKICnhAZ+Gcpg/EWy1Wa+o3kdYn8MADzOsnwyayIVYLqawcJ1i/SaxgKQcARomyFElHxWALYs5nUphSUn2ZAeAON/lWEdn8m/KG/Zhmy3l/GLU2sUAWXIxiKEqGpsEWOuZwLIax4IwCnvZM1MzMiUB1QeKaIGOHupOklofQTUk5Y4qrNSpUikVAVgU5gMEo5aMhFGnRXFoQN2URBXppeGshrJ+JIvv9/N8y1GzjyVwYaC/nqA2StEYoHnsTo3Yt//188yCfPvSxz5lD5BNGiQL+7nv/dw2XrnWClBYerA3La1rsP2v7LLjew/arXfcYm6YI6994ykUeaiG3WW2AxCyYwz1Jra/UmkV5casDDXaOGDxYIR9hXrn4lkpi/W3Ps6XWzXkBUrO+S7IFhUbTkgCjmJLCidlnnPdsvUU0WcZLhMVpTk2CIiRQT0JsBZE8smSwhrgM4+sTgGwGTyLgX5cLIZHgUEBfSExDaNmTUKWKSsrcEBzF/PBj0oyi41oGMWTAAatoxYUbDPU9TzUna7MCWpLkFxJbPtH5+w1wRTJgUe1y3zLpVb7PcP2iU+/1ZZvrLVprM3HACbj2JVODI6SdZkBOFULsJ5lo50j9uSOXWSJe+3A6RFUkhmoAfNQSQq0zmHeh6hhUq1RDwFM+/tQNYvwkQ9YgptCkvvUPPBiU+oo0ERqIvs2i/kupedE1GMdXGczdtZjEYHAcx8XRhbMabKlenfbQmUDA97EQGyj3kLLzxpDbSy1G/PjfBa0rIuzuccIzyIHtW4QoNnrAMyMOWvl5LEBXAHGbdPG1QDXs7agogjwxAeA3AXQgZ0qdTUmm3aA6D7cBHyoxXIZ1/b2bkAQVOyAPCHWu5RkWtsZPpw1GFcX9SMAKFWJ7b7GO0auuBs76yFAOalj129YLwYYgEc7e7wH69igXXzpClTAYygRT9rNN14NyO2zJx9/BoW02f0feI+daz6DjXEr9ue1dqKvxS6/8jorX7rWnvrJ47bn5V02CyGmEIBMmb5SsxUUFDmEsgQAYGVlhW27erNjq/z4E4+ixC2yD37wAUhHvXbq9Ekrwwpd9ts6R4yGRsilrmYP8rE3D/F82K8B1Morsai3cTt3rs0qyuvs9Om9KCwv4fmU2pf+7kcs/6hdd+0KJ+6hr3dsLkOdZTFIpnAprhc52NzGOHMtwSZ4hmt69bWdgLB+sl1vtmNHG3m9Ntwxqu3MqVMoL1GqRkbskk1r7JKLLrYD+48D/FGbh3G/6BlmTyt34g7kTJKZNWWf+9wf2b59L9qrr2CVTi50lLqic9EMqkZZ2hYXFfC7IdUwR13kWG+6stLe80fvcICrV17YBzg8atFJD7+7DXJJEYp+7NZx1rjq1hvtlw//yJ7edcDW1a/BSn657dtzkPXUZjfccZlde/VGC3M+ObC/CSeJKFnK3ezRZGzXV7L3MX9cuQDZI3aupclWrlvunG3bIDj2M5+8rOGrrtgGOJe0J59/mRqYAxnCbdddeaMd2HfODu49yvkuYlu2N9gN12+yvtZ2SBClrKtxe+mVY9Z4lrmUkWt/89cfMl8qYPfd90n79J9dbze8573OOv6HL/yh3XnjjbZ6G/bLP/45CvRazsJ5zNkh9oxpe+qZQ7Z71zjq80qAtHKycM9YEOLae9+3ym6/78PmLeOsM9ViLz/J+X7vCbK8F1H3J7FKr7Ar3no9rihjtvPl15zohGpXHvbc5biG+O04Wb8Hj5yzl189R3bxxfbh977FTp45xLl1lP0ap4/RlLWzxk81tWGR7Lf3PXC3QwB6hdfqIPN3nPpTrPNXSaF1dHRwDZBnsovsKGuyGzcXx36XbOLygiwnFz4Pm2o/SukY95yQYpZ9Vyd65dG6cZjwUSs0HgLCpX72E+WQQ31KihiWgiCF1X0Ge7nIN6Pjs87+NgNQm62IDpyi5ZYgEtmULOPZh2YFzmpP0/sX5pibPUCuKZQX6qAcJkSRmSNQutkPEqx3va/Q30U001lUZDBFAejPFGcUZZXrvYn4niK6yiJ+PO7iDA3BheueJ4+e19f+mlQ2vyfNc0tnIKw5DgfUrizGQVEccAo520N+ShIxIMcDh0ymn5zbs+Y4ab8BgOf8EOY+lHXrZJrrmpVfy32UFZfwBcZsehrnlgTK8XWsN9YlNvsiIGkP9BNroGuOQKJx8tghQs6pkDn/MD5eastswsVYT9tzzx6xjRfX2p13XgupFqvpuPva2z7+vRd+e8NN/1d6BNIjkB6B9AikRyA9Am+2EUiDt2+2J5K+nvQIpEcgPQLpEUiPwBuMQG/vwZzWg7tD7sQ+d6T/jOVlBhw1URgLufbeURtCxRBR1iOM70wBFjQ9MtTod1jrgJOoYZL4ceV7o7ZmSQWICM21MQA3Gg+hUIbtPNBqZ1DTJXmj70Yl6YKNXka2YmHuhJP7FKaZkqk8PDUoaSz0TGKdStMuAwDKy+tmo5gK5sZRYMi+kqYIzYQwVowJQI4hvhcnNpobMlj7DXh7oaWxLJ8didvvfOh71AbndpzGfhDbtmKY50ZWpQvVR4CGZJJrjWLTJ6CquLQSpc4ECoxhGwAoCM9gwatMYOVRYbPrdTJnYe2jiFWjZgxQZQqEKAPlXx4gY3k5ajYalLJvy8zKR/VC0wP1yYxyFs83XX6jDEZNzHXl8PNEmDnqvAiNoO4RWSr7LYtGYbaP/FyaUkFAV36FA9wQU+jkWUqtNW/tJkvOQRr4zc0jDoCVnQOAMBZx7NakBNDQKNvVR2ax8ouV7yVruRxep7IYy10GvR8P2zhjkgGDP8j30ct2GvU4ClrnIApHFG5Rfr+epyz0EDE4mXRBFENVgJz+nEyalmTSor7ILsXKdVWlLV1QaDxWC3cNWxfA4QhWzlmAtNk0h2TvGGG+laFmqaqpts6uIRS4Q06zbhbwbr2Xt+kAACAASURBVAaA1eXyMt65NPcAKZhzLsa4uopsx+XLbP3yRahQB+2nDz2DpSXQUGEeY1OGzTaZqNIb87Oy7XRjmy1QLAFg5+L5+encybovSLbZsobFAE3TduhYE3aZ48zBHFtWv5jGK8AlOWuyqAuiZBzC4repiTw7LKlDKHmyAL2kSvO4ya6lwRUB/JeioaaWJrwHwJhpumbZcoCLXDt7phVAImVnO2gEDw9gf4hiN6k8yXxUuthD52fb2aYOGmQxLDYbnPvPQX1UU1dk+ahzh2nA/+BLTzvKr81XbAHYJetvtAO73EIUZIstB9B3eLiXZ38GNekgdpLVTBQPqstJJw/RUa/wHMtocsvyVLlw3Z3dthvLxARN8PaOmO2nuTyMVWtNUdRWYrMYBwwW6O1CPTgJYUDSFDdrd3hoiOxOwDbmnqwGpcoI8poxGo2ygtV8VJZqL4qtEmxQK8iCFTgmq1gvudjTzI0hmuFxVIb9ZDKr7sQBQ2VDrHUh5bbA22xA0pKCFGrrIsuDMBIBOIpgJzlIXqzyABGzO+SJCH9XZnUGBIX5fGqVgLlMPDk3qzkMCYJnWSTLc16rSmSEyREUZjQsUYRFme/TEBlirJW40Eh+1CV1q65HqkPHbleKHX4Hltpz4K1gD5Q3KBqrUKYvKPdDholYF6raUeyds7GSDEM6iY3Kehob5EWA5yj8u3sB2qbI5xUADeBZShM5idpmHAXZLEBbNmrD0pI4ik5URswpD1bviRjAzEiWdZNRHs/EslFrmnUqiDLXhwK1oQClbgXgHgAma2Y4pDEy64Vo0dMb4f5RgirPju+XKFkqI6AZcp1RPQHOTak+o4BSjp+jFHLAWywuPTErR30a1xhNY69LM36KdZnknj2oq9QUT6khzngFaISXQUwY5HsnsEhQc9uD04IbglB+dtj+8n+9wwZRND7+rUfs41/8sDV3HbfuPSftxtvIaEQ5XFxejqq93B793o9pLkfsrvf+Aa89Y8998fvW2jls+cUNtvNYh53AUWCKjGQPKuOAbwJLXvYfQMd+9pIoAF02DfEZOSi8wYea6bjbOh9OD9yxt+Y+lJMoxRQ/p5xFWUwWQCJaVouyFweCSZR3LhriBdS5XNT4AexSZyl+HqlrWavTER8KPere+CSW134IAtmAr8i5UYuVo6IU0SNDGb1+LBT4zdOAVFI6KTdwCOAuAMlpTvkEiQUL4p7BTBrlqMY0v/hZP4q0IEpIjBaYg4OAPrfb8ktrUeX1UdP8NoGqMwTQmAL8LEMxGAfsGesZsWdfOGCpQKEdag4BWpIPDKGmYRHuFuzLY0iytR+I5JKbU4DN7zg1ZBwwDfUrNVBKsyxk5tmAWrIUTgJOMEFZx6iyNGfiuBi0R63p3DCkFGw536AjoIzIpJO5iMU0UQNFLogXzIkQ++Lyco/decfbmXdh+953v0dNxGYW1wcRu1RXQ+NjnAVQi/JZSF3Pyw/YkcMdTjbsxg2LqHvFjlJXGdOyiM8tJE8Y0CfC2UJA+vAI8x4yxIzsR5mTLlTgstoXWUPPW/tlJvuVj/qtuiXCRhHAteyMBQxns5Z6yfPtB7hftqwe5W++nTnbCGEGokZNjq1cjQq7vY/9fiG5p37Aybk82i2XrLFFkJcGsE1OMJde2b3LLrpiu1186zvlsm4/+9qD9vKO523Zolp7+0232IljZ+zUqTPOPYwMUXNZnIonmCWfPpbA1h9w5aab32KtrWdRRGJ7Si7rwZ172btQXuf5AabbnBpchvo0gCr2qV+8YJs3XoZKEVv4wdN2yy03AQQugExz3NzMv7MtE+Sj7qReldk11y6HoJQBeDvqKET95AuPAQYXF+fY3R9+r7UcPIrK9EVbvW49AGLIXn9tt126dTNgbYE99dQrVo29s/I0RR6qX0HO/OED1sDZ8KL1m+355/Zjd90NqQjHjMUN1t7VCQlviv9W5jNzkAzkzZvXAyZtsQOHWmzHsy9Qj1FPA+6VlxZzRpzGSnnU7rltuy1ZFbSVm5ajLp+2Z5/aZy0ATyMcCPOIAVhDxjxWLWTmlloI8sS+PXvND6hciqJwGAWwcoMXr1pgD3z6PQ5Z8Vc/fc7OAdpGsENevWKpbd+0ytqaj9lZVMuznDXD7GOz1NirUEsfw677zKkO5ii1ITbBvkieNCSbo6fPcV6CmAR4e8tNt9uTD+8kN7iJ+hG1i1DUyt45yvlqQWWVNWGVvRew2OWvsEefOmgXry23r3/lS/YXn/lTakan3f2uq+yW978L4kmXvfr9R+yat15BrZ2yQ3tOkF28xOrW11GPIQzllNtxgLNHf7YH2+Mp1j31vX3EJjlo/MGHb7T3f/5j2MkrIoAx7m+2Z//tMWs8CLHg1mtsHfbb4ky9+tJOZ42/9drLiR4YgAQ2y5wmZ7my3pqoX88+tdNuvuYSlLpr2ZvPOUrw8RDnLizwO9qIRzl4wKoX5tq27Rc78SIjQzE7fOAUIGaGlS1eAJAbsjCuLCVlC+0Q4O3Jvkkngz3AflFZQL0mKsI5p7OPeqglmusznM9UIxRW4MJ230OtCeNsIOteJ3sVooXswaVodbHnZBBVkWIvTwKswhHjfhTDwB7EAd8NCUqf2sNiuAhojOacBRgXEQ1lAcw6z2HOB/jEgNyxXFYt0IdiSfQT8yrU+egFnQG09+tTStkY9dtRFDu2y3IkiNkYAPIUrgsCPy90/vmP3owCkzr/E2GRIyr7KIRFijynEZuEZCFCnPaoC98v/Gb3+vevrOsVOSuLvUqgs48xycsNco6Ompdasmx1vq1bV2fnsOaOQO4sIT7EIaCdv/9pAF4nIsfJuYWYBJHFLYsfXtOfU4wDwDmstAds9fIau/32K2zG60r0D82W3PWZf/lti6L0O/D0CKRHID0C6RFIj0B6BN50I5AGb990jyR9QekRSI9AegTSI5AegTcegRcf+9oXzzX+7DMblmGDRXe9g5zRsSHynmh8D8guku5ihpjj/LiDz6lpQTMliwai2OZSzaC9srW8eQ+iNJwEJEjKZ5NcxX1H2u2VI6groL9nADSmaNQWo9qshEWeAegjhY9sx+gp0ByYtVFUMIpMAwlwlLfZKNACqHOUPyZwIUVTJeGoZTJsAHXwEChnJs1QmZD92oLsgtucb8r/+ztX41xaK+6F+3MDoOQHaOLQoPXRrJeyx4MVJA6mgLfZgLw0kLGASwCmgH3x6ZrLb6Q7LQtIN9dQhBI2iNWmFFOTU26blLeZgBiaZ7m5NHDC407uVozMvbEQdmrcq7J9U06W7Xlg6fyFRmnS+gAz81ErL6hC+Qeo2CFb1TjgDs9ACmEfX/PSlHLReBKAFshDzcC16kMNLjWbHDAAWzOBSiVllajVRgGKQo7iV0rHDAAnKRv/PXibbfTBHfB2iOy9JAOZTdO+GPvlIKGXUcDVngFZSdLUzJAsYM7qOoHVaqbUt/wvRjZgAejzEiw7s2modZ3qtuEsNMUoN1fQ1FsHClxFw20ckKbtxKB1n0UhBJhav7TSlmFJOYw6Z2AIW1yaTMMAMZOOzXYG4CufUrZKGYDyahqQ1Q1StGTpYieDraxwzDZceYWdO3jc/vavfmyd56SWRdURQIHHnE0yl300tktKBbDGmHeMKwoC2VnnA7KEp0Iot3TdAkLIcR2e4JmiTEZh7sJbE0dgxjnTqgBXQyFZwcr+NAgg1u+AAIWoTQR+yW5RgMAsAE0xVq5lZHsmYqPYYxbbulUrAAEG7eCBM4whNqSolHKCScBDlCMjQ1a/rAplaS3WkUdtDFCzbslC7BnLzYeqOgVwvGJtrQMYndh1xp5/4RCN7xKUYKtp6mHrDNGhrKKMsWGdxFGQAqZOTk6hoqpAXZJj7S09zM+QA8SVocwJ0uxX5uk0jfHjJxsBPvDTncJSb9hjrx3ttW7AxkIse+vIHMxhPU5ODKEkzgG8BayjsZoHqKAsSDX21FTVh8gYsp4WQKK1o3UuQEhr3A+IJTXMXDNQKlbWw2jEWmkeJgHRpwAMJ5ifCUAbAWvz+r1ZFFo+V8QWVvjJuy2noQ7gOT0BKIPSHaWPVlEYNQm8Aachm4Gi1wXwLHXM/Md8w1PKFGW4egCdClCsFxe4UewBjqA8jUYAspVzzXPtZv6NkzkaQa2sa5W6aB68VVN0DryV+l/5yL8D3pb4UMpChgFc7UJxJpm/iyZskjFJYrldwHMqqQDk4xl1Yt86HRY5gXnIEFYwH2Ko+kcncEIAGMqW2hvwtgT1YwqyQTYW7BHsYvuHAG+Rxs8A9GqcZgHPlMdbmB+x9WsqsH1Fpcj1yUp1DBl9aAKCzDCKVABcg6iTTeFNSN3mSCTJySZDMJ867QWcGwTIEKjuRvH9G+UtDW5qdwWZkGEma5g6Nx1Vei3j70bVAzA2h9jptQBjIHsU8Fo9Amj0LAD/PDR93Vgz+7G8/tzn3wFAEbNnf/gL+/DnP2iv7HvJQo09dv+H321TkEekPJxFWf2z73zHGi5dZ1tvvd7GO1rspe/+kqzPHixd68lRHMWin9qCdbIXMC/XjaUtdWoC0KyfMYoCInip8cpSf6MPx+vggsx0rVk9Y+fZ6k+B4o7SWnUkaQvKyBYHGJrEEtObgRoapVshVs7Z1Hg3JCAPRBtljY9MZNo58rXDkBzyyef1saeIoOCFkFRSTG43dbQQFbGswKOMtfZAkVJ6yNyMc80e1Opx1KZS9E/HeB6o3SaRL3ukFi/Eul5EHfbYBOBkWXnKPvmZ2626oQjAFTJJZqENAgINdvZbVi7rZe0qG+3qs2FcEna8dMrc5Fif652xls4xx/p15UryOYtzWcco61CpKe/Q7QqS/zmJdX7Cyqrm8l9lJSoVl6yfZfdsPMc4SqsZXBIy2SynmKtNbWFr7SJHVuSJ8+jtb0UWMN5xanC2ajYq5Sps8DOZ9D08qw11FfaRT3wIVXOLffnvv0wdJusWe/0RlPUZkGFGUScXoWBetWoZ9Yt1z/WebR4EYJmwSy9agWtB0MmbZVvgzKBcdXJRIRBl8fqnAdfiWJCPQV4aR2GapYxhQF0X8zHJAghhXe4DmUhRN5SLKlv7uPN9UpoH2RukzoPswNmjC5JLPor2mtoKx042xfet3bAQ6+Qttg+F4wggcWurbKnN7v2Du233q78ihiDfLtu+1R77xdOWhTK7oWEDxKQeSDZYEvf34UJBNusnPmbh/gH76Q8fBwibxH53JbU7YmfP6toBzjmf1Cystnvf9Qec0frt1Z0vk+W+0joAa1OOxy926NyzY0PvnIgA5yuqscE9AAg6ga3pQnvb718PIJ1Lzuo5R504CLi29+A5Mmd7mANltmpFsa1YsdAhLux4fqcDIK9ZvdaaIAFpT1y1cqk98/zTjvL3su3b7OVdu3kOY3bbW++wvXsPWevp07Z180bUqn1WtXAhVresgek2W71yLeOStB3P7WNOGeBgjZVVluHw0gXY18S/4VCCPXN5eR5j2cD+OGKt5MrGqcP+nCA1hzl79iTA7gb70N+9zyZbjjLvyLx+vd1e3HGKa1Bed8iW4fhQs6CM+jgJMc8N0NrKWTIHpSA52MM9tqCmmHFYDzFnypazLnqIPfjxvzxKhAUkMM589993q61bu9zOnThMfcvCPvg4ez81mdesrlkEUNXvOEiIhKK9NQdAXxmkk8o1Za8LFszaxku32Es79uJKMc2+WQm5gVRu9pjLbrgWlbbZLx77BWOSsoal62zHqwestXnIPvvpu2ySDOX9OAzcdPvl5snHpQaA28UeMDbVYUvXr6TOA6Sf68CxIcD9YmPth+SFXfY0JLX9O163U5DNIszjJ16FUIii8uZ3XmP3f/QjVsAaMBuzA7/4uT3x/cft1tuuR+3qsxPHj1F3ADUhPF10Ked3CHG9vb2sv1FcUhYB8pWjzD3Ee4IBzlcVKMuXcAZBddvRxvrLBLDbzjNptqPH93P2QB1eVcO+CvGLM0ZXywi55NRKzgWRoTBq8yV2emjE9jZ1cR4G4AdwFXFKR4YErhAJyEFFEESUz67c9oQslJ1cWghROvdjhywypY/9RBbacoqJAz7OkrEqgBxYlyMtRspRkepweoDcmeL5K3dd7x0cFw4O3AnWLz/JuXUevIX0CFjpx2kniHODyFYimGRztlF9mCdo6ecvBDEd0Pb8uV3AcIKzh87bck5QDqzA3DHeI0zJXUcA6v9PtMvv7kmYPM+5CXF9jguGCG7syylIopMzec6c/933C2+4sZ3/RxHVRMyTutjNmTAfUHYWYDlFDS5l/KUKz6auaE7neP2cMwpYO5BYz6uP9V7iN/etKAo5czA2nOUSkHdEruyjtjRwJrvhxsssp6TsHzfe86WP/0fXlP5aegTSI5AegfQIpEcgPQJvjhFIg7dvjueQvor0CKRHID0C6RFIj8B/OgKp8a7C8eihdhvfHWg/+KJNDqNoG0MBB+AwMEJbHuAlgUpODXmBoWrESnUrICyLhm2cpqFAsHoyKMtpZM8Aco5PYE9II7+JBs6zr3fQWAd0oKGe8JAPh8qtltfIRhmorCmpUQUO0sN38hUTsv/kf2rye/i6C+vkbBorAhDoqvAn1weY0gdgMzSd6VhPzrfldW36FDPdyYm94EQyr8h1vscxyXRQHsBfNUq4h6w4zStANNm0AroqXy9A8ykCCClbYtm7egCcxgGMB0dmsMDE6pHubBJwBC0nCqxZrJFp/AOjJAEShqfJLFRWIHmyedxrEKu3SRrh3b2o8AB/Z5xgW0Vk/XvwNoHKw804BLn3WvKEGWps+uI0qblXZXNJJCy7Y6x+E4yfVAilACpSjKnZontUI0l/z8WG0U2HLEoTqZuGaBvWmVNhfieqo5SsnbnfbEAW5VPKNjnJv+XSxK4uACCiQTOFPaqbBnYA4LIcwDJCS6mXzLUR7KNTKdSvjjJNGaC8Fupi5W6qbSxbVTWcFi+tstUoAMc6eqwFG87+0QQqolLsOvP5DFjtRVVWiVVn6/ET1niqhVy2arvh2mtson+QfLZXbQgrSReKogwGcwylTw7NsfxAiaPKkLJZTfhpqZHwpmygcVtWHOI5Jm01ihhf8So79MQhe+aRl615lIYVY6L5KmvQMhr9ASxrM5w5qAY+amaal9LnhQEF33LjDbZ560Y79MIr9sTTr9KcZcz4ufwSMgirCmwVilUfz7Sjo5t14ANEHAFQajcfjUUpLN08iwCNeak8YqgGS1FBVVdk06iURedcxuvpxi7uSarhalu9dgEA8DAN8P1WC1h75dVbrfncSZQ0/TRfg7Zs+RKeow8AvtfWrF9oC9YswGYzbMdebMI28gwNbhQUG+qY80Pk2ZKjiwqxAGQyQEO8qxUFL4QIH6jp5MiUjZGFKMW3D+mxcmELASJcgK09IwOoBAus9WCbnWDdNp6dtG7mXIo85UJerwrFpRrgbsD6WZqROdgjO/fI8+/v7+f1fDRmsYHV2kV1KfWaG+BE4EgG61TgrogfyYzJOdtBFmiSjOWxkbh1dgw4at44DVZZJkvRL31MFtcposWsAD9PBJVgISACVuAABl29A6iymacQOgQmzbKYta4yaNjqI4vn6hji/o4EUOQCig7NzATrkrkNgFVO/qOsPkeoK8rIBPtzVKETgLdR6k1KatvfAW9/rYDJoOGrViuW6LrmHEgKNahui4JuchcjNoLK3g14kJvHtaGYMpq65YD5fgC8UZ5F32CU2kDmKo1WD4SGSuZhZBYVEy4Ghv2ul4ZpeamUnwCpAMyyL52m9vX0Q2IBlE0yh5WLN0vj2k+x0PeuWFrM+mZdKBcV4Fg1s7t3HECa/MJp6izzIRMVj1NcqOOy/vVkJshqpjHO8+0bDwMgqe7NgbfKaM1U8xeCSkVJwMloncRdIYoLQQQQM4Ua1SCXCOTMpJGfQz2RYl0Kyz5ADP1+KXpcIoug+p2d7rd/+sbHLVhZYP/611+13//4e+zoqcPW/Ksj9sFPfdQCl+DkQL0f+NVBe+jnP7er3/U2W3nFpTZ2qtEOPLXX2gAnZ/ndQ9TSF9i+enAzcJED7M+O2iLq1ATj0ueAt3PNebkcvNGHdpQLvzQP3Koue9WwZyo51CXuywNxohhlpxsSAxiZA0DUUHcLcEfIQpHspv7nUVdHlf+NLX7/GHUby3YvYyyQNgUAIfCjhIiBIixDly2uoTEeQzE/6hBKZFnfi7XvNFj/NPVmCiXbLPNa81vAu+p5IXOquhzVPODCbIjvYR2sXFlkH/3UW404axTHspIvsG4sbDsBuLNZ25ddu90mhwbtzKFGe+LhQzaDDfEABI22LnI/AQZWk09dibp2mj0rh2zFJPeeRAXf2TYG+BKwBbVzz1+/38PckHLfWctZfsgmo7hSjABCFkBY8trZzmnU3SjGGbJ5hfr8vqzx13grN9fDPracWroCK1/MJOwc7gsewJIK/rsQ4pD2zAns73tRFIqcobxpqX6l6KyuqnQyt1vaWlD0S5XqASQrJgOc+o4yvYIc1wjkEuWrL15S5yhvO3E4yMTefgib8T4ISX5lqBJ5sHhxLWBmEPtlHArITc2EQSRAV8rVGKBsHFCmiFzwUgDzXCzWg4FigMV+rgmAq6KYzxIHsC8oYd8EjB+G0ASeTqbwfvuz//1nlldeYl/85J/YVWTy6npS1LW33nGXPfGTV+wlVI9r1zUwJnHyRuutvh5w8PQZe+X5fQCjW+yWD3zQfvA3f2u/2rGfaIFrbMGiMjtwcJ+tXLEMxdshq6lZ4Fi5TqFKrMKpoqO9AzUwtvqs105UjtXVNdSOXDuM2vIgAO077t1ib3/vrRYb7mPPy7AXn91vXYO9gKjLAQ1braetmzNcll1+9XperxI71BdwfAjYrbe+zf7pqw9iexy1u+7aQo2Ns1efsAc+8j4rrV1o33/wm1bfsJJzQ8CeffJxu/Ntt6DSJM/3+T1Wyz3dcecWAKMZ24ciM4a1dn/flB040Iz9MiSuS+uISohgBb3TUWSyvVsDRECdb3o7AeYBOaHyMR+8rIkRu/nmy+z2jwGCQjjqh/Dzra89zT6qHGIseHNwZijJxmK6jDONz04eB8zk54OcF2LhPlu6osLe+cA7+B1Z9v1v/hiFO/bxODeERkLkAS+x9Rvr2Rv7bAggvRaltCtaCNnhOVvcUGHbr9xmHZ1DZMP3M87skwDKUcUCQCrTpwdWV0JqfVSuleVV1tPVz/xK2vZtl0DqGkCdO2bv+9s/t5Fzrfb9r30TcsCs3X3X73HGStif/el3bC35stduv8z+7XuP2J994UMAtj32z19/wj7+J3dZaaUb1Xi31WD7nMu9TPJ6eUtWWAgC2Azq32Lud4azQBdK35dffMGO7S6xtr5WCDhhu3jrSlSxF1nVgqB1AESPdnbapZs34JSRb9//wQ9R/gfs6itusJFUL1bbVZCLiJFQfu05ANi2foBc8mrhc4kstnXbGs4pteYiuuBcWyNgZznkrUKnFvT3DzmWxlNY88PcIF97GDv7vjlCF2fl3KIq6nHc9p5p5wzA+Yhzh5caoPgL+WCIgJnP2vZSm5IQvWQ7nMkeojOtFn8UdXOUs7hU9wWFIt6xaiCNJJlPCRxYFAvgFqgISUiW0iFUpDGuQ2d8gaspzhqOtTGvrf1JqltHecsZ3MN8DkC8CTAvXNq/5KZBDYwxFlKz60N/nz+rzwO383bCGaxpvZeZO2bwmrwvEOkghGUyYl/n47+qvNV5RXuNxkPKYUXFiNkzgwNLBCLLG71fuHBf+y1Vrt4HcS5PMsc8cjtgPEupdZOQXqTqrV9cYhu31HN27eY5j0NALYNoxDpj3lzoWDIP4Iqols04uTgTgE3zrIlNgUwwRu2+4ipcby6uj/hLKxs2vf1r3f/pG8/0N6RHID0C6RFIj0B6BNIj8H99BNLg7f/1R5C+gPQIpEcgPQLpEUiPwH99BGZnG1+PjuzY3LL7URujQTc+EDMELDRZaZANTqACk6oDBvec66hjm6zMpSyxw1Gc4atMLp6HrLF8B+QL07100bzo7JmyPccGrbmf5gfAUdg1DbiVtOUAcTmolTIAKWV9qzzCODZnYXUEHOCRdh0gj5PVROtcuZxuAK+5PNssGgcuFGQoP+kTZaHQkw3uvCJuvvmepEGcki/yeeBGzYj5JrJsWB2rZYDHDMdCGBUsjdwcmrO5ALfqN5WU5dKYIrsWhZmUSDk0y70AD3EaMrL5HYXZP4baIkYDyAPY5MbeMpCNzTOKqRSZvCOTg1aNxS29Dn4WuAJfY4En7T00uFDIJcTG5zr+fTOGcQZEoadOfmWUBksA0CYbRSTNG+z7fLDllWmqByCVlBSuAUCSMvLd5ptMcyqD86CVbDBpDqdSPlRgGTTdBlGN8TUa70kaiAJvvShJpWSIyKaVxpOAhEIsQsNYnU5huYp4i+Y+9pF0fAYBSYYAYKMAbS5eIwvrbDV3pmW5PKXW09zYegBtUgBQPkCrK7YuwW4ZhS2qi+HBGZr7CSOazILVxbb2onq75/bVVlWYdNQqL+1oZNxL7N3vvMPyyGR9+qmnrPFME/07cjZRtKUchaOgWwH7ACLMxYiUhWSvFmClueGiBprbJVZfW2IL65dbFmqr1n2H7IePHLT2boBrpN3KIvTzbIPMQYHhsu2MYA+XQ0NYKuYwAEh9fb1dcelaG+zus1fIy+vDPjkLy8A1l6ywBQsrrAwFndRaZ06f5fkCcFQvpLHbhJqtC4C3xMkZzcsDPMXGUXbUTEcrxVrbyxzzAdr5aC5L+dR6ptemyZxbv36Fkze2Z98RlDwpu/6ma8yH2uvU4UZnfi5avMgBPXoHu2zJ8ipbv2kpcw472u6E7X3lrPV3T1rN4ioLFAGMoIyrIu80vyjPMgFwz+7bT8OZTFzslAPM4whgck9PtwPwy2q7uLjYgoxdnHlfVL/E2p579Kck8QAAIABJREFU3R765i+ta8hlzePoSrHtLUBNXAdozeqjQSo7cRqJDJ2XbrvUiiMjI3O2ndyvrMNdqGQzGVdRMQTcSvUiwFbr0ecHNAcMVd5zAlvBwf4pmoch6wcwTMqKPZML4U/nGcuuV4AsDfxgTgLVbRHqs1Lr7RtjLvdgP449M1bfApdk6e7YkMufWj8h62X++0IrdaeRKnoI68/FWpd1tp9FmqM1QIkZdwgMGU7WclSWh8pxRZ2kfFsxPS4kiPymwgLeMj+17pWw68MSclFlkPWLercngd0rvxPQKx9VltdNZm18FvJACeqnHMC6AYgZCcBGr7NO3Yx1mR/1CyDtCMpuWsqoFFHQlaq2qNbFmCcQFqbd2I4mbEzKHkpwCutm2SbnUrxKUa2uXlnmqHRlYar7HYK8MACo1oMqaRIL51nqpgvVZAa21U5t57d7AGHLuKYZFJaDALd6NspK1og5ZZRaIfC2lHU5g3pndAQCSyIH8JbXA7xNJf3sB9QFmuE51KYgc0FKoaFxQHllbOMoIFAm6C6yqYFO+8rXP2r5KPD/4WN/aR/43AdwIxi1Z7/1qP3RZz5qZVevsBjgxAHsz7shBtz4vrstH7v17kOH7DRZ0wNkCCewzY8nA/b8gU5r4loSzEU/67KOe5jiHnumcQBg3XmcZv1v3p7+lrW+ntjvvHNVTdb3zCUYqx4LXkBNzATJoU4KhpZNt5c9o4y1XFWKTThK6thMyPKwTu1EedrHuhkLo2Dn+zI0bzQ/qa1Se1cBvpaRs75oQTnKbIgUyTDWxACLkAUG+JxmfxgDrI0D2oZZaxmoWAWoqolfCkBZSZ4yMc2W4nuyWEMr15TYez54ncWzeC1lHpMf29XY7qgrC6or7Kq7b7EZLMH3PbvDnvzJYUsC5veMYHs6wNoGnV60HOAThwtwE2zmVWchLLG3drZNsLeUAxJKicxeB1FI1sHKvFXdSGGp3dzc7uyPgbxiohamrYOc7Cg5lJm4WUi9JYDjt8b7PMDBVyD1+O0iSF9jOBY0QwZKKMd+uB8wOmD3v+de27/7iB0hOzQBwWOarGAftUsAgl5XRwFZIieTqCo5cxTkkaWMIt3NxpkHoUSZ715IX3IrGCbbU44dCfaCgQHiD7D6z4Gw5MbKfjmEn/pFi+zs6Rbbjy1taVmQz2IHSBwF5BgZHecsAmCEclJK9rxgEWD1lPX19zh1Zil28gWQqIrLqYP87h5U9O08fywo7BN/8aeoSvfZySP7bduWS+zhRwDmvvyPgB1j9vXP/TNnnjCWx1jLclZY3FBnRdj8yoljenjKrr7+Bmyyh+3b3/imo8i+5ZZbHYX/ycYTdob9UKBWOfm+srCura0F7Bunvi9ylLovv7TLIcwsw6JflgR93aOA3TEydjdA7IlBWqKmePLs0Z8/ZznYQl913a32yEOvMN4HWdsuW7GyDlv6fBTBvU5NX7t2g5Pd2wP5ayMW0BWs2cYzB2wNGbD3fPrT9uQ3vovi+KjdePX1jOELqGSDtm3bVjJx99tpwJ0br8N294rLrelUsx05dhqF9GLbu++Evbb7lL31lm0A2Jvt77/8DeYBz5jDhpeiXBycIzU1NbYBHkJIYL+oX1Js2yFwTM122bXYa5890mLf/PpTTvZ2jDNI3ULsvanjixbV88xDdujQcf4d95PSKmuocdk973+nBSry7MmfPma7Xm62kX7mFeSD5auK7SN//glbwNnhF9/+qh1kv6wsLbNprMpHxnvs1tuvA1BeYTt27LZDAOH55CYXAWr3o5QN46Ci3631MDmu+ch5i/qZw5xUFu36NctRfTdyX9l27+f/2Pobm+1b//AgoGPCNm3ZyLhssc/+5Y+sC7D3Ux++z556+HGrqMi1e999pz36yC9Zq332/j/8ffOwZ/azR4Z4voUlWIfjpBGoWMCcJoJEilQYDynIQyMDw/biN1+2H/zwV5SLrDmnFFw1/KydSy9eZsVl1HLOl8tXLLaz57Ddhlhz77vfb7PUI4npvayX9mM4fnDeOdeEc86LnD+c/XWWn1mCLTTxFOtqIeyFAHjbObtAdsokfqGkxjkDTOHqkctrhHrC1h8egSzHvgBZMCrVO8/wEDETcYhDfkhiUc5tmYqwAPiUzb4IeNmsJRffp3gGTd5szv3Kmo6wL+u9ghxD8nBv8TOeMYqUoF8pZaXWlRNIXLEJzPVpzuZj49iM83y0QQpgVd2Qe4BKqVPXnX2PPZn3IXnYN+dR2xSnonol1a2AZylwo5A4BN7qvKQPfd2JS9ALUYdUW4y9TSRTnVSUBRsGsA5BkIjz/uC/9+HQiZw8b5H85P6QiAu8hTzjOOX8N9qsDngr5bL2dlxPIL+UEAsyQQ52Hu8ZLt28jHNIDkSDTodAt4D5lAXxLAbpTi4p8+C0/tSH3pf5IY75IAqGQaXHICadOtPMOTzb3n7X5RYodh8ffT5rw10PP6wDWPojPQLpEUiPQHoE0iOQHoE3+Qj8N04Vb/I7SV9eegTSI5AegfQIpEfgf8AIRGdO3JxKHH1i8sSOrKHOAevDrm4atn0s7MPqMWwhGh4Ca0UiV6NEQiSBZi4aIn4s6WJkxcZnp1BSoKIkGy2OgidCA3JEyhnyX3cd7LdRGtIxlKQpb8yWAfzkFaNwISvXaY/TBJYFV5yGwAwMerHxs2mGuaSmO2+J7MqmcePYV6IilXWh1E1TNBUATDJg0wsMmlec6k+pZtR0fyPwNovXV77pLHlZsykBxILHlOcHkAPgQg/JySoF43MycQVQuqXGoSHnokEWw9p1CFXyJI35aZqkM/xbPILikyzKMjLmBGym3BFbuqrKIgAX01jyKQNsfCKJEiuBFbUAL67hvPXahVPMgT8BiwRG5QCKN9ShNCrLt84zIzRv4uZHGTPUPwEIgJqXxqqscfPIW/Rz0QKqdO9qNqnRpMaTGolhmlxSSYVRUZ5tGQK8YVj471lljDH+2T6aRDTFwki+BN5KdeRlvMNh7OAAX/IDKBNp7mXRwOqhKTWJom0WINUNYJXEtngcxUU+KuUlSxZbTXURYzHq5PG2ktkaGozYBlSlS8hkTdJEnAHw6Owas2ONk6gm0bSh1r5o00K79W1bbQPqo5bDZ+wH3/gROWoL7d0ffTdNwH576KcPkd07AdAEwJgB2ARAkwTUE4CUpMnky/HTRJyiKYilG03BYhRQDYvLaMCqmdmBHZyLBnDQTp/qQj2DlSggj4t/C6JCyEVtHU1OY4EIkEUzrrCg0FF+K+ssB3B0ySKsAAEhjzeeQinptwWLq2ke+i0zMky+27Q1YwddUlRk78HKcmiw0x57agcALeCthWn0k1FbuwBFCqBGWx+gldniZXW2YesG1GUB5sWUHXl9v+1+aQ/NzwrbtPUirHDH7bV9p+3SLZfaxdvqyDLcwzOepcm/FDKCzAGnyPrMocFbgPoOsKN3zEZ7lVONrSivl42iz4tqrQRbS+X3ymawkWsfpzG+fv3FqELjANgRVFR9DrAmVYpsDAsLiq2krtoyKous95X99vOvP2ldoz47BLA6hZVgPsrcigIvoBP20QATUeYV/VIaomRI0txTc7OIcVCDVHavmZlhZ/4JuBVIq4agPqXWLyoucdb5rAIfAXXHx7C4JUeyg1qTEAiK+k2NVVmaZ0t9I/BL6wXF7vr11Q5RoW8QAGUwbJ0D5NvRqJVCTqqXDBUqPvT/ymabB+KkApz/uwNWCuRlDmkNAs06VtkChmI0iBOyBJTkUqAzNU7Fj18PdvufgLfUAdlVS3lbXUoeqSvuZMIODqFk5GeLi6XuAaDA1jSAutZHbvIE6sqOLq0hVJ7kbIM7AQYV2ARWsCHqxSzglJ+mcnEha585KzeCXMDbUCgJSIS6h7pC+eTexiGX5AGaurDjxcZ1TbmTc5fDGExMTlt7ZwhA04MVfpQ6oDA9FJSqvQLfuTZZV2bLcSDocRRlimdNJubq7RwRRIOKu0B23AFvEwC/oVGApliORQHqklLezgYdQNODjWUe807N9AnIEuNYDKcYywzmnpu540WxHyHn+Qt/e7+VLVpg//iJvwK8fa8VVwfsm5/7qr33w++wnPoSal67Ne86ZEtXL7eN77rdkhMD1vjqK86ai5NB7kGNHSH79xVs1/edm7Coxw94nbJ6iCbTSG67J3mesiAGUL7QNfk/Am/n54iTfctNOxACjXQpr5X77gKEdvP3OPcComBFAIa1qPiLi3z8LmoUSukuiBSDEynAaJReUn6x12QBRpCyjFIuxBrKsboFJZYLUWQSkCkLZTUz2MnnnWbMhycgZaC8dWFznskakFpMhJUANb4UEKdQDXTcMLKpd27Wz8ZtS+yu91xBNi7Z2Tgt5GDxPtDSb0f2nrZCAKQt995qyck+a9n1mu19odlCKIDb0UYdbSJDFLtaP7m3eVhfl5cHsPLmtUGG5VDQdGqQ+ecjS7zQUW/HnJxY2c9DWGJ/EQHg9MlWiA+5KIuLAeoGrbUP1VaW3B7mrPs1jiL3zLthOHa+zH8oP7YKC/QlRRCdAOda2Sdno3KZiKGczLZrrtpiR/cet87WEfaigEWyQOqdjHhUgGITKScY21oEsJAEsgFXqXvkNWfxujmALkV5+djcFjsK2UlA0ggA0jhRC7JNnsKCXdnDgSDWtCg1gxBpRASIAeoubii0NdjpRgDEeiANdHUPoioMOXPBh4tAJsQSJytXOc6TAH8rcURgKuRCzHBBAjlBHirl3qoXVXPd2daOmnUtQJkbYoSHM82Nd95ljz36mB166TQLLGaXkfEq5W1ze4vllpQ5lvd1ZaVYIu+ibndyXz4UifmOfXE99XlsfBjCDC4TDUsAlgcBof24hBBBgDPDJArSwwCWzzyzC9Ddb1XkqxZDChjD/j0Pe13Z8TefxWYfsOX0qU7Hjva9f3g/dTRk//yNhywJqauqnDxMat8Ee4QfQEtu8fX8Lp64HTt2gvHNt4V1KFmTY1gpd9jXv/P3dubkOfv8Zx6066+81BbXBmzXrhfs+hs22uXX3WTf/f6/WjP3ce89b7F1V2+3HY89Yo0nW+ydv3+fPfbw8/bcY4322T9/AFJbKzn1T1MTCyCzTNvlm2rt2qu22eMPP2oLyWxesaKB7NqdAMar7Qzq1VnZymO339kJ2QaQsqAUEBtni7UrV7NWfPYrXDsyqHEenkkVa+Cet1/JuSFgDz/5Apm9BwGvSkDdUL9zLnFlDdvNd7/NCqrK7Yff/w5kuRIbRkna3zVq77rvblu3faMd3rnfHn/yeQD9kF28ZpV52ZNPkA0b1fmR82EuoGMcx44pCGyTAOmLIe5t3XYRpD2v7d6524ogdN1413XW09xnzz7+PHuohwz7HNt25SZ7ZMdx27On0a7bstpW1JfZodf32DVXXw2xbY3tePkx9vNZR0HesO06i5CHfeTkbsdVoWHxUqvgzDUJAOvxQxQsX4TVMNa6Y4P2s39+xF5+9qDNQMJJkg0/yx4tZ441FxGfwVhLYb9i5TKbAnxtB4S96WMPWCHKW3xHbOzsGfJPp3ntFdZx4qz98JuP2vFjPVjqBlib5YxnwLZdvg6SkM+aTraRm3vEzjZBQFiCg8iapajPKS6spQwU8SI9hiGkiDg3yl57onkcdwDqFpbPEUWHUN8ELHo5ZyfY27zUxGzyj5WBnCWXBsZ1jgg4l0GuKAYv+2EeKl2dM/CO5+ucF6gLLkBevV1I8R8Cc8dRhk5QVxKce3VW0aEgznl1VmdfkcMgNvJbLZfzZDHrzE9di7Ifz8eOyElEIO686lZgrmra/B4hAFfEKI7bzAEccIhFkNNIDGeNSez+Raya+S/aJevM4tglizTEfpMtC2fGI8HvT+LIoE+HOPsfgLc64+j8/5uMXe5PBDq5rLAHBUHIOXJYHCl1LTEYW69azdl0wAaI/JhhHy/DsSCeAHAHLM5kfHTfc24LctPRWU8AOO4RvnxcSciUxx1H11O/bIldcsm62VjWzJ1X3fetx/4HvGVO32J6BNIjkB6B9AikR+D/iRFIg7f/TzzG9E2kRyA9AukRSI/A/6QReOH595+JNu9durim2iakBmsZBhzLs94uFGA0SUQgT8pjWG/ilaeKTMejZgm2opNYwWZgrQoGZBtWLgIAxVYYtYfyBj2+hfbjR/bZ2W7AV8CkWQCoKhodhaiPPNm8rhquAHIzyP5mxNDHdlmqHVkBCyAWk10ZUm4/ACQAgCzXoqhfO2jwDdBoycBKLJOvZ/C9ynrz07RU4yEMUz8q6zUHxplTuDr2afynsp9k2TaDRfAMqgKx8mkNASyiagOr8QPS+rmfLBfAJQ1zL8pZgUIZ2KsGsFRFiozV2ChAIg0OmkVjag5h3RvkfoIACFGaxQGyXKuX0EibzAEA73VUbCGaScTh8XPAJvxeN0CWrkkNkDlAYW58Z5UdScPF6562pfUBVKl+O3uox4I0ywqqUJKeG6JhnkfzOR/rOIG32M3R7JICUo0WgbdqOimHy8njEkhF43KGsWoiI3ASRVoGaqIUeawZNJW9gLdu2SajEJ0Db7G09qFewJIySSOsBKvrXNQablQUgygApnS/NNrdgNCziZAtqfPa//76X9lCcgfRLvI5gmA6Qn7lKTtCruvZfb2OCvLG39toZevybXZ41HpfH7dnfnjAftg4ZIMARNmlfrvpLTX2hY++ww48tsu+9OCjdMA9dt8tt5iHpvKJxnO2/0SrhbBm9ZPBmMN96pnk0ExXVuEAmY7T3PM0uamZgPKlBUFbCehQXpppp5sbbQRFVOYsoJHsucMZNoWKzOXF+heANQc1uNQN0hlmM7+82OtpDgUAgtZiUXnPe/7ADry+0042NQK0tTvzTOBcTdUybHGxSyZXb3lDjW29bJXt4X5372sCPPWxRrBZLc4HRC1knvH8e4YATiYtwL2uXr8UVc4yp5n2wlMv2es7G20Rto51i1fafmxgC1F/bbx8sZ08dIAG9bAtX77Gliyrtooavw3QtJ9EaVyM7bObeT3cgZVjy5SNojbMR421sA6wAKAvi4ZddU255S9bYUmyV4daOgFAx1CCogzjXiMRctRA8hNY8gV8hbaABvEE6sHuo+TYoUzqDxfZXnIvw8yxXOaXn3W7lFzKXKxjw6h3BcLMQF6YRp0+g7qjpLh0bo0pMw6L4+wcNVjJ7NRahNAg4NaHYik/vxyVYY9jfVoGUCH7vR7yH3smIHHIIlE26jRrqQA8Z8etGkvUfKsoV5ZuxCEsDEkRjGVidx+WiYAnEvWKTODYJAJoaSVFUVy6eI4CmOfB26QAYxFRWF9JfkjNV4FCIoYkmNspao+jbjnvLpCiwat1KYE2vWQ+5hqkDofF+Zo+LlDeqhGNCraSXFMv4K25A9yrwGIpb5PY3lIjUNJ5aZ7HAIhmWBd9fUlAARQ2WYDkgFA+lItjsGdE9kjOBLB2BpzKA/Tl9nw0YAOwAIZRr7ejup6A6JFBvfJCipHaR5l2RWTeblhXDcgol2XWLA3/oSHqdNjN/EtRlwEhAZIyaOpnAArFZGFNjUBYjtUz9rmQAMZRO87SMM5iPc3lwGrKAN5iD6wmfpz1E0LtGnaUtwBvKIYtVeDcuxclaRGq8wzA8OFRnAYAWKUezULp6MFyOIufKUaJ3FDvscXLl9r+X75q7/zkvbbxyjX2r3/1Vbt4+yorbKi24+SH9p1ts/d/8o9Bx1K2b+evLCscsoZVl1n3ydN24KXdkGzq7UhX3J49jKofEN9PDvhS8ltlO9yFtfEceAtR4AIB1H8E3upeHaBx3jZZc4V1pCa8CDdUB+ZkDs4BAzynWatEBVYBGFtI8398coDGfTb55GHuGZIPYL6mTKZy0QHmJ2cgnmCbDQ/C4Iwg1lKePA11bM4nld/I/jbA2kxBWkoCwMrd283XpXpTnnkeAGqeFM3MTSBzK2MOiXCzFevL2+7bykKJkBHO3sp88ZKHu3fnYfOQd7npJr4WG7QMLZTpAnvkZ4/Y4ROTduJM0jqwr0h4Ia3wu0qKM62E2rqgtgCghBzEpgGa+l5bvABAGDWd8m0dVRhzUOo4NNYA+FiLjwvULcIyeZzrJ7ub/SsLC/0cbOVFoBAAIOWushdnmGdaQ47yFvBWmbchyE295PomwnnsuYCG/jgxBJwHsL5OMXcU05CRz9mAfU3XVVpa6rhEKFc1lUQlC0jkQ9HsAUWtJLPRx5zO9eXwe8l7l+KZnx8lN3cU9TmcHI4sufz7GDVjwt568yV2zfbLIdC8Rg3tt/e+7xqrXrvCBs6eYr1geU7u8/Gj52yYHFCmEWt5HEAq6IDpwTyy4XFhmOidBLwl3iHocpTTNf8fe+8dHdd13f/uKQCmYQa9dwIECHaCVRSbRJmiKi3JRZYdOy+2YyeOEyd2HCf5uSzHiRInv7hIebbjIluRZVm9khIlkZRIiJ1gJ3rvbSqmYuZ99oXgKme9P+21Bl4MIxCYuffcc/Y5s78N0KtvqBt1LqQ1yC9u1mcRLggVuCEsX7NWjrQel/5rAK+M4YaWRtS7S+XkubMyEkCxX1cnw13nAaUDsmfPXiODdP/+YzhBVLA/7gAYPYKy0WEQpZQAM0X27d677hLb6uXywje/IRcvtnNucALKaAxEDoBvEa4Mk0bGajA0jXJ1g5EZ/9ijB2Tn9lXkor6HzNjX5McPvSBVhUsYtzhEpT7OZi6DwGYiEkNBvo3rr5eHHnpIRnoBvMuzpagCq9ypAfnyv/07StBa+cpnvihdqErfvW8L58Mp6ei+JPd+8EOSW1wmz/7sAM4PPfLRT97LeowA6D4OUaBIPnDPn8rXPvuUdA2dkU+R+fr8y69gSR1HwUkW51qP3Lpnu7xx+LBs2rKBs6bZsATWep1KlWLXeoXry2WcYuyVHmpCvtSXeXAMKZBnnjlC3QlJcUUhjhJm2XPHLtbanHznBy/L1U4/5yFIEZxlNxPZ8NX/+BsZu3BcTlxok8vEHiRhwpSXVOOI0Q9QWYZ9dQv30i77caOYR8FZv7SGPbCMM4xfLvUMiQ+ATvfCGmymC7C17+yaMnLkGxoKUEJzfWTYzwKqK3jo4VqmRgFacSgYHh6XYkDlj2MR/43vfFceffSUkAYgf/qRHVLoLMLq+gIuK2SdFwG2jnSTnwx4h8K1cVWzrILslllSIPM9fXK57ZKU1y7lUO4AkO9Gndwkhdft5gytARA5cuqnr8vX/uFrsnZ5iTQtL0TlXG/svYHgtGzZcb3kllTIw9/8rkzbQwDq7+fZpSQH4kEK0oNm4ZoZj962WXn8sf1y5XK/1KFqduIIUr+0RPbcuEr8jH/Ix/kLK+wnnnyCqBEz9Wi1RGY4k0yPcQ4qlDwbqnzOMF7A9Lar5FT3eCFpsa6ZY1pnM6mPWepCg7PLPDbyGguSCdlFQdw88sLVqnduzsf657MBlUPJeip6tRJXkXTMsM+y1rFY0LxZM/u/EjH13L+QW41Kn+cdVcIS34+EUd5DSkwoqczITOHMxCEsN5uzH7U+iFpXAeUCiGgKFM9hR63IsJ5HlEChZ039MvYIPWXwfrGo5phAnCMzWV1HksSmhPyQNVXt/yt56r/+eXLhc8mvfumZwsrP2/nso3ExCUhzEfaIeXKEVVVtINP/S5fVyjM38/tRzsELCt1fgrcYDWDpz15jEOGCsn7tWqlfVYTiu1NmsIvPyihijyISIAtwm/NQLEq9ZpAVwNbX1c8T+lFFXYmUAKNnUrXw3rJ1I7bruRAZA713/v1P6n79HtP/lR6B9AikRyA9AukRSI/A7/MIpMHb3+enk7629AikRyA9AukRSI/AO4zAk9/79692nH30H7dudUoFWXQdZyfI7qP5QON1BpBUm56ah6rpVFEaLOZMZcXzSZ5masTopNAqognSgKVpEYCYNzRKIwR1lOShPBiS09ewmHN4UNBolhMKD2x085y0fzUDki61Kjs0l1WBRmW0a8asYX3Mvyr4YoUdnwGoZkKx4KMxqU3icVRDMW1q8f42mvTamMgD0CpBuTPtH8XyORc1JiopgBNVfmXy2lnYL6ZobMT0tYwmjA4GCgCF7lQlxH8pkGkjs9PFPeZgc5vNfSkQAtJiqI5AAY0Gidm0YNM2DQvdjKLMxngYNsKA3UWoQFw0uYJYQftmrahkrKhmaCbxpvMowRK8honfyUbpy1vQhFYVIoAOve0wDXMxobCkedfUUGaoiYIotDTHVNUkYQDzEI3tEI2lXIDdqupCriFkgIrabNG8P70nBSLCAHMJmmKFuTU02VLSfrUfAIWmF2ObRHGq2axm/oRRd3kBnVXx6MB2t8BOQ54mYxL2vUut92iuTaJ09nuxIlWtEEC3mwbbysoC+fjH3yMbb7xOvIBxuViImpw0vfwoXmnAJwElBk9dlC4UVFv23CV2LBO1iSY8h9Bsp/S+2ClvHFB7zD6A0Zg0Xtcst/3xHulu75VXHnkV1C4hm29cRnMJICmIUhGAoItG4Rzzch4QXjPL6uurZJ5r72nvYp4CKLtQgpqDWCcXy/YVzTLX3ycXOqdkHiC+pIbMVADIAA33/S9cAgRwyhKsAKMWnzgBzjQL2IyiL4H1XgJ1XXkt1sMocE18LwVYqKrtPKwlVyzzACaS/2ZxyGGUs5dQqNhtOWSYBgAABTvORgPQT2BrXVVeCriTLWc6R2SQzLlccijd2J82NWPniBqqHPvUt149IW1HLjO+NEJ5fBkFVtl20zIJkRM82DsuZcV1NE5rUJygYo0N0zgzS2lBGUsnJZcvX5YzZDb6vagFLYWox4rIYMTasbxcClHKVC2h2QxQP9R5UZJYE2veroLTav+pYIj+twIr3gAhncxLtJ5y9nintPeSo4fCc4p5H+e+PTnzshZlVZHLJAFA9BSLIkpTdT6KqhrwNp700vAu4DVRKQIg6HuaUGEqyBlEGe1im7JSAAAgAElEQVTKchukj4g2JRVFp0mYm1PEdaNUHJ8UH4qVICAD2hoIBmq7CmYHAG6DRNFc72ZdlxuqsBEAZc3jDOt8MGMbqSp6GqZqj5gCYFNCgmbQOakpTuw3tWmu6yGBut+LPWCA90lopi7grirLNCd3IQNPRd1qCb+Qi62Ak2H7TEMUuofyKXiOrBHuKwQBIIL9YwKw0IKVuP7Eor1wRpaq2XmGkANsKHEUaEoBopagguMBcM+oUslwVOGQxYRqnDo2QQNVm8ZuFLlmAM4Z6tsU6s0EqjJbFsA5BAs3qsRCSANKahkaglQzw1jSLEaEb5BgNP+P1ScqoKosNUs+1uAjkzPUbwEcpm5AuNAsX2O8sIpUL+8MQ3mrDgPcO1bNBdQ6racTjL92a+eZGyn+TtDA1jlj51oqAalMKJjGyBX0oqJV+3lmgrGu0WEDni2QaOZQbwb4o41yw9ae8VQrYhv1XRXCVsB8N8pHk2ZZ7t4od71vr9z/pX+Qrbu2yvbdN8kbLx8AoBuW2+7YS/M9QCb0oNRhL+tiXV890SudqNU8NJl7yPF+9nxALoxh044yNZe9RTcOH/UuSg4wiCBPX5XZv/xa/LC6qAhd/JdFu/mF613ITl/4MjSjRnNcFbgxbOgzUzMAXlYjL9YOuKrq/V4yeIcA8FS1rOC35gQb9U5pSEoSAihfUEgpwWCBVGQGmNL6r/Va1d/6HgtcHv4dS+osHrDOLzeAexFAawFKXQUaNJvRRtb6ypZqufX27djukmntnxQb2coZoUyyvskRBbzded9eXmwM7N0PGDgrrY/2oWJErUxdGWD80HpLLjXfLH6pLic/FrA2D1XgzMQsts4oVCEN5eXnGOtY52iUupZNtrXm1I8MT6ESBsCat8kQLgtTAb1fFMdcN2YNUp7LHolCeRzlv5fzQxJloEZSO3DqqMx3SkkuZwJAmXHmaQiygwumRjmWvWxiRvYl7AJAf1Vxs1/p/q357ZC8khCRfNj3B3GPUDfTfFwBnCjf7NQKVadnMr8STOpUHLcGwOHCIgs1FEvr/hG52j1N7iPuC+iNl6/OkS3bimQIW/me9ghKyDWy8967yZQ9IRePtkoedSwAaByCQORljc4D6DTVV1JX7HKx/YIsQ6U7HwgyJnNSyz5UUFxoKP6OnzgvRHKyzUGiSgakeU2TcR+huXncL/qJlVD7YreUkVVbCvA3wNyenJmU/Lw8SDkeueGW66VrkJrOfnL+RCfkpIA0VVZCnCiAAMf84RwyMjWCNbdXlq9sliUFlWTKnma+x7h3stGHRoz1VYTFcSgUZO/HMh0Xi1WAf27WbwCiwb2f+bS0t56WI0dOG9b1jY1rOatE5cmXXpNN1y+XZdXlcv74OZSvhdK4ZomcBSg8ezEKWBZCGd0iZ8+eA81xyD8//BD7abv811e/CIBJxv3SWjJ0D3E2KZQPf+5+meq6KAcP7AcMnyavvYHnZZaXXjyKoneF3P6+bfLZv3gActIatl7AvfNX2Ct4WbKrP/6n75O1G5ZKBMvv48dOybE3zuHeYZEClO4jA9THSS/zPyY33LSKUkUNHQtwtizlZ9vZ22Zl3z3b5cNf/gs59thD8up+5nzbFcO5w8L7h2am5NadNfKFb34B5xY/APPTcuV8h9SW16G6nWV+AMJjqX3mVK+MoKQ3conJma/j7JDNs4/gjHAUS+8oZzUFlmtKNVaAHGVUzZqRW1VTJq+/do5rYg7jxCDkomel8gyyW3FpDmcs1svUhLznE5+ATJAj/8+tnyW/2k+ta+IaKlCARiWPKIlIpB972+28hl3ePH5WWlHTb9q8Q2770N3YyLskAogdByid43qm5gIS4kxWUrxS7GXV1IMmGTjWJj/71gOysWWFmInCyEFdPzo6JAVFHlm9fo3YyGQeh9z23/e/IqvXNcqNt2xhT2HtNjZLeAwVuXcMUC8ph169JAeePw15qgD75CbWLOdR9vKVa4lqyCbzOacQO14TY9/Kvj2PpXcxa8pv5N47mW8RXc/hTLmEW8mJq0PsQ7jFQFqxQLhIsCYsOBZEzLOAr+wtMG3sWLPrnmKlJqjaVWtnEtJRkpqs51P4hYypqkLVXhiwlDmu528li+jZXIlpms+tZEbD4YZ6HuaMGOX7oRjPD/cBUgUMpW8en1eyqKvhKHEv/E4S5XZEzwjs72HcXag8uFigXPXwucCuoCrvDQFE/XpgxRj5xWr9rIQAMySlAETUSfZuBUCtv0Mpa8JFRF2DUtQxBUfnUeGbmCdGFIjukgaBSMFs9g6DeKRAsToG/PaXwSnDzl8JNUkIaEkuUMloVv5EWRc2PbtBOoVuyb8HIV6o3XsR38/DFWTCqKm6f+nnLCW1xfgQkmAOqOvOPNEnGv+R4G+NpynxlMqgPy4XIU/tvWGDNFSVygwM1mRW4X/e9slv/vU7XmD6m+kRSI9AegTSI5AegfQI/F6OQBq8/b18LOmLSo9AegTSI5AegfQI/O4RCM+OVL/1woMXp8ZfzV7TVCgzA2qnhmIAsCSomaZzantKq0LZ7FimWmDoZ8IQV9jV6GVoPiXqzIribKlH7acM7eE+mj9T5GFOZpB9OybdNIJNNGyi5ogUYQ9akqMZgqrYog0CSJECHNAmy0K/Y+FvbdZo1pIZkNOqSAsNCFVVjAFuzJAZmsAWTEEWtZBU8DYfoLEIRQ+wgvhn7YC4EZop2iTXpgg9DlXiqFmwAgrvMBwQ3Wl8qK0yagAawTjQYrFHxqAqcLlnVSbYUTyFab5mYGupSN3wAE0nGnjaI9KsObU5zCskpzDlIxsXe0WAk+FR7NfifI97SNFgS3DPaolZiFKhwKXNe+zRFLzFjs8fge2Omi+XHMUSGudZAACqSM6ksR2jWR0GWInxc5ovWlxCDuRwL0BFhNzVciN7LUizWptWCrz7g7OogrC7LajB2m6Y5v00mXC1NKewfUZloMBGjGueowEVBPRVeEVB1xIXuaZYYqv1qoKRXp7/DA2pOFaDMRpNBUUoW2tLUYvkAWLmkLk3Dbgya+SullfnGyDTSmyQkwBC82TB2WqamTPk7NJE0sdMQK6RvYbOmf8XJSWKoROvHpMXnjqDaighH/3jfagXYvLdJ1+RAPdf1VAqLSvLsG310+zLZjwnUTZNoviYMay7Vy1p4toEAGcc5ReAIdl3uaDi29c2ySZyCTv6yTREQTXhD8uefS3yPuwQz6B4/c79P8dKFuIBE1JVq85s5g6qwqB3FoUiubV52hDEfg8fWWB8GtmlgK6V5FyqLS85wE4PTewLqFIUvKWhB9gVDKKgpOGVgVIjjLWnjeZiMUqjcRrjAb9/IS8SiLIQ9fk6lFdrr19PM9kn+x9/QU4duQo4yXPBynPTzdtQaQZ5bl2sM4dUgcotRZ6TZQ/zzAIoe6rJqMwBLAjyO9M0mWekt28KtTgZqTRPG1aswOrZJT1916Tj6nlIBUFZ2bDSUHf19vYyRzS7Um1xVaGIChfbxzKuc6JvRs68cRXLUCy3U9k0XAFoAUOyacKWZqMOIw9a1XU6F5OoLKFhoEQfB1xFScf4DPVPyiSAbHFxHnMYcBACgQIxWQDdE+TipXjuDtSBmmGJeIx/Y96jCO0j009thGM0NIOGUhelO0AonAVpXOKW0rIKCQGG9CroBIgfDjIX+Xe6pgbxQYU02nTMUMU8avRigKEcECQrRAxths6S9zqN0tAPEKOZpXHqmKqHVWVrNEBVlQ94q3mVCgZoDjRIiaGa1h5qFmBsdRW2qfzKFHVtJkBNVFt16oshk9QuK7XDQk1TC0WjRlJnYtybmdfIdmIjiSK5ojKb90MFiDo0KwNwCRv40dExww5WM0V95Ex7FXANKLwHcYWXzsSxIBeb7LKKHCOHepyc3EAABaxBnOE+UAzDTpAMAMDiQhr4BQJwjGKJ157xJ1FbaTOWua2ALNes4K0FYosFsGGRwJIFIaMQSagCiuMoDn8B3jK+CRBezTC2ZcWkCYWbCSv2EXJKvcwPbWanQPLUBjuT+3eS1acWsZo7G1ZbeaPWAnry7wreZnINdsgY2lw2ZQK4ci31lR754hf/Sp575jH1QMB29Wa5duWiAX4qOSPB60eiQSmrrhAfpBNHZjmggkNaH/4fae8alLN9STnaHcExAOoBKipt2MdRRPkBYRR8/3Xo9tcL/29lIitwq3PK6NLr9FpQk+ufRWvKKPtStnVOKouo0ViJa7z6HBbR/WQXj2CvkKLxnwSs/CV4qzmJ1H+ej77GLxS+xusqsLtwTfpvuia1duvPZPDCqvjSPcnJnzKU0YWsbwv7hdphuiACrNlQD8jVgOKz0HCLyABPDw8F5elHX5YCasSOu24A3J/hmaDSJ3f9wPfPyrmzMzJrdclZQL4A15xijVpRB5eV2Jk7GdikW7B39qCsnUEhl7UA3vLsgsGAoRjPBxROwUSaxYbbB5g6hgJvENZJWC2JcUOIUffdACtFkAH097yhmFD+MK1g/TAfMuLUB+ZaKSQTVXpPQ04yMV9z+V4uRAVVii0o3hbIFdn52bIGoPTylasyxh6Wl1MqoyMzvC+1hL3ZxfUqeUwB3HnmiQvwOUHdtipgxlgVV9rkllt34ERQJRMDk/I/P3xJzp/tlY2bl8iaNWVy+QJEog4U5+w5owDvYdZCDmpyHMpl2bp8aVqxSsYGhuV999wlcz6UiE/9jFzaG+RS51Xx9k8Z2e6br2vBdrpIfvSjR9kjlkvLqo1y+OWD7CEuWbdhvbzZ2kpG8ADOB2FpRt24nu+VUdPbO9rl+KmTRj5vbXWNNDc2sF9dElu2VW5+/30yix31sz97Ecvdbtm1+wYZHh+CrHNR3nU71rpkyf74298ACC835oyu0WyXh/qE+wV7UQIEOQzJa/Pm7XKm7awMDPWzJ2TKX37209I72C2PPvQ0ZI8qAHXsbQO4anhDcgjizuYdq2Up4O3r+19jfJZI9dJifneEuAMssNl7dm5bL6dPoxaGqHD3fXdi+b9BOo6/LoexK966eRV7hUlefOUtWb5ihzQSPaBnxdbjR4gt6OU57ObMUCwHXzuIMjePeIPV8sCDj8iylUuYTz7UtAlAZD+ZvUXyvnv3AgQfNpwmlCzlJY5jJhDAChqVJE4hTc1Fcsudm6UNsN1LJEVf1wzg7zzPq1m237hValaukAfu/ydpO90nXogkMPgA4Myyntz4d21qETdEj0GUqEqGg5NAFWf9DmIBXIMtNUSnQ4dOspZNsnJ1PWpTfVaXAHFXGG4F3TwXQ9FJdmtDrYP7zBFXdbE0LmuQGZS5D333Wc6/WNEDlNqYl9MTRAt4hNdaIuvWt8jxM+flCtbTn/zyv8iPv/6wPPh/n5S1zMV16/MhzUWkedlaYho0u9XH3HATS1AJUeyy/PThQxLFvWE5cRQ7NjTLulVVUr60UMwVeey1M2Rbn5WXyBsuK10qw+e6xAOx6q8+82dysfuKtF28gCNGJgDwOs6PGYYCt35lk5w40CaPP35ANl23FkCcMydH25aNK1mEUZkaH+Z1c6T1zWvy5uE2nkOZcRYdHx0kn7oWt5ASKSuHdIDbSYQzZIpFqwSgfhS2M+QCzxsELuZiOEuGwvNy9HwvY4s9MnbnZHFgl87PU6sTqE3VNUPrhZX918y+4IaMaYMJFcDeOQ5R0k59z9QcXGqZ7sd6RrCyQSpYq3VzIddWreY1EuKXJ3zD4ljrukYjhPU8DWgM6Kj272xFnI18lHuiCYgESCYg0OHso1nbGlmhuzCYrjhcODvg0qJErjhEKTW7twBUpyBQKY/Vxg+pFbQ3TFYylv0cnQ1A9Z2+2JmNzzJ6blnYV9TRyLDzMFTav7CZ/zXy0ELm7m9+GfQizirG5xoYYQrc6llI7z7K2Lu5uFzQbgvz35QMydpNnF+rPNJH/nCAel7NHqERF1o/1CpZbfp1T9LPXko8UnNpK4QHPcfaALbbiAAZm5iUu/bukCaIGuOBaNCeU7zmxo98vfsdLzD9zfQIpEcgPQLpEUiPQHoEfi9HIA3e/l4+lvRFpUcgPQLpEUiPQHoE/vcReOSbn3oiy9p59wYs6GYBJIc6Ud7QNIvQ5A8AqgRRfM4DZmhTXx2TteFg6M0AQKI0MFTxRs+UfLJaKccubai7V/pQetoyS7BonJGT2DAmAbui5MNl0YDXDM1CD10PmksxlX/xpaqjheaLgifKglfwVtU3mo2riiQrebOAfYAbXlQYqbcb4jaApGzY7wU5WeIB9DTz89qxVyXrJA3ZadRtCRrH8zD4+TGjubH49csmj7ZpuB5tpqPKsxgZjTSMaBa58CzNJnssJ5e8PZrcEVSmDixgM1BqTqL40MaHvo4VRa8CZ6A1NHJoNKpKGLVBMIhaK6ZW0IyfXgB2dCbY7KV5ADIAvdrcUwvaCGx9X4j8RJRmGQDWRTR+swG6UgBNdmwoZ31e8i79KB3yaAqimhgf5Rn5aK6TeUaTS8fNAB4WvwBMGD6uyyXD5I6pTa4DMDqEfW80QV6w0WinmUVjLIgaAQ2BkbFZ7JxC7YQygmbXHMDtNHmBESxBVTVciIJJs41tgPCZjFOMxr+iF2GAElWDNaHMKMFKrQ4VdpT829pldVK5fTvqVRNZeiFDOejAYk5zD2MAXZqdbNEmFcrIQN+kHPnpi4zXlCxpLEOV24mCpY8WIiBAboYU03RdBUiRTQPaA1BfAsDQceaqnH/jGkBUtszac7lHwEJklGov21SfK9dtXSYj185La2uX+JMesZKPd8c9q+TO3ZvlwoE35L/+3zMyinI5r6wSm0WA8wyajagr58iLy8C6LxcAcJY5N4/aNBdQsApwuqYcXSfNQhcZk2rnOTszK8tp2FfU1pHbe1FeO3QIW0myEjWvEetgzSa0MP80E83CvDYBoCmwWFDokDKUhMWof/M9brl27Jy8+vRbAFIBKWjeJBVlgMZMmQjWw6o4qakpAhhW5QlzMscBSEnGL9bDGTSbBcAoxrM68/gTMjo0yrg3YQvNcx/rkUkarZk0B5c0rJLyilIABMIiNU8TkEIbrcTMQpAwoEIy8+bl4vEuuYQVbX+/XzqirG/U2g4sYnOw1Stn3QZYWJrJVsj8HB8JG4DOytW1RjZdP89wnLmwZEkl48ULq2qDx6u5z0ODQ6hvrcwhD2NnN9SZc0FVxEYBYoIAyGTUAQApSJulKmfU0CUo9JqX5jOWDhTcIyjXRgF7VHUDeEm7Xa3QrbyBmfpj4x48gDhu1DR5zFE31zyHrTPoFWCvGOosLzl4CGElrHbBqujRurOQ6G0AsbwNf1gJqNsSkBX095KogbJzhUxnB83pFPcRkclZfl8l+dQeA7w17JoVpFNFq2aWplDLYjFNxh9DYDSJc3PIiGssBCyYoXaqoiiLuRViTXshVVSRo8n6RvUNbgCAC/DLS6uyMAu1ZRFgjj7/sclRmcKyOBgCjGXdzKsyHEKI2YRqF/A6PzcudTVkVzLvgrz3BMCaD6KGBat0xaaTgOcpVS2x/lV1r+1ofW5qL1ycg3Kd+TAKGeSdwFs7xIE6MmVpX8t0CPCOTN4I6qp5AIwEe4ONZroL4Fbr+CwkBrWFNiyL1aGS+abrXPNDszQznVqRz/s5sCef84/Jhz98J+B/Hlmf59T00rDOzwEQqK4uYw1iw4wCLILit9c3SQP6ZkmQ9fjIf9xPY53M0mS+/OT5DlTigPUo+Ky6zjQ/mbocV6IK1/G7vn4VvNUabjT5FbBlT9O/tfGvY2KoZI3ays+gCMvF8re8EMtNfJDnDaIMGe9hu4ypNz71PTmvdt36rqq8VZB2AbTV11CQYTE7UTEGrbOL+bCL+5H+twtltE1tNJljhbxPNuBsrtr6A56o24MFV4WlK2tlGarAxpXkcVNPVIU9c21Mnv7Zfmlev0FW7WoB5J+R3IoimR/3y+PfeJWsWp/kL1shL5xsY40zwdVGHCZFJspqD5m31dS3PMAKD5m+YslmrTrZv1Rx7jdIDS6XRh1AYOBeveR8EpsqQ+TQo8tkHvD0kNdmQPJxsAayIF9Fqf0h/sRQIxtKOMB/zUXORYEeiczJHOBLPvmglSVkdQPMOPgTJSN9lrzmEHbYtdjVtqxdJ6fPnDHsclUmf+zYeTKX9XqJDWA8rMyPUvLhXVyzWteOTg6zH6JsjwakBNLFpz//CSlduVZgdcnP/vW7cvCl47J1y3ppWdcsrx/EPeHcsKHqLFvTKMXsXS7G1oVla93qBrnU1iMnsaFevXwp4F4vxI+gfPrBb8tj3/yqXHmjW+6+51auwSKnz53EnnladuzcBcCcJwcBbx3Yxy9ZslRe2v8qZALIGxVLZPXqavYvDxnoyyC79MuJk6f4vVnIOdghx/0yzf53w7t2Sc1SLHEhDb30kydllNpZTY242HUZ4k8B6s4aaVi1Rg4/v18msOFV0paT0Oxc9gSdYx7+Hu/rJU98VN619xaU0aNyHhLPbffcIVvvvU++/5V/QK3PHEIpPTc7h9o6XyZHJoi4wLKd+u5kHc8CAt/APllU5gbMmsNFZUw6rnWwb/HfnFWWr1qNIvcC5z6L3LdvD5bHw5CJemXfe/fIwSNt8tSz5yUvM1c2bmqSmtoiefaZ59j7s2Tfvt1SjSPE/oNvsuMUSVf3CPNokrnLqQAgLwyQPDM7Li0tS4iwIEcWwHwlebYBsljPt3ejxuUsx1qqI6N47bolEEWww8WRo793APJeuazftNHI2379tWPYHo+pFhwQvk62kPNZCQGm73ybNBUB5GMP3DkyIBWl1cazGcZiupTv56CKfguVq+Y8u9lvawAoy7Fh9vsDuCKEcDPgbMBZbnpykv3GInfs3cyZiHoOMcfmyJGjr7bJT3+wX8ryeEZ1lUZ0xizA+CqiEapx/6hdUi0Do3554Hs/l7vfg8IYO+1Pfex+CFh++au/vAnr+Cb59y99R5o31sjHP/MxcnIfgUAG+ap5h7z24jk59NZlY23kkvOhWdU33b5ZbvjATVJUh4sIlttnUEyfOnFJjj3zlmzgHPW5L31OjpB5fRnrYx9jWQzprpJM6ASq8I0bV4unpET+++s/ls6OMWlZv5Y9o5N84TpUv6ix/VPs3xqhEgQ8PitnT12VivIazliQLrARX7NyNT9XzfY3ynkgz8hX9gLaXrmE+04AwibEI1WRGjb7OOe0tnXiKoFLTE42ZzZcaAA8WeoQMd92N9DIBM7eZsgXxUUu1gkERc6ufjZFD2tfgUQ9GzuxSzcvZBkYtr5KWFys3/q3Esb0XK5gpNZYw8FHiaDs8fpvRoa5knzYM5UcZGLvirHmYwCzPlxMIsSDKJnTpHnn7JI2RwQ3HSIWOCyxTcMtUZIWalx1m2D+OzmfKcl1mno4QzRJknqnlK53+uLE/Yszgwkyi96TUmATnEmUALgI3v4qAL0gwf2NNuuCc7MB3hpKXQ4MmomtxCN1CjEzjh5s1l2QOlLsnYW5mXLjzRt4pznpxB5dXQ/KcWjReqEAuK4p5YPpWWhh78NmHkW3E0Bf61VwMi5tXf0y6/fJNmJSdu7aIUPe6P53//UPbvmdG2z6H9IjkB6B9AikRyA9AukR+L0cgTR4+3v5WNIXlR6B9AikRyA9AukR+N9H4NTRb++trbK8JDNnpe/iFZmlGRZCQRdACRpAzeD1wcpGlaL5hUhajAxEC8ooGzZ9UXyVE6pkoxlTW18mDVj8BSenpOvCVex/82lUxeX1E/0STrnFV4KaCGAzFwWEKr00r1UbECka1L/pMpZUUE/fyjIPiArYowpQgAUFDvww41PaoKfZY8em0QPAkQ+o5wLkMNMMyQTUUBWQD1u2QdBe3xwNFZRuKVSmqn387S9tsKtSSI8yhpxMuexGRq42hp0uGvaAVQo8KhNfoRq1SbaQ/RoHhJqgaVtWXkaeJFmEoENzgDCT2oSc1kxQbdar+ndBncdA8Xtka2XHAW9pXxY5DBvkiNq0YckWQIFiNA5Bw0uK8w1FoTaefKiU1FI6NzfXaLzMTM8YuWIL2YILWVe/quqKA6yYAMMSZNkGUNNNA/RqXp8qoxTV5QkyfqgLQVg0/5c7MsDqUqdXMsjPVNjB543zB7CO19Gc4iqAWcXkAjRXs7k+VTM1LmuWHKytvbOoz1BcR1Gv5qE4Wda8RBrWNUhOfbVYs8m75RVVCQccyRjQNDP+hyrAlAu4qyoIxgc1yGR/D5hYTOYGp2T0fL+8/lKbnGoD/McWMbMJJWulXSprM+X99+1B+VElbeT2PfT9F8nFBfTDzlobiHYa7w6ArKomt1TSIu4H9GsfJisxbkVpa5fPfOI6gN1a+fH9h+WJ506D2BWg8HKiKs4ylENIxGkk09Aix3OezDFtKquxtgM76/pSDw1sGvzcvypYB2joa07a9bu2ix0A/cyZC9J26RqkBrLPALGiNCijNJNZIgCvKFtosKl62Yk62MlgFtR4ZOv2jeSbZsuFp4/IT/7nsAz6smX9xgqucR1zJ4TatIP3UgW6SBGALbgf468WjE6AxVzJIBd2HvVI1+FTKJAGxM73KqqryChUQAMABYvjhBkQlkacC9AkDKjlB8jQ7MR5FCQx7IwdZNFVNaxh3H3y1kuAyBe65HUszychSiSR4yCA449ap8YYBwfNQNR5swoMolIDTNeG4dgw9o0A1SXFuXwf223e28w/WFELTU9iPQpZo7iM60bWPomKfmQ4hAUqYCp5iExX1KKqdkVtB5CU5zZLfXUBKl5AQNqkVyCDdKOcY8UbczeBnbVOJzP26zlkNGazNivK8nhWKMfJSc2jmeyj0ZgA5GHk+VkHDXLmF+8bZt6HUUdqc5aup5oKUheijBeKYaxwFaSanoKYgfXuPI1YO3m1RVhmz6BEnp2xQLLAbtwAfRdyPBWM1aZrEoJDBrXIjjKoRC02UfqGUA5lUucKAb3wDJUAACAASURBVNdqavMBWgD2NTsVFZ6qx+2oB3NyXYBYKH6oE1MAzJNYVs+rjSRzzmYFmCJjUy03vVjjTs0kAbohUyjsTBbxvOb7ooqxsXZzPNr0RtGOKmwGFdsM7xHEL9lBKLmCy2Zqdxw0OYtsaLWT1yqn69LOeygYoASMCUgnCZUAAW7H9aHyc/rHpuA9YIWdeuiDjDKNXXUYq1YloqA/ArxFoYRdrdYiBFWAdhAVqJ86OtoAt9CcVhg1k4ema72AhrcDe+fQ3CRKu3L51F98WFqPHZSJ0WHGqsAAb0ux4naSs6yPScHbaV67aVmLjPUPyMULp2XXjTcj4LLJv33lYXmytZ+65jAU/iauIwtQOwmwHARMXWx8K2i6+PWbqlsFahe/1DZ5sXn+S6B1Ady12cIoU20ob12GKlrnh6pQB7F8ncY5YIHPAgvAyClUC2rIOai9F7OXfxVkUKBbiUp6LQpC6NciAcfOvykg7mZ9VUN4UNKTnfuqRPqv6qgp9px1KB1VdVu/itxNLNNTqPsnrw7LS0+/Ii3bAACxQ41jmexhvYbGffL8dw5jT4utLk371o4+HAxYayj0lTARBa3IYB5UlWIx74lJUQ5ODNlFgBSo4yGpaD52FuQLtShNkKE7hm0BjscAFlYIMKxfQIJ5rsvC2lGbbLPOS54zUADziBqi27n+MfKmiQwAwFWVIXcvNQDEVeUFzOMA5IMiVKllRrxAP3nYXd3DqEl9cuedtzAfSuQnD/9cavmZvIJiOX/uMvWUZw5wUVdbLitW1jNfMuRo6ymsgv0SgKi0DHvXv/j8J8UGoBq4fJas0A4DkLWjJiuljrdfGZCzJ7tl7z0r5b6vfUnM2DQHhvvFi5NBylMkD3zlR9LdMczcRU0OkebPPn2XvOtPPyL//a//R3w9Ifnon35UTp9sBSx8maza3SgXTbz3sOGkMYX9dG11o5w53YYKNgHgwTNZUiBXrlwxfmbNynXUdr2/KSkqKGSfHpJVG9ZwdOFcQGZsFlmnrz1/gLNANlmhAGG4Dez7yIfk/v9zvxS6cuT2m+9kzZyEyDWC+8Ww4cihQItmA1sgcEzzumVk87LopL2vW26+4zZqhJsaE5DVu94lr/34x3Li2Fty9+37JADodq13AuD1HLVYa7aJPaTMANHKKt3SdmKM6+407L/DqBcbGgBX2c8GevtQgDbKjh3YKV84ALliqVTWbZQvf/VhaXtrEEJdSr785T9SBo+88Nx+IzrjQ3/yYfafqPzov58GzGyG9NAPUB8EBHdTJ9yQOC5JPaDphvWN2F13GSpJJcrEuI/5iBsV7yAKzBhOEhXkEOexDymJzUV9rTSiI86cucJzVYcJj2zZUiN//s+fF0chNX+mS9544inZ1LBOpsjvbCVfNpO9zTtLXnemm/uKS2dnD2BpXO5897sMa/LBoR4jtqCouFR+/vjzMghbwa3Z74EZuevdN8hN/LEwb1NskIHZlNz/D9+S7stjcuuN7yJPlRiC02cgWrnlNmyJZ7x9PKsJIg0apaN3Rp579rj8y7/+mbx17IJ8/ztHICqVyD/968fk2adeku/+6Jh87gt3yJ1/fKc8/cPvy5uHAJ3rGqWrj7kIeck/m2BsJiD8zElZvUs+98WPAvxuNiyBv/v1b8pRwNttLXVy1wfvlKdePABI6oT8SEQBZKFK4jaqavN4hlXSsn2tjHbMyH/+648gy1QCrOfI5ESPbNi8GpvdfBnkPZQcNAcJ8flnDrEHxmXp8jLpws3FTEb72nWlWG1XsKZRwLIWVV1/7kwvP89OjSp+LkSuPSSROHtBL1brEz4AWFx4zFnMZ85IYT5fKBFKSTDq5gNvgFrvBVikvsKmCgOkDg6MoT4uoFIosZO9ChKRkb1tZGovgI1aQw0A0ohPUPm+1lRcJqjraq9swMPUsQxDiauxBNQ7iD4K/EaovZMQvaJhbJ4566lVegrbdrW4p3LxMxHmgn4usBAJo3umZsISpQDZxQ6ZLpN5GYEMoZEuPl5Dz9XqjvBOX/r9JHNZ91qt/xa19mdNxTn3GG4g7/j5RF/pt9usek+LBCkOqoZDkVocK/FVYyeyGb9MBXMTPlm5oga77AbOELMywTlIyZ45nBt13DTfV8dyUeyre5JaQccBtnMhSTo5Z86MxaUDYqCSzXZfv47Yj2YZmZu/+/2f/f5T6c/X6RFIj0B6BNIjkB6B9Aj8YY1AGrz9w3pe6atNj0B6BNIjkB6B9AgYI5BKdWalkoMnZq89s3qs8xKN3oD4yBWLJrHFnYnScAoYNpzaQNCMWA2vy8DqMNOKGo0mpdpxRk1z4iSHtYmGWglNgdHudgOkHB+PydGTU9JLBtgEmbpZNErcqmwBjNI8Rwdgkip3VQ2oKiRtmGiDWxvUyii3YNuaCWgZpjkyg0pkAktRHyoedLEAL9gbwzAvwC5TG+ralDGa41iUZmILqvZk/WScjk6jwrICcKGcU73ZOzVCFnomC55jC+x3tVoz3MxoogOi0I8vp5FZpMoTbGY1z7KI+/QCck+h4ijRhjO/P4GdoB+70pkw7H2a3GbAWoM5b9DkNXdSYdIElmYAzjR/ilGzZgA8+VDkFboKaaREADCwkqSxk02TK4lC0mDl8xr19bWo7rwGU96WhdoOwG2eDFlVc+k1a6NKGzF+mvhR0LBUgoak2qfSqDSyPvUOaaIltBGs48trqgpBr01/30bTptpDEw2Qb4rmaph8zxDgjw3wuIhst3IA7DxVC3API5OoWrB73bBpg6HIzEQp1nmlm2bnCA3jStmwBUCSzLyZsFfyi7BTRjlkBQhQsG9h/OdQ5+UAT6EWEhevSaMtpXlgPNeUKphHeP5jkpyalVM/eF0OfPugvI71nqccBYYLYJYs1Lvv3UXjEHVtV4c88/AFefaxM4BLVsmn8R20kB1MI/L6iir6vj5Um0M0XgEeAIqXNltk584SmacR+RzgcEc/Cg3Uxu5cO80qswFkOkHpoym/kQUYR9VHjKCRo4qek3FWhWc2+bXa8AVUwmLUjiKkporc2dqliMPIZMWmeXrax/wIyfDgAPmmUWwb+R1yDW2MgxNVdSm5wWFeLxeL5k0tyySD5/DzRw/Kay9fBTAsl+0o5xqxMvf6UXxF/QbJwYriW5tz2e48xtNGNigNNd8U+ZQOKbeVyKULHYZF9+qNLWQLYlvJsw4Cis/zDHWeaGOOfqFButAsuDBryIlK18la9mD7HQdkIIRWIjSpH332ojx79KIkHAWA7FGpwiq2mGdqU3AfQDoIKWAe+2Q7dq1ZLJDhPkBhAMhsgEBBnZ2LcimHccpkXk6D9GjGm47ZGKquMYBQr9/EPFUFbMRQfqv6XcEBp5IxUF1VV+QydxRkzcYCekYGx3zYNquFO/N3HpBVbQ3Nc1KOXXohAGcBqruUZjo7F+rAJBZ/mgldXFwC6SEPFZQfsARLRwC2IL+vtSYTlaAL4DPPMy/5hdkGqB5GETgMeaCqcgmASphnOYOtrBUloY2M3qQMjaNEBHBm0lObAFKpR3HAErUZzESRg8BMVlSS6YtabHZ2GtAcokNFCc8fABgSRRwZrBc1VSgUpjFKhirIZwL7aovZhmI/AbiiqXqq6MVymnlViF27CxvJCGDkNIB5jDxPMEPWMmtGlxKAuYK32a4If9ADATp7Wb8hBd2wkXRg660qpEULSRsN7hDAa4rnAUbMGDIHUMFaaIL7qBdRvRfNu9Vu7iJ4m8nzx6pX1UaTKIzGw8BZ1H6qCa9hB1hEUU9NSaibghJCtBWvMeFa/RaVt/z/mVywNtCLUfnbUHFCdTGyIe//l88xfy7LJKrJ/LxcFE0QKVBP+1F/ad5qDtnR09iEF2ETm4R8Uogi0+zMkbmznXLwsTfloZevoPrGIpsVqraWOv8sSk4AzF38+lXA9jfB2191LQBf+rXfWbRN1m9mOwD5C1zkTmNVzX4ThdQ0DSFggPH2Y2ufiGlN1WDGt8Fbo+qy5rjnBXWTWiUvAMFGDTaskwEE+L7afy7+m8MMSQKSy5LSbGmCVJCK+XnGZmxda1nzE9Le3Se3371PsnETyC4UlJiMCw4KQxd65fih07Lt1puldE0z+eITEkFx5xuakvOvYCF/qp28W3JQQdi9fuo2zyAEcBskikDJPSVka9cVW2UNqr2EPjfqhQK3Meae2urrvpTkv0NkVM/4dX/FYYI5GeB7msuuLhm6Zxr3YejaFbHl/zLnNGJh/m0g1w7xxRRHMQog3IBavojnWwHpx5IZB1RqIHdc5Oq1bum8insAyt73v+8OchqH5PzFc/K3f/cXjHNcvv71/2KtMQcgSzmwJl+/sVn23rJbunq75KVn3zJAlsJyOzUH/SVlzYMqvqigQAoLSoxs9fYr16Qgj70GosHI3JDc96kPyooNTdL6/Kvy428+z/vyCmT1ZkE+wduA382CNHSXbNm5Qf7p378iM4NxaVzagJr5EussJJvWNzNnUeK5HdI9OIoLO0gU9zs9PkMNKgSwtktBVa5BpGh98zg1pVLGhsZ4rjh5oKaurHZKffNK6ezrYY0Dvg5PAAyScY4zxMDkgNz9kX1SvKRGHnrgRxLHJWH7hp1y7sJlOXeuDeAW8k1VBa+sZzOr1FUtAYwKyrXOy5KDRXXfUB9Aar7xTDx5pXLLXXfJsVf2Yxt9Thrr67gGzSc1yeE3OyEhYLXOz01BEFPL92XLyjjzoOKn3gcA48rKi8VNLYsH/JABhjhPZMgX/vaj1Cif9A9fwV1hmTzz3AXIVfVcC0D/2EX5+/96ULpee03+579/wp4ZNRw1+rsDEL0KyWnXDO8Q+08htciNPX6nAZqtBhQewm45ASKZpfb9qPODsybpaIckBjDnwv43EQWgYj+trCqCAJUpUwCEg73DhtK/vrZQ9r57gyy7bhU1A4Ux0R7TAyMosBMQGspRc7fLyRNnGY8SSE35cvLkGeyRJw018Yf+aC9kPOyY+waMmIl5PWtiwaDnh1wiL6ame2Vty1LZ9ZH3GjUwwV72wk8OyA++dwDFbb7cevMu1MB90gOZagPz8vbbbpS2s2/Iww+/Lvfce7us3H2b/MNHv8h7i9zx7h1y+JVOwO1z2GM3ybvv2SYvv3RGXj10Xu77YIvc+cF7AEP98vILzxnENrV2HjRyZTO55vOczeeklBqxYm0FDiJlcvrERRm72C3v3rtL1t2wRv7jwQepA1iZF1VIX+8Qe7VFlq2o5jm5sGiuwJZ8qxx88ZABru/evZUohH7JYg+vXV7D/jzHOpjC0hu759archBr5jUbayEUlMjxo+ewqo5gh71GtlzfANCP+ph9qK+L8xa20D7/NM96HmU0hCEIm7P8/wNYrEeVAIqTgBIg2WqJN+AEAOnRDSFBPYfD4Vmu1Q2pjLoBiOojS0DPXKqy17xbu4MzGjbKSnhZrJeLtVV5R+qEsbjXLdZW3als7E2GIwIFXmuaKqU1PsCHstcL0W4O0DbMGkhoXojWL37OAnFR4zMystjvIQLNhfS8TK2GIJiLG4U6fGQBPvuJSZkAiPbzTEz8vukXtse//iFTBcMpSF58pDE+7ySpl/NGpq8ei39XK/VtL+Tf+LyqdURPHXqGX7RLNimIC8nWQ0avjb07xRkgn5q+DlJFNp/PdO9IEueg4+LE0Uf/DkIMjUAI1X1Kx0fHzsy9qwNGNgQEVfaPE6Uxyf7LLibbsNUur2283D8dXv/HX35IpcTpr/QIpEcgPQLpEUiPQHoE/oBGIA3e/gE9rPSlpkcgPQLpEUiPQHoEfnUEEt5DfxKaPP39me5zMjs4JlEUYGEQgqmZOez3FDBUm07NmdWGM80E1JaZNDYsNCoUYMXkUMKAANU02NaSNRrzjgIi+FGIxuXilaQcO0X2LaqUPAADD80OO4paK8CrDbBEAQrVfmagsFhotixkVep7ZQJQGZmWWDjPAiqNA4zOAjCYzdgY05x322JShq2uB5a/KoC1ITQPGJpFs8cGsDI+EZD+UYXIUOjQCOVftUvyDg9/MR1RAWptquiPKKOfW+VvqzUshfkAmKWoCnlfbZIWADz7UbGEAGmzUJGZaL77g+RYjkRkhGaZhQs3AGCsHhckxthHAlSYAYM13dYJkFGJOjKn0CYRgMIi7j2OKm4GMCBArpsFgNwDIKX2pDZseFXhGA5jXwl4EUANHfSTNQxgqGCuNmBKsMDTvwNkw5kZ5wTIjD+AFSr2zfPcf0LVudpMV0GYASAsXKM2H9Uq1gXqVE4jLUADaBLb1QjgrWZaVgKONa7Ml1JV8I0HyTgjI7aIRiqq0B4arX1Y8uVhhZeLdWMIUG+OOZEADMzCaroYm0cPqhRcpclibZAWQF17vhvsFstORcTJQ03SYDJplqMhflNAiSxGFFxobWjxqm024HPvFfnGn39PXj82Kkl7jthQTZUsscm+e1fKzhuXAXbmS8+hbvm/X3mEhvYoPrUeyUSlVo/au6kBEJB84blh5jKZkF4aktXNJbJve428dqxLHnnyAmNdiGLPQhZeUooBWT2ARyme1SygTCrlxDoYm1eUt9m0nQMosBRAVQtrnaMhAHc3it26eu4VRaxaF9sAjdzZbsC9TClFBTs2NiVvvXnasP+2kz2njbuSMhrX+bmAP9gOYsu7dFW1xHmmB598TR57Ygxw1y0f+OAOVDJZgMBDhnQtgjrIRoPb5sB6kPntD82gSo6StYz6MuFBjdZOxl9YquqwMK/EUhsVayziE1c+FrMoqpTAoApunV86HzMdbsDjfJREflQ8ASN71UaD2A6g89arA/LwK6dlJOZERc99FJiwMS03LAc7LgAwYJ9ZXVsMgOVlHKxYeGIpDGnBadiXZgA65ADOAGRj950AjPA4PNxrACBhnFxhtVRlNVJDkibmgirSUQfreLqZg9ko4CoKUX1VQGBAtd877CNb008DGEBSLcFppNK6hwCSkAYUuoUefhfVlU7vJI3nJEoWfS46z92A05pBGgfc6u3zyQBq8hDrTIEmGwrB4hw7jWyswMkYVTXyxATWxkzGBnLd5gHjNALVTRb0HGCsz2+WIGpPIH2Z4/pVhRYOMa6qKGSJK3irqsL6ArUoh0QRCzAWbsB2iDDTXplCkTQHcJrkd7VWKcinzWsbIJbyGrw0kGfVrllRVW0SkweYzzNRK/cUdWMaxVUS0oMB3lKToFIYSh/NGs+AtGLF0joeJl8cYDUJ4K6FTO8lhj16GAJBFFtUM8pczTa0kNdp41ptXLOCt8a8wC46Qv6d2o9rY3gBvNWsWqy3IQhk0HgegdAwgcVkLK7Wq1g+QgpwUNOTrCujoaz7BE/HDMlHl7RJQUADmme+Af5lsc7yVWWF/XcKK+C5yJR88N6bWStheEE8M35P1c9lrN9YHFKQ5iSzZoYAUtwQXIqxKXfWN8upQy/JYYQ/FU4yOs8My6UhAEXAtgg1bR41nF6FxVBh/fbXO+XdLv7Ub4K3xk7wtiV9Nk38fBTzlH7jnuaZhzOqluaZRngoRoa7gna/orxFX/s7wVtVo+uX7n1KrjAUv6rwTc3KMmzVbwRMzCTPEv0rALZHSoqKDXDm7Pluue+j91GryTh1BOTG2zahtrTKINakx4+ckm179wLeLge0mZI5VJUDZLv2nx4nM9wnPsCbowBgA31AdJAC5rEDncNKW9W3uGtKbT5Zn6zrHIBhwxUChEX3BzdkIsOen2cehEUxPmGV9h7sZMm+jaPUxKyUMdHnTvNfMygVkdAN1Ph7Ie8d2IK/Ud9RQ6zY8RaiOq/gLOHmmm7atVUuXTwvPQNDRlauDVV6BlanqvJSp4munmHyYsuluq5Irl3ql55uMmcz2YeCvDYKcLX2b8FutrzOLqMDrEkA6kiEsWNhMYMh/ShZxC9f+MLneVYpefDfvm6oZctwuPjaA49KTk2O/N3ff1oKIEYd+OHPpa9nirlkRXF6Vfo7IxBRxNhrtmzfJq0nj8mFtrEFC1bNreTs43ImUAjfICXVJfL0SwdRElNPIJ1lA5LYub/BgU6paKxGIbxGjh87gUqStQlwozmcbtwI1q2vZP1HpLd/GIANUoeOFZn3mm/tLHTKPX/1EUCUXunh3q9hbz9K9mqQNajkhjVrVjF/BAUualfqjYLVs4D2weCE3H7HzYZ6+vKlTsYikwzcTpSqHlm1ahkgXr0caz1sKBpLCytREQ9JF3tkhNo4ClnGiTrR5YhJfRWvSbb2wOiErF7XJO+/6yYZ6eyWQ2+el/1He+V9+7bKZ/7uo/LUIw8yXgPS3ZmQj/3tB2Xb+z8pX7rvFoP4tuemm+TIwaNy4UI7VvmQniZwGKAe1C0lqBvL+XnWzrLGRoh3mQCFrVJbVW3kpmdCpMriTx+56UEftvHsXR6IJMXk5w71ca0gdjoGgakZ9i6IONTLJVUZct2mOknmAbpXVkhxXZWULlsKseEQltJ9cttN75XXXjopR95oxT1kBXOOPM+xWfazelm2NJexG6FuuwAOqXWjWO57Z3H1gHxFBm0DKnd7dkKacBYpxk67faBL+g5OyevPn4CsOIs9bQtAvAOr4nZDgVpT65Y1y5sBRUd4j3HxFFXK1l175PUDJ+Xhh56UW++CAIfKtfPynLzyyglZt7ESNfR6CBUWnDieFReWwX/zz/8ozpIcefhrX5P3vnufuFHjj3Z0yaHXWqX94oA0LVkj3QEcRjoHxIXLjIexrCnLlxW7VpLPfF78xD9YIMqFWCvdXd24f6ii2sP6yZIbd2/DDrlQHvjP7xrRAHm8n0YjbLxxA/Mwifr9KuOPfXrYAYB8QjIhse3cuZ1M3Ii8uv84BLcgLgg18t4P7GKumxivlJw/f5WIgX5DkRqCJOLk+zY7qmrW7Cz7hAllqI3zXzzOmd+CbQEOJ1Zs8M3sOxFIZR728zCEEWWaJdnfdH/V+a1Zs0xJ1vMCGWbR0WCxdit4G9WMYz1J6i/wFeF8bIdAxVZK7WFPVPBYWU84tczxuUZJaGp8EIeIE0cNrArYFGQKYb+1zJPzDhHITM65KnqjuBEpqUrdXQqcOg/ZwyDVBchOnoJYGsKRQuv97wJv1fadd2Jc9V6ghHCGSpAhruefd/xYYpB/lAj023uYnuXVociw46cOJbl5Vd7a7U7JR5muKS0WiA+NjUXSjDvDGCTTKUh5Ts7cNjsxA7y/1vNF5a3aS+u51PhDUcvQz2l8Jpid9WKFPSXTuAJVlhXLfe+9gz3f9pc7P/ntb6U/RadHID0C6RFIj0B6BNIj8Ic3Amnw9g/vmaWvOD0C6RFIj0B6BNIjYIxAKtRXev7cc72Tfc9nrSguEF/3JFl2NKRphIyNTcNORwFKIyVKU08Nb63KSlfARZu1KD1UpROjEe0gH3bdijqY3yg1picAN1HczjrljaMd0jkBCEITRUGwTNucobbMgiWeoTl+NFNU+aWtCqNBbGRXARCDMlho5qudqhdgawLbMh8NFDMN5/mEHwZ+RMoLAEKxJlXbtQxAw3maLvpKDpRxMwANA+OoUbXpgpWyMvffuUuioK5iPwvHmUUhrv63KoYyafioIrAC21wHYLMLJUGGNkwAmtWyVu1IzYBTY5NR6UPdFwNcVoM1VfDq/9Q+UsEyiwKmb78LmiZA5xR5vRYA0QVAz8J4aGZWnEa6imLVdlMtqtU6WUFaHaMYqqMplNFuN+Affc8AwJtm7ubxH17AZC4JlYhHYoCoAZqkg9ikhWhMKaiq+YNZjIGmeRkKAaQA4Dc0l1G3oYDSrEjvHDbN4UwapahCsWpcv6xUGtegSqQpSi+chp9bNl63UeoaK+TVgy9I65GT5BjnSwSQrhdbv6z8QonQCLp6ZUSiAQsKlVpULCioAQAzUbW4sETdsraMDLhysWF1nV+QL1aaoinkVpPYFLoAWu1VKwzVXDyF1R32sGZsQ2M0kZ74p+/KsUfHZMTvlIzmpbJmD/bCm7ABBHxyovAdOnFVHn3gZTl3jcxYlJMZ5QnAZ4c0AAQ6VGWpnT9suKOMweq1buzBE+TUXZT29iAABsAjTfJSmsI5NOWGxvoAG1H9WNw0sBWUJFe1hKxZ1Gopw7raS67sLDa8WbJ7z3Xynk/cJSbsFF958gkZGRiQ0nxVWzpoMqNcYvwv0DTvYXwUx7ejEtIHrE3XXCybx7B0rFuJBeEdN8psf6f8z788Ja2H+mmwr5MNu1eKNX9SEoEpcTCHc4qLAYjHsU0cpjnM2LBWqisqyJxeivLbK21Yn7tRmq5evRziA41JcpTjABg2EL5sAOUoZIMpMvtUJekAqHCyJqPM35jOY7WObLuGQp7mKADnG+c75eow4H5WnpG3mY8Nps5fXVeqGHUzTgqazKGK9rHWJ1Hk5WArWYTarRRljw0gd8pLdp46FJNvNzEBkQAwVhvTEQUItcEIaJdkLs7TeFcloh31nUMzVskYrq7IBkzMwirTJ71DPhq6ahW40KzMADDJxs6wrAgbW7L8wtgkB/w0WS05Rt6eCyt1tYq20vhXoDEQiANekY84FOLesW5kXdmzojTlTSgOcQJgDtp5XpolbQM80eawZh2qIrKUTMxpwIMYSuGMDBTXWhd92BzT0JyDXLHYKFaVsRvA2mHB0liV0jRAFYRKAJz7WB9zKJPmAVYRmhmAt2aEOlBU5udwPYyjH+DWB0ElpXnQABomXseFIldJMkmAjjnArCQ1IgowOxfDSh2w3GVxAsaqTbHfUKxhlLuQsc0cTUbtZN7hnADgUQqRYc3KGtZyC7UsKq2vvSkdZKBmUUeSbjwJUMmlaCaHw0DTjJeZnEJa5tRNMp+z5rClRiGPYqoXe+wAjfw4ZBiF48AJFoBMgG/jS0Fp/phNgMncxzxAtYm1V451dAYAegog2cXYp5hP2bk5BvhfSMaxmyzZVWsbjWxktW1tWtYAsDsLsFHGrQSljyx1+XNviwAAIABJREFUrR31q1eKKb9IDj/xvJx8/rhsWLZcrnSPyxNvjkh/NIf8QlUtz4lNswAhwGgx171Ea2cGpB4zDW8EydQbFJWoRVUJpVaW6iihGG2Ce1z4Msw2f7kj8J9ObdxrzqoqltXOlT3Q5wuiOOe9dMwBGjTjVh3ytemuvx3huRkCac2YVoBWh4g1m8kYmzQzHoJSFOKRA9DKznXYuYhVDTbunzxJCZD52oilap1cONtGpLpZOq72ygkUtLfffSOK2zq53KVquGapa2L9X7gm+595UXbefLMUNdZKT0cnsKVJBlCwXjxHDWV91jVVyAhKt+88eVxiQeoQe1mccaLUSjZrshglZC57aimEKC+KvxAW8uVYWJcUYbOJ04NmlE/OQopiLXdB2AjOOZgi0Gwg85gymIvMWwfOGjofwpAfYijDFZM2ZgtjEYcNwewQK/WnDOv/FQA7UTaWpQ3kgQ6SEerzkweeT57mKgCgMermIA4grEmIXjt3t1BL4nIVwGqSc8nq5XWAE/UyQgb82QsXjexJIlTZz3K5jxzslVH0kYGu9uxTOBD4Ubt/+8ffIge4Tr731S9ThxKsy1k5eqyb7O4auXnXZhRrcRnqGuS6bTIyNSg33XqTLGkhDxRr4pOH35Dz5JOvbmiUcUCfmZkJahAAh3cMMo9TPvih9xoElcNvtqIKTWCxXwABgz0HIpISQ9Tm1IECV/fzGcBGPbP4WPQryIvPhIjShyWwKiQ3bLrOyNh84cknIRVRH8gELq8rM85Koyhye7AFPnHssjStXS6f/NIXpfPoa/KTnzws5eSgVlc0gC85qXvk1c+Ny95bb0PVPinnsROemkbJToa7xUMGb1MZe8Q6OfHmWXKKqY+4AUwC9Ft5Hl72/7ZzM5CCClG898gy1uASyCwnUKeOjkXkekhY27aTo15TId948BG5cHpAHvzOP8qpN14np3REIoCWPaMj8ndf/EsUxCPyhb/5oWy/rlB2XLfBAEZ9IZ8sbVwu5y5dkWvdA7hIkJfqRVle65RtWzeR23rCAP5Vjal7lYW1NUFdCrPWbKy7DS0tWPDXyCuvHpfRqzhb4NCR4Ez6nj9ZL3f/0Z8YThSJoU7WVb/klteLpbpe4sM90nXpAkBmQPxYfbfze0kA6Sh7UXtHr2Hrf93WHdK8JleuXb0gy5saAdwHsLgeh5hnZu9CTc1psLI6T7bfcJ003rxPrrWelkd+9rz4OpXkh7U8Z5BVK1rYT6dkaHoQ0gkxARA+tF4UsW+3rNkiP/zhUzznAMrpZdLW1sYrQgzgbLRm5Ubpn/TLc68flk11HvnIRz8hp05dkkvswQP945xzrmffmSVuwSr7PvfnksU+O3CpTf7P3/yLkbHO5gI2GJdNG9ZCLsmQE61vMWdq2QddBvlC9zHlUfT0DOAgMWvst7kFuQCQVlmH88cM3ztCVvCqlcsAI72Qx0pl+Yomw9kjRUFzuHJRKp+Wk6c7ZNvOtYbK/WTrZXnu6cOc80OyclWt3PWezdh9O+XUMZ7L2BivozEiEDxZ9yUlVXKN7PpJ1qCJ/SoDUo7Wggxqqu4gMd1Hqc9KNLBjz26hpkRYM1kAzHou0P1U1bcZuocCCqu7jP6ekhB1fDFK5vMKJI4451T+VqKCEjqjcQiHuGrASKAe8X3GIROC3gwEFP1cMw8xVEHrhQqlQOrbtZ/9wAQ5x4QLghIuTRqTQqSGic8tdogaxZBBsjkLBoM+zihm1gwq1ji1jr3aiDz/jS99hwxcN0ysyyxISybO+xEIJrGIKoqVs/POVsvGPvQOXVbDhp7DJFuOCvwhi+DUgWtGPqC4nefPIBGtoefcWs7YLunhvBjlnJabzbmMPUc/Z6ldsv5ZyGMnToHX0DmkkTY2gFu1dZ7mnNvRPcvnHZHbb7kFpyB3bCKWavjw331v4B1uM/2t9AikRyA9AukRSI9AegR+z0cgDd7+nj+g9OWlRyA9AukRSI9AegT+txFoO/3ENweuPvTplUW0qMiM6xuJwwrHCnh0mgYOFqsAtXMKWLLjW8jzM2sjHGWWhbw7VSJqDwYeN82fGjIBreLFWjeA2kubu2fOdGGDiGIWIMWB0tSZG6JRg9qNvEYTzThtDilzXBVRi1ZohsUk72mFBa+NNRULTtLgmw6SYQk4YDJhu4hVaBFKIQVAbFisWcjnAn4wrDrVChAhC7bJ2DdPK+isoMKibe//v7mgto9R7CszuW8noEAxdpl59IGcgJ0pLGItan+JdWxSs6wyslH50gAlAzFMvupCx2VBSaVqXqN5Q6NI1QUprKbVls1JVnCuPSnlqFPNzgW7twTNFG2uaB6XsuKVAZ8EWJtHLaRMfQNcAQAqKiwVV55aWtJYonVoAdjzooIIoVoyqR0cPxsH3IuFANZpcs2h5ptTYIHxMfFaqkO2MMbF+TYysrRJhp0sjd1xAE0wKX4mKfXFNrl+eZW4SxLYIubQzPSiiungGi2ybl0x6s5cKUPh0bJslQxgc9mHXeTm2+8Qd9NamUJpdPjRJ1ApnaXpRm4qjexoIoi9Y6Xswxowv7YCEUKQRhoAD8/LSqM4RoNpurdHchqaxEE2I5dpAFKaeadKwhQqpZ5nT8jD3zoorZf9kttSgUXoZin3jEt4thPAwS4eaxWKlF458mafhFA0FQI6FGKxaCHDtoi8tPKKQvBbKw38TFm7pFGyUH08+cgBeQWCQQJgt6q+BrUwimDU4QP9Y4iCyPzk+tS6NIzqbnl1DSo3gDYayWonPkyzPr84Dzu55Tw37KeReMRRsSZpFGr2cAC7OTOq0pTJiVrNiyJTbawhN2C57bTlkPNYITkoY0vIv12+pVFyG8pl5tRZ+fpf/0S6rlmkcftKadrikFUofiJTfhn2TdNsTEp1Va2hsuht7wGci6L8LZSS0iK5cLGDa5uTenIJUzQv41jyhplTqkDNL8ijoWdDTTGFDaYXwEaTT5kLNBPVjtiHRfoIiq6sJGpbGn5DgMFvnR+V4XEUmnbyz5zci64vVCsqymQ6oQj38LvATIGQTKBCzabL51Qll9rLov71M24hlNYpGpU+rG0DrN8gzc4A85gJT+Me9QmkghSAcQowKwvViAv77qX1xQJWB3lkjnxc7iGGQpDxjjMvtRmMOJosPJ5jLmpX1KMJQCYrQGNgmtehtlTXlUAUofkKQDdJRufEjBewOAtgHRAL0NOiyhIXqmWAqkIF511YWjNP1bpcrVgDgCpqz5mRmQK8LTYUYSZqzDAWtJNjXtw3CyGShGjUAwzSaFaHgEwGxG7YIS6oUFXNmkmzWC0eNZvTh4JWrVCTYc0CVWt26haq1nwA9ARN4WgEsAsLW4aBBq9aN7K+QUet5Kim+D0F+6ZnaKQCYHlo3jtQ+OZEbKjzKG05VEvudQB17hzz1cTcywiYpKrYInturZfrb14PQaBF7HnXU4lG5MqBJ+Rrn/2BTEzTlM6h1roA6aNOAAKtL0oeIe+Z97QAPpU4sKdGCR4jT7y3f4YagwrTSBAHkKLUae1esARW2/sFZX+GleLL2gIiN2y3cwAxHKiMsiFDRBKzgFLYaAPeakbwBlRsE4Odkl/mllpAR48nGyvQQhrjajmbzz1DQGFNVVSXi4v/1onXc6ZDzrVekua6OkDvsNz/3aNydTJL4tROVfpnMQ9VjR3jftQufIGRs2DlbLhUAqIp6KwNfrVFNavtvnJsGANtZivYq/Vb1U0KHhj2v+LjOwvW/kq20cxxzSWfIzM9paC1PlN1jQCUMCLOeYUIThBv//rbUPACQJDFGk6y/qxYU6YAClyacQvI3YQt7e6NpWKF0GOF2LP9lh3U31I5+dQLqAtxVuBPKyDKxuta5I73kon5wuOAex7ZuXenhMiHPPrKq7Jx23VkYbMf9fSRSZ5lZJOePg+QggKvsaZAppmP//USlqsTWHCriYWdzRtAxMH6spEb60J1W8yYKZCqsQgFrOWmeuxlbYyn2lMzrhPUsZ4RLLQnNfNZRxb7c7XszALYYN0q7cmr9sqQL5SkofnxbH8GacSi+xBzrKywWDZhGx9PYLEKySAfS2MnsuYVq0vIEV8tHX0j8vCPDgCypGQ5Nroe6qSuK83iHOrrlFt2r5W77r3VIDh19Q1hiz4ug1emUKDO8DuAjxBjNH6gtwfHBva/IJEHO3dfj93+FvnZY4+hQhxC0Zwv4yM4a7Ce1i2v5XnOSmfPoFhszDMWdXNLo2zdd6vUr1zNczTJyUcelcOPvSCuCmoCpKFiCF06N12s4XwIO73k9HahSlWAVp0n4oAkduZaMVm0mk+rhK/cPBw3cjyQhtqN7MtVEBKi1MlRlK0VgJIFBeXUrBk5c/aclACc6vz0+70MKopPQEWdzGfbzsnGnTtl+dotWCA/g+PHVdm8cYNcOgvpaFxkzdolsqQeR4rOPjl25AqW5U6u0UZ9DJF5Wys1K8vlxIlL0n91XApQViqYvG33BmlcVyH7nz8pj//8IvmsJVK2BPWtuHFzKJS2C+fl6qVZHD0AlIszpZGzQSgcRwndw9moEIt2u5SVYs9MFvmps+3kxZbK3j03yquvHJTOa8PYTBfJ2rUN5G8WyIrrr5Mw9f/Fh5+RVw5eACQC/IIs8649m2UJefYd7R1cU4BnDRoPiAYvj1gE3pe4BhekowmAzraLQ5A+UnLDnk2y+31bpXpZlTgLKtlHwtJ75YzUkO/afuqKYWHsybFJw5Jq8mJRjL56SNat3QCIGeSscBz1ZdgA/JZix56HG0oythCLYUG+uGpts+RyParutkJ0OH/0CPbEeVJQulQef+QVnGlQEY+FyOgtwPo7R661TUtDcyVZ8RBIXLhzQDLU+rWsqYk9cl6eefwIqnfshnfVAIiXGhb808zbWXLht+zZI+VbtsqLD3yDtReUm2+8AQLGoExzruwjh5mthgiScdn9/r1y76c/JtnFRdJ15qA89OC3ZfTUJDbUdnn/B26lVpfITx95jJ/PIst2qXgD05x5yIvNw4qeLPQw9r8X2/ogNZKpzRgVYSldXV6FzXMPgDnnxDncdiA7bQZIV3KWDzDXhaJb9/HW1mvGnviBD90JEcEpzz79JmN4jnqLQ8uaAs4pDQYBYpbM5SmA8mlsjxU0LMb+ux9b61GIHybOICliU5Qw5uR/mpWutu1aV6M4P2hdzQQ8VOV/NpndyovRurFQgyHZ4NyhCmwlyqhNOCWOtaGkI84zKTJ62b/1c4nuRbGEF+AZQJVznEkVrgYp0IrDBfukkonUdlitdn5HJ1PBWyt7tMxDWOLzkFj43OGO4UTD5xjyYEPYCoewzPcCwgY59/9O8FajSXgfK6pd3afx0KDmcV/GZwXdM38XsfS3P6toDTRx72ZQ2wjn1CSfkayMZQGfyUqIMVCvixjzrnqJG+eCMiMiY3QUFwJUtxpnoeS0CCC5jrXu24ZVMvuXEkwozMb5OE+jJiYAppkjZZAACiGEVlRU8vlAvnfbX37rE0YRSn+lRyA9AukRSI9AegTSI/AHNwJp8PYP7pGlLzg9AukRSI9AegTSI/DLEQjPnqs5f/Lxdk+8K9MRDUo3toExBVxo9mnTCVGb+AFpUjS1zZpRSqNALTl/Ad7SmIjQNqggf6uhWnM0UbXQEAz6U9LZNSZnL9PQIUM1t7QA0BHAkZxcE0x0szbW6XSr0m0xu9XIGTRyAQE9jca6NmFoJtM0VPVtQi2VeX21q6UPSlOCxgjNBwt5gwkkRGaaPJq/lUD1NUEe2TDZu6rae0dK/P8yCbRJEtXGCPcGvkPjI0MKsJrMo6luNqH+xdYPeRtggaqSXTSbJ2mU8TuARAtw7ds9obdZ9QrwLDD86WIrwMF9u7CCy3PbaaDR1GZMFbDNz883rDTVAjnj7dxBVd4qqKIMec2YddA4ygB0nSOHLqxNKOw65wDPtBE5p9bHgEV0qcijxKNNGzPqmMz7xXlmSZo0YEMoUQGOUaUq4DgPcOANurBZnmGsBeVotqyoy0N1gyKRRpU2f4YGZ5kT2hiiQV/qImuuhNzFJFaFuRJFZZFFdqwThUki2waQWChObE8f//lzMkDzvLwckBKgQkESJ939XO5xaXOjlDXUyOxwt4TJDSxC9RqhaZ10uiSnutZQpc2HQkZzKcnYJDW3FQPW6RPH5PF//r4898aYlGxbIR/43A5ZQaM+CyVlTmk56tWoPPeNR+TZA30Irrkm8mzpTwM+Cs1lQMVirJTJk7SgjqoiB9GdnS8vvXxCXj50WS3haFrn0TTPpdHrJf95WqqxaS4CDLk81g3wkCV5ZOShZTEAqHEU5lMoljQbTPMB79n3LpqBNMvIug2SP6yZdGofaLUC0uj8ZOzUElBzGmeDZAcD/FRWVkkB72fLtcp1N2+V5OiA/Pg/XpBzJ2YlCyV8eXOO7Lp+lUz29Mjljh5+vkJu3Xen2FD6dJ07JedRneV4krK8eRlNU6yJyf1zYXOdgW2yri0/604BsYJClDaArdqkCwQDElNbTkBPDyipHzvoRJh1hcLEBDgfQ5EG9iJvnuyX1tOjMm91YZlIsxVVvaoE4zT1Cmgea1M3AbjupUE9o70/RR5pCuaQw1hTV0lFiPH+XqykIRAAWg6goA2o1apmowJyIWZdsBZXK2HUiG4ULbmaY81zSiR9gEOQIebUpheVSxSlikHqYL0D0OXnoQr1YD+IIslBE9eTnU3uIe+PerKc3FkzKnl9RmoFHGOtqip9sFczqwHLUM3gcs08RM2s9u14Geo6ilLz5jS/lGvRmpRgXVQDsGuvcnQE4HYCG2gUhRMhshp5wbgic6qOp8OcqbJq7kntGRXQ0jWsfxS8VbvpBHaFKdakCSW29ou5GyNDGmEUyjH9HYoM61gzdJW8YZgsAsROozyM0WzGiRwL0yL51J9/SJo2rgZ0H5dnvvZzeeqZ0xIjT9OVB5A0E0YFFOG1IgBw87L3xkb52Of/SLJrqyFnAEZO52HnehG3BZ985fM/lDOXwxLluYo5JHavAolqG4m6SW26Aa+zWIOlACRlVR4jm3tghPmM8lbXo+HDQO1NUm8WrC0XrOaNe4coo1bYPFWA9pjs2ISNL+SAib5p2bStzsjkvdbVDihulvfefZt4RwclA+eGWrKa1b47m5qo2YQOLJP7yb7UGlAHsUIdHnRunzuOxW77gNQBMLmohT/9eZscPjkhc4BUYYDbGMCLU5WejL0C6GplqUCacXFcZ8LI+bVQH/k3ZYkwBxV4jaBWX2imA9AydxTEVXKOPmYzYLTCB5rHrqCbWgNr/mrM8MdfUNzqv80zB8wGUYbfyQgZALC+fkwnoH5XcxkBEuKgmlpb1b4eyEHqAFfWAV4vzePN3GbZcc9N4l5WIyb2hKutJ6X/Sr8UuSvk2FsnxALR5I8//XHyUw9Qs/tl156dZIT75fjrb8imHddLXPc/VPYuCAQdXZ1y7UoYhSKEF0hCMe7pZKeXTFRAOwB5GC8SYf1byaXUOW9Frepmfw2wDvTaCwG+VjUVSE0pCm0U3QH9g8Vo52ACy1lVkTMWEBYsjAHbCXsK+x/j56eejAH2Bql/xh6vOcgKFHB784DqxTkF0kKWrMNJTAPq2wIAQBcq8CWNLlm1ro41a5JDr15GbRqSHLJa+waHIMBMsW9SG2Je2cTP3HrH9YZae2h8AtB2Qorz7FjbNsgrLx+W/q4AKr486vO4Js0bIKsdhXcB5BwfisIs1phaDr91fFSmmH8bUDmXozDvo3aPjc5x/6hrQ1jO5ln+P/beOz7Oq8z7vkbSFM2o995lW5bkJvfu2E5InISEBAOBAJvQCWyBZZ9dtsADC+wuLDwQlpJCSe/NJXHvvcqSLKv33mc0Gmk0M8/3OnJ4eF+28fwF7zvi40+wLWvuOfe5zzlz/a7f9ycLFhfLXbffJnE0nux96lVxIVJacagtQdxTcX+AjO1eXl/XiHEIGElkN+fRbNDbS4QEa0gqzUvaUKY0hlQalZKSUhER9/OcR8nKVThJWe+qr9Yzhg6Eyw7IDm7EMdZqxm2Uho1UnMSjUAyqVlYgyuaxpuBQJDT1MCjieJ6VNesWmvX4wO7j8uJTZ8Alr5MHP3OvPPnoT2R0QKkhRaxdA6CXe+SOB9ZLfnm+7HpjnwQ8NLfQNLVu0xrZyHyLJOv14ItHZd9u8pHBCa9cU2IIAvHMzSbc75MehJ8phzTz/33EKmRwntPc73H2yljE4VgapRIQ5IfGZnDhDsgdd2xAuE6Qq4jNDdd5nfVL5ZEv3c775nlgfYpDrD703Gty6PA5XNZuEPZJsnpNFfcARDRC+CRnPh/zKDVZM+ftkpuSBjFjSOob+mXBwhTZ+YX7ZMmOu7kXmXJx31ty4tXn5O733yJpyyuk42iNvPzq66axZtnyMnKLE8gz7zJCYW5uLvjqy9wT0N3sv/24t3VFtrsy2PdHpLGmBld3EfEGaTR6pSDIzmN/hsiB872bs9D+fSeZszR2cfYZH+mWv/n6n8gk8+zLn39WHv70FomAHqHxHnq/mxtbOBcXSlNDBzjlZsZqVj5wH3m2D94ptdeuyA3iDiJpwjl/rV3e/8UvSdXmSvnVt/7O5ApvWrdBuphXPTggr1/skebrA9I+MiHrbl3G63xQFq5eKIdf+jnI6gPseQm8zwWykXt56eJVOQZCPYn1IqjNODTTZNBooPtYTEwK60Ej60gnZ6EkrlFoIstnHVV0Lqd4zgdtnNnLFxXTxOUEDT/M/B6XwuJS5pAfLHI1bt1K5iHufvK3z0M8GRvjDMC5JotNasn8fPZwmjaYo5M0OI3zHGFfli6a13qhwfhZL2cRRGdpDLGBGp4mh1vXBV3jNadd12X9vZ6FY2g60+YMQ0cwCGH+HS5aDw7eEJ1DKt4qBCEKSow21vi82oHzLoIeYZP1XH8pJSiKpsYZGsXcOPR97MN+dd1qG+N/mDery/pN8ZaGthnOH1E2H9c0K2lOzgyoxvoZyY0Lf4zGFw/7uoXX/nedt8zBaPZyG+c+dQvPsM76lKSh12p2nP8o0uXf+4CiGw3NXewjfsTbEJ8vItir82g4SNAsYR1PzkDLV84TV2wEaxBueM42Ds7n0RqRQsSJOm4nOJ/q15wrm7MMIrqSQhJpqnLY4uX06ctmLN/34W3QgVKgloBPssWV3/PFn9WFPzuHRyA8AuERCI9AeATCI/DHOQJh8faP876Frzo8AuERCI9AeATCI2BGIBQ6HPW1v3x0v819ZfNH76tEcMPNCFZsaoLcKnCegzgyB/m96hM23DURprN9rmN7zlkUROgkexOn0UJyzIpxao0P9ImXYk0fHfdnKB43t46S15UhVnLUIslo1KKaOlQMIpivd7MFfyPiqtBJIUkdrrMgIydxpmEeMi6JKCrAsRSd4xFTFUFspdBuxfmj+ZoqKtgpUqC/gEukeAEC2oNwZLmZXfifZR7+9nRQrRWwGoKd0iUVCQum1OGXAopkESYDCxcrjgw7zppJXA51TYOI3BT7BQGMYkiEvkGcCxFaXNFfdNyrlxRYnMn+s4BTpWwiCaiK+fmTFBIpECE2OJ24DbhW7YxX3K2bIssYdlgHOLlEOuLVSeZXx63m3HX3UQzEbaswSoraWmzxIEYMqTtaMxgpKKlTUXMHFd/oB3scIgsrFtdvKoWdFIRWP04VP+ru0GgMrtthirA2BPhEWcCv5Gi9fqpj4FvtFHQsOHynKfJ4JscQlsBB2sidY45QxjTFsGgEJDdjkkOmq4v3MNgDoo8iFWZMnMFDMjIIGlNdigjQqWQ4qsC3ZGUZiN0Q/ybJOBfVGWZF6E3KLZBp3rsiqi2udHKVHWggZM9ahrBkdsnjn/uZ7D7SJqX3L5cvfO4jYJhnpKn2vATHcUbwPt98tkau3OiUceZKIhmaTopuyWS2GTQvc8c6C+6TnODVq1cgRJfKq28el9dwHTlxJ8QnI/LinBrp7ZNShOdlFRWgv1vAVV5BNMylsJ6A48JtXBmxBCJ29LSYubhl00qcQRHS392NwEnBEReDipOKwZxDkE8afPHKNUvQ6QalubZDeroGybbNB4NZhnuoSJKi3dJ8vkvefrlaGnsB4eZSPAbXyPSTAVyfU9yvFAri6Qh5+UXZEo8bMTDdI1aEo75OcuUGPaB0UfrAzyqaV+PjbKD0YhlTFcM082yGYp8XLOoUD3dicorJS7YhXOdk5ZmiYHdNLRjNMam+PiJHz3QKJiWUTsTvbDtZwiC6ea5HcQ9bmOOpiPFWGgA8s+Q300wwSaeHlfUhPS0FYYZ5iZAXZE6o06WP6x/F/eMgb1cxx+MIWCpaRlFUVTkwmfkYg0soOQmhH7dVbx+5mqM4zsnHm2Yuh5jLWmjUYqcLcdqJk8UO1jA9lcI0wt7kCKKcyYCNxOntBdWt+YhpuGTApw4NS1NTP80LkeBJk3nfuC/BBSdQcFZc+cAAjlCeyCmQiqO42PX5UwGmuLhAOjs7pa62iSYJFfTI057kGWbdUhSqas8mx1PpAwivaN+mESUK7KDWhbVQqs+xPu36M0OIe+rctJnsvTkxehahGVXBFGWNkMgTNY173gYeeeki8ODr1khKRhzul3hw4av4d7CXZ3tk3z/skx//+Lh0gsCMQjixUNi3MqY5NF2UFoLYvH+VLAVxWYc77tDpeskc6UMgxSGJmP/oD89KdS2UBBDHvgDuQS7Bhrg/h/KdpViNewyuegpCZy7Zwr1DA4wRf+7HWsncomJsssSDFKXVwaO5eSpkqdhJXR6hPxZ3KaKgeOSrX36YJo1xef3F/fLhj28GgRwrx08fA4vaJ0vK5uNwn5Uy0JtOMJ4eRIskunJSUpNN5mULTQuJIA/i4nHF8d5cNHccOXxCiopKECNxH40PSP01n/zksZPkLjM/4pLEEhcvE1ARjEuJf2PlXhiHlWn8YYJw3doQE8HfqWgbfuAHAAAgAElEQVQbqVnrKkDr8PPeZ282E+n7Utyo/tMoZUfqWmRQyHPrqo39a8ZJMwLveVY3MtbK0M3cX/039oDHrFm6lwSwzs1FoCuiGWwz16Hi9fTkoGSBi181P5NmEkgBILBTS7Jk/Ud2IELrOm6RycFRuUhudl5yCY7MWnJv6+RP//LP2ekm5MSJt6UER6YDcaH27CXcoouZnwi1cXFECuAWR1TqukEjCa43bXrKgGrQhaP9tbdH5QYipoXnd0bnKM+X0jR8vP8guHo89OZ5ttEIMC/Pzn1KltQkxo15MUQeeEMLGcj9mtmOGAFS2cW/TYFMkZtMZwX7zSSI5d6xAFnVjKH+T+MRNN9XxVtsZ0m4ucqTrDyHkTSQ8G8RHyw46DKyRapWlSAy4E5FrHr9tZMyNKSZ3zqGKnzHsBeR+Z5hl/kL0zkXgMKlGSDKisM1CZcoeanDNLG08KwPk/muLjPPtDZFED0QNQnaNpf3Ec2ZAd2avfeVPeTaNvfKpk1V5HkuIlN+QA4ePIHYOGEczu/9xH3y2qu/xmHZJesXLZcBvnci6DGo+tVrVrCmNMlx8lNt1hiTL61raV5ejiwmd/jc+dPMMzcOcppJiF9ITyMyIK+EtaRRamqr2c/j5D13bJW8qhI5g5jaT7b35Ut1Zh0qLJhncKfjOKDXrFkFfWSUpgb2fppaUmlAsrOH1lxtNWuDb2ZYehCg01Ly5blfHZONW5bz+mny3DOvyLzCChzu5KreaMTxa2efyZK0POIGSpfgxvbJr378qHzgY+8HmYy3nD3aLily+XSXHDt0HJIKKPME1isaHjp7elmbcxC4F8uLL+7FgTsBHQABNi6RMVYXH3sKWd+KsY1CUPZ4aJxAMCsuzgSTXCznz1WzZ4zLQ5/ZIfNLcxFAX5MPfPA+CA3k7R46KE8+dQlCSw8CO+csmqW8dNxpQ5g2rcUyaRTtnEFG+5IlJZJL5v3qLRWSWbVQxsF3v/7YfmlDcB0b7Za/+8GXJTo/V/71iz9AuB8gb3eLVCyaJ13tTXKt+iKNZLnS09PPmgBJo6LSnCddzIO4mBhynBlHcMkTIKZzcjKkofE6+bblCGHL5MrVSwj/+eIeC8rLL77FvUtBKNMmQrf81bc/JWM0EHztS79CVL1PhsdbuRbF8jqIkMCJTVPJGC5URdSo8/quu5bK6p23yakDu6XmZI2UplXyHDfKQfKM/x5j46bNt8i//PlnpLyySFbdskZqWxplvGdGGi91S119G8K4WyqXZDFfl9IMNojQPihVCLfTUA1WrlnOOTtb3nz6FWlrGGYNiGXfJGMah216RhLNgSmck6fl5ZevSh/jkJzMxs4zno2DfzFNChM0DV46U49DugT37SKc6I1y6vQlKS1dhIiO6H3qMv/ewjPrwC0fSzPUrNyo7xXigWmIc0tBeoIU0IyWSDZxNOuaiqWdXSMyAJVmCBrPuGaEs3JpE00IAXwCOokD9Es0jlxt6DKNMwi4+tzqmVfdtrR+0IjB2QCayhhnqCkIGdo0oM2QegZz6DmL340Ma8PPHJrcS0OKirtKRwhqAyPnYv1MMM066deFWNdq/s1/mFGrP12zb3luQyC2lXhjpREpluchkf06inNAgEYuL1n1Yzz3k6YJ6P8p3r77WUPfk5NGULu+R75vmguZUfqC0hr+b6uo/Ful+IRYax2c83ITEtn7+bkzbhPHsWJlJQ0o5NUOD/JMEjejLCPOHbE0uemZRJtD9brmMMqKdp9mj40nHiNLBgfdcvliPetGrNx1/2IE61RpHx491zoTueFrX3vpZkZC+MNzeATCIxAegfAIhEcgPAJ/bCPwf3vs+GN7n+HrDY9AeATCIxAegfAI/H92BL71159flRjddPL+O3Mj+xo7pQdsbBDE6Mig12CLR3HmmPxWhEELxRUtYGtOlIo9+jUDBjkSESczO1oWLcwGiwx+tB98Wv+g1LVNyvmL/eINkntLcTcmXosWiGi4NUym1U305rsirhYVAvy5TRHJFDkCFFs05sqtOGC65hXVqdlR8XGaiUXHOG4t7SBX1DN+K5MhqSjLES/O2wEKRh5FMiNC8vXfFW8NNllFGP7rRJxxkBWZnmgHv5dmCh9zQoDiQnFgUtBrx61DXYlij+ZHkV+o0aaIVi7N+KKgqS4CL26o4XGQZVoop4ht5ee7KOKnZ3jAs1K15svk/t4UmlWkHRkeMcVRFTQ0x1OdCopktWOZUFHXS3FMi73WyGgKxbiFuFnjik7jNfwU0PVn8f8QoXldFLEoxLR0lJr0OC144TSkADmBzXJ4PIYi1bjkpLtkWRmIUkWfTiMekuvniovFQYkwh+NyGndEUEUnqk5TKBRextYWlUDm75hEgb10IH76QRy7B3BjIczFI1YmIRalIxIkI5QNUoweGR+jqDRqXB1puLVvxTlWWVmKAzWJomc/eYM9uF3miw2xehbnYYgxssaWUISjYCaDCLoT4j/XId9/6LtyZSBKijeXIdI3iHNqTNLUwbZ5rQRxHB04dE7ayOCz4oRy8n7nFyNOUeCMQTRYv2KzdOAgamu+Lu8BWajYyxeef0dOnalFjIlAGChlbuMKwzmahfs2KS1JunAjqcPKzzwcR3zUwvUd92yTjDyn1NVdwgGKIECBDmuFcdc5EGPycvK4D9MIaGQ/17cad+diis6rts5DxAjJmeNnmdMixWVlqGcOqViThiPFLi9873k5f2VEksnsiyFnrbI0iyJzIvjKy9I/0iUFxblyG7jUlGXLZarnirjJmetp7OeZcSJ6gfSj9cCN8yXIbdTiu+aYaW6cIpRVTlJRYYYCqV+dwTQ+OJhbWbnZFCdjZKShSU6fOCPdrT6pa5yR+l4cnbiysnIo7SOYaiaqugytOByjcaG4FLfoj0ZsVbe9n6I9r4USlp+dzGsHZXRilGtC8EQgU0zyFG6qacTcUVw5mmmtDRp2nrFoxLoQqOe4OLLb4nH94ODqBUs5DV4QL6fxp5hiLkVwLd06cHBFU0jNomAcSXF0HK5flDLA+WTiw/mdnZ+JsyqN8Z8Uz9iYuTbFHycgFEWxVo2O9xthXQu9dvLibFYnmGYcnBSHFR2YlZ1pxksFmiEw0lEmz9ouvRNkSFMA50kwuZRWhCt16M9y32dVATTXqWRoo+QaN4yDNXMCh7a6h+zq+kTsc7pieV+MB7jCKM39VmHXrKk4OlkrCjIt8o///BWZt+VWCXj75OKeZ6goI26CTC4qLZI3vnlGXny2Tfq51knmtY1A3RxE7wc/vE423LsCh2Cs1J+rlcNvX5QRBLvK7DjJyI2Spo5mOXbYx1xGgMS5WLWuFExvppy6WiuNuAcjEP0UP68O2nQK8IlpsWQqjzJe3IMgDSDc9xAEhlBgTrA1tARDZZjDCivC2o6K43eDUq/KklvWLpddr4IMbZmQHLItV61fjoDroKh/QzIRZGpAha/bVCm5hRkI5yOMeZwU0NCg4vcguZd5ZGRPs6ZMsQZNUfxvbiF78YM7xeodlPaLJ7lX83HvNcmvnzmLWxJfvDq2jOsZHLW6tLgvut5abiqxOnesqO1z+GPdR/S/FsllP1EXtmJwdY2dVUcSa7C6dicplk/hap7SZ4ZCvsYF6DyeVTGAPWmKeTytAjzO9CgcfZGIiaM6PoyVzsdIxlkRydqAoA0NEdzzaQSweGcE2eI5NMpoNnAcmbfMuYwEyV+3WEaHe002ZGpGLvfxmgx1jrDeRsivf/WOfPBD75EdO98jb+9+mp/N+hoNknpoXErLF8jFhjqTLevnem2JiTLaMYx4RQYoop8NQWSYe3z06ChrJ2sAwv8078WCCKMo0Cne7zTyis2aYPbTgBcxGXd2eUmSLCpLMdfeQ953YwvzZ8gGQhyxm73CjpABsEGyccTbeCbcuNF6RngmdX/iOQjxXOg42tmXrYylA/e2zlVnjDZf4IAEDz3tG5P8Qqds3b7IPANNTb1kbTZLYwONFaF4GrYSaCDwcF5wS/m8DJpSEGtw0fPwInyOMZ5WnI7dNGTEIxjmmqiEgT4P8Q/9Bk2cX5Aoa0DcZ5JfPsHeo/nZb+yrluu1w1JSUiSbtoC/t3uktalBbtQMIRSukE/+6Pty4dVfyp633pBShMaaC5fBKOfL/TvvlQSE8PMHj8irr+2VlCTdv63MCaUwlCBsJYKxv4AgQtwCe7fivONwPWp29p7dOCVZWzJw8GYgqK1YVSn19U1y8Xy1yUh3sH6reD0yNiWXL9ewdyLs5+dw78jk7WmQ9+/cYUTGns4pBOS1cv7yCc4kmhFdJO/sqpVUst5jE8a5DzQmhGjsYOxqa+qhXaQg9GfRMLVEkspXSw+iXEfbdYR1xFGfR+JwimanFUrd5Ra5cOaScWSm53NTmbcdXb0gqBHn8paz17VyHV2IT9pgRqY8QrwKpU6w23n56RAimpj/LsRzn3GwZ7IP2Gka0lzjGM4D5QtxAvciaiLWP/TxBzhLzcrb71yQt3Zf5NnRZiOiJNhLdc/WyATB7avucO0K+erXHpEtD25lfaWZBsfnG//ynJzdRdMCQmfhuhJZvnmj/OKJZ6TmYi9rSJbJ0U1JYY2pvsRZCoetwbrbZNu27Yjyu+TC+XpZsWIZ6y5If3X7s3/E0uzUixjuopnoA5/8mCSWzJef/sPXEMhpoouKZ92EmoFr2jc9KQvLE2Xr7QtwgMfLntcbZf0GflbkuJw5cdmcCcfoOBwZnjD7SFZ2Co1iRE5Ap7n98w+Lb7hLfvWjX4gXWohVkuV1xqBtfFb+6gs7JC8zmvPLbvmzb35F0kA3n963S3ppHBglRkDIJdYs6AnOOzFkz6s7dfPWVUSFDCLORcvy2++U9tNXZc+uY4pcYc0aZz7YJBdBuqgk3wjTR4+3yK7X97P2JRl6TYTFI7fdtsHgq69dbqIxLFVWkD2tDWBHj58zcRkL5y/AQdwpJ45dRJxNktyCDHDTxYjHfdLQRfYwQqyVvNW0VBcklRjmIXsFXU6NDd3ML5DnNCfM0CTmZl220RgUSbNhb9+AASIkJRPBwDlX4wQ0K1qbaQyy3uz67EWcH2LBZk/yb2d5RtzEQ9Dnx9lf0ck0EfGtkxBgoplndu7fJPMlqN1VNBVqlMCsUhG0cYTxMDQEXtuIt3Mh5b/zZfD5NLuE+LwTIFIkyL+z0cwYR8xAkp31X5HHQQevCaGIRkzenrmG346v1X3RNHLxDMTScBLi7KGfZbw09mmf1lxbj24P/55f9z//qKn7rH7OiODZSQYvnYRoPY3r3w6Rp6y8FLd+PKSCHu69nqdopOL9R7M36fXoZ4xJqDb6peKtH+FWP3LouSguNgVc+ZBcIt84xhUvH9i5XIIxCUGvPWbjBz7705P/+VWF/zY8AuERCI9AeATCIxAegT/kEQiLt3/Idyd8beERCI9AeATCIxAegf/mCIw2v9JqCZ4tGGnqQNjqpFA0SsEcgQVcrFcLFAg9UwhXEe+Kt1qBuFl4CM4o2nYW56KQtZQpWclx4sH148bBNzYxKSfAwN5omZLoFBcYPq1xI4rizNNiwrvirRYV9PeKDdXO/Ai61K0IgBEUWf2KGqM6otlT01yH6iLRFIAsiDYqOKlLSzMjAUMasVIb4d1+G0LgNNlbICFN7tV/cyD4Ni2rzGihHVeqA4ehy0F3e5oT9wz5V7hXtWNfHcABxKgu3L29gxREcPhEIPLq68TgWMtMAxEMhhL1ANxyAm7GcRwsQyaDV8UvtCeseeBJozV/LM8I0FpU0WKPOsPGRscNotZucGZzyFsfzqesrCzet7qfNUPLzljMOQ1UzFUBd9QdxB0FRpl7ghKDEKOvCCKVglUS6MyseMbMqQhqHIfUcLgsGR6NxF08KyW5sbIQp6cFF0WIa4jTHESKQx093eCEcyQVJ2okFdYhRJa+3lHpIiPZ4wVzhyg54ZtAkBvHZcDrUFS3gwtWtxqlM64fhDGOnDJy1hTfa0VEcOP8PHLsBK/tluVVS2QpONgoxi8e9KIDZ/DC8rI5ER6HcSQCWVrZQnItcf5RtNIcxRHE2e987mmExRn51J9+RAq59itXT8nV5hsSIo92jHFoHrBIe7+XYmKyrFxBMTpNcxgRI3BOzSN798TRo9JQi4C7fZukxafLa68ckr0Hr4sD923xvEKK/uPgGyekpKCEX+nSdP2KuS/dPeS8jkTK6s1LZOcHt3EbxxEkERBwvem8ndLMZxoUFiKmRFI8bLzRLN3tCNMUxmIoVN5y10qpXF4lXnLs9rz5DmKjCqzpkltJ1i3Xeu7gNXl7bxMZcbnkImbhisUFyX3v7GwHpTuAOBDHmCAE4sROphicjIA33Dws3c2KCeV7ceUmk4M7NT6K4D9zU/REbGUu2SlQq5hgY55NjuKaQ/zxIZbYmKsFC4spDnvl9O63peVCP4XZKLnWPimd4KCdmjFLdmsCzqhMrtGBw93gw3l/4+TZNnf0MBcQ75iP8Yi6+eBA3R7WEASofIRUdSqqm3FkWOeqB3EIEYc5H4GApjmZWqCdMRmP4whyiTi8g0a89YOsnb3Z0KHodnXfqjs1mtex4yJPQGBM4n7NTAyZ9SkK4U5zbQtKsiUpFRFY3SdanJ/AocfcVfexOsUGhnohA0xIHqJ1HG5NFSDmUIwMDiNmsynqeganVjcu3ziuP85glbuGIsjz9YEO1UYGXQdo0NDisCIqGRN9fg1O2GTK4VZE8PPh5l0LMviRP/tTnsF4+fZXvyO111uoLdPsQPFZMyP9fF+AZ8hJcTifubZ2TS55iuUI8D7pQuyY9eO6I9uwavlCiUGc+vEnnkUUxX3P1SaDd80rTZSdD2yTDXdUSGRWovSAF75Ok0MQp+RgF6jTNhzW6SG5lczCtEVracZwMs/jJZKCrbBOPvzAJ+XwpUaJJuPawj1TR08aGcRW8h5HKZZ7pxRnTSEYLKMFN1cIt/W74u27eeWKFJ7BWaSeKXtoQj770CbZsW2DfOsbPyVrcQiBJ5Y1JE4qq4qkohJkeDzZic+/yLOWIctWlCHO4Qblf5oVqi5GnRPLWRe6WnpkGHynumKj6JJYum2tDDbekEaw4RUrV0vK6h1S/dIx+f63fibtDeNmV3ICI2D4EfARjxBkdV7aaaYpKUEkXVolxTgLY2iwEEQa0w1gx4WmGwvC4m8Scg1agt3A8H5xjPH6pkrPzwqQRRrooMEDQbERFOmN69elAbR5ayvoW/CoPta+GYTdafYQav/sabocM3NZ+HU/iwVvXFWB2561bsrTJTtu3SRVm3ivPW1ShACoc6uFBpNcMjpnRidkzzMvkXdcIM8g3i4sL5K//Mcvg13dL9U0hdhAa0MPlfmLymWa15ikwaiuuo7GlQxJYQ84df6UrL/9Flm5brVcPnJELpANvvdii7QEuFO2GEgQCCqKKOUyFbMfAnWqRAYVUUOgyVNx0q1fwbWCNh5lvW5ompC+kSgZxuEeBKcePRtLk5NPMnFPx9DwMwyRoY/YhCmEChWX3hVvdRg1WADTpsSS3xxN5i49XIxFLK8fwv2XKdu3VeKw62at60KEKAQlzNkB0UgboLpwcIfoSHkPYpUfl5mF+xDlSpDDh8/irgeLyj4YIAMyjj0rNlbXn0kcppOy445i2bnzLmlsriPKoYHZiRhVvog1YoF883++INU1PXL3e5dLaQloURz5oVknrt9TkqYRAEng9dm7nEQNTIwMsuZXIFKSsYpj88K5q4iutSazWtcWJ4HcCTjLh4xQOCPzF5AZCYWgBJxsTHKe7H5+r7zw7H7jlCzlGR4bHQB5m8O+7wGdXCMbN240jU2ZGRlcW4V88xvflaEBcnkRIK2sCxUVOfIQWN3LTz0pz4M4rqhcTnY4ONx4G27eBq6HvSHVwjqwGvF5vnQ0jcibrx5B6B2gSSOXRql1iMHpUn2pgbUyKFs+dJecevM1nM3MV/KjlyxejFv0upw7c04WLiiXReBznbj6L1y6JsePNElv14ys2bCa+d3Jmks2JmM7wto2xDlv2coquePu2+Vv/8f/lAXzF0ovOOnGxi7OLDyzrHFKQeiHphACJZ2ES3oa17SXBp6F5TnyyKc+ilB/SZ544m1Ev1Qc4Kzx5Dv4yYWNDMZIPOvBwFCnfPTT75VP/P2nuX+t0nzkqpx97YAsKi5in6YZwhUnbbzm8bPnpCRzEUJblOQikrdwnq25UoNYnsg1O+SjCLKay3rm5HmuwUK27BCiJHED/N2aVSuIEJgEDX3DkAe23X0rmOVCeeLJ16S+9oYkc44roXFqeLCTuRslJaxbiVk0eHCNB97ukTRcjx/8wFY5e+Iq1Io6xFFEtL5eEzOxYGEhYzEqHaBs/+a73xY7Tuzjr74kz37/WclOTpfV62+R514/zD1slW984wHp6G6SK6CWf/b8kxKREk2jymE58PJBSYqMN67IA8ePio8HyoHzc0FFoSxdNo9zCU0aCcmc1SPImfewf3abvWyKsdamqM23bDRzVNH3b752mHnQIls2rpeRkXaDFFeqzAC50UHmrubnLlpagQO8U1pY05Yzn7SxYPdbx8nSHmaeJ4AOXyBLli2Utq4OcPaXOJeRAc95GRAP+dnRkoKoPYjo3Y/Le2SSMzxn0EnWUT+iYwTPu5IUdM9Qp602x+jZOZomNj1fz6hrlr1el2RVRfXMHMX5hT9mL59BvOUp1rVFm53Ye+2sY3bEXH3+9Vzu53wRoIlknLOFkhB0Gddm0zmx9OaHgd9WW3/r48G74m2ABoXgDGtkkGiEm+JtCp8FgiCfpzjrTE2y5jBXp83P4Werq/fml36WmTujW8UZ5eEuRHOd0BY0gkbfD80l+kEDr/F//4OJuZsqCHMOQph18bknk/gPG2f8EegihUUxrBFEaHA+H2KOa464Hcy+kiKs3FttJFPCj16bnsX02lS41X3WSeOh0hf6uF/V5CLHEVHwEc62o8HIgQ/87XPpv9dFhr85PALhEQiPQHgEwiMQHoE/uBH4PUqhf3DXHr6g8AiERyA8AuERCI9AeARujkD1sZ89InLqR3ZEjmkcor04Dadxq2lu6jC20kHca4FZkKZqwKXgoDVsk+OKiGsDGRZCSJ21+3DwJSCk4XijcDrrRXzxTwgxXHL52hjFphmJTwWxS8ExGkSvuuhUvNWvueylAEJJNKIGP5yCDDITrjwQtyoBKgaWy/HipgwgwGmeIbVbCpd8PwVBC53wxnmLWwMjFHKlnaKRnwIjYi5Fai0MmQLOTRXX/EedY7+ZAb9VeNGfRNXIgi2SqxTqXpJIJmd6ajTXzvVQVAwg4mIEkH7QrgNjZG5R8BXrCKISLgF0y1hEpZR4zbp0I2bFIKJZZBR3QQjhVd8r9UxEXUQnFakRfLRgpIUVddeOj48r6MzgR20U4604PTwqDFIYS0FwsFBcV0SpjoPmgXkpOM6AhrSpk3A4StoHcRxPMy64KinHM4qMD/cqLdEm6bGa1+tFVIuSwWkHOGobxT1wqs4pKUon55I84XTEYjuFOHQb457EnkFeGUVARPx+45olkxdXw+SUFaEYMQuHlZVia3ySQxLIFvSDUKQex3tF7KZQp0q1ujvzIqckkfzVHOPyRHAkp7O2vl062kfAKk6QWZgiS6ryJQ537CSOyRwKsxVOHEsuslOzcZjlr8eAkyAzjklTxG9/eb+8/PgLsmrbaslbm0vGLa9PXmDdgVM0C5Bf1wV6tcOHc6idgnKSrFqxEHGbglxkv3zqEzsNwvfNX70gHhzBZTm50lTfL8fPk6EIJjwRJ3DJghwKw7hdEIKLcnHGliRSXIyWzr5ZnDK1iNiKeY1CDM5nzieTHaeCf5DiLghj8LZpiGMZqUkyQSG1p7XPFD2jcR8l5DrJME1nDnmkAfFlasaB4FAoeUutsmHJPJloG5HHfnZcLt0Ykw2b5uNwIS8RzLQaO9Us4tC5wjxpQyxKKI4Be5glo83j0lbfSSEVBy45iatuWSsZCBjDZNJOIcjq+1CksBaUNV9S80JHesYlAQcxLRrkhXqloIJiPWrKEI6vU69epIkjSi7juLrhHsbFh0AIXjEZodSPoBOkSJoMri9E08W4N176ENcGRhVXaKOo6CcrGDcizj03rp0c8M/Jicx1HuAgbpxuUIoB3MsJxpXGPOJ5ikacSc/K5nkdwkXnNU6n0XFFhLuMQ9WvCw4OSZYMRDTmE2JJNA7aSDCvhbiAYsgYHdHXp/gbE8cDaAURTgFflTmLxYXLrAuRExwv4rUKxOo4iZqJwT1M0wRYUgvri4oKs7iHBgdGKE6nmEYNFVYcNA2MqlAxOAWSF1Gc9SagN0Lz+lhIgohU0+5JRELNtgRFyLqh68wMKOUInu2/eGiH3PuZj4sTF/ds/7D84K++JW++dZQbyevhXKZGTIQ2qFCE0fnzEmTThkVya1WFXDxJM0JDvWx971ZZctcmxORBXpt12Fcv9ftm5dz+KXDZA5KaOCt3/clWmXfPFoSzbtnz1PMy2Yxw5lG05ZAUL0CYuHMrixiNILj4Ih2FrJQJrDDx4gOn/Ow3viWPv3JShnEURTpAwyM+Ky4+KR5HHgKrijQeMi9VpGDQcJRqbrnTFIHnHFLsBLxfQ01QfzLrfFasT953Z6V8/EuPyBl+9re/9RT3LUVCdjeOe6u8/4O3mRzfN154ETRzopQuyDdroDqd1R03DW4hERG/eF6BDHYOSgTXprc+nvzG4uXzpO7CNWm62iJ+5tnWO+/Fub9Mpjrd4r5yDUcpTsecTIReh1jjks29nWP0I7KxJqpjWu8fvlENp2V1nJVoCvS6J+j70LV1rrKuq6a+p3fdUZp3q+K1Eg3UJU1+NjuERVHLzGGdL34aX/zuMQk1XxQPWYH9XcPkeI5KD50ynTQLdOOusyAypCDyFWanG3TyxHiHfOqzH5fUZQWy/41XpIJ1r3v/agwAACAASURBVADn4/WmVnP9qeDR33n1TZC/ZbJv72nw5B750lceprHGL3sOnZQunP0EzEoiAtna27bSnOOS5379HEJuCkjmIhDy1+SBv3hEislYrXntWaknT3b32VY52AIiHGpDIqJIKETGOM0gIXLbp9mTZrVxSqOYcfD7aeRZWZbO3ofjHNFvbNQiwzgi+3H1RcSzB01BhojwSX6agz2LfRfXfD/i7QxRBjbmUUhx/zQ70ErEVsBrcG8TuDcZ6TQEsEY4ecYj+Pv0dCtu0kLJSuMZ9Y6AZ01nb5iEOFBvGi480EACoOPXgwVdAB3BzVp++nwN2d/NOEUXyme+8D558YXXZe8bV1mfbOBlc2X7amgSlQskHcfhdQT/boggs/xdH6SAD37odjmwb1y++72naR7IlvvuA8cd7UOwscrJk+CN67olLjENoY7YgoQInIvZ5KJHIlbi1iUHtKWpWwbgyg/3+4yTXpvSAlynOn3j2Ptzmd/JKUmykHV1ErHn+V/ukfrrHVJSSr7xglzESzfiYAkO4W653oBrFly4ng1u3/EertEu//SdH0lx4SKTp6tO1623ruRZSZaeGzWyZ081Dt0kcYFDjscdHyQq4dTJNlmPuPz5b35ELu59WVpB5zbWD8nKpeskMqaP8Y1BnOuTTvaX9+y4l/nC+zyoDk3ICWT0at9KQWE6ea8ZXC+5yTSzJGfQ3MP61ljrk1/+Yq8sXJRBc1VQ7r7vfpqZWuXRR18EUW+DzJAtDnKcr51plypyUX0Bcpgv1DGPyxGrIhD862lmSzTYVm0o0saWWRZzfRY/9+AmIiny5OChC1J7o4dmFeYleF475yYbjttYnIX9Pa00eOXIV7/9RSIapmXXU7vYd0shaeDqJBM61pIrbx87Il7QtpXpVTIw3GLOdzdqOum9IDOXe7F0eS7O/3ly8cIFxr2UZoRCI243Xu+TIe8AzyTY30yapXLSEb/6JYQzfoyzcEfrJA0Rw7gaixExF8ixI3vJ8F3FeTBJ/FGDIM4T5Ct/+jzz2S47ti4zcQXVTQPkjeo8YF/DTa/4ec8kUQTkiS67ZbN8+st/K43njsvLP36cTOphkPLsDzGL5fOf+7zkFaeAT14nzzy/n/0pVn6560lx0gSw/+c/lqd/9EvmXqaJqRhAlPXzfDhiQvK5z39MDh/dj5v4OnttCtdahuN1FGHeC3I7joapEeNwTUiIl6LyDETVWdkFlryIRoS8PEVr13IeTaYZyco+OkyDybQUkjUe5PnVuIyUxAjE8FzQ0RGyb8/lORqFbVruuGuNFBYmyY1rrdIPP1mxxGPM/5AL+kZ8MsSAUWgh7LWuVGngM8UgcRgB7imnRJ6paM63kFUQEZXCoahkc96HCDMXJK5nfZr1aMbSXNYp/b06b/lcEuT8qf9Oz/yKIbZHxfC9UAM448zSeKINFT7IMB4Nlte9yazX+mN/q3T5n4i3mh07CwlEhVo9ixvxNhESAuJtwO+kkQOqBuK/B+HUj3tdPxNZ1O1782uOSMHuoFhoC4J4yGlEdcU3h3RNZL00+bWsir/Pl+63dj6D+DjDJIP7zuCe+tzwdnitxYvSjUu/trbOfJbQ+AHN3dY9TUk4Gt1g6BicSbRZVukg2jSqwq32LOk5cZQzeUdrPw0keXLPts3SH4z8yzv//NHv/j7XGP7e8AiERyA8AuERCI9AeAT+8EYgLN7+4d2T8BWFRyA8AuERCI9AeAR+7xEIhXqcu9/6Zm3S1HBBCjqkpw+31phiS8kDA704hpsmKgA6lPqED+ED1eIm/otueQo26jQLUDhxUkwsBc/nArU65RmRGBwdnT2zcvBouwy6+cHxOOPSRiWBooED51lAcwYpJMy5t3DlqAMIDHOIIqaVoq/mvKrzyRRvKCjyrTcFWM1swsdDETCA2OBU1xtFkSDii+LJJhHEegb90u9G8aVAFEEOoosChR3MsgpBHjr9ZyypNxVdLc8jtGhmoynbk5HF/7FqZil/FkeeL7UyyQFFGuUKUsij8EIG5vgohWy3RQZBemppWvFkGFXAYCJ8UvzxhxBUKWjG4Xi1UlxR5JtvSotCfsnMSjbZYeo+mUUIi+B928ENenEcdrYN4FC1U5zVN4sbEDEjEhHd6wWxp6JVgqo9ToPhjcDxNDU9jJNRcxRByzHerUNkErq1aEUxDB3ChrMqOY48TLJlbRSYVdAbJI9wGPF2mkK2BQdVNMpgBkJ4BvdPs8syEJbHGCMPYz7O+x1CGBvBqalFVasdXB/j5AW/q+i5mFjNU8UFhUgbgbtiBiyu3i8V8pzgGHXMjTtYbRMU7lIRhApzQQiC8pz2ukEq9skgY6nXbuF9KrpUMYy5ODZLcOqp4XZiVkWfclmybgcuUERD8UoEaOfnPvc3oGFbpfJj75WKO12yoNAmSW6HHN19Vjpbp8iVpcB/7bpE8t7WbVkhscExaWpplXXbNso9n3oYbGGHHPzpYxQAyevNL2ZehOQqWXXXG1vBzGZJQnKCNFNcTwT/vHJFiZSXk5lK/lr1pVbZ88p1cjnJc06JpChcTu4ghT7urW/cg/BITiCZuAVlpaAEM6WXTNoLJ65IWw9ZdAhLCyjm2gOTMo4Yrvl4iQn5UroiWRavKTAo8GPPXZTX+TXDc7Th9mWSgWjPrGTUfRT5NVfOhVORbOkZsL+4+GJxO0/hsjx5pJ783zEpm79SypfjOnSSYxlSR5qi9nCWqRsDDc44XWmQiMZ5q05Rfa5T01PFhoA5VNcgNUcv4rTySg2F66tdPCsUdQsKYiUhhZxlxDt1wUfTXKDOmYhpJ8V/NwI8LROIv7OIWNMUV01OLA6bjEwHc50yJYX6SJz8HW39uH79uHtwkfOcKEI7hvHNIK9PkdQTuHNb+4aEt2PcqdouYuE5tIJJVheNZiyrthbNmqHm9hLmSUo6mFScV1qcVqeOutQTcQlHRToRaibAXnfhAFYnHPjVoW6eHUQj3Dp9Q1PGpR6NI1Zx4FZEkijcd/HxCEWITPZIRCry9Nr7+T7w0DGBKRDwvDccLREUZqdBjmpzRF52FmLVCAIiwjqZylPWCRC+AVm9cLF89RufptjrlRd++r9kaTm5cv0W+cWTZ2hIQThP4t64Z3E14wotRsRcGCtly9KkamkJ64sHAx+vwziODPTKPBC7LgTYtoF6XNpLxebCjU3RXMjly6taL2OI8Xuf/LVcrzkr6ayzLkRCRazfduedErP2PTLW2yUDLZfBhdciQixCzE6TI798RV57rkaa3JHSzbMbiFZ4M85VwSUbSx5ugoN7gqA9oltKDM5bXftxXCIu/Z9KtWYE6tqtBWw/S7yPe2KVv/7GQ1JYuUR+8sV/lZpDrdJHE0hQ3Uhkn99z72rZsGqp/PrfXpL5S9Jl6aoCMz+v0ukTzXodxc9LxOnmQhgaHRul0SIaUSXHZMfqnKura5KetkHcwTRCLC6Tos2byLvNRYTUBiMoDjSoqPsxYLLHFemsFASdGriGKWIbNy0ocdMNoNQHFBdtJgryXETiMDORAKxj2kQkNKaYoHH9Gfwd3R+m8B5i7VMhVwUEbZJhRvLn7HHMCEWOareQzlv9+xBCpu6HU4hE0wj4J1/cJ0M3+oxbzW0LyG333yX5y3Jl1y9w2CL4FCzKpZA+JKFBi1QWVcrVJgRJKuwXL7VJdXW73IZTd+WKXLl0GpHxeq1x1o1rjvfajTwD6fLTn/+a5zxN7l1ZLG0TTbLz774iSRmFcvjfHpc+1q6riJcHm/rAO3O9uNuDrM0axRwI0VxkBgrXG/dL91b9FUe+ZBINV+r2n2GNG2edHIGCEbDGih1MuRN8cj7NTep67UXs7x1DAGbemntAY0iAMXNEIN7zTCkytyImKAtwpnbg2vNOsj9HOVlXZqRiMXjXXDtCCfsZm5c2QFy6UM+aoojUbGlvqZOyeZk0OKxF5OuXN8DDusmeTHQmyQMP3o+o1AkF4IZUrp4nG993pySwNzUceYf3RDMYe2dX5zDv1yXPPoMYnlwmO+68VR7/+QvS1tIv733fOqmociGm90pxSTFOxm7Z9dZ5mRq2sjemIbanGcHTTpNOcpqLvcIjtbiugyFcdV72aIvDIOotUBcCiOGFJWm4b/OMKHLowBlpaRzi3iaD0E3GeZuNQDrM2piBM9Yt7W1DiFIeRFCajFZXytmLl+XEketg4RGpPYOyYX2p5LDGHDtyXm69b700VHdK47V24zq1MH+23rlRTh++aNbQu+65W44c2sdzM0T+7WJZibty/77XmeZe9v5ecM1psnHDNjkNOrm6+gz5qVtoYIqW5599HtfurbJuxxa5fOgIzVpesMJrcM5G0+jTLy8+/TLu5GIw1W1cw23S2+CXn//8JUPjcLsDNLpwnuAsUgLm/9bbV4ND3iPLli7H0btavve9x6Wpf1oyU9PB3g4iErvInK+k0WlQju6tlo8+dJfc/chn5aVfPiGP/eRVmsPIvAVNHhELZcEaj8uRs1SUWz7xydtk+WoanxBWC3Gonz90QPrb2W8HImgEq5cEhNJM8MFjbbPMFQTpZPaHxWCAoUpkqtv15EXZ984lg8/WPOGJsVlpax2REZqe6FlDaE+hCY33O4VTlAaXawjDbs7BIc6MWQjxhdyfSXeXrFu7VFx5VolLzjRC3jf+4Yc86zYy1bNwsSbLDMSOxhtdRDAUsG6rcIsTEjTN+Qs9vF6nfPjBe00YwNjIiDTXd0ChcMmnvvon8vyT++Xp59+Wu+/ZKKVF+fLo914UZ3q8fOWbfy7R3imaOF4BBY4Qn8layLh7iKyQSMblUx+SM6fPyUHmWQbZ9CtWLeO5GDCNgLk5Jcx7GspwemtzZUl2Kjnji+WV1/dIb/+obCNnt7n+MmftgGQXFkk74t2NehoiiuaZs4ie8UIWn6TQnJHEechpz5KXnz8GbaANRHmBLN+YCy0ik7PiEI1ZPaB3NWYgEcE3jr1uyOTyJnBNjV19UtPC3hGZxZI6wf1UcZOzO1uJizNyFJjiKQRO7RpJTOG0wzodnNZYEMRFMsCVCqBNBW7OibpOKR5ftVifRhbwe9N8Y4JktXEKUg3uVPAlv2nY/H9/KJpr3GS1M+ueiq36Ptn7OCuhrnLmmaMDabasfnZIAK0fE6PofLtx3k7CS/bRzKKZ5oGbn4d0k8EXy7ai6w0UCdDEM6yv2pRpDi+6u/5X1VO+zcfSydGJ52Du23Xf4+ODWZvRj8UGpSSdhsgEB+Qbzk8ZGelkNHN2ZP2puXqNJhptNFU37c2mKtZzFW/1l9KNVMA1n5tYHxNiE2i25Zx48+87uvtlXnmlFJendUckFc+/7aPfneMsh7/CIxAegfAIhEcgPALhEfijHYH/6vjxR/vGwhceHoHwCIRHIDwC4RH4/9sIPP74J79TmRr6q3QKFFEzZOWBkxuieNw3hjeJQuzUhMW41jS7T9G3inbUYoeDYoeNQsEkIqQbNFzp/BxZAspNEKf85KO5vXY5eqRDapspuoBVtKZ5QAtTuKEg/i7CSwsKKt6q8ySA+BGgOKGFGM0XU8SaCrwq3IaoYvgphOv3xdB5rvgv7XDHF2oQwZqRZaGIOuomU2uEzE0cryGK0FbE2xSUnnREMA9uhFF13wX032uReQ5zqqm5WgHS/yp6WQGakRT/oSbivgVvnJdixFsPLrtICsDj5K4N4OwdIRPYryhjCj3RjEk8mbzROFa1uz4FxGwCrztCkVJzuew2ZBHN9USU0MxeC04kQ+tErHDiBFU37/mz1xD84igiqnNwzmEQAGWqYxUDetRB4ds/jUAE7jACoUR4naH+Sb4T5xNulW5yORs6JhAWXLxvcNWKwUu3SQbZrVrU6ukbZFxA6yFaGdEZ15gaFGLBPWcj2maQHat+Z7fXQyYuQhwihqI0Na/Xj3MyAhFBMyQVQayoury8TNwlKRSpcZZ19uL2QIxW1wHXrY4rzfBUcd7PPbbj5nEgBNhwasfYcflyTUkURccpzjY1tUkfApROqpSUTFye6SCcxxGQosSZRI4eTqui+RVy74dulZS8BNwHA3Lgnx6TA2+ASsaht+g2CqcuBCdcX22NAzI2CPJ1NEKut4P05Z0WgqpcMS+RQrNH2hENtt6+XVYh+lTvelvqrtUjXmYjMiq2MSTHT59njuCMyivAWe1FdPfifIuUlatBYDJ3h3oRtHD2NlEgFtukLFkxT7JwBUYxb9V13gHu2YdQVDKviGI2ovCIR5prmqUaYTg+L0/ScZ2kIDz5uB8THhoRnJk4qLwI1ZOycs0yiU2vkF3ffUGef/OgrCBLb15xAe6ZIYS0AZPZWjov17jAx0CkOhARS8E8x0bHSN3VdnkHwaG9dVAW4VDcdMsyCoyIQMwkO67UKBvPC/dAMYUpqakGu62OR3VE6a8A8zaTIvNwQ5fU1XZLXeuEnLo+iGNmGpE+QnIKnBTeU3g+NfcTxzX3mJsM4rWPZ8hK0ZVCNc/HwBAjzrPnQOiII+fagXMlO4uiO9O1p3uY4rbiPl1kWbIeII5p8bST4q6D9+D3RvDsunHaUGA04q0+BYpOVNyiVjV1zpKbzbqgz1omgZu5+WAfeR/q5B8fxwHP86UZeIqPvIGzSn/v4P3n5mUzb3n+x3qZ+bHkYrtxn6vDHEWb4rEDF43TGSSvGKSwNky4Z6QL3OcgzSveWRx4NCN4VPzTphJE4sGBYXn4w7fL//jHr0vtuZfkrz76BKLbrKTOs8rWOxbL6gVL5SzYzuMnTuH0ssg//+DP5OKJVvm7v33eIOkjKVrHR4NEnZckd9y2inl5neYSv9x1/0bJXrxIJhCVeimm+nEBReDm9lIgTy/JldzFZDvT+BFhiaM+nSmt1bXyo69/X8Z7B+S+nbdJ+ZJiGewGhxlPxufgqLyy+yoI1i7maIys37hEli2ukNbmFjl56Dhu/WQ51jAh13AWR4ARVoCuExEyOwV3DtXjiclpmhFw69BUI5EIlVEIowhW7369m3drsvhwQVlnxuTv/vpDcs8jH5c9T/xYfvy112RhcpF4ExHV+fuZ4Lhs2VZOdilO09eOSQWOuOVr54NsHDDEh9QUmgjUIctyPDXrwS0exzqRZtYuzVFXZ3MPeYnjiF2bN90iQQTDzIpyiUIYC7EXRURqcwt7Ab80G1AF1hDFa/0jpRaoI0/fo0XnLn8/7XErSwKsMVngiN0WtSGp+ZbCvFqltAlnhs3HwXMRyfqt2F11dGsDibrngdDz5zibEJuCIPqjY9P4s3jjStbXNl/sTVrWF8u4jJCHeuDpXTILct/Hc+iikWcpONr0ggR5++W9RrResqlCqmvBtHNfVleslsmgR7pBYfb0TbOXXpJ5uOLuvWet9LaOy7FTxxA/aOohFzIKcVmbKOpwRUY5cH2mRknB4hy5488+b97XC1//J+km19Rtj5OzuNs7EFk1ViDAmNJbwb3hvZssSI1I0LUeWZqBs6CcRPIeonX91mYccLj0HPB82sTKv40jk7WY5iYrIkYPD1Q/Z4UAub+CCzvIfFEnL9IPL8BeEPDIqmwbOZvrWT+bwHR28JrxDDlNTfz5+nX5xkGnmcy6X9bWNIK61VB5nLitDZKbmSClhQW4NJtZo5kjMwjKCNfqgv2TT66Rj/zZg2LPIa+Vhh8svHL56GFzL9LT0qUZt2xmeqFcuHhFfv3kBfn7b3xe0nIK5W++8C8Iv8OyZmOyLFyaIfd+4iNipdHl8MuH5eDuK9Lb1sN8LQQN7ZT4ZOYIYnWA8QiwRrXwjE57ybbEXRjJOUCxpX7m+LoNFbJ6XSXiVae88do7NCVlIBYi6hZmSxnno77+ZhqhtNnJDoGhkz0vjQaTdPZDJ+SIdrlR24dQ56EBSmT79uVGkOntHpK7v/hR2fPYczIDxt1D1MI4TQHb794ul05dlyMHT8uatUugGriMW7eyciGZurUQQgZZ7+NZP8i2B9W8FFH17T2H+fcDsvNjD4EbH5PH/+0nspO9VRHDNbj3MnGGx+L8LJo3j+cqQl74xdOIw+k0/gQQ8mIQR2flxPEaHhEawUaURhLLHqXnvzT5p+9/Xs5d3A82eEgK85bIW2+dlT2Hb+D0zAf7q01EAVm5fDGiNfvVgWu4YvPlqz/4sex7+Uk58jZuYAT54d4xGSYnNS46WSZZx/3+McTQRPnox7bL2jtvQTAflMvMfXf/DDntDczdIPnxiJoeq7RXt+IQH5FKcPVL15YSB1EkLfU9zJl2mp2ciJndRtgaGeI81OXBrRollRW5soDmGqUynAaHPSlx7CVkOrPnqGAaQaOhPu8fev+tUoZzur7/hpQtWYlT2ynf/voPEMZ0j9X8dJyazI3+/nGZz/WUVaQjSnpoFsiVazUDcuXKFSkj+1dzifPITh4kR/oGucf3P7SZsV8if/nl7zNfrfIPf/tl6Wisk6997ynWlEjZsb1SqkCmxzEveznDDXE+SXfl8AzV0nwUaVy+Xs5RsTGJ3Ls0ziDNJp92BoTwuTPV7Gs22UgDm9/dL7mQPNxc8KuvHJQq9hLdg240XpWKJcvBEk8j/p+SzEyc5ubM6ONna5ZyJA18PXLHez+Gw7pZXnl5N9cxLJl5MXLX3bfI5gd3StvpM/Lyc28xrrM4ee0GL97e3COx/BwL//+t/dc5X9G45qDpCQHRynmDZddk76q7fnZGG75oJEtTAZW9QqPiuU/x8So22hBMpzm/0bhnRZiENOOjuUPx7NO67ptMcc1f16aTuQZC01Bzk7bzO5/nbrpwtVlTGyj1dXW9dnImN+5d/qs/M8ge4aTpMZG90Q5daHaW6wCZ7ON8M62fRRTNzPl9Tgxmlee6ddVX8VabT2e4bs1g1693yT//1WdL1bCNeDsXm66wkTn8vv5gPr9kET+SzPoYSZOanzm5ehVO8ELN2qbJhz0rhrGO4g2hR5sfMMNZXeNY9IynWbcaTaAO+Fias1ISk6WPhlEPrmgbZ9t41qEFFUtxlE8+eucXX/jCf3Wt4b8Pj0B4BMIjEB6B8AiER+APfwTC4u0f/j0KX2F4BMIjEB6B8AiER+C/NQLekZq8w3u+f7U4eyYhA4xuIxmIvdRV3RR/tGjic1tlAiSkSqSRuCq1LmDEWwqzUQhzijXzzk4igNlk2ZJSkLGxMtEFwmuS7EwyD89fGpFJxJhQAoVw0KpWiguaRajFEy14qXNrrsCgeVEUP3BBaUan6jVafPXTYR9EvFUhV0VbLUDo/7fj1PIGqeJSoNCChfrGegbBGSPcTVOsDxCyF42PIp/M3UxyyVQYnqITXgtd03TPExWL+45CDM6vAAUbAwLljakHKYoCaLwT1xECbAqCm9+GuxARyBqBSNqhqNgZGcMBq4hiLZREIUJRIwPryn/5d4m4OFwITG6wwCp4xZEpqdmaXlw7eql2uxZS6IQHDadCcl8vhV+EVS3ERYEoVTegjssQGcJOqrjpqYhjoCOnQUhqbSoaI5i6F3q6weIlZGq9S1q6p3Cyqhtar8MHLhlRLR5hgQrQ2Oi0jCBE+SisT+MuCPGzg+qYo9gVxfhFM1YxFFftFKOMwKHFIsbFj3MqQEErxL02kDjEc3WeuXAWu3DKxmh2pDoecQcHEGiMEMj3+Jg3KrYoGjrkwIVrBHmuWStTiNd2FAMVgB04NuNB56prbXCQfGCcSDPT6taykF9IlmAybltEeUwMkjUPDOx28tbW4X7BDXnkX1+Vr/9kt2y8c5Fs2VQlQ611FD27cY5OUQyMlQGKkWMUIO2gLG/ZmC854Gs7WlsowOGO5F4GjSvOwhiT2RvnkIKiIkSSYfJ4wVFTMZtFsI6Kwp2JaLpqZT7FLpdcu9wozeRrUjtEoEfoAh2YnBht8n4197cbR8sEzioVu6IRO4qy8iQnKUtOn71KFu+YZGcnySJwnor8q6OgPMX9TEhFYMh2SDlF5CxcN6P1ffL4k+TPgoBeMG+hKaz1DXZQ8J+VhZUFiM2xCqlFxJ/EbUdDgJ3nBadpDxjq8+ereSadOPEWmSYCRYursKnPhw2BPxoR0sR7Ung0Obi8P63yReLkyEwBG4nz5szxaukcCMg5xM+mzjEKpjaK25m4b3BaqeDFv0lgPrvBvo4iTienZpnX1Dzk7l7QiaA8bSDSXTwHUeTTZuL4iiObsLd7QCaGuB841OMZszgaBrwUN90ecLw8r0MDPlCLbnJDVfxRNCLFUMWEM/9sFN41+9Y3PcXcnsV5IlJEpmB6ytx6pHlww2BNnYhZdsZjeGgU5K+fHN1UhNYhU0xNTqFpA1h0iKzONhxJvThrI0G3akOIC1Z4Cs0C+RSkJ2mOGOA+DoLR9ijykMkXYv2y0QyimY3+aY+UF6fKF0Ei54LOvnzgVXn9sbPM2yhZsL4Q0SNF2q80gO7249Ibkoc/vVm2f+5Beervfyg/+OE5yeE1IhFvSvPj5X13r5F01ooboLAt4pIyhPdhUJ1tHX1y9yc/y7M0BeK4FTclqEOcZdOIzj0gx3MXVcnVS3Vy9PUDkuXC7URzytL1y8QG4rqx+qLU1FwxDuKy3K3iIocwNj5CkhHhh/u6DP5Zs+3eefasvHSsQ1omoBIgmmnDSjRjnw4eNZZ7PUWRfwRcph9c5HQQHD6yRiQo6ne/jIB/8yvE854ea5Fn3vgeJtVZ+cyH/1RC9Dfkkulsy7Ui1Mex5szIllsXSTyCw1svvE3+cwmi2WIaAJrBm5PZNzAqLTfaTAE9Blx6BXnXIQrS3a3tOLZBfdPAMuodkyDu/PV37+Sm4x7FhQTnHuR/P3OYorlVXbDqkNXqN+sWzTt+7f6xIz6xoVhUydXcYkQ/FS4jWLQjaEiyqCivrlv9UqsXz4w/hLrPvhAFMt38TF0UdW76hxHI1N3F2mpafhB0WWNnwMg7HOmgamOYY4jd+nNwuGvuofj75cxrT4E5J/86EGsQosg+oQAAIABJREFU6yGoBYk5aZKJcNdwpZlnOU7W3LECl+BxaTjVJEtKliocVPpxWLkRCU+dqpVF5GmvXlUqN6qbQKW3SwL7RSboWs1UbGntQdieJoeduU6OeNWGSrn7Lz4LotkrL37n+9J5tVXGec6qyZTunsI3zt6n+6gRbxGN5nCeuhqQfcx6oChgL87XIONi5b3qvo3UYhqcZjWLEmHPZfNJAfNLaRl9uMwHID8gy/A847yFDkEHFSh+3JSeCXDrEbK9LFbWb1pKY8AYwhJ5qj00jzBOCUkRiLoLoQtkkB/cjhjIOoNA3Avu14vjLZq5pi44ZWj3so76aSjopOHHD4Hgfe9dIYursnFyK1bWjntyXGLJZh5C6Fd3XDpZsj5y5D0T5EWSt/nETw/yrHrlS3//dRycNfLEY08j4oxLaWWi3HHPatm88x5pZawe/d6z5Il3SSWY3lzWWWcczS8zo0bYtoHp7+snJgAxJxonf093D/dgEvRwkmy5ZRUu3RDv7yqirY+5vQTHOFhbMsuLirOkf6iLLHgb1xMk27cN12aGyayM4azR0kKeNbjZbhyhXe1tiHB2WUombWZGtgz5xqT5eoOUl84j59fNUIQkjYzSa+fbEW8vIRhmQjVgP+K8M0Nsg5emqkQEGSVlZOLQSwPBO83GdeVyNfvDSuP6fOXFg7rRI+4tln6aPALc03XrV3IPWnH/ZkFdKJKXnnkeukQqY1yGU3pW9u+tRXTsYS1WR5/qSnFcdxd7daTcs3OpVC7NxumZLx7crS88u08OH2sGdbyA9XlIOhG0XU7ds8D4Q+CoqbtBcxnNcRaPLCkvkByagNqbu+Xo9QmcreRfc97SZ9mF6LtmXbnkFsTJvNJMHN8huXy6hgaAVsnOy+EZipPzJ0Duk/P9/g9skrRS5q9tRhYVLJenn3iLBq4K2XTfvdLEs3WKBq2D+87w+CbIHfdXgN6GkDHQDcUhnZzfen61IVZnQgoBBd4/QMNAHs8DaxLnuQTOCV1jA4wvLXO2ZDl/5hrPYJrZg3q7uxG9mavssWmZUEaK48w5L5YM+7MXNBu7XioXldEMFsd+bEEEb+M8kCV3fXitRGcWy7M4j5/51SEpzi+RB3beIq/tPSRXrjVCYyiWqkWFUl5ZaPafK9VXJC0uizOdW06fOW9iJ9ZvWIcYTeMl14C2KeVli01e+949+xHYh+SOHdulOC+Ohgow/zQRPv3rgzSh+dl/tpJRfImzoRdBuVBaW7rNeVTF2wn2IcXNb9i4jKaNIam51kBzU6XJFK+pvQYKfBCnehrzpcrs4erI7ekeNbnUacw7RZgPsXZll5bIkZOt0jPEWhIzaRDGeh5R1sNcfjonS86aVs6FaVk47VX4xAHtYn10QbEIEdvioYlOs6wjEfX1POiGeuNhn1Z2jjZ/zomjN2VUE4syd675nS/94KJruQH961mU9Y9YBr0eK2dOLx8KfHp9nHGCnIud/J06by04kGc5O9MzgSirzYz6aYjXUeS8edk5562SdlS81d/7WDuVtvNuNvzvXszv/on+VAP6n3srv6EcBfmMFQ3VIZUzdyqfG3SsXBARFpTNh//hkabmJuZZjImfidLGIe6hxgBMs9er61b3av08oY2gOi5xRJ04o8mLxv2dzHzMzCHjm/NxMCJmwp4cu+S2jz4K2iP8FR6B8AiERyA8AuERCI/AH/sIhMXbP/Y7GL7+8AiERyA8AuERCI/Ab43Ao9++97GC7JlPzM+clZl+r3S1+hExcF+Rq+rF0anFwinELnWMBihuaKZjNGKVZuPOUIjyU/j3kbVVUVFEsWmh+EYbwcjixGv3ydnTfQhXFD8oWLrI6bJTSPBSjFEHhIPiVhS/9xGWOuXzGpFFRUHNm9PiuBZ2tJgfpGI810ivODA18lBYoUg2g0gWBA+szp9AyIF4NkMRGUGWwi9cV0mioJ+fgrhGLqU6eVVY9IPs9SMw+RAAu3CuTiDUBVTM5KdH4v6NQmRw8HNjowMIoLhYtcMeh5FTBTp4fO3tg2BXyagl+yqoaGNTCNISvlI5vRJP7m0MTl0XItIsSms83fLR5EvN4qKdAoGnecGaKRsPMtaBkKWIu35wlpkZBQajTKV/TthGxJ4CATcL2jcBF9o0VbOB3klwsOSwVeSjJVBc9yA047Tt6e6lmKxu3DjGFXEXp0A+LiQ7mMEhHFEjo+pU0PzKOYqb4thUvNVCXABBTNHTFgpS6lTE32h0CiuFMuNI5t8ARzXXFIkbQf9MC9h6H9Q57EJAcSFYaDF3UkURdTNTJFKhXe+nOncVM+vCERkP9teFczRIUV2RiHacFNk5qWAjkw36rRdM4zgOsv6eHjC6Y3yPvr84yUZYHQt0S0JeUD702W2yZuEGOfjoc/LkL09KNM6q1etWUmSnoI6D79yJOn4GRoWZCJxgkxTjZsC4xsn6qioiUSkK9/dSHIukWJ5AbmskbtERfvVReE9DJHRRxB4zxUFFoEYgXidTuN+2tdK4blqut8uuNy+QZUmuHRm9xWW4fnlPTs18BWdoR5iKZp5M4IryIFgMIMJF01QwNOSVSER2F1mnduakHcuzG6eqWismEOVTcTQVlSLsLs0htzNPdj92QHa9eg4XTAm4zSyur0dmEUNWrimXHJwWEQiKfeA9nSgaSbhjcnHy2B0uqQY/29zWiVgXQ7EePDUCXk/XIOOqiOJEqVq5hHFWBLba2cEOqtKvzzNiYjq5uG6QpNWXbkhPv59mgEk5Vw1qGO9ccqqLOTvDcztmnK15OJOdzDGdBJp96Map2tkxgngE9pB1IkbFfWckYzCEkzpOihEB+slX7O0YM+KtnWvIwCWkz5yFZ3WEQn1724SMqONbhSSlKCK+RdFcoO6vIKJZkInNk4jwP4sQSd5iWjwO3ACFdH02cbMyKVXEVdEuyLPmQuzr7xszzs7Y2Fh+r7h1xCcyb5vIUx0itzpoUQGbQjxWl1xyHuPBjA+Pe3lmwCSDiPaR3RuBkOwGG57Ae/K5QVCynty+eRXL06S89MIJkxm9ZVWRJKUlyzANHfpv+6430myBm9U+LbfdUyI7PnyrHNt1Gid+pFQuW2ZEEBsPWQLzbf9bu2X7rXfybIbkZ08+Df61D1dTjhSQkdk30S9bb9sgq7fjNIWKMHWjlTzHBmnC+Xv67EVZTrbk9vXrQDz3yq69+2QB2cn3fuIBCATDEpeZCjGg9OYqz71pqZEbp87I/MpF4gTb+r8e+b7sOtMPXhdHoZPiLg0rMVT+k6ANpOGmVHzqyDhrKXjsyWkVb5nD4Cjnnus557ZZkXkfNhDdFSBRH336X3DGd8gLz7wi8bOp0ni6WqYQWtSFFGTsP/TgbQjNLnnsh49LPk7izVtXg34ESY54deX1t8ifbmNdT5R5K8sQ0vOkufY6+bE9EmDdVKfQkBsEbVGGLL/7PsRbRFLWyiDP9FhHnUQXLWA9wYlNY0MQ8dVglHHwTrOGOly4YnVRU0QyrvUAeFPFuxt7I90MIfYvC81AipD0sddFJ+EWBTdr0eYT/l2IPcjCnLLQRADX1eCXFaupRXwbQjiqmAy2IMAiskXhhPWRnRlNlmQI9yAtSxCnh+TGyX3iYx8cbGT/GOgHu07OMM9dcmaKTIAfj2U/WLNjlZy5dFZunGiUJGsq83NWrIhI+lwdAo+biRM5O4M8YtbJLIS7BBClycw7RdyfAodrs5J3zVovuFzvvP89csdDH6RBxCPPfOOfpZtmkWhcgBeaB6WGfcRv3O08gTgO/ZGKheZesh5FshfE4Az3z46DMCfKgDmhQociZE3+tnlqdSNBXEEkzk3meWav6hkkB5ZmFEWWqvvTj+ChG40rKlZmPcMyvyRJdiyFrJDO88bLeSZtcvZUJ00buPFweq/fQM43Iv6B/QdYD8akpKTEIKgnaboK0NyVRJOP5mJOIRi2dUMFoCFpXkmWbFy/kL2tXZLANy8nkzTIfZ0A25quBAfmqBvahgPBYwgH8+jomIxCFXn2qcOIgPPkPbdvkzdf343bdYxne0jueu9SeeBTH5T9ZMI+/eReibPFImplyvz5ySCdo2V4rBNNHkR4YiYNHhMmK1LHJRb0bkZWjNnP163bIMePnZLLF1plYdkihD8XwvtJsrVjITLkMXKco2yzCLszZPuyF3GGSk9PYcxmEM9o1qLZSTNzu9o6aC6apoGnxAhE3RODEs/8U3y/Nnklk4ncOzokLVx7Q12roRkUFhFLACkkDiF4AS7Pmprrch3hePHiJbJt+3bGdp+cOHlSPv7wx2iW8siet47h+kyTysX5RrxNZo+65YH3Sf0xnK08J5kImtcuXyV/vVQKinPk2nXWkNph6euaMOLWyMiEQeUmQQwZhXzQ3tEEsrkMwW8V+b5F8tRTz8jhIw1y6/b17Cl9cu0q50IM/IV55bhX58n+dw4a92U8jX077lzDHFiJCNgsP33qLJj3ToSwRM4YSivhPDo1irhvldtvXS35mUlyYv8JnnUn61mpJKZFyBM/BiOO2/s7P3xE4ksD4KrrZKhxVl5+5pBk5mbLhg1rjBu6BYFSRfPkhGz57F/fKflVy+SVn/2c59zGWSwgp09dpdkIp7WLpgLOXUuXVZL3rhQON+hjmr945tMz8hFf+zl3gXBPy2E9xHkObSYB52NiUiL0lAjoF0tpHOJZ7wpJa2cn492PeF8oaTSkRbE2JSdpHvyMJGbaZQUiqoWz5188/M/SWNcnW9cvlnWbNsmvnn4DMkkz35vIXMqB5pHGGqwEhClc6Qia0EQefPhDkpyXLgfJx25uacEdTT4731K1dK05u7300ktmn/8Czu2MCv6Os87hQ/Xy1OPvyLpVkBBoQDp//hL7ejxzL461qQ+3NudIKCmD/W5ZvqpMNm5eKj/84b8hdJfzXJKdTlPMODEdnYjlg/y8FET3pKRUGq3EuIlDuFQdNDXovmRnXesfoWmkDnx8LKthFE1I6vjn7KznepU9HSrAzk5IWgYIcprKAuy9MTEWmgPJa4WU49HPIbypSJrupqHPjCsRA/FWY05+tyipP1PpNXN/MydY/p8vg8ZnH7CyztkQZx2Kn+FcG2Sfn6DhS9206irX6AdtGIlRWg6fRdTJPMWZ3+TXKlZZ9wA9H5umH87M/EwHHYoq3qpg6lcCwe/xpVepgvYsn1GMGK2/FMHPPQywNmTiqo/ns5KDQbZzXslj/c8hgqK1p4VzFnsWn6ViaE7hwTTnH/2sY3KG2Qs141a/vLh3nWSjJ5OX7R73SzOI78WLSqV8WQnn5Ajx+izPvfeLv3rg97js8LeGRyA8AuERCI9AeATCI/AHPAJh8fYP+OaELy08AuERCI9AeATCI/D7jkD79V1Ve3f//EKSrU2qFBnb7sZ15aOYMUlhIEgXPi4TCioq3Gr2pGJMrRRdTJEE0S2E6DhGZlwGmWKrqyoR9HDO4AwcJzf32pVROV83KBNaeIhFvKJgrUWESArjBvGF6KJFLHUYKq5MHaqqC6hAqOKgigUqfP42ekz/TL9vGvTj1CSIXYQVxcY1Ig51ImIarCOF5SwKHjnggNVJa+N1tVAUEQEmNDJOhicipJ5C9hRCbgBhQZ2lVgTdYMhNwZliSRpirVarEWAjQMDacGhpzuQwmNERXCXjOGUDKt6Sc0ci1RzmLOjDhTmLaxfxgKJJHKJRFiKVZl85QHMqXlELnj7EzOSUeFDKdop6XAPIYb+KnAjRKWSQRiCSa06uB0eDlYJVOk6GCVyKDfXdiFUIvwk4xsCEBslNlSAO5EmPQS/7qSxZEUuyKPAngF92k/07jJNnFCdDAOSpOmg1y2wOf6wCHuYwuvVnyH50UOAx40zRJwqXoU3RutwDq8l35F5wb6IUQ0rBTd2K+p5UwFGniQqv6g54N8dYcdjqwo3k7z3gl/V71Z0VS+FZhXkVAFW49IKgDlGMjEvA8ZcRRxEwkYJUhnFXd7Zcl4G2btyCQekbpsCbmyapxYi9Cy2ypbJKbF6f/PrRvXKpelwK1yyV7ZuyJILC6tmjl3EltvJzQfFGOMTDn7nynHLvjq1SluXEBIe7iaLqhMcnAzinxtzcT/KAI7nX8fFgmRn3Plxbfpw7KQmIs3HMoWw7BfxM8L9BOXOyXeqaBpjzk1JQQj4vKMJEMJNWil9ROMstuKkTyFjNyc+Vk0dPyfFDZ6SjaQZ8YqpkF2RIUjqOHMQKbSJwKW6UDElVK/MK4skpLJJ8imntp1pl70snucYonLaZ0tTaBT7PR0bofH4Gog9FPS+4O80GTQAfm4A7PCM9g3nklvqmFpynYwaNHI1Fe4IxvnCu3jhKN25ZK/lFoF0jeD4NspDbgMM4hPM6BZyxilCtuDEGBqbBL07KyfMgrcl31pzpDLCligXV5zcGwcqO+ANM3OTXTiNujYES94Ey9aGuuHBNOynCjk+AMsZhXVpUwFwckX5yHqNwecZhnc3ifvqZgx4PwtfIuHT1BHEY0uTBymLcKuoA1AYOCqmAk5HpFO1qofiIc5df6uKOJQ9RHSWFhfkmf3kMp7uuISqiqGjXBvZ0DIGlgL/XJgOP53+z957hcV7nnfeNwTTMAAMMeu8EiMIGkGAvoiRKorpkyWpuiuMUOU6y8spO1nGJs7tXiuN4lbjJRS7qsrrYxN57JwASvffBYICpGAz2dz+w8ibvux+ivF9s78AXLoskMPM85znnPmfuf5vkPazkZnohX6iqEFUoNcZKtl4OtqgWbGrHaOBO+sn+xIpW1eQ690OAUPO4C+Shvtu6fjlgfYxGORmbAKG3b7ydK7soHT03pGfITgYhDXQu9dFnPg94B/gUbSNTE1DPnstruOTq3l1S2bREbPOp8va3X5Af/MsJeeqpzQAMWTTaj8oYiuAM8o17yOidQP278dY62bx5PW6wAwLmKyeOnSR7lHqGyjTCHM5BwdaGRXhbc1Tu/9hi+dwzfyaJAMxRVLuJavmrfWwa42FA7L0v/Uoa6xt5hi759j++LgcuT0p/gItFVWYFIHGiOMrB5tmGRXuY+53i2QeCrBkF+VGga56xNq4VvNUv/e85zfy2+mRzY5ncdkuNVC4vI8d1vTTvOiA//9sfUUvcRsbwBMD845++k2zPGnnhxy9IFyD1OtTCjz75ED8Tll2vvQ6OqLXGKi7U2qokmoKFMUJucTQUIf+Z+cJzwjNU7vzUpwzbSlAVmRrsNb6LNt3J7+ozhXSh4K2KaVHeRyGnAE1rAZMYe1KUWqk10ALQwkCQxxqRCFakGgmg9rIewL7C8jKjd55AffcDJI6NALYC5KSluXlPzbSl9gP2JjDPEnEPmAeM9Y1BEiirMQBlLyBPRmmZzDszeZE0gPdhbJNPyki3R65izapO/+o6kEQ9VAvdjmtdxhxt3IaDACBi64l2iYxDHsDCvnblYhRUZnn9tX0QF6yAToAJAMg1S2qMOT/H/WpG+cWLLSxf6kJIleLzUrm4RNZuXMb9BeTEvqMoGT3MiWS50T8tbdjGzqi63fBHDkgwAQA/yjPlWarzRDoq9ATUkL7pmAQBaeeIOlCSBbsIeylrg/fUteOykRmeSY49+0U/IOw41ucMyK9VyexPAB4W9hx3UlBWrsiXevZik81DNupaZo9dnn32bdYpADrTKwmiUX5hLnuZxyBjpEC+MPYXgMqO6zekALv3oX6UhQDFazdvkIaNGwxF8K53XpXJiV5yZsulfsUKSSsslUtHj7A+7FghN8pAp+bT4gBQWYB1+X4yk/3SeiUAsWNS7nkAa2qcGE4cIo8b1WB9XZYULk43nDiGcLLo7xmXMGef2mVlUgF5Z3gUy+apScA5MmsHpqSzfZAamyif/aN7pKgGssLlCwDKTfLjH74kLVcmpBbFqUZOeFEgWokLUAWqOytNbjA/FHCxAbar64jmkIcACL3ky1cD8KpzgpdzxonD54zs5nB4WjLI+LZBJhrs65WSsiJpWLVEohSE3W9dYFzIv0T1q9bHdlwE0jMc0tC4XK5dOQdg2sy5rFDWrF0rFy6cg3zWboyTMxnV7qVO/t8kGwHnrl27atzv5776RQh8I9STq7iM9IBrzRr2rAlY71+7cV0mBgVr/TbDwnuYmIABzlyf+IOPSQdg67tvneBMh+UxRL2K6nTOSRD32oakaV0956BC2ffBGSMvPjExRUpQA/t8kyhvUyGHDMvmW1fJff/li5AbLsnXn/mhXLjYBhiVxvxmn2GjCrKOKQRSnAdZiYxbL+p1l4tc27Wohr3X5f1X+lH/i3z1rz8lVbeRq9zSLPvfuAChaxrngAU7XTOEtDFA99GxCe6pQX7/K48amdvf+ft/NpTULlwMgpAOFdCLoDatrauW2sWVcv4CyuaqeuYKqmhISO7ULGy928nB5TXZ7x3sLRb2tRhEu0ncI1T9/MnP3Iu99HFAXoBu9nmtJ1k4qAwS3VBY4GYuVDAWzXLlRpf84RcekfKtG2XXc6hvn/9AnJxdPkmNu3T5urz51lF+N4lzQDJnDScEh3TqAOr5fogsENAe/ezvYf0+J4fee4fxHgPwdDPmw+xrLtm+fTu59MPy3HM/B/wtkief+ri4qktkgvP4X/3lt6iFYbn37i3Sx5zq4axViJW4xg8ks3+ns4cM9lErE4PyB3/0GESAZmyVT0lNTRVgfxWV1mYotFWhW1pabMSZeL1Klprg2ajik7rkn6SeQcKLZpAjPC4jfH6wQa7Q/Gw916qC38hD14MIZJEMMq/NnCuUsOmA5JaWyc9xxlUbfS1VVB+eQSL51Jz7OTdFqEX/p6bkglX9/xe81bOBmZqhcKuDuBCquCTzrBMoyH7y3CfIeZ+DTBEFzNXnmsrZxcF3gJqvjjezEAI5EnDNCtyqCw3P9ddnalXe2tg/EwF1I4C3Go/wUb4UvLVqPIy62xjqXWVYAiLzd2aAdCWNOan/c9OT5Cs7jbnp53PEMO48SlzTcVWnG1XeRiHt6Sca48jE/5Qcq7VUz0rpEJOSCXpuvtIN6aOfPXi5NK6roHbPMt5F62/7xD8e/yjXHf/Z+AjERyA+AvERiI9AfAR+c0cgDt7+5j6b+JXFRyA+AvERiI9AfAQ+8gjQhE84+O633l691Ha3jUZzO/arbW2DgCqoYmjGelGHInoxmsP6rdobbYirM6QJ8M4MGOcPYCmITXE1mYaLqvIkk0zQAPZ/gz2zcuQc4MKEDzBtASzURppmMCkIMKfZszTbLfYFK2QFbOdpymizZiF7ijYETZ4FIvoCi17BQVU+Dfdq8wYAI9tlgKuaZTmKHSEvLG4XVqioEp1krRr2aIBJagE5C3g7D5A57jFhNemlUUuzA1DAUJKGk7mHacNuOIdG8xyMf832dGANqdaaXlR1UWwcfTSQpsIAFzQqTfNTjAegr+bYYnOp4G2aA2tgrizN7SZvM5dGFvl/vE6Y35ll/MyAPymE6gZRjWnT1mzB7nEcRTCdITeqmyCA5+SE38i3tVlTUVdmyhDqrVFyODXbV0zY32HlpxmUEaxdVXCoGWL6/sk0vTJh1kci2DuPAWjxGrhEMyZcEeNn1WYZzX1tNulvmLgvq43xIPtPAQ4z6jVDZct4aKPLShPLatg4K8ajdmzaF9NsQ1UjaL7YguOognIKumqDSIFbbUorkJJEE5HkYtQfgHy/biK5sAjNTk9DvS2ooaYMMN8KGJ/GmOfkkn1J32sTeZgNWDVOD/rkxRf2yRUAKjcK3TLya0s1l0+8cmpHs+w+MCTmRQWybQPK1cpymUaRdXDvaZrzyE+wZwyoPAPFUlVNtqzBWrMQe9cACqzW9naU5SaukznNeKsCWi138/NyaC6G5AbNfBPjW1lSTPMbNTX5rdNTM9LVDkgxM4fiFHtBFIp2xicFa1UzTTb6dsT2kbNcnC6rUB+VNK2SwNCYvP+TX5F3eVIs6VZZu2Wd5DMnxkb6AIYmxD9PMxNQWJvvS9cUk0vHawYT5Nju03K1dYxrSsMidBKrbhTXDWWSW4jSyYVCXYEn5rW+vyqb1f4uGcWQB+XoGMrgIEqVFOZ/anKWnDuD3XPHqNTWV5OLmsdcRo2GAlotkMG/WL80KdUiEIX4MPnFXe0TKIlm5DxN3uY+VHqRGArpDEBZmp1YZQd5jj3NIXGkhQAdsYalMTg+GmQNqno1labtNGM1ZSiSUrFpzHQnA5CPMu7MK5qlhcWAc/yd1weIyvVOkm04MgHQjv3uHCpbVeWbsG11cY1JWLiGqQ/TZIsqWUOV+g4mvJl7z0yeRs1UYdgFzgDCTPAeWhvSUMwrkSCCUmYcO24LTU8dC824mwkkkGerqkI09WRXqlLdjM1rLkQPM+SJcRwHZhSkVBBZrRGZyxGULw4aqI2olOqw7Tx77hxZqBZ5+svPMN/6xTtwCeCkUN7afUXee/+a/PFjq+W+L/6JJGUVUsdmqF80uQGM33n+LfFBHLjvE6jbzl6VA+8eQOXvkq0332SoZNqveaSXHGEPGcf3fOwOLFZ7+YYowHVMYIs7RP5zToFLmpaskBbyKe2QDR7CknkKVRi3JskWJ4DPEUCY6ygLS+S2z2ynaM9KgHkWo1iPdNPUh+zxzmvkPbcmSAv22ONqo04tUSvGVFST6QC3yeTUauarx4feNqDgLYteHRaYB1qD1YZR/3/BEtIkbuyxyyC7FBclyR/+5SeloG6pHPzJj+XQm6jjZrG9DNulDfVZdX2hPPjQ7dJ1vV127joqjStROn5qO/NzlwGcFpA/3d83SiMa4EczRBl7K8VAXRlUkehMSxVXeb5s+ThK5Zl+CQEyjXUNQBiISM2td6h0dCH3FjJKghYqyCwxQISoOhiw52hNimIlqa4HNhSyUcCwMG4BCtClQrSZDgDsAIDkoGhyota10OQevNaKQrJTqisWYXGOugzwVzN8zSjZ7Vi+zgMqTfd3sM8AAhQrOD37AAAgAElEQVQsBexi7qNAdBcWGVnhiW6AYFTaZ99+A1v3ITBwnCD43c6uDogqBSjirXL2yHnD2WHb47eKlX3h2PunZBqQ0Yb1enKOTXLyS+WXv9hp2ItWluUDWgYkpzDHUCSqGj0BwKO7Z5ixgwiE6m0e4DLEdeTiDqDZ0CEIKiGIEbqd4dAvLcNB8YLqJ7JpJCrgBDghKMVMrC8Lr5mbjXIe1VuUvcM3PSeT1IhZFLi62yrgkWi4K7DOUGkXszda2Tf6yPoc9Suhiz0RApFSLsIQYRJZtzWATpvWl4qLfxdzvzz4GGSFqjr5wd++BAA0ZVgIj+GCUVCSIo2riF4ogETDM2u70SFDuGk4qK+pnBeGAemjCWH5zB89KUvv2Q4hoVNO7t5l2IGnQrKpWbpEsnh2O995HwCrR+66+x6s09N5zjOSWZIJMeWcnNrfw5kGwHAmaKg5XRCowtSJycFpFLVkPxYkSMPqlSgoy+XS6WsAcIdwbEiW1esbcCABpMdRIRWV4dRUVC5f6DZq1ccfvxlAtBhixRFqDjbogCIjgxAFdM+LzGCXu5h62mvY0ZaWV8iZS1fU8JU6lU598jD3FezC7QPAehN21/WAxVcu3JD9O85xBghAeFguxbXY7x46BzBGvuyiUrnnke1iQ4n6yvffl727TklxSTYK2XLWzYjh+pDFXL3ppiUAYnmG5e2JE6dQ5haQ375MzmCdPDauRCzAMM4Va9bXSzaW1T/64SuyASD3pi1bIIo1kxV8nfOEjWtajx26Vc5cxlK/M8CZbhggMd8Ado9ClsotA3RnDSY7MtgrC1C4dqHk7WNsndRPAUQvkaXLl8hurrMFu121956FWFYCiFldnUMtNcmwd0pKaiqZZ2Y5Roavj383o9oOMSfDrGP1NgmTc2qBlJLH/GT34+wwLVW4kGy9s0HO7x0jk/WwPPnZe2T1nbWye/9urMK9nHeUpBETD/EIoaBF+rh2jUq49/5G5loNY3FNbmBX7fWG2VOoZUocwP44h/zzosI8w0VD81YtKEnncGJwpWABD/Hs8KET7M2o7DnbudlvCvhZVY2OMo8nvROorLNlgGe+qLwBh49pLJhHeL4u6vYVgNRi8oermEOjnM0gpqHG3fTwHRLAvvlV9ogLR4dY54t4NmFpg/Dh9UOsYYxWNhRheQ+5B6l3hI27B3KSuuEsXlwFaWPcUJ+7IRYM9MzIaaIaVjQsl7Vr18n77+6VU6fOSyVj/anPP8n5sEB+8O3njPm0alU9YHUiCt8uAwxOVCcK+BTJEC39PouMTvTIlptWysqVq+X73/2FcS6vqSkjm5g8YlT7+ZzFlNyVwOHH6/VwrnVQpwBYJ1VRLzLO33n8SXLyNLbKYQgZSrvhXKkkN3WamaWWmDTXHlv+ZAgtc0qKJFfWBrianQ8wzvUECcFNYv6pPfz0tJl6QVwLZMUIZ4AFs/d//2V8Svg/dis1isHPWZnzHISljNQk9l/OtZgwDHOvQ+PcE+Ct7m1WYkTUnluB05mQ5uGiiuX5q/OyurKQmGtY6XMSMcimirfqWWJenQLUmh/A/aN86UcbB2fIEJ995vTFlGyEzXkS4LATADkTAqkF1a0FYLkCFXxRcZ60kQUeACi2aZ4tnyH085Se8ef4PQVvTZy19F50H9V/U4Dd5cIJAYLUkQNXZLB3UjZuXSZb7mqQQY9vT9tUzR1f//rXjQSZ+Fd8BOIjEB+B+AjERyA+Ar/9IxAHb3/7n2H8DuIjEB+B+AjERyA+Av9uBIba3tmcW2E9GOrcL23HT8sEyhOfNyYBGgYzPhrWIIBRmseq+qIfTgNZrXRpnSjjG9BL1UyqKM3BxrGmoUAKMswSGh6SwMgcKgqyb6+TM0kTxomiKqbqXcBGbW6GUJ3MYavpTEbp6E4hQ06p7WFeGwa6Kpz4NsAcZd7T5FEA1m7Hcg40mQgwfiYCOILKR9VAqIk0y1bVTNlYvdo0k4rmtJXrU4XSLCBQWLNjZ61YIJrJElX2vDrHajaVNrCxPTPN0JAmp5XrCNM41WtIQ12UgNXdDE3HYMghU34AXAC/eRois9yDmZvRw5Hmo6ZiDZ2WQtMHYEgBW1VhOBy818AIABfK2vQMKa8FQOP9Bof6AULUejiZ5hBgKM0pVTRNjNPQBiD00bSbo0meBCg2w9iqKs1Q1wJuJgG4LSh2NaOL8bNEsHqOGOqFCGDLGOqHqTCNaXXR5L0SVVEwF5QUtZAG6XGTPWejIemhyRYkE9CBEk1BtwBNfAWqE1WhoOAtCkcLzS5V3tLvMt7LgtJKm0HRCMAQQWBBzZYFOExBBapWyer1FkEKHAbYSDKnGk06tb2L8PPa1lcb2zSafDaaYwpmzwCKagMqQsNerZuTyffMxI6zrNhtZJ6OkKXa3j1igIZlJRVSsjgPBY5Zusl+PH50VIaAciuwSty0ulbqSrEBPH6RpnsrqjHy/1BABFAr+1HSVC3OlMfv3So5jNEAAEsvz6S/Z0r8XlUsWxkDM6pQt6Eyb+9WK2qfLF9ej2UkIHlwFKAugIKNxiFN7wTUqg4XiZZ25hXKwISoDUtTGmMq1qZpWYDSa+OtmySlJF/CKFR+9c3n5fi5HokkuMWdmy+JqNGcAP3ZqCxDfqxlucaiRW4ADKvUlpVL+8V2chOvM/+YbyjgJlBcVNaRi1ucRpM8CgDkQoUSMAgP2uAPB1XdjWpFVaKA+LMAkTqnMtPzAObJS+waAyBKlaVY5NkgVjhpziYC+sxGAI8Bekw0g900MwOACDeaIW7QAO4fCsiZznHUqzT+UPzlFUEMINN6EnXoBOBuanoijeBUGtizMkCOrDMlDRVsmfQN9ckAjeUU5oRaT2aiGgpj5TrS4zfW8KLqYqyTE2nwjxjrawrFy8BIAiptsjLJ5VS7U7SzWBXbUBrqHI5iB0s9CtA0RQmo1uMOOswZrpC4mMdWlMzJNNw151HB3SzUzVYal1EeRH/vGGooL/duR9mdzmvFpKV92AAUSSnl9Xj2WKWrmncO8NjHmo2iMkwErFI19TzPVm3hczOssq6xAjDUT1ZjBw33DEDOJDIRHcy7tXL69FX54PAFueve2+Wex+/B/nhAFtU1iANFs6/nnLzw7Pdl9Pqw3HHTLTKN0jSnGmvkxdWoacn97Z6Q/XsOkkMYNuxYM8igu+n2NTTb81kbXjm4EytZwLwN924zwJmTp46TgVgvW594Quw5CkqrDXCh7P7xK9KLWis8PYarbVge/+xdEgQYHwK8LVy+THLKl8lYx6B86aE/BQRySje1xgNYYqaDbaaGOqifKYkBycMC1pQQZN6pKjCJtaMNdNSBAClq5ajrWS3ttQYkst6TqasZNNcXlWcAzN1Ehh6qZVRYFwAlj++/Iq6MMukY6Kc+h+Tuu29nLFPlnbf3GiqmJRAS/OFulIF1WGEDjJ+4hKqcfEGeZU6OqglzpBfFpYI3dsCt+vWrpHzjCoRaffwNqvyrbTKN1XkFtuiJ6nOpPpPUnSh1aY41ZWbjCOAg4UXlZ3xRC1OYk3Y69goGhABj57mQLJ6nZioPTYxJSloKQEiZWNjLBi5cMJS39UtqAWwBTcjXDTEn7KwrK9c7Nzokk8OdhnXsvLuKvYv8dh9KS+b+yIgHtwBsslmL+15+SbyQbxzzaUyhWXIKm2XdxgZIG3ly4cxF1tqgbEUFl1+cLycPnpZpAFbNJewb6pb6pSuxOj1l2O6XAd7m5dll1ZpGrMp7UKwPMdexO4WQ0Nnezz5hoeZBLkL1nuJIkBVLKozc0yC5lqqunZgyyflOsr1xm7Cj/FVmzzjODDEcKEzMdxtWzblkSeO6jsKWf8NlYsiDTWkMwB4gYyGLWtVqFtZfGAWluk6YpHcoKKMz7NpqM617txIgWE8WQPOm+lQcOSok1O/ByhuL7cYS2XjHnXJszwU58MFFAMwQqlP2TreJzNRcCExWgO0i9tspefUXp9kT1N0BBS9ZjRqHkAHRora2WgYm+rGHXcJ8mYCwMgwZYJWRJ34Fa/Hz5y7K5i0bZSMq3eHBbubymFETRvujqE/7mBOsdcZkCkVyKkpjtczffv9tkl3lolb24BjSL7NYO58+fl7mUSpv2FJP1u0srgQTgP8QfGCitV7rZv+bk6IyFKBN9RBk2qWna4gIhBLAJweA2A2D9LTt9q1khF6DTDUKqFeN7fMQ5yAIYewVqsD1sgdPsQemOVOwct7A+kkmm/aqXDzbCegYkIcf/pjYMs0ohM9iIz4COa5EHv/9+8XunpNzu1vlX/7pZcCcLGlY2UieN24JWCDn5OXJg/etlZJFNdJ8ntqEHfXq1asA21Th/z7kpmkyM2uYG5MAzNNy//0Py1X2nD0HDkhDQxVznEgJas8y6sxtzMtEIgGOHTgpl871sQf6AAyLpDA/V371yg7IbyYiM+rZJ6ZYYBH+rZKay559o4eMcD9xALUQdvLl1LmrZFyTCz9FpATWuxkoCHNyMwGxM+X46Utkf49gB22RYiIMTFj4dg+MyzTEJpMSzzgnxZTMxvp12KjcRE+YcUhpXLlI/vSrfyBXDgzIP/3tP8udd26SVRuK5ac//alY/Ch8saC3sK8P9Hh5Viou17NOTPLI1Q5xllJiSEjnP5nloGacQ4T1b5INNzXIGOe9D3YdknHylVetbILwEyaeoRZQc1oO7D3E/uY0CHiZuB/k5BP/gMuKEk9OnOD8jEQ5PT2V53k3GeZ9cvL4Gf6cYcQdVDF2lZXkEHNecGFVvWffHmySVxKdUMD4XpMje68wjEnMT87HrLMxyGax+RC5wCWMuRsSgYe9Oo05HJIW6p+6L5SWZ8vNd27EThlSG8r9Gy0QGtLSjDzlUerXEIrYDs4hthQnwPW9XJ9H3nnlHSmDQLJ8eSVA/SB7JRbI2VnM2RCgKntKottQoSZytnzggXsgdHbI5ctXDZKB05wlra1tGg8OeIkbDGeqTM7cWWTZa831ef08Q2ove7d/1iaXUHpe7cJxRImO1B4zr6nuLqrmV3tnM+dMVafPot5XFxl1+s0CvE0GWA7DOnFRq2b47OGHfDWDPTu4NufcD1uSH0K4C/m3etZXEFNPQiYIPer6kmAQD3l3yJxO5kM6ue6q3Nd8WScE1OGxKESpaYGfZLgCKbFFiUBKAtPPC+o4EzXiWxTAVeWtRk5wrlbCozoI6btpXAg/P6f+0YYt/X/8K8bvunh9P+eRiLoP6Tka0NXOHM1ToqOZkYr4sDJHgV1ZbNitt3d0GXu35pFrBI2SqvS9ZzmPGbY6PAf9s57X9WzohLCkhDp1HTp14rqhMr/5llWyAbv+EZ9v+/2fe27nf/yK4z8ZH4H4CMRHID4C8RGIj8Bv+gjEwdvf9CcUv774CMRHID4C8RGIj8BHHIH5+bOO0c6zx7uvvbEsFZvhCGDKJMDrpIJzNDrDNM78dDZGsb9EGGjYIWrTQBuQMVSYyQBy2kJRELVyRTq2jQUSmOiT+WFy/npicuT0kJzFsjZmchiWbjEA0wgseFXTiWAFZyXTLNUimQCfSVixWmlGzGK7OIM9mqoBNKIQmMwA8+bJ/Ewg4zYBxZfmSwUBrhTgVeWngoaGtSpAlLZv1ApYAYYYTShtZABTAFKapAdFz8S0Ao1G0pSRgzWPNa0bhUMxgNQ8QGeQ11Zr5AyySk0mlJw0m0ZGaX5MOrgu7JRpIGJ+KBj0ikN/F0DMkcy4gHJGUNlGAKPM/EwSYHJYlU/TKJWKSiV/UTIN6wmac6h4UKFqY0Xvzgs4OAHAGwOc8gN0+gBVFUg0oYx10UxSwFfVrtqkUYXrNL8P0sq1AkylzqNIQT0FEDUwjFXyFNeo1qLaVlK1LPenTWobVpcJjH1ZVgbKCQug2ygqJDJCARsMi1gs+xSgjwI4qLXugmWyNsWwZlOVImOpYK4T+2MbjbUo4z3NHAnRxbOjEEihOZiB/bE2tXxqmYeixYYiRbNQo2pnqtmTqu1lntgB3NJQA6ji1U8TOzCjKknN4rViVavg9TT2felSAIhCN1k8NHOBiqQMwKd+Wb4MtF2WY/tbaG7my3xGUNY0FcldWxrE0z8sr716hExAIJ9ksm2D5IXyvFTdVgdotu2mpdh90uhCkdXdPSq9EAuy3FmGJWY/qtXYPOAfzdJWcu2SAApqlmXyDHneKHWJrpO2dqzquM5lK8rFmRohIxf1XoAs2AINjnQCCntQPZjJEiuXFWsX0Qzm/mmOPv+D/YDKo2JC3WxDcZdErlvlsmwAf8AXrJHzs1JlZWOlFJPrOQoodOFYM9eNWpz81C7UTNX1pTSdybxFzanqwVnmsyqmpqdCqNR6UVak0SAGLM1lRs+FDFvPvJwyGru5ZM4BBlzuJOOsiWY5IB1AiR1b5QBrYB7wL4FsTCuEBT/zcGhgRqbbsM0FMN1zvlN6B1E6AaIWVs5KQZ5LElCiJSTqsyKDDvBHAfjxMS/rMgHr00KZCIyIl4a3mcaz5nIW8P6YsMtgO4AAIFoV1o0WlC0T42NY0aYDBpMnOBABnKXxCdiudspJNHdLUPums6YUmJ4gC9mDjXAMdaiCiFEat6rO0edUmOWQUn7WhII+ShPUkbJQL8IoZqawTfZTs7Rxm6k5wCgBz17uwM6YzFSIBXPqYQtQrCpzFZiqAtZE81SRRTSF5K2qumdOVqF6KgOUHCancgaQitmAlWhYHr17AwqwGbIkj8jdH7tTbrrvftn1OlmFAz55/MlPMv+xK37lBQmh9vLTHM7NzJP6deVSd8dNdI15T6xx976+U3yA33ZLrhw7fUWCNFv/7Ct/KJWo5Dr27ZPXf/RLnAQqZRUZhW+//7aUL8+Sj/3JU6hHU5iHEF1QL53ffUm+/cXnZdu65agPXYCyXnlo+00yDKDn4z6q7rwLAXqhNO/eK88+/d8BR5PkMoBREJA6xUEOI+DIJCB+GlasWsdSISVYIVcwkbG+hECB64Af1ahBctHGtYJ4EDpMrHMT41uCYt5CjXTyTNavK5PP/bfPy8l3X5cXn92JWria+ZOMDehlQKs0VJi1gBiDWE+PkFEak4231cuWrbVY2uLQcKlP+gCzk6ijjz/xgGHjefbMOd4O9TRgyMb7tokDoCRIbXGSgzrafN1Qt6fy/u581Kg0zzUveWJsGEUjgBiAqx8lYog5pPuDOjmoAkkb79PUmwgqJVVQ5VGXoyACPT3kpwImubNzmWvzZI92Gmql7KI8AB5qOBbUdghI5sR0VLe4DKAYjsx6jL0jKX0R0yYiiQDDidS8zrZuKVu6Hjm+l0zK18ibpKaiPhtA6TeG1e96lJE5BcXSD7B96dJF9oYi2bbtVunt65H2tk7idVG+Ye9bVFQhF86fx91AUF2VYuucLCXYsncCxnhQi0VnAWXJwJzAnnqSZzU1BQiBHbS6OyxrqAbIHRIP4I2d/WuKDPuLXaj5LBAfGE+EheJRYhasE93L7aZZ4gbMUpQNOYe1MTKJhfAoeYgKlJhDC+AtFqO6a+Zk+CHRsEZQpPUMMEcAMtWCXcHwxHknyngUfImTsqoKxwTq1CA1rhjiRhYZnW3kc46MMP8UU4+huocMBboMeQWggbzRqooa+dgff1q+82ffkb0oBPMhBiRjD58JgJsJUUDnZo9nBDLAVtYA5wXWbCG17viRM4b1em9flzStXgKQtwYF7SlpRe1dXrpIqgF9W661G8pWu9mFNewgY+UBbE+Sj3/2ESnd0iivffdH8twPDkuyCVcBwBN4G7LplmohdhmQqw8lXJ5h7dpJvriSrEpLS43TVgcWzWmow3OIPlDrdiVh6Zg+9PG7pau7XQ7sO87PLsK1wQy5apTzCHs55BsfzysM0J0BuaaCLOhULNwT2HtbWrqwZyZWICVHovYAoCFkKQgVSSjl/+CpR7Dmd8h7vzwge1C0Ll5cC0jaICfPnATAbQcMXCf1NZlktdcBXPvlyMGjgHSN1Ip5+cXzr0KSs0OYWM5ZaAriyVlZ1bhO1qxZL//83Z9IWoYdAkeWXLrYauTdrt+CXX9ROrbLbXLyaKuh4q/EgaCKDNdfvbqDMW6QW+7+mHztT7+MAtgtd9y+SXpZ29ex4Pdgq5uVkc9710nLjSsA3gCJPRZZ1sQegLPCbqyh8/KLeX6QA1Aph1mzHiWlAX4NUvPH/dieg+SZAd5d6m7C+p2FBJgDwJ+ba5FbUA7WLSnCsvmy7HjnCpbT9fLEo5BpDuwR/0gQcGqzdPX3ybWLQ3qSkaxcHFXmAVyxj51QhT728BXYSieZshjvPhmCFFLfkC93P347ykavvPnyPuk63yMNK1bKSBAHGuqIg1rp4symqs1+1LVaG5yQdDIyHVJeVitvvvGeYYWdizV0w8olhkX3mVMXqUtqcx6FfOGW5Y2LIShkMP98gLvNgJ9W2bJlE2A98QIjYzgosEfNCGfUKRwzaiFgEfUwMSmLyxfJfOok7hs5zHIzLhntnL9DctttW3D8YI1QE/e+d0rOn+kwCEiuVEA9Mu5d7BUez6y8t+s0LiSck+7aInvf38nZwyHr1tdQj0PkDQP4AgonEsnhR8kb5YxfVFQCGWAAMkCSrGiskyuXW4y81FRHFqDwFOeOPlTe6srBmZD476Xc/xgW/aPY+cLOM+zpA4CQfX0DcuCMl3mMYhuXDwckSSfPc455DsfGIEBC+ePZ4h/DmcfKPpKG67y6s6iS1E3NDUBeCTF/ZzRuAVA/EtFcWc2wXXCAMP5bKxTYZYLu4xAurexnKZB6bLxnFCKnRnMocW12ligBHFZSsObWM/QEkQ5+zuhznGEsuDxEeT1/WMmenEkAb9UNSB2CFtwmPmyFqr2yxrtQA1kT6hAU4/d1j/kwE/4/+jFMjSJcXLifsQgp6ZQzt433dHFOLskkv56aOs+eXl1TAOifQZZ1B8pcMoI5Qyg4q7m2el36+SDMt/FZDJLsnILvzFMX58Uksr9BhCHamCCnXMc5wSQPkI3uzMu+6p83rX34qe8y4+Jf8RGIj0B8BOIjEB+B+Aj8roxAHLz9XXmS8fuIj0B8BOIjEB+B+Aj8mxF4+bufv0Ni597b3JBhmiHzsr+dhiGAbZhcyihWZj5/hMYawK4y5mlsxBSM+3WWkgKKCqQqCJiWYZJlq8uxYcQSsAcr07kMae32yXsoSbpQ9FqTMmDfR1FGThl5ehZTBg0GMkBRruaQf5rmJBcVtak/ME/zT3M15wDPVG2HAlRTBQHiLIAKoMCAW9jz0vlQgFC/vNjvqXVbNmoEBZXVMky/Pmy6JAAO9aFS6h8j6w9LT2Wno9GjgcxrArTmZZBtSHPYj6IiStMokaaIKwWwGNWYKlJHRlG1jqvCl3+DxR8BBHDyb2m8VDbNZfpRKDoifKvt6oI6dVYBVxjvDgCr8goAP+cslnc9BgjrdqcZ4LOfJuU0TPhJD8onlCchGlTTKCodgOIuFBsOYDVtzERVLYIdZZSOl6qPfahDYoCw5eVuQ+XbNzCBLSxqkijqN+xgEzRHmGdkNkXIKitnXKOAF1bDdrCjoxNwIx3AL1u6sR8dGR7HBjvTyPv0o+qYmPTR7FWAXo9+6H5VlYDqzkzjXAFvB91LOw26RCPHOGioa9UCOp0ut9rXqlIsiCWpBSRNX0JzijWLdaHBhCoLgNNBE9RBU0lVGKrEDgDYxrg3E9mGJhpu2ozMTnfTyIJMQD5wz9CIlNSVyqYNdRIc6pXd75ynwZYrkmuTrMxEaaS5lcZ779t3XrqxMMzMKeQefNIFSD1PQzgvPxMAMkmqy7NkZVMlgDcKn+td0k1O3ChEg06a+WiqeZbZxjgO0EhdsrycpnQK6sQ5Gpzdcv36JOCNg6ZqCSqxBO4FggOMBjfz12pPZdxQwtKYT8XGsBaAd3FVIUAB5Aeep88bkKune2TvzlaZwda6cFOVLK0vlkkyUy0A/vVkmaXnz0suFrSdrUM8Y7XDSwfAwmrTmoCq1M2cnqIBCdEhU20qswGqZqS1uRvwnKxdwFNnWhCVWhLPcwKAPyhNa+sN6+533tzPc8uQumW1qIdHUc4mS0Y2zVQa7LPk0/UP9IgdVaTN6pbRq6hTJ0JyiRpw5LxHIo5EKa1GXVmSCqhpN7Lqpn1+bAz9vKaFeUvuMmsiFwAtFUWVDzB3dGDUUMFXANjMM3kmh8g+BvDPyWGMPFi8Ml8y0nMMVVD/EPUAJWQEBaBaFubTZE9Jor7QwJwky3YaENXEvFQwW4GeIBaaqqzJIT/XZVdQORlyQhKKXjISsVa1st4oDawrJWbonMP7FdAxSCZoy41+Mu6SWB8QFhSMRHWqimAlZ8xr41QbtCC52jDVVVzsNgN0LJapMexQAVkzMwtp7HoNhVx5cQoKs0G57c7Nsmzrcjn+xi75x787ioLfJA8/cotM+sZR4mUxRyEDYAO7/Y67xJITkGFyPFcDLM0Alr351vvSUF5DQ9stL/1qh4CTyvde+xe5cfKs/PS7PxAHay7Rip24dYZsSDLqbmlg/QdQ13J1ScVy5u2D8v3vvCGbl0MUgAgxGR6TjXdtBggqkR0v7kCduEXKHvi03Dh6VJ7/n9+WHGx1M6sK5DC2sIM9ao8LfM267cdS2EUz30bTO9lJ45imdwI1yscYjioIHlGHgX8L3mqGOEo1mteFZHlKeFJmmEvLG7Pl6//yTYAmr/zLF76FomleymqqpbmlBVVQVG69eYWRzXfw0BlxYiX+X7/6GYgwZI8ePC5e5sHo8AxKwDslvzQPkO0MNqfMD+y8k7G+vu8T98o0oEt2TS3vRwblxWZAGg9kCFVnAppS77KqK8lb7wZcGKIWsQ8Y2cqo+6nlbuPPavHpNeqROgkoMcWRBBCMpfXAwAD1MJN55DScA9TqvYAsVjcAhdovzwLSKjDjsFHjyMicRjE7ExiljiahNMsznB2c7D8+yCgdHb1SWlItGWTonoqX6XEAACAASURBVN2xR84cuSA5AOgeyApj40OybGUVNuiZrPGQdHR3yBR2q/VL6gCLuRbuaQx1e4AswqLCcjl18ozh0lBP1q0bq+Ls7Gw5exaFHwCh2v7OsQdojqzmJE96Jo17VKVpZVWRoaz0TcwYueYBMp8vdY+Jn0xvF4qugV7IN9wPD5o1wD7LfCxh7RVmUdNRvI1AgBkZ579x3fh/g7fZGQF+VoELBW9jBnirdp9zKItVSXf37czVGvYhzziWsEQaDM2KK9spqXlOauQ4pI0Z7FeDqPMzWN+QJXCTWLGyCNCIPHJsxh94+B4Z6eqVt9/bD8Dl5VyRIQUoD3OzALq2rsJndJ681x7cPlBvYkWdAMB8cP8han4RxCs/9sJFUsV4nTx8WJqb2wC8y6mLabxGgex4e79cvzYoiytRVHOtUMAAlQLy6c9/Ut59Z7/883f2A6YCZOEEYAfgu2nbYlTRFsBbaqQ1h/lrl5bWbunv9wEgb8Mit98Ab9eubZIbZMOGwuR0smsrYekLf/6Y4dzxw++hvgZAKyrLYw5MGko9N9bJSipT1Xc2xBsYAdRkCDLUoRB7SheOCW03BiQZMD07oxA7Zp4ddvMfe2gbVsTlcuL4OcDobmy/M+SWm7fJMUgkLc1XpB6QumppFgrlpewZhfL2r96VXnJNF1XXAWRe5efJxV1Zx3gksy6vkKE6xFytxCpdSWsoPVkz/b0+yFip5DG7Zc3GermB8vL4oRYjl3TZikquRbO2+2Qt6r0HP/9F+eKDT0CQscsf/v5j2PZeZJ8cgCTnFTeA9h/+/qPkxJ6Tnz23R7pb5+W//NcnyNpcKZ/89J9SI6Ny862V0rAcG+PTJ+RCOzb5rG0/c07Lt5KUrJwV0rHV1XzUOc4O2ewxTvaH8tJ0rtVHhue4jI8kGurVVSs5T0aHZMuqJoCuPHnvvYPk/3YZRKfVa5cyn1HKc00hZ5Bah7V4Orm2R3oo/0kAhpzvfO1SUl2AU8Ei9hbU9xd75QyOAM09A5Aj/BATTLJl7RJJgaShZ6iSimrDVj4BQkTN4hWAtzsAoyH1UUvn2FtSOWNpDr3WMAV0gyGvlKkzx4Z1cg6FuC1Jn/MN2YRKXEkmNTV10ts1I9/6hx9LCg4kjWtXcSaaw26+EwId+bfFOISkoPRlHgdx3zhx7JBs3rhKpmbGyLTH1QJV7LGjFwH+AVDZ35YsrZHINOAkERHDgMM+vxeleC0xBhMAmiGpqi2kVpsB9DoNApg6qEzPjJKh6+fZoxKuymePehdiyWbjzNrf3w8gD+GH2JArl67zbCBkcsbr6u6SgswKrLBRe7coiYI4h0xyizmfm9mrTrb55ODpUeIWUrF+xi2Ds3eMOjSryCVAcRQXigiElVn2aLVeVwW0nZgTvXcbRLFZzoUx6ju3wf7LuVpzWH4N2CowrgpejfNQVwBVA+t5XsHbNMhzqrZVD+9kbK/nOGcOQJjJzErH4QWLfuqTn3U5R/1IAPCeVwcf3lPPGQqExiAOfRjZ8uFniYUPFapqVTCXa+fa5pT9ZVzPwueNj/Klv2nnjDDHfUa4R60bSQDQRbhAONgr5zgrZVL3KyBNKCmyv2+Ec5qLuQUJkLiLhQgawGYlnP4aZNbz2AKQTFQ850QTMuMQ0QGjkIiGUfBXsTesW98kU5HZhx780suvf5Trjf9sfATiIxAfgfgIxEcgPgK/+SPw0U4jv/n3E7/C+AjERyA+AvERiI9AfAQYga6uA/aR9h09ibPHsjNNSWQ5RlFxII2B5a7qmqFhr3hRg2rW65wy0mlWqGpUm+LaMAjR6E7GAthO46UGFSSiSUmkSTuHvbEH1cjOMx45eWGUhg2NcOu8BE2a86pqWLKwAFzcTjLHYINrTK3aAavNnZ8m4rxaAqPqTAdETQVYxXQPBQRgERaqdvJ2VYWqFrIL/ZJ5GlDYg9FUoZ9hKIG1OapgmyUxiYbULBaeoyiKAYPIVNPmhirrFJhzJZtohrgM+94QDXVtBNmxN7QCmpmsmjtmR1GAqmscNSQNoERUY/OAdGmw34tzkwEgyU7FijEKWBTE7nZ6RpXB/K5h8yrYBGIFjF3erAerTe80AHMuTec0I/d1GpAzRl6hDZWtqrciGmJJs8WBhbANMNuBKkEzG+dQJqjSL5F7USj7BlasainZQFbg0Pgk4G1AvEEr18A4AirbsKiz0hxMQ21Qi+2eA9XOFApTD810ME6jgaVZcnNYara19aNSjdKYXcr428iibDVsm2m9Gc2rRNQFyuI3JwKI05TUbFq1q1WwLcr4aXMtCgA3TyNOG1ra3LMDaH7Y+NKx1nliAP4AJ2GadRaa/Q6aoCkonxRcmJrExhHlrwlgXr+d5OYpIJUC4DTPXBgKeCRMY66qLFtuql8szReuy7HjfRLmuTFRpbo0U9Y0LKWR2CdnUReocrCAZn/fsF96h7GkzcmmiZts2ObVks28ckUpPT2P3Lg4iFplAJtQn2QXpAIEYvcsaShNOhn3aaldWgKIo9mtXrIOsRUeCUgxuWNpGcwf1GZMYwGTp2nL3COjMcS9BVF3pGUkSxHNz013r+K/AUHG+8gvJWvZ55aXf7JPLt3wyIbNTZJEjq2qs2qXlNJwV/A7TEN1iiZtHkryXHnhZ+/wfHpQvyyjGYkS1kbGMApzVRd6UNxNjNFUJp86i+zVzDyAEKyV/TMBnt8cOYf12DgXy/5X9shPnz8hazeullIsmpMzeEaQIkpoxFpZJz0ottIBzMpQvbUcuyStp25AMpiV/ZenZAJFSXqBRZaQOTyLDe/INPaoPI+UFLW2njPUQrM8+8yMNNRNaQLfQvpQBqoCJg/rylRUxWGU5z6UlOlI8hQcUMtFpyOV++oGyIH8wXsEWauagWhJ8AHSaJM6Q7p6UGgyB0vIHW3vHGQNQipAGROjJrlRLxfn0NRPDPLMrGQVopjUmoHKJgTgG0T9HiTHNowSMQzpY06yUZ6MEfEJQQEVrlo8mplPao9I+C+6lAUlUIrmeE+OYgOZJnevLmauTsk15loa96vkhGRXglRUpWF7aTKAyfySPECBAeyII6gE10vrWzsBVS7zLLIkBbVPB8B445o1snLjWplJQQuLFfF837CcOHVSZpgrLt5naswnxaj4lt60UToud5Mx+EusZ0OybvVSWbltm5Q1Vku495L4JwYkrWQRtXhenv3Gd6Xlkkf++pt/JFVrmuTU2y+LD3VoA2q4a6imdwLerl66FSC3Xn6Gde8kTduNq0vk4WceE3tRJarVoHzvG8/JweMt0gs5x5xUyjrUjFua5hRusyr+UUUFIIwEUJou8Dj+H+WtKuyT+Pdi7jHVNif+6V4yMJPlmb99hnEokhe++D3ZueOSlAEmtZPzaqIubN1SawAfbwKgfe7zj8mWJ2+Vs++/iP2wDzX9FASTVFm/fh12+2eZU1h4stcMDQ1JIWt7421rlGojBVU1OENMysn9hyUMISKrIB1L4WLWg5+fK5Jpshb9ZE2qataPhE3rjgu7ZP3SOqp7hgM1l5JMlASjoIQSaLq7+gxSkt5zOkCf2qyqyt1N/u0sc0o3pxkIRdw1AFAWYEMAYJi8SUg/JksGrwWoTv2epwHfiUV1W0un3PzAA9JNdu6O13eJ255jZI129XainMwHbGH96JwHuFR1eDL23moV7YU4MzaEsu16jzSt2iBnzlwAXB6WJYC7pRCAlIxw/ORRaicuFhAePCD+U4AtSj5Q20wFHdzEECjwrK4SQ0rMAZiYmkmUVkAkC/PWASmovQWAGHWW5uZqFn0qe0kZ4G12WsxwPhj14jbgAcxAxRVjTqgpcgJgBl4UAGjUQNSPMfYOBW+H2VN1XwoAKBeWuOSN1/6B+WySwy++JOf3XSS3OgPShBf72TH50l/+uWQUlcmr3/259HQOYI0NmYRxfvixWwwyzM73D0slKuOmDSUyMTIrL794gH1PAOfyqHEm+fin7jTeY++OfexxCtw7UMtHAWX6UAmWAH6qPaoN5WAu9tJ9/K6f5xTieVuMvzuICvbCqUFZUb+KPSskd9x3i7y7+xW592O3Yk0elZ/8cAdzyG7ksSextzWtyydTN8t49tGIk7EOyLVrnbgwTMqGjcsM0sA1rJFXsHdOYL09G2WvZg/t6+uXJz5zi2zEEeLnP35bDh9skfJK9v2UTPYSnDdQhqsabnoG629A3VnA/+sdNwwLZAckt0NYJYch9Wy/bxOq4nMGqSqdM0MMe+4k9t3l5OEOj4xDcmiRtY0bIBiEUfjulvVrVuECsAanh2OydEkj8zJBvv2tH3JeS5IN6wC+AavVLn/t2hUQgZLY567y7CyogpMBhyYYxxGs78lNT2a/BGxX2+heatihDy5j3VuEEhe3CACwEfLY3dis377tHunqGCNb9QP5kz/5FGDpVdnx7iHUq7PYPGfLM3/5JIDi+5yRnNJy2Yddbxlq3Tvli888I5kQfjZs2oS18HHsom/gAACgRlSHX5WDalOrvAFqtJPvFAcsOQq0qsj1TOXizKgAlneMPXBiwfklv3hObt1SLI88eBMZ4oNYjl8gc5jYhKrFAJnVgLmvyYb1q6XxnqVY5ZOxu7dVXvjBPtm4dq383nf+Qiav7ZHm61cBcKuwqZ6QGWzGeZw4SoSke2ycHF32eQUcqYmTWEuvJld2CheUnoFOiAHlRDmckZWrVhtr+fTpk0Z8gebR6xzVs4+e9XT9rt+wFsJUJ88SMgjW4CO4bTQ2rEKVTS76vXfLBwcOy7Pf3SMl2HLnYGfsTuGkDIFxjto0jkW1nrPKIYYEpiBpTQ5jr14p1yEQbN5wMzXAzH3u4mwwxRokagLCVGs74C8KXH9Ia+wc99tInYEUQxRCFJLYyeOXmbNm7J8LmefTxlzPYG+9C9vs5370M+pdJtbbTZBp1MbezzoqYh6ZIDT04+CCAwH8qPMXBgB8y7DehkDj68Y9AKt09ojlS5fJwbYReemtawbpKIfzTgrg6jxW5Bpdojm5akcf8nO6x51ANxoH+espdizwyQ7XDHo/51R1epilXkU4c+iZQLlEypg0VM3MC41GSUTJb6ZOWzl7WnCmSMHRJx1ilxIPgxBCh3EASiaSobAI0JqaPzg0DEGKwzAElhiEgRAuBH6yYZTTog4fqqbVr38LyKqyVc99+hlDx2DWiH/hLMh1/Ht17n/8o2UinzkScYcwzOnVfQTgXZ/bPHuahf9eVF2Ek0kS+eZq1x4iozgbK2RV3aqzDWNiAM0A3PqZRu2j1cLZAG8TmUOQYthHlbQUZb9TFW51dSmuPmZ/wGHLffip1+Kq2//4o4r/ZHwE4iMQH4H4CMRH4LdiBOLg7W/FY4pfZHwE4iMQH4H4CMRH4KOPwOnD33+i98ZPf7Ghrhgr1yGUOdiLTcPmRvHm9UZkFFXhnDY5aJxog1ib3tp40i9tIGiDwEJzN2dxijSuKhLXLHmDqDqUzX7y8ozs2d8jnlkUKTS2wjRWDKsxQMv5mB8LXYskY4FoASiMAt4icgCyBEzB5tdOU9pNkzEVBWAKYKQ2HjVrz4kFppOGngdAybBOxqZNbX5DMNBNqIhsWPMlcL1m7Gx9WPh2kfU2pRbG2pDR4F3FKQCh4c5LXpaNvwLgnSQjkN/XryQUBVYa2hmoKGPk646NRmic0DUEwNAMRzuqnXzAqBSsHoOoreZoQiXaUmVkKoJKgwYT6gCrqrsS/WTMZQFcoWSjmWwn4zUdq156UDI8hEVddNb4szZXJ8nwU7szfb9Mch8ZDYn41ApNLXSxagYItwJmhrGUHhkdxQavQGWt2PwO0ZxHOQBwrGoHO9a2yWTVabZcYWE6ahs79nuDjAPXiW0sfWwaYSGaw7w3jbluft+VbaPZWk1DK4xyZlQCAPfzNMdi3K9NY75oNCrYnQgoZ8Y+2UYnUxVeiSgdNb9UO3GaIafZvDasr5PxvbOC8mpjSb/V3lL7nqqmUXDWAfhr4+8SeF0bQJGq3WL6+7y+ZpcpgJ2uGbmA2pmZqTKKxaWC72ox/KXff0J6Af5+/vIumTE7GWe1c06QpsYlNO7tsu+DY8wjcjWrcmQce8tL2FDOJjA3sWFW1XAKwHxhfpowxFja+rF0HOK5z6Gyc6EOscjqprXiQTm094MjZFqmSQOZuukAIhfPdcmFc62GBZ+L33XSCJyj0Wyn4eckt9CkltbkbIbo+AYBkDTDtARFWVlRpmTQaM4ClBCU5f1HjspzX3pTmtsjUt5UJrk1+WJz+ZmH6bKZHNWhAdQz5EQmoahVy0zNEZwC1HHqHNeuIeukD6Xw9DRdUzIpTQDVuQWlUlrpZO51G2oQVVuo2igfQPX0scuAFl1GZmwTVokp3KOXXMny4gJIE8xv1GEZ5XmSjDpokJzEszuPoYyzyDma+Bf6AJwB/kuLAGFpFHuwHrdhvZlGRrACY2r9qc81CeWrBSJGkoLyqGzVdzuP10/GptKvwHwEMARL0RBZg2GaiKqEnxj3oSCfJ0caoJW5aEfx6UqewxoTW0XsV6cAfS08f22qqhrc58cqWEOwebZJ1jlZXJpFNi650sO9KJVSsa/Oo5FMxjJglAUCgY5biLUS4fmMAch4sNGNsc6NxiwNVxNzVdvDKaiEVG2kWXqa9TwX9HK/2XLrshLp7Gk17HbdafnSj6KysiJDli4rljyAmJL6IklAFRglz9SKLXBCIuv3+qAcev1NxtcP2MwzhFCy/c7t5OnGJB0w3UZud+f+o3Lm3Q+wNHRJ4+0bjea0k5xTK9/fA9Rqudoh69c2kFG4TbKXlqPEPSU9N9ply7otcvZ0i/zTP73B3EqTL37zz6WY5uzl4wdkySqyOXMLZKDjinzny9+TeVRt6clZKMrJqgSkasBu/PN/8glxNhUDAkBAgRYSC6VLy4FW+dpXvi0nrmr2qAMQkOw8arKdxrACJRFtDtNENxrT3IPaJuuX5ok7eBY5qLUyIL9YcVBo2lgrj3z+UWyEXfLeN38mP/jRfsBVQHXKw/SUTzZuLMPiVtXk12TNpibJwf61p++yZKdmSfuVIaxHqwylbFcnajnIFhPY42qe+tr1K7HVzab6mKRicQ1AzxXsYI9gY4plOUp6zTQuKCxgXvkNUFYJPLon+SE4KHCr6iT984dkkiSegTbetS5pg1szxJWcMYHSV++7clElCthhA9xS20y1p8xGwRRg//CyR7hY61q7wpB90gAeEwBS/djQat1OxnpzGPv048fOyaZtt6BsHJQ9b+0H7KwAlEuVU2fPoZBPl+JCFP3UrTQ39vHsM5pJmg4BYh5y0AxODIcOnuJayLeEiNDb2wsAhVsA4FkXds6dADVl5eXUslTDotZPvIEDpaQf0DVC7VHAWYkGug76eicM0GQKNWff8KjkoBj38zzbOyFdEREA1GHkkTsBJMohqWSnxlAU4wRBvvvwGICThkGyX6ttcgK2yWbIE6UF8zxHzaScx/Z8ToYhKxlkHwhAdhwevvnXT8oGVNind+6Ry0cvSXg+H+JXEDXmgPyv735d8mqXyaGfviqHD53Avp6sWEC8L3/1c3L+7Cl56Zfv82e3PPzEOqzGqwACz2Lb2yEBgN1laypl23byXEsd8v6bB2SGzPLMzBxqCWOGYjCTLGK18l+K4nAWYkRfbz/rNhdFahtkpUzA70y5QMbq0QPXpTSvDmJAv5SghIR6JffdfzMqWo+88sJ+6gzAPs/dil1+ySIboGsatRewlciGftbTOPVMfzYzM1MaGxsMoDTEGs5BFW1irIAVAba65dEnNsutn7xHBi92yI++/7KRR5yVAcGArG+t5XYAuQBqzHocGDRb88Sp06zRpwFQPZBtXuL1CqSMPezEsRPUowrDXrvtRou0X++TOx/cJItra+RHP3iBPdQmGwDX9u7ZLTXVi+Tpbz0j7/7yRQOILS+tlCtXWgEyW+SB+5uYF1bA5kuydl0DubGN7GeXDfV5AoeCEWxyb1xHVUzddyZlo1aEKORi/kO46G7zSDZ1srA0RTLdOCGgsj7GOhzHonhJzQrqc788+sitAGUx1LAdgLuo4we6Zev2Rup7t9z+xJOcD5LlF//wHamrXyL1AJ+ZtVtk9ysvyt9841uUFc4CthyiEKjZnCdMnB2UwMFOwBkAq3z2VivqxET2MLw6qP+4VOgGTm0fBcCdQjnsSAnKZ55cI/dvb5KjqPkVXFRyTmPDGs5uEXl/x7tyz123y8ZPbZaO89cA6t+VK2cnpaSgSL7whYchoo1La0+nLFm9Wk4cOCVtZ68BiG6WNIgQvePj5CYPyTgECDv7bwhwf9NN63nvEbl0rUVysopY66MAYxBUqIlKJphF3RqiRixduoRa5oEg0itDgyNShyo60ebn/Dcqt99+J8/mEISwIs5oo1JUni4PfOkb8nd/8Ffy+ptnpZrnvxLr/gxyjvs6yWqmBvUODxs/X0Ju9mBbC/nOq2QSH3Tf1BRknWo5wrrq6/HgblEga8lk9uNY0I46NsC1pGMVs3plDefEALbG7KdzVlTcFwwiWGlJGTVD4wIgVOKMoHb96lDw8otvSVPTSuaDnVo5wlk2jbNlmnH+aMNyeZoz6uVmXRM+uefu9dRHIQO6GYtnB4TAermCE8r3fnFMklC/ZrNXRKdZO8VKgNK6yRhpPMIo+05oIYLFYqeekW88DzljZiYKeYjKz7ZvgTSp/69KWd2/E9W7mBkSxBVIP09oRIgqtQ23Hj4vaFa2BWKll5gA7yTAP2f14pIsA+Qc45p8k6rshbikZ1NA4gikMI4i1BqtiJBW9GDDl+59H+4dCsKbmOPAu/y7nov13/SnPnSq+YifvfRzCEpePcNFcOuxc35yoxZOg5wQYz8rYI5nkw8NRwSiHJ+nmP8ZGdmsWfY0Drk6v3Uf07PYwhfjwH6r9+jg81Gay43bwxj3CJkxJxNAmzgY6m3/aOj3Hv2LV3/yEa82/uPxEYiPQHwE4iMQH4H4CPwWjEAcvP0teEjxS4yPQHwE4iMQH4H4CPxnRuDAgQNmS2hnb2HKcF4iisTBvhkZRL1gilhh4s9hY6x2vrOGxWmMboU2xBWI1MbGAnhL5h0ZnbHMkDSSa1YHaBShGe6nMdPXNS0HD/bK5X7yXAF+5uw0aGC8z2MxzKtKCkBMMtmiaQ6swGyArTRsxmjGRdS6l+aG5qHaQRCTaWhotmwKAIuqftWKV8FPvQZVVCmIqE1QC0owIysXZVIApeBA7yQNZhN9PpR2gI3K4gfFpG1tkmSalllp2DQD8nm5vyhNRO3K2GjSpNK8JI6Oxocqy2i0ziggjJrXSpNarTi53lkaLPr+ZvJMfdzrGGBUkCYQ4VlGdqwTG9KaumwsnXlLGpNqaZYAkJiI4mkE5cykByWsKkxpdCkwoiqBFAAftVUOAFxEaZ5rQ02BVjMKGTdN+fb2DoBDbPTIp2sh33R0AqY9YIwZIC+BZpIjyQcQgsUjQIyNJqcblc/o8Jhh+5mJ6rcNG0QFIpbUo2JDETlNc6tueQXgk1Uukj3Z0+sH4FGLXEBovlPMSG155hHUPbSuAOkAqtVGmSaW2uFqdq2F+RCm+aT2bapgS0FtouOyoLrVe1YAiHFnaHC3oxELsM4YxwArrLyWWifb+YcoYHFAATia78mMsYPnWgCoaKGZeB0rblVW3om6cBal21GARhMARg5N+0ks8FJQaGcD5HS2DaD8AGBAOZSADep1rKoHAMqTAU5tjH0MQoEFhVamC5vvxWQNAnx0obxrbu0RR5Zb7r6jCSADy8DXPpDWtkEpXFRM9l09quVJVJVdWCRjlYx6VcG3EI1+C2CXA4Bvlvv3TGI1TNNZbandAM0mspxtNL+zctJQUJD7COhmpoHuvzErB147JEcBN/w0eVNznCg5a1A2oW7KigFgdaNudtKY3YTCBmtZAF8vAKMqumcAdPt7xwyQ3IEMSdeAizFYXJuOpW8KDeAqsTD+Iz1XACh6aKZmS0ntZnn7+R/TTJ6UReWVNJ+5LpddCgAf7YDQ8wC6+udZAMe+M80yPRqTa/0hVPOd2PkCcJLtB7oOOKJZxliKQjaI8Ky1cWmsPRQjqYxLJs3hZA0F1FxUiAUzNNctWM5mMa5WVMOqfgzTjI2iJB9GFZhIN5aXBFxVe1uLlBa7IU5ozi02ydj6arfWS6M8qIoYbdDy7HRd5aWnLFgnA3yN0fROYG3k5TLmqQBMrO8IjekgikD/tDb3Uaajmg8yp0yAe7MwJ2w0SzW/O4ZsaBiVkokakwVgGMH2VOdFJaqnVOZuBKXR/Q89wPwYlf27PpDbtqySCgDDYc+oVK5eLIu33ka7FDv46Djrq01ivR45/cEhgHe3HOD/16xsMoC36QDjfst6GcPS+o0XfiVjWGHmo85ddfNaxpTrnIrJxfOtAHVDUlScK3eiepqY7JP+8V5xQFBoqF4FCH9RfvzjE1iNrpQvfOdrYnWZ5fm/+bqkYx97/1NPy1DrJfnJs/8sY81kD1NXCnid6lVLZNnGJbJoCeAhdtsEl1IrAC2ZcwlBu7Sf7pO/+PLfy+ErWIkyD9QunjY6axMgm2/N/lxYuwvgrVox6ppWQBOtObUbi3PcCSpQkj748Vtl5SZUbXMBeeHvX5JXXruIAjnfyIEOAJw3rsySFbXlgBjjcrmlTRzuRHn08W1k3nZLLKCkBFSMACFqqR0GcFDwJj3Dgeq0njqBWy51sRJV3NvvvIPTQB9quqWGhWoSdVitxJVAYGetqWrW652kCR8yADa9XnWH0Ma7/r8DkDwZJZpmxMYAApR40c01dHX1yBZUcWrJr+CLFevvGVTwFShe03gdrcMTqOOUbJIKmMeosP5QnDI2NhwilMwyR52emvBLB24GmTTLh0ZG5NzRK2Qzl0sWa/TYyYvMtwD27WQYQibxop6zYC1exp9LSguMrHQz8vWzp65h3V+AfAAAIABJREFUJXsN9eRKw14/iOMEInIANoAblLu6P3R29AF8sGdQq6fICbUCWswy9qo0z8Uyd5x5PTSGihoAe5w9fAZwNyOH/HYIRn0DDp4yit1fg7cplPhKakeuWwxV4fgUUQETZgO8TcAB48PMW73n/OzwvypvDfCWs8E86y+mzguAKnMo/JZVQYKpziOvNEkQzLOGx7G+H5PvP/cNxjJPvve1b6G8HTSA59UQFZ58+jE5tutdbKLPo15cKtbkqCyvX21Yul662I5aOEUe/NwTPGPmYLhD3vnVCTl/ukNKADVrFwN+kvA8y943MTFuWILOoLq+gS2+1ZrCOF7AkrYWFWwtoFIHeaZH2QcyIX+ZpJtc1NR0m6xbUwWpBzD8xoQMQugZnRqRmUGyPwGKs3McqPvdhqJflfiaAdqD+lQdKr785S8BMO+RDz44KiXFAOouiCMJqVjMjmKvXwC5Io1c2ipAqrC8/tIb1Ek7gHKBYWPqxD0AboqhyI1AMpnAWeOeB56Qo4dOyauvvoXVbj57ew/W8HmyBkBRSUojKNHPQQBoWruMtVAtP/vJ68yLeVmxbIVcvnQFEHNGvvrNpzgrpciPnvsRaskZQNs7DNvzEECxWslOYtOttTaD2IRWiE3j5L2nQETTLHsPc7eve4Z9Nklc2Mb3D6LatKfj5qHZmTFZiRvBevJlp1hf7++9JG+9eZXceCfgZbKsIwogjT1kUeVi7rFQnv/pL8irdkhOvh0iBL+Pdfhrv3gVK/om+fhX/rvsef1l+erXvs8+hzsKJLseHAhCzJ8I80gdOqKQD6jkKPs1kxlShiqE+RuWJZWHPZZc+jQOemr5PAr4yMlL7r23Th5+cIsc3ruPvSkEyFksZaW1cuzwJZ7RQTJf7yDLt16aAcF37TkKYJjKXueXFUuLADbtcok5s+72rdTpEdn/3j5jT8itKudMyvMZ7kedniK3YlV85eJF4hpyABbDKNQnGctcIxdZwUhVvK9qagCcTEKRfFxuuWWrYc3e3tZr1IW83GLZelsNZIUWtkkcVmwOLLdbDavhG11t8tTTX5CyVXfI05/4YyMztroi14h5wFmbM1Cv2LDc9qH4XYZNfDJOLQH29LqGGogFnWyXei5zyrFDl3me2YCn5BaX5cvZS5exIB+mns8ar2cG1BzHxj0nOwdgmVx67HiTHDwjiC1udwKkvwzD+vmRRx6SZ5/9HuTFKUDnes5NEdYWqmuIgQWQpdQmWq23B4ajqG/bIJtFZNmSauqmh9/Hfpk9qJ+s+H2nBtivnJJE7nAMFXnxImoYxLgZzelmr/aMA9L6yD9m7BKtQUiRZEKz/3PkIYpinvuap+ZyXsd1JAJgqTVRHYBs6nZCYVQQNdkxZzgCaXS91qtMasY8RMBhAHNOwqxjCFLMJVX6Dg544QeyDyRBLORcEoNMphbuMxAIgxFVcrPR6YePf/O1oKylAkJ+4jRvvL++74IylzOPMtb+E1/6zOZxt5nnPtw40WQTfSGQVE0JQalfXMn6sxsOFAbRE9cEPffpOOm96ZcCuPqtAPOCww0ESyOaJYOxsMnly9fIW86XdRA2wuwPkxwCc0Mz2Td9/aCaWcS/4iMQH4H4CMRHID4C8RH4HRuB/9yJ5HdsEOK3Ex+B+AjERyA+AvER+F0dgcPv/sMznZd/+rdb1hXRSHBKR3OH+EbxjYsBqNL8HaXZ41ULM81SBawz0dzXZob+2QDmxC3D0ot9XZLcvKJWMgBENCcrNhnBBnJadp0dlbYpmi5Yd6naQ4IABYkeQLpZQfRI0wIAElBvBiXUqGeO5js2wIAHERp6gmWvFdA0jSZhmQvgT/N3aVSYAY7UIkwbFwremmnyJZi1saMWmdgf0hDq75mUsQjNarVJBYxEvkFs1Sy2n1by1FD12makh+ZfcJ7sWtQddMAN8NYJKJGdbyHrDjWwFwDAr4rCKM1+1K00R6Mw/hEtGo3GEL8zTJZYKIYF6xwKEZ0k5M3mkbNaWemmuT0tqTTq+vuHuWYb4F6WAdyGUCspk9+GUkAtoEOAqnm5udjQZtLYpnOFDa4CXpoTmoalrwJlPqwW08hwHKLp2t7plymuS5vqCCTFAoCemTdH47gU69sbXDegScMyQGxAUUCwiGUM1cE0zX1Ul7yGBzVlIuC0AyVQjPtvuTYug1jAxnifGPcaMwGiAg5YAXVmAQrmsHI00VydB+Q20ySyAjxYUTmriiwRQHSOZmIUIA9hB6AEAJkq4Xgtta9Ve84YitBZBi1RAXeu2UYnFnNmI4PUaSJ3E+VsjP9W8NbGnEKcJMUoTKyosy+ST6v2pE3cm88/Jh1jHkgAZCW7MheAQICPzNRkmcH+cpo5Z7aFpJAsODOKz+soFzXL1ZmA/S8gSxL2uC6a1RvW5NOMriKrrUtee/kgYCv2tfVmuWVTo1wFyN6585JM82zLaXjamO/TZA2DB2PxC7ANuWAunM41TxpNUO3hTWGFrTad2TR2U1OSxZGayPPxYQUZpGFZLLXL66SsvlbmANUtNN3HjrbIW3/3KzmG1W3y8nypAESoxjLPwr9HIz7sGNN5djRCaXBO+yAlkBPt9cQADloMRWgxlrKzvHYElXlhiQ0LxVLUjuUSBizoar9oqNdXrFwn1qIlMnRwhxz8YIfkp5cwd7HJpBHbAKhhYjyGol4xOxKkFJWzDxD7xoVO6RiflXNt09KMEivCONtonHLDhrpR71WVfQtNQ1WOJKCqsaHuSAW8VQV8SAZHUaJCUsgCeM/LA+A0rP1ogoPmRIy8TlXTQOgIqF0hxAzA6uxMmwSnBsjoQ8WM7bH6E4bVFhFljBomRgH4LJYw2Zw0Melmq72woba0qRqSOWSP0MCl+U/t8U4CArOup1Dee7A8FeanmdrjZy0pGJCAOn4Odeam9csBLrPk8PGTdEKDUoEqaBF5jwPt48xVH8DnIukl8zY0GZb15EUuWVwIgHJZatatl3rUV4eO7ZIabF1LS3Pl5We/j8XkFjJNF8uzf/MtKWBeZKMKVsA/pSBJ+sjJvdLaJWu2bZVbH35Ihq8ek5/+8BWatxnkRAuNcQ8ASQVWrfkARB0GSFqYRfbpoYtkCY9jfb0RO97tEoCY0XX1kpzYexJgPVvWbtkmO996W5oBvxIApyuxWvzUV56W7LpyVHXUR0ZwjnVrTiAXdLJT3v7Bs9JyuIW1miTnUVe3jIYMVXNE6zrPWtcn5Za1qbVV7RhVgQSwyPUYZAxVCDGGaYzn3OyElBRisbqW3FZnFPW0TVquDMuBwz1idkIOAOgPQkSpq0uSxvoKab7aKyfOtElOUQYgR4lh/1kCoDEwSMYnebIBwOz+/l7A3qU03J0oWSeMfOfSEuyRQ35pbrsmLpRfS7Gq1eedQTb2FIBjKup4tTyeBnDtQyGZCKCan59v1E+tfbpe9P9VAZuIoswzPmHYXZagONv7wT5qItmY69dgO30OQsCIoeBN57XV1jcR0lECe4K6LNhBAGya9c4+5QbUm2HLsNCAT+VndaBCXOvxI2ewEV9Qv144cQ1LT7MUkb3ahaL+3PkO7InTsYheDYAyjE30KZS36YCWy7D0pOEOeaHlah/K1DPy4AMomSFinDp1CsB1BBAxRbbddpNhE33wwFGDoOSbCkLogKTD/pmOXbvT4TIsR69caga0pY5Qu8fJr1c7YUdKiGvwypAnk/1pxgAtVGeWhPK2CnV9PlneHoC5sSkzgBjgNWsvgXzKfwVv2WOyMmawLIeAxH6m4O0I4G1EHRg0KZrM9fkQdvPYJi9i73PpuYCxswD8uTKtgNF1Msnz3PfuMWp1rmFZnZ6RIg1NuYCQXjIaC6QKksvJM+dlUUUV2apYuKOgtbJX3ffkZyS3skw816hje9tl386LgIb5shzikSRgCeuChAMIr74dan/f3wtoQ15z87VeWc5ceeLTW3GfGJMXnt8lIe5vVVMdgKmfPXBETLFRcqlvYV5kyGkIBJeuX5GJNhNzrNwAfNSGvRNFeG6eTZ7+xuelp6NVXvzlbnnqj5+SE+SM7t55CDJGGXsBCv6QqpKpU9Tw8ckeWb9psTzw4L1yFhB/965jAFPZAIqluGUMAug7pLqW6AOebStW2enpRdLaCmkDwCkMWaqG9duwYhn/zZwmHzkGeWn79u2QxyyyY+deCGAA9MNTzL0siD8FcvzMGQhJhfLY448Y9uOHjx6U22+7WW799Cek+8QBQLrrhjuHkiFSnJly6XwboN8Y2eRzBnlAM0h7O33iGQvJ4rp8udF+nbmFSh+HCZstKHfcXS+3f/wW8XS1y8tvXSZHd5BzEREKAPxF7D8V7JOF2OVPQ3R45/UjOE7kAD5n4VpxxSC/JQaCqJzvkgrG/iv/43+wrlAgk52q7h9D1CK1/44g1Vc15BwEk0RU1Q7AMosqbgGirKwvJyQFM+cSN8SOQpSFI7ivBEKc9chqzkgPyfZtayAYoJZOppZXVFIfC+SNF/fJKy/tk603r5J77rhVmjsvyLW2Zmy1AcH8ZnFzDlGSWzvRBrn12dj9O6gDl6SnHxKI3QmWBsHOFpZbtpTKZx67VQ7uQfntI5vXH5NU8n5zskpQPh8yCHI+XC2Wki9fXpmPffJxVM6rDfJdEHCws20Uq+FxlOWQMrAKfuuNPcwFyD2c6ZIhn40CJPeTG/+l//k0Z900+fY3vyOd18gpLVmOvTbkutY2mefMGmAPK6DWbairlfPnT+J2YJWVjKnGFaid+YWzvXIYtXVWSZpU1JSKhb01QK7sZfYtO+s5hT3Sz7pdsrSOOZcuZ86eNUh8bizh87Enr6goMVxECqhLFsgqRw6eYw5AWFQ7+sCErF631LDzjc2rkwZK/al5CCedcvpEB/U+hZqZzN7i4zlGZAqL6jZqiR1gPzE8whmVs35Bvpi5hgCkJgUlvR4AyLBD4+ch6YBSM9/GiTrRjPoohLt5gOQ0J6Q5WCZqnxxStS1nfgt13HDyYKdKToUQAZlG1btRQPUU6r0dcN9PzQ9wnlSypwWwOcjZSGumZva6+dxh4/ygTjMezgl+yHGkdxiRIRSFf/2oZwC0fJu0nnGmUot8VeYqeKvuDf9/wNsIc9wE2VMdbvIyXYbydmZ6yHBNaVhea1jpd3R0LTieQNpZiIlRIhVnbj2nc67SiAHdl/V8xS0an4M0w13jCg4dPml8nrj7vttQtYdlyDvz9d/7q3e+8bv6OTZ+X/ERiI9AfATiIxAfgf/bRyAO3v7fPgPi9x8fgfgIxEcgPgK/0yNw9eqrIF8dVwuzPCXe7jbpA7wY6hyhgUYeE03Q4aFpmaQRohZfCTTSjCYgDX1tFmh0lJhUiYiCi+zEFSsKpLLcZTRG7YgRRgYicvTshJy4PCZga2JBNRbDUjgwi1IPlKAgDWY8tp1WGuaT5DOpoi8IsDn9v9l77zi57/Le95k+s9O29161WvVuWcWSi2zLBTAY0wKBOBBCbm7gnkByTngRuGmcJIeEVw4HuCRggrsx7lUustV73dUWbW+zbWZndnfq7n0/35WAnJM/IK/8Eec1a4Sk1e7M7/f8vm2fT4vS4Ik7AKEwOKURlIM6orlAARzeEPa5NjLsgE8KMCgjX7s/2uhLpWI0jJdQRjjkKkqSmVjAAITAiwAPaqEJeAvwkIsiJKXKYhRAizSJ1HzMCvioqrOgL4aCtQjwEeAaizuQZpM1aCPbdh5QZwmlqMXqBWSiSYviII4q2WKhk09zyQ1r3g/4W60N8QoACRpcLmo1Dbjnornl8wEyYJ+ooLda/WZogkXCcaOIVVVvVXU5AFiUdrjLZAGmQEMVJLXS1LRpwbF+HhwZo6FM1m0M61u1iMbuzoVqq7HBJqXF1XL2+GVjobl6FfmB2P5NAnaq1W8eTT9VL+p7eVwB877hBTLQqMXEFKrPAayp7eSTqqJSe1VYLGuTTH+lUQ7rL1UdWKi1WlU7aNy7AWU9jmVVjNrATYZtxubOCyCYh6pYc7imAPPCAJAKtNn5HguN2gyKW7W4Vls3PxnCHuyUNQ/XAEX0xFSFHKRhqI+2EwBWwfy2pjYapzGa86OSQdmszTzN79XGmt+P9ShjR3MgFwC1q2uDgOfFjN0hGRmYRGlJg5DB6g0ALKCK9ZOvtnfPVr5+Vg69c5hn6ZEyVLJ11QDJOQAvJ6+Sn8c1+wrEgurbrfeEAmSJRlkCcNFhcRlL5WKUpQqeWNRiG3tSu6p7eUZO6jOFHbaFnMIV5O6VVJUYRV8BihQf6pUc7DznUK785NtPyUuPnkMBRPYt2aRBrLwHhntRk/ixii4G/EGFjS12fl6lUc2+9NIBM543blqt2AjjmvFBQz9D7RWgmgPkKgTgbEKp6AfI8Bbk87xscuHNwxIZico8QHYkM4eqscnk7iYBZW0oOlSxFxuPyZm3j6J+nZWOkXk5SPN4IeUD+2S8Y4etZIVFAMJfkCZMCp0EULzX1BRgq0jDlHy/WZRkOai2KrCETWVmUVcDbJCfGgJscPE6mj8Xm10EaF5W3TqZF6Q1S19oGuUkM5HBpzPW5C4z1pZ1MEq8WAYTAzRnFVBTFZs2UJ0QICwQClQxo/MqzTWqQieZpBubYs0CcLOhkE+zVthocsZQJpaVuuXZw09L/4lu+dKDXwWcm5Qbb66V/FIXoGxYIthdMqwBIVzkJDegtrKZ8THSj408jdsxMpVVTfXpB+9jHp6TblTAv/PHfy3DZJ3+/Z9/jbmYS35dJeAjys9EgZwGUC9ZWSRf+cu/5FZ88tr3H5J/fuwZsnTzWTshSgB0rl/bxLo3Im2rUWuW+OX0qVMAk/msRXUANJVyEnvZrt5OPpcLEJuSyVGeN8BImFp2909IJU3ur3/7j6Vqd7OxhNV6JQBnnc486Rudk2e+9bB0vXPWKOmTzJduGu+aORyhdilu1sm4dZu1DNWT1pK10gLhRIF0k0Ko6xsPPACI4uO52SyAmOQLFmJTGcCuvRKr5DTr7uFjHdjv8lwg6mRQLLaQgdmE3Wdf9zDN6B5jQZ/mtT74ob3UIinDlwdQiq3n+44AvDrltnv2SU/vVbIKRyVFbdLMt0UIDw7W+5Jq7CSxhK8id7MJAKOnvd1YZhahZtWM2EEUlV4yQtVqVq2YtdGtKlwdK0lAVx1TM5qvCZjkD+SSYdojt9x1NyB+SjpPdmKRHcIRAMC1voRrgQjiDBqgNwWJIhdgYg6kXa2S1SrXzpxcwsEghzUFywGTS/jP3/0xyrhmrMmb5OCrqN54XjfsXE/uu18eefhtWYxaZNdNm7hGt7zyymtmLG1H0XfDjjbWbDuq0UF57NFnyQm+GVVunRw+8o4ksWwuhnRTBThmBRgMsaafBHwbHcICvTwg5RAnFGhcs2aDXMDO9CBZlhMoixOAJ6rIrK4rlBhzsGsIsCWcCwlHcyd5voCdfogcLdXMXWyP59lrIpArruKUEU2yD6htqC3OmsZGnvJILg+/oQZwH7JMH5m3oQjQroZds/ZAm5AAAH9zGdaqEAzcgBzWAEp5SChrVq1CXd4po/2quF9EkYo9NbmTEdbHEr6+sUkJRT7+XED27UkpKSnB/nUU0AjSAxmyq9ZVymf/4COo0S/LwTfPyZkTI4xDsnCL2cMtfbJr4y6sZccAos7wjIoNoDM1FUbNPi4VLQF58MEPMn/98syTr8pFyDIrsLh1QTTxMF8mpvoArkoATBpNDEN7+1G5dGVWVqK6dmMJPTQ0KVdGB2Tz7W3yuyhbh/o75dUf/FS2ryWT9sRFOYfVeTCAhXcReeSAd1bmXFlZIepCn9S2VDJGm82a9CS2zGdP9Ugb751KT0s5GbI3374GO+SYPPXYOxBZmL+1uYBfdTg/HJEvfekDsn7DOvnhd38gI2MAfLg5fO7Ln5AUyt5nnngRq+hKOX2xUwpKy+T3/uS/yre++afkZo/IA2T5+iGF9XR1SbAsKM1bybkmj2ISkDgWnjSAcDnKzVNnz0PO6ZeZsxOsQbmsjU4AbYg/KDEra5upi2aaZ2SCZ1ZSbJc7710v+z+1z5CRHvrac9h2o56GfGNnTysrd8lHH7iFM4ZV/td330AxHSJbMyMf/fDtnCOvyjjWvSlILK4cwKnYjOy7Yz8K7yX50SOv4rzA+QnXFVXbOtmHNFNbyXkKSKU5a+iHkzMG0J0UMM8crBf5uFtUNeteDwkKopHa+GaYly21JfJ/f/EuaVmfS/QHylRSPV9/5Yz86AcHZRXq0Y99bLcM9Pez98ybPUr3tWnUs3H2iQiK/wCW0V4cLaI8iyhnrznuvz8EoY91bnNTkdx/93biJQYhLURR/ZLRDujbiF3xu+8eNxbsam2bw769cgVkjf52wGOXsXYvzCOSZCQuzz17QCpbSmTbtk2M1UMAyLNSVVlnzmFWyBhHObcVoPj96t98kXzvXvn2X/1QIqP5snkzxDZbHsDzKPEIZB+jHN+4cYU04ebRcf6UscTdsm0lNrtBFK1pefqptyBBEEtCXmpZRa5U4cYyG5lBfd7HOs55y07sAPtLTU0Fdu6n2ZdnOBOzBuQtQqCoZG5oXYdRsnO/jLczZy7jXuNi2U7JHRACNm9uk/NnD7GPW8icX4ld81EZIxpkLoyFPGSVNPcSg/QwnGRvAhhWAiCeG4CsbsbAsvvNEjEpc6iao5GEASD1fKqWwCEAXbB4uFSqtVZSJrngAbJwAa4zfI+Sw/Sct8TY0PHJYZKzPC4+PvKF+XMaJauT/d4CeJlAbTwPqVBJhPpzg5J59HfNSdbYlECwgLGD1fMIERGc31P6mqyNdgBjo7bVWAiV8/KGVnWggeCgJDJzGuHflsHUX69N+ss5uotcmxuCaoAzeQVqYX1fGwTHesDxypWlnFunUW1DbMItQs/HVtZOD3udOgjpGUcJdAra6nzReePGjUSzUTz+EpT6c3IGQte6lXVy761bZHQmOTLh9q/4zJf/kTvOfmQrkK1AtgLZCmQrkK3Af8YK/Hqnkv+MFcjeU7YC2QpkK5CtQLYC/8krkEoc+sbw+Sf/m3u+VyITCRkgw3E+ojmkmskaR/GYNJmrcZroamlqAYSz0Ui2AmqlaNbYUJ3GAY4qKpyyc1eLaewkUEbEUNJevJSQFw/0SN80lphk31p8gAZzGfE6yJ2lwVVEU8eqylg+1CZN7VVjMZSLMdjwNHZSAKJOWOnlnrSxjVRVmjb3FAzTpkVaGxg0VWyaiQUYSi8Q2zUblpg0q2MAPcYGTRs9ALg0QNwASKrcjKPSjKv9mYPGEA0dq4ITvF5hME2jPA/GOxauszOAFDSFECJHIvPiAKywohRVy9MJLCvp2QFr0NhCaWilYR1E3ZCHQjdIJmcBsmIvKswI1r5hQMKiwiIAA4BtGsvaSLJwr4sAxlaAQM3z0o5QaTmseRo4Eyhr0jR3rGQCq2WpWqgtkS2cpGEVo8E1OIiycA51AoCyCwUtODCAAQA2CuKuy4PGmrWK5p427bRBWY6KNS8/SMNwgtfD6hJAWsG0RQfK3rxCLABRGPXzdwuAK00z/Z8ip8rw1196GFSlhLHL1cwxE7DFtdPs8vI8AgDiDlS4k0lgHoAOL6plzT5TBe0idnVqrTxPRpeFsWOabwoMABapQm2Bf3OoFTDSVn2mTpp4FgCARRQ4FeSjKXjc1zcIoK33RxMOhasADhdgGxuDNDCMyjsAGOXmwZvsWZQmdlRsjU0lgEsBuXL5Ks9AG2MAt7k+LAITNAGnyamrRtVSC1AwJBfPh3hmOXLjjpXkaGqOq0teff6cdPROi5XxGV+YARiAZGCstwHeARw95GSqPXUZnqP5SDnGhodRPKPuxNLPjbo3RkN5kUZ6oACbPlRmmqVZXF5h7q+ovIAMyFXcZ0Be+dt/QCH0OiBhm2zauUrGw+MqoSCfsRw7QjJuGWRWi98oeM6daTeKCwVoyxgrgVwsL7FsViBb86idqGR1jhRgi8zApRm5ICs2bJB5VFZXL/TJzOiMhCEUBLE5DgK6+fg9SdNSLWXtjKXxrqs0VeflEvf96tE+mWKMZRh3aZ6HKluW7fmW7XQVCLMyb+gR0yT2Y/+I1ToABkMCQFKtQa18zgNIggkmGdozAMcKODtQe81Mae4eTVvUhWqfHKKJP466OZ3WPDudCsuNe32va59AAc5zV6U5FoluMkY1V9BkvjGPlhS81Q9VdjPGtEYKADv12vkcMLxptlohDVhSC7KbPNX337VbDr1xWJ574h1AZJt85nfvhMwxLT999oyxYbdCXljRXCkf/+g+FHVkR89Osm4E5bWXjqOiwrJydS3q5kbIBRdk861bZedHPievfu8H5Hc+Ld/4i9+RoCdXfvQ/H5HeCyioAyn57T/6jDSsXy2Pf/sheeXJd8WGCjzHT14xoPWuXdsYlxbAnIuyCeVpGXmLmjGuwPwC6+pasi0Hr3bK4z95AlDJLds2b4awUCDPPv8mtrRYUrKG/cbHb5L9ZM/OhQE0A7gb4BoQvoqlO/mU33v6KQmdGJA1gMA6mbumFuRQB/cDGSdO0zfNvKPlLW5d36+Bt6ysFAxLS8Bb1RgpeMvQBbxlPdJ1EtJCfU0Jz5DvwZbR51WSh0M6r2KVOzzHnPayrs6iToOgwxxaYj3RvHQFWW/auws7x83y3HPPAIDOM5dRQL97RFYBLuUD3h1DEeYCkfRiLTrH+lWLurC4jLxlCDhu5lFBrgW78BbGKuAADe0cFkBV4WrOn4O6ai66jh1VZweYCzZ+j6Jq1JuL4nQwOj7BHjOPWrBGGvbslfjIBRnpHJcZCA4xyAvFKM8qavNQiXkBAiPMtyLIDj4ZA/yZYl9rbl0hNuaylddiYTY55XHWpZ/94DHGTJ2s2bFXXn0YwO7MKfnkgw+IzZcvf/PNh2Qa8H/txkZpWlkh3aiqRkZRf6Icv//Dd7JeFzCupuUH3/8xau4GwJVN8CP9AAAgAElEQVRqlN/9UuQLmOxzJWE0r6wx5IrHH38FEkO+fOh9uw1x5OKZ09xLg5y80C9D1H6WmkQA41LYH1fVF8o0a1E7MQaz7IfGFhsAXcHbQogpzZUBCSKLyzCHZgBvr+DqMJtgb2F9tlnZ+HC0sJJbn8M8qy5ThbUNwIM5q+Ctru8K8kOo8rK3NgLGVkPQygHwygDgta3Byp33O4L1dxlqWR8qYDekneHeMe5nUdaubZGmFXXUeMSotN9+9yLrGjnHrLE+bznK1FEUmWH5k68/yDoRkmNHzktPR1RGB3FTAPCpbnTIHXtugyBEVvnrb0HYQIWPArmoqFTOnD6L9XtM7r53m6xqq5UxgKgDLx81bhR1DZVSU1eMAnpcjh+9BNmiVbZsXc14H5f2joSEGR8uFKETvO7o3KT8/jc+Lytu3iBDHael862TYos7UcyOodgMcS5ySOu6Qmxpa1GeK4DsQwHfJMOhScZentx0zx3SfrRTfvCdR6iFVfbsWc2z9kllI9nT7VF57J/f4t5m5J779nL9OWSyPm9AyEZUkI/+8GE+x9z0kVlZ7ZQ2LJqDOfnS0Tko7Z39Uoqq+7e/8d/l4b/9qjz2T69hT15ilNQl7A/jsYicunJW3ve+e9QuQWYmh6QF4LyYTHI/+ZchAMizT5/GsrwT0g/gVMYOaDsnMdSIdtbDBEDZ9HBMSpm/+z+wWTZsXykW5vgbPzklb795HCCuGCvsAs4YA/LFP/wkrgN58rU/+gfp6UzKFEDeqtWlWHKXyBZIKdMgqa+98SZ7crV88vO/L3/PGvjsy6yzDnJ01T3FWLIr6La8rxjLc7Vu5z8PxD4PY8XP+rgE0OrP8cnunaWs6UE5fqoT0hJkHfYdPQPtu7VVPv7p2401+djIpLz1xkl5+QV1VghIEyQStYUfJzu2vKxYtm7cCMDfL1exLE7gpqHPO8zcQpgpW3Zsl1Hm/TtHeyU6NSRr673yiQ/dRJ1msXme5DzM2YTzXG1dA/a07ex7kKIAKt2sV1u3rcGxZpS5BhGEc0Bz0xaAxzz5H9/8HjEJDtmAI0qGveXypUucl2s4WyyhuOTMTU718EQE94UyufPuHTJyNSQvPnVGAjlxaSQv+gJkIY0ZSAOgBziH3nfnLVKGE8Ezzz3J3PfLHft3Mw43yPljJ+THPz5mnp+H88DcPCBxVblxpZgDyF9Coas535VV1RAJyK/uHUKZvoDbh58aVbBvW9jrpozlbllppRw9elJCuFn4sYxf4jze0lLD3h2GEBWTorJ6E+uQpG5ezkP65wXuZxjCXh9n8FmAcjukw5SS9Vg39LUVCM2wlc+Tn8wlmn0uB3DSwz40rKQrlpylFOdpzvR6vgqw1iuIusBz1j1fla96Jp0j59pH9EWuH/IioKUeWg3oyu9pSEhJ3jPJzwbq1mPjPKVZtXoG0O9nqJl1Am4LTjYxgFmiOzTqg7XczrMxGbd8rYu9j09qFosBb4FJ/31+EtQL4eyrOcqVEFcKITbMz47hQJAnG7aukznLHC4MV6nlIrbeBcYNwhBQlbjKFSy7mSwrhI0jEvuxj/OWH+eXKYgRXe2D0sv6cOdt6+UGXENGp5N/e+9XH/vSv8/FZ18lW4FsBbIVyFYgW4FsBf4jViAL3v5HfCrZa8pWIFuBbAWyFchW4N+xAtHR00VXzj58tsbbXe7IOOXSqUs0xLCIJKstQkMlipIhgvXxPNlQS4CZSNgUwzXAieajYmKLuo7Whn2OXLYGGtTVEhvrlFnUfOFxn7yK3eF5MlXHBBUBisBF1A0eVDtlNHoDIHxOwD61T43O0RQy6gsAUsCqeVRimsWojR+iEpcBKhrTdhpRmlllmjHa1tDTCiCQjQa0B+A4hIKvrz8JiKsNQS0UzQ6azA4UZgr+KjC6RJMprUAm6lVV82LYJzn8O1gbahM/Nm5q4QfQB9A6R3OOO5YMytQFrPBmyFtboMmZwX5S2f/aUbED3hYCppUDWPm8qihEKeLBMpn8shmULE1NDYCwNpM9l6IJqapDVQjQuwKE0JxHBYzV+hWLWZppGVSRVprsOQC3dsDEOPXQnK857NsmJkj7mwcsoaHk5Ou9NDaDOYDLAKsLKFHKaYDnoWpWQDU6GzXsfc3XjUbDRnk7iFIvg8VmIXmhCsROTcexwKPZBRCvekr6WzTAtDGkiJc2vQDAaGCpMlZzRpfUOk5tc/mcm3r6yJ9U5d4cDXw796TW0lySrF3ZKKtbGxAELMngQDeNRMYSgMsC/z6BfanJ7aKGmndM2x21mw8lKM8IgN9KZmoxwN+qVatpuI7TjA2hwCPnlSBhKi91KBLVlrALwHEREN5Bg09VctM0+eaiEzTCgtJQW8OfF8il66MOSZqeAJs8HzsgUCHZecUAwHGsSE8fJ/eW7u9KVI91NGqrKouYA9gBngbwxE/PTRPUzlhP87DcBBaqNZ2b2sQBHIIQEAoAxhfJZx0aVMUYYCZ5vSnGQwIAeh7VW1kF9so8CzvXWVFZaRQe5ahw27ZtECsN8Of/9tvSSz50K6oWF6DY+NSoAe7zyKRVACoEiBChgaoA/ujoNGMyYdR/+UWALICgbkgRXtQnfgCmMM/YSmOvuq6SZp7XqFLiNFGj5NfZMw4Zn4wxj6MoBt0Aq4B8NCwdDmy3sZy0ca1RlDhnTvTK8cvTcnk4ISHmkIemveYaK1iqc1Abhto8BIqXIj8EArKrc/wQI3gGdogMI4BQOTQkK1Hk5qKaTwHqxWbTJueTWc3z1yxlbAhpmk5C6phGMTSfYtzxugq6Xm9M/rJSRSW4yy6G2qRVAQ+KTOatDtBlC8PrH8sA5HIbV02Xl8d0AqtlzUxsbajA3hXgDbVtmk7x6WODADkFsn3fVrl8pVsOHx02z9rP2Fu/tpbczFIIH4AG2LZHmCdvHSDTFXDk479xr7RfOYeKEHB1R4O0bNklj3/nIcgUFrkXi9BT756SV144ItHRpHziC/fJSkCk1x/6kbzy7DFywVFLs4bNo7Jfs7aZMVFIRveQhManpHVFm5Rh6XsVsPbwodOAsu+Xm37jo9J+4BV55tHnZT6UQDndJn4IA6++cxBL2Rr5CNayDTcUsQbS3AeUG2jvkXPYIw9fBGhA3TQFAOzD+tyLpXs94OKFvoi8/G6/zAHwx0Fk46jbWNLFq2gctYODYZT0urKrAlObw05DbllCpanqcqATv0OasQit4xnHF6ZQnlM3SwDwdgrgA7t7lPYJQKkK8iKrKlxSjzIuCHlCc/v23b4fxftRbKjPSWN5KdbAgB0QhAqLSkyW5TzKranpCHPMI1s3N5MrCnCr2cvcnyprfSjvdW2qravm2WDvroQeXnd0lLx2JVjwoeM0H+BWgSF1ClAsWhVLkzMzrMEowgEuGsgldtPEn0uHjPV8H9bhY8MjgLeo11ur1RfZgASaT+lGSRwG0NG1r7i+QTI4RthZ81KozcNYPxcWl8pF7HELUMIWNbbKaz95nSzxc3L/R98nVhR53/3eE5KYhEAStMq6bWQRs6YMDPXKla4rspWszHU8096+MaxKj7HG5Rnb0lmsoAtY7zT308V9bti8gXFxVd56+4isxPr8g/fdyP6Rkheefp7rtMr5S8M8r6Bk2GPHx0MG1ChCCTqI+0LHACBFCoUXT3VZQJbAQh4LVbKci9lfF1jwp8mp7OoH5AVEXDRZ5Vpn9kr2BS9jpaYcBR3EmevgbYaxYcAU9gUf61UpxKk1dfnShnJ5XhVukLsKcXw4duwkOY4tEkA9OQsAdel8P8CLR1rYGxoaqhgnOCpgmX2hp1t237TdkJlCo5qJSWRDbFA+8+CHZBHFsyqyZybSkFj6OY/Myq49a2QHRAzNLtbM9atX+yErReTeuz8o7ZevyPOAtTV1AdmxG0IEz+elFw6w9ghq8HrGCaQvBvqFs/2soSIbbqyWfR9YA/g1J0889IT4HEHALaxYAaEf/OInpWZjg7z22E9klNzq+pJawCennDzVz96CmvSBNrnrzr3y/NOPsK4BerKXnjozzBrrkx237YT8ZZfDbx4k87hcPnr/zcwxohYYkFevJuTVF8+pMTzuDLlkLs9AqoqT01sma1c1y6UTZ82cSrLvDIY65BO/+QB7SZ388B8f5z5BvrCw3n/33TI6OSKPfP8AVu1xuePW1aiL6+QMoOzhU+1y3wfvISM4l9q1467RZSzkP/r5z0NKKpL59oj89KGHpYcHakcdPqZ2zNj3sjrjpEBWqORDlpqRzdsbAXaHZAiygXeR+YJtcIrs0AL2oCvt51G25snqtio5cvwC4Fslc98q3ShuCziD7LhhjfT2dJKJ20DsBK4D756UdohiKWchBAAIKteW7p8Tda4t46pyVCBXjfOdOr44O/khmaRRK25p9fNaxaiPe1HDs8ajsgRuNl+7fmMtFs23STlkiEsX2+WN147L6MiyCj/Bwy/WHFnWknvvvpVzkVMOHjxo8qOV/BdmbVA74Y3b95LP3SMvv3iG64vJ/tua5FOf2CuXLpzlPJCSYUhQSsZraV6BffF5Y8c7Tq757OwcKvpVWE/jujAzsAxMOsskwrz/8Q+fly1ENWhmrALGui55OB86IN50dvbxjL2ApAkIhxM8Ywfkotvlasco9usnya9twQI9jVV01Lin6BnRjhPKFz73Wc5OI+SMPyr779op9374Dl5nXF766SHGuUZ9BCH6jZCDPQFwXoelc60MjA+RjXuWs5SdM2mbOd+O43JQyHpWW1vJGqGh84sQS0ZZd2uN88Uwz92Bw85pYhvmWKfvunszBDHmzpUOiF85UgVYbgXYVXKhg3E0ND4pJ/pwO+DMoPnaujbbcGxQ8pYqYRfmsUBmjXeQ656BmLKcM4uan88torBVhbB+yoerRhBHArZU5huRKpzV9Gzgw5klxXrl51zrJiZDGYG6DimbRNd4dYhR9DXJGdWh5CPeUz/UjUN5YRoDYOOcAn+HvYAzKN9niCj6I43g3oNLi36PnmUzqOn13KNfs2RiYv7tH9dJafoKFp5fEee2auIVlhJTHGhmpY14gcr6KuniLDBM1IqP51eA9bG6VSS49jRot7rZ6LnIAMzXiHRKpCwjv9rpyYOMMcK6MmzIhrfu3YibSNH4VNi57v6v/XDs337l2e/MViBbgWwFshXIViBbgf/oFciCt//Rn1D2+rIVyFYgW4FsBbIV+HeoQPu73/rqZMejf7oJpcRQxxVAVxobsOdj2HmFxrAgnootq/BoYqSMdTFwJl0VVeDSYqHzwb+lUTPVeWX7nlaUDMOSIucyPuEmq3NM3jg5KhdnaLHlao7oBDBuSkoAb70Ae2qZplaomgGmuaQOh59GDbmvqDjpWwMeoWbkHpczDAFHTfNGGzGai6tKIm2GaDND7XkXaYDZsU0mLxTFn2pj9Zdm/Jm8Xm3SAHipLZsCO6o0VSDSDlgawBoyF+WsNj5KyvIBGyMoZVHO0dz15uTKaMSKTWkYq2Z9TUBM09xRZ1H0tzS5K8myq8KqTi2QkwBlYWyZ+4dGaGKhgGyuRXWEqiECcA1wmwvg50B5sgiIOgvAmFabN96PG6G+2mico/mGjS/KhRjK2DmaVzYAiQy2lXM0g6djqnrmLpawXMZN2oe9tJ/muKrUNIfWR5MWvNCo09Qk0wpAowx+tQqeBciktApp08DCxhlLbM37isZQUfHnJHliaoGXAonU2tK/WrbaVBtrraYB0pbt5OzUXy2PVYm6xLWooiFBE05zIptX1GCTWU2jMg6AGEGhSm0ArWbGAVkYQ+WoO9w06C7SzD90uBv1lxerYZ7/NZWGBTJAWXEZSiLUwYARCyhttbYZMgD1Gnxk9sYBAScnZgxoo4rMea5wFuWPl3FUhZVrEbapA+QGdveOatoulrSA5Iw5fcY8BgOox6aW5Er3oJRib9xCI3rz+kaADY+89toJ6cTCswCwNsUgiEWRavAqmrHpNcpvlCHksbl5Lt1XerCmxF4Vq1u1P3Tw7ykkJklUiS6eRXEZlslYk6rt9AINy1lyfLfv2QbotlpS4zPy0Je+J7M04QprygnXZXS5ISJgRV6I5aeX+/S4cim8Q944cBggEtC0sJRnhZqdZp6qTJRIUV1bxRihgUmTLzeIurYIQJyxEcUG2I66qAC1HoIrQIIhLFgBZPiaHOaTqllLq/IBlBgPZPO9+/ppudITkyPtMyhoAIYZhzr3tHGqudem+WiYExnJBdygJ49qnNfidUYGySieRwUCOFxZk49ClOZtGlUOYEMGJbCF3MIZAMUIIF0cO+VFVPupFOsCPdgF5qFaduuHNjr/hc0g731dmaXordqcLn8d8187r9c+lhu1y7bLpMnypTSIAc2XVP0jc7IRQDaH61gHYNvUWCFvvv4OSqudZMJNyoG3T6PwLaOxy9pURs52LdcftEAUKKEpet5kH2/cuFoamhpZD2cBV4+gdM6XmtZcrI2b5OXn3qah32hyGw+/fQqLbTcKrTK59d4bsChW9W4EBWuxvPDYUelGVdnYWiV79m42KsLXD7wByI2MmXpcAfhQsH4vzddarNQnaa5nIAP09YwBks4B2pdBdInIJKDpH3zji7Ll9tsYlZBEUDT+9KGXyMQ9xUMnNxIAMBSKAuB5ZPPKZlmB/ecs2YUvvH4Oe26nDAAYTEMGSSqphTpibmBWSrVNtkHKUUqLAuqqGHTzdyfkjHwevxvijFMJEAXkmaJqrMIifgQgMkbWajv5juPMJ1EreWbjZiw+77p9LcrzNHaunYxXclhRD3ZhEay/q+V6DwQMD41qK838OaTY9LUhQoQAOn3yyY/fzhwfltDEMMpbsrBrV0DMgIzCHqCK1wjrcZDc02BRvkyPjxlyjM4XHaeB3FyszwFdR0ZwByC3ESB2DnBtNqbkGN1XcphXOVLMWLCkAFPbu4z9eR65k5pda0NVrM9MAYtcbDYDfq6XNQbZIdbtNPdRLk9c7cF2GlvtlhZZ7GXPYw2PAygdfuUsAGI3tqVlUgqJ5NDRc1hEzzM/ATmr/FIGoNbQXE2+aBcgYlK2b94qJ46fB0CKs67lGkAlleLPXH8u96H29gFUuJc7LqHS9kgDoH2wUFWxdpNfOjWRwvI3pAalkkDhPNDfjeUoeyXqtL6RWRng36F5GGKHweiZAwUQFFpwaAigrk0CXs1itdxN3mcUm+QlwA1FvFW3rntkLotlE7bJbvbXKz0AlPMQIsz2q6QZVNWQbSpQyW1rrZAtkGDGyDQeGhniNVDnqxoVoH2J9a23dwSiQhRgfTkTupn54lfbaVSyIQgVa9evMOvMhbNDqBOvUuOUrGyrkULW45IKgDf2vIvnB+XixS4UtU0od6sBmgZQrK9Hqdwnx1AKav50gIiCJ596nT1tGkCvTXbuvEGOHDnMfJiA/LCKuTzLM3fJyaM9AOgDcueH18rHvny39ByKyN//1XfYz31GwRuJz0gea8E6rmuEZ5ViXy7Lx2q5qFmefe4ISt2QfPCzW+XDn/8NefEH3zbr+8hQHPB2DCAUJSLnAj/kmFg4Kvfs3yLvu2sLNSBLFBeJsfElFHILqKXHUHxCfgJIi0G+uum2ZtmC3f7lU+elBNvdCxc7GHJLsv/Dt8nxsxelv3ucccLZonecOcK8of7RaRR8RUm5aWcDmb2NnH9C7F/nuAe/7L11I88qztiPyBRkgzYstnPJbZ7sgbxySjNeRzm7EckwHGLvV2vxSbnp5huIwNiE7fA/yqq1FezxS3IBu+5iQN3G5jVYL/exfmvueUJIDyBCANIR+9jCnFfuf2C/VDYUyd99659YP0vJEb8g2yAo2Oweefv4JQmTo9qL88l8kjXHuKL8n+0m487B6LNBtFPFoQ91ZjFnJiUrBFJcpzqeuHxGba3nOYeiffybktUKyWZ+/303ox4thmxzmPpOmn3bj9PB3Xfvk0OH3kJRnMf6Xsl4OWIcNWqriMrgMnRfsrlL5MjJdgmh8K5m7bzvA6vl5vu2yZGXn5WK6lY5fvKiyU7duHET5LFeziaA7qEZCAVR2bitRW66ZTOOM8e5X3Vt8cpgb1IOvHZSbrhhpdx+xx3y5BNPsK7omcWCkrVRLpHxPBHCrhgr6DjOEG5vTLZtWgH4HZSLx1D/QowkxIJc3BmjJHWxaGZYk/JYFz76sffL62++jIL2qvzW5+6RTTfWyQT7wGOPPIcFeZVs37pHurs7pQcy0MZt67Ezt8iFU31y6cwA6k/uu7YcEhTnz2TUZHlX19SgoA1jKd9tVJ61rF0LKF4HUQYvQXAZHR8nAzoou3dv4ZCSZo07K1aARbXS1/05kFeMk0tU3ro0w1ieM3Er6rJi4UxqxSVG3VMUuFXinhtnA4Vq53EXUevsCGfhNG4BejbX2IIczoa5OIS42NOjkEd1/VYgs4i1XtFdJXHa2L8ynMeVxJbmXKV/1nOqHSIjIRfLYC3PQceIkh8dEFr87Bcz5F6HIQ9kGIvq3KMfSgq0o3p14Rqh9svqzJyCIJiBMKBXZX54+DU+rp9htC56v9fBVkOCo2a1FRDw2EvTCxMQLzxYxDdB6EpAoMGZgP903b+eb6vfr/NAf07Qj+vgrXkPPl9VHOSsb4Gw0A/RYlZWb2iU7TvW83NC7Jv3/fGzX/41Ljv7pdkKZCuQrUC2AtkKZCvwHqxAFrx9Dz607CVnK5CtQLYC2QpkK/DrVmDk6gs1mcjFMz7LlTxLeEi6zwEUTKEOo2kfxmZzCvBWLYKTSZsB9VT1pvbJqmali0ZjhN8BU3OLnbJidZlsWpMvCewHoyM0DEcX5eCpMXnzAja+S+QI+rF0wx64SJn15GCp0k3VJWlVwNJ0USWd/lIWvR0EUu02k6A72kjPyfGYLDFt4mjmk/ZUllQhqhGXNLvpEwFQOKR/EJBTUUfzsWzDqg2R5T8BUdDwVPDWSM14X/cSwBtqKD/5fyUoUov5FZ2bxZo3yfsmDJg8PKvAZvwak39ZGUJraFnJGbCSxYiyCjWHqili5Hb1YKs4QZPYjrK4iIxU+jQAm6geAYkDQT/lwtoW5a2qXE0uI0BfRrOvaCJ5AdUKAC1jMfJUqX90FkCFmmjzX+2sozQt9fY0i8zFc/AC6lZVFaIUrKaJOGGyG+kN0s8EJOPaNZtQcyPVKlUVnBHUvRaalqp07rnaZWqs+X1TNH5maSD7cwE7aLLNYGuapGGuCmWTcqp2udeUEqaSBsklbgub0yAAkxslhpWmWppxE41P80zV6jBH8mim53JPaqlcjeVvQcCL4rBcVjWRJQpg8NRP3waYGANspE6AKhm+P4lSU9tlChL7yaPTQ6laLWfwsTbKurw8A95OoCxzcl8OwMOELAAUAjQCCObT2G5trePaADY6BlCh0IjHSlnBHhcghIOaFWJpnECZeqmTnD8Gz4ZNtbJ7R5MEIAIcoPHbPxgxmbp29VNU21VABh8q5jzGoWZ2qhI8wzX1AQAkUEf7sbnLxQZWLQuXFRNzBjAuAai2xvkaapqTU4Dqm6xg1C6N6+pNzuPln52Qx372quSWVsuGLWuo/SSqYVRQ6Zi0ke9ZWloKSB0mY+44WcYxlLdVAMUoAmlqz6j6D9BKgdhSAOtc0FQnz2B0akCqGksBnTxk92FTzXMNoUKamCCPl3kWoDmcR55ijs+BehfiAh7ILsbiaWwxO9sn5MiVsFwYonGsOb4ogPXDWBVrJVT5wTwKot5z65wpI8fa4yKLM2SysvPyfVJVU2jUtvMQDYaHpq5l3gJuTKi1plosKusCZTn/pVH4z2ne7TXl5C+vX0aXow9f/3D992vzWJu/1uuI7/+x6GnzGGto1DxA6VIUyMiaFcWyb89GWd2YS9NzTqYBN8dQTfUAYJw4NQjw7Gf+A2gF7YD0TkCblUaV/cgjj8qd+++RjbtXyzMPPyYd7eOQToKAtnnk1OUBatTKKy+9Y6y/I5FJ3s9PlnATOZJXAALdctvt27DKXiMdb56Xv/vmw6g7S2nWtjDeU6iiamR4bFoOYxt7/nwf897LM2+WKsCHMCrs6dAIKkoLjdgUmacAy0UVAD8hGYtOyW9+4QG555Pvl5MH3sKm+XGZ7IqKl5q2kndXXEUebbFLmlGvNrXWs/gMYjFL097CeDszLV/7S0Bk8slzADJSWIH6qKOVRnlKs6mZyz9X3rK+ar61zt08/TNgpYUmd2mhS+64/QasK7HvRv1nt+fK4eOdWLqiqoe8ksf43ATodeueFgDHNJmuV7j+kBm/+eSTFhRwHR3djGuyN735jDHmODm7ISxnZxnTravrZP++bfy9nUY6uesAeI0tq8m+xQYUVk90OmQAwQWswFXFpkSSBKQIN24Fs6y7cYBanTe6Ri0BCkQhX9iVWAM6rA4K8/z7ilVrTa76FCQNzW10s464WGvySovEyloeGugzbgVFKDc9gA2q4FYAyaqABPUaJc+8cn0rds7ITlGDDp87gzo0AmAVk4vnugFKM7LxRmyvsWs99lqHyV1MAqT5cWn4wP23M89jcur4cdkOEHTuDG4VgBQlxRU4E6jtKvtEYZ7Z87zc3zRr80Bvr3EVKC0LSPPGcrI3K+XwW6dQHc9JB5bVGeo3yd4TCvVAqMgFLHeTYzsPmArZR8EwtS3VnQ/QIx8V7ar6Ailwa3b8EuMLx4qxKHbpaEGxUb8OECQAVXIZ143V7DNYn17uJnOd90gqcKAGzNRfLZhbsc4tJ0+8lBxOZ766BnhYb8ZZowQQaTPrQgbg7BR7KhnirP/qLKHEELVMVrt3b66V9beVOpMJjD35sUPd2JM38iwnyDGdlQd/915pqK+W48fa5fyZXj4flaa6etYx9spCXgcl+4ljqAohi1SU15v18eL5bjnLnFq3sQ4VLnm6I4NY2bZAvpgSD/vo7LQNBedlKW0Oyhf+/NOSnrDJd775Xeo8g7VsJWfkiLcAACAASURBVOs4FBDscsOoCTe0tSpny4DtlUW1cup0txw70Smb9lXLH379yzJ6+SQ5ld1y+uQA4FeMNYs8WRSBCxAt4pAm1m6olv/y9S8AAA/J6XePkQE9JVNj2FD3T+PSkMQWu461Ks4eMY1SPU9qGHMT41jsXu6RPft2yS2/dZ+8++zzcujgSZkm9iCBgrG1sREQahIAPyrl2NfnFwKg37iK+eGRxx89ACCXI+s2tZAVXSwr9+5jzY1JJwpZtbQdYs87S/6tgmgafzEBAKnkhEnGnlXjEAKVOJh0yuYNNbKB5zDQ3S9hbHgrKprlxFmsm7muOhwedgJY5ud75Mg7x6SP/OG9t6yW3/mzP5FPfeD3AaLmpBzbeAtntRwv+zVOG4MAZyOcqRaZ7wrfLV6zSr7uuKDLuDm5GWCK84aePJjbHoA3Vdo7kjB9WKeW9ICjJzAlFXEOygEYDELKGoScVMga2traZMbI0MAo7i0uSACov7FdPnz4XamsrAKALyGz9ii1xknho7eQmX1FZohY6OiJyPkOxklhI9ecwOq6Xrbd1CpXUckXF9WwjvWxZkXM2jIyqvv0AusC7hEQTzbeuEZWr8NOv+sy+3op4J9DLl8clJPHLpnM1l07bzL27kND/SYXnimCWjmOOngBAtkM5wUUs0HIZb6EtKFMt8Y9Mjw1ic31gkzi82uBwMUpjr3WCylt0FhEl7JPDA2TaWtfkK3bW+TmXbsYM1fk6JFTUlpcTWZ2CZb8ndQLchguBrYMhI5uzqZkIduAhTdsXGn2un5ykFWt67CTEQ9YGMMJR3H1Mmzjc/PzGJusC0RuvPkW+eQA8Q989C5AdZGTgOHzRHR4IdRUVNWx543I4S4In6jgLfxssITDDTxHrg+fHF4wiUpXzRB0nVb3XwVm1bmHnwoMMU/PFW5Iofzz8tmF5zpPVIk6nXCsNSC8nmdNFIqFHFvA1YxaJav6l/pp/q1bGY16xmfc6blZyX2qhHax/tqY1HrOjc1CTkR1rYQQPatpvIrLAWnSF+RMzl5CDeKQGcwx31gy/3ofOp7/BWCr5EvOT3H2jzLvImRPVLXxqLFq1v26oqYYN4ZR9kdyd3lWXj9kG/Zb/TFHM6D1Ry11GNAPfV39mUnPZQW49ri59uHBsAHH8wqDUggZweq2R2aj85s+8bVXun+9K89+dbYC2QpkK5CtQLYC2Qq81yrw655T3mv3l73ebAWyFchWIFuBbAWyFbhWgfZLj//pRM8/fXVLHYqtKxEAnBh2baq4ddA4jtJAUPtU2j2wv9M0zS00z2w0Zqw0++mFm+zXRZQYBWUOuQ1LwwBKuhgqyyRNknPYsL5xfFw6B1IyV+RGjbJI05gmFXm2mnmrCkKDvKoZK9/notGhmbBqLezCqlaVZ/E44CYMelXnBlANqlWu5n0qCGkBMFqYj/J3QN55D+AGFsK8zvWP5RjNa8cawMcl1HUZXtsC694KYBoEmMjF/reE5mcxgJZmYGnjNY6id3gkTEMTC2gsA5Xlrg0VKyx8bQxpg10tVssLHbDnsXuzqN2x16jPurqmJKwtKYAyp8pgVUkMwO2lCWlFiRCnCan5sxmkUEbJirLNi1qqgOxcH3m5dFJleDyMWoY6LgDccq1uFE6LNrckaVCl1LKS61HliJdmpqoFGxpyAXoAFmj2qOI3BdBpoWG6pPbTgMaa9WgH0LLbcngP/X0Ju9jz5r3z8kqwDZ0wCs/cUrU4paGHEnOSTNIUFtoKyGiTS1V51/yUDTCiDSlVHPn1efEIVTHhwzLRi2I6itVdGPtLJxaPTsBjOzbZ2mzXa1Fp8Lr6ADbDFYB70zQYh4wCaB4gKUyjcp6mGq0rY8upFqA5qnaliZayYBGNcjQvD8tW1BTTk4C3dEF1XFjsgO0zGZmdQp3L9dTXFwOOFWIXjBrqdI+57pJ8mqY8bwfAY2GBT4LY/nb1YxUISF5cliOrV6Auwjo7jkXiMZRC8QSgVUE5AAdaDtS0+Xhre+mkLTH2VNGsOXxLABz9PSOoTiA5oCT30dV0c48aEVwEOFZWpvaJl6SmohKVTwN1iclIOCT2POya1zFX7H75H3/2fdRqMax0VwEGkqvLN4enQijAp829FRTmooAZp3E8K7kBtaHVLF3Acp7/6PgwQNActcXOEoVtDiBVygkQRAYiHokoD2nIourovjRosoILCgGTqb8L4DYfe2XNoFRL5zy+7uQbB6Wvc0SIvpaj7QBGgL5BQG9jPalWiNpU589qmxxEeavgbXGpEhdyeNYAHSjFi7Cn1FxJC0pyVd3q8y3CUnYRy8r+4UWy2QBvAditqGJyuTcrFsYz1DmtXd7/7ePn4O2/slIvN/f/9Q9gE9YnH9OONQQQrbnWK1vWFcsD9+/nfmNy7shbskRm5QT1nJ6Zx75y1oztQq5TFcKrUb/tvOUWee2FV1kDRuRDH75P3njjDXn7rdNSj93r6rY1Mh4KoabaIg5vgTz2oychWmC7iwX1yraN8torR6S40Sv33nuLBFjnFlE3PvKjZ+T4oSHZc+uNjP8lGRrrw/63jucXkbcPXkCpli8f//DNxl3g5JG3pbmB5jugOliKdPaEaMoPofrGbhqgJQcSwbbdOyQGeeDZp4/KKP++vsWP5Wq1xG3zUtpaKfc++GkmJGsJ838JxZplKYzVr0POvHpJ/vC/HZJLYyhgGZ/J+QVjm6wqJR4LDW3AWyazNtvtPGsP47wg6JE8VTWp0WtqGiKEVe7FrrMWhXICVV8OVqg/fuQludw1TQO8hHXbAgCdSx63R2oAj5RoMTM9S70nZdPmjca+/p1DF83Dc9JUN0bXrCXD5Ed7AIT33A7ITjb1wnxIA4shdQSlqmklW4QbVVyfIZ4UN9bLAmCTYv4O1psItqC61qtiaXJy0oC6So5Ioe5KqWqJdSrEejED6Kr3VlkB2SXBn7EiL0Z55lCCjIJEKidnflh0j2HMz0PkUTA4jeODWnEW5VWgEqPdj62xp66C9XFB7GRun3/jVVnCut2WLpS3Xj9GpndctuzeJk6A4NefPohCNsF8VuJTWm6/50bsXQvlxWd/JjfvuBEijx076RPYlTYALkwahV0eIL+6W3hQb85MxFAst3NPadmOFfA6QDrHkhel/HEydMekd2hSrKgRe0axJU2GsEktAxSal77hJQnHsegHsNWcaiVJuXFhKCE7cyXAVS4EAi3aNCSfcSxgByfYZyFqGYU7T2V2HpIV6219la51NmlHsbkM3ur+DGBCfYogODQDFrupZQ4Umtvvv0GaGlbLE489CWgyL3fuuxXQU+Qd7s8JOD5FlICuka2trXLi5Akz3rduXQFYhi0qe9+ViyEsb89JPXMDaFliyVn5zd/eK61bW3FKSMnLT78j7x48IYXeUtTutQLeYsDaYdSjHZcGIAOUyC23rgIgHZPzF8iB9jgkyFo/S76o5r/n4GoQULv4AOrnvml5+8IhufkDu+W+W3djQ31Q3jxwylxfM+pozZA/dOCQFDI3Z5Ix82zWYjmrlJB3T2CtW2STP/vzrwAeQvh56WVIIL3Y5ur+QAYDauZZcnOTS1EynSvkc3/025JX7pNDWDAfP3rR5KFGw07IGyHZtXcTzzphnuf73r8T8K5F/vH7T8rAaFi2790h7//UvXKFLN+LZy/L8NUhGQfouWvfTWZ/OX/5slmLfIRSt6B+LsSO/+SxC1JeWiY33boTosesOLh+J/Py9MGzcu74ZcDaMQgNKPnzilD6R5mXahtMlADPcxpATc97DldC1pPp+7H7bpPw6Ji8fug4ezMW5ROcXyDfLHLeqqkMYqmdh618mP0KZ4XZcfnK139f/upbT8r5zjDqVdSNWBYH/JDR2FNHUCFHNVecuYnpOe+jVrcAadeyznU9+BcWsxqOoaAV49YDQQudt1kPLKiaPZw9Par8ZlznE2GwhSiCAfbIK6jodb8qxHljfi4qDsacE3eQOeboDPO/sb6OPNE8OXPmPFnA9fLFL74f0KwL0H1Y2rsjEBRCsqYUJws7VsvlNpNV3bKi2cQvXL7QRf0HDPDoYr7l5RUCno8ZB4FylPYNLfXG8aS6upr5HgYgv2i+thuQ3sb+Vs4ZIDo7zXOqNueVcpSkTBF5612e6/A06lUn9VS7eRw/WHcyrFkpLDQ6eM8Y7++G4OZHka/g50AflsacE3KJgZianjDrXiFZuJu3bkSdfoEzVRcgcRW1cmDX3C8ezmWt9SshLczJEGrdBXK7b927Xu7/yK1y6tRpOXPykjkbOgAFXdhf63pnJ55j47YVUgsRLAzo/szTRyCR9ZIdHURJvsu4DfR3tRt3lqrqOmyTQ9gmx6kn4C/rSEKdavhZwYC35kSn4CPETNYgJS/GICWlAUlTWDPreNI92Aupk8fFPap9MSpY3EYySlTk7zZ9HXXpYCQsopxdNO4bfD/gshJtdA/z41Jgg1SZAtBV5atR3xr3DsBigPa5BQJZAGgtZMhrvq6e49RJxeMGOOXnkATkSHUjUOKXJoTrufM6CfRX+YFRx+91K3BzPub7lXCogKs6gawog+gHKSczFyO7OI91pp7zZVyuDgyzz6jFND8LcDZT+/xF5kqGnxMsGlWiILKq0nl93Y/UmaG8vAyb+TFyvSdwIFgnOXm4AgFehxOLf/3Jrzz3X36V681+TbYC2QpkK5CtQLYC2Qq8tyuQBW/f288ve/XZCmQrkK1AtgLZCvzKFegYeKY8NvxqT7W7351vyZfT7/QAGPTTwKPBaNjxVprCFuzuYKQjF1XFq43GCs6+puGBrAlgKGpyZ1cDHKxrpqk9NyYxmmWjqG/bOxM0NsfloqpcsZINAuSBwQI+alNC1VwK3i6DomqJrMpb1WBok0pzqhSsjZIDOEfDo5CGZYBMuQRKFaXxO9FwqMJlFmXrNODE1LQXdaN+/zWtrbFGu/aLJtOisvKv2aDZMwsohwBuaXzmeBQk4PUA3pw0yVR5OTwaxXJQlaD5BrxVFYlp6WgzkfsoK8mRcn45sbFVIDqziC3gIOqSEPmeNIccALo5ZEVmyPDVRpiH+1AFbQ55oWqbHKEhtgB44ABQVIVcmTdFk5mMYIDAkUmsPgFNU4se00h3LQKmA5ulARlUOay5s2pb7OTvFksM9W0OGXRNRgU9j1J5AUAvQWNMVQqq4FJbOc1NdWHZ3ITiLw24q9aS4fCMUT8kyAIuQhHnyk8BvhZhRTklV2k6ziXh9nMNCqjbyAs0OmbTSFrOGVPw1saYyABuelBnqQI5j8aS5nHNA4ylGTcZmmNWgKcMEmRtpiZoQPlsYQBzbIZRjE3RPE4CICTUtpm8wUVUFerbvAjovQRorzUMAjhbUaUogJ5LlqRa8GnOoR3Q0QOA4EXpGQfong6Rr8v9uz2L2DwW0SQNYE84iJ1zCuAzn9cBQHahRsb6L8c5T7NaM+cyNE7d2DNmZPfWNtm6aaM8/dMXUeecgixQAPylQ9xOs6wU0ARQHFDZCajhQUFUlF8uvd1D2KD2SQLQxw8A4aXRDGJmMgBLS4vJ0kXlQY00+1YtMqPYjAcBBlatXy2VtaXy3KOvy1OPHQa4LaJh3kYOXR5fv4CioofrXJRmLBYjKKY6UP4o2DhNc1TnRE0NAENVsZl7mucJVYD7C0jtijJyn0M83wnAplxjqT01uIClZi/NXqximVNJ7qMQZbCX/LW6mnpyBd3y9gsvywRgazgekFNXZuQC6lRVbKtNbJJmruZH63y1oTxU8NaPorWMZnMOqq0MY62XBngeiua6+jKjvJ0lM3oKAF9BhvHQqPQMYPNJMzbN2qGW44UA0B5ecyzKs1sWlvyLD53BaaP2Xv74ZQ2MqnRUmX3945f+yPxgvkGkWMQe0sV837S6VHZvr5V1G5pRV3UBhJyRBYDlxkbmC/fTC9CQQmVndWJDWJ8v++9/H8BdRp740VOAbFUoAz1yDHWsh7GWVwxRgvzYo++clttu226yfp944lkseWd5/RbAXmx/UbI/8KUHxA+YP3j5EmMyLP/80HNSXcUcL6+RcxcuSCUNfhc2uIeOnGaNScu6tZtkzcpyGUVJpdbEJUUBWQ+IvIiC/syJPnn30AXIDh75xOc+ic+0VZ5/4k157dULqJnjsmNXuXzsN2+V5h2NkAyisoi9b6CEbOjQIoq4bp7DiIwP9MipQ+dlYcouJ7s80j01LovMRTvzzMH7a4Z5Ui3W+bWE+lK17ypwcwHuF2F1m8+8c2Ixn0yQa4zF/J49m1DHAjwCUF0kg/IxgK/EIiCoA9UhVpxVJT7mkxU7zjLWnzzWmYhCMQDWVXKls4N8PhRbzON51r84AHIapbnmSW/Z0Sp7yFZcZPxbadovgZSOA4SkUZR7jUqX9SUPEI7Gd4ZxbzfK8EUIFKhXUdiuQCWpbgZj5NEqccKNIklVSTHAir7+QebEvLE4VxX6Es+7jGzB/ECAMewBFAdEUFKKjk/mg0Yqa/657i/zjI8llF7eJXJhUTf6qmokQ0611m0J9XvXEUC+HNRr1kJ5+IfPGoC3ZUOrBLEV7zrZBzjSBeGiFHAvbIgiN6NcPn3isLHWramulxHGTUmJPn9sk9WSAXtmbdj73LnMq0HW9LBsvaEJ8B+b5Q5sviFWqJ3p8aNXpH80AjjnR2kLaQHQrQJgtrNrUsYmnLLAnpSBSKHgrebbBshlbySkto6x5GDNjuKwMMc67mftD0XnIexA/GHeaH5kNAIZBwC5poJ1DUCho2dWIgsuXjNpcm0VWPPxzMoDqMAAMNUK9OO/u1827blNvvfNvwNM6yP79EaTnXu1d4AcyxyTd1xaXiQf+/gHyY3txYL8FHbETgM46zpxCbXixfNk+LJW5gDKB4gjWLOhWDZvaxQfYNnxty/JYw+/DjksAfDRwFpTyDqkzhgJnnkYYBKL9C1VPHO/tEEU8BX5yIX9AeDYHOMQS32sq+cBuxJk106FHfLqicuyamedfPb9exiXY/LKq8dMznst6sjb990sJw6qUrZfVm/ZJB2dFyG56HpZhWNDl7iwVv/iV/4fsTA+HkWVfxWHh/SSn/dirACaK2lpPjkj5TU++fJffFGKcMh448f/i/2DzHLW2GOH+6S3f0h27lnPXlUsB14+LHft3yu5BcXyN3/9D3wvKjv22SrypdWCugJnByVtXTh5UqrIV28j/5hJyf6GBTcAVQN28N6AzQA6IwMTxBes4plGAP8GTb74OIC+g8xaD9b8JSVlRu05NQVJjH00F+cIfebznAPYhllHpsmO98iH33cTedvjcrqzB6W0jTEQhjCBJT1jp7I0wPhkHWbtLimqZo9PiJe5+TTW4f3jacBDcj0Zcy67m4zzKEA8UQ0QJBaVBIfaMgWCZxSSxvJ+GSRb1EiMXyLbGcRPz3DcdxyQT0lBQGGcpdLih3iGiNzkdLdh2V1WUo3ldpeMAogruOVkj5wDxFPVoq4jAdTeK1uaOTdMy7nzV5iPPvns79wia9eWYYPdL08/fxyL4rQ05XqphwPywrjs2r3JgLGH3jkuSSIsLApIcg31DY0AqnFqSpY24HUEkFpVquEoDgiQTWaxIF4AgN2xYwPksBTW3WchNpUDvC1Qez+2yWXkgmP7jir5wJunIOf0m/Vm3ao6XB8aAejbUVD6MLfxy+lzl4m5ANh0afwB7gWQENIoTjuu9LLX5Jt7nSKXO4FtewkEAc2LVavfJciXLgdW6kPDKKejUgmZxc36lse8WuDsp9nwH/nEfiIj6uXFF19COd7JfZcZgpsHENWDk4PbvyAbtjZxDvcxXgfk6KEBCFgz0thQIOvb6jhezkFAGuFMy5mMM23nWIK/T+vpXSLY1OujUyKbRW9OZbeaqc4zN4pbjvDCXpPGJYBRB3jMmQySCEOE+avWyGqnrACo8hmX4yoyuJ6o1fIi65qhb6mLDT7Hmmvr4Fyj5y9VbKvaVgFj3d8V8FRFcVhtm1mLLESDIEfm9VG1coa2Q8izs36pI4PGiCjIqjExPz/rXvtZ4lf5gUrfy2bIqKqaZR03hE/zF6znc6SpRLPEl6MNWprqWeO8crVn0DxXrZGHn0FyWKO9nGk1mkUJnum45gTrOV9totlYeD0FqdUCvePKkMQjYbn55q1Eq2C/brElwhlr6+/9yau9v8r1Zr8mW4FsBbIVyFYgW4FsBd7bFciCt+/t55e9+mwFshXIViBbgWwFfq0KvPXyf/+baOitP9i1vsIyc3VYerAnnInSWAF8i2MhvEATZVZ/ab4UDQ+HNq3pY2kzXcE8bZCppWQBSoAbtzVLbiF5rQToTo8tyDQ5iwdePCcHADV9Phr8NCzENkNjOClBmktqb7YEiKOKT2OWx59t5GR5UK0twUbXjCtt7GmDJseLvaVS81UjhGWvBZVIhNzKJIrawclFmZgh79NI8n4B7FwvhF6vgYVpCikA66IJV4naoQy11xj3aKepWY29XBzFUSf2h1M0zBKG9c490oVS0ErVui7UU5pLWlntA0ArlxhqLgW1lDnfMzIhIRQmtnksgksAB8poFgMczqgKlczV6uoACl+faTCOjc8ZdWdBSQHWaUEAyCXArnlsl2kIkoOGORq10BYboBnNLW15mm4YnzchoXo/2hMDJM7PXUJ5V44aGHUvXZ/EfIIstRlAEJRGKG8cgEyazaY2bPW1hajaeG8QszGaj3HUCArGFgBkBIpoLJHzOzQ+hQ3hDGADfScavpodZjHgrbbE9I01MxhAB/AhDaijzXZtwnpQRxTz3Aq8/B3wNaFNOhqoChAkqaPbnwcgxz1YAV74ei8NyjmsAdUKMk3X2MKzdqESsZDpOEdzlG4dlp3kVJKT6CyksUcNCrC8S6CkmqTO+AyKGyvOILm7aZpyaj8aiaHioCEXzKfZy+9qdRgLkwqJTWSQr83H2tNmT9DQQw2OmmhmSu0YneIhi7lpJdmNAKiTgChnzp5BNaLAj1pbo1CmPqXY6irYbqFxTGeNe0ANODItEc0vBsj2APxrdy2OwlZQcdbUVjBGsMqmBvORmKl1nLnizc2XwooSaVwTkDTqqB///YsSHnNgv7hBvACEBViJxmZCRnW8alWrdKK+ae8bQjGbK1Ya0ZMhACqusQClbi7N20ySTDlVB3qsjDksFcsLID/QxEzPmfk024P6OjklZVgaT8ZCzO0oVrQrAURQ2/DvpTyXnku9KPxGIEZgcUme5tF+SADkt1pcAUYguXOoOm2ouR3YjnqpXyBvzoxlt5X8RT43PjpshmUedS8qUQWMkIc4xjxFiR1LS8cgKsYFGrWsE3YH+ZfkBvtsqNUBb+exFFSliqpWfll9lfolVHaZNLD8I8r/rrz9xfdoGxhiAxbhJs+VWbR+VSkWoNXodaJkqE5Lla0CpU5Y5l3TZKmWS6EnT3rPosIeOiu77lwjm8gofPvgYdrPBVx7gRzEbtTBWMkHXLIwtoPYE57DgrNtxWaTJd3V28PYyOOeC+RSe7t87gufkdY77pb+I6/L26+8RjvYAXA4yjPHphil1TC5lG6UWyOjE4AlEVlN3nhxSb4MXp1l3g+jzKpEFe0B7C2hAZ+Rs6dG5My5PmyOk/IX3/u2jAPi/9fPfUsSUyIf/q318qEvfFrcNaXMKwBoBV4AKCfbr8i7zx+VM6euoPIT09xPMkeDwTK5GkpK+9iI2FgXlmh8u/BhXwQwTjJ37Vpjmv5WmtsGyKXZ7sWStIjxXgonwWEjtxgQpra5We6/60bJlRk5cbpTXkM9NpvOZUowfyGatFUzLgt4vtjE50NKmGaN9GJnvsBzPnv2LDME1XfKaTK4dUlzAvxsXlMvt92xSXIb87H+nqApPS8JbKX7UI4lUfNWlleiXqu4lmWoFvPqEqCZ3oCtwVyZwjbVBUnEC9FjAkBBFVfF5Adqg39qcsoQHPTPCtwq2FXXUmHUuZrr7EKxrrna6gSh2dROCAk+wFwrYJ0ZyJCFZrHcTY2NSwZFc6C8StxYl7KJSDLGa1/p4I6oX26hPITycLKXbOubt4utMiORK2lsdo9xvQWogsUAPB94YCfqs5icB3yNoWBbgVWqF5v5CYB+zR93BRnFzENrmrHZc5W1ekLuumcLwGSb/OinP5U6lLu15Sg0v/sa44gJAdFJlY+FjIM4z+1SD9EFMZRYKLdMxAGgWBTQoxBgZ0M1Wdyszw7m9cR4hmuaMCSSBdbxkbHJa24LqP5mVAUGIFSKyh+1XGfvBEQD1mudk5AvFlmH8lDElfms0loOUMecql5ZKXfeeQcWtUdRvl6S1dhTa3ZkjKzPIPbqJ471SBk2v59+8H08kxl5/J8PY8/qhLxUa1Tvoakx7IBRol0NAfS3iK8gBzByWm7c3SbrN5fJ+XPt8sZLA4yhq1j31kgDmbpz8xOoO62Mjwq5eOGyIW8V5ZfK9p1bpYA8+p8++bjEIhASkg5sc1GbJ8PY1y6gWo7LEGraXXdul1YsYo+ibh2CGGMIAQzMTay7ClJ2Mf527rhZunouMV9mZH1rs0yRBSo5Sbnxhm1mH3nxpTdlHDKWE+JGDyo6PRfVVlXLJCSCwlynfOoT90olQPOF8yewuy1DrYma9eULKF+TKP1rZfP2BgDOQekhCzdGhuXF9ksG/EmlcMlAne4nnqGuLhdFe9BkmU+OzwKqN2HzbWf/muHx+1kvahm3KBMhRh1+46xMosQOAETasdqdmU3LxY5hlOVFUlsMgQlCVwgiwRjfa8hJkBcWsP/VSIeknh8Aw33sPWtaarDbZdHSkrAmDJCjPM05wsV4aK4tM6Boch4bblT/DFveY1DOtk8D8LHOmzFGrjmvpdbBNs3RRglpY59Ukp6e536hjrxGttNYDMVqdSNRYp/q/Q2QpmcO9ge+T4lrOezBXkhdbghTSc4yLs4N1bXFuHMscAYgY5wcbXVZnkfaqnEPCLBRiUkbpAAAIABJREFUW/ulCeWtqtjHUZlHAEA3ri2W/XfcIB3YXr91qEvGw7gMQOqqLENRjG331k0bAKaLUNMfhBSGNXuOlyzlMizuc0wG8ewUZ0EnVsaoftURwe4H9CUDPIKjQgCS2L5b1xNnbpWnUa1a7EXci41rz8hKiGUBAOKSsnwJETPSRYbyRCiC/XC+7LmtjbUAO2U+1909BWiehkziA7S0cW+Q6BjfZdVu6WUf6SdXt7i4kuNYGFcQznWJCcbvAq4Itey1BJ4AGFqwmu8aGJEoLh1ctmwErN2yeYMcIff36nBcfuvz+yW/GHeIh1/mnKQq2EXmPHEInAlnomM4jrhk+403MN8dqLpRgHctSN/QCLXMl9YV5TLNOX8K63inR7OIvdIBUcPOOWU6puc/Uns1Ox0gXbN+OZCxxkIS4J7iWNorMstRgrnP8+W+HIwrjflQ9wEdL2pco4Q9PVNppEoSxxUFL1Uxm+T8mgEwVi6mOvTY2UN8APRLZMirG0lSlauMHz27qco7xb6mm43meVs51+uyqFEAGtkSgwijBEWdy8ug7c9/ajB//1U/NDvexjxR5yAlLWqeroVzmZd7KCSHvIZLmOMcks/+WMnZIxKOS1/HuHkHH2S4HPYWzTd2shcp4KxZ8S4LID77bzINMQunB1WVa6THEgD24cO4yizMyMc+cjt+IxA/45b/+ZmvvfC7v+r1Zr8uW4FsBbIVyFYgW4FsBd7bFfjVTynv7fvMXn22AtkKZCuQrUC2AtkKUIFLh/+//NRCaGRx7oSrAaVVz5kRMlFHTY5UkkaLWpzNwFwngormqAKGy0GUy2CKNom0+UHjjWbFhg0NqAdQRsUnZQolX2KGvLHXLsnPLkQAuPySUeb/IipQmi2FgLdLNHS0H+ygyaQqUycgIc56BrCLY4emH2plqGpDBaL0LZ006V00SJM0qFRBqjm8o+FFWP+81i86L//i2V4Hb/XfLVyrD7VtOZagDpoiCzQNq6/ZvY4P0dQdpcFEAzEJSK0qY/2wYtHmoiFjx8JYMwDrm4pobPklBVioSivN9OtFdTODihQYgCatE9VMvixEU2TchWm6eLHrLKUJSIOWhqOqJ1I0Jp0eclpLQEb4+9z8EgrJKfLRUAkA+mRUgcqfaFstN5FoDBnrYvNLG1E0ikBs3I55qQUkrK0pMWCcZhOrBXQCX2tl8CvQbdX68jwdNL4isPUVaZtD9aYKxQjAojoUtjQX0oQMojoep+GboVEL+MCvjFEt84saIJ0xjTS9huXoW/2/ZUs3J19TTAOzlMy9AECim+cUA7AcC2M/TXN7iVxg8FxqSlOPhqsblWoSpVwK4Fb1fh6abz4IAKoEVos/C81abbapjZ6XvEh6e5KPejiuWXCoW2yAQx5USX4HuccogmZnU+Z9bCgb7IyJOIDFAratuPPy3GxkweXT5AVsRKUQweo3iWXpMNm7MeoQ5H0DWGDXkM1bisWyZlxq409Bn4npGRrouWTeohrGptHJaydR26jtX4L7mwW8javVHjVVm9gUikmf34maLB8w1SXlqKbcAMTTKJ2GyMGM0NC20NjevrdRNjStkDefOgYocRn7RWwdAWAaaPQvoWpRRWgJGWmTAPHz2PndtG+f5K1pkvFDZ+Vbf/sP2DTOSn1NgwR9pQArMaw6p2iUz5Mh2WaIBWnsCHt7uyXUCQGAYNuahjJZRGWiFqor16zlmZJLy7/7aBb6yfft7x2RsdFZLGYjcrKTfEQyNRcd+ZJG6bSEbTV6FUalh3rTaAzMAYYrWQCAgM9p7ugC16uN14rKIuydfQBDAF6aSUedusj3m0PxpuQJu4O8S/IIc1D3hBS8VYXUtay4X560vyp4+8u5iWnGt4Vn4aEJWgDY2saYXgEgODLaLT0nR6QExfSqNTViL+JZYoXtBiAZB5SIYTnbsrGCOiUhMhRJ86rd8k9/90MJTQu5n6XMH2aiWrVTgbMoqVyeXJrQUdYe1IkoSuexEG5EJd20ogEgJyoXT7dLFxaWpSW5gIQV0g4wvpgmq3hq2uR0W1hLSouLcRMoRBU/ihqQjGxUWZHZMaw6a1AJVpq870vnh1D/0ZzP80nb2tXS0XEZkCckf/XnvyfbPnWbaUhP9vTKHGriI68d5trOo2bHVpP1M0A+rxViw2J6hrnplICzVF64FJX2CbXuBoxmbfAwpzUXkd68sWg3awzj2DTcsdx1AlAWcq1N3IcHy/FhzTRECXXL9tXSVgkRJZSWFw4clwFAYV2jSwutsgW1c5Sx6XYHIZQUoLxFWQsQurAwCyFgBuCEBjuK+wzzrooxWVKPEh2lseZGOiFILIG2jIFKTnX1SxSAKY/548RGf3ycdWlmGgJGPqp2LMkBagoLIL/s3EXoeVh6T59kTc41eOswwFkdIOvcHFahqM+crD0O7CLefecQ2cKrsB9ea3IQo9ReQVttlmuOYpz10wXQGAzmQdKhcQ5BRckdSzgopMmkTiqwjWrYhaU46BEbIuN6tI9VkDlR3ShHfnRAnkMdeuudt0hBa0D6zoziZDCAewTq1zmUuDyr3besl507t8gbL7wtJ06cAlSsMMPeBlpRU1MjwVJVvqKMhPw0Rkalg/Vt05Y6aWmrlSPnzsm2zWshUOTL97/zMk4P5LwD9KVR0xeTCzxK7u+VXs1T9QA2cq0smkp2mEe1VQR4u6keZSHbzSKWqmNTDsbeOIQLL/stYA219QEMZNSKlM0+gJLTz3o+Rz7n1SHcIBKAtxo7yfqnzgiI0qW6wC6bm0tR9an18gQEKxRmgPvnL5yD3FFsnB/SGh3A9/X2TJLNmCM7yZDuBeR560C37L9lLZ/zMj9OoLDdgmrOAhh6RPbdtp/nk5Hvfec52bt3AyrBfRBqTpJ7O4BqeYhqYb0OIEelALBcsuPGzTwvr7z+zquQgSCdsEVu2doCmG+HADAmVy6Nol4vwEEhFzB5Sd48eAkAMym15Lq6ASgvd/ZDBGK8ArJEIyizUeKtXdcKMBUBYAOwpGaa8bt7I9my7CvRTJi9NUX+J+q53lHqA4iai4IZJWYhCsDmZpT4g0NmH3AD2NUAkDeTxT4xOSbnsNQdHoDww/5ThlpyDeQSJT488djbnEPqALiL5dDhExC/iIrgecwxbwKcmyrJ5VbimO4NK1Eet20u4jVc8sJz7xgS0g3b10obFvE9V66i+J/HmaHKWPpH561y4I2TOAQsYdfrN/t3OBZFLQ+wiVuDnX14HKLEvJ5l1B6fZcDDuubFYaEeMpCTfXYEReU41vjTWC3nEvOwsrmKHN8ZsbD/VVSXSd/gqIxRz5kENvoAaAuJWQPKmXOhsa5VAE7PDssEneu2skr6UmtzQ84BTFPIS+2GLaC4emYxZ47r+eYK3gK85fB1LsZgDusEVC+e5xTri/3nlrN2HD2irDkqlDWW54BnQZTXlWXYQ8cigJJxzrOoxyE3lZczT3j9CFb6SzjPRCdGpJQapZewfCZPvoJ1ZpxYidnZOYmg9r/r7hvkYx/7gDz16M/k/NlO1kkPURmsNc010rqmWS7gRNDPWPK7FmXblhYIFcXyxoGzuMOwwPKMU1iB1xNrkIO63g9hrKKiHCJDiveIUdspqWvEraPaDuEmapSVaUgubgh1Y5wblCymzgNFZRCoIIM8/9wJo7BtQlHsckSIKtDzHo4fjKn5xKQ5Y/o8OG+gSE8vTEiBnzmNMcr/9cXPoiyOyNf/3x+ZyI6v/PGnUMJfJR7giCEv+nICuLpEWGcDXNM4qu5a1J23oCA+LAde1wzzGAQAdUMgNkT3LzKu1are5i+QM9hLeyHsJGAWxlh72RIArDWLVvF3jVqB0JcAjFQLbc7WNnVw0Z8n1AYbcqYCuFY9Z6uzDmD/9Q9dn5UI4IX8qeMnhlOAEgh9WN2neMYWW5wxkMPPKpxrOZslISXpQF5W0qqXBLEi+j6MIYYOc9LJGVHdFVjryMtedv5ZJhFcJ4n9m3445P2W83L1zMyeyPsVo0wOMn/zUGO7cRooadRsWs29HiVyAtcayBMFgPl+dX/gWvU6dE4kWWf8OCBpbeaYa2o7XUfet7oVhXBGOX9xxJClPnDPLs7HXoktWSvv/uITw/+m685+U7YC2QpkK5CtQLYC2Qq85yqQBW/fc48se8HZCmQrkK1AtgLZCvzbK3Dx4uO+d5/7yVcbazO/0VoZKEmQA9pxvp+mGKgXDeAooFgUUDJGNwwtKkx/bcRp9tlyU04bcKb5xu8FWGYqeFteSm4eTZ30tAUQY1reOkUzKpSRsDLoUbnaUHGhu6WRQv4ZwJra79lpzHlpTuKoSuOGhotmGtKoc2peLO+nTRobDH4X2U5GoQFr3+S70o2ZoiE7Pom9cxz1rpL8/5VyLJvywY6n0e4HNKVXBFi8hCKF1wSYy9BYioZtWAk6AW9RsfGf2rdpPpbarKmNqIeGZkGBGxVYPs0iakGeWxI7WAVcB8YAsMBZ3WSaFZKjGwg6DRM/TbPKjvJWXwuMy2SWqgXc1PQU9UIZyz2P0WBT8HYeW9QkNVclqdp4LhrlrWa/LQO2v/jgmlAeu7HntaGKDGLjuKoNy0gsLems07ynGUXjM4rSS3MiFZQJ5mLtSb37+/oBM1xYr5HzSVNrEmvSGZq8zYAoalfd3ddHIykfMMFHYxqlJmBzUhuu2BprBq6DhiVFAbBEiayAFkBASt+PZjZ4uJTSEPQDcPuxUUZqTW0AQFEZLFn1+7BhTsUAlJbVvDFA2ELAA82BdAK4KYCi2WsKPIdQAGcAJrwoElyas8rYKaJBqFmd04A1Nhp5TjKLg3mMGW+xaaLOhGnwYSOqAOU8VttqSYdHKgQA1A7YcJajfp5fGEfpusBro5hG/RylEejBQtgO4FVEE0yt7WJYWBcUk5tJkzGsqj0Gowvba1UdldJELwA05h8NeNuFreQc9uJOAND/n703DY/0Ku+8b1VpKZWqSvu+L61uqXf33u12e9/NahOzOkAWwFmHZEgYBjIhuUKSCctMgAAGAhgC2MZgG7xgu2233fve6pZa3dr3XVWqUpWqJNX7+z+ygifzfngvZr7wusQlbHdLVc9znnPuc+r+b0katEs021xIOyq5p6ZaQCBlmAnU5Z5HADSjACnVqMZaNhVZCcSH2f6QPfGj44AwXiyVy6y4iqYx82sJZWYYckI2KsM5GpeVNajN1hQCAkft0EtHsEkGaC6qBkhOQzXXT3Zur6O0E4BaT25qHe8RQ4Vy5RzNZ8gUtXXF5NhtteKtKIJQoV5FKTo82G81VaU0eTNsHuvZU6fOOyBzZ+eSnemYsEQWuaXM3cVl1NICrmh0ZmcA3BSQ30ZDMoLSSOOreZpB1nN1NcokFMEJstyk6BZ4NjM9b91jZFhGsCWUYjuLnF4vMDC/N87jib4BvH1j4/T/C3irRue/g7fiFmBpLaBNVtCVAEX1AIzZqKmKiwK2dxuZsyixewfarKw5z1o2brRXnzljZ45j31pfxHe+7X/bLeYHEG9/4gX7wcNPobJqsuuv38F9oGYEpO+5MmNd7VM2GSTPF+vL8qoC82O7nUClF8j3A1qGbZxaNIE6rxil967djTgCzNjhQwMQAlxOPqUfIsK2Lc2s94h1Ydm5jFI4CyC7lLzDrp6LgLjFzJ1KgLVJchz7UYgnrJqc1zOX2sxfkG1/84VPWxOZyceOPG7f+MLD2Brn2eXj4ygMIcSgDPYzl+tQTy0wrnPxERq+6bZl/XobvRq1r784ZR2Au5nY0C7z91nM4TRU/zxWlJ5qlq80n2VNDe7k1MgC/riKe0yHKDIuwgdqpWt3tNrWunzsYsfsCLbAE7NpNgMp5IZ96+wD77/Bjh45aZcvoyoCsFbNEbGjolL53GV2tnfYegH35NTQumez1bY0sW5clgB4bMKO07u+0Zaxwl+iboxc7XLqpLKDNTemIVKI9KFGvvIEZR+p/EeBCPMLEdZ0HDUtCjyA73VNjDHzTzm4xQCJCdwjTp8+Z9u2bbPK+jIHGIqivBUIrFzCXMA7F4o5kV9cuBUoN9yTibocZbpIK5aNAhfFYpgMTdnMys7WD3gwDXjkA5DJ9JdY8NyQffJ3Pw/Ysd02ohg9/PIxZw+bZM0O9yWoFRAIUKr+/kfuh9jDvDh8CnBxkGsOA9xWocJtYI9F4cya6ekepb7MW/OaCgAU1PTsU9Pc95rqChvHovTJJwHqgy6s2GOsqxAAf7H1QhQaD0HcWQIEh5iTDiDsgqShmlNe6Lb1qDXLIC0Qc2unUZ/O4GAQYC/Mww7bg6tENfvRIrnp4IqoG1FHAyBMM68GRqnVCYBNwFW5YQhADHgStgmiSZl3we7ESnt0ZtFeevkVu/nmG7DTbgOIjUBcAKhg744BDMZjmY6atbAMcJVJdoac2F0bUR2TXZvEjeFdH/wAANmi/fWf/yO25Heggm+xv/j4V1HheRmvdwFUX2YOLFlHO+rSVy8yrzwo1cuwHc4DfOyydWvX2f6brrMXnjtnzzz9vL3jnbdgNb3FXn75ILavPZwpcqxlbbWT5X3sWIedvtSPa0LS8jizBFBvT/NsBS5qXgUBsvMKfLg4KGt6zrHwb2C9tzLnK1kLC+wFEfaFxvpGnt2yvfzqGc5FfuYOWx65rAJdO7t7sWdvwB55gAjqbNu7awsAKnO//ypAYjPj6EV9CQmAe+/ogHwACPzOe++1Usgvn//8VyGVLGEJvMaZb+EZbMtj87gxzNsf/uE9KHZrIUVd5TyRaU/+5IQ98/Ne8n5b7NN/+zv27DOP8wwTdsd7PmjtRy8A3B5H/T8LUWkS5fcsoDz57QBKLlS9jvIdYoUs+YfJz5wDqK+sKgfs4+cgbtx2AEtWSAy/fOGQTYWXWE9R9rmkbWqpdeyLczjHud15dgHnhoX0XOqDi2/2dp6zQzPTIY6v1bOi49TyOkClc6O+pX53xp04CufMQ01SEZIKkaW4AoZJKik8jj8QnU7nsWyKE9QKQOSQQxZSFnMae6wX29kgzxIGC+c13EFkiYvStwLlcgHEMhGKpkVIpK5koXgXuWZ6dh4yHWeBmTDzjbOezlHMtRKUjvA5HFeYmfAYr5HPfrAHsLMLwHUSUB0nhrYu3BPy7cANu+3QK8fJIWWvJdJgz95Wp7YeIWu4p2/KAStdAHrXMg/yIBV09VxwSIOhadTpQcBPVJYdHW3WvL7Y7nnrTczDJCD+OUB1zrUQGQcHBlivQatjzd11z1vtwoUe++a3n7ddO3Zg5YyTysA8ebizAKnQqQIQ2YLjzHnO5qhUW5pKIURc75wXz6I+vuXOOwGIE/ap//J57J1b7X0P3MGaeMVeef4c4+Xj7FBILVrPeeAU87KPubXbWlmrxyE9KHNXSv4wlr6KTslF+b3Mv6fjPnH0RJvNq1ZCkvIASup86JZTCfMsjlV3VFEk+hyBe4uL55vOWUsgv/JsA+SpyNkkqZgSRjyD114F/984jxzHBZDXdEg1OmO4hcZS42TDP8F6FqnCmWeagQKNWZRgza9n2DJhAFRFaNS5WOM6r8D319163ujw8et8ohLxIMneoAxfdjRqJGfWPD/k1HTzTpNJvqER5wZIPePDnNlw4chk3+Dv/Kw1j/KgOX/rXpVtKwB3Cbaj9o803DE8qM2LAMan2BcHmGMDY6isIa7ccmAbn1cy/uW+v3rqo7/ONad+JzUCqRFIjUBqBFIjkBqB38wRSIG3v5nPLXXVqRFIjUBqBFIjkBqBX3sEvvxP77lhXUPiMzXFrv2ZsZhrDPXO1AhWr3OoF2mIhGiqBtV4oYlO/9bJaJJ6Ql9qpKjpoQaXlwy6hnXZtm17pS0FsWEkv3W8N2RHT82TtxixPuyIozQq3DT+pJoADpK5GH0yGjI0bQQWILSl6YTpmdN4FlC8AuKqQZNGIzgDMCwNVWeaMlXxInXT8EFogfJW10mzRoDr62pQXd+qibJMf1104jJoj/tyMsk6lEKTpiEZnek0IZN0XmLzWQAEGTYHE3+JhomAW32Dh9HcXrK8XLfTBMwl81CADfIVgAU3zeOo9Y9h9UnDnH4NYJELlQCwK/ZwCcYthkpPbcz8XEAT3j9KY9sXwJy1qBAb5VHroRGzSMM9vkCuLaBWmtP0ZHxpUq7YB6J+lBLVGQ95x9Fc5x9ZANvpNMfSXDRdKwMoeQr4fWU1OrJY7gnlrpOZJXdND8AnNqpYhypbS6o6oDRUO/MAlBFrRPWpDNlu1JgFXJc/UGjDA+MolIKAh7oH7geL3EXGI8mzSEqZLOwOUC/JmC/R4KZVisqFnESUXFLuLSdREDPicryLC6BBFZlk3KTI0HUX0iDnUdK4IrMW5ZYL8NbrA5QFoPFm+50Gdy/ZgEr7LcYGdX3LWogBZeQyd9nlKx2O2ru0Mp+Gch5gbxCr5zDANWPFdSib1iPb3qByGqVgSaNZWsi9m8VQqQi0jWDZLNtjhZMF8gJWRGM/zrOaBMCcx/ZPYKPmeg6KrLxc1BEgWiWFPisv8WNViG03TeJpAMF5ANTJqTAKCQHnyMxo/tY21FoF2Z9ZPEsvzUyBqrTjWD/KASb3DMWalE0Jxv7pn522Sx0oJFH1BaoAfgFvSwEDEzTsBUaNYn2bTdZZdVMA8kAJyqoQz4acRaagnwZyFLBrbHzIUe9lAjjIXk+5n5PYvXZj8Tg3P23X7Gy1G++8FdvNYXv4Oz8kn3Hart27BeveZu4dUJ0Gd2cbyprRCRvrXrBDZ4ZsDMBmnoZvEntugbeZAI1ewNucXJRZAFdTKC5jKKddmQD3EC6qsfstRLkk0F3zQbnOQbI0e8ZpltNPz8KS1pUewjYZMJD1O8F6lQJsFYB16gjNWUed9R9U9P9um8zKUObtKnC72th1/ls5zKwTD1bq9awFqZySsWl71wP326a732XJoSvWcfinlhFQnnLAjj/XDtAaRBW+ZPmAi9UNVcw5j3Ve6LL+vnGskr3Y+e62fMan7dRF68YW9OLZCUsjV3kNtqIVNWSoTg8xj8gIxkKzkjzU3qFZu3Cszfbv2Wq33N5qh149YsePAPjOLVrTmnL7gz/7HSsg+/Trn/t78kxxGmDuJgH/lwBHBXoXkGk5Ojplp09dsWrsSevrq6xv6DIEBLfdevftZHDusp9gn3vwJ5exZMe+c3KRjMtCu/+3b7Jr778He98r9vkP/53NUkuuv3O73fCu3TbQ3mM/+Mpr9mL7nA0xp9woS2WbnEem8RJg0yw2vtlJsqWxpRcApaqchU2jj2dahdq8FLlmPk3oUSzLF1jrZdjB1hVlWvOmCuxqx1ATAjTi0pCX77Lf+z1scXnYx4+0O3nIsp2PhSdxIsi1emzbx0KT1gIRIdNL01rW4tfeYx1PPWsv/fwXdtu7brLa3VtQJgEsjU/YUEenTaJIywJAKsK6XAqsISySBbZms5C9AE8CYTNY68q5VONftdHNeg5j5+kBvNE8LSopIz+2GyvSbtt6zTVYheavEAsA1rU/lGGhrDm4kAgBfrAJUXFiMXXiIRlg756F7XoiPcY+gfUl6soQQHUUoEtxAQWAXblrKm1ysNeGzozaq48eRfk7avvv2Wu5KIFjrE1KiR195QpEGVnEz9vb773eWtdX2tO/eAHSSY9dA6GivrGatRTGgjzCN/svsm8RJBwghSzrMKrlOZRiJaiNXwRkuXCePGBsy0fmAI/JTPegxusdiWJFDpEGdVYSgMSxulcsAcSj2tJMa8ERYgkrghkUfed7xT9h310GFMQNoRbAv6mGeoSK3CW/er5C2MWOUytHZyBIhUWaUg563LF9rlW2sZfM0eoce+87brMOQJ1XDr1qO3Zsh/zR6QBzUt8ODvZh61vFHppvL730im3a2oBLRI2dO3cF29SQlVcH7HbWWP3uzfb8j39uP3nsNdu0aae97d799r1vvYJdawd5xtXUvygElCJiBprt4W8/Y/3k8G7bDolgexm5occY44j9MTm0iYUs++qXvgkJKmoPfOhenl3Cnn/xjJ082k5OfaHt2rmN5x60145fJhMUlR5AbFUlrgQAUkNDQwBx5QBMi5ARZgAyyyBDFNgZQH/ldN+8byMK3KQNT086jgXKZF/T2GptF69iKTtoc4Cbxajk65sare3SJfY25bsagO0Q7+1nHmbYO++7A9eEmF3tHLR9+3fblattgHC/ZLw8tm7DOiuBHNR2sdM622csKwf1K/tIiD16CuX52jV59hGyhUtKkvbMs0cYx7U2O+G2r/7zL7hOn33xn//c+kfOsWf2AmZvA0w8YSePd3DOqGBfJ1+Ts4gfi99iVP/jWGYvMBfKK7BwxbFiUA4E5LLmQ+rKph6WUfPWr6m2afLkL3T04BqBWp4TQx5qbBHU1q+rgvhTaFfaB2xoFENYzgdDxB3MM/e054mgpa9VwFZ1+n+xv6e+/7vqVmAbIJxDHOH/9C0ngAzIerKPx8CEtQcZgTm1KKsT1ryP+8jnnJBkzXAIoxbIFUMkO0Bc2IDRxIoFvEhWAt9zeW4t6yqdM84MhJjLKPsziDqoqsEtYXzcmaeZWOXL4ncZcoKbM45IIUuc6eTEMc86iUOG8kE88pEDrRxsD4QtjhEojYO2BtWsi8iHzo5+ANYqrM5vguAWsZ8//bJd7hrh7JDPPSUgJ7rtbz79CTt5+gXiKTodi/ReiDW5vgpU+r0QL+J2211b7R2/dTPOC2329JOv8p64WUAw6OnpBHBO58wyaTux7W5r67eDL3bZLfvXovZuspMnzpGdTd4F45kTgFRxzzW2a2+99bZ3QdAiQ/qu++2Rf/6eHTp63m677Xa7cLbdyZ5+8A9vt02ssRPH2u2VF85ZZk4erh5NXHMhAO4JCHgjtu+6LVZTlG/tbRdxq+EsB6FwmKgQudOkUWuyIWq08T6jOm8B3Go+ejirJ5hjevYJaleYiJIkZL9l8m7Wjpi4AAAgAElEQVR1jZko9qWI9fDsshnXBQg4ynb18lxlSa0asgr8r6pvV+eR7JP12cNDbY7BmpyCiDIH6XGJeed8buAcIEWtrPUD+szw+pnBLckt54RFQPxFSIdhziH6+f8bX46LEPtQAmV7NuTEYmIHiiBxLfA5pYIz3/rtm2wah5Irfd3UJ87LuAUEsDbPckDrlbWie9I9hiEfLnKeVA5xFudjkZZkmRwOxQH1zxPrYnbb9Vtx+SmaqSurrtr++19nJqa+UiOQGoHUCKRGIDUCqRF4s4zA/53Ty5tltFL3mRqB1AikRiA1AqkR+P/BCJw/9JX8qblznyzOiT5QkLlQHAUcGrgyaTPkqy0vYJ0IGDhFYy4Ca16aiqXXFW9qMig3ygEU6XVnAPTklrucHLeqArKbpicsODRlFy8t2NHz2IAOhw1nM0ACGu78iuxsxZF35LI0mrNpVMg2OZ1mc4YaNzTIBGJmAipIdas3SRNAhTWhW0rQBRSBypKKpQPeLjsK3ISTbfWrr1Xwdpk/T0fV5KGxJ3Wa8u1o69HkAaig4SfV6iLNt6kZ8sWkBpT6V3muvFo2F4vzHlanXquEOZ8GkCtwTwINgT0TEwBUNM1isPgxKUZNiv0c4C3YqaMeyUFVki6kE5u7aVQ9C1g1VgGWRmhmDfQCliF9o3dMs0mKApRJjjX1SvNTAII0uFIdKVcrjaairr2OHNgS8jYXAM+Gh4dp0ErJQ7YmTetEDNACgEw9qSgNRynRvNzzHBZ9yrytRfERyJWVKU3bfqxckVrV1WMby9ikoxaRTawUP8rsjcWTZPIJ4CVrDHUorVGEaIuAayhRFf+qfF5Z1DEnMtR443n4sAXOBHDXn61Y2GU4NnA4cqIAo+lfXAgognUggyo1VhgVWpT389G4yvJmYUU8h0VxPuAu9r94unZ2djhAdH5BPoooFGAoiMLcUzrgtUgDcYCWKIqfaSd/zY0KEutmrHkXaH7NYPcYx0JwiTEsq8rFepBnj1o6CqI8D3g7izqXNiDjAyiPaniZwLwQYyRwJkJ+MPgGjTNerzAb602UVzThq8sCAJDZAGfTgNAerAPD1kUureyT44BAgwCpJeWlVuonO5JrrCA7L5/rTlMzU41lwKdiVIOZ2fPW2lpno30R+/63DnEV2G1vzgPkq7I8mnXzNCRHRgBgAUbSybBr2Vbj5D0Ok2PX3taHreoE87Gc70Inm3iZix0H9MpAdVQEyBuUjWrfMKSAEGBjtW3avJa5QP4rAG02qkJZE3pRc0pFKnvJgau9Nsvaj6IcPdoRtAvjKOi5ZiQyxpLleQNgY2dKzxE1CEQHgMMYzXHZMhOP6YC3BRAbBGZKHbmoegFgIOVtEJVgJmBapofsNiTay2ThjmHlyaP5d/B21VZTCqwVasivvv4jeLuqkhOJRCCAA/qSU+wivxOhmzWhii3NZ+yxN7/jvrdaZlmlXX3lGcAHFJ4byuGCeO30s502O7Jos9gSFgCYj0yMODaaVSU12LS2mRf19AO/9y4LFHjsxX970k4dodm+VMDNo4bFErOEWjDCsx4aGqYO5dNgLwZoJQeQ7+v2bLD3P3Aryqx2e/RHp+wklpo79m6yj/3B+1A9H7XDr7xiNWV11MBs1FpB6+vvc/Ioc1DFjozO2SB1M8BaqazmOVGf/Cj9C7HRHgLYHcTmdGGINZiesLvuvdXueP/beZ6QCOLYIh99yUYv9NqWaz9oNbs38mym7ft/8wX7zj+dtTGKZZT1FWOcMqi9q5m3VAxUuF5qHkQM8I5M7s9HxrcfRVQtStEywNv6OkAkiCXHL7TbzPiY7VxXYO//6A02MrBk337oaSy+a1hb2TYwfAUgJcfJcZWq1QPYUMj4NQBuSLVe31pjlWQ1BgcH7CoAWX5pvQ2c6LbTAH9bb9tpB952G/WA/FdUZmFAslnIFFnM1QA2ubJ8FeiqZ+0FvJWNppt/jwI6zfPncmfIy8cKlnk9ASDj5Rp8OdirA8gNXerAgroHRVmLNh7Wybhj96nX0NwSQAMjyMlVFyhL39+xqNTPyHI5QU32ksm4DBgRk6p/HuICe1BuUYEFyDc/f+6UJacgJBARcOrMeduKGrWiQeDlVVwRNpFvCGD40jnq/4QD4jevq0Y9dwHQwueAt3KYuHq1E0UfqjZqUgxL+arKYtuxvQVChAdA7ipWwjT7IXHIYvfiJYCOzICFpIL1Y49tKLpGNZchW8htQapFZ/9YcOp5A8DthiqADpS1I6hgL/ZCJGHvyOAZ58oit4qMYj9rmzmViQVplNoYpU6OTsVtJJgExKPWyjIfAGoRokclmbQlXqw8yRE/sFOgRNAhvTQ3rYOI0sn+jYqM8Rse6bcNqPYETj366JP8ez2K9G1YsB602YFJu+ste23fDS1WVF9h3/jSQwBIo9bc2GL/+TMftu8/9Kz9+IfPAlCg2sYCvbjUa7tRmp04NmA/+f4RJ2P7/vfud5wunnvueYDdWrvvgffblQvd9t8++Q0UqjX26b/+CGDVaQgrT6Fwz7TtWzewb6TZxcv9AJpY+i+FbQsZt/nsRceOHXXymV2QBSYmJm1961qrQT372GNPEAUBUN1cY40A3GNk9laXlbBO2P0AgmZwLZiCBDQ5HaIGpdtNN16Hw0U3VvT95l722DBrua46HyBtjbWST9/XPwg4O8Jzg3gDmD80EePncWVgP66krkjxOzTAHEgEHfWyHDzCsyg6iUd44AO3YY3rscceOWG7d29i3uTbpz/xNUC7CPXmDtt/83r72ZNP2kWAvVns1NOoZ7IaD8uFg7x1v+IG2FtkqT/HPlcN+SASWbIBgP8Ye58IZaTVsv9AdoKkNB7hZwfHAHYBudjT8+Uogl312qZK9g3ygg/hGgFhwFA2KzYiznjIKUTgmL5Up99oi79KttHfrRIAtf4UyeH8vAPc4nJCLcpmLKWknIIE59guC+Tl75RjKlVtgNqSBZlA96gM00L2lRIpoxdDAJzk3kI20dhJ+V+GSnHbtkYA9inANFlHJ6yNOSALfB+27OPktkcUA8DruERW4ryWjxo/GsFdBZAPoxPs7SGksb80NpSyDj08oxFqQBYq1nG749ZrbOembfajHz5ps+x/sgPftH4jameIUMfOODXFIwCaa7nz5j12/Q0b7GVsvvvIeI6GfezJIepkwLqHJ7mmmF13YB11oQUL+Sk7+Nxx6mmBQ0RpAFBfJtsYd2Puqcm+9i/P2kjntL3nfTfwbLPt4PNHmFPsF6h7337/Adv17huoSe320Be+Znfd/V6A+7X2d5/7inVeHbXt25sB369ATEuzBz/6DquvqbLnf/kyZEus3nHeKaOm52Gxr7o0g9vE9buarZT7GhkfQbHKc0GxHMW9ZIEzYhZOIB1d/TYN0TOLeS1gNFP364imeWbKZMf9gJO9c2bjEA3YDUEB4FaWyR6R2zi7xpeiTkRDJvVDeeRSwmv+qO6LtCMSomIxlnGYyWa/XOLMNYWVc4yDREzkLwG2yrTljKwyKCKPh2/lLOuzSqbAXuZmjHqf4OySYE8Tcrpqm/xrf5zTa8gWnGt1c+auh5hXjctBZH7SyVlv4sxdUFoCyVOq21HOKF4r5MypvHXVa51hBFDrW/uX/qk8E6mRdb8iLRTklzkEyPaLXU48RTN54eS0f+XDn3shlXX7az+41C+mRiA1AqkRSI1AagR+M0cgBd7+Zj631FWnRiA1AqkRSI1AagT+j0bg5V986taSQOQv8r3RA8m5addA+5CN9E3QtAR4i2H9iLVeiKZQjKZLDAs0AYNumiHpTj4ijT3UEFIrLGZjMdhSbgf2tgAOTNvMMMoMLCPPXQhhxTpjUzRBjcagG1u4LBp09MNpSKCh5PellkTQSKNLaliagK+r8qSQdVSo+uZ33DTU0wXSAvxJZbFEg3RiMokt7SJNJUGc+t/K10pE70rTT4o8qUK9gKkxgOGIQlhRE/u5Fq9PgX5umlQuAAMpb5V1i/qD3/WiUs0no6wctVFBPlbPABtxNVaUggl4K9vBAZQpybQsQC4XTVleD/A2A2s32eVlk3uXoPEUj2Sg+qDxRuMP7AsFF83AuN/6aWqFwwCF4AcrObuCrlApODFdgONyduOOMhk3NYe8NMfWlEassryY+/NyzQCQ3GgC5VgMcCEeppFKdl8+QEZJaRGqxyknTyyEiioO0NG0ptTyaL4LoJgaj6FaRbEqUJuGXx2gcpLMtylUmzkoQQUmDw/OWU8v4BBN/wQXI/B20QUQjuKCVhlDiNJLwLIy5mSBR3M4Vw08kOtINMywAu4CLmaiyFjbUAiwmE9M5QwqqSjgCHmcNOHqUePVFpcyAMtYN3fbZYBEWUmjIaFJyM/y2h5+TvZ6iygUIwAoSYDh9CQ2yTxLfYexUCxA+VlHY1lg11D/iE0APgRnMSOlOabM2lxAWJ+s9wAl6QvbGLbRsvHLIqPTsaF2AGwUiYx9CFnNHKCy1H2ZKG/zUN420oRXAz+bOeqlsTgCgDrE+EyQU5d0k//Ka8+GZ7FHrbA1Fdgw0xDX/eWiXFzitZWrKWWXJy3Xqpp91rqjEuC0yB76hycsOjFnu+5ej/IWe+ThcVukqb6AoqmjYwhSQcTyKrOwnq105vQsVt0DfUMQETKYk1gUsnDcPIehoXHmGlAOOb1RFCl9PMckCheB++s3qPmKiicAyB9dsqtd3TzHmOWV5KLixKYapX0a7+ePTNuZvkV7AaUmbuRwDgD3mCtZqMP9ADZexiEJEDIxxbzmGbhQt60BYGptaWRdL5Hn1uNYrrrJLUxCPujoDwMksx5okueQvVdMkzlGrrHAW4cM8LoFuxTnThOV7zfaJjvr2FH3K5t15e8zeEYB7D+jWMuqsSvKRlLFY3GeDLl0W4MqrJD5vA4V1NoN6+2l106YJzho9/7WDqvYUmFzYwt25pkeR+UYRklYifIxjCpVDd0cFFmvHT5ugeZ6+6PP/DmvOWuPfPGr1g+hpbRqPaD9OGvLaw3NlRAXllCfXkHNh/Kf9SzFfnlBkRVgXblzRx2KyYQ99+xlO3Gx32qbymzfnk0AElMWRGm+ad16RyF54WQfgNAotsiFFsSedHSCWotdZhhFV0Njia2vb7ZRbFhHxgaw1Wziz+dsFsDgfR+937a9dT/rBMAeO/KB8x2A7+O24fq7zF9xp2PJOnDhEXvq69+x8RPp9hrElCvYNyZQpKu2ecWbAaxbpDZkRCE7sE7dEC+ymKcechH3rl8LCL3Req+cB1CctVm09ecvD0DAyLY/+uB9tvmAz1578bI99JVnqXXZ9rsffa+NT12xgy+cclgr1dgTb962ztZtrLOSWjK1USW6WJcxVIcdRwG0Oy9bFmO1rrjR+i9ftUyszW9/592QGXoMN10HKJkGXDPs2lcVSX6IO/rSnNEekaU5xv8E3irz2YMFuBr+YXJ3ZQ8v+85sbOB7O686xBlZLUubr/kpNVsmTf4oQKkLspAIQ1LvOtauwAyZArkBVaXqNex7eWnmHy4N/B3LB5KPkQGKxTn1sruvwxIQiJZGMwGFOm3jddusrLHIXnn5KWxQ7zF/8UZ75luP26FDBx2A2R+QkjiG0rIQJWUJANgCam/2XABN1Rs/5JPGhgoyeuu5tnmufdJyS0Q6SLMffv8lwBccFtw5FkmLWL6f7F0IOz1DWKwCRjjx6Moz1oLhetMhIq0BvF1H/RCAMrzkRykaBjSKQTZKQqbItDV1yrsds0KycUXYmkN1m5HhtyFyGUfI7J2B4COOVQbA/iKFswzniBqIGkXpC9h35llBnfIosedHrdeGlSzlmjFGKQlRqboOwDCzmHVwBBC/wv7h619C3X7GfvjFb9rGrbUQmSCqAP7GAcIQQNqli732+w/eTr5tH/9+hf02CmmllPPGkr3vY7cBKhfaZ/7km4CiwyjjW+3tb78BS+orduLcBdu8tc42b9xj333ooJ09fdl+7w/uBORetKefOmY9bSOAjjXEFbCnkN/a3U2W6XLEsaKuRFU4xZr0sQbj7MGnsZDPwxq7Zes6O3OxgzzwIGcHABcUqZR0VNFYyOs8Qba2S2o7xqZ7aBR76XSUxsWWICM1CpmokExy5a5T/u3m27dYSaWb15q0qx18k2sqF4vi2jpUluNYfAdZM6WOulJZu/Nks2bx2gIKw8Ex3itp12I1noW996GXB+zBP36n+XCM+Mx//jL1II29nmiAhgCEJFS05CYvoiqMYQ0bgJQ0MzOKi4IXAJC9CIeJSeqNALByANhx9p2BMX6eA4hs2zMhMUgVGeDcMhb22giuElJdu7mWfAgxtoQqmXz4rLwiu3yhDdvtXNYqFt4siij7gUhsCW2ufK0SclYVk786pDoHsxXSDettUbUfNaVb65o/86O+90tZD0luiDOjEsedUx2qzzjEqzQArwD7dTZnEaWxZ3AerMIVpbEGC/X5MaIo4iicIfVAsMhhr28A+L79jp2ca4ac89oIjheXIUVFo0krAdQOAdYPzgC8ASLK+QW4DNKdB6KGrNR5b/7dmJ8xzjPNyqat5t7bIVtwpjLW//aNlba+cR15zz0Wg2g2ND5o2WlEQpBT2sU5ZBrFfh5EDR+vsxgesbe+Y7czn9vZF1zLhTYwMMwcr7Qg49d+sY11mEXe81Y7cN0erP3P26M/fpH6BEGPfe3Ot22zHTeuZzH6rfN0yL74qa9DkgrbBz/0Ts5AY9x/xCaI8Th5vtPWkoW8Y9MGe+nZ5wCbR23vvmttdHKWDFvU8czfGhwqBnv7bd/uZqyVr1EltRePdHGmEekLcgp1yoMKdngEwpfN2N7dLcxDrMUh3OFFQN45Zx9iMdzJfLvEmW0agDsNgNQ5rzrgreI2IBpxzl7ibLwkpxaemGpFZhqOIpyNFPdAqXUIilSNFTInZw2pWAXWiggWJpJAXyLkZPKMFgF5RRCII0GNQ95Mc3GmZy6kyRaZOq5c5CwB8bzbEvMlwXldoHGSPUMkQmUiy44/wfla9X6FSKDPGL9eK1Tz2AXoKrJkNnvLng1red5uiH3d1Hu/1bMHypFikDz3JT4/leOgUAoRRxb8Eea9FMO6BhETVsFkZTznwETT+Gi/SqfeLxK/oHN5SRFzMW15Ip4T2Pi7/+WJsf+jD3+pX06NQGoEUiOQGoHUCKRG4DduBH69E8tv3G2mLjg1AqkRSI1AagRSI5AagTeOwEzPwbyrV5/+M29m+HdyM+ZKYzR4ejsGLUgTLEEzNxgByEIZEkUJGVcumXJuZckLmCfwVvCdvudoPkjNd9PNm1AcAqjNYNc3Coh0BbDk7KT1AhQukolKHKrDts8EBFLzXLmpmQAH6TQq1ByXRZ4bMNUBYl+3QHPRDJL6alm5uzRfMgXq6mcBUOewdx7mfWawIl3g5+nLrFyjQGXHsi+OwiJpuTRdhX7NoHqdownrxsLNj3WyL5eGpTLuppMWxMbUeQ+piQEycn0uKy3OoXFLfiONcOV0SRPsphkFJEUzkEYruaZemiqZNBfTsYV2o2BVgzFJVzc0hWqAJpMHT+h0GqIu8gWXaFTl+ZUJ6AHcmsUqFate7Hd5RxpLK7bJaViayrLWhTLXh1LVh2oxg2vPTPOTgaiGdo0DTkxOTQNeoJSKACwwLnPYto2jdiwqzrKW9WVOvqwUJFGuQc8qF/BgLjwDcIpCl2sKSeE5NuGAveUVgLeguhkCAzXegKJD2Cd3owRStuUiEhSppZU/t4iaxLFn5j1lcaeG7bJUMSDyxeR7qmEbJ9NOOWM+QJJMXjMH9bJUZiEazALefNjrFdHICgR8ACvpTqM1m2ccRHl3AYVBD4okj6/YUfPkkKMbAPhT/pfsSJVLJ1A6Su6gvhPknVaguGxqrsC2zg24OYaCcQawC6AFFW02vyv74jyQBdny5qCsmWNeT5K960Whp5xHqcr0bLJQ5DlWqvpl7LHjvI8UbJU1ubYeFWsJgEc6DbVBMoSH+lBeofBdwnp2kWsPx2fJtG2wNTWVNN2U8UuuLll0UtOFgtiUYktYgy1hVQ3KvLE2VM0T1oH97Fhvlu1/+06rqEb5NjWCTTHzaNFjV2j09w9MWxpq6TxQgBIsTjPIPxxQU3gSUJXn5EPBkgEol5AChfeRxatUG1mA47PMT2UJr8eWMwDoojFcAkS+eLHdotgae7CnXrE2xBaXHOkC1lU3Ku1fnhywwVnWjv5eloCsRQ/jkFe40l91bGBZP1nMI3Aq24CNrvI3J7B8jUYE2AskTzMcO1HHRADfMx1r3WystedmojY+mwMJQg35GHND8wYVNyBAjHkcBZT73z6USJGL1a/8ohv8ZMoBIo+htp+JSN0lkTpkCYgVBX4XSsJ8nlG6bVzHGiFb7qknX7btu1HSfuwum8aesu1or109hf1pXgYgNDawa5oUycyzpxmc8NhLB09aNQ3XP/3rB20c5fc3/uF7lp9VZnV1udY9jkoOleu+nRuwpy6x4ycu2FlywuexGC1DHVhdrTxq1gf2tMtWaoewOZxjrucB/DQzN+uUlUsNrC4tQ/k+hKUvCm7Z/sLoGIRM0DcwxWsBfCh3FpvSwmwUluOjtnFjA0B0nZ1vPw84nGG/9cDbIKuEAAYiVtO6zcLjgMvrN3MfNbYUHrW57jY79Nh3rRLAsnXNBvvEZ5+1Z7H2jedj1ewiv5KxX+JNcMMmz1jAudwTMmh8s76xK/7wrTfYddfV22NPHLNTKL09FYbKMGIbUK8++OC7UPqbPf/TI/bTH70EOWLJPvGZB+2a+/bb0PHjdvDJFyEVAPCgaNx9y17LgbRBm5os21lr/+VxG+iasILqaisD4E3HLvPVQ4fMV1phe6/dyfMPMnbMYeahU/9fl2GrQa56oVqjXMAFgJ10rFIdAAAikZr8qikCZFkVzj/dyuTm2gZQOyrvUsCu9hGpEdOZywIFZJUacEBhN3UExTigMW/h7EVyfBB5xp+Vh102ryWaAH8gRV88DPmE+jmPdausMsf6IItgmz2KY8XGrTutrCHHnn36FUDcZrvu/gdsqPOCPfntRy1KvmhNNc175s4sIEiY13GzxgTeXbw6bgUAeltaABTJqfYDyM0FAWgB6fJKcuzYKzP286cOYaHsAnjkerkiPy4L08EYv78AOQRwjfoqtZsg6EVIQ37Gobnaj6Uv9RmlYnTeb5dR9I/jqKCszWJet6EC4tFi2Hyo9iNYe8pqWTbkY5NuoqLZx/HcTzCWVABzQXIoYx+tBcTPgwFQURywuuYc7gXXARSgY8QA+NiX0skhBZVgrMkNTp+zix0jDmHmf37/W4xNrn3ld/4IlS/zz4+6N9Jv7/nwB7C0Xmd/8bHPWFl6pd162waACvJYhwfNhwV1lGvftZeMx7mA/c0nfwRxJmhllZw1bm9Akdts7UfO2qmzHXbjHdfZutat9lkUqUkIZwfu2uNYuf7iyZfY/7Clx61gWWcAck9HRqhTrjBZ415cHQCjyQ7GGNdee/4CdXPeapv9jsLt1Ml29grNH/aIqIBq5S7LJjmLNV3N+aAIgtplVMeASijlXdR7OZE01lezDvw2hqVsHeq73fubAaOxTb4yYkde7QBMBxAlG31ibMapYYUF5KACnM9Sl6W+ywa8iVKT406WJ0A71qlLEJFmiQjYds0m55zU0X759XzYpJN1rbzzUvb+WGyWM9EkbhC5zrOZhQCQDamsiD1YBLkcbz6vlWGDIzM2JF976kEZRALZQUthrViKSTKUZbe8wFnMTX3S/gnzB5A+E2CaPR/Q3YMFSTp/FyTzNijSCcCavtJwEllmjuowpsgLR3XLmHH64ztrxXFBcwSgVFnT+vk0wDQS2IkHYL9nrcYgswwzRgkAOIfAIetk7l9gHD4lnBfIi+WM5oYkUEOEQh1uCfF4yHGXWOK1wmFUvBB9ygo9dh2EwkoIeGfOnUD9PI5KGgcIY69li5eVdTAsnxURBaXCh2DFMxS9aMXGP5sxBgznjCHL3jos7RM8l8mxEQcgdJOT7WWOFYocBbFH5LJOyE8u7tcXYJy4Zlne5niKUT4DEidnUOQ3WYK86zQdVgGIF1E333nvZjt4sMOeeeEC5xOvvQVl+ns+eJf98vGn7OdPHgWYpTYxjgfIsL3l/W+zkvo1NtM5YJ/5s0+S8Z60u2/Zz/47yd5RZA//+KA9f3Tc9m1jz8GOv6+bCAoAzaJactUrvFzfVZsc4dyaUcrvDNjtd7UwPxux+R616SFsiFn3/aiLvQXktrKnDuMSU4xzw63M4YYKP2eXMeuFaNQ3HCTrGEvlzj4bD8pZh+gLp/YyjgkGV1ErTrSGQFJVJVkecxaE9OVWBAskgpVau5LTLfx0JdsWtw6e3SxnQdV3kcHSZWvN+VRgpuPmAhCqP8/BiSEdm3JtYiKX6DODar3z2QGSZjrvI8eTsDZWZeXydyKfBiG6LfHZQ377evY6s6TJEej1a1j9jKTrWbX9Xk4j+10ANFEgThyLrKOlMOfesqiTAYDjDY1EMKAAD7MPNzSWQt5pwUGlBxIF51n2xALqWYCIEAHbEUV0MD/c+uwghTmvqXWcBZnCwz4fYA8YYmBnyb4OsP9VQvgR6XUsNP8//vLrZ/449Uk2NQKpEUiNQGoEUiOQGoE33wikwNs33zNP3XFqBFIjkBqB1AikRsAZgZ98+2O3+32RP67IX761IDvpGu4atKGrsxYJ0SwH2Jmj0RRDhbsoy2I1tBx705XMKPoVgIppWM/RqKL5vGFrhW3ZUoLlJcAm4ZbTqG8vnBi3c5fJaaRx6EHBkUEj0L2cRcM97DRwsgAOBOwJHFWjT016fYmRru+VzFc1WFa6+QKk1PCQ1SU9EBqgCZSUKC3V3KNZI22HbJGVl6bM2hxUXx66HgIaglKJoBCRasOPMseXi7KT1xkbJ2MNsHpZ7y+TN5RppeQ7lmOX63Q+K+AAACAASURBVEO1SzfcAVp4WwBMro/mZEhhu4yFh2zTdNSP4vjLHndJKi6UTgtYTicYM1kWugCppBDVtWdn55KbOm+jNPXiAMbKhqU3SLtQ90djU0oCLAxpTaGuojmYgfUhbHzXIupRrO5k8bcQw/4XsI5OpNOAkhpBzcLy0ibADHLalidoKAYARNJoxE/RoM5zQNuR0SHHjq0aqzwPoGUWqpwEjTbZhzqZkqibNdYRrE8HekewhUy3aZqbaja7pIAWeKum1esnx9VsO0cRB/gpcErKFcctmiabrOs8NNciFkZ5LAUQWWCOte6KQmeBBltwlrGlabqhtdF2bt/Gf6MAPXPKugAuFwHhvYB/XsZNIGAuCtziEiweAabHUEWNDqN8pVFXgKK4EuAOzNAmUDhNTs6jsnYBctHEBeRJA7DxABwnuMaCYixwmRvDo+Sb0gCUlfEC4M8cYJKbMcnDutlDU9oFADAju1QsXEvKA7Zz53oseQGRUUcvAbwEsQ/s6p4GRE/aGPm0c2QaV2Ah3NRYjsrbaNYqL9lr0zTS+3tGAMkrzEcurQCSrJwF27Wn1QZ7ZuzfvvWypaO427pjDcCej/55GLCeBiPK4XNnO1HBkZ1WXmaNa6uYS8qbVUYmmaXYeAqs9QLyZdCQXkAaFqfx3tLS5AC2p0+ds45LXVZeWWYVFSUAqDnMmaD1D/UDlAOeox6srkMlujBtXaNk/2FDOELj9rW2SbsyGCXjDk9kWYQra5lpllcEwAmwPIPanennqDWrAWA2b61yMoX1LCMobefCQX4tQQ4jawR1jgPQF4qgkWStBhkrskQd1e08dQKAjMGSGjyEyjiGavJ//1DCuoLskQ44sL4UdRZN0G7W+yyWrkwQckml5F/CPhNgifELMO4tTVXYb3ppfL9kb3/fdicHcA4L0raj/XbyIFmANEdDQdSDa9ah6JftrMDQJTt7jnxUVEsf/eP77MWnnrZHHyavs2ULdpbNdgYV55Wr7Shn623TxvWopibtaawthf6WFGXY5s1lWN5iWz2bzvwdtcOnLvFMeM67tpCNWGpjw52OAjeH5vEs+akItQGoJmmCz0AkIOMYEM+FkrWyuoTxiNnE8JDt37fefvvBB2yMZvpXv/B9FII04fNz7c6773AU/p//x6856sA//Ph7rHVPo5157Sg5vWesgEb6ztYNALVL9tBjp+2Jo8MWou4kyXDNoCYJMF5kDckMVfm0quVZ+KEHaDzvJ2+zCkDgtaN9NjGXYVXri6ldzAfUfK0bqu2O2zYxb2ft+ScOQUhJswM3bbF9t7Za3a6dlgDIPHbwkE1jpXsLVsg5AJGh6UHrOnLZus5dRsUasBvecbfNRgBarnTaeVRiLl8RmaQAdgAFC4lZaiLAB7XCmxV4gzpKuYIAsBRgAT7KSBTIlUM+sb5k1aza5eUe9RWnuT8fiVkv6rI57G2VBa2fVQ10c81xySIFvjC5BcA4CirVdgEO7FMCahzQiUZ9Fral6Si/MrC8FCAVAcQXiWFidsyKscAcByCexjoXXBmQAEvhpmLUnFE7fOaS3fiet9g1115nL3/3x3b4Z885a7OpuREL0kHGDkCtuMGOHWmzl187j+K50e68aYfllkImkpsC+8fahiaUviH71peP2MmTHZYeCJAZjXsEe62UvEGUhNPsIwuolNMYnyWufVnZ5NS9ANaczZBO8nzzjBU1PuK1PsgTo+w9aZCHirCaLckHCE/ErJxc9nnqzjxqdBdA7tgUtrDYJkd4FovUcIFY6WxSJfjjKxrBlzFvTbg1tLLXTwEufPXrx6l1Zls2Y08MaWVyctIB0PceaMX2u9we+sYvbPfe9XbTbVvs2W89iiraZ/4ywOfEqL37g++z0vot9lcf+6/kHcfsk5+4DyAyE5VxmzPumeTODiDNPX18xNrPxJiHAmRmrK4x2z70O++zxoqYPfTNFxz79I88+Nt2+OBx+9Y/P2HrUPfu3L8LksQAyudj1tRU7+x9wblp6hKuHbMjWKnXOnn0s1OoZXMYg5lF1vUY9SHN3v3A2+1C2yUyfc9aDYSccMSNY8W4U6+0VppQTFaiiOy8fNm6O6dwiuCsQbaqrrdlfR22zjn8+TAEn2HbsLkWpXUuZJYglrWjnGUoqD7iGlB++n1+CB4FqJ5RBKPalfKxACWssmhDytVWRAXnnGWKrgsyVwhQPwvQK488eCnGtQe7IWPoHJUFWF4AiOjLLQR8B+C9PGKTUgID3Obz3ERIiGN3G+I+Qzg8zAhE5H/5zCuPzje8XoJ9JAwZKCHQknONDj0CixOs2RyA6dJcKRyJkIAAVY5N7CSvNRXiZ6n5IsIl2bMXOf9kQALIAHiVsjIudSVzNMl9r5iiyPGEEw9gsWIlXJDDMlCTFxXhkMJ1xABfh+NZjmOIzoOrNsyyouUohBU2gDLnskycQHIBpstKfABh1ATOQRHiFGIoa+V64uOM11SVZ1VEHlTVAKCSEX2RrOIzuBW4YBKmsc/OR9lbuG6pP6XszNIZIE+ZpQs4iFAr2Nc0xjq3AJOzZn0OKS7GOlymPsgq3C2SF3uQiF4LEchEgLeBXIBoao72icUFD2QHEVDmUfBWcL2FNtzX5zzXOc4Rm7bX2vY919n3fvxLex4CQS770x23r7cHP/Vh6zpzzr7xP3+AmjPOnppwsoD/8M/vtQ994uM21X3IXn3qYdu8rsnOniIOYDrDymuusX/57s/Mzbreu207Z80J1LHtFsAlYz/5zWUllfbML16zmSkyVqmNlbU5dtfb9lo59aDjYjc5y3POHBkBcMwESKZAk/veYRtrfXbbgc0OEDzF/fdj5d8xnEHmbQ8/y7mXZ7Jyfk9wdgXm5LmlszcLdJWdspwFBMT7sgWIcmalhmdIJSvlNecxfQYQc1JgqKyOf5WbLHAd9x8KrIhGcmHQ3+nzQLocGJhXjoU+hEGH/Ml7aI6JyKf6rrOtLKV1tpPVtvayOdaYzrs5+FCr9scgYer63pjP/EbgVn+egGwmsD3pxL2wkEQShUjg4kyUAbFhLVnZORAAEjhiVOHSsmFDAwTNKNbovc5nm1xqnuqDl31qkUkc4WyQ5B5cchPivbUHC+T2QYoIYL3syglY+1XO4DMh271rE0p+zgmjs+PFFQ2b/uRLL6RUt6nP76kRSI1AagRSI5AagTfhCKTA2zfhQ0/dcmoEUiOQGoHUCKRGQCMwM3Mw78Rzj3w4yx36y8rC5cJ0FG69bcM2MbhiaxyiaRfFik85pmpyCAQVzLiiRKIho+xbwKMwoFIhjec91zZbfUOBYyEYRLnZd3EW1cOQdcEiX0K5k0kD3QXgtkBjeBW89To2amqI/CoLU80TR6XhNPtWrPbUsFdTSAx/ZWO5aRCGgnHAV5rY2OXFAVWVsOWC/Z8OYJstEE7sf5pHCdj1C7LapVnCK9DYMxoqKDOx+52YELC7Ak5noOryoJStpulXjMrIlUQJy/uquSSlgG5X1xIBzIiBvKq5l8Q2cZFGnpO9yw9kohTw0LBRM1HjJRBHeWFZWdj9YnGpbLG4o7SVxWS6Y6m7RNNdakTJHdM0rlgj5+WQcQvWKOveEFbHs5FZ7g6FKMoEN+DNEs9EoIYXy8ViGrT+HJQhNDEjUbIfaRQFpxetj8Z3bUM1wIUA83kZytEA89KkBHSm+TU6KhtBAYQVjl2o1CJzqFLHsYQORT2ocGiAJaSMYFzV4EQ9swreahz0PByViiyOUR9JWeDldRaVDyzFrz8HW1nmDk3hFUvPFWBEjTwBzxhpA3qEAZhzHDVTXU2BRVBuP/fCFYBAQGvG0osSSTam6VhsV1WWo4b2oLCdwnIUa2hUmWDQVkRGYgENuvlZFLE0RAU4xxiLDBRFsrl1k9GXJlCePE8B6qNjU6jFsMUEeZS6yc08cDMmMmosw+I5DtgbpOk3jzWhl0a7MmmrS8nPRXnkBiTNRNE9DIjahnp2amoRQJLr9Acst5hnhhJTKqjiPBq9ACxXsUkMztLYAwDasY+Mz7fssuyafEvyHn/74N/apeOjthbV3Y5r11sAa7wEQLDy0foBn44eIVuVZ715C43XKpqfgFzBYBQQFetnGpAJLPXkmSrrPrTCgMxbbcu2TXbs8En75XOHAC3WAN6ixOZZhMn+o0VIbnKp0/ysA4gsriPPMTJiEcC6C50j5JuO2rkuwEzm9DxzVPmOeQB9ecUomqQiRoktwoEbJdGaEiyKW8oYC9UGGvpzAP/UiyS2zP0jLn5WNrWoBwFv3awrgbejAENx/AvTUJdn0ajMpRmrpquU4CGpsP5jWZbFJtcgq8yWMoAD5n7nOGB7hJ9lXUcAHHIAkstpjlejlEdgTKPcbzHGqOP8ZXv3795gG7aVo3gsJhdzxJ772VFLRlEGkiVXi71l/9hVwKpRx2p7ClB4L89n0zXlKKEO28WzYzzLcvvQR27Enn3Kzp05a+mofKurqlnDS3YR9ZNEPY31ubZvXwvq3wC2rUP2xJNnsR2NMPcYHxTbNdhux2Nj5GnWO9aOUp0PkTv9/AvHmIMJ5jgqOdSgUVSQG1ubrGVNjaVlxW3fge1W3dhkj3ztEfvJD543Lza4N1x7PXOrzA698iKN9jGa8QWOsrKsVLnbVQA12KozE7q6zjs5q7FEuf39N16xbpTKWgtADTwf6lU6WdX804VqU3MBXoRV5aEuC7jI9kxDncjzmsFKXFbvgEhS+btgZWzZjsLdlWOnj56zlrW19tb7rrOBqUuA+AC4jWvt9POHuC6yQ8kUDRTlod7vsitnhnEy8Nj6Lc22xNodwWp2gjVx8dSghbESv/+9t1lTSxFuBiiZyWoW4SI7XarYX82GVQtlgQFLsrAHoBVgpYa3A6xQW/IAIXUv89RmgVxjY+NOjvfatc3UPAAZapBj10ntEYA7xx4lG81s1r3AX4EIqoHCbVWjFhUVwM9mkLWZjd2lwNwpbHvD7IOqCwHqjSxeZfUpTeDp8+3mZk1ubd1pR09fsAh1410f+bBNAp48868/Yp4W4BJQBiFq0sqrKpgTXnv6yTMA+KN2067N9tY7d9pyNteNBWxOppeaXAso027/8qXn2IOxtUY53NFHLAF7TmFJgPUcA5wGHJMaTBctrI16qX0pFxB2LbW0IE+qW1TNca8NoagcmxLpBxJAAZa7RdwftSYfC1zVcOUnx5NZOFF4AG+pn9T0Re1L7BNuxiKPPbUMR4rC7LitrSuxBjKQ/fnljH+WHcbmNYhde672GSxcFwAAWzfW2r79++2HP/q5dV7ptxtv22pgyagdp628vsjyi7MdO/3sdL8dew3F+OERO3Cgwm65rZVnQj42FgNbIfQcppY9+fhxyDkNzp7R29eOIi1uO6651v7yK/fZiZ+fsS9+8Tt28x1b7IH3324Pf+1Fe/b5E9gVk4FdWmU92I/rjJHL3IsnyE9e5PlztimrrgGozbPzJ8+StRwEpC0la9hnlzt6AekKbc91u+3wsWOAo17GxQBqsfVH9Z+F64dsidMhQ2zbvs52ke/7yisnsb7txvqcOs85pKq2nBoKeWpilHMG6nwAmWz26jgqSqlQswBtu690Oe4jNTXlxAtgrTw6wt5LjitRAtNYgsv2vwDFfCKCUwJzc3Jh1ql/2kalBo4gHxURyou1cxZ72BJ5ogKJS9jLR6eW7TL1HJEkjh2KCIDown4YxqobrIthZK9DVe64p4jEwO/LaSEOSO8cTQDDF1UbmBc6zyzOh9j7sjiPAJZxDilCFa4M9BEydtlumXisAQC5TGq6D5BfhDkRvhZ4vbklL7axsi1fcesQcCsAVwpEg8jnAoDLcEWsmL1TsQSx0KKNQlbTPFol9K2eB2U5LywYfA+CB2c4zpRerGq1Ahe4v2kIChnkF4sR5GWPCQAW+nF9eP8D77Edu/baF/7pi5BrLlpFZa1znhxHuZ7gOlRLVBvCkRnylkuc8+0kKvUwucYO6QzwMAB5y5IxAHlUk0ucYzlHuiApxGLsvZwTPdx3huM8IeU5xAPOFHHA5OnJKOuLsweK7VIywPex1uch8Lx88CDWzvU2NDZq+2/cQ7btRvsfX3ocZwas3vOT9gd/ertde2CjPfXIL7HbHgMoHbOOXtxaIFN+6nPvtvs+fL8NXXiG6IURG4FQ8+wTpy2/sM4WqWeXAHNLmTvrWirtSs8FrLlxMmGuNa9dw3mmwH721EuQW2ZQzUbtuv277aPvvR4l7rAdP3KYPRxwmjWyBIErxMj2dF81F/vTni11ZAhv5Kwfsh7y2vtC+XbhUjeEEABaQbYCaDkDsu05NVHfztmQ8ZUDghx0cjnTSrEqu+5M5ojmr+af6q+8bVTPXZyhV0l+OuvncV5bfZ2VPUGvqfOygE+dWTmQ8BVngknBmk4N90I00M9JYBsXWYz7iHMdYdTWUcgCIhlIOa79QnuJIwjX673BQnn1v518dIB7LTw+uvAeK6Qn5/zLNVdwPi8v4hrnWZ847Kzf1OwQAI5eHIbIAuGDzzwFxD1ksY6ymLgi2YQhrrr1XrpfnTr5pz7PFDA+voIyu9o3a+cu9TqkxT3kZk/P9rNvzn/mmy9M/nXqk2tqBFIjkBqB1AikRiA1Am/OEUiBt2/O556669QIpEYgNQKpEUiNgDMCX/+b+/cG8hJ/UVmyfFd9ZaZrFHu/4U4ARizdZPEooDGOmkfN4ihZZLIPS5N9rqx06Whko/6LwvRPWNBaN1Xbtp1rARJRFaAsi44ukOkXwYJz2K4AuqTTxEh3rzQdVxo4bkcRJVWrVJSrX04u2uu2ZSssfsAk2PVq5ikTS6Clmu1qqoVQKSG+oqkuqzt+j7xONeLoYgGy0jhCbbbMPSTliSzLZRQXObxvft4CjUaa1eOob1CiSBGIgy9qGJqvgLdeL7+HnaYUJBncr4Bq5XQt03iUnbRyUxHl2jw5nkHy5sKAQssAqvRbaNYIFMD6jwZueB6lLPbFc9j8CrxNOhm3KDhlYar2KdcsgNGwTKYbRWOIFwCU82UvWzNWk3VVJVhQD5E/PEdzlHsnj2xqYtrJzmtsrKHpmYvNcQd/tsi1o3REZeOhcZggEzGKEsqPgiIYmmGspYQBXOa6cmhmKzdU9nS5ubmo3XKc5trc3BwNamyuAT/7xuZRKHHNskHUU8c2Egjhf1k1q7l2iyhVXDSk/DQ6AznYIwLOZ3B9RcVkrdIkDYVkeUzTlQaVA8bLnliZXjRfXSgu5wBDGusrrBm1XvrytJ08tgAoCvAAUJqlbiDAUQYN7tqaCivKWUSZRcMS5W0mjdp0gNRiQNnGimJbwOJ1EhXpAoBzBEAzjd8T6JQOeOHOjFpdQ5HV1lYBdi7ahfNdZEBG+VnmLvNjmXmWg7KzgjzHuakxGnoAOcrJ5d7LyYnbuKEecCJp0bkhLAhzmDfLdvbssA0OMK/T81BxB6yg1oPKlme6FAQUybQKGnFDvZN29kw7FsgFtnnvDmveVmfZfiwKJ4YtRo7thV8O0kgdtOp1ZOjtXAfQPUnz1sPzi9j5Y7N24dxVCBH1VkPGZFkVmZfYM84CUi9BDMgA+FDTT+M5Nz/j2GBfs60VcDFOpmI3jedcB7iX0kS22W5A0KLCEtYySirUYXvu2m8uFN0DPzlip89cIXvVZcfbRu0qDecQwLqLdVYsNUhBJqo1cjZRYys7Loc84I01gNQA1SBANjYaROUDGYIGtjtzwXogfygPVkqTolIUaYzjxBjA1LR0NJpOAOpcSw7XlotCeQ6F2DRNaYFz/25V+HoursDdfMa9EbVejG5sN7bu0Tjvw/2HWJ/KSiyFaFGNlWstzfFcmvlDXf0WBzh/y/tQFTUChDE3+lFK//A7TzGDUbhWkCvKYh6b6rZ0VFyzM5A/ol5rrqep757C7nCEMZa98rR99M/u4PdLydvE7hgVktRWmVm5NIWxPKbGlRe5rXlNGVnhCTt/ZgIlZTfrDqA5mz8nI7cWgHyZDN1GVFdzZDnn01QHb7SfPfYSw1DAs6FOAAqkA4o1YAG6b88Ga93aYAPM74e/9SyKQOxSUe8VV/oBInfYDx7+EYqcKfvslz9L4zdm//zZ/27VOdVcRxG2mOcA/2ataU+Jvec/vc+GDgftA3/0Teufx66eZ5EhNSn1dn4pZH7WezprL8Y6KSDXeMvaQtuNYnHP9jWo2mNY9V6wrr5x5kAa6zPBs09YYVUmeYqbretSmxVDNPj0v37JZnuOW9u5NquvbmC+nrB5lKjrmgFqqedXuq7yTLPt5lt2YwWZZWd6L6EaD9ni0LxdwpVhDMD/vR+829YA3kbiY/wOgI0sHSAPqMaLpCOiiazZ1dB3FFc0++ViIHKPQCzZqs6zJlbskiGfkFsdpg6EqGMCFBobG6mBHv4buTNfGdT+JOqn6SnsZdnXSkrKnLqpAiWgQfuNW7J2LmMuOLeiiEKlpXz0SUD8CCpI5YjOB6cB0wDzuL6ismoATxruh8+hUoW04su3K9igt+7eZNUoFC8ePm3TEHAkZgzkYelKPvbZMyP24i+v8Ppha60rtf3711pGEesCq/66MhTtKF6f+Okpe/KnJwHkSgDc3azNIZuMJCFTeHluccBC7Rmy6lb+IlsIJIkwgFketageIK8wX0A3EIzLb1flUgF4K1v8kiIcGMidVUTActwN4EK2OZmn06jlx6ayscNl/1BuJWtb4+DCXcNDPa8E3K9HaV5fQhY5hA4pBq/90Mfte5/+lD3xxJOsvzKHoDOGytTHmN9+z6127MQx8ja7bMeO9dZKzvm58ydRvZdjR082LArOqqISrGiD9tjTl9gHR+y+39oH0LaGGhpz9qZz5/rsWQDaMArPnajQqtkjfvLjF+zE4Qn7+Cfvxnb2AOP0E/JnL0FeQTmet5Vx7bSDLx1HHVoGsaHc2jsuopTFHhl7huICogMCxQBQE04W6hCK8XTm1fZd9bZ7Xyvg7QQEjMN291v3OnNLGbxNADKybD7y6iWIAJCkIAJMkEH96f/2J3bPR95ti3P9WJgP2uPfecS++e3X2H+x8sX1Q/MknX0xCSmumDrnYy9zQiKWPYC12JxD4Ckpy7ct16xjLs5Y29kRlILUWmzkl5hvPvYj2cL7OINg3M4ew+sx98cnpnjOAIbY9gbIVfU44GuEuqQzCo4PuG4MYZMdXA6w/0IKQxUoO3AREJZ4lqwc6rTUsXJBAExFQShXkTgkHKnP02RVzNlkmTXsB9hMosrOhSRWDilJALKecYiz1STkuZCQ7aQHgFb25VHbsK4a4hukLUhrsvPtmaDGQKiQPb5qexYkEkULJKj1ScZB4G2mO8o65H65txDg6BQ21lHOe6tnQK1bnTVcLCCR4pY4eHlYxx6RMdjfhQnHpLinTuVAolGWNWnP5kcl7OL+KqoAyCF6teNGsRYiVlNtA+SrYYgTcs+YYh8rdbJGe3q6AVixLg9A8BoPOTnQfs6ssmuXm0kRxKAQ8RvDo8RWsPbcrBu5twiQlrtEkrNoGmNaWlbgEJeGhyfk7U/dD7PXiZwURrVdYnfedoNdbmuztouXUOOvwY0hws/j0ECe7OGjFyHBFVAj8rCwb7Id2xutimvuuThg//iFx8iXhrgFjnwTrgc7t2HVuzwDcJiwmRGU9ShicyH0jHAm6cYt4u67d5HTDlloqAuSRADgedr8EAk8frK5j7TbkaMDkKgC9s7bmuzG63fa6FA76+08dUBn5QKeA6prZsvwlV7U/OnsQ2s5g/ggfY7YpWHy1LvIE4ZIJb2tarOUtz6AUzkc6KynGi6rYyln9fwKWQMi2sQ5c+nsr3otYo3j+CKSAnu5olQUsbHE5wMpbQXerqqf9fOq6St1WvPX63wGkPpW51d9TtB7LrMWRMrj1MhnDePvRTxF2cs5bzHJGpLCm3O5QOVliHdSA6+SRFcPuKsuQEJtlWksOJiXdL5lybwAmc3L/NtIrv1CaJzxJdeWc0YpZLmpmRkbJCA9hro5W7nRuAhkyw0IIkyC9TWL/bZeQ7piz+uOI7qvPAg/vtwqe/6Vy9aBC1Ijz725JcBnjZmRZVf+5r/7NgeM1FdqBFIjkBqB1AikRiA1Am/KEUiBt2/Kx5666dQIpEYgNQKpEUiNwMoIjI8f9J1+4fEHgDA+hxjPl5gcte5zExaaJFeUBmGMJrmsx+YAb+exHlammUs5lDQD0VNgXwcoANtdFqwegKCd+zZbI5luScCkNJqQwbGYHTs+aEewZCXQybL8DnxDA2fBsTKUKmaJ5oiaJGq+rNqiCXBSQ0jKB9kEjqE009cqeLtChQec5dpC2BaGZWVHMz+JclZ5cVGavVwyTVD+TJ6BjuGzwFvsjGmslhUvAZAC4AzT6FdMq/N6S1ZGM9XJLEOJpLw3KeUcXJlryULFMk+TMqjwXBfqJwCNaRQaszRq4iiUGRmanYCJ+WrKwNinYRSLoZYEuKXnh5JJeV/CaLGvdPJ9UdKs9FQd5a3UB+40wApeXmq4a7bQDEctNENTr4S8VBfNn4sXenmvBWtpbabBF6CJtWgXUZPMAnbmMk4FWD6rEZnAWjaN56LGYwT1nC/AC3J/spyWnVwoFKQhWeQ0J9UoDQPmOgA5/1sG+O4eDhu4EaMmbYD+Xwq3X4G3b1QqCEhZBljLpvHmZ0z9NHrdNN8clQ3zRT+rZp6awWrkqQErtGGR/DkXf75EI1dKjFIai3jP2TQZikEUylIkZ2MfLf/eTJRCBQUBK82epXmYtIGhkGON7ENuWYZtci2q3ESUHEiariEAHCntXPy+GvYZrnxAqwSZwaXY2ALQ0eg9euQ0Ga6zAEbY/UYBp1C0lQDclgAERuewt1xQtqsPkRKqZt6jtaUaIAYFRToNOZRhLrIj+3tCZCN2Mm6yEQcA8sSYzzTtadQWozxsRt0pl+hzZ84rrwz7PRrgAH1rW/OsDEC0vqbeIff2JAAAIABJREFUIkNZ9uV/+qpFaExes+caKyzz0jwPOyqW8GimHT92mWeYwFLXh7qxgKzOAM1Hj/O8ojTQpSAREUK2yDVYYgtonibTta93lMZyjmMfmMDaTwohSUyKCop4DoA8NNAraDwWAS4mB8ft5OELFp7MQK2dsFPkkw6q58+9F3OvuQU+Z87PouiSX3NhWbY1klFYQnbmIiDL5fYhMpcXbNPmKgCYsF3umQfsg8gAYJhfhO0sTc5ZMnXHUVU5+c5ch6a8wK98VNfz2C1PRVHCMFhOk17qHLquUulkIgkrQfGnzL1x8oOvjC844EcW6zFG4z6H51uAEq6S16kCsPIzj4b7hlCjpds99++zkipU0DzXrkuD9uSjzwECLZCvWImK2YeiEjoCIGtPFzmGyXxANx+quAj20pPUFC/Whf12x1s3kLG53QGgz6MwHOwf4xmUopAhv3hogqZ2FBtaFOks4nOnIL5MYM/KmsthHqxtruGZlTJGYSfvWzVMubB+nuHjjz5PIxjLVAgEgTy37b0OxSHPXMry+uZ6e/SRk/b8MxepRwEUjCVWWbwGUCxkR4+dxEYboOnGXdTuEQDjs1ZFg3uYa41ybw2bG+2df/oBK2pptZf+8SH7888+YVE/ea/KtWSOZ6nepgO0o+aM8+wy3DFrrgrYdbsasYjeYHXr19rxF47bdx96AQIB+Z/rAWU7Lll3Dwr5yhzbvnEtmjOUgbEJe+8D77Li8lx79plX7Upnv4VGhuzaHVutrrbahlGUdZH5V9/UZHt3bibbtwdAE7tQ6l5rcS1zO2m/QCGZD9CzYVsje4cLRSrrFPWRG4BJzz8gS1fAUQG3atzrS4CtY7NJuXbRGFf9WKBuqcaofi1SE0SMmcCWdhEyTQmZnspcdmoQ81DrQELVRQCgKSyeCwoK+WZN0DxfdvIPV7KAPZAvlrnW2YFhgJwJ1hFAE+/r5j0FykUAb+V6IHKKv6DU8hvW2Dj5t6d+8awVYgcwAQBxaaAPJXWTNaLWHhxm/wIM3YUa9crlIXv4O89BuDHbu6fZKlkji0myb9cWWPPmFisrqrSu45fsu/96xAFifEQOgLHa+c5Z6gjgNWC79soQubfSf4nIo6xpgVgyeM2mTpeids7zx7h31og31051TgNWUqMBEcpLITxUSC0JKYsaX4jFaxLykCzgRybS2e+x95SFP38msGIZQpGbNVsOoag+fxmbUL8VlCmH3W9eSCmdXX022j9gjTUN1CXWKMBDBuvl9rfcCPjQZN/85g/Jm122aiz8J2YGrbS6GHVqFSSLPtu2ab1Vk0n7vcdeIXuz2w7csMnuvfdGQD0UwwA6p8512dHDndRcnA8KM+zDv/9ui2cG7POf/LKdPDNmf/3F99jee++00ESXhZljoYEZAM9qe/h7j2MrPo2d8w7sctsc94j1G1usvBCQKKfQXj16wV57rZ94AjcqRY/tu64FsHmvtZ0fth/82895LwhBOBcoG97jh7zl9nKOwc7ZHWA+JpkTMxDVttof/dVHrXlDGfvftD323Yfty196Glt0ANUAjgHKIkbBnCcrcMAqgaUiriygyFT8Qjg8z/4Tt5tu3oU7QDZuCScBDKkfENFE/HIsV4kjECEMJ32u2+PUzzH2rSDjLAKKY3ssO35qYTY1Zom6N0adnMSKfp59fEXAroxazeuVHFJlfbqYP25cEgS4+QGXliE8LcyjluXwscxacQhv/F42r+sF5FfWL/HrbMUQFxTdgP3sFPtPkL00ic2x7JS9nnkiEMrJRWZdANiOAl72zuVCCJPKXfa4uJ4oMxob2BhrU+cJgbdZqJgF3voha0yPh206LYCrCdfxuvuK7mBFhStCHHuIsqzZhxyLcykmHbWmfEnY7wEAPdQ69L64BDirAzINdtBIhH2Mz1qiDdatabAgqsjBqTnWxOwKyM54SK1fVFSIc0kORKZZCBKsbWp1nLOEX3sMVtkx9lIBvhzBHGWuCHcBss0LsLRPEjMxMjZE3fKzD5dDMGNf4ew5MQoVSrEZnjjnggyA0u3M+432ox/8G+uZs1lGCQctF+r0nTzXkP3d3/8cQNtj1exntwCs3nL7RuIhCiB8jNnDP3jOTp/Dyj42g1q3HIU+qnLITc11gIaoZ+OcBVpatjO3j3P9s/b2t5JJ3nvFIeGJDHHp6iXcOchLJ6/9zOlxzhdXHbLhb923j0zlchw/rtol9vPOy+ToBvKtfs1a8spHbbh/2DnX1NTlcU+A9ml5ZFr321RYgCggKYCqXG8C7KciAIiMuRLFoXkO2Yz/LuKs6ZwBIfd5IDJoPihaQTb3c6wFH+dW5Q7P48aizxY69wscl7pWKm797qqDixifcdahNgLHPpz5vRKxotcPvU7AUY1TPIk+C5DpzL9rRmgexTjzaX7pHC497Ru/VuNaVkikCoIQzCoCo/xy+B25+LAflXHmWFsZ4DPAgOVhd13LvrfM2axvmHxlyF3zqMezKMoBCFMB1m4WZ94I8yeMW4b2Lw9KXI8ISNyLB1KE3kMW7IeOU8t4/U1bAe4h7MViwY9+7ntX/iX1mTU1AqkRSI1AagRSI5AagTfvCKTA2zfvs0/deWoEUiOQGoHUCKRGwBmBx7798R1+b+w/VRQG7893k3l6sc/GegWSAGQB+M3RiJOdmpSsyvcT8ObC6jhJUy+dRrua6TGafkuoXptb6mHoNwBC0OCIYCvbN4kF6ay9dpxsOAGcuShcaVgsA7yq2SxloJoyTg7h65m3atzrW80TNfClwJrFzld/9kbwVuCcGilRgKI5LAuXyH8DRwOMBbybS+PaAUtRZKnRIztiNfLoodJoc1lNJQ0TOtNjI4Bq2BfLJnopTrO/NA+gQ9mKK0oAbzbKABDWTDU/sd6dQsUaTaDqDaPanVlpOsVR90phIRtCXyavAfibRdatwIPYgttpxoZQSi0C6Mo2LU//ZNziKPSS/N6yowqmUSSLX8mz6O3kAVg1NWRjkTtsrkSmrdlaR9MzYWdOXkXNV4kKr5HrmKApPmKjV+dp3OYCWs5aVV2AJmMJatxJRz0Sp9FZSONPjbFl7PsE1gq4lRpWeZAaT6lw5+ZQxAHASsE2MYmyCJvNCO/Lg+ba1L5CVYKd8+qXns3qlwAPZaSm8UwR6mCv6HMUGHORIE6DWFHzHvp5gTArlsk8I8YtSsM4m7GIoWSW+kegisDtPE8aDcgKxiWThv6Io/5Ow567EEB0UwWv5y2zto4hLAGHADIysMjkmSm3ErXskrIpIQ1IXZcFkOdmjro9ecw5QAqyX4uxuIujmpigURvlmURiKGMYV0TlKHByrQLw1JXE4hdbQf2ZN1CESgk7ZNRm12yuA9zNdJqi9XVrUObFARZOo8qcAsgpIPNuBtXFLE1aLzaLqKYBin3YTY4CZA0PjvL83LYGa9yt26toGJNjyNrK91XZEbIVH/nhSzzTWuxG19pyZgQAnrFh/Y2NLKCowQrbxxxkbuWh0CmrKnWaxr09w46yJByeo+Gcblu3bgTA96Meu4raBtWk1B0ABi5AQf28YU1ciOrMBdA4T3N8JjJuZbWoQ9d4rffCoI1emkIl5LXDABgXye5coulY5FfGph+lGbm089w7zUcPa3hNEXbSTZWOskb5w2GApLrGElTsQ9YLAEz/lXsEIEXBngAoiwRR8jMXHA0L60Vt1AxZMhdANEDZNRH5fwdvEVyj+EuDbJFjAxMh6wYEkjo9Wxa6NIoRPAF2+cggVR4nynkpd6ZnHYXsdbdttMbmIixXk2RmdpIL24Y1rUCVPMcaNQDJwgs40k69m52GdFFaiIpy2QYHUbbN5mLNPQ3IFLA77t8EMF6D9XKXHXrpBA1f1LyotyansNnMd6M6LUa1lrAXnjuHDWYU0DsLEkWGrYMNU8f4xpejvNYAYNKMAxSKUDHYj4ozDNyA3WhpRaa95/13AJDkWNfFQawqJ+zIaxdsL0CfJvbh468xB7FfVkYpKswl6lEvc1+Ao5wCSgrm7ba332/rdu61Yqx5MwCbluMT9p3f/aJ966dnLYalcEYOP5uZzTpfsEnqRAnrMLfYZdu31dqu9ZUAL1EyEAutrK4B1Xan/ez7R2ywO27X3bzdhskIPXJs2KLUqVKAxL3b1tLwd1sfYFtxGYoxMs4nx6cB4XKxdr6GehphXUUhKxjOAGTfkkU9TmZoQUMFQJjLtrWusyVq53OAviNjkH78uVgnNwGC1bCemaeQS0TyUO2Xkmq1mS4kKil7eqdZv6K00t6hDE5ZnzoAL7UiAYA7DHCSheWx1FvpGdBEAK0zqedh7t2x9QTIGegfciw0S0uxMeY9pT5MZ2+SHX42KqgcgN253iHW0xVAIVTkADKBQiwyUUEussdkAizMUWvmABHqt+xANVtt4+eOWs+RY/yd355+4Qhz3W3XbN0EiYDcb8YsMyvfHn/siB0/2kU9K7d3v2u/1VXkkyPZbhWba6x262bAsAx7/Ev/ak/8pIOmPrncuBFkQCC51D1vw9PU5P+HvfeOb/u8732/xCQAggQHwL1JkdTeW5aXvO04TmpnOKNp0jTtaZvu9PTcnnva5rRN2qQ3HWmSm2FnOI4dz3jItmTJkiVZi5qUKO69AYIASJAYPO/vAytxb9t7knv/i8G8GEsUCfx+z+95vs/D72c5sXMHGImi/tMsR5ta9UNIUvtdtRJPz1HrINEU+6j3rB03yuHTV2eo+ZCCGJOqco/kQlyYRiU9FyMr02s39zvDHjBGjnc8wVq0YjsPKGgB9EmkyYzEHCKAnXdDYVLW1uRLPsDSLNbTk7zG6jUrAe9RNdarYnZZLl7BYpiavnpDk7zvobshIrwsr+5H/Qr5Bv6WxFH51jU0UjfGWLuQE3ZuIF/2EgrdS6gkA3LrzZukvpw1VuSVl7GXdaAOrK5qlmefe1Ie/tj9su3+B6TzlYPyN195DhLPgjzwwVvJuG3DuWCDjJzBErZvUtqxju242IfDRhkgkF86O69hYV4tm9ei9ISU08O+MhOMykc//RvSfvA1yC5XyLq9H8v0ExA3liGxAM57fPwszhYjAwa8W2DdBrH5SCaph9isD1H312xrMJno08ERgK9+6kGVjA/NyhCRBApeqa15jDWnQL8HlazawnJoYmwBfSDZLMTJEG4uZR0B+vTh+CBeCeFaoPb/xm4XpbBmehuQDLBJ96RpVOXzGtnAOUz3OHW5cFP3dE6ohf8kSs8F5dlwxlCQ6LoFeQbq0jMGJAQT8hwx+ewlnA9IvqDmkcfJXr+scROsNauSn6hPClIFIJVY7OTMMzdnqfUEQcg0FxNhreXwtVz2mXKs7ash9thVbQxAHQJAHmasFgA54xD/9Po8kArUnnhBz3fsbz9V3lKL8gGRw+S8jwM6J9SeQI+aHAreedbQY4fJKOU8pucr3eOUXpaJzYBwwJxVwhbiVHJIdf/n+9hy2Cp4L8hVjH1zbQUEFDKOISvkAOSpu4OSQMLs3V5qjpLgevrZW7H/zjOqfCV7xMQFsWQRlxCng7pChu4UDihKAvFzZqyGPJak4PX04OjBebkMFXrG0p1cYOaKugeUlZKRjmLdQ9b6PXfearKGv/L1pyTN2OzZsQGS0Bap2bZRTh0+Lv/0xSek63xQSgM5smlDpWzeuhLSTgvuFVPyzBPnITV0c36yGaC5grnT2uITD+fv2SBzcuMGyAAV8pV/+K5sxbVhO/XnAgQGC/VqFveHBAS5ZtwR3K4KOXzoApEJ09La5GDdtUhTo984Spw50yXzkK2qq5oAtRekp2/MnCGcAMUerIItjFNH56jJn38neKvESEbLAKMKzmqN1k9zXARY1saj7mMK4qvji0aoLEEkMhmyPCMFdVUprhnCWrs121kzjK+TOZV8qHtAHDBXAXTdC9S9R9/LkHyo4xbmoubfpjVSApJBlN9b5vlMUpvS5pypcSr6s0rq+ffg7fV5p/dgAFy13FEChNots9+klJzFXG5EzZ/H70tJnDUqKovZx8tllHNSL3WhQEmYvImDfcnN7zhKBDUZu5olrm476hzBDWs0hQK3fkgDwSAuRZxTRqaxEa8p4eyC/frM1KhtObL6qy+EQ9lfV7MjkB2B7AhkRyA7AtkRePeOQBa8ffc+++ydZ0cgOwLZEciOQHYEzAhcev1Hef6y+dtdzug3bEsdhdN9KMw6ohIJkmGHPWkEReMcKphoLEmzkR4MTZEctZZUWzqahMsAhMuADGCgKKew1oQxvm59FYqQOZkFRBrrX0IJQJ5m14REsRfzYgdIz8I0a9TeTBUm2mTTZoo24/VT/66NewdND1XpJlB4qETVxtfUyjgTf6VKVRr69Oznwos0krAkUytjPlVJktImDc1S3oHr5D2U7Y7aL0CjsLKc11YLZJjuaUCtKNJYxZDzaZLn0cy20xTVDEFVdqga1aZNQFDVIFbDiwkXtoRY0ZJ9CcRNs1O/DzAYJbELNCkP+0oXY2Ms15LkugIKL3Gzdg9NU2xa3VzwPFbNc4DOcZpLaWOlrLoRMsB4zxwa/qqGCGCjWYLNJuIcyaPx19M7CmCYBBRqoRlEwz4PIEYzz66pGiWj1Kmqy2NseS1yy+ghArgv0IzE5pWGkyoiSksDpnEUAbxV0DaXJlQuza9MkxJFEQBTd/cUzH+1w1MVaMZm1IoyOEdQ7+rH27bWBnA2zWEarGo/p5m8NM48ALcKRGkT1UMbVRtvsbdtr9vaWo2K8VLHBSmudsquLesBejUPj+lEoyvOfZST9RtA8XwW1elL+9+SqTCNaqtHGhoaZFuTTUorW2kwRuTNt9pRcoWwEVWFqc4Tzd/l2ePtq6/nVrUhz1ht/YzmgvvPZdxam+oRbS9wDZ1YUGpmLWodGvVOFHoNdQWoJMjD6w/KMMCS1eUzQFGuK0WDNICloSq3yf/DblUBn/bTWKWiytuzZy+jZcfW8Ir0DzHPUZP4sDB0oShMYYsbBtyy5vB3xtpXjObaMw+os04qm1qwLi6TwTN98p2vfBtlbLGUY+/swKK0gHG0oXBRS0EFxKIKsCfcZF4WouwpBjAZoFHMvFWgGuDG6808ywRrNsS4KJiVR6O1hCxHzTydmaLxTK6l284cQcUdXUARinV4+WbU0jTZ21+9JBMDS3L6ypScQ5EeB7gvJ081l/sdxDY0BiFimUVUyPrZ0uJH9aMNx1kaxotG3bdEEzO2OImdJsqWaA7vXUAjFZUOc212JgWZQlXwakeuZAq9N/IBixW0jclkBODdKG9R3xsFjTZ0AZvoulejTFXwo0ttLuPYOdN6d1M35kGU7DR3ywHUSrDrBnYDDHdlLGVRbq/eSJbwlkbWEmsHG+nOU72yCIBmt3uMRbbbo8+0RvoBS9vbe7AprBOPD8BhaApookGmsA+emiaL8/0N5Li2yvRISN44qOo4QLEiPwDVvKxFSb1hbStA1Kgcef0SmXqAAACXTrdmEK/F8rqWMQpi2dknY+Oz1DgUOYy7DWKCZkJXV5cw58flRmwwV69qk/1PnJTnnzota9fWySf/+KNy4NXD8k//+KosMx9aUEr7sEEfGZhiWpNJGAS0Rw35PlRT9372j8Ti9dGgnhJbtAvL+ovy1J8fk++9cEXCas1op4io2pYiV1VfjorSJylHEEU5qtvNdVJbHRArQLAjP4DKakSO7b8mJw73SVUDQHddiTz/3DmM8clA5v1ayTXfsKqR8XPJReZ7HJv3QsgKmqW6alUNwNMItYncR/59EQvXfizKLayxxjUrBBwOYkaZuABv+rCDH8eZIY51dCF5vQUBrLETcyigNddbM44zzX8FwQwQRq1ZIDdU9wcb+4+SgGKom8JYFitBRVW5qmacZU7qvKyproV44KM8LRoFutq7J1FCurhWzbUc6e4CzMC6NlAOkK5hoAqAFRhb/2XASxd12UZdC5IxvUjN9JUFAOUBFABv04D1IYAQzYS3AI6WVTWIpbpN7CiSFy5eIpd7XA4eOicTQ3MossqlbXMJdqqFcvZsn7zyAmp6AK9qQKSNq4tQ+6HKAkxdedMWyauqk9n+Gfn6//wXOf7GDBa0AAQFqPABPk5dYv5HvWLJoxYrxg1orBb5dvYcD/LMPNwJQoBJi6Gk+Jnf/iK1wIXYA2J6aYBxgiygebiVpbr+E1jjh9l/XEL5BJR2scdHyEsFKEENqUQlGwCKyYjlUyMBalFfrqnADhyVpEVzwqlPdSsaWbMO+cnzr0gzBIeKymq5RF2aonamUVRq9m0IW/L2k9MQR7Asxp0jSS6oC2tp3d/Zrclx9pA7G5fLHZPUOvK4awpkI4SCEizQx0J98isf+Ij0o+b916/+SO64c6OsYR7lF7plej4lj/xrv7wKocLpWZCd2+vlYUgQEXLTO6+g9O4kX3l8gTpVjTV6FNvrWbnz1hLZtGML64E8T8gvt77vIYmhkH7yu9+SnXt3AM6GUCNeATTh3iDoYGwAqEndRDVZUuEiSoIzTdCCA0ZIRobJaIbIouBVGLVroc8tv/Wph3CAmJJvP/qCrNu8Wnbu3CxP/vhpnjd7D2suhEW83akkpkLIMBbApRjzTZ0xyMNmT0nhKjA8MYet74xxJimD3OLz2VCIOqk3KC5Zw3OApmqrbEW5l+QsoVm+Ll0vzH8FbzVZdxGAC6Hs29u15lLoWUtVt+p6oNb+SqKLk4usURS8dmQZohjAEiQFdSpR9a2F+upBgd3AvM1lPizjqqDnijDErjhzJIgjRFRdFJYcqAoXIcRhpY8jg4Ov2aj1LDcZYW0vQDKIRPWeiclgv4lGghKDKKbkwEzm7TzgFfsdQGRkBmILhDdVNl4nafw089aQ/EwotQHwlMSiZ0Y9o+EBw/UBGnJY0v/m6llPwW21quWe3YylNYUNMgSoQkDYZWp3DuQiO8CZ7jnq6jEyonEMYZwacI7hwauyVjO49UOtnvMLWGsKM6I+tpIbrMr9+CKxCUoMg4RQppa5UxC4sNvXzFsFFBWEnMOGWOtLHeQYVb0nFsmfh9DzgV95PwQqN5nO34OA4wbEr5ON2zdJ4y23yuS1TvnqXz5KDb4GkS9Pdu5eJeV1ubJiLWSZ/rAcPd4nJ9onZSqI2hVwv64Wsl9NMUA5LhbEnbzngffIUO+4PP+jw/K5z35YCiHWnDjZLmHy5RNLYeMyUgZ5pJc4gUNnibVI9bO/uGXz5gb2JAgIExHiU0ZM7EOYuZGyeo0t9RI23nr8juHYMMwZIYGriY59Zu/mvMHAqxW3AqRas52Mg+7jIc7Nbsbayv6v5/miYhS8/MvY2Bh7O/sxOdALPBMdy1zOMoZkQM3Wc5sSHjIAPucmiJwRbPHDxCIoEVFdfzQ2wgKYH+eXExVr688usz7S7MVcsvmdhaNahtjDOcqQDVkDmSao/vnfKm/1qzr3riu/0+yfNt7fwmcaFbYa1fs5U9dx/klGBznn5Egz+fYOyAdXsWMfJmy6EIKa3ru3ABW+ri/myRLgsuFCspGpgtzKdThYE0U+dVTJ43eKOSze+9lPyEfGESUPC/3kfPq+v/jm2effXsrZ/2RHIDsC2RHIjkB2BLIj8C4dgSx4+y598Nnbzo5AdgSyI5AdgewIXB8BGiMEG15YsbA4+ecLwTc+ZE+cla5TwzJwiQYaDbYEbPUw2YhhGucxrPW0mavomJU8TNMo4d/tdlSZNDGjNBirsXfdtbNVarB0mw+hDkXd2tkRwqqwhww0VCioL6yAo6rc1eaW5lyprV/GolHVFIDAAHk21L2a1RZHKZAEjLXw+gqS2vle/kLzLmOZpq2XCLaumtE6E8VG0+S6qZJVYVuaLmp1pg0e/q5AYaDIiuIP8BZFFlAOagoLdn1hsj09AJ0KUBoZqclHVBBBrT6tNPhUMRClCReLpFBdLJqm0ALqQRvX76FB4wEgU/WpNie9/GwxClQbTZk5rJ3dqG6sAJOxEOAvyk21HQxFUOUazICODk1StbxTYMqBgsKbm6apg7Uu4I4b1RzYK+o27AdpznppdOkY2rn+OJKZueASzemgFGJh6SbndAqgUPPwqupLUOswLlNTJs9Wm2RFRUWmAZZCZROZn8POeZ6mNLmPPrLRxkcBY8hzi2OHCwig1oQGRFOAPDMq5kMPjzrmRpXAs8/gt/r8GCu1M2Wsvaj/dCz99D4VqJsKkbNKI3TbrrXSjNLo8qV2FEWFcuPNe7ASrhQrzcQ0oE+axqOlHOAZ67lzj3fKwR+flyHyZSdpaJW10dxsoNFbkWfAtzcOdshA75xUARg4Ae9mUUWpzZ2q9tQaT5un+pFapHmsyjrN0USpWxbIMw3cOE3ENPbIwb5ZGQMIi6Ma8RZYTbM6Nh0hyzUE8EH+MTaIOTwTxHQ0SlGClhRKVekKiQKStKNosdF4v+X+m6WtqBwQrxeb5DOAN0HAH0BYGpAlqNSm4jqumvWswnWr1DRU0dhfL75abGjJas1BSfrmt/5ZXvjWIXEU1UjlurWyaXMZawC74Zk+GQRQ6+sm63gJlQ/ZqOtWNtPQn0EtTleS8U7y2qrusQFI6tNRQEv7nap8bGxsMsrr4bE+wP5p7sEneViejo2OG+C5eYWD61kvbxw+IwMdg3Lu/Ii8fgVLT1R/u+ttMsk4DdMkXlwEZOJFqwIOgHTIBYESQA7AW1Txfj+qW5Rs2nBdWgxJkuxGF0rPOM30acBOxDzMRRq5gAAJzb1G8Wwn17O0QFXZ1AhUzFHWhAVQwyjlUaxhMijVxYBQAHPDgDvjqDUVBGFCAlTw/JJ2lLaLUgLwFSCH18O8VrRlEYWv5qBuWO+XzVsqpLWxWi6e7pWjr3UDxi9LjLXs9uVJI/OgtapSOmlQD0IGaAW4t7HuOgB+/CVVjPusnDsRkrrNxagI6wEOo9J+qhulGUQHMqDBpmX7pjWydeN6efHZZ0w29trNu+Txx1+QcCoiO3Z2/hExAAAgAElEQVRtQJ1cw1zvkquoEWe5fs2tTsVZGygYb7i5VXbtbpML505Lc2Mz89Unj3z3ORkZnJX3/8oHsKIekaNHDvMz1BaseVUpPo/qLsUk0h7wFNatH/zV98s9f/RebOoXyFGeksnBE9ichiTfViyjZybkpZ+covZCbAlbURXny733b5Ldt6yT51C9zsamZe+dG8SLussOeOFv2Cppxu3VR7HzvDqPApn3SEYBy8gqPX4OK3Uy+bCDxcRV9uxdLx94cB+AxzWUqUOAZCGjDm9pxhKZuVeItbRagU7OLsrk6KBUkBdZgS0yqK0U1fhxOCiTyQGU3oBeeR61JlXICeXfwpy4i7C/pjGvTgsK3moT3EPt0nkdB7hSNZYCQUoACganAfwAvwr9kDXIa0U9F8LWVIHdapwFnAr6QtqwAiqkAGCiUWyTqbEed4nMMl7dnVcNEcNHA30RO1gFN8I4E9hVoU0zvqAQcIKmuwK1TuZzMQVgicKvivMgNVftsPMAnQKlZKqu2ChWAKGl8QFpP3ZMZobGJU4WdARlfD6K/4pAk5w83isXzvbzfl6UWl7INgIZAjtRy4KsXLUa5d2N0n30gvzLV78v3ZdismGFn5zhVjl57prsPzuMktEH+MdeqPa3fCYATGyMaSmkhBr2mghK8mVIQQ7Uj3l8nU0CsAblLWpydcco9OSgaAV0oGyMjcQAY+zGXrkQRXgUd40p7GIzpuaa5an/YV/itTQPtRQQeEO9R2pKFsQDmFMccENqWI3V8LgcgNRQSO50Y0s5Z4A56iAgOmPW2FSFW0C+nDp1mf3SIWXl7GfU0cV4xOwrmhWulrd+VLbj09OoWUeksaFaVgB4Tw71ytr1FfLgpz4hP/jqt+XEm51y4403ytbtTVJRB1WGOv3Wi2flH/7+ZZ4jNvmQgjZsq5H7HmiRGLXoLHENUUAeJ+C2rrux/oj4W3PlPQ9ul7Z1zfI//us3IJel5Z47VkmKOVNTXic1m8rIGd4vo1epB21rZDI1ittGmjqyQm7EWlkzaLs7ySnvicqzPzlOPjjATWMDRKwwtXUKe/tKqSeL/vzZi2Rr2+Rzf/IwgL9P9v/kLTl2vFuudg1h57sg3tIaAPkciEnzZl8t9MFqABQMQSaYnlJXiHmT7azuBUpWm8ZSJMmcU8HsMs9D1Y2ZHHk9m6h68O0NWgFN8z9dfhm17iKKQ82G9ahCm59bZp/WTHdPTgyXC+xtsXSdJrt2NIp7yoKHtQU8xUYO9MVcsUkFgHsua0gjlmOcZVIAl0FA9jBqRgIPIMUx37BgrglA9vGjoOR7LVy7FbeMJC4eI+zfYYgGNlT1CuwtRfk7ddz8LGdJUqulPOA0maCR6UUZoY6m3gHeXgfRMgBeBmi7Dua9fSThelVJnDmd6D6YgfoYH/4vD3Ke3o8T4hzbIMSfRQhiLqmrrAGwjgDCD7NH27Co9bNvcybCmlxta+fVopkBVxIap0pZjQ1+irEeJVtWaWkznGkWFbQkqkNBRz+ZxGmuPYqTB74QHOvULQNbf3+JcV5Q8G8lNupWQPGRgV5iExrkDz93D2SBC/I46nTNv9V6tRbr+t03bZNg76D8+PkzcvDNM0aFuWV9PSjyoqzkrBRLWOXw2W45Ti0ZJkNclaBr1rax/2P7f2VQ6gKl8smPfUT++V//GWJMofzmH35YRiAYnT5+nn1jFhA5QL3EDWN2EvJSkL0uhmNLOYSSXGlkjfpdZbgKTEtn11X2DnVNceA0oREcnJkBTGe8RFcAIi+RT7xMNIkSY+AmGgeAZZT1Nu7dzVlLM8E1qiDM3ufBtcTBHExy5izlvBBnb5jj00/UA6dUzvVqEQxZlO+3WSH+KDmF/T2fDBEMA8zZTjOXJyE3aJSEOv6oswmlHkIUxAaIbGCrRk2tOP8SZE+d68uQcJLIrzWeQ/eOn+dDa5OZZ3w6OQunVdkLKc7CuaSEraiO2ueipsRR1bdA4KqoLMQVYVo6+ieYzSizyRrPZf8oZP/I5eKVKLnEnHLyu0seNTnKGkhxLQ4lzqBihnon3Zx/Y5A76nk2+nvE1MJiKFFuK//Hf+zOyNCzH9kRyI5AdgSyI5AdgewIvGtHIAvevmsfffbGsyOQHYHsCGRHIDsCPxuB5eVxz+xox62RqTPfsMsZfw5N7I6TozKHjaIq+aLYlEVojkTIb42jNjINXoBLVYzqpxNky4KqL0zeqAVsY8OmGtm2qVrcKJjmaLaEx5Jy8uSgHDk9KjEaigms51IK3qpKlWa0qlaN6lQbkgBATgVCtVHJp2kY0q900FS0KajKz2izTJVY5vtp3EXnE2RCLpGLCbM/pVmyGQDWALd6tTTObDTw8rFxVfBW7Vw1c9MLKBCmgRQFRfUC3mpzRwFjtTuzAxCpxWYOVsYJmo0LKOZUzaiKpyQhhOhLsIpG0aHWhTRl0vpvqO4WAbq9dAmraYblAgqEAHwZPtSXEZqFc7weGWgovKIx1C40fxKaRacwuILRxgYzwZigkqVLhNAOcLKU69D350XUGpi+rQHuaJIVkBnmAfTRZq+HrngUVcLE5DQNMBpklYC5XIfaIRtVA4OmWZ8K/samaeajQivGKjafHM4IzdjTZOeGZrEGRHWrDdN/Z1mYgWnNh/ZKf2phyLiq6ndZbRoZduMMSb5jEYBFkeZEAn7PYDG7CECjSsMmVAqhYAh7WFUXYTnaWCkryPkcHO4xIH5pq0vyaeRaxuJy4NmTQg9T4lhRN21cLRubaPLS8FIA+tL5UawqZ7CSLTOKUFV4KmB73e5OgWeTa8ZE0Qa2AwVLMgXoHpvBqrRYVq5fh7K5So68dER6B4bFUuiioZmSttqAzEewAwaQWl52AWwXAOYw/8iadPAcXFg05ucC9qjSO4xCJTgujQAsm1rLUTZ7UIEHaWyOAu4yv2lserAHXMK6OEJzXD+1bV1FRl1DY5UknUkU49juFRXK2hvvkMtPvCp/8/kfYC+aJ7Wr6wBeS8k3rgEMc5u503UFoGx6gvw6N//WKNNYKkcArRXE9ZFpZ0c9OQuApWC9Kj7yeNZVVVUmh29weJBxn4G4UID6vBiQilxq2oY2N036igZIFrNyrf2KdPXG5PlTUzIWs8rulgIJkhk4TOOWNiNZsmnUYDyzSprSNCZDkBHm8GPNJedTs0Y169JFNnSKDFtVwlhQ0Uyjih8D5Eiq/SpzmycAuItihoaqPx+Ql9zY2ajmaqNsyfEY4oWqcp2odquZQ7m8Zt/ELIoz/h1Fl/7yopaTcZQ1LgAIP+LKKrJTXazZBew6Y6AMGGYCqvhl5y4sxgHAOlDWvvzcBeYBNuUAcxX1BbJzQ4Pks7ZfeLmdZng+39tiQNXTp9rJEGzDXrZB/vGLT8ksiuyaJsBB6kVoElB7QRX2tO8hVTS2rpLbbtojP3nmx9hnj8iWnTtZR1dQuM6hBlXb1RKUvGMyQA6vhSayguYWxqmpOYBi9mb+nsBC9y2cAMgARZn75vGL2PkCsAMSqkK3kjV87333yaUrV+TI0VPUJfJZWceDE8M0+NfJf/3CX7JOUUUDOL/64+dpovfKTYBRxaCCy77VWIa6ZZE1bfFAkHC4xTZ5QQZOoOTVrHBAoBU714mnpQn3hRfJTfVJC7adJ598Vo4+fxG7TFTCEEQ+9PA9cuboWXnzLDblWnfTUeafXe7ct4f6YpEZ5uUwmaeaLbyytQGL8BEpcGNlrspAamkIMKoAT+t1G1shskBsISu5CHB8HlWk5rZq013reLEfNFzBHVR8+rOalajqLSVi6IeCVHYa5krqsRifdLKbUUoqgcjJ17U6RSNRAwRrQ9wBwSPF3mWjlthRbi8DuCcgdsxMQ9TxkvWMUv8MGcJqaak2ojGAa7XXneJ6SysrWculxi5b7ZeDrJuZmWlZ4lrjrGHdF8oAh1MAPApSeqgtJWtXS2F5qcQAq69euACYRZ3Duv7SxcsmM97lJLfydD+W9mSYB4pNHvL6TaXYkDqxGr9GJusaqW1dLy/9+IC89hqZlYBeLQ3FsqKpTl44dFKOXAZYtvkNAK5zyKIZkJocjhq6ClVgAPWtww+RyIKFPsByDiSJFGMUnM2RjlFGiRrt57mVFuYZoHp0ImrWpIes7nxvISpQteuNvQ14KEim3rsQQ3iNBOuKtG3Z0VpEdq3mBgPyNFWY7NSxkbicPNUJiIxzAZmiAX+R9OKyEZoN8vcKxrBOjh+FhDMeNJncVTVFgJ0hAF72IKzkXZwdtmCxPAVweZXxrwe8LQIJsgOUfugTewzh6HvffknGRyLS3FqLlXct0QgdKJY3UQtcsv/VU2Q/j0pvT1C6r8XkbnKq6+q97IFhgPyQcXEoILv0zJnTRCUEJAAhZSNrvbikTI4dPC+HXrsgpewbN9+wSe799Xuk/cJ5uXz0KvvolDSvaZLhq+Qez07ILe/ZK/s+/F5JUd8nr3RKf/eYPPKdN02W8s4d2znfvIVd9wyEjWosxm1Yn/cyz93y+S9+DvBqWJ57+hXswyG4kIHtKqyUSc5S3eSNa06tkg0WWJMaw6D7loJUBoA0uZzsf5DXNINWASud/+q2kOIgwPIy6j0edibPFsDK/AAVMAFImFaFKoQvBXwLmef5gPua7awZqIUQGgoA8HI4V41j/z2l1rJKJlPwl7kCpstcQRnIGcTGz0dQxMaxSV4GZJ5BSTvH/qeuIVYOAi5qdQXArb+APcCAeBwCUWSHJ1F4Y/0f5efU2cIDgLrIfYc4jygFxQIBxwJJp0zBW65jTiMbNEP15wJvf3Z+/Rl4q/XpOs0skxaQo04cnC81O7imjGx03DBuIl9eM+Rfe+W4nHrrGrWrQHbfsIr84b3S389zffSg9GPr7c5Dic/zSGJvXca+6cYFQiMmfDy/AdT1lBdU5JmaFJ0aNeCr08GeyZ6cC1ktCXlpzbo1AKQDMj0xw3iSqYubhJfzZ5Ss97v3NcjGzdvl0OtvUOO7xJNfJF5cQKy857aNayTJ+fQRMpjDuLw8dP9NOC9ExMO+nVcMSYLM4I7eaXkaEgH8EOPksKoNRSv3Pw5x5IYbbkfpXiCP/vCHctOta2T71k1y5vRZ1p3axachzxXLlq2bceVIy/PPHzRkxbJyMsZnZ6SysJoaStwEVvNhanQwtABIHEQRHjSEr9l8J+ttCvIfzw8njxRnBN0f9Syvzi/qBKIA7hI1Rfdj/f3A6dR5B3kTa+Q8Jtc8ymY7IK2TuRJZjFCnyTyGRBfV3yFYE+qIUwAxLo9a4CIWwsY+oE4L0YgS1fitg18KcnEb0JxcBVvVfnmJOqXrKKm5tJoUsaxkAsiKLCblqBpU9xf4UJKAXXPVsdxOUjO9gPGr6sukCJ5YKDRBNrZPVuOEs8T9X7nWK5Oc9e1kzJeyznQdq7uAEpCUiKT56HaIaR7W9jz7kM6ZAv2dA4vlIZxeZgC11ZUoAOlx2ZJOJqyufX/1ndOHfoHLzX5rdgSyI5AdgewIZEcgOwK/pCOQBW9/SR9s9rayI5AdgewIZEcgOwK/yAio+nb86jO1c9Hxv5gcOviRDS1e6bvcI4NXw4Y5v4Q6ZgHwJIJVYZQ/q4JQc2tNGJ5mo9ncNBJzTf7rXHJeKuvdcsOeemmszJcUQGJ8KiHXLk/Lywd6pYvsyjkrCiWV2ALgOrBS1kwyh1rbAd4peKuNJG3CqTVeJM6faXy4AWdyFTxTtQiN4hz+TXsxai+4SONmYgaQCHvWJNmspkXzDvBWtSna4/ShDistVhtcAGIUOarWmiVrSsEeKyBRhAa+G5Wnl0aYXt51azVVBy1B61ebZwWNTTatKl5U+WKyejHTxN52EZS2DLVjgqw4pHjYHKKcnIqQ8YqiAPtfaxrVbH6MBh7XyNDN0cCKMq4qKNQMOw19taDCzaXRpcqIAiyc62rrpDAfZRrvvYjyTNW/EVWQ0QhSAM1O4zYMiKiZX2rlq9+jtmwuQENVPiiYcT3jVnNu9c/R0CiNSZTGqBrHeR6DWEDOYY/HLbytvPq3syejYkGBoH+gUZbDtZrmsjbEeP5WgPyUsdfUn1OVC01NuqVeGlde7nUuqAAj4DPPuwDLyySKiOSSm/tQhSgKO55FbD5iGvWB2gKy2pqkOZDPz1sBE8fk8LlumsXLsqGVpqJP8y2Tcu3KBEDlPApfl7FlnmfsVbFnMs204cqc0aae0fbQPLZpNpoqurW5iGZkkZuZQbWcmpkXd4FX8gCVfFgQNqAgm+eBdKKSmiH71Upjv7SihAxbP41Vp0xc6zMgji8vn4ZcGtXmqOTxzKuqHbKW6y7kNaYmJmRqDJUklpIzM3OSAKSeR9k2i32gE0VG/YpKGvsFKCpZV2R2Jmk47r5xjxTzrH/whW8B4JxBylMmq1bWSR1K26Y6gCSybmM0hQfHUGjQxFTL6wj2sAuoOpKoixXQttHI1IajkgzUQnmJr+t42AC3ZlDIpmjCV/J6FZXkoNLM9mJtOzI+ZZTlARrVXe2AdjM58r2DQ3J5aFHW1jG2qOOnyb9bXvaQ8ZYESF5EnUOmZnEJpIAF8uQWGKdZY+OpQLoV4kEUFbzJIqW5OglBYWxKxdkomFHexrGvTGKnmWDeF6PQLsJ6dA6bZUNkAEzStas1weNMoJBSVWZKBlA7Ldu9BohQIkau2mTzvbZ0mJxJi1RjDW3y83hNzZPO4fWVPLB7b43su7VVLpy/Kk989yjvW0pDHCvQlfmyd2udOFDDf/vbh2Vgyip33L9NVmNje+TAa9JcXSfvf+Bh+dNPfUFOUle8ZPwWocrOZd0nAZoDRqVvlx7sJevIusvDjvvipQs0swE8qr2AYSibUTsuJzMW1QkUrDo3tbmci1oSQZ3cdttWQ9QY6Bug/uSSZxgla3MSFV4AMkOLdF67QP2bx355E2Ax9SNik8tXJ+WNkxekZVOVPPCRW+Tmfbtk6GwHttsd0g3ovPuWRqnYiCIaQD2w+9OGSYHHAGPmkfHL7XL24JMQN7pk+9qNUrF6i0wPT5C3ivIZsF/zW+8ggzWHtfT01/bLQWp1OWr3XyG39Phrx+WNs12m6V+E7bANdZ2bRn0BWZiZuhQzdu55zLlrV69KXTXq8YpqySEntbeviya8BwBhF/NogjGaY0Xmimu5iBpoBTBFzcw6XdFSD7lEC4fWExRsIBIOGt26lnVOK6CroJbaNRvnSyWMaD9esxSZ7xlllQIEKXKZM2reMHM+l4ziPOq57gf6Plo7tHjFUXufPnUGtdc8ds9tBuCZnmYsAD4dWNyqFbQCuB7ebxY1cVd3p0yT3+tmHiqQ7AOI0febmQ6ScVkuRS1kadLcT+EUscSaLACEuXrpmoySP57rKObtPWQmtwPwoconk3bdhhWydUczirYxQ1y57a67pKi0Qb7+pe8AQg6hKndR91WZ5ZF2AMSLqETHogWymIvalueqRCaNiCyBsFEGiJ5HbXUVoe6ylZBRPU2NJVuyyAfoEpWeMbK8ARJ8ect8opQD+BtnX0pBuHJgqe2G+KP29mEcLJSYldYBZnPVDFEE1LgXAKIADN60vlwq8uewB18mt7YMAJhsYQfq9WujJkuzCReFALW0B+v9EEq00rICWdGKupy5c7V3UkpKvfy9DGB3kpzZceoGNrYQVVY2lJp8+l5IAIVccyFgTT35zTfeWW/G9+SJbrI9mxi7AfbPhHzqM++TDsASMiFl086t7Glx+f43DsizPyKfGGLY2s2lkITcBiiLzMYhQmGrTa7zVOeydA/1iNvvkD/8738ghY1r5dD3n5JH/v77ZJqvlt/93hckgRXqi9/6jsxTW2+/7072rjn57qNPyNkLM/LQh26TO++/CxXvJeZ3KQS3TvnWt5+AYLEHkL3FEAN6egaoV2E5eaYf0AuQvzIAOaAYsGoC1f2SVEJyGKSmXOibwgYe1w/IAFYyupVkpbVaFbeqtlUXEn0mJrrBgLOAteo6ovbH5pPzEvXcxblF1YYLqBYzwCXEGE4uCWMhnPmzqrS91NTacq8Z7xm1z8V5I5+5vQTAFWRvihDXkMN7qAWuZqXnA7YWY7vv4Syih5UFLPuVhLAI6SbCeShGLWNzNNntHif29dimF3qTgG2qhgQEhHDX2QW5aYLroAbmcvYqxGkBx2Dyz7FgpgoIRDuSmlGuY71sg/wXXJCQZi7//wBv35mRqyc4yocZO627DZpd31wsD963l1zYIvnuI0+zN/STKUuueSP7MaBkiPPAedwn+qiNmpma4kyrAPUSwLq/0grp5j3Uiai89NJB9j7qObbpfpSuVssoa4s4hXmRAaITrOzHC9QmLwy8RdS4EUhMdgBJ3dtamysgIlRLdLhdaupq+XOjtJ8/x1mBs6Lug0QUUO2kclWzpN1F8vrhY+K1L8qtN62SSjsG9kQZLPP6S1ay2akLr7x2mX1kVLasypc77r4J8sSQvPjKObKgb0AN2i2h8RG5/bYtWNtjUR6ZMWAyTr5y8837ZC/A7uHXL2Dp3g7ZC4ARgluEfc3rw2Gktpo5ydmORz3FOXEAZalmbc94Cnm/ce6Peg0AmwL1d6NAzsWFxqn5y6hulQCgGbQLC5pvrNmukG8AeDX72zi2cP7KdeZxJsLRhnWQ4ow2zx6klMsUgLsdxwm3Ry3y1Z2H8z6vp8Cug9gD/X1Ez40aNaI1V/clG0rvFHN4UfcCdSWgRinBEOieeqZn9MzZ4ef5eOccymE9pnioNlS3FVijN6NkzuMMGU+QeV9Txh5RJ4M8757eYQgTkC4rqIHEncQ4/+iZXNe0rlWzj7HG1Yo/Ta5vPs48JewvI8MRuXBx2JBrmnAqwM+H2p06+fdPdm37ea41+z3ZEciOQHYEsiOQHYHsCPzyj0AWvP3lf8bZO8yOQHYEsiOQHYHsCPxcIzA0dMwVm+zZOzly8ZurWxbLYtP9li7UVqGxGPayVhomORIm9zas2VeAVmrfqUop7fNayHLMQRVnxT45hPrU5onL2g0BrN5qpBi1xRJNqeBwDIu4cdl/qk9G5vMkDtM+RUPNgo2dXRW1NDm0OamYqAKn2oxXZUM8RfaqNt9o4iBABNDECg/bWwVcFbzVLFPV106HE+RNLfEzKK4AB7Vto+okVd7Sl6fpY0G5IFJGLpsCtPpz+p5x7sdJoyiujSYY8V7exA0D3uTvKiCgOXKLqjBGrevUxrcCYordZvKyjM0g1xEBiI3R3ExpphXXu6h2a/x8Dk3pOFapIZSYiVSeyTt1Aeb5yAfWpuw0zcIQat4cmpdqn6vXq2pmB80wBdfKK1AvBfQRqqJAs3lpJHKtqozIpUmaIDdvLqyZfkGjklbAowwrUM2umwXEGUVBkgCk2rRplbFTHhgcMGNZWlZBQ3ZZzl/qlmm9tgQNN5qxGXw2k/lllKvGNhmNE0BSLhahcbqyiyprAPDLWGwmeU9aTswN/IVp/NIE5mvaWCvwYB2H+tMKiJgAGFf1gQ3VRS6ArjazVCGqDWoF7DWLTDNhnahFKrF4fe+dW2XXvt2yhCLr7/72a9huX5KqsjKy5fKNCnl6UsHyFJmQmotGC5gmuBtg9J2NN22cWZgLUZ6xBeWhgrd+QNMlrK07e3u5BrsUY4dqQT3tIDu1mOamnzG1oh4dGw1JF7mcqpJ2AvbXYkNdWVUEuMU4q5KOhrvOvzAqIitjjqktaq48shIDNCJR2WKJGQnScMQ2OMbfU9hk6rrxML/UNtmhFqeAj21Y5qo6sG+6T3bduht7bac8/qVH5JVTqBRVPbgUA9BwyaoWALGqYhp/PCvWXm1trbFLXMBKd3BgkDkAEM7zUxBX11Ee4Pwi4z4P0GtHGas2j5FoEGvEgLH5K6N5rWDZ2FCQPEwsirFBHruGteeVSTnWtSyvnRpAnePCFhpFjGbrsq7ymZMVJeRflgEs0dxVIGygf8jMO1X5FmPJmgYMUuA6wbMpQBHbh4J5fFrz67DkBNhN0bhcQrmeYs77ICjgQk2uNusD4IiZxLpTlXwci1rUYTS+ZyGPTM7Oc280Z1mLVsACF6qVNPmQ6URQaortEiCPUxujCxAX0oxznoM5RwnYtqNaPvzZ96OkOyH/+g/PMEcrJU2DOlCbI/t2N6G8dcjTz16Sty6MycbdK+WBBzbJySOvo+hdlo8+9FH5u//2TXnt2oy4AYgrsbnNz83jvZ2AEBBByIs8cX7IqFj3bN8MgDQpPSNDcs8DN1Ojynm/JyQ4tUy+H+rnWoBrtQ9HuWtJY1daaEe5iAoLh4HpiWnsIwFwCITt6u/H7nkzlto7UdoeQnE1JQ9+8D1SCYA3zHz80pe/hxrKJne8Z49s3tGC28CoXGZdxFHS+0Dj7/v4zTIw3WFsWV3b/kDyLRGxRskdP3VBrgAO1DSjGLdOM265UppXLldOdsm1jgFpXL1S3Ni7lq+0kRVbJtdevypf/79flpqVLVJdUyWdZ3tlcBawaSqMHTEgK3UpHJwEtMhDMYu1Ps3tstJyY9+tytu12OmmqH+pnHlsRLENxhZ3664tWI72m8xEK+q6Bew47TTcz5y+YGyQW1oaxF9aiL2m22TVzmBlq+QABWwdb89pVcEqsJVxiqX6aMYxyle1Sy5CYWmHrKLq2hR1RpW7auMfKCZjl7mZZo6qKNHCxFgC6B8fHJPe7t5MtjoAWAF1R5W2AwMD5L8CaHKPHuqXWvgnUV4No1wfH0JFDHCRWVcoy4FYXKjj/MUBSAFLRgWWR113oMydx+b6CuDtAmB/SX6tzGPpf/rUJexLR9hjnKhDK7BKrTLAfjA4Iftuu50cVLt8k2zXIHauVXU+rHy94medXrg8KG9dDkrvuF2mqMmq6kug9ioEnFTVbRlrxYJVdxq1reQUokwlS3g5xt4RwP59DmtwID3GkQhGAE2NAMCpgn0nbWFNsgerclPrbxzAmx3drEE11cjB0YBpSw0ClGEP3HC3YTYAACAASURBVLsexwA/1ueMfW19QPqGhngOxdLfN8N2QC4whIZybNmnJgH58PrX+VENkD9KZvabJ3tRmrmo39Ql8rGVILV163bpvNwlE9izegr8MsIz1z12/ZpW7idOBANgNc+qu7tf1q3eBLgj8s1vvCC/89u/I3f+5lY59MxjzBksY3dslktHLsoTPzgubx4OQo6wy9bdftmNTX/HhS7WIeN7xy72oaQcP90hJ8518nOl8pnf/Yw0rWySL3z2r+TNo33yuX/+nGy9aa3s//4/kOUalX133Sk5nBfm56zy+vffkG/8y2sA7H5p2twsrWsa5b13b+LnDpCBe1Z+8/N/J7GxSXnym4/IILbKPX1j7Dt2HBwWjaq0Hqtnf4lGN7ikn3zZi33TMhHlbIQykJVgziqa76nPwdge695rTjEZN4vMn5Q8lnE70TUDtoqaFjcBHtIsOd+GpIRNRIr9Hr0rr8UZAxDQwnrIxaWgFWJUbU0pJLwYmb+DzAmIVQCQYYhRqtJ3Qs5RklwOBJsCzlj5OCMwlZnr5NYvKnjLnkt9Vfv6Jc0u5wyg7iYOMlBrypxGfYuknVqmMQYL0jeyzH8Bks2cJS8dMloKxW4U5FAJXAQg87wT8JQg4qjlMPnIwSUn9UTV+IBtJt+We+bndUpm8kqv2yb/7Fj7TuXtO/d/HbEUY6OZzVb24HIIOG01dnngjq0QLGzy4ouHUHV65KGH7wbsjssPvv8CawDHiT1tgNNWyDID7K1j5vmV4qLgL7fIe+6/U7oA6F966XWuM8cAvJWVmq9Nzj1Zzk7u6+q1fsg4WIPjQKBW8CkISG4nWbqsISXslFEzb751hyTGhiFP9crGrbiKbFnN/hyVA6+/jv19RMZ6iNmA5FiDjXIoNibt1Em1br59Z6nUNpSwt7ohKwZ5JvnyxrFB/r1TWqpy5fa7IfQMj8pjj5+R/EBA8qipQWpXAILTjh0rGYsIJLAYFtHYP1OHK8nixe8E8LGPGo6injPORN8Iey6Z25VkbkP2KOTQrc8ghup1DLJPV8yFc8oINYa5i8Kakw3EHQVjocrxzJS8p2c6JdDFotQLSgxlEdcPJWDhXKCEA4p4mH09SCRCIqWvr+Qbo/vOxHBAu3ORUazuLJplnIaooMAuHsaGNGiycHlfXQtGbA4JQdW6SkxRFxslfpoVo3OIV9NPOIK/4AfEJOaP5iWXcgONkFHy1KqeaykpJ+eY/PjBwRkygmPMF/LU2X9KcR5QpXDGBSJDnvspAUnnL3tHLqS1ALV5AeV5H/bT7ef6JD/PJqvXA9ZbUrFgOHbj157rPP0LXmz227MjkB2B7AhkRyA7AtkR+CUdgSx4+0v6YLO3lR2B7AhkRyA7AtkR+P8yAl1nf+Rftib+bHbqtd+oL1t2jpDvNto5KUshAEnyQSM0n2a1ca0ZmwB/OSgujUKVJpDmqFkBWGJ0auDSS0mlQzZvrpM2Gk1Oslnj0yEZ7Y/KE/u75VI/gBqNnyVUCGnAW+0Qa2Zqpjen4KVaQqLwpemmNn30kLFsxfrPawHQAeSjOWRRpSoNHCsAcpruTZg83hHA23mA5mRK807fAd7yfbkAdIUAfWUlgLeAhznaLOU9FKS10UiK0qDUDxeqBs3uTBsZKVdBrzSmkjqaQ6oocQAcKWhtMbm7qkJ1AGhioUsjStVrMSycVRFmxzrOjXWcNp0WAW/Br3k3shxpohagHq4AwFH3z8kZlItY1C4DZORgK6cfmu9lR82n6KADgK7QOi9VFVi3orCapxmo11Zc7DegswN11AKNo35ANCtAcXl5RUYRBqiRUccCltDoVQtSbaalUSV4uMckjaMZMhlHJlBXo45IAApbuBe+++1ryDRNtYmqjX8fz9QBOBoFlFAwNIkKUZtp2kBzYcEYj+u9qhqZrwMwqqWnA+C+DKVPEV9Lo9BUMIXWFzbECiTQ+OS6FXi2Azy5sc9ThXWUBpwqN1a3AVpX+mRyfFraT14FoOH5Y/eryltt8UXnNIuNhmyVHWWfj2bkuLlWBWH0QxtnCv4s08iOoHgCNjYgr4K3KZrXmtl8M8qUnIWU7D96WMJ8hxNw28u8bFzhoWFtYUynVEdsMomF/NnKyjwUYXgooxSJTWNVTeM3D2DNARlgKjxlmnSlAT82xGRTMpnHR2dlsA9rYyyEHQScuZBcqmpWQU03jXEvE7uushzFj1cm49PiLcyVtk2bJYxy5l+//DIqrkEA1kJjf11ZUwx4rs15GuxYIu+94QZ+DovUiUm50tFhmoWa9zw5MW5sd/XatHGo46A5dSHsHmcB4ErJiqyuLTXgkQcAJYV6eQxldAkoamR8Qs6cvCLnu9Ny4K1Rk2dnRUmsIisnmXQFDqyM/ZAKWIfFgGVq4T0GYKFWnAqC+WkWL+UsyOgAlsys6SLe63L3MIpLzUZkHQPwpAAI0qrSXtL8NzJQfQDcC+QdYtu5yPxRtZ/dQrYclp0e1ukMpAxV5eq1GBWxPhFV1VtRPs+PSzkgajWKPgf/llHIL2F57DcW2rUNefLB3/u4XHrjmPzDFx9FPVUupBtLCXPmtj0tNGPL5ZnnT8ib7QNS21Qrn/nMXTI53Cs9Vy/I3bfdKk898qocODsuFpQ/zc11UozFuGYqN7ag0i7JkfMA3BNYVK5qbkYt24Cd6Lg88KkPSY6jQj59328CdgLcBVACbqzEIjYtQz2AHyh29t64BctFCwqvE4A2kEry/MYS+vzFi4CnVazhOtSX3awfq2zdtkqGuwalt79H1pN7uO+efUA9quRZlv0vvy6XLl2RKhrzm9avlIY1pXJxqFN23v5rklt/m9hSvRLvOCEdrx7hWUN8WFcjvs0t/DTW6Ve75cQzh1FlRSVQVyluVGn5tTSom2skeHlYHn/sgBRU1aKOnJfJPlCzwoSZy6XF1cZufqD/CgSCgGzYWouaTK0DcrGSHUDNh+J55w55883DAEoAaeS75uK9Wkf2cB5khNoGvp9v7zh3GQthsq3PX2K9lJPxvNZkweYBIqvydnx83CiX1ALZz5pysDaTgD4JlIHqtqAgH1pD6sOozFK7m1paM/mC5DqPDo0wHzI1rwgw2gKYHyPDeIF1mA95Ygl3iOG+XhRxAAmQZoYGR1kvBbJu3Tq5hqJzkYntxWI+kVgAvMjFLYBsR0CzeVwLIqyXeUCsGJ8pAKwUSkStq4KqvJwanQfhIYfrcwDSDQyOy0DPkDgg7SzGXYCYqLFRVgUgp+QC3JcArESjIUDbiKxbs0H6u6bljQPnKG+5UremQN77wG2oer3y8k8OysGj3Si0gtIfxrkAIpKF2qq2t3XkQldAYJhD2Yl4m2vCPh+Qctmitts4M0CIGEH9uMC+rYBcIfcyzT10D2KBilW2hfVoQDEA3EXIQQrcGvBWiRKsKS3p6UXej/vdtbJE1jY5GL+kbMAGe2BoULquBbEYBmQHSFbCUTnKWbu1yNiye6lxqtBXB4M3yZ12uq1GjTsfn5Hb79grn/yLv5L+N1+Vb37+b6W8Dvvurm7cKpZkz66tAHkzMhuZNYQb3TnV+WLTxhvkwMuXUDB3ycd+Z4+s39gA8PGabCGTtoYMU3Wd+OcvviHHj/VL2yq3fPxj72FvcMujj3wXYglW5Q/tYi9YltPnBuWNQ1eMKvcTH79d+lhrr77eI9PU74c/erMU2ckonx2W9338Y1K4tpKsUd1Q3HIFi+V/+vJjcrF7nJzlAvn0Z+6Uex68S77+lb+WXTftRUG5WZ585Dty/FAPYH2EmkWOuqdGOi71EKPgw47bCclqUhbJluiB4DKOG0eaZw0zxeykulkriKXjn0muzWzgOQqo/gfgbQDApxBwbYG6NxOKAAbpiUZBLMgxNqSV7GU5aRdqShSxtqisqHZho0++PK8VBFxVR4VxCCXgvlyHC2BZQTYoCeTy+okR0LPQEtczi9vHDPbr8aUFro3XZlZp7TdnMFU/XgdvcShYBrzVc9Ic1soTISfPHlIcZ0I3jgdFEIFyIPXMQb4yFvhcnxVFaXFJ5swRC5P1icL3OnhriGNvqyUz/3k7i/T/oaD8z8BbgwMyr9Nqz8z5xkn1b620M4/KJT0Vl4sXB6W+qVIa2qpZE7Ny7BggGnndN9xMvXGXyvG3zrO/zTD/E3LHLTeztxfIpcvnOfctkdOuGdrsTZyhlLzoIE86D2D2vjtu5LnnyLMvv0HcACOF9TCWD4wRTiiQqtTxRUHyMizEV5WVsuZikBkisn3netm4F1AZoPCVJ1+QM2+MyrkOXdN8b10hCmn2xwUHFvvLctddO+Seu7dRt3pk/ytvQqIAVCXDuom9o6LaAjDfByiY4szJvowzCdusLESmyZCuJ8M8E7cwPkZ0RTf25qjWHTYf11NBFq5NmiAaORmrs+wrqrr3cUbw+wsBF8lyzQPAx478aF+aLPdOiQB0a76xB1t6lw2bdpTGmk/u1ugE5o3WcbXFT7Lfu3OovbAn4yj0barMhrw1jevNvIlLUNv7d9hdK4FBk1mYx+pEk8On1t+05tjyNf00gC3xHJmzeObrCt6aM69xyGGWm+gV5pCZRxA49Qu/4IeSEvNRlrdy/qqAJDY3M2LU5S0rmzmz27BZ74T8RsY4zhpeSEaFjFdU5dd6eepSYy5U6zLAPRMyDzA6F8KNC9vqnv6QXO2elrHJsDRUQfxjLobmo4//y1PdH/gFLzP77dkRyI5AdgSyI5AdgewI/BKPwC9+gvklHozsrWVHIDsC2RHIjkB2BN7tI3D69NfADL1t1zqefmrnxuK6VHjW2tveK6FBMspQkcRpnih4q828JIiOgjEWDV7TpgmfeJuavKk4gKwFi8amNr9sWlctlT7UGlj1xrBqPHAkJEfeQolL7mWcJlaChleS/Eq13dUGjv7PWDbSgFEQUy1dbTRAnChli7CILADAVLBgWVW6AKlWQN0kICPCPcGhlmtLA5BkAL4cOjaaKKs2k7nYqxUDFJXSKMzNBbzVXFdeX3O4rEZ1pNmtNC41U1GbPqrsUnY/DZ8o4NE8TZxlrrOyqoLGFAolbNRiNIsZDtQVCZrn5CHyGolERjrsoJnvRbGpvTttZIYAA5dyAA4BO31YX4JLmkbpFMqDsQj2hihfclAl6EemT6kKqEwjt5CxKKGZ6kE5vIRqSfPEGhoaDFiRXFQwlwwuFKoupwcQAstW1LYxFLlVNZWAEPkmrzEYCtHIzkchUigT2LNOAHQHgwASmnFLAyyFVkdz6tTC9frH9exbNxbBpXby+lCphnn2IezrGLWMJR1Zkl4al0u8jloqats5rc+OT7GRZ0fzvBIQzsJAGXUyAKMqx1rIPkwwV0awJ9RsWAVRFgGGI4rU0+C0KYgH6OxRZRIA6wIPOAporRloqrKLkQOnqpa2NSXYAZbIIPbKSwlAPn1bmmra9FX1nf5cAuA9jmLIxXWozSpdftmIyuGGLZuk90q37D9+XMKoQdK8Vx7PqKmeRiPKxPHxGADMBNfL9blSgHBNsmkD+bxXx+XKmS6AKo+UAFD6sOhN5ERkdibKXLMD9GHvjFJDc2q1SaqZzKrEU4DEAfCaAowvLQ+g8gW0xErWk+9CDVqLbWkUGz6f1AOgzQ2k5bFHnuD9AWEaW3h9rCZpkq9sq8TO0g2Y1yfLS4wHzVIPig8FupS4oEo1VQaqdbKqbw2AzZTcccMO5kMFWXWdAF8QILi+SRRpFdjR+qrrAcDmZRzlZ19HPxm1ZEm+0U9zlpxgANuUrkFAIB8Adl2AeQJo5FAVJKD+9CSAFGNexDMoLAYATswCQk0y711YCJfKNRRoo1gxE3QNuMO8ALlLkZWnOZou8k0LPKhzFlG+a4NZAQFjob7IOlUVNxbUNPRjPH9Vp2n+XA6N8CS50hgwAkrMSU2pU1aSv0mHmHXJnASAqq8rEB95dBZ7XO597z1y9vRFefqJ/cyZIumbnCAzEIXSnlWyZ9Maeer5V+QYNU5Var/5X94rJYBv+196Wj768PtkFKvXHzzWIf2Dw6iGSpjTqLdRLjat9Up1PYD0rF0Ov3oCkNQq9YDhM9Ep+e0//S3U7pPylS8/DjhkhVzgkL23tEkHCteuS6jjUBTefe8emr1JudzxlnzgVx7EqjMqP/7h0+rsKyUQFGIRcgvHwqxlSA6FNogJcwDG+fLHf/ExsbhQgV4bkUvtk2Q2nkLtRn4z+Y1V5YBi1qjUbtksdZt/nSIyLunwORlsf13Gu0apa3UyAwhR0YLFr7+ePGqrLEwEUYaiDAeUCSbGpL5lLaBNnkTJ6D18+LwMh8g7nACg78KC2DZAnVcXBMCi+SiguxML3HJDdKipKefac+Xl5w+gwHJjOX0/c2sU0KobqSd2qAmyGsny24PFbU3zCuY2BJ7zpwFAkyhDUQ37fJLPuPsKAAqwrFaAXMFbXcdFqLkrAXedWCGnmdua22wHvCwgi1pzI5cBCTyA3TZAwvjouPRduIxyDfVv2ypD+glaYiiusdVHAZ6mgV6B4qmyxs/+FTI0ldxcH0D0mPT1jKq3AvagKM4AVsorygDaAO6pQ+VkZLupWWmUqTNTUyhtS40d6DC1S7NbC7j+mspq4zYQjc8C3gLacd0aU955qUMWQcciIbv5/uraIgBy8tCxTl7R0iIXLrRDfrGRb9sqz/34dQgBfQBHPvno798nm++/W0aOPSsnsE3t65lnPKflXL9XpgAyHQCjHkeSfcQGMAmZBEB0eNLL3udmLUGqskLIKMhBbVhM9jDrjXmn+6adNTUJ8aQPsCeNlbmp2OqSrApb9pukydJl32SvV1JTmv09jcIwh7q/vtYlW9f4IEFEscHeaZS6bxy6JNfIuK0CJG/ADjZBVvPEGOA4KvR6rJUNyWPJJVewRB7GYt7rLQDUIX8XVe6HHr5ferouSmJ4QNZs30N+537IGnPSugJXAWruDJbFMSx9FVwOki2+YdNqrMct2ChfAthKcg3Vsm17NRmpQalDUapkguGuOHXzgCFmbdveLGvW1pMBPC8//O4had5RLr/7t3/KPTrk73//q/LcY6eoHzb59d96gAzoHPmfX/qR1POsb9/ZzByE6IKN/b6Pvhclu9qgDqLAr5EZlLyvPnZE9j93RkZRU3/hi7/HHmCT/+PPPy/7btklq1etl3/6lydY02EIbovyiV99yNj6f//xp6hJFYzZjLh8FTJEvuvAaJgZyAFBlYSqLjUAVkZv+1MFqaoIqbM/U94qqUzPXlYpxk69GJXxMjmkCiAF2V8XISul2cet1Il0GtUtKnsHRI/CXMC9KhR/JQ5IMovsh7lkZ8dlepY4jJi+dy72xxDbAJe8zKsA5w31z5iFdBWeZ/3PW43TgqptlbCW1Nxldd/gtewo7GvJS63C/liVukpciPDcJnFcmOGMoWdCizViMs6tnJHCAJJWAGwr7isCUOzxcQ7jtTmyyFjSA3irMREZ4PY6AGb4BJphq2eznxO8VYKe1gC1/NezqSooiz1zOANUyMfvX08tc5P3eoKzWUyGJ6bYQhzs3W3kzOdi4T2DEhYyGc9uDkX4mrYVWJQD6J44IfmQr4pLijlDBdlrdS/Ml76BSSlyReVPPvthaVvdIt957Cfy1KvnjUOJlXOLqvFbG+uwK45ioa3ZsTa5fVcbZws3St2rKDGLpHVVnaxcv0IKIJhdPnZS2k9dBSQNyoWOWcylAaC9Ls5Yy9JQ7SajuVlu37seMsuyfPM7T8lbx0dYAw3M98z4DfULwOCYRFDk+zxF7IuA5IS1btm+Sma41zBMDyfnxelgkMxytStOA+4GiAGwEXfil8vXQnLpaj9APvVFSTVw1tR5xIOq9Cdn5w1pCNoedtiA0uzpuYDwes7Wc5xGU+iZUp0S4pCy0uwZ+ezFbggxMZxKNGs7DHEgzN5uyADGwUeBzszp16jPsSC2pFz8TVXm+uCVzMm6ML9rKKirS0VZFdQHPafz9TTnc7XT1+9V9a3WNCV2ZgihzEtFo3/O7mdm7lETcYioRt3fWAkJCSeL5eUFqYPI5fX6sNJHOT05DbkLAiHgbRFODfi4yBTnEyW+GFKPvi/kRBvPX+uBnnk87F1LkNlOtg9CWIEIwt+3E9ngC/gWQnML67/0+NVr7/bfRbP3nx2B7AhkRyA7AtkRyI7Az0bg5zy+ZIcsOwLZEciOQHYEsiOQHYF30wicPPzfv4hq61OVBZb86d7xnImeoMRCSVQxFpmDMR/Cdk3zqXIAVLWJqIx4zTBTtR0tMknQTEmgwinw2wGb/LJ+VUDcND4iqAQ7ryzLy/uxTkaVMA9agSgCdYc2BtVeTNvG2qDTxmAGwHXSQNYGs50unBd1j0fzbmHiazvGCtCqzULNuIoC8MQBbWcAHEI0eJG/GeBVAVw7uV25NJhKCnOw0UT5qVlt+vOKKWkW6/W2qWk+qS1nppFkGoeaykZjdBorS20QNTY3ABKivkK1NTWLKgVgV62EEyiR1dZVLQy1aZTDe+a7c1DV2VGg0QCcV1CzkKbSAvazNEe9y/w7NphkoY3P0nyiAUt3J6MWMOontYTGGpb7z0O5nAtwVlFZgApT7RQzirQ8wMMcAEG190yiSNOL1nuOGVADu0O1MQXIdZNnWlvfqHcsl69ckSmy+DRjT5/boobT6b3S9DKKKy4+9XZGmDbQHDT0fShDK/NCAEc+rPriMjGr9poK1vMsGCu7Dds8nlecuTFHUzgNWIA5p1EL5QMSlaIQAu8zjdAlGmwOAJ7migKpR+UxPTYuw+SrxlB3zSXo3vKhz8AGyGlABEB6H1m4EZTE8RiAVl4ewBefakkImDMxMUqTkHFG1aHgXoTmv4OGoxP7SHWYjNAs1nu1ogxV1bEqM+M0EDVvtcpP1uj0tIwHUQcpGEiH0uEilxCgKR+r1fnZGBagsybLOTfPhwVoQGpLFcRXC9yY9GM96AF0qmkAKHQCMmJhvMR4FqL+Vfs8VSFqIzLKNQ0AXgTJJlZgSgGSisoqlDKlKF6LsPtGYYPFdSPqT80abKyrkAKaoC+hjDx+rAuEqVAKAZ2c2C3WlJZw3WTdDXUZW121qLaTaVtUWAS5wWdsZru6+7DiVWUgoAD/q26okTsfeq9YyLbsOX2SOUgzGQvj4dFe7CPJsK1rMKDY4VPHyWoNSlv1auls75cr4zxPgI6QAeWxAHbHpR7rTwvPVNepG+A4SPM3zWTNZ46o0lFVLkP9NKdpaFZzH6PkhA4NQvjQCQ2olY/COoX6SgFmtYBWdTZempAgIHBog52mZy5gQAUAq1osj/MMUmmYDmRZpwAB8xwR7JypNyHmN2vCj/30TStXyjgA6CDjYUUFvnntSsCkarJEu1Ep3S4njl2Q48cvQG4oBvTpkzTXtm1bE4q9BkD/Ljl3tkfOAfo8/OAuuWnbajn48ovYjK/DGrVZjr95Tk4evyKnTkE+wWpzxZoWCVQDylajssFq88DhC/L+D3xY7gGI+us//n0Z64MkUdSA1esAxIxZWb2hDLCgFUXzBWoIyjVAqQ1rV7HgqFeQDzatX4815xDqqW553wfvBsRJyePfexa7+gWa/Y1YWQJ+Mm/vf/8+7LMBrk6fANy1yOm3+ky+5r33bJfakkrseK/Kpps2yIrb7mVcmyQn3C0zlw4wBlewyEbN27pVOs+clyeffZK5sSR7d++Q9avXYds+g7psAsAywHXnSWRmUpzYfEb5nqvdYTndMYUFLLYBkAfsCl4zL5fIiS0uycVS2Ud+Y4ls3dzGnhCWx77/NLXIhz3nelm5tgoyQUIOHzwm6biTNYqDgN8jjW01qPyxBZ0YBKRbybrmmbrzTD2eQPmdhx2ogjQL1C4brgt2Mg7TrD/NE18EcE0kWJ+QUmrqK8mMZn2pjtAFsBuJSe+1LoCIYWOp39LcClGhh3k6jwI6iiI9BCHEAqBYJTt2bmLy8nqQOPIAZOLTSXn2iVfkItmslWU1Ut9KHi8KwlzqcyVrnq3EOC0sct9JSBIFBUWATcsAK12o0chxJaN4FqXpAO+tAIMCy1XkIbqxiO/mGQ2jVLvWOQ5RZRDFagNjpNby7I2tTYCuQeobOdtzufLsj4/IxOi0NDSWy/s+fRu26/PS2XOZf8NVgGeSxGb37NGgnJlclCBZmC5ILtXOedS0VsBHvjaD8wVjpfa5ameveaVFauXM9eS7UOw7AOmxcR8JOtiP+A7NnlQI26jYMuqw686iqlTU+s+yZC9BGReOS1PALnvWV4g9HpbN21bKipX18r0fPIkCN8R6aZNPfuZDcvLkIXnxubewmF5grgDsa51rbMA+fUyOvtWBTbCD6/EwTjMmg7MY54Ldq3gm+26RRx97Rs6f65VKrIk3rqvD2rhAOjtG5EI7KnTUb/vuWCdVlRU840mILik5/Npb0oZDQxvq2NZ19dRur4SnRQ6iNB8eHJTt29dKBVnmRaiBTx4/K+fah+VP/68/kkIsn48//6Z876svy3jHnPzOn31QWna1yl/98ddklLzee+/cSbxBSq72dEgLCv2PfubXpfdqhxw7dFTu3o2ykjPGkQPHWUsXJIz671N/8FkIHr3yxotPSxvZ5EHs+BNxj4z2TMqWbQ3ye5/7Nfn833wJ++sRWaS2FfnrAG9jqFnjJpZBN3vFlcw+nMFuf/oc9ItKrFpWW1hNcNesWyyzPZCNwNQ4D0EY4+cjqDJn1CFFKzV10djNcl6zc8BysN8EIK7VVubiFEHtZL9WYtgEiuyhUfbdOHbj7I8eXEF8ALjlfI+SzlTRPglJIbLAKosBHqqxhjqPqLm25ngyf5x8FqKorajEhQJLerZ+k0+tRK3ZSZw6yNYFdoMksSzlZah+OeOMQaTQtZ2ehwzCHHNCMpiBZMQShxyo6z+TX/0z1a05Fb79+f9+Ev83zrh6mOJZKDlBiV0+9upZHDKqcLv4wQ9/F5Xqbvn9bzCehgAAIABJREFUBz+Fffo12bm7FceDAMr7PtxQIH0B3Oq5ycG9hHGsWCSrO51U8ldaGrHLra4KcJbqwAKXOU6dPt9+RWZDk6yDFizgW9lbp+Wtk5eZ59hbo1iNERtRDtHGwXk5TK62HZXmSlTAm7EOVwD1TPt5nmPSnHUe+rW7pXFPpVELL04syMs/PCbf+tYBwGRspnP8nJdRuudh631bq9x95w5s/h3yja89Ia8cHZPVTXb52AdvY1xd8tVvPScDRDd42HMt7Ple6k45RDOtmQrEa+wCxyzpG42hko5Q12xkwddLvR8nGlThZ9pHALXDZGnnSyH13k4N9AI2nxhclh5qrR0SYTFOCZz2zb85IaE4IaQpYczKGU5za1UNr2cgJ/PGhfOCxjjMA+jG2FLizFmd/kuQPZVAaea/Of9nFKsWvqZESp136jaT1Hxz/R/nU7V3z+F84KK+JZlTetZZ1nMK5xV9lcxvEj8D+vVvGdPtf/+RZg7+dIYpd5S/5AJsz0FSLMSKvqG6UIoh7+UAhBdB1KmubpQQhM1rA8OGQKhjUITDjBunDCUHpiGjzUOImoONMM+e4eSZ+1yA3Pr7Cr+H+P0lnHU8WLj3yQXOCWVNDdJQwFnI5fmnv/nh5d9+N/2umb3X7AhkRyA7AtkRyI5AdgT+9yOQBW//92OU/Y7sCGRHIDsC2RHIjsC7bgQOvPiFxpmhIz/a1FqyKs+WcI7SgB4j1y4aVmUf5nMAPuEYFpYaSktD3CTLapOF/yosmkZ9CBYLILkkpRW5sgOgpLkesG12TKZHRA68clE6u8kqBLBLa2CqOsvROE7yQwqWarNGAVoFV52aq0X70kIzEmzOALraeDSqXN5brf3UNk3BZLUJnMKfeCzKT9C8SmLlrF0ZG80hN9lqpZqPWaz5vKiKDDDLddOMW9bGEECMAoUKQKkFrDay9VOb9DEaedrIUfWdk3+P0ogL0/0ORmnKYYdqLJZN0zXTMDItcMDMAnLe8lHPhQDv5uOAyTn55n28+NgFvGmAulysC8lfBLxNo4iiO/g2AIvylL8nsI1O08Dy06Ty5QM21qiFbg4gx4BpRNXWNaO4jaPsCTMWOcZ+1ALIrdczMTaF+meWm0fl2koGJd3hnl7NcBuVJSv5azRI9f7042fqlky2nFoi6w2ZxioWgT5A4sYAwCog4hAA1CgAbsoorQHuNfMOILAK9a1aMYZQfqV4UKqU1pxJJ69RjFq2gMZWXNWhqEW1m9rWUC233twq4YkJVCPXAJRRpjIEYUACVy5WxGrtDICiMEQu4PQ8Wcr0Ho0ycYHXUeWKAUaxp0zQMLMyadx0nB1kWqoqw0azW3OZF8jQi9EpVDtHG2CHPlv9u9pN3rhnE8qjWXnxtbMo5lAoAdZ4/KjmeJYumpB5AOoKxk6hUllAWexlHFbVO1FaBYxNdhe2g/Nk0ja1+LClBbQGddJmb44CH1y3HzVgURGhrgBOvf2DJlvWBnFAO9xVVTVc4wJN3mEZmpo0YPXK1gYpw2I2h+Z8AUBjBGXKZcCMzu5RKaqqxvSRNcG9rgM0efDhe2hIT6Ma7AbE6wNQI3OSbFt9lv6SCuyoub4ulDMAu1W1NcbKb3RkDPB4CeUyFn0N5TwHiAfMsRLUkUsAWZ0jAwYs29SwVvpQo/7o1cvSjUJscoGmI8/Qn78ktcXkNgJYOVH76vzRbFK1KNas3RRemnabm/lJZ5bpUUbTcw7wdXQYlTcg+qI2+gHa1IY0yvOMcy8O1gCabcA6bdCqagdAgoZpJSDeIk3ZYbI5LTmoXlnLwZlh+cTDO1Gg/hbARFrOHH1GIiOoyE9PCL1y6ZxEPQlwsXZNvbS2tcjJU0flVkChibEgAO45FNUtcrlzRM519gDCVsn6zbXkH4cB+abk5MWQbF9XJr/z6x8EpDmIUn1C7rz3VgCyNPaaQ/L0k2cAqRYAXoqwsfTKug21UgQj4YdPHJLbsTL+1b/8b/L1P/i0nDx8GUC+iQY7uiTIG6UQLpYA3gZ6x00diaOWUyWpztEpyCzzmvsMULnv7hvlt77wf9Ks75X/8Xt/LkMon6rI5fSSZ+rFFvquu2+REyffMJaYdgvqecDdGXKub7l1q/i9xdJ+9pBs37dObv7Ep6kz5dL73A/kiae/I9t3Yce5eashG0yjwK+urUIxNgMYdU0aautZTyWAENiSowjzl5VIaHJcSsj2LcmvwNJ4RJ4/eEmmY2hSmdCaCV7AGtDMVg8kA7XJravOk7vJWVxEDfq9R5/G9rmRml+CerxAynivM0fPyzVsagvJjBQH1sINxWQp+qj3iwC/bYwB1uTUpjjKzrGRCSksdxp1pmZ1JgGfZmbI5+zFehuCQ0lRLjW4QALYYit46/Wh6EeFqzmaU5NTfC9qWogbPvKYVemuOdABgLuLF64C3gYNiBfAtnf16hXiCTiw6sZqHGtRj7VYXn7mkLS/dVFquf58cp31OTc01qCQL5arvYCOgD+6/pUgkofFsmbe9vX28z3NZIxXYMV7AnB2ymS8lpT4UamVQjSxsu5H5OiRITlx5JLJ5L5h7wbAK+y2yYEt41q8BXYUaQ6ZnYb0MDBr7HZLSt3M3wrGI8h9Y9NZkJS167D5rm+T8690y3d+cl46AAcXqdOlPqtUFmHPCjgbgZQzrvb9jJsSIXCWBrClfgIe+AHIApCXJlCh9k8BhifVUhfQw+QeZFoCWr+uf1C2+XoS8Fb3R0gZzN1q7NK3rS2VAPt6db0fkNopg5CDQrxngS9P/uDLfy3hwUvyI0Cjod45mRxDhcxr1qD4pzCSIcpzRG3t4bk52I+d7FlFKPdqUIPeeNdtcuz0JfnJ80ckQG7uOtSRzS0oVSFMnDreYWzuP/kb72NzmmcdnJQHPvBJOXPkkBw5/DqWr37ZtnenrHrPvfLi175uzio9vUOyc8ca2bIRoAWwTF0z9j99EpeBfPnI5z6FMwiOFBf65O//7B8pR3G57wP3yIkDHdgyn5bmxjLIB3UyPjUA+BWUj/3qRwDxq+URXrsMxPSuPXt5fsNykZr+2ptd0j2ShBRAPcXW282692CLHWNeFbFfXuy4KrtuqJNb7r7dZKweO9uJKpZ/x6FjNqpxDG+Dt6pw/g87M6oqxGZYXS7UfYDvseI+oPupZn3b3ZDgTAYzJBvs6echwiyjcuUQBirGGuVnctmLyyCtVWPb7Ia05EIBm+b7xkYXpLcvBdkNtSZnHw/qSK27Zezlgp2vngOCELKCYWx/k9jes9bssOWWsBNXgpvmi7qZJpoVX1CkitwFc2bQeRSG4BePudkrmGec5TRX2oP1rp5PFsiftaa9OBvoOWpO8iElRdgbJtn7E0kQ6beVx9cB3Mx/dZr+Z/Dbf3xEX9YxUDAPoow6hNhxX1HCocYn/Nqv7pJAfp18+fPflFz2mz/9kw/Kxg2t8o1vfFfePDZMHdG4COx+NVOY8S8mu3wuyhmHfPFmSEnr1zbLuYsoawHkKuvrIB10cCbi2bOfZQ6DKNwBPlV96sLyXeegi0xYN/umid7gYecuT8u+fbcZ5f4bR95kLCLU5pA0rCiU//InD0rlumZeX5XvBXLou6/Ll//ih6ZO5PtRv1vmsd5dIJqkWm67aQ97yLI8+v3XZbhzDBLSbvngw3fIN3/wnLzw6lXO6Upmo8Zy7qkAaFQh9zLnUFWoFgE+z5DvOzIV45gSk21ramXLyjJUxl7q/4CcvjKA+wakKm4rDvCa7y6UaxGbTI0PQ7qxQ9rKA4jnnMi8cELE0jN0eDZsVNn6qeQE/W+CZ+6FqKHPcoHanEblvEjG9yLq1AQ5spmjM+d2zuPqgKNn+hwIiXrG17mjthTqiqPfE2e+67nGxDCoc47m60JYMVnPOHwoTyyTk/xvoPz/9Pe4lCl2bwPH+kdDnLSxXwPccnxrBqxPxCa4xwREFOz5qf/XyEIe4dympJ5K9qPC/8Xem8fHeZXn3/eMRjMaaTQa7fu+W97XOKvtxFlIQhYgBAKEQJoSApTSUmjKEmhIf9AWKBQKYUlIIITE2Zzd+xYv8W5ZtjZLsvZ1pNFIM9Jser/3kV0CpG/L+/7+64iPm8aRZp45z3nOObqv+/peUCO0+VLnQNTHiYamjiCCeVj/jibDVJqeMtLd7FcWSCnYmMFot3aMS4c2FUG7cIUmxxIS7YsefZMXjn/FRyA+AvERiI9AfATiIxAfgXeMQFy8jU+H+AjERyA+AvERiI9AfATedQQObnnka+mOsXtzM6aLvL2tlvNncQcOgP4lv3WGrv1JRdnChQwhkBlUrrpcKa7ZtBhM4UMFvAjCn8MZk4aGQll7SRVFZFB0Ywm4sU5TUO9H/KQgieA059Di5HyurLo2VIjUzFR1CJAOZYo5mnkVAgUbpdhjnKlaoeG7tNtfizuziDla8PeR4aVIwiAY5jAFbIPRpTiUjNtVC5h52cmmMKNlwDnEJyPeqkir7gFeR0UoLRxp8UfRs0GQgVOgdxVvZ6Mb36vFcT94TLCAM1GHwpWNYPbOL81inBdvEyh2kftGpqgibS02HGIIsUn4PPMppntweg4jsv2neEuxx/gDuGY7xbZZXKJaLPWAWqutKcLlGiKjrhdBIcvkb04jWHedm+B6vIxZTJYsb6CYloRDA8zeVMAIac4kN+7gEA7IMcSNSQquFq57PjPsYrHeFMqMa/fdxNswgk0yjqIwDolkHNOzRryNaBiiirf8jAOHVxl41ykEjQHcYUGEXTf30dyrCE5jCs3ZuK1sfO+s3kPGPDMnU666rBZRwY7jrdkIFepU6yMfUTPxFDlnMNYUP22Ig8mI5nbF5jI31LGoLrowhXwb6Oko7ppZ3ByauZZMIHIKRUUrzucoxb8QaMvgrN+MZyZFz0yQhGGEGCsTIxPBIUrx7XwvQidiwxRFQQ+F5CyuScXbDM2NRVocGvXJIM5rK8XsBsSnNESkEYSiXjI7k8APX7EB/CGC8+gwxTxcIRmID+pVVc+4nfmk6ME+kKF6d7PJKg4x31LUDV2Uzf0cAvftN9hjlzsRp1qGeBGq3tzWiJALTm/pctmz+22cXaN8DsWfziK+2uWvv/hxsJ4IONMTcqapGeGI7FmeyUKy66w4ti1c98TElLS3ncORNcGjBRIT561Nn0sKnpWghssrCsixngRNTYNAukecIJuzwH5aucdv/PQpeW5zo3QiIA9hv3OCai4gL7o0g+eC6a05xX6ER503KkpdLJTqM9jHXHNRzCypzDTO3MAUDQw4/cbGvMyFZNaBJASfCZnA1eVIoZBJcT0Q5IlHYElQPDpuskJc0ZNkbJ8fwfECylqf06C/Xz53/03y4Y9dz+Ttk5w6sgrBmD77zWe5H07pwj00Rw53PtmOV65bLUePHTQZspVVlfLCi89JHY5iV2qh/OI3L0sm6MkFyyqMAD1CZudp8gVtuDS/+eB9OK6HZeuWzXIDgmltbQbZrBNy9Mgw9zdRzuGgtoCSdpG9XJhdjLB+HlEwTR75l6/LYz/8ZxzLrZICsvm2O98ni66+Xnb9+mfy2uu7TQE9wp+hqWFyFcFs48yxsqbV1VQz1xEWcCmlUdyNRHyIvQlytnGQ9S5qcq5r60rB7JJl2NVqGhKslhTmFi5D1o7UNJfk8cc70ipLVpbIZddtAIc6LU1HjoBytIOOXQ7qF5EfAVSx6qaArJmE0zM443COc+9Sud7+8VHJyMoH89ssQRzDdVWLcXdPI041m9xhK+s78juuNZDCOSq+Qh4YGkVMjcpH777eZCY/9cRmriuNMauiKaJTVl66CmLDrBzafRQxk8xbHHoTgRFx8fzk5GbyWiXSe36IzNHzFPwDiAszUsJ45+TkKQUbJxuNLTSh9PYMGddrZVmmyczNQIBw8IyHmcdhxi6BfUP3Is1YVCS+C2FuGjFY5/o4mZ6NjacMarkAt5wHwUvnvTPTiWjfBVIXNzR53ccONjENESNwDucXpcpK8NOutGTc9TRH4KpMYh3PITdV3V1JFN9bWrnPPE+rV6+RY8eOSysO2XTW5GzGMIkmEl1n0tJpZEBU3rXzrOzf0wzqvhL0b720tLSYBge9P6V8piREj8G+CQQekKohXKwrqySdYv/okJ/mIJ/ULsqRJZcvl4yGJRLuCclTP3xannn5jJwZd0qI5yc7Y1aqcpkXuH6HxxGyfbhvEUc0c1X3IWRwk9uYz9o2S7NG3whZ47PqUNMlXAkX87vXO8WOefGWZ51cejZpsTIn07j/i+sypRrBOMazkklm7+Xkhr/8yjbp7h6R+z/3CdbZKfn5T56SLE+xca/FWP+TaHIYpFEhCXzrmFIoEKhTWXtTuFcOUPVj3gFZcclCGm1EDu0/bZo7SjUjNs/Jep6GYDaDGNsJFjlXPnjXjbJjF+Jwp8hll4Lg9o5y3yE4IBgV1XmYQ3zWlGw508i8HeuXe+/7iBRVVcm+17ZIe9OQ7D1yQq5+3waw1HcZPP/xN3bJo//nSSnH0VtZ1yCbnt+CADMnN1y3kTk1Kvv3tZmmk+vec5k01JfKvu1vSJrOJRoUkll/Gxavk000cDz79D6eEfY9HNH5NHcEpocR+fI5z0TkyLEOuRzE7TRjv/tAr4xMTnPaYX1j/dOhV0lKc1uVWvCnX5olr1hbbajS5jbOPAhCmQihHvYLa2KIPZUIB7DG/mkHwihIefJuLdx/daAnM4+SEb7ziIvIImd7DiHVlUbzDZ99YGCa9Yvc1iAOSd4/mcaSPOZsNoKwA3EvkYaiMPuZEjxYvEw8RYRzls5/K01SEdYnp2Yvk6uq+22IBiE9SyhBRZsbVGy7mEEfAL+se0UCP2fj+ZjFydvZxt5AQ4iLtT7A2Exwrgox1y66Ly8KcL+fl3+eeKtkEHUsazudifdQGgifUwU2C+cQnXtWzkIZnqgsIy982cIy5k0LdBgakWITnF0tND5poxb7FqL9TNAGmaKXue2QpYtqZJi5dw73ZUpaOkL4OOh3zlvg0PWzOqGUKK59lnVe862D0D4Umazn4wKQ7E7ONZPjvRACqqWsrAykejfNJuMgxrUJY0waFhXLxruulqIlRcwhxEmyg9twrm/6XaO8dahV7IiuYZ7HVK69gWaldZevkACO4VeeP2riPv7yM7fynhPy5quHpb1rjP2VczrnMqWoZGU5eDZp+pse4/04+7K/+mjQmtbYBk+SXEqedW0plJXBETne3M2Zb5Jzkp05FuJakqUTV3UEQdLNeU0bKlVbTWUdcnDO03PbBHu7nVxbk4nMPYhwby+Kt5pVbhDZ7O1hcOx6SgpfOM+b86gR6bUTlEZQPZtz7/RnHNAybMynKI0LASzaNsgqCeou517q/FDyTZjs5+kwqx0vo9fxPxVvDSj+guVd1z29KosijjlzLoVG4U7Xezok+YVZUDdKWT995NXiotcMdWJBcmkoTIJGEuM51HP4DPEtUf6povCc4p55rRT293RE+ihr8ji0lxjNaASryBhjGtQGx+Sk+3/w3PGfxH8djY9AfATiIxAfgfgIxEcgPgJ/PAJx8TY+J+IjEB+B+AjERyA+AvEReNcRmPMP5nS1vfhEekbP+pC3yd7fNCj9rRR8wC6GKM5NU8z1U+wJgEA1ybIq5pncKjrtcRYmUDQMU4yZpXjrIWtr3frFsnw5TjwKHycOnzUIw87zZECqIIWDy4IAqA4+LfipIGjctvzfZP5d89UU84ZZ1Iix6pxQV4WKuVosScbtoLhg9ZlMky/aM+zHGYwRBteFXhsyH2IchUkwzkU5iLdcn+KUIyGcnYg3plho8nvVtTlfIDRYQIQSvxZaKSpnUKAZIYNvGOdpEAxoGHE4qiGV73KaUvHWwnWlUrRzId6NIYaEKNbEsC9op35idAoHD64jCnAq3g5RbFfn7RxFWRVE9WUTDMoNJw/WqbLsVMYG1wf4PhX+amorGV8nzq9+GRvAj6OmXdxDufluqasrR+ALUhgDb+0lh5VC2/DgpHE2MsKME2NHAXfeWctnfIf7dt7xos5bvkfHk6HAe2qct9X5M5QKnUa8HZrQQu68eKv6QCLieClIVwv3pR0hbCYCnhHxVnNvw7iRUih25yNmuBxkFKuEqWhnxra4IAXkai0C6wRuKXI5ER0DNjIoe/lciKN6fTaEPhVlsrNyQIwiXuP4sOHeychw4pLLR1j3Sgu5YXPkqGkGsLo7UnEWKWYzgew1F4Kz5rm5yf5dtHgR4v4ELsVjiIoUW1WQRBCwJGTLseP90oPzLwmHaVaOA2EdzJ3OZ8ZnAgfG8DjOFFTLHFyBWjAN8rnGxycRbFxy1YZFFMZzyaRsQjSaxomEQxpniBlf5qjO33EEVLtiChEsJhGWZph7DQ2VppCbnp4pkziQxsbVdAFuctIrPTiRc/gcC8nJ8+Ea7MWVNzxE5ibI6sHRXlm2uoyibT7ZkR5EPBw7fE84EDX45GTwod5xn2k8GCfrOICwFeNZKMVpmZeXL8M0AARnffysWxJcNDeADlfRP53sUqcnU1p3H5aDb75NMTdTTg9OScsILh+KvqUFDinOxIFDkTTM/ZuenjbC7cU5lMI8CQbmpKdnUArIFc0kB7EbsTMhIYP5nIZbZwD8t91kLw+P8HmZm7ZkhFkcflOILiGKuTaEhiwEy2KckWMUv7tGKX7SJJFo4VnCuVlVwjVwf9ZdUyob77xR9j/3mux5fD9zI1PGuCYV9524Qm+46XIcya3m/f/ivo/L85sfl8hYTK666jb5958+jZsoIvmVuSBBtRHDiss5ZK7v039xq9STSfr6y0/JwgU1snSph3uWITu2tcuxo/04xIOSRyZgIDTF2oD7DPEwDXfZZauWgsZtRKwkUxGn3VXrL5PernHZ+cZbFObHmFepuJcQsbnPmp/qo0C/4SoyMhfU4rraCR62HZGKJohKl6Rl5nPdAfCdE4i3CXL56kWsa+R/BniewYerywrflmnesFI5V7fcgsocREsLTQgtNNSEpKCuFqTmjcZBdvww+bJcl2YjK21gwNePG88q6eCKNYvRSpNJLijiKZppdu8A3cv9a6hbylOTKifPdEsXjRUR0Kk5uUlSVZPDXMG9DiK877wXbGgAF/g6WVBbLVvf3CfHD3YiSFQxvybIbiQP2p0pTU0tUklGtxa/TzUepakHJHRDHY0M+dLXOSSncK0FWbed9hQaEpw829k81wEEkRGuCRGIvSQzE1EXh2YiRXxdW+cQi6ysidpwE+Ee6nqlGG8b3+tAOFA8uY/mhcMHz5qM1SuuukSqa4rpKwqb3MYpxKhTJ05RZbcgbPfgaPNLBSSDnq4eGmXK5NL16xAIz8mp0ycN5resooy5i/vOG2SezuBKOymXX3a5ydHetXsXbmOyecm9bWnuYK2m8SPLxXi5EXz43qNd0oQYX1gEBhuX6MnG04jSUwhb5GNX5Usq6+IAOck+cPfVi/LkjntvF9/pFsQ9VktEtrKlJZIEclacBWa7CbUPyxvfe0ke3dQox8hHTkgTqSshz5Sc03DETfZtyGSszxqBgFWfJgEbqNXMdBpbEFm8So3g52ZplrCQOf+umqER63FR0jCkecaJPIMJCINVEDQWaIY9GNmP3n2HrL3pRvnCPZ+Vk6d6caUVycLFeQiwJ9lr88jvzuE9yeCd8cvZM61yyaWXcH1hOX22hWaEVMQldq1ADPpEgLlhZ+1Kl44WyBDM77raclzvSsOwsD7myq5dx2iimZIHPnezXHHdMvnNz7dJe/MpKczJkquv3oA7PVP+8eF/Mm7yhoZaGoFiNGC8haCaKn/1V5/C5XaYxopeOXSsEwpAUL78rQ/LFbdeIpODffLCj16VrsNd8tHP3sN+PCU/+uETJsO4qqoIJ+Mk7uLzMgPq+/N//THGwid7t75OxnWeLLx0MTjyaknOr5V9L+2W7z/ytAx0hWhMcssl4GeJzJVFCyqlq2dUDhw6y71IkvOjKeQND5r4iSmEM0XDJtC8osLsu4u3qj3S8GQkXj3jaFa4kjucRjiNxBgjRKwgwuLk5BznjAA0AyU0qCdWaJYBV848y0Rwt1gmORfgDnXTqAMVZIx50tzBfhMgc5x93I4rMJm9OjcFYghOy0QV/rUZin1SoxEmIIhMExPhxJmvYpm6HVPSiHXgHDMDSUH3Rzu2TtP8xp7ndGmznYrPGjOvn3XejTmN+DbCe4/QmKN7ohWxOIhoGQHxPEMDwkUSyB+Kt+aU9ued1nUOa+C7Aqf5XPOuTTC2rCFhaAJ69PEgPFui4O1pNFpaUyiNx5s4YyiFI8xcrjLu/ta2dvZsuo/Ah0fJM033WMHdLwD5nyR79h81TYJhmvPonjAIXW0k0ViHMM5nL41AivZVAdLv89JcMI07vwgCDHu+f8ycQ/PAhE8QW+Bjba+vreFOJ+LkPSnVS7JkyaWlUlyZZYgUNWsuIau7Rp75jyfkZz/ZzKeBJMNc89CUuHpVtVy2bBHP4YD86omXaBTJl3s+dhPPrU/2HWxh/rVwfW5oA9q4lScrlxZzjgIpz7mhu3+Ssy0ObD3jQJVZUFMuqxs4R9Dk09EzJifP9iCK2hEkXZzXaQ5h77NyRk9BqDbRKczfdBoC1NmssRSKTU5WFD73W9flCRorbOCCtWlJiSlhhNXAtMY6sC6xVoe1mfCi65ZbrN+jrZmp/FNfz8o5MpkGQnV1z0AI0bkV0Z8xZ38aFlhjNVs3zDM1TbxCWP8776Hz548bK/+rCaTvN/+bAL8xILY6cM4WE1GxkM81Ba7fwTNVu2SBTDGfTrSc5zNNgqsGkU8Wuwf3cUxjSxQjztqvxAhFikc5zyslSOdbKp/dyb4/7o9I+9lWPgP7b3a++FgDZq1znTn5hcu///guUDnxr/gIxEcgPgLxEYiPQHwE4iPwhyPwZ56A48MXH4H4CMRHID4C8RGIj8D/lhGga93SeurGfsSsAAAgAElEQVQ3H0uytX3JGe2vDw16Zah1TEb6wCdTLPfjxpuk6Bok00oRjTGK4Jq9prWyRITIBMSWKIWpEEUM1fkWLMYVdlmRpFMQGhvolubT/XL86CCFo5D4EUIJhqIQo84pE7JncLnYnCinkAunGXAX/miheb6Tfz4TK4kcXCdoO/27Obr8Z3Cz+CiQDI0jylBEUdyg4h8doIoLEX3KCtzGkTWDO0KdoSrQOhTdrHlumrWKgHvRdTtjchZxaNhTKRaJKTJrdu00hbp5bDB/eQG59s55gedTzce4XhARuUY/Yl1M0XHqnKGG6EC8KMzElUIhfQi31YifIj2CcgynspWCO1oD3znDNYO4zXZIVUERuaHduGDCYD/zECbTpAun5RgoVEvUZQRsK0JlIgJ1CUg/txtHL0W5URyjExSjTf4vhT51oagby6rvc+FzvhOVaVRjRhxJ3GTm2mzgUvneDBXu0n0grtOMeDuIsPif4q0KrOB3q8ANO/k8ZwfIdQ2BkGOOWHHFan6dhXEqyHIjytkli0KmFuTPg7JNhoO8ZEWlVJdm4opqlgnmQmpJmcHpTuLEm8W9E6VIPDpM1iU3wKeuIgp+Lu55Qx1CCGjTKYTOwRE/9wNhB/HHTramJKhrCJEmNUHywP9FcHAkJDgNsniY12prPWdyBktLCyTZbaH4Z8WFFEG8BWM7My1pObgtKAoqKnYONKQFwZGPg1sUdx8YwDyy6lQ0jYAqnsb5Wl6VJdWIU+pcGQOrGFZnyAVFRDPypnBXWHAKa3EwgLtwFseSyTTmfil2MMOdgXODcUGomZ4dl7qF1bLsPRslQj7fgddfkYq8QikvqZVz7T04pbxgbs/hCEonczQd5yWFdQQ4dTsN9o+ZByULXPM4BVMfxXZ1UysKuQchMch1laEoqLA06ccBmZooTtx4EfCyKpomc49U1m/ae0zmRmZAmi6Q7eRNHuoYQ4jzkFHslhwXyENECM18VrewFuo1f1lx1JohOjgwblzp+bgc7ckhHHMDzKM0PmM2guUo4xJF1MqVfu7ZgGbAkoupj58fgXx2NsLcIA8YvHkJz+owjvduxNsgAo+dxocccL1I36whIg89/Dmp2HiFnNu6WbY99qa0gCAM4vyZRDzPSM6UdRsbjLi+b/cxuf+Bu3GjdcuLT20nS/MaXJMD0na+U1Jp5BjlPWI4WaNgTHt7+2TJklL5wG1XSn/Xcdw3QVm1Itu4qJ575pC8dRDXLM0Bi1YsoyFjhNc5D2K1EFcjRVnySccR0ef4fH/zjdukqLpUvv/gj+X4/kGwseTJIu5FeEZ9YIA1x28WQeu9N240xIGuznYpyCvmeU9CuJ9AzD3N+JJfynh6cEmV4HDU5pUEnscAxX+zztHIoKJ8JgJhTUW2XLvuUjlP1vG2N9+QXHI+F1yxSnxenh9uaH1tLWKrV44cPoyYhuO1BBGTZ33MO8y6SWcKM/O6GzbSABCUVza/blzcml3rAPuqglkvwmKE6ymvTEcAJa+P5pCJMR/NAjzzGSKXXlVjxKwE8q6ff3o7QruNOZgqAzTRZIJl7h8ZNLjUQjIlY+AznTi2XLjTs9JzmLOD0AO6DUbUSWODkzzjjAzGimdkANftNOJtdnY2YkQ5TrYxCAJ9PIvk73KvM7PTKYiD2mZt8+Ned7vTecZxaPGnubkFJGw3c2CGay6RG2/aQMZlNvvDlMmfHNWGGlyEQ4O8PyjqxYsWI6LkgbZ9jcaaHPJWc8gL7tZEXYTmepOzG2Pd72zvlTNnGo0ocOedd5CFfMQU6a+8eh0CfJucOtWEIETGLPmaaemsRax/jQiGba0TNI+spAFmVhqbzvK+iGxJM7K4vlwS9bMikkTZp+564HapX18ns63MAbyuHsQc9AiD4qfdh3VwRuwIXT2/e0PeeP64vHSCuYwIagHb3pCLEw+x3DdJk8dkhLnN2kPmJpoK+wS5o6ybmQjvUdz7IzTgzMTAmFro6nkXUSxmGL6KrVBKgR3xF6cfY5eHG/YSmjJmsJd94M6bQbyWyg9/+HPw7VOG+l+C6z0P53QYioHfPy4FIEVVFGylwWbD+rVgup2yfft26AVg4Gn06AI17Z+lcSRtErHEI6P9fu7HKFm2NWavDnOvHQg3vf1e6AM4dMna/fy3/lZ8YMP/7r4v0hhkkUWLCuWO+z8qB8lXfo75l5wUk9Vk1YbIT9301CEw9x65575rZQxE/85dJ6QDl3DVogL5xP23gQq3yyB5xFt/t0sqFlXKbX/3DXnhX38gz/72ZV4XvDbNPyO+MdzsveRCu+Wr3/iCnG85Jo0njoLOXcVqNC7Vy+sls2yhnD/SJ3tfPijPbTpAY1GafOUrH5PR8WaazGjegQywbWez7Ds9SPOTT6Z1fBNwmXJ+0FTb+UTOdy/NWFSI0v+uP8L3p7JP5CDI6jlGEcYu9vvQrIX3YD1lfmXnk7GZUmAiBRLZa3PJSHfQnBYIjLNH0uSEiGQFFTwK5aKjM4L7jz1QccecoZRikkEzhwVRWP/k8PwW0nCQ5tSmommDvE2ClmJw56xD6ZBMNIfeBx5fP4O6crV5QR3xVpq69Ayljk8rURoaQaFC2xAZ1CGNM4hAjmBeRm28lx4cyQHV9TD2jrzbPzxvzzfW/U8dlUYB1EFjrfs9gpmzAE5Wuw20OiJkFIdxMljx5ZXlUsDe1n++zez3Ds6UqdAo9DNzDGHPRlxHWBbmYzJni8vXLmENy5CjJ85xhiXn3I0vHefxHGdWzVvVvGcVb6emweKS3pGXl2vyUIdpEHIxn3NZ0+wIhCPQKLSZKTnFBVnhPHsyzTsZ5CZzdivMmJOFtdkkX0xL3sISmoJWSbJnOa5Xmzz6jR/Jay/u57XcrIM0mjHnlzFf65ZWy/MvbJUjOMavWL1A7nx/g2TkFMnTz+2Qwyd7pG8YhzrkluuuXoEzPBsBvZfzRC953WMIo1bOWqMIjS5ZSRREcb4LoT0irWTY99H4NM0aoDnIk2Fw0NzjVBoLVRSPMgczPMQhIF5rs4qujdqklqDxKaxtg2SqZ+UpDh9nPCJrgNeYbxRUgZVzPOdk/Rmla9gRuWdZO/TfXcxVzTjXGBAl4ii2WzOT9azP1sfrM8783qC/e0xyNotCRZghOiWijZkXnLf/U/FW525Um0L1pMz+VkD+bwnPTS7npwCft5C9I70wTzoYv8bOAZM9nU7zRCpzP5lri+kvCKz1Nl4jyueewxEcMgJ1COcuFAaQ/TGaIo+c6CIDvZ8sbm1uY/x9E9GMnJxr/n3TiV3/W363jH/O+AjERyA+AvERiI9AfAT+vBGIi7d/3njFvzs+AvERiI9AfATiI/C/agQ6OrblBkfe/tcsx9Qt9oDXNdTSSU5ZH9hkilIgJsdGJ40wqcJZBIdFhC77CMXCBMUna9kMgZAGc3LYFDMKyvTKBlmzopD6Vy/iCEi2owMgJ0dkYByfLYUZjYJygFhUccO4NRBzVFxUd5UKiVa6/NUNpMWdaDiRojCFQhy7JmeKwphmEar7Q7NChxAYxykOh3HoqkvLfkG8LSeDUtHMwakpimnz2aSm4KLlUYp4mp2qgpei7/SPohAtczjlpilaIdYFNJ+RzzqPN9af/9NcLRVvFVfpBMtHidVkdEUV86vfr25WxM5SRFkMV8Z5OwZCEDmVQjrYNdytdoqiiaCS3akhKSqjq5+sNXWhFZQX4QTJxmnab0QV1FTjYlW8tIrI8whpnDyKFuZaw3T1R/ks6oidj/Iy3ymJFJn+O/HW1O255kQKuOq8Lc34vXg7BEY1hmB/0SWcaA1JbT6ZdmlJ5KaClQbDGJ1C7eRb9APrvcnGyqNO0jIEDSf3uqMbsY0Cb25JmixYmC8jvUNy9tCgpJdnSu0CxAuKhudaOog4jOKSnUKEIa9tQaY88JlPS2dzs+zeukPKQbEW5udLFsXI07j7WhkXGwKuoqk9uPTSEbHcVieukjEZYvzUhR3DsaFibhriVDpFb1tiEDQpGFEfuGeE/9Fxskn5vjTGMpuCpBtXkQ2HzQSiaz8O5llU3OLSJFmAo8qFiD5EYTI2Ny0lBWRxIkpGjKto2IjDNj67Nh1MIPqTZ4ZrdlL6+vpxJLlw72Qw50H+UWS0M8fQLBGSEyW9AGTrZStAAueJDVHm2O6DMo7AlEABOjMnnXucLUeOnjU5ejk4Q9RJl4STkFuF87PTFDmLi4r4jOAwcd2Og3zUZyUwmYjbdcS4ggqLsoxwW11L7i4IyHQwljkIJ45stzgo3J7ZcVCadrwtSbFsOUQe7J4mrhncbkUZYlLitPjBzKoQrFhxxWBWgSXV4vgg1+lHDA3x37MR6mxOnLO4GiMRnMiMYSiMk5SCp4pzQxOIlv0U8RGCU3g2A9oEorRxntWyfCf4RuEZDkr3CKIl93AOobgODGkegcSzPnJZc1Llrs9/WKpXXS5vPvyoPL15l4Rx+amHJ4exWXFJCbjmmGx5/Sj44yvlzr+6Rr70F18DN1omFYULZM++3YTrIm7hUCeqmbUnE7TrCIX9sNz/qZsl1w0S3o8wjyNwjoLwiRP9sm/fGdYSNy7MCorgfeId6pf77rtDutv7ZNu2M7jp8Ewxxx98+H1SgSj3wg+ekmP7mxACyyVKhnNz9zlJZO0oYGwSEsgQxcHb0tyIU7BKrib7cIz7dQwX6lu720EdI9ch5mUixChq2quZibjU1Ons5I+uO35ESM0t1vzd667ZIE0nm+XU0SOyqCFbahYulnO4Wg8fPE0mc5Xc+qFbDP7zZ//+EwrTCNSfuVfsoFe7cS/u2fKm5IAFVdxshGL6NM/BKbCzSjHIRVTuIttzgNzicp7NvHx1Uk7I1ISf+Q2iODNFLr16IU/MlDTU1MvxA+dkYsTL9YXk5MlB5hNrYBpC/Ei/FOZlS305YiVuK6UYZGVlgA4dR4xAdMSZ1N/Ti5gTknyeaaUj+Hw+GoQQgEGN11RV05DSj4jXQ5MDjrlMN8JbJq/FM424oi5wF+5mdWWNgIk+09SKcDItK9cuk3QyObMRuT2gehW334MIODToQ5xbLKdPNyJi9cuHPnE3Ave47Nq+TZwxF9c3its/SxYsWgiJwIqwPcQSm0ATRC+u6PPgqFfKgvp6HG0HaKJgXUY03bplh8l4rMX1nIT4o/uZOu9bGvuk6fSQEWVm5nBU89oWayqiW0gaqipwhAfk2IEW0LFkH99xpdz+4atkZqKPZp10UMmL2WMHEW0yDCGAFVneev6XsueFF+WG1VfKzj3t8ugrHTLrKZLC9AkQyripaRJAJ5Ne8MiDYzQfgXRXBL82zWSmgrqlacQLonYy5J6nPbzLV8zkmSu9gD2QvV7IMp8BlarI+GtK01jTp7gHuGVztfEJVPr5sPR1D9GkYSUD+T2IeV7Z/9Ze1ljWDNxpR072y+VXLpT33nyJ/O53T/GszUhWYZWcbTuPGy2J9TMg169fDYFhWLZvPcZaly21iEuhsF/ytBGEPegkbuSS8lJZuKRBmltwqoNnX8Cz2HjikCo58qWv/62cI1f36V+TDcqae931N+Je98mTT7whd4Jbvu39i+TVV7bLq5uPsO4mS0V1oaxZV0hT2WIybMflsZ8+I3/zxS+YPeK73/4egk0FTSNROc26GqDBbJg96H3v3yD3/cMDcnjz87LztQOcb/Rc4JVPf/ZTUn7FNTJEfvRXP/2QjPZNk01eLdfeUEczFE1Uk07yeftkS+M5mt8Q+BBAMTGaxjKraVKbd9b+yZcKtnyjar3zouAcTm0IECDI9ZSlWdPapMStockFZDR/X1QOCj3ZbfJZI8y/RNboII5RxVQnsYYk2HHWukH5905I35CVJhkYH2TCK6lB6Qm6lyjqFV8v30/DFY0IVbjudQ9TGoeeycZp+NEOrxRiA5SY4ievVvf6FIRJbQSaRLifpblDKSoq4Ol+p7Eao6MTiPB+XovPLx6EQM6P0CbsCHhAy3nWaE7RJsB3zSv9M8XbPzibzZNGVNQz5BZLElSYKYgvZJAmss/TFFbhCcralfly3S1rcdZ3yqG3W+R83yTrHSK7zcXe7if/NFeqKhAhp7y4hUE9TybgrPZKOvQDB0KibxI3LSLdDHu3irfabKGibkF+Hg7NFM4hA+Y8pCSCUog053D6+xEza0Cit/P/9wwMg6EGw8shOJXGiRWgnFPY8xIhjVjYO0nAkMKsXBnDLbvtlbdBytO0AhXGOzGK2xdM/uU1UsT+f4S96uyxdnnfLQ3yic9+ACdvizzx/D4508o6xj1ZSJ732pUNbLjD7Ath8tCVKBOTAfDmk2Tb1uenSTXocheNeyMTc3K0eVi6aNwb17MsC64K0C4aZ7R5gI9taCMhYiw0qsLEpxgCAjEmNA9O0ERVtYBmN/ZH/yROUyIS9H/a2KfzSckqkQsEHD3rjyAg6znck5nGfsQaxKOhjQpK41EhV89vs1A69PcEPavrQZM+J87zXA9zx5B73mX+XKTq6DP2zqbFOY0ioLFPGyhDXL8NdP0VS8olA3qLn/uVxd6xdPkiBOxROY7rdox5res725oR2+00Zmqkhx6utVmPXkBDO4hwZtT20XQIFKk5GRARRuTQ4R4J0FRVUVrIN3HuiQTerktYeNlDu3Zp31z8Kz4C8RGIj0B8BOIjEB+B+Ai8268D8VGJj0B8BOIjEB+B+AjERyA+Au8+AnNzD1kPbLG/N8PufzAjKbhKwLp2nupApPFLhDw7dVWoy8c3qcUUiiw4ANFCTKZpIoWyRLrzNWszSAFmhqJZXm6a3PnBFTjDwJ9RVO1p98tbezqlsW1cxsDqWShm2MnItdFRb7ro6a63I9zYHJSscdhYKaTGKDIaHBrCpWLZtPgZo/iphRkHApGKazMIh16Qq+PgUIM46tQBbOe1c8l9K0V8SESkjYKtxQ5rBFj9X5TX1ELQxby1CAWdGcRjFaWDvM6UItkoxs1QRY0YQZQxU+H0gnb7exFXS55U2PgMSQiceInBuCGiKkLYZK+pIEoxD/RkEoL0OIU7b8ApAcZoDkEHKYsoPgpXFMHz8xNxl8aku5UQLT5rRl4WxT2ESFyRcxY3xUdywRCbTLHTFKTUoaBuBdwJXKviq9XZEzNWXkU8M1Z8QAc/p8KsZti9m/NWJWT9bIlcnw3sdRpiUVkmuWe2VOkjw3KE+z0v3iryEbkZ5bEyj3xOHHVncN6GZhFRoAyGLBT+KYqFEGdSKDwW4LouSU8UD0W/ab9DehFubJ6YlFSlUqhMkTMHwMLKAA45ciezS1D9ceh292uAmPlshcsy5a477pKmE6dl55vbJDMFLCvZscP+Hty3YEcppCanZPF5KYUnhYRISrHMuBBxJo1Yre5Q/bw27n9BRhHODgTFaJ9xa84G+TyMcXDaK2OIN6k0ESRzP9QtE2UuzzJwAQqG6uz2UOTVzENL1ClREJ/qXvOkgrJEcHCDUVUHkxsnjb7f9HRA2s8PGJyviijTFPQ0s02FSleG3WTQ2RGFYlpkRwdx5eIGDQxL2IF71UV+ZhgFiPdMBC1ZWU8WKNexe+ch5j/ZhORr6ns6cTCPITpP4H5Sh6K+7wAORXXGhnCuaPNBX+eUcVlWV9fgOhxiDp3HDZQmlSsWI8jaQO6CKl5SJxbE4Lc3vSItO47gRCqVFl+CvEgOZQCRp76avF/7NK4+dbZoUZXxxsVVQSFasdCKOPQhUI+OIhDjVHTg4GpHgJ/w4vRCMLIilCtiODUDbLJPmMtauHeb15yl6ULdZck4s8sLECkTJ3FugkAfwo1NgXSWfN1Ccmbv++B75PrbN0pve7u83bwPB3u2/PJfX5epBLcEmH+RmSm5BLTvuo0LEeNssvm5tyiwWuRfn/mS7HzxmPziR8/wOiVGMEnm9WYhBJxq7yLXlUK7mrSs0/LhO6+Q9WsqcYJ3SzVzMZF539nhl00v7cSdPYI4UooA5qCwnis33bqRrNfn5IXnT0tCaokMIza955YKWYDbNkaTQzsZilbm9nkct83MgyKaF1auXEFh34/ztU/u+sgHECfT5ZkXfo1YPYLIbpPBLiuuWcR6cOlVdWAbcSUXFoL0PHXa5AkWFhVwv7Qw7gOB6jQu4yAizt5tB8k+XCU3/CWZwIje7YfaZNMLb0g3bq9bP3CVXHvfp+X8rr3yi+8+I5aMZPnrf/x7SeO1gp2t0rznAIV7xHfm64b113G/UuS5F8iw5ZnYf+AwQowLUQDcKoL8+DjPJHO8OL9YihEqi6tyZGS0SZbUNkhKQpZ0tXWyBjHv2yOsmSBxQZKOT+LeDQSkHGFW821DuPGcrFV5eSrgkueMg90J/n4UEkEuTRC6tmum8hS4UhWcsnGTB2kUMhmSZMWmqdhM1q8fnLQPvLQKBYk4l4eHvWQ1DpHhnC0bb7pJUkF9e3vaeMaHTd5lU1MbLs9syUkvNSJBH47KhoW14KDLpe3cGSNaRSYsUrlggbhx4o50IeKQaau4X6UiTOKurq2ulNXXXiN9OHDb2s+SpZsPFrkLF2OPlJZUgq/PRgjz4XC0sj6lStPRPtm15zTNGbjzrFM0DKhbskCKijVDu0J8nX5pOzXKnhWUkqX5UrkkQ+pLMmXBypvF19ctIfauHJ7NMM9x69Ob5NHf/Uaq1lSDRf2wBHCNfvqBX8mhPg9zAfE2HUeYB9Q9uM9xiA6nz45JIs/PDJPbRi5jdir57YmzNKMg2AQ9MoewZlVKwB+IHXhBlabB02mz0cqCeGuNpRtUvJNn6Ur20GTsvBaHnwziFCkEVXyMRqw+3P15rO+fvPceUNFHQE6flqWIz62tbbL/mFeWLSmQR/79b2TnS5vkMQTVbNaIkako2cMhcOjTcu9d1yGcOOWJX73EeueWWjDbMyEfOZMZkleSiwB8kkYVkK9rLpdnn3mR2IGw/P3DD8lgU5d8/v5/AXXtkS8+8qC8temIPPHEDsktSpcvP3SfPParTfLW9nG57n0Rqa+pk64Wi2x+6oxpsrntI7XyiS/fLra0HPnp178vJw80y5pVdQbrnpFZjEu9UPYc5D53Tcswa1uiIyIPfuke2XD7e+RH//BdOcBaXAwZYdHKarn94zfKyAxC/YFTcuaQX155bh8NAknymb+9UZ57CefjwQnpxnGq7sUY2GhzdMCtqCcGC3vpvPv2D79M/CeimhFvOUOQxEDTEE0VKEcJFvZRGsxsZHBPg323g/WuKCfXORtRaEox60QWsB8pxSIA7thD45dx8LMOl5Rwluglt32AMwh47oCSO2hS4UXN/jTLvqd7rh5wXJwDqkBzq6Du4Fm0sC+q6BYIagNHxODOoSbTUKQCL7NmbspgtUNT+ezHnNN4zelp/7x7kj1jiMX/fD/ucDDtCWSGRjgn2FkPEmJQMizjhvrxf0+8nT+gKb5X9/0Q51Qj4pIETagqZ7MZ9gzc6YiMD953tXzuwdsQtbfKQPcc1Iiw/I7943wvz4wjk6GZlstWV8v6qxp43t8magHcezAFsTNRFi2v4LzIHBnuJ8O2XPppFhvFYazvFeLvVdRO5AymUR26Py+ob5Al7HODhMGfo3Et5kiVCc7AfZBBMhDZ82mE6+xu4+c4sxIPkQkSPoWmw14aBUYGuyWbhojgtFPa2ZdC5NAmsJbG2O/Ts+Y4XyeTG0+uOo1aw8Qt3PnheilgzXpuywnZc6SdRihyk2mWquT5qlnoYN54OCuAWafxZZQ9ZXBiTPK57ur8TJpSHDyjMWk8R3Z47ygtOrQAcoZyuci45Uw+TY6vm70oh0ac2RBrBRNDhVfj3GfMJ3Euq+O6uJIGGx9NAlOcTw25Rs/eCnVXMVbjQtRFq050bTyELsBhSKejurCVhqOO8Kg2GJAdrBQWK3uy8giU9hFT/DtI67mIRrWoa3cevT1/33/fXKlnQP3S/xJVJMWFZgkrn0djSHw8gwFef3ltgdTn4uAd72aWWGnWyjP7bTf7ShMNUSFrFs8BVJeMeRyy4kqUNGDj3D7LtU8rbp6MdhcNCdq05kpLERdUk7eOHqU5y09DWCl0gnQw+YPwpWNlT25BMY9/xUcgPgLxEYiPQHwE4iMQH4H/YgTiztv41IiPQHwE4iMQH4H4CMRH4P91BN545qGMDE/sQbfDe1dabDxvErxaW1OfTFH0teACodZPMR8cHtU7ajaIReo2wONIocSmODR136r4pS5QxUtuqJS1l5WKKxGs8SAI28Z+OXpsVI61TciYClgpiIbg9tQxG6FY7qSrXTF3Nt5L0cCK39TCoUW5s6qA8XXxvbRMM6uOQIpYQQpGvinQztMIdIhjVgrg1JdAMToQDXBFKMqWYrgx0CIKq1k2prm6CFxWzXxFdJyimDZB0ZP6E+IIOGEK2upeVbia5vEq7HC+NnTRgavXo0WheVeqFrK0UBekoGMK5Fo00iIiBdssnC9JZGAqlm9iWn+eAhTIVcUcUh8FU4kItbIed+6sNJO9qHllwaBLzveAIVThlTGaI69QC7/zH0Kv5ULx1xTjeQ3+j42Cl+q2McSQGMXeKGKVxcJNM9dz0aEw70BWARqwMz9L4Uwt04obxMVqo3BWkxvBAZLD+4+JF2dzWMeI743gMEjDyVOcCX4al07PRFQgNiNB42TQIhbOpJgW00AipiImV5TbpTwP181oxLgyk0D61uNivXLdIgq6x+WN505S/EqVYlCUNQ0F0kvm5GTfLLhYqwzOTSAY5Zu8tRGccC7EHjdi43mwrppd6k5Np/Cr2X6g77gFOleiCMuKxuZumHzjFAqEyRS0Fe1oXEHMlWiMMWWc7GSTFZUUgAZOo/g6JGcQHqeCmqNqFzdumNnZqMlZpjMB8SiFa6dQicDvpPBsc4MdpqCZgjCdgisjG9dIOm7VXlx6QxRnNcdNM98uYgEncFL6EEP0mjPI/tTCt8kzRLycJNt4yNuL0ws115oGmjRfalgZ85kAACAASURBVCs9UpaHiMk4HDxwhgJzP4Vxp+QjImeBrgwhls3QUZDqSgZvDIIXW/f4GCItmY5TFGRHhqNy9lyYbNIa0KlkKSOABSwuSaFwGsS2FUGkV4dikpMiLnjq3t4BSYbXOosY+crWSQq3FqlZmiy1BSDTJ9T9PoeQNYODy4OT1sPn0mkYI89xVCZx8RSW5tNcYJMTZydlEhHAxrPk4r/Pi0vza8I5slRnuF8uXM4TiJYxitNJSQGpLHLT+GDBQYkQjAClzqekpDkpKpyT1cuKZXFdndz04ffKnLtUBjub5eg/PSo7th+WXhdoQhy0SwsSZdU6nNA0O/wWkaazOygP/9tnpX5RWB7+yx8g5lkY00LJKrMjfCeTv30OIQN3HG7AkT673PShNXLPAwuk9dQpXMkZ4s5DVCSP8LVfHZPmIwgWFG0f+NZdsmwjgnFTovzHd56Vt062kjNbgeNuBjEnRf7qr2/GnTQtzz/1hnS2JeJUs0gfiEon+MgysMWsmJIPevsjH7sTwXRcnvrZkzLYEwD5rtx5t8FxLwCZ2VCbjyNr3DjimpoaTTayBxebIii1gaR6Qb6sJD+2+TCC0emzUomYWgFSPKtwVCpLFoh/2CqvvLBbDtLwkEvW4XW3XCNhUMIvvbwVnKVf1qytlY//5QdwDpF72DIsL20/LkOsXdfeuF4me1tpqGiSjrMgzllzSkpLIBD4cV5PIUziyAMtXL2gkBxXD5nMnThzcX/mg75FwFCEpGZGHz7Yzr3lviIyK0reR06vOm0hqBvscUEBLjJEaxVqCwoKpPv8eVMQT0tLk+4e8pJZQzUrMJG5EQMNO8canIJb3JUeNY5zXeXGEKAszOMEhNc5xJgQ+a7Lca9ngUKdoYjuxYkbAGk+MjgiUZ7XPJoeNJe76expHLlJsmJ1LcILn4scX22uiJIbu3z1GpnABXfwrYPgTWluAE86OjaCq9Ai62+/QRLTU+X03r3M02SmPThMctw1wzELHOroKN/H814CojzVmSK7t+3FydzBmlGAaC/sJ+RfM+fdjFttVanMkWUc4/2XLF6ICD6Gu3eIHNdrpfhDayU63iEz3aOSsfAyadxxWr507z/K1799nzRcWSMOGnxsSTmy+d9+Kz/9wSvSOJMsRaxveWSWphfomoTjmSapc0N4G4OIaKzraGUm71RFLB90ChWEjeuNcZ5DpDO7mTb8sK6bZqYL+5buZeryVGTuWsSINDKpBya7pbyuhHzXVeIfHZRjh0/iwLTJAubjIDmxYbIvL12z1uR39gyRk+mYkb/7yl00UyTJQw/+kq0yzYihms+tb3P99WtwNNfLr37+knScDsnlG3LZFxbTBHBOYoi6gzj1u853yHXXXonoPsI6eBQUdb185u8+KycOvSUPf/Mxuenm5SZa4PjbHdLe1iHXbFwhN7/3avnu93/IdYTlk3+xVt7/ibWy46V98tUv7xNPQbp85ZFLZelCjzTt98uj/7JPKsnCXr0BcRNU83uuW4M4F5LHn3gVB+4sa0lAMgpzZfnSWrF4BxnfAdbbQpySwLvJhV237hJZfqVbWs8OSgcI6MVkowbJV//nf31DjjSBKEZoNY1julzqgUkbRsypgZ2X40OiHip0Z2bTDnNOiLB/IZcaMUxJIcmcp7IQRDMRj3RvDuqc15xY9jo755oCBGs6ljiw6DMzHysRJtM8wv3Whi66sXgW2bMc6TRGRHG7DyICzmN+Q8zJWc5NYzTsBPRZ430tnDNiXFiinezc5IBUZCeAbGZv53mb5fVUULbjXtXoCv0AijlXhHOSneYlxFILBJEA3OEgol2yEwUYUsDZAZ/Qo2HycC1WslQ5F1o4g2n+Mgv4fyKO33kwVce80lisarc0567fi3LvROP+V0jli9jkiz9rJ8c5QpxEiOc0AjnDEeVeX85aSHNQV/tx6WGNOnumXzqP9vKM88ykc+/8rD2cHYrIjY9yPef7htjDuWG4TG9ZkSOQe+UsjUBFiHNDfcQFgJie4cwTULIG65aeAedw3qfx3JaU5ko+z2FtbRkDEZKjR0+A502SAYgLIW2IoxEpwFqbAImivqaCrO0REMsjch0u8cuuBL8OteToiROy763TnIWE18w1iHE9Q9azDyUwNyxWxp3GNU44rPOLTd7vsbeH5fjZoIwSD5FTkirXLi1FgKcZECd9iPvkx5EfDNlx5tNwxzkoDKJ9hOxwhyuTzwZGHuxBmkYssG/6p4hbYB3PIW9aT8MaeeDg/DJNk406b7W5z8+6q05cJ81s+j1hzhnTNMtZcT6HEYxDzF2dQ+oOt3H21fOs0jMU6z9Lg5pAo3GDMHZCWPDROBPya9OYNoXqA0SzKMOv53Sl4cyxRtkNiebdvshgZu5ofIU2kiodR2MsdK2zWsCKc961BaEjcN5evaSC6+D3E365SeOMUJBTxf0kPoDsahWLNWfXQ+OQRl3YEM31nKsRByETsYHQzLMa0+9jCJxu/p0z0oA3SXZBV5jmd4FqmubcoM/tjpRf/nhb2yff9XLjfxkfgfgIxEcgPgLxEYiPQHwELoxAXLyNT4X4CMRHID4C8RGIj0B8BP7bEdjz+jeuTgj1fj47efYGtyWc0AMm9BwZdqoeRBBopkHETVH40QxBal4U9hQPjBhpnJ+KLeb7KLL4cYmkZyfKLbeupGiF0DKJ02t4Qtqb/bJn/4CcOkdepuIa7YiKik5WfDCFcy3qKGbUTsHDiShlx/WjaD+DTaOgpyKcote0iKc5tlp0nuUNMQMiNJLPxzXO4VBN98xJGRhUN7jUEHhXUrVwA/IiVEy1AG9BkI5Q6Izx5rP8+xiFrNEJOulDODa4FgvCp9aMkiisUhc1bkxFuP3nlwnm5d9MwVsxz/PirToJLhYY3yneqptg0o9gA2cNydoU3hx8Rhcuy9zsJHJOsxHgeikIuaWnZ4Iit46humNwIVBUVSftvGPnnV/zwq26XZDDKBoianBdUcZVxeeIjicF1YuuA3WjGfexwc9psZ5/qHirzgj1JBvxNkHQaCi0e3ChjCPGUIS7IN4qblrF2wLcXoqS658CMTqGs0PdsopYRLzV4twcLlUHBc+aSif42wzJdGRR1I2QGXkcwdEmN9+6jkxBu7z2693S3u2VkmUNsvE9V0g/rsDj+xpxkoIbjfgpmDlweiiPlOw//plJLp2f8VWnVIx7FmYOqgibnEyxlIJwkCKzAxfHlH/SFMcz0xXhi2CBCBvANaKZak5E5wgFVP28S5ctxRmRD061GSdeJ9cOSo+h1sw+LxMqyhxJBqWcYpwnVslKJe+V+R6kKK2Y20QmpgMRJD3dhYCbwdwVXMEUcilOpvK96ox2gU3W7L+RgQHjLPSAU80mJzJCEduJqqUi6nh/q2zdeQYnDBmFSWk4uMpwYnNHaZIYG2EukIlno1CYCtIym4xedcgE+XnN88wFo1hcXMR91jxiRWCG5ejhDnn9jVZEYpfU1qRLaVU2Th8VnsmqVDQ5rzUJJrgYp9lll14qbS2tCKOdiEMOeXHbmGx9e1CyC6Nyzcp0CrIqqILGnOTZwC2oYnldfSXjnkD2bBd5qIi3RbnM6xgFX3ISeQ6sjFES89uDsOTB5evGhTiOaz8AEtSOA8qH8zUwG+bzINIiflopyJ4HsTlOATcSSqKxYgqna47ceu0aOX34qKQXp8un/uERMOIuCbUekX+59yvSNIBAXFwvSdFeWbsuXZYtr5Xnnzsrr21pkbv+4n1y39evlv2Pvy7PPbkD0QzHaGU2NnTyC2+90eTobf2P1+XnP9sr2Yty5XNfuUZs/mEJ4nRNzUbkBXl5es+wbN3UKMnkfn7hO/dLkscvh184LW/tbJPWgUHJYMz9o2REU2z+2rc/Je4cq/zwS/8o3V08dzGdpwGBgG4Q2JosXUyOngdR83x3l9iYp4ohnsYB7ptWmkAA4atGKss8sv/gOaa7UgAUG6nPqAqaSczpKckvzDBzsLXxLM9WiZRXl0nLuRY5fHpUynDE3vupO6Rs5Rpp2rVbvv3VnxgH60fuvVQWXLVBWo4clV1btsscBfrldYtkEvGko7lf3t7WKKU0DBTVl8ixQydxQ4Id5jqzcrJw6vWyZiI+gArWxg20SampLWUeqNPUBmbZY/DEuaChtZi/9eUDsh28ZwHuxMLyQtZUddYpUhz8K8+Bdpaow0+dtPkFeTR0nOeZIFcSwVYFF3XqaYZtgmLnFa3NPHKDas7KdUkOOcLaPDA1aaG43i9B5q+LNSiPuZdTlIfA14cAN8z7pOLORZzn+S3K57lg7Wo81cweNQdmdCn5uVEEgElEApot+vsRlsGWkmPcgYM4ked+6aJFYKOHaOjoB+leK/k0mwyCwD537pw0VC6UsyfPglk9a3DJ01y7is7aqLFk6VKDrj3GGqdrXW3dEsSLRETjNoRTBAzEm5qqElDeDsTlEcnMUmx1TJavvUwqrlkvVkT9N9/4LS5bBMnMGvm3T/6dlCyql7u+9tfSe/QN3KIuKahdIxG/VX79nW/Jo483s19FucceKBcR1gXljTqkZRCRboCmJrKjnckWhAeeR/6n4m0wzNrH+KuooXuu7gvziF5t7FEBdx5hq2K0Ouu1UWola05OIe75iV6DNN24/gpZVFMszz33Eu60WSMaxlhXU0CFV0MCGB8H35tA8wFr6sq15XL7+6+TzTQUNB7vM9mYszR1sLAyv6yyft0KEMwjsv31s8ynqNz2vitNzrO6GCH/kq3bzVqXJHXMOcVkb9lyUGp47/s//UnZvPkVYhiOgDvO5Z6ny4F9TdyPmDz8yF8h6PfJd77zglyyqkY+86UPmKaAB7/wmBw9OURmc5ncdGMZVI4CefaXbyHyT8jffv1e6RvsYu2ZkfKKStn88pvyxpuNMjyqAhT59TR5ZYG9bVhYwVpPAwGNGeokrK9dIOuuqZa8imXiKKoxouqWRx+Vnz66S1p77TKBwKpNYno2eKfoGOX1EvW5Zm+3cXZSEsgMdIBZhPUEHOUqFuo5J4U1XcXTdATTCI0KeghSFL7uL3lgxF3QBPyTQ4w5Ihj3Jo+9QIkYiYyxIm1jSE1K1IhofuuF6IMZ1loV3GaUxIEq1jes+ba8NycIpGbuOVhYTZaOTUKsSCCbOMU4atVpqg1N6Tw3dkgVIfKso7xuGJe34r01W1mzY0Os8SGaB3w0++i99LKfhvU8whlBG91U9Epk70jkXBcxovGfYpP/b4i37zwlJTDZ8ZVLyOB4WVNnR6WEpqKFlXmSBwL5LISFc+TLF9Hkdc2lyznD+uU0hJgQTXxer5dmLhefRWkWEZoRkuW66xZxJkqR17bu5XgGQhmxO0ojyDgo6lkOQniMDfpXG/dSeAaLEW/D/gHJz82Qm8i3b2lpk+27D8tMFGw1VJswe/kc4xcMTkpleQGUDbchiFRzjxcvqScSIo09GCC3LyabntkiY5AdCmgq6KGJJoOmsdUrl7IuTtC01Q9umfMczUIFhTlkzrrkzV0tMghWPBFh/9plJazNHhnub6PZYganO/OJe6Aivp9Gl0nE+Bmc93N8piEvTSach7LBdDucmns9Pd/Exj2eoaHHjlqpMR2z5LErOlozbzWb3UiyGp0BOljnxDiZz2Gav+ag52jsip21Polx1qa8CFQCdd061CXNWdXKeCVBbUnkOVKCyxzXZ6I4WJvCCK6ayavCbUjFW3M+n29E/NMvzqSs93M8FGEVb/V3BtY0Pb/OESvh5OwY9Q8i3JbyfDkYu1E+m0dyK3IRtefkbJPSJKI02kF74Wyn64dinyPMXSXrhPh8unbrHzuHaAd7lotnRKNEwAmRG+yTU2e6acJKklwafyYnvD2prrRFj27rgEES/4qPQHwE4iMQH4H4CMRHID4C//UIxMXb+OyIj0B8BOIjEB+B+AjER+C/HYHXfv2QOzMjcndeRvjzGSm+ikkyAhsPdcvo0HxWWYSipQ8XhxaSNDdUUWfGhqseVbWHqauHYo5fi024my6/qk6uua5a0l2TMjczLtOjYQS6Udm5s19O4Sz14wDBkGGQteo7SUQEsFPEcSISupIoHPHf7PAD1cUYo3gySxFJXR5a8NcvdTjMUKgcGQuB4URcBtMWQzhKJe+vNA/XCkW6OQpTgvvCQiFThV0rBTYLAo4Kn2gZRrgd8gYRoHAAIGZql76NYpL22afiPEiiQB1QpDKt/4rk08+qou+8d3U+g/a/FG8R+bIQeOyIor7JIOOiDhVcyhSkUsD9piaHZOHCEopMUwZNOEtmaHvrAEU1xdHhYODtojgy9GKtMbU8KhLZgJMv3Et1eMyYYlUyQosWhbXQFTICrvoacN4aNw/jmOgw90tFEQU7G5vuu4i3i0oYM2sKjswJ7jXF2Hc4b9Nxa5aB60vGUdUxPCODozgptJjGGM1dEG9jON0oY0lhLgJ6fpKsWbgKXCxIyj37uVdTUo1YVLEgT2bax5kHR2Sa4tcl61dQtA6SGQmqG/HWi7inI6wFMAeoX8UwpnvSjBO5Rx1EuG/DcLvVkepOwxHHGAXInLPj2lOsnYpGSfz/iRTt5rTwRsFcC+iKU1RXiIrsHk86OY3MC8bMS1ZbCJxvgAJsmLkxTpZnIv9MACPNA2GKsRkIudCBGVFwzAigMyoIU8hMQ+zzIEiVFBfgvEEAVLweX/ozSRQ+1ThuxdnRgxgxjmXHidPQiaMtCRG2oCBbylxRaQUr/sa2ZunsDJoM2dJqN4VWkNouxN0xLSSrYymMkGwlcy8VR6KixMk3pECuOYSZFB+ra8jfzMmVt1/eLY//8hACLUJ7MQhHVwB8cSqiXTZF//x5lxWF9OysHASeFOnu6BBvXysIaoe8us8rm/eqaDInN1+WTcHUZnKII7js/TQfaPFWxeq09BTpHx5gnIImp1KbOhpbmcP6wSmaJuj8toFcZMrmUwTVKTvFemBLYoynbeA6ycbmPXKzwbxOghxGpB4jxy6BOZ+G/Skb59eNV6zEETokO8m8/PLfPyQbP3o76vRbsvXhf5aXn+kR71wOGYAi93xiBWJZmjzx+F55c+uAeMAD/59vXQvCMF0e/cFjZNnhRlq5Slz5Fllx0zKTE3rsV0flB/+2S9pZst579yVy48pC3hv0aBYaLw0GbftH5MUnDuDc+6BkL0iRzc+/ID3HyBxMKZZz3n7x436OghTPJePuiw9+FFdqpjz+gx9LbxdNF9PgNXFisVIZjGaMZgEVbq2sBbOIHlkIjCp4jII4HRwdR9C3y8YNS1kPZuRsi1/G6dywg/nWR10FGBVIJ3z8naJ8wY9bcQy9h8+xYFGpeb1jzQ45evwwbi6/bNx4haxZslr2PPuanCFTt/TSPPn45+8XB7mxnQcOyfbNeySAu70z6JXLV66VYleRvPDCS+KnU8WLKODkua8ox2HNnG9vbyX31I07sRzsM85p8MA1NWUIDrrOI8IirGYgLOSQQ51VnSejLV75+Xd+TZOOH7ToIskuymCVYZ+gaO/zTYNQ9hkstrq3KirLyLXFdQ6+WYVpF8+MQe/rw8LPKHZUMew2hJ4sQpHrG+pNTrkfkWRizGsab+yanZ6iIgK55zjP+zpHJJV8azxZZq/Kzs4xAl9vZ5tccglzZCFZuhPDCMHcZNarccT6RASsluYWBIVkWblspSnEH3n7qBF0S0FmjyC0tiKQl5SUkD9ZJHu270XsmmCMKrgnFxHOuPQQpyPsQ0EcdDk8v24ERVtipuzedUoO4GhWt3oFDTpluCVDYc1F9cnVN90qVdffwFrml93//h+SvaZWlqy/Rs7t3i07ntgkH3vkq4gCYWnb/YrkLr1CkguXIiREZODAJvn2F7bJm01kVyK0VObHcOqDmMaJf27UDjFBhTPEdhYrt4s1FKf/lJfIA3pWjPOWdUlFWzO/dM9m/1LxVt3E2jCg64kKVSoi0n8Dfr0I5/2o+EFWL60l23UD+cEtp2Xv0S5ETdZGRMUpnHIehF6lATgQuBpPdZpjwQ03rTVr4dbXj/EarOguCyJjNvN2GOSs2zTYtDePyumT5xG5MmTtJavJGe5nD/AyHycQ7DPkg7ctRThtkB079sgLzx3C/btIrr/hGjl0ZC+i63lDskiQTET1VuMM//uv/KVsenazNJ88J+8nV7i6gbmPoPL97x5mTRS566P1sn59nszRPPHrx7bLNddvkNI6pzz9xItyxVWXSiGNBfv3HkMc88sAebbduPD8jM2iRZWybFWJtLQeQnjUPOFsKWad/sQX/0ESXHkSHB+SH3/jW/LmllbpHgWjz9khRuORNiVc/NLZbUPUcjKXPdyXJBXKEXinOaOoMOSHY6Eik4q3DpyzhZlO8jbZr1jnU5JdONcnEaKUWoAjHWE3gT2hCwLA/Pi7JAtUu9IZUpzaAEKWLaQIxcaqi9WmeyPNPfrvNsgc6sge9GpDGdnRoJAnyJyfw6EKM4Kfo8GE1TzLYyPDFbQ9981uUYcvjXO6zxsWiTpqlXKhlBGQtohiU7g4fV7y5BGFtVHKgmMevRhqC2crziX6TGtSg5JcsBub/rc/dtD+/xVv//iQa2F9iPH5ae0yjQsx1jEPy2see3Am8/UMGcjqnqyjie6f/+mLuNxj8t2HnyCr2Y+wCiGFvT43i3ktM4xbSGpX47JPLZY3Obt09/skt7DIuDQnaP7TLOIEzYHlfWyIkIobLsinwaQgRdpAr1eV5+M63wDivFN27D3MOkCDIPfVzTlnjKgSvz/IXC+Qq9ZdBoUExL93AGoB6x+Z21U1C2UHuPw339xp0PoFufnS2HiSBsBkaair55xAvjb5wqlk3AeCGm1AXMFgRFrOj8oIGc7LS9xyzYa1fNZRGlLIzua8M+5jx+ZnEpPTZIpz3ADNWOd6h7kvijOx0SzEWkqDnGKM1XVtMpKhl7hopBnn4lXk1D96UJ2nwSDKsycl03CUgQitmb9TNE8mOz00lYya+6CO5jkldPDt2sgQVucqc1cbN200NLKsM4Z6BldRGPGWVw3wu8bEFA0oRFdohMgc83e+Mer3ruzf33cagdg/lDCg65jOLzvPi2bqRngd3X0V+V4Lrh4YtBGja2jGSUh0mbiCABSBwsICzpUpPDMKluA9lcTCgOpraSOT/tqj2eIhspHTIGN4yAHWnGgVwbt66LzUKBl1l6uQ73R/4XvPHPveH8/L+L/HRyA+AvERiI9AfATiIxAfgT85t8aHJD4C8RGIj0B8BOIjEB+B+Aj8T0ZgqnPLUn+w6QuRmfYPzgX77RPdfmk61m2QkuoYJW4ToRSnY4AOdIqTc2rhNAKfFvWB1qpbFOFwkCJ+Jpl5195QK4sXgx5LBJmIa3fgdFD2bB2S1w8MkwvHz+AKAGpLUSSJgg3FMhygTnXeUviink8ze6LB9GoRLkKuYjKirpuimwqR6nOI4rocpug0PEpeLZluijZz4XQqzsEdlknBTjNucRTAFQbhijMWwTZGwSnRRm4uBcR+fnaQfNeAFiIpXvLdBudGSibYOFxjCMwzFHACFHCos5rPpkhPyrLGSabCoRZoteit2aNa4NEieJQKeTJiZwaCm+Kf1Xngn1U/L+4y/dg2n5QgMJdUZFK4jSHmgGvrw+VIATQcUfgvYqtxRs3/LyGqkui8a3aOcYpRGFM3bSLF1GQEFQ8it3Gt8ZmCuGL0elHMEY3UFQyqV10+/FVAHZSg6cIUiDVDbI43SdScMYpy6rxdWKwCfLL0D06RpciYc99NmYxrTsW5XJkL/hYmZ9twQIYQb9V5qyJNAi5qylqMrR3hMyLFBVaQ2VPkuqUjbmTyHThpcZoS0SYF5elSYk2SnVsOSFNbv5Ti/Muk8D4xFpCBHsQNjEYq1qeR55jAPFDknToJFevcAYJ5ejrE51DcXzIuNjdjoteJ6GOqbfN5c4pJntPiOWPk8WghUccMlxPi7ryQCxYQ4UyLbyPgVoeII1MspTrPCnPyxcbPdw6MSILTTYYlrk8KdRrwm56eZ65LMzMVe5yKgJwBOllF3IRUMKaIwuoo9CHQuEDgJiLEZTCPxsjqPdvSRRE7Qcprq1AJQTIzjusR752pBfLb3+6RnTtaZRL3Ul5pNnmb4CspxGrRXouQKvLYNM85P13yEYIKwEoHwRJ6vWMUy4eMYKVo6WOHmuTQXh9zFlceBdvqpTlSUJImNfncF67FjxPHluCUAXDRKlq7KbQmzvkR6hEC20Py0q5eMntdsn45n4exGBkDs0gFXl32SRRy8cWAoM0w+HQvz3hGljpNo3KmA9GI8Q3r5KZQalN3GS6wXERqp2Yxh8n/pEBuiZBfSu5gchrITdCLQ8yzQX8M8QAXM/NEAqOSwry9GbSlg9d9/kynfOqez8gHvvwATQLbxXdgu/zim2/KnqOIC0XZ8rWvf0hyS6Oy6XdbZc8ur3SDRf7QXTVy91cekL2vvCiPfft1ee+6a2XFtQtk/7lXyaADSz1bKk/95qj87uB5Wbp+qdx75yLJQRCvwIk7R07o0Vcb5YXH9slnv/klsZFF/eNv/kTaT4xR0M2TJNDKC8GcdyKO9nQNyy23XyUN9aly6uhhBEon9xgXMc/NDOK1joM6kBSR7k5F3KIBwEbxuZ9MwQl1OiGSqCh090duIjt0jzS3jvMafn5Gn2OyLZkjeflpksH8tSB6NzY1S8PSQrnnMzdKSiZF+sEx8nxTZTbBJdu3vi27th8ROAeShzM2mbU4obIexzIZ1LgnFy5ZSLavT37zs6fl+KEhufWODXLrl78qb/3qWfnxd39hcKp2mg2WrChC+MyUtrZmQxMowaHd29tDFu4MwlY+BXgE5SwXcxTHLUJ4gDV54ZWLJSuvTg784mXZ8tw2qSB3sW5ZLQ411ibmr7qZtIivImEWGYA14EHVkd7d3Y3o4UXoAQfO8zbLc5vEOpadToMDDTqKntRmuFLcOQAAIABJREFUGsU261wMheddsypeaWbhpG/M5C5aWMuGIBZ4yDNNQijQNc1Gs86u3TtpAArIdRs3MPftMgyStKC0iLWKfYL1xUtjhGLZK8qqEL7AhYKj9o56eb7dCMop4FEncKgFZQG5uLOTITkCvteJYKz/XfHWSoHQZ13X/5xcxFnEGYdmf+IytaQVy4EX98uTv3pVrFACihFua2uycG5N4GbNlyvuvBvM9jl54eUX5H3vvVXKVq2QWRzEB371uCy69nLJXrVSploOSdg3Ip7l16N1IZRGxqVjxy9k83+0yovHZqVjAiJAOoJSMWhp7vnAhA3EKy469mhnCo6w5AgOSg+u8hkZAgls1j51IJogd2090n1bxdt5keOiA1r/qeJEroNc6lJcnszlsV4v+ZpOufWWS3ADpsiTm7ayzrLXsqDPYpVNQSwuLMwEmWxFmCcTdNAnDVAEKqsKmZdHybuFsY8YVFFaxT6pjkaum2aAkcFJaTo1YvbOChzluqYPsxa3tGiucK187M4ag4FNddFQ0Doiv/3NDsStZbLmskoQ1cflPOtOalo+n3lSDhxqIffzBqmrcMszT74kNdXFcvnVhaBhJ+XxX3RIX08iiH4b7t3VNHQslm9/47cILxnywD/cJpt/u0VO83q3v+9GWci96DndLU/+4gWaGMhLHofdwXVduX4JzTxhObD/EHtLpqTn2uX999wtZcyPna++Klte3CKNZ5lTAfI+aUTTL23s0vHUPUfdzC6EpVT2X7c2p6lUqyQM9sLREX5O6QN6XuF7EhnzfMRb+otwUit+FvGVdSHAmjjL3uOiIcSV6qABJImmAZ6tiJ6NePYhnuTlkODJQUeFRItiKLRdi+YCFdO04cnDWM7w/EzzTM/SatUxOC0dKLhhGmhSNFeUaw3zXLucMeYXYlcBTReg6qMIwjbOAEpE0euO0Qinzxq6LWv6jPRA0pgNKi4/jffi3BSZoNlD8+eTTCOY7hNW5lQAwS6JZqGLZ6U/PJfSXGTm55/3pdes564/+WIN0vk+hztUzz/qFFckdSoNgWGaiAZpBHM4ccgmk3v7/A+kEDz41+99kLz5k5JNTneKizWxocLsY76xfiRcXLFVS4ha6JfDR85IUhqOZxqy+ljTozSUsdSbhgg9wWljg9IAKuuLZXZqlIaAZrn80iWyfNUaefWNXbJrVxt7QzLrM1mr3Mve3m6T7b18+WIw+jkmsz6VDqh0HJwqRlo4e7598DhrZlCuuuJK83mPH3nbNK2lsh6N4vJfgBBZgGu3tb2Z/YWc9+ZBk3mcyZy74/arpRQhebCnxTSbDJF7Mcp+k19aTWpDgWx96ySO+jHGiesGf5zJ+UPnjSKTdT2NsJclcxa3I/YqanyGM4AZ8gvCrYn1YI6oA9xD1roOhbrFPXRZ9Sh6mjU/FQyzirL6OjFDRZmmCUcjRnBk06jnRARNYo7YGMP5vFr2GNy7Pn+INckGQUDXLaXX4KJ+1ymi3XIX5sF8d4Bp8rSyf8zSsJPDtS3hvEl7BXss+wmNbfmItd3nJuV00xnWq3xDEzFrov5Ww+82KoQr1UTvgQrLKuSG2atm2R/cRBt4sgo5C/ulvbPPNL24aW5MtAbFkVZwcM1c7eV3PPvsBUj6nzen498dH4H4CMRHID4C8RGIj8D/rhGIO2//d93v+KeNj0B8BOIjEB+B+Aj8fx4BCmr2t/c88v650NBXUhO99dlk1R3bfUpmEThjFIP85FdNgPucmgobnJtWJSzGfTvvulXHoQpJXsSJabrw6xty5eqNtTgTERNC4xSoZ6Tt1LS88nq3HMBpNklRJYzTNoZLRLNANQtLUZvama8oWhtFJzsFYWr6uFFw1VKkph5oiv0JFADtFH5GyXYcHLFQ+AJbSsEmGfdeYaaNrEnEW82nwk1CuCyCJVVtMHFoCBRVcSRRaOzHtTumDlMKViraakan4mGtiJkpuGcyKKpRU6KIH6FwioiG4Bwx4i1ClhZlKfJcdN6qQDjvYNI3QHijQAttzogWk4hm0wibVq5ZC6ue5Ckp1lw5nGUTuIDaesmYHVPXjRZc1RE1jxU02W/8nRWksylK8VqKCY7xvglUCj2IMxVg8lIphnmHh0HugeBDIAxR6E1N0TxehAoE3RCuAFsCDg8cTUGuMaKKsmb7UoBVJ6mKtyrilmfi4krOpHCIm9kLIvuC81brcy7Gvzpfc9oc0krBd3icIhzutVlE7AQESs28jUYc4FdDUlaciHDNeOG29iIeJOFG8yD0Od0WycjHCVqRJf0guY8f6RAX+M98cjpnaAgY6BozTmgt3GkhX911Nop5WQhKDgSYUVyxzc0dCPtOk2ebgZCkzuYAc03vg2KWNfNWkZVR/iRi5XDj+DOuENy0U/5pg6UFZUdeKIIVxcJZiorTZIyq2FtWViYbrrxC/OBxN726XXrANDvcCMQI/+EoYiV5fkUU+9IRcKMIOyGEBQfvr9ltIcQ4RSWrw01FVb0edY8tBQOcDFq0ua2H8Z+S8qpKmeF6J6d8kgWGMo3XHx2eIpO1S07jRLMieFdUZvAcqcMQhxZiVZonGdct2EEaAhLBI7px5SquLxsxTLGJo8N9ONPJuCOr+PSRAPnJU1K7ok4+/unbpLDEJV0n90k7eGh1yWgep4q3KujX1VdTSA+BMB0g2zImr+0fl3Md07KsgYziuhyTP+elMKm51nYeBDuF7kzul59xHKAo7EBgnMHB3d4dwr3DM4bwoBmH+ghoq0IG35/jjuLE5h6XZ/DUuHGSMW7RSdaRgLQgjoxPatOHG313VjJTZuWWa2rkk3feKj4K4p/71k8lN7dKvvPk98VdMszz2y8tLx6X7z30PCK/XW65Y73ULaeZoLVZzh7zyYnDXVJY5ZFHnv4G894rP/r8D6UosVpuuPtaebXxeRDFq6T+ko2y/QdPybf/bQvCZ4Z88nMrEVQciDZFUrm8RsaO98iT39ssDasWSzjVL3tfbsJRSsMKxfmchiz5xg+/IUPHT8g/fe2noBWdiHvJRuiI4px/+0j3/8Pee4c3epZp35dlq1iSiyT33suMPb1PpqVMGukLSQgQYAllG8uWD7bB7rL7suXbhQUWdmGBkFBCEtKTIZNkeu/NM+69W5ZsyZJlFev9XY9nKN/x8h0L+/31IXP4CJmxpUf3cz/3fec6r/N3yiCOPXMe6yHjMYNrtbyiWLIRKM0sXDHcVaPcozwEvCACSnNztWwH13ns0F5yEJn3PKtzCIVm5rxmGZZXukDSlsr8eEROgMRuWVcnDz++E+GM+zKqBf1LUrZ6jVhKq5XmKrODU+Ll+QghTI6rsQqxxYdbuIbM1VWrV8sswk/vQfJtwWy+6xMfl8FLw/L5T/yT0XyTBZZ7I7jbvDwPQgOIZ9aXHESBSXDgM7Og8MH96iOWjkjUyHVX11TQNDMuGTiZWpe3SBRCwwvffcmYX+7CPNZmYf1vQKyeRXS4ZKC+PflZsnZdC9cF5rejw9inlKzgx1WsmdWKWM6mwK+ff2zcy5wdMwTHMvDNpayXNQ11CEDpMjyOQ5O8yUI3gijzKDQbw8lZRkPCggwMjEgggrCN8+9duD9LcWNfvtAO/niA5oUAQmqpVHHtAcZCfehVFVVk+Y7ImRNnpABHupV1256Fo5P1M9edY2T0dl7ukrHBCUPQqa+rN1z87e3gi8Elu3FeFZO/ionNcKbl4jbPxI259/UTsvfNU2ILZpHZWslnjyO2izSubpXLXQMyOhWUxz/6u+LE5RsY75YD3/q21BXly7IP30c+bpys3f1Sq476ihaeD49MXj4sr33jH2V6JFMu9qbhGsR9T8xAIQ01hTRDaNPACPugP4zIwPg5MiNSlY/oi+AxhPN9DqFkUZuPEAJ1T1k01vafibd6LwyRkZsc1eYBcKdVpZlSwhyfRYwNTQdk5+4VshaX8MF9Jw239nwIUQPBorQki7VJ+7honkHo8CLgWq3Z0rSsAqJAL/ea+AXWQEsaTnz2eE9eXHbfvpV1NyInjw1Ib98Awn6O1NWD3GbtbLs8Ah58ldx5axF59JOs/7nMR6u88doJhLJZefj96xD3w9wzco4XwOejcl6+1s2nccjH37sDfG9QLp45JytWNyG4jeMebZKjJ8jrPX8Z/HOtvP+x3XLq2DWErXH52F88BG2gQL77r1815vqjj9zLnkKjUA854oEkechjcvp4j3Hvn/i9e3DKhuV7YNkNKDqu6twyDw0uERll75oKcg5R3DL7tBZgdCxVZNN/qnhrZf3NZb8ozbNwNmDNYJwjCEEhxPUpsozVEa5xCSoWZ4GRdSICK4o2g8abRRrcgpy9wozvrDbzIKjh7TQ+aw7EAHMaeFtes7woG1FJm9NiRnNELmSGRRaHEA7eTO6BNqHMzwVYn9lfcACPzCTlCk16Pj4ruykNGuQes3ZZmFs2vrN57QrQ0Yq1dWZxXuA4pftzOvuHxgzMhtIQuWnwAxtbXlZs7LPjo6DNIaBYmIcB/n6Sc9Ys4m0aTXPzOC6tOveuNwz84mH1/1vxVnN8jUIY12rE5xrQFa6DZqSYOjkRRxVb7IBc8NlPv1fe/dv3yj/+2RdogLpERjZIYsgAATDsLpyYxUWIetEpWdbcKnMIqMdOnJM50MMmzgTDrOmGc535b1Lnp54lER0tuOM1f3hZUwmYdhr4ghMg5wvZk2vl0MGL0tvpNXJvszgD5LLuTk1Ny+TkFOj5fBrWcgxsdV1tGfMjyL7Rwwcwg5wng5YD8tZN66FXuOUamd4zftzqBAwP9AbIi2+AflDHuXgSZzZ7Imt8lOaoRvbFm9bSUEEzl55bBkZGZKR/lPmEoG7Jk7bhADnIdM5x7U7mSRZnEz27mvhMZs7haiLPoAkyihg/yvO9dNY1Vg0GVdcSMMI821bOKw7miY6z4rUVmT7BOcrHvm+HopLOPVHBWRt1LMz12CLNCaxH+rPaWJmNe98F0ljXCU7eiLacMdgXfYr4jimGe6mRdCm75Be/9MystBqlfRgtKsY/tQGQvGbOa1WsMSubK5mfXQZ6vBqawOwcwuulac4kQdafCqNpynDtcjZWMTaqJBg+ooWzdEIbVvWcj3PZ5QH7TJRBBGLIqTNdxCJM0FSnewENRmZTPGLO2vUvPzx75Nf+j7HUL6ZGIDUCqRFIjUBqBFIj8Bs1Ainx9jfqdqc+bGoEUiOQGoHUCKRG4H82AhdPPlXtyIx+3GHx/65zsc3Rc/aKDLaN0VTvMvLRwhQTZ+Ewzs3hEqUIZjASVWxUl6d6RhEcFxBL/RRmVWjavKVJNmwoQ7AMkzc7K4EJXEwHJ+X1t4bkGsFoAUVxXi+0LB1a1M1LUcz41uy2RQr6GThGcBjY1e0R5lrUBWI3BAI/Yse4N40ioSLeeH+ExMIckK2It3aEySSFJayrFJ3meH/KX+QDRnHaTpIFODqt2EKK2eq25S9Jjl0yEiDEWSmcunALFbi0aMPPgV3D5EL3P+7W6NLvUHEyrlgdmzfcH1rE0/ekhoVos4SlnOMX50EKp1O8TOd9KgvJkyxEIKAI1wX6sI8cT0XCaVFOU9pUnDUgzTgZ0ym2WzRYVgtWjEccRLCT7n4VNKsrESFzrRKjMDs9pRl45NMhROcVlUl1eTHF2UxEwSsyTGHJZssyBPcYbtqw4pU1t5gilL5HIol4i7hUlj1LcbcY4XaBgiuC5Q3xVrMrEdkbSsERU8hrHwmS05ouDhB2EYqxJhXgtTK6CCIW8bauygaeDqE7SB4aGOhpsNHzuDhyC8luxU24a3stCLtsUK4nZWoWFzLFzQwE/PFBCuA4cDWfMV0dwRTw1Cmn+ZvqZFGnTxjBQJ1Img+aqS5Dcm9jXF+c99VinRYGNf9W8wFNFAoV5ZfBPV+gCDdDgVMLjk4cteKcQ2C3k0dXhEvbY2QF4unAHVYhsxTx9xw6K8NexFmcNTbEnAhioAd3diWZpx7cgQncTmGK4OrsnQML65siXw5B2QHKUJ236Yydy50vW2+pkpKyPESMSelDEFDh2cpYh3GsqdO7wGWTdStqEdn88v3v78e9SRZyaT73Tl3dikg24XbFgQmqNpZAhEGomiN7tL62lFy8egq8DDtzIoI72Mv4TQyY5fj5ATG57LL55lYEZEqauHhmEK4siJRaWFaBWa9TXdRR8h4XEXcizJs9RwPyk/394JAz5Y5dxcZ8GSVP1IZ4EGXCuEDpZpPvptfgneAzUswNUAQfGFPRQjPmuA+ag0xjgIn7kIcbuSAnLhW4t3IKECB41mYmpg2hK8qzdhV89uS0yZgjkziB/uHv3y+/+5lHcBi+jBBQK1/5/Avy7WdOyt/+3YfkwT+8X5LWMUlSUN/7Ly/IV//tJMKJU266ux6XXaGMd03LmX3nJZiWI/f+DjjkD9wi5586JM/80x7Z9eidMm71GmjdBz/4oBx95lkE4DcYE7dseBg3daYLF1VEPvSJd4stmS9f/dSXpWuwW3JrHOLrRlQN2ykjk4NclSFf+NJnxESu9x89/nnWIIvctK2IdcJEwZoM5bYZBKIhiXHv8iiszyCiZiJOKr42iispjlOzEQGyvKZOzl6+YGQ0Z0EXAEDAHCbbb46GB7C3WhgvJzO6obmYbMZM6TvXLmfO+2T9zetk7eZi6enslM7zswg3IaluRQB+104px8Wb5H1MJpoVWKPD7cek7US7nDx0AXS2R+585D4cnSsQha3ivXRELh49Ln1Xg/IqTuNFhPkKxrC5Wl3lCD3M52oaGarAgauz+2LHALl+bkPAUcd5IU0DW7aspoEhJtf6u8B9VoMFLpPDb5+SCdDnmVZyxnG9loDD1Szj9qtDRuOE3WECAVpqZEUODA4YYq264DVfUukFhbjelRSfgXDQQRatNjSYaDrZfNNGaWFNsZJBPQ2eWFHOirTMYiKlcb0jY2Q+4jv2zyB6Xm3HiT8v6za0yCMfupvGmVmyVQ/zXHhVXWUuFoEap/mCHG3NbAwx98dpZhgfGpHy0kpERAfPX444aQzJ5x7Os9ccP3CCCZvGa24wrnMAcXuMBo8Mxq0YHLl/FpwzMyQLjPuJUyfJrSZT0V1JLvG49B6eAlOeIRtuqpbcIhqgmPmZrmLZ8uDjbEYumLXD8tzf/52kkct8z588jrPNIhO4SPtxwW28772QEli3ceXu/+5T0nHkkOSDEXabyuV7z5+UkzQKCK7ApiKysMF0TwXMMo3zk54amp1CUgniPJcxmmCNVtRpBLcsL4juofjkJYz8DeetsfOy56qT2EAnL9ikGMG5qshO0wHZ8oi1OeTV1tQhwNK8lZ6mDRdc/vQ0DR2aj5kwXMk5xBUobv3qJS/CUxXC6iKC1ChjRLQB7uAMdd7ZF2T12gZyO3PlatukXLzUxhrn5LXJnmQ98nvjrJV+2by+TlasqqNhwEeDUEhWrlgjneomHO2FKFCMC7ZL+gf4bLj3FcceWAjKFhy873lksxx864hMTyaldXOF7Lp7HU1BCfnzTz+FuT8iD923gT00HcLEOLm1abJt/Sqcw5qd/bqMT/cj7nukddUyqSwrl2tHeuWpb1/A6Tskj35oq7znsXvlW998Vg6+0QVyHAGUc0YOKNnJCVDoXIdPyQNq8+RLRVt9lm+Mq5n4AztiXokbdC+gAT2rGLm3HCMi5MWOg5Bf4B7puuJ2ZhsCawiUqw20ODwS8XHuCvLDQd072Nt0n7NbVTx3igviSHo8RBwA2ejcB6V5TCEElpSUGk1cii7X6/SDuQ8hiFd4lOYBTYXmsWujeoZSRywZrpwH5nm2dL9Nw62N0Vaq88kwR+xyI+Kaad4wgCvqaOWco27vrs4JXPp5NKrky5R3jOaPAIIlDVeQS7ycsUaJWZghizmu+7Y25iGKqZh6w5V8IxfYEFh/iafy/+1U+8uct4nrLvMMGt8MV7O2K6hLl/HOZB2MI0wrUsVJJn0jrtT1WyoNAT/AXty6fAX7e1TeeuccDWppUshcyMcxno0btwCSgh/X6gBNd9GkwzizqO3WwULOcsZRDQGcdTzJ/db90g7RYRnO+xxiEpRakVdQwDw3ySXOZnEOnHF+Psn1ZEMPmAKBfA0XsxMqhpIuqqsLZXl9JXvVBGc8P00TrJfT49wPGoeaagwHu5Uz2fiEV/a9eU4iNAitWl0uFTxLEe7P+Yuj0t4TRFj1y6ZVeXLztlaDCqNNEvO+EPN9Xi4Oh6SbHPcwTYJ63x3sWVnMK2040LOoNo05aKSLxefB1IPGJmtZ120VMxVdbjRvcvM00EQb+czgvjULXZu+VGMNMBYzNOdZ9DzO3qR5zOrAdRgdH5oDTxMdZ+sYDU36dy7OtHl5ILttccYjxO/T6MA4B0Fw69k9qQidXyLeRnk9PUVrMkiaOm9pmFikMaiatbClpog9IMA9YG1qZNzYB64RERDzWaUY1L+NZjM9V6qdPI5QrAQCbcjRxj4zDQBpvI66hDVLPK+QfTs3n/3PL4ePdhkxJCtXcNYrctJc5P/BF19ue+x/9l9iqd9OjUBqBFIjkBqB1AikRuA3aQRS4u1v0t1OfdbUCKRGIDUCqRFIjcD/cAQowqTF49dujQe7/2Zh4tVNMd9g2sVD12RmzCUJxMc4KLrZAPlmuLEiZKdpdt5S5u31vCoVNBEuFdsWwIFbWVUsO8GTNtTbwAVPSRQRafDKnLz+ap8cuuSTcYpX87idzHTep2l+ltq7jL55dYdqPlZCXIi3+eS8ZVP8X0S8VQSgikMmzZNFzJvAtRqYUwcpDhSKRh7y/lS8dSNyKkpXob4xRQNTU7XigpudT5AJBqaXQlQMh5HidZEA+SnNzeVXKPRl8DpOinGFLvw8IF5NZCJGcN/NgHCbAW8cjVAg0nRcLQ4ZeGJ+hsJtEkcXUijXjehMEUtRa2F17sap6iHGZYK/baq2Sm0ZWWNzIidxGXkp3CoKTjGgJq43RtHIgoMYqwdiJDojRS4tWKkRVxF76n4sKCJfUQVOnKMJzbPju6cXx5zVhnOzHjOEZnrhxvTO8BpOMKPkDHPfTBRn0xi7WfDXs7gt0xAc8TQYucAVrgBu1iKcFQEEXK4jyfsqjBpcKhQ9nGEqyiGsjOJICVvFiqgcV0Vci9Q6bgh3Gdz/4jwzmbfMFwqJs4yVCnpzFKHNuNnycN9t3LlS3BSSzx4BfYn7o7Q4n3xghBnvlPRNkR8J0lHxveoGVlEiEsPpQfHPSjFQMyf9OE00t89w0eJ+EArKCRVvudMWUMs5iEKavbaIuDQ96Tfc4YsIFuEIDQe4r63kXCYzQNshZhYUeBARcijOITr4vYhN8xTrKGr6AogCXDOvlQN+dIF76AIPWgLG1UFTQgLnlwVBvbaqkvfw4hbTrMc4jsQyUIcuA1edxnyMZ85R8AZBDCJ0Ejehljo94Prc4CVVXHYiyt60e5Nxv3787ddl3ysDfPZCXIblNBYguCAeaZOEk/FZxAG8SEE4l4Kw5rd68qxSRtHRjdNqlmzUCUSoIIXIk6eGcbZGxYGATjyerG1pMhzDAYIfFctpA4HqnZ5EgJ3APQ2KnGfCylifb/PK828PSCSnTHZvQuhNgiRH4LBZnCAOQU5SwM/lehNhZAXGMsnnjVB4nvbhao7QsIF4MRfS/GiwybgrsxAxXXw7zThZmDeZoHg1K9gB9jMd/OIADu4hcmkTWloOTMln/uBR2bmxXn7wva/LLbffLH7WiW889TJ44Ur547/5AylZTz4thfDhM+fl8x/6ivgRZzaCZt9xX4OMgFge2Tsh55kXOXVm+csv/ZnEJvzyL5/8Z96vSOZ4Hns6B+UjH7sfZ1tYnv32frlwJi41q0vFDoLZO9svTzx+s9zUskK++JmvypXuCdl+3zaZ6B8CmzxKcwUFXdafxz98j6xbVid//bmvGK65O+9aiTPUjEhSLh3XQvLMM8cMvGkTeMbg3IzRFKCu5QTrlhbZPXmFoFzD0js4gkOHZ4i1w4kgqLnRC7i17KC858DANuBG37ypmXkdlCP7DuOKislDj90jza0VMsg1dbBuvHPsHGjKNLlr951y1wP3S1Z1HnOXbFxE88WJLjn5xjHpPIdIynwKs7B5SstlxwPrxe5xytvf/gEo4C7p6gGzzWerKC+loYQmGBoSEjSvlFeW4pJdxXqZIS++9KbhpCzHxapOLwtUglZyZNNYF+ZY76qrS3Ct5srF87iUcdvnuUsRmCYl0wM6O7+SNdAJVnWEojmOTH12eL4jZAMrbjhA84Yfd1seeaiayxzl9dS9NjQ8RsPDMK60XNm6dYuxB4yMDzNPwLGiKDntNE3QjJFBjviMf5z5r/hfHIcU3924iGtAYDa0VBou8+NkVDrMubJm1TrWNZooBnrETXNACIHrCs1JvrEJxHczQmELyOcaqazBLa3iblaOtB0+Jm++sVe2bNgqTU2tchG8bldXB3PIAQK6ycj+HBzqlTIaaWw49GIs0i3bbhObu0LC5P2+8eWvy8XTJ+TR99wOVpm9AKG+5Z77ERTicuKVt2X/c2/jBt0p6z98P5tTWOY72mXg0lXx4M4rWrsZ3PW4HNu3T0ZxKlcyXltAA6dN00Twyf+S1w5DW6CDqQhMvbqs55h34zjU4oy3ibXJTf5pkZuWlAQ51dOzMgtOP8E+pjuXdrpkqPuRvS7G/dbNRdGgKnyglCBKgeOn+ai2iLURwTCTLOApcjg15qCY+ZPvKUE4hPgwNc6aNA8e1SGtqysZF21QsssB3LkmGq/qWcdi6nKmaShI7rfGLMxyv0M0f1WVN9JsFJMzZy8i/hWDMHUgPNXh7G6Rr335G8zzMGNcIfc8sJWx0/ztRRkkG7wH5/KOnWsR0Pvk1NkeGl7CrEMITnncf9+4fPx3b+fZssirz581GmHWbMqXjbu2yrf+c788+U3NDcXlW10g229qkorKDOnG1di3bx4hAAAgAElEQVRUvwodCbGRLObZMBh9xlP3htbKWpC2cfnPbzwHOWFBHn7sfkMo3rf3hEz4ISzQUJBE9BzAueiDTLKgyHIdz+su5hvirSE2EeGQjRCWnxVjPkfEwzqoDTXznEd0LwjxT58fhyZNHGU4vuM4c2dDPrIzEbnMObi154yM8TSDz4uzk9+pKiMjXRvBEmEEQ00etyPOLdEiFhCqHA4cnZADfL4ZGkJcuOVZk1Dda7WxgoaSRZyDYxNxGSYKwc8et6jivZErynuwp2ayPpXlcA4qQkwjh9nKnLLgPF9k3ivifXBwDnE+KEXkWWuMwQzZ0rpXljHG2hyhztzBsRDCG3Nf1Vlt9kMM068b4u0vHll/WenqZ05LFWuXhN7rf6aCrKEG61ls6Z83mgCN/8ezEKeBQZsVTAiIRoceJJQo2aSKI87jfFTE/a4rBaFcrt1Q5Mtn5dGskimnLl6SIcTZEHNDncg28n83rqnHKRuVtqtX2VPJjmf8TKztum7ZVMDVCAv2oSQioI33rETYtpvDjJGNpqsSw33qycuTcxcvk2HvoonKLW/vP0UTSojnpdmgN0xBGdG9Yx5iQSHPYGsrKPpoiLk4bBA8tBlP0eWu/Ey57Y6Nsml9E6L5sLz8wms4emfY86EjQCwYGRmXA2encV7PSEW1XbZsLmcdcdIExfkAssKiLUee33tBLnbPGlEidvbpHBriFjkjWmjK00xjPXMqDltJHIOjQQg8zHHDPa2NCXpWV1kcxg3obW0wVNGZ5cKgp+iN0n1Nhdfk9Qxm/XnDka7xChzRdZyTNC9GOVNoJIUdx7bbA3nFTjMiom4apJwFGiY1WzhKtMSCOtpvTBrjUVhqBlBSTYI9Kc5rafSImT+08lyY+F5ZqZ+b+T+tLnqnVNBY0j/ileHRaRoNaYKkISmMw1kR/SbWqhAUG52fCeaTRmqkKSKcvPtMnLm5OP1N0FeSNCu2XRkxvjNBTa/b2Mo8CSbHfJHap/d2gDpJfaVGIDUCqRFIjUBqBFIjkBqB/94IpMTb/944pX4qNQKpEUiNQGoEUiOQGoHrIzB87aQnLX7lfol3fzk3q9fu7x+RU2+SATgHKgxEbwSnn28mDHJMxRsDRKc1WeOb2o9RyFGM8gIFauqtFJ6aZduOStygC5KYGxP/2KxcOReSvXv65FL/vPRSbKTcTHGHAhsFMC0MqTCqOaomxMFcuvndCCe5OCAzcAREKRabwWfa7G5EjQWKg+R2UrdUgQ7tTvKc6Yi3ZG/ZUWu51pihyIIjxNma5PdGETGHEAlnA1oEpBCl145oeuPrRlFRsbuenJgUIZK5cDipM1aFGR8i1cAACOJ5BT2DH1ZkNEVBsyLzKLCFKfCZEJ7RKkHD4dbVHFq9Brr3rekR2bymmJxNHHXdPrnc75MQxVLkG4pBWiRaQtTZLDgULAu4trJ5b7IFEfEUYVdHpuQcyN2ZgF8CjKPDSoGM3w0ZhdslF7B+Z+MMUHflAo7JCEXhwT5F+1mkrBjbD0W0qakEGMYM8YOzU8+xFfGi0h1B+PCQv+vD8UDOZDybwjRiJkXLHD5fOUaxOIXpfhzToYVMMStGDhFRMdIGyI7rN1HQs+N0VpyzMw3BmCKhCVdJCCFZM2wVgRlClFbBWPGJMVwVGRRbyyn2xhcD0jlBxpk/iAjP6yP2adE108nvkYmqhoscxk1FVj/urjCFbCciYAaIZsO/TUFQndpZFA3NXG8G2XxxhAcVgMw2dcjMIApNICDh4sugYMjfa9avOpC0phxmDDMpXJbjlEXux5k1istaEc55vB4Fcdxs7lycTYr/47oWEXAbwJ7aKT4ePXWB302TB3/rbpx3hQg8fWChr8gkYtMi4+JAjFaE8wLOwQyKxvl5ZOXiilvAeZ5T7iSPsVDisyI//o8DYGYHpaSm3Cgoen1e8jrBOqv7GQ53Xn4p4rCD+UCxdd5HpnSdbNu6nsJtr1y91ok7h+epc0HaQZUWllD0XVdA4wP5pZWVRmHbx+vZyRRVwSaTeRLntWcpEGczDiHElR8fHJR3ejNlbcMCGXm41Mnh0xK0BZyzGex1ZhbPOvnSKBQ0LtA0QZEzCspwFpTkEA5cP/mmER56G45SF/fbTXFWM6QVmemhASODOZykyBokw26Yor/fD/5V+z3I6FxLTmUaOZ9TM17Zcf8uWV9WLU8//QxuqKDceu8u+dhffwoNA2FEwjJ44Lj8+58+I2nZ6fLxf3ofz92cnP3a29IzjxC84Je7332zbLl3m7z6zafk+e+dkRUtuPY6r/Js2OWh922UTgS4U0dmJUx2qKkCcR4ndYl7Xj704GYZ7R6VfYfaZOvu2ynKzknP5V4yboPSM+DHSZgj99y2Vc5dusxn9cvu3RuksJxGjWwLIr4FpOoBmQYP37islLk7T441AiPrRjHZs04cdFc7R8jIm0FQdhuCmELYM4xCNoPAuDgR/qMUiT3ZGSC814GZDsmenxwVT6FDPvKHT4irKM9w8il2YHy6U46/fEQuHe6WZfVrZPnG5RLFUZ6ei9sZ1HZgLCC2BBnHPPtvvXkUwR73ZKVNHnj3PTSKZMqrL74pXXy2JEV3D64vTz7iE8KOChEJUKt1zTVy+x23gnU+KW0XO5lrK3HZddGQMSWbNq/ieY7LGPNJc3JLEG8G+/tlEpx2QV4Fa0ZMyhrAAK9cw3o/BRp3kLlJ0wVNJibWUCtNJtk8l300nGizRp6nwCA1hLV5gnkV4jlRAdJBA87atWtYW2xy6dI5CvmIIVVlRiPC4MA4r+MUB5nbus4EaTCw8PyWVRbyWRysFTgQcXRfPtMuJYjI23feLMfOngDX3cWaUCgTvSMyPealuYCsUMSsVZtbQJbiioNEMD2Jm5br7GjrIEu0SLbfcosM9w3JoUP7DArCunXreG+HHD96jvU6KStX1UvncK/c9ZEnxObKN9DhkuGmmWdQOt7aI9Fpsl557hwFeVKwaa1MDw3KKXJSbc4q2f7YhyQDYWyq55T0HD2JYz2P+12KC/4wSPJR2bVzq6y5dRfRAyGZk37JIjv6ha+fkBee6ZYOmpBCrH9lzC9dX4dAOYfnEaAQUG0ZEQRIXOAml4yzQY7TcJVkHYxzb9NZp22qeLB/z2vGo27ciCnqfDYhfkS4t05EjErcaXkIjstwtHq9uPg6B3DJZkO/QNxkbyov97CP9SB2FcmuuxCeQLCbcX9rw8rkZD9/X8b1zBno9JHREUPQqyhrlPPnenDRDuPEbpTLV9pA1pchmJuktNwut913n3SfuySHmNddnd2yYVOL3HP/Nrl69RLu2MMyhVN0w+paqazOMeZJ7xAIZQSU/JJq9p+gFBTH5b3vfVCOkF164VSb/NbD21mbIQTwc/sPd0l376yBRqZnSD764bvFRrPRsQMnJUIzl+axVkM1KECM7+m9RgNYtuy4Y6d0XRuWv/2rp/ks2hxVznPI2slN1oaV7kEQtTSiLJBNr5EF2sSjXzcyb9XNvJS7TuMO87kUrLqbnNWMRfZBbcxxsIfh4k3Q5DTL+hnE2WwHxzvLs7/IXEwDMRtnTIe9IRC6Gi+hyHRkWtaBEgTBukrWEZrqRkemaKTRyAkzrucc7mmA8SZ3+ipYcs4fBaWcLWiqs6GYGWhlGqriCM6xiL5vQnogd0S492nQIdTZrtmjSQTeIkgRBWSWZ2fjPMVZreeHJHhobdbi0WUvDhiNVC4aHhxOSAOc07SRasobYF3NZI/IkFH+P4+ToakuGuLqr/alcRY3vm44dZcoJ6rFagOhoeHxvfTa+o8MPXPpr/G8LrLf6bqSrrhpxi1OxEOcNUq9oy6rS7KiAanDaV5eYKcBiixWcxbzKI9mCJ8MeGlWi2QYlIQg58a6ymx54GHOYfNecuZ9chJkf8Kgr3COoqHByv2KMW5RmnvMrHdWSAKrICMU5lsRAKEalPJ8s2aWlVfKlWvtjA9nUZqeLrcN8bMFNCWMsJ5xXkK01OufId9bz02bt65C7FyE8NAJUt5ruLEVy5yZHZdHHrhJbr55s5El/iZ7QnhyAacplAOanQ6e9xOlMMFGnJQ1nAd2rquRdPZrP800YRqzXvrJJRnxcr9pjlvKZCYehfMyp1aDlqDnYI1wCEBQmSJSI4rLVIVbFmWj4cMQbxWHTCOAOnUXaaBJMzGHoQgohlhjUaLMsXmctfpM3Lh/epOSnIftnMcMxz9nXF2PFKecoZZvc4DzHM5lssxjrDfaMBpnTOeN/zZYus+GkG/MA86e2lTAPY1ztkjjzJKpZ1GIO/Xs78W8RwzHeiYkEN3XFA9+8TKNalGLlJfgNiZKQ7PUzTR96EQKQsVIo+kqyZnZaBTgujRbOpNmtBLQyGmeKhmCrHDpVAdUCfY6mviql9UtDk6P//5Xf3Tpa7/a7E79dGoEUiOQGoHUCKRGIDUCv+kj8Kufjn/TRyz1+VMjkBqB1AikRiA1AqkRoGBxoj4SGvl8YOT1h+2JKek8PiU9F8nkVLkBYSxILp9vJsY/6YTXopzaQnG3mTVziuKLUWKkiDgPrjYLR9K6TdWyfkMejhOcs+RM+YcF8WREXn7lirRN07GPy2mOonIaxRczBRnKNwZWVsMc7byuE7dXjlNzRNXBCr6MGosZN9gMRcfhiTmZmVOXAOIt1+EBY1qM4JoDylGRslHEU83MU9Fthny6wWnQmwi3C4TWJfkdzSzVlK4bxaCloiAisuY+OqMUeTMRcMn1Q+Ba4LXmKA719XoRjhGvtdjJ59WilBWMrAlMLx47taGCkFb0Mdl44DrVyaT4QnQ32bAG8WF6Svp7ZigO4hbQPEDeXvNaNe/Xofw5UxjHhhtXW7n4cRD29/VJMcjPTBylDnLSNJdwuH+QwlamgbSN4gquqiIfk4LsDNl57gLAxIi+6lL2+2fJi0XwRhAtLfbgRhvFhYsQm7QbWb7qnk2n2F4B/lJdpv0Uoye9oJV/Kt7GJAeHbrkrjddn/GbAVFL81OL/ombwIu9pMc1wPyhmj3tWVeKRbFwQ8zglLGYH2YQRimEqUCGU8vO5ODncLjcZhpMUJ/0gA3k9sHVTUyC5cSbOq9MW9nQu4oGOgX4WP6i/AIJZBNE0hutEMbMZKvKC5rTiYkxSNLRSRLVSdFP0Zxr3vrkRJ1dTs/SSa3ny1FkE6wUEjUIaBDKNwn+E/De9R+qkm+d1tRSp4mtldRnCLSIhONUACPBkEidqprpCcJ9ygxQP7qDQWUjBWr+8OBYzGcMmCoMzYFS7uhDFGA8norPXS/YguXYqfuVQ3J4CzemdHBMJOSCn0hhQDgJxBQ5Q5ujlI13yzlsXpKvXx3XXG07wKHNKFf0FMJZxionV3GcHnQEL8wi4FJ2Xky1agOjnG5uWYcSoySmzXLoyjPMWdPKu5WKJTyJ4z+BsLGCMcZprcwD/rEV4NuEED+GQj+NCnJkIyt4jg/KtNwZASUdl7aoyBF7mOOOck1OI8xanOdmK8xRR9XnXAujoJAIo2X8BHNZevzpktJQbpfiNcIvo7kbQTkPE1MaOIlihZsZ6hiKw5k1P+PHx4ZiL0LRhQ4BaCSKylHt++HiHtGyplffduVFefOFNnGMU0xm/j/zxb8um+25lro0ZzrA3//kpeenlA/LhP/8DWb/7Vhk79ry89RTOyG6wqrX58pG/+YSM9bTJP/3Vk3LnLXezXvl4vRNy253rJLsgQ44dviITEzjleXYyLC5qySH50OOb5JZb1so3v/ED6e7zy45bV0gjGaldncPy6qsXKI7PyuZ1y6WoIJ8iepus29wkqzfkM74jzP1s2fPyeQSsIGJ5vpFXPDXlNdDktaAvF2l2GBzwgZDU3F/WCxpJNMvbRsOBmfxIRXs6XNlcTwjXYzp48Q2IxqPy0kunEfdL5PGPPCyFDUUUtxEd1M2YFaZ5oUyOP7NfDoL3DIMAdZApXVoDarMml0dNiQIWnqd56RsaRiRQJ3zYyF0sKayQw4eOi588wq2bttGwMSxjCOe5OIpsOJ8iCG5xhNy161ZzLzPJOT0KnrWCz2QDVduJwFXCXK+W9u5uA028ZdMmIxeyp6NXRoamNAZRqvjMjY2NcuXKReakCq3QE7iP6ZqpyfOqqMnLV9rBuEZZC/IQVhBUWDfVAWVinVA8vNuTBZa5ifzRhBw89LbxZ6tWryBnchRUrZ9GDRcOe9YDXjOCUy2dvSkHd7gTtOkEyOcZBK858Of5uTTMFBcjul9AKLWIE/F6EEG5GIRpcWmRZOfhPqeBJZnB2DIfdR1YYG200HCz7fa7ZHZ0TA6TQ+siB1dR6QXc/y6EzIG+MVyoOI15JvT3b3v8Ua4NMbMAN3L9chb1INpRRC48/yOZHRvCQZ8jBc3NNEPgekOwKdy4wxAdxs+dkPGOi7gsWUtAdV9p65ZzVwZlPcLlE5/7HGLMkLz4X1+XnJVJueuh98vQmTH5t798Tk5dnpUR9p/8fDDluNX8cyGeQ8QpRIl0REQHImEpQr465EemZllPeIYZKzPrZA73WffXIIIIrUGGm03FW110YjynFvYOD1SMOigKKxrLWAPMcubMaX4H3DqNM0382U1gWPftOyC97XPy6Ptv5nmeB2d8gvHPpkHFDR65Wfr6r0GPsMooopTuk02NLbg3s+QgOOqZmXScn1NSQ7PKytWN7D3txjqXQzPBKPdY8+IVj3/r7atl1x3bpPtar7z4owPSdr6HXO4iWbWmkfleIUdO9MjbB6+w9udx7hiVnTuapb6yTl5+/mXZtW01jsYKGRoiM703LK/jNIzj2A6G50Ak58t7HtoMNnsSIYb1gOaD5hVF4JFv5l7Z5PiRwxxNzGDCb5Mn/2sfz0EnwpRFGlfkg24ul85BBJyOERpOEAfZixYgOygyVr+MHHa+DGFKxVvOQnbOMWX5CEbcr3T2yhhzNjubjGicn2pI1bPKHNm2UdbUaZzlmnFvpWkngMN+HOevZm/fEG81vMFFtmwTz7qSSSbHJ8iKxk3LPaxvKICqoTEBGTR72YzseEsmZ695hFmaiTRLV3PhR8fYm8As2wlkHsR962VtTvAcJq43tan715OcEzdjkOfJ4Bly0mCm4q3mlBpBqDybEYT6acNVX0rTllJDdH8eYh2ALgyGWeMVcDOSaWo8WJyFFN//q3wZYuH1r18Qb7WRRTc0vrQBb+kUp+2DGuOgMQH6pfdD/44/R2RUBVkbzuI0pmnDQhro/0IiOe7c3iBNZVly9thpseFK3XTTFpkAq37o5FUak8gJ5mcSnNeyrRH55Kd2yAbyn48e7JcvffltSAOLzFOa9nhDO+cDFTDV2ayIco1XaMCBnkd+9CL5upUVBRL0jxFNAO6epqrnXnwVjLwfFDPnRBymFsbaS6NLusnOvXFzRplDlJ/gjIS7vaWFpkWLnD9/iSaEScYaOolGGnAe2LCpSVpWNNHcMCPD3f1Sz2cpBXt+ocsr5y9MgeWex+GeK/ftXsX6F5TzZHmPI6yfvTYhoUWH4YAF8CEO9iOvkkwYqxz2gwhnZj2PxTjLabjEwnWl3BBM9QPfuC/cYxXZ0xRTzWdP53W0qTGd/w7QexHlNW9kQN/4HY3sMBofWcNUhOUkbUSm6I1LpxkyxjlOHbpWzu7G7/MchZnT19OMfxpXsnRep5kSp7A2JqXTWJCAYFGcmyHLoTDYWIOjkEwqq0ulqKJEugdGWb9HWKcKpLwYx7Ejm30HDL3GSvCeIf6/hQajGM+jTh9FMGseehYECCfzYCKSxfl9QLwjfvYDj+TkQ72wpnc5bVkr/vrJAxoenPpKjUBqBFIjkBqB1AikRiA1Av/tEfjVTsb/7ZdN/WBqBFIjkBqB1AikRiA1Av9/HoFk8ljm8PCVnXP+tqcLHZOeOO7W9uMDMto/TeETYQ8E4AzFpgAF6CiFEoWlqQc3nWJjOsqqosfUvaG1j3ly7EprC+Tm25fJ8iYHzitcAyCDpwbj8vx3D8nB4zh5KR4GEMYEB0qaYgc1s0qdtxRNLBSEbLibXDhq7XS+O3ADqJsiiTMhhiNLC6fT4CKpjeIWQbzNRlTzmCWHn03D3aI1Qws5i+qQHMdV0QfCdpZi6CLiASUiQ7jV99KvG/lpS4UpCnHkbhWAniykMO4EIZqgcJVIsyFuRsAYghqk2Kn5gSoAqlir+OU5BCkVarSwpSKT5qwm1OXJzzQg6hTjlmm7eJViEjleFOsWcRmka+GKYm4mn9FDkQ/IoJEjl53lkCGKdHMIjQsU0ezg2erqailwR0AogkXMIvsXYVWduTPk2uXlkTVHoSuBuJNYpOgGplbzX80aNIoAqWK2FsWjZHot8u+GYEIBP4wLo9CNqxTxqLd/HLEFR04C9w4FzgR5jurMrMHNFsJq04/wFkFEBEx8XbzVfFp1QCw5b7NweNSWFUomhXzNCtb5YMd1mmHhlUASp+PCMJNlWY54OA0Cuae/j/dC5EfYsSEyhBC31KWheYCajaaOHjNiowlBMIOCoGYFa8F4DofSIq5PExmKTjsoQOabAdym2Kcu2nREmHIy/6wI3D245nzkPgouYLcnn3G1GUL3wgIOF8YnH8exH0fvFEVoO0jWKsRbddTpmE6AXraYUN3JrKNWjRvLieCm9wyUMjmXVdXVONpEenu7QYSSfYnQXFSUbwg8CzizrlxEoAqHKWwXSkNTheEKHBrskcHLuHDJpN20a4XhzExyb8x8/t7ecfnx84cQ/ualFFRtY2ONgZQ9c/YyTQMjOHI93Odc7jv6b8hPwT8qy8hRzeFeDgyP4AQLSc8gznjczsvX8Ls5S7ltmczfItCrCcQuyqsU+KuldCWON3eJBHuGpPdCpxw5OiQ/2kdRErG3tQV8LJjMAE5RqyUHsyeCAw0RaYxrDGFwPpYmIXLyxnEmQRJFdMw2XFXpOK4zzTHmk5lGCorkiJGJxALingor5POB/+wdjeBmshuo8jRLlOcjILvXt8oy8LmHKJ5HeCYev3+19PdOIwiS2ezIknSejfd/4lFZftM65jKZo/gQD/1wr7z5ykXZcdcdsu3dG+WVL/5ILp/totCdJbsfWSctO1vluX/7voTGYoi2O+WZ7x2VLhyi229vBb9L4weCd99pUKk+B1jZRdl+R4388RcekYuHT8r//YUfSVFxNTjECoSoPDlzakjefvM0BeACuWXrVtnz+pvSCMb4ofdtw9XaCf44Ry6e6ZPTpwe5P3msU5nG/FERx+12yyzO7yC5lT6Q1ppJaUXYdiOIe9w8S2lZNBaQy41TKQjistTjkrsRpC+evyqvvnHGwCXf+a5t4FxnZGyqB4ysSQpwHafHcEXHeW2cU2/tA73p9cvyFY2ydkUh114ARjiKMNCLew8xePctklVQJVcPnSabdlZefhHRAXzt3//tX8v+A+/I0SsXcCgvQ9hjRWQeT5NVmkWzSElhiZw6ed7Imm5qauReqbNQ1yIVnHFp8hyVlBTLqhUreL2wHDl8BPfYlIGIbmyqRSiax9VE5iYilBvxc5FNIcG3iXX04oUOnrkAqOViiuAu3FUBXLo9hsO+obESRxTCE8+cF+Gxvb1NloMP3bx5Ay7qLpyG7CO8/4Ly57UBAxFqgWdoJjiDgED2Iq4tCw9mEAE3gRg2AZY9yDOxddcm8UGTmJlljq9uEVeei09DwwjPhdIfClhDK8i+jiFqumgwseYXyOm33zLyPNevX4PY5iRjclJOHj+HuFIs84F0ab+IEMB8zy5gn8GR+q7HHlazFo0ak5LNehge6pNJPtfpc+dBKufLbfe8m2dvI9oOz/ulUxKdnJQyl5MM2EvkEbeDS4UYkE+TCVjdXBzbowPdCD/zsuO3N8rKm2+XoQtt8sw/vypHT07LMZo1lNJQWwHKky3UNw1VIaCAdp4umjM0Y9WOu3OSzMw5nJ2Ku3WAgy8kw5q7J+O48EKgTeMalms04CCaKMKfOZCJANzEPlTsJhsWcWjGP0We7aTMz6WxZmXJu+7fIhfOXZbXX7qCcFQiH/zwIzhm98s775xmvXPJvQ9sp1GEXGKEchVfdF9VSkRVZbWBjj12tIPM2x4ydWneWLnccOzOzE0ba298Hqd7ZgHNL5NSXJ4hD73nFtbaKhzQEfniF56kqUBk85Z6ufW+m8XuLpcnPvhXCMXp5IC6EdQj8sh7dsskTsS39+wHe71Sli9bJgdP0hxztFP6ccebsz0yQUNHI41OZSV5OKwdYO8L5NVX9tEUkCGf+qMPiLs0U04f34sIDub25CQu9AGEa84YFWlSx+u19U/K1R6aBBR9zD4X57BhkGR/7ixxQ7xFUiJrVWMF0qWMbzP7mYW9eh6hU/cTQ3rkzKBRAzEcsROsk3rOcRCTMAU2fYq1I45z1qTiJz/KUgridlGqSzKlxAXVgCYAbTiIcBBSgoTZDoqd147FIC0oshYxN32BZiLWoTlcvblGo5YPfDmZue48GQGBPApeGf866xCfhTXbiiu93EEDGyjyXOgCDtZgjWjQyZ1gDwjxbEdp4JtFZHcyp3IhU6gg59X8Xvb5OGhZL01uYcTeMMKbQVYBJ/z/FG91Xtz4+qkz8+cO2D8v3t74Y/0d4+SmzXPqAlWVjT8zXLr8u7om1em9dLRTx+2SgGucLPnzRIaOL/+O1JZFY9kdt62SXatL2HdHOVc5iaYokf7RKXKsr8o4lAggL2KLZcssGdS/94nt8sjHHpSxrkl54qNfEB/NJVkg7/UMorhgM41dmgmfTuOaouE1W9vBGUbfrLWlVlbThBMPjcjajRtpfArL3reP8L6ceeLcR37fBlFgZNjLeohwzn3S80T/APsy9IQ6zhD5kA66O/sNAs4C+zA4Gs5XUGIqiKvg/lg4O+3a0gD1poQzakjeeqtTzp+aNGgEO7bWkbkckrPnB2UKMb+HzxbgPKjnKjfz3kozn5dzYzZ7ro0mk9AcLifpxTsAACAASURBVF32KxWiMzija5OM8QUlZsl5q+VGmj9oCtF/1W8NK9E8bQ7gBlqZ07GRlWzcsxv3WnVRznPqiE4zcpZpDeUsq/p6gucoqedz7o8F56/B9+HZUSU1wpnj58Vb/X2DWqO4auJRMhGLtUFITxfN9SVQTxJiwfGcxV5S1dTAsxqnua2dtYwzWUEFexdsEcgoIfZfFZd1nVLBWv+bQeM5lhzGNEpwNtbvMHEIJ65AzAnO4qbON0TezKys6NR8ZPM3XgAPkfpKjUBqBFIjkBqB1AikRiA1Ar/iCKTE219xwFI/nhqB1AikRiA1AqkRSI3A0ggMDn4LoFj4U4vzHX9SAK54/GK/9F3qNxwhIQpekQUz6Lg0vnGK0K2uGFVFN2aQ7ZqBk0wLMFrUiWgmK8WslrUVOHUq6XRHAA2C0PTH5TKC8CvPDsn5MTrqnbkSpwClBRjNMCNVyxDj0ihWYlKTPIqHTv7eijBkp8ik4qtm3WnhzEtxM0wBWp2r1A9xImaQUarVIRwEXI8iLrWYrojlsekYBSgtCC05QK6D9n56228UmAw6KU6ZXFCxeXTwuxCizGSBqXCVAFnnJ4NrBIdEeAGXJ7/twN1ip1CvmWDQdvlWZyHFV0W2gQN18CHWkpeWBBvcdrmHIhAISwSRKMKBk+KthWJfWZni9Nxg5sgWA428EKEQZy8ASzsr4zhrssG7OSks+nx+3IqgjCtKKTJZ+LtxxMygITbkqLsrB0Sv5sWSmanODQeibyb5ZvMIHQnu1fDwOMU0CwJPKYXWKUNcVDRvOa7OoeFpipWI8vEl8TaZDrqY0WooQmCnsNznRWyjUG1hbBWbrI7nJfFW7xWYa4SiZsRPdTvMUNTVP1fhL7+YHMn0BZkbBdcHaq6gBDcnuX99wyBVQTYWFZAXi0NL0a2KN0xQcJ7xg1vE9ZHG/Ml0WhEhLAYSOUbB0kf2WxghLA2nj4rcit9LIgJbmAQJdb4wSdW0OjY+hUvbbqDx5vh5M8W2XFzEWYyjOphVeM/HOTELnlBFpwXyjDWzzUrRME7jgUkzAJEKISdSXCQjz+0ykLjasmCjYL55yyaEG/LxTpxGIPFKPWjriooi5idzkjniQ3hS5+vo2Dj3tkBu2rURJ06NjHSS0dp2jIK3HXxoPWJvLmIFTkyHlZ8nw5gM2gP7jxuCfAvu4c4OMKm9Awb22I24l871qcCdxOmyiCDiQDgPIZQG5s1kqlJAp9pcjmt5dau6BXMNDOZCJEAThFq7EaLBI1atq0UgJkeYvLyu0+fJkwzKoYvjcvxSkM+p+HEK7arMMgPi3G83AofDgTgUMVEUFnCYFHYRLmIIQhm46fSpciIY5dD0oC4zzefVzMsYDmc3IoQ6qEcoFreDIQ7EFO+qeMSogQ1tgWN696Y1iHK9cgmxaieuQyvYz4un28h5LgKzPEJsZAI09X1y+72bxFQ0QdHXIof+9R2csoflpndvkckwLvPRMGtQhuSWLMgff/YJ6TtzSZ784g/l9z/5PhovPPIXf/IVWX9TozzxyQdl3D8kx589K2+91k52Ic85uNG/+of3SFNDpXz9n58k29JHc0VAVq9pkCoyYw8dPowQGcU1tV0unG2ThHVR7nhgA2vWqKxpapH+9lF57oXTCBkIQqVlCCDMQebKLPmnJpxudjCVPTxfI4gbeYVuMOiI/HkWieGO00xXw/2p+df8bCv5h+fOXpDekWlyw7fIbXdtk+IqsOOmOelrx7U4MMm6qOhlB0LrPO78KcQ53OcU/mtw42WoWF9VJE24sZK4hebA3lpo2BjoGuF1u+TokTbmcRLH1nqev0kJMHdWrcAVybxSxKSZtUwzFyvLyuUKOaxe0Ke5OS4ctw24pUSutV+CkmAhJzvPEO1dPBelpcVGpmwHCO80GmuWL2tmvQKrHfRy70HGlpOVCmVBm0B83qCcQABV8TYHVHAWYzaPW0odmnn5LppUapgX7DsTY+Q8ThtzZyPzQxst2tvbcbh6WY8RvlnftRmBLcdoRNF9qJjM0GwHz2kY3CbzreMquGccwi1rlouT563vcqeUVpWIB2UzEqP5gIUih+YR1XLcNItoM4wVh1s57sq2tiusoVGDbDDLmqwOu16cbVHW+dLSWjl95KqM9oJHx83WsLxSNmxdR/5sSK60X0NkKZTNG1chgidovOgEZz5IA8cmab75Pr1i2ffkv+O2TpeN990jR197QWZww1VUF0t98zI5eRoqxdUemUPAqS0tRZwtl6ZbWsRRz1rwzjty5rVTCEuT8vYQrkYVmnN59nC7K310Bhz4PChbE80Abp7FQlywCday2Wm/gSC10exSXVnE+hcyHJeTNECp3GE45zSwAMexrr8ZPLslIHNLchKyuqVI6simvcDcUXd5YZFblq+q4P5MkCc9CxZ7Wu68excCaKm8+eZexiyAc7hRbr1tI3jui8wnxo31S5uQtFlny5YNrLNOGgOuySsvXGH/MvO564wGhcpaUNzYAEcGwSL39dKQUEwO9locgIxx3Rr57jeflSnE+zqyoT2gbles3whe/Ji8+GqX0TjVUFcgH/zgnbIG5+9nP/23PC9e2bqlWuoal8mh4xflbBtI/KRT4uBg0/2K3fXLFty6f/ipDxjZ6F/8/JdodsmU3/u/PoDj3C5v7d0vB968JPNB3LX8fSjBs1BUIdd4lofUEWvkbCpvRLPidQyXvrRxQwUhdbuis4LEZk4RaZCbxdgiXGkzmDZAKKQ2g+cunTOCkgACZNL34dLPRSwygesdhj6Axs47WBEqObOowIWwi/QrzZVgYd0Z4qHhQWMSFH+b4AcWcSHGOTvNzCDociBJy2DfngNfC17cBmlCxz7KWOlV+7DIBn1xzi6I+zxPKuTpWOeQd7qq1s3ziDOT65vnXJKmIiyfZxGLb4DGIW00SKNrIINFQV2nukcPQrqwmN2cDQXsP3s+Z8EFxS1rQ9vPibdL+bVLgt4NUe8GWvcXBd2f/b2O542vpDbH0ShojD1iITsijUOcDdn/F7kmjcXQ19FGQsX0phlOUfZ1mhOS6WTA8/O29GzORbPskSbZsqKMXNoq5kAQcbMD5/6clCGcJnmW5jipFUA6GO8blQKPVT768cdwunvlpdfexj0+y3ipjMlazvnKTSNcXn42v8Heh7g9NREwmkFyaWAp4hxUV5klN29upNlllsuKcd6aQozXbNl8GjIgFUzOGG7VcVy02gTY2FxrOFhHOb+OjI8ZDVzVNVU05oxxlpvinEJzHkQGi1Ob2xBAmQetjXlyy84Wsm890A9G5PlnD8rMdFLWraljXaPZjD3Yh3h7lXzxAOdhxfuzZbDTc05grigqOUlzXBw3uZptjaYezkphg3yiZ3tEVOZuUjOEDUFWG0b0nzeE+J8J8sY+/3/4ihEXYBhttenLuDNLbZQm5khCndOcbTSzOM1wsy+JwUkaR3+Kx+an07mXOo8UTa6udxPrXCZ7QFk++yB59iHw1i6oLrqfpLHPnGIvm6IhzUbTXikNdnr+UtdumD0pfl2YNojyxD8kuGdJGkksnO09nLmsmQ7OeJNy/irNSFCANMJiHrHXZMl68YvPnnsw9d+OqRFIjUBqBFIjkBqB1AikRuDXGYGUePvrjFrqd1IjkBqB1AikRiA1AqkRAJH4n+aQf7ilo/v8d1bXOFpqcrLTh6/2yiCZkFG638O4Q2YQ8+YpcIRwMEYpkGm2ZYZm1lI0M4qMWtihbT2ASGZFAF0PPnnHrhpcqgiTPp9EKBi+9mwnyEOvjJNXGUFXiipC0CjkaH+9Ft0oDPIaeWCTc1UUQhxyue28L8IxQpsfZLIKuIroVTdKtiOJW5ZiC4XsRYryJhCdGXTRK651GEyqH1QcflDjtZe+9etnhaZfKBriFHHSue92LCLgKvZTBSd1E2p2m0m8QQRSijwOh533s1McnwBR6mMcKKRSVFxgbGyKjkP4yqfQs2xlNaLXLM6xCQnOgJlVp45lHhfrgtSBdKsBRzoxNoiwO2dk4alwOBJMyhTCbQIxWF0Mir1U0cUQMhET9XrVKaDFZnXBZZJ1W1voQgTEeUKmmGbwqRtXi3GKy4xSfB4YGAS7u2DkrgVwhfhw7FkRR0tAynV2DVOgoqicBCWLeLtoQthAIC5GVNRsybE5roFCniWJMKsReNfFW63wKUDZgvNGnbceCtFBqreah5cwUfgsceGOwyVMsXuwbwR3ZA6OwkbxIZpeaxvEjZsl+aB1s3Gz2hULzHVGCMoL4rJVt9Yi4qS6WTSvUIXnIHNPHbhQ9HAw5uB4RcihySAXQTiTzx7DBThNUdXMZy8oKjcyhy9dbqdw58VJqo5el1Ewt2HhsoGuVuxjBGFumoxVdS1nORWRbGdc7eTBzssABe4on6UAYcmKuBxDZFbEajEOx2IcGIpHVryguoSiCEI2nJUlhcUI0CHwvIgmFDpNmn9ani87dtwk61ZWSkfXZfnJG28yv13gYZdLYTEid4lN8petFCFj+jNP/IWMka+8bftqCukgcBFeVFhS5KeJIm0G90URjy5yDPNykjhmJxBTwuSDemVkZB5s6WpZt7Wa68W1DorXw9imqSMad+LkFOhmCpDVdc2IpGQ593WLlwzN41cG5KWDCRoFFqWx2knxmUzDEA0JfNZ8sLzZHn3WwNJOk/08BqYbsSGJcpZB40YW9vNinOP5OEPnZhHXcG6psL8IbjsHIULHeRAHYB94z7lFsN4U4tOYnzbmSjbOx9vBoD783tuk19spZ/b3GS6iMI0LWbiW/LjF5pgTK9e2ykPvvZnM7TbERLOUNu+Qt7+xR77x1deFWEtDdFuzoVXyipJyxx2tsmLjCnnuq9+QDPCYN+/eLl/+yl65dHVavvHsX4i7CPGh3y9f+9fvyb63p2WeZ/bBD2yXBx5AREage/m5Djl47DL5wXZ536O7cEaep7g+Kr/1rp1GY8XbJ0/i1l0jjz12mxQgch783gvyn985YtSyN2xcy6pCyT8RBCE6ijvORVNJLsXjQTCbZH+Ce61vLMQtCtZ6EBj05LA0raw3Ggl8YxNiJ5/3GvmGfsTzHBeZfKyxlQh7H/joI1KyeplE27vl+KEDhuOtCPzvIA79o/tPs24itpWVymWQ0ekg5O+++zZpXdEsF86ckH5EVRMJ4xcv9IP2HmPuMB8o+itq2MzcLq+g6cIOYp5nqKa+Snp6OqWpvh7BLyonT1ygYWIW8aEQMXmrgRHuAx1cXl5FFqbbQKPX1FeQ/1fIHjEAhvYaWNAynmXc/cy5TJ6vEhDFFkTYGZ6l7q5+GegfpuiOYICQtID6oe6+FStXGoX00ZFRY11TDHyUOb9h4xopQzwcwsU6jOCgmZBOsMkW1mMTTSTqZM4lS7qiug5BeAZBEQc2jqqMuFmuXLgiRWDn88rcIDO7paKwWopxlM6EvTTHIJqpa581PYqDLcCzNUhDSXF5MU4zzTPPMPDRC9yHnp5u5jSeb9aeutpWRO1uuXD6Kvnm7DHWmGwG0VvONZ6/eMFwt64Gc9oz2kFTUpQ5VMAauBz9oVgGcb2dPHRQCmstsuvDD5BTfVH2vvaGfOwjn+D9fNJ25ry4PJVS0rheBEHeyCagSYgQTekkp/gnr7wqNnDmgWiW7EFI6CAr3GaLsQ7qs2SVacTYACjXRQR4K0JbKY0hRaB1kzT0zJLDrdmOlZWlrKsh6RgMkIervkXEGhVvEVSUlrCAgxPdArwywkeJRQqJEPite28xcKovKBlA5wLu2hIaVRRff45s4Rlchg00rzz+4Ue5J0H51pNflw8+/pCsbCjBgRijGeUYexH7FA7oweF+ede9O3hWHAhLp2T/vh6cwk4pr3fJ/Y9sl1rW9NdfPWTgyXfesprMz1Zpv9aFiF4u4yMjNHVc4nOVIxIvSDbi4tadG+WNt67JU0++gxhjk9ZVlfLY43ewt7NWKTb/6Fs45XIQjdfz3pPygx/vx3mLEIlovIhIxNEFx3WR/Nt//KssMEZ//LE/pLlK5JH37sRVGJc+npc88oyTyRDI2QHpHQtJtwq3pix+DgGWxoEMXft/zlf6U8QvC4KTPdul71FqM84nC/EQ+wljnIljeh63LEhWE/dLe968kxHmODSMQtzz3Jn+MZysuMhjuEn1XKXu6AXEyjQwvCuhmiyrcdNIEeY5maMhCtFQxUYaMNKIByAe2ogLmCafOp2ziuJ3bTQ7adzBMKh8PcctKtqY9Yy+NCMHPgkhQ5H5LvbAhjoPn5msauaChbmfwf9JcJ7TtTuKMzyAgzFK45yiZ/UZV7ysOrx9UxEIA1A0FN2sDmDGRpuwzJwdf5mY98uP3Xr24XNfF8NvnNG0AU+FWBVuNTs8jca/XJqTrJy55jh7hTnj6JkpAyqFCs7cRqMxMAn6WpifKrdGQupa1n+PiAOhNIex0QiFec6ULotNaotyRGI+8UdnZBNZy3oWOHVilPtlk8qmcmldU0vzi1/One428lbV3ZtOw1thMU14NPXMzWpTIe5pmrgcrIWK+u5suyhrW5tly02r2X8L2at7ybHtosHJwzkxD6T9Cc5k8zzPmoE7JV7fJOtiC+fsDDlx7KpBHdmyY704s+2g5y+Rec9c4GG1ET/hcOQStQHGOj0kG9dVyfse2ErGuk2ef+4lOcPepc1gyyA5+HBydw4FpI2zYJLGvgzWjTjnTivjbMlSOgKCaAzcNm5YMyQMB3PBzHqojTdh5pPiueOaj03zliGIcw78RUf1jTKkjsjPBPefd1ZHjfVmybur3+n63wx6GtdjvzrMuR+63ixpv9fR2QjNN95HGwi0gUfX6DANiBpZa6JxJh/neTP7kHBGTaeJrJomnYLicumCOHGKHHMXQmweDaA5dm3L4/nlbJOgkeHnGwmSnLPVSW1m/bPxehmcA+mpYv8ZAy8OQhzHup7zFuLx8cHF4ao9e3hUU1+pEUiNQGoEUiOQGoHUCKRG4NcYgZR4+2sMWupXUiOQGoHUCKRGIDUCqRFYGoFv/eOHs6KZ4Uc2Nhf9U32pNdvX02nqON+LoEbxMIZAg5iiWOQARWBqf0YBWEs4iyDVzIhlKt5mIOCEKYyEEFJLq3LklruapXkZBcuQV+IUkK6enpJ9r4/JafL7ppRih4BLfBa/q7KPdvZTsORacnC55eFg8oALVWSn5rVipEQIIUcTPG0YcUYdIy6wyQUIxU4rmXIIQumItyaEy0mKjJMITsF5nCna569d/dddMjewyfqZfybeqquD4jcuhBzwsUWeTIq/CJCIZdPgdVVYolzLZ+a9cHHmu7IQmryMCcIjhaxx3s+PSGGjYOlEXCgAz5hTbJfO7j6cs6Cno24EARyc5jkpyrVKy/I6CmYhmcJ5NjERktLCIj5PtlwcUVGQPFZ1mCiOGhFQZdJ0RTvr9apdjD9Rh4YWKBUj58HBaSK/MYtxKK/INwqfUdw3HneB4XBQBN884mY+ouM07mEt1Fsp8NkpBo5QKJ4i83Yhxj1CvI2b5sk+zBQXRdtgICa+hINMRAq5oG7VSYNcyzgsuSaMtGMKyiUgOd0IeSpwJyiw4c1G844iKuEMtrrAZIYMl1BDYwU5sNly/OgV8mXB81LdLizAAZeGKEsx1oRAMweaex7ROEGBTVGTKi5pZm04hEBB1iTTkEw+nLfo6g7c1m4PDm2ETptx78yINmUIaLhEx9VR7MMlM07+ILnBvL/mcHrAppoRcdXZ58WZFiHP2Y6g4+I1PAhu6YhDAfJ2O0BtevmnGxEyi8ItlXOKvuSKUlA2qbOJuZ8NinMRV5mYwPfRRKDOKXU5d3cPI3CVSC7CXBB3YS7Xu2VzLhjaelC7Vw0cZ15eEQXZJrG7/Ij/uFYdlfLDb++VCXCWmzetxs2TJqMUZaNU970IWiaEeBPF86xsN0XeTCn2LEolGY7u6hWy5+kj8sMfvI0j2S6Vq4rErAV/BOm6ahyJFNedFCOnwZEGGYOS2lopQnCdGx/A8eOT3vGgPH8oV8aHO2VNqx1hmGxknGCzFHY9RU5cxjzrEacMTSb4VlcV8w5newbFYn1GKxDQiphLQZDYUZ2rCLuLkUWczhTVEcp7aUQYwg0WFhC66n1CCMii8J9D0XV7c7H85f96Qi727pcvffYAgv6C1JR6DEGovaOLgnNYNu3eIq1bqqQIUeDCyBVxr66QTSvvkLFnDsjXv3pcDl27JhUtpbKBwnUpAu69j90hw2QQ73nqLWlck48LqkC+8/QpuefhtfI7n72HMQQdi5vwK3/3mpy7PCc55Q65794G0KZ26cIpee5SAMz1qPzJH9xhZBd+7u+eYz2wyIYNG+TpF/dIA6jNz3/tf0lkaFBe+/bTcvik30CTtrQuI+e7noL7hNE0sLymTBrKS+X5108ges9JFjjMwiKcf+awBEYyZMI3Ig0tNeBoCySA2J9kXeto74V5C46T9TSIi1SRwFYyQLfuWCE7N6zDlXiV+dXBPKohZ7pWLpDPODbEHMa1NBmY5NmI41TNxT1JcwOV7QjNJiGaXSZBcvf0jUtVXbWUVOfK6GiPZPgXwNYihFCoz/FkIypU0PAyQxODXVqbW+XcuatgrIeM/Npbbt1JITssHZe7WQ9pgrDYWVsnpbqhDDz1NubOuJw9coF1bILP6OF5IoMcrPEs4t4Ee4WusRaux4I4os58bTjRjN1s7Ilbt26XXjDeR4+eNBzLeSBdNa+5sFix2zgSwQ/HqKJnWnOMPO8MmnuyWT89RVlg353sA4vG73vHEczziyQ0RX4hrrVSGlPmF+eltqmKf3dLR/9lsefgPq8pkel+3L04me3OPPIfmY88n2k406dBqdfUV9P8UYiYMmuIUxOT46w9ceatTdqvDhlOwtoyF6J2DgIGeHv2nGtX22kO8ciq5Y2Sgcs/f3m5ZII+j/is8rVPf0c6DvbK7zxwt7Qw/8bDbXLurXfk1jt+SzJybTJwaQ/40zpxuuoRHWflKnPzwvHzhuPRvDArk0NRuRt0ciONL9/62nfkrc4paZ8qZJ2dQ/z2gQxWcZw1AuEqRrOLNQ6ummaKCrLbHQhUbDKGC1LdzSretvcjtOH8pr3KcH2bWNcS6qjjc9lsdkniQqzkM5SSLX7fXetl0+aVcuhAu7z86j6e34Rs3kFjCc1Ug71BMmLPsVcl5dN//rjc/dv3yivf+qJc67om9962RpavvUX2vrgXV+YY6OuNcu78GZp10qWyqgaXo5fXHJRr5FDaskXe99t3ysa6Svnuky+xV/pk266VNH6QlUyTi41GqszMebl6/op4h5O45NdwryKybF0OzQpV8u3/OCnHjuDwNc1KVbNd/uN7z4irsFHGrh3hPPMZuXnbCtl4yy55/dk9snf/GcRfHI6sZdMzFp6NkKxcli9/9umH2QeC8nf/8IoE5oZl2+YaYx/IRvDJhxzScS0hJy4NSd8M7RnpTkMQNEPUUBFR98Ib4pIKh+mcf1QcLEDgtyGwerKjiMBsEYhKKjwuKG42SmOamxxozgmK0Q0hDvX2zxiUhQQdaWO+iBFVoO5oQ7zlPaKqcEVnpZR7s7IJxD3o7IWoHxGOQAPme0IF3vkMXi/dwO1GEP+dVoRunIY2hLjpuaj0476MgbtPMzPo7GVphB4n+BxOkPJ1JU4yQ+00AEBJgOphYR3PBuGtaHElUmhu7ixCmiMTGkCI/QEii54AtfEpiQrsR6wPcSYjLFYinAPiek7hLGRF4LxhTdY9Xs8mit/VopUh8SlNwoituM6fNs5kGsnB2qQuS8M9u3RiU0Otit2cbjTFln+ZJ9+avYQzmj7H6tDUs6g2kKnYqI1PSn3W3Na0dK5X81PjHlRD7iF7TWTBz36+JBK7+DMV3PMsQfnwo7fImpuhCBBBkAA1//1vHpU9+7skRKPams2lxri1t42zx2YZ591YPCAlUDbWrMmCuFIsV6/iTu8dljkaoZazFkxNzEEEiIJsT5f7H9oh23au5Z5kyDNPf1/K2RO233Inz7lfrrC+an7wHGcGpQtc6yLeoIt7SaNj0ozruoWzTTzIPqWxIVAHuA5zukcWOMMkoyCxXex/XPfOW4lV4Hw62heWk6d4Tf7nBbncN+6TC70T0CUyaBSoIBOZXFnmRVpmkDHT/FnOUax5i4igJjNrB/dwkXUh05bFdzYiPREAuFhjzK0YTnZ1ni8prUsOZ+M8rU5+xP8bN/3n7yt9Az9zqSsK/HoP5RJEnDOVzovr7uyl1+K/J5hbP+PlXD/33jjHp+EYJm+3uTTf2L9nZkahyRRLDSQGxZEfax+UWeZBMY7cHD6PnuujYRqjjJx1nV83nODMQS5ZxeRMzoF2mormGd8hUNaK8I9ZXJJJQ046JCCzzfl7//7i0L+n/psxNQKpEUiNQGoEUiOQGoHUCPy6I5ASb3/dkUv9XmoEUiOQGoHUCKRGIDUCFF3+2tR5tsFtN0e/bopc2m2Nj2QPXBmUob4ghTnNNIvj8JjDvYmIC0o1QaFMcy1jFL20xGiiiKg5VkmKmEHcJSh+snJjqdx6ewNFNpwb4H/jZPRdOjwqL7/UI23j6TKL6Be3UUSieKPoO83a0qKQHRHVY4i3OCUp/KvHJUblP4LzbwYxGXOmId7mIt661SWAlWpRUXr6s7iBJxGMvDh9I7gXgMYuiZ4GJlKzWv9PNxt3pbooyPB02halEGGxiDzDfHIbNStV8Y9mxDMVAW/EeGk+q4V82SnyFQcHhihwaTKs5vyRP0qe5BwibG9v31KeFm4VFR/VAVpVg5uToquigBVr6MeNmpWFQEtRrZ/82TjF0WQM0RKkYYwKVwy3nKIBVcA1a56YFikZiyh/p+/nApmoGXxm8LGa9ZXNa+WTW5fNZ9DPHQr6KVghVDndMkO23vioD7TxIgXHEnDZ04g5avRCRTeDYURcdoOwTODOCZBft0ChWUVbjOptsAAAIABJREFUgzH6U+eyFkmXcn4TFEp1jPIYs3nwyA6cVvPzuFzI4CupKpC6Zhf3PYIo6ZMS3F/ltfnSd/aKDJAb6Y06cIHgQ1ZuMTcli/tpRjwIaf4eReIkxVZ0ZAqKUVy9IdzL4LYpUCv6Tguois3LQjh0IK46s61SjgM4jrDai3iXAP9nRcRXB108oXlmKhCDtQYNqQJViJw3RcMmcCZaQAM7mEcuXsuJawctFpdWBDEetxTikI3r06KmDSENwwr5jPwer5Wbk2s4eDW/M8RzkU5Hw4xvVobJzrPhLqxCCPIFwFTzd+rmrMRFFgjOg9EelbLKKrCuZRL2TZDRhvMVl2oAl3ZgLgLqtQDhMkSR9gJuwxzcviW4b0Bc8pxlgvKbwLW5dfc2uenRDzFnfOI9+BP5wdd+InsPR6W62YE7qJnngGI7zQWavNdcU4mQn8VnDi7lCyMMaZapltC93nHZd8InJxAyi6uqyOjDgQw6eI7nd5HxoyeCBgWckaMLMjppxUnO84PrUIUIRU1XkP1Znm9F4CIfmwJ/miIqI1k4LlUctJAVHSNrltIsSMYIuGR910yyHLOtIbln9zJpYEx+8soBOTxI1rQjIpuXg/4FJx6lUNzTPYkoY5KVD66QRz54t6QhUJ57eb8sW79d8jZsEd9wl+z7wtflx0+2S8nadbLpvkapXT4rTctrZN+z+8VH1q47p0Ge/O5BySoukr/5yhNS2AKMFHHg6rPH5F8/96YMTKbJljuacfLlSQGCWHdfUp598bQ88qd3y4OfeFi+/cQ/yqFDHXL7o7vJFh6XU8zd939om4Rnx2VqiKJ4wCdD/QFpbq6QT/zevRJhnr6E62ntumZZsWqVPP2dfXLgcC9NL+DdS91SSHZoJoJHB3O0mIaNPHeRrjo8k5PMmzFxIfibTaCy3Q4wxLU4873y2ktHZQYxp6G2yHCBe8jk9pDz7ULgTyBgBCfTpRv3qA2GfGNDrUQCAZkaHcGVlmu4ufrJgF4E99jSWoODCDztSA/4Y3JeeUy7O8fIEfdLCYJQKajcGPOumUzlBRDs1671yCjPrQkn91bNHk74eBZycOsPyYVLl2XdhrVkBLey/jM/xoZxgF8TuzUf5xkNDzgCR0f7ERYC4OHLaOBpMDKiu7rbabbAbc98j+OWs4P0nfGRi4zYMcvz1lDfJDVciwM3/RRzU7M4M0FDj4/5EYfBKTtBX7LuLjKHVaRRzG4YUdJJBqWJNUoRz/mFOMvQjGyI7itx9p7DXT48PADpACGXB6J/oE+lIMlnLdBnw8662Ns3zJh42F9CBi52zZoNzL8JMqz7DZf9LM7ylhVVZFLXITyngXbWbEsEbZoMKnEwr1mzSio3gP4uyJHx/k6Zbe+Tkz85JYPjM/LeT/6h1GzexDiNSNexN1kXKyUzu1i8vVOSs7oIlxtj1d4hC+MhObnnlLz17BFEozS54+GNctPHPyDFda0Swrn6xd/5BO7JdDmKy36eZ8iOoJKVSy5lcgYHsYp5EAVoKilkba8Gz5xFo4LmA8dBGKs7dcYXlp5xsnB5FtUhuZQiigaG+1aRqWkINXbW9Eqe52wyU8vzHLJt6xoD2fr9778CUnoUJzxoVuah3bUoe166IH7yl0twl/7pXz4qRY318tmP/hEuTqv8/h89ZqDpf/L6ftl96+1GM9OBI28gGlVKnPXh4OFrcuoyovt8Epx1pdxUS4MM68c4lAYHDQz1LU0SFC/YaYfRVDPBs7Z/7wlpXb6cOayu1aAsb6hC0E/K9585JifPerHhO2XzzlVy/3t2SXp0Sl545pvsw6V8hg3MFc4C7AVDwzRXnO6Q/83ee8fHed1nvj+UGcxgMOi9AwQIEuy9qFOFkqxmRS2WLTt23NLt2Mlmvclqfa+vYzvxTWzHZZ24yJYtWVa1RBVSFEmxd5AgQaL33tsMpuF+nxeS7ZS7n+zafw4SmiQIDN4573nPOXrqqePTNplQbJMQZTtWpdlf/ekj1obD97v//BoEIUQPTurVxDGvQ2Dy1tkJ23OowSZxw87S6yrnn4dzgps9OYBwYomw0imDPmiEBWXsvYnMT42thEJyMsZwiSqOVYkFERRIXgj2BJ7lOfZ/tDnMb7qiRTSyPs5wxomw0+ucwVez78v1yotB0vk5pWyjb7iS+OReNu5ERGl+XOgR1gcJGeaYNxMT6i2dZ52LOQkIyezP4yxA4wjMFt7t60UwpH3Hr7QR7yIuZM4yqazf/KAQ8dmKzfWRzuEkf5B6MkL0eweR25UIK1IRb3T3DTr9yRnEaSciPFkgNWMOp29Yfb6Ks9U7YSMNh3KX3JQ6crFnKi3FEUDJEcvzK5IXDRrCOU4XELaK7JXbN5FPKBI5hW9IQgzo4kwZRUTWT9qIi3h9eFSntiEXQjTFSzT0YoA5xvPLXhXl+ZwgvjkS4iyixBiSJhb52apXkNNYZzidNz38sEVI+gXW2wTOrqjxLM8ds+9/9yu29u5VXDAHI845k30z9o0vfJMqgx5b4GyWEE2HUMWFiqAwCcdyKDpl23autk99Yrtl1m+yHvaIl555k7WD1Jqgz0Y4rCbg8J1FjMTpzq7ZsdI+/PH7eP+DOGR/RqR5OWkb1+AQzbEBUgz6EA+NITorZr+IRnLt5VdO25XmYaok0h3BxTQVCYmcmxPSmHm8pyiR7jEEAFEcutu3eu3Bj91lq25bw5h77cCTr9rpvedYT/3WS/fBsaYem6ATvIw1aJbzAaXOzMUs51yglAF1Kau/Vs5UxRartsLjJXmF/ttk7s/4BGcIxCwiN9FhcdPkcl5KhHG6ipmPSypD/b86iEXI6hNibnXT3nHbOp/5FXT5q/DxJYJ/idrXWZ1Yb+fozrUwtxwBpCNW4NJ5f2Xpi7ZxeR5pCPO4r2cRJ1WwD2awLrfaJMI0mtCdpJw0uubTEL0FEJDOSJzAmVxRMgtKOBBJzDUmIn5KYz31I0Yc5hlqujzIWJMCxOeiuJBD7oS3avPL73z8BwdYWOMf8RGIj0B8BOIjEB+B+AjER+D/bATi5O3/2bjFvys+AvERiI9AfATiIxAfgV8bgcmuQzdfPvvjL5eXhNZgsXC1QTb199KfCmISAnCfmZY7gD+rjwxwbQHQTkC6G6Ytgb9L1a7kxwCAaVaem7i4Stu2rRzQD4CIaN3JnjknPnnvUSIriXsMooiPAfiJDBY9qf/1APxl+nCPylUJMZlEvHICTiw5L2aIFoYXdVwZ6v1LAxRNxEEiN4lctgGIuzGucRLnaAjbqF5ToKATE/n/Q96qTw0Im1GAUCDOMAsCNB+wpwRnqBeiYZieMhGW2dnZTiyx4j3lEpLDQ2CTD/eHYmOnIU5EaC6rrbEh4onVT1tcQozkJH2uRI3m5uTjhoFg5muGAPYFz2Zk+iEfaLTDxdVNhOI08YYL81wwoCKIlc1CjoQVucjPcSm7GCBLTpuYur8A51MdMlex1eqCIxY1K4WYzyLnd3XuujS2OGg8Lh9RzwFrburE6ZWIO63McRf09UK8QhbHIMDdgPZZONHU8TgzA7gqkH+pqMyZIb8Mx1NPMWBeCFLID8hbmkEkHUBeFAIzSOdpVA5mXJnrtxfi5kyz4wdOWn5VAb2kAvdd1rznLXv9jXY71XTVSFzkZ7uJbfQQNcndx0Emkj6Eq6uoiL5G3JFC61qv9trgLIAugGIUp40Tz4qrVPcHUy1uPw9ED+4h5uMicyAEMDdE92wC7l8/hJHAQBH8mYy33lIbjr3xCfxNdCanA9BRwWs5uEI9CAimADUVgazIZgGfi4CkAuHT0oinBrUM42YTAZ8CqKkethBgZhrAsIsxaWntdvoFq+ldC+H+ExiaTZekj+7B7h5iEYfpaYTM8meHIbzpv+M6ywHF03AsDg9P2BgxlBqPhNi84/qbgkj2Q06pp05g6uz8uJXXVlvFqrXc135bjSNnvG/B/u/P/tSGANk/8vFHrYx4xhZimnsQD2RCPpcSI+sjSlU9l7NzM4ybh+eUyM6RITvdMA050YuzKMW2bKTLNBtnO87PGHHgmYxviDnUj3u0tZ245SmeeYGogLRJgLsZkBG5PnqDcVrLAS0BQnAMX3Im7m5iI3sGQ5AMAplZE9SZzA/1Mqcy3MQ8rsmzamKoL5y8bMdaII2KvFZbnorQgz8TzzrNWnG1s9sS6PD84z/9fashFvrCC0/ZiRPn7JE//Avzl1fb4mSz7fnSd+2p752yTbett5U3FdrqnbWWDunwylN7iMOk43HMZ3uPXLL8lZn2+OMfs2ocudHIiDU+f8a+87f7bZA41J13rLUPf5p45Okk++pfftPqNiy3D3/lc3b5uWft85990nbeutmu3bXVvvT33+HtJ9jWjdW4xpPpzsUhdaGXLtnV9ujv3257nvk5vZmltuWa9Xbx7GniRL129FiHNV7txNHjsaraUttQVwGxOcj96XDc9en+HCdqOZk/Z2UQ/8jvs/NjtmJNEZ3JW4g977BzF67icB2AKC+BlCMK+eJlVqoE4jUrcR3l4tYbsaGJMcfxugLyNQ/ydB6iRr2jLRCMeURHbt+2jnuEYAbiWfOHGW+nj1/EKdxCWsKiVdevgrRKoTt63DZtWQ1BOYGr8RzPwazdtvsW5u8C3xvg+U6wg4eO4cDMsp3XbKfzOQ8BSg+xyMSzz+PCnkwmBnkAoiQEmbAcwq6AOEqX43RUFLFIKT2PczPTDhAfRtjSj+BBwp2qqmXmgkyK4PRVbHJFRRmk7TCCh2ZHbJHqyXLW2pkZHIJaa+VQddyO6uAkQprIzNm5SUdIUFhQ4rh1+9sHIYsRteB0HR7pw32f7sQIl5TmQzL7GfsRnl9ELsR9S+BQRxdrlLjXV17eS6R9iNf1ExddTGdxOWZCtx3eR1w1rvMYTqz1xHRvuWO3uegdD/KsNp86YR2NkCXsWZMQPdvueNBK12y3novH7VLTMdt+w2buEeskEaVJnlzWVii/gR4LtnTbmb0H6LW9YoXLa+y+T37CsuqyIdQgHHAVt7+6z84dOWItQ2578fSgTRHF7XbRbS5iARe8agwYTscZXJSeYNV5CCQYf6VJREjFWECM009Xcv84cfAJHlzDyK0UTSvPG8+x1nkRZonsMyWsh7UlPhz4zCcEK49/4ZN27Phle/KJg4hV/Fa53AtJUsx6POrEvAfnIK+2VdlKYsHHcWQnk0k8MtZmDz30iLVcGSAi+W177LHfMVfaNIKAZtZm5uY8veENPfTRduPmT7JK35w9cP9tuPan7bXXjzFf0iB1c1lDM+3O3bs4f0zZv3znSZ4Vl92++xrmIFGxKfPM/y3EGtPxieCi4eIYzjm6xH1hW7cqC8FAGWKdiFXiwnZTSVBVU2/Z9Tic29vte//v97muPu4RGjOPOjLT7SOP3UHE7Db7yv/1d+yR7fbIQ3cTe5xn//j9V6wBIn8ex+oCXaVyE6YgmEoWecvf3yWu3Jwg8uimL8HJngepJAe6zgxzrLczM7PO16krWiKDVLqh1Xcexlko4nagb5ZYbxIK5BjVeYVoanW0J0I8JvEaAc46LnimdIj2mnKfraDjNMR5YYHIX3XVclBwai2idITKLTmGiCjE/i3H7gRnjRn2xAXlQkPS61kJ0gWRjhu4lnSMVJy3MfapKGeHANUEPnXW52ezr/J1EN7qdh1HYNFDF69Lfb446Bck2EOco+zYBcR8HAvFLVMfwXlLPB17XhKu7hDu1HcrKziq8DklZCTjZCRPhH1F55YIrznF2pDAPJVQTJ26Oop52Gcw7/I7ewbnIDlNRzj4LYZ5jxz3UniNnFzkbLiQMxhLt2LPeW2dU8dGJbyCCEcEFGAPT+Lz06RJxHitMD8vgTFIYQ9XskmIxA+VaLuJj/ax565gPdt07TLc6h7OBMnM6ZB1dw7ZDTdutbf3H7aTR9uYe7j1WT/V0ZqYDGmPu/OBu8tt9fp1dNlmEFV/yd549RiJJ24bHA3aCKInjxuX/NgMZxtIRcb4A++/w7bfWGivvLDPrjT2su8VEnlfZ9cTrxwhfn9ifJCzFckMuJpfePF1khDo3y0gPQXBwtA4Pa7pJMDkF0IKQ9ZTGREl3jiZhJTf+b1d9th/+aBNDw/YD//+2xYaFRHLvWTtOt7UbeOs31rTZtkz0tnfsbAzlwJOUsYSeavIYkc54JwRvMQNSwgTIk5/DidyGHJc5/4QZzSOtE7VSSKEuzprdU6Mcg5V77P+80CubJ269XedX3697/jXI5WXem3fEQj+sjOX79R5V+dOXjcJgnWReyZiN5E/e9g76iuzLc/DvA+OWDXCGi8JFy2cabWmp/EMIYHkTMudInVBUenJi7jZmWNhnocAkdAiqSWS1DqYjcAtk30ywLNxnvSMtk662/3F7MnMpzk9Ca7tzx/ua4j/x2J8BOIjEB+B+AjERyA+AvER+E1GIE7e/iajF//e+AjERyA+AvERiI9AfAScEWhs/Jm7/+rxx6urkn8v3zNTMHClM+HK+Q6MCSIQAd2J4hybogsL5lL6+BBEiRTsHoBmdVc5ZB8kVhhgJMLXlFWmE69JfPLqDEuYH+bXol0+OmbPvdhhp5qnbBQgMIpLV/4M/CBLjhVU+lk4iPKJeAWTc3oO4cicaN4g3beYJyB0kwAaIbSESeIW0bXIvTIVgPAClA3gRIlh15ADwLkmB0b6lcb/12+3YCNhm6J/UyA74VnoDHVbVWmm0y+rSFARtnKRKX5YxEEzPYsBEMvCohwrLSkFECJaFyJhEdRqGjBygn5ZdbZmZPgBxpL5fnp/cQ5k0mnpg9CUmzIJwDIVJ2gUwMgFA7ko0H+Q6FbAwmnA11nGNcDrRQBFHTcMr+8SIA9pEQSUXeD3xARiEB07sMAu+vRwwZaV5TjEJ7wmxJoMJLhOGNsJOl472vohkpLpqyyBNBmDwFXkIS4b6CA3BHsWccoix+fnGT++513XsgOivTNoAuFEmqh7zAvhWlUIgQopEMWxuRSrx8+DDV2+MceqSoqs+XIz0bkBu/fB3VbM4E7QgdnROGknGzusnUjBAMShCJZMyCNQcZwgOJwBBmtxBG1cV+L0C148c8UuDgvEk8uD+Qa4LIBcXcAJoLngrDj/AHFxfqUoohUQd2gAZyGOFA/XEmaMFTOdDrFVDqDf1zdqbS1yIRMBTXRyGj2E2TiuvNyT8dkBCEeNnZ+pLMAb8Jw+NM2PRF53ASBTY5CZTgwzdj51CZcQPVlVWW7nzzc5xFcpxFMCbo5EyGj1987OzRI9CAndMkav4w12+z1beJaGbJS+Txf3bX5q2q42d0CkJxBxu8J8xNr29ozZ8ABkK/MlhzjcDIh/RSeOQUpl4pjJrvTahlvqcc+k2wv/8HPb+0o/8aTZthOi0e1doC+yk144nhGQywzcmn4cQAJZ1f8rkLa/v9sGuyP2xrFhu9o3b7XL6CFOxskHIOzPKoJ4I+4WQmIMAq+lPQwpwPcB3M7q5vDhAVz1QP74ccmXMN/k+I2ME7WYFYVI8VgnLsHefgkzIHUV0wkYnAJQm0WX9dpKCBZA796rbXa5c84hz9etqWDehOkz9eGW8dsI0bsnT7daZmKGffq//YFVbSizZ5/4sYWGE+2R//oN8+Y2WWigwX72X35mh08M2opbNtlNd2+C8E+x1oYGIpS7mA/l9twrDXYYp9+HHn6P/c5HNljpepxwRJu2vtJn/+NTT2Mgctvnf/YZooCX29c/+TfW2TpmX3z2azhRL9uX/ug71tkdtL/+fz5sF5tOA7aftc1rV9madW47eLIX8nbAtm9fz/ciXuEpuvXe+6yv/QKxsocgjjbbkaMtELV9pBEQNZ2TQTz1cgcIH8BVO0oncFZmHiTDPMD+BM83ncaQ1UOjPRDw6fZHf/UxK1y3xmyO5+Vko/UB8o8hpLlCV3XPyLxV1ZXaJtzKC8RHnj5/wRGX3LX7Pbjp/JDyzczF8zaMgKSwINu2bFnHOjOL8wjyf1WVVfMMROkOP3rwrL19oJHlI98ql5VAns7Rt1vAa6XTDXwEInbS1q7ZDCE/B4E6BalRhrOpG0J/mBSB5TiEy1gX5dJKtiOHLhmGW9aUXmK90+22W9fijMNVPklsKXNlemrWiXRNIaFhgl7OCCC64pQltOAJc/6s96LnpqiYCGZImXfddOPj02iJIHxYD0Xayk2ZSgSzIpm1UhUU5PB9IXpelWSQjYgjmetsN5+6q/k3Nx3ZBcQdLydKOYvI5QAE74nT53l2Q1a7fDVxuopSTqWbeJkdevO4HTx4HLduke0idjcbd/3RY8fsJPHQxdmldiORwgXVfivdug4SC1cbe8GBfScsDRZrx/oVNoU1sHT9FvNkrbKDzz9vB156zh79gw9Y3fa1uPbG2SsSLTA6YFNDfVZVUGZ9dOnuw4F+030PWvV732uLpDwsRrpsABfvXMeA5UOUTUyO2DeePARZGWDeILCg39dDr7VBXqmLPhLU3kliBXtiKQRsMdG8C7idAyRHTAQ91suzO4nzH0bYIQbdEC4ix2SgE+GnLUQ+UlKR6Qn2WQpfEyFF4abbq9jzKuyFZxtY1+Ys0UMMeIGf7uUSC0yErfUSruayQuZBul13Q53zDD377E9t5Yr1ON9r7Jvf+j5igFX2ex+/iTnTZ4ffOoED1EOP9qIdOt6M8xtBDWvR3fdusQ//wb10dR6373/nVZx9CHoQEpXTZ1lIJPYZiPFFSMa6uipI/CRbtbHcalaUQ4ZxH0+121M/OUkfqNaaRdu8pdg+/ocfxOF+GsdkI8IaBECkSNz7oQ9Y5Y5Ndungs/bVz/1P6+2g0zsV8QF7900bvPbeO99jB9/YZ5cb2+loX82Udduety8axx1bwL0cgRByjje4cxPZU0PMYxGAGjwPTFcq63gOc7asIMZ+wp7NHqmaglnIW+2emZmZzFvG3oPjlfVRNQwYx3GGz9oAhOMMIgKHvIUUDnN2wm8Kect+SqVCEn93I1jK8YWsrob+YWLt1cMuF6tEbWH2pSCqOZ13giRNzE+5EQLN2wDk6jzCiJh6ShELKLlDoq5C4mGriiGkZ8c4Q3AlvJc5otNzIZ/17CvdIkwHgQuRwBxnlWAYEndkzHGQpvnTcSmmI3wZcs47Ol1oPs7g0tV1KN1E1xXl54nQEzkmcVkspnQOpZp4Ed1xhqGKI0JUsMQHWhckglrAMSunbDI/38e5SQ5eH/Nf4qeJmSkEIuonZbXAkllYnIkAI9Hpuw2zbqgOIQrBp/U1Gcf5PNc9S8+xnJqzxK+jxbAg36vkCC9uaCdmGXJX51R1wXuYXwWI9ipIV9azIlGHC/FXmK+9ZleNlTAPjzMf2tvo4cYBLAJSZ5CFSMA2rc2m9zuTFIYi23LDdrt47KztxS0eWnBbXz9rF324NMXTd06yBcRhEkTpTXcg0Nlxi11GgPDGqweYGwHbsm2Z1dGvK7f/FGvkxvW43RHaDXQhsEKhMYgw8Tid04M49bNzShifZH7GDGt50EKsjzll6fbwh3Y7e/d51qx+0hWUYuLLK7KD51ptGOFloiIKGK88zqZTnMej/FkiuCQnTnspVcVZZznbyyXupyokxOur/3sB0jaBc63ENhy7mYOIPmDmkxBX6netI2HWZpHoSRDGMX53nLw6h2tOOASs+m1/eZp0zmVLp8tf/zynLccdvfR5nW9F6C8iWvDx88sQwRTl4apFvOKid3jFqnqb4H5f7kawM0jtAyKfdA6/Xud8J7FpgGeUXnTnmSQ2m7knpYFbZ0YWQon6mO2cV8YQqiEqwVmdits5GaGZOzXnf3xvT+fj8f9EjI9AfATiIxAfgfgIxEcgPgK/6QjEydvfdATj3x8fgfgIxEcgPgLxEYiPgDMCo6NHVwSnG77ijfXsik0OpXY2XLU+QKAYIHAQMGoch8akotMAxASwLACgJkNiyUkhiCoZYhWrLOAxACbOltWbcm33vast0z9tiURpLhBXevD1Xnv1zS5r7Jq2eUXwAv5HiUmTTRb4ESKPqFGif5MT1Te6pL7Xvwj7icECpaTSTwXhpvi9ALGR6uGdJr5vfBbCE6DWwYgE+jiq/qVOriUIyGlb+zXwaEnzv0TeAmjz7z6A/mx/IrHNiQCEuQ7IIwJXgJPIP/2axcmxAKDl5n0LpJUjR66W4WF6PnuHHRV/MY5HAZYi76aJLxZwW1RUAukZcOLkROLOU+YbAeAqLCwEVARjZmxFso5DoIkkH6O7chYQ0QvBlOlNsuJcYkMBu8bo2J1UryXuFnXyqn84SY5IemsLS7Igwipx28ZsGIIgA5eGL8VPnyvuq94RxgriZ3k5nbeDuBRCgIlyYwFe4oJOgSSWoyIEwSBwWVF9/9Z5++5jIuetQLua0jQcyzDeDnkrZyrXwrhU1hOVTGRtR2srJOqoFVblWgZRgzn8rERsRm39c9Y+wPudW+rM9eAIdXnVwQjUF6Ffsowo2GUZJHBHrIOOxG46+7ywtAsAb4KMoxAwImYzcO0qUtalnjwuLoP74wUklvN2mL5fAYYC60QE+XxEGldUOa66PnomZ+geToCYdROZ6OG9+CHrS8oh2Pm6GYDvkZFR52cUl+Q6sX2LRDNr3uv1FGUsIHuU/tja+nyrX7ncrtBd2k30YSmO60gUdxRgoxwjuTgkQwDchw9fgjwus9vu3sy0modETLI5HGsuSAA5FsO4p9yp6YDaC8RxD9sIcZVFhcWIBLIgMnIgVX0QNYzzJCRXboKVbs634vJsm4dQ+/ZXGuwAEZ/X377VNu8kQjcwjCuXAFIiBL3pkKIA7jk5mcRM41KG/J6aGbcJYtEPn5uyX7zdRc9ztpXmQbLyPMcAp1NxW3pxrczyfPUOJSNIwGWsCFLINT1TScR1MmSApBBkeZAXRCqHiXBMhbzNgADoGQpZF+Qw/AWdrHKLyzWDe4vfi7jPW1cU2yrIma4Nac0CAAAgAElEQVShqzYJMVhUVOaAwagdWAGYj1lup+P16M9P2Didj49/7ws4QyfsC5943NbVPWCPffVOS8kYtP6DLfbZDz9hYVeGPfTIrRDaJcSCzljzxfMWnku2k+cn7eVX2+ga9Nmf//VDdtdjtQDQEFFJ5db64in78l/8sxVuqrfPfe1T9ovvvmB//+UX7PNf+7Tdcluh/fTLT9qPf3jePv4n99vu+9fbE9/7iS1MJuB+K7LzEM+NDaOA6H7bdm2F3XnXbuJ+B2zfmy/iIq1EkFCAWGKEvslx6+oZdMiQ7FyiuiHnwhCnAYQm6hoUASQys6Q0w1bSh+3iGelob6ZDlnXzPbdbyWZcn0SJBxou29t73nTWyRvvuRdnndlwd5MTVZ6fnwdRO26XIJ7UH93Wjct7jGjedC/OwjJbv2Yl/Yu91tGJG5s+3mXVuYgN6Illjr/+/FG7eHLQ0lmzlq+q4Jmfx1W72Y4fO2UH9p/h61ZTFTnlCE6qKun2hQO80Ihjl+SE6vJce4hO4fodG+xv//LvHUJMscZrN5XgyKyGoI3wHM05MZsSEUjoIxHL1MSEs4yk8ZyJVJphLQvgfh2G0BaxVQKxPx+YcsQyLoiYoaFRCG7cX4ggRNoqAUEErtZkucbSWAPkyNf6np2Va728/76+IVtG/G0tEebZOT5ctVX8QAizkX5IvRb6zOdZd1IgRXgd9p9rrrsO4L8fAu8IpFCK3Xv/nRDuaXb+pEjALkcU8p4H7zY3e0NgZggyKWAjxMK/8Pw+K2ZufeSxR3hGhm0WwqByw3U4xQ/Zs999xkoQRXzgDz5hAyPd9tahvTiC6RLedZNtuH6jTbZ12hUiqjfefI+58yt5UCCb2DvbDzxl3SPDRKTfj0ihwEbocf36F37Amua2iwhAhghuSIBsjhF3H4McSYzxZ4guRfoW8dyUF6ZDbLMf0t09teC1nnE5Lom2lcDKieCHclMkL8+xgm4VwS83qUt92USXX7NuNQ7ieWu4fMp27LxGd8oOkqAgoisISbmM/uAYE7CvDUIecnJlndc++OHbbP2t19vhXzxnp05fgvS/zfbuO26NiHce/8KDdIautzdfeAGycph45DI7dpqe6bOtlhTONap/7VN/9ZCtvWmbHaej9h/+7inLTi9kDtAdqqQC9vpRnNMpEDdajzdes9ZWratCeDRik4gCzp4atNdfvsJ9h2zhayVsKICcnJ4awEEM8TfA1/HcfubLf8bP2GgtPKPf+NLTdvwSpJc7E9HKCF3VRU708TzxvFOcXfqJBr7aw/6B8CCIwzDGfdEGk6Cuczk3ES4lQvDG2AfkkE1FAJXO2SfbN++IUbTeSoCg+G8RYkmQW4lRzjS4XXnTSx3hMRzhJG704YweInUhAJEeZU1YipjFwSryFvGK42aF3PMkBKyU6OiN68sgs0gh4WEUGZ/kSiFJYtZZn1VfMc177WWSTEVSiMqG2FeagwyVckkSEZ+fTiQ/Yp6ejk7ECzl0PeM65D56vaoHoCaDa5Z70o2gRN2fEwiPZiGDY5FknjUfP0ukb8TqiHefgujqHZ4l8QTylUNMCiK0REh0dkjnTOX0o6rzVvQY7yvNG7WKQlyQCKPkfNSRTB3ZqjdITMxjzyQeV6cPUlAinFWU7pEFuRbhvBGCoA5wxtAc8HIeiuCWnSKlQeSunLeqiNB64ESzw2pHZny4mucQG+LERfgnd3OQ82My5zJdV4x7oPOfIprVo1uAaOiDd9WxR+bZL145SnrBOAIN4sGrmDt/+kd27liTvbnvbcZ9SfSQynlhnr+4INwzc3B6V6XYgw/cYsuqauzk8QZi61usurqc3ud21mPipeeTrAeCcGBw1Om0zyvIhfBdgcszjUj3dhvgvKY4bK39WjQjrIE3Elt/7bYN3O+YdZCWcepMM+KgywhPkliz0zljizBlx5yhc5jDmz8nka7yatYAv51BnCPHdUltnf3iwDnSS3ja6SYWAZqT5rXeUeYPaSk+UkWUZOIQuOzPLOG8L6V+MM6cy1Q7McPZlCMsL8e9ZN0Ugas0Hh4I1miJ1DgTMKphp3dY1ls5Z51RdqLZ9fBozVZvtA55+k2izKWeXH0nc5/PJeuZ4vsdYQnPnNZDzd3UJPZLiOoi9ts6xCku0g9SEXuVlhQgFsvBLUsCBGnQk1R4+BGoFWSl0i+tp5LqEwjqJEhsPVc6t4oTFkGtfSQ9nbnD+bq3b4oI/UHWFMSBfE7Co4hrbuj6G3bVffy/PDMV/8/D+AjERyA+AvERiI9AfATiI/CbjkCcvP1NRzD+/fERiI9AfATiIxAfgfgI/HIEBgZeeGyi5/RnsjyB+sWpgaSWk8SwtkwA3qUByuEEgniYgcAECQIMIXRYsWZONK2U+3L74VIB0JoHVErOiNkdd28FBM4B5Jq0GLF+/U0h2/9Glx04DuCC+ymIYxJviePeTYIc8nkixOHhbMCllwKwkgDSo96tKIDXIsCgC5DRJVuuogZx2U7TQzYKCE8VIcCjQCNASvWtOZ1ZAHP6pc/i6NDHv4pt4+8RgZoQvWBQS9HJdIoVQEgVFuQ7oNPoKGAboE8O3WQibEXABACWx8bGHTI3IyPDAaaGcXCN4qLLhnTIz8/nc3KTzDvfK3eDekxnZ6edvwu8EnlbWlLD5xaspbOXiEfF8+JiBAAdpbtuiK6yBaJFvbiN0ighrS7Kdrpz57AZd3YO2DBOzRRAUIHKMkT46MDLSE8i1pVOVj4xMTbI63khOHNsCndPF72CirrOK/YBaEUgOOhHncF9IvcQIKWczCEcNBHI0yjXsggwJ3DOcUW8473V2IkAcMgTgLkKXKdyBRMUCdi4BPpGGG8fnXt5dMOODA3g1gxbDa7DGojlRFwlPrpsAwgBGuhVFnA9pi63BOYMzuFkxtbH/EnlayrK5dLx2hR9vQPESUcBNAUGavzkoBBQnYmDJBfiSeMbIKZyAXI8CxeOyNY5CDP13CkqTy4oAbrZ2Tk48wCMRxfo2AUgxW2dQc9oCYRHLp26ubk4UnBX9xG/J1etcN2KqhKH3IzJzQao6QDaE8SG4gQK4x5atiYHoDAD8mrAiYBctQKHJWB7YHbKiUxMJeJ7AVDz0sUB6+jupgM317LpQC0ozMMll2l15RUQaTimiF/txZXZ09PLPIdigURXr6cHB8yymlK+r5j3GLMRnMPJ2R5bsZMI5Vo/iOeUvfHVFnviydettHqZ3bB7FdHFRHbi0AwFXObLhNQGAE+lTzSVKESBtSHuySgdkCeuBu3Zt9QxmgRxI/+JYsqJaoaEUKpk/+AYgg2iVBcgAugLjgHaKzZy8Z1OOj9gbi691j6e1UjIY6mZuOkQGQyMRq2bWG6Rt4qShhYG76XTGMA8E3B1dUmqPXzXdluzm3sX9NrVU622/9UTAKdEjaOmmIlN2ac/85gV1G6173zuczaFw+ZDH3vE9u150fb/0zn76JcftS0Prrb2M2ft25/fa1ePTULSeWzT/evs7jt30h3Yau3NV4hBX2E/+f4ZO9oybLtv3mif/vP3mr86gqsY13BWnV3+0VP2d1/YZ+tuLgdMX2Vf/LuXbfvtG+zLn7/buk+ftK999XXuaYF94WsfBdhtsrffOGYLE9mWS7zsnpfOO/f9nge38x4hjFsv0bVZaevW1rMWTNnFxlaihEkrGF4gghOgHHeo1iK5y4OQn4penyBWXe6nFWvSbe3aGtu8fgOOuKi98PM3rIt47+rNpfbg3XdYUXaanT52mPEM2Vo6Z0tuut0WeojcfXOfLa+pYY5k27e+/iOuga5l5n4GzsVlEFLlZfnEa+MInRi3Y8dOAG5HrKw6G3dhiW1YQz/3eNie+u5zxN3OQ3iVakmnx3WtoHN7ExdqcI41JQfRBM9bOs5gxbR2Ekc8ihNTa8Ydd6yzG2/aYU/88AVruzps9fV1dFwDwEOyJBDZKWeVXFhaJ7UuDyKqGKLjV924NVy3CN5B4pG1Vra2k87Aul1VVch1SHCA841ndpye2Rl6uOW69dCVrfVHYgznmogt1rVmsNaI7O2jv7SHcSlCPLN5F120OPj0mtkIF4oQ44SxjIVxkfV3DuOiG6TPlW5y3Mq1RBY3tzQjoAnY7/7e+1gj/bb/lZdsw4b1TmRoiG7NjEKeG9xqikk+farRmho7ceDn2f23brFRBCrJ3KON995vrUdP2jc++3VbzTXseux26+Tn7D90lPtQb/d+8CGuiVjr0422ANG08pY7nR5LSgnoHQ3bz7/1jwhJUu32xz5pyd5SkgoarefkQbv6+gW7Qpf7iY5Rax1EpCSSDHGUxtQVkeBhjjha3J/EC+fneJkvIpamIMaI6ae/cZ5naooA0BQ6H+XqFGUbhtBwzKOs8UHc4Vm4HL2QjHfdsMXeyzPw45/8gv74Ubv9PTdba2uPXTjf7RA1SlyQQ3IRYnh6eoYI12S7/qZVdvO16xFizdMf+xP2gVzLy621l17eR6Rspv35pz9k8zMD1tfZyhqaiPM/wnxstq5e9ifi2svrXPbwg9fZspIK++ZXvkdPL0Qk+0oUx+lK5lQm+5gHN11rS4tt2nU9RFmBNV05wX7opQN3g5081k6881vW3DMDWRezrCLmQxZEj8jojWvslecO22k6m//xX/7Att13p3UefNP+++f+2Vo72QMYjS08DzVlGTZMZO0k0dlX+8asjfUrgXEW4eQYCLULQqQ6ZwlOQosQSyKakiBzyyD6cxARuFi3ZG7UvPQSPZ2AAM0hQ3G8enG4ywUeJW53iUGCHGVf7mWt7ENcBcUEwa7vkRBJ5K26YZfmOx5b4n4RgGW5bMPKfCfSdYbYasWZu3GAsx0jyBrFHZ8HQerFGTtlHYwxL8/PcklP5/SuRhNmWH99VuzPRRDRT4x4DhUXkFzBOe6rCFWleyzt44n8bEWnN9HtrfUqO6/YEeDE+Fq2XURn+TbIv/cMT0KSSrOXyhlPVRa4HZ2+2185b3VWUOy8KwERFWNQUVHs9Mbzjh0xEZnINk/EsPqwlaihf5ujlzjKhfgR9CgBIxmSWmxr2LkfYc57uE7Vjc3zqx5aicfSEKwkqi6CAYkoyp1IYe6QjUDqLcj1rr7dpbCSd86CSgLWOVaiOrP33VJOZP0u+9nTb9B9Te83CqWM3AXEGY/apXNNxCJf5iyaijBihu/DAU9lyOxkCqkRM5abrySKkG3bspFO95U4PkcR7rVyf3KctQa5F3PYb+fOnLPWtmRilUcsh2enuKyAc6LIXe4ze0JhUZ5VIgDr7+m03s6rVl5MDcWq5VZeX+REk7/+8mEc1okQ1wgpWQMTEZ+kJWWw9s2RbrFgDz6yznZsKccpfJaKjhHLL622vRDPXZx5fOk5Cn1GOLZoAzjgw5xTUknYUGS2ixQctS4vBFnjOOOnZ3j5nM6EEq1xEOKMMLsw66zrIm81iOpy1pzW/dHAymkbRXAo564zoHwkMk4SN4owDXN/VQWiOS2ymC6KpXvBWiSRgQSXmsu67yJu5Y7WWdlFv3AegsRlCOlKnPPUrOUW+Ul5WMa8n2B96rdJEghirF+51DjkUaXh5nwY4L9BQvw8XZsqeCNSEkGQ6xwvgUUmceaTxPV0dI9SbcH9dkH6ctabC8xE52Lhrc/tH4ABj3/ERyA+AvERiI9AfATiIxAfgd98BOLk7W8+hvFXiI9AfATiIxAfgfgIxEfgnRFoa9ub0d917st56TMPZCcOZA9eabKmM102PUGPlDfX5nBYjENcBiGuFJOWIHssoElUcXSAJC46WxXFN0N/4RRgTWV1qb3/0bVWWpdqi1N9tkj06eVT4/bqa1fsWDMuMfW1mdcB1cChLA1w24dDIwv3q/pe1XmlvrSYlPsAmkl0WWEdwkUiQteFQ5X4QforA4Cu6hJUFKDgcJG+6s5KdPpbAYQAUt8JaPvlvXY6bwFz9HUuHBpewLqsdEjJMmKbiVQL8R5FGOhDXa/qXAzgzkmV+xdXjwNgqUcNknkBUnEWsk2gbib9ZyIeIrwpOTVTPcS2gU05vV0AqSIVJ+lES0z0ESk5bf10iiaGcQ7hAhXRBXSN6wawEgwMA49lpYatqigdFxJALeM1MTFvpAI6BLY65QpyswAuIXkBtoIwZokAYYsAc4pN1jjN4tbs7Rq0eTkL/LgOIPIEoE9O4TDgfadAxMjpE8ElIVeJIOr/iLx9d+AExDnxwbxOBu7VHOKY0+TABrwbpScvBWKhojiPe8G9ARzLov9yA1GXyQsQ+JBYKQDIHZ39uAy5/+NR3LAQDElBcGbGLj0fYmbM8um1c0FOwys44KrmmkA3uWxEmibJtQ0IKSI/lejuCDGhoYU5S4cA9+PG0YSSg0TXmchYTkKG6zVCkN8R2XC4rxl0/GXlpeH4I0YPcjHAtc4oIhDwMooTNAhY6YE8lwu0iB5kYX+DOLnGmXRRnoMIQGVFfR6gaArkVbeFcaquXLECcNvN1wLwh4jPxiW7HkJMLqufP/sql7VgVSsr6L5NtWxPKmBqzLogRzIgglLTsnA20U8JEK1YREUZKurSDygtQLsL0n4Ex2TNinqcT7gol7khIcft1Etj9oMfHsSx4redN9fRA+eyWeZIYBbAHLdXNiRjTp6frsA0QHjcvZCwbb/Yb4cuTNqrZ5gbA1O2smrJde52QUZDLss8c+Vqj/UNAdBCDgYhJsIBBiBGyKqeM5gfH4WMOUQTerlOvNDUNQMgM2FHcH8Nj+D4k/MWYFozOpJCZCROyhQIzILUGXvsge32/scfgHTyWxf9f/uf24+rHK8M7qAxSDa5yK/dvsVOHbpobx1osE/+5Yfstt/bbUd++Lf25kuX7QGIsPpb6qzrcIu99N1j9NCOWSe9gtuuWY4j9Dbc/swznFb/+Dcv2ivHZyzC/f2L//aY3ffwVmvvPA7JDGFfvsqa9x2255/4kU12uuxoI86dNdn26T+9x+oLFx1C6JmfdNjH/vj99oE/rrOLx/fbqQNDlk7P6gVcyws4tq69dTXO3pgT5anfRVTIXX/6xHmc9ESnTuEunWIu4YxUB6DWhKj6AwHBx+jHTmMtufaaCsgevoYEgWuvvc2qllXjcsaV19ENqNyKg7qT5zgIIVuFc2sMgB0iE6Jm56b1iD7MXiN6860Dl3Hts0azhmYzt/ILfZAFxFpDIuYhWtD8H8ZhxCplpbhSl9eVW/3GDdZ85CjOSq6V5zCCo1IxkvWr6ogebrPBftxOBVlOeoAfMN/Lc9WOSEHkdDILT/myXP491zo6eh136g27dhC1TaoCzsocopyjrNeKNZaSRsKLJMQ9iomWMKK6utIB2OdYM3Nysu3MmU4bGu5lvyiEOMBdpd7vWT1nrNEIA8I8fCJs9aHYdpG5BXRB5ubmsybjBO3tI1K0x/LpUL7ltmusqr6A9W3SuRdlpWXmBqifQ2AzhpM3IsEPBPQ48b+nTl9wXL2Kgy1FHJOJmKOp6bytIQa5uKgAV1wXn0u3LEQxw73zdBCTfMD+l8+6UV9faSE6WF2sy2tue8D6Gi7aT7/1LxDg623D1vVEXXfZVfpht99+v+VDMk5eOmkHn/6Brbn/djqYr0cIwPX00hlMhG1v52VIyUIrrllpvYMTduTVoxbsGbCNOEk7u2bs/JVha6I3/mIvewfkSZLIW4mZcHRGcGzHEAG42b9y0l04zzwQSbgNibpFz4L/DEEQpDPLv7NnaR9U360c8TH1qyp1AjJljrV7RUW2PXLPZmJEB+3tQxds4+Yt+jG42+itZe0pKiiGECHelnVxLjALiTRDdHqh3bKlwu544Frbf/iAvfzyKebRCiLXBxB6DdsHfnc3hFIRe3vIxhC/dLQHbf+bp+1K9yIEFqR6bBoCKWgPv/dWy6P3trm1DbfshJ2iF7umqsh2bN/BXISY7+y0grVldLuv5D4Scc9+UrMMdzqxxs0to3aQGOVTF7txi0LiZOVYCWNxM9Hmm3bU2z9/40kqDwbtyX1fsuw1q+zHj3/Rnv3pYRsMuqwwM5FI4gJceCnWiZP0aueI9ZAk4IY4dPqBnR5aBk0sKB9u4pMXmctuiEYvgrMSCPNciPN0fl4yn4uwfolgVESu0h+iivsP+83FWpnIOqSQYyRTNj5Kr/h4jGhrxDtsSSF1EHPOeJe8jbL/6bmRKxHDruVCnFfmaz7LFSnXKokQidQd0LM8MDDJPpELeU+HLqKv81fGHEJrkd7fJAnXmBtRzk1uBBNFfj/7WZYTRz1Pf66LPbmggKQLhATzJKRwwGIfSMX1PmF902l0W89zzuMMw3tOo1PZlxzEOQ+JOR9CaEY8s9yVXLdYX4nAInL7/kfkLcKdRM6JqRDbXs4c6XRxZzJubgR5Xr5XRKELklZJLhPaB0Xm6uDEBFQVBbMcMpR4ZZ7pGAephcAEZwSlGeCQVk+vjoaQfImoroI4XRXH7CI6exYSV7G/ATakAE5qhwCWxfSdp0FOYNVfcOSA3EMYxpkO2ZNz39OzInYdz3IXPeIjwyOsrblOSsQ4QsRE5kMQd7Ob2oDyUj9nlhSEYSM4X8ts+3Xr7fzl4875NTM9E4EW625xBdebZB1UZFy40Mw6M8C5dRFBFeIWyMUgZ5g81s0tW1dbBcKDMeKp9+45zNqfYLfeuQZieL11cx2pVCecu9xhxy+0Mg6cwdCwTA0Qcz0xanfdVY6AaTORzG125dJVzgd5dr5zwi40D3NGzEWgyJtE/ELCMGcMBJKQ9qlEfXu8cs6yXiAeCiPiS0fMJsd02Im8IR2H8/VsZJrPqSKEczlz2xFzMA/Vox0hWUHkbUTELSvKUvKNvm6pasMRYCpqW+ysZhjrTSLzLsr500nd4HUXqCNhejKBOC8wBzWPFM/t5+y+oshn+VxnIteeXZplZcuK6a4OWAvEOHo7R4TpVW8zHedy3yodJ8I6KalKhD/L/R7jvSTwHPgQg2RlZTI32McR8KjbOeCkBfmpOUB06k565meH+h5xDuzxj/gIxEcgPgLxEYiPQHwE4iPwWxiBOHn7WxjE+EvERyA+AvERiI9AfATiI/CrEZieb7zG5i78ZWKw+c7AwOWknsYea70MmIb7Vq7MaZxk4/RvBnEjJkCoJQDOxBJwRgK8JAKYqC+VlkJ+QSLNhOyGGyvs7g/usAwvUXSTQZvuiNiRN5vt5YNtdmkghNMOIBmFfgoAjB8CUnxpDiSqgC83ZJ1HxaaQiwJfYHucqEcRrrFFrw1PRonum4dcAugBNHL6SYF+lsjbRH4tAaAxACB5cPUL2Mj5X70X9XE65C0AqYevyYTcLCkCuoNUifKPAhPlCk6WDQEQdHp6AjIWcA+ATxCsm/cuR6q6cRVd6Mb5okhQAVICIRUdKuLXRySoOmvnABLHx+hBBXCdmYJI5L3PE6HoxjGyCLEnokPXJfAqgfecDjmZlYGjlk62ReIFdS1uSLBZAFQ5ZtyAmxl+OlhBTXML6DUEABU5mgA4FuL+xOSEINZ4ZGAIhw8eZ0B99X0NDwW4BsAtHBVyC2ncRNwqylXju9R5+6+dt7/+jMgFjVmDuGGicHNSrSQ/A2A2RgTwoC3wPmogZzIzsq25uxfH36TVQxblEl06TX+bY7YA6JucoFOPSO4p7uHInO4hwJovYykGFMepwEDNn3QsKXLaikhXRKqAVrmAkohQdPHLAckVNQhIl8rfFVUcA6idh/mVs4Z37MRXetSBFoTE6p1w3EJp2fk4C3EMAb76caUmMhZRiQIAIBVtOAGBoCjHCnqCN6+rhaR3EZWMUxA3bwa9t9PcW/UNp9IXfPHyVWtt7rWNK9dYIeBism/RhnEtZRe77NGPPWYJRIG++NV/sWPHz1oO0bU5ROWmATKO9Y/i6mmBgC+xdRs2QZrO4STpdlw4WQC56uydZvwENmcSCxtJwlECuVxVVmzr1hNHXTRl4xcX7MdPnrJLLVO2fketXberCiB0EsKD79OY+unzqyq1mloiRcvyIEtwfL1BNO7RVjvZsmgn6N4rqUwB+GT+Q35nZuE0BhxvbOqjfxbAPoMYcPqnF4MoJSBuBJ6nyGXP/CCp1LwQFlwSoPgM7hWXjUOeDIxDGgmYxSUk+0yIMVbEuo/nOZHI0+u2lNof/u1jtoL+1Fhfqw1dumIH9x7DQcQzFiS6FHBchh8PAOvkUNDKaivs01/8hOVXTdreb75q7Zfa7ZE/fBjBhd+OvnCKmOd820vfbAuOpZvv3A65BsHJPGk5NGQvnY3YCBGX69ZV2G03rbRrr6u2gZk+W4ZLNgMSdLzxnL3x7f04JIfsAq61Xfdssr/663tMqQP/9Y+ft7yy1faVJx7B5dhlr/34CHNS3ZK5tnf/CfvLv36f7di1jjjLt22UWFyRjzXlJdYEkdfSNAzoP2cDvcT+AlSHeT60jsihrWd4nNjtXNzXqyAah0YGccIT6UwWZhF90XUQg34/0diFGZDopyEiB+3WW3fhqJ+wF59/2cYgTnZs2mL52XlO/G57xwQRzay4uJnyc1NxximmmTUZx14BnY0F+YU21T9lrb0dxFvjMsfJf9sd1/CMeu3Qa2/bhbNdkMlE4cLw1dYuc0QqwtkLcK0OEzecjbtQpHI7vYBDkIvJdKgGGd+xiRFHOFFZVY5TtR6C7IJ1d0xaZWWl41RX9OYsLnTFRq/fsAY3/rCdO3fB6Y0WwbtAdGca8aijowgK2tuslPmZTSSo3HMSucgylQxDME2v4wgEfZDUgzREI2WluCWX1zmuwEsX6Rcmoj3JFbQ77tpq19+6DaKSuGeez3SIjpS0TMgHs6sX6OYl2ryspJJnY8oaLkKMs4+pd7ysooR102UZuBvVpyn3pOLXy3AJVi9fYd3N3XYOMlFriWJGV29YRr91lrHwmS+3wg4+8ZSdoZNy5+0329bdt0EuNtmB51+wOx/9DORInr3+zLN2Yt8ee+jOXXp45N8AACAASURBVFZ3x1Zi7PusAzdfMukRubk5VkY3sZsxGj5+1E42NBGZTq/wijqHjPrR935m/S0D1tUXtNPdYRvGmQ8HxZ4FOUKcrVoHIrKHsl8oYj8rDdKeftEEXGcan0UIrzE6L7uHIL0ZT7mRsck65K3i8WPauFnvUnjmMyBld6z22+pVK+zMiXNEcovMQiCTnkC0cKFNs39NELObR7z1HOvBAOu9N8Vna4ngfd/7b7f07AQ7cOCI7UGcFY1mMzcgrUroQd69zq6/cSUEi8caj7fS033cTjYHSdJgf4XrmRwdtJUQqH/0oUeIeg8ynzvszddOIEAJI2i4lnWhl3m53Lommvla5jhJGB2tlxE/kF7A3rJ+Y71N8l5/9JPX7PCxPkQ6rOusTUX5aXbHw+usvqzWfvhP/2Klyyrt3kfvt4H2DjuPg/pog8ifEUjgYtbbDDtHTH9zH6Q03cnabxyXMsIs7Td6bpUuwikIEpE9HRJSde1+1sZ0xDUosCBnobe4N4qSlXAAzyi/s6fwPKk/3RFxsRctci6ZGJ8jBps9cyKKMxo/r84wEqypfxTyN8a5Qe5oVQvIpOhHdJNDRP2yag+OTS97KJ3ixLCHIZ7mqAOIMSl8KaidEIa0dwWI66YjmX+LQu5zvLKwroczRJ6EGFxkSB2gnA0w6iNYI1qfSNqJ8RGINtIv6FNvbuu1qyOKzsUjy7X5WLvSEey4INv97HnTpAjI1R1UhyxvS32nIumWYnOXRAIicR3RmihpxeUyPkmQgAXZbpzi7COoTzw8zzpL6EzgOC11bRJrsL6oBiEZ8VWUDXGBOap0jmnI5KD6bWG0vZy3kiGwda6SGMTNeUkiv0lIZZ0fHLc+Pz3EuibRx0zM60SIRxwXrjpRuV+IqBT0HCP+OYaLXZ3QPvadZJ6vDIRpa1YUMQdmnFSOVAhCJQl0dQyxXrJ2ccYJE+1fhtt7I2cELwfJMao2Ztlv1HEfRZTXioO+urLCOnB/JxI7fMt917O2JVF1cMEOHaZbmTNOIu9rjutbVKIAYoLV9RW2emWNzTBHWi51misjYqvXVHOPiZZmDi4msy80j5NgQqy7yO+kPHrsu6wU0dGHHt3lVJCcPn6KfRtx1EQCe3w/Z1NEKESuh3Etj8/LPcszjyBAxK2c4nLiqi9YcfY+n9eppxBRq31A80SGW81lnZ8lShAB6+HcJFI/BOkZgnlVxUkyZxTH4Kz7zRlBZ2Q9D8mQ6lpvHKoWMl5d3eEA5wnnLM/ZkHs4x9krWSEVinmXWILzVRmE7PKSTLqlA/yskJUsr3V6p1s7+2wSUjzVDXutc44XMRv3Rz3LikBPkFsb966LSO1E1vgwr5XEOdnDn7OZ9PM8O28fIwWB5TCZseFf+Z7UvmtX19X/yddflYoh/hEfgfgIxEcgPgLxEYiPQHwEfisjECdvfyvDGH+R+AjERyA+AvERiI9AfATeHQHciq6xobc/MT5w4M9ckUvVbuJ/Lxzot6EeCD56EUMTOKEAmWbC05ASxNEp9gxwU5W3cgwKvBPoI+hOLquE1BR76EPX26br882bgPsS0GuoadL272m1NwBaW3EIRnDcJQFYunEKChzP9ELgQdqKMNPrOjZTh1ZcAgml7MfnYaPTxA7ioAoDMKozVf/uAIbOH/Snpf8D3ibeF78L15cMGO1EuiqmDcBawKK6ANOIf/Xj+vXTp5VfmAnuAxBEp6AHYMdposP9FqRTMwZQtRQRDeEMWShicHR0HKAdwJc+OR/djEFcit3dPY5TtKKiApCQ66TzTJGQ44C1UQB4vQ2BkkvOtF8d6X71J/X+4nBUvy6ArmJtlRjtlovAv2i5uG2zcNEsEI8rIDWLOFqR0C6h+RC0yRDQCwCCMYDE0Z4uuzJGPyKgpQeHgcA4Ofic+wSoG4U4l0vVGUTn4399xBS364bEJKUYAgnCKdcHMOjDvTVhvdxzF2OWmZ4NQTsBODlEp2cFpKDPvBAKHghCAZUjo/QeB+lWBTQdmAjgehBgy/tMSQXkT4ewmibSdcSKmAAe5kQhfXCBhWmAPrmLIekBk1MhexVdnQCZLEecrtvP+Ie5wQsAroo3DPEzMnFH1a1Oh/RJBbifsrMXhojJjDk9sH5FCgMwBuXs477K/RTS60HIq5c4nZzIVcuLrITYPlucc4h9ryITiQ+faiNCmeu50NFswYlEqy2uM18BXcjZvJcJxtQTJNq2GOdIuXU19dvevSctyPdX0vuak+chdrjQ9r9+wkZ6p+gK3WpZZbh/mc99vZNcCgA9c3RqepL3HaD7tpJeTz/kGQVvzNqVawqtemWKldO6+PSzF2zfgR76hYtty45K4jMFXjNf6HVU3G4KpElhMR2HRWlWUI7D92ynnXn7vLV1zdqek/0Ww1mYnxOyygLiu104hSC3O3pnrbN3HHCTsEVXmuUSp6zYy0zmeCoA6My06uAE/KZCsijGEvEF93wQcL2NOM059eMB+ic4pLgcqZqzbp5DkYwRnguP/dmnP2Lrb17G1/Ra+1un7fRrvdZwvNNIVLeFdNzFa3NsZHDAGs93Ec+6xT71t3c5UZFNbx2yOUiWzNR8Ow8J56cveJFvGoTUTC/348zBVU689fClIXt6/6T1jUFgQBRU1SbhzN1om+qIXMT5nbl2i9WsXWaxyVk7/M1X7EtffN5cpUX23795P/GzCfalzz5jDa0he/iTOxEgEFvd0I3DmLUgUGFP/2Sf3XP/NtuwrRzy9jwkxqJdc8NaW1dbYoPtrThnp6zlyiTxvMOQBgg5cLktOmQF40WPZBQXuAchSMwlgl5EZ6r5MzMhbdMhbFvoFCVSeUWlI8pYs74aIjEfIpUua74mBOjdQJ/iQD+OKsh5kZGDvQgqENHk5qRAgmbifsS9Oj0OgYvAoqDIEiHS+5k7cuC7YZ1Kawpt+w0bIHQidu7EBXoahyFeR5jfdEczRwuLcq0Qp3YXnYwZEL4bNmxwIsMbL1wlkhRRCMkBLc1NfL0L4mINQpEFHLtXLRPCrKy0ip+NM49nMoyIJJ9ocvXphlhDz5y4KKuUVRIZPtDfBcAfsrxCeohxXOYRW6ke8JkZYscB4x1hBkTZBERUe3MX82kOUqPMrrl2O9cSsbffPsbzMGTFpfm2Zm2F1ePMTIV8HaTTcYE1bmJs2gIIhoYHJ/nzJM62PPqIO4gy7YegSGX9SCXCHHECBGYg6qXDuMqWLc/GCdtrFcvXcw3J1njqHJG/Y+xNimp2W0FpIeIMnHmQZF4EIKdf3mstjR1236c/aTXbr2djwTW65ykciwFbt+VGe/PnryHUmbKbb9/FfI1Zc1OD01eexX3MQTzgJ4J2SoInomKz3ayby3dagq+ETt4JO/izH9mbP/65lftxQtI/+tYV+sLFaTNv3JAhybgOI0k4MHmqxK642EMLiNWtyGMvYk2bwp2WgmhGCRXt7N/sXBA6xPJC3r67xssNJ6JL+5fIpzrWgJt2brbpwW7HSZiEu3GOyPZNcv4hXjlxvhHnej4EuwQdJDwQX5tNd+qOjTX0dFaSjjFvP/3JW4gKcAizXor4XMH8feixW0gFKLHRq32259mD9urRMRxvuBl5/5MjkD+83903rbOPffY2mEofrvCr9j+//lNqCAqtFjK5qm6FLYwP2+uIDZQiMIGbfKAjZjV1mfbQo1ud+NcGhAFNjXP24i/aLOCi/xcXsid91h59eJdVkz7wzS89ZW5EaGs21hIp77a3Dp8juh8xTFUZ+33ELhGp3YmDfZG1U+cECbM0NksfS+cK9dumQ+qlp1IRQHQ85kL2ZrnI6RjnWUjP4NzCnFVUq8Osqzd3cZpxgCiDTBSpK4JxmvVzHKfjEO78QSLMA1FcpxBWbtlX6XQlI4O/s9c7ma+sa7wUOi4rK4b4zAlCVELQcz/n5wjO5j57ETl4OStEIdEC9Mn3IuYYRaBFWQPzReko6pVn31Q0s4g1nZdYszJY06vKUm1ZpcfZvxMT/dxDl13pxDk+RtoH7JYjgGJMcnjPeZCuLkQZg6MI1ji+qCs0BisdgfSDvmUOqrX0X58fdALDEMzREGEEBGkZa1MhCQEuBExz2MNnIZ/lhtTe7oFQTCXef4EkjWT+XffAxV6v3l3p98Z5pkM4PT1ELrvZh3SfpiFWVTuhVBDnzMneE4F8FBEsgldCkBlivmeobAhxVgyoToHnhQZ53LOMos5yioVmD0vg2dRZ1MPrijyuZT8pKaXLHRf+7NwEyQTLIWHpxD53leuF+WZNk+t6WUWurUF0k7Q4b0cPHbO65Svt9juvsfMNJ0kFGOH+QzIjbCoqxbW/dhVCuhQ7c77JTp9r5SxGLQnDNjU1wXWOO9UhK1eU2dZ1K2y0r8MaOgfZg+kEL0OYRnpCPutGIqkVh966aH2DPPPEK8+zaYcQrNyPOGTdaheCnFOIG1kfUivtzWMtjkAynb0ijLBrAcd+kP0oifuhuepBRMHRB6KWegMc2Io7Vs+wfi2lyEDM8u9KOVGChOorJEpMcWKtoYo5nygZQeddCebeeVp4KvRaEjPoMxKK6EzLmYFzM0cAC87i6mZuiTid4Mw2o/7tMK/JvHItBi2D/x6oQMBEGAPnyxRELbxiZom14JDv7B/CYe9DFMh1U7+R6uYcyLXMINpblDOYORxkT8phH2BhQ7ygMyNnZpJxfJDlHT2jdvJCi0PyptAFvZCQFBmeDX70wKmRH8T/azA+AvERiI9AfATiIxAfgfgI/DZHIE7e/jZHM/5a8RGIj0B8BOIjEB+B+Ag4I9DXd7Bsduz8Zz1Jgx9NSxjyjLR02Ok3L1qYDszQAo4UwOPxeYg5ItbmQwAq6qaFxEzQL8A2ATaKsRPuOTEXJjY5z+6FNFleB7hHf2Z0dNEunx60va9ftSPnx22E7ssFHHxJuC4zcA95UxSvKyATwBMwSTHGAn/eBZqdFjdAOIwJNjwdA6RZ8nj824ORQ9wCyqnrL43XyACk0vdO0WUYxDUSdshbuQgh8rB/+AHXU3EJZucD5gHEeiG/FLs7DlA5h+vL4/WYF/BJ5G0qZIuifAVkTUBSeiEC/ABDArBGR8YgMrqc6E31O7YBCre19zsgeFhuKScWVwiqRnspjvFffwAkagB17RCqbsXCiczm6xVZmsC4ZGfSpAbQK3dVSMAqxGQy72eOGOlkCEl/FtfCz5kG5B4icrJ9CmcujgSfPwNwGoKS+OFFyEGByXLaOv16InD/Ex8ihEg+BHB1EYcpUi7F8iFRg7iyenCzzREXXVFRCaiZBoEzaNU1Jbj8fJZENN4CYP8CYOoUXa+juLjnyYwcBXybC+JMwkWTgqtvbIR40+gcZCDOWgQD6q2UsyaT96QuzYHBQYfKT8bB4QO0lhslABDogbT2ATCCVDI/6G5lCGcgh1NgvddtKrbNmyogJUZxTbbYpSsjfB7AGzIuBgkRBLhUpVs645OE82YW5+ASqZHk9OLmAf77ie4Toe4C3JzhvbrpCC6GnC0lavYIfXT9l/vpTfNbYlYUMjQTdzDXOtRuxZAda5avtbMNV+zwyU7ItWr6HAsghPOJTR6ytw+exqWaZLfet5rY1a125UqLnSR6d36G+ZiSSbwinX4ZvE9QzQHcunK5rKarcdv1lbaWazt2fBjX2WmbhYirrMm28gqcVJDOISKpFT87CxAepkMyv9BvN99BZCtOtiuAz4NDMTvcNGVtWJGLizxWCTiapMjauSQikwPEp0L8z+L2Yd7nE3taRC9wFs7cCIRckNjUFAG43IMZIqcF4ubR9zyAs7wV663cazHc6yItonLXKPYcEiLXTwc0z2IUsHbz9jX2F5//CGTEtEUGuq0JkPm15w8zZnRrG92VVTgniXZUzPYUMZkfYA25lw5CF58bu9xsY4DavRBxDacuW3A6yypxP9343q1WvLPMFufHbOBquz31d3vtlVfaLR3y/SOfudMyCwYtDzfkeDduTF7j2gd2W/W6dTbx+lH74mf+ya4O0EW4PdNuuWOD9bbO2E+fO2155T7I9RTbtrrY1uKKar4Yxhl40YZH++i6Lacju8Aa27osg/jR3Tdu4v3RK4xTdHgwYOfPt9sEMayTkHMzPBfZcobLWcZ8veWW63D9RImRPUI/Lo42Ih3lcs3Ictt4/yKEaq/lFuZYPVGvcrBfabliK5hr+eq2Ts60HqJ5e3pbcd5BzM0SGY7jOxcxRfWyQisiaj2M2ETEutaFxQCkDUTcJERxL67Sfoi5dTgWH33kXiKVe4iphQjoHXH6eBU5vIL+5rraKvaCLgQYY1bLOpaTk2vNVztxmhPZCegewslXSR9zHq7F6clRBC24ilkXe3uGHBf9MFGjcnBlZqVZ3YplVlJeSA9snw33I8rIL+CZlvCFHlxibkUczDjO/KATFb4SkqS4uID4zzE78vYpx126fGW13bL7RkQyafbsE3sgL47ZqrVF9t7fuR0nbI7TR66Y9cQQcc6QLQ0NF2xsnKhp5poiT4sRN+QUpONAx3UPATVAZHk7rtaWpg6qALw4agtwqecwhkXsc247cvio43wvJb43kjRh6zZXExddbWMDATv6diOigmacuTV2/0c/YBnltRaZG7e5tsvW23gRJzR9jC1tjjjmdz/0QfOUlNjxF5+xbF+uEwkvwjiPePnG9iYLkrxw0333MRfo7m0fIsLdbN9Lr9rlE0dxW3qtClJ7BOJn34UJa2bdNAhZF/tAItHsiqJX6oQ6lZNYW/MyEq0UYUgqxEyAmNEU1tCh8ZB1MZ9E3i7Kiflr5K1EHkt7NqkO7DP53oCtwaXvx+VZg8M5BWfb6dOXbNvOdcSuF9h3fvA0wpt5x4HoZ62VkMuXlUzsusvec+c6KytLg0TtRtAwiPBiCLEBghFcytuur7GqEpyKs4t2kpjvg2eHbIi9oRhCKj+73AZ7emyB8fvCP/6+1d20yUIjvfaTbz3JOtjFPV5rg5NDlmVUEmjfQmw1hyu3s22G+55u9zywDaHSCO8XF2RJvf34KeLAj3XQv8r6lJiBg93sc599H3uoy57gNRsbh2wbDvyilbn2yvPnmYfZNgzp082BIhhiH2Wvjb0jZNK46EOJDzHGyg8hmAUpnJ0hwi/iuCWjRA+kEZeflcMeRzqIImh1FpLITM7CVOZ58jspHdpjNeYiu2YXEiBvE6xvBEezOmohEd2cL3hByCYJ4XQG4DfIsdw0nLX0f+dm8vOzSaJg70rE5TiF8ESu0syMLIQhkG2QcslJHs4khigqBulPpYDur1JE5GiHJZT4SERvAq/vhmysKvUSUc3ZDgIwhlhHp4DesQFrG9X+Pcn+CgnOHlqECKoEccjETNQGIdCUUDHHniNikJ3SObO4tID8Bx9OcYXIQgQYBQjPvIg2MnHwaj+PYY3Py89zzm+K41b1hM5uEmlF+Xr1vSrNRB3aEc6cErtpDJ3+VPYgxa+/exab4z0sSszHv4ksl8vWo5QOncumSHrhDDKNUAz9C8Qt5LcTMMI8ETvJtejVY6zT6h1O4Tzh50y6ob6MPS9sV5u6rLoiz3Zs28y8PIIoiPMT+15IKSn+ZKurzOFrEV4guLrQ2ILgpc6uv/46e/LJpx3x0sMPvs8uXb1AXO8FzgBltmb1Wrt6pYvnq5GxUZJMEFfvMO5qum+r6DDOgPSO8Jz0JlF9MUOPOR3nJIhkZCfZspoq9odu9oQeJ2balZiFsDBmq2r89t77anHitlvD5QFLK9lgew40ck5HGMk9TGBuRRPTHFGN9mRFUuuXxBtLAj7OQ5zbRdpqruiQqr8nEOUvgvzd+avnQmOvj6Vz+dI6suQ6XzpXKtbf+TPrSoS9P0wPrT6vqhF+KnN1yd0b4JmehxQO62wb8XJOkJgyasWIZUqZbx6s5wU5fissL3A6ohvohE9J9XNmyeZr5zjnhDgncW1cyzQx+C5VbPCs62zuY/9J4Jl0Onoh8lNTcxAezNgZREijnFuq2L8kqOoennj5heOjd/8njr/xL4mPQHwE4iMQH4H4CMRHID4C/1sjECdv/7eGK/7F8RGIj0B8BOIjEB+B+Aj8Z0ZgcfFnSccPj97U2370s37v8G3b12ZY+5GzdvEgrgYIzSRclv10co3hBorE0nA+AgrjVljESZr4DlCiztVkHBkidxcAMjfsLLXd99YAAELoQFzMAoBfOjlge567amda52wEwDEZIi2F+MEU+l9dgEBKTE6XMxJ3QAzwZwGyQMyw4tlC5Koq/nYU0DOIk2vJbvvvyUdxoEmQs37vomXRySkQdmoGZybfE4KtE5gk9wzifByLilXDsZEiossHGZLtOLbkbknhveQQ16j3qVhRAVcCsAVcTeGsSoNQSAIcU6+lolUDdKAW0X8mQqK1cxaAjZjdJFyhgJBOlLOipp3APqcQ9998MK5iEt/5SHK6CdX1C1gMkuZNTiHSD5IWFwaXg1MlxdJxfHohPk2APm+InwBImw64S4RiH7HJOHzktNA9WeR+ySkpZ6c6y/TxvyJv9W8C4d4ld+Xc8QFGp6dxL6IzEN6LVllUYhiRbBTSczYwD1EP2ZObCVDegJvQbXm5eZZMB+PY1Chxd5PcRxfduxC9gKmhCAQlLrIwoGkKcyWNDsRPf+r9Vr++0r77wz3WeFGvoWjHfOf+9eO6SMeFGgb0lXtIUXn6XU4Zj4A7CPfFRBwYzMcw46EYwDrI0jX1WTaFo+zV16/YxUtzDhip3s6KCogkL/HSkO4TU3SkOtVtuENUUiw3L3ywh7mRARGSjdtDDp256XkHfLzx7uts0z232J6v/9Be+v5bthyXcQYxf8mQMwvRefpt3cRSllg2HZ0BuvleepY40j71s9bivPNaYX4xJNR5O3em2XbuXmE7d2zlZhAtfuAY77udSMRC5g2RlfTQRbnf/X0QYsyxDZtqcAouh2AhEnI60771zX12+Uq/1dZXM26lFoHI6KdXT/dYzprcohzeUhQisA7Sf9q6r7QyN5LsbFuI/tsuCMh0SGYcVnS3RmJ+ukwh/dVpCPidIOCe56eQ+xmGRBsZHcYd5OVXMk51iMkJxavSYUn/8hwgcVvfNJ2LkLq41JeAU3UIAsYDCPsBUXMY0GRAeLmPbr59LRG+VbjIJyHDI9Z0njj1cxN27FQvcaIRW0bnsBtwtfHKVciLBPud373XNu5caWXrq6gonLHOg/vs1WdesY6rCawzyVa7qd5uuHObrb6hnutGqHHpgH3rb563pqNh+rffY1lr/TaFc30VoHq44TDE9YhDapfgwm5846q98KMWO0aH5pprKi0Ht/ebB68ABvvt/gdW2YMPLjdfZMIGcDE+//RRu3Cm1667bqOtJ4L5MK6/i8Sxbt1YZmvXlXOPgggLfNYNwdzUyPMP2T/FulFaUW7jI0MO0XbfvXfggk2whjMtNgXpnYgdrrwsG+J4p43jnPv2t79HLGau5RWU8/6bWEvVcynnk+Iz06y4JM9Ky3E7Q5KN0U8cjUA0luXYiuVldLXKVS7xC8A47vvZEToGIfhiuP6nZyP0hHZBzEwA9N9gmzatsEMHDyM4aUekkOesYfMQImXlpRBV6ZDnzc6zsqy6BifuIJHDl52I1zVrV0LcEiHOM63u1NraaofUaWq6zOsUOc7gd9fk3Nxs27xtk3V39VjD2fMkDhdCQmUShzzIXJl1SL4ABL0XYrKispAY8VVO5/Qz3z9IR2Q7PbKrbe36TRC36biZm+04Tu0wooSbbl5jKxAyKK5W60OUfaHzwiCOtpOQAkErqiiy1etW4zwvMG8erqvqYkQaxM73XEbUMmTNROc2nu+ErUjDxZmD0KSU55T43/2IJyCCanmey+t8tmLTMstclmcLk9PWcrbH+tvHedZvtqobNjtx88GRNmt4i+7mjlbmt9+GB4i5Z0GsX7ecqGo/MbTtOE/rLCuYaz9/+qdO9G55bbl5iLnecu9tuO+m7Y3vvG5vvHTUBprxokEqLVsO6Y1YwEW0aXvfvB24OGW9dPzOQ+IlISJJQDwi96LEO3LYexCa5ODay89ExOIklvM5bGt9wwHrYX4Edf/fIW+VJqEP7V9yKOojiqgmh2/MpT6gpiSNP7Mnsz9dQYhUUp7B/d5gDbjVLtOHHcbJ7WIf8kCIRBICVojoYOuWMsh8v01Ajpxnbx8kdnmOmNatN6x23PCzk32WEPTZJJ3rI7M4JoODiEDmbVnVWktmvzty7G1bu73KHnnsNhxyNDRjGX7256eIUR6zLIiaKN3hIknDJDgkJkiExLMcHMaJ6EWwkIfQY4bfi3Fjz9mBY21c5whRwMWcSabYi2P2tX/4Gzv+9hE7cfSoffxPPmqlW0vtcx/4Av28C9ZJeoXInIQoaRsITNSzvNSZvkTeytWpLFiZCDOxwcodmYEzO4pzdA7yLAeHfCrrmctxLoqHXRKUiQ+TZEzkovMa77yWXjuEM3ccgU0XJaRDY+q8Z03kHi5CsM2LHFO/KASbH2FZWUEar0M8cEoEIYKfPc3PujvjxNLO4rx1lGB0xweJs1Y6QoTUA6VLdHLOmuVeJULYKvRWwikvRK6ETiIkfUkIrUo8uG9T2EcQP7Buq44gSD/tlS6Pdff1k1rg5VlMXiKOqWgdxSk8PaW8WchF1nVF3CoceYm8/Y+rQvXeEpRsgahKYq+EyCxCBp2pEOggdpH4xzlLQUbrnKVaWvW+J0DcBdln5ziDJeBi1pxLYj9MwQWsKg2dw3Qek2hO90qvMefE/6rano2bcRaZp/NLkGudx4k5iaBwHsHfHNzkPJv9InMvBsknIZ/EcqrsiCGQkmBsgVSV6zZU2D337bLD+/dZf8eg3UxiQTg8am8cHqZHlzNVWjZnwHGrRkC3eyd92Yh4ohySrjS10idcwr3y8dyc5rzoo6u+BuHaFF3WnayBeXTcbqFD/aKdu3TRIp5cEhSmWcvnvXDfFQAAIABJREFUSAvJpru7hDQOzhuQzp0t3dbW0gd5TYQ1a/EGnrUd19azHvfZ/v0nLbZAMkiY5941hoiinDUI9+3lPptJLLTDZ7t5v4g2lN5C1y2KDkfYJkL53Q9HbImobwGLtKLCVbmQ5Fhml8hYL2kect1KtPjL5+Gd+a3Pa50XES/ydonYZS68i1RKGKgIcuabCFXFL0OXO4kcqqlQJHZYxC9zOQp56+KcW4wghMT1pYQZ5ksuSQUznJ3biL4fZr7nc97MQuQTQkSawL2UZkAyTfWl655HJXpkjifQTZ9I57wXwWkaEfoEvlhj6yhJBP2WxXmmElHXyMjwRE/v6MYDncZGEP+Ij0B8BOIjEB+B+AjERyA+Ar/dEYiTt7/d8Yy/WnwE4iMQH4H4CMRHID4C74zAa6/9c/Zw17EP5uUE/3RTfazCxvvs/BsDuOIAjlNwWuHwGJkUoQoIo45XEYtyLqiPVP1YAjAhUxajPhsHMHQT53jLnats8/oiQDugPIi3yZ55O/ZSi70MadI0BuACMJQgJhVHizAYOVayAFJFrEYBYeTiUmxqImBbEJBJbpXReRy0KgEU9PlrYNQvbyQvlwz5mcHPzAPIFig1M0u8Hr2zAef7cN9CcCXzvR5A0lQAWU8qin3i2NIhqQX6JEJmJIvkldMF4nEewFkgViaA0ruAbCKg1UJUACOENaigyyUXqQ8X7oi19UCeOCSlHDhEG4pshLzV9QqQ/PcfgrrUebfkbEhQvLJDoOrP/I57NyNtGickHXweH+AtLlVcsA7xAhAmIDIJMHOSPrW+wRkISaJZwxBz7zgiHLetE5u4RK0swdP//uNdwvZdEFvvVb8E9qdAHqQyXm7i7bLo0SvOyjcP4zMD2TczOw0hlgVY5rE+HJUCQQWIZhG/GyE6b4qITD+9l/8fe+cdH+dVp/tH0oykmVHXqFdbttx7bMd2HCdO7DiVkAJJIBtIAnuXBRaWsssCC8vu5bIlLB1SqElI23QnOHacOO6927Kq1XvXaDQajaT7/b2yILDs3suH5b8RmGBbmnnnvOc95+T3/T3PY2Ni+XSWm2wKjI5Ws3kdV2lhGpa0G1ATufTI4+8ALBsd+0OvB0tHirWjKEJsHoxRvLVrjLcJRwHRyYOjeDuJQic2LuDYLbvjqADyNWNmtkpLsIsFapkS8vXtJ7A+bNTGjVdoC78ik/06cuSwalBQUu5F6RdLsZc5RXE2iUIoYhEsaQH6fCYfOXkhQKxZBKYWeAAL2A4GJ1W5v5HPhII7309B35QtZOaW5VEMZy6lJaPO8erUoTpVkmNXNCMNu8MkZeVl68yJJh0/WiNffoIKctJQOeYB6mNUdQ5lZW0fc5ZcZD5LMr6ZvTQTRChWFhb7tWrNXOwaKUIPxujY4SZsmc8ov7hY5UDvyNiABlDxjVGwnkHBuHhmoXMdAdSJOdk8r4Fhxzr4fMOYtu6rAo57VFyQrrRCF8XMSVXzvkMU8kMUz2PJayymgBpP0XwAIDvM/E9DhWzPUwaNA0M4VkcmBii6J6PCIss3gHKrC9tamhgsV9qMRUfN6pL5nAzo9/Ks+H2onwDrhYC6qzaVatXl6SovRWoE8BysC+lH//6ajh9rkb8oB/CdhiJpQE08R5moJnPnZpJtuki337mB1+7Q4RefUqAyALBO1dZXjys5u1D3ffx2ufx9KpyZw1qSoTcefkU/++EuFDmxKl6Qons/9l4tuLZc7WcukAnapfnrsRCeyNHeb7+lH/N9g5bzmxRRjwFsVGw33bRe9zy4DoUaEB1gs/2Vt7V962EVkU+6Yf0atXb16bUdu5WeFesU1Yd4zYykFIUoNJ89HcKGuhVL3wwsgrNVU3lGa1ct0qJFZaq4cEbNjX1OhmUGquZlK+Zp1RVLNQ6AeOSRnzlKfcM/zTRgxLMQJqOoHiazsIZivlmMXnvdWrJo69R00VRzzHl4RUlxPlafGViKxwI0UfOxjo6SLd3ZxfPFepPoSaOhA/tw1NdpfM/mLWucZ3Tnzp1cgx+Ye5mOYhfcg2p/3rzZrHcDjhIxB/vlXrJxK1EAZ1D43nL9deTI1tPg0o5iUEAl1F8iL5Fn0YCx2blaHmcIZaKtObkoTQdZP4dpdkkGQCSgqGsh/7Un1I91bYmWoQQuRR2bQs5hWxvPxIlD2GiinMzPp7kjljnZ5oDnmrp65TPXliyeTcEfxT1qtDlkxNLuo1NYkVacPAKERZW+fLFmoPiNYQ+xHHA827FTZj3sqLL2H8YmT3WnWnThTCP20T6uL0ULsTR94eV3AImnVQZcve7GVZq9PF8u5Jud5ypYz3Gc6BzS0lXr5S3brIm+Vj3/84d1lMzl2ajy1q9dxX5EZjRAPkKzxcJV8zQBvfPnFqp42Uad/MVzevrJp7X2ilVaQCNFCZ85hPpx96E9ijmPUhsVXhB16rWbb9S8NQuVSZPCwaee1Ju/OqojleQ4k/87AtmNMViFFavlGhvQZ7YCTaZy0jNYo1L4M1dsUB6aPrq493XNAF6DUmSFxkamYJZ92Xpua+qUoo54AYBZJuM5D7VsOoAZ42oUeFi5k+VZSgbw2jXrHMi/d/9JGjNoWHLRiGF7NVbbRayvl60ocJ7vc0dqVHsRhSb7X+ncHN157wYsW7tVebJR54420bSQpg1XLyUD+TiqQpoOistZD/p18txFLb2sTO+/Y43jvrHrrXN6Z3clzSfFWsH9CI61k3Fcx16K8pes666eTrVaPjEq4eu3LATUtWFNm8acyNHrvzqo537VAtxjb+C1sv1uFPSl+swXPik/DTt1R17S3//N86qux1KcpiPaz9jPANaMoeWuTu97BqN+7UphTULse2k45qazZhqYjWDXPhlDMxBKUp8dHHhWItwXc3yI49mj78XZj9+tWrRxD2JLO0DGd0snlu8A0ckYrJANgHElAzSc2ckggd/nsf/koabOzjQL5mHWWK7TrITZI+y5MpWkWSgHzPqf5poU1uQYGrWa21ATtwFEgwBOg3CO0pK9itd1GXBlr/bEBTVvdjrKRs5DQ0NcugcbYSyFAf8XG1PV1NoOecZNgv3WZU0DeCKELc/csYOe8juxqIEpzarBWbuW33Oicc48tlcb9J8gY91Lk4GH84u5axA/wJ4SsbMF6mP7LPbS9rlMbWvnlN5erPnNLSVskDBWecBmD9bq06pPO5PY+EYs6xnYOw0ZLdYihALdgbgG89iz65s7OauZXS+W4JwjIxahwRnL3te5dkeNCwg2gMs8mA2U/do/fkyXXblEe58l35ps6rvvuEHf/9lB7TtSyU1CEU4TXQ5W3Atmpevy1eXM3Rg142Rw/lw1TglZmotrwPETB1nru1mbszUXG/AwimoTr65bt1IXcTg4dK5SiTSyNdYO6sjxGrnT0jUTdW52aj9zqQc3hWzte6deNRf6UOVO6Kb3LgcAF2n3/uNk8GJB3cszPtzGHE/TqkWlTuxBdQdKd+IDDN0mmrsN57VEzl5me26qZFPMhlFPW3NBEOVuhH3ILKedhj0bDeahKZDdsTht8E/79Ru1M3bE5p1t2c7mJGNNhtZ0yfuYqtfg7ZQKd8p+3N7PsWHGtprFGPtqzsSMr61lbu7zOPcujrN9MuvOPKyqPRP9jpNENo03kzTSNTYNqYPGMS82xz5rlrTcbq7VPoupp605YforztTm9r7YWptzT7Y1z3EGOX6uCctllNrszak8xF6utb+r8yPPHO597L84Bkf/ODoC0RGIjkB0BKIjEB2B6Aj8USMQhbd/1PBFfzg6AtERiI5AdASiIxAdgf9mBGJ2v/5v8/yZkQdz/YG/9Lia4puP12rPG7UU6MiEBdT1oS4dpOATooBjxZlfu+5eKtrEUuRzAw2DqH36KdJko/5bvCCLjMQMFGiWbTWp5uNdevuV83pjb7Oa+d6JVOw+J4G9FJF9ZLVlAo0SKVZPolRzbISdLLo4x263B1vZPhSbE9j6Uerj1++x/aUwZ3mxGanjKkRNa4qD/v4JdVrOKoqUSbLPDNAZFDXlm8tNAZuqkxvLvsxMr0pRsk2g8HJa+/nvCJ/DstbMkm+6qOtATgpJQQCzwdgRoGQ3Bf601EwUVWNYFxrwijjA2fJu7XudX7yg6/fC2ynFzm+MoH8tYXBu1+QYBS5frxbPxf4TIFFd00AxD+tDituBQB/qjJBTvGzvARq1BtSLSiZMDlwsBTYr9lrd3opzUyIZCttmz/h7vt6tOnq3pbIVxVwoKpNQhOVnYWlMoXeCwhh1QbRBZgfN2GX5sID1OqDbVEKmrJogd24Ci1A/NqDjvP+ggR1+pqCQ7LJMsoVjUG31juoYAKMb62SrxUW4XruOBGTY4+Tp2bibzV+YuTOCisYy/JKw7zTYOcEcHMMC2dSi8dj8JgMXk71+lNCAmmwf93VIt2y6QktuvV1vPrNVDz30Yyw7s7X28hUqyHCpAXvpNuxux62wC3Ucwl57BEVWVlY6eYYG77HzM4jK50mi+JeIwrexr0Ye/7jec91NOowN+Cuv79WMhQtRQydrHNW1i7kfwfo5mcLujLwstTV0OAXdPCyTUxmjdOyVW5uHUd7WAWUmUObko8ZNRA2Vq5L8ElWcqkHJiNUsKsnUDOyysa61nOBYvrewJNXJj03j3qcl+VFPXlBlXbeK5wGKsHCM7QswvliCp2Kzi01sINiLqnCI7Lw0FaelkMsbxO43oDeOXkRN20+ua4GyS9yAPSwi68jGA/IMA6AT01DzJaD0QpnWa6CCQn6aN0al2R5lYuc51GtzvkPF5OnGUkTvHyFTrnEIW0lAAwpmk6JZkd0L5HHT4JCTQS5qRj9gFKtO4OT8ZfnacmOZZpclqZicV1PZ/+DvntbpQ3264+4bsblN0tOPb9fJg+TzAncDqA3jARkf+NA1uu+B6yji9mriYi0Wiil6+YevYcd+RotXLwLI+nWuok8+QN/tf/5BbDLHdfil51W55ziK5Szlb5qjXBfZrQ2NSps3T4vX3KIIBe/H//675ASe1sa7bkAZfJn+9YvfATL1qQxF7e23LdN1N8yngSXEunWAa2pm3OYBzPza9c5+7B/7sWRdRlE6qBAq7gAAtK5pUh1dKIt96czDLGyFL2gR96iUa2hubgJA0dyBpfqIFdQN9ADLE2hiGUIJZ6AlCyWaNSikougcGAgoKb0IO2NU4n2d2AvPxHq4R9Xn+yhqW8ZmBKgRp9kzC8itBeKlxqCgzeI+ZZK33cuzEOReoZ5uD6riXCPzIcC6UaQr1q/Grvuczp0/r6uv2gSQDWjX3oM0WXiBp34nIzEzMxdl3gTq2hYng3f58qWoGPcABWJVjup2NDQMkCKnG6W0wasADQI9XUMoBMPq6ux1HAJmziziGWJPGMKiljUxgDNAHyq84tICbETn88xim97bwXX287xHdPmqFY77wfZte4GaMcDjAafxZfOWJcCMTNXXmwrUFPYTqiXPNhXL1SuvX6y5q1fjQoA1O5bQ41gyZ2X7nWzhC1VVjuVwruXNenGNAOCEGPthLNzPV5/XiVNkCaOaXbBovja9Z63Kl+RhY9yj2gqaUFifujsG+JyjWsB8qe6P17M/flwXz7ZozaYSffQLf426zq/nHvoe11UHDE5HBV+uAu5F/sxSbf/Vdu18Y7c+/sm/UCbX2dPW4qi7PdnYCQMh6g6fUx721Ckzl6K2tQxHnp/JHvXs26MXf7pDbx4iQ7kFZwPbG7AJtbgAD88CCzjPme3BrI98tnTW/jzGmlYjxZEFOzTqxv2BRivWygmcLQiZnwIzfL0b3lozjDVO+dibysmazIA6FmK/HYM1c3VVO9fs04fuvdVxPfju9x9XHVauLmzdHat6IFR6BtB54yzNK80D3pI/y9pijUMVNe264671+ujHP6AD21/Xkb3HAfC92njVUs3HdvqZZ7brFPbYN7/vWho0sEE/cU6342hQNitLBw8e0qEjrWppcum2W1bogY/fol9gQ/vCC8dZO5NpavGpvS3gOFKsBHSvWZOJdbxLxTQDtNCg8JOnDvMarTwXWeQ9D6l0Zowe/eFXsPlu1EuvvKK9B4LkuwI4aTCbZP83uBnH+cJUqdO2vNOg2/Zk2zPjgZjJlv9NNms67x9rlr7ELaQAlEaY033kpccyhomWi0vjQLJl4wKobKxtL5sGWoM0gXTSHNLVH6O+AA0uqMbteefd1cfPxLMYpHA/SrGr96cQ/ZBCEwRrKK1tzknHjYuGzX1rJPJxHTEofwdRhifTwWGRBT3Y8J6p6EZRTPMG0NQaqOz8Y1b2XJ6Th52JC8GcMu51SshR3sbG8ExY7js7eU+HT/UdfRrkjBWHfbbtORFsaiediAxgNCDbwbc2leyX8Ttzwvg9ZwnL27U5ZzbDpky29S0bKG1ZpqnEVRj0s4xri4UYYR0xm11rK5vkvOQC6JoFv+33PV3sqTQRpdG4ZmeCactvg5C2xxhYNFjrQHQuKMgYj1xqtkviWRgDGFpDDm7SWCaTVRyyM5nl33J+ca7QJOtTQDyO97Xs26G+LtS2s/SDn/4LsDmiZ//ta9iIr+VMlaLPfeZbNChEOL9koVwnlsIzoffeuBar7iQcAszdYpjzZi/7dqoWLiyn0WqQ9bqPXwMommNxSMAOuNCvK65a46z/DZwNwv0RsnLr9au3qzRKc0ROlhsngjz9+V/cpfTyOTq946D+z9cfBuBP6vIVi9WIm8gQTS1xsSkKADdLihN17dpZjj3wkap+HSV3PcKzn8z8sLN0HK4ZNoZDZOSaatbO0wlERfRhyW7qZKPl1ohp9uSOgpnYBDi7A+ltHpuC1tTOpigeDWGdTaORKc491mUJwLWmBcu3TeB7bUSnnLSngbypbTlHhzgzcKZ31NoA1BjmegxQ15TBOWQIz0TJno4DQGY2jiE43DR39KqxusuJrcgljoTJ67jL2Ly6dIx15rUxZAfc2jvbP3kzH2edNF6nmcabE+dqOdfgGILN+Ah24/wLxavpczNvf+SRY/YvENGv6AhERyA6AtERiI5AdASiI/A/PgJRePs/PqTRF4yOQHQEoiMQHYHoCERHYHoEJqurE+pDe9eMhpu+6oqt35CTOKhj2xrUcJbCE/mkI4CCgVHAJPampvAzi1bLuXUUIabCoODmobA57iNnDPvk4RFUjN6IVq70a91VxSrIJ4e1c1gNhzu19fkLeuNcrwaTsWalsGfw1uxq/RRyvObHaxUfKjOTFG9MpWnFqu4hsjEBvjEUuARANL3qpXLiVKHQgbKoPYCJ/jSs2IAZ8RTkBoG+bbxvH9cTceCtfa+VIa0MZGoPQB3vgXOdiguTKdLyOhQGTdgb5J+mOJlWdlix0LHrAzQMBAcAp9IAUGwEuJxIwXMYcNg/iWqY8RhjDAwMWhnT4K0VF92otH73y64kzpQPv6bhKF3su52TH8UwQGyar4eMtWQK7JnY89UDB1Ow2CxGCY16ZoxiNu/XjH3kxXZy3iKJKPh4PbMtNLDO/zg2yVyzFVzjGKf/dA1mEWmSKntfR5XFJ5jO/+NDmpVzJqAlDyvSUWwAByhIuiiGuigMJmFBm5qO1W5+JvAW8M0Yp6E6nBjsBcxHAEJkMjrF5WHVAJ7NHjIHW+VkVH/Y15ER3OYoBD2+FEcZYdab8fwz1jVGIdGNotCDdSMgEbteF1ArneKeqbxNfRtBfTTMPYpPtHxfF5bbfu6nl+9to4CaADBLVwbKrLbeQR06UEnWLPc5HZhJETsFIDsZkwikHEXpM4xSw5RKWEZSvIzDXtJN4TMesJaekjYFvym6x6WGVbw8Q7lpfr30BFa6ZOlmz8QGGKVUCuPqRrk6MNJJMTdZV61cgq1honbs3IPyR3xen1LIC52YTMJat1XV5PGWzcgFikdQVrs0d+ZMFOPYxJ5t0jt7jgFhJ3X99ddiF+tmnBqZu73MbT/5pH4tWzJfb7x+RM+SGevL8WEBmyfEOQALitoGts0WkdTLEPPDS6F2EQrWJEhAY9e4jlwcxgq3WjOL01CqGhTPAHKhUESdnpgOKE1mzvPM9PaG1M/zHINaKos8uhko2dKxYu5sNiDRC0wjhxFFGBxYTeS9dqAIHmfsbdKNAW1d2IH6eJYXz5ulpWWjZP+FUZRGyLJL13U3z1GKd0gr1s1UZr5Hj3zpGR3e3qn3fXC9rrx6rra/dFQX9tXrVHW/OrFWnET1npIbrw9/dJPu+OANmnC3arD+pDzBWL32xF4dRPn4tce+qUB9pd74xavqI4N3w/u3aOnNqzUGAA1x38erjmsAeLrvwBkdrerVwnVrtWHLKsU3Nusnj2xT2oLZ+qsv36m3H9+qbz10RDXtk9pyxxx97V9uVVJhUK3H6/Tz7++kAQN1kCcDGNepcRoaZs6ZIS8gZ5T36e/sVg2fsZGsYrNqTyYbegLA64oZ0MJyvo/syhjWiToshqubUIQZmGFOm32nm2aBhXNnYFedrMaaao30YpPOvBni7xITMgATgHgUtsPBMZ090YFC3DI3WRt5zop49i5bPQtQTxY31pMpiajn+LsIkCoCJOrpCpH12oIFOc0KrAOXXTafrORcvfnmW6w7HhSws1WDRXJ3NxnBPONmvW0KTPFZcSfn9+QxA2Gb6i+yjmepfNZMLOL7NUbepFnnxwCdRsiW7GgbRO0aB8xs43lM1ObN61k7uN5TZ9Ta1I3FaIm8eRTSgcNm1TyOD7yH+ZVCE09KCs0cgVYgNba3mTM01DUCPG3R8stmaONNc/isbjXXD5KJe47syFonV3fDhnUqXoMik7zd3vYux/mgMCcXS3VsY3ltx0HBnYJYzu+sVWZ1P851dzW16cTJMwCXTt36vo+qeCUANbFOrTXHdOHwRcWiQneNATg6g6xtmex5Qb2x64wCjQHd9cGbtPbPb1HAFdRT//Q9Nb9dQRZ2ulbwGktWo+hm7Th8+CBrVo/W/9mNykCF++JPHkV9nqLNt9/hPJuNtTXyApv9wMymlk7WLB8W2Hnqaz0tH+v51uf2q64tU8fqgjrIs2qW/y4X+dzWtIQS1CyazSY+jn0yDXBVDGiNG++CkuEIwfpSWUf26SV4OzlmGrXfhbe0PwFc7HUSWDNmsCam0QBTXpaGi0K8Ks7QiDDYgs32CpSFy/UW69FrO87jYAH44T6Y/NabHEKZm69bN/KM0Tiybd8h1uxCvfrqWUTPcfrKV+5jrUrRjlee0a6drZpXnsHze78unm/XYz97mQUxQQ9+6IPa9tJ2NdVc1BUbZmMdnUNG+QVtfaER+/BJffkbHyS3dFw/eni7+gPd3IscnBzYc4GWmcCpq9bla/21WQ449WfNQFXdrEd+iD16fQLNA0QweFv1/lsvZy8e1KnGTlU2Y8l+MeDMO8tJp2sLo2gcOswu3qxcL+V6Tu2DZi0LZNQwa+g4a/mUJbLFGHho6rFGoiCWvCEgI8cMPjPK92zAaHzYybw1eDutFLUzhjGtdgBrWzcK3BEU/eyftudbs1k7Vq/u8JiyeGbLAYEF5JG7Ejmz0IDQNzQFLU0lb3DSmhuSyWqPBe6OjQLHyANOwDEkE8veigs9auwAzNKQlsi6Yp+LAAVHoWqAK4vGnHmzUgHzOAz0M5CyLF2ao9DqjrFGNnQE1d43yRyi2Y61PYZzFoEYHBsM3nJ+sAOEo9K85OBBU5Xz9TtVqin3ELZo5ooD28gFTnKFlc56mY79vj3rHu4f7wQ0NctbzkWckcxlw+C03RVT1E5i7ZsAnDaVuJ1J7EUd9w2Uo1MKcmI0eDZTUWdGDOgCGk3xaWDYnELC/D7GlUQONNCc+AyzSLc1a9RpO7OzGJCROxDLecJcTBD6Oq89OtChm6+Zp498eKNqTu3RgvJ57CXX6/F/fkxPPbGL78li3SVv2GIBUiZpPliNtTRqYmyBk2jksqiIDuzyr758GYr++TQknNYxsrFT/ADXCK4V2SnauHaNijITVUfURIIrWc2oaZ977ZBOHMdWnsaduQvT9bXvfVDZZTl65KtPaNsrNWRNc0/j+7GbJxcYq2xPDGCbs8MVy/Oc3OTdJ9u0+1gD5w2ug/UaQ3C+3/Zr1gAOlGE+oJvIEmuK68ay2prWnIMu57tx4KqL58FDM4iXM7SN7XTjgcFb+5kwBxlrWDDlrY9YkniaGszK3UzA3byOAX4nooPXtX8vsMgJs+4394jhCMpj7LjtXBsHuPUQpZENyC/ISFAO8Q15nJncnGvbaRI9V9ciVyCeM3yW05wU5lwZplnFrscAsJ37TU1u8Ja7N+Uyw3+S3DijoNxtZ/yrcHkY5LV83hSagDivur3heFfCgid2sfhGv6IjEB2B6AhERyA6AtERiI7An2gEovD2TzSw0ZeNjkB0BKIjEB2B6AhER2BqBJ599gtZnsnI+5K8g1++bH44J0ix+uDrZ7G+pJhmKZwTQC5TXFIEC1Mko944lRlK8cuKKWiwNEHRbBTvyCEkQwbiioqTdf3NC7RiVRb5VkMKYYd6/I02Pf7KBVWgEh0Glrko3KX6JoGusfJSwES+6FQH7bUi/P+BwLh6B8k3oxAda/mk9j4Ag6k+fNAxwDAORYWVqb3x5MSlAxtRLnp5bbvWNuyE2ymChh1fVwenTlVnDW5SmLTCoA9gkYs6MscPjEyyV0YtNjSV/WUZkAYzrYiVCjw0m2izdW4BViAwda5rEPvkAEpQF5ZwVqGyjC9HE+D4H1vd0SwA/zO8dQb+1+DWfnPpyGeKWX5nioN4VDCZqDacguRIP9cDTCPf0QDjuBFkwGFtoxVuKX5GAES/lshMwdgpJe1UoXW6kO/8fyuGcZ0Gbqdtk6ftkqdVLvYZzN4uhdy/JPKJ8ZHVBApVyqcU44A7CQBWQE0hVnW9qFYC2K56yU80W+oErKi9AKx4gPtgT1CNlRcBqVgMo4D0oNjr6e8DXlEURyk6QcEx8w/RAAAgAElEQVTXDXROTkVlNhrkmoGa2MYmJKIaIfC4DwtX+7P0jBSnYEht2flMAZuEFsmHMjYZdYiLil4Qa9YMCoHdvWQAt/U7SqJEisU+UyuSFYhOlvwzLFtRdvaRc9fWicKOe5gIEItPwgKTnMAwijvLwvMA3NzM74n4UYBFrBbOn4U6L6i9b59RPfnNPp9f/mJsurGZHSb7dGQM1WZZrrZcewXWqSWqO31MB7YekWeUomhimtwUrmuAiDuPdaA2mUTFmO3MWTcPUjpKviHsyY8cuwANcKF2XOzkAocpfk9i3WnW4mVAnnmlJTp08LiefGEvertEFZQC/bhum0eYSANYaJxg7qeaUi3QiHoWe0zGx40avBd15D4yZt0pecorNYtR1LcdXQAqCrRYVZstYisF/IEB5gvKymQKq9lpAB4geCzF2Pp6LEPJL3QzHimZcWofCAErXSjzUTMxH2MB8WNAjayUWF21JkubripRAqreZ395mLxJbrY7VbkzkyjUduv9H7hG15AFu/OxZ/XNb7yqvNkF+vI3P628GR4FyV498up+NRzt04Xz3TrRwCedlaOb/uwW3X13OfnC2NvS+BHGsnj70w/rmltvkCf3Wiyi23X85z/RU9/dr0UrtujGf/w0lsrMyd79wHfUv6OJOvrCO3rryUPY97qAuCt1+EyvXn7ttBZftoD7m6oaLC2rT/cotcSvv/vmfdxHCsAXGvXMI1sdGJpHhusAKttusg8XrgC6o0geAcoE22PIFW7RWeZ5DCrFMM9WCuOweGGR3nfPdQByHAdQR432j6E4P4M15AhrG5mJvm7NKsrXXBSppgtrbK1UXnEmn9GrM2TADqJYhVGgjCyhQWQCO07yZYFH46jxTEU4jgz+pmtWaNPa2aix6tU5gBqQOZvkIduYnxkD0FVWkF96oRlAyxqGmvKGW65GDd+lnW/tQUlG5i8ArL2jUy4aGKxBprsH+2TmUjrqbyvWh8PACkBsaipW4siq3YCL9ORMGkXIYSYv1jITe3txAgActJJV6CH7eMmSxTgm9Ot8RQXrwigK3kKaBnLJ8w2hfEdZzbrtz8p3MqfbgZjDbV2aS+5r4YxMrKfJPaaj59bbbnaaXtpaWtTU2KiW1ibuWzGqy1U0XIygFCRvGjhHKDJFfOzweV492Msn8tnjgG5x8eTRkutcX4na9vwF1sdeJQGV+mk2WL7mCi28/moNdVTozIH9arnYxPijci8sRCHfjrUvKkbWhdOo6lLJK73zL27V3BuuVOO+Sj36Dz/HOaBVK6+cqxwaa8pREpctXajju3epnpzg667YoEGev5dfegoiJK1ccSXXlaUBLInHRvuUQ+NSRxAAjuPE4rUrlUVW9shAly4cPKn2qhY2FbeqLvTrlV0XVDecqPGkQsVP4IRh+4tZl7JPmpWoGzhT6s+UD8vQCJ81hBVqbSMwHUtcfABYEqZcLKazzJ0dwLZY5qY5UcQDuArT2U/yaYwBlMyZOVuDZJsfO3oKRwA/GdWL5Keh4IXnDujIgS7WQRo0YsyaOsw4CQC7EWV5gapPVXFvOtRABvY7b7XTCJWnT33idsbwNGvE1N7pwjo7KYVzAEri737/MX3g/ddozdVr9PozzzF/Qrrzvg+q8kCjnn/6gN4+1qgF83N1C/O0ggzso6crsR0GBGH3W4K1+jg5rV7POCpyxh/gnIwleFneRj3/zDZtewMLbppWMJbF9SBFGcCyup5BVdbG4GpA4w/72LjtY9YkxkYytV3+Jud9+jw4ne9pkQcunjcbN1P8WaNFnNMZZcpdFJWs30WshQaiRlETmu14PM/msNOgwL7GGouOkYaHEC4g7GVEOQRpRIvgImL3oA9wFgECJ/HMltA8MWdGMoCWZhAaGbqxtbemJh97bT/QOmANOoCvOPbFDFT6dVW4EPAsLiCvOYDne00tPzPIZ4rz8Ont43HvrRkN2/pcIOnMGRnklQM9x8hTt2vj+xJw9BjD4aO2rlMt3VhKx3o0zJnIBRS2QFqLmjD1o9P85RxnrNmMxpEEgBxnKgfmAummG8OssW+CuWmKZMOjzs8DYhO577G4FPgMdGdZnisQkAYt++sIzR8TNkfYe80qeYQmFYuuMNWvwV2DgvUXWwDyOFiwftnzbvDQojfMptosk80RxkCefZktr90rF2vHAIrwThpYhmnICLM/DdG4MHUEnIpfsAY9U+mak0E888ag8RjXUpqVjGJ4Urdt2qi7v36jhlsC+ve//gYZ2EM8X/FqxG2jg7PAgjnZWr1iobN22zMzr2ymDu7fpd27ajkXZOv6G9c7lr6nOAt4OHM0tfdoMOLTIpolMtm3Z88lO/0976EBr1WPffEJvfZCJc8nTjBYXD/4sStR0Y7p9NFzRCvgUMJZMC0tAyDdy9oWS0MYtslzMwD+qdp7tApLdtb4QdS2nHdiE8Y4wzgU1oHVTrui07wHxOb8bhbV0+dCm7MGxG0sU3GasJ+x/9jcNfVtkPEYQ/0/DtjnfzlruQC9cTTqMefZG2IYD8vPNWhrrzvOWc5gdpg5Nsi9G+fvOYjIxXk1FTt3jtoqSqGRj2cznliGjJx01q4Y1v1umnEGeV0vjUTZwPkRnlPmvAPvbc2bOlNzKU6jmOUux/N3Xs48GWSpB5PydYas4mbcOTzMjbTsfNtvJgZGhu9/ZV/Pz6ef7eg/oyMQHYHoCERHIDoC0RGIjsCfYgSi8PZPMarR14yOQHQEoiMQHYHoCERH4N0jEPPs498sS/IMfGF2Qfu9hZlyVx04pdozgyheKMRQtIlQzA5ixRkAbgWx8QtTpJmgsGm2dm6+w1E0APsQMlBMRLVJ8WfjpnnaeMMMbOMoZgIWBmpi9frT57VtT60aKehY7lpScgxFKZRAlg2LatWULRMUWcdQsOH+6ShwhrHxtNe3uqmhW0pTTuE1jgKdC9tmhEeAxAjFSdRcgGDLWMNFE3gbUKPlhKFUsZ+cUt1aThbXyvs4ag1e0xSQuagocbd1isGRYYMWWCejxrAc1gHyGw3k+oCNQ4F+cv66gRIuFLoARuDEKAXDeArUVtic/nq3DaMVJf+QLwfemmqXApWXnMoEisauuBGuL1EzywoBpOYWaqAzlsyzPtVjARoaA97ap3tXzuF/9Z7T8NaKdvYZTSlkn3faQtKxfTSdA8XORHcYlVeMZqMWzcEGtA2QgrsvFnzY6WKNW4D6b2ioh0LegPNaIWxPE1J8ZPEOoELplB+IG0veWtcQObnDZj1JliwFUxsSs7B0Y8/roQBnqgqDRZajZr+SeY1k1BOd7R1kaA5MqXYA7S5yDe3a+rGCnQTwm1rHg8V1gilBgFkZFHjDFKS7urFzRVlriresPJTVmahrUXEk8X7JFMRNLdIJ0OzBWnuCcSicicozOUWDff1AM4AhxX0vxe0UFMSxAAt/uim6KdMOx+rQ3vMocCIqnJ8nF/OjE5gX6x7HepYCPPdn03uvxO5Q2vnkG4oPkbmHNXMMBfHu4X69ursRG8kYrVhWTq7ihPq7ASMU8K0Fgqqr+lEVt5Pv6EVFVEi+Zhrq2ZREVFbc1yKUy4PYKb+y/ZCq2kaVXVisGQUUuRk/D+MygUK+GCvm+dguNndf1EnAXYDmglxUQZM8uwdOtqupD7vUBWmoUrGexmI0kaK4KNoPYpfcPgA74v5NoNRJTQRmoQQzFfMIMKK5ZdgBFylcezpWyi2EURNLirLdVE6Ue2ncGMO6cum8XH3i/k0AR8adAv23vv2MDhzokdsLwAK6ucnaXHzZLH3lnz+CQqhHP/rqw6o4Pqhr7nmfNj+4BaUyIHOyTzEBsrdPnNGP/+1FHXi7SZMAgKV33qgHP3Gbcmb2sO7Ua5xr2PbNt5S7/kaVLy/GTndMFTv26V+/+ibzcEJXbdig+VfkkaGbrpJli+VLzVFksFsNu3bo0OG3KDTH6eQexqQyDBxI11U3L1fpEq/2HT4D0I/R/fdjYUl24P5tb6Oa69eGa67R+f1n9OpbO3Xje65WdlaSmqqaNURkZEVLuw4eqYCaZFr4JWBiROuvWKg/e+B29bTW6uzhKpVkF+tibZ328RpNzTQgeIdVPrNcKSi1h7DdLCpN0213X6dEco8P7T+A9XatujqGHFvwXuDrAM0Mo6xZLIc4ItAsQ0F8PrazG1eUqTg7iSabXtYqbG6BHzkZuTyjXlSx7axXnaqt6cLqdViLls7HDnSxzlacBYq2AROxpeVZ7ukbYj7gnoDX6CjPZywww80zYPaY8ACeDZ4ZIEWiPT80S5jlqNlu2loxSCeLZYOHUc21oL61pgwn+5JGgnjW4kFgRy625CM0XHR29gG3gCjM9TiaC+IAUvAcrHmx5idTOQsl1k3vudkBO2+99jbjcEq5gLjN123QnPKZXGc7n6MXNVsOewRz0qAGyvbMPDKgUZG3t7WicqwCGKcBmPx6+dnTqqpAEYxiLAw87WQcl1+xTkVlHtR4HXwWoDSfNQKkcGOZ3NrUjyqf3Nn6FiX4UnXLrVdr4TVX68BPf6EXfrYDJXyi7viLa7Vy00JVna1CZTrPcYzYt/U1gHQmSrV49rd3NH9hma5AZXfk7dPa8/ZZZ5+5+pq1moFteQL28anlpYrlmiZ4Dgewfe5GddZW2QRQxoocuH/gfK/2VQ+qNyaD/Yznh3EyZTHLAvfAANQQIITMSNRz8TQKhFB0Vl4cUYC1b9zs+gFSBmh+A2+ndgNni2LxjcWCOhlr4Pmse65xcidpTvJhQ9FFw1N/b6c2bi7TXR+4QSePNOr7D73IHkyuOPzTXjuWBo4Vi3O1edNybbhiDhbI+8n0ZR8JZev5X+5iv5rEavZ9ylq/UtXv7NYLz7/C/PDrwc//jbY9+6yeffIVfekbNGuwjpw8sBcxbrY6AGQemm3ePNSk/XsO6wqyvrPz8lRRdZHmpAGNYM+9dOFs5jRre+dFlZZmOKpzP5MnJ72cZpxh/Yys4eUrVsmf49fZ8ydokBjQ2Saswy9goRvC+higySxz7FvHWS+nvIDf3ej0n3dMa2qaUiLanogK0BxHrGmMsfV7xzWnKEXFzNnhcdwn+LLnIYhV6yjruAEw20fCjHWAc8wQTQEDWPn2k5keAlIOcgaJA36yIQI3h1VUwP5ehGMFz0w4xDmE9dmaCuzgMw4w7sO61iyALaKgj004hT2yuDSb70A529ZBZrGHfZeGIJ7PWM4MziGI90xx9tlRLL4T5Meu3/bZGJw9YnjNgf5JVdU0O413kTgvTRHWZEXjFj/OictR7DuqSVO8XhoeA9VOMxh/ACcD0k6db5xzjgP/WD9o6HGZqpl5EQfQtv0rTEa7B5vutPSpDGVT7YdRFSezxqSnk6XN2dFyfkdQ4vZgE5+clM76wxoG9LQ3M5toNy4QE7ic+HCL4NW5rimoN3WO4WTIvm7uHJOc+UYZq4FBYjfYs0MR4K2dAX/d1DZ1r+yXZbIaqPTxvKexH4bI946jkWxucY7+91Mf1MwF63Tq+Tf0zE+fJ1e1hMiAMe07VsVZME6zZuZjbR3i+R7S7bdv1Lr1y7H0368XX9iDpXxQq1aW43iwHADPmRG19JkzDaqvrdUt2PJvvnmTXHxut78UxWlAP/rnR8mAb9O5qh7lZsTolptmo3IvU31Dl9rbaf4B/Dc3c9ZCCdtPfvM1q0s0t5xnBGhpjVlnq4dxGkCN7+P5Z85Zt+EkZ90w67lZ9U9yI52GhUuNgtMxGc55j7noBYzbfZ52Y7HxDLNmRzhjj3Net/tqGewJblwhrEmPaAszAbf8c8elxBx4ALeWd+vAWzt8AW9jaCxhpVMGc7CIfSoPt+t0cm7TyFRPYF+pbWilgagf1Xw65wtU4ZfcX+w5mnaDMZtz60U04+tYzhvWqBbPXmiZ83Qi6HxnSFWNHTSeBZSVhGsHe994nOtUKOPiiueecwTw0a/oCERHIDoC0RGIjkB0BKIj8CcbgSi8/ZMNbfSFoyMQHYHoCERHIDoC0RGYHoHq6tcTBtqrVgb6G781q2RshTfSqvNYzjZS+Byl8Gm6VVOYDgYoEFNsDFGgGacYZDlmsahhrUAXR8aWBbaZfe8oBbH5Swp0zS3zNWsBxZSxbk2O+HTxrTa9/NQeHa4fQTGURKGJwpuPArRl0ZJTZYVAyj903GNBDMC1zD+ztg2jJBinaGocNuzksJkVHEUk7Pc8FP5hhMrCns5HN38C1xKikN/VNYziU6hjzR7OwYOX1DZWcTTYZwVIVJaANx85Z5lpk8rJT0GNluVY78VTKLaibV9fn2MfZ0qc9rY2gDKKjfEkJ8vO8sPG+HNTnzg2bpd+TRfGrOD0h8Lb6XtigNEs4swS2osto8HpEoCe5aBNoACONUtciu0XmwMAakCIo/adOjpa0fm/+nq38tYKdVYgs+KlXfN0QdNkFDGmcokNoSrx6c7br9VclG8vP/8MFn+DjlozOzeFInqO/CiPMinIjvMaB3e16GJHozzYHhcU5mrNqmWOEuLY6SoUUO0U95gjqMM6yLvt6etWImpOP4qSCJ/H4LpZW45SOM3IIDOZzNghwGi7FW8Z30TghRvQhU+vBsZ7HMhoCupE7rcXVSAlcQC7WVa7gJERtbWiROTzZZHpmFOQjlaV0h/qP8qJjkq5D+vkTgDvKJ8/GzvgLKRJESC2i7lhqiUvOY8+lIRZFBnDgKVMAPBqlH91FRf12stvqGeYjF0KyoNcr/UDpKSSlUsnwbLVgAdyghvO1pAHHQMQHWI8vCibJvXWO8181qCWLZzL99tnoTUCgJNMETIJW94agFp1dT0WzDmOzWIANVw+1sU+itOWv9uNreyJM02qIefYk5pBZmSSA6+HAhS7PVhXW+ZoWSmqxUkdP3cB5cyYSulKsGL2yQsDOgLImlGeSTGXoizvnZyWzrhhjdvUwbMF0EJhOsmzaw0DhbleYDBqn4527lWQcSZPD2VwRpaHrOWgGrBS7hlGcQasNKvdibF+zQMGzSLfOESx+p8e+pQ9pXr4W99XXWU3MC1JXa1hVKAB3fupzfrwV+5Q6OJp/eDTT2rPQWyGF87UmptX6K57buHeA/0nBxUBWL74xYe0/RVUeKhcMwuLdNV7L9OVm3N1+coS7Xh6uxoAka70JN3xvz6hzIIlwPABvfTQv2svCt72Vuq23OwlW1bqjr/5FJm9RRSn6QoZ6wDEDKgHePTqI/u0Z1enBliD7vvrLVo8e7F+/NPH+ZzpuuXmVcpHfVzV0CIf4z9MruvOXcdUiFp24+bVam1pI/N2TBdburX/4FnAITMS0BwGxqRhcVpSmKrZWBUHUJ6PhwOoXX2MewyQMKiTzUAeFHXxFLgtdxG8oyUoemfPK9LylbOBHz499x+vocRsws52EmBDFiWF6jDrVgQlprmXhoDRC0pz9b8euEtLrs5TJ3mitVVA+wHUelg6uwE/oVCcaqt7dfFiD64I49pwNZ+pNB3b7JPcJ/ILE5mbrOd9gN8J7EWHgLEDqAUTPF6gG8p/gytpXgcWhYYHga/9zjqXyTNqkGoUFXBxcbFj03nm5HkAI0rOeXMBmAtVU12NEp68YgBn32AA0DuCUjdAbq4BRjfPeSYAeRiw5Fd+UQZW4DOdbMaz5PKeP1GDEm9USwHOc+bP4HMYwBhSbi4NI2SPBwAeM0rLlDVvkTp51na/c1ANrY1aeflsrQf2jnRM6NGHtgIIG5wM7Uh8kHUbxRj7xqorZui++68DPmF5j736GM0NrQDusyfqyFHtxtY/TivWYq9dmqhDL+5Q+7FerJzn6p7PPKjsK8pVc3Krdry8T14DFaj4165ehU2zT93Y6l9+620s2qypZyt0dPthvfAfB5RXnqV7HrhDOXy+CWsC6mzjvp6n+aWAvyvTaHOX9rz6ulqYZ2NjyTrfPqHtx9rVO0EuLpbMMYCKJMAw/TvKwRo+gWaeBIDLKJYYKTyPAzQT1TaOAqp4HtkfrGtlau+ZRm5Tu4G5R0wA5OJ41ieBI3npLs3GdjsWW9eBwXEUcfMctV1BSUif/PxdOCVk63P3folmiEylARfrW7rYl3l/gP7iRbn6/GdvALq3AZBOaf0tH9XZtxr0V/f/mx64b7PufmCLnn/qaVUyBzKz/Dwv12rBmtX66ie/oprKFn32b29XGffumYefV2NjA3nYuZKvXLvf3K1h7H3LyspZk7BsJ0O0p6eHhhaaEnB6SEB56AWcvgd17pLVC5knB9m3gHOAQPSxWnzjzQAmr5770ff0vcf3AIawbx1jfyR5wQBUDHOc//7a7ML2yneP03QDlI3XuwGXoSojmTE8eLGA0SQUz2XsjXl+2wfsrGAq0Km9dEpxjM00nQ/2+jwm5K+6ODsJFfAwDUIB9aCytJx4A22T7HvehDD7e6qKyHk26/ngQDdA24AmexvNYcM0znV2Md/s+/mc1ljmwpXBR/PZcJAGG1wKLGoiw5/LeFiIwwifdczZC2xvzIGaZQOaDciOcT1mhdvUiDoVD/xEwOUYYxjkQuPMOtkxdABs8tyGOQuM031g1rXj7GGusGN/4ezX/CnvMxUPEYMLiq0Bsaip+UnOI+wsAGybgi5gcQSl8TjPm52rbOe2DGszlvabM4ZzZsEOnAax4AhOLTT6JBEXYfEZdnYLAZXHeOZzcjMc9X+8h/dAnTuVLwzotoYwrtPFWI1b84lDK00FHYNKdgx4T1Ph1APxW/d0yjabLGKzizcnGPbPDJqOxnEHCdMcdP9frdeHPvd5Lm5ET37724rgynLvXR/Sl8lI33GwgTMBTgmcddpolsrNn9DnvnC/Vl57jXqrm/TQv/yA2IZmbbhqgcqIR7D84dPHzquF/Nply+eqZOYsQO9u9qiQ/vbvb9f6uz+gcdbGVx4n7/Yr3+E5H9VX/+E9uuzKZarDBWDry29xZk0mK3xSZ8/U00CRr8vXLsBim9zbUx2ob5tY2xhL1og4Gw8H3uI8A4S1s7qdd535fGlJmD6rTp8Tze3DxnKq6QPvFwPhjjLdNLdTiv9YmkViUdD6WIt8NL6QPkwDDmCV+2SKW7tXZkU9xj+DBm4Bv5Zzm4RaupjnJIf1xv6/NShkY8U/yHNykQiDCRoxs7LyHEeZaVcYU7Db9bpYi+OwijYwbPPH7Jq9vH8KTgsp3mR10Qix89B5FPqjKkXJm469eRd+6zmZpfO/+6sT+MpHv6IjEB2B6AhERyA6AtERiI7An3YEovD2Tzu+0VePjkB0BKIjEB2B6AhER+DSCDz55P8hnixyR15W2zcXzw77BpuaY0693aKOBopjlNlCZFoOUn0coqBu0NLKgwZprd6TANx0Y4M5Zc9IUZk/T832aeWGWVq7qVRJFKJiyDUbqxrRwZcO61d72tRFxuAwxcBYrJMTKcjGU8CJsde1YpN18VtZEFAXoYg4RuEmhPp3CDUFjpkOkEmkQI7DLuCLTnyKuV6sfK0Al0T2Y5hifD/gZ5B8zEHsl6nrULQEkDh1bVMlWCatFWNRE7giKCsBCeSN+nNQvsSiTAwBLwh+tAJsb1+vAyr6UXyFKDaFUDd1dI4C7ShQGeyyopdjlzylfJ22YvwNwLVc2d8uov+/Jp1Z/9mvcS48yYN1MfmTPlSL/hwyYrE6TQDiWMGspSsI8DNbRQppl8CtFTR/Y5v8m3eavp7p65tWOEx/x28VsA3MU5RL5t7MKErSiiUzyF6L15kTh1VXTXYcBc9ssjjnLS7R0gWl6m2rIzMRNV+d1EHhM40svrnz5+jyNZdRSB3RkZMnVFXdiJWrFVwBnhSvu1CduoEqSalpjBnFamBCLPPBAK4VcbOzUFVQNDXgMziIDSrFbzdqPeO8E+TdjqEURP4NrOc1KLoiu3Cy0iwrLxxOQKGFVSWK74zsZCxjvcwVspVNLUJhcwTL1z4KscMooSb5nDlkDuZk56CiwRayvx9INeQofbyJgGWuJxjTrzVXLNbGO29GFTqox7/9Q21/tUm5WMLGQDK6mCNZmcmaWVKAwg9YReHcQ3EZnuq8Zr7ZXVNwPHGwXdXANVM7FhbnoYRKQYlEtRVI0dbcQa5nC0X1WC1dsUKpZOMFQwMAujogYAlCqkk1osJpbh1GrYICh/u9aEWpcnMyUSOi4MVm2RopCgryNIMM0CbyWdvJA83hfeOY+NUtYR0614otJvcVGOcUyBl7a47oRPkSF58ClMd2FZVpHAXaXBSC/gwfsI1sUarfvngf6kRUvthID4dRfTeEBfsGbNOwAYiLp2if4g1qVkGmeoFRyzcu1NcffVgd517RQEOtShZerp2PvqInHttJvmK87vmnG3X7/Teq+c139O2/f06HTqFQI1+4tLxY1950k+6461ZlA5YmxxsUaavRK9/5pZ556oJa21Fgk//4nns3aNP75mus+xxqpjaVlK4HtK4FinvkmQ2fHdilgePdOnuoQhUnmtQL2Ji1fo1ueuCD8uaiPEPhy9UDq3vVe6JaP/j6U3pnR582LcylAL9F57qrlbdEuu2B9/EefarcdUgZ5Do31A7pHMA4K89H3mwOY5aKFXKHDh6uUR0wJDhia8Co1q4rJ6d4po4dO4H9b4fuuvsWzZ2XrwYky0cPndU7e8lO5t75/al8xqCqK8+h7oZfMZcXLy+kISaJHFUAPGtYeloB6w+gEUgTorHAUUIx78dQ/uPzrrmzS3TH/Su0aMFCAOQxFN2djurPxbpkr9PfO6kjXF9lVRvz2qtrbwQ2eka1550zrLfYvzK/hmnMMcwzCPTtxR56kvmbRi6t5SjGAbZNPephQk/w/aPMnQSaBhKRgaajfE0nP3VocJjGgwan8D9//nxHTVff0OCo+nsYP7OTdmEZawrgIZoKhsgKNzv6lUszteKyJazHZIO2NdMs0MUzRPOEK9MBCGbT6WHNSyGD2RoaLO8yzPguWLBUfhS3F05V6sePPjYLeLwAACAASURBVMEj5Mamf4XK55ZwLX3av+uEThxoMuSmm268AiAbo3d2nwRuujRjVibf59ec4hKUfQFdrGvn2TxOI88kOd5k5fKZQ5a5CYgeRM172bJFuv2zn5SvaLYGLpzUC4/9VBW1px118YP3f0il69br2LO/1OwF85U6Z4HaGy4ovr9H3Y3dOo+yMW1WthZdtUiZvnzt2fYr9XX1aPVKVKIlpTq0YwcZmGdVkptLpnQejRJjemHHGb2+n/zGsTQFgV0uoGAiz3YGe4ABwwxsXU152MnrZOB+0NE7psYWADz71oSLhgVy138fvLX11XJMJwGHE6wnXsDwigXk019Wii1sj/btu4CSOQ9lcrxue+8SVPwzteOl3Tp/skV3f+ROPfEfr6Kkb1RpcT77cBeuDGE99IPP6WTlHuzyM7Rw+R367D1/RcZpujasLVNNfb2zlmeRY1lVU6k77rhNGUXz9LEPfAGwF6tvPfp19bc16qePPUI0QFAJaYXqYMyGcEVYtGCZAqPMFTK8R6GNdTaO2OvPAoTl5qQC7zu1EDVu6YwC7L67tGDxPH2TRpG2thHdc/cdOn66Wr/Aun4w4EEZjC04Nsem3YsFKpnrwyUB4n/aK98Nb21vNDWi2ctO0ohje7JB7zRvjPJoWsr1Wx47jiHkutrfGbg1gGt7qSlv4wGNYYDUCHvVKPtXGAVoL/tZX+8AGd3cA4NbANwJi6NgDTCnhwKcIhbNwE420EdbjSl4DZE68lca0VD70+DTQzNIDDmm1n8Wz3vHG+Di44VxRQkNG1CbpOmIWANsVCzP3fLIJwFfFjtg8DaO3PdOGlEqq4JOk5Wfve9iQxNqZbJX2RNGcS4w1WWIa49wnguaIwbnigifyzORNJWny4Iw1RJ3KTvYTKINEOI64MaxI5umJ2s+sxxtc4CIs4YThn0UmMdKYAJZx2LZhwLcjUW0RSUMkuVtQDozM91xUAmy3o3xXunYBI8yF5KIZDCVbTg07PSpuQD6YZpHDPTZffLx96NAfNg3Y5+Mw0SsmjqHHHjLdzDvDTDS3sXaOXVG4lpoCnTOgtjDx/OrgIgGD9/T29rlqIc//5UH9Z5P3KWBrjr9y6e+oJieENbGC7T9CDb7lQNcNw0uNG4MjXbSXDOhdcvnaNmy5VzTiKoqq8kcZ292FNsGmWkkZI3vxk0kgeZFD2r/HmJKYjIH9bG/ulu3f+BuVMUr9I3PfVgvPLlVy+Zn62P3b1F+cTbz/xzNg9189niA7yjnhQatXTufxjS/9h+u07Z3qtSBa0wM8RqJjNkYgx0DzHVygS+pbh3L5Cn57W992X1MxIHDGRPGyNoDps6z5opi/XKc0w3eMg/sjGHgNpH130MjVDzn7giwPISS2rKULTHa5nsgjLMLP+ymSSyDPGyLYPDGc7bDHaW4qJiz+YhOn2HPI984lSYyu3/W9DB9hrYzuJ1RDcjbMzuVpTvM56HZDZeUXM6YQ9jznK5p0xnW7wycSUrZH8LEtvSOjn38xQNd3/9/nbOjfx8dgegIREcgOgLREYiOQHQE/idGIApv/ydGMfoa0RGIjkB0BKIjEB2B6Aj8f40ACtwUjXb8JDWx4sbUxMGEqr0XYs4cACgNU8Ckiz+I6jZA4T1k1oMUowIofyxS1k0RzXKppqGjWRKbmXJmYYrWb56rNdfOonDfL7X2qr+mRy/+x2mdqwughqA7n+K8m4LdJD8T4fUdtQUFJCvauVFVWh6aVZtGUFr2oJYcIZPTKncII5WVgSqRLLUwBR0T00QouKcnpzsK3hDXGRyZQFE06tgWWiHPQHDEXh/gasVDK2QnAKoysEvOB9zGJ1JkJJdsDKtfr9dLYYr3pyAVpDg4ABAw696xiEf1jVg5UvQLci0TvFYcioTpQ9u74a0V0E0V9Id8TakjrNiHZTGFuGwAWiQ0OAXmsNGNowhtqhazHHXgLYqbYbJVJymsTWfW/u77ObZ2l9S4v6ss+t1itfOzpiRGLWNw3I+N66wZflQTgLwOlH21FCMpqqVjZ5qECsyyCBcBj8awSm7FwtnUrNXARYbf6s0Ut1G7UXzvxuqxvwcrSOZKBOWdqY4SE8gjZXwTqCqbHZ5j1TcWcsY5DZmZWUSbmoP4MmDsAAX7sJNHG5dsuW5kLlOctPtuituEhBgKxuTfovQdA942Yind3t6tVDJEk5IBfhQOU5PJsuXGh5i3fWSKDqCiTqR4WIDCND8/n8IjFs+dLVzfKN/LuFOAHAIW9U/2AxULtHBRmbwUMc8cPamqYxTWsZ11Y2PZTiHcg+q2CHA6FkQFy2fOyuSeUHyfQOVaUlpE0TJDTWfbyK09DVAgy7S4UFk2hulAAayZw+TInj/VzPhiC0vu24yyPJS12KxOdjqZed7EVOBuPTDwHGrHOHLvyHXE1jjJR1Ys4MMsVUcoamdQCJ1XXIDSjHxhVOPxkUG5ANaNnRPac7qJrN9BIBhSdSZsLGAoyNiGRqxYOwXI4t2owLBHTOTvqKk7ML0L0BYeIp8RUJ2WYbmNMcB4VNG9KDux3DQAnkiOpxz1bYGSeW57OrqxXr2eedCgrp4afeofP+dkd7714+f08Jf2KmlJrj770IPYKOep+0S9XvzXvXpxdy1Kr7BGye3LKE7VfX95j7bceC2WigBu5lDTkee07eev6MSeYVXWjKJoKpd7RaIWLUYZGB7WiV3nUfVNajlNI3f+xZ0qXrNGCdh1dhzdplPPvAgciJN/8UZ5yLMtX7qSbNdlrB3NNAAAiLHBrHrthP7ja4+pZzxR2QsXKHkecPHKAi1bkKkYQGknlrbnjjaouuKCsrPjUYrOwHo6TdXcl937KZ53AVRRdyZw/ddumq9165brzV1ndRYV5rzFpdhgLgBwxOrssYuA4jO4Dkxo7mLUlwUejWAvnOpNAsxhIRoDoK9rRYHKXBz3AqXnqA57zDZUnlaUZ5XkGQXY2KPKc58A0PCXjGnd6pVkFVsBG6t3ZHsenqlxmk0aLnahXhwhn5RntLWNZgK/Fi0pIYdxWDVVVYDeBAccJmMbGgFA9WIdPkIDjlll+4Ao1lxgkCaR9/GiLI5MhHl2Ub2jUrNsSoO5PShsgzTXJDgKyRwHCg9YHq7ZdrI+mvrL5fKiDsTGFoXoMAtEChC+tJBMVNa58Cj7A5/MrsFAcgRbay/j4eFzxBmQ5DVsPXHxmYpmk9ebWaDzZ+q0d88Rvj/svKept0YBWDW1Naii28mWnq17H3iP8skTffWJbXpp6yHNX7QQZXCpqs4f1Bg/R5+G+rmmslm5WrCoEBcBrJSx72xraVU9wq2iOZnadO+1ip9RojMHa/X6d15Ud1W95q7P1413367idetUcWCPDm3frk0r1+owjQbDw72aN6OQTPBZSi2YpYT8IqBNl0I0sBw7dERLFy1VYkqadrz4Cg052Vp27dVSOw0GgMzai61Yd7fqwIlBbPGxgkYyip6QdQD3BR+KeIBhFmuG14uNfXsvr+MjU1VkJrM3G3iJw1J/guflXcrb6TXeyS1l7wgDus0FwUSPqe5+3XnLSm2+fLV++KOnUei3q4Ds5U1XL3BUuemAmief2qpP/91n5cM29u8+9UXW47AWz5+trS8d1XvvuRxr2XR1dLfofR/6S7Wer9cj3/qerly5iLUigzUlDSg4pNPnz6qoqFA3/+X/UuXeU/rq57+v9cCnj6NW3LX1ZZ06XqG0XPK/2dMGOgPM4xx1A8AHRvp05z23kUF8hkzRE1o4dw77fiagKIy7QqNmlS/i+fFjc80Khp3qd7/7HHMpnj+boW3Hz7EG8kyaY0MsclLDoKxXMShT3w1v/7v92YG3dh4xq2meBVitcnFZQOxPUxd7V6I5cUztrwafHOAEHDTIGIuFtKnOR1DYw7ZomOF1yFbtAroPYOdrzTP0zrB/A3dNxc39SaZZa16Rj3z2LEhnH+s6VJY9x7xfe/pwO+gJYI8+4TQeRThzmUWti8/tBfLm4T4SOxagOQA4yPmotMxPlETKpexSXCXYJMxG18O+GyTe4vT5fj6DD5vxPCyz21Ap9wFNfWQUp9AsQtSFPYe2KzKXRvmMZqVuTRIG+0z5Ombzjefa4i5M5R9Ho5Zl0lomaib7Uy/2xwG8ohOBbaM0C4zwawwQR+LBJZcQ1LbcGotFsKarHhqFXLi5GIRNo0nISzNWCGgbi1o+E1vvQRpEGF2WAgPxAFpU+mOsU+YAYOPuwUXA5nccYznJ+hjhXjfymQbZ38CMTiTDb8Fbg7lGgS2uw9Y4MpVzeJ7ygbHD3R3qaB7VorW5+tq3PqGyJXnqqKzU848+pxz259ySIj31y/06cYxGGU8O6uhJGhux/AfQWyZ1MucmH4dUO3uNhjgnsm67zEabe9mLy4HlwybiWOFiTNAaO4B00co5uvLaRXyeAR3dg0qXPTYzdlgryTW/9ba1nAFHnbW8gTNCxfkaLSIrfMH8Ar2154T2n2hXwwDNAsDUVM4cE6ZIZtJETDk9rby15/9d8R7T897uJ/j8N1D3Xb2Gzrdbg6I9O2Qgm4F2PAcDmwtJ7mGnOcDODkGaBhzlNee6MOfnAE1MLrKOs1jbs1JjnGiSDHK2U1mnTTne3tHLGtsNiEVBi8PDOI2Upq6dPqda08+0E4zzzAK+Y2gQSyBuIovXcNEsUk+G+rEz1TTmJPMaqG7Zj3p6un6loq6bo3bJf8i/dUS/NzoC0RGIjkB0BKIjEB2BP2YEovD2jxm96M9GRyA6AtERiI5AdASiI/AHjQCFJmhMW/HI4O7tmGDOGOtpdJ/ec87Jvw0FDdLEqp8ijalvrZt/xAqOFInclt9mpxYKVJZGZh37wxSlwnT9z16Yp5vfv0ZzFqVoYrABS75JMgLP6c03a9VNscmNjaQLJYsBvhFUGlMWzCgogQgG8SzXzApgVtjpByINAmJ5WVRSFMh8ViizNDqzQ5yyWDMb3jHUGGFsnscp+JgaJch7Dpt14SjXRdHTRJtWeLRClAcFb1E+NsCZZl06qPyMWcCAgKO+tSJsKp7MTU1NjuLLCoUDWJhOxqaqD3WvqYCt+OemSPs/Bm+trmm2hTGDqF5TgRLJqD66AIkG/MhZxULZCmkubGzbUYFMw1srEtvXb3L6fnOM/K/g7X81Oew1TMmbmYY9HjAvA6hXBGTwAFrrgQujFL/dQI5UfzIWj5PKpwCXwE2xexgAnLZ0Ryi8WyHbwCrZc1gQGhBfsmSWo7hquNigvo4g4GRMA0DwBNQVXiAkozml6qFY6EUhGk+hzs3ndAOXAqi+u6EUdk8iWF07WWooWE3d40Zq40tyayY5dSkUTcdQNVVWtqImagGkelFlYP3tWI3GUBwHzgCADSC1AjLNbjMJWJmVjQUioMLN56HsyzgDj5grAVS6aHHlBcZaUTaPwrYHcH7sdDPzN6D0nGJg1xDKsRGUqmmoTFyoKbFbxqJyAjXhBAXPNBSbqfwK1jXr0LFqrmtQ/tw85c0ECnr6UQa7NK90li6e7dfbu86pj9y/8nklFPAzULcNAwgA5z395DeijAPupaKI7KYwnoq9shsV9AgK7VEmo/0znqr9vGK/8kpL1T/Yr0BHHaVSCuPBeB04AxC80AtU8WGJmuA8byEnHy9BsTy7NnbFJXw+iuYB1M4hVCwuoEAXzRvDQJVk4G1hsVcexvRCNePbTJGW+zBBwdzu0wRF9MIsr9avWazaI6fJYezTguXzgL8duu3ezbrzgTuB/C362d9+Q796qlH5ZP/+45NfJJMYAPr08/rRDw+poaURpTOQg+e6G0vEkjll+uRnPqsNV65knTgPmGpQoBkV8S+PaPsv3ta+xpCScjy6+fZ52rz5SlWeqtOBl0+hVGpS8cZl+uxXP6vsMrOObtdgZZW2Pvoa9+6iLt90tVZsuVUzySRUDMArphcFLJa+tcf0/Hee187XatUecCt3UabufPBKrVpXyhzHqvxch/bueFNXrlnk2MB2N1JMJ690+85TOndhGEU3trNAr4ULkh0b1ICpIoFsbb0dNBckafn8JYoAlLa9cUHtfS1aecUsbSA/tKzUrxHsYX0o/v35OaihB7R1627UizRCjCay7qC8dSzrWQh41kz5Zg0occxTy0GcdIewus5ROZbOOEfKj4I3HugxEphEzYpFualJWQcv1nSgfCX/dnE5Ssd0VVScp1kBMIhSNo1sbwPBgREAEfbI1rjiB/6MmqITGOvi+ZkETscABJIBHBkZVnQfBSaRt4u97USMWZvTyMN1JfBP2xdMUR8YNSUvDQGeKYjTj/rQ5p2tYR6AfkxsEEtpD4osP3MO+NRDAwN5w4k0IDgZjLzeCNcwin1qki9JuYDRjrYBHdh7AvXVGCrcBewbzNPOHmxgu3ke+1Q0s0if+eJnNJMcyvaaPfrO5x7WoUPNunLDCvJSy7GXPqBY5n8WqsM0QNnqazcouTBfMVhDjwHJj72zV600xsxaWaosntN9O0/orRfPAlGlez50K0ryQhTKPU5+9M6dO7CQL9HyZctoNCBDOohbJ7CwdP5yxacW0vjA9wXbsJyNQWnaqW4UdLYGFpSVafnNNyuCRe7el59iPL2ae9k6LL9P6qc/2YedMGp71rgJ7rmHNY7+GZXk04ziBcQBo/ppZhpnXNuw0+3oZdVibR13YTeKGv73wltrJqJ5YBQIPskzPwFRzOW1ysla/QRK9knU95/78uNO49Licj4PzQvXXbNYjzyx3WmI+fIj31VHzXG99LOfYAmf7Khwu3q7tfrqJUqkiWouquerr16pF5/5sWbkFqFizmeMAlh016HgZ53L8GvV2uVadO0mPfPtn+qJx3fow/dt0fwFJTpwcKdjJRtPQ9e5o+dUkIXaHCXmAHT9w3/7cdwWIvrhV/6Ftc/PfpSuYoK1R7DY3bHzkG66ZTNr0rjmL12qE4er9dLz+9VNvncFWbgN2JPH4AwSAfwYvI0dN//kqUzg6a/f28B06S9/DW/N/pVnrRzHiTxyhtNRP3uSOONg5T02hm088M/grX3/u385wJSzi83TDoBVHBbIAaSgbr4vjfHoHCKfnb8bpgsuQLOZNWYRn66Fc0poguHQMoEiGSgVYR8ZYM8K4CQyHHTRMBTiueJ8Y8CLfdbMh2eVenA+SNEArhaDdAil4gZhzUumfjVb21is3+2IZ7DNfl8LnBwPD9IEk8v8isV6uZ09OYy1ftGU44Sd82jCMugcZC2O2OvgwGENadZ8YTB21BTJuK4kEV+RlkhefbLHiTHoonGqoyWEtXk2FxfHMznMXsq6zn5vNswWmBvHOSINuwFrThqhOWaEJiS7PsshiGddSUaJbA1FEZTDZsHc1tbP3Eepmcw4sTbZPI2wLk1bXxtQtvXLBbU0txbwqJq7yI7mMwXFc2QK4ks5xtPuJAZNrfNpkmaRCYBhGmeBWXmpAOB+MscB35NteuDja/Tgp++i2SZDI5xlTA3twl3jhYe36anH99Ikxs+lZGI5befjgKNuts8ywTptzS0eO3MAmjMSk4D43Dfm9BBQO9fOFFxTV++oghBtDP01wBxdsoA4ivRsGmG8aqhvYO50cHYqpokun7nv12DfiCrOncPmeVz33LVZZ7CNf3knDhMdxDAQaZHljrBPcE42O+NpeGtW6o6idupc+NvuLPYsWCvQ1Jd9zyUjF8P0ztrtNH44v7PGu+mc3CFU3/Gci+Kd5gZTxzpnTe7xGJ/HMxHSLOIXstJilYMSPJ2zAZSVxhoDt+y3AHafzwukn3LNsfzcaXg7rWB3oLo9s7x2Jq+Tjeo+lvNiPW4hzZwvBri/CRn5TmNm7ESkvaAof9X//unupj/oX3yi3xwdgegIREcgOgLREYiOQHQE/ogRiMLbP2Lwoj8aHYHoCERHIDoC0RGIjsAfPgKTk1+NHQ9e82BDxctfzkjpLwy1093+Zr2a61B4AJGCqCsGIKBhLIOHAXIjBmwp5hjsi6X4EndJiRGmMDMCOE0AzC6+rETv/eBaZRSQWRXsVsupTm178byqKgad/MM4wNs4QC5MwSkelUyCo7YCCmMPbEowg7Gm7AhTpRygYB0CYlgua5zltNr38f1uCoqWt5gMgBgHIo6h4JygAGmFWVPbjlA4NzVAbw9FUPLe0CbwM0BgvN0KcpIAeKgKUGd6sbKzrv/pDNgJ3sOUtyPAWy8Zre6EdJRaUgvgL0QurwNvKbia4sPKXpZ9awWnqewwSmJYFNrfOIpas2t2/oYiuhl6OhWyS5l7ppRyTD5RsFgBDGSYm+VWXnaSRhnvEDa/2blZgC4ACbV5E9J2YbFZWz8EmEaBYsVKUy9QOJyKv+V/KGjZ6zm2j7+Tf/jfzQy7fjfWkvlYX3soBCajqszzZzqqznYscQMUIGMorMYC2BIpwJZkUEwnj7CmtlrV9b0Kx6Lc4ZrHed/U5ESunyIvhe2PfPT92DxOqPrsBdWeb1BPJ8V1PpfBKHc8mapkBBrwtRhVt0F7A0bc3yQUs1l+P0XrEaBWh1OYnKTYbQVcU3zbYCRQdC0jgzeZgrqwZq680IZasRV1E0oaMlQnsXIcAQxlp6RS+C9kTsWSE4lapakdoDFBIdhN1moWCp9kIBUqE4rLqaiT+oAOQeZ0InBrFBvHQhRAHorRx2sasCrtU+GMOeQRAtbIec1gHHLSsHZkLnuSsXlGjWs2kJZfbKqgFOBqZVWXzp3vAvrmqLg8m0J2F8BnXKsWrRSCPW3bdpzr6iZjcxEF9VEUTKQXMt6DQ/1avHSBlq+6DBvg49q5/U15U/KA4z6UvEGaG2hIoJDu4vkpoRkhH/VtVy/F+N4mZSUzh8jLO1LRor0H21CYk8+LdGwQhc8w94anALAdS3E0RuVcU0LiBPm6/RSNzaaQ4jKNGxGggeVulpYmyU8Rtgmb59qmMGAXJTMqoggKz0RTnMUE9P47rta8/HQ988sd5JOmKoExS/JP6m+/+IAWrMjWQP1evf61bXpxW60W3H2N7vvz6xU8v1sVh5tQbwd1+EiTuga5t8D0QZTDBhNvWL9a933mHpUtLsT6ljxjnpBQ1WGdfqYLBdROdXCP7v3r9+uG++9Gytarxrd2aftjr6gJC9D1H7pPyzetQ3FMFvCrP9eeXxwkj5VMUYr8Kzev1Zob36eCxcXyZVKET2jUePeQLjx/XL94+B0d5fnyLyvQHR+5UnfcuYU5l6kDzzymmnNHtem6GwDjZJSeqNC+gxd1/BTPBkBs9twM/m6WNt+0Vm6aSUYBHQ1V58jy7FFaHOsHmbePP05TTFuVFq4s08Ytl2nx3FxVHD+ATXavZmA7nJGeryNHK1DzBlFWjuv06XpsqmlT4Rk3JWwswGEMD3HLgcZl3mlu8QI4kri3fp5Nfxo5nwCQYZ4vU8yOo8iMAZZabnI3uZseH4onFNjDKH5tnYzjGUoEthoctfV3COAaZr6moi5PQIU9bjnbzJQxMnRtacmgUSEdMGRZlmEApq0/AeCSqdonUPel8XNJwBV7fuLM0QAXg6SkNKxfyQhu7ESla0p7IhrjcDjgeSkEOpXSdGDWxQPYncfTKDAM+A1ZQw+A19Y7A0lurqWPtaWGXMlxrPRzs4uwlU4BVvUpYJbnZGOOToZ4tkp114fv1qIN63R436t65EtPY5E8gCX5Es1bmIkK1K0Cmk9SM1E7o8SN9WUqhB3tyX2HgYfHlA7wK1+8VKnM9VqU028/fZj9zacPffGjKt68Tme3btVPfviorlq7TGuuuRK1ok8Nne0aaR8EavXxetJsfj4JYN3TUoeimv0Hdffet/bQzDKg4hkztGzdFQqgThvsIusWu/UFq5fQzJSmU6+f1S8eeUdNNSM6hd2/wTeLFvDT5DFnZjowg1zingHGnnEBntQ3k6M6gtKfsZkgp9ywlX292yrffm+qO4O3YeDTOPc6guI4G+VoIpDlxqt9+psvfEE/ePgZvfTCKdS9qG+vLNHll2WLVVNf/4fH9YWvfVrX3HWlDj77uJ58+FeKDGfSFEI2tVk6G1QhV/j6LSt4X5SfTEofisvW1g7HRjWehpnUNL/2HNqnP/vwPZq5aJG+8Tf/rIaabn3p7z/GmaIOJV0zzQcz1HKxWa313U52b9GMPO5lDvcUq3ucG1qZO5lpZqkd0eKF87Xt7b2Oc8Hq9Uux6W5knPLJeB7Wvv0VqkOhWksmfCzAD62q0/Qk7qFZ5P7/wtvpGAJzAzHraoO3OayT+SgJY12onYNkQCvJUZ9ag5JBJzfroO1j1oQUz75mCsggz+4ANq8WuBtnZxz2TctnbzYIhVtFOAawh6rVGsS8NP2ks5/9X/beOzrO+7z3fFCmz2AADHrv7J2iKFI0RXVRsixZkiW5SHJTsnHibBJnk9w4ub4+2WQdp5ysk+vYjmPJjixZvUsUJYoUey8gAIIEiN7rYHrfz/MDaWvPtRP/cePknAwSHhPEYOZ9n/fX9HxbOS4Hlez3XrKyc4h3mAXkmwSwCsVsEAQYT7gmJHFEyQB2JiE21JSmZD227x7OTep0oapcN2cWvW+1aNa9IR973FA4ivqX94lq3vUcGesFJqZA16kMjhaaLapKyFxVUppZj2UzgKEShjwNZMCzd46zLgU4T8H7gHwByY19va4CgI59JcU9jKNct6GIdDtQXrM+qF06Ql6eIyQ5fUsTKQDJg7+nOEOmiMxQm3SFRXXcqp7TwlrQpMAydu09Pbgy8Ptl5Cfn5k4B+kEcQ5mv642BGxnyaXVAAQRU++ZFy1/NoyVfmM8O5ao7CfXiYRj7a3M+4xnoMYw5pBEdIOGQSVJSRWRBAefBkL+OOpDHvNwGOWiLbL99J2PcJzH/pFw4+I6cOtFHdvWgTI/jLMIfF0TEGE4ueeoIwtlEz1Fq62zGjoL13JuXrPtSzpvFkGtmZ8ekDkvxsprlOJYsMAdQk08v4IYwuGhz88syAwAAIABJREFUjZuIP4odN84yOqXVql7X40qIdLq2J2PD8oUv3GWIPv/y0nE50QeQSeZxOb83w1poQSmu+7dmmqf1LKj3fVWRr+dUZUFeAXPVUfnqlwF4zdlUbbAX/yyCt0r+WPxfXWEwpjZ1VsW7nmg1J1mzfdUVQnPGS2C6NONQ4fOmITT5xIr9/RzK5KHhGe49wFoP6Q9gW8eBuiroONC1y1yLXifXp6QhpPOMwBxpxAFGVfaXR4blVHsvRACH1EKAmOXZjZHdjDL4sZeOjD/5r51tsz/LViBbgWwFshXIViBbgWwF/ndXIAve/u+uaPb9shXIViBbgWwFshXIVuDfrEBm5khBx4Uz33Tldd9f7JopHj0/KGf2T9MQogFIDmoEi9IAYE5A7Yjp/ygv3/RFeed8Gn5GOUuDNI4NXQxgxwpQsO3WjXL3p1cAGsxJjEbL0Te65Nz+URnuj2Abh80xyqI0DUMnjU8LTHztNWkjVNVlVqw4HSgxVTESAShLq4+fUY+oCjcBwKcZZzajNNBGv9oOJ5CqZmiuZmjGJQD7koDNybgF696YzNC0jgHQ2VCAeAEMC1D42mlAqXVfAtDCShPcBYihSi9VgiYAI9QC0QeYWeSrQPGSkSGyzKbmyF+kcYQWxSiP82ma6uuSfLadxpnaSybDmjmHYoUml+qS1c5O66T2f2p5qnag2ujN0NQVrIpBGY16KofmtB270DLUGUWoXSIL0wCLBeSzlihspW8gc6iLBhS8XciVAI0sNDL0vFCvqMkiDTR9P221KXh79euXAXHTCgTRFK4hY9eL4slpQyEDyFHA5/tHUauiLsynUUllUVcVYKHZIDMAEN3tKKWwIl5IxlAmT9NYpRmaV0m2Inl2oRkUhajmqgrJ8sX+TgF1cokv0LiO8TpV71ho5BGSy6UD1mfwpcT+Mt8aQTlrk2XLUWXxXE6eOoXFsGqmF1Ue2mDMR32qfy0hK6/ArapZFJJYNw8NYbMIyFVWCbCPNXY+LyrGkrEe4DQSSQEUzmLpS6YizWhtFBcD5pSUku3KY1C7VitqxjAqwWnsoN1W7GxpSheX8u8ogocuT5M/GOb7JhAo7E3nB6WgCBtk7kGVh9q8VVtZxINixx63AjVPIc3KjvZhrI8HUZsUYOHaSB0XUHovmAw3b0GOdHeMScexGZQqVdhZFgH+obyOTqFALZU7H/m42LCYvPTubnnhJ2+Qi+gEWNPmPdcOuKzjXO3CC8kbbGzAQhZAKBAgW5UGp5rsdpy/KG++gyorSsYz7z0ZGqCRT+NaXOKlAe8jm66mCsvn0nya7bOAA/lYlSekZ5qmN/3jYlTHDTW8phLrSkCyYexN+8fTAAlkmQYArJlL8eiEyeL77Yc3yfHdHfIU1qqzTlU158kNZGv+9z//knhq/ZKaOC3/+CevyHvvzskjX7hbbt1ZguVhFDBnUE7t75eLHeT6oZyrWOYVX4VLho6MAqR5ZeejD8i626+RPDKqiyAG5NIsD567LG/+2Quya2+X7Pzyo7LpU/dIIRattpnT8tT/+JYcorFdu6RV2m6tlR2f3sZzLpHug2dl7wsHUTurNXFCXKVuufaG9bLhI6tR6tJoRnUe5Wf/9PUX5PVdQ1J1zWrZ+altsnl7m5ShfnzrmSdk8uKItFW0AOZ75M3dp8nZnJIQz6Cyzi43394qd99zM6B/leQXYH2L3XAG8P/wi+/KBy+9R/YtaxdqtZImL/eVJ0sasH1kzUxE/AzkSrIXayWMA8BCyI96MCjvvz8ok0E//Xe1+NQmORmTBiRaJIzAuKF5TZM7bWFM5EkxAEQxwI/DxhxECad5lSFIL9PYc0/ORky2ssORAvwsBPBCQYgaLAlZwW1jDLs9KNNZVyA75KBoLSwsNNmGCbWARY2tYK+PMaXqbf27rnt2FIUBAwxPm7moWadqqRmEAFCEUq6knNejGO9nzp0he9mPqjmCnWmRjznOGmjNo27MvzrWBweWzCHIHgt+VLso8nJZP9RqM4DrQ5h/n8Y+VRdRtS/NAAxODo+ZXF4H+4QThbGdcZHEVreADMTN129EmToue17DvntiXBqaqqSeTNENmxvJSS2XMuaJpYjsWyx23/jxq6wb/VK7rE5uf/guFJYVcvbdo3LpeId4AA22PHiPuBpXyq5nnpI3/uY5WbKmTB5+5F5xVpXJyb1H5OzpCxCaZiCa+KSqtlYSWPlu+shm/t4gp19/Q47tOQHAHaUubtYEO/O7QlatWy6VbVUSnhoUW0Wx5JAXu/8n78ux19olD5vcpyDDTM0kAXVdWHXnQJLB3pz9aAFQPq51yUGdN47FLZbVGZTPOShXk/nkF5tMz0UQ96fK0isEorSCLfr/bK4WFHI2rE6rqoLy9d8BVC0vlj/543+W3gnsWq+tl523NcvW226UJ/7hNTl++Lj8wZ//FqDvjDz/FNm9l2OyETLJLPmshyCUaJaxr5RniAoZPFCWLVuCtfOwIVLV1dSyX+Es8O5J6l8rv/7bj+KkMC7f/tYTWL+uwZJ+rYwOobit8fKcpmQPyvQCZzmvZXw4E7Jm80ekoaVFXnnqaeYbEQfcexnZ3t4am7yz+y1ykzdIe8dlckanuTUfOc9pOdExIoO4bViwxs9LquUu9sTUSFV+v6jJ8uEs+A+7WORwfrAC3nqL0oy7PMBbBWyxAYasgSiQMwprIrWOg2a6cT9QK2MFiZV8pM8hCYC2COipQwh7PPN0eHxGZhaS7B1cV9rBH8Yteyo7o+SidK2CCNQCWF9aoYAnWcBjKElHZySXORoG6BqZ9nO+wVWC98ohW9TriEhrPeOkiO/Z82Mo7V3kxFu4hiDRCwrmOdh3lGRxCYAwMGmVCmzLq8i154QkE6zn6OPFi61ykgz1fIhbDtxNUuwv05AwMhDRqooWnTVGZiBroMZWt41cCAMeXltT5uTcg+2xSv9ZK/JyGIusOcOM3xhnijCHxSjnnCRjNKZgKWuXOjvol2aqKnBtysa/W7h+N6CtD4KIRi8oMSNfM4L5eSwvCDkEpSsWzAro6wNwA+TmWgFKiSowts6Mab2XBfav6YkFWQDQzONz4aMYZW+GZ8lTgdjH68jiZpnjnISrCZ+rZBUn5wQ3619ebgIijDq8pKRlaRvrSq7MkpM9TexHQ4tHlq9Rd4MABB4U0mTe5uRihR0Pig/3DTvnyln2tNlp5iNKd81vdrmi8sijO2XHJ++Sd1GwOxmb133mN8lkpmZxSFgo1XuOnZNXn3oZ6BmgHTLTwNwEOa5YzSOZTwByF+A1XVGoFvshWX8N+0u+Q947OCKHOidxrGBeQLxQwDePNTWCA42OPQv26xlyktUOX/FQBeaVVKa21/q/BlA3y4V+zx8O4JqrneH+M6oAv2K3fHUtUcJQoTqR6zkdopsKd3mEKJY5BzM2K4nUqMEuud4H8Y09qJzoiCCfM4pLgJ4flSBpg6BzVeGrcyIDESiqZ37Gax7XZ+Gcz7DCWhpHEXu+1HIGTEKqOXriPA4wU9in10DWs8kQNuQJm+tZy76Ln3xO7VuyX9kKZCuQrUC2AtkKZCuQrcCvsAJZ8PZXWOzsR2UrkK1AtgLZCmQrkK3Azyow2Pn6ykLXxP9ryxvaGp/utZ4/eEkunJ2n8aM0ec0sRE0RQM9CM0mxQVVGGUs+Y6mmICWApbYi6QppXm0x3dyHP3e9rLu+FlvgaVm4PEWmIEDWgT7p6PHLbIQGJVJYXCKNWkXfUMFTbcQ5AQrz1JpY48kAmfSPflbqCniriopF6zzNVVQAVFVdKFAVRVM7NpUlau4XdpIhtR1E7RsBsLHRJCrGAhY0GCfFmLFRzgD2OTRQV0FPwNUQtrn6/gocpgFlnSgfSiuqabouoIqD7a9NW1WfcG02mqOaoxtDTeXhdcFAAFXkIniqTbIwTSi9RoVSVWGijV0FWjTRTnMbkU4Z8DaHRlsOgEYGkNzryUMF5SI7DlAAFW5NfTFgkzaMAc3oWw4P8hn+JOrQxSw/83tXQE19P+3HqXr46tcvBd5SGw9KH7XtdVkBGwDByyt85LN6ZLTXj3ovAIjoNNmQBTQ2BevFJNl0gTkF8bBURRmS44hLYAF1GABgPJSPQgmrwLhfXAX5NB1p8ANWxlAiDaE4CQCQphSMUsA7Sf4bILQVhZCF67c5aMxi51tTXYGFoltOnT5Dlppb+68GWNfnbsNqVv+u+a++ImpK03R4aBZ7PpROjMWSMlSh1LBQG7I8XxdNQ23iTmDDPIEdsYPGoNpb2gFsU9RWP6eyuhzFCAA1apxJLFpzGDv5AMsuD4A6IOL0WESOHr9Eo9YOWFpgbDnzeR8HNolWtYilyZjH2NBMZh/qvda2Oqn1eaWXzOeXX/6Ahm5Ylq5oldJKF4qmMaP8rasroonslD1vnZLByzPYWWLZWleBq3FaNmxZIWs2rTDA8uTlfjm475hcOD9jalyK6llfG0uEUBeO0Wi2Y0FbRc4uSiDAQDvAWwlqta6uS/Lc870yOIZis9Qh8ykseSOaHYxteAHXnROQcl+u1NT4jMp5IWTB/johXSj7MjSOC5iH5SVRQJkiY82r48AfyEeFToOccZ7HvFXA2MEzu/m6GtnStlSefWq3dA4oGaJCmupt8pFb6+Vjj6yQyhYa20em5c1/PCCd/T2y5bEVsnPLR6X9wEEDYE+OWeXM5TmZQzG6Y+dGue+GJXLk/dOyf/dx8klXSQH3t2LzWmlZv57xVkgPGXviZ56T3/3i/5QMAN51Dz0kN/7aPVKVPw1Q+xwK02kZB4Reufp2aVq2WopQ8+U5UJ1GumX/c2/I2987IhV5ZB9ft0HclUWy9salUrGyQU49+4588/96VqYDwN8A963rKuRr3/gd8TE+jj39YxntuIQdcqWcIs/43f2XmIcZqWvxoQSskaZa1NpTQQmAfNsAImoB5KPYhZ9675Ac6PSb3Ogv/t7nyc+elt7uE7KmtRqgvVAu8lznGR8ZxvT0zCRK7ACqRNTrkAZykCnFULzFWcMsAPeaAZsHc0QtknOwq1RlVIq1zI7qqaKiSFYua2QcMkdQwU7OLBi1eB9Wz6k4ijzAjmXYUq9Y2mgyL0f6hlC3Mf7Jos0Ahip5JobczYPyXVVfEbJt1UJZM27VulvnvypvdR0rgOxCYDFrEo4ETC61w1y0PAZsAKgsrWBNYG0+291L1uYw65eLOahAFmQL5nI6GSRf2848V1tcVQRidw/BIo7zAndKsz+DBS9rHe+vsecFbmz4NU8XUKqs2Mb8qsIqe4TrLIaAUYKt7LhZJ+2M2Xm/H7tiroVF2kUGYxHAto/s2M1bVwI01snl/kE5cewEa1hSrtuyUbZ94i7ucU72PvGcnDveKfc+/GlZcvedgGQROfT083L45T2yYcdyuf76243y7vCR0xBBmItIC7dvQ9m7pEku9HbIbNQvH/vMI+r5LE/87bfl7k88IE3XbZORIyfl+KHDhtixccNqgJMwxBVsZ7G8TpMlefiVD+T4O+3iTRfKj9tV4U4eMMr9ikpAG1RstdjU5wF2TGIPHQK0DQCCT2OrHUDNrGrONKDizwdvF/epFACUAv7BIApsZo6qbB05M7JjfaXce9tW+WB/u7x3oMtkVD54/1a54RObpaBqpXz98a+azM0vfPZe9sk5meruo+5tEEta5ODhU/L+eyewEJ/F3rlElm8sl/seuBfb727Zd+AD3A/qjdVuFJJHIhmQu+7aSt7zUnnn9ffkpRffk+s2b5EVK8t4LlwRwNsPv/cajg2QGpaVycYd62TVvQ8ZQtPB51+Vt958D0eKKkPU2nJNtTS21GCfvAvQvEZepnaT4yi/sas+3jUpA9iG67oEbMeem0ThihMGistf9PWLwFsr+2uaeWUjtsDrQWlM+K2XLO4EJJapMVwaUOM2NBYzntm9sEWO4EiQw35hZ0+waQAtn6757arOjQHwLhC/oGB3Jt8lcyho54Ls4Th5aP6qBWAxl9cUk3/bAsnG61NrX9Sj/lx+j9MDAOE8RIsRzh8pcbK/Q8Dh2hy5kICKMswHrg23BUXU7AB27JQQ7WbN/uTxFHIpWBADHF/uBGwvA4gmX3xuflL8rPV6tiqFIMT2RUwFMQUovhXIzLdgvwwIGJjPyCTuJ3OMNT3bcUf8DBIGRxe2JtYljQ+ApAUpJJlSwBwSX4rzC7EHuv4EuNd8VNg5XJee0fQMlzbqTshzRr2pNvxKLNDzEIpt1jYX8twq1mQvKmIFRpXcxWGRNQwiIe+bRN2qufd27JdV5arzVJFIBySJJMQsVRnPoNLPAP6mAXwVSNYzF5QkaqfnL7V41+xenpG6iqgtvCpcqUEYxws7zgB6Boxp7qqDvR1QusDqlI/sWC033Upswsww665X1qxaYvbL997dy5pskYb6Funs7JQZrNydLtYr9vZYLAwZY1Luv+9Wyee92jtOSlVzDTEHOG14WslG38LNJ+TJv/w/5babt0h53VaZH74sQQOm2+TQnsPy1A9eAdBMyqZ1VbKOLN4oDjftF4OyB1KYH2WrnTOlF+A/zvlRVbF6No+zTmhibZqzSZLXqyJ3Eail5np2vuIcs6i2VURWj+D6d34GCHxVoXsVvNUTJZisAW/TPCMlMuTwnjbWey/njVZIYJXEMxRDXHN7GRmsX2Nk/U6j2FZQWDOh1WI/oeu7xnRA+FTNbdzEf7CfQQhSFx+NO3dSDw9gtRXLaLVLPnWmm9dYIYThL66EjFxbqGnthsa/+NZz+NVnv7IVyFYgW4FsBbIVyFYgW4FfbQWy4O2vtt7ZT8tWIFuBbAWyFchWIFuBKxXIZM5bU4GpzyzMnfyKLdm1ZOZyT07HkVkZ6Y2bHC9tfU2R57gAk1+VqSkUPEmVoKDYNPIIGj4ZGPmafxXHii9Go27FunL5xGO30Kii2UMzMTIygappUD54b1A6LmLDRxMtB7DSjqpGG2gJQNAcqPyaW6ooZAowVYHdRYvCxaaPAgTK0o/B5Nd/06a2vjah1seqxKWxpKCmtq6MmgClRUoBDpNVS2MLQFbhVM07TdF4zMG2UsFnK030srJSAIY4jUfUmVh1zkzMGIvcJSgABocHjSWvB1Wa5m5FUThoA8rF+8RRGqltXILGpKOoAlUIAB02hppDF8MCU20wY1yrr6SIe3PQ9Mc+GvA2ojm6gDLpNI1SVBhOVCxuVz5ABVaGNBVrakpMXqlmAYZRnM2iXJ2bBUhXW2IFbrjuqxnBpqumNnaq9v0ZdvvL2SfT3C7B4q6GvN08LDqtAGj1KCcqAKy6zgzKCNbJdqxK3YAIbprYG8nPDKDUPLr/sgxhTVqMLXEpap5gmHqR7RYLu1C/zVMrJ8q0EPfjxIrZhSKXsQGgPYcPdZTmYh4NvQi1y2PcqLpKwRkeA+NNQRcF8LERDNCExorXRbakgusJlD8p1H8KVqilog4VZ4EV4HaazMigaXiWA5I5sdNWkD6BolDtfS1WbCpRU81w3blknmozUVVR2lBWJYqXXEX9TI9aM0IiUOM+K417fZtly+tROhbIiy+8I30o4xoam8XGMwoC1tCPNNeuto4qD1Qegtp61pDnWUvuWxyL647OUbnQNYR9pg0lYL1pUrsABFqXYHnJZ5463CUdZOomI9hrci8eVM+NqAHpeRtQrphcwcHL5NeeJlcQNWE1wHZzSz0qKTL3/OM0q0PUwmcA3CjgLdiatDY1AgAOyAs/7pKzPeTyecnmzARNlqWdNy7xAtLbIqgfAdpQz83PRVFHWlFcJWVgnqY14K0DC2hfUQCldTHVIPMQ1bTVUiB9KJNnuK8ZnmMuQKGqyRFeyqO3rJNcmt9vvXkBlRlZjoQ5ZlAF3nTfVnngc+vFFsjIgecPy9D0iNjXOWVzXSugvk8uneqUU8dGUelYZQjr3JQjIY9+7ma5gWzLMZTXr/7dj2R8iPlTvVJWbb5F6q+vl6JlCSmwxaT3lV1y4tXz8sZbo5AFLLL0uiZZcssS2X7vVtTIZMn2XpDBD7qkf2hEylEzr7txs7ixux48dFY+eGOvxIfc0kOzf9Pd2+T2R5dimXtK3vz7vdJ9HLAawbuvrRB72wZ58MGdUgNIcRkQbnJ4WI6c6ZfOvpCMQ0TIcSXks4/fKXc/cIekAcjmUCZGWVs8qrgEHL149IT885MHZHDKL99580kpbSiWVHgEa2HAgoEeOfpup4wPTBk16RxWy2cBO6dn3WJBvZxHUzsaygG0h2wC6qmKcV3ywB2MYswKuKvK1TigpoITy8kuLaOmCc0OBDC5fHlCzrX3M+awygYc0vm1YkUT49wpE6NjgBUKhAC8QnzRxr+d98oApCgoo/MvA7gTjYYMOaEQpbn+Xa3aCwF8CnUNpYFvsj+VuOBwGKUsU9SoTdV9YGh8DrB0HCCEfEeAFzvrpAXSTiFWzxVY7zoAi9KoxjTHN0UOpW4purdEWC8jSroBGM7werV0jpN5um5di/z+V7+ANXNEXv/xG3LxYsBYqU+NUT8dpaj6jbVqhnticra2NLN+TsjwSC8qzzIA7hJjh24D7Ljh9hvJyN0oczyDv//Lv8F+OyKff/z/kOKqGunrbmdN6ZP6FWukfvU6iU30yqH3z8ulc6MyPTwLYLfAHKuBL5OQOcDioqJCVL/XqWGt7HprlzTW1ciN996IS0JULl3oZe6eQVVIzm9jNaAjID/K6Sggvxtw7WLnZbKVRyU8E5ZD5N4OkKnphzxSUEQmNarPBuquoP3w9MSiXTaWz9MLKBwncbEA0NI9+GfOBD870izaoer2rPJG6sr6avItWe+K2LtW1+fLmpZCSDqFcuj4Raxgg7K8pVKuu7dVbrttO5bFfvnTr/yzsW799S/fil4fi9feXlmydrk0o549w7x667lDMtEHaSc3KNtu3CLrr1srL7z6Cuu/n/2ygox0jMadrIuOmGyl1nZAnZeef4fxlS+rsVTftGmlyVb94XdeZm9LyM23bJGp+JTksM/eecc91K5fnvz+j9mLF2TpktWyqiUjW7dfa9bdS5Ba3nv3OMQYQNqEQ051B+UyebK6zlpzUIiyzsZRWV6NNfh5h71fBN7aAEmTAEt2ziNurt9hTUoVpJEkpIOhHvYoe0CWLitHmYuSk3NJOIgjAEp5m1rUQzRQMC+IvX3MWOxjVx8EpGaf0PTiaVUiEvvg52cRxquHf7cwB9QJIR8gsrYBO2JU9BFyRcMA2nPzTkDCAONF9bLY3/uB7FmbNXO2DEeCStTsenZKMi9d7HP+OcYnIFldc5EhpmlObhLgteOsOpvo/kWePft9mvebAWDNgQS0ZGkd6znkHs4ddreXtctHnjRuFqMQesh6T3DmSrHOczLhnAKZAsAwFyJfnNzeQs2FZ5+y2sOGJGGzeM1ZaBqVbIj1L5/sV7VDDylpC0DYWD/zXEKc1xKczxKcW/JA7ZQ4pWQUC0RAHwQuJqRZr/JZgxxY+OtaZ+OPur0oKJ4EoFUrYHVjyEMFq4Q7xSjjKH4n/TgPKBkE8iG3r6dBasf1q+08r0lyjtU1NMMPrerhy99XVLsgtiyRXvJl/RAlYrywvqlJXHz2wvwY66pdtm1bwvwjRmNwhHkM+adhuZw70ysXOodYR4uxB55gTFhlGeuwDxA/hN31D554Q5aQmb3zYzvkwuUT0nN+ytglp/j5D198WiyoSf/sS5/FBaNE7vzs56WsaSP3rgxBxsfYZbK3d8mFY50yPzFAvnwb+75TuvoC8pM3zkk0BytiSGyaOxxmD1BCG9pzQ5Qx4DN7RpJamegRPRsa0iXnxBwFvPXMqARMPUMrAVLHB2d1PUDwtSjcX8zD1SalGuAoEKtKaY0NySeb2AeIXokyuKEoCmnHgRtKgRTikNA/PQdBk7MVnxshhkTPWy4ceVSBq3uGsSfnjdUxR//zwc46kc85X91SXE7WJ/LV56MubNe7IEQy6tlbinElGfcvpHzltdf/02tHj2T/4y1bgWwFshXIViBbgWwFshX4j6hAFrz9j6h69jOzFchWIFuBbAWyFchW4Eqz5nL5wMWXf99r7/1EfmK6duzCnHQdGMF6mAYcyoNYAnAniFUoVpD0g2iu0xKj8WOyW2kuK467qDhBZUFjzeZO08xtkdsfugYQKCx5kQljC3dm35gc2N0v7b3zEqTJqfmn2sBROz4btr1egKYknSJtHilbXxtFythXkE0tc4Egrlgcc10081RVpIAy/mu8HvY+Db+rmVpq0WtAD9QBoA4SpnGvwIOqxzRfK01jUUFYJ40lbTDlAzAOk7EVAwCwASobkI+mX//gELmPHpqqheS70VzWFhmggio4NbNVbZNtNJjE5jG2z1Eas7QksYbLoMRQS9qwVNZUAMKgLqRJ6nIV0gTFUhigIoy6Lc7P9bpLAO58KF4XguQ5hslAxfI1zf3HaORmUOmGQmlAhUmZAWhI0rhX1ZJRTFwBbNU2OaMWyle+PqzI+vAw/7AiV+3vqmjAVpWg6olMY08HyIC9aBhgte9SPwBKSrwA26X8yUVdVEa+Zj7XNIZC8/CxS2IpIPu1wUttZ0wDbgH7zwmy5/JRxFJhk1foBcCtIAvVgjpHrSCjNH3T3I+x3+OZ5XERheTTGvU1YLKV5rDav2pDMubPpznpMMq/BEpdBUkVxC2imVcO8FgEAKng7aVLs7ymUDxeBWtR1QKwx7FCTPJatUtMoQTM408BVuAK3OqYUiAzTJ0jPG8FOTyqQuJ3c3LjNIwVIHYBopeS1eeQvr4JFHuXUFYV8CyxKUZZHI7MAWpBAEAZ4gQEi9MIj5EtW4w6t6WGjE1vmQwOzcihg+ewD8RqsrYJ5WwxwpQENreqIKyU2alpsjE7ZGqUUYXqNoWqxYF6pRwldAMAZJoaKNDWdzGC6meez3FJE+qzSsDRKLat04CqNu6r3GTjoeoGQF21ss2oft68MDmdAAAgAElEQVR8vl0OnAvKFHMjjB12JgXIRgO7EPC2osxG/iHWl9R/fDwkQyO8P7mRCxAD8rD1dDNHvIULsqTZY2w6w1hpuiE7jMxiQQ3AG6A5rsp7C88qSUN456Zaueu6BsB0bF4B57vOjsieNzokgcL14c9ulZQ1xJzvF195kfzWVx7G1pOG+vwA6p2UdOwBTN3dyRTl+WCHPQMBY/MtqCJvv00SgG8dr7wjT//wHdTUjVLeWiu3PHqH1K1ZrqMd9/CwzHQBrv3Pp+TFtztlGuV3AXmqj3zlAdnxiWshJPil94MPpPtkL/mZlbL5oXsQs9kAp85J54/2yNEjw9ixknP75e3ia7BJx9sH5bXvXpSzZ+YkiZ1yaVuFXIMKupmx5oVokMP7dV7imR3tlxnUdBZA0ZVra+T2j94odauajYWwRWWWjH4YCTLb14kd8z5yOQ/JtTuukVuxV24DQC3ANjc03CfPPPUvMjcRlLbmBiyaS+V896C89vp5FGika2qOrFp9MwcTRm3uMutRnloW8N5OFL51qLW9/PuxY8cAFLyMg0XQJkLjPIQd6ySWuHNkWAqAUYrsRBe55GVlJQa4UEWv2pfa1QWBP1WVJYB7Ova1mU4eLetngPGkjXcFpkxeLmuek7+Xkxet9xpW1TbOBEqE0K+paQgwqBGdWALPLQAqsR7N8vOpyUmTl1lS7DVZmXZIQWr1meLzEBIaBZjm3EYAenTNiQH05HLNqs0PQuLwoSy/cfta2XnPNkDPjOx6ea+cPjXEfMWiFFW4SviqyMRVEGhqFhIDe9LyFUuwjZ2T48ePAxykyE1txba3VSpaqqV6WZP09l2St195lTWtRB587H6ZHFmQb/7fT0p1WVo++xsPSM22G1FJD8qb338WwAab0jB2s0MTsgEF3Pbr14mV9SJORuP4aEDG+ydZh8hhZd9rXlpLVvqIAedq6xtl1YZ1UsLnOQGaeo+fliD1iEBk0axK6BRk2jL/yH4dBCw7cXFehiDouMlArS3LlQoAbzv1nsZK3w34aWPPmvLH5QIK3RDzJRdFqq5lCrQs7pfqIrGopNaNQXNMFahSFEbNY9UJwg0M10K+9poWN3PcKVM8r6khv+Sypzjq2YPK5uV3/uAP5eS+XvnLr39fNmyok+03bcS5YJRtNoQC8QayaVfLWPuA7HrjfTn82jFxsS+s2bgGW/WodHRfEndhuRTiblDJeJyaHYR0UiyrVq/Afn5STmJNXU2e9l1332SIQIM4c7SjsCuGIFHbVCcnyUnXTNbq8gaTy7rrrUOyasUKWbqUcZ30y50QOxRcPXy4HeBsFOV1RE5ciMggNv66IVvIzFVdsipvF/1hP8Ro+tBG+FOLad1VqJmCSobEQGaqAq/5AIkeJ8pGHCQKmDeqLs2JkuVMDmqOWuyy9yxpq+btiWZAta7KRrVLXgQIGbeQOfQ5JCEgRRjP46jJ0a7jYCIA7+yOOFA4mBPFgKlFuFcUOAFky8mehxw0A+g1OgrZadoJcJsAAGcuAEaG1N1D1fcAyTXsIfXVCiqToYpy1q5gNU4aqn50AappOGweBws/5I/uXgXy5ln3yblWVT/rru51TkBjB2uNArf5AIq57HVRbNYnxqdY6wuwLwecp5YWzWFmrHiUcIEi1oEFcE7KwbyeQ8nK3lbnQcGKrhVCj55LcrQO1EOVohHGRAz1KMOUdYyMVsZbgrGbwl5Yc3Tj1NIEcqi1NyNUoxsQADOesfSfY43FNaC+Hnt71t8MJI9JSCEJFOi1dZWQ4SYhiyzmrhrVKcSPQNAGqYK1J4XrBp8X0zOD5oebeFfOHXyOKlBVcZrPuqNrQz2K59t2XE9EwgXqmItDxpxRDt904zYpr8yT3e/sAajPlTt33kgcwhlIF33Y9RdKW+saFPkjqNRHTX7who0rZNOGpWJJ8ExQXB84eNoQJG65/SPS3XdKpi5C0pmZYR4F5Podm3DkWIqt9WVDRjiLI8IdtzyAe0gF56tOWc35YP0NW7Fhf1NeeurHsm3zStZiMnZdZfLtJ/YA4uL6gl28A2uMFFnWOs71/KeW+mpXoutCjHXG3Lj++xXgWy2ydS3WsapOOjH2CrVb1oOzkv/0TG3FfcFYLJtcW4iGetY3jjY8X0DXUlxGyiAY1Zc7UW8D3nIOLCgi8511WIlKMxAU8zk35BgnGyvKaKzCAW+TXJOSMpVGmUJFncf5UIH5pCrd+cziEjf3WCDHIbRd6JkyOe/eAjfn9ZAkHIVPvLy/93O/cEJn/1suW4FsBbIVyFYgW4FsBbIV+HeuQBa8/XcucPbtsxXIViBbgWwFshXIVuBfr0BX+99tqSqN/7bT6r8rOjPi7D3SLR1Hx2nmkTuHTZ3a8QVDZFXRawvSmI7TGEsrakvTJ0ezsBSuS6qdMJlbtGeIXJOdn75BNm4lC9UyDdBCJlhPRE7u7pV33u6WS1i6xrXhDNCXQ26hBzWJ5mXqlwU1l8mVVVc3Gjwmk44GVAIfTW30aKNKgSNt8Glj2jStUJDZsN2zaWYjzaix0WkACSxTuS61hlWgVhvc2iSy0VBKAgar9Z6+t76fgrKBANazgC9FKJ605xUMBI0VnjaLCxT4pb2oCuBgKEhzFrUDoKIT1YE2aWkz0ni0A2hEUaHSWEOROT05LVYUlqVYEQcBZRf4Hbqv3B9K11zNAVOVhV63BQtfQEqyJedpaM/R2K+paabuTqOWyCVnUpuhARrC86h3xrm3CfIPNd/XNKGNFZ6pyk8fsoK0i/f2///6aZaZdplp0JXSTKuhqevEDjgHhWYxIFAezVC99xR1tXkKTE1U8WTjLttQfs6T17b7vfPYxJKpWkmOXirIs0dZE841+Xshxkacz0/QwCsFkG6orcaCkPGDlabm7UUB/xe9sbXBrFlpakupAHvEPNPG5koDhvZ10sAz1oDUC4WO1imMCk8bz031VVJZW0CTexyb4Eljj5wPCFXgySd7E7vlDGpxgJI5VD+qUtM8xEpUxGoXqZVSC2a1yp6bnaXpKIC/Hp4nqcZqZclz8aIQ9KB8dQAyWa0F0t05hkXzPA3bNsZaGIUZimxq4ysuN+rEDA3idIZMQJ5ja1UxNtOFADQBOXjwpMnlddhLAUZQ+QIwF6LkXrq0BADALUcOdMrARW26YxnLM5nDdrqA/L+21ipAPIAsFMTTkzT/R2apkeaSemiW+5h3QWoEAEbdVP2bVmULTc71a5eZ+3jzmUPy0r4JGUnYJEKDXhvXTjrWlEGqAX9rKz3cZ4z6zcnoBCoxms1RVEy5ScY0jV2PKyi1WCI6eB5x8khzICYMTQRkDitfzQ5WxY5Vsx0ZI1UlOfLQzg3y6cc/Ki4a7eGRMfn7r/yt7N01IUVldqlfhxo4EpJzFy7L737pdnnsN3+d35tE1Twp6fm4DBy5JO++8iYK+RypaVkp4Vw3ebQrZfV1m8RVYkHhd0BeffIVOfZ+D4DyOlm74x5puXYLtsVYBaPCTYRekKkz03Lo2x9gudwp3SjbWx7YLo9/5UFZ2loh6blpGT26Ty5f6pZ1O7ZLQUuDhPo1C/eY9FwaI2OvUu763MeYD1hSfmePvPsmiqqJacDiVqkhtzOEyrkOIGrD8hKs2G3ywsuHUKb5eYbNAAoLMjozJg3rGmT16tVSTwZvIdbdDY1VjLOAfOuP35b39+6TlYDqLg+ZjmGAFta88govhBFAH7I6cwGsc7EVRj8nB48CBLBWlpFn7NK1hfVvdHicZ48CjgDCHGxNc3huLtTXTY01Zjzu33dQJsZGWTMqyMv2sNRiz8scUTv1YQDHBXJncxX8IGNTMwWNtTzgkToRWFk31c5Y55NaZDtZQ/OYl2PkfC9AONHGu85BdRoo8LIG8oz0dfrvamHuR32qoIkHdf5FSDnDgxOQWVDWsgFonnkUu9lweIHr1+xd1OWsmblYP6tyW3PMU4xpHZuK/0YAeWKAKWqtrhb0Yc3LJgd6aWulrEIFb4fg4OU6hvonpPvCkBShmi/FJjyMLbuHpr+65A7g8pBEzbhyTatsBFDs6sLWeMZv5qmxEcUefnJuzKiVfahft16zGTeDsPzgOy8AnNXIZ3/vHmnGprvr4BH50T+8IGlyt3PJCl63YZmsv+kaqVraCsAzB7BIvuhkWJ7+3otyYNdxqSxFqb2+Xu7/0iMo63Jl9PRZ1gCflDJGJ1HOacZ6Oeq0JB74l3r6yQaulcoV6+XIi6+xRhyWdMiNxfasdJMx6oI44vPEpJZ6KaElBkBY5vUC/AZlDELVWIg8zhgeAYCNCtIo8Kjr+oeJOQrC5KuaTmkOILgxSDKkyJvs4EZsq9c0+LCBZ26zbhXZi2VmBAtv9oOhoT555LEdcs/H75d/+KvvypGDHeIjx7seUkQyOS9r1jbLjXfcJGWrVkhoYlR2UaN9B45DLCnkfktMZmogPI9atYznA0mBPSuZDsltd2yHtFIse/fsR03qJyf6RtahYvgXZGr3o2g/clAeeuxzYi+pw778qzgLhAGzbsFWfQaA7JK0AYrnYWtbhN3yqnWrcB0IYlU7BHGhSw53xmUcoDefdTgnEeCer4C37Iu/TJNF66b1M44WkJCU7JXP96oOd0I0cUEs0yxUS8KJ2pdMWPYLB8SNWlwnSssg/PA5Op8WiUHA5NRdXTeU1JBOY5cMYDmHQjfAmFlAGRli/cxhcth4JmwB0lBhBxxV0pIS0PKkd2qCrGz2rXkve02abGcFHCFw6f6qGshYwFgtV5eRewuAFgfMzeXzXRA3bDh46GlEHT90Hk3PBqR3hLqguPRC+NA5VA4ZraS4gD2RU1s6xvoQBLBzA+ShmB+el8H+aRS3WBMzR3Ih+JTo69UenfkeigaoMwQpFNQzgLdMZ55NBfspowvAO1fjNAAK1Z1FIyP0DKLKTrzbDaFkBhA7Gge8436i7CsRzmGG/KFuK4xnH0QuD6pOJVapyjyfHFYvRBqWQvNsQsx1C+dOH9cUwfI8hxpq5nYeZI9QkOrgZqJ7fhgHiYCqUNXwWRcGQ2Lg2lTirwuTejYrNsmPSnCiWLeqiXkdkEKIY8W+Ctn/wVliEErkgU/eyJo2Is8//QGkjQ2y46YNsuu192QkNIH99yrsgeeISLiM8jYgjY117AErOasARlLcwaFh/n1WVq9dDbFlSqaGpyGraR4xCtruTqmsLJZrt67jHOKXXXvOUB8AbkhWC/6QrFxaJI996i6UyCLnjh7l2jIQ/FxS3dwq//TUITl4fFJwqWZN1v0AiJ0zqmakJ6mtfql7jRL7tGbmDEnNFsFYLJb5N62Xkv/03Kb/btKhr+aq63qiCll9H0DWAOrtJGc6tTd28prqAsgy2IfXQQArKrGxjpQTvaCEFEhgjPUQa0wuZz+LRlRorARnb0PC5ILUqSEO6SSF04YCwTbGlxMFciH222o3Ps6a2tkzBuknzb3hvMJaip1118KYZ+1znUz07Fe2AtkKZCuQrUC2AtkKZCvwH1SBX+a/K/6DLi37sdkKZCuQrUC2AtkKZCvwX6ECap8cjwx9LDDT/js5ycubMvPjeefeH5Cuc3OmqanAiqpuF1AgBbUBiUJKVXe5qojVHCwUFCmy3AyAS9svBZBVBQC186FrpWUZ9rKWEL+cQrEzJfte6ZA9+8ek30+DE2vGJACZC0WAk/91qPISpYkqjlRBpaCYAhgZGkgK3qp1br5m+dFjVUWYgqkxmkIKsObTCLKRc6oqGM2ULQRQCAVmjM2yFbBh0W4ZxQlqshiqTFXPmoY3jVo3Prlqu5kBSCGKFkVswlj0OVE7qYpGVQkFDgVdaYIBDGYA2hTUSHN9mv2owFppMbal2AWODI2RY0ujnMZYAlCmsbXRgBXzc/OAHUHsDaOm2esrxEZVwWneQ5uixah7q6orUcKETZ6rNsxUbaUaqgjgXJAma4BrnBpfMJliacBTVUCaMF7NkUMFevXrw+CtNuGuHjavArqmgUfLrowMxmvXLZUST64M9p2XFauWyrVbrpWuzgFsT0ex6EQpws2rIrYcUEqzXkMA+Wfb57Eo5J5rVO2nzWieDdbJqgYbpZEZA9QLAdh5aCY31lZgternKsjEYxjMz6Opo2uaVukvX/oIrPnYPtKwV4XfMtSJFuwqhy5iOxlZMA1KtVRWm+VYNIgyh2YyIGZ1g4driUp7+6h5T1UdlpIDWI6VsFr5qTXfwNikDE7O8rtO7AxphtN8zNB9V/W0AsWaZTg2EzRWzkV8jqp+MxAEcrgoN5bN1ZUWlH+Vcvp4j3SeHZVlS5ejqPNK3/AlGtFz5EWWA2xhdQvZIB9Vk4N8uzKAYB2LBTSYz3d0o9ydBnhRC3KUzKriBtit5H2bmktkYsQv508uAEzEGKNuFFqAtJmILAesqKtGpYhd7vxcCsBqFhA3xOf5UANhz4kiKcNzDwLmW7k3BRucNPSXttWiGnbL7uf3yLN7ZuT8LM1zAC8LCl0b1thCpqPa7Xo9CRriwHkooecWclFb00y3BrFN5hlDLEAzSY2FXEusMHlGIebLKKrqNAqvDDmE6klpZQwpRhjLkMHoK5Ovff0bsuPurfzDATnzw7+Tl354AaUV6iY+cy7sxHod1U/BrNxz32fkwcc/xjMexVJzDgCiQWaxq23f947Ysb2NzRXLkz/eLyEAocf/22/LR+7eSeN4v5zavV/+8a9fkgvtQZTS5VKDElcti7fdc60UljMP/MMycOCo/O3/eEnaL8xLLnPpYfJwP/rwZikp8kv7nldl/EyPtFaTc3ttrURmknL0g045eaJLquvK5eY7tkp5WaW89+IH8v1n9ggaM3EWlwAQq722XW65ppLn5JNXXzsCoMvzhdQSI2NX4/vyGK+a+boGUKu2vgSgFuX93IA8v5t8QsbJCvJRi5CUzUyPG5vVMlTYm8hCzkMZPTY6xHyISBRAo6MzIpMo6RyQENRKtgmyxMsvYRPcNc7a5kVF7jLgrRcSQHER4xXF3MjwDIquWa4dO0/mo93YjwPkYCM7QM4r/88aEzfgl+bD5gLE5/Ec1aXAbYdMQul8Sh5R8gsKUc3g9aNym/fPGrKLArNWxoyCyXa+B24xGZYKB6tjQcRYyZOtim36+a4e1lwAwaISXA+U2EMjHwAqEc0DbAmZz3SqNToYsl5Lms/RtTAEWBPkTw5jT8k4Ma6BLYY5FZG1q+rIYHYzV6ZYXwF71YoVF4PyykqTxaooQwi14uDgANmr42YefurTd2OPfIPMjI3I2dPnAemxkT47IPH0nNx40ybmdSFzi8+FiKIZ0UuuvUV2PPQoa39ERs/ulmeffEEudTEHPOWooh1y7ydvFxtgy7Hd70j/wLBRJ6uq/9yxHsnHdnwpVsq636254RruJSmXOnok4F+QmSlAG+zC27BT3Xp9I/XSbG2s5T0V4kSdf5xc3LPnzosv5ZH2sTw5OgC5hZDJxgrWB0geIYhCeexzPoBctYheQBk5jMJ8NgEgx16le9pPLU6N1akxTTYrvhVwRkHcDPtlWPeYK4rwMlSp9fjOuwv5/TzWFBgdpW6AVoCjESzBY/FZ2XBtDYCtTy6jBh7uHxIfz96C+4EdMHPbHdfLjs/cI3ZsuoOdp+SFp96Qwwc7IdUUSAO20YI9vdpom9xWVJZKxFkNgaOVrOcoxITjqKarUWsuXUJtAW2qKyrk7bfekOLSSll3wx1yZPduOXP6HBa0ywzJ5tSJk1jo22TtuuWAO31SR62dOFj0D0zL+3tOywfnojIGIKrgrSWtylvNvGUT/yXB2w+rcEGUAAf1vAPJS8Fc7sWu+bdF+WKNe5jLPA8lrXEGcLtS0tJabsabUSYCgmmGs/KiFMTU80MIoluMfZytkf0yJfPsf5EUgC//52E+lgPaVhXxXWaeOeNEgVwIcWQG22i/RIM4XmDFb3MBdHHOCpMrH4LAYUMpW8B6oxnQ9fXk7/JM9LxhU4YVc42XoLrMAIAmybydk/4Z1mysuisgD1QC+Npxl1Alse7BDtasADbPSvxSa/3xCcA3SFYxQF0na4gLYM3JApEBZM/Baj3BBAZjNJblqqAvQ4FcVqmZ3KhdTdYrOcBqX86jt+MSoCpXHQsZzl1uJwQLBQwBGON6fRwGJnhuYSzZMxA5PDxrjx2CAypqPyBtmD0UXNLs1xyHIMXkEcnAY2VDsmgGOISuNPegFIUM66iqTjNYOqvd7hwZyIZExk8VvFXrZ4PfanHY3XJ5va5huQDNbsb1+jUVxDwAzHMO27TpOjlzYkjOo7BtXVUhLeTMH3r/grH1/dOvf0oCANDfe+qAyeVVEo67wCX9vWOMDQiIHiIyeF0F60tVBc+yo90oyK25XuyEp9lHk2Jj3ndBSHBDDrgZ8NbFHn/mfC/zXIl+DZA9gqw9F7ByrpBPfnqrBOcmOQv1yke2rZXCygr50dMn5blXOiWJ04VXM2J5nxggqypoY6iSNdN3kVCwaJ2uZAOLEgD5Po9dTcF1dbJRLFdBXT0r6vkZPHcReAdM13O0vk8oEDDjNU5dbZBsCiHQ1QIoV7pjhgTmrS81Z6se3APi+ly5hoQh4DCP1B1HFb1XSITGqpz1KKQOH1yvjXOlG3V7YSnvU0oswyDjHsXtHGcSJQ7q5+fnxucrfN6b/uH1nlP/Ff47LHuP2QpkK5CtQLYC2QpkK/CftwJZ8PY/77PJXlm2AtkKZCuQrUC2Av9lKuD3dxR3nHjicy7n3K9XlcWbwyPzcmzXJWwVQzTw6OwQRDblp7kXp+mtjSJjWax2gTRaaBqmaQKZXC21aKRTFAglZdXWJuxCV0vLEpr+NLsS42EZPDMuu9+8KPuOkgGGUjcI+JcHaGDnd1y8lx11mBsVqp0sWDj/vKey9tXBTXNdNTdLTVMVgFMVJfbDNOT0WtSmV8EEBWgV8DQ2fFyX2v4p+KDNbgUA1ToZY1jT9I9jHargm4K3Q4OD6jhHUxvVCZ0tberaUKZqUzaILCKHBqDemwsQN67ZazQc86hJmJ/lYfdcRKamNgQV7NXGvTbF4oAQ9XUo9KjLEEoMbW5q/qLmrHYNTdPgVttFGrkEyq1a2SSOHDJI/SiVaa4JTXb0KDR84zKJheoUOXWmM2sQT9VULaojfmYP+TOLSFOjK9+qXkebYSmam3E6emqZl5OKYW0JQICS6c47dwA6JuQ46sQ2siJXrV4l5w91yRjqw1nA6IRmYNJFbWuoAhBHfdTTK2fOjkvfSFTKaxuwaaTegI8RlDSa92fFktiPTXWY71XdrJnCRR5VCAMY0yycQ3mlTUW9xqTJzqRRDKAexhJaG7WlWLuqTWz/xASZaHZj/6lq2xQ5ujn5ZJ5SKyvPtbqi3Kh7hoYnUOn4AfDKUO54xEFTt8yXL6XeArl4aVTOtI9wTUXGJlTHQQRQWRVtPtRyqmRVO2c/ijgP4FoJqmsdRyYfkwbm0kqf1LY1y94Dp+Tw0QuyfPkyQJhWxvasnG+/SHZgGCDUB8gOGIIMKQUgVWxL8L4uYwU6Oq4AZZjmM7lt5N0NjZHJCDDQ0FwsZTU0RWnu95MDrQCfx4timKZrFJBL85+rGCcVfL6V8drdPSXnNF8PskMLoK+bvNUcQIMoCpZC8npLafrnKgqHetbJfXQeuyDvvTMi3SMio2qninrMDoCjFtxKRFBrUQXclIygeXf6RzvuRqSkSm7APieN1QJUzDpu5rkHfU75Oh80M5j5ls8zzEfJmJtL7i/Az0qsan/zS3cIIlOe95x88NJLKEu93F9I9rzXSxPYa+xMe2Ijct8N18v9O6+X3tGzUru2STbuuA+1Tlji4x/IHJm9z/1wj7yza0YmppJy+033yhf/+i4suh3y3qtPyp4XjshMJ+OKhn5bU7E4l1bJtdu3S9U110se957HmH37+38r//LXewAgAVi2rJTf+MbnpWVlmcz3fyAhlFLWZLEUb76Z3MFcOfHsT+QH33xLlqxaK4999dck6O+Wp3/0DBndk+T2lTKuAPqKZ2UpqmJJu6X93LhRWsXiAbn19mvk0c8/RMZut/zgu/9Coz0K6F4PmKtZ4ZBfJiC2YJ1aj/q8uFTXG8gXWOU2kYFcVw9ggiK/CMeBstIisUJKON5+QfYcmJRZAIKt1y2X7Vuvld2v75HLXShasaHOAXBMOQFRUIMGATiskBnWtZQYoGZyKiJN2Hq3kvHrKdRsaTuWnBNy/EwE+1JIENipZlClqnpWLd4tzAUFaPKZhymsXz0o6mzGEl61i1YDMqvtpToRqGVzhrVDwdtiSA6qdospaYVGvwKMKf7X4S3hGgKoYvsBALD95VpU4WpHSRcBUFElvI48tV2No8TStVq5JyHGcICM2BTAjgtr8BTjS7ODJ9ln3JBK1q1pQQlvk4sdF7DjBFTgXdRUuYx1Z9nSehTsPogFIeysz8gAea02e45svAalLDamSda53p4+6UGpOzm4IG3LSuVzn7uPa8Q6++wFMhUhQ7S6sfj/Es4LTnnlu9+RrvZTrMcu7F3ZV5gKhdQlk4C4kCZ7d9MyqagrlghzYoF1PwyQ1tTYhMpVpKezAwvkPpkfZk/gtdVNJawNLnJyIVpgh+yssMnKdSvImq6S/XsOSmd7L+ua0+SkFvD7YwCz77eTZb2QD7jslRWNVoCiOUoGWQNyUwiQaTYoMsi6m8gUAExBUFC1HM9S11FlNOk+k1Y2ATnKqq1W8FY3AkPmoW4u9kzNPPUCfhXbcAqAlKP2spYCxlZZRGxJr1EIhsm1Xr2KHGXW7sB4r7SgQF/G/D537qQE4wvykZu3yaadd4g1NS2n3z0r772wH+t9cmlvvkZmEkOywF41OoAqm+dlJ6u3b6if8W2T9ZvWSIY9r6+vW4pQGC8nR331huUG0O+40C2T2F43VFXKmq3XyLm9e2QQ+36HrVCGL12WCkhAOZwJlJvldBZJGPLXwf1n5cDuorEAACAASURBVP1jYRwGIImwNlkhjeWh4FPlKOGsV/bGf/0Id9VuWl8Ff8zYcdsAJo2bCJa0mmfuZG0vA9idn1tgfKEU9BYaopFa9tpxSPBgQWws+zkTqM25qgjV5YHdjTMArgVjcRkcB9hMYiHL3FLLXjdq2NZ69g2UmjOQpEogX9TjFDDF3zuY7zMo5u0a68A9u1iLp6cDnAVQrnNdmsteW+6WelS7XlxL5oOLe0EJEQg6JhZQrUaxNh4lF70f5wZ9+h72DjtnoTDKcyfAqI85pccMnbt6vYJqNUxWawyiRV7ODA4PKNtLi1H+T6DsD6DsX8yj17OWqr51v7Qp+YM1Q/89iUJcYxEUvFOiiBXySDIO+Y1zYFoBcCIa9Pyj5Dsba4+SqxYAPIMBJQxA/IJghHk3r4Gshv1+lBqxrDHOmTs8gyIL9wyAm8f+qXuokvv0PeIAgTrM9f5SsSC2yZA7UAYHFUxkPih4q3ueOUPqXDDfLH6fZ8DEjGyESLCyziqzg52GOKVOHR2nWMeoazEZ3SGu6fLAJPb3q+W6ravkxZ/sl77LI0QYVLDOLDX1PbDvLOAp9+YAlK/woMxtRqk9iePDCOrtEpP7PT4+gbpWwVKAc9apttYaYyE/OT4uZbX1rJmNjLFZ6e08hyWxXe5if5mZ5RyGI8u2O9ZTEwhHhyblxadPS1+cMw77lwdykSpbNZl4FrDVzrpvU1tkM+z12QNca8IJ64O6JBiLcP6uBAMFV43FMqSDXM6yTs7I8Nc4F6izDlAve2mEs22M/2WnkCbOIwX2hFRCONB4hzhksjn2sxHWDE7Li2RLzg5WfUb8vpLgTPH5oydW/QI+Fjtrqwfil9sNMYoxNo8q+3wPJIzJgHjZL9JY6ic4C4YS8T9468TMX/6X+Y+w7I1mK5CtQLYC2QpkK5CtwH/aCmTB2/+0jyZ7YdkKZCuQrUC2AtkK/NeqwCuvfHN1oXviixWlwceqipLu4ZPD0r53WCKAEnmof+YBm4KoJUIw8UOAOZq/mq9NGhr+GRrG+kcVHWoLGJnHBg4Q46aPrZEddzajYgK4AqCLz2KNdqRPdr04IEcAroZQwKZQLObRVLZoI5lGoJsOkpPGYL5abGpAGUon7f0oQKxSAlW66Jfa80WTZP/R5FO2vxHS0nhKoM7SfFZ1CVWFLP1tmmooBWla6vdObD3DNDuDwYABGLWRpaqgUqzyirAH1XyuKJlhCuoqgKFgowNgTJtTao0YwMIyYbJ4Nd8tjXKtiObqtHmP8vJygICAsRT1FhRi8VeKSmjIqMMKse6tr6ulGTct5wfmuQYFhO00o+3ic6OGiE3TXFf7QTvNV703ml3kr6WRRWQUWVbL2p97ctTWPHW68kOjcrjylavZkjQpU9ioJs018waqxCnySjM5e0uXAxrb04BSxwAvi3mLfImi7DUKZs3aRPllwW5xxfJm1IN2iY+MA96OyCVUWqSbYa1sEQeKGBVYhLEu9HDPMZ7FAirjBcDcAqwQK0qdNGTV8npRJafXdzWXN04DVh/cosWiNqa1eYdSmWfgQNVhoQlsMh81Uw/lWg5NYiAIqSwpA8T0ksc4I1PzqBWLUL3QdLXTDC+nyVtfVS79qF6PneijueuWAoBqVRLGAVzi3H8Zz7q8vBTVc1omJycMGKXqSSegbQj7Ygs1K6IRmqaRfxE72DFUSSU0GtetqzKWn709A9LZ0cd4xb4SxaYqdRXQLya/cNmKNrX74zWXzDhrbVoCYO+T4yd65fT5HhqWbqkh+9FGAzocINcSa9wk4JjbXWAIBAlApyIa8a2NDahO06iAxuRc97CZZ20t5VgakzvIONZcubLCIhRVWPqiGuobJWOynvE1PCnvvtZDhmRYJlGnR2nw243SWZu6PxsbH1adae6gKqUyvC6N+liBbgfjEs0NQDxkBZ6NEjX02VxV0+QDpguKKxt1Skb94nEE5P4718jv/8WXJXD5pMyOTkrjiuvlxJvH5JvfeIa5AxBVVkXWX7fc87HrAcJb5OSZA1gk3yy33P9FVGQLjI1xncwygdL56b95Vo69cwLA0yuf/vQt8olf2yrW0gXwLDJ+AU8dPL9MboUEyZDtP3JOmsqbxL1yqeT6yGDuGJAn//pZef3NLnFj7/27f/r7svkusnBzJ+Xcq89CMEjLlltuEj9K+W9+9bsoDLHbJav7sd/7qFQ0tMq3v/p9ee3FHrFin62KYa+DcZdbJP551j7WMckNy+cfv1vu+c0v4iowKu3v75Xjh8/L/Hic8VEDiBaQt490Yn/qlO3XbEThOoaC66QgDpS1ZKfWoNDNY67k8/zKKmpk60e2y54XX5DvPv++TGKd7mC9qq4oxbobC9BJchQB/92eesnH1X0ea+T5Ob9UkOF7z51rTVb4888flGqsNW+4cQ3KbpfMokq/1DMOeLuApajf5OQWMH91XbUAoOSwDhhAB2TED0BgVaUT40tzbdOs35oTbgO4LIIYoACvWtPr77lprqviP4KiLhIBcNcMT8auDyvgCArA7u5emQa8q6wGmLBaAGcCKO10/LC+A9CkUG1rfnoeAz3F+0UBX0ymNcuSOh2ksZbX9TXCPMcA1+QBu5mXKd7Dwpqkw9ir11WYBrxH1Q9pprdvTk6dQ/ULUKREIgtkhTIyId2QTdTCdoJs2hjOD0tXop7Om+c+sCFFHVxb1SyeylLUub3y/E/28fsit93eLNu3bYZ4MQ6gcIn7m0ElWiN33vtR8dTWasypzHV1GUVsEWSODJayGfJ1xw8fpY6zuBVEAfxdsnr7NWJlTeo/eFy6zlwAHHFCcFglFcvW8Lso8U6dlZ88/Txg3azUkY05g5J3P6SYC4OsgczZJW2o5FnLWFLIyWRvYz5OBTIyMBoGIHNLEsWekdVR+7SC4eomoKYTJqpSAwN0v6RerGf5OE/oPiULKDnZD5pLrbKltUSq2NP37T6LvTWvI+PbwfqPe64MTgyxhgdN5quD36tDYXfvx29hTbLI4eOHsILvl2YsXG8iyxkKjJxkjg5fHpJ1162W0YURCAsadeA0lvEWu0+6AGEv9o7IcogaK7H7VjAqSnZ4XWMlOdF5kGLapH9oVE6d7jN27I8//hkZGzxLHviQLKdec0NDcnl0QBzYgus6WeCBwGItlEMHzsrTLzP3GT4K3tooVq4qCXF5yBDHsEhs+te/roK3uh9ZUAW6WMsUMFXQK40CVQlfNohOPlSwC4xl3Z98Puy6WdfVdaOAs0s5cQMej+bsqiU4QKbJHlaCGbaz2FwPkis+iiX2goKKMAI47QBGRmVpS6GUs+9fZi9xQpSpayN7GiBtYtIvQ2RIxzOsPcwRB2SNGSypFbzVz8jX8evNxc7dIgxzzgpW9lvWKLX+58qD1COUtEN+CcnYgoJq2AtD8oli0WtJR6Qa4lIpa4c6nGjWbxyZe4RAXnWyUOC3qkJzZcsg56D25Xs9J5XwO2rxbr9CmtP5H0V1r/a4SghL5EY4d0HIUGVybsyAqulEEZ8N4ScX9xLWdCVqFKIwtrIuKBEvDUEDChHnHAW5dV8hxzqkgG5SiHdeVM8qMAvoXEC0Q10htUDBm9D3gjwRg9Cl5x4lTmkOdwriU4xa+FF9z7IW4DfAH85YvI+eGf+XOAmeeZRzUT1kry2sDeHJTshrtfLgp+6T/e8fkfmRAG4oVaRdOOWd946QHzwkaza0QDRKm8iBMHbBGzYthYzTIHt2n8J1ZVYqa4ieQImcB7GpvqHOuGv45zKcV4qMu8slnvUdt9/EmMqFXHaO8xIqcUh5movMkVoKyXl1Mt/BbrFPxpKYOA9fZZksZ28qQO3e2xWSv/uL5+UQubfVPs6N5BznclYMQ0SchjiIDto4cehzVSKWuqboXq7PI0UdTNLGFZt1rYexTVYVLoCrAqoFzMcU4yVCnsQ8+bVKlbHwggIO040VRYD+uIuUospG9TvAetJ7adCQwjhlG3v+PM5peTiw6B6h4C0wsck0NgAzZ2doZxAg7bixWKQE6+Ucm0v2HWqH4AAx0qlxAjrPZlmzXG+8cWr2rn9r/mZ/nq1AtgLZCmQrkK1AtgLZCvwqKpAFb38VVc5+RrYC2QpkK5CtQLYC2Qr8mxXIfO1ruRfvrd5qsc7/abFn+gZLLJh/9q0T0n1sioYODR4alwoqqho0iNImQdNJlXjK71cwIEOzSOHIHJo/eWmrTAMAFNW65PZ7Nsi11zfBqgfYJbc0NOyXzj2D8tLzXXKsD0AYECGOuigP0EqzGFWdoSCjqvsWcUg+w6gmrua4av6tggaa76XNyUUw8GqzdrFlxHuojaTinahm1HI5D3BCLfeSKGoUoLVhVReP0d7T5ibKA7UG9QBu6GcFUWM6+F7VCqomWYbCzQeQoU2wBACgjQZkDDtjA/TycwUlnU4nlqZebHznDZBrR8E1A7io1+rDHs6C1CVEwy9ALtsUdpuhCM1mq8c0uWwoMApR4akyKgpIG1c1sZ4SaeQnuFEDFtNo/Plf/xp4iz01RUiivtW2cS7PSC0wK7GsrMF60WRQ0lJLARorCE3VJIrSMqPZZ4CdaataD2KvCZhoR9W6ZekyVKLN8s8/fF0u9o2Jt7wA1Z0qDGn6MSYsWLlaAAv8fvJaZzQ304mSrICmcOCnTUMFb1W1l4yFxa2AKjVUJbWbcaBAboK69gEApSAJWPMd5L0VA7xr0xEdTioKSEFeL5mSas04h6JvJrAgFprfDprIdhQ6lcUOaULtCP4OONiH4mUeW2IU2IxfbWSrUkgB8yIA7HyA4UnUTuHQAuCRDVCIJjCAcq4SBACjxgDaB7A6DcedZnw0NXulqa5QRgEUhrD6s/P8CrBL1CxTtRAvIBOuoakWEoBDxkYG+TMupb5yWQ1wM889vb4bUJMubV1DGU1/mpgomGb7x7AEnWfkMx551qr2qW0qM7m7C+T6dlwYI3MW9SQgTxGWufU1bsaNA8ANME1BCxroc9jt9gPebtm+FWvMpOx9rVv27O2XUUCUCBbJGverZtlqsf1zv64A6GauAZAoiKx1UnVzCtvyq5maVzM2VWWeA9iRRg1kBxgsLgAIAFBNLoRk585r5I//8U+k99gLkDZQTbWulz3felF+/MO95Gt6ZIFmcgGWn7fftFp2oLx74p+elrm4Qzbc/TG5/4HrpJCmbkZRMkDkZN9J2fO9PXLsyBmxsX6UkjXpa6yXFEBm28qbUDM2SQYlUAZFb6z7rHSdPCU1q5ulbO06STLX2t84K9//5vtYWE9J6/bl8lvfeFxWrfHJ8Il98sz3foL6j/dYtVJ+8r1nUGlflC//4Sdk8713yI///J/kyScOwfrwSBlqy2KvWpXbyECcNWtCGQBdc1sp+aUurN9p4q9ZI9dsv0FmL47JIJLncexmX959WMYHUdih3l6xpojM3nLyTD1kGfuxKSdX/OKUDI5FjFqsmMxQzYi+BOC9AICj62w+oNF15K168qNy8dxZCCKsv6wrVpwQPFj6qmX1lpsa5eFPPijf+/ZT0n78gtx267VSz9i52Mf4JMNyYCCM/SWSTcZ9CePH7UJhy1hQVawLZaiTNTAEOKP/omQAB3NAx0oYYNaJWrIMYoCqDXXeJFDOxVBJGaKMKrANYUYb83HAJdRZqsbjmoOANOqR7HAVUa8xlL/QPFjHlIihLgaxqGYiQkjJhRyi/8ezTqBK1veLM+fUhr0QcGsBAAGYl3VU7caLJM16kUTpW4yyvbbGg21siXnvnp451lxsOBFclgCkZbC71TxMP4r8GXJK41ju2yHslFeiem8okFIGZVtLC3bOKZTOvdjvnpKy6gL5b1/7slRhI3961xvy/EuvoIaskgcfuUOqVy2RyOywHHrnGNaq5E4DcLQtX0FmZwqL07NkkfulrbEBIBkVWc68FFeUiRN79PnJSZmA+FFbVY2Y3SGvPvMyoM+YXLt+k8k9P33srHFzsAAwJ+yFcvDMhJzsDqFSB9got6N0I3MUYk1YM7wByUdnY8auPoljRY7JrdS5ugieWw2IpvsH6zmZn0pI0iVMtxC1V9Y1thTgtgXr3OXNTrnzrg2y+Z67pHffafnhd16UoYFZwWWdKAOvBPjdBRM3wBoJQUNB6YZmj9x862b2poS8D5CF2620rSuShz96jzh4bu+/+Savt8iazRtkdmxcnFaXDI/5ITJlpLisjnW4wygP165vM3EBwQUFG8nkjmoWfIycSxTYYdwK+oPMA5ts3VYl229ciTraCajkxN5+DEvxGXJcJwHB1+JAsErefuFd+dZ3j8sFsrOjuDTYIY+hzWWvw7IXos8v8/Vh8BZs0igXFexSz94U9dJxryBmKYCaEgGU0KCkrrnZOQPeqrVwIQC+ni00b9nH2Cr2abYzgNoC+0oUy2P2jtFpbIx5fn7mj4V9qoC9tKIsVyp9bokEeD6M7caWUvYvLMhhbfUMhyElYW3Nc1PCRZw4hUBE12IAT8gUDp5LdWmuNFdzbkH1HkbBakeFqeeTAEr3AGrR4XEcO4KoyJUUhS2x3lYe2eiaf+tBQan7n4V8ViWCKBhtA6DTnN22Jq4DUkcUgDYHIpmSLnQvCLNu6bzSmoUBevVLc1VVPZ7ORT2PRXAO+bY6/9ThIhKErJGwMi6Yi7iR6FcJIKaeybgFoxpXQpKqnLXGSUgEYxN+aouqPUHMAmOZVdAQ8ZyQZSpR2+cDEGqmq6qeVUGKjYghGTlYxyKAfjGUzsEwSmWtqbqr8Pw00kPJaP8LeKufzLmlCJLhjg3NYstMybI1ZF//2VfkwNM/kSP7DstHP3on60WV7Hr9gLy7ax/PKU8+9dkb+L18OXLoGPeSZkyvkXMQHZWssH5jIwCuQyIJdfzgecVdchoCWZQojsqKKhkeHsMS/0apw6r/zbdfNOrnEt6/43wf5LcMwCh22Zy3XK6MrFlRxs/Y6xlzDetbpWTlSolO58kP/uwJefq9C5yXU5wFqhhrCZmFLJhgP06yfmpuua63alOvkQ46NmO4GaQ18kBXnCt7vZKw9FkaFw3qpM4Lds5uulbMQ8QLMZbsWJZ7GX9NZYxruAM1taVSgEp8lnW88yLEOYhvRShwFUTXe1ElcVp98RW0VfBWHzbPMc6ZLs2Z1gmYXASJ0QIIbMP1ZgC17X5y72OhHJO9HoyQpVzsDbL2LPnnV7tHf5k5nH1NtgLZCmQrkK1AtgLZCmQr8O9dgSx4++9d4ez7ZyuQrUC2AtkKZCuQrcAvXYFMZsgxNXLyztzk6DetqQv1sanLOSffHpXL3eOAZoAqassHgBCkMxZPkjkLwKbNNFWI0Kkx6ldtKFtVnaU2uVjZ1WNLd9fHr5G1G2tRkWCPS2ZhpH9Bzrw+JM+83C/tNN7nUXdqdqS28owSwFi70X1adLlbbDppK9q8v6pgVTGr35s0s58KUn/6WrWDNf/Km9H8UxBYoWWjjrmS7aWKEW18qxzBvBdN6EKnqlHUXhcA84r3sFogFruTgB/Y8qJkAm9EPQD4qs1MrjOiqhG1fUapql9qEapNzShKIL3q2vpKgASavShtiQ8FTInL+Gy+hGkGp1E86Hvkoup1aGadKq0AaY1VqaqNjWJSkXO9cW2+/ezrZ8rJXwzeqooxzbNQI029zxysffVzqgGTq7CuVEVWBPBGARMPjXIrILYfZZS+1gb4nAN4G0r6yXC1SXWtT27ZsJ7nXiB//w/Py8jUnFSjnkrko2CmSS80jBX1s4OiqLpucorcTEDNihLsQ2l0K7hgAXjSusYAzfNpkLc01BoljtpN6+AxqhCeSe8oihUAYBvKjEKAEDVQJPDSZLx5taEP6KpKFj9N61nygK3YJKvlnp2mfXWZW9pQoOaj3O24OIQasJ8Go9soDRV0iqn6lmaihXu10ayc53lp1qcbMKsQ62XNAzb2goCpEzTgO3tGZXoOoBRr21qsLpe3oqIBROrq6DfKWyUPOLhPD/l3FpcSDzLYTCq4nCcjg8OyMB+RhuoKbC7LZf+xXummydvQTJO3EsVQEfggzfZR7leVUilVrJBb6isH9OY9wqguL10eM0oiJRn4ihyAgBXGEtKu9oiqumN8hFEhjUxNYu26GqJAnpx6q1f2vntZhhJumUU9nFJFDPeudts/70vH6U8JEAb0UeKDmTSL+Xk6P6586d9TjKu8DMAljWabE2UOtS+hPiHuYxal5x/91efkwc/cJOf2f498xxypdjfK5fZJeeaJXdLZm5AwoLwF687PPnKXbFxRI3//zW/JpUtxuedTW+XOX3tAcmla2+2QJBKjrAs+iYewkcUWd6ynU4Y7T8t0zwx2xYC7tmpZhaL22od2SFG5R9JRrCkvdpCDOS2+5iYyk5uxY47Jq3/zI7IK90oDYO9jv/NxWbm6XP72j/4fCUzkyO//4a8BVgbkR0+8CMCRwna3DavQedRW2MbPASSSy1lfj+LTUyld5wfInfYbq+oSxrUdMHR4doJcTIvUN5Zi1Z4jY70DWDPnAlS65TT3TMdaPvboNnn8K7+B6hIQAYvomH9QBs6elxFyYqchAYwBtAyMzpJ5GGXdsMkscykM4WQparzf+sLdKMKj5KNekj1vfMBcQ6HlrZBJ1M5Lrq+WP/rLb8iRF96Uv/qz78iWzSsBlWvIUewSPw3xJDmxs1MKYKJQIxfawfzRbGbjhM98zANA0ceszX61xraTa2jHplXtV/MgujgBcVRRrvNFCR4ZABa1/dTMcJ0/CtwGIGbEoqxjvL4UMoeCeDOAW053CfaiQwCrquQGeGEd1TmdQ36iHZV8WtW+gGUKiqmqMQ7470OVvmRJozQxx9sBwTt7pyQXAN3OGpHk58WQF+qwdHWj+LeR0zvJ/BjBEjkn40YxKIDqPtZhC6Bg2JBHbPlkUGPlnmZOelHurVvXTB24LwBpVcaf72CcVLCu3X6jlK5ZIaPdPfLUk09Jz0UyrltWy72f/jjXPEL++wmpRe1faFWwDQv0kWGZw7a6Zc0qWXn9dZCU6o0deYZQzhxYIyf3vC8LE7PSXI8aHELL5aGLxjY7BQg72D8s81gE2wHF1ILcSS1t2K8fa5+Rdw6MoDr0iKXYLjVFCTImeS6s0UOstf4oazHqRsljnEO40RXKgCOafQvYb7YK1tUSvi+kPsVYZbtwAEhh++wD8F6/qgqVoE98dYDf1y0TR+tK9vNaiQISBs7tlbeff1f2vq2AslsWsNGdCLBOAsI6AChDiTlJQQpxoBRUi+sgqsv86bSsXlYu99+9jRzoITl34ZTcd/99Mj0yYBaNJEDaIJaqgQBKRbKZwezJ/GRccVZQlaQb0E3XxbjmITMvplknzx3FthlA975PrALAZe6yVuek7FLX0kiW6aScOXeGeyuSdSs2yomDZ+UfAW/P/3/svQd0nPd55vtOb5jBoPdCECQBEmAVi7pEdUVW5KIUO3Hi2HGSTbxJTpL12c0m17vJPSmbbDb3ZnfjOI68jh3Jtoolq1hikUSxF5AoJACi9w7MDGYwfeb+3g+ETTuyLefkxD73fMjBoUyizPy/f8v7e5/nWWH+0MTlAqRpqEIa5d/6YPxg5a1xs9jIGEDBbjfWhJ5jqkhUgKtxC+rCsA7DtelAm4B0zuseaEBzzm9t+FH3hioaTxpQKvv8qJ9pqIFJA6WdgNss9v4pI+ZBG8VcrG23O25YaztodFvlTtSMGroYcL1MSO4AcRUheGeSJhkfzQIKg+Os4QzKUlFFLrm1laU52daEUpOmsQS5tOocodmnuNwC33MyxtgvhIFx3GvsvG51evByPqqK0kdzRBBLdCuwdRlVrwUAWIFddzGETsdQAV4CQKt5ux49a3lvGZq+8gBtvQ/p/Uwbe1R5r+/fijo4yV6TMSx4cSlgzw8tohheJFqAM0vzgNUuWd0lUqwPvQeoSFdzejW/1mgG4b2ynfC1wr6LwwHuCFkLjSPsPQo0q9lvAzQJJVlHul+52KvUGl3vD8b9UMG10VTolSXGmt4PA95mtPnoRgPShmuE4fzBd6mLR4B96Lb2LQDxqMwtT8jPfvwJo1Hrxa8+hwK+SQ7s3S1DfYNy9sRFXEQa5cmfv5V9MihHj7zN3oClPg1tPZ0zcrVrVA4d2Cb7ybcuYS9KM1ZRct/Pn7suV1HVV+FOMDY2ZtwP9WzXvbIWiJvlHnT5Yp+kgM71NTXcVTw8E7KytxXI/n07ZAjb8eZb90tpS7ukQzk58tRz8tSzl1H6rsimpk04GEQ5a0I8B1TJNzKB7YZCWu8x2hyjLZWMJVbLOp/1Q+83G/DWqc2SavnNPqPngebhxoHNMfbQRn+5VOPoUEs+cwCb5oq6Klmk6aXz6rCR/e7l/AtgpZ/XJhIj5kQzpw0LHMMeXC2TFdrqWNsY8xLU3gU0LDjYR+awlD9PFvlCiAx5fq82gC1Fl6S6afMDn3u+++i7XlTMvzRHwBwBcwTMETBHwBwBcwR+BCNgwtsfwaCbv9IcAXMEzBEwR8AcAXMEvvcInHjus1Xe4OrHC4Pz/6WhLmSdvTwnx75+CctjVBQUcynpAnBVKaP5hBTLDLqjGVoU0YyiEMV9WGGGol4EFUkUsHTwrm3y6Advo0AZlPwqVmuoU1cHgSr/dE2+/vaELKDwyGOXrApetUM2wKvmdRrAVgnSesFpvdi68dpVOaDWrRuK3PW/Xy/L6RVLv36D/irEvfGvWPmtQ6wNYLX+M7VoiciAApYWJVV1o9BX7ecoRGE3SK3QyKd1URB3UMi2U3QsRW3lRvWpVsmlpaVASVREKJUUVHr4+5VwyLDnVbXO+OiskU+5hlpsaQVLQoqNSa0IUzyzAuNsRtbuOgDV16JKZgXPxpvnQ+MMb7ZNfi/wNm+MpRaeb2SQoeAJkjNcUeQDZmCpSaF7DXCqOZglWBoWkQObplC7DFxYw3/RRhHQVUj2LEqQ6ppSsccWzWfFNgAAIABJREFUZGh0Va5fJ4/RHZDiKqwRHSSZ4beZ1cw7rQ3qmFHgXaH6rHC4DBBhwFrGNUD2nX7o+CokbayrplhZZKiVpyanAKDAU4qpSyuozIAfdgrlmktMddFQmGhRuAio7KLyq7mfUQBujIpljgJuVZkCXIdUkG9bj9Wg5meOYiE8NTWHyqkEVXSR8TpivF+1vtWxzgLFMxTejSw+flcAC0aL2m8ydx3YJa5RgO0lO3QIRZjm+DVtLpL9e+uAvF45fhQFGrbLyLwMJVAAy0MPhcwc6mCYMHMFQMmamJ4C4AEhbtndiiJyWs6eJe8S68+y2iIprXVJFerZ0EpcZgCfKYrvAfJvPeR94isJtIyj7ENZxu9QZaMPyBHEatOG0ogSusTIyENuZ0D+wfFZadxaIbsP1kpqKC9HXroqHWNpmeHnpzVDGvhmwJ53+chrc4CxrtYbMCw6X7R5wlC7r8PsDcWO/qlzz4aqN0Ouo80BiGDdBoFkZS5yM1Gbx11r8ld/81so7mvl6umXUJiRfVyEtW5yVTpe7JAXnrksvUDV2vYK+Yv/8RtG7vLfffpvxAHo/NU/+3NxVDfw3idlbewcwwDEL9sqvsp2Q3WWjY6hLgzJDFmYF073S9fxbpROPjnw+L1yx5NPkC+LHfbCkKEYLyoHNmUXJEem9fGvnJPXnusWNFHy4Y/fb+REnnz5bZoYvPKBjz0qC2QSXzp+joK6Xx58/4fkysVh+dt/eFnCUZvUkkFaW9Ukg73jEo/QyIFCO45aW+dOHPVWCvWtBbve2w5tlXIsTd2o3WYX7HLyzIyssCi27auSRx+5l8YDmiAo3PubqsmhxYbUQ94jzzxEEfuLf/Ul6R0Mo7wFPmJHneJZxZJL8uH33ym/8J9+E3AUlt7jR+SNp1+V2am0LAFOamiI+eSvfUymrg7Jn/zB38imugrZsbOJgv8EcAToiV3vyNAkADeKitHHnAQcoeZE248VPOCWdZMGWimIXWU8tHmjnHXkBm4myKLUSaHK3BTgxg2EDPiKDXirSj0FXeoqEFc1sMWD/SmwhyYBhX0WGgucANq5uSWZxDbWgP3sCYbTrzolaA4iakY760OzIkMhnrEnIwdv3yKP/MTtUprBTvOty3LkjQucMeT0ArAUAm1tQbGODXYIS/ZwGFvwuVUyVvm9OTt/n5PNWxoNq1A3wMmmqkGaK5YiIT7JDSY7s6aqmP0YtwDWq4Y8K1awAZ5Kq6vJKs/JN148ga33DONUItYEaj4Ua2Apsm1L5ZZd2JhnaSBgz0nzHpq3tsrWQ3fQvOKTVaSoIdRo5YDNeXKbj7z0kuRYu5sbm2RxfkHclVn58G9/Qryo8Jc7r2DlPIPaLC5DQ8PSSHOPr6BQLpwfl6ef65HrWIgmtRGFpohqlLIO3ssM7gCqyFQb8ywAEM7DHsgWzH7uxdY8wB7QDPhuqi/D0tgtzS2bpI6mCH8ZzTI2Giw82JUW4KIQWxUbjS4QXBEP9t55rPL17MH2Nj+7JJe/8AK0MScXrg3Jiavj7OGapct5yPNKMU80D9mKyjXP/msHyqQAw3tQLZYBLSPxWdne1oylrzYjMSfYd5LcD44dOW1Y4VZX1bNG1DIXzKM5p7ybcpSYfpqeautxrAgvsL6wfkVdeetdjawPFOCMqeb+FpUXyebWBrl2rUf6e65JfWWjZLl/PPfVTjk5usYaA2iiwtRM2LShyPzhb3jr14j1vU17VdYt4vmZwFz0pDfyQjXjlfXOmaOuGyoy1PgECBpwjKxwHgrCQinhuZUVAMCY27OLWHcDyBMoH+OGlSxrQ+2usdd1cv4WOAM4B0SlsRY4WZRHMRtCkU8WaY4c1xtRBy7GJIUTATpT1o5CWhS03pRUV/D9NFtkoJ4eGsGSgLUk8yONMnuZ8zEUBZwyN7RBzMEb9DPX1V3Eg7WxR+cYa1Tfq5v15eNcsWPHrbBds2gV9KkdtFpyhznL1TbdTcOENr1l0kRQMA8WFoDy0GK10Y2ids1xhymr8hhNH0vz7IE0wRTh8qFzwWgA4X6g6nA9Q/T3awOGnuvpNHbgnM0uHCUCrAVVfq6g5k+QwatZudowV1lZYIDsVZonNF9Y9ygF7QZsZ05Z+N0JrJjjKQfQWm2n1TwDaMmaNOzEFdje9KnP14nq1ss/7mmqlzKfXTppeqnfUoI98m6ZGh0yLOWffPJRGvec0tVxifO3UMQZRvm/1XBkSbD+ykpKUeH2y5kTPbKX+X/grmZp3V3JWcZr81TI5NiivPjlU2RYrxn5wvMLi7yOlBx+4IDcQg70VGhUBnuGcRXIScsWdTbxYjPex32LpoUqv6wCq7c++iGx+0olOj4hF7/+orx0dFQudUyLlzuNt0gb9GKSWdO7B/c17tHaXKNuBroUNB9YGybiWHhnuAMYalvuYvr+DTtj/k4bQGjBBLxzt1BlNW4Npdyj2rmf4cZNYx9K8epy7v4OIj+4A3KPKcLmvqIKq28rz5W5ok13qnJOA6N1jevVVW8bthsxJ+qEU8kzL8aSe5E7ZufArFzsGCejvVxq2ZOxNchPLy79j/zV+H94S+XY5oc5AuYImCNgjoA5AuYImCPwYzIC/4L/1+LH5JWbL8McAXMEzBEwR8AcAXME/n85Aspmxga+2OKwJ38/UDj9ES92cteOX5ezr/VKmgKRhYJfHKvDKLakqiY1LH4N3ZGqtSjuGrZp/BCK81mgUwgFjwOYdeCuFnn4A7dLRT3QJzIimYVZGTk9JV9/bkROXI5IBDhm0Tw0Kj6Uo4z8TYMnaXaffqrXnv7Pb9PbdcD5bh/6Jv6Z8uYGuKLI++2Pm65iBsBVxS/vRVUIFGnXFRr8LAqiakPnorjpIpcLzTG2txSVUXRmsf2sJeMxigJUIaRHrecoRK6sRQzVa31tE1AEBSS2uapgCVEIXV4mFxarxDhFrhyQzMo4WSkyKrjUgtv6G70Brm8AtZvf93e+5e+tvM3zutUuOa82mtBfB5bRJQDOYEBVp6hrgTuqGnZS4NMsMwVLeSDs3OQCNr8oolDmpFDHxPGULMX+uNJDttqiFUUruYVkqLkAwB7qmTaULZk4hWOAUp6B8pKxFya7Um1StfCpFp9aNFTFjX6s214DryjA6t8bRUQj9xUbYuBCeGoZi8wQoAjbXWyTbW7GBmiuNT0fc8xjI4sVda9mL+ewBlTD7UoUt5XFAZRsfA/FYysFzGUUUnPAE82R9HoKKCBr9qaDAjBgivFNa4YugFqVfWrVrcA1DVRXW+xC8vXCwJtutcKdVKvtvLSgNNu6DdVlSVAunr9G4ZriL+/VKI6iIFO1qhdVtoeicGlJoQHl57FEzjPGe7AMTaPwPHUSQDMSFTc5gpv3NkklVs8WivhRAK5mmzoBIxa1FgUOulARQm9Yc6qA8wHggP4rK6hMFUABviiyqm2ymzzTRbJ/EQvLnQ9tl8CiV776+ZPy8ulJGbN5JMnzdqoC613WitEeoPDW+NA5B2Qz5p5+KhDh81uNE99ebzqzFC4YNtRqe81LrQR+a5E+xPh6Syzy1Fc/J3XNWHOOXZDJwctSu+sQUKZEer50VL72xXfkDGrD5tvK5M+e+kPJUiz/hz/9nFQ13ir3/vJvSPU2AFO8W1KhTumhcF5Q2ihl9fukILiD+RBAscSzswzKSveInPvKURlA8ToBGLjryY/KQ49/gOfMelu6AlQYoLGiRJLjKTmK+vaZl3uwxC2Uj/zCo2L3r8mbb51mfwGutxwQOxnaV7vPA2/fR9NCtfzpn35eLl6hUF2C3S7zMLS0wF4Ql1//1Y8YNr3ffPnrqAUXZIHpVIKKaj/wtiSQEmcem+WVLJnLIRmcR2VYTsYkcz9FFnQF2Z2FmyoZlwIgQa1s2VwtToDDWOewvPpql3ReG6UhAoCKHerkzJREyFT95C9/VB78+YekGNhx5mtfk7eOkTO6jB0ySr09KCpVEXrsG2eMzO7dt2zBShx7Z4CSjXUyNjIn4SVsUgPFKDDZiC1x1s4i+Z4ulFMFrFkAB883hCpW9/KqCvJ4WS8ZYJEL2KbZlrpWvez7fl+Ar1ewsmJAH/063WbVkSAByNZGkBRgooj14QX8aM70+Qtzxr7oQ5mtNse63nWdF2DzujSnWeGag5sCDtjl3gd2yV337sO6fUmunL4mp45cw1XXJofubJVKzbgtZW2hVhwcXgZwzKOEHkJF6JIy9gxPUQplab0Biv0AoDQgZxzQoFa7gWIyhNmjC1ibcfZpD+pDteFPk8eJ+BdADTxa80j/1XlJAdyywAy18y3jWXkCNimvK5ade3eIl6YNC+p6lievr4fn0ItiGTCt7433Uch7dgOj6lXFiHV6/+AgedsVct9D+3n/QDsUxSvYB/sYS1U+a9NP6+5mFOMJefv1DvnGSwNyaTAmS7pf07BSyPp3sf5XUBHrXu4COutekqQJyF+QlyK/RXaQg30PwGj//japbcFGtYyGHcMzVe3HFZglOUJpfGEtr6kNL5bjVilhjwECxsO8bvYn8m4x8CfQl2YQlIELWB8va67xFNnlNMDMTJILHs1KaI6c+rGwxLAqngLapNkTcQIWJ8+zlLPDyh69p62YvO5S9kGUxShMV7DlzWO/Og8cDpM9rLbJqgZ00g2VY+9wsS7KOEcVkMZRFwcKnQD1CHnLAfZAQDnKWwSYcsutu/gem5w69pbkuXfUVzbQQHNdXrg4LgsJr7F/s6NzXq07Btz8cbNzwPe6tG2oMg0XDuPMXYe42miwfrtZbygz/tWAu4wzY6BZ0RaUyqL23DwzdmjgbYG01FmMDNbh8RDOCRYacIhN4EBDnAg85bwEmGc48wtsheLT85VmjqLSPA1fKTJyLTh6cE/iazWGQnOa1XkigytHVvdnxtCFVbGX8fZ7sRVGfZuMoDzVRh+AuZ15mOLukuJ1pfgh2kxl597jcwBwaYCy0YxmZc/30mhRgMpU7yx6JodpNotid6zNTfq+qoHqbmz3VWms87WQ+Z9jXEIr3A2Mxi8ANV/rJvM9EkYlzcDUNRbxvTSkLLO+VwCIHAw6d/XrdCRdXAZ1nymgUcTB1zlxXMGhe90TAripEQpeLJKjuB6EUVW7Ofuy7M9Z7Jg1/EHXrdpX696k6mht3jNsmLmDpAHkq2s0fwGSQetERiiwXYfF//yTfY+7BDsFduIFsmdzLVEII7K8EqH5oYl9sJyGigvYHB+SDz55N69/XkZHyLrv6+Thu6W9fRfNXNXiQJX91rHLKHOvEhNQKNvaq6QEO+sgVsMtew9xv/PIW195Qzo7usk738t9YI55jcUylviF7C+zKLSLadBY1ZgJ4HUMGD4+vSDtbQ1kyeMMgKVA7T2PkXtdLql5sqGff1rOXVmQY8dHJWV1C8cUdx3ukhE3AFzt6tUyed0qWW/SDvYMN+NF34bhlKDjoPBWQbLabGfUal2V1AD/vDqfoHz3qR10S6NUkC/vYL5U8hrs3HOuXJ+U7t459hPiGyqxDEe9nUhqkx7fB7jN0nik9349L3QPVYtwu6HSZs7THFeB24anrFh6aGQ8eX6Quy53GmzH7ai1c1Zr11Rq4ZZLl3gg5oc5AuYImCNgjoA5AuYImCPwYzQCJrz9MXoY5ksxR8AcAXMEzBEwR8AcgfURyOd7nGvhyTana+2L9nznjgQWuKeePSX9F8KUg1BCUrBS+zpVMiYpxKk1nVooU880AG7WUOdRIARE5bA0XMWGOFjmkrse2Sd3PLpHCrXAHMNKEsvQicsiT33uolwejkiUgmAOpYfaT6oNW1aLSQbc1ELqd8NbVeYqDPzO65Tqymw3oJOWBA27ZeNjXY1rsQA9Nj5usoPVr8soOb7x4QCO5VFzGKoCqJiCOFWsOSi6eoFzm1G5OQEQVvQIfhSlgwMDsmlTkwEstEiWoGioKlskxfyJiigap7iIzegqxXJyC2Mo1dIUnBWPGYmk2CJr8TlvwGXegwGSAXkGUDO0uN96bd8JctfVkRvv8eZCdR6AY7x/LTrzerwU8csBeT7UN2nghIfCqFo/al6eHxBQWQ08RbG3MLEooVlVPblRAqIQpijdsLVRbttRAby1AJnOy9QyOb+oan1FFEmx2VPrZX29apvsQoU5DaRYw86xBEtZVb2uAk1UmWNkM/KnZvFpsVDflhYb9f2p0qoE0NaC8vL6wAi5nbPiJ6vTRUHS6uI5kP9YqFaeAJvEGg0EwNukqjyAIZqVWAi5VdNptVAOkukXRQk9ihKugMw/haw6rmohGwqtvxYHINtCYVwVhz5ggwLRFKpyN89QC+wKbxew9Z6YArqvRMkvLZOqOjcA0i9DA2g4HahhyeRUKL28sgSkYM6ivHWhwKrgfZQUl2DBuyDLobC07W4BtAQlspiSf3r2pAwzfj6Ucu2NqLSKyoDmKH5Rty3z9SmK4g119eLBPrn3OoCSTOWa+jqsMktQBI2iaF/CYrEKEIiSsLQYq9ytUrazVS69+YZ4y5kLw3F564VueeXUrFxHjRMCOLkU3r/LBqfjnqNYqwpiwzBZbbb5HgO4QxrUetEAGhu9BDd+hpVnoevFznq3sUY8NDXUk43sBY5HUJqlGL8Hnjgsv/X7HwMAzPI7ZuTSqSG0Y8uyjXXS849X5NVXBuXI5LDseaJdPvMrvySTb/XIH/7RUxKprJJf+S+/Ku9/rA0oU4PN6pws95+RnrfOoZAskC0Hb5Py1k0SwNLRAbhGzi/Z0Ix8/tN/KlfPL8qtH3pCWvbVS/Mmsoq3NclMxzU59tIrZKm6ZHggL9fe6ZEde8rll//fT4o9UC3vfOk5meoewBazmpxqivTjYwC7JlkG6L1zfthQgPmRIMXjc0CpjPz2bz0m+wCKKdSCsz2rcuRN3sfJXgCiR5780D2ydxe5vN2X5aUjw3KiZ1KiQCc7CsOm+kZprC+V1MI4INEqm8g+9pe4pYQM4LZH75Qv/dGL8twzbwJc4LKlldhIJoA5QH1gXSGK4NtRf9qpws9NLMiq5mOzLvfvqZXtdY1y5q1OOAZWy+01ZDmrBhHrZWzaB7EOn50kKxYYXGAU9vnLfBx4i4VlAHAEcFijqUGbHJZomHCxFtysF81x1txbXcN0ljDPfUZqcozNTB0GbDxfVezqfPGrFTNrMMP8XWWuJjNxIE4Z6rEKudwZka6ubqMJJ0fDhzY4FGGFbksDr7Ae3nfLbppgAjI20SellU55/4d+Qkpb/TIPlJ+9OiIBMk+dWMKGUmH2ABcAtFhOnBuVo8c6YY2o0mrLpGUTBMOP7TNAx00DRoz1Mzw0LfMzEVRyldLUXIKlchVWrsso3KckCqiur6uTze31/HsZY9QvC+SMjvaj0uYc27WzRbYfqEMZvpm1MKvyMXE1YTMMSFwauSDHXnldQjgQ+HPkHvvq5OrlUenpGZQwr2FXe4NsJr90ITIpVc0N8qFf+02x0uHS/8pLwMZjKG6B+YyVj/dSFCyWUvJkfYzheO+0jAxY5Qq5t53A0qWlsBRrIwqK/mIj0xu1Iiq4AABtOxCkBOV+821bpfGhvWKt0HzNScOpQAHY7PUx8qWxy2bvsiZxDKhvEf9exqgAAMRTdOSDPFJU03OXgIsdUrfzdp41wJ4zQRt2HCi/MefmU6MAeP4WxiA/D2ReksjMNA0kuAlM1tMwsSKvv9GH/emkJHI00QCKt212yU8/eQfK5Hr23uuobNkXqpukq7NXJhmzAO+FacC8XsFGWDPnOQAS5IXbCgBy2JOXavNIjCzRPbIwF5JR1J3lWFtb7CnZsaMFE4asrEwv4fSQlQtnh+X5s5MyBHP20bCj9wbdd4yLyMaJeNMZ/y7b33ecqRuuAkbDGN+nFsEKNY2GKjUnMCAgObjscfqh6n5dFA5UsnnAGW+WsxULfvak9iasgnnu48zBGVSki8zJjAFROcs0MxwgndamMBpG3DQRVWChX1apHRHkpWM5vIidLGzNyN7lSsQ+qGbZ3BdUua5Qjv3XznoPkjlfV0XGOz8/DknHyJg9EetgclCXV7EiZrx0zallupdMUi/zqIAmEK+efTiIaG6snmEx7PtnsG7nCdxwXuAcpQHHj9W1vneH0aih+aVpMotRtrJnFJBrrSrPOPvBGjbHSRrSgiXakMXcQukZx6pXXR808z7H/NDmuPVxRfXPOczNgb2G8fLZaHrR9gFiOQDIPtSk1nyhJKJ6HjmNBpYM98kCILU2EjloNlPgmKbBxHDNUDgZ0XnqJkqBjF2aAHL8jiz3K6XlebUOvgFw9bnl9L91/tvJMydPt86Xwzq5kdxkq/QNDEkVdt6tLVtlgMiFCND21ju2yP0PH5LePpqJOOMXUPyrIvjgre1k3NdLX8+EnD95zcibbt1Zy3MKS/VWmmo4/61EPwxd7JC+7mtyYP8BI9u74woOD3Xlhs37KD+rqbrUyM2GttPs0iPjqK/b25sB9HFpuvVWsddup2mGM3mJJoqhHnn7ZJ88/0I/3xuW8iYaQXC6yGDTv4Z6l34do7kgwbMwXHB0rBgjS45GHV6z/p3ewfQ81zM+xX6RxrpbvyfNfSfImXLr9k1SyVnmskxLANjqCvA6Z6PSN7ooc0s5I16iogSYzrPPMgdz/Iwsdv9Z5rKDRgS9mesaNMybDctsFzbuhcQrkEfM/89wbXiW+a2KfxZ8mpiRAuvSLYdv3/3pzzw/+f3WqPlv5giYI2COgDkC5giYI2COwI9iBEx4+6MYdfN3miNgjoA5AuYImCNgjsAPHAEAbkEqnnjckpn521z6rG954Jr1ytFJmR5KoUKkEE9+WiK3Rkad2tup8lBtNAGPCoLUqs34Q2GBwlvNckxK5bYyuev9++XOe7dTgJsSy+qSpFcccuHZTnn1K+NySSEZUMGCosRKAVC1glriUxTxbh/rYPY7r1NG4cj4uBn23lzM/Tag3YCghl2xAUe16f8GpfrWj1WADJQDCyqI1a9yUUisKbEB2IoMWDsNEPAgH2ne0kQRMwIEWUJ9mEdhYZGViEJuzZ2ltquFLsW1Bij7we6OG4rHdTjL77/xsaES+kEPMZtSSQoFUIp3Ngq3HnsS2FECsM2gBF5EyaVZsIVGcdOGNWMQJYjfEQNcuoEBbhkdm0PJROEW9azdB9zFPnlbMQB3Oi5Hzo/KIu+jsAqASyFV7RDD2C0H8Lv0oHJdVSUfhd6KWhsq1Crg9hAv12FA1CyQRwt+QXJig8BZLbDOoypJrAGEUWLs2kXhlIJof88Uxf5SyQPLs14KtVQDg07AA8XzGHNKs9lSzDm1aC31K2xS++O0YVtcXVEBiHBJH5ayLoBOIa9LgW2W4mkosozFZMwo8GoR2oXaxw+cUoWK2pkquC8qxf6RgneKgvili2R3ougpqACklAaNIjJvka8Nr+e6JSjyM9ZpC/m5qFAU5paWlRtW2mrzODIxRsMC8O1gC7bHNnmZ7NJTp6dZL43SvJ0c28YqsacWxIVSTnMEPX6UmQ2NaiUoZzq6gNjzWLc2SfuOVum+cJrifopGgVqpqC5gZpBfSGG0wA3wIt+0lMC96NoSjRZd0nFqSgZCAEuAj4uivYKPH/ShcGLjQ9fXTf0M3/5Ww/6TKjGF2jzzysrrxtATsO4E5DlRdLnJuZyX1tZ6+fR//EXGlmeVDLNegI+1Nagi58U61yv9b16U//W/e2Rwpkje/75b5eO/96Asj12Vv/5vX5Pnj87Kf/i5n5f7/v1hqWtv55kzvtOnZOjkq3LixBmZW7PLHR+4W+68+xFUQcWGumzmzDF57ctPSXiBuVXWJA9jo1y+o16e+dzfysvPnJfWxh3kcu6Rzgso/l95W/bcd1B++t89gaWrX65fPM9nl+RQ9S2Tr7tCkTpF48kCKrO5DGuioAyIThY2arsDt9XJoX3Vsuu2JindViepkx3yl59+QU71WHlN98rv/ueHxVaZkKnL1+Uv/+RZ6T5PgZ7n9dFP3M73VklkmtzUmT6sy4tpACkFCmdky45KOXpqXD77/7wmCyMR2VRThI0q4AYgea03AlzRrRWbSt0HHGEU76hFATntrbVy8NB21PDXWEOLQCCsc6tqAUqCZX1SxidQjgN77TRquJm3arFNoiWNB5oD68WOtMxwDQij/A7RUJADgKk1soP9rIj5GwYW6xwooQHDFksbalG1xdSsSzf23ar6czqRddG8UeAjpxnL08nJcWyOyZ7euknGlkak4xyNDpYydnMs1Mnq9biBSEGH3H/fTvnJJw6ieo3K008fRe3plcaWNtl2sESa2zaJT4EOYCvZ0y/jHaMyOZ+WLtSgJy8My+gU6kyUw+2bCmWPKk7JAQ2nUKKzFiYmQlhLLzIfrdLSjCUqDQ5ZiUr/aA/KbZ9U0xjR3r5bNh1sYM+alyxnWJ595J033gSsiTzy+AfF2XqAtc28XZ0DjnCWuTgDMkCbkRmxozR0kYWsqyC/iJK5DzUdEGYQ29UulGmzS2tS3Vwlj33oEalqbwOOL0gB8z6+MCPnAL9LZGH72Xtqi8sk0mhhv9slc13XJdQ3KTu27JLXjp2TzuFJad/ZJntu2S+VfK+dMbNiUW/18gJL2AgBdGppLHn26tgywkwgTRAr5AXg0rVO9mOsrXnhHi8OAOQGZzXLHXjjZb/3YPVqKwTS2dwIjMkUdU4bWbqa372erb7eUGT4zWJtbdEmIG3IQoWnMDefi7EOdHdAITozLFewtz77ao9ceXNUJoBtdTgK3Lq/CSUyezFfZ0eVtzCzzJ69xl6s+z+OBItY8zPudpTFatHtpKEoiMNCHUBLrapb29plem5Wzl3uIld0K+pui9QyV8uKsZKNhIFTCbl8aZJ94roM0FAU1aYv9iOr5t9qA9SN8/u9npXfvS+un73rEQx6pfnOW8b636uRtf6f0dzCl6uDhMYeaENEG5nFW7aWyxJNJaPTqwArwLg+H4UbpYupAAAgAElEQVRZnLe6E+fYO/GHZ1XwPShSK6rzzFVcFOZo+Fmg4Yv8Y1ohUGGj5s+glNbGGoW/uv54vi7gZENNVspQjrpRdYdWsMVWC3MspUPY9E5EUeRiVa9xAwHySd2cTXYaywxb5wqfYXut94M8+cRLzBvNMS0IrgJUAzRbES3Ae3N6gbucdfmsHwtwzbZVi3PNyqahg3WgDRM5APMK6voU1t569mszm9oph1Bdp1Bd45pNowlw3ciS1wxbqDR3EodCZX6HC4gfLCYLFZYX4tn6rEEdRpUdG+e1NnWppbIzwHdzj1SjCHAkQFJVyesZvCv8vhR2zgney1qStaoRHqrsTWGvzPzNMH95+5wjnNWMXwK1ex4nizqcICzRSdnV7CfPvkL6yRavQC2/lwzsxeUI2cFTOHgsyIOP3M36S8jw4Aj27A3c7WiyYg4eOHiIPbRK3jz6phTwHg8c3M1+SoMe+2uGnN8wYHthMSmzvQOyq6GWJrh6OdfXw57ixUmhWBbGZqSouljaD+0x1uKZY+8YziANdUQNbN4kFQcOMv/Y2wavkhdbTQNAQLpee1W+8nfnZbAfzxEcUbJeGs40M5j3HtM4CG2MM+IP1OVE86cB/Ra/od4mHFh7E4CujAnQNouKGMsbxglwy9puqy2QvduIA5FVcZZjl19cJ7Ooejv7lwVbY8Y+LTW4hvi51+s5kTb8kbXtUDOZUXnrPYMDw8XP9/CUotjuF+JCUoqjwyrP50rfdVmiqdHG87SjJI8thnO1rTs+8dlnTz/1g+4m5r+bI2COgDkC5giYI2COgDkCP4oRMOHtj2LUzd9pjoA5AuYImCNgjoA5Aj9wBCjWWmZmrpfYslO/F17+5q9Ul0ULZ68MyuXj4zI/SeEW28MsKq411I/RGCqwBP+bOg7lHIqNIAaKN/p/mp2pvfhxCj1xgG/19hJ55IO7yftqoKiGcgVbzrXRBTn9pWH5+uvD0o3FZ0zzGFWtpopTip05JcH/wo/vthv+DmXqDQvm9b/Tgux3Bcve+J2aHKsqX0z91gu1qZAEyemsrvCjCipHOQbQQ3EaCi+TA0fxHtXp4irvm3zdLAWyTAYFrTEOqgBRbcx7ez/fhrf62r6tm/x+BelvvT9l0BTL1NJagY2NgrbfQ65aQzkgBXi7skiRllxMsiwTZLL6KO5W1ZDH6UQNRXEtk3LKIjBwHgWPCxCzCaVjSwO5shTeL57ulqMATWgvGXEV4qaAt4qaVYu1asPnQi2nQFyLqh6grwJJtehT9Y4qmfTTyMAtCAA6Ue5Q1FcxiAe1nyr7tmwpMtRMF05dpfgMJAI+au6uVtELAc6q9oytJQDkUS2dwxfIq6Xw7/OTqRZ0A6SBrxSQ7QC9wYExI3OvwLCITfLfmvWnikJym5m7aZQ0hg2l2jWSaZylgKr/3rilXGrKS2ViZErePN6LBSQqFhRvmr9ZVVnBWBWhDAqh/luUTFKLyFg1UyRXmBVDXadgy+/3GyrFJSyN7ahOWlHubieXcx770RdevIANY1r8FNHbAIAu1DproXnUkAUolcsZD9S8i7Ool7DSpJirz3ULAHBpdkImpzNAbz9K6WLsRVWNJHLxQoehCGtvx4oZADI3Avh4E7AynZTrgAE3r81uZNh+/4+b14t+tRZ6/9mH8Sj4B3UoZW1amVsKJPwU0v1Av2BhMdbg2FUD3e+7f4/86qc+yLq4ihr4JaltvVfue/IXKdRHpeuZz8tn/zswa6FEcnU++eRnfg3r3AOSDQ/LxaeelS/836/IKorA7Yf3yKHHHpGmlioptCdk/FKXDA1jZ7y5ENthFLhYcxYWMv4owdPRRVmjuWBmEOtv8gXLS9Vy2ivnLmBtealXmuq2ycMPPIj6qV/+7ktvSMLikL/469+VPQ/eI6vDZ+XkGy8CkZj7KOZ6ry7K5HhURueTTPVKCtUA0ShWzxS37wDEP/yTh8WBEhtts3RinXn8yx1kH07Kv/utA3L4U3/Mkg3Kl/7bn8o//K/nZVNtNYrdn2euRuTqaD/rb4x80FIaKcgBh/ls3VoJlArJuZP90tfJ751clDvu3y2f/J1PAWlFxjtflBMvXZD+8zNY/yI0xVo0EgfAlYhsx645AZQZnQCaAsfqy6tQQKMUJktzemYRBeQMykVsjHlfaKKNrF5tOvGy5l3ss4YKi3WtFsCq6luHG2R4+rFdBUhZWRtBrImzrLcYIEX3uo08cA9rBhsFA9YE/MVSXl4O3E1KX3+XkWnpZ03PTpPliW11BltTKxnJew+0ADcLpaq+iL+LSXf3IDmwNFUsYLcKdFrFevqWA7ulrX2LlKlKl9fVc6FbRrquyXAv0ERV8/zsapopDpC5WsEzTlkXaBqoBNy4WK+nWeuACFTXdZVFUuBftxNt2lYDkFbQb2X+jMrU0oxsbtgkO++6RxbIUD7x6uscYFgRt+8UL6BwbGwEhdiCofz00JSwtXWLFFTViUXfMw8tRealTRuUHOXGz5y48Lo8/X++DuguA16iKCa/+mpPF7m8eWkg/9bOHrWwMo0quVK2YHNsockh72w2mh9Cg73yzrPPy64dO6Xm0K2SC9J84vSjmoMcGx96Rq2r47XZJYdzw8L1PhnHmnmR5iEbZ1kMC1YXjRIBoFE9aj6F316yjtUNYw4b22miCkJYd6uCs65xk7QdPCDWwkrFk/xYtTslv9yS4sygMQB7cAtnuNPqM2xSM4yLZtKrKzEaS6AaezTWvVaAkFo5rwJlXnvudTny4gDKRABhmQC5/HKIcairxZJ2dErmoXhpnt0KjT0LiyFgbhpoS7Yw9vNJ5ltlkZv33wgczNMkU4ziPCqn3r5gZKG3tbdgu7xs5KkWkrGqisvOjmH5xlsTMkIDGJHFxtBYOHPtZLpabkQqvKezUve5m+IYdLS/ffau96O9W9FGAyP0ZN74WrXsNn4f516DL0uzDbnDZGAvEplw9foidwLNDmefYs5k+aFG7IMqIYFeCnBLcU2oqQ4acHoZIL2WdEsUJ4cs9yYHd4gsdwiFt+qnYcf62AuwrkWtW1lZSnMH9yj1sOaeEOO80AiDEL9Lzx+9vfggo161sAWw+gJqn6325cwNDl5VqofV4hjwKzSnOICQ6qoSpfHIH7RLcQnRAFYP8HYVaB6X4uKgobjUMda8d90rsuqmQSOUjkERNtzq5BDCcSLB+R3mtdB6BfznDsM5odhbDxY7+0yAdVyEY4YN54YsnRP6Jbm03pnWc231sei5rXEHegXS+Aw9G3WY03o3VMte/SL2iBiZv2kUoHGawwzXfyPBQ58SPi58jTq5ZNWSnHNKG9oyYfZ1GhyKHRnZ31bB2Vwqs/MjrFcyXwNVAOVSQLfa148DcfsBuPfI+bNXgOVBw/a4t++SVFVji37/A9J5udPIj92DYjzH/jq3wj5FM0FKlc7uIolNzUkOS/JtOGTkgN5TY7MSRlk+NTEpPrJj9+2/RRJYNl985xQ/h3vanu3StP8QZ1q9RGb7aSLDQrmumecTkMnTx+Vzf/k6+dxxmcMBJ+VSVxUaMTiTk4yvNtfowOnc3LCNVmUs7Uh8cj9X727Wtt5nJUPMBSDVGl2QXY0lsoc7is8DtGWfLtlSTfa6Ry7gLDBGAwJTleY8conV59og4esqZj0vspplzTxW6k4IBfNZ5xz/xfwIcFfJM95dV6ekl30X6xTx07iiXzk3N/f5E72JX75xAf9B1xPz380RMEfAHAFzBMwRMEfAHIF/8xEw4e2/+ZCbv9AcAXMEzBEwR8AcAXME3usIfOYzn7F++AO3NFqsY39WVDj9sDM9VTB4dkh6TmuOoSp26PKnYBSLoY6Iq22yjcI6oE6RGiTXS6CgFoY1eyxD4SyCUnLNgtXl3lL58McelM2bKyhUzYolvSYrHSF5/R875ciJabmOXV4U0ODQQp2qCDZyYN/rC7/p6/414K3+OCM7Vj+pYLkocBa5yY/zWqWyvsqAeaqw1JzSOGQlm03LwqpTFrBLVFWyg8zbNOOh9rRa8HRQeL1ZGfy9Mvn+JfD2W99j1PgpWCpQB05aKSQWofps21yJLSaZuxTQrVbgMmQohqwvgLq2rqFGirEwRMIBVML+FsvWgdEJsiEdshN709btRbJ4dUD6sTQdX7bJDPl6moVbhLJVFXkZiqmrq1j48XsNm1WKrGtkIy+h8i0rJ1eRwp+DgrNmHmbVYhiFjKrBVPhsqGNRzYUoYLa0+eTwnY/KsZdPySVsBFUt5gCcKmT1M6dsFAUV3kbIqrSqMoxP0BO5nHasisnTVCgFcNI81nFsk60Uo4PkgWpB2MPr0qzfNTxl15KqlAI+ag6cFllVzYYVo6p/K8lmLuH1LmHR2XEe8EAOYUpfN5mWqi4prwRUoShxswbSahsJsM1RLdaCsxaw9VMVuIZdI8/C6ydb0BknH5nCNnakF04PSv+1RRoVFEBWARkpWJNxpyBUwbZa18awao4yRm4gt1pxF2J1WQSgnp4DglC0VbvZmvpyvicn3Ve7Ka7Py/5922X7jm2yMrUAjOqUs4MR6SM/0cHYvJemgfcKb5lChsJes6lVEW3XDGOegpd1W8B7zZGZqe0GSaxx/+gvf1vueP9tMnH8Zfnrv3iesSmQ2iqAq5M8zIgXJey8XCCydxWbydvet1s++uE2uevADolNhmXg+U7547/+svRFgYPYJBeg0mqqDkg9yuQ61KrtmxsB96wrFONVZBJ7agL8Vr/kQhmZvnhZotggN+3YgnLcSX4xFq9v92Ft6pKdbbfJV756ElvkQQrwpfIb//ETcttjt8vq/Clsw6/w87fKXN+afOULR+TcpSneIJa8WL4uh5Zke2uT7NbPA/ulYf8u7MMZhyzrnn1rsW9UXn/uH6T7Sla2tdRhY+mQ48cuUci3Sy2NDg4/6jRgRnEpebIozR3MhdaWFuzC3eLJYFNJtuHgYEqe+vI3JUt25Wdf/EcJABIlO4I1NFD68kUsca9j41wmJ471y5vsxww4v8eJZSiqOP6sBJ67eb02INYyc2iSDGtteCjAfpglD1zAgpc9ycG4JRJqaapzFQUkCmAXTQ46byOABrXbVHiryiov1pd0KRhNBNqYoPuMKnb1TwXAmhGqNsrbt7fKAw/eKRcunpDh4T45tGOfVFRslrfePitnAB8ZqEsL9rceYPDE4pxcB5AuoVT1ovyUqOaLq123MgUyUPndas2phvIuzW3lbGnbRuNEmZf86GWgEpm/zBPNJF5FmZlZK5G33+yVzs5umjgchvJb92O1iN3LumimSWJ0YgRL5WFj/RegJj64/3aJoFg8/vqbAKwQz2Ibyk2M8hk7G7m1VS3NUrSpUZxlFexfNYwJalkskTvPflPWwjNA2n2G4vHCmXM0dqTk0N33G+vMSlNKgCaKJLAsROPAZN8wNtxAodo6KUSp5wMKqbrZEWgDiAAwpyfkhS98FtV8XO59/CekqLJOBrCOX8W5wYKa1OMCYmMLq64F4zRwXDh+QtZm5rFczmHJ3iz1gOogWbuV21Dhs++trZBNCRR2AZ0zrJnIog1gumwwF3UqyPEcNU+8uKxMHNVlBuS1shE7aD5hgRpNU3h0s65QegNwNW9VIwl0L1NPDC9qy2w0LKuoiekwkSxWuv09w3L+WLckyDC2OpNY3lvkwK37UdG2yTsnT9LUpK7ONKOEsOdF7ReKkJFMR8TCPHt5aE0aWdetPN8gFvgeziovkPZ6x5DRDLW1pZXmCTYd5kUV7hE6L66cvSavvDMvEygDY1wSVAtsRUlotWuzy3qjyveDtzcD2pttdfX7/iXwVn+Xrg+FZn5gVmmxFet2mkdwclhAoT0yEqLhAtip8RDa+MJrVBgJOzTWa0WplbmA3Tk2wfEY74ks3wiQPgtQV/XyBrwljpZcbWIP2H+b6shyB6jOzoRxXShhPWtTAUpd1qvNH2RPiBj7gp7nfiBdDit2fxAbduzaA5yrc3NLzDFU2vy7gz0iSXazxhjoz4Bx4upAnjRwVe80Lta9wt4U590qz16ZqTqOqB267hWrqwmArzYuqSKXux/POMu/hdnnUjyfKK/N6DRSvTIKb4XWxTTelHKm5VDG57gbOlBgs8MYz1c/wih6bbwQbYoyIDrjm8vZDceMDACSh61El7W/yn5EIwFtUEl+Z15zgpHo6jzPAIo1nz2nSl61Ctb7EO/Xwz2syI1qGXVqZdAm997TJuXVThm4NiRTQwsoi3EPYD+7457b5JmvfNnIqG1qaJZLHefknsMH2bM97GknpYEGkIO3HZTF8CRK/bTUEfuQ5LyOkX3uZV8vLq6WMfaAFFbhje07xE0zw+r4opx5421ZJmP2gZ/6aSmqaZChU+f4uyNSXlYod77/cfE17pL88pos0uhTXBvg3gNczwVkabRTXvjbN6Tr8pxcwII4xnyy5T3sDzqyqF+/K2LEyGimCUQBq8aRpFEv6/CgWWZecRvhXrSt1iu3t1VxpwXec6/141CwZPEZjT/z82Rfs76LiYvQO1xK87BZtzp311XnQHHNuVWLbvYJO8/YrXEUjH8R9z4n96nOq32olnU/obGT7PU1XFl4Ch1ue/6el04tYt1gfpgjYI6AOQLmCJgjYI6AOQI/niNgwtsfz+divipzBMwRMEfAHAFzBMwRuGkE5meOPWLLj/xXv29mZ3RmzNn1Vrf0X57EJo9iLxmkmtEYpWCbUfUWWWYxtWelOONB8ajFvgxFSi1WalFtGZhnQQH60Af3y6NYKPuDFNwo2lkBhaNvjMuRZ67K2yjPRrChzQI+tBz1HmPr3vWZfTe8vfmLvhOaarFXzQy/2yBRs7s0D3BdfuME1hWgKAw4KTHqy+O/FX4EsaEMFgcAodgUUkVbAOQMoyhOpVVtqgVGCopqYUwF0kEBMcvPU0h3c9FYX49R/L2hAtr4Ny0K21HObXy8FytIw85Rcyb1T55BIhnCUtWDwmQz8BbIynhHKNomeV4KAgtRrBaXknkL4Ckt9EklRbcQOa791ydlBrhSECyVpGVS9tXUkvfbJF955aIML8SM/FfNrDNyACkIKhRRRYwVBYaqjTVj1oH6YgXoFaQYX4rtsJXxiQKH4oBeL0AsCaBXiKtQQTOUGza55Z7b75e+y/3kGl5GNecHvlF4psjoB045mFdRhbd8v43/VnvQNNlpCvu9QGC4rfiBdQEULmrhqvOytr7SsI9UdVCExoO1KO9bs1pRv7koFINgARgAOorHbpRrduxJKyi8+mxOucZ87O0n01YtGsn3zKC60wL3tubNwEoHKuU4xeQEDQwUJG+oin1knG48TwUBeZRK+M6iaqFgip3z0lQci8YpGVqxkw9ZI42bgbA27MXjK0Y+cVVpGZauSZkAXKhiqbQcBSGQrLjAhX1vVGbn5hhziqRA2QCQSf8MUxyuDJRKE/nEccDIxRPX5J2ORemPYZcLxFHI+8N8fD/lrQ0KlKM4m9WfqfVb5ijlY8aQ8WN9u6E8LqBTGLBVt7lY/uSvf18237JHVvo65M2nvyQroyOy/5Y2A2SdutItJ1/tkwGg5SIW45lKoNydVfKRTz4iZYs5+fu/f1GGRsLSWFEp1cUOSUM7pqIRAALzgeejma+bAKPBWoeUNQdk07YdgN5Kw8o3PNgjp945gaLZyxyoZlzCcpp82NhKXrY2tKKoCstzKFoRJsonfvNxeejRdgDiDK60PomMZ+Ts0W7pAErNADmcPNO1RJLc2hqprQiSPTspa0sp2X17K8X2R6ShbbvYef8rA2flzS++QL7uGBaTTWTOWuTM5T5p2lkHwBuXGnJbaxqwBMY21YXddRFQIBKfkd2bKqQZa+czZ6fkK8+fwV5zRg4/SW7wH/4uVr9VLK8463mYZpdRMj+TcurF83Ls1QnA/RRNBWy5mvXNXFNI40RlZ8c7WcVQyyjJFIYEC708G9Ylm7GbbGsLTSiJVMRoKHHRLKCZmTbsPHXPjit8Vzk846J2sKqcd7LnqXJd4a7ObVXhGpacrME4r0ehTiFQ9t77DjEngeU9l6XQUSR33L2bde9BgTsrZ092ybXuUfJoWbMAHSdgVVWxa8z7OMpe3VKriArPaZZlIesPiFCPyn379mapPtgmxc2VwHeLTHWcNOzpC1D5xYDO88D6/u45OQO8rUJtW18fBO66AX/k2OYdUkfWsA07/gCNBS72ixKsUVU1PDExKyOD07KyGAGalNBcUcl+vkp2q1/KGsidRgEaZ73GaAhYXI6Tlzwql8+ekEx0THYSA1AEiHCjdt60tVUinHtJsnzpFZG6TQ0odH0yPnxd6os9EuW1enwBMiq3GPay3Z1XpaOzU/zuMtm9dZukaaY5f74Dfg2sxiq+tXUrTQRj0t1xnTzeEI0ubB+oG+lvkYJKt1TgelCmexfPczvjUr6ljozsUrGW1BnQCvkixxnWsDzf8PyMrI6FZX52njMKsA9wW2X9LCwt0ajCePgB8ZEkc8BH8wuQugAHhoJiyQdwSECdaXFhZaz5lIqlOce1b8ORw3oeKJhmv7fzhh3A9yzWzTOdJ/mqGM8V6Mu+r2pHK2fXeXI/l6/j+BBeZL4w//C2X43lUTfP416AOhJo305OaBmW0C6aCgKocG3sWU5+ZoQ809VVrNk5K7LM2cbmagPOnj3dK6+dnJaBOYskmatGAwHwNmtZ44xYh38KlDaybL+7Sep73Q02zl1dB0ZG6/dQ3qpOXWH2xoeuPT2bDYjLgnTbyFNlL6sqUbBmB+CiyGS/iHIfSKkilDlu5UzJc4EqYN35UTt6vHzy/teiVjJrAZ5qe4uVuV3VpOx1eRqp8oBUB/nEZZyntWUFssI5rTG/BexPq6whVUjqM0lw7qWA7Nr8ZiPL1MjaZb3W1ASNc1gzT2dpAIii2tW1oNnvVuZ6hD3STpOVX8ebDcR4PzR/uciv1TuLjql+jxMorVA1Ema8Ab96bdHYgHRaxwBTccYjwX7p4lzP8/5X+J4Yua6a25vgfudibGG34uO12XjvVvYrZbE23BDUpUOBoGZuWxUSKvQFUip0Vbtujln+nTsi88awTebr1rB1t5AZrJLQNO87xxpQmMtvMuaLPiu1eM4xftqIt40jogqJeBKFcGh2kQaBCnnyZx7DUWMVd5Hz3GlXabCwy0c++hHuciPy6muvyxM/+T72gVnWisi9994pr2FhfOXKNdwWflX8dU7peOsCebDV3ItwReCsL64tFQ+ZsSvX+ti3UcU3VBtZvImVpJx8+SgNIj554Od+jtfnlgsvvSbdF8/JobsOyvZHHpUUbh+Dl69J067N4mRd9F3qkKpgI3fRqJx96R0Z6F0i1/66zKHQztNg4WQfz2H1/q07pXYRGC0NevfWOGUa4JgLSe4qDp4ppijCzQCVeF4O7GyQplpV+cdxA9GoCqd0klE9PTG3vvfo/KK5Ta95a1hOx5lbTs4BjaLg8RjPW5+XXXW3jLVHnVD4ej8NIjNLq3KJzOu1sIN1TY42v2YhAurP2e8417PS9cPcScyvNUfAHAFzBMwRMEfAHAFzBP6tR8CEt//WI27+PnMEzBEwR8AcAXMEzBH4oUeAYpAzGT37K8lk16fQWzYtDvXauo5dlcl+sr20oEZRMQWwSySAclggrmplTVVTmo1JgRKhhAFwNSMwReFylWJ7cY1PHv2pW+T2wzuAIhSYcvys2Zhce6lXjrxwTc6Q87iETCwJSNPv1AKiFqVuVsS8lzfyrwFvHahENIPNhsWfD9BQQtHcR0U3g+Ilml01imNa6CwqLuTfAZCAyLmlMIIk4FFIVSpAPS1sUrBV6+RcCitK/tRC6M0qCS0W3/z+FJpsFOJUJbsBsd8LvNWxUY2LUWDWEl4+Tp5gQJpriylGZ4C3KENQ4aQppmp2XQnWiApvFdIkYyHsGH1SUVYsg8Nz2APOi80dlEMPNko7Sq2Bq9fl6MkBmVhJoxQqNEBNAfm1agepdosZ1LzRKGl9KFudrrw0YtE5NDRkwEZDjarJv6rowx5QVbRq46lAgJovxWYUG0DMmooabFoTwL8wFqkoS9RymdfthcxqMVjtmWMoviwKVFHeZjIUrYGeTuaiWmqWAMTKUWqOT47xOrCWbWtCNeLFppAMwpFFwCgWjYDXIiz9VE2iryBQYEdJxOvhuWYpJG/Z5AfQbJNrNCq8c7KX91gsVU1VEsOOdgmxSCF5kklsvy28rgLDYlaV1iilKG4HsG3W96rPMAeQViDr9mMHWuzDdpCiOMX5jhNX5J1rK1KNkqyysQwIhHIVBaGDSml4acWwIk8oEOJ7S1AXVgMMYdKyEJ5DURlaL5hSiG7e3CA//+sfR93XJWNY0LpRbOb5vT3n++XoiQW5HvZKBuirSq8f5uP7wVviBNVhVl0XjbWpgEPBG4/KyEgMMl/9CnwosE8sLkjT9ib5s7/7c2lqRnkcOiMrl69Q5PWJb/8eRHg8y74BOfvU2/Lq13rlesgm88CCgjKbtOwCGDp8WE5aZBsgbf9+LIIpQn/j3CWyYbPYWk9LOTa1mzYBr3yqHE1K2y07pGUneYGNFShvl+WZ//O0zJAhuqNli+y/bYsU+2vk5DdP4H4eBl5Vy6lLc3Kqe0xyrrTsJK+zvj6AbTI5rVm77Nu+R3pHxqWr5zrzVK0pcyhqG7HYrBM7eZLu5RCguFxCqAIrWqtl350oKcmgtPCsp85ekMuvd5HXioL42jxQuRbIOEFuoUVuvxfFKLBwGbvxFOo6hy8hh3btB4YE5ekvviJvvzMhi0D3VdbC7Q/sl8exjW4/2CqFFeyD6Qn2yBfk7a92SGTBJ7Ooa9UcNKPW2KwFt64xtSqnSUNtRdcAXzaefSn7k5dGCwsPzgEscLjYg5y6D+l6KcXqekVC7FV55pVamZcFiyjCeyQWUZvbRdYL6nHAn4Je3eO0UUH3LxsND2qbHKYZJGaNHwQAACAASURBVI7KTtV1zc0V7IcBGQFgq4XxY4/tkg9+9GdYqz458+oxOfZCJ2MyhpK8QA7eukOad1SRCUpxv6JMCj1BcVLkdxWDAtg/nKxPK8DVADNqe4rqcGngqlztHgJAZmRwBKv6/jm5ir1nTYlXHkP5Gyx2kgE9BWQAJJELG12dJYfaL5uBqhXkUU+OT8kgNtNLC1GajLDwZK6qIi0WW5SDd+yWOx7ba+yT/QDWaSy65wEZg8D00V7yOQN2ufW2alR51eIEVte17MHKfFmOHnuTNbsEAC6hUaZEyskfDqD4L9+5mSYTgBqLRDPPdbHEk1hNs7bXJoGog8w9lG0LwOGeoVlAlF1+6mefYO/MyYvPf5OYgnlpZt+pqyE7styDmrNSKlCcWzhrjHBjCJg6Bmgjjs3RxPNA9QiIywGLEoCm5blxbFujWPEuG3br6iyge4FCP7WjrQFgOVDMG/syc9HFvugB2ibJxM0CvjOMX1otr5lbLmzdbZArJxnimnmdRNmcAli7+H1qgQ/2l/BQL9bJy0bDj+6TEyi/VzgPotfJRSU/2uHmvOesi8as0nttHFvhKNC4UB4G+uNlawCkOG4cS0DEW/e2Scv2vXLi6Bns5pc4I8jD3VFH049bXn/rGjnRPMd5XjcgEZSHOhvoh5W7qgJvboTSfe+77w/f726wAXz1+2xQv3cr2ujZum6cvK4I3fh9+r1ZzablLG3gzK0uZ7wB6REa3GJr6lRCzADjnDa+R5t/OCfBXj7GM1iYl+qaAlS6c4bylkQKniWvAfCaNf5j/XwqZM0Vooi1cLilGf8dO5t4DgmeB4nWa7gYoNiOE39gx2ba6SPSgpxrG/ePUs6lYhwbIlhsa8OR5tfqHm3lZzuJO1C4GY6sGJbqen5p81UuSzQBZ5JNJcLqpMJBrf156/bFaGaBnT42fVXcqtOKqmITvI5UWhs6gLwq4VVySlNJTPN1w7xOILRxXtBw4uZ88xArYKM5RK13C2gGSQGZ04yLnaYTHX0FuCm1m9bmNt131N2Cu4aef/rvK1gta0xCjuevVr5q3a73LXUIVlcBO3MzrZ0szDvDHJ49rg3L+WbcX9q2YuvNHn+la5iM6e2yb9d2seXIJUcNv7KqNvlb5a677pf/+sf/3ThD7n/gLrl6rYPmkCLD4vgoebd3H75L9tzRgrPDKdZbGDeHGvEy1v6SIPsgjSPsl6WlBZIvxCqYSIFVHD0Wh6ckWF4nBTXl0nP1mkRRuXpZu/d/7GfEXVYnl187JqMDk/K+X/kFcty75LkvfEkqvdVSs3WzREcmgcx5+afXeuTiEPER5BTbtZmKMV+f1+tNexsfKlrPcofKsdenmXsB7khObN/LWCs/ee92mt300UakrLqcppkyGZlekOEJLOxDnHGsagW0DtZYmgFd455DO6GhujVcEngONkPey16tTgnsSdooVFJeIqGEsEY7eeZpbNHZZ7jfrKKSbmpt+en/+fTZr/4w9xHza80RMEfAHAFzBMwRMEfAHIEfxQiY8PZHMerm7zRHwBwBcwTMETBHwByBH3oE8vnp0sHr3/hMoGD5/W6Zq5q8OGy5enJE5mZDRuFPbSJjcS3MAGIglVpcs6gERAvCFIgUW+YpvNsoCCdTdpRma1LfWi4/hX3yFgr3dgf2eBZsYnvnpOPr1+XYSyNyjbzOFRQAURV1quWbQiLNbdPilHGLWr9KrZdP1z+++3L1rwFvXVjB5SmMadHZS5HRj3LIp8VhXo+f3EU1SpycmMCG0yebGutRQKqlIOoYipkRilaYIhrq0ghWg7F4jOJo0FC7GgU2QMc6lF1X3Or/VuCtmbEKR9bhrWI0578A3q4Xl9PYZvr9LpQVJbySOMU2qrsZD4AGsIhyxU9BXnPtfMBLVdDZsSgt9KfITayUmekwypI5aWjeKfseqpF6CoLz49Ny7MygdPSpAsUD9C1AQa12mxYyFVHUUjTWn6N2h1W1TqmuqscCdEji2Cb6sXhVu0ZV9eV4f1MzM6hxyJnF4hGSxPwhkxFFt5ciYBGgyE6xUJWuqurQ8fJSQLRTVM5SDKaebUBxQ2mDba1OCwfzywPoCVAkrcJGdHU1hC1rVMooogdQ8i2TP7gwm5BYGMUTip8CoKZmc+aBAoVYM/sBIQkKrTZUaHt3l8ttwIOJoUV57mvHmQM24NweYGoK9eCEJFbzkkR55oFY+gHgLqQsOj/nsS/W51iCjaUC+jVyJlPM94ISh2xqqsEm0i9D5EfHsSM83btMgTgmLUBDP9nCGaBFbSlQD+gYJXc4AgxW28sg0LeCcfZi25zmZ4dR1npcBQZIO3Bwhxx8/8My331Bzr72BgXTVdQ/QRRFGXnj6IhcHHZISJVoP2R29A+Ct2rBmlJ4q+NO4dzO88+pVSvKmiqyiYsADOk0EJ8i/2IUhQ/q4t/5vz4ut9/RLLbogPQceVNyvhJpOfyTAFzWC7bRs8ePy8t/f4Ic1KgMzOal6WCZlDZU8VyZXoBPSUYkRAPIAlmKQVuRrFI4npxfQr1ahoXrotQUlsg9D7VJsBKbT2BsJXa3F050A+BmZU/bLskVZWTPrmasi1Ny/NkjgHyejadMluI2itULABWK2gCPEtTMATc5vnzGgFeDFNqzVuYtkMrN3+1ur5UHDu+T1p3N4m7aJqmZETn78vMA0EU5cO+9Un1rm+SXRmX47DmZ6VuUoatLMrW4Ih/66IekklziqbEuA7QEKMY7gQuTU/2sB2xIcRs4c+qyvHN8hvlcJgnUuWl7RJpRvG8nA3ZrO4rLUpGecyg33x6X5QUaJQAuGdRcDuagWn1qIT1C08OKNtFoJiRNJJrZ6gQaqiuuj+YBOx01VjtW3Nil+3zkiBYGySXmNQIe1GtdnQHqUUUreFlZXpZFwF/GADxAHeZ0mp+t+7GN+e4rVeUloAlr63CI5wP88bOutgE6ImSbjo8DJWh4uWV/qzzxM/dJ1d5miQ5ekXPfOCFzvZPM1WLZ9+AdEsByWBxlrGZIgiUEgAvxJ5ArD9xGrpVjsqVQ+4Zmp+Ti2fPkqIb4XMNmegYVdEJKgln5CZqB2rfWsw8tYdOKGp/37WJMGsj6bgK428ijnJ+Zk36aBYam2Kdz7IMxOwpcLMzXwpxjCXn8iYfkwV/4aeDQoiTmh8gAX5PJgWkju9JXitqefGW3J4vd9zmcCebY22Jy9sIQcy8rdxxW61W/tLa3S/0td6J4x3lifkCSNDBA1sUL1FG4CsVgb1aQnpEJci4zC1gQR9Ly6tFTnBkZ7FmbyMpeYG8Nyr0P3SMVdTTJ1NP4QEaw2r/maWqyAGFzdBXZAFg59tvwJBEE2PJGaI7KqGUtcrv0WkgWxkfIm5w2VJklpUUGKK1EXZdjb3XSDFON1Xh1dbWhzNMDNMnzU7CnGcXLy4D7eVTuALc4e5EHhb8du15vKdbPKIunp6Z5vRGaV3yokAvZu8UAj4NDY2Sv0kDA8RcMFDHv/FLK2WkBACZxSUjSXBJZzcnQ4LIB+WrriqV9G/bUZOiqenBmfo7nbpEHH9ort9z1sFz85lnyRi9zJmKv3EADEneC45cW5NTleZkMs+9qUwLtFYirWQuaNa93BVWKqiJ3XYFrzNebgNbGnUGPkBsRud+6QBj2vHrn4JsdrKH1I/rG7eLGhUMbJhQEbtw5DAdZPc+1FUjDgZmvxSiM/bg42LCRTtDEAy+THO4CUZ5ZVl1JkDIr8rbyXosA6QW+FE1CGZoNyEFe0/2fOwH3DTvrDW0q9yjeD2CzkDOrACWsAzcTB80vjc2cn6wVdb4IL6OKj+SkkvOCNiRgG+eZquXVHUHtjXledgeNRGXsFzSjrXL+pHmtTnsRdzRdd9rQsd54l6YRK5ehcYK3o3+nsFmPYjUiidOw4UTha+f368BlOJBjRBmo44ZNuxUYnwKU9WnWj+5DKdTIK/weHLIlzM9TKI7IGHh7I3dbIyUYEydzIwH41uYk3WsMMM59K78GsOUO4WTe8tYxPVFdLQ1XnG1JzkXNnreg6tU7WglqZ21di9FgpgA6RnNhnJ/DkY2DCGNNLriVxoOi4pj8wR98TDbvbJM//89/LgMj83L48H5cGbjX8X6d3Il6+wblzjsfMOb0qy+dkgceuJvzmIYQcmjvO3yvdHddlZ7ea6z7UnLrWTuMQX3dJuIOiqSbfaZvcJSzZ5s8+YtPiqXWJ9G5MZnoQok6uYSLw26Zii8So3BSgsQu7L/jDql7+CHW8rA8/bf/JB/48M9JydYqOf3yF8WGM8KW6lYZ5t6wTN6uB2B7sicqz749yBmx3rSm97mNzFu1st64H/s4m+kZkAzjqV+njUcVzKHHbt8hNcU0ALDmiqtQ2GMjvUAjycj4HPcW3T8SBkxX+A7DR1OvGbeq7NdGD+aJuoron8xNnfleGk6KGBttEkHrLedpiroOBLa7cTUo0zGL5BeW5v/xxPXsx4wJYn6YI2COgDkC5giYI2COgDkCP+YjYMLbH/MHZL48cwTMETBHwBwBcwTMEfj2CHR0fH5XZWXs9/ye0PuQ/gUmOrDsPH0V9RfZowCIMHlpkYRmkVFEUnDATSeLskIzxlSlp5l6WuzXrv0oBeZViop7UMI99sHD0ri1AIUIIBhFUuhqRM49M0Dm6XUZWErINMqRPAqsDMVUC3Zt6DgM612FweuqUgWc67XVf1YNupns6tfehHpvtlFUILxe6nqXDyPHbv0HWYG4NgqJboreXkBLcYFCREq4WPR5VOECBHRR4K7HojWhBXDGw+0mo5EqdiK+CrhOynzYiZ0nYCClFUwUkWrLrJanqlRWhYqhyNH3pb9xQ9mjQHf96vhelLf6esEsQGNUEsguiou80kI+r03tSQGkWtxPUUy2a1WWn+tVyMH70ddajsIzl8HeEnmlBwg3NLCEJSHqzyqv7N5RIS3Nm+SbRzrkxJkhbDS94ikjo5UisD2v9qkUdI3nApClOOig0O8AVISASXmAUQH5rS5V+KCM0bkxN40tH/lpNuaPE5u9KJBzFfjtwnLTR+HbSTHXhoWjKlqtAEJVAurzjsdRuFJAVJimuZx5HT9+r36NFidVAV2Oik/thGfnRrAy5Wt5PaoEi8KEHE7yllEseakCqyNjLotdIOBWM2xVLVdcXSJBD89ZJwUF8nNnuySApej2na2oqudR8M4DJxhbnY88Q1WhOEtyqKGKZGZ8AnVkRsqxOg4AxRXCrwFmMkA2RKR8WqSS7LzHn/hFCrJr8ld/8VcyPD7PnNmEWiuBlSFZpSgdE5YiA5goWdBnItiB2m14yvKM1PLah0JR7ZmVR6hF7qZNNZKcBzIChGoqC41c4xNY8B57a0lmgHBZfa+6KG9MLp1N+vl9K6jf4/9bUdihU3VjeenYGx/YKLooxvtRhfk8ZKs680Bu7CfVfNyOcrPMJT/7Sw/L4z91H+rPhExc6ZDz5y5KqT0g++5+nwRQ6GaSs/LW174sX/3fb0sSdW1xRZE8+IGHpbDUJ2NTANFhlIqqbON3TQAcR8aArtiUb2/ZKk4U0Hnme9POMrnzwS3SXFkiHa+cl9cpurfsugVlbYv0TV2VQ/fuw463Ro6/elQ6Kb6vkVedZv+anMwAuOoAWpWMY0KmxskUtKP0nBeUTuSHoiQLEM9ao9a8qoBstsvdD90pVYAnK8958dqIoayrRZVpL1MYgi1xYk7CA7Pk5x6Xe+79oDTfViuhuRl58csvytJYXLZu2SHbDmzBUnaF+Tkm5TRTdF4ek2++MSCRJNnAADcMUYHfQbnr/u2yg6zfHOusE9vYi+fJjF3h9wLX0jSZuAFlmvMYRrVoMR4Q8xKQ4gZIJ7FC1rkS5A1o0V2zm1VhV8j/9vDvyyvLRi6qfp+TvSCIql5B1BpzVO1LNdtc57Iq8lQJr3uaKsv9/ixAuYyvpIFnFQtxgHo6kWI+bkJ9SbtIIka2Jopj1H8O6No2cmQfeOIeqdu+VWJkUl8BXGjGbgz4kgHwVFt3SJCmmO133SLWcl4D1GBxOSbd5P32dnbxLNJkWQP6p1WdTrMAr6eRRoE9+3nejM3MzBANGDFszZuljLzgep65k4zk+ESvLM9OA4DjMj81Jz19MVmcWpE1VPhRoLAvSINLWy3zZBtwc4ecO3Uc4LaMjSmQ/rY7afaoUF9YJnlaYotTcvTZ1+X8G1dkEVhZSvNJ2yN2OXTHXVLTSHNCsFYSY4vMu+PswdgTk+tZXlYJVKqUqppGA0zNzSwgwmVfY2TcrM+l5Yi8+vJx9pYVQHShPPmzj0vLIw9LYnqUZzPNGZsWHw0o3nJUi/4AjSPYTCuE9wYAW3GyMGckiXJ6YhJVHu/Hyx7aWF3F3hOWoVHU+qi8Vfu7Slaxjz3Oi1pSYW4BjS5qf6vAVkGq5rdrw5Da8KrlhAdL30KsXz3sO6rKVkiXRUGrcyK8otb7nBMucqaZN0eOnpcwlvSadR4JA5p5dg67l32K3+dZlUoaahprqlBrZlEvTkj/8DgNBB7ZgvrRxe9xMq9WoyuGotJfWCA7t1TRtLBdpoHfgyMjsjK/LD7Okzgq1gs0vlymKWIaIuei8SYF2HXynl1SZuR7ZtSZQNXOesRpxiyfWSyxkb4bWaxOzgo9n1ycL0kHezl3kzxuBwpdnYA0m3EmA/1Qp+fV+cOIVVBV73q2rf4MVaCqKnT9aNY9cB3eOrCMV7WiSj8tNEOVV5CPDhzXPTkKRNfGI7VMTgIV1SZYm7UK1WqYnNRalP/626aWeKYRVdzqSY5i1Mgs1ddAUxcNWV7WbC17YgDb60RiGWU9c4IGimiIBjqaZRxuHD54/TmadtxqicB/R8I4nPDL24hPsHC+Z2i20SYHhdsJ1NuF3hLDDjlBg5eub4W0+pkBCup9xKmZ8zTj6Bms7ho6Rxy8D1Xrqq26oTrWM5F7wRJnXgwbZgXyfpTdGfYKjSvIsU8laJhI00Dj5by10rCUAqSq9tvHGe2OG7cc7lMKI9djcm18XTmfVdoAxTnnLOT5oczfvBunBLLFk7gMZOLahMXPo9OnYjPvz0dWOKr/8PS0TI+vSIwYgm6iGJ5/7m1s55nvnMMVJWn54OP7gLN7ycs+Iy+/fl5aiB1ob6XJirNjMyrXCPe2zs4eqaiqlDNvj9IwMkRjWynuAjVyGBVuDseD7ms042hOMK/coQpp5k+EjPJ+mtYWpudlCxEL99wHmN2xWQOLJb6yKDMjo8w3njQOCAn2gSb2RX81jSfTi9JxsZszBnX/7bfJRZqCrnR1yM/9+m9jy18kb375azhsdMuOhi0yOrcmX/jGRRlLqksBwJkzUZ/BOsBdP5J1GlrVQp1nYeW+ZAHcFnL2PnioVpqri1nzYamoqaC5LCiz7EEjE8tYmuMOwH6v817bIvI6wbWhYX0FGO4qOiH0Z5PmQENCgvMeaBsAnKO4TdCIAAOWt0/jsGGnqYP/Bt9rpMpA7vLS9rfW3dfND3MEzBEwR8AcAXMEzBEwR+DHfgRMePtj/4jMF2iOgDkC5giYI2COgDkCN49ANPr8w5ns2O+47Kt3ZRaXnINHOqXv1CjFQ+yCKfhHc3EKUihLAAVJI69t3RJXi39a1DQs9CiuJSlqrlAkVuXk3YfvlIc/dBBLWnIancAOisHzFxflzFOX5K1jg9KNciwSINcOYuTmv9X2M6/qVFQ1WlC6OdfuBz0tVdJsfBiKjhv/Q2HU94K3Cp43OOqG+Gb9e4FTOYAaxV/9LECloTlpFRXF0oK1appC+DJqwPm5RWzpXLKpvp5Cbp6CWxxrw4zMLaxiU4q6gYIjJVyjSLZhdLcBo7/jtf7Q8BawCSy2oowJUvTfWkvOI9agCYr+IeCPFug3rB4VwhRQwK8orTSyIW32qNShhgoUBKWvawSF4gyKpyapqaUoGV2Srq4FmZjHari0Wnzlal1MoRdFZA4Q6+X5Isjlf6P70Yw7nn1K/6RQrfm0dmCSBeVPnkFPABSMjDssFTXbFYdjiUcXjUKxqqRU6edCyhkFONi02A7kVXgdi8WM1+5GxaZAaUOlvJ6RbEVp6DXsQRW0+4NWaWqqBzLE5fTZiyhvUcH6qnitYcYFhSWwDFkftoYBbFy98ArmW5bcP173LmyT0ZXLwLBaKAJasB0MA5rULjEBmM8xOTK8Z7VhdJbnAG8oQFGqZfldRShp/WR9avU5k0CFSnGXkqjsONAuj3/iUyjwGiTU9ZZ8+rf/E4ArJzt37sRCE21LCsivEHuVfFuUPEXBIDnA1awVVRevkVFJkR5ryhigRm0qtZyK8EY2b64XVypqWJa7Aadqa9rRtSxvHp2RAUBDBoWSQuZvdQbcmPOqoP1hPwy12k3ftKFw15xlBUqa++lCueRFOVrEM7SRfejB+tkNxFqIzcpdwNNP/d5vCDGgEu69KkefeV6m50Py+Id/SRooWOeZQ4lwv4y+eAIl6hnyH1d570BIknWL3KUoBr3y/7H3HmCSnmeZ7lu5qitX55zT9OSsGeUsS06yLXsNDuR0YMmYZQOLD7tw7eGAwXAwHFgHbMmyZFmyrZxmNJqcZ7qnc86puqu6cjr3+7catD7ACht2ba5qX3PNaKa76q/v/8Lv936f57kaXcQy2SFuCt8LE7MythiTXKBGouTZOgOopO9qlx1NqJ9Rj0+OzsnYwpIBk/3+EHaV5fK+n/+k2MjRjY5flYEzb8jEwDhgRe8XOabkFU5Mz6GoD0sK1Vx0hTm4hi2xQiCAbJ7xr6+vkB07UHRjZVta7ZOmlkZprK7nc6PwBl5luVdp1PYBGg48VW0ydmNc/vyvPy8/9WPvk9ajR+XU49+WMy9dRvEK+NB8Vwrfh/aSn4vScuTCkPy3P3gMgIOSqbwG4LiGmtgk9717n9x5917xo7JdxM738uUxFJsWMoEXpa8fNThrsGCo+dmfaNzQhWRj/FURmGb+6e+qwjUr1DKUiKrKxWaXfWkVG121Sy5h7TicKNLfWntG2R0b5lgU+IItsq5Dhbu672rjhJu9zwWc8aGq1wK+h9zs0ZEho/GgBDBcBQTxeMn5zESlqbmJ9eZliq4CV+tplHAbNt/2pnr2B5FFmhZWelGpcmrUAB4V+o8MTqK6vCwjl+ZlepC1wVpJoki00ZBR3+iSzu4yQLBLquoaUa9X4c5KQwyNGaXMDV0DSwqPVxbEG/IaDRIJbWrA6nQMu1ETDgSRRcAG76TW3jUdFTQgxeTYs9fkGo4D994dlA/+m3dJ+959jE8Che8gcyGKcpcs8LGwLDLvzLzXx3/oHtn7sffQfGGWC6+dlRefPS6XT0+yFtOya6cXyHMEdXiFnLtwWVbZP9z+oLGnjQxMSFWNn8aDTvY0YA/wP5u0k4NdLcEyO+8zI+cuLknnzhL58Z9+BLUkdsg0CamyMYaEUZWlOkZqpasKwyzK2zznztgoNvXsfbXM7zzNU+pmoLntK1hjzy8t4RLgEn9Is09LN+cpcyPLfFE7Z7XV3ZovhvqSvS5FTq/mheu+Wl2FZTjNIn5y3lMp5g0NMatkBs/iopDAfUOB5AZqTv08esakWPtpQKDJnJAyXrueMyMRsUkf6yHKWAfKaRiqDvG8gF08FrxJfH+93MOGujrx06xiAeKV1VWgeHbLDVUsksG+zrl5fiIt45NEF2Rpd2EfTrB3atY6xwhf2mTFvqjNVswlhbAmfkX5RzPWuujracRIKYZiemPHj8rYbqLJik0tTsRAFgU2h7uRz2nCdt4AprrPAnt1rWw2vqBIZU8y9lTdhQ1gpn8GtCbVxh/wSlOXNklUVmChi21/IoKl8RJ21JzD+vdq9bzZUsaepddpyWKRXWo0XWlW6DrNGzmuq2Bk96oSmIYrAHca0GrlWSroUUiv9uUZaSVPVRsZEgDcCM0cYzNrEiKTXhvOtGmshGYoqwJWJ2cdDTFrRDvkOMPsWNy7FMrqPKKpTj+ZNmwopNf5pXMgjT++xkAYEJvr0N8NZwYWbTyOHTANDXrmKyDWzFt2BO6jKsJRQ/OvAfaFHJA2xdzUn6vj0CkP2Mm6TmFjznxvDvF8VG6cY4WKDGdeCMtn3CsUKlaEuPeaxY01sLdUzOrSocH2qsZlvJKs8RLe16DzZu4bTh1prHlt7npJsP85TF6gOBeHg0KabOe/+L0/kS/+xbM8r7lkW0eZ7NtZIXU0prW2dcqpc/3kAM9LNU0jIWzt27Z14hDTJd947DFguAOVe0DOv3mSz4OjCPboNWRpd+3plsXVRVmmkWgtHDEyrUtQxWrucQQnAnVBsADKLexXCjaXwvM4JODS0tJKJnqFxAGfDd3t4mAPzHBG9Z88Jys0wdz+gYclOjcuT375i7Jj+z7Zd/d7ZfBSr/zln3xOmmm6uJ09Kc6a+ctvnJA3yIsv0ESG3n4T3hr3aevh1ngApzHCydzP8gwYlb2dAbn7SBPPEEvsl272Ts5NnglHJuZlLco95H6njezivNGgo8pnbbw0vlSFm2eO81o55qmV57gcQFijN5oasUamKeTywIwMTmtzDc+Ddm0Wskk8F5uvamzp+auvnVr9pz5vFL+/OALFESiOQHEEiiNQHIHiCPzvGoHvolTyv+tSi+9bHIHiCBRHoDgCxREojkBxBJQFvGbN5yM/nsvO/JIpM9MWHhw2X3uenMpLccO20+zUYp4dq9cNiVMwzKr9L9W6DMUjrW1q4dFM4S3Df8RR+kSBvEGKyA89fLfcdE+PeMsBZCgMEZrJJLbMr/7NCXnt2LwMogbJUzh2KzAAqsU1p00Vh2oNp4qAtzJxv9t79D+Dt9/5uob6leqYkx9UHq0WdXlUtwojHKhc/ChyK4BVDtQi0ShKUoqgWkxXi0kX6hYXipXJmUWAFUocrKaTGYqkQJF/6GsrU0///Z0qby0UD/WaHChIS1EmNQCVraidMxStN7gpWnM27CRVPqTqWwqKldDKmwAAIABJREFUVhQVJlSxZRUO2b6D3FCsf8fJCx3un0RNifLMGgUAoIIaT0oYUOCtqqKomeCeAQ7SQFoAQgBbYM2RZUQ2c9GYA2qjvAlZNxU8akOthVwvRWNV6q5HNLcTuKi2rBTft/J+Fc7qL1XmaWHeTBFQQUOKz6BQ10VB2oBICka1oPzWPDDUgW9ZZIa4Dz6yKdfJOF2YX5INCrguuxbTc9IEgPOh8NpAOeTCirSC4qqqk8bIiuxpbcGCtUNWF5fk5KlLFF03sEv0ix1Q5aLgubKMNS2Zp2k+t967kmpsooOVElsBInAdfnJ33UGt/lPapoipdopZFLn7D++XHUduk6efeFaOP/caSuOYNNb5sFqsw7IXdTq/DMgytQ7YIz+vGrUzxV2TGUVjNopCGUtCbpmqiMN8nwf4XN9QyXjnUGgqqNAxjxmF+um5nBx7aUL6yNjNoErTgvemJeiW9fh3u2L+/p8rqE0vyltVo9kBCqXYZvp1HgD9zG5ALnarJsZucGwCFXOj/F9/9Gkpa0AxHBmTsVPflJPkoeYTFbLvoUdk93vvZegmKLjPSXhiSMLYwm5MMC79szR42GQeK9agxywPfPReyZExe+yx58i3PYey3CbrFJYD5PfVVWN/jV1zR2u5zM1PsBajkp3LyOjwsrh7uuWhn/qwtHY2ih2g99JXn8WueUC6mPf4OpNjCvDF1nWDwY5FALLL2miRBKZiecvwdba2y0fefUQadjQBWNZYI2dlkZzEDorwBUe7ZGMomAAB84PrZIjWyY77j8gzrzwu5agQb3vgNvFXV0tyOSannnoWZddlri3MPMrJ/t3bmMcOee3VXhoG9F45UKWi2ksv0OASkP03dUs5KqkcqtMVBTCAp3Hg7RBAMQ19sqJ60mYSO3BIC/m6TnQN6ZfeezPzMUvuYVbzInX/0nXC+s0AGi2sLy/rV9efqt1V2a0/nwTAqSVrFstWOzaa+jNb2YoW7L0N4Mb+X4nCsIn7aUXtl2Bv7+0fM5S6pWWsG/IOD920Qw7RrJPMTTMu12ViZFzKsTDtPHqHWKvbDaUnYdfYj07LxTdeB5SuSdAWNBSFGaDCOmtLp66qDqvITW/oDIkfO2ETDRpmcxDsVMY6cUtuaV6Wx3tRvvUZDSatu3aIu577FFmTl598CkVemmzLW1Cl5uTzf/W0TEyuSjOQRh2b+weHyIg1yf69lXJoD00TgGYL+5VazaYAnWPDKzIxhPX6BpmmHeVy5OYO2X10m0QmvfL4Y98AXM+SbV1GDmmzVLdWiwO3gzgZ1fNYasfYA7v37JJtBw8YEGuU3N5rl69goz3BZ4tI0F8JeKIJpA7o3eiTiVFs1cM5uRP74KN3H5C11XEZn9uQ69cG2a8C7LUBQ9W8vDKNKzqQzB4AsqWA5V72ErJquV+61tX6X9XRCvb1voQ5h7SpRh0f7KqQZx8NBv1GdncoFHzL/nczN3MNJwRtQJrHbloBlTpNpGgS8ABp1GCDQ8FQ2oaBVOWcF3nmlboMmJhTQXLUa2vKmRcVwHa3LEzS9HNjnkaGWey1I1JDg5AX6JMmg3eGRicf2cslJS7uP04NzLlSGqJSnFnVQCE/IHJ5foWzrEw2Uib52kn2DKyzNxLs9ah2taFCs7fzWLAb+xz3TMGlznE8g43z2pJThTBzVyEvZ42aEavCXp85NLO3ALTK6OLmbDTWCOvdlq4ycoo3Ge2morHAZyvwd8Yv46+0w4s/GP7LvE8eHalCTs1d1Tx1moR0HaWArjFgXU5zWw0rYn12UbcSMql5VvCSQVtZSbQAe/oMdv+z7PFxoClEnu/jROU1rUo4teOGFygDCJbwGgrTnWqNrw1Z7P8K2gs0oaiNfwwVtp5PRgYq/5Y2zmDUxjyj0e1Bgw2NGtqKxtm/Bf/0HmvjkzZPab58il/gb9isAmRVH282bBgNIJz5hrCX1iubwmFGQIGv2nOXaB5znOc1zjgLMQVBIHbP7ibpvKlealHQaqCGB4cMX3WFmLA3V0cOC9dW0NxuNd7VcdfsdO5TqhDgCQEAqfcMFafeJL0mRcUlwFl9fxA++weEHHVwnGaTyelV6ejea9xPs9HMInL8Gy/If/rNP8Y22SEdbUH50R95ECXwtAyNj8qu3fuxsMcNhPFd5WyPYVXc2NQhE+Rja8NEQ3WAPX6a3Ho7URNeoPiGVOPAkGS/XCHnOQ2wdtKI5rIBtFGdx9kjMjQD5Gm8SmYjUoqjwOzivKFG39azi/fvxlaZ9RtOYQNtwqVimTEz0dzBWgRYR+Or4mPet3ftlZmhsDz1tRdkamFeDnY0yjaNwaCR60vPXZIn3wijHMcaHwX5phPN3zUp6p+9rpDkaRaxJ8Oyhz3rpn1qex6mWSEl5fXt7O0iIyMLNLnQAJVn7Dk7FIb/LbzVc0Ml0Mbs1mnG2NOkkedza8at5txXVGGdXlVJdnccCD5I45kJVXj5ZlMJh01De+0HPvfkuW/+8z5xFF+tOALFESiOQHEEiiNQHIHiCPzLjkAR3v7Ljm/x1YsjUByB4ggUR6A4AsUR+BcYgdXCef/S+Cu/6LAu/ttS12IwNZOUs0/MyOTIEiAJNUUGGIfyJqlFPyBTEnCr6h2toBlFf4qCmgGrtrklFOxWUStUVNbI/Y/cinVqA0pJLcJtSI6s0LmTI/Ltz16Spy+uCGUswYHNUGxSMwIMUzgEiqpl6xa4+24/7juFt1tFsS2Yagg+VO2AuslK8TfH71rk8lgpOFd4pAZ7Vc1aVWAap1i6Gd1KYbOiDJUZWZIU7RaWyarDRjDH59hyn/3Oz/F2i+d/LMd36+f0+zMomC0APz/2gGVYgpYDlvMUxDOpDDaEKIa4F6qOywC6fMEAMNOHXgYwgg2gDQhfitVyfR3KLYp0M9OLEl6ghJpfBsK4ZGgiLiNzUYC6TcpKUaGgZNTrmkatGN8gJ81Lhi4VvVRqwwAJa+EwRf+8AVlVsWEGMFH6A3ZSpKTyu8pYxMloNFPULGjOJzdY54qH+bGlvFWrUbXhTCYTxr8rWFIoZXxW/nsr11D/rMBIC89aw0yojSuf2UZBV9XNahmrCt5AsAD0BBbwGuGVJYqMqPUAF1oAj1A0DlBsry4lr5HvHRyelLmlNeYrVs5OtZd2YX2tahuyQFGoqO2otxKrZl8F47SGTaUTdVMIBShqH+BDCjitBWwcNI1c3sGRSfKP03I/1qg3k3PX++rrcur4a1JeWy4O8m21QGvGenF+bsVQP5dXVHBnACIonNX6MMM9WaW4rwBGx8NFzp8dYFeFHapem9WKeqmM4u+aWd54aVhOzqC4pstA7TgNCqEAd9NV939Q0H6362fr5xQUMRy8LpABS84dLVVy96EdWEGOyMULN/g2lNdApwTAcY08zl37u+Tf/edPSXMXGYSo3VLz/dL74jH51pOvyaF73yN7HnwXqjtgkmVVCqk5CtCLEp0Yl/mRKZm9EpWrY7NSs2e33P/xD2Fr7ZeJbz0tTz/1upy5it1xmtmM4ul979sju3YEDIUXfrOALD/NJqPyxNOAYjJJQ8AlZ8EtMwPLWMsuy4MPH5W9B5tkEYXisdcvYkPLGsmQBbiEDSxzs72ngbWL/Shzsae1Rh75BFbIANWCrGHHOc9bsi7sO43syEx4Ti6+dEy+8vlvAp1qpGdbt1ztuy77j+6Wdz1yL9AgLKsAXg8AZXp2nuzVKQOeNtS3AmSX5etY826QHYpOTVYTa0DpOHtHiPlLUwxrqcAY67pIYEdawK7UiSLWzvrNACpyeiP40nWke9LWL/1ZM/dHlYQKrHQ6uFHLOlHHObHe1O9bAqSFsVFWlaxak0ci0U1VLmCthKzTrXxu4w1QdUZofjCaB3AYcLMn7Nq5jf3ELXOo/9YAcarkzWJNnkHRvn9/j9z04ZukpNQtS33D0nuhXwKeGuyxO8inLWNcURADRUxY5VeRIe6saDTAm5iAL2a0+awLEWgB76iKRRPKSRMOCAU2V92P1U4bEk7W8A2U05Oyfd8BMZejamP/Heq9ARBelgOHD4qdRoIr33xFPv+FZ4HkjJ03BCAH2k8tyL7Wbvmt//xJKW/zyPrwdfYg1MYlgC/sXRFTA19CZFKj4GfNB7H11YX92me/Ic89e0wOHTgg7/nJT6Dq1tzPacmtmiW2gIoSFX2K/daHkl7hqacshNK/Djf0lLz5wity5fxl7mneaHzad/tNcvfH3iclQTf3CsU0jgVL/f1y/QoW3yjLB/sngOWaD4wLK7ar5dUO1H6o5VBrqk3wGkrtsKo/gZeqIKwif5Ntl3saMXLnNVM1CbhT61sHlvfBQJDXwVaVszkO7NP7awMG6t5rgGAarjTLNI7jwdT0BI4RZNHzs3EyMbOostUSXVXZRp4qr1FC5rGbHFqv345VcgD1dQWzwy+r5Az3nbuBgnkRxbFbdh9oA2byrJBzyPDksszOr0lLa7OUoVLdQKFoo5nAgd17NovrAM0Fqvzt6dqJ0s8kz33rLOpUzhWgmipBHaqyZT1EgEYRbNRVdZnl+QCzcNYjamwmetoOnAI8J1HqWmkIy+qGzDq1A1tNNOHYaIhwAj4DHMRB1k0l4CxnJc4BCKrrxLCMVjtmfk/p3kuzRBa4qgp2/aVnqYJiH7bxQfZxBccZILDOU23cWSerez3vNOzFFaDa9Bxkzmq2rIlnBgdrN6hjR4ZwOBqXFdwVjEcn4G2BzdoCoDOsmtnLrShmA0A2J+s1ByzfiAFjufcaOaCODNpEYwBn3kc9PbRxyozdvAO4XQLkK62wY3PLvGFee1HBasSA0+XjPfR85L9RP+t8WGWMV9Xim8/mYI/Qc9VDo1cJ6m0XzwI5bJu9gEa3x06Ths/I4LWwXtw8O9iw/y7EaLoYn+Hssoq/vRFrd85sF2tYP5eCWe6xQljNG2dlGc+JejgZMRtYRmcVgBsdX+xXfF4LADxPPnWGuahW3RYb14DKNsN5miAXN5vIG6riN19/WabJov3pn/sJIzbh8rkThnOCz+qWl779AjbczHXyZv/9f/0laSOP+9t/9RlJo9qtrG7kPC3nmQeHkYv95H0DgxnI7u4eqQhuQn4Ha81FY5LC6rTGL5R4WFuc8RucxVyPqUADDTbFNiwonJzNLg820H7mqJtdl8+lttJmrqMMV4XLvdPy+N88J172tdtv3in+SlwneE0z834bTgweFOgb0xH5xpdfkNHeOXn3xx6U2BTP29fPY+vcJs+fGZfHX1/GuYToEe6tDpU+DxsNhWqjzBy0prhv6YjsoknszkM0ldQCivOLUt5UJSmaXvquz8jw0CrziMYkvt9E84023m2B4K1nzk1LZlX2MpeY6mb2XLfHInWtZeIvt+FukZIr18ZlGXeZ0lAdz1RvNU7kCr/z1LnJ//S9Pl8Uf744AsURKI5AcQSKI1AcgeII/K8egSK8/V894sX3K45AcQSKI1AcgeIIFEfgn2UETp/+TLs3MPMTwWD8F0tdFtvEGzPy6qOnjXxCEwVWtUNOQG43KBDH+V3VHoYaRpWyFNySAC39slDQ0yJmjP+swDrvoY/eKrvJ4ipxUzArkENJ7tvIs5PytT87J6fJKFwChFLPM/LRtGhrCH++Q2nw3XzA74S3WyoDfS1VCf+DXxRIN3U3m59PryVHwcwNZAhgCRsM2LC8LUcFh/UgVskxwKYZBYo/WIaqIo36dk1m5jco3qIcoiCmwrPv5evt150GhrqsWanHErAGUKL2kSmUIGmK0w4UryYqmUlUWikKcA6UV5U1NVIdogCotwj76xTFf7yPydJD+Yados1SSnEPiL66KjNzWRlGGVqgwFuFxWAVIEJh/PjkBFBT8+805zBg5DSqwbQqjWwUlTX/UmGrWvXpqNWhMuoC0CRRgw0OTQDMsM2kgKoFZP0+VWqrKkxhbBoAq1aMajeqxUkFt5uZrxTo+Xn9uy0LbYUO+jNZIKfOPbUETZJrqlm0Du5FLapHLwpKC9a+Tr5Xge4ysC4LIKgARNsp2kdQ75UDr/bu2stn3pA+bHVdWLymsYPWYr6qEVX5qoVuK3BDIYgZ5dYUyjsF1ZXkprpRnvkobNsYZ0N5i6puPYwFMGO8Z992edcv/4zYfXVy9ctfkmf+5isUvYGaWBAevPWwHLrlkJw8dkb6b4wocqbQvAEEKQM6KERJMc6rQBWFJICOeBglDRAd5VuO9WUG3voDjPc6eb2v3JATEyjdFd4q0FBgC9T4l4G3qqXKbkJiVN+NlW75BPm229rK5MLLF+UyAHd1FYtNbCU1n3UJVXpLZ4vc+9A90n2IHNpWVNLOsMy+9C354qe/Igv+nbLvziNy9/tvlao2Mgxp4cBomSYEcjFn43LtWJ/89z97kazbavml//IzUnvAJbGJfnnmcy/IC9+6TsaeWW5/zyF55GM3Y+uIZfnQrLTcchSn1JyMvnxC0gtJGV1clqu9qJ+msZsdn5Vb7t4t7//QzYa667nnXuaaydRNuw1r6ywoqBwYtQzIXUcNaqOAf9MdN0k36tvyKhcNG0D7UhThpV3cJ3IzycvNpiflua9+TV7+yytSUSiXlVRYmtob5Og9+8VDwTuCQldzPO0AgwoyD2cBJbNkQavN5dnjF6XvyhDzzQ/sTkuY+24CCKhjfBTQbEMN6kZh6QXwWwBBahWbzwE1UKdJQZsnWN9qD/uWvbzOWxdw1Y1yVa2P1VJXnQKqUb6VsJZS2KjOYX87Pw+EZu1tra/N5gjN2USaqnui5mXrHFIHggyglfutSjwVZ2XJmSwAtvTfK9gX7CjRkoAVF3sFPQ2GU0FVS4j7js2xj7HELntuGlU8Bf8ouZRuR1aClSjRyUGtwQrcV0XGJWeK2q0rtDJZsLFlnRH2aoCpNLAxQShxMrMIwM/QDDSJe2pe7BmaMmgK2QAOLpLLHo7mN3M6ab4IApqWZ6bl8o1JmSdDt2CioYAmD81adQOWmrHxffijt0lNiw+F+wL3X/dO7CDyWGCT2637Rt3OTnHx+WamluT0mesSuTZqWKjXY4/v1cad9jKpaHRLxuIxYK/DzviuTkvfyVNy+vgJYL4PYN2IPTh5uygK4zQ8zS0tyH7W/b73PSy2skr24UVg5IwsDo/KpXNDMj+DOjdrk9npBSMjVwHbrn1tcttDR2keQRV4/hy50FNSD9Rxs1fYtIkGWAy+l9WhQTl3+gKAiXuGdbABujibTdwUBTVxcsQ1j3Vzn6XJB+ioPE1ttD3kkfs50BRQbmywj+Y3m1zWgfrqJqG2yBFiEBRCelEDenlfHaONGGeE7uf8XDqPUjeWkZmxaaPh51d/62PSfmi7DJNjfOP6AhnGcZTLrxtQ7Id++CEJsH8ND89y37FfBwjGVleMuRxEnRsFlGWwjb7zoTukmnkSJyfXxp6XTq9KhGaLsaFpmZ3Rxhora5Xs2OU4iso4dvga0AlwNdS3nEsKfFlDIdTjbix4nb6sNLeTX7yvSZo7aqWuEetuM1EOSkWNLHfmG9eQBNKlORPja6wvLLy1YSbP54zFgJxYPftqG/n5NoNDJoHa2ryVQN6I2Qjr0yfTk+M076jVNREK/L62tibxJTVzxpWEh6GZOfY4rs8CJCwBZHsAq3rO6Dmge8NqmLnKw4+KcM2McznQtIL8UheqzU0b7AQYVJuaeObguUOtfBW6NjTUi9m/IcEam+w8sEvqcJawedXjHmjKfcaT2/gcGkth5kFLlcNcJCpVBZhcPPuUYXmiz0Rcj6FoRumuWbNsTMazUD67yn2iucUYDxwtyJ71+Kr4F571aN7Rc9/Mnrc2NSdp1LFeZ5B1VCNmlOH6Mnm1PgakC3Bax9ykDV0aXoAq18TrRqaGiSZYkBR7YR4rZA95zGFcPM68OSxvHh8hzxpIvhzmWmIStMblvrtapLKDszig+cABGkv2yPLwiDz61TflzPkbsn1vvfzGf/sUjUFL8swTXzI+X3VlNwr0OlwrThtuHU72Nn+AjOhgQurqq7H6DhF7MW/YUleVY+PP89QMkHeMdbqMDX54cZ21VQBglkldXTkq2yapquc5iuYVbVxzOmlE5BnJwjPM5fMD8vK33pSOmkZs8W+TDfaxlZV5MncrxK05xjQU3Lg+itX7edmJivi+T94np776nAydO8na3ykn++blc0+OsKTJLmfvUiW35o4bjY08k2r2s5+1XeUzy0O3bJe2xhLslpfYH3BI4T1uDK9hz75Avrs+mzHOrFXiknlm1fNh85lq68vINDbs9pldzGkLk9BPk19TT7NEs+vyypuTMnBjSWrYP708/6U4MwpW0zecq94Pf62vT+XSxa/iCBRHoDgCxREojkBxBIoj8AM1AkV4+wN1u4oXWxyB4ggUR6A4AsURKI7A1gicP/85W3m15aDbkfwVay78fhOyzL5XL0r/xTHgFgouwiyjWM6F1ylOUrLJU9hTpKM2jvq1VRDahHQUkvlrcCF2kq1y57v2yfY9VQBFIF0mJglUnte+dlWeePSKXAtjyYxSRut6eSBGxrAAVPXV9/ZY9V3BW81lNdzp3nrvLas6Co5obVGtaeGbfDksiF0AkgxgZINiZUmpFkbdEo2ZZHYhjtqPYikKlLxmzP1DwbvvcOptwVsdjxgFZi+qrJ2dVdJSFwBybFDw3wB0otYDRjgpyBco1GkGoxaxgxRPSymYOwCRJVTv1IIyTAal14s6FmWJFpMj68PA4ErxuZvk5JlRmcbGklokIIjCM1aC6jg5Tm5aBnWTj/xXsyNJ0Rogg0pHlXhxAKoWB7VwucHEaKnxyZ5trZKJJ7CsHZZ5VKsZBkGBrdq2avaeqloDAAi1g41G4sbf6fwxFM4oc/VLv/ft8FZ/3rB7pYi5DrDxk7nZ2VZHCVhziMPitWGtSlF8enHOsGmsA1zHgcIKY1WB5kStXI5qyEN1XG2ddQ5HKYLjh8m90uxHFxBy5W9taRUeU8+kNO1CHTdK0TqNirYU5ZETxadfGlE2ezS7l4zfNRTl7dubpAG4s8jU8WYd8sZzp8jPXDBUcouRJbnt/pvlvnfdKsdfPCEvPH8M2OY3FMs+JpUC3BggeAFIrr83Ar/XI6qIRhGk+kc6APwhcktdWG3GUOmdm5DjIyaZo9htQzmVBtipfSpCTWPqfm8r5zsmplqFYpes1os5/mxHKRzCnvrg3ja5q6MZ4JGUOZSzszOqcs3LEra1BZNT6sk/Rfwo9d2V8uC7dsjh1iqZOX5S/ugvX5bRuRg5wfvl7ve+W+rbm7CUBL6VB8nWQyVn2pBj//dfyxf+5IRYqsvlF/70EdlxoE4WXuuVP//043J1MCbulhq59+FbyVVEFUYW4rZ79wELUMXRUFDA4nHyTJ+MT81z/63y0vNXgHhxuffB/dKzp0GuXb8sz3+7H/iB0lD3Mm0+UP6Du4DbTcMCxXK1cY+iMHdj8bp9W5N0t6KmBIgEuPcHj3ZhnVvB/I7I4GvXpfd4r6xgm7k0haIau/hdR7aL1WeTwetDkiPHN1RaK6OTc3Lm3GVpbaiS2kC1TA7PySLq6hTW6nGyk5WbBLwWVJvAJNSsqn60O7xct4IobF9Vjcv+U0Dhp7BS7cr1azPvljxfQI3H4zSUcxFshBXS1pAtqRB3ClvbpcVFwxpV1ZgpLF4t/Hs1dph2pwkV2go/A5BjodtQLiq0KAsoPCqV5sZaGhbKDOv4oeuXDCWgVZtbuN4kQNBd4gMS1wMm1mQKgOei2SAInFB73+vD43J9cIzc36DsbOuCERWAW2uGkreqqhr1eemmqo8NV5VvalueptEijB3x8MgIexsqzkM9ZNM2ycXT2C3TIOG3Bw3IGdecTZNfrlynOQT7X3UWQNy4abwKGFpYYo+IoApGydeMjfpN+7ejnItKzgEsKtG9GcANoJobBxilg6grUTlihdze1WaAypMnzmJnvC517JG+YCmq1AiqtiTKxiDwr1IGxqeMjOwKmmBc7K01rHEP98FNc8kCWZknXz4r9eVV0tTUJFEsVh/+6Y+JpbZGJrjvU4zL6y++ioVwRurKy40sbHvchEJ7kkzmBdSrqP2xWK4kNzcARClnnyknk9YfqpQS8stNdiyJWfcbwM2V6RlspIexy00CFFEwoz5VS3u1W43gDKDQNsW5YNfmAK5Nlbd55lKSNavqwjzqTgWAOm+sWVVmOg0bcgWENvYetVG2ApPTnPEbCjdxflCVtKbO6nxZIFt4bmaC+ZGTH/rk7XLfJ8gIdvtlfTYqX//cV8WG9e36QkxOvHlWunb3SEtXs/Rhq51jPdbTBOMEFGrjgbp6DAwPSxP2u7/827+qh+xblsWKDuOboFWfM1AxYzGBDDkqS6OTMtx7BbBLcxDPJRn28iiK8DX241rGr7q5U8potikhf7duzzaxkCmaB2RleTbZzLdV9SpgFTBmAu5xSjJHEowffrOc9vpvatuLmT2/UIUWOgxr5iwNLGpZrA1Mmk6szws65kaGrvHsoIpmABfrWJI0pnDdphj/hlW12hWbWWMWxrsAoDU6H5jLM319AP0loxHH6aEpABBYVYNVeSWW4QBshZaFLOPAnOWmGRnoOeakZsqbWKcKWQvAUbUbNrNGTNoEwR7M4wdX4zQsoY1NTmXs/L6p4sX5QMJvXTPPW4yBXr5+LjNNYng7Gw0BbCbMUayegbPZTERGes9Lddteadx+iH/bvB61kc6ayWvms6wMj8l0/4hh7VzbypnY2SXZ+Yz09w+qozO3j+Yn5rHXF2IeEtmwOMm8orEE5bDOuZqGTgnVNcn82VH5f/7fx7Agn+N1vZKNrklTjRNrfo/cjpNCMw4Pztp6PhNjCaA+/fijcv750wDVGjl9tV+a2mpwwNiHInrBaPq6cX0MNwMhrzYNXHYZ7ik6rj6y1Hcf2CM129rl+sULkgOS79qLsp9xiJH1Pj9BFvYccRgoy5dHq9IDAAAgAElEQVRprtJ9z8NYhWiKC5V7pK2rxcj4NhxDmBcuGr6mhydQ08doXGrh2dDPc9BF7gXPRk3NNJylGcu09Pb2GyD71ttvFzuNDwtXh3k4m8WG2SvnBlfl05+9KOtJVVGrkhszcNakrk99Torx8LLDmZK7b9/JmLhYy9iTV4WkjNcf4ty7jEvFLPbSsYjajOu5xvMPj1VWXbuqMn8bvN10uNF1RmMSLgUlPA91dnVJhv3s+MWLMjCgKmTcCADlWXKdsw7rvL80tPvRZ+jOKH4VR6A4AsURKI5AcQSKI1AcgR/AEfhnrZX8AH7+4iUXR6A4AsURKI5AcQSKI/ADPAKFwjdLYCF3gbY+ZTNPHYnPDcrQG+fl6pkFCpIBioPAA0DhKvZ/WkDKqEJWP6/arqFM1LxaVWep9asCpxgFpyzql06Ksg88fBOKiBpeB7tEAEJsdEkuPX4dZc6w9EcpRpMLmkNxqT9rAgZqBpsWyDXvTTmuAXSNsf3Ox62/ywJ7+7/pd72dm27BYMOSV4HU/3CfNv8L3knB2QjAM4qaWujSoqYWZ2GZgBgK3S7UH2X8HbaHQsHbiy1o3LaEEiiLwg7wkkRxRR4qZMQosuLC90//2ryEzSKzwnC9NoW3QJ1arHP3dFWiIEWBgZpqGcXSMtaaLq6xvKYaBUZaZpcWUXskKEyWYteIRSef1o0axusMUODWrDosQ4GYKYrSNvOi7O5GUZT0yZmTk2Sq4iGqA4edbENzgzRieTk4PCM3yMjNoHoy2bDgVMNMMvxcqP1U2ZaiGJ9EYqPF4nK/SZqr/FIZDGIRHJEZlMgmLCO1PJhB8aNQVKGtWskqKFIFnyqb1fI5pUALOGtH4aiWkmqbqll9WoDU4ujmGCQkEt+Q5ga//Id//3NSt2u7nPzK4/K1R78u2SBWtCih9SvkBwZqoZ97qJbE6dSi1FdSNGZ+LszMk9+m9qJBwKEWPxNSSz5tCKA8Nz+LrSTKTO6d6jJ9zhDqmP1AjZScvHQW+AMow0KzDYBbFqSozByNsxb8VU7p3FcpQ2ML0ntxVEauLjI3AGAtzUwT8gadaTnCOujvm5BLFwckQBamHaXTRixqZElWYzNuQ9E3OTllqNpKAIc2lWPSzKDrKFjhxYrcKRYsJOf6VuTlvrz0q5qTexAFAFkpsKoCV2eyCsbfydc/Ztet60Rfy8JasVD0TxdKWDdAIEB8NgUwK8nKgdKM3Ht7jzxwx2GZHp+WV1++JhevhmVpnSo9do+IomSS6eSp9qBKrpFf+eUjkjgbkae+fkJOXUFpuAEa95cz1ih6m+uk5fZGufm+sOxrr5UTX1qUx//yggQbnPLrv/uAuLDqPPHodfn6t0dkIIXFKGrY7dtr5MFtZdJ+ZJus+xPSsL1OqGlL/7MnJTw3wz1OAPbLKEDPisMbkwffd5CMY6d89dFzcv3SuDQACXpQi8awCF6ejWHNmZUJ4FssgQE4tscqSCv3O6QZG+akRKQOJe6e7Q1y8O7bpOzQfkZnWVJLQ5K6PiuXXuuX/muTFLexSa2tYMwcshJZkTkysDM0ACiAdTGOToCIDUvZMdR0qh6EVKmejrzdkNx2uI28S6tc70WJRiNIOIF9suZOa34t6yBJzrQqIhXYqsOBWrrr3mQjI1OzuCnDG80UmmFbRiZtgvW0tBihiQR7TxoNNANblZgOgF1dfa0BVCcmJg2VoCrNVZVbUQH0ta4zd62ye1eXkZPtQQGILl1YoEwwL1zIJhkaHfpREK8sp8hxZc6zn1eUV0gVALcAEFfFnZlc6g2soO18hgBOAXwSlPsKIciP5HxwA+z5wAacSPDac2RTzs4sGWrhHeVmlLxdqPYtsojqTVXLeWSOaR0DCxa0YbMMjmIFjZ1q0G0D4OZR69FOZHKxHgo0paxLhdcu+7e1SHNtCIU+eb0TA9K0rUre8777xOoslac++1V5+Y1prhVbXMD7GsrXOGNxhMaEnq4KCdBMECS/09NQZ7z3MhnNwzf6ZWRQc90rGTOTXOu/LiVeF1bC5ewlPiBuWuZH58VnQ6XGfY1aUrL3ocMyOT8lX/nCSXJ72R/LOuQWmhe6Wsk2Hj8h60uMAYrII7fvkWaaBdz15B+n1jn7WEfs51EaIo4fvyKDA4uMFU0muFdspCLcUxNNRBZcByoB7tqck2POh7HyBWSS+WyzAGWZx+trWB8DcP00HwRQG7rJwdWcZFXiqutBgnzjAHtunrNXFZ4KdKtxMggxJglzjD11lfdUlSlzLEuDEOdekj1vdpqzZ3VC3v3BXfJT//HjZJhG5XrfrAyyPx178kVpxo3i1379U3Lq5ePyO3/0ZfFhO5/3sXYzNPAwF247uEtqa2s5c+bl4uWLcmBXq3zgxz4iST6T2VlFQ0KQ+6RWxeTaYqOdBPJlAVW03aDO5DMAywrSZlgHq3fH5u7HmBmW3Gw+KDtz+XVj79ezxERHmVrwmrGZ1rx1xa8Z5peOkR2gl+P1LPYyfvGzgDt+wFjjBROgFHBZ0K4mzhJDrcqcLajSlrfLoJB0OlFdMkf1EjTTVZ9Z1pkBajfvZs2o4tVMh5o2vKXZC5yasWv4jOhzjSoh2XPYH2zAYovxeVyAd6cRB6DXqvPDTMyEfm+WsdAzURW1m7t0mOvjuQoApzEFeQXGbF6zNwbFEl0x3IytnK9ustU149rlI686FGLIUP6y7lXuq24pBYCwRgYUfKhJWWMKRi2aS69wWEE21x0duQbYq5VA1UGArT5ZYKHOM12iQF6rfq9GGmDDPXL6mIRTK9KzfZuYNrJy+cp1lOg5o5lklX0vAdD215bIvoPbpIpc7cXVBWClVSbZT8ax4k5NjdIAmOKMrZZyrJ9NZGa3VmRk/z0HpXR3i0St5L1ik+501EhsLi6f/aPPSCPNC498+vdQw8fkG199TJbIjb7jlj3coISs09TTd3lUnDZcRUpDPFcs0QyVlX2HD0moEQjMWR6ZmpAFXAr8PJfY2KNKGgCzzGEOb/Y+egfIq58eHZf4IrbT2NBvJNYlkoxKS3s9zTLV2IVjwc51Fmgi2LatTVwttTI2Osb5g3IeqFxVXo3StwGF8rKcO39adt+yW0pwJPjqo09IF2rjIwda4Ourcm0kLb/xu+dkdhX3A2CwPq/pHlngDMiobTLX9qu3VhsZ3PPzveKnCaaytZX9bU6u3EDVP6sxFUSc0NCgWcUeLw0DPM9ZdE4bTjLMPX12f+u5mo4/5r+XnGHUvDQpldfVyo2JZXnlwnXufwXqZp47rAmdd1mnP9Ty2ItkHBS/iiNQHIHiCBRHoDgCxREojsAP6Ai8w1LJD+inK152cQSKI1AcgeIIFEegOAL/6kegUOgN5dLh+02mpd/LJM7WZ1ZHpfeFfhm8DKRLaskV9S2F5SjKoWwatYZmxFI/VPWSAgC1vNVCk+bpqQXeKqogCyDgCNal97//iFQ3UBQ0L2CTSoFuJCyvf+6CPP3CqIxigRlHWZCBkubUuk9hLQQgT8HJrEoBipf62ltQaetGvB1Afadad+vBbEvJq/+uKoxEjkLnFr01yPDWd5LJxlub8qpS0RwzVGFWtRYFBrrJ0aP2pVmBSnlVFeknj1QtTlMpl4zPL6MoXMPuVqErVnVYOX7X6uG34K2RKowqTVFzFDvGAPl6PZ1lsqOjEpUEmiTsGHOFDZRL2ABaQgCEKkRJERlF+ZGCpFZVAQTJKbSRV2eieB30k3/Jq81ToNT/9lCg9VGc3AAIDY9OcK+wIEUJqhBdJUVOwF1LYxP3toAVHyq3lQiwgEI044MRn4pyABfcr1zUgAB+CpA2suiCqKrKsR6cxkYxDBDRvMM1QBqiFcN+W+2A7ShnTUClLPfdRhHVT4ZvmAzZJQB4Ph9AdYb+SVVf3PuUFhu5JgVYSrKzSEVM9pT88McflgN79ss3v/SMXHjpouSCHq6d1wNMlJADiuBE/IaKi1xDw+47QgGbIjsgaxSlYAzIU9tUBoQmixPYvGvnThkYnJSL14Z4fbc4UFm1Afd+6lO/IJGFOXnsr75IcTcM4KAxAehcjWLWS3GVNEbGNSstLU2objetUulvYLywKEQtaXUqBl6XDhScG7EEdqJYQJKhl4e2JoEJkQ2yd5lH27d3S5Q/X0dR1tPTbdg951EQbmAtqffRj72rlTURnluW06cW5Mx4Uma5TlVyWbPL/JviO5SjKMzeyf8pMSxy/56vrfxn/SdDjfW3i+Wtb1abbAChBQtjB/an99/dJj/8Q/ukY0elTJw+L49/4TW5/OoasMUGKMD2GRi9nFiVUFOt/Lsf2SEby1F56ukLcn0oxrWiHMMieAXAVIolZnmHXd710D7pqWuUJ8gNnFjIyO6DDXLzTfVkVqbktadflfE+xgRlplh8UtpTIdWNAdbfCIp4v+ze3yx1DTQnIEOeuroE1CDDzxGUx598WZwAi7r2Nrl4op85tQrM3S8f+uRDYvUArdZpwBibl5f+5LiMcX+2tXRLCXDi4sCQTMTMcuCIXz70Q+9lXaXl3IVeeIdLWrqbpYlsQJe6qbJn5YAFcXLCh07NA3XJf43EUABPGsqn1q52SdtyEsW+fHgCK/I3CzIAcMmpn2XCLO0NIek6WgqwDIqfpgNLnGvCwvVG36isohA2o2zPlgRZnxmpr8V6k4zTycF5A9JpfmpBGxUANhs0UqiFdgGoq9eaZc9QYGPmHjr079lHXeTVetkLTKj/0jSERFHeOgA0IRadU9WjAFS2BAr6brIlgVvuvNxx/x4UjX4sX7HE37DJxMAKKtJZ5jIZsLgpuAOo8oGgXtS8qlD2keNrxmp3Rd0BEJXNL8wCugDJNHtorqXb5TegcylNHKkIFr1YLSewQ/ajoPagOLUBEdcW6SnByjaEetLk455r5jB29Lm4m6YVrH3JytRMS82uzTCuuTwNBqpATKFAZH+rrABqVLmxcndLI9d19fIw9wDL+R07Jcn9On3mFO/BWrSRjRsFSGI7bDevy51HmG8HWyTQ5JT2PUdQxtXK8uSCDJy7IBb24boQ2d57OqWACnb2xgDcjWvgV4R173O2Glna/UMzgMxRzsysHDywT9qxi1Ywk0izPwCBR4eAgWxntYDljnuapXvvXj43qkmUmaqhzKKKTaCCne9FXXu9X5ZmVzkz0V+Tl7zBPpnmfN0AhkXWgHkouJ00lbhwFzCzRtyA7GCpVzw0Hmge/epakuzyZVmZM/ShUt5QCqBh/HFxsJERm0fVacmh6AW0qy2rnpG65I0/cz1x7FT1HF4Hwq3oPq6uBdj1hy0rNONk5Z6b75DD+w7LS996QWaAWwr7wqznNeboBx55kGsplS8/+hj3Ky21pT4jT16zWRvqaqSxrhrANUKG+qocvHmHtPPfU4NTcv7EANdRxb0vF1spymcadgoo/2JY/2/b2yP7bjsk9Xt3GcrWdRqYCoBRA44yb5KMW4R7kFpdk+jUCPbYK9JIs0Lztk4aS8gqxvpZ7fc1W3UZIDc7CxSnyafCV02kQIW4sKvO0UxW04CdLiBL3yOK7W2Ec3N9YUEKrBkeRrgHqoLlfEb5W9Cx52dMXIMfcO9hz7FUu5nP/G5Yk9PNQHOBiUxZhbTalLWByjyKxXtlaRWKZaSRWPnSZUBUBU1vSeyEaSJK8F453iPGPVe1tUkhLOtUz3q3P8BziAI5JKV8Teicu3gd2+8paQUc1pD/HowA+9excCbPWaOlTTzErEexpObc8HrZe2kgUiV/iEaHQKlT/KWcj36AJc9uibBatJtkbXlJwktz3PN16b08LpewM25GGXz45hbZeVMLa52GtUWUmZxzniY0zDRwMaCSYT9dvDEmZhf/DVReJ7d5Y31BkjSbWWncKaVJoWlvp5iAygM0Jjz56Am59DL7ybqNsy+JU0GFNNWXSEdHqXTtooGCyIhENU0sjFHQQmY8Y72ILfvCaFquvjguB/5Nney7713sa1ZZmhiWmWuDYgsnaDCYElcNCuzGLs6tgKwurEjvufOkbFtkz927pAzAXODhJM95FuF5ZQqr/ThRElWoa33YUrOpiTuIItpDznOGDOqVJDbOszyrTMqV073sW5q9zvMp+7sl4qWRKymNLWoh34SiPswTc0oaaIBpqKtgX07QoDUmG5Esmbs3yQ3yZJ/92nPy0M/sl7YmnAgWJriGmPzYf70hl4ZS0sxY6tyMWbw8A6aklniB37yjSeqPdKLyX8ZxwiHBRhrlwkl58eVJ9gxcb2IrRkOci+dpbe7R81xhv/45ra4N2qQIsNfGOM18tvD6lTy36TlY2YSTAq9x7vIgVt5rrFMefnUPiUZzdz3w4Xf/1u9/+bl/9f8nqPgBiyNQHIHiCBRHoDgCxRH4Vz0C76RO8q96AIofrjgCxREojkBxBIojUByBH+wRAHRiHHihSuLzP76+curXfSUr7sTYhOn0t2ZlbiyNcyG/yICLk4WXTAAGKO6lVX2JUtGKfacWibSz36IFI9QjiEOBpRkJABwO37VHjty1E2s7ytPY9lkpZC+em5VnP3dJTr4xLyOAhpgPBYzGH6oaE2iYAcSpRsXyNoD09hzYfwzefued2CpiZdRm9ju0t8b38h5WCqsWQIidIqmd7DwHqkmPz4LSFdWNFrsorG7alVLQoyirjokrFNumyXZdWMOSEnWqmhWqivfvVwq/g/nxdnirSkcgWxYYAbeRjmY/ii3sFMk2XMFm1+bmWhRekL3qIONujcL1GpmFcFEJYvmpGZ6GAzWfuQKLRc2xXJibBdhEAZxOKcXec5a8uRsUftNa8AME+oJ+LE39FOJHqCfbUGBVkqNrkTVAYoHvMSxJsXRVdY8X1ZkZdXWcHEAbQC8Ywk6ZQrCF6w6vojoEppSHvPyumcmo4yieK/i2aUGXa8wDqexABF9AX8cO2FhDAck9oN7tBGiqpap+o5G9yTxSxZfmPVphsi5UIjauwUZxW0VScQXzAALaBwxFmpf56Of69F4WkEiBfoDh6K0o7s5g8xvdyEh5ZSUFShIqKVBqFvAiEGkc+9ICxWavF5gIhOrobEZVPSuTWChaTQ6guaqfAE9YxDoAJRYyjz3Yfzp4P2s+wmuiQKysNTIfj716gevHgpSs5AqK+Tq31HqxwM/bUMOpKi6Fqk+zH9va2g2LwvPnzwPeqyjuUtjO8W+oNKGzrCmKrsytFJaM596clxM3uNY8hBogbSWX0ApsV8U7pqfvYJKp4+X/HN5+5wtt/Yzmq4ZsNQD1JZbFkuzcVSu//hs/KzsONQBLpmXw2XNy8cKATIwtAyCw2EXhnEPp111nk+6ObTIysiovvHRVZucBFVkFsewJJdz3tFW8QITyDp9kbCmZHaGAjFrwJ37yITl6W6eMnT0ufRemAFph7CjnsLH2kVlbJjOAjg3U0Q7u747uRnmEjFs/6vSLwOS2lm0yNR2WV09cksVwnBznlAEEO3c1YefaIu/56AcBIuSRFoBRS69hE5oCfDWgtgrKOtLhGygHT6NiO3rrPtl5cKfMj80Cl67IGPagVSHU1Xu6peuOA1KxrQFwwFpNoNaLzEhi2SKjlwal79hZSa8myP4+LG2H98v5wT6yF1+XyDiAJuyQyQiFdPaYyso0Ci0/DRM10oXqPYDafHoahSvKYUiosedms2GaMIBUgKD1ZXJCmTe672ZZB1qIj2vmJhBOC+52bJM9WEFrBmeMfFfdmdQ61w7E1fVpxxZAM5bjKLd1i7Dx/TFsmWurSrEV9QJcZ1CwkkWMbfb+/TtpyAjJ4jIq/N4h1J4N0tW2zcjeHB+ZYN6zBllnLiCH2x8yGjemybz2AIkWE7PY+EbJKLYxxxtooEDlir3tAmDbzJr2YmfuRRXc2dMije1VgPkVmZ4dZ80GsKm+n9dOAkrGpPfagFy5Oiujs2SUoi4NhlBEG58VIM1eYALeprBK1jxsOzAlFLJJe3uF7Nu/TRpq3eIqr5cB1MKf/+/PyNBwXIIoEH2AOiuNOrqm1MbV67fLjpu6gO2NUsbes4jN6ihZq9Nz2EuvrxoK13/7mx+WUHMlIAwffQ1sV+UkIC+vcHpkRcZvjLKGb2CDjDqPZo2qmgppbWqU7q4acnXrZWmgT068cdWwJT5y9xHxYu87R9PI0JVhLKjJCYaOYlDKa/IZ2Vs0UzPE/fCStd2IClgbBUYG7XLx7BXW0QhzAYUnn9mJktLj0axzl7R3YNnK3qe6zhU+2wxAfhH72tmFVRTdWDUzXtU1ZVg++1CmRhkz1NvMNxe/lO5EUWgbKn72/zA2xaqGjqOWXAfeptMAJeAngmDjnHOz98UBhBkUvEEcGZwogpubgZ7sRSfPXGOe2aSju4X9FDUy1tmz09PGGerle4PYQmfoFEjzGfwBu9x1837OCxeg/Sqq5EWs+wPcW2zVuVdOFIJTo1Mw0CzPEPVSz5hmOOj6RwYApFZAfanhdFHA4cHj0EYzAH5jlVR1Nhn5pjbOwBWcDbJZtQFmT4Vm5lBrLjAmExNTksL+3gHMtKNkJJSWPbyCGIB6idCYtRheRlnKnUZV7mTtBAIhYHsFzzEOYgpoaAMIT2GfrlEELpS8Wc4pO2rOvfv2SkPPLpqUYjLUP8A9WDSA9yJxBxM3+gwlZ1V5gDzdZglUBGhaAH6yPpNk0q6FV4wsXt0/1W43FlfbXlWul3BvUfuWeFn7m1nXOtaTxBuMjU8azya1gMID+/dIVZNLGhgrE+A7TmNQgf1iDuh45nUspxeZ96y/LCrgZnKGb7/viNQ28+gXBXgSnzDL3hOPJA2wjs+HhMq4V4zq0gT2/oC9rm0hufXeQ8wlJwpUXDXUkhe1dxblsarFJ8gpnhqdlqaWKrnrvR9kC/MzYTSvO8kJjuo3OcOAYlUdQHG6vCYnn3pKVok9CPiIJuhsNxTHGgZe08xcxiI5q1nYc33MFXKiew4aTSDxyYg88YdPSng0Lw/+dLO07dlLUwWKYPbCDPczj8PGMqDVzDNJTX2rjIzOyPzkDM0v6+LDtjrQyFi1N5NlX2lcX4F1kGM+5nhu0TNaIbvaQ8cAvhvct+rmNppFbGSr98vk1fO4KHjlyiXOo+Ehno1TUl1WJ13buV7mT4ZnySWaA+Lskape1dxoB/EOeV63ibm7jjPDiy8+J13tO+XWH71TNpZGJT5wjecyl/za716U46dXyDIOyQY23BbWYC0Nk7fuD8knfvYumZmYZa4lpLK5UXhkkZfIip/heVBzny3a9Miz7Caw/bvypOajK6hXiKvuJxkeytRdxsk+F3SqIps1wpx68/yw0agRIP9bYwXsjBPuK5+5PC2/+I4eLIrfVByB4ggUR6A4AsURKI5AcQS+j0egCG+/j29O8dKKI1AcgeIIFEegOALFEXhnI/D4449bDh5cb0hH5/+DwxJ+pNI/WzJ5ecV09cQE9qKodIB+ClSjsTwFRQpoWF4mKARpkVnVXzlAo4o3bRRHbQW7AQWjKHP9dVjD3bNPbnugC5tKCs6CHXOyIFMvLciJz1+VV88syQgFuQSKS/ACaiA1GcQqU6kDr5XndfVLFbhbX+8U3hqKXQMAKzjWF+RLg3GNEvWmDNfEu7nImNPipwsFsBah7WSxqYWtB8WKQpB0GutTCsNm1I1JbBi1uBencDmDmjACfM6RnbcJb1GHvpWu985G/f//XYbqkdc3coW5/grUpPXVDqmvQmEaoxBPcdVMRdmPFawWnS2Mv2bUas5hhj+oFbGbonda7YopfIaAslpcj5KLGQPyWvkZtdOMkDkbpmC7hOpElbHV2MSGAuQtUmxUK+MkhftFYIsWIVVlpgqV2IbaHZuALiiGuLYkhXtVjJWjdrNjx+rBKtmEunQdxVApilgbMDSGjd/oJMAGhZ6Z76H6iJoM9aZTbZjdZMlWMqYF6e8dk3XuvZUirIPCopOKfJBiqIsM3izzLA9EyPKecYqZWiD1AJwtFKDDKNMSwBwT1+jE2tWNSlrtnT3uEnFrgK26XqLW0zm6hN1qGOgeDFQBMMqpIaOCRPkXDqPEwqbVX1omFfXaiJBHTb3BmKIsZ6y8Hj8Qhzxe5mlZKconXtPKe4cA1JqDvI5Fp4fi7jaUljZUtydeuSyzE2vY1JLPG9D/q6A2znwGFJCBIEobQLJm/qYAulau0Uxe5fT0HBClxMgGdXj4e0B33kq+LXNBM3BZUHLj1KK8fmlRbiS4ALeXtUL2MIokVd5mtej9Dr6+G3i7lZenNrwWII7LhcrZbUedlcCa2ya7dtfKnXd1y962KuaJYIM7g1X3nBzc1yaVgLkcP6eQ3mp2ydLQlFx+/k25/Po1gC9rnfmaiJCby31MY0vtAp6kKbJHaAw4escucjVvwc6VwjTzb3FgWf7sD76Iyjwm1fWME5AnwhzWbpE8EO7W+9rllvu2yUDvNWDFqnzgE7+Ecs0rf/Z7n5HXXh1g//FIM3aXscy63HTbzShrD7OO3Fg590lmY15CVRVkFu401KHZtSl56refkOdeuCi1wKBDNx/AUrzFaECYmR+XyelBYCRwo7pRmgHuPQe6JYSqzLAeZS1G+wZlhqxdzaWtPQrIAfDOz2ONfH5aLjw/IscurskkzRBuAG57UylWoRT3mz18Vi+2wBty5vQoCktVnjtpLkA1r+uHsSphn1SVu641bfDQTOIcv28AMHXNl2CD7AGUamPAGjbHNtaMj/WAkybADkcEzXoGILqA/7qfL6/RAAAA3I96ua21hr+JkcVbAsgul5nBGbl6sQ81+TqZzIChAzt5bTdZkKsy0DcuS5Oowx3sLdh1LtOQEAGIeXm/JpojnPU57En3SNOBHQBIt6QAZYPk4SoMjaOkbO7ZLi3kTjrZc9YXhpkD5HJjAV/i3c5mr7nYCzJy9pSM947LSN8qaja1gw5z3mzmY5vUIYH9Ws+SRWzPvT7MdNtKpQKI2dxSITvJPDJSzLgAACAASURBVC2pQ4XY0CVp4OgXfv9LcvrYIJAKZSrfazeRjYtCt5XvrUQN6vRXGGAyxmcdHRqXsZEZIy/coXb+ANVmbOZLsfsN0aDRvWcf/NbC/RyXqdlJyU1cAJJhd72hnSlOGmmi7Duq4qyU+tYSqW1Qe3sv86sZRb5TlmeGUTqH5dIbvZINk0tbCGJ9j6qWRqE0LgJOmoa8KO7VLtXC/uPxBWRmdlZmr40h0ozKzh2NhvX3IqrQuYlF4LyLeaj54C7GVhWi7Aeo0LXZJIPl8dxSDNhJ5jJq1RD7T3UlZwluAZq/WsL1aGOLnnO632kzU5p9ThtuLOyZFnLP1/g5/hJLZhvNEkAs1pqm21vNCWluItMZ2JQDYh++aa90b+uRJ77+DDnTQ1w3isRAmaHSXkYRm6T5CJ0zZwVZ3jSsqBq1wP67f0+T3HffDv6Oa2K/C1S1oeSsYl3nZQ37/jOvnZfXXj5JMw1QiXNhW1O1NHbWiwNFeAmWzKVkFpcwTjXst2nG3cHebiWTWD/j3OB1yZJV3YSq30Kjzxj3VmMEPOSPr5JxPDXZL109TdJ2262oaIHYwLrU+LwsowSeSQNvmWNeMrE7OjrE5sV2OENm/FpB+lDADw6NyuISSn+eKRrqqzizCjLPM4HCMQ/Z0GpVvrgIOCcfenF2SWKrOazzVX1cxsdMoXqlyQjlLj0HNBuphTlnN+eW0eDEfFBb5jxjnCX3dwNbB22g0rz4ZTLd01nuA24QJrOqr7EY5ueT7IPoz8XTaZKe7i7Z2dNBzrSTho85GQV2xznPS1w0aeDuoDDS5bcyftqIhyNKHNUtsNhCY0Je3S6Ye0EiBfxYA5u4Jt17Cqkw1saDEiMnNYCq2UIedB47+7HTs3Lj3JxcOj0gI6zzEGC6AXvk2rYeKQU0Nu/oxv2glTPNT79DBFX+iPSdvCxu1nBJSVzadmNHXsHzmVftDHiWwjKbA469SJ/9tIOLOZ2BVpILrLm+K2cvyR/86u/zrOGRH/35XeJClRxnsVaSee/WqAV+TCMQtKFtYXFFJlAlJ4leqMNqvINIA3OAMx4Y7+WstbG2CjQIqGuMWlDnFXKq/zvPOYVIWp74/BdpFklJT8ceIC3NWtjLa/PL8OAi50aEtTUr4YkU8yQod959q5QEaCwY6JVJmnRmZmcYS43bQIlNJvGBQztwTFiSueV+effHPiHehoAMXb0mbrJ9g6yH3/6PL8gzb/KMRhOdGShcSUPLB3eWy4d+4jZJlq3TWLfMHG+QoaF1udqLYwkWy4k8TRZpfQ7Q3OXNsuTWGW88k+tn4nwws4/ZeFZMqksDnzFA/m8tz5VuT5Vc652W86irnTz7lXLvNmhCIBbi5RfPL977tw/K7+DZovgtxREojkBxBIojUByB4ggUR+D7dQSK8Pb79c4Ur6s4AsURKI5AcQSKI1AcgX/SCJw//zlbmcuyPZVc+HRN9cSdtkLSNXBqWG68uSTJCHASPhQHOEWAtxsoeWKqVlCrZIpBCgK0oO7UPEYKx5qpFdfsTv5YTuH/zvfullvvaBaTC/hIkckURjXyfJ+88sU+eal3USYoGGewCbVSPLbl4uTmUi+mMLnldfx25e07+VBGvpfaMBsFLdUiqTJR1QnYF6JiUnGFoe4Ewvmx/nMDo0oBOR4scfOovvKoVnJcfw41h/5uogimRb4U8FDhHmV1WUb1t44KWQvSqrT8XuDtVuGtoMpIzehlnB14Nzd4UTRhOx1wocyJpGRlCbDK//woldR211BUANYLfKAVlDFqtxcAQiq41SxDN6/hpfjqAkSvrqwAcLBjBaRV1taR/+qTS9duSBiFXBDFkI/icReAqgB0n6HYPIjNcI6iYJCxqQFcRCIbRiE/h1JFi50bKIQ0q9YN6LYDlL0AoSgwLUqR2eFUBYgdhR+FZ8CAjaI6N9bIo+UnGH+UmYC/NnLbtJB+9cI1GV3BzpR7pRDdC7QNUmCsptCsoFZtd+fnKYSvxyloY+CMWs6C7V8SmKgZugpHtfyqql0Ftx4glhsFjxkQl0Tlaubvo8DnZZSLmvPZjFWnB/vfHIX9VdROmuvs8QWBLEHUvgUZQ3FrBghYUBarBe1GPMUYch9QfarSU21AVeEbREEYx3Y1QQG2gozP3cCLyaFZef25C1hsk6FZFwKkKQxXVVvGUIO5+Tw6X7QRQNWJNiTFS4AvBfeV2F6XoVgv8dnJY6RpAhWeD9vXFBbVE+cX5eWzALU1FDRAMwdqJpPayjJnCrpWvoevt9smv/1ldA1p8VebJ6zAjwwKKBv3vhr7TpNCHM3Y4x7ngTteIGR1I7ajAEjNnWxp8sp9dx+V0vYGxhFbXYAgnsYU11FnL0+gOkJdSj5txpkA+C7I80++KSPk4rpdNEegNIuzn/QcaJWe3fVyy903SaiiTM48/ri88HSvLKGK27ZjO8rcvagcsZcMz5APek0autqkfecexv951qpbSgNd8vRjL1GcHmWczVhZlsnK4ixqK4r9FdpEAIycUzgSka7OcvmpX/iIdN59AEtUMiGXNgCtL8rpl87JDBa6qlDyltXKLrJvaxpR/GIRPTcyj/ptTiIAnJ7DWD/ftBsLTbKNyWQtALQySeAof1alqEmBGWsnO5WWb/7hc/Lol84g9K2UW7HDrAgwD9xr0r6tkjXrAZpOy/UrUzI2D0xDZZ7Lcz1sZXbWWgn245q9ajUUtaqyNxmwNofCSu1vFeal+e849sXqHOAD9FpYM3Gylo2mA+zNK1B5K/afRBFpp3Glo6MC6FkNdCmVyoZa9g6zvPjlbxnZth7Unzv3tGOFW4IKl3xgKKfa917rmyPvMc7a5HzAUre52S2337tL9h7cLqG6bpossGDNkpE6OiRvvH6cRgjmgKcS1W21VLdgQQzMuXT5ivTeuA4w9kpzG3uSswz74SGaKUbJhV2QoMOHqsyLErFA44WqjplnQEET+3ic+edgr/IB8A4f6Za27irgRMTIfKyoqZMlMptnpnB36J2S0bMjskzupIO1X14TkHKyjB/+4buw1W2QlZFxefHJ4+xBkwAitXhnD8Hitx3FsOZW6visjMXk7ImrMjYJSEcl50DV52IPdqEYjK3OoRDE2SEOTATiONh/xhjX93z8AXnop+9i31vCbQCQzmfXnPi18ALwvJYpQeZm34ycfOUS0GseeEsDA/v5BqpL3b9iWBBr04hmFq+jKCzzp+Xh9x+SBz9wJ8BOZI3s4nnU5Vb2hxJfyGhCGWUuauONnTkwv7Ao8zSlRDiEJ+cVoGJPr1baOAe4aVKyoNi1kPmqkQdpYJdhncxaT/PfOpes/JuTsyLBvh/l/fXctjIvQjRBBFDMBgJW6eqql+bWav4dq1jmnJ99wYcyfXx8CqvxK4AlmpCYo6XltcDSDGpmhffq2KGwEscHcjl7eqoAv9XS0lUipSiWc+YA15OXRVVyj8wyx9JS17SNRg8XzUus3bkB5lcZsAmFMM0AKyhGk4xTsKICZXZIMtyLebLB9T0qGkvZohg7GnZ8qCxVXTpHo4yFBjMHe5IF4NpxaLs0oJAvaHMWZ+Qo99m9gXV/I2PEGiuvLJUSXjuNFXVWnSQWEvLmK+fk9IlTRCt4ZRuK59Y24grMaZlAsXvt+g3D2tzDHuYnw1f7xaI0BaijRXtXs3R2NzGHOP9wz3Bhr07yLTA2ibp2U5lsBsQW8qxr9nQzLiB0qRhC7wxQTZtjuD2yghp5cWGJrdrKmio1sr5VaT03syjLvLdaam/ft0MO3nIAGI56lucpJ+tXeE+1m9a2NRM5wgWsx2lZ4Bp5NtMuMH0u0t/f+irQWKQKcxM2zYX4mixMk5fNfGxqbTPGZhzod/abF2Sudw51MXtAV5PsOUoDDI1Fb5w8D+Cktc1XJ609+2XPbfcYe8+Fb39d/vrP/5QxC8mP/8rPSEUPbhMON58vJJOoyq9cHaZZY0HGgeO7OjvlXY98mD1mUk6/8rzc//ADNKjY5A8/9Rvio6niR3/u/TQ5mbHGDtOEgfKbta/NURZXUBYGxnGCOAec7+T5xo8Tw4S0d7eLq67T+D7NM9Zzs2A09vG8wv/SQq4un39+8IZMDdDw4wZ+R5bk1RdvcD+S8iM/9m6pammlMYI9ifU6MHBdLj1xQi5cHJMWnp3uwGVGG4IWpuNy8vQp45kluu7AMjnF/mmXW+5okbsfxLHh8C3YfA+Qm35RWnjOKQ3a5LOfOSl/8dwijNorVSif79kflJ/9Pz/Ec2BExi+cFz8NJAszVjl5nMaWsVXmDE/d+syNCt5C00ee61Zoree1/lLHGFolNp9/VZ2uPiSo3T08t1RUhSRQ7uA50S3Hjl+jAU6b/mgIKiRkIRzrLa0qveuZV8YWvodHiuKPFkegOALFESiOQHEEiiNQHIHvmxEowtvvm1tRvJDiCBRHoDgCxREojkBxBL7XEVCA21hWdq/NPvA7bk94e2xuzt77KkqzaxRnUcLAtchLRVWLkmEDhVkSoqB2vQgVjEKSneKzRUWj/EWeHLw4Ba4k1cu67mr5yEdvxuKOIifFY15F8vMLMvj1IXn6qetyanRdFlAt5VD32AsogCg1pShibj1ofTdZslt2zjomVoqQOdSZCmwVomk11GaoPK1SjfrNSwHNH1S7XQqtqMjyfNBNAQqfmc+As7RRHNvKyo1RqF+NpQRxxia85UL/Dt4aZPif9GVY9alKmPfQz5rEytQLTNxRa5emRpR2qFbXyaNbXc5RNERhB7y0AScT2G2qKiaHDWgC1ZVm1TpQ5xUYcwcFSrVXdKK2dQND19fWGFvGnqJ8HJUVvJLCPsoe/srmxIoYIOQGdqYSSUO9N09O3QrK3A6UTkeOHpYlwM0UKpYouZ75HK9BkVwhrtaWXRSeLQDaNQDL6vI6RefNHOACShqLofalXgoYiTNvLBYgPeOl19eEWqqcgv/U+LhMkFmYA8qozasDKFxS4kDposAdQIh97DpZdsmEZuFy3yjcl5HjaEbpq2AhgVpYwYjaLFt5MyeqMrveQDI+SeIzrBjTScrV5EeWAF7q6gLixZY4AKjp6GilcAkwu9aLik9fK0dmZEIiFKMdUJICqp4Mc93CB1AlrJWLdzPGGyhEy4AFoRqfYXlZ4shSyK8zVGAvf/sUBXUyh1GSKqRIoPLVz2FYeQKS46iotcFhA2vbnDHXchTfZ7FIbcIy1Efenp17rIDDTHMBCixUVbNXZuSlUxNybpEmAiv2mRRsLSy2NBX9wjtU3v5Dk/Ifgrf6/VsAV3/PoODxoag2xZeku8Eiv/ijD4iDcf3TP3oGJSmZwSj7Ms7N+aW2p5rlaisnizjkl4984ofl6JG9jBOZjqkBSazNiKlkB3Csgrmcko3Bk/LSH/+FLIwvQ9CqpW82JpOoW9dQIR29tUN+5Vc+zuKck+e/clpOnD8r1czLeyiE779vL8V6i4y8eVFmlzJy+KH3AzWd8ge/+V/kJcBCaUmpZABq62QaqqJp364O+T9+7SdZuOsydPYYWa5jgF6nzPZPo0y0yXt+/kek8tb3cJ9dFOwBrolhWRu4KJdffEOun8MpYGANy1STHKJQf/8H7xE31sBrK5MyNdQrMaxsrQD9Qw/cJ6VVnRJjL9PdwMU6yCYGpIAK2YbFaObGhPzxz/6pvHEhKYcPtwKIEuItz8st9+wlW7UH68+snHvxuDz7yhBwOMacJHea3Fozqucsqr1cHlt6lFI6zxXSWth31d7ccEvnl+59/I3kKearel3BkSrq7ezRfmxrreytq2th4BeqL3JXWf1GTrSCAAfrZxYQFGd/e+iBh8gUrkVhSIPNzATFfzWftxmgqH9iRjI0ZuxoqpGjBztRLfvECRAPkSmdnC+X557+Gjm1c9gYt8r23Xu5ljx5sVEZ64sY9sJjwLklMrWTAD4f6lyPrAEpsahnfTg8WJSXY8Efs2MhjkUvjRaaF6vKfSOXnEaQHE0+beS4fvyTj3C+VEp4fhpguS7jY2s0aaRkZDoq589dNqBXA/a0txzZzp63aihID926R7rvwYY1F5Prr7wux558XZKLedmxjWaBm3aIrz6IMo7My6og487GBbw/9cQzMjuJBS5uBPXki5bVlRsQN1C3X1aH5+T4N4/JEqrkOcDLKkrcez9yQD70Cw+xJoBJ3HMRLHfJkc0C5nJph6yMj8hX//yvZLJ/GOVukgYY7qeTMwh4q7B/heaBdfarxnq77NnTLMGOeqmuqwRw41SRxFIVyK62x6uAwRWsyMOA9Lk5FHoASlUdLqO8VjvcPGrFJGdrDJVyjP3erK4OnANW9ny1VNX90o5KdMupwoRTgYnmFDCf8UuBrlpce1BktzEe2rBipakky/jbOJe6UXiGVB3M/bxy9aq0d7ZJfUOjTJKNnETtvRyzYKW+xD0hagGnilWAa5r4BJ/HIVU0IuzcWSs7dlZKVR22xWRkRwD0ORSCi4tLnMVx7ICbpOMWRIDs4Uqh8uF+1LxcNzA2TQZ8nIaiDCp+zcitrKySNFay/RevSjQRw+q6RpKo3pexA3cBa0uxPYbQSQLYOz83D+RvEyeNDG7iBRzAqxWalkbOXxUv51vUh/MBCug0zzKROFnSqqhHvboKGI4tLIufs3UXzSIe9p44+d52VPkllQS30yjhApDWYfvrAqyvknE7PjJMsxFKfWyenbyPheamUs49N84NOda1hjpwbKDsB9jy3GRm/1LVtdExx71I49SgzwcGXOd83lib50Ng+cz69wKIMzQ3jA3OGc0KkdkM03VWcqiU67Bmvuf9D0o52e6qe9bmAL2zZqyfN62/9Z2z4tZGNx0YffbinNLTW5vVtNUqh/IUP2LjeSNDtnRe3QX47CsXLshEXz8g3CK1KEJLalkz9SHyc3n+oKmiwN6Q1/zc6YI8/fVTgPu4NJID4fYkgPQ2qWqvk7rtB2lFq5IXXzsn116+IVevDnEP/j/23js80vM8732mV2CAGfTege29k7vsnZKoRlHVku3IikuOW+wTJSd2jluuOHLkEtvSkSVZEiWSEsXed5fL3eX2BmABLHrvZQbTe37Pt6TF6BzZ8ZXzRy5mll6zLDCYeb73e99Pz++575usX9TiTp6F3HyG5oZyXo9nEWyEv/znvy23fPyj8sxff1mcq7Ny7698wXj+0X1ONz+NI8jx7ON0lUtomCzy/suymf0+z3NAd89V2bF3u7iqdxvPQHmtLfsyAR2cC5rbweAe0R5mapRD4b42PSBWLJ599ZU8N1hkbpQhE4aqyjt2swwBxUx6pNk/kmP9DAi9Im8ePY37Rps8+NCDqHzr2bfHpOdqL44lWdS4Q7hELEgrWb6PfOQ+8e3Yx/DFNZnuG5bGSrs0YPX+/b+5Kn/0tSvG/veZ7dXypT/4iHh2u2Tleq+Uhr0yzuDNm6+OynAfw2SRGM/cMeP6OxlAMvEcoM8/Cm/1WULPalXeWlHOO3WNcT2ica4hr12HSry8qkwmV5cA5OvYbhNTEChl/fHcmQxHfOX1tz3+Yo9mPxR+FSpQqEChAoUKFCpQqEChAu+LChTg7fviMhY+RKEChQoUKlCoQKEChQq8twKJ6KkvWrI3fsMiM81rI4O2gZMjMknTPY7qNgvMitIQD6q9mjaMaKgnFQoC2vIKD2num1Umppae/LlCsCgNss27N8nHPvcQChvUVJZxGmBhSUytyJUf9cubz4/K+aG4zKPWzAD+NMdOMx0N3ex7sm//OVfpXXjrpMFtoumZxOZXG5ZOmq1Wsm1VNergB/md2JcC2Fw0xaPk1CVQE+KrR5alQlBFIRpmqw0x4Ii+IZqD60GXrAIiQ5qThmLn/094S/WMHMqmxmbZWGfC4peC0ChfXYxhWw0QBTq7yAnWWi+vrCLmu5lnpg09B83/eCbGZ8RuE/hp4j2bgR1+GsUp1NIW7FWt0Fa1Ml5axZ6aj1dWgZViwE8DEJXf+roBTu2oy+YAK8s0xptoSJdXl6J4IZ8Yq0BVU+WxsV1ZIaURSU8RDfjSUhS+ZDSmAPxqmxxLcW2po9XmNRrTOXKTS8gVVJvJGDbJCm5NNBnLAFDV2NXmuDYrKHrSClw1w433kOGf44AGVT+rNaUJ+ONEMWUDgCVR9bkCqGD53EnAZgpYqMBd/66yarWs5F+M5rQNhW+GpmaS9xwnu9aB8qSaRrMqvDe2V0tbUx0NYLNcvord8egiWc60s8nSzNDYzQGkIzTJo9TNQlPdA8wtYq0oGEsAy1X5WINa0UmusNudoZGewEITK2gatufexhY1A5Dg82lDlbsBkI7SiuZ4mMzEm+onXgdlbmMjSkFqMzY2xuflc+EcWQM8qixHEY162kljOTQyLa+eHJITU6wPIf8Q2C4WriFUi6v8z7k1/l9f+4/BW/1iVfLo+o/G7KiRuDfSq/LBe3bLn/75lyGTi/L7P/9FufZmRmrIDc37igF9qNsyZKvOBQEGTlmKBqW5s0E+/LE75P7bd4htZUrePvaSXJhPSFlNi3z0U5+Wli1kzprXJDF2RXr+/lk5dnRYzo2KzNEkryKn8POfOizVpVl5+XvHZWBsUVa5vNVtPuwqD6KirQD2rMl1YIIbqPPBRx6VK+evy/Pff5HsSSzFGXhQvp2giX3HfYfkt/74d8XuU7VyiN+qYAPSo8i7+voZGQLU5VG1VwZaDUhX2wZUw7pZTGofWyTBqxPy9N+8JE88fUOK/Hbp2rZRDt6zWe768H7qEkYZ/BwYxCaHH3xYypqxAWYdpVHW2UwLxr1qwQpV8thqvtUt3/ndV4BV5Mvev1uaNmKzTUSkn9esaamXNfJhr5zqk7feGpch8h0tKHL1PSu81bxpXfsKYVUZaUc1qcbZCpg0K9sBEHLzW4cNdJ9T22SV7Xm5F1RhF8FCPcP9UVFWDthVZdiacd+auFZqxxwl97Clo0puOXJQqiqcKNiGpLd3jPuaPZL7QVWdTa1eufWWHXLnA3dIEYrC3MqCzE1NG5nOF0/087lT0gag2bd/j1jqGyWLunzswgh/dk0mRiZ5vwBEGFJFNdbuqFitZET7S2q5h1BLxhLSf2NSTp4aQwmGE4MjyZlwM4M8mViTsjKnbNrcKnccaQH8tbOfDcngyBSqSpHLF1BXzsQlhmVtig3u8J0N8ht/+GtSsrFJls+9LG+eOc/rpwHZDAoBtXMAzF3YLDdvRZHnbRJCcbkr1U1CwTs2+YLVaGRCFvq6sVTFoaG8BsrGNIoJu26U5FJBdmbaLoNHL8krP34DO1qf3PvhD6AODcil88eMYYwd+z4I+KqU11+7KK8efVXiUygk50fJusReenMZAyzFZKsCWwDLjeQ3b9++FZjIwA3Axw9scQBqFy/PyXf//knqz48k07SqroqzIIN6ekQWx0LsUVlUgihWl3SPBsiRuVmJ9S1RtQwaRSWIOlr3SLuVYRrWQJzzS88thbdFKJ81h1bhj4292wnEMwF6coZS2ye79u1gyKVT7IkQTgUAaiybU+zNcwDQUjKPS/iMLoDeeizEzyV/twsHB9wVdN2f7gnJ+bN92BfjEAG8VrBnJrvThXNCW6VLOtpwKFAnCQCxCzCsELWI/TvCsNE6ivjWzlZp3r5BInoP8drOFOe4WvAyBMQhYJwXSJQlONTP5+PsYxDARTY5mzJnODbAnEkm1n6KwqkqN66QGwV1H8M6Qyifkww+WTgrkwx2qDq/BfeD2ckxSZFfvYz6eXSWbPtFziBuIbXSVmfjrk6X3HvnbmCxm3PNKVYU8T6y0p1V7O+cszbgrdePjTwq2NWZee6nuBQ3lIof216mcnglXcusIc6kvNoC68iF+icDfpkYYV9XdwaAOntfHmv8PFbFqQh2ydyXKwxRmbgXigHLPkCpmfMkArQNzq+zP+nZiWUwzw8jYxMyzX3a1rVBdu87KCZfqThRQDsZluFNGLNimpdq5BybVvj/qsIlj5YTO4dqM0mtsqikTclVY/9wFuGc4GbtW30o6jkPeVZSBwDxvnv2KOx1GsMj6fy0OLA6jsxOyUvfOSoDV3AuMAekqtYpdz90ROrvupPrMCff/MYP5fhrfWTSou4G7PtRrmeDISliwG9Ll18e/cQdWFvPoWztkcHRWTnA8M/HHv2EDAxfkbrGYmllcMd4PNM1wBl503Oa35hCREZXGRZYYn3aqMOYzKPO3XH4FqyS2wworYNnWcCzDq4kcfaYo4ZLS2vs6R6cFSqwl+azKtAmW15zcU3YNufWx2UWx4FclgErnsECuMrwUICTxKI8/rUfyEvPnGZfccgRHCG2MdQQJJc9zfMYpzyg1UE8wqxh/74c8cihA1XkxuM84luXQJlDXv7WtHz9K6cN54r/8tSvAHhxLhm9wjCcroQ6eeqZi3KjfxxY7mPvVqUwCnoX+dhcgxwDLhoxos8/78Yc6JiNHXttK2s6w0BGOh0Hslewd5byTI6rBAMnczMMJ3H2VWClvoSDQFVV2Ye/98r0j/+nHiYK31yoQKEChQoUKlCoQKEChQr8L1aBArz9X+yCFN5OoQKFChQqUKhAoQKFCvzPVwBg6sglzv1ePtf9qCk/0rDYN2q5fnyMDMI1eotOgBEKGixnoygT0mSEJfA5zgEKVEVooRlqo5GmKtwcDd4YjUscByVlr5Ate7rkM7+4V2qbyGezRozGeGooId0ocF/4UZ9cmYrJArDDWooqCBCSAwBZeV3NwdUmrTkHUNNGnWEDp107oJKRY6t2wzeFsaqiUOZqUXBJ891PRqSL7qNCPgWZLsCmWjzfVBblxAEMUbWnvp7m1alKF2GbYUunNsSaF+agyX/T3hB7Xl4rSqMxiKopho2ifv4MP1jVuWg4DPWsviPNDNRfOX0fqngBZlAZIxdWWbcBpfW90yC3YPGYTKvig58PjHPT+N7UicViowuYQWMZVdHC7DLQJU2TG3vJ+kgbzgAAIABJREFU8gpZQ9myuDBvqKciqOSCNKV9xWWADtSlNMKdKI3UTlg/c20tOYAoRoNzk2JFcrtn727JA7leefNtch7TqLvKeM8pAG+S5rsPK+WIzC6s0dzEDllzBFHv2ZSoU1g3EEk/4OIcamzgdUmJR/wBHwDAbVhvGhbXfM8o+aYryzR4ITRuvt9X6uH9A4nWuK40WBUUKHyqJovOicVkPKY/jyqzfsyAlQRQS60YTdRbbaxt/DcHFtFhVEgWGqEOsnfzqKvSXBMFvJqWbFbLRK6VldpbAbx2wJQ2TeOqAqIBq5mBmn1YRCZvESqnemw6c3z/MtavKepYQd5kOEY+6QJKWdahw+0BFlsBJqrGTnN9aaerOpyf4cHekPY2DfWYkQ9YgoLb48phPeuXXdu3y8svvY7iZoZ8OT8KaGC7YT/Miue18mkPoCUkLjfQF4vWw7cflA2bO+Xx7/xALp8kfw4r2CoURwHAic/FGsBSPBGakTdPDcjJawlZNdPkdtOAZu3muMY37R9/Ynf5P7ID/LSa/Wep2999Xb3tLEBtTIYNu/E8oODg7k756l98AVvLHvnrf/09uTEMIPRjG+wFqKfJMUUVVOupMnJAR6dRv/lL5I77D8unfvUxrn1Qek+clB8+/qxMz5rkkU9+Xu78wO3ibUHpNXdGzj9+TL71vUEZWvbKOpaVt93bKrfc0iQO7K/fOnYdC8mkzNHZntOIUdSkTU0NXItV7HynsJ92S02gnKzkpIRpyFeiqm8kf3Ge/Mml1bDsBgK04wZQ2eSVspYSKfPapQIAbHaXSAYgNfzmCdYdmYDFqHZZy2qj7EKdV9W4kexmHzbRC7LWi+X7t38sr/5oQELsORXbN8mHHtiHVapdzl0+L1ML09K4qVXu/+iHpLVro3GtTKztTH6N67XC+rTK+Etn5St/+D25/8MPAfgOyqXeHhwNIrKP/NAS7peJq1gOv3VNrlzDIpdhChdqZguQTC0QXKx1zbm1oTxT83Z1FsgZVpo0+1mfLta5jyxFjQtXm2+TYSPPnzFAYKHRX8p924FVMXo1CaeCwGCADvaZ6+wjViBvoBpF/MKErM+RZxvOcS9jlY99uMK5fft3yq7DNdK0qwslnhfV37QMAQNCZEpH2Dss7Fe7UPsh5sJGthtr6llspwG0vDcvyuyaavJo1aqdoZJGIKwVu21VVqodsm6Oa1i2f/frz8m5NyfIQLaz/j04DqzgzIAFboWL3FC/HMS+eseR7ViPj2IzTKb1dFqefvKqnDg1wpAJCusOn9x+2wHZfXinrOZQ+k7eYO3dI7ZAh8SWRuXGhQsQnrQ0tXRIAHhrsgEFuY/S7I85lIk29hqIo5GdaiGEPYiydA51byMwFY2eAcYt7F15F/czwxq9py7JuZMXpXPLdrnlE4+RTQ7syXjk2vHn5f/+jb+V9IpH1lc57wAplTVuufO+7fLRzx4WXxnDLLpnUke1wTVxz5sZYuJCs84YLwDGDmMlffF5BguGuB7YlCfVWp89LsmZoopKp4N9KGlnaIT9hTPCxRCPkz23mD0uwT2QIDM7jArWyrpwYJ2aWF4DYgGkUIayC2PVnGBfx0qYvXbfpgayz9UKX89aYDn2+w7sYzMcimEUq6l33B68AF8davGQoVxJdnExFr9WztYSbJNznKcx9sUxIOi5PnJHR5bFa6uSDPduKrmCQrFC7r1nr2zD6jrNubzGPbqsn3N42FBJFpXWst9y1rrYk6tR86OAL6YuTtZQBlC+wprMJNjjAbTljWVSzP1eYsXWnkxyWxnrmD3fsAFG4WyyU1dcAZCBygLX/OyZU9I7dEMaybElclY2tbcDZ0Ny9twFLG+L5aGH7hBvKbmmJ67KlcsDfGa14nUx3LAolYDabQexRudnlnPGhlaWxY2NdPmmLjH5UWmrjblazbMnj5w8LWPXbxhODNVtLRIuCUjAXi8+zqRweBzwGZeyymrJld/MlOWNoqbU4Y6bFvj67GED1OVRYWexLeYp6+a6yKuKO2BEJmCeLfkE4DXP5+PWSVhTRFfgdouFdY79QZ8nFvqHjXs4y9BXKU4X1Y0bxOIBOpqZEDLzfRo4wDoSVKR4YxjOJGrZfBPwKrQOYZm8KpHQCgNaZBGzR+b52SZTpb5LAwKnsAXuQ2WaDKVk44bNUtyoCJfhrtURsrEHxYSCPjJjk6n1VfbcFs7NEvne3z8vZ9+8hP28OmuwL5UAvBmkCxBj0dnhlkc+d5fUPoidtdSzt1VKcm1WvvVv/0SG374hn/jVh2TvL36M20Xf802wnuBZxGFDKZ2PYX3skPmLAzI9ij0/KnQbNtIpBp027eyQyi6efdSiHPeLnPpJs54Hevqk92o3QzKznNnzrIeE7NzKHrepDbX1rHgYkjh0ZLcUVdjk7NlTMj81I+WcZR1cV281NsoMcQwNLsgT3z4qo/2zsn8vAxhbWxh0YEhjZYbM8BrZgs2/bs5nGB6ZvrEm9x/ZIRVNDinbipp3U7v0fLdP/vQ/vCJ/8Ff/SurvrZHkylUxo6ieY1jrxaM9MnxN4xewvueZyWJiL+U5xGIF7BvuDpwAlDzNgJue1xnsVPRpVN1lsgwHmHh+qmC4oJGBwFWeWwfYX0ewUncy3JBnk1Hwu2Xnrt/6w795/SvGo3XhV6EChQoUKlCoQKEChQoUKvA+qkAB3r6PLmbhoxQqUKhAoQKFChQqUKjATypAEygQTr76x+Zs98fs+SnfXM+IqfuVAawhafiYASrkC4bT5PkBIRJpMipROanNsFpb2lApWlGHGMpZGltp2nXh9WJZQ+1z/8d3yAc+vUcCWGxaLKg9ABGJsXW59L1L8uoPrsr5GRSSfprFLjITk4AGmnPWPISGF8PQ17AIVeiphrg3/36z15Qj/zNHE9KGusesAJmf6fOi5iCfT00CzahatNGYwXJRgapFbZl5TRu5dyb+TP+7NkT161S9ZgL2aSagoU7Rhqx+LRZ0qlJS5dUK+XirwMAs4Cav+a6ah0uDXBVlCjEdNGnNavXI98YBjlFAqObF5pEW51DcGKJelKGq3rLQOI/F1f4PW1Ayd9vrACtkiBI3abzPKKrUIJm2ioNLADh2mvNzWJ46AYuqGlU1x+oKqiMLzUs3FaGxryJWbeI5HBby5eqALnZZnJ0QP6qNvbv3AgBN8tzRU5IJitx+60bp6Kwnp/Cq3CBrLosqyExjz0yDMI5iyai2qqppimvmpGagplGe5vkhdhr1areqoDiPCqiY96f1XV4K8XnVjlUVglxrLoIDq18Ha0QBbAT7xxQdRw+Wm2oRaTYrzNemMO+dprPCW80Y1vp5sPhUy27NV7aS56gZtEQRo0ilwQ0QVbVgHCih8NauKiqa13r96+vqDIVhKZDIweeZmprADhY4xfVTi1JdAAotVa3iBpLWVwM93GUyPDgp4+TuKSwo5vOGE8Atsng9gC9VACswz0KiVLHlQiVmZPqiCCsHuG1sa0Z9Ww5oGUQNOM21U9VNETCuBFhrlQWgninjlnUsk+3YZ1qBWdUNlXLvfXfLqVNvY1EeFjdKZhPkayW4KNVYGlaU+Gmwrsj17ik5dzYsQxG7rNJ3N7F+rADuPKBe4fA/BXD/udnRxn31nte1cj1NdoVc3DMZGshc8898cqd8+fc/LT2vvCJf/+oZmRhnTWAh6vCnZDeqywMHamTzzu1y8pUT8oMnX5eZlZzsPNglv/SbX5C2LVzjSE76Xj4jf/Mfn5Hdd+yUD/38QSlrAiKOLstTX31dTh2PyEycvNQ2j2w44Jefe+CwjF1ZlOM/Pm4MKJDcKN3jKwySANTJdwUPcf25xoCnStZWAjV5Gfl+av195dIAVpqosQApNfVkQXtpfrOWE+mIlAMPHNRzMw35bR1d0rc8DjxLSnlxMdaoZBzCN2LcFxOo2Tp3tZPH28Wajclyz7C8/p2z8u3vXuWedgAmUbFznYPJqKwlw1jB1smefXtk554G3Ae2AEVVeRdkz2EN5SLyyn/5vlw5OYBaNoASHjcALMttgLO4QjPWvW6pE6j3RlCW6j5jA2S6uAdcavPJPuUDgq6tLRmf2aZwDtWw4XzA+nfz77o09f5zsk7VujtKJnUOmOvG6rwCa+JGbI6r2utRI85gPbzE8EteSgHVbtbdHMoxWa6WBZRla0Esh1lzXVvr5aEP3CYu1uzbx07J0PUFLH6x9Z5e5f6a437My+bOWsCYWdaxb3WyB9qBJx4GHHYe2CslFeRKA9IUtsQBN6vBFd4XeakAO33/avd78dRFWZulRhwPVvbyAGrM5SiZ2Nicf+qzj5L1OikXzp6VzYda5dD+baikqwB6Jvmbr/5Qjp6+Ibv2tsnv/PtHpXLHnXL0O9+SP/vzx6WprUx++8u/I40bd0omNIIN9tMy3j8kXRv2ovreIE6skjO2iESA9/HVIHCQtaGZ2dQsvsT1XA1J59ZWqSUnN4rEt/vcRTRrQClPCTXLYZs9Kv29Q7JrzyEUpGUySi5lVWWt3Lh2koGMMaxpscCvKSfnlGvWUCUf+4VHxFJLli/5vm4Xqmpg2jK2y5exej5/tts4i7xA0xSKWIXmfjN28wD2uRXyr7FHXkZRngXimACGjBGxt+IIwLmiUNnBWYgFqjHNZOfg0rzXdc0FR93ZUVsB2G6Sa4OD0js4i62zj7WWQ5HL1wF8771zl2Ghm+Qsc6p6m3Vz6fIlQ3nvLKo2zngdgNI/j6EydeMM0ILKuBYV6jI1Wg3Fyacmu5lzoPf6gFy9Mk5WLGNU3OfJ9YTs2FItd2A5vmM3ykQytBemV6gfZzRngA7SeDgLdUghBjRXR4dytSLWlHn+fG5uQVKhvEwOT8hY/4iscAbuu+ewHProQ9goky+L3XAqinX0DOvj7fOywppsqmlmeKMIiJqT/itnZS28KLc9cp9U79yLMvSGMKkkgz1Tcv3aoHRtbpfDn7gPMSLXnrMzg9W0xUS+t8Ix9giLFRU2LgtGBgD35drwuPRg0ayqcBvnSDzbDHhGhcwzxfTMAHa4mu9cC9R2yjPfPSpPf/0MGeFZuf0eHAM+tEtqycu1VlUzcIRS2FTMHq5qW25Y9leFauac2varjTaZs/l1IJxFFkbWcYmYRsmd5syuION7A2cI1sIaCWFiuC69aAyERcMoZvW+55klNc39Ox9moAZtrZ6pOGuUkD1tcQBo+XlWQH6G/UZBn5NnFzsg3KRAGNt7qxdImAbE91xkyGaKQxxQzvW15/lc/LU0OyOnjr4u02NTKHWTWP97ZdfuZoY7GMRpLIURp4DYc3L6tWkZuICampiD2TniF8ifr/SZZGOzT2oYpqpoKZKmLdhYQ9RtrF8eIaV251YZW2W9VbVIVXmrvPyn/1n6jp2QX/7jXxfLtmp+Ouuffc4Y5csDz/V8Yr+JLo7JMufvJJD0xR8fNZ77YuTwfvBjD0jT1gaex1KsISAt9u1uHQAoD/Bc55TF1Xk5e3pazp4YR6XN4EI4Jg1VFrn9kF82sl4DbeXSceSAAUqTE7PS8/Y16ccSfBVVtA2r5oHeJVmcXJIdG5tl/62bcC6ZZzBskeE21qY6DTAAp8+c+9p2S4B9dnTunDTcXy0BnAuSU9jvYy1esaWRy8+g3vwUwzA5OcMwV/clLOqx9k/wzKTPwfr8pddW/0XvGX1GNoyvuY8zPJ+ozYSVa5cjW5mJCfEzjLGFYZoQQyZHT16X6UVcJHj+CRA/kWAIM5mz/ah1X9tjX/vaJbUEKfwqVKBQgUIFChUoVKBQgUIF3lcVKMDb99XlLHyYQgUKFShUoFCBQgUKFXhvBa5ff7ItE+v9o/Ky5AdKXeuOmb4bZDEOyMoU+W7WcgMwLK5jj6dKShqYqj418VsTF2+KYRW2kZsGoIzTOYyngS007D/6mSNy58NbxV+JQgBFmpkG1Co5kBdQTj3xl7x+FntS7OvWyUtV1W2xZuQCKkI0TZ2qIDPghP56R26rTSx+hgmFnioTnIBJuBoNOTJDyYc1ozzS70ih9lRrOQV2Vpp8ZiCnwlpthr1rN/curHJo45LXSqMeTvJ9yloz71gnOwGW5ncy6dQ2WaFsDAVHHiUy/W7Dxlh/6WvrX2HyUcPZEgC25rZqT50voqmeQ82kKbwKhRM0VZX1lmOX2UHTsxz1sQcArO8nhg1iZD1s2PUmgXVqJ1mESqgTS8maWnL9sCienFggW2+OSmF5CFxMkR2o1sMKiFtba6U0gNUuMDa9GJZBar0C4MxSX7+3Wuqwhg1UeYAi89gvU0PsUxXWakZtHmCQece++N2MRIXTLkCu5k+aUfu4gCpq1bowt2Kog800nJ0ArwxgOwGITfM5zUDKCh9NWiBplNcN6ucx6kQeLQ1Hs0VVwqwYoJSCC4VW2ohUC0cXChIF6kbTFEvQKEoxKzUzQXBV1ax2k/pZFbQrzFb1oRNAmyYDzwrc7WxvwZ65XObnZ4HKy0ajUz9LTFW8XHsjOxALZx+emD5fmfT3j5LLOQWopi7lxYaNrOaLejXgl6Z5FGgRUVAPxCgHynqBS2aUj7APrI6x/uQ9JPieKNfFSbN7bSUKBLFKPQpDhXZLQDKtoap3Y7zO7PyMVFVXUb8lMgvJTPQB5/htBrYUuTWLmPVGfeYmw3LhXFCuTCclRE6zNunN3Fcm1sk/F97+NOj9WcpbXX/GL+47C8DWBODiH6i9oisAdj4k/+Z3HpJPfPEuOf30MfnqHz+DSs2OxW8ZjXva62Vh+YUvPcrnF3nxhdfl0tujAAauHaDzwY90ySce/RQ5lnF5+fE3pGlDvey6twklUwLbzmVxsEbefnaIPMFVuYZ6Uyqt8tBtnbKtdRMZtX0oMiOoMOvk8uURef3spKRRxXqBUasoP1XtrUGpFtZxewvvBUXfxQuowLKoroFZZbxWKXmkGdSXacD75i1NsmPPBmnZ0YqSjzxN7unZgasyPYjlaxQI6y8z7Eovnu+RRRZY6+YG2Yoaq6amDiDjkVP/9Xty6tiE9A0tsbZTxhBBBoeCDNBOfUcDjeSDbumQQ3fslbYNdVLThk20KSo3nj0lb7922lCzGTAznJR57tEwf2/aWMG92y7zrNl5lPBJ9pgQmdPRKAo7spBLsJmNoX50Aryy3CcKZR0AbDtrWlW5bEzqIo4i7WbutU33I96TD9V6BfaZvmInQwVu6R66BgzCIh270LbORqlracGadFLeOH5a5q8zoMBnCVQHALAAPkC4v9IhqxMx6T7fz/VnjwZIhZZX+Lk2QEgRambyb8lFra0sQonXJoso2xeWATdZu9wYX0MJr/crwxAMlCRR/DU21QN7ndJ/dVxC5LeGseYtR+W2aXtAujaSPcsQzjRwdmJG9zWT9PZck4qAR774mcPSseUWef2Hr8mZs1dkBlDi4NruQB15B1mf/b2j8szTr8vCfMjY76vIN22vN0tbgwcgbMNaHsvmykas+hkqAWDhSW0MaHjKsEwFlHFgAe2oObbf14d6pLTci5MDNtpA5gR7+ZWzF+X61QjAmqGaEqyP+foNHVvl2uV+ef65K9TXJp/6Fwdk/wdvIccaW11vEVtVVBZQbff19WPxy16BFbuTvNsE+65m33qLyvg6HSJR6K3njOZtqyEt9tsM6Jw/2y+XGOLoH1wmsxjHYNZvjqEYG4MruuSdthRAug7HBuD4MucNa8aLOhbzaWzow1LN+//8Jz8u/QPr8tdf/zY5rNX8zBIA/CJ7JTrHZiy7Oa/W1UKf/S6AklbV1Ho+htWKnn3AzVBLmmEndTTQs86BMt3NfpRmX1bIXcLQRD2ZrwsLC6wf9jRUmyUlTsBtk+xn6MHvdzMQE5O+GbW4XpDaqjrZtm0rqu8FWV9b4bUTQMYIymwXNfRyL8T4Waglk1lJLywxdIHSnQEDE4RvHFjGtATXr1hKsKif5edfv3GDczuHnTruBbz/AJb26cQ6yvygbN2zXbY/eDeWyzxVTI3JC7gd9F8aZECmHOVtkXTsbpNNBzeKvbYdcOvlfFabfA/V00EizgvjxAaYqU0v91uO+zHP8NTr3/iWPPsdctNXs1Jca5Odt7XJp37nl8RX5ZXTx34s1148IdlIgFsyJ+3bK+TII4fJVa6Hj6I61/Ey8kmzOJio6lWHbFT1mlPnD9amCQinCsss4PPka2flz//oRRkfnZeOdq888MBB2XvwTvGWl5EtzrVmIEVdRRaWcAcILnM+eQ1L62yICIvFNMB7kT2J9w9I5HY1BjqSnOMl7Akl7B0sJSyagf+opPUeyCrYZ1hklmGmcxcvyxDQUlW8rWXVXGcymslldxZxxjLY4K9iWIZnExtnZIBc1ZKGCmCqSU69eEEe//ZbEh9jgAkm7K1OyO5ba2XHgU5ynOvEq8NJnBfiwQ47X8wenZDJq2cYJgBeXuqV+m0HpIkc2Rf+4u/IWE/II7/+c5Kt9fI5Va1OjciRzucU8mP/HYzKGy8/wfNpDHi7JKdePcu159mK97xr33apaLDLxMQcNvuot9mP9JnQzrOJP+CVYj9ZvksWLLVxEcBKub3JJw/cdUC2HiiTypYqMZdw/nN9MqzFIc6B61duGBbtS+uLuEtQ20UzSt2kVLNPdG5EPYtVcQi7Zh/3eSwWNoDr5s0MytW0y1rfRcT2C7L3C/vEXl3N+2cIBKW45GKS5h4Icib2XJkE3o4ycKPZvOQu88yi57ae1bpG9GzWSAhjoFGvG89GCeJM9FlFHU8S8WUGlzzS1laPY4RNTp8flJ5Bnj3sJdhum3lvIV0DPYENyR1PPaXa7cKvQgUKFShUoFCBQgUKFShU4P1XgQK8ff9d08InKlSgUIFCBQoVKFSgUIF3KnD8+HFrZcn47enY4O+WlsVvK/FFzeMX+6X7tQmaqGqT6wUCrstiLChxgIZa3qrzpeFfbOBSVbLyNxrQCt5iWDuukstXhP3gxz55jxy6r1XcZaoqWRUzMHGtLyJv/MlJee35SZmwl0qwjKxWmpdFKG/NAMQwoMAOOFJlrf4yZQ08bNgQW1BrWB2o1TTLlixBVe3kUB34+Hsx9q0JgGECZYg2vgxAy1+ayZsFomqzy1Dc0hxTO1/V8hbTZcyodS8QRG0N9Ucm+GcFKJolW1bmIweW5i4N1igNdG1q+4CTNhSaKT5LXJWlhhpV65GViMkvyzQMo9jymlBRqauj/jzNuLPSCE5hl1qEbeBGciL9PjOqOZqmQFR9jxkgpCqDVUWjDVYH6h8n6j7NS7UZUKIOQJhA5XRdlsiiywCszGo/DSDUvNlyIEpxsduwTA0DUvgghl3mFOq2LDDLUWHh+oX4zDROga3FnmKJoSpWuLkOaMurEpm6KfjWpr2hXOW1rVwLlwebS7I41aI4uJKS2ZkgNs0+cmVp3mOHOTo3IzFq6qI5XIXCpRLSoRbFIRrRalOtfDlNMKMFpalCW81g1HWjjc4M8CnL16r9pzEY8M57CKoVIp/bgkJIAbsqbvWahgEOSd6jRy2VUZ+YCSnEYBTAVyllWGqurMwBu+LYGKtdJNcNFa4dZZk2RBXierE6TQOEZwEEazRQtZlfUeM3rqVKfa2qZOO96fuKMXDA1cU+EYU0FpqqXFLVmP68Ig+ghWuf43VtKOJiWDRq7WrrKgyL6VBw3sgpTWJzu7xEo5acvxg/w1+K+jLoIP83KNVNtYAiIK6dZix1VnXvwlRULp5bkisTCVlCOZPXEEZqawYm6Wf4p5S37wW0/wBltdrcpO/+2U+/xk/+nQy9FOtWrSrVrhH46gBumMnIrKy0y2/92zvknvt3yqvf+qE89e1e1hZrF9V3EMBjU9hCbq0NVZWbezGykJVVbBsjrKsqQE6pG2VriAxk7HBL61j3fJ/LnZYH79koXZWV8v2vvkRDflhieUBEc172bNkitRVYB5tn5QgWyImwSb7xtRNybSgEA4FIoGTMIG1PkO1XAdS4+7ZdWGHOkqN7GaiIkg7o4y1GkR0AsAI1KisD8tgXPiGljQEGI6ZRenmAIKWsI/Y4O3CGnNU8ytYsCjor35tA/RcETKmwvBRIYadpbsNuPYWia/bGhFw5d116L03K6lxElhYAXGq0y/3hBHKV1JZIeU0JauQuI/rSrAp6ci2trH/daxIJk3R3T2KVO4+9fIDGe7uxplfIt9a1HmX9zrNmQthfqhJe1ZF+v99wIVgC8logeJrzrbBNFeg6BaFDKg7WWymQsJhsajf3Ex8IK+Q51lwx+ZHVUlNXJo1tNYZyMMiAyXe/9RwKvyGuCyCmtBTLWAA44CmJVblCu+QCYIB80ZuW6ajXKoqlpRWQDQCcjs6RPWyWjVtaxM86nkKBHmcfOft2vzz11FVgCtilCDtxnAX0996D+1G4Fcvp18/LjasjUgVIOXJvh9z1wY1SsbNNFi6Oyn/969flxgCW4aEY+51THnnkgHQCRPuvT8uV3l6Uwim5+8MHpW3jZnnzWK88/uygjAxNsoc6AL0MGnFPWbhfjtxWKZ//Fx+SKlSWalWbQ+1sYtgkh531+tkZIPmylGANmyYrdZjc3eUVrj1i6V0Ht2JlXoNV7jyOAAnOk7RhZT/bvy4z4yPSWFNlWOReOHuVnE5UhY2V8unffEw233cEVwjOHQYxTOTkqtp6lX16fITsUkHdPMOaZT/xemzkQrdI2cZNrAVVRCo4Dhl53znsm9NYHc8DzgYH51AuxlG1TgN4AKo6bGO+uS+bLapYTMsHP3qb1DeQHTybknGsltfINE7zZ8UMROX42uISzqlcs1xAUZvkLFCrfB1q0cNK85pVZa57vmZ0q4OExgHoXhlPYqGryMyD+4TuxQwb6GFp4TzKcH7G2Jdd3H/Fuqeyp6tlbRkDD4EymzzM9br3kVu4N/MyfvWa9HYPYQkbkbGpWXiYFchazF7JoFFjlfgCjeS2BtkvcmTuumF6XkBYynBscPF9O7gOAAAgAElEQVT+bUDtti0AVg/PCBNBGb0yYQzbTDN8FCKnVu9vpw4cMEgTQ4mb5OyPx8NkOO+RWx+8D2tlrJ2xxV4fnZK/+g9/hsI+J7/0K78M4MrLpaunOYtQRzd3yZZt+xCalnO+qAWG+ncwPMAzhdoYa46oXb0wAHRWBihC5JkOXiUPFfeMUYbcThy9wLnokdvv3SqtG2ol0EpecmCndJ84xxACFt4fuBvVc5ksMASh92mIfPlgUCE5+yz102cDkkqlur4GwMnaYk+bRi365itvySvPTUo8kpFASUjqynMMITCYxec9dCvq0M1VUl3ZRN3qeQ2R0y+/wnPBRS4TGeTcd5q5nuKZwMXe5q/EchpFvBMIXcK+UFrqxHJbz9kUZ7zO6JhlcTos4+MTnMOcyzx/TUwtAypT7D1R6cJWeMv+LbLloQcMFwhV8eqmpurSXI5hk8URYsy5R3qH5cLr3UD4sHRub5Kt9+8VTyt1ZT9lF2cteRj+K4M/lpJ1zBDYzIycfPGH3FsX5OAtu+Xexz4pw5evyrHHfyCH9m2TzR+5XTJAaiv2y4YlSgaIm+IZD4vry0fPyctvvMJaWZPpvknWooOzAucNnq2278HSucghY+MzMjq+iIodS3jArtlGzXEx8QCis0DUhXniO2bn5HOfvF8+/9u/QjTxpMzduCoLnNPMZ/BcmONaoH5GnZtNAElRkC+vhHFAwS1jMcrjVZj6c94xTKFZ0m7iF/T5oq6uliGFbQyokG9/8QX5CA40Gx/dibs3yu1cNYN1y7wu2c18nqGBZRnsWybzlnMsyrBIfuHms857zmpdIxmeITRmQp9P9NlVYa6L+1bdXVxu6t1FVjXPQ1f7hqUbpX0y7xKPA/AdZ79Lpma27993619+562xwv/oKVSgUIFCBQoVKFSgUIFCBd6vFSjA2/frlS18rkIFChUoVKBQgUIFChUwKnDx4vNur2XuEbsn/Eve4uAtVqb5p86MYl83RNYZAA+V0Oz6koRQeqZoPCo4zNBI0iakSXMB6fmZaejnseFTNZta5YZRjjU0t8j9j+6QHYdRdPmBY2p/FwFiXl+W7/zJE3L0WFhmac6mAQcxzWRUq2OaiXkarPqXcislf05V59K49gEQHA4yGbH583hQsWA/rGoHtcTzY6kYRhGygOWpC7Dh4LeZDmOMJjzI12g2WoB9GZqYCkm1mepUVe7N8FrDOtJOg9rO96m1Z0azEFGFqm2rNtQU4Kb5Hm2Cqyp0nTzTd1WqFsBiLBqRKM3TFRp8ao+cyWqe4E0Nj4mmXo4GussSwyLXKa1N5ahgUDFplivZuqqoU4WrQmkfCs8m1DrVNZXAsUmsVIcMgKNq1XCQjjtAbY0GdxzAbNgVG9bHN9XN6tOcALocuXOHPPDI/XLtjbfkr/7iOawei6QSe8c8ys5VAIEfy0pt2keBqxFtSidoyFL7m2rim4BQ4VAEdZbmEpf6HVKJKs/G90QAcKsAXB+Ky3oySBdp3PYNjagUGUUk1oQotnw2tdYmy5HX1/pqFq3+exQ4r7/sBpACgvJjo9TNixo2QJ6uKgn1n4tRyGpGbSIWNfJHdb1pxq0qWcMoNUNBsnNZYxYAtN2GfS/Q0+XiGmvTOgWII6PYSbPbA5xXu2z9PLo2DCjPv9uw3gwCiFTdXKx2jga8jXGNWJ/AKxfXTd8jqYKADhqn/GcLFsoKWcr8PgCuE2AY4HuisgowjKG+dQHNdDjAynvxkmGcJcNRQXWc+hahxnOwjlKaJ0qTdYXGcc/AEIpAVJDYm7pQNrvt1IbXX19OSvfFeXl7ICgzqI6yfD4r11UV4bqebyq2fhJZ99NA973A9r0g96fh7Xtf4x+slrlM1jj3lZV7xoBdKDnJwC1GtaSWkDY3CtxfPyIfuG+PvP30WfnuN07KEmvBjJIqBuTJkqNKQjGWvGWsQ90fuF7kXyZTa4ZKVjOGTUCcHPewj3UcQW3ubTDLz31+t9SRV3jy+90SmyHLsAL4S213HOhAyZyT++7ZI2VVzXL52R55+vun5erQuKRQ4pUCfaMoZi1Aq/3YHNfX18rb5JIuLaBOQr1uc8aoPQMAUcBxLIRSHEtwYD2Ln4xNK0qvNDaqrbL3zj1SDXwxcf9FUehq41vzHE06sEFOdZ5szhxQjhDlmyo5NJIKOfJraVkemJa+k92GFe7woP4MMmh5nTTX0gxsSVC3mlqPYfNbUaVKdWrL/TDQPy/nz18XV9YjLc1YavJ5I3wWzZWuraqUyZk5mZxdNCxsm5uaAaFYJwMZ17BWN+ZaWFtGI597Q7Mz1XpXc6Ht7Amq4BaUzXbUfF2sr8OHbzGUlKusdw/3zMz8upw80YNVp2bJVogLCKuZiRnUp2obUMR9VokKuQl71FLyRcuqi1D9odAkIzcYXZXu672ozxulhdr5AZjuSnIy7eRjmmtlHWjy73/t35EPiaWrAcRQb3JP6jBICQoxVe05sbe966498uhnH2atAbRwFDj3o+vy9ItnsCEFtFd75Q6g/vbtZcCXRdYCVqPkQ++6a6c4Sxrl2HNvyl//5+ewH2cdoSzWAHN/iY26FbNX5sgWrpe7Hr4FW28nikN+Y99cw9BAOrMsod5ZGR4Z5f6PUM+ITGJVnSI/N8GQgmb2tqJKbSA3dB1VdD82yTkUfy3AstXJWTR/AHJkbJq32s5wwdY7d/LPJuxm1+XchRvS3tEmzS0VqPouyczYKHaz2PtirTyHdau6SzjdDLCgsneiNi1mcECdE3TvUAhjwQUizQDQMopkI5YA21tVX0cjDJ+wx3s1/5ghmCjUNatW6gxJ2LHFtkbYV1jrYZTopSVF/DeU8wpWqffC4owxgJNnbaT0m9nXHOxTSc4nY4/EXUJPqCRnqDo+qCV+NmPYRhgwSrdrBcZ53o+enRYdrmFD1zxgzWBWwO3DRWJTcwkWyW1SVY9zQQnnJGtJz/8Sb0Ds8QxqbPLTGWBYJh+0mnz6HRu7pKa1icECFKLcZ172VIuX7FcdgSj2k1mMy4GZwRVd5oBhvdcUGKZHZuWNZ16ScSzv9b3osEI6y4AQr1JWVySbNndJ+6F97C/AO6yO4yjQ/fkieePpF2QeS+4HP/4hhjm8MtHfw+DSqmFEW1XbwICWH9BZSu10MEuvQ5L9LMhgxjzPH4A5zoim7V04DQASGS4xYWWdR4n+1t9/R95+67Ts3d8md37kPjGR85yPO+T0D1+QM8ffkNsOHQL2F8kIVtAJLP/V3UJdPowhLa5DjOeIMNbXdtZdbV0jQy8VMoDDQN+lPkAh5w7n+s5dxfLwwzsBsAGG4sKAuTmpaNtEZnG1RJezMs567j7fK2Oo6K3cVzoUkySrfIXpjNU17PYZDnMxsJUhR5dTRMpQs1bWFUt9m08q6hmA4npnWP9ax/b2JvaqZrmBDfaZE5dliTOoiJiATfu65NCDR6SUuACTh/ucdaLDSdOjNyQbm5eWej+q82Lud6yDc6Ooa/UZroLqMhFhvulwYKUOJuDwynhQ/vi3/0wunu7DTj/CGjTLhh2l5EPvk4kbg9JaUyb3fRToXck6At7qs5UJtWouTiTCMENNZ/rl6gWs8dlfVtY4P9hnA6iCu9orcD1okM5Ndez/SRlimGSNoZQ5HDFWI3Heg1qK48LAwEaQ4cIlrQ3Xtq3JL1uIkwiScR5RpxLDDYQhCPZbC2eum3vJyRCA06lnCvWejAO31yTEoEA5e6NVnUSM5zxhwCaA+ryUYRm/zAx3S2MgKF/6dx8Q18ZyjhEUzOtFMnwGu/hIiAxo3AWuzaJCZx9PaHRFFneAVcMhRCGwnsk6DKbPmCbOKn1f6hDAZoFlOsOMGgOBar6iTiMZOuUKSv03z1xHHV+CewKwnM+2PLEQ2bRt44PfeKnnrcL/1ClUoFCBQgUKFShUoFCBQgXezxUowNv389UtfLZCBQoVKFSgUIFCBQoVMCowdf1Jv7nE8SGbK/p/uCxLW3Lkdo69dVF63rqBygCrPxqiSyhK4yhVFRgkFYDS5MorvH3HOtiMukLtbZM0ylQREqYxXdVRLo88dpAMzAZxlGgjOI2CDUVi/4x888s/kFdfD0rIVSLLHhrKQL9iGsZRYJXGfYFAaaCprSwQif+mCrJylHQOF39CXp7CDuQ1KEOBRyg+EgA4VXWqqkVhpx2Iog3gBJ0vbYYZWbg0v4qwXzQs6QCdORrbaX6Gqj61cavgRV8DrQZNbtRQChSxL/V4sCoFICoMTqmUlPa1nWagvr7m3SZo/CVpPq+txmkaAizS2BjyORVuq+pK4uvSWOWWrZ01gBEa6IksoHkFNacqQhUo0tQHkjWi/AqgmlKr3aHJCWwhUc5gvTt4Y0xmZ1elvqaVOpn4GetYcGLdqooOmvC5PA1KlKGNDS3yxf/z56W4oUkGnnxC/vIrP5AZLPmKsflzYqMYJofVRYPfaA6qapj3Tw+ZZqA2CRWC3vwzQzEMtCrBKjNDM/6mc7EqdIEIcKwwKjdVd1n52WOodpyAUpcHW0Suk8PF+6LhmYgm+FewH0pfbTauo2ZR62OPx8U18NCQTGO3GUThXCoNfM444EitMmtQUs6SObmySNObmqaBUxZ9b6qe5v2uA7DCNH4jgCo3IE7VyhaauGovm0I9qdDBgopKrQwVQqvN8urqqqEso0fPGqqRpeV147cLiF5eFaDhHRcT11CVt24DiFNTRFcxYH+SjEd9rxaUwAF/qbj5niIgrIufnUeBs0YTOULurYJvVWWXl5PxywCCn0bq1q2bpRbFXpj8ZIUXqhBLAsuPnzwnk3Or2GJ3yKbOJtbhKtcBFV7KKkPdS3K6d1WGEy6Ja54pwxH682/mNf/j8PZnbWcKct+rvH0vvP3Jf8fcE1iZAf5lNZOR2mdQrLlRUpf5SyRKfezZRfnyrz0it+5skZmREdRDoyjwbHL2TB8KwyRqTB9wEOjPdfeqOpqMxQif2Yt9bp7rFQccmVCwEpFq7Ckz0SXZeXep/OZvPCDl3Ms/+ttn5MqNpCyiOqvoahMf7raHD2+QO247IvakW1741ovy9e8+B3hBEc9QRQYoYkHV2tZSKrt27SAv+JpMT6CaY29SeLtpU5l8/JHbUcSaZXJsQNZVibUKpEJNVcFQShJwXtRUIdtu3Sv1m7cBIcmmVDTF54wMD8tMb7ehROw4fFDyQGn0wgjx1nG+JH+a+hj28diqHn/pZXnlx+dQJia53ijr/TUyODkn4/MrUoTKdwMWzKUotfKmGFakqL/Jpb52tZ8GO7Ab6Ka2ziwCQ51Yx+BGRkEeSlwFaY2NzViAom6bXTBUkIFizZTNs/+h6GNPi6Lo1jzum/uIGUDllM6OamlpqQEwBFCZzQMBo0Z2dziq6tgeoOK8lDHgUAKkUJX6cmhSSgIW2bi1SQ4d3ifl1eUoarEAx3oTX2qUyahP+66hVB0D2JXIlj0Pi7W6AgvwOYZDWKO2AHUxydnXTsjLTz9P/c2sd4YvuA/V/jyCOrKEfboUeLe0Oitbd2zgPbawrw1IArtl6yoZrAwlbNu7VRraqqgHuZ65kOy8fYcUkVcrZo+sjS3IN/7yGXny26gMYxapLtbBoYzsP9AuBw/u4nsiMso1cztzcvDu/VLe2YDbbqmRIWzzchOFcZPAmSHCtctzU+k5FAKIT/YPy+gQSjpfOaDUwmfkunPdxmfJWWYvcfpzUgf0LyuqIPN1VW5/CAX65x6VSerxzb99ijxV7umYA4gapJaM61CPFQBgFnDp9xZzvRieqSll72FPBGSnOXeC1GZhnhzzZSyycSm3M9xhYtBALfhdDCup2lpHJlLAWnVHsLHn58meh9cb4FJt6yMMtzCHYlgvRyCkzD+wDwJaUb7ngK8mS0hSQOjkep5MZ7V9RqWKLXGW+0wHRUxZ6sB56CG/tbrSJS1kN6cAuTp0o/uZ2uPHYgwHcBTA2AzL5iJyo7MojB0+izS01kjHhk6U80B6XDHCgP0gUKusphor7C3iwSoWuw0sLgK6Id9UUJITHZ8Yl5nZ65xrXFMskEcAbTGU7ukkIBrlaF1bozS3dUmG/d5lDOEQxRBalrFrI3L51DmJrpJjyhmvlvfN7c2oS6upwRL7PVnS7FW92FX3D0zIxo27ZEvLVvaDCTl3/aJMLE1Ie2ej3H5wr1QzaBQDgqtqci2IqnIZwE5ti31YMwOSDath9i0/AzYlqPZdbR08jWQkyLlkYf9yshacRZVcIe5R8q0z7HNWayP1zMiFl16TCyfewDq3Vopw4AgxVOHlrFTbXn0mWeEs4Hg31JQ2HETiKHvtZKZncC25cOqyJFB/3nrXEdTIToZWEtJwsIONWYcjGDwx88yD9bIObp177g05hlXzLQfukD37GVZQl32yyPXgSi2tS8/ZS3IBWDjYP00OOWuJz8d2zs/LAfz80oiKvowBh7oal2zft1naseI2MeAyjYr2zdeOy/AJIhrIS/VV26R1SzPZvvUM33gZXsuSRzyLijgKsC+Tx37rc+LBvhp9sHpWUA9FmeX85nlQHxaYNpnp6ZFXnzxG9vdRbI9R7RfzTIKbwKYNW2ScgYW+0SHxUKfOtjqpAsS37qxH8buJz80zHZ89sRiXa0Dto6+elL5ussrTXtnStUV2Y1N/4ewxhqJycviu/Vg5F8u58wNc/3H2HoCyrYShFe43rI11yCUZxb0Au2J9ptVhvZwODap7hytr2OOvo47O87xYTBZ1kXFmMUCBqr2SNV5WXi49PQsyNR8XC0M2lRWcQbxnjYjQc1LdD3RIQp0/GorS8pmPcG59qEVSuJQ4A52SX3dL3+tv8ewWwRp9wFjvGEfwbBLmfuesZ+DG7dLca861dxxijGEszvwYz0YubkCTwlx+l/I82tLcRIyyXXr6J+Xk+WGGNkrJ4K5kKGLSeBbevPXAh//u2VM/LvxPnEIFChUoVKBQgUIFChUoVOD9XoECvH2/X+HC5ytUoFCBQgUKFShUoFABowIrK+fr7c7kZ+2WlS9ZkkO14ZEeGTjeKwPdKFAAs2tkESbVqhML0ThNqhQqRdXgqD0wPUsDLtloPJs0DxTQE1GogJpz585OueuBbbJhP81xL3pGGmIOGnphXvv7//q8vHk9Jr0VWJXSQCtL0wBDvaj2lzYybj0om5rqsN/D5s+ESqQYyOsmh20d5Yxa8dodWKSiDlxdWQDORQ3lgyo41WrO7VZLVEAxr6WKTlURqdVtGXBQm2IRbCQ9ACQPAEOludogC6KoVUXgGp+xWPML+YSRtbB4aPTVY4mn9ntZtXXmsyrMWweipujEugCSkXXgSATVMf3VIMrDJHlyKUhiinw/v8cku1D3bUUhQksQe9AJ7IfXDdhZjPWiqk29KIprUbjqZ18GUC4DP6toHOegASvks2muajoJrC7BchGAHsKCMQFMVltTzRjUzM8NXbvFXeuW5VnUsFhW3rg6I5ew7fSj9vJj6Zrg81uB4Rq+G1U7SBqFWRSnqupU1aDCwTjNSFV9NDVUYenaIKMj4zI3ixUzSiYL11PBWBwIoM3ipoY6AyBPjc7K/CxNSCwLzaWaz4gqivePty3KUVSz/I7m7EaWrAP7wiKsoel1GtfRxftpQMmawjraS50DZEuurWDdiDIrwWunuVaqvFVFtVpdm1h3qhhepUmtqrIMa9EBSDej0ooDtCLYaqZ4j2ZglgNwpHmgKlY1A/v8NTGu4wYZm1hGgYeCC8vFcsCx5AC35PA5+RrNxNRsXQg0GZCAW5RJdj4s5qZASFWXAzdpoLZ3tALkGQRAiTU2NiVzc3NcT1SANOl1iKGlpUn27t7B10bk8rkzQJo1cnkrqekG6aah/szzJ4yG8CEyGvGDJFt6GpVrsSyNx+XEtRW5tkSGIe/bATlJo9jUNfdPwduflWur9/fPgrfvbn8K8l3UMq2wmM+f5ecpwrVxv5oBHRaso23xCimjUf7px+rkvrsDEl6Ykg2HHpHIik0uP/OmjJL1yZcZ92BFeSVWs4BKoORQb78skh2YCjplbT4loyz9KPdtDgtPX6dDPvAL++XhTxzBhnNQnvjySXnmeL8kyahcN61hiWuSg1vbpBVr0RuDqMIuoLzNaN1RKZEJbGVswl+cxca7CggDSIvo/qDWp4ty8LZm+Vdf/hRwgWGKxIKsYkk7dGaKn2MH/FRIdVej9E6OyCwEzYkK1WP3YyFcw8/0k2tpgsvOKsKWosoWeAnkn3s5DzCOrs1LPDgF1CJ7F7fVCGrwi2+G5OrZXgABENUSkOmFqEwsYoXsRZmGawCaL+5xAVq2kRdax2cZRF1P5jSvn+d1LdS5iP1NM0A93Ktqk6qgaG2VQQPsydUSXrN8S5XYAfKiWKqr1WuQzxrmXnOhDK5v5/0HXNLRUSOlvM7s1Iwszgex+MQ2F5X0mTMjqL5i0oQlfF2pSap8VsMWvLarRvzb6rkW3M/ko2pmdxLAx3gFezXqT9Vboq7OcY9bwjkZnQXIYO08OD7JuRGRdBiIvBhEfTwinRsqZd++vXIV29y+/jn2FS/5w2QVZ0OyAuieB5CUllYZe/IUqv0ilHOaj/7gxx+QYvab2NqUHHvpFSBnSjZzryZyURkcnpDzZ9ak78KqqEh96+Z6ue3j+2XDwU04A+RkbuSG3CDne3lF151b9t97QNz1zbLG/rgMJE0DNMo8DIdU7BVzQLMzDV0nCz0i85euyomXjkpdWaXUVddgQdsjV3uGsMzGLrq8WpoZFVjU/Rd13BKquR0HsfRu9skTLx+T6/1A02SR4QqRzs8C6hR4WiSNV3QlcNJG3m9lqUtqGqrFitV6FJWs2jivrqC+wwUhzf5oWPsDfEuMoSXODPI2cwl2G87bDOrcHArAuHud16sgA9olXj0fZmdRPBbJXZ/bLS3kOMd4rfGLN9g7IjLCuXKye8YYnLnvyF65be9OGRsclbPnr/JJXDKBmlldWMt8DuA9qmSGCrZvbmE/axArQwBhzr8QYG5+fpV9VnPagYgMTpX6AaZkntqBa/7WMqz4uf8YUrEsYc2/zvp140bA0EWYwSQPZ5KFz5NanZasv0KKm9p4Hc4d9pXo6JhMzk9JxyagPNchNDoh4emgRHAkGML6dWYUW20yku3Y/GZQn5oB16qSXcPuugpr/M72eoYFOPuxBve3toqNM3/5GvsLwz76+qG1GI4hGPQy+ZHjzAoDjBVw2wCbXuz/6xiQgv2yvsl65+xOs8dHuX/1jNKBLOTgAGwgMz+7GUC4iJuHnQGV2tJqSZn7CXRl4KFxG5bA9Qb8znBOQXrFynozM0iSZaDnxumjKFqxc+b5IJ/xEe1QBHzjurKPq3o+izMH2mnOM+z5yUA16TmMwnSou0fqsdLf/y9/lY0ftfzACbLkyautP8wZVs+5wm5hnRFzOsJrY8sNxHewv5g5x+KojBkFwf9Dn6/Yp1RNH1uSNNm46dVF3keRjF9ZlidxLxgeYViIeRF/iVs2owwtwU7eUpQTHz+7Cuttr+bKY8kbqC+VQC1/xvNCMulhoM0jJ9/slbPEXsxOLPJ8lZbPfukwGcKbebarlstDSRkGzjsZbFqbWZT5kTlJLHBdu0dYI/Pyycd2yIOfOyTeVpS5wOpLP74ob5zB/nxiRoq5LwI8C8XSK1z/Ynno4TukY2cdgNWNbfmy9Fzvl57eAZS1uLFwth/Y1iZF1KivtwfQ7ZEGQL4HF5ehmQHpvjbIcxnPM5Yi43lA3VJ0yFCVzyFjjQJEGUQs5pmnrtKPuwD3L2s/z+EXY3+KYuntLbIYauYs1hvtrbi7kNv79ukbxETgTlCjWctFhho2zP6bZIJF5930+WgN+H77lgr5+G3lOAXMSvWR/eJrPyJh8ohfI3JgcXpFJnEb0GFHM1drdTXIsw3qYgYubDx/6GBVjg3ByL81PMtRUvPsUF5KZq5mnPPfGyoqOEPKZXAxJee7b/BsrkNRLr4Pe/XwquzetvXffPXpS3/CDvcTm47C/84pVKBQgUIFChUoVKBQgUIF3qcVKMDb9+mFLXysQgUKFShUoFCBQgUKFfjvK0DTyJxKDXbksxO/mE2NfsGcGiiJAe2uvHRdxgZCKFhp4NMAS6AyiNFcViVHmuZlCrgWpwmtoFNzPh00+tLACM0DDdKARv4gXVsb5O6PbEexVQ1MA2zmAIemiKyf6JPH/+BNefMcX1tWIbMOcguNLD439p0AsFobqiDwDDlzCwtrZHACk+i8qg2nWqMmab5qcxu9pKGezUGRTaiAFIh6yXzTP8sBflNY5iZQjCiEM2HDqCDLAMQo1dROT6GYBVinFsdZfv7SCs1YlLD6OxZZxzHVKSXAQwvvKYnKJqrqLc2a5OtV3anvIx5Mox6zk7FmwbYwBdBBfQVEpBzS0eKTQ1sahWhaLDnDcnVgjiZ7TPzAyRpUbmojrO9X1bcpsvYiKGQ1N9awraSh7y4qppEelzlUdMjIaATT5FSrVfJvVckaCARoVpNDqxbXC1ib9g4CPVS2iSoKxaybRqSLLMIESpr2xgbsA9OyiJLXwp8pGNQaaH5uFOVVNEHuIDC5vKycugJzAa5xaq1qMLVnNZRgvLQDlekWlC8H9++XV55/Q0aws1SH5EADare8g6a3KgcVnrPO+JwumpARPrs2JbVmCtdVCa32m9U0t7WWCo312qoFrALSNLVW1Zmq0LRR7uN9FaN6UTi/xvUOhYG1gCsFmzVAmYoSj0zNLcryAupPyCeaJprt/CxnUqqARJWowSqw5VwBql3vmWYdOmj+A6RN5ItaqD/g1kMepeZ6OrDITWNrGeNr1GZbgb82sdWO2fgMrEM/ir6yckAfSp0Y2ZQri2GyN1GmBdLAkHZqlZTpqWnumXWawVbUyth77jwMQsnJj7/3rKwu5aWeXMGke02cfKY6Ow34lbScOjslVxbzsghLiCOp8wCm9X76/7PSTbQAACAASURBVMq8fS+w/Vnw9r12yv/YvqcDGMqt32vHrA1kBUFuYIcTAJLKhCRQ4ZKt21vID52WDz68V+695yHpP/+2XDpzVnbv221YELdt6JK6zr282KKk12eoATCKZncWS/IooHvy8pCcfb1Xrk+w3rGivudje+XIkWYZfPGavPLiJYkFvTI2hzJR4U0AkIKVbxnrNQgEUHWwm4znrKoRde9BwZ7JhLHBrAa4hmjQ01SnoR0AllcBuYogyh7srGvrK1iDq3JjaEAqrF5pawC4cI+q3XqchnlKs5XZCzrq3HLHA/eKFwvdRBwFIwBaLbHtwPs8wERt4s0Y6Zr4rf3xHIAxn1iSyMiE9Bw/L1dPdUtwiQGIxi04rTql98aIobAsKknJvkMtrGGfXDw/AmjiNRkgWed+N6KzWRdFDJOUBQBkJWrvHQLcLrEesR1GOanDFutYfusQil4rdRlQK3EH92Z7az33LGsGqJpnvdgAfexw4iPzcmUqCBjrIU88K11dtcZ+XN3BMAqqyxSws6wOdR8wPLHOOse63unyseYnJbS6AlRiD8RNYAWleHB5VcZRMg71o1gEOuRYFxmFugjE1nkfqjorq68k27Wez7TCTMKaBLCINWEbv856TqwHBcdfI0+8OFAsc8EV8QIDH/qFh2TvvY8ALefl5Gs/xCJ1QgIOlH7pKHsewz29ZGtPAqAYnOncWiUfeewBrF9rZXJgSS68dgU4BGxlrzDbyHsFsjc21fDZsI4GSGnOb/vGdmNIxwJUCq1Gef/DMocq1eMuA1haZeTqdWxyZ8WPui0RWuW8ibOPVcpj//JLUrK9UV78wfflyf/neSmxl8kffOU/MXQg8n/9zu/JVeyvdS9T+3q1F04gjdWhoqRJ7dKLJcE6zKN0tOkghA47sYd5gbqMMeDggFqa/cmeweo4itMDIkUr9twlLiAzAxIVAMdy1qxaH2erLJwhFVJR6WV/iRm5m+YsFu67O6V9z17WCkpimWOYYgyol5PZceCdLSKtXdsATa1y+flj8uILxwH5IakAdt9ySxd/tlFsxbw2dv7lwGibHQVh8TYAEnCbwSNmFFgLK5ynURwFsHLlrMzz2whLNRF3wNeYhAz1HOuTIYp8eB6ITLzCepws8TqcNqoYYMIKnvxPlWevk7GepgYx9ngzoK681CcOFPEWcn+9QGQr+y0TB7I8yj46NYVqlTNDIwMYPMoy4OOuLuYcK+dMxp5Yc1RVQay2umqtnJkCiDIRQt6wRgvoBQqRq/rk154mhz4kD3z2sGw90oXl7RB+/kBcoJ4k7JzXwHfWhCrY49jrxoG2SUD0OvedboRNzY3cTzoYto4ldoPUbGoRX30DzxRu1rRV4mTqDly6jIuATTbedR+fGcAKWF0ceZuht3OyBKTz8voOMoQjWTvKbbKUgYZOylhPlnZzawvvg3MSBWgOMNs9Nis7brtHmrd/is0AYHn6GwyZrciBe34BCTgDaNTZnBkC0hLvgNqdgANqz0CTBjSQVxwPzvB8wnOYp0TcJSiDsQPPcgaj02dtMeyBon1tpE/mu69JLqjgmn2N/cnKwMng9XGe18Ky866D0nXHHjGXbzEcGHIAaRYxgyo8O/GzTjzxrDz7zafFw9ReQ22NLACol6mZZgFnwlkcAoK8T+IOuJwImaWqJCedzaVy6OO1suWOB8XC2tCQ6VTQIt/5/a/IU88fN5xSDm/okCqG13pnp2U5kiVegqzd7eTJMxB3vXfIUKjq0Jc+3/lQqAZ4Fkhm5nlmi2B1XiWN9e2ysrAu/djNL+KqMTOzZgzTpXifurfaUWXbU+yXIZ7VGMhyMnhQCbQtJ1s9Z/FzrsR4TnAabifLi7hk8EznY88NoBKupkZJhsVePD0gc6tJQ02vz2yRBOuFwS/dh7M8F3msAGOejz/e4pQ7P71N1p0TUtW5VWy+LXL+jQHgL4NC5GgrRM5x/9vU6YVzJcNAmNfOnst6TDDME+fvJt63xk5Y+Ltdf+tuzr2oGdGBmnoG/NJyFggfxD3AY+F+4Fk3ito/kst/875P3P1Lv/d7T+GzXPhVqEChAoUKFCpQqEChAoUKvP8rUIC37/9rXPiEhQoUKlCoQKEChQoUKvBOBYA21qXZ57YkUvNfTMWGPlPuT7mj0xG5+MJlWZxYA9hitwuYi9EWUjVDnI5zCoiWRp2j1rVGJhcNXiugTn/p14X0/6Ee3LynFYXVbiyUW2mMLtNspaEI/Jh6/rL88M+OyYmrEQmVoZ4rCUkRtnYVAIvyKn6eDeCXxsoWKGoC+pqAmQqpFEgp7FNLYwd2f5ppqnDDh2JHm2kGyOL/EsCFIMoaVV8qZFAL3gAWqKq6DWLZpyDWqlIcrIs1Y01zJtdDZlkHdKplXWVlKdbNZJkCkbSZFgd8xtVyma/TjDIvYEhfOxRBZZLxCAI0FHUo/2j2JfHF85PHeuumetnYUY9FX0JGhodQai6KA9vFYp/bUKLGaQJqZqqdf1b70ySfKxhCwstn8GKTWoI6Tu1RZ4FeEZRZPtRGCjfX1kLG9ygIdfN5/DQDszSzZ4GTo5MLKHocKJQ0G5b3T06wKs1qqsl4BapoBqvFxM/W90mjUi1vNds3RSNbbVlV8WvlWmrm7ntVm0lUlXnWgQNVdGVlCU3TalmYmUedS1MSZYingvxAoFqYRniYJukKKlk377eIJrZeBwXles002+2myoTv4a1pi9WFfaBhNa3+oFy8ZCJigPgivj6nKmbU0WpNqaA5yJpQ+2g1sS7hmvt4kU6gTTGqydXFCLaRvTKNLWmSr/Vi/9pCZmc19tHJBMCITMmx8ZDML/H6EPWMGdhOw9ituYfUJAcI8gBm7aiZg1h5pt6Bt/reFa4ZttK8dxPg2U4dSgAMPv3vZOplaWKXN/qNzzM1OcX6S9y0Wwayx7iGJjIWO5srZRrl75m3esTJ+qlpCQCBHdKCzW12NS1H3xyWU0NRWdZAaT6XGbD40/m2725a/5BZ+4/sYv/j8Pa/t1f+h5+hNuGa80oT34Y1rCq+igA/qkLOZ5y8Rbv4rDT48R5V1aaD611eXy+33A6QvfdWVLFlhiJfs2ShnPw9zOdck+f//Pvy/POXyMqlaV4DTG12kWcLEHcVSQV1unyhV05jCZlkAKQSBZgNwKPZjZWAD1WfT6H+UjtZN4MXduxcN21oQqU5yL6Ewg+1nKrfc6ih49yHpVgS19ZVcr1Q/QNLA2SGVvj8KK0ApAypuAF5HoBHmnuuqBxYjHLaxTBEHlAbZqjBDTjwcm/CDSRQXozaC3ts7G6hv9xnuASgrPQA7JLTC3LqpeMo60OyccMeMpUDWCR3G1bJtNexNUaBiXr1ysUxhikwGK0IGPnLak3uQY2qNt85Bjg8ms3LmtfBBM1K1sznVSxXdd+9GXt8E+brfVRPrdvamgCmszIzPWvYm5uAsAma+QoTl4NDQMwG2b1/u3Ts3iR2Bhjy2ILyRWIKzwAeeMGMA/iCNTz8K4h68Vr3qAwPzwA6AApAyBB1SmLVq4M5qhZ9d02pEl9txNWBIY/qUmGD3vM+PmcLCkoduIlgj+4iN7e1rpq9Z0ky7J/NZP06UZsFVfFWxHXgHltlD3W5U1LuIz8zAeSM2KQPqDQ9FTOuWQk2rw3NDJZgY7ows8BQ0YzUAoErsPUOsBe5NZfYCbgHuNc0VUnTru1S2dgI8AN8kZ07cWVYXn3tgpxhTUVZIx7OJRu5so3VSTJTW6VzW5eUY9sbnlsme7pbdm7eJUhc5dyxy/LG82cAZFY5cvcdWOl65a1TF2VqOsT7DkuQAR8zytKcAcoYguF+TXAeKcDV+phZ0zoAoTmaHvYOM/tyFMVeEdzRRzYxpqlG/mwpQxEH7tgq2w5skhJU654yv1gZFrGSJ2oDssriqKzOzAJriqXnYp88+2IP5wKqUHJnu3ZUAOKwQK5tk20Pfl6SKz3y+tM/BPQuS3NDI6/PMAtwvbKxRho728gqrmYAAUjEYEl8bRLngBHmghp5D/XircCS1QngRA2u4A4Bq7Gf5QGAec6FDINcYgKGA+nyqM81Y5MTl//Gf9e9kc+XQim+zrkwjpp2bW4JEK9ni9orky+ewb6cjOUkbgf3f/BeacZGOw18tJD/avfUSGZpXm6cO8fLZqQDm2NHJf7pqiZVq3Iz0JJzNgYInRgaQ8G8iLU4Fuvl7AEO9mOUsRrnMNRzXp74s78Tb8ole++7xcht7rtxzQD0m9taxYLDQ0ptb3GeCKtbQzRjwNYkEFeHh9SFowa3DV1XLu5tHbqyeHLStX0716ZRUkDAteExMo0nOHPJZe7cwBnbBCBflPGxHlwIujluTdioYztfxRlJXvzQMM8I1MVEvWqw69+ytUNaazkrMkGelaKG08LmAyhTa++hpkEg8HHDsryiYYtaR3CWUeMlrpOvQizFCkF5FltYIpUBBwC2oiwZ4/MokNPsjTZHuXiKG1l7JZKlLpU1qKHJboXgGoNuWYXc1FdzqS1c4AxrI471t4Pz1sIwksUYTgEK62AKa8Csg2lTS/L8U88x/HBdjuzYiUq3RKa5VuNYxNdUNVBbv5w7cQ5F/bwUMzzCZIRs2F6Hq8J94rq9BjeODDnTywxvtPOzvfLEN34gTz95XGxYQW9qqOWerTSU4TMA2CLyhc0+HdrKG8M1OrSnQzhpzhwbe3Qxz1VNLdg/t5Sj5PfyjFAm/UDeMVTtMRTjSziVBBmgCzN8pnbVZQHOoJiZ67NgPKPWsS83NWJBTxb21Dw24ewP+vzoLfYZQwYZ9jiFqhsbfdLeUC/DY3Ny/NqEBGNG6jnDcDezbjnujRxytU52UEf4uvz6A5Vy5FEAeAlryeaX86cX5MQbfTio8JzBsJmCX5M+LyuQNaI6GI7AdSaBXXdU/bt5fzqcg/ibc1dnEiLs/xmpY63UtzbLLMOFV3qGsZzm+qn1OUNnagHO9nvBYXHc/lo3tg+FX4UKFCpQqEChAoUKFCpQqMD/JhUowNv/TS504WMWKlCoQKEChQoUKlCowM0KHD/+TTW925yMz/1+eVnsnvaOKsvshSumAaxMZyexE0wDSrOoKCEPmh+YyKLIIVfQpCpXYIMdkOLgt4LALE3COCAuAig0oQ7buKdDfvnLn6YZSjMXW0X0lWKnuTb3wmn5b+y9d3Ck93nn+XQOABodkDMwCIOZweScGIYcZlKkJEqitba0Oq9dluzy+e5cZa1Xlrd8tmu9u/LKQbYsi7JkZVESSTFoAsnhkJMDZgZpkHNGoxvoHO/zvEPakuy9Uqnu9g+zoUINBwM03v69v/Dq+Tzf7/e/ffoNmVosld6quHitHhLUACUeLEqzmm0LILIBZcmoVBWaAguFB6pa0yzUJNaDCnJNWB9qoTyO5WYGxZNDIa5qgilw2clnTRlWwagnKfI7sZlTtVhaC88oLjJqpQycUBVcYg17XH5GVXgWK5asZShkKx3Y9LkBsqiHeN/6+zUjz8zvTKGmsZfEsNbE+nA8JqEoZqtAxhQ5jFsBdfuBiiZAoCp4gkua55jBrhJ4i2WfgsAQcEOL42bosAJhCwDHUDZTRFZIZQNqqpXvPEXM9SjAGiig1sQKrNXm2cqYlAH+XFj8RRUuU5AOoYYJowbVQqTNgvKQu2qxRmUnuZY+rJfNvG+F0MNklS4uzgOEKW6ivlsHtke5X3lyG+2opBUaKSTS69T/1rE0ZbGJRuGomX0BciybsU9eQhUc1msBlKgFpWYML2GpuUpR1OnxUzClGMpcUBCsQDgL4DAAOPfIydjof6vttmb8hoGyqjQ1UTQupqDvR1Xr4vt0fkVQ76kacSnm5H6tk6MZIEeUMcPetYlsya27UZuRr3nyuR/LpetY5DpLgT6lUuN3SYM/D6ClwYD7OjPNvQhlpJU8vwS/50bPOABB1diq3ALkkkHpxro2BRxUa2ydz3rtmuUaY54kGCMPr12E1W0itgKYJdcTgFtVUSnlNQ2ywJguUdj2+fw0DKBq1HmDAm0J69iWlhIU5X4Z7ptk3ILS3NQoXftqyFvEznEhJOffnpCzt9ZlPMIaQmlsRvn5vxre/uR+qFmcFuBTFtCuc9OkOYGMhQ8bU3OMNcZ7bwygIgYKTgLV5laZ61mbxJxpqaco//CD98jBw3ukgaxFiw34l5jF5vWKdJ+9BthclGAG+3PWpRd78VJUVA3V5MSi1qrivt26NkLh+7pEuGdmbD7NFL0DjGmadTA+OsP8cTM/SsSHdW0HDRJTKO5Gx+dYi+w9AFMFFVqEtwLqVAWfZd67UbnXo/jcu2O7rGBBe+PiNSxGUd5ni1BP8j1+FRhiE07h3ElxXbM0tcGh2EUjBerAYrI/tSElDXwyo0YuA+bWVrixICYzk/k7OjImly/fBA5hAw7krijj68DeDL87QQOCAtLeW5PAtATwll+mWeDaYIHCS5smkoa6HbhKcb8Ktbg2nISw41wAzGDKbOx/un4UNhjAgTnpA6SwpTGHismbTgGVZmSG5gEPa6F2m10eevr94m1uQrmP7TrzKc3eYcNu1WIKSx4r0ehyUkZ6ZmSwZ1puXOuT6f4FICuZx9BqtSYHTwAdROqwr97QXmXMhSDKWQdfrMWy2s7+nkd5N9o/KnNkiNbwfTt2bAFyaDNESmoP1EjZtk0Sv3ERG18yLjkzkOTL1cvD2JwuyRpSzyefeVg272tDBW+Vt1+9IK+fmDX2kHgUEMi6Z9uT7Tuxu67zir+xCuV/C+o5rzggV6YS7M9xJcCnVZb6e4C4NrH6yw2Qc+sGiksGJzptkh//+LKMkoucZx4VO+Oyr6tKnnx6szRtbgBqo3xXIE8289UX35bJHix9LeXs2XEaMdYkhFp3dnkeBWpGSou9/C4gThEqQVTPCitnJ1doYlkTJ3PfxTUl2DP17INZGk1HmpLudetZIdKAG0NtQxHqTj+AzydOH9avgGMPCk8Tdq46NgqCYUiSx/J6YapfwsvjQLYIZyFKf7I8p3pQeS5EyJn1S/UGHBn8VplD/Z+KO3AiqGYdYEFcVyb77r8LJTJ290tzWItHmEvqfKH5qGRDsyZoTzGytZ3FZYZluh2A5alt5E/NMXdyjitM0hMKG2CcGqYmxqS2aiNnarmkzbwWYC+O20QK8KnNRAwgVreDsgJcXQbcprlWL+4R2pS0tLoqPtw0qtkXrIDCjXv38N5rAZDL5JpepYEHhTrNNRdeP2s0Kx09dq9sObSf5rFZw54/hxI8OIc9dC/NBQMjxjyu9G0QL9ELze3Y0m9p4gyyMAfnpJuM0XLsryua2lBMrgIBZ6QVZXhtOcrJxnKePiyoYWkkgcDFVthve2+z3irl0Weekp6r5MUO8fcqoCPzf2JyVmrIL91KtraFNZHGjcKBkl1zjoNcO4JuWcA5f3U1BUTsRoBLJqynHptmC7bZNRJmTQ6zX+WBcuEQSlvmRgfr6K7DO1mjOVlcmSbHPSVbD+wXb8sBNiGIILbtufgycBcLZJw0bKjY4ygtwxFU25w9IdSz3ZcvY+MektaNLdJFY0aS57IJrKh7ro9wn9a4z37ZtAHnj2P7xFFGYw3NVS5vA+rdYt49ueT8F08wivaN/SajucRYsltZj3acQNj5GHMavdj/b1/plVMnTks0vy53794lHhphAuyH+p4WuM8pIKwpgxU2+6+DZxwnbhPOgF1qsWN3Hz5qNOv1XuqX098/wfuyy8D4ktxmv3FyLgZobqpqqZYcDToOGtkI4pYxMpQd6oBCY506f2g0Qpi5m1H1si0nO3d3Sn2T5uvSZMXzTpy1Pg6c1Xz1NdZqlKYTzbPPQ1TtWCyvslbUTvrALpTnjZVYh+P+geX15d4JWSGLdpkoijzPLiZywHW8dc852FYi27Zslu7eEXkDO/IMMQkV7LG1Veyz7MGLwQhnusJVnCBoFDTxvPa7v1EjD//a01xnWC6/PUQ28YhMDrLPsg9ksijTUfTqOWZkT6ubjDqf8L+4Pt/QOKY56xplYeaZw8mztjoQ+Gns2LStS6LYa79Nru/4HI0GwHtV8DpZc9FEfKA637jtu319BcVt4f/MFUagMAKFESiMQGEECiPwnhqBArx9T93uwpstjEBhBAojUBiBwggURuBdgJuIhPYn4+N/tnWbe3u1P2GZuzBm6n59UOYmKHaqUoMa7RpFvTAFMy3aKXxTyKO2twoWteiscjK13UsDUiP455pRsrXsqpX/6z/9EopQ1BxGZRor4FxI+r56Xb7xmUtyOQ4s86I0VZtSG4okLAWz2KVaKei67MBbA1gowKAUrrbNUE5V0KiqNkPhEKYAJFRVmhbAgK9qiYsyV9Wn6vhooRCYBV7gdscHxUmtXlMs1NdQlWQUNaUpQWEeNSH1Sr4/g8UjxfYaN2oPi2FVrOpTBZlOQOv6OtmzFDs9FV4ZI2d2OcR7x14wsg7ctCTJHdwJ2PKQgYkqBuiote0ysvd82GIqhNUinY6Xg+KiZoUGUQOnyNwtr6gG6q7JAtm8qvDTPLV1FBiGTaQaVqLIVRXPHEU8LS6XYZ1sRtmr/25FiaF5hZr9GQHQmvJ38tSKi9OynWxLH0DJg6JT38PAeEr6+vqBxdiaUvbTTzOWlQ4kH1YLmXrvKG/XUR6pojlv2FQX8b5DBgyrq63AHtEBnGQcKM4nyMNVgZCq8SJAlxlgZARViX6PgnOFkAqeDPUqH1qUdZNNqwobtblW1VMKW1g7kMmLoibD/dBs4GJAajVgVLPrxsbGZXACFSBzS62QS1Qli71wFfmSVU0V0oDC8tYbV+Tc5UlZwxLRw9goRNvWVEQx3oU16ooMDVIYx7J0+74d5FuasSq+hcJvEdELNpLMCXeRDZUtJAFFXQrorNer2btmI+sYa94QhWUUcJqxaQZgZNOAZNRcNVj1hhBtr5F5qEDEppaqwJy52RUsbim0ci99ldyHnRsBY2XY5/bQlOCUHYeauKcZrB3jMkDm7UuvTUj/InajqE6tqG7+Zx8/j/L2J+2Wf9Z6+Wetlv9V6+V3Zes0QhiLQpXvFJUdgHqYpZTao7Jns0+eOH6QZoKEfOXrJ2R8lnWCClcV5QokNR+xDqXTRlToB/c2ydG790kYuPPnn/umXBlhjmLxmaBxooTc37SVDGKPVT7xqx+R++8+It/76j/KidfeMqzbrYYMMCNJgJBmK27b0mXYZ48M9snTH3gUa+R6+ca3npfhSayo3ajm8CjVuZs1grnVPhO9IZuEB6iwZ+c28hPzMsd8CgPRoyiaQivkUKKmZrcC3uaBdChx+bvOu5V1K+uJdcJ8UMilCik7ykiPx4O1phWlrlozVxqWuJOT8zRroOaCweZpqigrBziiRrXRRGKiwWQCi9SQ5mkDLaxAIC/ro4SsWzO2oE7gnNrW6t6mTRn6oQ0N6yh001hEK8xNq4JT/1SVOtepTQ+NTbVSV1+L+m4G8DWBHa1L9h3YIxuP7ZesE0icihnKwlgQgICyWe9lkNzpod4hbFOHZHJoRsZQurqARPWslc4t7czREmymb9MQEkbpViX79+8ysp61iSOoudRkVXuwwNVmlRjW9GrTbgUux7jeKHtgBAWjqjVtgNEi1lQY22q1q9cMyWK3T6ZHF4BdczIAaD5wbJfc+767gD5eOfO90/KPf3XZaK7J4LhQWm6XjV018vSvPClVWI3rwOazq4AlPY9sMr+M3W6IvWVUlYghxgqQujArbsZS98LV5ZCEZpzSf/s2a9shdVgFP/D4Qbn7/cdoCmCwgSgrQ4NyFeXgOpbX2biT6weazoWwbE0y94CxKJrj2H6H4yvALUVfNtmxs1meeuqYVALub17tRVHdIwGWiY8xGRq/TVOCWSLsz0lyNstRjHfsrpUNNIxU00Rj9rF4mGd5VbUzJ3M09yzRfBACCJWQwVzmb8KhAeWkRRXP60azjFpdGxbGxvxjf8I5gU2KQy/IvGIs4iaZuDkuK31TzEeaqmg+cDM/9To8AP7xviFJcIaF6SBYo3Fq807U2EAhG3srVBL4xn5LM1SW/TjOXHeXVqOaJ9+Tfd3E+WLG2nmq9wbnV7UU17TR6DQj4alVuX6+j7zaaeacHbBIY1AatTXPAh4aj+xGvIAL+L3GffTJ9nv2i7upSZ1eZRpL8TB2tzX+atTON6S77yZqQ9aVgjqAWkWNuikEJDETRGk7zPm6jK2/Qzq3dkpb10ZUrWR/AgRPnj5pnOvbuB9ezkZtRooDUFc4T2NAMWg+41kjgeIqmcDif4Y5YmJvXcENYl336mwMi1+3HLpnmxx+5iFUwCUyeOqUvHnynNHQEFnLoEr2yE7gbXNzK3sATSjYY2MJIpNTYzI1jspzvQgYrA8WCRTnGWmqrCNnl6YKGsDMKKxLcGjQxqqBwQmaEsI4QZBvu28bTS1elODLsgbsq0PpvWH7XsB5tSQ420Nz4xx/EePZxl1UDiB3cKauyK0B8oFn540GEz/rPMeZ5a2qohHKLdPjM3LjSjeOAiHOuwp58v56qQFWWjgD/Vgd+6rbxVrWKallGs7mwjTaoLgFICeYf6O3+gDl86zvmDTTTNC1sxMbbB/PSQ7pefOqnDlzVlI02RzYvoXmmmIU8JNGE52dxjYbWdYtXVvIz9XGE8acyAotpuVQpgfJcPe37JGJnlH5H5/5rKzPc0ii3F7GrriM+enhbHWwP7gqi2Tntk6pZA8aXB+Q1sYmGRgaeqdRx8c+P08Kg9ob+7F3Zy/ljF2PAXQ5j6wA1DWAb4Y9UrdFdQhIseclUC/rR45GrCzze3NbuTTjAsC2LKVucuaxVx6bmjMa3zKc96vYx6/gfGJlcB/aWooLQ4e8gZPHpeEVXsMpbbiXHNy3kZx0bKQv3JSx6SVDTZ/m+dHFM9XvfXaL3PWBZ2S4+5I8+4WXZWKA50Wye3VM1D1C4S1LQq+IfVz3Hp6D2M/W5dlcDwAAIABJREFU+fmk7nc8H6kpuU2TkXmwVVeRzu0bOU/t8sZb/dI/ssA98RvNijn2LZT/y56yil2n3h6dLPw/mMIIFEagMAKFESiMQGEECiPwXhuBArx9r93xwvstjEBhBAojUBiBwggURsAYgXPnvuNymEwPxZM3/nN7h7m9KBW33T7TIwNv3Zb1VZS0gEvEbbJC8S0epVimMI5ikoJQo6hE4Un/RD7wjuUiKkbUDHPBoDzxvx2TX/oPT4hjbUly7gi2yytY0VXJyOdelL/7L9fkGsqSFdSLWZQo7jwWxFwP/EtsKNQUBv2kdbIqD/JYOKptp4JbrYSp5ZwWxfkKBTBkbvpEx7/bNWxOzQC1agxQvmOtfOczw9f0UyG0OcPr8WUD0FCsLnWSj+Z3oKpEEUVRVuGjghNVl6pKJQNkCSVsZK3FKRoW8W/AP653x5YWlHAmGRkbxpoPmPtONmWFD5jpRplCVq+NArwq5+zYDKq6bmJi0lDn1ZNNq/BmmgJtkiKkE7WPWnEquCnGGlLh2QwWraFVrIPJ/XRhuVrkAeJgQarq3XUUWlFAWhIaG0upnWcee0mvHNhPBhuZofOTZMuhAg7Hig04ubq2dkd1yNCYgLc2lLJ2qpsKeHWcFPrpfxuwiGw3zd3UPEcvdrJOO//OOCnUTqPWcwEYygK8J9RBIxPLskg+m7ooKqjS8X1XuWzYvvJ+VD2tX9drtCggVcUz1U0vyqw42b4xiv7qR1iLKspDwXR5eUUm5gEqwOJAeQCFLONNvViVxy4fdttAsgrew8Vr09I7DdBBvVtdXSqbKz0UfU3iB54vkYl3e2CWgnxA/Lzu6PiyzFKEVcWNgvwiMlWLgXE6XxSc6TWpRbbeW4WBQewZHWasfjuqsUUGyJJR6gfeTk9OyjzKsAyT0Q6UTqLQimAjm1UbWyCSZg3XNdrlwYcPkh1tlVd/fBG73lJp6azhGq1SgVppaSIsr7w8IjemAGJAhDww884kvpNH+5MfPw+8/cnv/1kF78/385p7q90Yun7uqNu1QG7WBgoK9Gr72dHqkfc/fhQr4jIya8/KQP+EeHVdai4q8M7sQKnssRigs2xbkbz/yYOyqbxCTvzoHN9/HUBaJgHA9o2hCZklN3gBUOtEedu1tZb5hKUqSiocXmUeZVUcFVvbhlrZu3cbuaV2uXzttowO9csHnnrUmMsvvHgW0Jojm7eKaw0becqGkol7qAX9OA0BFhOZhgFUeQAIP+C0CXtUK4X9MkBIJTbWNTQF5IFBZppAtMFgrLdXRgH+Y6NBoKVabFoMEJMi/ztJ8X+S6Mok+5UngCpP1ysgwYoyKoH35apas1scWHwGyLkkm7q2XKamZlAJr9MEoC4ESdm6qUVaN1SzNtWSGziHLbjC2gi2vroNae5yguvWxgxtGnn3voVQ8amCXpslimkAsWIHbePTBahp7WxFdV4kI9NR6e8fwI44IFXF5aj3yMckC3QZa/VxMmU121ZV7ZU+7K5RU3uwM86X8R5QpiVpJJmbXZB1sjlr6sukfeMG2bqzSMqwic2zB6yguF/EUrkSG15/WxuqUeSxWNzmwosy2o2tL3t5Fvvq6Ap7B/vxRqCbD4DnBHaasIvnwplWrOkBGjIm+2T30V3M/0X54l/+o4xcirMvxeTQvR3yW5/9bexka7D4HQHiDUlJrBQ75qgs8T6C7C+n3+yWoakwWaLVcveRfTI+fFPGB7vl8N5dcmT/Ifnet79Ddu4Se1JMNrQ55elnsOs9foAmJM4Ul1cSahV96oLM3JqgpQeLVgWGrPXJ7m652TcGHMOW2VdObjVgHZi2Mr0oxewxDe0VUuTLy/Y9m2XXI48auekEBsja5ADrfkWqN7aLiXxSwrf5xLkAJ4TpGzRBDQYlH2dPoAEnBEAv8makETWqi/xaWpFwKygms7kBIEbnkPr16ymonqx5LPtpZtH/qTKXXZV/xk7YxDzBlhsMBMhlsw29wf2xSs+F63Lx7BViAnyyu2u3DAzfZm4US/v2reLl93mayDs24wCh1rjG60V4LW2qAmBrI9EqQKqqlSnplqmbV2hWKTOgVf9bl2h2mZXl2cE7OeHM9SQHiGaoW1VxSf54JRnURTQdLaPG14aCotJi2X1gH9AX22H22amhcXn9lddkEGX0jtYOeej+B2gmSMvVK1eZ72pBz/MF2craqGXn+0PrqDvtEXnsQw/K4Q8/woZPkxUW7KoKD02MsqdPAzcjMk1jRJrog2LyyGkhkXmA+BpzpQKFbqCkTU79+DwNC9PwXJqisLCNJtZpLkrK8WN75IH37WU4gJmMhh93jFQ4L9O3ZrGfRlE7Mi693T3SXt8kbWS02lA6LwUnmYfrcvP8vIyOkXXsq6TJwUsTDypX7ldvH5m5kZA00LjS2FKDzXVShkaXZQGlbzFjUw9UragooQmJ+wicz2PB7AUO+kprgLBrsjg9ylkcYy/iPLayR4WK5OL1bnK0p3HIEBpQamXP9k5ZwU59OpiiAWNaBnpnUcRa5fD+TdLSXCf+LUk5ePxu3KxxvEChOtAzQlPCqsyzL/RemxQX5+HuAzv5+xgZvjfJN8eCmsalts5m7Lg3s2dhPY4TwOmXTsuVC1elpq1Btu/afKdh4dJFKaPRbO/jj0GRmSes8jzzhzY47gv7rDbEsUdEe4clnA7Iee5tVZVVajlfR67Py/mr4xKlEWpLc7107d2K0j0pJ0+eYj5slmc+tV8cHdtk7PRb8oW//DrPFnbGgnXImahQ+vK1a8Zzpl0zhVG4W3kuSZJ9zgUYDhpF6nFP48c8Lhg7d3XII489KHHiMN44cxLlbB1KeSBoMY2C5B8PT0wbTixx7I8z+vzKknNjsf3oNs4rvvfE27ekf47nPZ556nneOLCnlf3RI93dwzIJANfnoQSNMbXVJfJ/f+HjWJk3yWd//4+l/8aauHKlUgIUZjBYO07cCHT/1lM5a8DbO89XNHiwB6vgWt0UzCh4HbwPB82GZUQ72HAWOH9lRC53z9HQU0K+ecDI5o6SVeEL1Nz7/JmbZ3/qwaDwl8IIFEagMAKFESiMQGEECiPwHhmBArx9j9zowtssjEBhBAojUBiBwggURuBfjkA+32NfmFv4lbWlm79fWxupya2uWntPX5eha6OABYpcZitgUJWSFOdRP1DXAn5RktJaswFZUd6qNILilCpeVc2WiVpkniLZU792TJ7+5YNYLpN/CxByUhzOomia+tPT8j+evSTdYTIeUaqk3HlK6UBY4FeOYtY7DOufIRYwK08RXa3mjBxSYPGd71HYxM8Cj3JckPJaVY/kND9UFcJqWacqUL5Pv2L8kP4c122FFGf5d1U1mCjAKnYoxia1SJVx5F4aKmPekxbZVCWRoXC3Sl5kksKfwiEHv6yholQ2UMgLBZdRyAR5PSvwtF6aUOaVBVC2msM4Y/r5mSwwM05xGSBAoTqNwqkIW9diCqoKbNfU+pjfkQQUKxiIaYYsX1eAFeVTlbYW8x0bYrf3jt3eKtJPq2a3UoFUwBzmmlSB20wOZGtTnaEQmR1H+RfEBhP1qJMi5RpFb30vWVXWYo2ruXBuVIIKbN+1TFblrYJXnANRmJQYYMZBUdKFukstVXXMNd/Sjlo54CsBbmWB9UkADDDKEjcyPRUeKohS+KSf+nf904C3/Lfm2booMiuo9gDSNCo1xbUnAdol/L2IwqdewzKWxwmKnf5ABcouzfNF/UphtqzOI0cPb5KdjbUoMF+XU9cXJMF1+8lErHF6xYvK7v2PHcWK0Cavv3YVxc00WZnYJ+bs2NIqCNP7zjTgvVtRaeociVIlVztwzbt18kb178sooktLfLJ5M4DeR14oCp8UmbYz0+R2ola0qmIXmL2wsMD9dEnnpjY5cvQwY4vCb/62LIxPAgNRPU6gLEehVt3SCGxEvWlZxkrcLH23UnJ+ICTzCmacOpfvfPxsfu3PB1//eW3/ovDWWCLGAjFMlI05oYCdoE0K5wBScwwo7iBL1iVlRcXYhsYlhSrdUGRhY5rj3x1A9Azjvs5/Z6Kr8uThNvnI0x+U7/7gFVmdn5MPPXqfWAGq3/jGKbl8ZU7mVwC22RQK2rxsItdzM7muK0APVbWWV6P4VuXX4uQdG1HWaBVqLM2KXg2r0h/IRiXcQw6oi9+re0MMwKFvQW3Onajm6liPmtOsgLNLLVernYYVrx3wqQ0eVu6b8uoUSmu1tsxrtivWyRoFmkNVGpsdk6W5FZkcA06tWsUB7C/xlqD2C8uFs91ixX63qrlaxsm/DS3dmU+bt1XIxk0bsOFdlEu9U6g7V1grTmlvreKz2miYSHN9pryq9ICX2L0qvFVmr/fO40FNzPrX69G5qF/T9RAD7C4uY/kOEC0tBRBXV7G3AGoGsNvVzF7mbw25jyUo9JYY6zWsVs3AIydzuplrbGtrYh6z3pDNx2Ih/p2mCexMo9ieq+q/iFzpnBk7dZpX1D2hrq2TvVYV9yjSi4BKNGrww8wPxjg+B0RbEbsPaGmq5mvAYFSrYkKlzvoWLM6z0WmZH72GVXYJ628D/479NntOLBmR737xu3L6hcuoT8nPpn9i94FOFJEHyIxcktfeeBNb2BnprG5D1Vkm47fnZAYQNUmTiyZll1QzB5kXJq6joQrLWIByXXmVfPtb35NAXbl87Nc/CoBFCT+GwjCyKGks173krPZfQ626QqMQ7LxrS6fsO7iV1x2SM9+/ArSbZq/2ygyNA2o57S0iLxk4WaLWyPxvHTWuv6Fc7r7/Pqxrd/M9qiIE4UaXyP5GaWzyoBYMyDXsTr/5Dy9K/5UZKQXSdzZjybq91chz9m/xysGH7hEYPx80BAGQNOMVZCf2LHPuzgI0GpcUjrFL6VHFvscvQg2IRQX/GKcBB5WfQr78oJE/nQfkJmiYmrjYLaVkeld0ddGIQTMF53GYc2JydlWGJpdlY+cu6QACqqtFLk0nAtDLzPnU8+YJWcNOdvfR4zJw6bqcePkk++tR6b5yWW7f7pd7jrTzsy38HHbmNWRKs37NnnLuM1borB18LlBerkqw/zYWz7Psnev83IKsBVGekj3vp/knxfy0oqLvQgHsJrv07NlzgLQo74PmAc6QaTJVl8hp37p7q+zag+KzuUpmlmhcIne2vqlFqjuaaVigaYB7ERq9IZfOviErU6h8KypQO1ejQI3IhTM3yDtdRY2r0QlYF69mUVdiHV5SAZRH3QwUr8ZK/cjBJtl/IIA1utpFJ6V2E+NlrmKcXcwNp/SdPCG//5ufQ+FbJcfJ623b2ERDwap88+9ekguXxsXLXNu2q06O3NWKtXtQXnj1NDboGdnCPDTzvBTGonyVv6/w/tL8fjuuIJVVXvK4GQuU2HFUonYaQ3I5F2reIDCR9Yzdv5UmED2bU3Pk66Kub9zQCojEAju8IDY2pBDrcGBshfOX92fByhz3ie07NrGGzDIRWzVcEjzAblWix+MovIHpCzQrJcM0odAk5qYhTBuzxlHZ67yuq/TRCGKSmtZaOcS5Fed63zjxpkyOT0jX9lpU8JsMF4E8VsFr7BEdRw6Ju3qPoSLnjWGNH6UZCjU/6vMS9tF67O0///kfyOD0tHz+a79PljBj+cpFefHvX8fOe0mO3L1X2g52yS1UzK+8cEYsazms3jfL8Y/8e1kZC8oXP/esjJLBHcAOvIZ5tgYQ7+kfYb0U0Yzg4/mGRht9vkurtTfPferOYvTl8dzgNsujT9wnD/zKB1njS/Lsn/8l0RkV7I2T7AVYf5MbrY0IGkOh9viGJT3PFF6eN45vL2V/Cshr2LtfHF7l2aRYNlcB28tM5DbHUG4zv1H+h3gPFhogjh3pkj3375Er3dfkrbO3+P5qKS+pxOGBvYVn0yxzQPdzte830ZSR4XxTp4I78JaGCcPOnOdOmmbKcGapxlJdSs2ch/Ny5easlPrKuC7WO2dDJEPWcaDswz96e+rbhf//UhiBwggURqAwAoURKIxAYQTeqyNQgLfv1TtfeN+FESiMQGEECiNQGIHCCPzTCCSjN/6jzXz5EybLemNwaMR86/Q1CrkThkWjehHHqTirOjGFGjQNKFWAqZUzQzFLMc9k5NRSMFYgQhF0bp7MUHdSPv6798n9D+0Xam4wEuziyNSTuXXp//I5+cJfX5RbSYcsVGD5m4+KF+VHIu3iNbBvVD6LOi1H8SsNKOQ/jOww9At3CtsaLmYgWoqeWYqJVJFVjauZaRnosmJki/oNqtJW4a9RCtefuFMitwKJFdxqVpqh9NVsQLVhVpJI8fzd79S8W7UPVSCcQT1mUrkGwM7vNsnWdpRo1JNLyHwMr8YpyqLgLfZJGRlxHo8WOKOyQNaeFgzXsX2NkTUboRioBd4S1GggGSwoKfoDw4LAoJn5JYp8wEvAktqOquqxqrIGRYxbFrB8NeyVXag9ub4Qiqkc6lEbVtMZFEwhrnGNbDdV+LoBSFQrURnaxI0dZgyb1jjwRwvDWmpXgKtj5QT2FKFKUi6awiJSs04dyGfVJtpEDl0R6pcYtshZAh1t/E7NeFQInAWiWimil6KsUag8N7vO/Y6RjUhuHkVpBd76YcUm0KFkho8cike16dSxVJWVWjWHAWZOVJWBMjItAedJrl+9EC0AuQSQdA6FVoaf8VLMrCbHL6PWiFi7lqFa2rmT3Eze4+nXbkr3UEyieFW7PCbZDLyuwH61yg9EYl5MAd1mF1DjAXeLNEMQm+l1FDwx1FFJbCoVmhv3HzSottNFbj4B+Gkg/dT0slixXGzdUMG8igDUADoo85YATIszqL3VVpj3qOvCynwoCTjlyY88Kfdi7Rsc7JHv/t2zYslo9l2p9KGKjKKYM6EKLHYuo0ryyvpyQN7qDUt/ECtsL3OWKW3Wucp7NnR4Cpj502KozO98/JQq1yA7//JD5zttAIYlsGbqWbQZwVg36qJLYVnV0MZcUBtrvldtjw3lOuppXUOstQyFZQvrUe1bNdfVuIfY5uYY8yJzmuxhL6oy5pJqLVmnSYBXFrikmcZm5pwDgGsG4rSRgfv0h98nw7Pjcu3GWenYUIU6rZ28xiG59totiREPrSAjRAOCv9EtR45sx/IblfTwJPN9AdCH7TBrycHrul021EglzBcfCrhFuXaNfEmU7Rasv1VJrpBWXQCcRgOBmXo4tsPARm1aCGCHeuzeTnn8g0dQYQLBgIY55nwSe+01bFVVHR5greHvaQBLY/Cxbs6tka8YI6eQXNYEisNy1PJmgFQGlfA8mZOOrBsQXC5f+KuvytWLU0bzReeWamlpbUA9HpaeESCnWm3S/FBR5iJXW+3NE0bDRY6cb5taxLMOjXv+jt24Cdtobagw1On8ewn5pEngy8LiMg00qIqxwlUVrd60GO+tCni1BSCdIstycX5cNndtkM5dm8RRrVmRzARngjEh+5Y1xoRkjTF3ed08arG87p3qoKAyMWMCcl1kRppSuicyD/DOtwBuzYayFFUaVrRxgFUKaBlZW2GtYO3OHh6NMd7AI1dJKa+FKo6szLnpHomvo4hcXJXVGc0P5ndxENzu6ZfR2+TKJnzY+ZbLjm1b2M/IL712Bev6KvIq9xrzdQw18OzYDDmW2N/ylQAZ0i7sRdczazI7OyW7d22VzvZOOfny63L5wozswP70wPG9cuCpD4iZ5pFrr/4IV4Np2XHwsIyRPX3ufLe0bdspIcZyaHhINjQAItkbx68uS1gblNh7J2emJM1euXtLgxw+tEMqgcERoHn/7WGU+xPGmeRhz87lAuTZVjEiWAyPowjFetnGuTc8NId1sU0+/P67AJVAmBoy21kDhrU4e6eZPdQMcLdgGWt0QaU542iMMjuZe0qimAcpGn0UmpmB98ZByNxWNXwe+GhiruuaNQPJk+yVM4NTskIOb5rmhiuXrsn4+Lgc3bMbhTZOBUDrRaDupSu35eLFcaxcq+Weh/fJ5i1t2AivsG8tSyUgchJwevNWL80vFUC4gLz4wo/Z28lw5hyzcEbec7xJHnjgCCpEmpuM9eE2rMXD7KNRMlltXEcdFtKaa77Y1ydvv32OvNoxaaqrlbvu2g/0rhITasQ0e/qVt94iL3oIi986soBbWZ9FcntwRq5jR61q/w8+/YQ0dnXK8I2r3K/rWOkus+br5YFfelpa2jbI3Mh11KM9ODa4ULz2yzSwz573SHAhJyNDSyh3UcC2lsoj7zsCVCuX733rRbn81pwBHFXNnCBHtbnRJR/84HbsgjeSZXoHGsc4Q7u27Zf2zq2SDcfkK3/+rFy80E1ucYU8TsNJa32dXHzzmrz2WjdAOCnl9V7Zs79BjqJ8teCyEQnFZLJvVm7iEKAZwhaU7XHGJbTCOTZHsw5rvBkgXUeWc47zM40jwywNH8s0E5V6AZ+NNAM5cWEAurpyPrn/g49IzcHd7EOotvt6yNe+JtdvDWATHpEOFPHbt+1iHCfk6vXrKPxnyaam4QjQ7fe4pK4a1buNNcx+7sBK2k3z1sDtMa6B5xLuqQmXBx/uATVlqEU5syycm1XVtUDhpPRdusGvjMv+I41S01KLWjuJWrxVijZsk3OA3Wt962TJbpLei29LfWWpPPHvPoIddwXvJyx//+nfo4Gim3Gslj/8/G9IgP18rHtE3nz2VTFhb334oaNYibdIP84jEwNYh48E0VSvSHl5Iw1XqGRnlml+uGY8v2zeulF6hwexqNbGNpoNWJspziw3jSB2F4CbNal7oD6u0V4H7C2XNnJ3W1orcEBZlR+fOo+dOPbSrA2vJ8AZU8pzzSrPV5qLThsQ51uePPPSEovctdkr9uIKeZOGxf6JOE1rZKuXF5ExDvynscZixQ6e/O5MKizbdjRyD/1yrT8k165fAQxXYEFfRiwEZwbRIGbdV1mv2vikjV1Gc4PRIKjPo3yNZ0F1W7EAcJ08k9Rj7dy4oUEGpqewBe/j+ZAsa3UfiAHpg0tS197yW18/MfQX/+pBX/hiYQQKI1AYgcIIFEagMAKFEXiPjEAB3r5HbnThbRZGoDAChREojEBhBAoj8D8fAcAB1afRP8jlrn5MMv3VoZEx8uDIIUMdl0ySjYeNYiQKeo1QsKVwptZ5alWaSt2xn7Oo9S7F5qzCICCPzVZM5huWoBKUX/0/PwQ0uQdVyxwFWtSTZhQ7FC0vff4FefbvbshgqlSipcBRp+pjAYSoXK2ocPNmrHsV3tqiAD2FTj8Lse48xv0E2zIAiAob9OOfzWcVzv00+Pqp3M93RLnv6J7eFf7esbrjf4YCEbiRRFlmQfUUABSqLXJzS4l86KMPy9Z798os9n6nfnxS1sjULHZAdMkIVou9iTXyJzWTFohkwzI2o9CYIqRm4MICATeavUoxHLA7ihVkEgji9AMIfORsqhIOILVMdt4qKjkF2D6Uc1T7cXZOGjDVBABaD6UliAomgkIGDSKFUAtqJ7I8LajTYg4ZT6IqA0ZZKI4rlExp6C3ARgGqDZWeGftkLSjbgQtuoILC23QChQswJ6nBwbDsNKCTsicAk3xDHz+LSsjPdTsoVIZRA66jaIvCGdTSVuG02mnnuV6FeTbgnM2mCmIzqqyooSx1uVVZDKylUOtDwezChjOb0fxjsm/JE44GYzLK+1LLag9WnDUUpBHCYVMZx1KRQizZqSEgapxi5/wySlfmpJts2s6WvDQ1tmOXOANcwsqW36k5tqrSUbUNJoZYS6J0RfG1sMBrhFBGOTSvUnNWAdSAPTtNCC6rR+YXKL6jbKurcQHc1rkOi2zf2kXW6JwM9c/KGhmbZcVegL0XdXpSZoMLkEiLbGyrZe7mZQ1L3BrsJj0oeSYotKsVua/KTgGY9wLoGLy5Ji+dW5AhFOiZMiAeY2wll5har95qSarolTtl+xfz/s78zins+Vc+tK0BjRJgEdNVVfhwLdl3PzVlT+HPO/BWrX6zzEnNkHYhq3fw/Q6uw8b3pJhnaWB7hGuxaT41aq80wIl/QTWO5TU3RO1Us9iAxsnrzKA0KlI7bl4vnqTJQ9Ezl1hBFmxjYxXzKiiDQDMT9rJ55uvGGps8ed8e7KhLZZrsx2+/fkMWwibUsShXm5qwqC5iDpJNiO2wHYixY8cOmkdWgWYeoGVK/v5vXmVOl6POjmJPjPKMHEYr4N3L70sDXp0wyhxzXQv9RRTpO3dVy33v2yfNXVjXVis44vp4vSQW3akoVrCAjkVgy/jkLPasNFKgttLcWLVG1uaNqBUlLvNX165aobvtftRtNC6MhuV2/yhgZd4AsSVeB2pAoD2QJEUOao4miiUAZJa9o7a2SMor1eJZEw+BYxoqzVirIk7txNMAiQTqYVU8W1g7CRo09P7EAV9h1JEOwz4+DbiLsvdGpQa4uGPHVr5OI8Dbr0vr5lp55tefEQ9AN4SKNLiMVfg4KlzU8jlAjA2Aa7XlyaJ1ip2sTjsqdzcNFE72bhNzQqG+AwvpXCiK8h0gtQCoZe9QR4EE83llegWYStZtFAUo+bdBALXCfs15jiW456g5y6t8WIpWSZp759JGCJoyFsanyYNWFwQratcVWV5B9Yla1eujCaZrMw0g40C5Edm9s1Ua632MK9AbwAUnlYb6UqxKy6Ua2+YkZ9Do4orRdNOiysSkTU68eJL7E5OnPvkRXHbZD/qxNZ+YkPDKFPPcKdMTKRoxwsznnOw5dAgL2VL50QuvSu+tUfZxbKZRRsaYC2vs8xnmTTtz9TCZnD4U1rPBRdipBVg8a7ymh3viMvYxtQo3jI41NP0dBXVQmtsb5Pi/OywbD+yQUP9FoPSCNO7djaIb+18gY06hEWCcrU6iZLyuLa3KMvmmK7gxaIZ6nFzxJJnYmu1ahdV7TUsLikkH6tMaQLAfhI2lsoYla48RAujRS0Py3Bdfwko3LCvYbycV+nLmVLIWGttKpAabbhPw7syZQRkeXsdC3AJz1eTPAAAgAElEQVTgqhRvmZOznH0bZWgshj3/AvebxgAfCvGMkf+NshGIpTuQt9aMYhV7chTbTcwDC2BeFb1h7LztzE8na76Ze9QGNC3m57MKrzhDPEUWABhnBipCE/chuAAcxM43hPL6wN4dUlXml8sA9bNv3MDW24R9erO0dzSQmbwkLD2GtQhAOw7cHQM475WdW8mhjZJx7OF6GI8QZ9Zi7ySWx9MyibuBxcE5UuyUxna/PPTxp8Tud8ngyy/KrdMTKOtR/6IGvzU2Kqu4WVSjhN5Og0MVf66iGl4BcvNW8NGNy6HD90j7vkfkx1/7lvztn/+jdDR75Lc++YyUVLml+1w3tsLD0j+Mmwib83337pD7PoKamjlx4oevSM/lm7wv7hs5vtouFuRQnERVmkQ16sEuu6Ia218snJdDLu77GpbTOHiwV/gDLqmoLZX5EOfWDOcfTT417bVG7nMyhpJ+idzdG7Oyjg17CY0/mrOu8DakewINEe4y9j0s0EsB7PV1+owQNWCuKoJjCtl5fGDJ8rMe7ocJu+4S8WKfXlzuEFOxDQC8Tj4uhtoTU9LWWCb77+mUKizUxxfGaCpjj0yUyIVzw3KjdwEIXMxZuix79rXJJz7524Dn7TI6cE1+9OU/xrK6Bov5dWlsdrPX3k3UxBqZxxPsGTRrMJ32Hj2EpTqZxLcGJbS4Rh9fRk6dfBsAGsCVYIP0d1+WWlwuNu/cTE59qWFZPDq+iOuJZkFzjjuwe+Z5QJuINOs2z7ll5yzX5xKzOUWDABnZQFsLKu159iZTEmtt7JXXUHenieewO2j3Yd/WMUmnguL35+TwxmqJ0Qxx7sok1tnERNDAVsUca9hQbgBfE0rfzZ1Nsh3LZzvPZa+fe1veOLvIc3GEOY+1MvuHPtfEaQiz8sxoY+/WzPU0DTraNKaNONpwYcFq3sL1QqMNZXhlfbVYcbLAd0LOX7qNwjrKmQGkpjEyyjNwa0fDn9RveuIzn/3sZ42wkMJHYQQKI1AYgcIIFEagMAKFEXivjkAB3r5X73zhfRdGoDAChREojEBhBAoj8FMjkM+PV6fTo39gtUx9IJeYDgQHb0vf6ZsycmsBsKGZeTasQ2OyDqiKYQVnWA6jGsqrpI/it5EFiMIoC/BReGfF7m50lrw1LIT/w6c+LMcePkBBEyVbpobvBQrPT8qZ//KS/ODLozJi8ckiebMJa0RKKGSr4CiNwievClGK6jkUYf9EVbnqn1Qg/hSI/X+5pz/Pz/xs3qi+3J3XB2ADYmxAghaKrK0ABp/XLBu3tFK4zZC5N21Ym5Z5y3h/2E1ToFsLAatQ16ySc+vEztKPpSnvzMjLtDNWLpSLWoR3UJDMYp07NjGH7eS6AZ98fp8BimZn54DmgElsVMsC5dioqvIqTbFSi7UlYsG+c3lhFUUpxUNoXzrnQMEDHOX73GoxGLMC0OPAFZR33CMFmKqg1OxaVU87ydBUgKSKWCvXo/a/FkBdHLAQodCY4h7kyPbU7DW1KXWhfrSj4sO/GABkAX74UbTyPdyzuWAEdeAKrw18R7WZAlToPLADhor4OQeFzDWyZDU72Qk4VoirWakKjV3FZB4CBUqdLlTNpbIwNS8zAP41CqIuIFMVNopuLB7zgKAURVG1RvSgwpOMG6vVHCqwKJa2RPIBUnz+ABl9ZUYmsHLPO+AeiEdWnlrGekrVohRr33Uy7CjuShZ1H9AwiQrOgf1ijteykSEc5WsJgHegopivK6xJUfwuAsIB2ywxYAuqKd57M9mpfu5vFlA4MTKKZSgqTX6Dl4zDPIVbJ6BsndfUDMCP/PtH5NCDuyQy2i0/+NYpef7VCRnEbncVaG7hfmgOnn6o8JP+BeXmiluNr+nc/CdLZRWGKnz8iY9314E2HKi6VmM0zZqtqq/Ht6rC1qEKctZUVhW2wEInHN8GhLMzX33WuNSUY7sKSM9rni/F9lLWrsWtEJ8sWjIhg1hIJlFjxrgHqnu3oTLT61AFs4X7bLBIGgsoeUsMAOVA2WjnQtSm3E1+cIbxTpON21xlk0/99vtl5+PYTNtLZKF3Qj750d+VgVHGCeViCwpMv5esZmwmbeQK502rFNrL+Z1ReeKpYwDSMvnPv/fXQCa3PPTwIQDvKgrDPixLmfvkLmfMa1IBOCzzBlhnDtZgkGuOShsAaM/BfYCaPJnGM8xhbGuZr5rtXFpcCjTMoBDuAyau0KSSRRUPKNGJxTxYZ43NYwtrBfbbWCsWVO8h9sNoJAyQraD5APipLQ6AJ3oTDJVosdMHuMnJ+NgUf6Kaa69BIVbJelC7W31N4C/NAA7eowOL5BTXkmDdWBVScAPUCl0tmkN8psi9VgWZKqltzOPKajKEsbBdIO9xfgLlO5Dh8ccOA0MbZeT2gJzB/l7to4XsWM3S1UYQA59yk4qwvTa7WaesOS9r2EfuqqrGtBNGXQGsqIyDZGeOT5N3i+rfyZ5QBMR0AGrtmocMCDahJHM4UJCxZtQNIbxsJa94jTFjDFAal1WibGXNRwHvcTvQn+t3A1USMRSauAwEUbVl1mgAQgFdXG6SumaXdO1oI3e3zmggqUPRvLELS2YyjU2svcWFRRpVElgpN/M7nHKrZ1Am2Cfue+BesmgP0TjBemf9p7DtDy1il4y61Of2yZlXL8l3nz3LucTkxN67AiWoi8DypYUZYHAUVR3pp9qcpO4L3IfNG1rEh/PA6sSM3LjSL5binOw62IEFd5mUY7+t9t2aAR4o8pBrDhQEuPeRx+qiwaTzMLmjZJJPd5+XqcFh6cBK19/abIDj2DJnAoBmCkvohekgal21+AWe8rkeUdt8nAsAVGrzj4EEawqIyhlrZ+/csqWDzxayfGu5fp1ruB9gSx3izHjzlTfZk6zSufuIlDZtktm+WyjKF5ifSZwbvFJZs0GuvtkrJ146LxFyoI8ePSgtLc1G9vqVS90oxGmiAdKWoHCvxOEgz/68jpPE5Dj7GHAtLl7m4JqaIjBPSrGLZr/WzFtyzxvJGNdzhF4tMld3yaH33yeOMrKkAWurqGRHx3q4nzSw+KrYv7ChLm/hwFOL4qDMvHlSLp04Lbev9bNOyqS4oUzSjGuSnGkrAK0MJbDej76BHlnF+rkVe99NmzcYjSI29tIjjz0MEEvK4tggTTyCNXmdRLGHvnzuqjghhQ273dJ6eL+YfZ28vQp+Z0Kufu9r8s0vfV+8roAcunsXqn42UnJoEzQJDY8ClsmFv+++47LlwSe5/6Pylb/+OwmyPg+gwt59T7uk1+MSnFiTV5+/LJeuk7sLeGvbUS2tbY3YQHMOryxiR4xTBLnBCc6ftTDW/+QE22iQyPMMo24Pq4ztNJbPWRTYNcDThppilLAuad/cQfxASE4BSSPzRC6YSyRIE0yE5rkkALUIAFxBD0AVUQ1pGgDMOIuonb/aqdux2C2vIZOdOXjo2F1SsWUT+xcNRaN9OBgMs+asMjm6ImODyzRV8SzAqRLTJipgpMNTJgPk9jKwUu5KSNdGr+zY2y51DTRB8WzxredOsi8vod73Mv/d7FGsX/bClDZbYeVcBxDe0VklD/0OauFNx+WFP/gjmmCG5V72oiqs2l3+GuDtgvzouW+g3F+Rx554FDDchPNyVPKuInmLTPieK1PGWg0FpwHrTu7NYSkpbZQf/ei0nL+Igp+9I84zhv6PXYezicxvbLizNIxEeT7K0vDgQJXe1dnB/LLLxWvdhkOMDcWukz0tqE00nEUOGldcWI7n+TczsRYVFWY5vKkaZ5mAPP/KJfZjHBg4rzc3s/e0t7OfjYqzeEE+/PH3ibuhRZ7/+hl54aXLzOU0ey/Z0OzZ6nai8HadZxsrTX76+W7shu5/+qGNjgGa3TKcQemUAvhiqW1spjlmVQYG51AL0wjBs0+CczSWyuW379r/UvmGA08WwG3h/6QVRqAwAoURKIxAYQQKI1AYgZ8qAxaGozAChREojEBhBAojUBiBwgi8d0cAOGRKpW51JJOzn04nBx4350ZLI9Mz0v9an8xcpzqKwiGK0jYM6FgERGCUKs4cVWYKYarQM0AZAEBVY5q3p/DODGxQRVBofVb+6L/+77J9fzNFfxQepjlElyjBgll56/d/LM9+85YMA3FWgUVI1SiOURBWpSsFd8P9GHXf/2p4+y4oU+WEXk+MjLaAJy+dTV5pbiAnDUAxMko2MFa8FWRx1qCUUhCaoRBsp4CYphi/jNPv8vKqke/qpFCZV1UqxT0Hr0npkaFDpczrmCgyzqJIm58LG7nCdQCGMqBhigLv8hIWl6sAWwAfNT+B8xp2mjVVZSipymQVe9nZ0Tms9si6w+I279SCP3cHKZEL1ZWCqjSFVlXUeQPYKgNoF5fmKeouYfkMnALOambwOjDSTVG+oblGGrmZtyjYTgXJFs06KFInsNTMU1DV/F2gE99rwSZ344Ym2bm9yyhm3uyZxI5Us5IBIsAQVflmeV0FtQ7GRfXPWc0SVnU0c0QVzTkK/+BogLNCIBu5ww4pBgIuTM/Ch0mbRMWVZWxMFDZdWG/GoxS1jXjYLBa8tQAjICpA0QzkyGbXxERObhjb0TosUb3lPurRFJgBYWrbrZmHqgpWJePqKqBH5xaQ2WFVUMXVAcvKK1Av2VNSbkKBzGv3kxucR03pR/Vn4Z4uLFKwxwbXgSKzpIQswwBK25YAyjOftDRVytwMFpYTWHgOjwMDsPWFwhSVBVDTUHQGHvzSJz4kbWRI9r3+fRkAWly+vCrdgymZlBJuKYBLs5tZR2pjbOTyGljlX8JbBbKqzn33Qy1234W3dxSUKiO78w1qIp5l0WU16xlFuEJdVViauR4rkKWRcdoIGNl5yCXHjmNt2VzJ94S59jUEXMv8Nwp4mgqmRhYBXinuTQylKUrJuTVgE5bh3JI51nGG/EwSHCWJ4q7cTVYxBfYmlG0WLGnHe+YlAh9wmnwS6HLL0eMH5fivPCy5QBHAY12+/flnyUA9D5QrkboyFL1YpacSAEl6NjSzMO9C5VxWIfXc145O7DyZ23/xue+idHLK105+01D9/taHf5X5FzPyjWsa7bJ3zwappsCuC2qQ6712fUAqmzr4GdRNE/Mo4lcBUMxR1qkJUu4h9zCaWARK5GiUKGONrLOmWDsA7giQQuVPCuqKgVwl2I8yYQBdCt7RQ2oONwtTZ7kVVaid+WwF1iAONFTNMVT4mpvd0V6P7SnKXyBdGrii2dBa+FfVre4ZEaDlUnSN+azSSsAy9y3G96jFeCKq+yygkWYSB+pxG6DLzvivqWJzGQhbapJd5HS2tylgjOEwjl0y6ymHdXsaCK77cZIGgyiwUBW+EsEyFYtonR8KRtRiNxLFOpt1pqo2vl1FYqiPi6QVC1yFD+tYgxJ1ikrQI5u2NkgTSt9QeIxmimkJ2OsMlec6zRTXL43Jubf7UOWWYntP8wJ2tRlsnYuAt/R9sGZX2DPdsn1fs1SRYV3dgM0558Is9sOjg0CwYEYaahulfWOAtbuO6pO9B3gUwx44NJ4ECo7JjVu3xIuF6T33H5b2rgZAJ5nLvmYpq9oBQC824OEPvvpVyaygfhzFdn5lVZbYm/LQ9TrsSvO4CqzSBOKm8cLMeC6RXe4Aiuv7LC8ukgrUfI3Ysc6uL0tjZ71s27eZ+4XqOB4WP+Be1czarWABZqo1sL8TtWA8BLS9LWnOigpXmcRoEFnAISDMPZ1fTNAAhKqO8Y8ARVeWI/x4Mfsv91QbapjD65pLjqtBMWr0KOdIcp2GDXUM4Pfmyb/ctLFGHn/8Xqyx28UUwM6bbOO+m9hBd+0Q/8ajzEnNx0Vyjuo5tz4pq+SRllY0iKWkVvp/cFp6RoewwQUoeypQHg8wjqOcZbWyjaaG+hYyUJnLaoE7PToFYOQ+4EyQX7Wz7ybJlV0yzjIzZ48dmK+OCvg9cy5g/e8pkbKmailFCU7wLg7c2NOzvvI4DOw7dED8TW2MlZ/9TRtJaDrKkyN9/mUZuPCmVAT8ADCPDK+k5PK1YZqhSsmLVvhslq3bW6SZrOjZoWWudZjs2HID3Ec5F2sb6tl/UWluqZHSDXXMq7jcfuOKXDzVIzNYKHsbvPKx3/1NKd5wkPOXPYwN6M0Xfygvf+W7sr2tXfYf6uJMycrE9IDMzk8bjh3ekmqahYqAoGVS09QotbsPyLnvvQCsfUk++stPSNtd2w2w3vfKFXn+G+exVp5EPVmCFXy9mGjqyGGvX46asiZAljOvt7aIiwWKy+qGGnLP7TI8EuITG3Hmol57+wYP9tFFKHUrsGU3ywyK//5JDPYzHomHHdI7QE7z6qyhpD7+aJ3sPVYim/ccBF6XsDjZmDjLEuSRp6eYQ+yZt7Eev3JzTLbuPChb77lLHGTpZlf6mW+se/LFJ1AMT94OyvjIvIyMmIxc3ghg1Mw5aDGvy0c+vFHe90v7abhgvo5gwz5rksGhoCyTs5vjzPaXYxEdyctbZ6Zxtkjhwr4s+3c45NN/+DEp3blHcrMJ+Yv/9GfsqUG5/6l7Zesjxzm/1b7dIfGFCfnKn/2R1NdXysOPPiY27nveFZO5qzPy9b94jsYQIhQq3VLZWiQdGzuxVg+i9B0AqKfZi9UJIMyzC+uC5ow46mU3a9Tp8ssybgDZ9KrUofg/vP+A9A/1GjnqHR0dcrX7JtnLa7KapptGYzJYY9a8G4tvVOE4wbfQMLKxxiPjKG7fePs2cQ0W2bu9TapwBFiammF+iBzCNnzb/k5543yvfOnZbp7BmpizaSPO4Y7iVt1AeIbi/M7R4ZDXc1yVtoyX8TU+dc5qg5S7mKY9jo5Ahc7jgJy7eJv7sEQzDM0xOE1ML8xJaWXt1RNvT+CZXfgojEBhBAojUBiBwggURqAwAoUR0BEoKG8L86AwAoURKIxAYQQKI1AYgcIIvDMCFJ2sc3NvbJ+YfOs3PJ7Q0/XlqaK10VnpfXmE/NBFimSowQAdQRRdEYqHJiR9Oc0yVX2f5iZqtp8qBoEZNqyCM2mFeFaJAg+XIuPyJ//tj2TbYcAMlqx5C+BMK6ZYMZ/9k+fkm1/slbMUBh3kzK0gpfEDQ1yAszCFOBuWtpoT9u7Hz6Oi/UVu6rsATAtuqlJVKGaoKPizCKvC5tpilLfY+FJ4BblSpHMYuaxZFEAKYrIUB+OoWj0UgG1ce5ZMzDXUPJppuxpW5SeqFwC3oYRFmZjm08i2BAasBFH2AW/VgjpQViy797XIxs4NMo5C6tI5bAbJfyvHyjNF8TyCZaovUCL3Hd4DHENRdPYiajbARozsT6xRfWUKWYE9gJI41onK8VTV5cTCUq0l1yj4JrGPzHIv1QJWgWwEMJpE1dTQVC+HANS3Bpfk3OUJsRUB84AbOWuMYilKawMGq0UgNowUqtXKWdWA61gbhkLrvCbWhG6K5fyZ41MVhQ7+XdUnCmz13ul7TpP9lsAuWm2kcxT5TXxPMSozcw47RFUllfpRdKEKIpMxAoDLc/9NqDxdAC2vD8tmLZansLMO8zv42TKfTXZsbqRQn8SaFTUilqdq4+2ksOoE6GX4+UQchRtKyNBK2FBHG+myKAlzAAXNHm5tdsqRndWyC1vO0YFR+eHrZByup6Wsvg2VolOW51HpYulaSrZncx32mBUop5r9su/+/VLasQE6qVajjCtqyJ6XT8rU8JRUVaAIY62cv7AivWPzUodKaff2cqkhb/jsyVG5eCUk11GMar6sCdCchnAYibQ67/hT1Zz68ZPKW4W3Cr3VzlvnrDGeFI51rmqGLEaNvDPmrhGjSZMF887G9yQSqIhTa+LPrUkd4Llje5189JNPS9u9dzPHgQF8XcFPnokTXZgEjpOLCaS2oi5SdWoONWZwNiS3+0bIWm2Upn33ASjX5TpZlufP3JQzb42hmiuXw3fvZh6VyuaNDVhRjqMynEY1rVm6ccmjkh2jMWMs6ZTZiXUZvTkuAay+fdiouoD0rY3F0gYMj1MYHx1d4Jp5P96MVFcB6MhODkem5ADq2dt98+SkjsgHP/SwNGFx+ezXnpNr5xcMa9C2Dr9sP4DlLMAkApScJ7/45o1xYCRFdoDl0YPl8shjDzB+GeZskDmbQWmdktLyHHaVLexLZHEPz8ot1LzDNCVUlQekekeT0Yyg1uAzKNMnaG6IMefnEjaUaDHWAPeefUrzuK12NPa8NpdrzLOcUlD2Bs13DtBAYQNGon++k8XM2OpekwACqHorzn/b2B/UllftNjWfWRW4ylsli9JZc5H5HdoooltiRtXJcc2vzsqBo21y7P4u6dhcLy6yFKFs/BDUXNEzr6tAmI1KsgvLkiE/c20BRS8NFBHA18w8gAx74ziA14E1qo31UFtbiVVuo1Si0JufHJabQPDRmTVgGwD+7qPSiG0o75hxwO7XF+LrFbgKlMmpl8/Ll7/4A4CzFbUezQuZEPeWfGBge3hlDRBrlg995GG5/3fez7XpmiH8mPt94ktY6f/lywBOkeJqYE55iezYs1E2drSTI+4jO3pMgmPYsIYXgY3lgKwW4GSxoeK9dO0m2bZJmkUqZd8uQGYmLKdeeg6r54jc+yAQcFOHXLgyLFdvTDKwWKFrpjNDohnJ0VjQUEvv2AT8xVlgsh/w7MjI1v1bpBUoG2ZPN3N/12j6WGOPS2B1nPE4pPXIDunYswUFt1/CwKnu105LgJvSWNOJ2npFBtROe3ke9R6W4yUVQKgQII2zcAVoxv5rwrY8rjbZhskuqlP2RN2z1MzCyjlQ4SC/VBuigDtZ7MFdriT20XZ531MPSud9m/mpBI07AzTruKWqCYWps07mJsaMr6cAyYM95EoHw7KB65ljDQxjT76GHfbSLHbY/F4HyuvdOzbJvr1bULqyPkkhdXN2OICJeM9yXxgU3UR0I1pfkQR7X4654tCGGhwSUjQ15LC/X5xckrGhBbKBx4F7acCnn3vnNxpGyqvrJVDTwP5EkwDjXVTtlSIaQ8zpFcYem9rmFpw8kvL9L1/mfl3lOrHp5Rt9PvKtK5yGDX3WQmMMCth1bILduEUkgeGrKLHLiFs4crhJjjx6EEtb8tg5H0rsVZw7RRIDyC6yf+EeLr09ixKMcI4A79dxh9jBM8b23VhjY+vsYK2uhpYNBXsshAMEqngnjQX+qoDsfuQDEmQP+sIffk6KkiXy/v/4UWna28RzT0KmL/bKS1/7EfMuTC4yWamogVs7GmlcYtlxBnhpgtDnFl95KU1VKRkZD8rUbBIraOIjaBzoYI969CHsoHe1yOTUpJx6k7NmDXvfNYfM0vUVpHnEjmNDdSArT3/isNz7ax+AgZIpzfxA188nFFAtFWgAoGuJv9uk+/wZ+dPP/Lms86ywc0un3H33Tmyg2wHxo8Q4hMl/9QKUY3IDd4H+q9gWo4CPY/OAizCKz5g88MgG+c0//h16ALzy9b/5B3ntucuSXCMvmDmQpovOBDTNYKlONwbqfBwAPEl54MNt8vE//G3Ju8vlwo/elNPfeZH3ty7HHjsm+97HNbvqDGt4PVe6f/h16bt1WfYe2Cd1NH7NcA/Pv3JWFsnArvNV4J5B8wR23x1tnXLuzFW5fuMWKu8ATWc1RmPHIlEF6MMB3axDrPdz2QCuDmZxo85vqPcYTYQDnE2f+tSH5OhHPybP/82z8p3nnuf5s4RsYYA4zREpnhdyPF90bi6V/eQWZ9fCcvLsCM8L2McDWT8MdC7BAaa3923ZtX8HUQdV8vb1bvaNUeP8sNl8qPX12VB9MXRbpblC92zWq4v9PMX+qkBXv6Z7tboa2Ph6enWZpp8SqW7FWYA99vbgNM0QKbZjniPV2SEWwelDbp3rCW79RZ5dCz9TGIHCCBRGoDAChREojEBhBP6tjkAB3v5bvbOF91UYgcIIFEagMAKFESiMwC80Aq+//rozb7m8z+dNfLLCn36syBJ1rvZjIXnqukz1L2K76QUg2mSVgmUUCz0DMqghpz5VGZ8qGQTeKmyjSJ7FWlmLtvMUSPOoG3/3jx6WQ6hC8rJMsSqBwhabRBRub/3xV+Urf4tikYKviYJZGICbQTmZx64T3YKh3Hz34/8vePuTr69QTD/VctQKBGosRxHSUinV2Lq6zRTZsTG0ohbW7NkkWY8KdtT1Fs0F9ohpQ22pX7gDfLBWXlzG4pCfoRjvothuVitigJ0Z8KjwdhklVghbUCeQ0IUlcSn5hO5iioEo9EKrFOMTmkVqQ42aByZEUYmWyINH90gNOY+9V65LT88sNocUVAErjahBPVzX4twyqucUyq+IYYtqx1I2iX1qCOWsC5Uj1FRcKP78ZT6K7mGyKJcNhSPMzVC03u5VK+csapCAYQVsBa7mKFznFVJpQReImwW2OlEa2mxYCqtlNv/moMCuk0Hfuw0rUxf2qpoxqmpghV86SgqmIJDAJ/4A4Kaxn1Yg+8jxw/LgsbslDuB4+Y2zcvHGgASxWNR5pZDDDYByYKEs2IKmyRPNkuubZa5sIZfuY796SLYevFde+fb35MKFq6ii40ADQBcgKs6vi0WwsQSURgEYNsYjbeRLUmwlV9BDFua2bWX87jbpai+XJQrbb11ZkO6+aVlgLPJA+lIHcK8OW8w6G1CqxMjQszLO93z81wybyxSQJWnqR2HKnIbcRVFmnz91EeC7Jolgk5y/MSOLQIt77q6TwxT6By7MyqlXp+XNIBCbNWNWy19qwjpOGSx0QbPGfNGPn7JN5u9qqfruHFV4q2Bc/64qTkbbsNdWO1u157YpNKeoXELLQQ2Q++j2GuDbRmnb3SzF25pRVQF2sexM8X0+lMIJYNx4/yDZf1h417SKqcQgEkbesnHvmdomK4oqUxm/izzD3IxkURQOPHdVXvri6zKFQj+K9WwsETFAzmf++6fF19BA0XxOur/yLfni90+haiYHEgvVNNbBlcASM/bZVtZ6R6tbutoqyF92oGAGeCdJclsAACAASURBVPeSN7q8yHwlU5Px2bm3Ve699zD3JyJ/8idfkvG5uNxzvF58peXAXJTPgA9VdTZ11WPZDNtgf0ljrRlZT5CbWEKWYbMcfKpBmttaaSxA8Y2F8J2EbPYp4I6CVpezCIWdQyK3R6X3Zg95hwfF2QKEAPjlVldk9HKv3Lw6LEN9Y3LmtX5UmOB27oGb8XIAcczME80u5T+M+2iooZmyLlXMqiKL+ZFHKacAQAG8KtIVIKudsYO9wbAU5yUTNMlEybtVW2pmAko37LsN63Oyq7mfCgw0V9qhSl0UmxbutZU5accOurzKL9UoR71kberrVmM9Xl1TjZKV+cT15MkPjaMqtbA+78BgmkrYexQ2ODWrGvhmxnbapIQTJW9y7rasogyMAJiiwbgM9Y4B7UKahA289AIkF4DPa+JiL9N8azvrdHZmHmiWES85ssm42QCXCaBL84Yq2bt/M90fWOWyh5SjZF6eQe05PAnwzklddR1nTAxVMco8AM/MXBDASiMG20pTLeuP92V35aRrZ5PsePAeiKBXBk6ck29+9S156/VBI+O6mO1t+y6/PPnEg1geW6Sktlp6ry/IX/31D2VlCQW1C2t6GmsSeUDTfYfkmWceoSmERiNcCZIKy1Hge1GhuytbJBNLy7VX35STz5+UZAjwtrFeHvvEM1K6udNwhZgZvylDV66KR/fTFHs51rjDo1hOYyWv80LNXmfDWdwOlo39KM7ZoR0aBrTXrHKaBVRtraDfRdZsEgtbXcNuzd+mIcTJvNUmjByK+FqaG46hXN+xKyC19RWwOzNqZyAlVsxlgSagcUi6b/Sgno6TgYqtNpas8WgWe/2wDC8uoKxN03hSL20tANUkltRYkbtoTCrFnr7YaxdfrZc1WyveStY3czXvQD3PvHJiOa39WU43WeqoznOpCMcH6mHO8MzMuCwAb0ucVQbgHujv58xa437hpoG1+OTMIudLgt8RILO0iPmSl+3b2qWjq5N4hCL5/ssn5MQ3+gCrqO0B5ZrL7iHr102DSwRnixRNQyauIYFCXJtQGvEP9rsdcviuTiNz1rOlnf2T/VKzpHFN4KKZs2Q037wip39whoYB3afNsoKyPEaDRJUvj6qbXG0/7glYRaszxNDgoMxNJlB60miFBbna+e/atV98NCT84OvPS8/FCWk9tFV+HVBZ0UQzC9biy7duyne+9JJcPN/HOnaiet8IEGb9czblOBfr6mqwu96ERXVQTvH8NI4CPAj895Abv3dPh9x11zbmqR0Hhhvy6mvXsXZ3SzGW/SnmVCQclGr47OOPbybDl+aaOpTtWM/nabgyWbxG3j3e52RbB3FCYR4Bzd88cUZuXLgGkCRPl/23FnB8D7m827dtlOXgFJAaW+d6snSZa9OjZEMvTQN0S7EdLpMXf/gWDWCL0rG1XcyNtbitDMky4DrJWannQtKalQbyZrtaqqSzo46tEOibDkv9pg3SjmX3a4NTcuo7L6E4d/DsgXK+pVHqm7fJAnPczvNMOzA8OjcuF95+U2ppEFPnluvXIjLCPaomNuHR40dkhaYMFoDUsk/NTU0BaGPsFR3MyypcFRakp39ElsYUcqJK55wMrliYM+vSUmWVxibOKH5Pksa03/4/PiVu9oQvfekbWCgP8Ozh4/4AhrE0D80T3RBfoyHEKfv2N7LnzMgPXhnmGY45RdOcmUYTL7ETH/5l1tiRo/K3X3peum/NGs0WtTQ1WHU/ZJ7pefvumav7sZ7BdvbQ3Dtf17/rh9FcRSNjwJYQX3WDzADWR2aWZRolu5eGFA8q6lUaLFYj8dtZW8mhSwMzK7/Qg3vhhwojUBiBwggURqAwAoURKIzAv9ERKMDbf6M3tvC2CiNQGIHCCBRGoDAChRH4xUdgauqcKxrtu0vM4d8sdkXv89nW7HPdo9KNXWB4XotXTmCeyAqWoHEog9qJapZrTsGt2tMBGJX1oP+kMAjEs7gpuHlkYmkV4BmQz/zpg7LrEAVg5XjWKoAEUHhxSa5/+m358gvXpAdIEmrw89px8a+jTED1oWqkO4mgfAAf7nzcAaz/X33cUbWpcpjXNfJ7AX0ojTyoQLdgb1hHMdRPpmMRRfU0UCUPTDVrTiEW0DlVR4EyEmTULQZDqMPUMzUCDA2Qd1tO4RS1EJ8KYlRhaAOuOSlAK7yNAAe0yA0zwMbTBUDxo9iNkL05iz2v01DimhlTTColiCpyPhqkEE4+Y1NA9m9qVNqH6mmBvFUUcNyTUorD6J6xigTcQgPjeq2AnriqYSnIByOoelBP5YCEpR6y8spKUYCQr7kSxFrVhCrFIns27ZLEUkJ6ukcAZCFJOrySZNztjjRFcrcB5VVdm86REQswcmDhagOa5KD4moOs9yVvEH1sAwEhWljPaO4mEFT/VCWuLQvIYgwz/DcziGtflQeO7ZadXR3Sf31Y3qKovYbtbgaLYwWZdiPxzix+lIB5sihDKB/jIZuYUKx5UfNtvdeJ6q0VUGmh+LsKVJkHnKIG1kIzwD0VxzY5acfymp9HDaXMq9ILgDKh5gGOu0uT8r4P7ZSOLXUAnlV55cV+OXt5VBZWyRfE2rOtpgRVbrkEmq1Y/x6W4ooiVExXpXXrXimrQQlH1mIuP8H8REFtR87Eveg91Ssnv3EGBahNkmSgzgBvDx3yy/2b62Ti0gpqsxl5fjyOop1mBayGc9hGG4Jg7o02LBgWunem+j9lPatiWBNM37VLVhCu9qoKyG2o+TRDOQ2UZnTEg/jSw783VlTJ8Ro3lpp10rm3Qrxb/IboMWl2AU5RB6mCi+YKE40ZWUBLAmBmigL6gWiIs4EnKOaxGHYWkbsKRMgC4/y5Cgr9KPBcgGO1vwY+Xfvq1+XEP5wDGllleJacXMbg4AN3S9PWOho+ZoGO8ygbJ4HuFN7VypccYz/wRDOXq5q9sndHmbTUoUznfc/PZmTg9qrMkmWpv7OkpIS8W+YTcJSoVHJPV+QmsOrw3Q2Akzq5dX1KZqeCRh5knqYGE/tSGcrhCiwpHcCnKdR4nV1buJdlMj45JEXYhDeTSRqmOSDGGkxHc1JCjml1bRX/ViS3hyj802BRXVOHPSfKdtR5i5NYmZK16sAy3pG1oh6Ligl/zTBjxpBIFjVjzs481UxmrOb1/dm4L0XYh+u+pWtOGxWyWAnr/U0r3GWv0Xuuyi83WeFR8rPVGtoMyFMbZ20EsbK/ONlj1XJc15JajmsjBO0fki5Sm0725BgojveRAIDlgGoOF7m7lhIAL3adgA07TRRJtS/G6tfqRIUHrLar4pu5EkDV3wzYqceOVlKLvCds1hX+AsJLPBZpacWeNoAikxUoKN8y5FcuTA5KZHkBJRrm3qVtRvOKmesuYjyKoKdxYO4UzRfdb/TIrZsz/H4vFseNKiA0LMjnJzkP2JcULNfWk1VdUyRl1cxHric1k+L6SDmO8p5Ym0FeK7T2/7D33uFxnueZ7z0FGJQBBr13AiDYO6nGIqrLslziEjtusp1irx17k3WS3WT3JJuTvo5P4sRer1tiy0WWi6xeSEoUeydBEiR67x0zmAGm7u/5KJ315trdY59r/1oPc9GSSGAw83zv+35fnt9z3/ec8rFbLSut4j0AyBMMBCUM/pu6z6eL3WEdf/kayvoIuZpZeu/Hd+ih3/yQFi6/jAp+jAztIv3kqXPkuc6y/7FiNiv5pgyU3Fux2g6geOwn3zpTex98C8Co0MZPgDVYPQM8f/TFr+nq6+exh8bmmb2778F7yLUmq501NTLcoyayXc1G+/jxIXWRfZ0A5vFtvH+UrsDV0LQBfAYpWOshrK4LAatZfHYbWFgGvLssYxwXCg/Z227UeMuoTOcTy8B4YLiHwRgqH3MFeZ85rPftqi8KOhB74+Y2ZwLm0unLysPTurlxl15+5XW13+xA8YtSExX19CL3F8B5xLJKUXMWF2SpqpzrXV+EinTZUdMn4mRuAnw9wLN8y7ZlLdp93cK3C7h/Wa4zklsshYvVAizNqWad8Byg6HWFxy5pgYgFnzcPeBbFanfcyYNmxQJi3dj0jnC/tHtEpuaW54GyHtVWYCWMTe2Nq+OanTBlPWd3fa5KizmjYyHWJBnsmQUMAEyrlwzqLPLGk6akDzEgwP2khnzu937mMeXfdTtDZJx0nL1uwG1y2Y36eFjtrx9X++Wj2AVjOR3FeYAHkhhnf3kVist9DFlwzq4sL6gCi+Oy4nKuE1AQ1escFuW9I0PYgRMjQO0Lc0qwVPfrtbPHNNixrLZtO/Qbf/wJ8lzJB2aQqf/IS3ruBy8CAbG5AL6WUh9/uYehgAVnKKqhoVkdVyYYKuhkeAjrXPZkw7pCtbRWC9E39/hRdaPSHpk0a/ZCFaDq9KHCrOPesveBzdp+9xoG2QZUvmYTecLrgI/jWuQ5wgYAhofGdP7cOQ12MlAxz2tn4CBBFnUO2bVcRicX1rKPN23fiM10Gc8AMfZZJeu2HHUt94jQEFt5Sv0M5b3wg3atzuU4zyBDKJsruaeXco7ds2+zcqtxUMlGRdpYrMLagDKx3U56Aljqc30ZPnj12WP658evam50RLdvb6WmDJnYANtyvvpnZnH6mFc9rgPbcDUIBPIZyJhkfTLw0M09KDqoD77nLu3fu1YnT53Awt3LGVTDGsFJwpxc2DMjDB6Y7bhZ2c8A2KPks6eA+8OD3JPY63meJb3t7Vv01k99UAMXT2HtP6iGpnV64dBFdVBbjmAH0KeA3F7WQAbPAnfcXq7779/Edbmm7//kEgOGDBJxllQUp3Qvrg37HtmhK92DevyJ49xPKhgmwN7ba7nm7CHOTBuesfuvPTO+CXFtMMccDuzZx841c2wxRww3LjM7sYOOusv145cuaYjP4mUwoR6HiRTPuFNT02NF1Y0P/vT1m1f/dz3Lpl8nXYF0BdIVSFcgXYF0BdIV+D+lAv/7un3/p1Qk/TnSFUhXIF2BdAXSFUhXIF0BKtA//2pBdGrswVRi9pOFefN35rkj7qEzF3T9WJ8WpuOOWnSRBvgStp4rQJgVU5gCGFYsqxZ1Am09J2OULh8NLEATsDCOBXJ/f0r5lV4UuB/RVhp2Kc0CvAAgKGUSNGpP/+VLevI7/WpXgULYZnqwBEwASUB/NGexdE0ZwqPryXfSInSEvr/ILycv9H/6PZZsaa9MIzhB1i02gVkeMlTL87WlkWYrsCcbwGYwJI6a1mLnDJqZcm2RZuo8yh5T3U5PTDgZprk0q4uxgy0qKdUiih/LVbTM1Vw8Ov28Tg5NYbNFnST3c5ZMuhSZhXk0Lf1YLpp9chjVr2WgJlBQ+i17srwaYLGq3n6gEkojywDde9ce1dOMHR0a1WtHzpOluITqJJs8RYOocaDZeiwM361jzz2vF54/pHzyWutr63X+Sjf2ywmsj8n6w/rYwOvEOFmFgMrs1rj+9v/+V2ptbdAr//yUPv83LwLfUZqi4DPFkVXeAfU0V63B76Yxahl/xqDMRtuBigArA1JOc5P37+G/TZFn9TKlijU3Qd80wAHxjjrFagrwBAKaujBMDm02FqYG3Vx8v6XjeoByecCxUuwHfTl56hscp36ooO0d8RrZKLqyADIVRdjuAhFmycoLAXhZPorTxHaj1HWjXsylce8nGzgXZfNt1VhtFteq25Ry2JoGAOrlNJjngHI3UEzNA75pw6quOEdt68mPLMW6tjCot73r7SptRE176AVWoVcb1u9WaVW9POQfx2PA7tUFrjNSQZRRL3zt21hQ95C5mUENC/X2d+3Xji2F6r1yXaePXNazZ2LY0S4rkV2qsIca8NttAJx9lKLRbCo8WwhuJ+j2FuizbEynjuwxQ9txPpdpk10oKVeBX9nUFayqhiK31tdn0VRvUv3OGjJjW8hCNBtk1i9r3BS0q6hSI1gmGyBKsuaWsPienpoCNli2NdCZ/W1AMUR2a25uPowXZSvqqYa6sEpL1ykjrw7bTBvXICt3aRCL72FqkNTsAGqpwzfUfmpencO8Lqq8PAC4Zf5FuZYzcxOonFDVY5nrC2Rpx8Gt5BXno3AC/qFWWsDydgLQtjgF8MnN0+IqzXsU4qUow+qa29SNLe0zj59VErXrmp3NQM4ZzQ1PkdGLDSWv6+VngLJVCCXJYJAgsrSq8hLABWs2BJxhaamkAECT72YdzTmfLQasinKurXBWpRjS+NVfexQBbUqnXzyGffGSSmuz+V0of2klwtF6aoFF+ALqRtRTfdf69exz1zQ0h6I2G8AYsExEBiUojWU/J4B7SZR1djYwcUAzn0sJJDU1ZpT1CspjkMAsernWWGl6sdE2u/BVDpo4Ktxcrq2p2h2ez/qI2p8DB1ZQ6tnecjv28tiw2xcwROPkhZMbbRAhbrATqHvLDp6BE/ZakiEKA66xVcvsZT967dzA7jVrVUtcE/TgymAN+1ETrt3Qqo01zVpXU4dle0q15NEWlKPW9bB2UN0uxlEMQ/mLGBLI5lxzsW6TTOeMd/Xo63/xDZ0H2L//4w/oofsPam58VGePnVA+ltg24jM6OUaOLtmhLRX8bLtPMCzBfxdX1mNnXMB7zFLnqSsMdNzUIKq1gsJS1dY0YDUd01kU9gP9I9SYYZQY5ym5xfc8sFsPv/9BShzUtesdALIFdWCn6mVQYWoKe3gcI8ZwJWhb16a3PbJbx44dQxU5oFrOUeds5pwrZKClsbUGy+xSrFiva+BmD7b1pdigl2sSG3CCSbX77h0aBUIbOK7Ir9MJcjEvkZPt5Sw1OLzg2CxTR36e7dkc1kBGivsia6u00DLMWRNcgxWA4y2lveWVCxUhtsPkf8a5blPjQfVi+zs7RSYuIDSERX8jeZ637c53Mlvr6wupBUpGO++waC4BOk9h63zuyg11YUGcAqjauUCcL3Ulq5e81SRwMCsjrl/7wCPavKtF7WdOaxnVqw0u5TC8UFBEbjLW3ils/VUYw5q6VjlFDAmhuJ2xzx4PqnVdqzx1ZNjzfrgpOcrP6Ykh4OegKrDKzfXlkxs6gTXvBHuFoSes6N2cG/hJcM2XgY1jevmHz2uuJ6jdLQ0qXENuPNm9lRt2cYZxj1jucO4DGRklWljGMwBwZlYNQZTRR8mgDY5P6677H1AmThHzSwze5FaS0YoF/bGLDHG0a4V/92PD6/UydMG91fZGIoIV+JpC3fcelPeov2eWhpzM+fxAFQr1Kvaynz0+r67OTnLmUyigUexSp4py8pZnVnXq+AUGSiJqbtumB969V213cT9IjKrrwnXdvNKvQbJ5J6ljNmrdLFSqvnqGC+ZL1XEWmM01qW/ya+/BtQxwCJcNF58rQ/3YKS9z3mYxHFNEpnwEa/q8/JjuvG+D9r3nPpxNEjrx9DGVltSyl33qws5/jD1g82vLXMdwjIxcBmFmsIfPZ7jFz89dwQI5hzOvEAi/ytmUXJ3XVhS167etxe6bZxJcBLyl1Dk+rbGTL+nMT46o/+q8qmqbtO3OnQwYAdtH+7SdDPSiHXsVIajVx3mSgbNGyjlbuH8wjGf3kJvnjunv//LzOnferZKckFoqc1RXV6kFFPdjC5zxDL/ZIEoE2+ADe7dr/4E9Os31OXbmihY7M1TbsqS/+/pvkwkb0+Nf+jFRBE1qItfc8nB92MdPMUTV0znKwAW53wZeg3OOk0YM2+ihQRwVqF2Ob0Ef/e2H9eC//g31nz6rf/rCN9gXLZpiSGJsaYZBCJSxXMtphiNCxHhUAF4/9Ovkrn/8gF7lZz7z0/PatHubwlitVzMUsOuO7Tp+YUQvvniSc8zLcEiVszeinJ82pJRgWOxnB6fsL+1eHLOBNTt/bbNz9lmcQzHPEn4GIVp3r+eeGtH3nniZYT2LCSgjYgMFMYibaYT7Xz81dvIXeY5Nf226AukKpCuQrkC6AukKpCvwy1KBX7Dd98tSlvTnTFcgXYF0BdIVSFcgXYF0BYSSsxNfy+57o9GezxWXhLcF3FMuswztOks2Io25MIqoEE3jCKAmDFgKAWmXaVpbHqohVsfW1SxcaTQaaDCL0NVokfrHB1XSmKf/8Ne/q/VbWuhz0RB2AXCt4Y/K4tW/elpPfKdL/Ss+BatKaKqtAmHIYkTvu0oDOY7ixwORywBOxj0Gt37+R7r/Fbw1e1NLo8Tf+ZZlbSKsEhSeG2km1mH3CAdxsiy9GUBqYG0clZTlXC4FV1GzRrSAbMWy41qb69SM9aQp+RZQyYQAIZNYEodQPWVgg5lNEz8P2JUBnFnANjZGcz8URIWIdC8bqGi6ygy+xnJYDY4G+b5SgNfmliYnG3Z0bNBRylZUlmjNmiYa8fTPeT+TZBmeOHFOLc00ajes1eISzXvg0P2/+gG99uQP9dSPn1HrmlY11jWRtXpdU1hben3YWaLE8qOUW5iLYTEJ+CN37l2P7FQZgKL91DUdOdSFSpJGME1nF6pBg61xs4Kl8W0ZjS5gEP/mXF+z+XVUt042n+V23lIOWrPTfr+ZBWdfZ/asBp9MuWL5n/b3y9RqFatoHwq3bKwrs3NR8wI8TDGY489WEWDa52QRe97I6DTLWiw2gS5JoJM1Tk0DHQM4xlGwuVM5WOCicHSbRTdaMAhzITaNa+qK1bymBhtJAGfrBoBmpaNS67t0Vu00gJNkNBaW1pOV2UzjF/tTwLvLazAjk1pkcV1D2JGuamJ21lGlFRQXaNO2Lare1sbrQOsMfNCXHTl7Rgt93RoeDen100MansUa+lce0m4UsFM91zV+c0DHTszp9E0USt4SzWMJ6c6IOEbhGXFqYopuGueWH2laXOO3hjEKrPFrSnFscDEzdqwwHdJPg90LCKgFQtdjg7qpqUB33tEKeK5WsgTAZepP4Nj8bFj92GIuzFmtaP6jxp7ls9g1WFxcQokadjKck9TP9q8D/VAcmc2jD6vtNQCXzRuBaBWVQDFAYYZltdJSZxDAh8rKcLvBGlPyxufJmiQn9vv/+C2d+u64MsoC6sJ++O6H79Qnf/sT+tFXvqjBsR5t2rMBZV8+1xmlqOUwzyyT0bgkeIQ2bV0nL5DVTw5rRoWp/nJ0/scv6W//8AcaZZ9lMOjhQnHmBRQUZlQ6inhroMdXFrBn9gDecgBcSwDkIGeI1NSAwre+DviMlXJ1kQrIb/bw+ovLEeDcFMMWS8APP8rcchSnfhwD6pSBzaqbr7OMwhTXyuUKOGprywt2pebIBJ7RK197Rl/94nHsWXMVR92YSCBlY8+YKMu0424XdI5rFENBb0MN5kGNuTKKO9YqgHaODEcHAGBly47iet9a0THOAVv3mdTeftnwiHO+si6c1zHLbFsDKHVTZtnOLy6LkmbtbXaeXHcD6nZUGhSLrzDUwB5xhh7Yh+byaa9pe48kSScb2yI1V3mvC9hOrwKYWYZwBstjdau2voCM3Y06+MA29igq6PP9evkQlqjVjUDRDZwrqJKnhskmHtXITQMxLt174C620Qhw7KbKyVjdtLtGLS1rgG/zjp1zLWDYhYXwLMq02DJrlSGGTgZVJnAgyLLhDnJau+ZuWfVnYW0dBhgmgPJTDEgYIPIzOJKBcvG+h/frnkcf1KnXjup733+KxQv09voA9KwPVHCmCrb1XVBcgsU5n29+Sk1NVY4SdWZ2kExrn9asbeHnxNTT1a3qmmrdceBulTa3qPfkCR1//jjgPkf7H7xTwdCyLpzu1kRfWH29cwpxNQ2aL8zMOTnRtn/NyJy7AGeURy11Fahe/VxfbLwzALbcLGfHo7yHedXW1mCXn8c+WKu22zczKFKtaGe3zqIi7UfNurTk0bFTndwPvNqyrRI7aFNVYy3bWMuZXot7ALmgWDPXsD/msW5+9uXTml4gaxm1chHXM9uUspDDOGsyRi7pfY/u1cZH9ik+N+bkUXuw4c0AlrtM/c9wCLJc/ollPQBYrgLWIY4FWOWGp4edwYI4VvEeviYzFwU+EQkuBi5SyygdseU36+np3n719vbwOW3goYHs7Hzll1U79xw/95wsVKIJBp5CZIF/7/uvMMCyQh7qfm0nizseHSaHeUp3PvJh5RaZstruk5zDvK0LR17Uc089C2g1B4dsrLSbsFEu1PVzF3TxZL/WNeZr/3vWaOuurVoG4Nl80PzIrM4fu4r97jz1bdGdKErdWTgeMJBRgC2vx5urpekIKupZBRdX2WduJ7pAnMdmB15T0sD+8+nI8+d0pX2cvOU63f3IRrWSs+5j2CK5EgfeTuro6+2oRKM4eVdoxU927UBMM4NjDLrk6uG3bdNdb9/LPeaGXnv9unr7QgBv3Ax4pmkjkiELB48psn133b1Be99Bjm9xrhMfcPPikHo7DNqOo65n4CqPARrqn8GeWmFAIRe781wcOsydI5vBg36GZgaHZhnO4X6HhXprbama60pUXBHQEj+jbE2tyut3Y23O8F13t0au9uj65XbuM0FgfrMqWyoV5JrklbYpZ8PDysSpwNZqyogx7zUKMB3p7NflC1d15LUT1IOoAIbtinOjDDEwnMcwTZBDdog6zPD+/AyALEwArytKtHPnZg2NjBFH0KPEuF/vfF+9PvufPqpTP/yhvv2lY6oqrlbL5mbUvtnkqpeypiMa7B9VD8r5ZZTLhbgHJBmOGGddjw1FcbRY5Huies8HHtDWew/o4nGyr2+OaHiYIQocAxLck4Lk1nuXgbdcoymyzQtmgvrE7z6o+z/7iM5+4xu4dEyj2v00AxcJXT18ClUw+d4dM2SbY21cQEazBRnbmctzimOHzDlpTzdvWiPbvdGmMxI8C2bglsDTIdnhiyrGDr6yFJDP+w3hajGBg8ml9l6+0ZT0Hs7VheXSquqHnjvadSz9/2+kK5CuQLoC6QqkK5CuQLoC6Qr8jyvw83f60hVMVyBdgXQF0hVIVyBdgXQFfgkr0N5+rNCdmnx0eWXk39bUrLQWeidQN9x0dZ8ZwW5xwYrFPAAAIABJREFUBYArVHsuBemoh2jwh0yV4IBP/tfoAU0tU6aalWkmastFbD1dGTkanVlULmq7P//8H6ppE037+CT2yjMoOifkpUl37a+O6R/+4Yque/K1gmWiARJTqxlQwD/xlsrMFA/AW4dI/Jy//ufwFghJo92F5axBMjCz/Kg1W+sKtIFmZgC7wyRAzlGB0gA3aLCMkiOIsnN2Ka6lVQAj7ycTWLqePL1G8ggnhhcAjIOOJaOjUAW0+MzPEMiSA4SJAXpNIVuQV4D6KqZJ4s4yALYWkGnqLVO0msWwwV9T0RTkkZ0GcDAr51nsCMsBZ2Gg8cT0GFl7BdTXT/N5guZpPnl7lZqbn9SV3gFAEuocXi8ABSspKnIyIRcWw7wvgHhWUiUoozJRuVi27tjQtGaAdNmpFfJ03TSVG8iWW1HPQIjXAyrSMHbUnaaSpWntyaRhT+09ZulqClpT3f4MvHWUt5YE/Aa8dayT+TP7fJYRl7BGqAFgA8KWzfoG9LVamXI1Ny+Hz7/oZDj6yPErpD6ZZm1Nk3QOxfISlqBm9ZyZhWoysIK6EftbYL+XGoP3wWVYR1qeJJ8nC/VWUZ5H28hD3cqaq0ZR7a3KV0l1jXyVVY6qxlEMY9t5C1hg62grOLqglYtXNDbQp1XydhdRdpqSbxqlrh+VYRn2pYWA0brmGtXtalN2EXmRINUk0PfaoZeUDTSsRLV45FS/vvb4UZrPASfbt4ZMwxTA7+q1Ab18flyTqTJNo2Rz0XD2GRBHBeo21bq9CSCJy6mNrVOa9Cg4V1iLMaAXAlpYMRmoBgKpox815JamfG1vK9GmTahtNzVRL5cuoS5eAsymUArOzIQ1OhIEpgEMue6hiM9RD82j4LIcVCN1di3pd6MUNeWggZKks7YyCZMNsybzURG3tBXp7jtbUH9nAtS4zuzVYr+f/OVJZZNdXVRXDwg0iOtR59HDav/qZd1AjffMiTH9zRd/R/s+9FE994U/18AAAID8RzyGAQUoZ1HGZvPz83058qJgvXPvTtaCwUzLH0bpzfW5fOamnv76BV3qRG2LJW8yEyUyzf0i4HEZymyvwScGMEqLsBhvK0c1iRqXXOXc6kI1rd3A+0Mdi/Upfs/MYLCew9Qe5aFDMlG1QaCwZ551BgxW3YXKYw+yYTkfsIGPAuAyygGZBdQGy+toD9AZYItl+pf/7Am99sINWviAZvZLDGtMsxE1tm5KLhvPSFLPJHAvxc+5fXOD7r2tjcGEhC70rKqnf1iDw8A6piVMzQoW5/wwkAakdkCsZWnbmcoaMVWtnVi292yMxaS0Rtv5ZcdvIge4xpCFs0lNFQ+PCmPlmySb1faGG9WuDzvV0sIs4Cm5p9ipVgEWmgm+tvzcqx0dar8+wn4tVmVjDernZTI8Af1kv1qO6EZyZ7fz3jMAqWdOXQTMDmPbWoSiH1BEjvIiCrwUsMJN1iemrI6CctOOGt3/Dqy097HvuF5x9keK97OMYvnG9SFdPnld3ScWtLA6pkCNgWSpsrwE5WRYZ7qi5OuSt2oDQfgSezkHvKzXBPefB+/dzEBLldqv3lRX16BjV1oEDFqYnQaqcGZxhhjkiq6uwM9t+Cbq2M1WVBVp29YGNTTnq62tTBsP7gDSl+rqs8/q6aef1f6DB7XnwD4HtHd1daj3zIDygazlDNRMTs7r/IkujfWQnwv0i2MRG4mYvbwLi+8sNeDYYHbEo3z+koKAbt+xDlUgkQCJeQUq/KrC3WB2PIy1cB8KPeqEHHyB8yeGZa0n4mKPZQG6c7j/ZGt2MqWnnzqvl569RtxplrbvbME6mbqFZ4GDpVjx1qgXaGUK4Xyslo+i6u8bJZcUsOtKhLQ8MaoqhlbWrCtX0MVwQn2pdt5/gNdi79t9zSwKEqwK7s8pwPUtVwvLb7VxGO7BrAuD35aTa5EBKayWw4tY04/PokweYdgkh4Ecvy6hrOztuaZN6+q43wTUyYDK5OSSRngvQ9izc2QC/wv1O5/7tIpQCv/kn7+q17GTHRlYQqlYhEJzI9b9FVjWX9bMolcHAOde1n5/X5dzz6+uquO+OqbXXrvAHs9WCQM+8ZVJ6pvgnGgmy3SDCu9okSfXFJOWv+4sfq0Mduqn33qWn5PkPM5VLQrnoop8BjfytYQd87nXruok9saxVZ9KUD5v2narppZNn5WXrQCy6Msnu8hn5jmEgaJSXBvyGypUU1WFaptoBAbPTp/pBBAD0ckxHyULOzw9x7NAtu48UKwHHtmmgro16ro6hEL/qHqxhF9mmKecLOAtaxs0w1BWQbn0zsfepVzqM82amJmI6vqNCQ33j5FNbMAWC2PHmpeBD56finAOiDNgkc8/o0B5L9fu/IVeXbkwxNAbWcVkXm+0ISVsmEvK/I4KeoHc6SLO5G077lR2zdpb5Vke5nlklH8NA2tzNX19WE9883XsxjO1/Y57tX3/diUZAAjyTDHb16OzZNeOjC7hOJKtgQmsuH0R1m9ClcUMplGraWIjRoDhwVSY/2bnzzKQxqNaIT/XzbmcMmv0UEB77yvUY5/ch0J4WedPD+s898hLVwcY4vFr2/bNqKL9POvMoJQfs5kXPnM5kDmGU8aoQgusV2B2TbF0195NRCMk9NwzZ1grBcohu9tDLnaKrNk4LgU+BuSCnLdzQFz/FErdTz2gt/zBWzRx8RnWMLm5B9+quc45Pff46wxIXKPGxA2gZPaZY4INu/BsYr/suYXJG8ey3v7Ozt1VlLz2COrmuRQDeezKuT4MixXw3ssrahTjPT7FXlyJcn5bfjV56ji0RAPFRW/7yeGOF3/OR9f0l6UrkK5AugLpCqQrkK5AugK/lBX4+Tt9v5TlSX/odAXSFUhXIF2BdAXSFUhXQDTr2wsXIpMfXly6+ntb1sXLM4Lj7puvXlE3SsJpVFJRMMAKzdwgyrHgCvaLwBWHKBkAMgtEYKcpWcwGzwUQWKSpOUnGWxDbSx8qu7/6+z/UOuwb48l28v/GTN+Dc2yjDv1fT+mpb7+uoUSZZoBmK35TuIQVAGjFaY5HLIOMfNOfZbf/Xxm4PwtvDVZ5ACD2T+ffUQlmWnYk9qw5ZLw11ZBxuqFWlUXY9K2GUOfcsiK2r10l23ZsZAZ16ypIgiw+GnOhFdMb0uDjCdP7Ri5vBBvaLFOQ0mzPxso1RS2iWGRmAyajqH7Ky4pVhYXeJA3wkb4RVEalTt6gvc8wqi5rHHoBRs7356OSw9pxanIOcIjdNCQ7B7KRV4SFIYByYGCU94myikZjFmDF3i8hpShAAk5GZgiFm/mk5gKYA/mFfAZUT6F5mpCAcFPMohpbmJvXYJAGPRC+FJvo9S0oR/j6wQEyZLGi9KC6c/O1ZuW6armx1C8HZUqSn5t4A77aNbAaGYg1C1j7p9XZIIuTz8rfmXXrm9nFPwt7LSPO6mOWxhnA/jyyR3Np+OZioWzgNxoEcNO8ra6rw9qSTM2BGc1gVekl2zNs64O6Z6C6NOWXi9fJ4me5UCPyllG2FaqttUybN1dhc4x1JJbYHV002lGctm7ZpLXbtyoLpUyK98xHA20BcIGJQxdO6viTP3UyhP1VFVh3LjoqJy4yjWh+HmC/0rIEC4GG69eruDrAn7FOUN/cPH5WU9f7VbGmnszhfH3n2yd18uSgyshD3LGjWlu3oCpbnNePyNe92odKC0jnATBZ0Owq1wzBINc0wmfGrtvgGx1s+/dlGtTLAHRT+eZmexSdm1Qxe21NSb7WNfu0dSfKWNS9NUCdVVSGXaiJxme87L0wiusVLKdnsPlGeUWu7eJSlGGLW5DDcp6t/majbUqrBK/5hgsvjelbgNCDwi4LZegkMN8H4G9qLtRtfI4Dt69H6Q0UC0442acFRQ3Kya+hHqjuACSmEk5ZRuZERN/84vc0PorCLSOAwgnwgl1lEuV9nL2djTLSx8+uRPlqebWuMiAj66WFQQJTld7ouOYAgUIUaF2nB/TDn15SaJWsVH8h6mtqlBPHFjuHvWwW7pZj61LLmmIUoWVAQLIaUYZl5xYweOBzhifi5H6CWcgMJesTFWqMkES2BGp0rgNrP7UEXORC3FITc4YBnOQr1Hz/uM4cOYU99wSqzpC2bdvmgI7zx6/pC3/7XzQ/6kXVng8TjgBfDfhYriUQw8lDRFlLBmOSxn9rU6ne+sgerVtHDuhSpi5cuKwjx8+Q8wo4w+o3zNliytekl7PgloT3jazvN7KlnYESTh6D7Oxv3xvq91WGPDIACLaHnL+zoQZA1CIqTxfuAuVFqEArivjeRV53Sdt3NHBWYKuKenodAAxhpSZZN889d5LBkRY+3y4GKSJ67dV2nQIQzS6Esclf5RqToVrqaMUBjNSRDGXL4o3bZ0Z9Hl6ZwxLWrY8+9pD23LdHGQy2uONhzQ/2any8nwEO7iCJYnW2TwOFrmqod1ot5UVq2bJG+x7eq9KWOq0yrHLu9Hm1n53WjZtdDBksOdm9jiW02euyJuub/ZyTBaj0RrFHJi+W64sWFxU2eZMOeTF1HDAHO/zSAj+DHFjbZpELy58bDKuoKlRNNWuE3FIbvujp7SVzuZ/PRxbzbXtUjk395avnFMGae9O6LQxCRHS9vQvL+gnug0EUrz49/MBGVdY1A8ByVLEBgOgnGGC0V33nhsliHSGbm/xyrl8MOFrRVMt9b7c89VVKkjeeImt0AoA3OjUCeAIDpVj7vHEbtomYu8P4Mvw+Vz3YhT+NG0I1ivHW1kpU4qPYckd08J7bxRyRpsfYT6hEx4ZCOnN10BncqAdGVqLAXNtWiVqUoYI8rGw5wwqqALt5lmdrGaam6r51DqS4d4OljJArOLuAwnhVeViX52NJT6g4+4GvxT7XkZQnFtTFen356dd15VyvFmfYi6zV2+/aoM3klw+jtLx+vU9DZFdPemvIWQ3xEhEUkz6UyIXavXMtatsGHB5O6Njxy2pYWw84XU/+aUIvvnJKXtSVto9t0Gc5lFQO98NyVJyMPVH3BU1MTjM4k63f/Dfv1/p338u1nOATrOGfxSiM7V7KyowtcVZG1PnsC3rmey/yZyvAwTYgbqHqyDE3QXt37zAW3JMMBSVQlXYyMJWvnbs2aAOW89llZr27qjGy5QdxSfDn5N+yFyfmIACUz2CYbIThmFkbcMou1tWb/bpyA0dc3vf997XqfR/YhhqXKIRIgZ598ZIOHybfdYk9zXBDdTHDUyh8t25cq7d+cA9nZTZwslvjvJfFaZ6/JlBy8rwRirCXWA+m2sxkaCqKwrkUx4eNjY2am5tlP87xs4kTAGx3dow4Fsp5WEeva6nVmtoSJx7BBkAWGPhiBkzrtm5X+Vps7+2a8vPNScRFxjMYkrWwonNP/Fhf+bMfYUcdV4C9UcRaCRAfcPd92zlTMvXCi0c01BPi/kKW8dKEirBkbmosBXwX6QZDY8MoTePcP11YlmRyf4lxn0mE51TMc4yp3OcXyJxviOnDn3pQdTt2sNBLHQv6154+qW998Smew1YA9WUMDBWw/lgznGE2zGXW8hPsJeHMksewQC6wtLIumyx6vzquz+rUmWmurovnknwGKAyWJogRwJ6cMzRIHXNZM5/5o/fprt+6g73fxXyChwGKVf3nv3sBVfQskQzsBfZM5hvPLs5zjA308MvOGw/v400Vrj3XrPCMZ5MO+ZwzKe6dy7EZJ8PbnDjsHDp27CzpCdmcPXb/yNL43FyyuW39r//ghfPfSP//F+kKpCuQrkC6AukKpCuQrkC6Av/rCqThbXqFpCuQrkC6AukKpCuQrkC6Aj9HBU53n87P97o+lqlLv19dvlyamB5ydxy5oO5LQ6gxzBY5C/tk7CJXUGiGaJCbrTFNVh/AMk5OqzWEPQAYVxZqTzfgKYi6jkbsIl+fiwXlv/+Lz2ntDlI6k4P0Dmlq0hjOwHbvzJ9/Wd98fEA3TTlBoxLtnPJRQK36olrEwti3Soae+Xm+8evngbcpuufWkLPft0DiLbWoCzWtWee5sAisQZHZQoOxHqhUkm8QIKYy1F8BbGNnAAnXr3U5eaohPquX4NiFcFzjNPCTqC8s75DetWJmjclrZwETC7BtLcW+0gNomQeemB1gI0q29a2t2FN36QbWhXQ6seOk2QigMzVHwuAjGZD+bKxr7b0CJ71Yts7TzF4iG89sULNRa2UAhw3uzKNEzUQN4gcc+GmkmjUrPXcyPfMdFdUyubsh7H4tF7aAPzNAMYfS0mBQAKWcD2u/GM36nhmPIoshlD7k2JV4UC3Wqb9n2Gm+ZwALi8iB9FOHyZlpBVEVm1LRZ3aKqI9vweb/Zp1szU0DgaY8TJh60FHn3noEXzVICMgyBYv9035HgK5mnWw2vJmAtBwgt703s4sNoiBeDk3RVPfprjt2Otf9Rnu3bqISSsYYIEDREqLhG8MuNwOldymKsh2tjdpMjU2xuLxKjmtyAtVlubbtXA8Mz9LSENePeuTQwPZSa6g3qjtgRoYpzVBMh1HGHj+qoVNXUVYFlQIQelCn+cgsdpOHSFopfJycyIIyGruYewORs4pWULeVoOwFLtwc1+nnT2qez7pp8w7sI1P6zj8d0vziMuCmWrvvQJk6PKTXXhlUaD6LHMaYllmTZkW+hBVpGHK6QuM5C1AZMQUQzfBMGsDCWtnNz7OM4Tjq3erclPZuXqNtfDZf7oK27t+hnNJcDQz3AwhQKNKY7+9fVR/AcWhiUZNzEc2jNA3zczIAAV7gYwLwZypNs7C2vWHW02GzduV6ZaK4Mx3zCus9ykY36+8ktQqxZ0LAN8sQXovd9n0PbNUBgEcFwwFB7Ic72q8qi3W//sB+ZaOYi7r6YWjUOValy08c1ud+9x8AR36yKMsZBkBty2uWlRarGLvPIgYofKmIbk5Pof4lq7CswVE7jo/1krlZpXse3OfYzv74y0/oyR9eQQEPSAISx3xhVKsJ1m4JYBuLda5SNsMeZsseZTAjCzVvBmvFY+p2+xayJusbAfoNAQYp8tg3KAuTEVSEnGGsyexMsjr9tcovzpeHIZRZsnp92J77y0pAsVwr1Jc//PJP9eoLAB8UvyWQkampCRGPCQw3pTq5tobC2AOmHLYzwWy5XZwVSOW0FF5EEefjHPRpCzadzWvWYr06h4KxgwEX9hSf3Rr/cYZVHHjAb0eh/saxZ2JxZ1iCIYUM9puP13T2nWVMo3i2LGkDpLmcQ6b+9AHRFxjkSDAc0Ni4hv2Up6GxDm3eWqvWtlq9iqV6M+voLW+/VznkbD//3af1/e8cIpcyW3nUYtmGPlDtR/h5QQYDLEM8BhSyOrljHuWyjyxrOISFbgrgtQXb+Xse3a1977wDZbaP/MsVjfSMKz474rgB+BlImZtZ0fHD57AWncBKuYZ9gSo3v5gBAcA66soIqtah7iHVASANlo2NAkKB+zWNdZqfmdLRo6+qND9bGzdtcTLWl4E0c6zxUyfJxB3Dtpj7xzLA2IVV79sevFe/8tBDOoyqdnRphPOQrFyGGCanlzjPGEjhuuTmulVE9uv8fFQjI9OqIeM55eaC4gCxsxllK5C4t2tIiwvkPKOUv//hfdp49x3KwebfbNxd5Jc75JWhgJTBzuVRXXnuZee+WFRQSRZulCzdfvbnmN72Gx/Q+jv2SEvj6rlyFsjL56ysVm1jK4A4yeDFLIrmMc6HRcAz2aRVBerojOrihQsMozSqqbWE99GPyr5FgepqatulKJbDU1iij5OvadHz9+xo1B2PfYwsVt4WimZFl/htsnqmQ7AcZmHz7wAm9k2Me1OE+/LCEi4MZI3OTs4oiKI8izO4gEEhN5MNXoaJcvOLgHxR1M3ZXPsMvX74vM6cuKaRqSxl8vcZnL+rnF2zwN8w58YysJsxHLnIOs5GFRpdnCFTOKk9t3Nu7WngzMvQxUvDZI2PM6jgRsGPXS85p1neKdU2V7Mmq7Flz9Ro/4AqA6jnmxp14tArutY1rtzyWlTEDyqG8r+jv1MlgPnb9t6nyoZNtwYdUvNaGmvXK9/7kdoPX8cxIY/c7nrybPPVzIBSMXsvCVQk9pl7c1Q//v45vfpSp5MB/Mjb79E979vCZ8Kxor1TnZdHNDI45SjTy4HhPmyhI5znsyhvGbdBzVuhC+SZv/hSj8oAph8n6/nOAy06deo865FzYTZL/QwG+Ng4taVF3GcZ0uD9fezXP6SmPUXq6+oig/kWnFyYd+lmH4NdAOoFzuhF8qlXWZ95OX5Uu9iFA3S3oPzNyw9wfwxqGXV6BtcpG8V2gJiBPM7zPBw7oqi53dwvA0XFrO0A9eIMyeC1sFEOMKywbttdZJHv40ipYPBpUn3nn1SS/OLa+g26cPiKvvv485rqXqAGHt3+yO2qX1uny5fIrR2cJE88Q+3905wjWSj2cXoAQt/o7lff0CiDK17y5224grVAzEAg262H7tnC81WGjh+9wtKL6YOffhfwdiPvfUnZPCd5VgI68vXn9cQTTysI8K2urHWea+xZKydznueRKq2GsLfmflyEpfYK+fLNDGTd8e798hS1qe9ot/7ir7+J7TY2/ijobYkXmg04Z2+EKIAU1+7PvvxpNT66AXeM6+pgmOokucRXz08qOsP9HEUzh8D/+1j5pqOIndt29iYtL/6NuAd73jFbZTtvI7hFZPJ9jdQmi4GZybmQOrtHsWJfBocXc8/I0tDkqCoamn77maMdX/w5HrvTX5KuQLoC6QqkK5CuQLoC6Qr80lcgDW9/6ZdAugDpCqQrkK5AugLpCqQr8ItUYGr+1B9lxLt/O9c/W7wycd3debRdPTS+EF449piLKIqmaeiHaaBbz9RUeiZCdYRfUcBo1gr2oNjR0oBcJH9skezFwalZ1bQ16bP//mMoXeoVTQF4jEhg9egKTur83x3Tt751VdfGUZiVVSqCPaqbxrjLGmjAiZ99oPtF4a013wxW2ZtNkImYQp1Wha1qWWWuAr6kKmjktdTU0IzzOgpQA1mL2Ox13cSWk9zNVdS2Eew7J+ZDqCvCwCGgMPDVb3bC2MsaYfGhVs1BSVWMCiQb619TQppSr6wcEIGNcXfngHr6xmjIltEszQeqrNDwm8WGM+iA18LCIt6eWzM0DaNAXcssvZWzdgs6rwBTYqjzwoCSQlSBJaWFwFVy1lDVTvO+jJXm0aBP0Pg1xZrZtRYU56mQLM+52UUHlvrIzTOFrcHl4SD5xdh8mko4mwzJlsZK4A9QNYi9LvmiMeC52SxHTQnLb7OKzuB6rlA/a2pak/NNgJs0i0ferzU3PcD8JADXZ/AR+BQCEtiby+K/7bepWUIobGKmxKPpbPa9/03Fy+e012cx5QMQ1q9HEV1RiCV0WO3nuzU/DeQBkiSAtBmodAuwbmytLNLWhkptaWnWDLmW08tYigLoth+8HVAGxQDaQsRo0tLQRQlmMCO8uOKAPx+K5QJsJleAt3MoBKexchzun9OKN58BA2A5ymQHVlv+Js1bL0DQYGfMrHBzlrVhW51uu22bImS9Hn7yZawfV8khbnNsls+e7NTp8+386Jje9b7t2nnnJsB5LYA5AAxEYddxQ5dOXdcgTftp7EaDgKUVQNkSUCFIIzwK+HP2ktmTZ2AjWpGnO29rVF2ND/tMbJOBOy0bdqhnaFJT5PuleF9LU1NkDa6qA0XYwrzBPHJUgXdJFIe2PksDXmAIdt+NTc6atfxbs6scZk0tYbMbo/YeYIPZQqZYb4sMAViEajjkeFgDAVLKQ0nXtr5ee7aQXVuYwRodx8IYhTzXuQdYt2XL7dqw73bl0ciP8x6e/+cn9fj3TyqCas3lK3JqmgUgKSETNIByuTTgUmt9BWs1F4vnGfX1DbA/asggLVY2f9cAcF3TWqexm7068tMLeukQOZlBQHMZ+xL1v489SKsdJfEKSlpUmpwVpubCa9hxAchiPRYy5FDBgEZza7Xqq/LIq67h52O5DJixLNZR8laDCxFszQEQDEmY9bu9xwzszxvJoM5kn8F/NXKOnMTXr2qY3Msk1uspfsYgWYt9ZEeGgVVuhgGcjGITnAMRYsB8HxmkWQBPU1ivcB0w/Ua1mmDIo5Trw17FljvJdQfDOtm2CQMQ/PqXZ1yKPej8OX9tduFmq237zU8OdDQ87dgDF6Ii5ugh3/aWZXsYxaytqxzySlkBgO9Z1NptKqsN6NCzV1H6zZA/uk4b21rJnJzVyeNkZKM4p4SAIlSHcGdTV/qBsQsLs9jhM2zDX5q9r5/zeSU4BaT06r4DOwGqzViT5/EZyUFl8KW/d5b3BeQCjqYA0zNY6M/Oz6ixtVx33HsHALJS88PtOoLV6Nmz3ZocJoN5YUW1uBTs2b+R11tvju2s/aSKUcMGKsoUHhtyzuZscowhpJpDfXv4lbM6fxZL4+Eoa5jcXlTkuaiu1wLtGoB/fQC2VeqdZVbZrOEYQDHE162wt8we3gyuJ8exaOb65ZK17cGCtZS1sntTCRDcrOmrsJPvkL8yoNsefYiM0mKuIIpqLKD7uD+MY30dXp7Gtphs8goGcjhPA+U1KL7zFBmb1WB7j06g3F6iBu/+2HtUvaFJK5PjOkt28NLoPLatDIqwbiYXyOVFebsIHBof7kbhiy0799rTJy8rH4vbg/fu4DidY26BAaHqCk2N9ii+iK1+y3YVt+4kQ3hUpclpVd3/fj4rEQfDHZzX5K9jhzzH4EFugDxb9srcZEhj5KYvzGGnjoozEgk6dv5x9m8KdSGjTQy4sGfKSUVmDTE7xUBCUmUV/DdDWp2d45yR5FsDEBf5vuGxRQegM+fCbwY+GD4osKx0jowCnBVqiCQoruM988/algpVFNZogXqfOdOuAXJiZ0cZtIjmqGl7sR77D7/DtWWoxsUuwQZ7AXWpvwoVM2tteTFT51CDX708wL10yMl+z8x1YRPMkM6unarBNrgMG163a1nzU5PqvQlAHZ7Tn74EAAAgAElEQVThfWRqbWu9o0auRJnsQ12bQ96xC5ePIayKv/ql53XitWnVYzv93o/u1t1372QwwqOxjjE99/xhjYwP696H79bt+/cqODKKWvci4JSfw++XDx/XiWPTwPVSPfzgLtj4sk6dvkyW6jyK8EL2ohe75AD2xWQxY/lcB0D+yCcfUzg1Q6bvCYXIJCd1F/v5iG50TXD+MtDEY8ocZyQnMed/DFvtsGMtX5ab1Hve81ay14t0reOyRrGsz0OtGmFopzRQTaxFmOeAGa5ZNmsbVwxga4y4iRL2H47TXKMZrbgZoGm5UxV1G3Tj7CGNth/SBz7ysNoefojzyoflNhEM3/8plt1nWPPkezOs5ecM3kV+ME9Aeu1QEPgORN1QB7zGKQU3iYnJKc5OlP4MmqVQt0e4b5QynPLOR+4Cmrt06pmLnD1z2nxbC8Mr+ThBhIC/rbgkNCqIevynTx3irCBGgyzmPIbFIqj4SVlmMKpYtx/crpotO8hLntaXPv8F7b93j+7+zY9qkmzga6i3u25O69iZGwwoMdzE/iph0flQSYeJqqhnb//hVz6jwOYC3cTm+sUfnNLVG2TaMyyVb3ELuJZELerjX8RxvHnuujiv37RSfnPozNT/7ngI2/Z8VdQ0AdsXdKVjiEGpJc5IszEnqoBrUNFY93tPHLr2N7/IM3f6a9MVSFcgXYF0BdIVSFcgXYFf5gqk4e0v89VPf/Z0BdIVSFcgXYF0BdIV+IUrMDZ2PiffH/lTeUbfn+nurAj39an3aI+6zwBwl2h6oVaL0OBdpgE+v4hSCODjRvrjRv4QQ7GXRGWSiVWpAQ+z6Ut5c1HveTSIaiUPJdvn/t07UamsAYqhDnItACpQS6Hkuf5fTuo7X7ukE+QiTgFWiWZUAGgapP1nD3SGsiwr1m3gAlJsarA3Qvv+u894yzbZ2tC3lLfWkDMgkwBwJWiQ5qAgbMZmMIcmdyoaVBkN8VqyZXMLATBOvhkAE9tBU4SkUGBm+fKxp5xT/9gUzUugjGW/orPz09zOJPvTflImwCQbxZ4ftV622WHae0UdugLojGA3PEmGYzhCLWjI1wPgyoGqlsm4jNrJsnIRi/DLoyCAYTkYcsCoqZhNjeJCTRMFgFt+7RL2rqYC8aO4yTIr3Tg2i4DIVYO6qNgCfoAlVsurQMDV2ArKKKyul4LYF2IpaaoSYKnh5jAwO8H7cpEV5zZQi1ptTVM19p2Z2HpiM4ziNm5WglzrBLU2eBtAvbayQo4dQNNRqNBpdmpNPeh0OsrANxueOY6SmCY+gNaqZV+Xg1LIFMcrhChb9rAHUGWoKoT1a9LeB9aLZhmb8mHRbCDYFXTUlG6A9goK6HjUo/xsCgWUy+Hz5/K7hjomsBPO5rVKac6v27pWG+/YpGLgj2U6CnWc/Xz7jPOj3ZqlAR9GQbWAQszrzdHGjetQQmMBSmbpUtco6mjAwDyAGQgzP7tEVuwqdaRiXBdTVLpQgXqAFJn5XsAEyjDyED2ohcY6B7F9dZFNPKGpyBSWitXwJYOPqBs/+DZ5sHtEi8Y7QalHfqqBeqE4SyyFtYr6jU4ysBOohIJnaXgWqBfE9hjoHozQBC9RBfapniwsbKPjKgTcJmjcx2MBmuZujQNnhlD3zc4YyF8lQ3GBDD6DfECX0jzVVJahvAUTBFATs56iBrAB6EuouKIMGQyEPI5VrmWrZqH63bK+Vds2tqn75jVee0S1JfWawSr3Sg8Z2MCvJGvEj2rR5V5AbblZn/x3H9MSaqM//9QXVJ1drQ8DKLqvX+Q6TyqA6mxxMa4f/+iwem+g5Ix6FUMJ5i/0qhQA29JSonf/ygNqAvwdevklRzFeXFamm703gI3Teus73qLanVvZh8uKjizrif/nVX3/R+cVp9HvZg2voh60feQz205TFjLvEEL9tYJiugDlWh7KwHyUZHko2rNQLmcB1QpQoRZVYDWOIq8KK+xmlJxmZR4eAQ6dPc81X3TUuBWVnAm5OVqKkImLPXYOi7gwOwAciGsa2Btln40PrOrCxU71DwK0sKhmvsKxLTX73jj52Vmscx9gxHJbE6hhl7CEn8ESNBfomjA4z2RAlsEEXtsMq+NGvWzFWr4iECnFvsDfls/PuersVay1+fpcQJwdGjmcO0UFSyjAS9SKbXd1bTn1ngPkM4TAGl5B6TgxndB1rGBnWEspzqgyBh4qVEZWLfawg8MMG2CvXFKs1pYN6iC/++bAsAO+M/n5NViDbiZPeRhYeL0dhSnnWRH7zh2bx60goXvu3qSH33sP1yKIy0LQOS+8GTgLJFANzq2qG0XrZYDb9WvdqJqBkG/ZpdJaP5m2k2o/N6he7JMXUR4mVtxqBJTW8d7CqMxtuKMQFXSIfNkg6t5aPteOXdtUA7idmh5Xb/8gQHgFteoMSl4cClDtRjlbwjYaweL3oESuK8Qemd8TIVToZIZnQhjLy8sUwPo8wqCK5RzHcYYYHphWZtLnKLS93LvWNFfpgXs2AP1quRfM6kb/da3bvkX5lRUaGBpRlOGWof4lnTh6lT2HrW15tt77q49qx/423gMDR1k4DeSXc/yT+8l+iY9O6bt//111Tw3pHR98pzZu2abTrxxT/+VuvgaFM2dqD/eWGGu4AMVxORa7AdTkq/zda0euOFay73//vShHMzgXphg4KcYZAAVodFHbH3i3/G13KTY7qPZn/kl1D38AYJ6nkeuX5QP4F2IdPsj1XEXdPY+H7RjAeJ588+mpRcAtiJBzzRcwC3L2CWe1DfOkODfK66qd+4wLD1/SfVFwermHzevSRayRh1c5Xxg44ewitVwBBmnKGXyqZKikpaFYDRttMIosbO4nuSg+vWS1uggxT5lVBXDatYTqF5g/OUbOaT9Z4wvsFW9IWw7coVJsqEM4M1w6e02vPvMadfTo7b/2Du5NO3X+1RNk5/5QWQxT7dywnjo36cyF8+ru72OgB9vo5lrtuH2LNjOgcPbKeR179SKW5W41N9aSa1vMwBODJ5srVLt+3a33wnBD+7Hr+tY/nNA1rHSbN2br7ShODxzcDZwN6PCzhxgWOURW8la9/VcexUp/BMXsTVTINZyLEX3ne89xRkb1KHbojeSPB1Gz2n2ln1zfGcC4Katba+vU293BvTSou99ypw4+tA9QixobdW+CtReMkDndOQJMR30awNGBQaplFmIcS18bmAhw/9uzeSPKWgYbuNdUbyKffnxQHVdvcH2KiFeIsN9ZuzwsJfi+CRTQYyNzAFWGoMhT97KGdrWsUSkW/pc7UPtS+wRn0crQoDbWZupPvvwX8jJUh+afMwirdRxUVrByvvb8VZ072c7926UHPnwv2eFZ+pOPv6DhaZS6PDsthBg6sYxhBiGiEXNY4T7Gc8oqzwDm7lHP8E0553v2dBaRD9jTFySpiQ2ZYD2cX8Hz2ZLySxgMySFHeDbCQMEUa5F7Iqp3LQZUiEXyox97RBtRVo9d79ZnP/hvtJZhrtY7d+n0y68oyTPSgf37uc69ukQWs5ucZTTc3AOwIcEe/sNvvR3Qe69GQgP66Tc6deWU3U9wasB9I48z1jKOE+bO4jyBvPHLcsYZCrFhNBsKsiR6ex5MmB0zNvtm49/cxAACZ9RVcrvbcdxYRPUe47nXyzNLeHacM7jlb7556PLv26n9Cz94p78hXYF0BdIVSFcgXYF0BdIV+CWtQBre/pJe+PTHTlcgXYF0BdIVSFcgXYH//xVILZ0viWQU/m4qfuFDXo1UhUd61HPsqnouT6LYW4VlZStOVuPg7ISCNHwNbqGHxELTjHqxEqYRZzbA1sPyA0BMhbm86NJAd1zl6/P0r//jR7TttloUhv3Y7aHuRI3oW/Co869f1jf/8ZwuAU2nq3OFi6cCQZq7tIlXzCKUJq2bXMlcGuNxmm/JN3LKfvaT2k+Fm/HbmnMAWUvEQ1WUCQTMQY1SUUKjD6hkKq4YDVw/yqYygJE8qJBopGfQ3DTl6yK2whk0rePYAo4PGAAlgxb1YdIsnFF4ZQDCcmh4G3DMwS7PVK3lKJaiQNMY8CAXEBZDobcITBoFsM2jak2Sg7m+sQSb0VqUozQLAQ3zKBxHaMLOY6drANQsHVcBpLAIXvsWII0Dilb4M1M4Wu6swfIcAJBlzMb4wkgYC2Rgbhsqo5aWBqDfgq53ACsBgm5gmwHeEGA9HKE5D0zKID8xQKYnHA21KypNVIEZWBXnA6NjKILMKtkA+K0aAiyxoM3JxH7YLJH5TIbmk0gMYxTaRdM4jOLG6mnXPRRcdKy0ozSOc2hCu1DwGMgsrQDoJlFzcj0Tq6hwvYbl+XqDHGQRe8hU5vJgiYuyFUtlYm/NqxtYZUmbqD5RtGahQCrNwA6aekSo7xQQxqwmcz1h7dvVrD179ji5w9kGIvi/IMrKFRTiHq7ZrKm5sKEsKcBWEiVeHjbFXsvma65UIY19D4B3CbVcz+VO1JjL6uuZAJbEUPRRB9Rx0yvkogLmfWQMlgNZylBsZ9LszuSN5qHYTGG/OkmGcePta7Xvka3Kx/Y7E7Wpp3gtakazFeeCmr2qqSzNchWD0RQ/07IIXSjGkilgCHXAY5ivyQJwTzp1tu8J9vSjBhvn2oBSuBZTS5NULs+5pn3kyd7sXUQFByxfDqJAzQJ8ZWvrnlJt2YNlc36J2tsNukyiRpt07E0TABCv2e2yluxnePASzfZb7uAiVuKF+vjH3kEWYyf20tN8nrcoxL797t89pSMnezQIpIxlYqMMPPzc7/2G3vIplFurI/rn3/tr5KletT26nzUW1qa7N8tfUyFCCPXSn35Jl17rUhsAzgt0PX+xS8PsiYM02Q88sE7jszexDs9UXVm9Xj10Xa+fvK4S9skHPvEhRbHhXPYNqKWiWdMnZ/VXv/tNnR9gb9YAheIAqBUgVWYAUMGeA3D789xYhldjDYuKGRBryyhMnRNYdBcEPE7GosHsOSxd49gnVwNw161rIV/XBeQbByKg7kSFWVxawlrKRuHH/kOhmOL8KAUQJVgDKc6Jhb4hhW+Edf3GqLp7yDKdWOZcYK2hFrW9Y/vDy7of7CNLm++Jsy6XqfcqEDGTM3GBa2cQP5t9k2N5tgxBpDzZnBGAdDi0Wb/HgB1RhhZSWexb1k0SVZ0LZX5NPlCq1IsCGpvptSkgZY6q1lQpc20D7wFr9EXW8o1eoLvlZLp0jZzIl490AB8jWE3Xav1mVMkAu0EytPsHFlAw+rXv4AbnvLh4YQgIteQMj9Q1lGnT1jUan2CA5wbe+fFMjj43CtmA9u+t0/4DdSpDHRkCMHrI4sz0m7oaiM2gyRxuC0PX+tR3Ywi18hznvzSBlfA8Kuk8QG4hmc8TY0GFwwzCkL3bBDStJrfTHTGwiCoRGbGp+cKrS4DyCPmvFeRzt6JoFnauHexLzkjOjKnpGUVYk6spBhO4rjWlGbpvH6C3qVlPHj6tU4cvasvGgHZvRmHcPQa4DJNxi+1zBmAee3HLM/ZwrmcB191+MsC3NOnAQ3cpyGDSqVPHVY2N9ybWh5v73OjIMBcmoFPHUekPr5BFG1JpjQt1/d3aun0DlukDToRAzZ79cpc3OpnfHqycR55+Wl/52pOoV/O1a/ce4BDZruRGD4/ZwAV2/DNxVIxBxxXBrPx3b1untt23kXHeodePvqLtWzarrroGCIttP+dILQMcSwvjqt2OknLr3UrOjOrSj7+uwIYqVKhtWgGck/ypKVSBg1gUD3UPK4wVfwgHhhjr+JazA9nTKDV9QNdsXBHsHpa0c5xrmce9JRc7exv4geixFlGZk6Hd08VZc3OMexGq1/JM3WlrYG8zSmGGrSx/mueAqUCSQSg+e0Y5gNTjAOfJ2RllR1dR4zKcQV54tlkzk69r6mI77yITV9V9/hrvm8GaeUAgk1lxIHh39wguFmS3ci29vNY4Nr3T2G6vX7teO3l+GJuY1quo4duv4p6AS7QfpenmbW28xpLGR6acPVuOarqkFJV+9grgfIPuedtblV2Jslmss4k5vfr4IR174RIDS/z9jjK977F7Vbm5mWG163rh2RMAyiggv4k1aAAPsJ5bq0vnB7EEvsC5nuA1y7Vzj1mTm22wiyGHQY2gKi0tq+AUz9SNGx1kENdo/1v2KJm9rPFzwH/U10tY2i8xJDY2NE5dDNgzYMYwSia28CsMgEQSS0DnGm3e0qIF7L5PnDunXAP7RQVqqK1XgHtYL5a9p04PYcVPfAL7YoFhMAO2tUBKF1mxIc7zHNbaurWNjqJ4ngiFBQrlxb5+zRqffu0TH9GsBztmHjJq6wI4IFQyfGGDIfMKd7VrkuGOsk3bAfAN+tPH/kavHu9UVU01962wsuxmjeqVZAL2PGef/OxBhqTCDJRxnK0m81TFutq0rZVhHbeGRgd51jG1cT6DWEtkQ0fJhN/pDMi0Y72/4AzNMOBC3MZieFZbdrdx9mwkMqFP1y/1sa+IGOCMzMTtYX1LvtramnWhY1onL00BvaOqD2DDzn48+ECl3vkHjyqEA8APv3sU1464Yw9u550zFGef741IDadRyGe3eHv77TL7GH5FuKczJnNLie7YMYc4mwIobuvYp0ky7W8wPMLzZF4BzxeMjCSDyeJ1m7+6Y8fDn/rjP/7jWzYJ6V/pCqQrkK5AugLpCqQrkK5AugI/VwXS8PbnKlP6i9IVSFcgXYF0BdIVSFcgXYH/vgLh8Ey12z34GVdy9P2u+EB1eLJDQ5du6MTznVqeQZkF0EJ0oWkUV0E66hnAEQMQZkdnlp5v5s2a6hUsgVqHP0/61T05pGIA0R//9e+hhGnlh44AWGYd5Zl3iQb5147oP/+nYzq6CGCpqkGviPLNRBmGtOgXpgBxEZr6BvtMifYvfxm0S9IEN3BL6815T3HIQQC4WQ3kKC0gvwyoGKaR7UWBUUQztBRQE8NOeQmVqvmeZtLYXyZMdgQwZjmyfpR7bRsaHNXaHMrNAaz8EvEcx0bQFKZmAZyDWqoYO2NkcoABL83VLJqGYZrCKFnJRltFhWVgoxEgUlcVQLmLhSPAyoNSpadvggZ30FGTuoEmC6ikVlAdW6M9iv1qEhvfWwJXlL80Z01NnI19qVkRh7CvXEVRnIG9bmlxoWOtuQrQNPVsCnWpzxr0WASHeb05mtqmpE3F+YyAYTfwyEDzKgAxSZOXuF2g1y2bao/ZE5sKyMm4xUaWJn4m/7RGv/25Kf9WaECbzXMQZWySbERTz+RgZ1lTU+kouELkgibICi7AtrO2Jo/3kgCoYVsMUBpGgRvCvrMIkFJIRt8K6yiMfW+cS5DEmtqD6siHqiuXjEMfYLy4BMVgWRhAEld315zmzNKXzNSMQhfgLUtraxqdrMzxsRGAEJCY62mqmTK+3xQ0KWBFBTabNUCgIHUY5trGUMyYGmvz7nrVYe2ZQ2boQFe3+k7O69zpDkepFsZ2ecWdpcnwAgAQZMp6LkP9Vo31rxe7ytwsbJ7xpizmtfa/8x0quWsX0KAPsIhNowfbWG8xIBYr3zhKbgfW0jwmexKjUUfdAy2hVgAS+sZer58/N4tvsyIfcr4nCQx3Wx4w77fnZp+CU6jepqf5TNhZq0AXLk+TCTmlGZrmrWX5WkemaTFZuDmsAy/N5XnseSeBeJkhUDnXO7yESpSBAatH3KA++6uA2uYXlTiDCcH5YTXU5NJYbyW/lMGL0JLW1DVreSqpP/mjfwLExRVH0Zpird79rnv16b/4dexZ5/Tsf/xb1JQ9akWB+OAjDyh3XQN7BCCF2nXkxaMa6B3V3t/6Vw5c/MZv/oE6rg1py471AJe4tt7VqtrqUj374+fV08nwQAi7b9TAQZTxMzT6t2wJ6L3336dOoNkT3z8mmLo8ecWseZr2wK7K8kKunbDZztfBg3tUhlJ57EaPjh85qkmyQYtQXJoFtAtFVQWqwJraKmeoZG5+ToND/SgKb5LPCeTY0Eg2LrbK2MQWY/PpIfszxyyUAbqZKHkzyR91JJq82OrAuJbHb3J9sRnHXzZm2drsNbNV9QIy/f5iJ4v4zPOndO30gK5eAHqFyTwGeiTYJ2Zji0G6A9BNgWmWyKx4fhuoRcFp6ABglSJD1Uv+sQ1E2J7yupdVVpzSB997lw4+eKdcZPimlpdQ5rMu2KtlTWt5iww4jHVpEUhka2pqJKJDL7Tr+KudACZypmtWgaFV5JtW6MbNIY0BxEqxA3Wx50OAUAN7c6j4PMDoGmytVzhPMjhDfJ4csrF71Yi97e//wQfUuqVAM1iOD1wnb3QeG+jZKGfjAHm+vWpYU4p9cZkKsos0MYSFMLbaIZScJVgCJywXOLmIJToDK0AnF59zaZ4BFqzHM+tQdnMmmwJu45ZNjopzkTN4nuxZGyrJZJ+Zgu9aR6+zh/1kVGcC2ecA6nH257tQOO5C9fnj7/1QJ86Oorbz6mMf2af99x3US9ibP/XUKayH67BVB/TtXANcatMimbrHXj2GotmvelTzqyhwr7RfVhXZpruw5V2YRRnLOZfPfupnUOIlrukqquZsYG/dGhR56wvki5OF7Ec9i7K7YuNOFW4m45bBC3GP0HyPXnvmrI4euqKlmSWtX9ekyup8MjLl5PBGVgp0o4PhihGUxvy9n1zoz/7lr2jPe96l1772JZ06cV7btgHRLCueM6eN/OgcVKmrBaUqbdvG/W1eg6efxeWBewIvmon6eW4GtTyDKGHg4yIuAm4U45aZ6mYt55Ofaupvs7ePMzCQwKXA7lmZ3LejqMPNhtvMAdwWEMvwzSpDA7PkuC9ivV1dV6n79q4l95Pztp68UVTbNmyS4F4VnppX+4tn9dLhk8Bt1k9mPkp11KQMHbW0VaicfVnD9xeVFKi+oVG1gOYMgL9wKzj+wtOaQyGdzbDGxu1tath1QCFg7Rf+5B81PQawa27TmpoG1lGfbly5ocK1hXrP+x/lTIvp1SOndePSpAZ65tiL7CmGHQI5JcBwn/I4mwuLyPJemXZGuWobG3X7/XeQi06GOc4VSSx/Dz19gmvTi6o5rt/69K+qfkubLr9+BmtnoDAq5dHRYRWT690ERLaBh6tXujl3mlRVmo0Kf0B33r2dAYhinTx1TdMcTskIdWMPzYyNAnwz9d4PPapS4hJeOfGcRm9Io+PTPEdwz2W4I4dBrIoCXAJ4frD8bP6U5ymcNEqBtI1lDDLMczbF1ItF9yCwur5pDUrkFoZrpnXjcpfGb3JGMjhklssuzpVAkQ2SMdzEmZQNFM5k0C4JAd9ExnVLbQ5q16TqtlbigoK6GNvxibFMVL45qIATWr+zVY+88x41kjnrcWHNHQaAp1ik7jJ97d9+R998/IiTM16BU0J2ZkQxnqHyeIbaSoTAAfLJu7Gi/v7jhxlkYQCFsyPJZ8vN86AaLkGVjgMJAzuZGQXO4FsCN4VCILPdS6fZf8ElwDPDF55YJQpiBqeWZxjWIkkWpXxpoIj3ksJSfE7FRXPae9daPmeDXnitR6fbp3A3wAkDGFyWu6w//fInlIOC+0dffl4//cEx1rJY72YDzz31Dbt5Jz/c7r5mQc+zgY2jxVm/CZ617M/sWcbuyZmc/4WFuc4zYgnX/xoq3/YbvFeeDXOwZbc89OmFueSde3c9fnes5qPvefJJy7pI/0pXIF2BdAXSFUhXIF2BdAXSFfgFKpCGt79AsdJfmq5AugLpCqQrkK5AugLpCrxZARpdpM52t6Uiy59KafBtqVh79cpUtzpevaGLL44pvoQRLFmtS8CH+TAqSpjUKiqjBHlrpnCwBpmj7DOFLMDQ5djzAjr9VboOyCmqLtNn/+1HteOu7TS5ARuuOZph48qDUo58+YS+8g/XdGWE5mgR6kw8S918by5qNVNIhqxRiQLU8z+Et2abvMrfk4Fp+YRknfpQ91aRc1lG3l2m2enyy96XC/Cai9rUVKyWt2pgZgWV7iqWwgneR3ApROPOTwMvpnUbm1VZVYUqc17Hjl/FShXAi+VznO6gwWrHCtcgHP9Xi+VqDk3BuYUFGrUzNDFpHNJIXkaFW1ACJMEeMBqcp9FO1iIN1lGa3lk5NNRRdWZg/xozdS3KD1PAGWROpgCmKC6N8K3SYHwzm83grQsFtNnHmuWl2VXHULYlUTkhkFMuMNOuQy72mRlAYoMyprSNomZLApOjUHGzn7WszTB5biY8cQPYzUI30z6PCVF4PTeylExXHl+PZaa9PuoyyyMuxJK2orCQnEOshFHKJZNkXqLsOXD3eu3A7vbazQ7Uf0soherIbc0Fjo9pdAj7xGiWYwE9NDQFCCokB69JgSrU0EByfCOx4QWukuMYBeu7AfU+VLabUE2VB3J1kTzZF5+/jmKNgQBgjRcwnIuSy4tyybJ/k1YHey/An7x8P2pO4C3N3XmygQM0cW2YYGioByWufd5SZWHh27a9lvdQQaMdlS2WsIm+JOqqdo0OTKEgQpGXladxlHhRs7gFNJnC2hTcfn/SAZ0ZmdSUbMgd996vyh2bFFnoZrAgpKwATesosAk4lg38CwIkZ1B7LQCqfICinPwywD5QCqgSKCgC5mPnS5PY8v8yXbNAtVGu9YrKUYuGlm0tDWkWdXAS29EChgPyskv11S+/hHI1imX0Zr33w+uxCc7S0ZdO6vXDpgADEgKYNm2pU6sftRugMRiaRVVovxeA3qivARBBrqWPNdK2cT01IUM5uaB733m/fKUBuNNVuYFmbiBi3+UpXTnUrWMnRzQepfGNheYXvv1Xai1y6dnPf16LrLvq9QFtaluPegmFWWhau/YfVP+JUyjQQ9r1lkc0e+mqvvBHX1FGHJDTVKuyejKKb1uv4ZFumuhmxRnQyy8bBFnAbtOvNW2F2thYqKGemxoZDqq6cg2KvE6dOs92861iaQtsrcwBCOVx/XJ1264dKqwAjAJmg1PTKNzJRyb/uHegm3oCTf3sIJgAACAASURBVFCnFZEbvXHDFpXv2i2km+q9fFUz5KbacbLMXiqrKUJRWqDJORSLC/MqBzD5sarOYv/n1NbIi2VpmDNsoOuiAxxat7ZIZEw7fscOnEeOZjagnGiKYGGMYvHaq9d0/XyvLg4k1TUwBLwtIpcyC4Ud4JeV7kUZF2CdGmBI2P7lmmThAmBW5hlYbfsAlEXkseYVYAFN5vLtAO97HrlbbmoUnptHpTmIwn8GIGh23mTb8nUZuQxLjAxgTcuAxoxHL//kvEa659V6zyZNoozN5MyxXPLDR8/AmjibAdVW85KiKgd6z/G6ASCFj+GB5QQQ0nLMgah2pjz81l1636/dq7GBET37rcPs2UXgZT77elprN1dp3327yRo2G2OgNkMqBdgiZ9c1OZm6fEL+B0mlDSo4AzbkPAN2R/p6Fe6JamiQ2gKJ83KB8tR+DlcCA7bDQNSZGfJOsXCPkO89jvVuWXmFw9On2UMc9GoocWtdBSpC1nZN61atb6vR1PAluaIh3WRgoK8Pi3RcEJDG6wOf/YTW3nFQ7c89oW99/dvauW4jysW4euc7nLzyrZu3OGfHGBAuyOf2ofrvuTnPsM0wP9NUuvV694fu47Nlag4L52zumAncHJLs65Ktd/AR57FmJtOzkDUwGNVllOud7f1OZvGatfVYNJeiGo6SUz3FcMMC8DLmnI+TWN++7zNb9d5P/rpe+u6Tevap17Rv314U2VHW45waq4u1fd92+YB4Cc4VPBB07eRTKl4tA376dRLYO4pltcV8s4woSwb5qCGMDKKALBwMULX6yQy3e1coWugocSOs+wTnuv12MpZNPU5eMybd5HCT+T41xv19UXuwJn7sM29VfnUDLgsL6ifzuZ/szxQ2wFmA3gxU0+3XetRxvZ+z5FYGayzO/ZvpCrvPxhk6MWtrs9f1cx5bRrif+2OUIQ0P90U/9uYGLZtQna5MuPWqZbAOdgEkvYDjGiyKW9XRcVPTEc6og9u0Z3cjKksUzKjxR7sjujYwoNHYLAM0PgWxI/Zj4b8ZJa2PuIShm50MNc1g7dyk3fs2a/euNcDBTJ08cpIc6FHO45h237GBfOx68sMnGMrysw7HdP7cBdXVNjHkVaqe3i7qGNRjj31ASaD5qQvHVNVQzeBGrrr6/it77x0f13le664ZDDAYDHrvvRIg2JtEkeqSLcm25N5LnOqc3CQn9dxzT5xyk1+qnd5cEluusiVZMlWsRoliBztBgARA9N7bYDAzmLnPuyE5im9yf/ckzn8bPggpcDDl3V/Z53vetRbxCr0o1MlEDpEpPjMzRjPJTj30nrs0ON2H1e4l9hSyh1EYL9G4wERSJXtXTkqUhqdqlo0sbJRxzGDPtyYTP7ncM1MjuGRkYjmfzPzG9YS/L8xNaRygXMba3paTrryKVCWlR1RCRnhhUS1uAMO6cvImzWdY47NvrzHeCnG+qK5L1x1379TtQO8N1pU//e0/0Stf6VBokv04EdQqucplDUV6/08/pPd89AAuFWSBY2Me59o+9jen9Y1vv+KorktpxCol0zaIHXYW2eePvO+wam7fr2Wycv/+976hqx0jqHu5NwnSuMW6HLD4BhpA5hfI9SVTPoqCf5H5HsLNIp2s7jT2/QwcUGzfXkUdnEzzwgJ7peWXF5A9XYwV+AoQPTK+qj0Hc1RZU6xL3at6/eysJmgOC9BUtrNK+okPt6jx/v362hNn9ewT12iuwVklc501LNeBt3ZvZ/dqTsOMtfaxcNh/pzCX48z7NZwzkrkfClhmORg9g0zvTOysa2tbGM89OntugnVmA7CexfpNljD3MI1b2p7+6pNn3umYlLhfbgXcCrgVcCvgVsCtgFsBtwL/2xVw4e3/dsncX3Ar4FbArYBbAbcCbgXcCmxWAJDgjUZH2yPxoY97E/3vT4oNlGzMDenMtzt0+dU+1GYoR/1kCJoKEs/kMN/LKwBB4J992yG/A0r59qIESQlgKbqRQ95issawtStANfeTv/BRHbz7dh6AmlVYtXrGsQZN1cCjV/Xob7+o1xawc80lD9ZEQKhHMwBoHL+BO8CkRut+5GszNTJKhhsHc5ZfxmMKUFmlkguXY5anqBnTMzIAnmHe66pzOG8w1GBfqgFArBA5C3SyA2vrKlCzZpMtN6zhISxnyahb4NB1nmzSCIqidbIh7XcN3BqgtqxZg8JBoGoQsEiEGurbFd6RgU2D2HwGDrG9gC0vylUvwMSkGhEL8HXyaMliBBr7LL8TkmSqV1OEmDbEfj9hNpxAHlMpGyeyw3gfB9+mMDWbU7MMTqbuCQ7lI9hLezmktwPKKADFgEG6ATw+7zLKlhVTQmOtGEPBvMb7TkZBs4rKMo/D7iCq3jAWneuoYQMoBP3+ZA7mUQ5zsL+CLXRWdqr8qDR9QKbmhjK996P3q6i2mqzNAXWcOQYYq1Mt2amdV64AJsZUW9OumroygMssQAEYDBBISfNpfZnDW/7MItOSaGQLFVVSsNSx24xzQG6q4DiKwgjWpqmWg1uxR9GlKTIdr2isZ0rHX7yh69dWlI5yOq86ExC1CASjWnyWZGxQzYbRE0DJCHRaQXlq6uUV8voaUIW2Nbeo+8SgzlzuxA6xBlvnbNRq/VzvVN1//1YVoAoaJp/wBnmda2QOhyz7FmkywlXnOqSmeVEvZqAOLMOaE8tW1NoFjW1Kzc7m+izLw8H+RN+wMx+yxZhfDpHvaTmdwIXhKee9JKHAjXEYHkRhbM0JScBV5GBcpzRnjC+iGLfPUYmSML8oGwtkFGRAiygg1AOcOHP8tJOBmppaBJAnz7WhFEvVTAAvkApFUv/1RRoRUEGlbigToFVIPmdWdoLrUejkIBYUoooc3NCLr3XoFNmtdS3AXwB5CMXVu9//drXcXeQ0SSRQRNv4S0rJwS54VN/53W/puWdvahrr6Xd9+gOqD6LCmr6haixnV6Ko5xhTBahdw9ikNuzcoeunO1C4jqgaW9/uU+RUdgxrejSGwm6nGrD+XV1Y5nOGdBsZt8NXB/TVL3wHW2evduxuU0El2ZtYllY2tWLDTH0zijR9/mX90of+GhveJRXVky/K5/Ohpk9mDpUUlgEhUFxja71/V4vqsF+OY6sdAYB6GbtTE8xj5qRZxqZZFi1zIw0w6vdkAtLndP1mj9IBsfc+dBt5hktA8yUFaEhJDnuw/I0qq6FeeZU1jg3tzY4OVKXTCnrTVcYYsrzT+XVyPW2OM/+rarKxDOWUP0pzBZblc/0jwLiLevzxHhTuzKc4ynfWCx/qtNx81OON1eSe5gBWp1FhGrjHzrSqguzRqKNoveWWW9VCZmfPYLcGRm+igCvAsrUG9ScW9ECza5euol61NS0dFd1WbSW/M744oLm+TmWjgL584qYunLymbXfdp3NA9Kuok4NkZXffHAFiZDDisKTHB7W4uJQ1bhG75GkgG1mcqG4X12aw3GZ9Y803mXAGY9HU2RlYTF8HfhO7q1sPYKFbk8c1bVEQK/qNtXHNjU0A7nJQAqYDb1DK+wuYP2YNjj08NfBapi8gNxslaVkVamqzvJ+cUveZc7p8/qr6bk7RdICKGYXoOONkAYgaAQZGAI5+3B/i5g7AnLCcbcuwTPMu6qG379U7f/mXgfsokLFzDU9c1NkXv6/Lp66oJK/Kyd8+39XFfpWp8tJ6HXvtjNYWp3Xbnjay1mlUyV8nF72R9RX3APaIacB0yBwGyBJdnEWdDgitQ4XdtqNWh95+gCYHYH14lezdCWx+UbnmFytQhFp9boQ18SZrW0h52eUs2FgETwPSsY++2TOkqakpZ61NounHcssnJmawlwXAo5bcf/su7di5VWfPXNAR7HurqmpUiio5jGtALgrgrft3qGT3XiWCptZHzXnlqKYu9fPe1lhfJniOdNbDkGMzbc0vpqg1i1pzyPAxNk3pv8E+sbBCkxENDUusKWZ7nMJ6HwFumePDhu01ZntPY8oCdZgiS9lga1FjGeOynEaUMc2NksMN3M+AymfxXoobcCUoq2AtXcROnAxxnALWUfiPjwFn2dfMrt1y3A3GZgLs1rDJjqwC0HhdU3r7Wb+dSGfebzLvrxAFfDq55FFKbCboeUDUGGPmbMc0jUEDuvNwO80ilc5cHuwaw8FiUQtcq77r45qewIGBewbbj1pb67l/mNHMHJni2MtXsx8dOrybeZfM48bUcwWr/IHrNDyl0QRCnjqgOK8wn6aRCZ05fdGpoykw5xfHVVqWTc7xw+xNMb16/FUan9hLWRunsYO4fNly1RexVqeZAWvz+962VxW1RRocp1as5951aoNF8PSUreOsXyhlC7MFkGzSJG4jpy9e5v6IFzMrb+qfyfyKoSaenMBOetWg8ApNKZOi10kf//BBHf7gIfkKUOWnAiYtpgClfcxsyy/N6/jzJ9mPgcFTq7wmEQDsNftvadMv0TTnzfXrb/7gj7RwGWBLk9EqTU+dZJtfA0Cvcs1vAfLefX8jecbzWl8c0o3eTL16tJN9LMI4iqP+DZJ7nartt9Trno++W8lpeaiBx/TEV5/UsacuamU8yOeWWre2aRVXiKGREcD5ojMm2eHIemZZJGs+heaXnNw0vjNpIIlpiYaZSmofYm0YGpxSOte1nsaPGZpTbmkpoGFlr/pHZvSlR89qPmxW6axZaev60AO79I4HbtGTz7+m7xzrJhs4rBruC1j0nXsjayg05xJrjrFvuyk1d4Nkfu7nhi+Cct9AvzXO+bCsTgKcF1XkoF7OpHYxdZy+gQU9YwD3jhWUzIsRLOhLyr+76/a9H/nsZ/+JT+N+uRVwK+BWwK2AWwG3Am4F3Ar8Ryrgwtv/SNXc33Er4FbArYBbAbcCbgXcCrxRAQ66klajN9p88Zmf8Hlm3uNNGiiJjPTp9Ldf0/kzvUCmXA7Sfag7zDo0pNUI6hoOyQze2gmxZd86FsocQJpbbFKcfw9jRRvhQBi73wC2gu/575/SA/ce5GDzOlGggC1sZn3hoAa+d05/9XsnUODOaoWD5yh2jzGAYbrZjVom678jdjD7wSQgbSZqmxKUH5koGRcAk3GUo0EsX7MygVAcsC5D4pIAPrwrDhGxMAymYJUH5MxMRhVVygE+maFkpQ30jHOI3kXu3xyH2mahmgLsXRP6IQfIGrhFqOxk1NpBtylG4IY8JxAWVGngi7fsHJhHDA5zYJiBwiOJg+wIn2fVDhXNN5UMz03UbQo8AK39z2C1oyglB9Ys/jhotINuy5iNcWgcwfrRntjUVZa/6+U5E/w8zOePcQDsZLnxHTe1ib1ZHutDGRTlPYWAUSGsj1M4NMfxU14Oy1OB7Nk5qSicSng8yixgpxcYmplERt0tu9V+962oVU2RtaGJq1c48O7THT/zCWx3ybski3VpfpxD70K7QlrovqyjL59X044H1HoAi1ef5SHb5+MkHitig6AbjBkPYyeBensdW855bF1LqtuwKEYBxmdOtvy/4X7+fU3B5gf4XeyIhbppJaRn//pb+va3OlBzo6ome9NAt2UOO+pbgLPVaQP4GUUlOoMl6ypqngjq4AashfcBtyau9evVE+c51EWlTV081GxLbak++T/erppbDyg+PamLR54Dqixq775DZIf2qAuL4nEyDZN47jTyVbftqdJtd7crQCZlIjmHnGNTKQPdAWyXTp0n1zChnPQS1FIh9QAURrCQXbHcWa55GICejoqwhtdM9qPEovYRxo4pcePMqQh5wB6zqkY9mpbpA94UqLmlEiWTBwX4LIfSMe04fFDTV67rr//wUbL4PLyfYmD6QbVv31SknX/9op5/AWUl2Z179zWQuVmrLXuageTkZo4O6SwqpaOvnNfILPPXmwHoDXDYvqhf+bXPaM878pDTY+SJ2tqD8jspYDAMFebFQf3+T/2ZrvTHlNnUpPycVb3jvlYAaz71Ib8W6FXCGMgsL1JmSalOHD1FhvAoqq87OBhf07OPP6+p8TUsTKuVmQ9MIvuyDuUziwNQ+BjjAItrIHKYsTEFwC8uydNtb3tYZU3bmKlhJea69d0/fUbPvwJUAdDFUXYmowLzMpfSeJ9rjKs0gwKourJpNMgh07VtV5sa6opRgwJzGeejKPR6OjtptLCs6iLWFZTCw9Oo426Qy1mgRz74gHJQ/HqZGBFUwCFAQgTiHqgqU3pxiTNe4uEJzZE7eeX1S9pA+OkBjCVjNZ2ajnqLpoR8LHhzS4tRhTOHgzQkxLEMPzugHzz5quaGsMReT8HydElh4HTQLN2xc87MKkCxv4KqCxtR8nHzS1iryGntuXpDrc1bVVRcpt7+YdS7g9Rng0zWZL3/Iw9pa3uV+q9cxbr6OqBnVX00mLz94Xt18PZmDXQdd9T4RQDEc2euavgmMAXL4TkyIstQP88srmNdGiFDdBZYEXDyZW0ezWD5ngx0JcCUNRnHAyezkjWGOqwuzykn2696rJHvONyq3QfqVNKUznxDWUmDxhLqwgiQbHSUXHSu5+gAdvNXUEjeZF2in8UUqix6jgIujQzfhpZi3fu2Awo2eTUx0q8iVJoYKGD926cugNLscgxogiofa3snT93WbRpXoqx1YHDAWi7ZoWnkfXqwVW3Wjve+A/tjMot9payVqEFfeEZf+vMvqjS/XLfe2k7NwzoNkLlOlvQyqvzGxkJUnPXsAcxX4L1ZzY+MTAJDY9gzo8CnWSeBCn8Ve21TD+/ay5yn6WJ+eQYAmKP0olQsjwdZh8kBLalCUV5PvnIBymzqNjWsKHA2LacIYMp+gvr21Gtn1Q+YLkTFtx8IXt9QAEBdUFdfv5Pjm55U7djNWq7v00++joIxW/c91KoUrqMFOafQXFLRvlvJgGIjiwPnTpLd+gOsjbFlbm5zlOurrDNs306WrgdVcE52Ps0fIHrgdxgXC7PGjqGoLi0vB54V0WhEBuv4LOsklvaslQZ5ozQGGbgOEWQaxUJ+aQnojgUzImfcFDJo3qkAxNKugrJybnEeEEaDSFaaYzc+j/OEz6yXGT/mwDCLw0SM3zVoW4AaPpM1zcNFjqzRzIXFdxL7TG11laoBZIuT06pry1dNe4FyG+vkoeFqfnRWzz1/Rj1948yBFAB4n7NnV9fmAlSx1mW93MA1I2o581jsLpH9G0TFmYQNdn19uQ7sq3XU+b1Y41v2a0F+gUpKgsBC5v9aip559nk+RwhQTpYzEQlZZOguTId19VK3U5MM3oPXF1Ujau79+3czclP0+vET1JqmoeRc8oDJMR4y3/8w9sLSPXdtV9v2CrLJVzULkF0ma3zqBspyFOYRGgAKcwO4HZSrGgX2SjQJcDvC+jnAe2BWsD831dQ5DguXu8hhR0kdYb/Ix8V4d1OB7sBxYCew0re3lWucRdNYLjuyNVfMsecT50ATkJf9fQkV+8RVmmX6V3XuZB/zcVrF2HzvYi8I4JyxZfteBfJptIiSm35pWN/6ygt66eUB3FSwc67I1u2HqvXIw7vZrpv0l5//ik6zfhSXBpn35LkzNtIA6x/8mZ9QSW2bzp0/oeee+p5usMalhApU1exRdXU9e9UEeyhzmJqvsI/7iBMwy+g4a0oyjQV+FLeWSRtlHG/QyOHH6WIeyLtII0oW/xYhTqOhwq9PvGcH83ZD3336onpYR3JwQliJTahxa4beeQ8uAID2p4+eJZobFwb2hAwaMTbM9ptGPVPeWuSE3Zc66luexxr2UrgPM+WttcSl0XRnDix+GolKaCgrwPFiFTvpV169qN5enCqIFkhn/IxMTrJHlH175513/cRnP/s31p3nfrkVcCvgVsCtgFsBtwJuBdwK/Acr4MLb/2Dh3F9zK+BWwK2AWwG3Am4F3Aq8WQEDuIr274p75z8ej3f9XJK6FQYgnH/+uq6cHtMSB9peYJbHDqo3sjj4xerX1CgcklkmrIEqmKdCKEkCAEQ/YHKNw1Af4GWGDNlgnlcf+szDOvjQbg4+FzlIW3fUqRuAm8mnLuuxv3xeR8+uaIZMz3mAhncjIj9qOK+FtL759eZdnwFSVIlp3hUUG5nKyzIFZiqqibADNNc5tA9gcbiCQsmHdSAGweahzAFvxMmtNeWtwdssVKABlLgJQMUKeY6jIwvY3ZLzygGx5cvFAcyYBW8CVA72DdqaWtZAbQxVmI8DbQcymBQYSOEx5SwPiXKQbD/zYQNqMNYAZgTYl8RBeSoA1pSxZm9s0NcUtgaWvdQDH0gnU9aAsB1EOrW1nM2UVUASaZlAq1S+7TUMnoRQTq3zPJt2ytgzozSMAgZXUdPGQ1gXAk9MkZmDMnBrfVBbG/LJHS0G2KxoYnJMBw7tV82ercDYCQ491zRHxqQPONJ432GloE4SuXCcbAJ0lpVaRj4qGGaFXFgTQweDADWj1WMX1XX0oqpu+bgyUN+aVerq4qiTYehJ5AMlA1jUWj6uHZ0auIzqzJGjPJdf7bfvVhrqZ0aNprCqHAGqJaXsVQaKo8jymG6ev6hjz53Q9X5y8IoL+fwcBANqfdRmw4I0ef0k3sziHLh3agXoANxjHKRmUN+kZbLzvDq0t8GBsIPkdlbzPg7uP6AwqtiZXBSWwLQN4BOjGhiBvTIZisdeP6vO8yNAiTUgFwpb6hfMjWvfwRbt3Neo5KwiDpcZ4yiU08MLuopiqwu45+EgfWEuTF7iPPmZUeqT5TQFzJG3GGfslVVmAUC4llY8YI01CIRQ+9q0C3GQvwjIM+W4j4zXhvoKNTUVa8ehFuVUNWDRvKiz33lCiyibfBPZANURpdUUqe1QDQfz5WTmbujrX35OfT1h7d3fqPd84D7qjc3qyXOoOec0OdwJQC3T1LJfJy+glJtbA4Qm6yMffp/ufQ+qTpR0ik1qA2jmy6kHqlcpaXlQL/yvv9Y3/rlHKyVlyiiJ6JF3bUdlVaqTp7vlB+LsaKpXaX0NisuAvvHok+TKDujw3YdQ+yar48RpMqjJQ80gN5osyrzqCpVyWH4BQHnl/KiqC5qUwjwdGx/Alp1851SyZ/PylFVZjDrTp3e/d7tWr6/qV3/j79QzhmI+CxCUkVBZbrK2NQMRmbsLZIn2oHKemsb6HDiVzJhMyiATtjhXATorwtiWpzNeAuQcm9rTQzPB6DjZsQDC3IpiasIakpPATrtOmfxbhlnCAlKm15dZA8LK5Rp6KjKVxjow23lRV4+dA1LS2JFexvNzTaEsmZUtym1plYc1KO6ZYUzOYifK3AEubSyiCpwmy3VsWt3XerDNHUfJl6Wu3kFtYClbgbIzhxzaECqwhTnUZcxtyy3tvHoda2RsUnn9WeDrDNagjduz9a6H96i9vFI3AOsXLg7pxdfJ40V19r4PHSZr1E+zyjR5yFtReuboq4D+EJCrbdd2pRdm6Bo5opeujDg2q2bPng1UigGgQuRSm1WwqQ4XWfuWyeIO0hSRRwNMWnJMtVX5qFUbdMuuUgW5NjcGrmH5Oo9K1gPoSpd3zaMlbKMrmiqVkZXuWCtfO9GpBRoPyssL5Gc9SbAnpJPvmUWTTQl5qJ6sCl0/16F18rK31Tdy/cI68tJ59WAlvEpWdoj8VMdxATWdl9+Nsj5vkB8exL49C0VtfZ5HzVXp2nv7IUXJHc4sqGA8J+nkky/qb//4URom4nrnuw+rqaUKW911nTtBA8rNLn38Uw+peXcFUOi61pxscC+5reRb8vgFgGVqIMvZb+YAqwZvywDtw6Nj2HGPsj7kk3maqRLUwwWsjWFvilLJEz60byf5yzmaIof7Wncf0GcG61bpBmtpmP0ngfK3ANXhbftr1dZWqnxg7xzj4oVXT2j22irztxpgKj366Atq39WkX/2jn1R89gZCblSw8+SNljfIn12imZ6bOvvKUceavBYr5SWU5d2oqq0RKEBzSBqNBOmA0uzMApTnSyhogeo0kZiqemurdNvhQ6y9Hp05d01nOm6w/9haY9fY6r3uuAZ4sP1fwaI2zvoWC2yoOC9dTXy2+spSXDSmNAQAnwcIx1hvNxJLALg4Kn/szLGDz85A2UnzUD/q8VmzQ6dBpLIcEIbbQhWq1Dyg2CXm0FpkUbt2tqmlvFgp7P1pNKB4UDXbVhNC1Xr6yGWUnWfUe404AcZmagC3BNZoP3b3qdlcFDZmP81gKcko7WkQAwnSwEEMQEqYn0VV3YjdPQ4GXmtuYjzj3kwzl0e19SWqqazSCy8cA0Be0579e1iPyK+n2agXuD9NZniONQfgqmAK/waautKYA/1kOy/SlLNBhvwczQ9dV0ew3uUeAFC+ey95ysDnnDwfecEobYmZmCNP+sZL/ZpFrVzKvtvWWqo9d25TMfm7r5y9pNdxgphnrJmVuVmG5wYzNDszocS1GNnAMWee77u9Wi0tjDfuUZLqgNpF29gzCrlHKLDQW24tWGcSfBPpEBcqcNw8EthIe9eAoNNxXTp2VS89flr1Tayj/8fPy1tBoxR7DiEK2OWf1zpW/aee7tbfYpPceXNde/Y16Rd/7WNYt8f153/6NV3vGWANT1cBWbBh7qkmgNXW7FKDCn0JWDzUO6IonzfAvVZuk1nZ52mchoAlFLvWbLHOgDbnCK8pXGl2SeJ+J9Wf6tjGJ7ifGWNOxrkfMlVubXWBasvzaF4ZUyGREm1A7snZZV2+tkxWNI1sANqCUu4VDhRqYWYNS3JU+sB6iwdIZs8NMF+jXtZNa3QD3P7Q19huy7i1cmI9aLwzx4YA78EaLOyWraIuCKBvYe++oc7uQRTD5kmQQ3MX458Gu9rmpscb2nZ86jf+8B8W3f9fglsBtwJuBdwKuBVwK+BWwK3Af64CLrz9z9XP/W23Am4F3Aq4FXAr4FbArYBTAQAupPRmCyqPP48lLtzu8bzuiQyP6rVHX9OV4+QBpuQrBdXSCoqKObLwohzG+fx+xKQJbPxQ10SxFebAPQXlih2ucaLGgZrXycRb4lAzjuL14z/7x4ozyQAAIABJREFUQb3zffejNiQjMD7IARsqltiQIs9P6tHfOKpXRgBggJoVQB1xbw78jBqkMw9as9rluHaDA7sAEDCZ16hCUZOFAijGQXAY9Yv9G5pgoCqqXQ5wN1CucVLoANR1wKjZlNrfN78Bso7NngFUlKIOSPUC0wgS5BjQrB/XALAGWg1OG8R1YKqTfeucmzv/x/5wIO5mDR07WOeE0NS69jPLA+a1TXVkf7cfbvA89nvOw+zvju/05rOZLbO9hgP6nFcwq2Zqbdlt1NtrNs78z5S89m2PMitle90UswdEuRWZW1YROY0f+PhduoV82uIyYBDK20RaMdmQOep57QiKnWtq3dNOriJZfIDKydc69cLrx3X3Bz+kgtotVNryKlHMUvso0Hayr0eLUzNAmRplNbYrbj7Ii1c0dOqi5jcKtOXQreSqRnT9By/re199WnPr2AGT+3j/Q+8gRzZdVy5dkD+P68ZYGelEWesrUW0bWaKBJY1Nd6uvr0sxDlFDWE8GLJsXqDI4tKh5lIHpALnw8hSHtVg+my2oQXHG2TKgLRAKobq2jE1AaATFGaqzZBQ2FYCi+x5o1pbWapSuAMRscvywe430XdLl/jFdu9pP3fxqaqhzDnlfBSAtLydpBfCJjHzT2pqahsjSDGYGVY1lcWYugAeG0MLhfkN1MfCP5gTsMo888z11XcL62QcExmLUcicTQJApFFuzgM44Y9UPoLQRkcT7NMvvGIokD0CFM2xAT4j8vSAwnqYI8p/zKvJ0oL1de9pbsWHGZhOb4/seuYfcw1xNY1v92F9+R5euRpVe0aD73t6KVeyGzh6fwDJ0kuzmBhomplBDDaoEZewOFMh11a068tgxPfnESQ3NoAJF6eona/CuA/v00c/chr25WX5bViDZy4BFD1BwufOSvvwr/6DTr2NRzuH9vodKdNsd2F0C/5NRKFoucC5Qbpm8xC//4zM6/nKfSoqy1LKVfEgygi1T1Eem5iQ2xkHUTFmAkTEUzUuoQK2hwhT2Ya6dh2u2tIhFJWq81MI0Newu1YMfu9vJhv7OH38dMH1Mi0CLGABnS2OFPvnII6qowJYTODuPjefE8IyuXR5SN6qyGSxUs/NRxBYko3Qs1s4dW4ALaerr7dXodSyVZ4AdAKEUlPnDKP8sj7a1HQh3sF1tW5odpeXcNOq4KxedMVbRUuLkTBKkrUEA7Nj1SU2j0BrHYt3UY8lpuQDKfGyEW1UGIMoqpq5kNMu75MCVjRivh6XyyvikprBfTo3kkql6TmdOXEJ5loEVajGwmPGVu6YCclTXAFj9XaO2gqEKzFIO6sWbqNpMIWsg9WMfuVuVALVXj55HvTpDzvMCwz5FRdiQTpNzHMzL1H6u6ff/4ohzDT74qXdpYGwYC2UU5WS2rqJ6t6aaBOA2m3UzE7cDg21LZDQXAQBLSlJUVZ2l/DygCUrQkuJiVKdZDmDu65+kwSHHWYMsO7egIEdBckvLGmnIQZG+gbo4vjFK3eYZ1xDJAHPb5hAruCnsbSVPrC9iMzyt2SGaCAaB2Nbgg1K1OK9aXV39eubMNc1j8ZualsHyaXbwrJ0+P7X2OM4PEZ6HCE7VFvkBtHervBWQnpOtGLbTR596SaePkqU8xRqTzHsHjJfkZLCuTAGqV/Xpn3s3ADmgzmvXaLBAJUq27uIioD4MOEsJoKQsJvOVLGxA6Qo2sEnJ5EFjRxtITqi9tUI1qGTzANYh4NKCWfdiNb5z705y0gt1E4V7BzUeRDkaQkGcTx6vB4pr63wJitHSCpo5aD4oJge+vrkJYHRdT33jgqoYM37g47NHjlHPVP3e7/yUSlrTyL2d1WDfJI0w2EdjvNBz7ToWzYvYkG9nXfLp4sVL1NT2KxwoAGYBs73H7WEduLaCHf7k7Ahzzqdbb7N86DIaB2bUieqz9zq1YK3LysJGHHcJHxncyzhUrNC4Ybm1y3z+GAtcDo0kmTwmF2CdydydJo90CZXkMvM0I42IAqCamU4YvI3hduE3S2R+MDuL8haIlk2dMlgHjcq2NTOvaLIaB3BvECVQXlZChqmH7G4y5VHPL9IYlbQcxyVhSFePM64HsY3OorkqlszzxRjX5LCTMz3NGh/H+nuD142hnEzLIUOd9xFOrLPeE0mNwtkXpmED6JrHe04jbzqf6+9Pnsc2Px3l9x6dwSnhyDPHsJWv1MHb9jPffbrSRbMBDSDVJZUqxXrelwpYLcgDxg/qJHUvyivDcj2g2Yl5wPgE9zvryixM1e4dbVqetnpyxwEYDKEenUbZn5YS17YdxAq04EqQjQ0y9z+j06s6ceo6StMw1r1+DVHPAWySI8s0AbFPHGC+3ffRQ9ryQJuythQpNN6j9eFJcofrpaI2LfQRgzDGnM0soomCCAKUzwkfTVo4GXijrDWM0YRl12PtH2e/mrl8UuePXVBFcaua7nxEvqI6RWg42Nhgz7PmOfawJ/7k7/TkV85rcpx55mEdy0G9ynXDpAKnBI+qyEqvBkznZmTpKlnSPYztZZpcYowzPqKSF5jjRahjA7g5MBYtVznMOj1NY19omXHCvE3C7SSQQcMcY2FxeVVrjL3UUWyhuYg+1pC7DlTpMx+8F1UuquDBq4xdYhss2iGnSsdP3aRxaxLr8hYtcv9lrhgJ9qgcrrsf+/oNnitEk4NlkqfSLLBG04c1vcXeaCZMBrhbU0DUsr7Za4PUyIfTQzV7Ypy1dIVGnONck1kgf4rPYiKIwFhbSpRWV75+78GD9//0Z//BQrvdL7cCbgXcCrgVcCvgVsCtgFuB/2QFXHj7nyyg++tuBdwKuBVwK+BWwK2AW4E3K+AocPlKJEZfjEdfPeTdGPZGp7FeffwEeYIcTAYqsAfkIBer1TBw0zLzYlioxs2qkYMyUxl6fIA0YBX8lMNCO9TzoFb0a5oD75XQin7zd35F97/3EHBhjEzIEaXGAXlJOYqcHdY3fu1xvXiSPEhsKic5OPRw2Btc59DN1Fc8d8QgDmfWqVigJqH+MuviVD+gE8howCPBQTZP7ABRA6kOvHXizxLkZG7CVSOmdoBtQNbskA30xjkcdnisk29rIMvUxKgwgEwG3DZ/zZ5o89+d77cMmx8qPviZF1hsSll7vD3K60DjzUc7ShDn+e3f7K2ZctZqtQlt7WvztTdtqe3XzDzaHm8/e/N57HGmZHHULA7StjdPnXitVA7FK1EU33M/uZDvx3Yxx6MeYMGuww/ynEEOeDlQ7gMgPfl1QDD5qACB3IYtmrs5zCHzotoP369ocoYGUV7HydYb6+/XHNmDY4P96GUTagYobttzULn12DkuD+jZrz2lp7Dlbdldp3c/tE3DZMxexmY2lIoqDkVraVEleXb9KOBOGGVGHViL/Wk+dqYLKGZntRAac9ROhQWFatpWo+176tS8s1p+YMLX/5Hnfu6a/ICVJNR3GeT9eQD3ZmnrRRm4TG5uRVVQn/z0h4DVBeo7d15f/+IRDfUsOTbPbQfr1dhUDuibcdTKddgX7yIT0Isq1sOYW8BisvdGl65ewKbxyiTXByAHALOD4QXyVrMAcY5Imu8Yyu1M1LoZpv7DojOXg/kde3fQwODDCvgFPf3UKRRnpVh2AzRQFi1zuL20FELZt4yd5jLj1/oZyOo1+21HGYQaCQUcQnCsQQMohjk1B7ilZDPmGONBxkEdiuOiojTshHOxT94O6KlmUk1r6OhzqFt79dqrExxaR/XzP/sRMoS92Ce/oDkyOZvIfzxA3mPDPmyIsQUeOX5BX/vbx8mJnNZyHBABMB0BBtWWVuiRj+3SHe/cp/KKesCb1QVaJJwiYwD7k536q196kmu/pMrDJXrk1+9SfXYZUGuOsRhXNorT4ZEJvfZCt2P9W19b5SjI57FlTs/MBRYmUDdOU/85bG+xKGbOpqEqtQYEWiuwr/QpjTFoFsuzs4A8QFZ2ZQ4Wyge1/fBt6j3yA33+d7+o0RlsfAMo7KD6hVj5prDG1NeX6fDBnajO47racRlgEFcxCudqfs5ZPuqxbOXVouxDST/WM6jrHTf12msnyXacA/Yzf1gqUtPSUYZnq7TK7Kob1NJYRR6x2VnTCAKUSqaJJL8iXxm1WNeyrsSwhe05fUWXL9zQOA0SyyhMp4YARihMMxhvZeTXNgHd22/bo2SUgj6zjTXG5sxQltYEzSpY/E6ePasj3zqhI0/2kIkcVGF7KlnMBeTZknWM48D87KwDwUq4/nHm9EAvlrPeDd1373bt3tMEeLTxjLoXwPWDl06jjARi8B4MyBVVFCpyA0CDTfcdb7sVNeiYrlwd1Aj5oPGNDJo7WIOgGkGaaYqB5V66BwLkO+/F1vihD75HmQ3l2hjp1RIA0QvlSUU9b2C4pwdwPQ0wQW1rdt+paQFll5WSLboLMAN8mxjEvndW7VvKqWepplFqmvtBSTXWsLmFfH4yZWfH9M1/+FsA+QTWteVA1xAgD3B150OAxZt69DvHNYllaZDM1yiK7BBQ1lY344AWSW35wX7mZglNRO/76L3ac+9Oxti0QvMhrIv5nvPolZcvOVAmk7zOGmoxiSV6MkDuME0sniT77LgtAIFGRsY2m4P4LDbhMoBUS6x3HdcHye4mS3aDQUSGbWlRuu7FNn1ne6UGeI9jNwewrQU6ogjNITM1TlPODO4Ew6ia4blcF4AtQHltEbjurCFYkTPhl0PzQCyv2rdt4/Ol68j3zgKzVsm7rif/eJbaTulXfuGdjP0mmjWWNdA9qskx9kzGhCmii1GvZtIsMYqrgYHnrKxcZ72PAbij7MeLXC8fkKqytlJbtjaprb0ee/9FHTvdpZdfPIs6OIzSNov1iWaYII1EKBeXWGNXUXeHcQFYs8YXc3Y39wKsis3yNoYa3TbyuXGUnoB2uzlIxbWgCMv0vPxcB8qHqdU64DBOo1Mae096kLxzALON3wVAvP0ZIJM+k/GZzjoXZ1+N0HSTzmMVyKW5ZV1JQOdU1syDt2JDfKBZ6SjDtTGoJRoLFmhSmLg5qTEA5jKZ4ks4HAxhETxlNvmW526GuIzRKPM5P2sDCJ6OrT1uFyh3C1BrV5RlUnMcBuq36DzrxNGjx53rfdttt6gGiDs6NaoLp6+yt6VhTV5Nkw7zh3H2LazfzwGUSwpQi1sTGnbAfp43xnzZyx5SVVWla+e7cA+YJFeZsUwDmRfV6YOffpsasbq3Bo7o3Lwuo3TuONtDBjixDlEAO/cz02PzmgPObrAn7dlXjwvCNlXceQAaDhylWSuZ8bnaNYSCd0phPtfS6IJWsBlOkEftpwmpvnWLslvKAc3YPKMCdjq/cL2w/NcETRQJuzebDenY4y8plazewupm5TIPU/ObWBvZQz1jWrh2RiePvKgzx7pYz+Y0w1qdSS5tjOzpKK4eeRkRPXhPnT72W79Jc5FP//j5L+h7L5zSKrVI4v0lr2Ndn0zTB1EXRYxnGwNjrFuz1hzCPcYG4zKIstiH8jZC7daYHAFee0sNa8VysiZRIJcCoe/FHaOtPaCtb9+p2fFhvfjkU9iiP6C+GyGdw1J9DZeNHsbACg1OZp3utwY29lG7T1rDAttLboRZI5v9t91U2X1XjL/72efo2uC/bR3HXQNYXMKYbWlu1CnUzt9//CRri1+FhRWOkj0eW0vklRae2X77tkOf/exjVlT3y62AWwG3Am4F3Aq4FXAr4Fbgx1ABF97+GIroPoVbAbcCbgXcCrgVcCvgVuCtFTCIG1sdfSqxceHtyWlXFJ25qpNPnFM3KrzVFW6/UDaGUJzMolAydZH9zwGcdoIKZIBgOgqIhNke823WdZEwuXlA14mlOX36v31A7//kA/AQbDxROkaTyFDj8fELi3rmt4/osecH1JmLCoTXSYPW+gyGAmnWgTYxaJc3itSGw2c7pHO0tpa3y7dl75kCc9POeFP5agf0Fs9r9pRm8Wzq1ySg55sg1B4Te0M5+yb0tT8tgxafaHuGN0DqJrR1lK+OHfK/INsfQlVKE+dA3L4sy/ZN0Gv/vfmcprJ9A9S+AYSdnFo7dHzjAtjz2+GkkynMlzHdN2Gz/bcDpQ3umlUzrxHDNnkDVZovxfIFjTElawsWtLt2V3NYPKGhoT6sZFtQaP6kdhw8zAMGdfXUcSwIz3Kw6kVtElGI58nhOo1Pz3MYnsLB+Crqrk4FzKwxO0t5ZM7mYP/Zuq1e5eSyLgMIzR5xarBTHed6tRAOqK6lVlVlScoip7W2pFaLqJmvdwN9+7s5kyaHlozB4aE1ZQPVbrvjNo1j6dvX1cXBMFa28+RdzqHmay/VHdjzFjWi9kVBdPaVLj3+T51a4tA7vQplJsrbDeCTDwjoQXlr9pUF7Tn6xIcfVMu2aseeeeHMRb302CmdOt0rLwfvpWXYAlsjAYe8RcCwajJAQ3FUssnpWPtmo1jbQD1LxuJV7CQ5yMaXE+jMoTggxIH/wAfLE44y3oKA2Zxs4IdlIqPi8ZF/uYTl8QRWkEuL2GeinJxDERrham5gn+uMAew8OV3mevp5vhiwFvDM88ZDZpfN37nAlh/sS+eaZ1Hv4nxlYw2Zzs9LgMVpaVEdBNq1HdrGcxWQvToibxpnyxzQL3UP6+t/+zSqL59jBdo/MIYt55Luuv8ebX3nA4pOdqm341X13+jT8uQKCjOg9IpfF7onUXQCHVHXZRSJ7Ml6bdmyXQcO7MbKEhVSBiACKVLCk6rVo5f0d7/4qCap0z2//Q4VA9EtW7i4EOhYQGMGDRkr80moDYsZp2GUjf2aIZN1eHgJIBVGtQcM9qyRD4rKEF6TzThKTzcVuUet27eQmViiZ548rld+cBHbcjJnUcXWNjSouJZrPTeu4YtYDvd6NB3JR30b59pNY4WajTI0nYN8wBAZrCWoFvcd2KP9WFuvrs5hDXvKyTasIKe4qKAWtVa+ZlD+DWDrOjZAPingIYW57UX1NoYabmB8ysmQDAL8ylBsl1WVoD7NQQ2bp5SsFBW3lGL9y5vnA5hiPwFYTHBtEzQ7nHv8uxrAJndmcoG5Zda1xWQ15iuBjXBVW6vKm7YquxgFndmMByb4k2sHaFlDEfvkn39Pr337hiIl6WrdgYU5lufzZFBPTE4BENdRAqLuJr/XYGOAtdDyultaK1WJ5WvfzUFUzx7HQrlvaIFcWYAnz50B+Lq1vklTsxMoSbFjBy5OAJoNKq6xBi8to9ADQmUCQG8/3KxH3nsLFsF8NlSLSQBZL0q6KLVbAX4l0+RgdtaJNa+ukuN68nVywZm3ZpHqZ57kpgSZpx5NoLicWQDIlmSrvanWgXoDs1Oo2laBuy1q27qV/N8wkKgDNSmKV5opmlgvtrQ1amZ2BiA55YDOqeFFgAywBSWsWdXPkVkeAcDAXFFaZitgtraAykB4Tg8+fABr8TZsf4cVTMkEji2Qg0ru58VhXe4cR/EXBNr4aKJYQIWbrK1bAD+o9LKDhdQNK2zAmin2HMWgUUvW02mAV9/4KltIjHmEpTTNLqXYY1eRx9lCBqhB0pWFeQUBkcHMTFwlsP0HrM6vpjuZpSuo0H0WQo7iOifLSp+qSdTemG2zbhSxZrLXcT3TAJxmY3xzZJDrRU4ta0FkbVEf++h9fM51B0qFyOKNrMZwHDDb/E2Qb6raFbJUM1D2Li2SpYwKdB2Vs+Wi5xVlaueunarBajeTOl26fJ25eB1QvoDd9zoAEovZcARHgiLmQ0DLOBzcHJ2j7iHcCiwTlFrwJ9up5qn5IurJdVTJSeyXXqzDS5lvacDnhQSK0HTLs0WRbfbg7HeBQJqjUA6wzi1z/WZRNkecOeJz1M0+VLmm4PWYXS5Kcx+QMYVx6UsE6PPyA40XaajZ0HtRij/yUx9jNZx25okvYfuvuWMwAGiosKaWBKBt+dwVHX/+gjpOjWqENW2Y5oE1ohKycjZQ4KIYZX5EqeHs5BzrVBEKfNwHsIcfHpph/E5oBEeRMqzTG8naXcMy+tjRDo2PzpBz3KqDd+3VOvcQTzz9om70jGPDXMR1oLGEfTqXfO0gjQ7bdm5hqqdg78u8H5lSaUGumportffAdhUcbuM+aI29rVs3OvtR6S9pYmxFWSmMEZo9LqAgTWV+vf+eHbr9jiYV7KySr9rvWJGj6WXXLJGX7Nxrz76ugZ5r5LsuAIqrgeWFGp2Y0dkL3Ywhmg1qy1ROs0ghP89njhZwv2Q53AlqnRCW75pTIryo0fNndePCNTLJh1C8lqmuaQtK8kqVNxYpiTU8ThPC4MXz+sZfvEym7yh3UKwjISyWsabety9Dn/n8H0LFy/Xsl7+qL/zVU5qa5JrQyJJIiWkXr1mck04DHk1Kc1PyEJQcyEcZnF5IVnAnTT40ozA+YLSooKUH7zuoW99brCvkY3/5yx2aG2CNSazorkdK9RO/9wmn8W/kyk2tTvt0/GgPatxl9Q+NOTDaT+SFZRJbrq0pbO0eyBrsEk7cBJ/buVNzbpA27wsZW17GW8AaotiD8wkpLi5pxNp7XKcGJlBBzzGOc1ln2RNpIqlv3PJKIrPmnscee4wZ4H65FXAr4FbArYBbAbcCbgXcCvy4KuDC2x9XJd3ncSvgVsCtgFsBtwJuBdwKvKUCQMJgIjb5zXjs9INJKecUHR/SscdOq/csuWEcSoc5QJxEvRfmqHUDAJvg8Nu7AXABbkQsO8xUo2YXzAG6LwpQRXoY5ZBtfH5WyeS53f3QHfrkz3waWLCg5OgIjx0DPqAkvSk9+X99S688Q54lwKIfm8EEMMtv1sleU/yGTC/BwR2HuwC2OAe7zuEuYNZiaY2RmJL1DbnsG2pZdG+O4srRujoA9A0hrXMwGAc4O//GD03FYQeDjnKW0+I3rYw3xbOb4HbzjPDfgLf28vb6bxwlbkLezcduPt7smN98jk3t7Y/CW7N03uCzWuatB7iaQNlsp5KbEJr/fkM5nMxhb4odYgLRDQokG1jiMXZwucHBeX5WVDubc9SGajCBhfGVjnGNkeUaR0S4weN9QF5TRRkYDmCfin8rSimzz5SjJOQIlL8vKys9oJrCalSEXtStOSrBAnRtccJRO1eUB7FvXeWAGiCOKmhsrBdgjJUj6p0IgHxiehIYt6Ff+/VPqPmO2zV06bxOvngUCJusqnJUikCxlMIsrY+GdeLZCzrbMaBwGiqzbXYYXq3m0iYUwqf1vefPaxFgEEzN3LSQ5uA/iQNZPgLjAfXX2pJayYm96/A+te/eJe/ckr705W9hFbsKoCS3lM9jiXizqNOmOLRNy1xDJZuh2ooKNZKzl0V+8WDPhLouD/OYdSyMM1HVYZHMWF5hvKYzzlZpTDBVGn9FzeTFsruUg+wxVKWLqBjTsbaNagqIu4zabW4FqBJBwQb88mG5u4GFpBMrjTzdQ9ZrEuM1h4xiH58F41OsHfkcwNpJVO0+Dqlzs3Ic68/sYBJqI6+276vTbqx9/dkbqHU9ChZVOJmgpvCevXhU3/3CV5iD9Rxw5zjqvwzAY11LBe9nVEnRMdVgVVoIiLzY0QWk2NDFywCMiTUtWHYwOdZe3ktuTpGqq/J07z1NuuVgm1LJ50xQYy/BkWd//2V9+WsvqOWhdpW3UEtgVwu2oNVAh/Q0EqxXAdejXl1AZbZsOb94b06MoZpbAL4BStMz/CiIi4CH1BI1aiGWtmlkUTaigjJIdvzYJfX3TAPmDR7xfMCN4aVJ/cJP3qlKrt+jf/86mZmMc0BqNLhCs4UdzNsc55Cetae4OF0VwLUSLDXtmoTX54FYgNuifNTWjWq/FSUccNPUn/F1VIRz0wqPjGqRrMvRsTVNoG6cA+ZNLZC7CuBK4Rpk81wl6RWKGDlMj6uA5y9DhZtFFqRZtprC3U+oZxzF6QqAITTL+1rGtpbxEGFNGZyZVyd5yIvYc1aUtGlL8xas21dUt2WbqrdVcJ2xIe3u0WOf+6ZePcuaCHwyG9sw19Syu2MArsbGWhXjYrCOd25kHSCKGr6MLNFbDzXznud1/uJNTU7FeI0kfofc0PVV6lCmT73nHl2+DOA6ecqxIE44Ck1TVwLlWAMSrG85QN6Gukzsh/doz8Fm6mJWz8BHQNw6KsxQBHXqKArBSUDu5AZAGevdC53Mh1XAGGsGYz7Ft6oF4GKqZZJiZZrKmlUKSApgQzo1nax+1K1LZDL7sZVFZK21pUVsWDOUj223J5l1jkacEPnRQ8Bbf1omeb24KfBYc5dfWycbFIC4hqLPhxo5xTKIWZs9NHsUkg394DsPqBnVXjC4BKBd1bUrNJHMJdQ7sKw+GgeWqFcICGW5x3fe0ao7DtViUR5ivQK2AhTXaQKxtd7JMGfNWgNWzwBv59dY/1FIz5PVvoo6MMgasxsngG1N5LquLlFPn5q3NGBpXaTu6300r1zD3tUygwGWWLdmZHh1++283r07nNo//+QLWDdPqKQQqM0aYLmw4bUVoFuN+kYHUDXT6hEn+xRL+v0HalVZlQGQJTgXVb7NswhxACWlwLn8TM0BojebgFgvGKdRwJOHhpVMGiK27d+CArRMPTx/R8c1rMInqGMAZTt7Eg4WgVQAF4rrRizfy0rIFp2eVueNCdaIFYVY26y5Kk6mbZy6m8x5CUvaNAB/GrCypi5fldjEW7760qLtt7hgABinpiwnnjU2PVOlpT72J0AYoNjm9BpQH5rngPE1y6ollzjV8qcZz6lYyCexbmfhnlBflOt8ppGxMTKgWX8eJpsYS+KMkmbWOPPPN7tkyxQw5wlzmlhGLT5BRveCVsmw/t6Xn9bTz3VrcS2L60M2MmPotjubUNEX62Z/L2NjDZhbTg1RvVrzAuv7+Dj7F0+Zh5LZXBC6u8g9nca6HdvkLdsaHAXyOdayMIrgHNwX4rg95KDuTUWJX16WraKSIhomxnX5BtdyMaxi6OSOvU06ePcerRRgi9yDVfmJy9igM49DYNQpMoJRgi7ExrPOAAAgAElEQVQC0mdnJ3XwULl+/v/8gALU1TyMYzS3JDyZKIt9WC+vaLYb0Mp1tDqtprEfoQpPTs1WN3vUiRNdGhpYYN6sAZD5EMyjjPRUbW9p1o6WFpWXlCi3shBlNntc5gp7JA0c3BssDEyq6wzNF109fIZy7X/Xg/LX1DmuI9ajtNZ/Vd0dnbp+oUtBrJHLaZbKwuWg8Z476JxIVt+rp/Wlv3he50+tkHPO/UF6inZUR9VM840vOqMUb1i79+9T1e69GmHd+5vPPcr9GXvXDpwIdpFTXknWdimq7FJcHwZW9Mf/6wX1nlghUzmgn/2dw6q/i2Yz1sDkRLFOHTmlv/vcN7CoTuVeiHWFa5qamsJcp1nkjXsW5/7MmrKAt7Zg2P1SkvMD7p24uFw6mgq87E8osPMy2PPzdZP83jPnWTNDXlVg+7/BOhtl7JVV17247777H/7MZz6LJ4P75VbArYBbAbcCbgXcCrgVcCvw46yAC29/nNV0n8utgFsBtwJuBdwKuBVwK/CvAW72Rmz8i16df8ST1K2l4Q6d+2afushAi62ncBCboxXsAufJRDWlmNdjNrOobDlU3gBCerCrs9wzUxlaZmsM9axlkK0CEpZQ7dz39vv007/6fiUHAbtebAQ9c+h/yMIDUlz+re/rK09c0/m8JC16s8jARXmWFFE4KaTkUIajOPUAME2BaKDYQalmR+wc6jm0k0NJU89uglyvRfr+8OtfbiEtNzbuHAxv/uyt1sR2dvzWr7f+21vh7b88xrDtpgrkzSxbU1/a16ZidjPf1jjum5m2Dth1XnjzWd5U/yZxYO0F0EWNyrzxb3ZA+eZzeTnU9tvnt+fmYyahJDSFqB+gO0z+XkZqSHfe0qi79jRoHRVez0UgQw+Hx8l+DoKDHBiTPEo+YCbwbXmRLNIJcoY55I1iTxgEXrXvayH/lQNy1F5lmWUodBcA7dgP5qQAAn1qQMG1664DimBf+drTp3X9IgfD5I+ajWgaqsMUvE6bWku199A+NdzxoBIAQq9vTT0nXtSz33hCORyotu0sU2EZ+YjpqNKWfTr/5IDOdF0gQzeM/W2V3vPAfUQiD+gP/vir6kXAmZNXSM4o0BOVsVnjBsnC9CylAa/I2+TzMERUUZujqkZsmbuuarCTHDxUfF4OkTcAC6ZQjpGFl5eFTTPPlQBe+pLm1N5eBaTOw1Z4SoOD2I8CGyvryriSYXINx+VZRV2KvW2SPxM4TW4h1r/5eYx1s7YtQfmETfUzzx1XAIWyKchmFhaBXRHmwSbMXwUOrQPZ07FGzs1MIncPGFIK8ADCLmIve/FSP5bVaxoAlqGzww46giI4SUXkjRYVBzlIz0KNWqK8ehTVKK6CNDTMobDKKCxQID6roeee0BPfvcl4yVQKOar2+jHseRu3VAMxslAOFjN3pIunL2iwd0lzM16dPHZNQyHUcpkBB/zbnCXaV/fesVUPvHefkvIAbrCFXNRVC52L+q1PfQ4A59P2B9udnEfLlW1uzVUN6tkV8hu//cWTZM/OqBQwlAywDjNuUhyFO8gUUBaPA4aAR81b6lXDZ+jt6ULZ1s8Bfz6Wlwknv9UO3T0cqOeh6nvXBx5Ww731mu88pS//4Xd1/UoMu2evVlKAXdh6x2geSfaaQnOd50gAKlAvotzlAql9e50aaQwYGetz7J3f9sDbiY7cCsiAbIfHASTdwFaAg80B1Nx+VNhJAKYY2Y1Do1i0jk0DeCbxK03D8pocYgBeRVOFSsk9jXuwayUX2wvk3LKtTq27tsuLmjC+uKLVsRnYwSKgIMNRQI+hiL165joWuKgV/UAq1rHRWey3gUQ7bi3V7UCmiaFuvfrUsH7wXAcK8A1U3/nyAjgXI4u8XpG2ArrXY2SsLqNQJ/dzGVjatqMW691M9fYN8z5XgJzUGyVngvXCrGnvv6ONzz6hCxcuKwMlszU7rJJFGQPeJrCyN9PqZFS8gWAcq9p2Hbh1m6M2r2up5v2vc216NTEe0vkzN3Tt0hgDOEAdV1HlAbiAvlkoz72sW+klMexoy1VRh3oQJeL44DgKQ+YJg/6lH5wlT3RGBaW5KD1RSbN25wHAIrOAOuBZGvavC6g05wC0q4BKL7miMVTdBmiSgKprjBnnM/O+QX+ORayZGiQDM2uzfTp851bVbi1XamZUS7MLunljkJUwnbondPLcDXJfLbucLFsaMfbva9Adt9dqBrvmCWyuo9Aqs0q1hTUda9cNNpA5YLgpRleBjjEsbzEkwOZ5XUXAu/YtlaoqJVs2y6+GrQ3Y0FaxpmTo1Etn9BwZqv0jrMGRNdajBJngmXoAsLzzrp3y4FrQ/fwr1OIYWac5qACxLJ+eQfU7o7qaXZoGQJ67OsDrep0s4sqaTO3GnnkVNWTMADq1MWWhNbKkpDL2gaKrqAQNxHtReUdRJ+fnF6iorIh9eJlrNgHgxQaZbpBloPnyCha87MsB1snsXPJLc1MA9owdmqEuX72uyzRMRK1ZgrETouvDXDAyubblAZ/ycoPKw1Y7j7Fq9tDD07OoiIHHC+Tcs9+EAb3TqM1XVqJYMedg140alOaKjEyyrrG3H0KJPADgXKWRZY5WH7N4DrLfpPCnqZP9rMk1jQHdd/d2NVU3qetcl15/tQPVsUd19dvU2JquOPAyj0z24sYG9nofea40hvF+CbTl/9GEEZ9RmLXn9e9c0FPfPik+klZQFLe1l+jet+8hUiFGQ9A5xyp6+44abMlD6jhzyWnMyEEabVtzzOYr9s0eH5bUNGKs0gjkBbROjqygLo2S8ZsJP6ZxChX7Onvg7l2tKiwtVsfVLvWh4EwPZrLXJqOgTlZ6nl+jLBbLNA9trDFYWf+R8dLsQNMI1yNtaY2mlzTd//HdanxkL/c7NATFeW2a3oYAnke+i/r1fKeaSlELkxeflZuhMHv1+OCELp6/QW78qAZQrSax7olM3xh7WkpOKlnQ60ql+SeDMWFBD7nZUW3dn62D99NsU19Es0mBgvmNqK+5bjOjGrt8yYHGGSXVSsouocmgEDtsoDjzYfHGKUWXZqlRAZCY/GFUxWkotSMzazr9Up9eea5Pr58dpDkrXU07NrS1uUJZ/lUaaIK6/yMfURIRBxO4ekzfvKQiohXyapuUhA26uWRYTDOrNBbe4/r8b35fV5/u1dYWv37xT96hQpoPlsN+HXu2gyzeH2h6hGYS7tmKisrZR2gI4/O92bgWwdbZGtnSaDpb514hbm4cjr2K3RNRAzzxzXUgmXBeaxTKy8+jqcqrH7xyiftOFPEp+axn7M/8bkVl9fff9e4Pf/x9n/7luX99t+f+l1sBtwJuBdwKuBVwK+BWwK3Aj6MCLrz9cVTRfQ63Am4F3Aq4FXAr4FbArcC/UwFT4Mbj4/+Y8Fz5oDydSowO68Kzp3X6lW6gLEpbDivXOTxcAwisYxULzwKSAWrNXtROC1GuIZ7inBxQAkFK4mDNsnBD5Aua7eOh+/bqvZ/5JKoMbGYTQxxmYvdnjBKb1+N/9Zi++o0bGg4FNZ+CCoMzy2QO+KMoWkx14uSRchiccKxn+QKOmnuyw27fUKn+y8fahKjO1w/VrybUBaqaIvbf+PxeA9Bv+fn/H3hrShbDsU6u7RuKWXuKH+bm/qvXeUMF/COvvQmGN3N1zTLVLJwN6vqAZ2/N3DX7XUSgHLpTe04l4xxeWun8HOJ6yTX0UKOqmnwd2tus2qIMTY2OYI2IvSh2r0HsOu1ANSNjA1tG1ESokJKAYzfImZueXlZla7OWyHldA5L7gI9THNwbhMtAccMVR12HpSb5rwduuVX7D+7nWqBenOh1lNYZ6dkKYRXZeWkAVXCuJsIoAzloLq3KUU4qqsq+fufQPwiESXiXGRMB7C2xZPZn6cqVTl3D7tMsGFsbq9UAPHz5pQ691oUdMYe5gZwM59pmZ1gWZgKQn+JA07ABQsbC4uqCjUQAEMfE8Jk4J8ap/mRHRRYDvPqTM1VPzmkyr2m2i9lY/zaQ07lE9uJxbJPHUWImgJhNW2vVArBLLC9ovKuTLD/AOKDHrI6DKMKzAHSpSH8NHpqa92bfIMqjnagiscnFI3IEddSzQO3u7hGtIAlfWJpH6ZWi9z1yWHt3Nyo5EAM++tWB6vTa5RFduz6nwRFgMYM6TsODXecYIDMHa+MCbIFrq0uVXwr0ayhWbT35l8DtBBmxSXEgFYrR3hev6aUXOrBB9WkF6dgGaq59B7dp/+0tgE1gL+Dq2uXLGr4xhbKqAJVsr8730QDhJycSFVK22aByaF+MdfAjn7hLux5oVyIA3LaeBz77d/7s67p8tE9b9u7CnpN5zvPnFiWpoqYKy9g1PfXkeX4/inIQK2p/hEP3bGUAOFeBQiNYFlvjQnl5pVq3tKMMvOBkjqah3oyEUPNxoVIyDTuwXvCZt6Eg21bXKH/phkpai1CvJXTqOxf1ta8d0xRwJ4xtp9ncJkHrk7nOpryPJdZQaKY4WdgF5JTm5GL5jL23wb+c7ALUzEEss1Git9MwUAhEI1t1LQRQAWRZ94QfYJjJOLIGiSjy8/HRUQ11TQCgyOYGbvn5zMUV5F+iFrT1YoU5EQMq3HHPbTxflvyA6aWpccYhanWufwnWy17GyAZKxBGyMa+gep4gd3YaBevqMtbiTQ2qb6tURrFHRWTCdp7s0oVXbwCpZ4GZAexpyXUE0pdkky2ZQSY3qj+LZ11C3ZvARcDygh0lP8B2bp5MZX5GHw02wjGVFYM7UaotksWaYDwlkQUeQlnqQQVNnCmq0WSs1GmaoCbBtBzmHjnB5P+uh5cYShPUZopc0VHWC2xNgdp5XMsyFPcf+/TDyi0BmGB7bJbE6cVlivCEy6hhF4Znde1sp9ZNHcq1yKSpYfst+1VcDzQyioX1Lm9AqyhkO14/qabte7jm5frqF7+r11ATxgFYMZoyMmxMA8PWwiHUnwA0PmVqEsp1W9PYA/K4Pk1c28YWxmypXzM2dniFFeBrXq6pBUt19FgHttLj5ISSw4o1elFxGkC/iOdC+c7qFUL5alm3ZrdqtbF9aB7gZpbEAcZh89Ya1sV8bNSvafTmiG7ds40s2YAy8zO04+5blVxQoUtHz+krX3hKg31TjnI+k7WovbmG7GhTU8aUimNBXXUl0FK6jOPABmtPIJkGASSB42OjKJfzVYPyvHd4Wc+YZfhcSA2NBWqtzwY+cZ1Zj8w6Oh11tx/VrDW78LbJBJ6i3lgIs88VFZUAZtMAlmuO7fQMDRAx9p0MLJ1TuP6zuAZkAYzTUUbn5LHO1RdqS1MbUG5Cz//gdd2YYQ0CnHtsbwGub9terne87x41bGuWZ3lZPYBOU9dOoq4dQjXKZGMv8AKf55z1M4VsU7NFjlrufWpc9Vsa2UfKsMYO61rndXKMB1C6kvNMc0gY6Gxj0WyqUxhTtmEHi3yq3pKn3S1NSme9G+y7SW3meL8F2rk9qEPvfLuysDY2628mstaxN19F8RtkHfFnG8xjrHHNBLA/f+SonnzyinpvLnC/gTNAa4Xqm8henqEpzNb5POpI801/Hza8do+A5b1ZOVduCerehx4BzJdr8HqXvvmVf9ZY9zSW6eXKriYfnrm6QA0smzkXhW05jgQpZMN2orru7RmgAeMuffzX/odO0EDzja9+SROLeZqaGGUvjqi4ACtnGhboqqK5Y1lvu32rHvzJ+xQoZm4DHpMCpby3LM3enNBX/vqfNM4cipEPW47SeveuFpWUFWLlPaeOV05qqn8Mi2ePo/4Ps+9PDUVpBFkhljmoFe61ktmrW2rz1VhbBKgN0yCDLfSWKo2g6B4nUzwjo0olTfWqbKhDTc7dms3zwRF1dd3gfiuVPPds3BdY/1A2Z7FPZVRWaB1b9vGeTmd+lNZup4aVuomq+3O//8+6cG5GWdXZwNtS6hJRFZD4fT/3GfonSqjvKrB7nOu9TpMYd1i+DMZKMZCZPTc+icJ7Vb/zs5/X1e9d1LveWaZ7P7FbnpI6PUEO9Pe/eZyxkME+jWML8DVII1gq485grbmEvKm8tXuhAI1ca2anbWOK+8sM5kIClXQEVXogDWt44HdlfTM58FG9dvIS+exAadYIu4MZYq3esn3Hd7fecusnf/3X/4hB6n65FXAr4FbArYBbAbcCbgXcCvxXVMCFt/8VVXWf062AWwG3Am4F3Aq4FXAr8JYKABPRaQ0/FlHnA77Ii14Esjr32Bls+MZRynidPNAoCtjFGAf5wIoowNEgSIwD+1gCxZdZN1p2LYfwaRzkhQE6MAcUkyiMUJntaG/VT/3qx5RdjspUk5YyizXfiFJRY3b/wWl94R9O62xSshbgLGm8Ey8KshQOU6McykZNYWtqVgOypmzlIHMTcJqOxOEbzv8xlcu/qFs3LYw3vzYVa29+vVVRyxHrj0Ddtyh2f/j7bx0qwFhy/gwkO7Z+PzKK/i21rpPP+9Z34/g5b8JeewkP+k/HMtmsI60yb9gnQypRe8VQBYWx/cV+kkPdmjLgaDaH6hNhdfQMqhOL0DCHoEWlGdqKCramEEUfB9G9HN6HUHYFUWOVlPh14Lat5AJiH1xcq/7nL+rZI6c1FwaElRdrnIzHRZS7kbBBoFTV19SqojCX8/QIB/oTqt/eoLsfvg11lqmrudahRc33D2mic05nX57WlfOrGgUK5gF/qouLUFjPorabASaRH4gNcph8SFOR5WSVkou6qiyAXJjsz+qGGmyZS1F1juvKhUG92jGmATID/dlpKM1KsD1GmczhsGXf+kzh7VxCH9asKLuxkTWl1jp5dx6aCzJRfKUFoqhZQTdJGQokFoFPHChja5xZiKI7PVk3gT1XLg2T0QoIIsMvh5od2L8VW88chcZHNL2MKhz75TSAWhaqR8v1jHCobSCjF0WXZSPW12PDDFSan5/WLNmZFzomgLrYggfTqTcgyrugvTtLtc1scwFyIfImQ6j7lmcSOvZqjwNeA9koNAHjBmQiAKY46mBTR1eUFaihKhXAwwF8bQngr1Yb5A5uAPEy8koVu3pDR/7p+7rei0oT+9DZpSlt29GgA6ivfNRq4OYNMm+nVVdWp9SNoJ5/9jW9cpYGiviSSityHbU1UwsINodia6c+9BvvIw83w7Ex5iRe8xev6Bv/+KJyPUA+YHQY284NPxnGAKSJiRh2npextvSqra0MNVMWADEXmMu1R4E3t2Cwj7plFTnw/AxQKJXM1ADq4VUgggdFcnlDBeB/Uz3Feb+yAKst9+1Q42FAN00gI6cG9bW/f1UdF2cBm2Qron5eB4hFNpb5OxOGBg4/13cDxVUQG9HikmIni3NxgfkRzFENjQKllWRKYkO6tIYdMMATF12lkw/KKkImY44DZsq43qVlxaxRwCtAY8/1YbJUsdoFrmXlAtawEE0B3i8DQkdGx1DhcV2ay3XLrVuBu+SiAlfHsasurMoF9mGrDHCgYI66OErebHRxRIuDCxruxe4YplmNOjq/YRkQV6slwO1TX31Fpxnr18aBnQBE3h4qz3XU7ORJ5+WiqMT1Gehm6sWkJGytAf1m5+tLDqLe5LowT324ExSiyjbZ9xzjEzGyA9ryUbVmowyvb87V9r31ZIAOq+PsTaAvylYaCSKojE0uXsLnLCvGqhcIGEH5GQPiZ+anqHV3raKo5700VqxiETzUuU628bAGAd1LS14FmFv5KLlbUafe86kPy0c2cQhQE99Y0uLcDa5rSOU5rOM3RzU6uaqZOY9OnOzHonYIUJnK/KDpAtoZtSYc5rSHa1pUVMhcD6DWnXIUpbVcp/byLJSB2PemhLQAdC+lLqsoqQNAweKiKieT9+LFbpT0KEvJR08lY7kcEOfFIjzIXExlzvhoIrL9x8BPBpbsEaDPLHba3uSwbrl9NxC4WE9862Xd7BzSgd3btW1vhXOtllhzbo5O6xmsXfu7sMNNYg2LDiuPRpY7D6JYZ9E+ffaKUsilzcVOOBJdUTMQsbWpnGs3h/J2jnmxjFI6wnpbpBnWqldfJzt1ahngVqiqog2aHnhvfIYElrG5ZHXahJifn9LkKJm35MynYi1taldriFgyxTfq1ogTTWDzIg3LaDJ3AYcBPncqDS/WrFCKPe02sq1XUfh2nLyKhewSTVEpCgNlg7g47N5dp/se2qGG7SVkmMd19vWLGsFWeWUhhgo5wc/CrDNmW5/AanzUsUrOQpUcYp2ynOK5qIe8ZmAdkuUk1twQbghe9nzzJ/ai0rXdOBWI6zX5Je91AZvpDZpfUrCZrsZ9ITcjgep1inXCC1Tbpnt2NKuoqVJJNGL4AepJgP+EAWDgtxc1NROXvR/obA1izGdPaEZrMymavDGjx791jLm9rkIsmS0SwCA2acPUh3sAGjzmaTAIAteDgQDNIdLDH/24UguAfKyRX/qzz/HnEjnvpQpW+2hgmKdZIcoY2KcmGi6ee/p7mgovozQt19WLvUqlueYXf/cPcKxY0P/81d/U/HWsgVH85rC3FpFlnZ+XDrBknQ2N6NO/+KAq77mVdR+HitWg0sta2W8m9NSXvq1zZLUXsY7Psy6Njo+y/5XpwKFd3NOsagC78qrcXN1+723KritAwUpu9LmInv/+Kb1K5vUEub3ZNGR89IO36eA7b5eX5oYoY7nr7Dm9dOQkebeMmzlylytzVL21yrGGrqU2RQaWIdnTxAkE5vw6euIU7hJeFLU0LQVo6mrbTu1tTKE+Tqvh2qP6Xp7WU3//pJ762gX1jyeptjKDhroFmjoy9Z6f+Bk17ryPZoMsrOcNuE4yG+ZoOlhmv6eRIq2Cn0VQQHfr//5vf6CN3hn98q/fqpmUeT31co9uXGNMLG/eI/ppVvGlcX/jt7ueZGe+JljPYmRGG7i1xosIgDxKbf38WyZrPXkd5PWac0gQy/ki5dFAcvpqPwrzKdwoQuxPgG7eSzpZBhUNjc+97Y4D737fL3/OJPrul1sBtwJuBdwKuBVwK+BWwK3Af1EFXHj7X1RY92ndCrgVcCvgVsCtgFsBtwI/WgHUn0eWwn/ztkDSqMe3PKvup2/o+cd7gYsBDoqxC8RqcmxxUSEO1zbMqjaMKgZoFfDmcFjNoSsA1g/4QFDEAT2HcxzURziwXY6lqrJ5u371f/53ldahwI33A0DJwIQSJ3NAdx1L1kf/8IzOTPD4qhrNpi/KOzWPmaap01ABYpvq4XDXg72haU+9BnEBQOjVzFWZjNGE1lFYveGM/P95Yf9tO+R//SuOLfK/cxe6iWLfsDP+Ydbt//sl3/o6jmp40wGaw22zNgVeAJ8dq0B+GOONRwCcpsVNQXGIIEUB1IEJ7FqFteO73tuq//77v+SobQ1gKtSr8IV+nT7Srddfn9fVXpRZHKAXFwPVOShNCuZxGI9yFghTXES+JzmOje3pevhd96r7Upe+/PffJ2+1Ubtv2atTp0/o8rlpLaSuqqCpEPveUu0jizML6BEbm1cPB82rWKnW7GoDHAe11M+147B8G4rJmrptevaZ17DD7CTPz1ytUWCRv5iGP+8qttmWbWkqu2TUn8gmVRlc58A1B6UO9swo6LzIiufWrqulvhZ7TL9efvE4NtJJZFjeqVHA2aop6ABDQfJMF82jmIxFy4qcGp508go92HFbqqzZKP4/7L0HcJzpfeb5oBMa3UgNoJEzQAQCzJnD4STOjCYqj0ayLcuWLMu3TrJ3r863d7vy3XrPV3tbu3veczitZclWHs1Io+EkzgwzOcwJAEHknBuh0Q107r7f27R8cy67zrV1llx1HyQWOSTQ/X3/7w1d7/N/fk9RHmItYkGa+06T5epEuM1hPBqHdH4uWFGUy5xkWGvzGxroW8a1l5YPp2UrIlfSR05tiFqDIK2sLMMJZNxqeVpfjWezXQPgSQtxW6Zw+M6A3Q3iAnTQYGCjWSGNeOJE/IyTv+khMHdLZzEOUJMJjIcXnHgm7ND05KJGcEFtImzUVNfy7FMaXltSAJdbiENvJwKgQVVXNeTidNqi7a315BYiIIv8Z5+NDNFyhCgwwOFezY9H9Z0fBKnVNI62Zj39HN/bWE4u5z3mqEtNVdVK4Hq/fuG6fvxWSAsIM4X+MtWBvcRnxuvgXC6RnvrIY3oCscDFAXoRjqwF8otPnHhbid4IgkOAg3SwlQi+XbyHr9gOtnZcQ3fnwPmW4j5skhec53p8GYd8lGaLfC0HjMO6QGMzc1qOBMF95oL39KgFp2UBWNMU48K4Riv89TSA4HajMWB6blB1oKIPHNypKJjbO7inBu7M6MYcec1JBBx0ZS85wFyG4huFNA4EMPkhLMJ1dSLaeHAfOrCj1lUiAFYhVOHASvIMCddFeEIgLga9jGN1dmIJF14Z9Sni7wvJja3CvVuCqz2ileVVsmZntDC/ynPJvY9Yxt7PjNQCz34R1G5uuVe+LTRP7GxUSwWiMddTjwPOjQiaQqRjBCrH7cOhCcpTuHPHh3QR11nftRVc710q6fKoe18LTlLuY5Ec1Tdv6e0fBnW7J0eL5LuWIgLlcbte8kfToJMzIcQ8hGsHAnYOzSLxqHHeuRFIIoiVoHLJEffl+zG6FmiT9Ti/AGccmZOdTY2MJVC7VTgOm8jtHB/XmTN3uPcSbWtoA2NbqvwSg1SO4mL1y+0t19pMQHdHjBuf7NvNNGJYEWL1Fn7P1cDALY33j8uDVd3HaxhHstPnkb+2CtdblfrvzejMhVsIaas0H7h1cF+9du84qHPn+vTWiZtaWacuCGhGbLSxBhRTt1QUJ+wqedasf7W4g7s6KsCuOvTme3c0P+OQn/Vh/yFqXQc6nUU+xppfyd9FouQVkzdcChJ3a/s2Xb16W8dfv6P1Fa/8NQW4h8HwQhrIzU+pxGSy0wAQMhhp1tv2hno5yRUeGBxRMJ2r7TjuzXpx7Sp4bVylnbu2si/5QOQW06iwxmv3qLd3hEaAIkRFZIkB2SwAACAASURBVMnIMtdVps7tIOpT5Oqa+cH/1tdywKdPa2tnrZ599mHqnKdbN29rbZnxn76Plp+aXVcvDu8QgqmPXNu6WjJvcZlSCZoO8uVgfVoOBHDmBslNzkVk7VITa3CacR0MroKMBZmNYBVlDPT2BMiGXtAS9Wvf3qiSykLmV45KQbwXFOdrnWffQ27qPQTJURoIhNjf6rfpQ4e3qLOlQstBsPoQETbdBiWP23jLbtbgMr323dd1+UIvLlbGOk0X9Ggh4hvSgYPxxWYUZ52LO7Ou8ggNGx6aMuxct0FwF9DoUlwco5GkSgf2kcXqQcgE/7y+So7ybDSL2g/GIoyDfG1QyyXW2eq6BlWXF7ImbKimvkQ7IBU0tFXh1C2lLsiwPHd7yp8V6uLpNe6tCOEfDDL7SRp89df+41+AKp9UoQOkMUK3EWoXcZ7HWPfIbgBVj9hIdrWPmqRpMGvC3du2o4sM6TuQH+7K5/EiJhcpRAPHYmCWTxkpffijH1NT9179p9//X+k6M11Vbk0jbN+5Nwz+vliHdzSR9XpHB9sNsr1GkdQaUQEOnNXskYNrKm8u1Od/7zOginGgIpauLa0qH+H//VOXIBpMM/5xjGK5HpyOk6VLswv/vRMk8Z76SoT6pB5gLa6AcmGa0AzlJA9RlIVYN7/5tk4dPwtyP6ycBvbl+nrGJUIpnx3W5qcgVBQyb2OaXVzRvfFZ9i3mUFkVxIkCbd1WSeNWm7awr2+uxfX+xbPqaKtTB/j0i6fv6BtfvUBji12/+5XfUdcDH0e85dOVYw1R/5L+3T//fQ0OgJVmb4jikl9a2uS52+UHw1zV0qjWXa3qYJ3Id5dmmyBuXLvFXK5nX/BpEcdyarlHz3y0Ske4r+8cH9RpqANeg4FmTpjPPDbyjU3GsYmPyKFRL+teZq4axorJsU6bPHoQ8k6c9T5EWSefmTJQKCLpVbXgBi5taNWNu7M6d7aPtcHD3u9RCUj5jdByJq+5+EyBb++xl156iQ8e1pdVAasCVgWsClgVsCpgVcCqwD9mBSzx9h+zutZrWxWwKmBVwKqAVQGrAlYFPlABBEdbNHrza6Hlm7/oL1tRanVAPW/d0PXTHEbiHuQkG0CmU+somwEyH3PsYH050MtBUIvhUjSu1FxcVAkO4dJGhES8LUQ0mw8mNE8eXNv2Nv3WP/+cWrrr+PdJnDIhHCocZCLwLYBp/tq/fF2TxLX1kGGmwrAiOMxyUxwUgxk1+GNzoJyFIGd5yh/MrzX/baTc//evn7l4ayy3HHxnxVsuOGkDk8q1AwZElMZth/OkkHoUcaiZ78WlBubwwCO79dHPfER28grdOK+8uGHycwwzeJz8ubs698oNvX9yHIcdmEsOOXNxhSWwqjpACx59ZJdaQSyWliZBLtZr+maPXvkamXNzOBlx8U4uLMmBMy+FYzJGPmgadyWmJ/IQvepEDDYZhmNzAfWPLymIsJrke8rBqZbWprUHB14JwssCGcYD10Y1T94qPjylcfcYvLY52DeoxmLEX4M0teEa9BYiUHHjG+EMwtiKMR/q5z75DCJcBkHyPIJhgVpBP87MTpJvuaSSVD7JtDQN4OTKIGD5issR1ZY1PTWHwHQfjWxQuvk444zYF8b1DUETF2UZ2alOsmw3cVJmVIMAdOjgLhCyLtC183rv7auaW9hUVSMiSB3o3jjjHcGsGIyjcTQaRLBxy62vboIp3sRcmcQJap4dNUAUSSPWZhCIXBw0e3jvACKgEZk6tvlVWMy/OYpwuSYRW1dBCE9lUeFusL31vF8eztHZlTUNjMwphLM9Qsaqg4NzR0FMB3Z2aweH4MX5GfJH7RzC4wIlH7W2vgyn2k5hlNRs36wuvHlTp169qNauSjJS28lkZN7hGgxSUwyOoCszOv7urK4N43Anf7S+tkQdTSWMNNyhuF8j1KUe9G92/tIQYJ7XMqL0+MJ81nVcWlaSFfKffvao6nbzvojH5779A505ex1XZB2Y1krqDq4at3IY0egugZSLCF8bxiXGfRaBLO0gy7OpvhSxC1GBvgMHzsmNcBJH6ALZueU0D+wmoxD3FojmFb4n3+nGlZUH3npC5y8OgC5GmMJx7gaPObtIWnBwUfv27dIyIt71WwO4rKVixktVWTkYXwfOWjJSEdgNlra4iLUoD+GL701yc0bYDwYZnzgbo7gMS0tLtQU3cFUVTsS1DZyCQe5/JZuFm8Ozri720WhB9ibNI3aua4CmhR4EbBtI1d379iKINGv3kb3kRXrlIEPUWOmj8wguiRXm8DoZ0yu6dL6XzNRrNLa49bnf+JwOv/AAzRhgXXEjT56d0KnvXdXL18G+khVeUVeLMO1GxFvOOprjPINc4zZjUCdoVHDirI0gUCURwStoTNgI47g1oj+43E9+4kkyVms1hePe3ENRqQ33OsIgczlCU0ceTrkW8nydRW4EVeYUwrXDAfJ6OaTBe2Sy4iwPsz6vLiOW0TRSUODBnQx+FMFsESS2HfejGecuRK8Iov4M9xbAAX737hjZqGnVNZTqGA7wXfsrEMGT+qu/Oq7ZuRjzBvGZLNsI9AA3+OVSr3FGsn/gPvSYTNT6YjU34zZGAH/33TvMeQRNrMiHDtaS1dsEyta4n+fJL/VmM7CZeQj2OEy3bVcfwvF/+eop8M8bODkbVVHrZY5GaF4BRYxDz8xV0+BhA5+7vbOVpg7c0KwpdrJ/bQj8CYPLJZ/YrBNluJBNhrMdXDfStvr6EHmZ/27IARvUvLahQJXVVVoNrrD+5iIUG7esyX2GRhFcRvSc4JrIRwYrHMT1OTY8huDpUPeOnRrH1f3ee9dxrUZxRDfhMmeo4NQ2AaUOnjsTlXrn4prtVvfRBkQphFuE7hwaPOKIvE4yV2155dlxkFxc1BTI+anhYYVXFxDUwUU/bDDP9Xr5z74PXYBs8I0iTSIOTk1MMk5L9c9+95dVs6+KXNYR7v8eew5NPq3tchfU8h7Figdd+s4fv6Ir5/u1Cm6/meYrN50P4RgCLJnEKRC1HtbRIBnDUeZRnodn5IMgkI8TG/dlkv2mlPH2oec/pNYnH8Ixe3/MGqqEWaumz73Ps71AI44Dh35K9wZns1m9PvaBfJo6inH7lleV0vBSr87uTsa8qN+QBiA6rEKYyAMJ/cCj27Vt7zYFgnM6c+oMed6XsxmoVdVlWZE2xWcP24ZdJSz8FVAjBvrucv9zXArNFcyhRZ5bHm5eN/e2zDp99MAh1qhCvXPBZPAGs1h2H0QEf1mN+u+Sow1GPRpnPWfOzM2tq69nEge29KXPH9MLv/dF1gPujRz5+bF5fefrb+rCqR7t279Fv/rbH1VxeSl1nsXJH9JI35ju3hykiQoqgbtKd27OaiYQpdGKZh+a3TyguKv9zJ+qIj3yoQf0+M+9IBtCdDy+znznMwJiZwbH7yK5vsZhe+KdXsaTia+geQSkeFtLKcSNOu3c16W5xSn98I1+9fHsozQUZWhAMtnk5TjqywxS2o7ru6ZUTz21U41dNCWAiL7yznVdJIN2Yy2tyQCOasbh088dYS9O6L1X32MvwMVKlECcpptQEFcuDQirS+uI0oi4fnKNS2g3497iMZoHHGR5s2/2TQ6xbiT04sf26kEiBk6cPa/Tl4cQ4GtoLKHhyuSe06yWornPoJLNn7lTxkyWZ8Jaw3+ZIHkzEyl0vsfPaIoy12iYgADTiGBcUVunG9T2rRO3WdvIhjcfIrDwBmiCqKmvf2n3sU+8+JWvfCXbM2d9WRWwKmBVwKqAVQGrAlYFrAr841bgH3IG9497BdarWxWwKmBVwKqAVQGrAlYF/n9UgUxmKDcWcf3hxtqZ3/b5h6TQqHpeG9PtswtkJa7jLnPhcMpTAERoDPHWiYAWQwyJcchrTstcnL6mEG6NMulEzLXjWtogK9fmKdUseN1GMj0/+4VPau/D8AyFcw/scjpnKuvkWT8d0Fu/+x29PIirBPEqiPvL5Lraeb00Djq8oPwMeESEEgxZ2Sxc87sRdnNBOf5Dvn724q059zfirfHZ5iCy8mcOW+2IIi7cJg7cSPWVRWpHtDLSbQaFapFD9BXQlUYkw8qKqNapT//84xygIuYsTmhzZgOXE9msK2ndvDOpmUWcqdQqv9SpT376WT3y9GMgjHEW4oBLzs7r2muXND4RlhuRPA/UcrmtUlfO3iarsh93KFIersp6MmEr6xBGERFc4JQz4EnnJldwlg2BVLUp7gdtXLypvYea1LW7EVEozMH8uOI4+OIrUc1OB1SAc82D08aHgOvlWZaCpHW6yWEEhTo/u6Hh4Qm1dtapBQRtYHoSkSqNaFSTdUslcMm6cdb6k2UK4Dgcml3CnZyHqFzDAXxA0xzO54H4TeOSdLntID9BADMeN3FmuZMZxB5EBCySG2B2o1EEvHRYDx3dp0cebicT0K/3jl/Q5fN3qZIRY6rlzDe5qmBdcQOFEM82Yd4uB4JZJG0uDjPjCvKCpa0E4VpI9t7U8KjCCD4NrU0qq6jVrdu9IHbL1LWrnozoZV7Hrz6Ql313BhAFChAqO3GebuK0xeWLQ3UD/PjkeAC0bCzrko7FQUTiqGprriETtlbNiFE1ZBNW1yAO0gCRwJntRXApBTeNDQnNJ61X//XXdI0M4b1HdmvXgV1aQ0gaRdjxF5aSi+zSO2/16/TNAS0zNwo4rN/ZheOtDHepyQdGWVkgF3bV5KYmjRrhReQ0aFZqAALZtEMU4bTevX+r9h7YxmF7hIzjW4gZSzidEllR0Ikg6sUBGwfJ2dt7l/zMANm6hYgSNkRFHxmzHgTrDI/BwZ/zslmeSwi88VhGH37hwwjPXXrlB9+mjst6+ME9ZHZWKx9MaYgMx+vn7umHr13Q7FJY3spq1htymGlYOHRgN+tFhvucBFMLohOB3cs4KyRb1riazVoUXAkw5txqaa3FwYwLtaEMB3ppdv0IkR06Ts7pHA0JJcyzjo5OhOsYzrLZrDBqBCkP7sPEKq+zPEu9itRQ1azpkSW98/YF9c3h7vQU4DwFeYwIWtNeqdomH3Oa5wcqOIybrxrhtLULrDGi74lXTur1b4xo74MP61O/9Tnlt3IVoT45pkDW9s/qj1/u08Wr/Yw/P8JPFe5I3I1Jxh1j2OnwZmkCRrx1M+ZMrq3JhCxIgkStTpJHXan9Bxu1de9uxZY29KPvnND4+AwZzxV68OGdCN+Ic9ARDGI+tkkeLwjc+i3dctd28nQR08ZGEO0ua26U9QJBySDIKULW4ZrHnCoBgx2JgVz14vSkUaOitpU5vqTXfnxGkUnEdBoyWnB9797Xpj0PdeOcdOqdV26TTXqKxogY4nExTQu55FQb561NpQgtSYPNBuVaXuoBI1ymKvJq18Hx3gCtPDlNZi646o52v554bIcqQMWOD44xN8iL5Vm2tzUwdsII8wU6f6lPL/9gWIGlhNpAedc0FOKk5F7JBi2jbmauroNQTeKUra3hOmgUKqss1tZDu+jwiOv1773OHEwg4HfQiFBMhusI4jhiLs0hQyPTIJbJGQZT7MI5vHtfowqL/FAKrmfFp7KqEoRHF7jiSv7eg/C/SOPCBA0iFWpHXBq8e0+jYO3bO3fQ6FCNQ/i0BvjvIw8fAjsszU8v8DNkQrO+HTqC6E3zRVNTFUJ5TOPTUBXAT9tZK23k2dpxFFa1NKiipZo5RFcKecOZ8LJmbtykMWRa5d27cfYHdfyV97mvIgVnVrQOmaC+qVyPfmKXcmm2GRwZlAvxsgwce9O2VmUKmjV8Dwf4qfNaZrzEcM0DK2AdAPVtD1Jv1jzGW0U5DSPFNE+xFleXptXQ7FdlOyJcockqtbOOgKBfW9DGCDn1uEwbth2RndzUNM7cOA01jlhIN0+9pzdBuMfB9HvdFVzrGvnc4WwGby45zIY67qApJ594herqyqzLPxVc0p2LfN7A+Z7jCHP/xWpoZ51F2A+zFyziag2sLIKOLma9oPGEF8mEbWTg+vXQw7uy2fCvfP9tTY2tggdmDhhCBvuEg0aVNVyx1ZW4fNkbpqdWuE+cuuSebxhkM67VVBpBmtcrK3YyPokpgDQwMDANrn5SH//kQzr6y48jHNs1wt41endCN9kzZ0cC2oMT+tEnt+MU9WgOfP0i5JDIKk0CGzRjVSAGL9AUcH2avZmIAifOYsR9QarIKYIeAK7YD5a4EzdrDc/IRH4XgptuaqzgOZYSWdCgGKLz5PUh3Th7g1gEmkgQ4bd3NZNHv1c+xO+x/lv6wSu9uglVYi2DE5n9yzSpFJrIAdZ653oO4wcyRItbDz5ar0eef1BFXfuZF4V66xt/qX/zP7/KvupQGU07ZeW4xhF+47nkTYNUTvL5y3xeKTKNSjhkG1lbtyMau/m+8YUw4va8libmcdOzb66wz9JsVlXv1+07E7pyY1Q50BJ84KV55NT3fuyFEW7NZzHzy+RSm2QLuxFyEXhtrO8uPvflmM99OPVFFEN+UUZ+SBn2/AoNTS6z305BdUlDdyjm2ZENTHZHaXXtnz3W/fBv/eYf/RHtS9aXVQGrAlYFrApYFbAqYFXAqsBPowKWePvTqLL1HlYFrApYFbAqYFXAqoBVgQ9UgAM1ZzI287+k01d/1+W8qcQSohBOuCsn72ltcRPUYxEibq7WcGkFEceMmBKJIBciwDo5uE0a5jCHc04cGk4yARM4Z5N8vx3RYw0XYS5uzY994cN67tlHOKBbBBO4ghAQw2VLxuHl03rzD0f12jszShY1aCaPzD/3OuJmvoDjGW4ir5XOIjyNgzOFaSMrGoOg/SA32RwQ/uTrg4Lt3/f3HxwA/7XY5A++thH7fvKV5MDSvKbxOJpDUAdiioPapIwYy8Glg3+34fr0cxBdjdOyCpxoYyViZMKIfSlEr4RWglEOMBFbcb9tToM4pWoO8jCLOJCuLvFlnaFriDwDCIJruKINctWOYFpUjbOJQ/G2jgId2dWkZGBOvdfuqnPrA9ryxEOykWFJcKYufe8l9Z6/ogJXkebABdsQkwoRMkKgi2Ocum4BtdiCoBycGdfM4LBu9SZ0dxi3L+JyRVMNIjCo5nhUTp59IutKdWVRwpsEj+ZhWypFBOusItO4iENbnuG9uzMc6EutYBy95MxODi9kEYplCMoZRNSyCgSYAsQTXN0DCLWD4CnXQWKaa0pTr6XFJdzH+dlMUDuHyvkgMnO53xQH1VEQzsFwBMdqAswp45Na5eJi2sJ1bmupVCXC2wgOtsG7w1ksqycfJ6KPjGXEvTj1TiAuGtE2jmBueNcG1etEZPcVOskEJgMVxGckRvasQaa2dpIHatfZs1dU01ibRZ7mIK5monk47m5oanpOz3/0kJ74+KNaHB/Tt7/5Y02Rl5sAHZxnAweZW4wbK6QpRM0IYk0VwlBTA7mfHVXggHN5/QpEvByNTiFAIzy2HNqj6v17sofe6++d0/e/fxyMbY12HzygWVyz4fC6yoq8oEvXNXB5Qpd7xnWPfNUNuwdhCgcuQlYTmNnqSr8mJsa1MLeMWIGQkPbgNAa16iRvFfF2BTfqBhmpueDSHaa+1KbRD5ITZ9sGOMsE7kYf43ET1/AUGZIZ6ruT7NCMPYlLe4jnfB9j7eJZ+cuKOZhPgrhFLHHhtqPeQcTgiclJDukd+sxnPq59HzqAg/uWfCYDE5FNEa/e+OMf6Zt/cYL3yMPdyrP2xnHpFXNgX4TjrkRziDs9PaPUgsP/AsR33JZprsuF9bYWIb25qRJhn2eBs7e+vgI3cD6+ShviLjmTCLh4CUG+FiEc5YFT9uIo9OAEbQJjjOsUsTGVwXkYWZILsXp9Mazp4VnNDqXVw7iJxkF+Mm6LwZI7wYHnIWSZvF+Tu1leV4gbtByUajU5tXZd+P5FXTrZo3JfvbYf6lBtexGiEOvVZlLvnrwL+vwOuZ128MJ28pgZeHk0R4CANRmiJiM2jgvSZJ1GWWMjzMfNULGOPtagL/zKQ2psdYOKjiPeTOj2+yO46CJq767XgQe2M7bXcUsyHsiVTWwU6A75kGugvD0l1TQSpKjfrFYW5hReCpCzS2YzQlohzlY8pSplrHSRn+ln/SitxEGLo9lgcK9fHdeNq0M4P0M6fLgGNOoesMW49qEG9A3O6Pq7MxrkWoKgcxMIYVGwxHHuyc165GbdjjMnixE8K3EbNjGXSvwgeXHkL+CCv9U7q3sDCwjHTj1+rEu7dtZpcXoWdyv4afCyR3BqO+wRXJyruvB+j37w0rA2grmqQahsZXGJJ+PZRoA8xoEZH272InYmri0I/tWpx559TNX7dpOrmtFbf/LnmsOd+ujDT7A2levdM9c1NDohP7mks/NLCMnsS7GUqsBk72ivYK0tVH//MKjvORoSaEjBDV4EB7qxqRHHPutufy8/y3M5ephazut27z3czAZl30JjwBqOyUm1tLRqfSmEeDur9U3mcls5Avx2hDucrhurik5FtEmDTRGiJEGfrG25ZIbbtMEmt0F9W3CnFtAEUQhje3Md/C5ZqQO9kxrqG1aK9a7ACF44effsKtdzLzyK+Tet4987peE+hGj2xxTuRAcI2ghO8Hkc5sl0SCUlTj3//H4ybsWzimh8NUPO8Tx7to37KVQFLttKn107H+xW4wMPMQ7IeTZeSeaUycrGkq/obCDrPp2ehDRAc8MaTRXGUQtqgdcawYUa5Hn4EeyrEMw3yZgGIc9YNu5vUA/Z9TYPMTWKMJ+LAFjijoIFLybDHMx6NQhd9jg7c6uiCGw14v4A42xscom9aZO1lvGMqG1zuXmOOdq9uyU7h0+/c029NycR8MlCZeyaBg0XomkxIqKTuR0h07mAZiGTcZ1i4Kf5vBJn70rRyBLhdfPBMVf5yIX2G6JBWL00JuXYijXFpsWw4H2dzEsam2i68uPi9ZM7nAuCPoUQvcraGaMhJ496+/J9qqlJKzRBbi97dE0XLlW/XbN3F9V3M6TbczRs5dE0QyyEB5dxx9YmsPQ1KrRHyY7nsw/v1bQFlP5uYgsKczXRc1O3r/RyDQkoBPu18+AecNGbOnP6Hc2yPi3g7J0Aqz06wX7B++WZLGKemI/4hcOHDui5Tz8NzQFSwp0rWgnnMAe7dfvSbb39+mXEcrP38TmFvS4fjD87gXKgRGyQY+vOpXb8KuOZlFfhFKcRaor8+Nu9y2TW97MXr4Pm9mrnlnaaJHzqvTehS1eZK3mV0DUQqx0bkEWI1AD7br6MeGu+zMc0O01+Zk93gumm74cvhHZDaiAOYTOEm94ZIRqAhhWoFTcH5nHyDvB9pSqgwQAbO008OIRLy/7zobq9v/uVl166/wbWl1UBqwJWBawKWBWwKmBVwKrAT6UClnj7Uymz9SZWBawKWBWwKmBVwKqAVYH/ZwUQh+zx+Py/ddpu/7fIFQgN8xq/OKjzuOESSyB/M0WK4gKd3wyRR0rOHRjALLyYQ9S4ySdDqnRysJqLGzK+iYuDs17j6CNQVHMroEPJw/zFX35BH/nYY+CXTb7eKj6uQQ5vA9Jgof7yf/ihThxHWChxacEJDhJsaA4YUzuip3kj474175f9lUXtIUB94OtnId5+8P0/KBinTM4tn2qNaJt13XKgarIUzRdEX8SXsLpb/dq+tVblfg/CdIQcVUQnTlLXwPZuIt66yIVrrK/DpbVdEwPjeuPdU6B5RW4kWY0gEnN5FpM4rlaSSJW4fVKIpyEO4JHawSP75CqM6/C+Bh3sbtDs5CxiIShgTkorQEO2VDtxNcZUX15MxmqVghPrunGBw/iruHgQjRfSZDRyiH/44W06AsJydQLh8+xdnKlRzU0lNTmyBp6W9wolyM7l6nHtFJaUIw4Qu4jbNA/Hj7fQo/aKDIfxOEkduGtwBxXixna7c3BBLmoORKZxCGYQePxkDOYXItQWIcbSIDBDw8DVnilcmBEcOojSNlNDA5rGgU09CwqLsk67OAhlI3QlNjlA59B3g3GZ4RTYvF8LOaduMKVOxE0jCviLaQSg0uaAOhoHA55EGEPQSvBnG4KC6QjIIK4bR1AK4afcB4YWh1Qljthf+c1fUL4fR9LKlDYQEl754TmNjc3qkUeOqrgM4ZR7XuNQ/tXXzuDKrNYXfu0pldR61EtNL57r4aVd1NubzY5M4rAcIxfy3uCCpkOIlOTzNraSr9lWSe5nodrAJZuRkoPQm16Z0Br/teXYR1XX0i2NnMGhelmDY4s0U4DMNgIOgpKvGE9kOCB3mLzX2bAu3pjS1BoIaeZlPve9taBYLg72N3EOh9ZD97N7GSsmW9Xn2MxmV9sYbzaQmHbQuwUlXjJSQWX6aJJAGA2t4VJL5mphZh1U77JSVTk6cmAnjtMqRIMJDS8uw8wu4udJ2cWF5sFR3N5mMLgAMBGdVgPkKq7OIXa61EzGdU1thcpri5THe5TVFqu8tQAUu12B24v683//ht5+e4jrRkTEqWmExRyaPAyWOcw4XwXFugHmNMWYSyLsJAncLsLFV1SAW5zvjYPsNdnSW9vbFA3T8oAggv+bMQTam4zUCI47gwk2v9K4yopLyMUlLzIfwbK1o4Hnh0hA1jT6ES61lKIDazr99jktzoUQhj2IKBuI3RF17miTx1/DvYXIRZ5SPmPmwaceUkFDnWKLfbr+5h2NXZxSgmfUdYC86eee0ODQiCZu9JFp6iA3c1nXEdohGctRVMI4Njhw8r0Z60bYMGjuDZylRnSKpwrU0VWmJ5/s4rppTogxP2lycPFMEpG4SshnLqcJIBQhwzSPhoN2RK91r06eOA/G+SzilBAPQc2Cey4pwRGH6LmJ4GbH3W2Ergp+trzCh4O3jCzTLgRfxtD7V3WZOR9EnCsp9iNA5YJkb9ehp7fTWLKgH770HvmhKU3dwVXJpHFSmxCO2giI4mxTD2KXEZHs4JKNW7WqugSxzTQv0DyRnfc56umf07Vr06wZgi7WFgAAIABJREFUKcZ/iR442iRHxgaSfDGLx91/oAtXLu47V0RXr9zU1//8qkb6kyop92nrjmZEPLeW1sZxYYZUhVBYVlKaFe1WNhcRtBv11Kc/KUdlPfObRpehHt2+cDYrhObQuNA3AOoWeoDbnU+O7TIZ0GuMrwhCs09l7jTCvp+9LY+GgylNzMwg3BapqrYQrKyXLFjcrmC3m2ne2L69AwEsrMm5WdyZczResKaC601xHSaHd2F6TI11lWCty0ECuxGFMcwyD+M07xRBFvCB5fbQTODC0W6aoBYRe6ehGARoHrAjdq6yHuewBlZV1YFdH9N8zz1yX6Uqmn5qGjx69Pld6nigDSFRWgWJHWYfcBZUKUDzyyoI9cDIvDYQ6s3aWNtepi17mtWK0O8shZiBQ3rkR+SIXr8OGjvAWhghlzelA7tbte2553BqPswaTfZxClQx8yyJ0Bxdn9Od/nd05WK/5if4LIAT2lAFnDhvTYtVAmpBBqKEIWYYhL6Xcby8sqQV9rU8BHEn62DKZMCz54U3eM70LB09XKcPffh5leB8tbEeJVkvxvtZI+8Zl+cQ4rAQ+3Fb8rIp9gs7a7zB3WOSxjW8rvKSEkVB2y+DWk+yf6QR1zMJiBY0H7WR4e1gPVrfWJNrLWgSdlWHKO7zlzOON3DhxqEDzJO3XKAykL0eDw0e/hzc8A71DwRBUy9pAufvBg0jJqs1h/Wlhov2+b1aia5zTU4t00ARAh/vJ6u9FmpATUlSEVz8H/nEUW3/6F4aTUCHX76tEy9d1lsXgqyFxmHMc0Jc9tCAVEFueSFzfxGH8vh0KBsbUMRcKShlX2ecpBfyiZBA8GZPKuBzVIb1ME5TXDMCcktTu67eGdPNm8PsbDZQ+Q3ayT2nvTRHOcmS7mzjQ0dCN6/fZi8aUGHEo87qIhzDyzRs8B5kXi8znvv6J7UwkOWcyI2QW0Pt0ri+TaNIVRt5xWTbXjy3Aj1iA5ew9MiDDXpwfwuCcFi3enoR7YOMlfsNYHbXuiJgqJ1kFJvM7my27V+7b83vLhrYMuzd5s9O1mrjvKWPy/T/0SBD8wCYci+I7Xnyx9+/PUxuMqQV6C8eBPZVmh4aWpr+Y+e+4n/xla+cNmgW68uqgFUBqwJWBawKWBWwKmBV4KdYAUu8/SkW23orqwJWBawKWBWwKmBVwKrA3xIgc9Lxpd+L5Vz6ist5z2mPTpO/Nq93v/aeIis2JV0FCvJpLcghatjkMaLWGeEnjjBkhDsbJ3Ap8s9c4Dg9CGLGoRTD5ZJETItHixTClfXsZx7Vpz57DHEmDOJyCpEWlQQXrhCGXv3DH+nCD+c1sJBRrDZfQYTBlMH6grY1glZWXDPCVjaK1Ihx97/+Nhr5p+O8vY8A/Lu+smluHEyaOzPCLTeRzb214zSpRJiuMZl3hzrVAD7YhqA6ASJ4GYdSCmEvbYTw7C8UF/Jvu7pxFoGzvHK5V0m3S0+8+AR5mRxyU4TQ+JQuvfwW4oGphU9XEDzHFjnP9Jbi6sMNVRjVs4/vVEdrC7mCCxrGeZmDc7WY/DyDlA2To7l9WzfuwMMqQtRY6rmom2Aab99Y0vQCQhf3528lK5SMyf0IN1u7t2ZduyEQtKtjC7p1+rpu35zA4eRGfKjQGM9wnHxak79biIC8fVcdohD4RkxZRbgvvbipTNbryOwIWGRyURFqDB62oNCLe4pcXQ7E3Yl8HDyDOnmmHwdbEkEBIQgEpgfRN6+QA2ycYLFNHH2gUI1onYNAksD1Z9y4McZShsNff2VhViyCiKs6kMFuF8hOJ7mLOOVcnnLN4Prrn5rl0J08VHQwFwf3BtkYAzmbAuPoBBFahpM0ghiWjzvz57708+p+4DCOxXu6dvI9vfr907hJfWT8gUlFHF0AjXnvUkCXOWg+cmyXXvzFIxxy92jk9gqCtZ+cTTDP5GlGEBCSHMY7QI4ODc3p+JlVzSxNk8NbovauelVXkG+Me64Ud/TBB5pV3lavvtM3ETHWcdoeQkDDxUbW7Im3rureaAghETHOn4/7zI+jr0MZhIhpHFADvUs4x4KaXMZJC7q2sTIFPrMEnHA5WFdc8bjnXRyEGzdUSYELQYAM2RLc1KBicxCsMuR8UjQEZMaSESgYJ8P3htR74x4H6CC+DzSqlLXgyvHTunp+ELGBrFB7sYJMh7h9BfxziY49+qBa6mt05cJlXTz1vvwgWHd2bkPoWScfdVoN3FsjGFAjwlY05aie/OBU0KYf/uUN/fk3LijIzKmvquS1QBqHcRiHQKJm/fpgazdYH7KZ18gV1MCsMy5Q004j3Ofhum1kLBWWa55nbPIxTVZoASKSEzHfzNgVxrBZRDaMS49BUlhcqgUyloPxGLmXVaomY/rYY7vUSLZrOjJHVmpEsxPLNFEgxuLEq0eIe+DYI3K2blEcFPV7L51AXIpqz9GD8tU6VdpBc4S9QdHBVd187QTzbEE7HzmiDcTrxGQfzRkxnJRpnuuyzlzCDb3KPZB5eb+/4/7vBQh6xhGYg5ibR4OMCRQtIcO2kSzjOtzUxYwRjGqgg3FBIyytb0T5SYfq6hsQNfO1PEfzA+jeGILQJs7pJO46B88+D5EQs2ZWKMwFgZ9HXdI4JtNUNAehPs/rw80XAgE+pjBrQA1NGBW4cgvIGM5HJDM1mgUROwWCtqrcD5Y2g3t0k3ryCvybC+yvHXe1nXst4vWMy9kBqnaDuRSjySEfN3Rj5f2s0tGZoE6foSGC5+kjy/exx5qy2PwwomoksqatoFqfemq/fI2FZLUG9Oq3Lunlb49AJ0ioioze1o469psgIjbCoJ17QeQ0XRibiPQPPXVU2579ZHZsktLM3+OuvXpSZ946g1iF0w83qo31x05DxfJyEHFxHVE1itOVJo34Brm3NTjut2h4bFy9OK+Nn9GMCw/1myb7FLq8urs6aUQg4xmBNoEQNz7C2kjee1kpztowTn2aHmoqbDr0wNYsnnmZ3Ot1xPYYbnGzf1aVluHgLCU3d1krYHJjOJKNCLkJNnqTa9ggn3YD/O0aPxcmC7WkzKGjOLz3HdmhcpzHZTiQ3dWmBsxX1hVbjAfLOmt2HjNXctg34XFnG2LsoIVZ6HjuSRoIrhmPZVbUXibzdRO3bzECYgHocwcZwiU00uS4inGCgrFeJL+eek2SObwO/jmyEKDhgDx00P42nPa5iNkxE4HA+POylqdxWodAiZuM7VwatwppjjCinGlKMs5bkyttBElP3gZjtUAHDlTr2BN7Vbb9Ca4twvrLsxgaV9/7/TQUjWhwcAIBEXM6yOV8xryNvSCFeJkHHrgAxG8MnHuCOe5lzXLzfmnWVoMdz2G8lSFQV9Ik4gTNnOCBJXBGl9AoVFZFriou+jUafhI0jawtBBWYXVA+anBLcy1iqhEPi3D8jpNlPU/8A9h2sOADrNkJcon9OGeNW3qZ57iOVXaJe4vgnM9j7JYhOubmxrIY8Bf/m08oQ0yBqbkbAXvizGW9joB7GUE9BkK5iIz4BM9mPZxi7Yzj1KVpAFKBjXrauL8Ma2OWgkCjzRKvvwYZYo0MbxcNcmaPMJm2zY2tWphCQL3Wx/2F1QnW/eEH92tybVRvn+vXFJnjpbUQA/JK+NBWzOeyBI0JK/qlLz2nIx/7KPMWMZh4i8AsGdR3biowsajg5AyI8DrtfvYjSuKITtOQ8Wf/9k/IqB+n2cWno8fq1b2TTGjIDaeuTiCar/I8cmnS4Np51knoFlHGm43GDSPcxvj5LC6Zzz8O9mgb7uUc47xlnXAzhpI0YLmgTfiIKPB3kGcLcrsfRPXY+IpWaexwFhWTyxvl88BCsnPXzj9o3Hnlf/rKV7IAFuvLqoBVAasCVgWsClgVsCpgVeCnXAFLvP0pF9x6O6sCVgWsClgVsCpgVcCqwN+uQCoT+LXl5et/VFI0aLenEYHOvK93X7qiZLAQN2O+AghwARx8YQ5NM7i30sYSyoFc0oiOuRyckkdmDsZTYAptCHnZM2SAfiGsMwkOX3cfaNGvfvlTZD7alcwJcZCH49KGs40sumv/7rRe/epV9ePqmuRwUqVkduKezCFj1+QBxjjUjIDOQ2+478r9669/CB75vqj69z3v+//wk1y2D7xw1iHyd/1bhnv8u77SYIKNAJNLdqyDA8s4ooWNXNdCnFd7G1zaB/qworxII2PD5OWtkuHn0DyoyTRCeDEY4zLUThs4SW9RAhxrvY40tOq9cwh2M4t64lOfUPtDR7JZiITs6dw3/hgBqlqV5Vv1/ZfeJXNuiENzoLccnAJgxdlbiNuxIZszl30KiHkhEMBz5OSu4+yzI15VVVfgVGxX9yMgekvAJ04P6N6522CAh3T57rKK6lrUgIt3G4JBNw7AQrCxHvC6GGwVRcnPzXFrjVy6k2+e18XzYJYDHD7n+tS2rVKNiGEmH9KJCFXMQX8eCMtNXGCBII49/lwB7rbIB4ayogJxY1lD12y61fc+Ywn0KdfGmbY2l3GQel3aQ95uGS7DgYFBkJ2LWfyi04EjDhdaua8I9G9UveA1Uxzqu8DUbgFTuq0RHCdO5UXcc6kMInN+pSbmNjU8OpPF6SY4fM9BNF9ZXMwKy2Wl/NyWYvICKxAhNhVAuHSDZPXXdiP80ogApvXamV41b63X0Ue3qRzxdgmH28Uz81pYm1H3vvbs+I6ASY0FObR35OHgy4CKzudwOldLAfDRsVzE0FW99e4YQjbYWBzQDWR8ViJeV4HSbKj28d8glPds0yTixZuvnkHob1MT7xkKTCGI3tTEqMmRRGwFUd3Qmatf+u9+DvKqVz3H3wefPKVpHLJTi3Oqw+HddqRZT774YbmKKu+PG+omsJfpNAKMcXwjgOeAaSVgENHHoIhxM+NCTJuDc8a4cepuIkblliB+40gEhs3rcLB+5axGL9zSpVOTOnlzUyu4o8prffKU40xtbVBDaSu46jEyRYcQsB3kDz+cdeWFcGsZZOsCgoYRXHZ0F+rAXoRdHOevvHRRb74BpjhWJjd6Q2kFr0k+pNeLWIsQMDc+T1YozsS4we/Sp0CesBkHUZzULgSNIhfOWjC3s8sIiqibBR7GNzmeDbxGikkZJbs7jeDjAOscISMynqDRpLhSK7h4R6anEEfWs2jZHV1kroL5NWO0jOaJMD/Xc3eS0uUj9oImB+dcT4NAbXmtbtJY0XN7MIvGrd9ShePzGONjG9cL0vTcu1ocATPK+Gzbt5O1JKOBGzeUQmjPxLzkqk7p4sUhLa6RcYugYXDMjtw4c8wuN2uljbG5CWXAiajWUF+FuIWDGnFsC+J3e1sNGOwZDZHROTm1RNNCtRqbG8jfnEdQHVc5+OqjDx3U1l1bGcNFiuB2W0UEn58DXx3za2ooqFVwyGEE+nAKQXvNq4VZ8jWFm7HcozJ+pqKskgaFUrKcx3Xl6j3mKJhqbJ5tbc2qxjXdN8L+MD9nulRoJoDIAN7VYIm9NGQ4goikyKcecmkjrDUhXMi55OL6ELSaO3A+rq/p/JkJBRbIx6VxYc9+vypotnAy3lYQLKtY/x995oDq99Uqxx1HaJzWa9+7ruMv3+TZ2/TM04d1GLfu7PoIgirCKISIzQ1cltzPocf36dgnPoZwV4OaFCTrFeTw7esghYcQ4gOyh8Hegoy2scaEcTcHEOFLcHA7aQq6OzgHCrZIXTvaEaHtYM9pHkCcLLAjzJaAH58LIi4jiuHALC0EZZ/vAFdfgwN7XddA3DpNvif46mZQ5Z3bya0GCx4MgiiemmMFRvCkUSbKGmiaDZysTaFgMIulNnJUQR5NIwh6myDoF8i4zUX0coKvRXXTvge36rEXHqA5YAtz1cQGOLK4+hT7ry0LzC3B+QrFwSD6zR6JYGl2rgTCv8PMb8S/oWs9evu1t7LPcO++fdr+6FEybbGwUnNaL0ywvMJTAzr/Oi7ne/MKLYPsR5xkp6ZJJwY2ulwVlWUapXFoEJF1iQxvHmsWKexGOMV8S02TNITQfMDivU52dRysdSYHXLHB03MdeQinFRUubWmvVl1TSRZlnMQN7fHiisb7aSNzN7SKw585UmLc1Oz9g/fuZvPU6xpwqYLkRs3G3ck94vA2bk1SeLOId5O1GkU4XoIG4EGIdyAObuI0N01mWyrq5QXnvxRcx1U7CUkiiZCI6x5heHZuNItc79rWgiANvh9HehiXfiUNATOMqzff7tf1KyNgkV1k1DO22QtC7PPLK9AnaD6gj4gxgiOWOWCQ81/67Rf16S//GuVkbeUZJZeHNHL+hCZBcZ+6PoKrlPR1XK9lOMw3mZMjNCptICYjP+OsxrXOuPOChy5mDroYT4NQNhbZ34xn2cYamstakesiA5bmoloaeDbX58Gi8++Mlz3s1R3bC3HGe/TOWdbfcbKgyTe3m0ztDHnHII1f+OyH9fnf/HV5yGjOmD2Ba7bZxlifaCJbuKRFHOc5BW0Msa241Zv1B7/2ORoMlvTY47toyurU+Sv9Onmqj+dursHHa1IzPpsZV7VpuEvzQSvFddrY+9LsMVGc/+bzkJM4jZQdNZ61vMRdyv1CBdgIsD461Nheh1hcrls0b/XcHmesuECWm+8nBiCymercuvtf/NVr1/6D9YndqoBVAasCVgWsClgVsCpgVeBnVwFLvP3Z1d56Z6sCVgWsClgVsCpgVcCqwN9UIBic/uzo8Pe+3tFhy8l1zWv19oiOf/WiVgc5PizLxxGBEyJsMKUcQLvIoOOwzrhG405OMTkAxvcDvhBcHuKuDfWWI1xEXBeHnSFcoRs68vgeffGffUq1OF0y6TnEWzJdcUzB/tXAt67o63/4loY5NB334D4B45riENSGGMxpqyI28tRwZxg050/cr/8Q8dbAHLOn2X/n13+NePt/i8cffMk0B+c54B2Br2YdTk5caV5EGT916y6X2rd1ZQWYs5evUY8Yoi7uJeMgRahxpXBKIqY2cqhdVmtTFblyFeBwz4ENXQZH/fDTn1D3oYNy1zRT55BOf+1/16VLfQjlID7HFxF/vDgGG8kuxe2GSyiMaGKcvEkcpUbszjdOO9CPPlx0LvCeg6PDYEpxyxrRpb4TPGu9nnmyXbUdFZq7Qs7kd87r1g3jFKongzcFjpTD+xqXHnp0l6qbQcTiVhvhYN0JCrQBF9gyeatvvH5N5y4N4CzKxVHbzCH5gol0VE11efb9w5sgjhFMbOCzjROvqrqes1yXTpw4pavnEI7qbfrYJ3fq0NE2HDd29eJOvItDrGNXM+7fNvSBOIJvmQoMErW0BtQmzjJEsamT7+vP/+pNBNxlpWki6Oqu0U4wxHkc3M+OTWqenNngpg1RE7FkxYX+QU4vrr10elPbtlbryKGtqiS7cRMnUpTxVVFVpSGQ0a/8+DLIYbcOHunifeLquzqg7oNb9PxnjpKnm6eR9w2SElcWTumaNj+Zo4X3tRXGfxq3eDphxDccVOAo7WQR9vfNaqBvCcRxrubXwuIcH6RqPqhnRNsyhKxih+qbC9XR0cizy+j6tUEEuTA43HZyKXNAF49qCbxmTtqvpeU1xXOX9fNfeEqt+/bqzPfP6cQ3TytFvmpVU5n2P7RNPoSyPOoVjZJF7KtUaQOir51s41gAcTyOxolkwNRKID4YcXCenM/5CTJiETkiiOxoFIggHPyTv7zngQdV5q8mh3oKJzSuz/UNLd1a1s2LAf3lty9qMYKTtRFMtNchT8aICuRB4gj0eJPq6upijCcUWAlkkcDV1VV6+qlj2vPkDgQYD5jhizr5zmUO76c1NbKhAPheN5hfk6noBj1a4EGk2QgiQkVwgLrpXeDZ4Voza00ETKq7hMxJxDDTODKDM3stguhPw0QbImN9OchbsifLcRfHyExEoqKRwa2xCVzmMwlNIuSsIViz2GUzIGsQGN1QBEKMFxeOReO4nJpYyIp7hfkIxrh4kY+hAYDgXlxB3MZRzTMuxXW8/bEKfepzL5CBW6vY5JgiizM455ZUjeDqxV22NHRX8+StFueW4jJ1IIJc1/mLYTCuEfJcK1kTK2iIoAmG/HAbz2N0aVH79m/Tz3/+c3r1e6/pu/zavr0FMXwPDRUd6u0Z1sn3LjDmEHzhsqehHRB1ylxpZZ4elpNrWkecHMFJODkzB3oaR/sayOE5yAiMPZYcckYRXXC3enENHntyG0Jqk3IrcHGC3E5vJMnxfQ/x9iqOyQJQrVu554hmaJToJdsTox2CTQoRBnQqIk5ZRSniV65iARoANgOqLctF8CrjmZPlDWIX6jV46hLeO8LYXuQ6cOkiutU2u7W1gQYThMRwMJ51RbYioh96nHnJepSgCWYAofz6+TFdeLtXdaCef/GzTyunIleDfz2nFnFIjs9MKo851Lq1Daw5OPcYmGLwugw+hHsjkjFueNaFpX7FwbbOL5nc3Rx98tljNAbM6MQ7A2TdzoAlrtauvbuzGamjUAs8uP9KELMXVqJghhdwe+LyJx82J77Gs96Bezei27eHWO9tegCB69iR3eSJI06T4buwsEbucAyNlL2MRieDAA6B9DYNCUmc47msUXm4gM38CzCneYqM2XxyTlvJ/6ygsQcBFHeiE5d+Ac/ENDLl4Lg19Asnz8ThNohx47plsjJ2MhmQAvweCuL4vNerKHzuFC7MOVzD83PkieNebt26VQ89/3HW9QJE/EUlWZNTzNd+ELt95OsmENxcjI8kLlaHC6dwU6Ge+/hT8rY3sl44objTUNQ/pcD8Oij8VZy3COK4UnMcCLlkSjsgQAwMLCH0LtD8YAi3SPkIuDnUPI/aFbN22kEax9kvzTrhYm5V0MjiK2IOksXdVo/Lk9zWAq7v7Ml3mSuragMJ3t7cyoCNgY1fR5hFwKWBxThrq2pr5akhzBcBNba0wnUgIDPmAmCKDSJe64U8txnNkEseRlQe62WNI4u8vKyWvShD9jV52GU4x00DBeQBF2tHRbxG585d051bAwyfuPYeaFJbN25r5tEa/Q4BGoCWcOaGyRhe5jXN23i4pqbOCn3s55/Xzt0HKWBGd2+eIaM4qp1NLTqFq/jHrHOLYIE9YM7z+MwUhjgRggQQZW3LZbMs4DOBj3XGzb9HaKaZZf1fY+5kqLuNNdvNfpewb7KPS//mD35Dzftbeb5LrEcJbQYRaFPF3KNH/+p//FNduzXO/gLOmzXZnl7FuV+aFfc3oHOUlFfRSMAexee0bnKma1s8OvJEu1q6D+ny26f05S9+XZ31ZHq3+dTZeR8TfvbCNb3++g1EezeNLR7WHEgeJh7ir3Nt03z2MftWxuCSEW9BsfDvPBbWaleSzx95CVzKDhXiMjau6RQNBzv2d9I7xGcAGln6eyaoAQ1Y0CpEvEN4czVTUlH5q8fPTX7V+ohuVcCqgFUBqwJWBawKWBWwKvCzrYAl3v5s62+9u1UBqwJWBawKWBWwKmBV4G8qMDt7+cm55Ysvb9sa8TpzpjVzehhM7xgOI/LxQHVG5FUEPHKcw+cULhiD4o1yMGuwxlh5OKDmQM/YbpFKcskR3MDJkiarM8HhdZicwHLwn7/ypV/S/icRqTjwU2JKEQcCZKJAS2dH9Pq/fk3vXAtpBGdJDMdTikNMJ64cew6iQJr8PIQac2ho0Hwf/Pr7cMY/LfHW1MEIpuZg3omo7fXYcXW5cdO5VOKKZVGIJq+xraMDR0lCt27245LhwD7HuAljZEzmq5nD3+2Hm7XtwBbVJLy6cr0Pp9McVMwqMI0hVSPQVvr9OvvGu+q504eo5JHfX0ZmH+4WXLe5ZBcmcdpFEdnvOwzNgT6oVJcrm+eK3xJXVCiLmOSHOSgF6boU1xzI1AJEv8NPduqpY1sVRaD58dff0qmTGXIAl+Wv8aqurVbVTbUIoWB8J6Zkw0XZ2uEnA3Y/h7l+3bl2V++9e172DbCZRSB1wb+W4ULzc70u0JQxnL+x2ErWaRTFDVZaVKPZ6WVdvniPLMFSHQTR/MwLu1S3twOBOq3gzSm9feKqxsmlrOTguWtnt3w4cAsZEyVkXYZXA5q+26OTb72j82eHuK6cbFNARSXCX6lbRR5c32SxLkzjvuV2c3AhRzfL1T88STZgUp/4hWdAI/8C2ZNOxQj+O/H147hFZ9Te0ZZ1AN/tGwS/60F8LdXE2Iw2Edy3P9SuY5/cA2azTH3gMC+9OwB2FKG9uRx0L8+dZ2Bw2WlQqJGQHSchzmoEla3dTTitMjp7+o7Gh3IURMyYRAxKo/Y2t5SpjjzZEh9uPoTGtrpqtdQ0IByM652Tl1Tfvh0EazMlCSPCTCgRcml0ZBnHYwRc8x75cLLdPter88evyskc23mwW7sf7MrWe3h0XMHVGE7nGj3+xGOq2N6k2DKZmDi/F0CDBhCXbDQQFIO7TiBwLQVwMCNWuMy85D7MsxqkXiurG2pGYDz61CF1P75NGUQWO8J7fGxdf/Hl/01vkItoq6hVnPGdoSHDiUjg4ZnngzVNUfwFhOEEY7G6pky1tdW4N6sV5xlEEG/SjNMiJ5Db4JoWQR5Pz2QUwG2WyHHhQgf5Cc7VyfzxYPwtIBPbg8gXJ+90A7G9e1ujHnhoDw5Duy7gGr8zMqex2RWeWaEaKsoRQjxkXbrlZW4lqd/B/e2q27dfodER/fhbCJOXZxBfoqBiE/w7ji+w0ianOoIQlKBBwUPmpNeG+EaGY125F+dpKwJ1BkFlBfE7J5u3GkMJXUDUy/jSqiR7cseO/epoaVcS1OlyfFleMMwe5srm6jw1i5CXS1Yw7xXCYXjj8pJef6MXUS5PH3vh47ju3DQsXAH37NDk4j197OOf1I4nP6K3/s9v6Rtffwl3a6la2hoYTx1gSwPqvYUbFXExPzdFk4hPjS045cGcuxBT+27d0s0rtxDiyWHFabxKTmkEcX+deRJESU0ipCQRunIr4tpNXV783LOqqM/H3MgYQOAZuTeo2YE5nKjFyeg3AAAgAElEQVSV6joInpsM3v/jD76rG5eCoPAjCLUumhRiNGbk4TBHeAWpa5pXXKx3xTjJ9+9p057trewF0PFNvuxMiKYDclARL+8NhDQ4sIn7kqYTnMQf/Wi5mshEnhud1+3L06xbdj34eDd5wofIckXoW5+WDaHy8o8u6fgrJ0FYV6kSMsDSyirCKDSAwhItkuE5NYFrFHemk2szzlUfTRlFIG3jCFWbCPsZOxnRHkRLMpnXud4jD27TZ379U6BnZ3XrzT7yq0+xJtGMUVunWvDfATKbnRAYfD7jGA6zPozgAvVrD9m7DkS5voEomN0xEMgRlZeWav+ubjDhDawxPeTNmkYVrq3AR7MIAGee1+raeraZxuxVJhbANB+ZjPQwa3Kc+bx1Z5M+8cUXaEjAcY6wmFxgDE0GNDy5ADVhnnWT7GccqcbbXFNTq6aWNpzXNLOw3cbjYQTPXNyMOFlpPIguMLZnZtXPPjN0byw75+OGioEzvRCkuMOBoMY0d+DgdSPiOWg6SdqZuw4aiwqd4NwLyYEtQOgWOP15nNN12X0jzdrFd3PdLkWw3zZtrSS/moxcMLnhVfaSSbKTTw1regLnM6j7DK8fjdPIBaZ5gzm1SS6wyfz2IrQbbL2HzOxcMrdzQYib7Ofy4k3IEaVqw8VvsOGrK7PkexdkUdMF1aVZlHKca12gGSRqMlQRD12sC4aNniKv2iDaQzSgtLe1sQd79fIPrur8OxdVB9Z6Sx2YeuZQDY0h16716v1Lw4olDJrfJV9lCWsNeHZoA0mc5ikaPQ4fZL0APZ9X6lQDuPfxvgWN3Tbvm2bvDtIwsEJePDWBPuDgs1E8s0wNo4iQHsZoHc93TbXsuwfbd2iRBrVTF3t1F/pDguvMxf1tUNuGemA+I22C1nYi5NsZu0nE/EQSRD61NsKti88IpgnB+KxNw4oTl/Pv/evf1qMfPUYjDvj+G2d06p03FBxnbjMWh4YgLOB8LqM5oovGpzj70ixzzzRzGXT6yGggm39ewNhcCwVpyNtUNdj5PeyxK6NDWsZd/czTXdqD63sazPnQyKJOnrzJPCfHupy122SSM6/N+DXruvnKfv4yIAfjAKeBwDhvTXauEWt9YPdTiLkJ0NepLEbdrSZiHdzgmc9dvKqeYa6Nsekle9pJg8LC0spmdWXVi8cvDb9mfTS3KmBVwKqAVQGrAlYFrApYFfjZV8ASb3/2z8C6AqsCVgWsClgVsCpgVcCqwN9UYG7pykMrm1deaa0JlLjSGwr2zurSS9c0ObmO0wrx1FGSRUCGNjnoBJNI+mQ2V9JYXI14mzH8YA6nHRwG27KnfAXk38U5OLRl3Z41iDcf/vKH9MjhnRzYLuAmATcLkjXfuHWvjuq1//S+Xnl9Sgtk8IVKPYjFYFERS9BxOXTGzsmXOaj9aYm3PxGK78fd/n3OW+M4xpGMYyvf7VA1woHXhXPYIGNxt9ntHBLjUDr25OMgXot1hkzQxUAgi5OMR3GHcVxcSrZl9ZYKNW1v1r6KOvIxJ3Ttah+H9mR2rnLIyvdn8+UQe/NRs0px9JkcuTguR1MXGwfH5oA2Y2qPYGtO9U30rjlk9ea5s4fvCZ5beXl5NtuxsqZGEfId+8E69s8vYh+y6fDhraorQnAZHiD7MYIDiENlMLdLOARjYGtTiPc2nIdGtMkgzueCEPWDg26sr0awXNcGwm+SQ3kzBhKIOXHjMqNwBh1bjKCdA/YzTt7dMoLOHFm5eRze7zpYq537yJKtwXmDED03vQTedU63rg8jtAAH9XJ4zQE0R9oc/pNlizDbWuRRpY8DcP48PxFGBEZsRYgsqfEpU4uojWhThDjtJ5PPSf6gyXqcnU3pzOU+LSJ4Pf2ZT+jJ55/U7PgNjQ7cUQo89d3+0azI/txzR9RJLvDs7SncRpc0PLiE89KHy7VWnUertBuRZfgq6OA3boFWrlBtZ70aWuoQjBibCH8rHOwvTIHPHZtCmFnUQcZ59/b9OvHDM/rxD66A23QpsGFHBDN5jNxHhZ1szXzmhVetlZW4nho1OjSrb3//bcUdPu0/ukX1tW5w1QvkOjpxHK4ihEitnS2as60qOB/WOljoKCJQWXUh7ugyVVCfxAbed4Mz5/C/jjzPqrpynmUOecsrGhsdQ9BDXCZfuAiB2jhXTZaqkS28iInGgVeMk87kQfbeuq474zM6evQhPfPp5+SoMyhsoKrzIzr/p1/X5QtLev8eri6EsYJqD3MTvDPY34I8n9axqkVw0/oQUIt5FjGTi4lbdZlGjg0yRz0c9m/bUkdOaJ6acXvdvQtW9zyY2yUEjqIyOcCgIm0oB8G4CEtgA067XNyIbvKMjx7drj0HOrUyFdBbPzqlkSlyHMEwp3A9u43jHFegcbHNr87iwAW5+/wjONQRHxB3psiGnR5fAr1s113G2kIgipCRZB7l02SBE87hYo7ZyJP0IWrUkMXahmuzVHYyNTPkAttAGjuwJye5h/XRWbDhMS3jegd4yzNswJHo1fxmSJt5ILlpVCjtqM265oOj93CDz5FlW4xJ0qO3Xr+od9+5p8pqsKfd3TjbeJ7k5da3urR71wO6eX1Qp969RUNGiucEDhysaoh6OhGWTTZwS0MFAhiiHOuOpzINZrlRTd07EIRwuyIs290FQvFTjPeMku88MoA4w7WOkZ/c2zOjOTClbdvaVVJXnCUhhBBv7dzXGkjx5opKffbzz+CKL1EPjSTf/NpJENYId6xvCZDVBlzbUl9LHZC6ENN8oFSN+7WQXx3b6nUQl3BuFVhfiAN3T97RRfKyN6M5XI5H10CkLnIdNXXN+s3fO6ijj+3T6OUb+tafvqtZ8jwPkhn72BMPMB43EH971YoYFw3lI9L3ZR3cidU0z61Hzd2VauukuYFxvjS5iot2lfeAMsD6a6f2MdbDKGJfhvFoz0PcQ8BemOe5UMODh9v1sRcfwIkIhpg5dJ4miDs3wL2D5TZZ2WEcxKuMlWqaKbw4Int6biG6Sc88+zDzokov/6hfF85fQvB3glFm3PB+/lLqjQvVi3O0uNCXFUjXiRswDssUe2OKZ2IEL7OnmHU5iShnnLe+Mq92HO7UURD5Yh2fgo7Qe75HIRyuq7NhnMJLWfxwAvHNZPZ6vQVgqk0eb25WvI1EcJWDGW9AdN53YLfK6nHugqi++f4l6Axj2f2yuqaa/SMHJC9YYZzV0+DIl1kD0EzJ8wbXC2Yc+jyUiAZV7NqexROHmCNvHH8XTHaEubwGBhfxGbJAMcKowfG372vW7se2Z+83OjlJ1MIJ3WEt9uaUKkQTxzru9CRjDF8uz5vXQEQ3Tu08xEtTAyPYpowIa/KZubZ8MprN31XgAPcVe3kWqWx2dYxGAQ+1dSPertH0YfDRZoxPI1AvLuEeRiEvykfe5DXTjM2De/dkG8vujfaBsu6geSJKA8GMHvvQg3r817+o9cErOsl99d8aIbd4QXHyZW3sVzWg/IubiTlgXTnw4Ue1sbKob33rOPtgEa8BzhwqQRNCp8nKDfHnQRDxq7hpE4y/PBpSCkDqo2OzBmWYBwikrLf2JPcKinmRpoEVRFx6RbKicSH7p5N9OkwzUww3tXHEm2xkQ7t2QAAwAr9xJhtnrelAcrGmuXj+m4jgNva23ThXW5tATEeWWAvytf2JStbMBsgESa2MB3T6xAVNjs1qI1mg6UUy1Hd26tDBfTQm9au/l2eUV6Q5IgJWsvhmPrvwHi1Q9p97uFWHj3VrlLX7Ndy2/QPsE1j1K0FUexBh19gn7DxD85nDNIoZ960Rbw0Nwcb4SJKxy1NFkMelzjhlqaRhZJPmCVzdeRk1t7eyLhfr+o1RXnsaoTcPd7uPpp0VLa5srJaW13zqzLWxd6yP5FYFrApYFbAqYFXAqoBVAasC/zQqYIm3/zSeg3UVVgWsClgVsCpgVcCqgFWBv6lAMDn4TE7izvH83BEEowVF7m7oveMXNdS3SF5oURaNvA7iMxLfRKTLyyI0jRfWIASN6zbNQaw9J4rIw8EtB3/hdYQ8DiwzOFSiiHee7jr9zpee1k7cTxxZIvatmKNWHCwY026F9YPfeU2nri7qEge5MdyNxeQmJhKIONkDwvuHhX+f2/aDf///hfPWHDLff7+/X7w1IqmLw26Yoaos9mTFWyNqpBEbw1GDLzZu4Q1cjkWIMCUIKGv8nbLikgPxO8yBbAKBN4zbKAcHXituoAQOtOUFc3DKoS05fg4E0Bgu5FhijRxYnEgmH9Yc+m5ygIr4ZrCuCcQATlb5P/hmN3ZFk7+bSHGgHMuKBiYp0SAPiwqLOGguVg0uqCRCxtzSMqJjTHmIFC0d+Tr0UIuqOioVQ/hZQBw7dfIGGZMb4C2NizQB0hd8Lg6uTXPwzgG7yfN1kPFbgdDb2NKKEIhTbWyM3zfIuwUpzT0UkMsbRYmO4R7i7FctrdU4pFrV2JnCWVmh+YVo1mncewcnLdjLhckVBDs/OFgvrqaM4qCoN3D95SIcbK/L00EjHGxr1QoZnO+8dhUcLkhgBIw1xFA/GaVbGuu1u6tVxRwYTw7exX0W0bW+ad0aXVHCW6ayqnLGZkDVfo921RSASwYVHlrWf/8vf02+zm4Nfvctfeub72lqepND/QbV7/CrstutRx/ZraHLN3Xz3Tu4buvlJ5e0ob1FPpCuBls61HtXI/3zZNTOykQ1dpDrd/DAQb1/5rZOvHpFQfISJ+ajmufwP598Yl+FmxxI3GbNuMPAZ7dU+HEML+r7PzqtqdmEtuys0969tSrJJ0cQF2zv7RVcdF7lk0t6c6ofNd8uD+7V0NoqyFhcx/xq5jWME9c4r5EZETqM4GGyCNOIWaDH0xm+P6h1EKBeBBGDO4+AtDU5pm6yiw0W2LjvXvzU4wiN0n/+7nFtBjb0uV/6gjoe2ytH4SYu3ruyBeY0cLZX/+FPrmg9hVCOiBABSx2P4Yhj3kejG6pA9Kyp9uPeBH3MAb0RY4xrbwEMaRHO2q24urs6UQ3SaxrAmRYIpBE4yYkd2cxiWJ0FJVlUatoWRuyrRviBAICLu7nOh+BdqKXRSRoaQLbjUptnXq3jPvPiLPQhduYiRKfBv7rJV4yQSRrCsV0LGnsLzQZOrie/sAx3Mfmx00FNLCBek89Y43eotq5O3gJQ1lsKdRhxqrQVR7hx1yPEoG4isOA2pgkgh7kdnwsot7Sev8dxvYZzFZdmJpwGnbup0cCK6nw4+MAibyIGLgYmETWMGx7UMON4YnxOP3rlrPp6jOOzjGYAclQXpvWpXzyKAFyp3/9XX2UukMvZ1ci8zdMqYtgq7sKiAru6O+rUzhyqJy+5COTqbGwYZ20E1+pTspdUZ6/3/heCGyIoqy8OPpy/Sa+iCKQ/+tbr4JjHsxjhNOu0i4YMM37zcjPyFeSB8y5CRN2FWLqq23d61HNrmDXOz/jBnU12az7rSB3uejt1wOzJeOHPCOwR1rk8f672Iq437ek25Fzd/MFJnX/7BlfkQXQsVf+9Ud3unWdMFOrxF1v0y599SqszU/ref3lDM2Q770WY6uxs1Rr1XNuYJle5luderzme0b3RQYWZH4Hgsnbsw4VLw4ZZW5KgbDdA4q6BX7ZT44wT1gD7VApxNbiO65l/W1pcy2JzzXra2Fqkzp2VqqsvViUO/GiEebKSYcyyZtMIMTDYrzlyeNvaOhC+dupubw8i6rQOHN6thuYavfRSjwb674E8L8aFXaIFUNluslw91K6E9bmumoYWhLm52VnFeE2TSO5gnU4ipJr18SdfRsx0krNchXJWgOvURg7vGIjtJdYPV5qfIRo3AlrXCLZxfjYrnCEe2nHu54ChN8G5SRzzIVyjLpoqtu/YpgPbt9DwIFyMvIbbrq6jh4m+DtHoANJ52aY58pJ7b95DeAxDTvCpvqk62/gRY/9qZj7Wd21l33FquHdK9+6Ok7G8jnN6AYckTQ4ImgZnXVtXC7a4Qjv3blUXe0U8NKd+MoZz+bn6iiZyz8eYWwjHJkggx6MZmkYmyC03t+5CIC8Gj+6lCSlJg9MG+PZN/mGTPHOTU20QyQ7mkxGjK/0+9i/TXBFkBLNfGQQ1rs4Q+9AyDU1GzLUhSPvJgvWTVe2lBrSY4SJfJTMYlPHzn9frr53V17/5sjr2NOlXv/xFlVSDtTeEh/kN3aSpYBXMsw33a2cD6PBuj1pwjbsaqzV6p1///g+/rakx4+pFggbz295UpY7WGvnYf2dGxrUyD7qY5iKXK86+jPM55SGLnbULXL5xoSbJtzdrL60hfF++pllHp2fJd6eJxeVyI2jT0MIavMFYWWe/5cMVDVI0AHAfJgA+g6jqYL6ZLNxi9jWTDT04OsdYQ8Cl8aKppkRtW2r18G9043RtYTzQQINL+xt/9Kf6wXff5CWKaRCjSaeIrPQ68MkI/SZ7uZHIg3UabcbuLjD3NlRT4tMDBxu0Z2+hwsQSvHoalHb/ioKgmI37vJxGulh0OYsC97Inm6xd03hgmhBM45pp1KOHJNugZ/67GnS7zez3UBVy+JxRAlq9mLnKBqM7vaNkGgeynw0LWN8T3OfUwqy8vtJPXbq99H3ro7hVAasCVgWsClgVsCpgVcCqwD+dClji7T+dZ2FdiVUBqwJWBawKWBWwKmBV4G8qkFmfLl1L9F0pKAw3kxqqTQ44+9++pdun7mQdVBkyO0Mc1EU5RE0gcMYRhGL8MnmICX63/V/svQeQnPd55vl27uk83ZNzwAwGOZFITBIpUqay5JWVHFYOazms91y39nlL9q5ry3dXe2u7vOWzZcn27dmioi1RiaIoZpAEEUhkDCbn3N3TOaf7vd8QFKSz76r2turIqm9UEAhgpvvr9/uHr/6/93keYJuFg0g7Vqf6ex3rRIW3GRSaBVUp+uzyng88AiB6P4obXkfmOeCMou2EeMXtcuOvn5G//9JLcm2VjEtvq2xhn6oPjrdz1v65W/X/B7zVA2U7NNaKPWt32Cndqtza3iZrE8UVEKmnA9iKHWUK+0I9iI8E27E2RpkMOKlBvJNJbEUTWUAKilXAazuHxKouqnGI26RAwEcuKpAxDBT2UTcXtGSotxPLSxtQFThQaKCKcaAAQkUDUEpjzVxQK0wD3JDTxwFxiUNXN9/D6TeH8Ch5UP00gMWdZIMOdHLozUHybmwWd989Knkr1rTk1vpRMyU211Em5dEUAseWt2Tu1iYq4II0yEQtAslW1uPYkKoCxyZeWwXrYhRA3F8F1QqQtuNbhhoVqa6hIEsCdD/x6Z+RT/z2r/HP5FKWzsv4qzMye2VLNuZTwDuyCz1kl2K7W92mNiiW0OygksQOlNfzAjcGBm1y4t5+Obh/QNLL2/Lct6/JtVvr0kDJbAd8u4ECbRweD3PQ3g7o2liYwNYTZaQ9IlsJp7x8aVpiwICDx4ZlaFebRIBaVl9YqhwyvwM74gq5tC984yW5fmtLZrEH7mzulmEgaveYR/bt7paZc1fIldySICAwjS1r20APqlbGNw0LFiC2oTBFcR7ERtbrBt4DWDIJxjg2xinUZ5duLsnkAnayKL6cwTAAqlUO73bLSH+n9JAp6HFidbmclu9iFZvHdvSn3ncXAIm8Wyx6r1zekM2EkG1ckflZ1NiMO1Vwu/mcHWQ4er0c9APz8tQ5wbgqG9nHTsBhQqLkQroACC1AIg+H6KroqpGHbOPgXYeGWnrWVSnPNca312UXeZuf/MR7pAQY+uu//Q5ZxUNkl/aLr70md79rl4wcGBQLCt8zX3xOvvvlV6RkbZdNIEhCAQGv6Ufx3QXgC/lcZFxGsTJGuYoyy0teZQf5liNYH/eOoABn3EKkAOEt4sIiNQXAf/KLT2B5uiTJeAWAgL0syjuXP0CTA+ouIHQFGOvkdTSfNBLBUhvb4zIZme2AtBbWphJ2pOF2v3z4Iz/FZ6rID556Tmawxu4dGAIIhYFZWLoDmu2sUy7AaCyTAyBsSxhr2RbyWlsB6dsAIDvNFL0DvdSsFbUa6rMWVI8AL7u9AESclej8rDTyLmk/tFuaOkJiLTGmsaVmoEqBbFWFkUvY2OZ4rwgKs/6eTnJYi6jd4tIJ0FAL2qe//bTMzWwDqMkp5n4fvH+3pGJWeeJ7ZwAnAZTbo8C5pMzPbwK6SqwlglrXizWqh4zUI1itnzTU7a+9esHI1dy1d0wcNDL4+Xd/KIzqFEUoOZsebIY1IxU8Jqu3xuV//x+/LGdfJssVEOVqaqEPgKYbFIFOVKR0TLDYopSk1g1q3AQwtAJDk+SORrgm/aWQzQIE72X9aKJTIeALStlWk800TT6OOtbWYzR8eGV9dlFmxtdpCqC5pdMr/WQ9X7s0g2obFTlrxQfeewgAiMUwe4M2HHgDTXxGvzGGBcVeLMr6uFWVRSzbm8gnvf/Re8noPSlZ1tNbV8ex5t5mjqF6pHblImMF1XMVBXFrWwew1C43b0zKwiJ54KkUiny7dHKf+gZ7pci4SGQSrKkiJ08eNOpZr2EBDHhfml2WGzPLWIYPyfHDR2UGK+k4TSVa2604a84ZmheYW3tGRqQHUDs+c4vMZSxr2Qu1OaYHpWuNdTZFk4QqQlVh6uYaVW1ZwtGgQnMPEksDXGaAoRb+nj+yZmBfnSfjtImsXGBvCYcChZU17m8Rl4UG90ihn2Yy+1HMOoGAxp7HOC5jS6y58J2A0QZ7RBaw7kHxrhbfNr7n2tWrMoUNbnqTJhiMeJtxbziIVX2wwyPpxKosLjPfaBDweEK4KwT4Hqtsb0Ylt0VzEe4FBZpnLFjud3Wj4mfNKeXVCYOGIJo59h3tk/d/9FEJDo5QQ3byqxMyO36NjFYfYDXM7uEEBM/I9Utq41yV7r5Wmla6uUdt5MhmZXJiVqZRTiepV4YGCO0GUygeYv9UhWee/TKbpQlBm5j47wD26LqHFWgQUYDYzBqg64DuPbNzc9jzNsknPnmc9bYJ9ez3sbneYp0R9pOijO7zyj33nQDAkneLxbWN+zTY2YUbQFxWWM9j7N08vdA4FGRspch63gR6My5KmlVclZZmNw09AelhfVG4HOig8QFb9AZ7bybBHElhv06TUpyx1dXexfpnI5+6LCkcLCZmNmR+OQGUJSec9VEfalI03jhRVDtotspi/W1BgdvKWPQxLws0X6V5XW+YXOx2Gi1Q/jdojimgsFXldo75WKVBysOa1983SL5tHw0FEZmdmZbNtQ2eBXh+Avi3hd00XNCERr08qGbbiSBIAlYbWG57yHV3AfmH9o1Ilfnxg2cvyfRUjmeOoDGetAHDxniy03RSxylE7ZH1Waz2hoJc/2zj2cVCF5uqkDWL28maUcXensce6ccePdLTJ0meAZ94jjWKOtisHiy8ubc0o0Q6Wpe9rd2n/v4fnls1H8HNCpgVMCtgVsCsgFkBswJmBd5aFTDh7VvrfphXY1bArIBZAbMCZgXMCpgV+BHAbTRc1Ubi9Yr8/V7O/SwymZM58jVfvXBDtjgwTaFesRdQ83FYm1MLSH5SU9DKHOI1kP6UUXyq1a/CpboeVqs8l8P5bHFLav4DspBPy8PvHZXf+pVHpAOJnx4kFp1rfAsql5RH1j53S77yhZflNewdb3Zw/MvP6rGhXkqDQ1zNzTPydpVGGLFrOwpZdWvWL9Ul3f7vO2+rIaLd8Xo2vlRFcvtLD4KNE1X9FkNxi4LrTaUvJ5H/ty9UoahrHNi52lEPdqM6G8NOtLidlo0V1Jyo2rpQZXajkPMDzOocxhZRy+ZzWIgCPcuo5VwOlG9k5WX4txwHxCUsIevUluQ4QIZyrbJEsPcMBVG42gBz6XVAGBat/X0S9gSxpuU1UxnDpjOL/2ISBU8cZWcsifIVWFbDftZaxXaTw/8AcECVunWAQANrxxAH+H0oIzljRjkEPAaAXDhLHuBaQO46OQzYi2EV6SX/chBlTU7Wx7dkdR5LUZTQW1iCTsxuY+WKZaW1GUvHHIf9mwCbJjIgD2AlaiOPckNWVhYkGGmVPIfO6ygjD9x9VH6WzNlObFPTm/8gL333rFi3eG+yZdtREkUGgWBYNGY38nIFlc4tgEPV7hEHOaY5AMWewYA88K4x2X98UArA21eemJJLwKEodW0NuFARoiIDTPo4NO/DkjSfXEI5qjXlHgR7UO8tkSu6ADgVGdnTJaf690jvviPy2sw4tVsXP+A8WGuXqyh1X7kwKU1Vnwzs65bdxzplsC0k8xeuyfx0SgKtHTK+vCogUlSPKTIL60DWHjIbARPYdboVMhY2sCHmQB6FeiG6BRzzkd07IK9cnpMnX7ousaINRWm3nNjN4TmKrtZIg18uifi75fHHXpSZmYrcg3Xy6Xt7JJGIygXygGcWyVsE/BZWAEGo7mwcvPtQsbpRGQeDQDuASQoQlsDqtEwDQLC5HagbIscTy9htbRogY5B74wSwNaH6czWRP4nsXRW5jkC7lGi4mJielSoQ9h33nJBPHNwjr22k5HNffho1dkHe995T8u6fPS6tY+0AVLfEz56Tp/+PF2VhySWXsaDetuRQEUcY09hea3YsvQgBslwjAJUjKAPhn9LwFMTf7xML2YxualWvt0imtCaF+IK0AqLsZUDFUlU2zm3L2SevyFdpHEgAPS1YWJdoBjEaQ5ghFZS8RdYLWzEpexnH77rnLikBis+98jJKRrcc2DMgRXJyS8WALG9hDUw9XMBMC00TTqyMW4MWso4HUC2jZEZJmUFB6aV5wo1yfWNNa4U6uiVkqFFbrS7JADeDKGnvPn1QmgebpTB7Xb70l2dkLp+QIw/fLYcBrW3Ynm4t3yTTtYd708LcYJ2CuFahRwvXrvA72ZhYK3sB/q3tDELqvn0jATApymXcDSaTs9jakgtrD0k47AVCW1Do0SQR13XKDZDlGiJWFJ5+gIoLYEWDDMLp6EacqFD+Hhqp643mAnegRkwD5aOstXRQXKEAACAASURBVOHeFqAblq2oa5fmxmX6WZTOqwU5//IqSknWce6VjXFkQ9WXx7Lc4iCnvAPogyq3inNCsYDqsYEtNsrWNqBVpZwGNsUM1bAPEOZm7LR1daAeXkMhGJV2AFsvylQnc7KOInF5DovXzqq8/2P30SzRKU9/7gfyJ49dAZrmGFN75cGHdnNHS7KxvYmFeZP0oWwXcqPjzHEvjQElcpjbyJ11Yi3foEuoOJuQc89dkSvXcIiw0uBRqgOWUHZj1exAuRgmLzwH5Hr94jjwFwtkarmPnOjuLr8BYBFIsrYsiQP79Xc+shsnADJVS3GaJ5rFipJ8CmW0ugW0e8JYmS8wFmhwAeReQoU7zRwMAsP9/Oru7iBXlPFJ04baOmtzTKQ5hHqSZgX+28fr65eNvGHNBNc5mQOsZmnk0XzwKlDcC/D18lkd/H2OdaxoC0iCOdAgJ9mH0tFJM0uO+VgC1NWYHx7grtfJ/QfM1dmjKIjRlJEGhpWB3hasdVeTcUkWcSzATvyufUelq61TbLVVGgzId8U+um4BKLegGLejJMdS2kGufB7YrfdabcGb3VWy222yO4LtN/vbNupdB44LZdTnc0sLshilgE7GtT2BkrldHv7go4zNVhSbM/Ls87eYP9O8X1HuO7lX3nniXsadH5X5kpx/9Sbr5RbrNNb+gL4K7xkHjpbJia4Cz1uCneyVQdwBcih9M3xviYYiniwAyDngcnd3ELXpLj47TQgLjMF0HsU3zwOAZW0ey9C44SfDtqe7JDcmUI+m7czfASyFsVWm6SXNGsYSx3oJtGyqAGktgErmKWtKuhDHqhqbX/Lbg/42vk8bFjZpoAKI80ChefIlxn17R0CGRzTHGzVrkMYc4hHsuGUUUqwzy4BaXEnU7rmbdXffaDtrH/Uj+3hyegtFdBlLfGIIaFoJ6txifyhQ22Zj3nZKV8hNDnqA63PLJuro58mUn17LiJNsbbVMH2zrA+DS4xZP4bBBfjFAv8TYqdKYpfEIQRpdLDQSFRmPGWCrRtN2tmLLT5NBhfoV40B4QKrHiWp31CsHjhA3wN51cyku06sWuYTrSXewg2eNJGMPNTCNH2wUktLs3ZLmNmtDx87zkSrAHTS8GPBWnzG4AXbGs4N9qZaOyQGs6kcPdcs0TV7PXJiTjTT326pNB6osrjb6WgOzf/QHnz8w+M538kbml1kBswJmBcwKmBUwK2BWwKzAW60CJrx9q90R83rMCpgVMCtgVsCsgFkBswJ3VIADOk+jtv14tX7lEbG/KPbqlpz96oty7YmE1FN+qYZrkgAIWcguK6McSWOryfEyB5PAIBQkxqE1p6w7lsf84ncPNnmlqksSgKsYQHHvif3ymX/7KzIyjPqqvsH3Zfi+OQ6ZE7L51IJ85Y+ekbnrHXLVm5N0BAthYESQw8dcEwfTyJWsZbVp1bhBzVe1cDiIoJNfOwm5O1938Fnj0PFOYHvnDW8ANm/D2x//e30Npc8/+toBvZwpcwjOCScgto7KqFkGsXNFUIRV5E0pAKDsgLJWYEdXTyuHoZwaYwlZRWFTQGWk+bDNZO15gVJRgEIKy043mieFjymgUxUQbsWO2K6Al7dzkReaf0NVq5C8GRWhC9nkhmZucj1WIIaFa0miJMygILPwWd2oglzAYRcwwe1CMYuNp9ov1sgH7OjuJCsPQNVMTiy5tE6smXOpdWkC5J5A3TY8NIzqCMVsOoXSBmXRGlCafNF15J/t3YOoi0pyE0VVUdVLDuxbyQ7F7Fn2Hh6QkcEweZsAIg5us+S8+kJ+7o2VHFKURxzw+qhVBFjZDNgb7A2QdYjlNIe9XhRXfqBytRCT+Yur8szXz8vyQhZL0VZJUWrXcFZ+4Rc+IMeODEh8dVYmsQC9eW5BMttALhvvAQCpU7+RoSEgUwQb0lkyNRfI5g0Bjntlei4mT70wKw5yFYf2dZG5G5GIq01eefo86quKhFq5HyiS1wGRy9Nko5brMjbaAvjxyt6hLgAA9rWNSWnz90uNe762uCLVHGOjGOKzlSRK/iFUXAI9Ttk1FpTBSLskJrPy2uuz4uIAfuDgoFy4Mi3fe/wGakM+e2e/9A5bZWykDQtqtf0si88RksXZOJBpWo7dfdhQbVYY5zevLsn1y2uADdS8JcAoUDFXRPFnRwW4fwxb5oSsb+WYc0BsHWf82yAg9RAWm3Hg8WuvLQEf8sbPuRlXQfJXVcWWQaVrRYkdwfq4ikL+FpnLGYDCgSO75N6T+9DNOeVrj30P9W5dRo8dlb79XXLo+BC5sF1y69z3ZPZ1lHY3C3LjZlKyKBKdAHwH41IV2GoPXod8BMjGPHb0EKo7FNrdLmnbM0qnB+ruuQ2ZmMKG9vq47AEUD+wflpbuYWyTgXfYIceWsWb+yJ/KhZmElAAqJaBPvZFG6Y4KFbiiTQvVhh173YAcJgM1sbaFMnqNNckjQe6xNwiMtTOPUDhuY9fsYWx0RtwyzPf27e4BCGOzWkVht7XE33fKiZNHydLcBPqA5csO7OLXgFNDcuLnH5LYtWUZv3xOfOE2OXDPg6jh/JKYeEr+5i+/jrq7SR5658PSg+XqOMrWAGru5hYHOcR90jLcDS0CjGVQ9aG2rLvIRl6ak1Y+T9MAYMmCzWjBKf/1P/wXufZDlLrMNSsQNdjsBUYnAaGoyUPANuCxxR2QFkBsH8roJhuKfsD6cow846UVw9ZUVfc55nhv/5CMYAFbdRVkjfFnLwDaWJO1GaThLMjxR/yy79QJ2Tr3GjmZCVTCaa57izUoL4Nj3YBIP9myMZpz1IYdMIb9crGMcg8w6ADgWsh4rtGg04sFq2aWOgKAZbX3Rb2YZf1RJwAdh6EOsra7m6Snrw+w1CId2EP7+nbJxvSE/N6n/gqF4KZ8+ucfkXc/+oCsbpN3jsq4AGDzObAgVkhcAVyx+DXjYBDfWpeZy4sAO+Aj8zKGtfzKbJoGDZoXULHHLTRKIPQPkHMboDlhYMCNUp/GEhdWvwcB2vcdk9nrG/LYX78oU9jh1hwBmkIysrs/Iof3Uys+n7/ZIUNYeWvO98rcCus0tvKAtwb2v2Ur1re8Zxhb5gqfUx0HXHYvTUU22dyMSRS1ZR27fy/K2DDW00Fs9FUdyvItEXcvn0MBW5rr3kKlmQaQoVhGXeqhYcBLs4nem66OIMpq1N3wra0VlMy8bh17dIWqeVS5mRQAjjmWdZLDauTpYpZLhqnm6la4v5rx3ai4JbqOc0Ec32Xy5xFuyoMPH5VPfvbD/DkoX/mzv5QzT78ubV6cEgDFNuaAG/W0kwsts4cXS6pezsqDDz4gJz92gE/XJNlNFNDrOeDrNRm/Pm1Y3duBrAqKs4wDmDLjNISCFGvzwjLOAIDQWNnINN0PcNdcXm1KygBbt7AOLqTZT7C0VlWwC9eDIo0I2m0VYKw34Z6QpeEgjVpaFaZuMlQrbOwaA6DPE9ooY9fsaUBgbAt1MgraALb/bl0PANllbIi9WMA7AZv8I3tJjsxedml9XgB8p9g7U6jLG0DEru6IdLY00RyxggrWbdhml1G7WrGttpGlrmPYoXm/1hrqXUCt5qjTiOXHytgBPC3XaC6i9lUa2Wzcpxz7QxUY7qIOumdHWlC/A13tZOBqQ1NZ9yddb2kGsThZb5lH+eyGHCXD+TP/7tfEjSr52e98n3V+TqLUeB7gu7aCIwXjz0O2uJd1wWZkf1MHnjwqGs+AilytoHM0cdnIOa+SmUv3kAF7bTQLZAHhYRpG+mk0KKCI1boEw2msjLuka2RUYih0L7OGr8/FpYM9wUtdrCibNbO+xj3J0cSgXw5V4FILhbX6vwp1tvBebp4tdA120IxmZw/yMp7aRrDM39uG84BPvvEPLwJ2GzQZRXBoqQClE7L/8NhLx9/16Ud/53d+B4m9+WVWwKyAWQGzAmYFzAqYFTAr8FasgAlv34p3xbwmswJmBcwKmBUwK2BWwKzAHRVoNKL+Wj32x/XGjX9lb8xzMFySOTIML/Aru0FWIPSkgoVuBolHEeUMvn/kVNo4/FaNLGfFHPQp9tRcNP2fu45SROErh3ku7DHTHGa7OPj/jd/6JDl1B/nGCsJYrDcrCQAMlqvYhZ77w5fkq999TVaxV50DAuaBGOFSjlxAlDbYSLp4TVXmqmVjnfdRBc5PQtjbsPW/Dd7+8zm7VcCUDWiqypw6ytmWiB37QsBRgE+b3QFXHKsDr/TwVQ/pm8SjNssctOuBpiqW01hCZsgCrav6UU9kgZtl6onpIRmO2OJymO1G3Vbi9VX9U6S2RQ6y9TBfwWmFw3O1v7UB0PVQ1cnvqtMrofIrAmlhK1htkpVIRq0qL9VmsoBVczaL4ol/s3IgHkDNO8zBcYTrtKBmbAcqqx1qlOzEJIfoPmw6XbxqEXVZLJrmILaVH/RiSYo9LCrjlmYXUKsDKLII3LHLfag2w1jmTqPiXALQqAJRlYJV7tN2Km1cd0ebT3ZhYTrU0yFNHIin9bU50Fd7UB+gc6yjTerbKXnt3LhcmwbSNKDiwS155JHTcvexMeBRXtYX12R+CtiWRNFMrVX5U+eAOOAJoNQCbBl2qwH56EcfBKy75eUXL8sLL6zIGqC2rb+DQ2YsSrEKzmxgX4mNbQHlWx2oroo8zdlklALvfDI67JT7TozJQEe3VAFp7cOHDBvgen0Tegi0xOL06rlpOXNmSmaW1bK0GfhxXIJ87pWbizI9k0URvY5SDctJm0/WOJjP5rG8Rg3djbpy10hYhlA5l/Pb4qQZwlLhfjeSQLhO434UOWBfnE/K7GRclhZQy1FLL/dEDbKbgLHtWP3Oz8/JCvbIXoBsiHEG8sBGE7vnsV2GifaFizPYd5KPizLQTlajzk2PkUMLHOd1uno7UMz6yTmdw2o5hq1pWA7sb5XB/n5sakvy7LPnDWWzK+ySVhRw99+/VwbaaM7IlOXiSwvy6vkliZJDmUAhaMfSVa1PVUmvuZyqYh8CqP/CL79bWofDso3lcCpWxCI6KpeunJfRwTHp6uulESEuA3sPYW96giu2AVzn5Ruf/VN54lnUwDQfWMkstgAXsuTIOgFlDsBBEnVejazG1jY/f8fcwc49BKTxqP12LQ10yMv73nNK9h0ZZJyVyJlkfHX0o9jFUODGvLx28TrXSFYj+ccHDu8BdjUb1rUZ7Ku/9rmvU5smedfHPiX9D56SKvmy8zdfkVQ0KcdO3oWtu0UufPNF+SEKYRcNDLvHBnnPHM0OZRSAXglSQ2eQrOmwHzUgzRIoKS1+aoJa0wpotWKzTrcEszUoZ//26/KtLz5vqLrTqEYV9LSgGD12cFiGh1sBH2VZAVZpt8peIHdrADCJmj2/bTNUl0kU1zqeltdWZHl1lc9U4l77Uf8PysLUCo0MZFEnAfpDHXLsoWNy3wffLbZWmnBYc60sBPnZNZl49aIcvG+PTI/H5S/+y1eAZ5jsksup9smsZiyrNSx7PdzLPmyQUfamUbFi/epmvQuHW2RN1dfAmTSQUYGiYdva2Y6yHCiPLfbqxrphw3pr8pbc+tYWos4yr4VVNSAcPTmq3CayWh00lwBwsQDvANq6mtRGvoBFO3bZvpCMjg2xvnpQG69xnVPMeZoAuB96T9xYz/eQl9rOWjZ4dEh8qHWtnggZsSx0LK63nj+HzfezgNk8ayhUtY4S0MXYoXGhuxdrbJThTR47AFOdjbGsB9Ktb8RkhfUhRmbuGtB1N1C5u6vbcE7I0oyi1shFFJ9Z6q25rW4sb72st26AfS7HNaOO7mjpYK1gPS4kjfoFmUdsV6zngD4ykBPY2PaNDMipR06hSHfK9LVzEr+6Rm6uWs8nWVMBvf4IsK6Bqj6L0hedMvBMrabr1LmM64JV1332hk2ymIs4MrhonAiEgI+Mlz695zgWtGDb//qrl2XqxiyODDTVNAHrsLf2MC7zzCNtUrKyT1TrGWyjeyXUFeL+0mzE61VqhCgwXzcAypusXxVyohmlrOW4bPBz7TRrDHT3GHbfm2QMX6WxxkYmbYRmHAvws8KzQ5Dv0RaVTezFq0BStfRvoj7YAfDMQI40MNKC+4F+Js2A1UYBpxsoyLOAQtUs64vutaqU1TVarajtqD8trAX6jLGTU48duqNogGCP5kxrlC6w38ecdjAWtrEfX4omaD7KGc8mep/smmcNIK6y71bYZ3UP9WCprsp2B3swWzMNHSmcQ1RVy7qvzxn8dBN7nYM1x87nVNirGcc17oXud07q6AQo24DGbuzIeUmjsUgbZHRfsaKeVmDtspbI0m2V++4/LkU+x1NPPiMzU3PUron1yk/DFapjrrnCnu9k3XYwpywMHhtjWv9X4TWqNOVUucigv4V9r8ye5yLbHSDPe6/NbUp2KyNjA21yeC+W3hXssFnnm7EWX9zYkms358n1LQK8vWTGhw0wrPO2Rh1LNGFU3vi8mkVsOJFQYxv1b1LgrnHaRiwDuw0OFD6awAaH+mUIi/HLWGe/fGGBawe0s05TFkmxv+7eM/Z373zH3f/mV3/vC7RamF9mBcwKmBUwK2BWwKyAWQGzAm/VCpjw9q16Z8zrMitgVsCsgFkBswJmBcwK/BjAbTir1fnfr1cn/sAmUxy+JmX51XNy4YtXsYzkUFHCKI5cWEGiWsE+uCColIAhMFUjp7aKbbIFiz09aHTU+TfsFK38We2P3eQpxsnkbJBb+cGf/4C87+P3o1LJcCaYxnYxb+R6EkApE587I1/+wjm5lHfKCkDCAjjjpJUMXRWZcIDKIXYFO2A9wNUvVYzc/lJw+98T3r6ZrasHmfr5sCz0omwpoapzclAeCXNgjZqnI4BVKcCgWET5BrBQ5ZEHC8IQILbK9+ZQzKqNpqr8ihyAeoC0NrJjNV9SD+lVaVTmMN7KwbCDA/6CHk4DfYtA2zJKrCqH5yV+b+LgWTNMG8AeC6BMoZZdVTNq+wzocgM/bBy8lsne7EG1dxp72a2VhFy7DszDSpKjVQ57vfwbtqJksGZyywZM6ADgJlGeqYlzF5aOfg53tezzC0uom2qogIJYW+Y4iN8SX1tdTh0/LvMzK3LjyiLgqt1Qn21jrRrLbhtWnwpWKxo+yIGvl/eLAHsUkOT4/PF4Ura2thkwwGNVV/lqcmx/RE4eQQWIDfSl19bIZQQw1bBfJTtU1cyagagH2lorzQiuAM38KLBUJJ0lO1EVpWnsgo+cOIyy7xDK8TlZnZ2XyatF7D0VzJIxjO2rk/r5uD82xmmFe1nClngyTgZiDjjoaUZNSfbogaAcPzogAQ70t7GTvuvku8nrG+bwHfvQRpyR7ZUG1pzn/s/vyJe+elbWsWpu6wrInn2AHlS424tAlbV11HBF1I3YlfI556Oo6jgoj2A/OjTil/18Xgcq2jK5xRWsO+2oJkd29xvqrDSKyLXFNIq2bVkE3nYNdABFWvgc4wZcGxpGJR2NYzsbxwqU3FD8ii2MCVVfDQ/2YLsdkMtkjW6SnasZrjouK4B9P1aoVoCcAuLe3h7uW0QuocJaJOe6ra2bbFofINgDYG6Xp598jjFbAbYAe4D8h+8bknccH8Eq2yfj56bkxnVqtp6RG+vkO6Oq9zC3FRYr+NdmhHvuOS3HT44y32eB6x5p9XXL+TPngEGzfA8q4Egb2YiMNhfW1w0nGdkZrq9JhmzrQIFmeR3V5flzS8DvINazKP5VSafrDuo8G3DErVAWEKP3sQbMLzPvQj6L3PvAAXn0I/eLH7Vquc68o6nByusvTSyTwzkDHMtLe2sf9s4AGeZfM0BzH4Cwv6tHXnuGTN+vPC25bZ8ceuSwvP83PwpALMorTz0Js0/K4ZE9ANZ+efWlq0BgbJFZ20IAcxcquxHsXW2AyCRqNCfq1bb2MLm33RLCUpnFimtEiQvscLTSlIDC9ep3nsNadhKw3s69WqR2OTl4eBhb4ZPSfXgvts5Ree6Z57Ein+d+D0g3Vrg5xnkDBKKASCGcwq4a9z2R2kYxSp4zUDZIfqWXRhk7auhbr9+UBGCt2dMrh999j+z6qdOsvQAn1u4iKvJXvv1DWSRjNhXDJp0xoKu2FRVruMUjIdZowwKfJXnfof1Yn7cYFud1VNuqzHUCaPK5KtnM47K8hL17Mzm+uaAxXuOMSwcU7f0ffo+MYmd96dJ5FMFX5cjRfRIikzObw0oX2N6GQrcZsG5FYazgq4ncYSfr5Y43PuPUyQJEFme9RsOBKgzL2uwCXAOk1lknLEB8G+NRUDrWUMiqUhJZJ6ApJGUaZC4+94y4AHmhJix+L8/KlbMbcmN6VTwhmzxAs0Uv0DdO1uvSyhrKX6ByR5dMzqEkXYtJqtiQVdaFYVTke3ePYitMPVC321l3GXa8nwOYyfuyFmmdFHpt8lqaTesDijlRy3q43yNDvdIMeE+yNi0u4E6Ae8U6cK2CEjfSR75pGHcIV0kGgMp2A2C6sVNvM5oZNpi/y4sxrK5pgiqp2yyKVI0o0IYg1tJkjMzZ2CqQ1CGDwx3Gmr6K4jzD+lHEXzuIhfdA7yCwe1vyWFEbr48zQx2l6QbreAufua0d63ob2ddk4WajbknQGFDnte3ch5xmq6N03VxFMInK08neYmfsVcgatjGmQ8z5Ps2W7ozI1NQU14odcgXr4hDKb5oP1HnC7ydbOoISlPWmyD6ottQZalhmHueBlApRG4BQVSYryBc3KlGgfhvxCh7WSyvdWXmafGLsJWqXbMBrXbeBu9oyZufvgsEcqmv2s07GEUpVhZP5VIX1y4G1ck3W2bei/J3+d0UfVHDdsDjKxn5UYw91s2+2hrHaZ31UK+s4AFtBs1oT4/jLns97K8BUZS654nqPnerlrLulZssrmVcgzFz00iCjcFkVwpUynxNVOVs4b4ltPPtJRS2xsV5md6e5Q6G/01gz9fnIprbr+izD8FcwXUNJXGM/UMm1hY3Ops0RIZpusGY26DAW5dsbSZTAOCwEUT63spZSqzrr8TCNDA8+cJh7d0teXWas8mwxNbXIHo6NPfc2AAy3sX44eH/DxYTPqE1g+ruOL21C07/XRjGtk2abq+Rac3pdtiIu2g72ixHWxxaauoi7uL4sCzR2+Vh7ylxvAjeRnv5d/+mhD/3qf/it3/ot2iPML7MCZgXMCpgVMCtgVsCsgFmBt3IFTHj7Vr475rWZFTArYFbArIBZAbMCZgV+HODy7Lb0m9XKtf/Nal0k0hPrz/Nn5dLT0zJ1OYXVHpayHJomyA2McgDLeZ+hTFGL4hqHkFUOHlWNQtKqoc618UsVJA5yM1Wwu47SLMPB/Ac/flo+/LEPAAtQRWHCKw0AbmNRJB+U+W9clu/+8XNyZboic2S5FsPkCVrz5K0Wjew1tQk2vlCg1FRpdUd+7Z03847IW0NJsvOlv+vh652Zt3d+549e4Uc/s/NTat2qdpGqcLVoBqFwkMnlNwd8Ruavi+xbJ/mIaumoqiBNz61z4F7gujXHVw+/a2oHrZaFPuxVKZ7ajxaAiKp6KqKwcgAy7EAUtY22AgcawB48P1HjqfqJXE8OgC2ACi+QqB2I08pBt58Db7WOPXzkkKHePX/2jCwuLsoDD9yLgtEv11BfrQBxKzW3bAB0HHxPE6Aumo0amXwRFLp1Dtz1vnk42HVy6GypA1vzZOyhtnJS85oCdFRn3mBBHjh1GhW0TV545opMkVXr8PtQZWMDDMyKAC/UzjJLHrAVBZdCoYpKqPgvI8eYIupY0cNq5UMIsIAFObn3/v3AhjZJbG7L+KVxiWNVXKWGFg6PwdocNDvIEHXxGVBdU7MmDsOrQHwjO5jXdKDEG8X+ee/+ZqDQtqFgTK2VZOF6TCauL6BazEhLRwjQ6jcUgaqoCwNF//E7Z+TC9STXhA12L7bXfU45uA9VGXWb37wqI2OnZc/RkwC2LUmuoSJdikpT0QrsiMvZc4syv16QbvJUf+l3PySjJ7qlAgjJLcVk5uI8ucKTMkem701qnylYxO8AEPfasZLs5PppW6BZYXMji1rTKkeP7cOWEgAITI9uFOX6lSXgZ0GOnMZOORyRJ773A1SedayRDwJJ6pLIpYBtduxcgftMLFUft6N4HBjoQwW9KFMTc9LZ3oNVK8rSTAxrXrXTpgEAtaA2D3Sg+lxETX3ptSlUh73SNsC/cZjfTabs9tYmNtgod8lyLWE9agkX5dTRYTJ+d5SP81PAqPmCXEOZpw0IJcZ4HojQBLgPcIDfjSpvK7oA7NR7MiQZ1HurCwsAFpoZuFYrNqwr8bJcm1lHoZkwoNXhQ4fk1371bjn28P0y8dQz8hd//jWZW+RzASUtriDwsAmVZBG4SyNDJordLmpVIIIXUNbf1ULO7i6AQTcZ0Gm5Mj4ts2So1oAmTmBEPLZpZFH3dnZgV9uOVbuTRoO0bFKX4+84LA994IS4/RVZm7guV793TR5/+pZEUInf/9C7UJZGsY+9IkNYZN93/2k+Z1IWFmZpknCiAs8y/51Gg4Gqo9U2NdzWzNxirLIeBHrI02StrCbI/2YddPJ9OnYvv3AOgFWQqVspuQikLpedsvfIkDwINB49ekDSANGXn3uOPNEN6evuA+i1SCyGBa+CMz5PEzUoYq0eYt1xsV6UyPYtAFOT5QS5rg9Iz949Ul5Py/SNCdmejkuOeXT6vQ+Jh/efn5mSpVuTsgRIm7i8QZONUL9O5hXrb1NVekY6xIutbgG1fgOFuo26uf1OIO4I35OVpeUYDQIh6esbllvjszI7vSRdnd2oxIvy6tkbMjkxj123W37xFz8mpx69X+ZQW29XpuRBslJdwGXBunpn7VVVIhnoDcYEa0sVqFdBdaswNB0nbzu5Re0zhj3t8PAeLIY7DcWpB9tkBJs0PWxJAXvqqqpiudYizS0+gHqTjRz11TVg6pycfPAuaWLuXH3mRXn2mxcYE6xDTqvcddchXBPaJYXiOsQX0gAAIABJREFUfpJ7WQXolWmQmcf6PU7TQgU7ZrWVJtqcMdsiI/3tZDg7AOGoJ7nHqrZPcV16fdpAUgGOxVEh6zrv9LUyj6ysxzgUYP2tVrxJxqSC9BQBvDUUwCur2NIDhzt6WwHJp+QdD48Yue1Z7JH19ZI0oywtLcoK6tftLV0D2WPZC9SNIQiwrtAgsbkOHKxmZO/BbtT83YZydH52XZYWN6SAOjOEKr+vr9/Ii98mU7euEBL4vY3FsoLmtrZW2bd/1LBxHp+4JJlVP2sUClWareraLMFaUARI5rHILwFPjQYsVJ6qyq6gjK4XytLS7pMTpw/wuVNy+fIt3gclKM1NuoeVFeAS2noYVfQj2DLrHT//6nmJatMJELmB/a5aQ6ewV+ZNaU4CevLaAW9Ndu9qw3FhlwywFlWY85duLJFrO2s4UGzT6FDj+2sKfdmX/F4s3rFFHxxqY5fAUpiM+bUVtcBW62oLNRIjUzaaQLmOHUKW++slAzvA/mcxcoVZDwGyCl0zGkMAuLUAjfUJxti2aBazA26bHOxe3AeNhVD4WmF/Vut+eoqY2zRjaSMVzzku9qk8+bZ1XTdZm/l/7odCYMaOZnjzcxplYMfBQucR25vxTKLeHPo8oCbJTpSuASy5U6jdizR+OVnnW1A1t/vbyfOOohDf4O81/oDvJge3iWcgf6BJBrH9D7fxs8QjeHwRuXVzUi7Okc0bIw6B/TToCTF+1YmhiuUy78n1vQmL2Vus7MsKqms0+Oizipv6qtJWP1uKBhTda9ppwBg4NCYMbnle5/s4bhu1kNF8UWH+bcRi5aHdo589cvpf/Okf/uEf/ngGhfmkbVbArIBZAbMCZgXMCpgVMCvwlqyACW/fkrfFvCizAmYFzAqYFTArYFbArMA/X4FGY+79+ez1L5LqGnR7o1KaTsjlb1+Q6UvYdGLzV3d7sCMsynYiBWBBCcrBZRmwVlbVFAfWFmCYDUWUS/P/yDZ0cHBcK9kkbwNIAjfWtgAND71bPvPb/4o8WABn/Yo0cUio1oB2DkyT37oh3/7978jLq2VZwDLZwmEhIl8sK/W9sI00bBN3FLHGybcBV3/8rPC/K7zlpZX/qupJ308PWlV9s6P2xS4WkKzXY1g7qpKGQ3CFvApx+U9UjG4OtgEWHMKrzaqeBKuiqsiBfxX41RwIYkca5gcAs0DaFqyXQ8C8FFbG60C8PLmcVXJW7RygBoC13Z1hLGjJUe1t52cDwJMpGdtzQCLDI3LhiafliSd+IIODw+LGznUKG9XoCjDV4jfgbRKlo9ayUm7muhU0c1gL1DDqqfTAimKR/FAnqiQbf68fWeG0wkIHEH1kYFB29fTJtStTcv3mghSBHzYO7EPhAJaVwAW1igZI2wyrTz3A5oCen62ptTYHwx7ghh8FJeI5qZCJuMlnjHS1oeTqkHYg49YKIKDkBlCplSMgW98XOKFKpCywplIAi1OnfC4DLCbLF7WpWjhXCxyB21Pyvp87Kh/4uXcbgKBBHOTWrTlZnwcmYhcc6CKb0AWAiWCxys9svDwjf/w7XwbspIG+HdLR55Z3PHhE9u/eLVuLC3L15ozYA04ZHg2gRl6XGDa1XitWlKF+WV3cBlgtSM3dLO/46COy78Fd4q1OSpX7FZ2Nku+6gHo5LxfIiM3k1P64iUxktXtFoUrucBwlKMyVzFQrit9dAD9V15GDnKjJFZSiie2SjJJxawfYjd+8TuOATQawNi6hEIuhkvOjDNRmgUwmBcArYJ2LAhhwtw0YOn/uCnCgA1BC3Tjgj7S6pTnMoT73UdVc7R0tqNpyqGwvAmSapX0kBBRpkFOLQhlAFUed56qiMi/VZbO0AaBzyz2nhrDbdMkrL0zItQtAZsCEz48dr6rhAOlOIKzCRW1I8Pms0tMTBkCtSnIDC9/+HuxqFVig7Az1yLMvTQBkVoDm2PACw1rIl3W1pOWB43tRmtLoUazLTXJof/jUBazXUQ0Db2vAFjvkzkpm6UC7S06dGJXjp/tk9937xcaUasTTcu3VSXnmaexip6lJHWUb8yjgsZKLHJAw2bLpVFzycSYy6sm17YREyGw++eh+efBf3At8BdyAT6ZfGJf//NmvkIMKGB7oRenGNUb80t4JyCSTuwUIOTKyn3uH+vTKdWNOdxKAHcYpoA2A3oISEO4JLGLdY7zXc2RPkxJup9nCyvWvYQFeJW/0hafH5eYlrLGtzaiQq8BVBakR6SXDOQ8sycWy5Gtj2wsk2lbFXkTIpx6SUZS+DtbAPDbYm5vrhpp9nWaCTTJ89x06KK2drYD7NsPGdnttTVYW1sj57Ubp55dlvt9GVnH/SK9sT55DaZyWXiC/vkaFzzl6+jjq1qpsk7+5tBCTuXnU0EDi0b19ZB1f4Z6sos7vBoDejaUxGd687wJza2srC2xOyRbQX5WeuiZqxunAQEiG9x6RBx55J3m5dgOkG00bZDk3UJ472SvUwnYLOF0ETm4n4kaTiDasuAGBVq7Jy/W6GU8OatS9a0CCwzQELC/J5sQ085u1qoRyl4aAkB/3AeZ0w0b28gBZtHs7pJxakzlgta3qoblkWC69ckOmJ+cBTti1U8sksO7y9SkUtwC/rNUAbVasbtVe2Ocosb4w17nudhwWxoY6URljP645vADBZIKaEbyuatY4TQ1F5i56dfYF5oKTDFcX956xoXa7LuZpH7bSu0cOyOpSXF556XXyrtekn1zgrmPkIfO/zc1NQGjBaKjRuVjjGnXxtbOBVAGpCguDrHU5bOe13gEado4cHTMyd9cB/etrjCUGXlMTMA/lre5FadwO0tjX675VZ9FPYqO/RbZvc3NYDh7aDWi3AwOx0425jffPqboXeO/Gyrqo2fZpFLL6uTRLton5zT6vltVl4LaNfWKIDO+DR/pZW0KyvpJEjT2LwhgFOo4ANnU6YO4dPoTqmrVK87h1E1XQ7Ob5oYzCOYk9dZG1IxbPy0YUNTV5xh1dDtlHHvHDD99NnuqgRCc35Ny517GkX6XZA4hI9q/VQfNRNGUoisPcmwH2DgWw2sgQ5V4ko8BjyKrOzfXVKLniFdSuNCHxHGLVJhaaEtQOWPfpGnUtoAzmxgM+g0bdSqw/OQC1hb3NwXs57Gqzr41H3F1sKRDt8rxDzi5qXm1AULcNfR5ws88b9sN8YxPPOnof84xv/bMbBTmPRMZ+W8FS3c1zjd5rbUoykLCKzlHcevhzOw0bakVfAt4qeFf7+7AL+Ep2M8J6ScXRwKPobmthfvA8xiiRkw/tJdu2XW7OLjGm12ViEitu3B8cgOMwzUg+Pm+NDHFdRxmy7Au8n05G4z+0oQpVtyrK+Z82ojWhoG+oot2IjCDiXdc3GqBKxGecvUJj0lqSvciOEzaOLI2ijp1MZ1fPp596aeIb5rO1WQGzAmYFzAqYFTArYFbArMDbpwImvH373CvzSs0KmBUwK2BWwKyAWQGzAm9WoNFY3Hfu3A+fbxvMtQ6iKLNkp+X8Y/8g41c2JJf0cChJLi2HjVk9cOZwr8hhZkmz9NR6z+IzjgGtHBSq1SAmfCg7UImRfVvmsNbjG0ClkZOOwXb5lX/7ITlw1y4OQ7GexM60IRxCA3VqkzF55c+/K49/Y0UmscQsorIrAhOreFdqTpseOL4Jb9Vu0DhAVRXL7a8fPYb+f1XeGtl8Rjyfpoaqfa9m72nuqhJd/qwWrqq20eNPDpSVJ3N0bNTEDoBwc+hd1xNfDkNVSeNqauYAGHCLxSI+yBxuY5nJwbHa3LZgabgLK96+Zg8Kq1VZRi2Vr6Hm4/A5RJZgWwfqLtR3moVX4yC5xmuubsQN1ZbfG+KQH+300gYQj4zWMmo9KLKb/D0bis0ylpdFLq65mUNXHDGVMKvazUduoEITB/fKzWsrXPagTnL7Q8D5iiSxItWcv9XtPB+hIkPkTRZKSWxbyUksoITCMpOTbBUqYem8o1ZS2G0cYqNqtAGO1Pm0xPtrRmAHMKyvDYvlwrbMzSaA1NgzAwB8qgJ2kKuM+k0LrofIDlWDAQR13BTJgMxxsM6bcaas1rVOMnWbeVNUYptk+6LsPP2eo/LTn/6Q+LAGNcaI6p7JqzXgOypO9YOt1xKGFW9lIyX/+Zf+F3L7yH4dJN+z3yWH7+qVI4cPSGYiKq/dGEdfXZb3fvId0nNiH0CAw3rwusLo8sJVefyvvoo985ZE+smxfPiYdO4ZFCvq6EpiRSyFNMCiJl967CLq56S0AtoHd0UAgJr5SBZuhiaFOHDcgVJ4pIu8ZLdR/wy2n6+fn+X+FbCoxIYU9bOqtdqxp/aRT1xANRpDtRYCzrkBKjkUmWp5qQB7//59IISSvPoK1r4oOiMtLYAorthfNxSiCnGKXF9XB2px4Pzr2CCvLxUkjLUpzI77jYo74pY0+aaVJPaZVbfksYxuRq326//DB7EoDcrX/vY78vz3ViRP1qaCWwXOammtatQmbDkVfsCpmQ9Zw4oUHkTWabMBWr3kRk/cisrFiws0CChctWPTrRbIAmzAhplc3ZOHw/IzH7kPCLgtZ1+6iOqUDNI4Nq565/j8qpQc3dcljz56t5y8d6/YuR1bm1OA0gZ2rgFZn43JxbNTZDRnVOuNnamLhgmfoSCbmJwgv7Ys7zx1PxbCZblOlmr7yLB86Jc+JcH+IcYIF4va9st/9Ocyd2MOa3euDevdKkALd2DgDhmbQLPWlh7p7OyRq1euAvRLNB2EAH1BxndOekb7ULAOoq5chvDkpNnF+GMdZLYb0MnHnCoCKc/88JZcPb/BmhiQLWzHC7actNI88J5HTkqQGkYXAZrA/QSW1IGIj7Hlw6a2SyKBMPPCjTo6KitkPZdoaFDL1iyweWF+g/EFbOwPSEuPD1V8kxRSBSlgmVplHuvr9Iz0SNu+fmyUub+syRZtIGEeR8nQ7SDD0mLl+ha4vmeuysvPXwauaybyHqAhoBZVuVo1d/d2ythu7KIBSZrBXMEKNxHPsS8w38hYVdvbWHxVdo12APwj3CMaV7AS1txtJza5VW5mCQjZxLXqmIzHURnS9KEK/1AImE9Thg0HAFX/bgKIc6WU5Pml4C1EHjXCdeyos7wOjSc2VPg19gRAfRf52qOjbdJ6ZJh7mUfFqtbCKCObDzASmuWVL31T/ubPvoRjgUfe/8HT1KNVXjx7WW7MbtJgQQZuDrCF0lRtcnsGUZIDHQt8bi9zaGysH3DdQkZ2jNdFpQnYLPK9mXSN8YfSGzjahNq2hWvo641IT1fQ2JPUwriru5lcaz4Ta2sW5eut15fkpeenUEdvSZ153NzcjNqYrFUaUtQmVxXdTjcgkPXUyZ6ga7w2r6iyU+FfFHCnALS7q4/1t4yKHgU387CtrR0HA7ehiE+l8rKN44Dm5WqWuu6pFZoxtrh+VYm2tgG82WOcZMuXuH8bG1GjCcnvCxvZq2kUw0UjIxXACXBNsP473Ywp6l1hL6nyPU53VY4e75WPfvynUP53yuP/+DKOBFdptlDozJ4NFFWXCp9PFf/YKjMPFYiqjbCVRqQiTSe6b8bI+11dx7GBz+8G+Aawgz50eFSOkHnurTOuaPBZWksYClqbAzt1wO8CjSF5/mxnTPhQJGsGsc73PPtYhoxotSxvRTXuVADJl2ai26jZZiJPg8xODGudvUrVybQH0QijgBpgCcTUmIKqxWHA/Ab7ZZ55bFjt87mL7EUKbVV1q/VikeSVtFNL57lm0mugPSpW9rAKn63G3qR7tRoSa0K56w3bZY0pqNHw5mLNV7cOnQd+bNj1x6vYH6sFviqEG4D7LA1XBer90AND8uH3Pihz40vywnPPyqkHdkknjTivvTYu7dhk+8K9cuHqrFy6hksEDVTov3nHKmssin1+5dS2mh3CRr6vPi+oolsBtzoUaI64nc+OYTPfq44oqojX/b4s+/eMSBfOBpfmZuS1y0tAYb1mJ9+pFtnYTNdq8Zbmnne9cHHhivkIbVbArIBZAbMCZgXMCpgVMCvw9qqACW/fXvfLvFqzAmYFzAqYFTArYFbArMCbFRgff7b/1YsvPPXoI3t3t7SuiK1wXW4+BYx6Oiqry9heciiZLqNyw8KvBCBEY4JCBSiAsk0PRVWhquDTAfzQTNcmVRRhq2vhpDQPTdtIo55BWfWZ3/wN7Evv4TRxjdxcAG8jigK3JLZ0Vaa+/Ip84c+uycwK1snAmTI2yhlsU0tYM3oqLuMwssYBrh6cWjlctdU4JlUbZ0DwT1oqG8rS/wfb5IZ6I77xZYDZN1CwIeo1bAVVSaoKVX3EBSpyOKvfZdMDWUO5uqPQNVTAWA/iPmz8t2H+y4/UOYhV/2WrHbplfDMHvyhsKhAutYP2AjN6w37ZjSKwDwUifoccgns5HLUB84DjmoWnr8WBr9pVZxUUAjyKHEIXsqrSUahtAZDysxySd3TYpBf7yQaH8xmUYk0eh4yRV3fX3Qelv4MsRQ60Lfwi+BBQvGGo6TxkgKZW47KEDWd0IyNbmhvIrwJKLBgQWXprQGI39rhhVGXCoT+qv/XkjsUm1pYWzezjZFsj+/TfbZCWGge9akeq6jQctMm9FDIx21Bzdsv+rhGZuTQLRLku80mgQKATyMFnLXJwzP1U0NCgzkZ+K5+DSF9AAKCQvEu1Hw5xQG+F/kWcrdiF+nnxnLSTaRluQwGpamPUWhubt1DLtsvBg4dQvabIaLwh/SjhvECfrz/2jNxcLEjH8KAEWwDLHQ7ZTbZsK/d6DtXiAtBgaP9h+civ/ToKz5AiecDRNYnPX5Pk8pZEyYV0Yx199H33iNXfzbDgztCIUKsAYrIW+doff12+/qWL0oaN7q6xTuZHDkUcP+NuxTo3yp8z2DP3GMDHCfRYp5avXVqQKDnTbqCXqqrszB23oyr9/UEgrF3Gp5bIx+VAHihuBYYVsC1WdefI7iFphqhdvz7NeEGpF2o1MkXrZBW6vdp4UMP6NysjQLX7T++X5GZcrlyclHQ9DIzXees01NEFzWnGitdhwyqVuVVrbMtv/08/J0dOHZKvff4r8sKT1xk33SiLFw27b1X6ORUIGBoy/p/vdwN3XeSjCutCENVvOzArvool7MIG146VOOOzBegSIYdUYZraUSvwLea2AWWA9E7yWx15KaTLNBZUZQbL6hcv5ATRI5bE7dI7gv10EBjvTsgRANKBXbukkqrL1auTMju+SEapk/mh+coFGgiAai1hSSQSMrAnIh/76Q/KBhazL794BZAewio2wFoGUOKa/Ki394wEqDUaeADWc9++LLeWUnLs9EFp6UdpTE6oDVDTRT5pBVA0MT5nrHGq5kujsm3taZXj9x7HFjuKzfSmDPR1sqZhB5xLs2bVZECVs0DJy89MyFf/6/PCt0gZWOJqJ4P3rj554L6DKCHj5DYvAGTJ12b8jwJPnAEylLkvSZSNDrWLZ060kCfdgQVuHotzzaFOAgC1MaApAAHCnj7YEpL+9m6sYbGzxXY4heLX3Uru9YF9UmLsOIFENlWtx7dkc3GW7FfGC/asFZwRXj5zU578zuus8wm574Hj8iuf/XXGkU2++defl4Vbt8hH7gRUct8DrEOsPVGUt/kkc9IeMgCUJ2iVYycPAM5LMre0IF6AbDAU4vozEmNOalyox+eTPPPcsBzGTtdCXeysXaRuSxLVqELS9XVUx4zDGir+LJ/TTZ2bue8twEcfWaV5FPozc2uMQwe18Ep7u4f86wOo6NtRAi9LJ9nZuYZPXv7+S/IqVu+JzYz0DXbIgWP90tPeIZPTK3LmAorcuahhSe4GOrpQSfYOAzdVXRyLGbnKrWTEtqLgrtQLLLGoOEvkpDI2Y5soHFF7sglJ94BNDhzcLaewO/dis6xW0F4aDrxBF00wGQB3ylCI+rC1nZuKyT9+HXvs+Qxgt4dGCxTXRdZZmqEqNPRoK1AGJamTvVQdFwqATrXtVagXA7YrmNValfj8ugk1kUOrjUE+gGqNvVPtey00GLnI2pYGbhlVrpkmizjjp8w+5MYyuYWx4Avzi8aBPFbQXo+fxoR2GmoWZHpqQwa6XVgYH2C/9mFfPC+zNBTUUbQ7GE91IH2pnGUtFurZZtixr6G+1QabiiqFuS4b9033uxLjTMexy1BzAtwBiU42BzsNJA72ySyQNw9szOdZg2jqcKBU1n4pHy4VfVgB92BzrVb/un+sA8pXVzVfOUONaMpgrGljRhVYq5BU1aKaZxsB2t9/8iAuCn3sRSVZWVpjH6DhYTNp5NC7yPRW8K9q3TL3XYMQ8vysQtoae6haxmdxDSnxsyVstVVFW+WiFNoajwMAXKNhTAPiGS9W9osa/67Nagpi2aoNNa26WuhPVHgd0CxNM9xPfY7gZ3VvU4tidbewc5/9VhT6+kTD5PBqprlmQfM9VT6PjfE/2OWTA7s7yXrHit1Zlk/95qfEgQvHM3/3FRm/lUDZTnPM5CpjlGURlwU7e24T678PsK2NXjnGUJWLctD8QcmoGeph9lQPcF6Vtzp+Smzcbp5nStmEkZG+e88uwHC7zK9uyEtXltlP8zQEtRrQvc7a2tUbmk3lso88+/LWnPnobFbArIBZAbMCZgXMCpgVMCvw9quACW/ffvfMvGKzAmYFzAqYFTArYFbArMCbFbh05kzr3uPDj4nrwiNOOS+NYlpmvz8hz35tEZtLDkGR2aVRINWBRkUOGXMcGhc4/NN8WD1ULnOYq4pUVeShyxMnkLLEIWXFsEkmhxUiWCKH8qc/fVo+9cufEE9ArXyjWCimORDXXw5Z/+4t+cZfvCivntuWhMsncWBMkkPqAP5/ZQBonRw3VcVaOay0ApIRuknVsEH9cfWtglRVYt6Guvohb6tyjVxb4992vjRj9M0vQ8G586WvqBB4B+6qizIHt2pLqa+tP/PGW3K2ayhR9S92flOVKwfD2NYaQPKNf7kNe/U6DIti7Ch7ewMyDKjrQBkVQC1UL1Y5UM9wmEzOsCp/OWjVDFB0t8ahq2HVzOu7gOJ2PVTmUFbzBwcGADU9LTsHz/xcFdWQ2lRSKGkebpKOli6y9bKS4R5sbsUNUOjCJjgHRLAUMDyOoRBFfcWRutg5nO+JBPh+IBQQRTMGXRy+BwAoTu61HryX1QqV/NsDB3rl4OH9/LtHLj17DZXQWaweKxz6owDzYxMJSIyVYigoO+Q3P/EL4q045O8+/zV56sK0lL1dBijW+lvVrxFlUw5I1gQMtHLgr8olhVd+7LcRngKIURRyyN8NTHMDBzxei3QCrKvYdKeBwUuLcbk0Oy7NWLGOjQ7K/uNd0hypoHbFrjRZkz/9X78sN5cL4kG15gvVyLe0ynB3r4x0ohyjVuO3NmRhg/zZ+x4Se2sTIGdThpsbEqHpoE6uYrGAhS3KWJsbEObplkwlLbv2jcrALlSwlPobf/I5+f4/Po2tbis5kX7mCUpa7pHP1yk3r2Ohi+VkMGCV3QDVDlRU80DKc68vY4WL+orrsTb8wAfyiFHIffinT2I3PiIvYrv65PdfAxigVMa2U4GPy4cdNHU9iG2ugoFpAAyskkYBH58LxRy1SaCg3tyOAVK98u///W/I0OEjcuW735LPf+lF7JfThm2wqmirWMPuZBMDGnRO2JKyZ18vwL6dzNc1mZ1ZAia1oO4jL5j7ZIAj1II6B1U96cD+1OtF9cWcV+CkGcVp1GNJcjHL1Ket1SchT5hGDr7XkZEPffheeecn72W+ABNQiNrIB7ajFrRYYswSxqINO26sVSefHZcnv3VBLp3Hyr3I3Gf8BntRFaOSVIvulekYyuUMFqGMD+aNF4jZ1R3EkltzXQE4NB60ACh7AarRmCpXkzQekDlNY4QTINeM6r2TpoSe3U7GSZsMd/XKDer8woszjFunjBwbwdFXc2YBwqjzWoBwOboJtoFpeeZoETV9nfE4gkrzINbb8/MzmmYp3f2d/H8ZdWdCOrpbybT0ytZ0QR7/4lkj9zYHhHMAWtt6/Cgd68xHzQa1yiA50G1kY+p8q6klNdbCeRTdIeZcD2O8vb3VsKnf3N4mLzmGFe5e1KJeAOk2cG8bFbVfRodHAdlWWZicEVeE9zhxF4pi1mamVgPoGl9dkhoq2O2NVd5L1d0oiA2bXjv226vy2GPPqlhdPvuHvyoj9xyXi099X15/+gUizVlDOlhjDkQYW6zHWzlypvNY6iJeRh0+cmxQjt172Jir0WjMgLXJZJJc3CnuL/bhQGU7TSmZPGs836NNKimU19EtFLYsnNUq6k9yPzXjFe2okf+tSu8s11rk7wbIeh0cbQeu1cj0jksRdbY6HuRRontZGx56173UY4+hRL9y46pcfGlSFmcSQEbs4lk3fOStj3INVnHKuSvj2MuvGHuDgkAXKsQ+QL2HMbpB80YRBbkb6GbDFcDmKgCQg1jDe1Eao2xlj2rHhj0c6CJjF0BHH4+F/chDo4yOpS7mDL7NfLYCQI/1Q90YsIBO0BgwcWtd1m9uo+gsyxA2zg5V1gMhtU4xBfEAMrXV3VF4qlGClXvejqNCRRZQ2+o+pDnlavOs1uWq0LShBA61oFw9MsoaSYb83JbMT29ROzXEpQGAcZrh89i4ZxFcC/T9Oj00rXSRd0zWagJVuG6gXfz5rqN7WQdQqF+flcnZDVkhS5loXv4dKMu8VoBXxHpam2q0sclJjTTjXr02jPVbnR3eyFI1lJ41wLfhyMFrKD3kv9UC3A1gtAJO6QPhfmnHj+ab6wDl9bCf9hhqXKA636f5wvmsNsjYJIW7gIPXsfHiTUY+q+4H7IN8tlAY++FW5hNqaG16iBMZkM8SVUCt3TSVuGhaggUb+1uG/SVZsgimB9xPXtvYp2kU4nPpfl2z0xSkrhJv7OM7W7xev8JonBxuxzjomslFqPrWGLdvKnF5HuF1tGFLa6K7sf6bgzVz53mAa2fgBFk7PHr9RAuoNFauk01wAAAgAElEQVSdAJyAexuAl243GeGe4EYv++9ql3t+5iHxDe6WhWuX5at/93VsuLPkRauNPhbR3Acf4Ff3RqvaIasbCteozXT6nKGNHPr+mjetcF1Buoc1WhvI6LNC0RwXF2N2bM+otHV3y9Tympy7PCnxlNdonlBinsDafWR0+Pl73nHyk7/xu3+58aOHJfO/zAqYFTArYFbArIBZAbMCZgXeThUw4e3b6W6Z12pWwKyAWQGzAmYFzAqYFfgnKsCBn7Nen/rLcu3qv3TIps1SAXqcm5Cz37+MfSeaPyMrDxtJDnMTqbJsVTjt58BZwYIeiOuhuxoHujj00wNWK4eRakdYAbiksJ808u/sGTlx793y6c/8rOza0wvUWuJ8F2vMeoZDyJpkr83Ly58/I49/fVHmshxyA4CyHtQrekgMPOOolSvnoFsDJ5WacoD+k5D2/w3eqiXr7YfXH1kt/wjw3i6N/ttOxq6qcclZVAL7E1+Kifl4b76eHpbe+X365ztfTwGw5puqMpJzVxSzQekiz6/JgeqUb00DmIpYV1aQ/uhZfpXD7QaQQQ9m1d5QAVkA5WkJQKcHz01k6tkAmR7yCzXazoEyUkF6NKpgJ0F2HdmFHLw3VOLEa9qB0E5UZyoKtpB7WgNQ6RlyE6ocK6pXH68dBmzqIXwKVU4T0EAzV5uA9y4Og23ceyMX11uXY6fGOGDeJ12jWA1jx/nSN78nWUB/pLkTKAlIADbPrazI2tK27AcuBTlMj6OoypClqCBqcZpDbhs1BvJb+PAOVETlMgfi3J/NSpbPwmEz2Y7hZlRZPRHDRroHYKEipwKH3F5vEDtTQAafQ+HvzGJGimRCdvR0yC/9wb+U9oMoZBtpmXnygvzPf/CPspVGoQS8tbvywLOqtJJBfGRPGJvgPiDovLx+eV4SNBjYgHU+v0Pu3hM0LC4LqRLWyGorjSKwGXCZB8ph9+slF3V0jLxa4MOZJ1+Q9GbCyM0Mt2BX7NOMQwfKwppMTWygfLNhd4oyNQLY5uB+dS0LKElJGkjiduWYL15Uzdx3LMff/6FTqCB3y7XrE/KDJ85zhk6WIUrlFLAnU0gBf8PymZ9/QMbuHpabl8/Js8/exBYZBWZzBMgelHQCJfsyGaXJqDzyU6fk9Injcv3iZVR1ZPcyBhRW63iuAId0fNutbhS4KH+dWCtjp6xgKpfD2hzV3XaWOc+YvQ0qFEIowHXxSz+3qu0UwCmoqPC7j3HiIRPZgyJxkIzKBnmhN8iMddgL8rv/7pdk/8ePA1HItLRjC+4cYGpgywy4rdU3UcIxvq0oCFFNFxbnZfo5gOq3r8n5K0VJAaLK3JOUg1zsOjmcESBHD0parG+bsfzt7h7icycNW9gYKkq12FXb4VKZzGFCh1XdqSrCdpS5dx3qlpP3nJCp9VmU/vPy4H0nZO9QWObPz8mrr52T3iEAO0rOIutdkWYFKzbQei9VNVgix9UJxI4lGN+1ojzwznuYVgW5MX4dFXEbP9dmjGltQGgJo9RtdMjT3wLCP3FJ1rCobvj8zGfWuXQSBaRd9o0NoADuB7QAJ7lnReR0AWxnXcAcbWRg6gHnmHvMHTufJ4iKeRQrY18kCEhdldm5SeP6RneNSoN7Njc7J15stAdPHhMrkK7KPOLGyDKZsDPjE9LMOjHY08+ajQ3w1hYANEjuckVeeXlcXiQH2I+6/JGPPCptWDEvTUxQyw058cAROXT/fmkChC5jMT73+iw5s4xVVH6tI63i6/SI39Jt7A+rq+Rw3ppASbspvbzPwX0HcQRoyGZsjXnN/lB3YABQlM0N1hbAdSQc5L5rXRUOMhzqqBCBvjGg0TxKWz8K1D7uR5DGhG1sdQvAUM2rTSeLxvX39oflkz/3HkPxnQIeX744K5e5vngSe161uccid4jxoerahfVtrgOIDBzVdc9Ho8rokIexHKT2W4a6VZWlCg8rqMNrwPAUynavuybDg2RNY5OtqtYs67ECMh1XRRpgdNx30EwxSA6yKkOTCZS9uAakCzEyVTU3NiDLc5so/Bf4vK1Yc7dzCQA41vBYbBvgq5a7un/uQESdXxFAcYZ5oPnAIZTMalWue4nWSdfzPmeELNpu6R/sBMQm5fWL44YituHOyfF7DrFeDpKpPSEXXp9gDNPw4QthZ+ww1L+lksLZmPGz73nvwyiLS1iDT2IvPol9NRm/NEdVsdq2AlctRAfol2a372TA7+yTuj/YWSjs7Bl21l8HDT6q+lS7Zwv1UHCrts7a0qRKVv08fb197D8N8nc3yWXHQrsAZubZQTOx7eSv6xquql1V4qrSv0bjhLLQOvfrtquFi/fb8cNQgApfZN9Qq+kyile1L1bLBze25Q3WbW240kzbLDA3za8syu8SMBikveOIoV+3G68Mjvqjpq6dnPvbe7c+L+j+r6B1J/fe+NE79vrb/337Z4zv1XaoN1w+7mwea+LhyEPDi5vmCs0e1wYpG41W2tRlidelsxng7snKiftH5Wf/4++SST0jX/u7J2X8tVkafHR/10YynrEcZOwCvF2AbV3Hd55Vdq7L+LO6gPBnfTrzaDMUv3tR/uqnTGJP3kSNRkaHeHbwy1WyyW9OrqM+drI3eiWBW0quUq7v2r3vy4Getl/9whe+qzjf/DIrYFbArIBZAbMCZgXMCpgVeJtWwIS3b9MbZ162WQGzAmYFzAqYFTArYFbgJytQqS39fqU48XsW65zX7cC6dXxeLjx+TVaub3Fw6ZK6xydJDl5XNSMVEKRqExtqUCvKTLUjLKPM1WxOl9ooA4lKHDZXyeHzAnXmUDEl0gnZS87dz//yxwEDB1DmbnPgSD5dYw0rS1RtG0W5+bXr8thfvSpLG3XZsASljCVlwQHQ1DxVzajjMLKmOalq3/wGOr19sLpziMlh6x0f7E6gqnDwJx9e/0kw+4bSZudlOJwGlirIuhPIqsppx1R55+v2v935Pfr3t0GwHtKr/bIqozRXFj4jrRFS68im9AbIqXWHpIryTiFFDehSR4lW4lBZAY0NNaeqs1TBo19u8hL1z0Xqola5GUigU3Nogepq96iKSD/qZTsHyFo3B4fkepCrBo+8imF/64Xc9vZFAHXACECoHjbbsUtWKOdG6RVB9efi9434pqzMr3IA7MKeFhUu6k83UNXCAXJPXw8KRZS7gAq/qmY5HVa1YEdPF4CwjurwqsyQmdnRFpb9Y4PSgkpqdvySrEwWUA33yAAAy9fWBlBxybe/cUZeePm6NMJdvEaQMQUUrGUAWDZgw4CcPIr6Dfvea1dWZQHLZxd5pX1DfjKCOXAGWt46g0Uulp8nP/leGSUrNbU2K69+83l5+jtYDGc84kG568Su2Q2Q8QNERvudcuTIXtRIJbl+cxr13iaAx0qO55gc2huSfHoDq9go+Ymaj8jBNta/QVSum0CVDXJBGa0AH2xhAbxh6jaKkroJKp9FBZYAZKeAt2lswdt6/YAoMiG5dXUAajRalsm5bdS0qjZTCE/uMICyWMoCZ53SP4RajpzTTWxqU0jFQuEeXiePtXVM2trD8m/+9XvkgY+T6ZpelG988Vl54ek5A4bYsfptoFTLA8RWUZ2WUbppHqcdGFOh+UHVaKom92FlW8bz01Bo4/ttrZJxWc2S9+qk1gBSoE0KO98C81nVZbfnhwF7DRWd21Akl7GMdQJQ/CE3Y01zMlWxCMxDwapAcnM5ii1wTk6fOiC/+K8/IVXA1NkXf4D6riEtkd3ArBYZGutCIWlMMWyAsTeuJw0LYmkkJLE4Jzcfvylnn7yMgjkr01nu4UBIPvbhg/LQ/WMopm/J9MQq71HB6jtuXGsQ+FllLGSzZWqJcrVLbaGBN8gJ47EUsCglp++9izkVkgtXFlHZuuQ3fu9TEgbGT555DtXfOiCuX5p7AF3MlrW1TWnEEgA+LHdR/Pd09xuK+PGb18RP5vL+QwdQKc/IrcnrjOc+1Jy9xqrQ3J6VXQOH5dxzN+Xb33xFZpdUWUu+qioYmYTDQ70yOtKLNW8Ke9g1A2T6gs3UDcBUyAHBVWW4o5hTGFSk+UUtY/eSWdvX12EoRBeWp7CgbpA5G0a97wMsewCXwGrUwS7GYyq1aWSPKoRbXVqVMSBvczAise1l1MhrjD1+Ru1rK27sk6/K2RdmsISOyJEDe7Fh5YbQ5DC0t1/2kgXdjIp98sXn5PqZSxJARezjnrsBuolyUlzlDkOdOT09iwp+mfsfAiD2AgxDBmyMbW/RLKJZnzRwoK5eW40ZDRJDNE64AKxpYJEOAAv7ix1FoYKnG9fmZHkhKr0DXTRJ9DGXyKxlXQz6UXMD4jUDtogE+NQ9Y1ilYzlNc8vWVkampjZlEuvfWF6t9t3SSWOKNrlEsfHOk6WtdrV11tg2srfv2h+CBLpleXmD+QCi17xX9q0iquTtdEG2sUs+dKRTPviBI9LTEZKZqRmJpjRPnHx4IJk6UESjUcZVnD1QJNLaRlNON1nxReDXlpHR6mRMq3X50tIK634FO/oI12+RbfJ8S8zZLFb0Ba7Hja22zjO1ndZ9Yo0GgQawMxwOMw52XB8MS33W6lY2Dn1tGxnxUdwU8ln+LtKD1Lgg+w/TVLP3gGEt/tSTL6PQ1qYqvwS92PTSCFCt0SxCJnkvtvMHDu4jS3VC5meZp+q0oFEIzG/d00uoeG2s36rc1Pc39jd+V7hsY6+vArIVUHq82LDjLOBACd/d2yX9zIlinntOTdKsIUWguJc1UsG1zusYjUUbG1uG4lbzkXUP410AwTuvreNRVb66rRpxBNrcY0BQ9i9DzrvjZ6H3UR0EeBH2ITKW1aGDuio0zgKCCwDgPL9KSG91zhlWybwO72Sot/W5QetsPDfwii5e+zavvRPSGoSXdfW28lafAe7c798Es4YidycT13hWwOZfIauuSbpm7vy8NjAwD1Sty8u6+cw+mgU0qEFzkO3b1Ipmnr5Oq9x1alj2nrxLvvsyz0HTOGdEmdPYjjt51nLT1IRnBvXEdp/nozufffQatAmgou4njGMn7xWmkSPA/CvQANHEtfh7mshm30XOtMgrF2+QN06NyD53UkcP170Zjxb6x0b+5Kvfv/wHdzxGmf9pVsCsgFkBswJmBcwKmBUwK/A2rYAJb9+mN868bLMCZgXMCpgVMCtgVsCswD9VgWTm5s8sr57/m9b2m/62AJAQUHb9Wyh5Xlr/v9h7DyjJzvNM76ucq6uqq2N1DjM9eQaTkAmSEEEwQhJXS3IprdZrWWm1q5XOyrSPfWTvWdtHe3wsWzpeyaZ0JDFIIiGCghgAEGkwg8l5elJP5xyru3IOfr7b08QAwpASxT3ygrd5WjPoqb5173f//7+l//ne95X1HOrNKOoYwFqWvLh0GlWbbq6yKVgy8uKwjOTvdiugF2igBoIuYC7/Ietl8udQyayjrCqxkfvr//0vy0ee+Sh5exwDeGsBxlr5046KZun5YXnhC6fk5LG8zLHpvA7M4xDiwpqyQl5gWXNWUZAZCZx3FTGbfypOVcB51/jwHrXMO22Tt65dN1bfCVy3lCz6ms3827/99ZZt8vcfR3peW5uqqlC2opCtsdFsYYPcryCUbLuIqjZRHbENjfQxjf20lY1fCzCRTXUghINNVZXnqPBH8wJtbLSr/aMtGJQcNU0Dxkvk0dbYcFfLRA8b4QEyNMNYsqpUyoXlpKqlsumMYYusyPdDTz8O+AzL9MQkyrxJcvAC4gL4GpvlvFYBrr7nCtBwaTGuBphs1ruMDWQbql6181xaJIeTTWdLhSxQhJNhP5bE/T3AykZsht2ymFmVhZUl6e3vkvc/tl/6O8gZXZoAPPiloZns27Zu1ERemTxxTX7v//wKuZ4pOXxgjzz8yEMGnBm5cwPlVFzCTU3yEx/ok517dsvx756XSxevA+casav1y46dXezh5+XWidvkAaI69vLe2MnagKEeFFfXzk3K/CKq8GAjFpFco0fTDy3S3mQBdPRKS1g30Oty6uSInD09i613uxwFClWLS7KyANgBLBdQ4lmBxaSsSgYIk1W4DrFxco1ZwEdvZ6sMkGmr2Yojd8apMXC0BMxWIOkponSySAuWtQFAxsZ6US5dGwMuoKwMqOVwkM197jcezIXShoQA+i3kIkOMZXpmGdipY1zfB8gDHN17pFue+OA2bk1ehi8vy7k3pyWLStbG76vNdRUoUASKJFDzctcNVG/kT6JccwGJNpV+GHIDGXRMWA3LVmYNzQShEJazjJfV1ThqY+bzlkJX5/Tdb1UPF0uMS4ZJN2q+TrJH1QZ0Zm6Kca1ABrXbxpo0eFDctXbJ0SO7eJ+MnH7ptiRyi1hah2Tbtt3S2hnFRhgLUZoz7H6UtKggy3WUkkBdbzDHOGdNqADHTo7K8394Ul57Y0XiXP9Dnzwqjz0+IMPnzsjNa7cNVX9LY1QeOnIQKByR8VtjMjU5h+IvLA8/vkP2AvKRoMr8nQm5Q37tEtmvPoDW+opdhqcWZRu5rf/8X38cyF2W4UunuFdOGXriMbF4AigT18S9tAhMHJOl+Q3mUytZm8yZ6Sm5NT4vO8lK9uDt/d2XXgSClrHx3QuAC5LHWgTsHiI7dlZe/M5puXIVyJwBDAIefczZKM0MXmo2vzjNPM8AcgdQPkeN+1LH/jmMytaKqk4VqkmA7CSWvwqgt2PVvGNnj/T0N6EAnpYU1tte7NPbyHZtiXWhal2WV157HUUdCmjsmZ3MUwW4ugaFqatmF6dT2pCwwf3G7rk9jA1zRObHKvItVMJqLexDgdrURtawkzFupwEg2iwf+tBHsFg+J+NXh2UHcLsD+OfGujgLDBSsgldRwiro1uaAWHuX0VyiIFebVLxq74oVqwVlZJz1bIqa1yxF6e0jB5Z5msWJwIpSUm3ZvVhx+4JeFOuzMj6yjIK5hWaKVuZVnHPOGrnYwRDwqaebLNtbrD9Lsm//XmnxYEVNpmsVODY2vSo3JlfFQbZvK8+vApbjG8xHBZJGXjPK2+5YmxzeG8VWt0Ids4xnkY00al3uzyITM8FaWmX9+chH98lPfuogzSUJOX7sJEDTCXjvM3JPS9jz7twxhF14So6fPiWrzJfu2AEUs2nJ18gT5RkXDNAAw/QqcG7jE9NAOxqRaCxI8BoF0Tkg8UZiw4CYarHrAjbrIr+mlvasXQ7Wea/XZ6hLteHCeI64UK9rc5RhRa1NUqxDDsAso1xz0nX8Zljn8xmekyWNGKD+EgeMY+GrzRjGa6iLKudZW8pcs/GMwi1DAamqqis8gy28nz75HIZF7ybY1rlPGQHhaj1MewPPJV0LwmrfvW0Aa/sotuYp5gfjlWe1Wl5rTrs6dOhzuwRM1dxpGzDRwnNV/6fP0arxjEQhCkA07IyNzxEKbEvG89dIMFAVrmERDITVOHmuW889R62ygHl9L83iTdGspFbOCqFrCnwZW4aFMAe510Dje7CWQztZ/971KW/0Zm02TP2gr+8pbw0cvKm83VLCbql5NUtbG7TsrLE+1uoQYLWOWlnnSSO27o3NFjn8YJ+4UG9fG52UuZUUnw9CRlOHgmsrY8qGUtnKvCyVk+Ko4DBhaGzfUgMb0Fvt7Fmv1arajUV2FavxIOOiLdIo7XtispGtyesnr8vcahG4zRhRRblGGRTymeaO9l95+cLkl37Q9Zr/blbArIBZAbMCZgXMCpgVMCvwX0YFTHj7X8Z9Ms/SrIBZAbMCZgXMCpgVMCvwd67A9PS5XWvpc2d7u52+sJ/dWrLwLv3NaXn9O+cMlRISPUMJVGAnN4O6qqZ2fZoFp+CPHVL2AdmE1c1lG5u/uu1YQhGIQpcN1QJ2htkCqhw2HY+8733y+f/x8+INowasAmus87wYlWfVJcVrM/La/35Cvvw3N2UJ9WmOLMMKSpVKLYeKho1lPbBuaf6Q8PZeReHW5udWgd5uqfwPg7e6cauKHVXh1Lh+hSnsj1MghXIgUWyT3UhWw1G3tKBajAFFOrFGLVGn25MLbNJuZoqqZbFaKFdViUeBFYTbHAEj6zC1QXYkENGmCh823lXZo5HE7FtTU96HjWEPMNYJCLYAUjy8TwcAyIZyd3ZqTuZHl9nY7SIvFAUayroUUD5NzqdaOKsFpZP3t6tUGJWq7rZnAYMZNukJSOa+WeXooZ3yMHmhFjboT755We6MrkPafVINAW2wMG0IuMnX65Q9+7pl964emZ1bkJmpJTJSK3LxzE0ZvjILbBD5wPuGpAegZAc6LS0vyyqg360wqbkV0OySAdSKOa5zenYcaMHWP9fW2RWTIXI5LQmnfOPrJ2WWHFhfqEFCQNpwoAr4WuL42CoDYNu6UClS5xJ1CqIs7G6PygO726QfAHnm5FU5/vqYjJKbuePgLvngB3cAb6dlngNuKIhA0VoHWKgwzGbxAUM82J6iGmQzfR8qNj8W32trGVnEQrkAFMlhZVvM8yfZzCUsfKMAkFase8tA2fHxWcPO08GccZLxbNFmB5SW6fyGoa7dOdiOpbUVm9ENmZpZAc5yX3lNGeV51QOYqJCtyutstaCskddr54a7yY60813lOAVtnGAOcXOw5CYHEatWBUGG0hIwUgVyaG6uIXg1lGEKBVQdqSBHrZM1d/SuCo7XbKnON23JgQjAA83PbG9v45jkoWLrvLy8aCi+ndCqgBsFcdsACucQ54eKcnZC2oD1B44MAREjvKZBVjeWJZkdlzJKwLpN7ZutUthwoU4MysBAmHESla5H2gF/qDFHV+Wr/8c35S++fkdWgJ5hVM4hlN/KNA5S+5ZoWLb19jBWa3L51g3OZcm4lr6BGMdqk8GdnRLo72W8Ml/mgLhnzsrqxKLcwtb6zLVp2f/wLvnpT30cqFWTfDUJILOQi9snVhoUrDQvjF6dkDdRnSaWc4D6PkBrRF5+/YT4sKret3ev3By+Ibdv3gKitsiRw0ekfcAuO8iT9ACll+fW5OtffU3OnR6TEgCzSr0VIip0qXAfNENTMyxV2WgDWNkZ0xHWQ21O6GxvMVTYI7dU1boIRPPJ4PZuOXikT/KlRYnPoQBHyR+OhKmBKmAr5MPOASGrMtjZQQMGjS/MoQLKVAYbYyuKOtTLGswaWskazQNh5koK9d3w5Sl548wsSuCE7Nq9XQJhD/NsDrVkXppaurEBT5BXnCGrG4Ad8UisGTteIHMSSDgxMQGYQwHa1EIN/ZJibdB7oNnfjU0RQ9Wpzrtrq1nm/jIgtSIdnS38WwClOrnKNP4kk1iTs840kxm8isX6yI053AmCsmtHH1A2QUMEaxKNHD19zfKZz/4TlLar8udffg7A20bjRJRxWzTqeGdiXi4PT5NTjSq/mQYU1gn6LYz81hrPrDrPnt2AxiHU9fqzDEBRm2TGJtc5vyJqYiAgPCyCuvjpp/fJo491Ex2wILdvYK2+uAa4jhkNKiuri8wBJ//+MHbgGfnOt4/LxCjPJWzQs8DeZCZBnVqlDTW21iGO6jSj7hMouSsl8kaHths2wzexmlYoqoA0i2pfmydy9aCs8DptntCf67ND4a0He/lQmwNngnajZkUuLAHcT+GcoDb7OcZKmdf5eFY00SAQxgo/rc06LN0uFMg5tSDn+owmIoWhmo+q89uIO9hUbSqUVqjq5RmhEF7zrt1AZSffen4bG7wfNuL67NIGDgXZDr51PdH1Rse1wmgd4Qpk9Rg2xl5W7bH5Vtbo5TosSmS5hjzHKbGukahrwNm6ZgCQ5Vq3sJ7RKGQ0YnEcTtnIdtfvLIA2o4Ab1XG5oICW9wf66ueMKs86fS7oQ1DPZqv3ajM3ftMp4+3qWu1d2fLweMdHpB8BvNW103Df4Fgu7reTMRdCGR9m/QSnSzZJTjPjdiAWkgOP7+HhVZdrN8ZkbHSJ3PBGmhk8NELxmQpXkzLXrdBZbap1zbYUdXxvnvPbLJ25cDfPUDsNIPncBopemzx4eK+0NTXKmfFpOXXhhmzg/ODyNjPvcM1gHOOYkuvoH3r0j/8SqwPzy6yAWQGzAmYFzAqYFTArYFbgPVMBE96+Z26leSFmBcwKmBUwK2BWwKyAWYG3KrCanWlvsHtfrNiv73FZhgkbBRYcm5HXv3xRzq1oJipWj2yq6kZ3jk1mGCMKFjQnaqdcRK2im5ZsojrcQAorm9K6OQtUcOvmKqqZ5Y2STC8mpP/Qg/L5f/95MiBRG5ZnOAjkt77EBmxGatiVLnzhovzVF67Lt+NVud0VEI+tIH423Ks279s3Ytk81g3kze1o/dpS5W4qU3R7GER19180snczw85Q3uqr78movXcc/CiUt7qBa6h52XBVWFtFlVmrWDlTVb2wA66n6M1LG5mz26IueaC/AwVfWG4BbxcAgjbsgHU7XK00ixwjxya4gocKKjL2xSXWCujiOwhgDTf4JIqKN2RbRy0aMDJD46jPxhdXZHxqFghC9iYWjI4GNsfZKK5oxmCCLL46P4tRP86rhDqshK+iBRtmOxvqTpSymmNcUVtbjdBls309npCHHtwpQx9okfc/cVga+4dk8sIl+V9++8/k1i0AgC1sbAoHAXpeftePdbA1hF1zZ4M4yMdcnoxLfLYiTlSlA11hLG+x4fWSGwlgTANLl7G5tQL1QmFslVGm5rDpbe0IkevYj3q2jJXtPFBriY3vRmntR11WRsGLvXcmbQcqqurTItGYGxvIkrzxCopLbFX9Ubv4UHq6UJ6pim/PQI/s7PFLjJonV9MyN12VZ587IxmA4m/8Gqpw8pjHxpYkCRSr87NyFbBN5mYuiTUn0EpVg6GIT9p7sEwNYgu6libTlnxOgAIMBfvOiiSBqVWsbNWJNkDDgRt4vo7yMcV9cZAzaGWT3QnoLgIfcoU0ikYv+b5O8pDJu/SGZJT8z/k5ILGV+4YF8jqWmRVgjovxX6eRwssx4TtsxDPe7ajmaIvQ/NRqmqYB5iWXKwKBvwMAACAASURBVEXNkzUAAso3cllV1aZ9Fgo8LKhldWiq+lEtUXUyqEIvZ0Behfeae6vjVxW6d0EuYET/5+DcFfDH1xKGrW9zLIgaN0pzQk6SK9hpY18Lp5AHDvfIo0fbgW8pGR6elGuXyRlFFRhudkisxS/NwWaJNsTg/cBLFOMlxkBJgtIEJNv5MLm/KHdzV+bkf/uVL8kxbEQL4Yi0YGXb2ujD4lfzm7GhBerD18Xb4OVeAINpbrAwb0qcS09/WJ565lGJHdknQQfqYpSR9eSMrF8Zly//yRsAZpccODQoH/tnH0EpnZGTJ1+Q3p3bpQ8lbY1c0PEbs3Li9cvkB49iRe6Snq5u1q4JVLFxMnc7OPcIzQioVoGPe7CtLTqxuG4Lyj4s4sPNMXnpa6/LC984g1LVLjmKXWD90nVFc6oLdAPkWTNtqqpTa1rGSQhgE/ADwLElV6vVRXJZ6ZEBvuVQ6TtlYIgx38E4Jkc2lUJlyRwus7Y2AJND2BYXUJrWmcPRdgWnNVlJrqCqd0orYDTso4GAcbGGXXOB/OZmQLE2EcTJjT034jSsgHuZF6rCnBhdkOXpPOOfsepDfc2802xkTk/6m8LS394uc6zjqrJVY/amaJOR2615rqrgVbBvZaw5NAeWeZMGtq2uJmmGKEqsI4oCOUg+NxnCKA9VqelRoOVzSEdbh5w9ec3IAd+5rR/Iy+/nyJlFmb6Bbfkzn/yQHD5yVL78pa8xN1alu6Mf9TXW3eRCl2lcuDGyIjPzWMnTUKGNHG6uWUF5EjtxfH3l6IF90tbjYJ7SBMNcGZ1dllt34pJPq/IT0EjtFN4ePdLBPaCxQq3/nU0ccxlou0ATyjbgcxN52QB71ppDe3fI7Utj8kf/6VUW8jC6S6yHsRFXq+RUGJvpu7BOnQ+4HcY8irU2S8hfk9n5OUOZGiCHW90sFNLi8c78KKMmTgLFVYG7aVeucDPk9LG22rC61waekjF2VEGsZrpBam7n+aqQzu9mLjlYU7EevordszYBKPDV+aoNOgo4LeT24mTPeggEVDWr8ldsj9Vi3RncVMgaNrx3G4/KQPcyx9D1RZ9nm1bBPMUYx2oorNdrVUiq4eRUQTOEnTgW6HM5p24F/I7mu+uaVWe81rknRcZ8QZtSVAHKZwQHv2t3qvoX++kCzxxeV+Q9QcXG63KMxSxglynEfAcqWzlXXbtoUtF4AY0b0AanKudR12c6668BkoHEdr43jZc3baA3PyVgcnAfd41N8vvuytstre5mI8Zbnx+M5zSrl2aLG/m/WgltWuO5HQLe9tFAEcNJwokqtpZJS5lGmd5YO4puq2Swtx5lfCcyOGtkUc8XHeRYkz9ewPkCeq0gvcRYLGE9ryEIbprYNv1NNrNuDc7Ndblo1qkA2HXMR3g+HX5gl7SxHo2NXJZvvDkvRe5ZHUV3ivGWoyniqcfed/OZj//k04/9zC/yAcz8MitgVsCsgFkBswJmBcwKmBV4L1XAhLfvpbtpXotZAbMCZgXMCpgVMCtgVuCeCtTrS75q1fUHVsvk5yqlCxZrfUxmR7HP/H/n5cZESqy+dlAS4ESybDyzm1pk4xSoWNAkViiE7n3qprKVjcWaA2gHoKiSCaib9X5bg+Sx75slE9DT1ig/90v/XD74zAfYSFb4dItMuDzHYYMSG+H1756S53//vLxxOSMj5AauqCWlCkEVKKEELanSh41t3S2ts7GsCmDdzNSN562cWN2AVoWRqqBUmVY18nENxGtsDL+7b6LBvN716+9qm7xly2wocBV56QENpY/CsE3FT4mNegXhNna2PWTgDnU3yf5uVGzFnMxPjMt6zcf18FpybXNAgWw5BQwF8EAEFfI8gFL00KEhAIBNGhpQS4UxXnbrZjbHBBRnyT68cmpMXnnxjNxCxWhFGVlDvbm9txUAE5P40qqsAIjWLCjY2DQvlrHCDJPVCqVJp+MAC8219bHp7zGUr0XgcVdPi3z4w0+KfyAh6wsocdeKMjN2Rxam5gGyflkDvJSAis0x8nOBL1V+x4K6soq9qBXj2vUMNqvOonzmZ5+Uh598VFJTk/Ldb70olYxmxDagIg1gd4rqELvRBVR2KUBFC2rEowe2A+wc2PTOyx1yMVNYeBatfgMGONkwD2A12+CvS1urXx4/vI33rMrxV0flzviasBcudoCfHUVaF50Gre0KG7GdjXlQDQa4vpo8+5VX5aVvxuWBjzwusX6sVVNTYieHVO2o0yXNJCVTNVFEXZjmOqrSRU6o5k9qZmaeOTA+toAtKkpH7ErtAFaqCTgQaQUqDm1rxA5Y5OLVcZmlZlmUmG7AjlpcZlFDWoGWallaxXpY72tHRyvKshzK1XlgLco8oJJagSpMNWxUdcwzhlRV6/dy3QA2rW4ShV+RuqjVqdquqiKviq2yjjY7ID1MxmqVOVhEZVdBCaz/vgmIAFWal6jZy6iHDXjLETWn0YWCzo1CrASEyQD4dQ5XgDna+qBgVyH0zj7q2d4sC9g9zwP0Otua5ejBndiqBmUROH7j+lVjPHm4fzuHyEUld9UaAlA0Mba4hg1Un2srrCgpVXfXpcsXkEPYJB/+yBHmdVK++DtfkL/+08usLk1iJ3fZ5sihcCYX2YFSlXvagGK2ALjQ8ZlOpw2VnpPrUoWwH/V32yDW2dR055Ed0rGtXSrpSVmavCJ//fungItV6d95RIJNMZlcmZGyLSc79vaLHWfgBZTi6WQeJfYKSu5plPDkSDY2ytw89rw2l3TGoqgcgTNY+jYEo5LAzrdIs0Eb7zW4Y6ecOHEJIDzM70QN1eB6qsC6gv25AnBV0WFhm8+0sIaRjYulsMfbADhzA1zrKM+xA0bh3tXcI5kN1PAKcFn8Hjx6AEvhKPd6FSX3JNbFFZolwthuq8q+IiPjMyg8beTk7jAycjOAIh/NAA3ksuIDgN35PO+XkZYO4HkfsNBakOljG3L1es7I2o71OVDPTrLe03iAmpSyMnZpOEH5XOEc21HOtrW2Sm5dc3uxwmcsuFAqe7AGX11b4/psKGd1bNOPg2XrOurWYhEwmqpj77yCRbINmBwmYxZlOk0EJRoeFCzCMOWBA4OSjefl9RcuSVNDs+zb0ykF1syF9TlZza5IkPF78IHDQO01mZ1ekgzrZ3c7IB9Yq5b9c7N5MngTUqQ5pTEKzAci1pn8qdUUcLwE+O2XKFA3k2e8kct8eyQl80tZros5A/jLruWYC3Y5fLSfmmalpdkvHe0dcnm6RM4yebuo5t//xCEUuGGZmhhB/Ypivq2JNZlMc3KMHTS9WDM2uXL8hly5Rt4yqmML4wW5P80bqOStrA9VrMFplsisMS+ZZw/sapXD+3uMiIHLs4uyuJKRjTgWytjSe/xhrMS9wFqiCuoJ1gSOT+MGTwXx14B/zQFU/Tw7yHAOoUK3egMyt5ygYQU4xzqwxtg1HmSsGwVAf17XYgWeWCnrU9BoGlAFLQ0YNe6j0dTEOqN2xuoWofNc1xz90gaoKuusNgCoYlifqfr6AB0kdhe23Mw7XU82e6HeypLV568+A1XB61Tb/7vNU5qBrXCzxrqnP9vKjdXPEYmah3VK1yg+T/AaAzDffRrr8RVa6v/0PLagrEJjA9puPbjvPmPv/V39zXt5rYWmmHfX3r51VONq7jZ46fva62njLao6MWjC0aYmQ01srJesyzbmNAt/CkV6A8dvBTwf7LBKe0tA3Dyjk7kU0b+o7HFQ8AVossp6ZX5+1nDUMPJ/eVDoGq8NIRmsubUeHpT3RgY2r1Epb4V1yKb290BatYSwcC51JpwLgO3ld9u6aX5q53MCz83RpYwcOzfMGsJYQZXN4iATk7P1oX37nv3ohz/+C5/71/8TVhrml1kBswJmBcwKmBUwK2BWwKzAe60CJrx9r91R83rMCpgVMCtgVsCsgFkBswLvqEC9OvI/V8vjv2WxjLktVrR/Nxfk7AsX5dbFBWAfKh426dEDosbMsokPw9WcNRQ0xtYnnxbR2gIzFJwCVrHy0w1imypk2OQuoCRZQ8FYQaH35Cc+KP/kZ58BeqDCJaevYMmgxcEOuMpG6LVFeeNPzsnzf35NEoWADGPrWVc7QSxpQ6g7y8DYOJatbuwAHYCDLVXtlup1K3t2a9P43lxbBVDGhu+7fN1roXzvP/8w8FY3iBXkbX1tKpfI41NbTLIAawC2Si0vYY9VdgNwO0MBKaVQnGk+IUDFZgcGosApAzxUJFlh011tZSPRIEpdLzXAQheA1YzyCndaag20YNM7j1J0emwVC+A4G+FY0wb9qLTq0t/ThGpspxRRhJ06/qZcnVJFYBFbzkYUZc2AYNQ5qPPmZhaAt5o9iIIItZqPHEs/3y5gYwJ4vzaP6pH940bgxO4dPah2LTI1HpcU++1R8jNdZOFW1fKR+13JAVuBUAr8D71/t/zT3/gX4kblprvpx5//C5k5f90Atz4/lo5sJ49Po6IDLGdqLuN9O6J+lN0pFId58iqByniCWlFmacayZrh6NCsRQNMQAmrvbJd9QwPyxmtX5PK1SUmWgaxYzBIKLBHsjFtbgygAHWSORmX3UIf4yW48/8ol+cLvXpRVVVju6KWWQCjUa05AaBElZwZoixk4kIhrYly2NKFcRGGYRFmolrPrACLNsAV3Yn3NnAB3+ABah3YPyfsfB2Ry/i+8eFK+8+J5SVAntRW1AEYMTZghwlZoikUm99iHYjFIznAKGGsjEVnfN8fPNyHCJsnYVMApvLWQx6r5pmQlL6MwZDy52Nz3Y0NcpAkgj/p608IbbWA4aKiyVNWGXNewSdYmBwWoClnyAML0XdWbzh9VCxv2p5qXqyoyal1VcMt7l4G4hugLkNzVArz0cr7Jdc60Jgf2bEdd6Mb6eVImsct1YYO6exdKSmBuC3a6+NgCllKGjW65UjByXRNAu1VU0qUiJwro3vnQEfnUz/8kVsI+efGLz8rzXzohKxvAHFSLoUYn0B1rUdafduZKGyqzChmcK1g41+uqEsRqFuVfGBvyJHavmSR5vKjfuhkTDz5+SPY+chDQkpVjXzomf/38K0ARFzCFcUDjwmJ8ylCtumpeI6uzkbzIRrKcF+aXZIl8V4UuqTRqUkC9KmX7sPMdwtJYb8364ipgHHiIBXOYzNipqTgqcUAvdtGKwzMAnQqAp7mZTFQbKthlrOKB6F6U6msoUwt55jm26tZgRaxOLLfJru7vGkRdDJQGlFZLKXlg/07ZsacXeFYGVI7K4lyOtdBKTexYC0dkeXEdpd08Stkm7JIZ86j0UlgT27jfHhprvG7evzUAUHZLoMUnHubgwrmEnDy9IKuoeZ/+5CHpJW/2lW+cloXZlAHQ1MrWopmbONb39nez7kRQD25gH56hwSNu2LP39A5g+RvnOtYNSOcDKAZZR9bjegyb0eAwNbHCWlKUJjK3HZxHHrvdIs+BCuMq4LcARg+guN0mX//Kd+QG6ujdWAwHmJvrWCwnqSutN4x/Glew5c6R97zCGGoJAem5HnUFGBlZleVVXuO1s4ZhGW5HC8lcqwIKfRy/G7V9T1M7829Dlhlrd8YSEgdwDlHPvUOD5Ltf4DhFIO92IG6ONSCE2rpXzmJffWN4HIX+CrbEUXnskUPYny9hVT0J6D0on/j1X2W9BcxyHfWVuEyfvQIUXpU3Tt2W106NY3/bZtgZO1GIJteXcVxHPR3IyJ7D7fLRn35Qtj/woIxfvyTPffUsUDrBXCihTAb011jHoYMFnnUeR4ns8CZs2Mk1xzq8iXmxf88uaeqLok5OU3uanViLRkbnycxelXXuubPuYc6HjTVG1yhVaqv03kUThWbRGlyX+W9jHhlNGaq2xXa9rg1Qas/LazUCQee7ZtuzrBmqfbVe1qxe/R1dG6zarIISuMS3Zutqc9WW5bo+R8sARs3q3XTF2IS1avds9GAZ76WKXs3T3XTFKPD033LF0OPf7+st1wztFkO5/C6dWPfpwTLWUYW39+3euvum7/wcoCv2XQ2vcf6Gupd61PnsUzYUvyjVKVSQ+IOusEUO7u5k7QsYFveZfBV1Lc9q1lQncz4BnJ1doM2HdVrXYAXVer2GjT1rdAnYrg0++m8FGmu0pi7qnmbNtQFpraxP9A8ZSmmtewUwu62vU7rJml+muWOE5/cYY2EtyTOvuddwAFmPrxaxff+dly4u/Lb5gdesgFkBswJmBcwKmBUwK2BW4L1bARPevnfvrXllZgXMCpgVMCtgVsCsgFmB71Wgnr/5c0tzZ37X7UtGQm1YIcbnZPjbx2Ts7IqsLALFyHdMslG5weZ8ms3DIpRSN4XVdtfI01PYA0xRlY/+t4KoCuqhChu6XlRzk+QKJlGVHnz8Ifm5/+qzsmP/ETL5rgE5ULhYE3CtlNiSVbn1u2fkG//POTmdd8kSlqnrKMGcLhRE+IpW2fy021BW2vhvzee8q+65dzNU1Sy62XvvZuw/BrzdOjeFZnp+dQW5gG3VAWuebBBVreZWdjSTAZubMuqnwNDjRIGVrZCVl5UMyk0qCujBqBP1kab+VdlA1mzMpjC2jfAvzcfLq6Usm+R21HxOQJ8PBWULeZAtjV4gSYxsWK9cOn9OXjsDjCfXNdbRBixrwH6WvD02m8vYM9dRaRoKwK52eeDQAbk+TFbttWEAgZ6BG/vYNnI+owApu9y6eVsunZ2UXMItXlRy3kbyigG/alwdBSLksQ3OAZq3H90t7/+pp7A2DUocu8g3jh2TVfJDkQZj5+vEehfFWN6Gug+1MfDCAdSOom7LYVfrUOvHug+oGJRAu6AkTElGFV+MWIWfAVSdMUDpo4d3AzNX5AQ2rNML1AwgYA94gIp26UL519sTkB0oGHuw5G5CzbkwvijPfmFYTgyvi8XXJIGIQ6JAyXAoZNinZqmlB2jt8zp4b1X4hgzYMT8Tl4VFFLIASs3+DKIevkMO6hSAz0E2cTuwctcu8lcHO+Q6+ZmvvkyGKm7ILsauNg5UgCEKUy3U2wodq/LfVSx/mwBHqnJTC2I/c4xXGeosQ6XG//T31E7VyzxQIKdAIQsE1T9Vee3xAPUBsgpo9b18fg/H8cgGakGFLKFgI+eBRbWqa7Fm1WOnyMnMAflV7WUHGOgYNew5Ve0FHEa8uzm37sKduoJ5BltQMzmxLPaSN9wU8cqhB4ZQPJbkxs3rrA0F2TYwKF2dMUMVp2NKmzjSKaAjDQna1OFEEb4RT1LHFUBjRrIOtIXMZzd5zW3chwgqtMU7a3L19rykqH0ItXQvgMIOqK0V0zKIkrwPpWWRZodYR7N4aRoIcD4KL1eX4nLnGgAVNe/08ppMzMzKbuxutwNy74yOk3d8nhopNNEcyTo1ssv84gxqxKCRO1pFFdoV66RGLhkdGQN8onINoWi7PQFgWzMyarcNdBu5qw6upbsfNV1+FqBiFZyB5cK5eVmdx8YWlXCBBoMyQDHSGgF+qSNARR7d3SiPPXxUzr1xUb77wnW5OZEVKypaN9fQypxpjEQxcAUOUc88ilEHx2iKMab29GMlvErm7iIgE/jJ/Ghu9gAzIzJyc57szDnp7e2SbUNd3OcV6lwEkGKrjkWxjq08KnttCCDcXJwpJ0rRZRmfn5ef+swH5OiTD8rxv/quvPbyMDUFqqmvLvbhTpoKBrcPcL+waXcXWcMFADoNxC2hFu8z8mk1X9XGM0CBtD8AdMqj/OV9FUBNjwIZV5fI8wwyvuzALACiNqfwbzUyzXcOtctTTz8ksyiKn/uLV1nXQ+QXo0wGHNOdgdMCObXMaQ9OADxNsGHOsYZRD+B9jmONjDF+smrpTRMHvuFWfi+X00YfiwSBvNFWu3R6IzRjkJ1KnvTMbFoWsI3+yCcOy7/43GflT//oizQQLJNL20eura7PzJMAzQYOsnxXksBhBbZYDjMfmzq8KKGZf1ja7n38MRk4cBBlMFA7McmZlcXeIjL68hX5737ji6iOAzQSNPO+WRTmK9hDN8qvfv5j8uAnjxg1u3j2ljz/rTdl9nKSe03LE3NtAwheAd5VDEcJu+zbKfLpT30YENiJbX6CjO1l1n+U+FznEvblk+MrjDdcK7JqRVwj0zRD00yd941quK2RpZvRRg7eQe9NjVpqQ1AN1WYZiKmWyGrhXkWpvOleselgoWuNkYnLGqVRCarQV6Cr89541mojBw0jhvbUcJfY/OjwFrzVRg+attQtQJWvRmSB/qnAcQudqlL3bmOKcljWwa2eqnubre7/sew/H7zV97z3HNRm3gDLCqB5tlWNxhjumcYL6LOOR1cP/364sS6H94Vl5yO94m5xGXB9bhoVeslt2ECvbKxRc+ZLybASMVS36hygzRL69xw5w6pudtKgpvOvCHjfdFrwosKmuQSGTHS9uNUqGscGL80SjawLbdv6cKdIyOunrtDMkjGyxDVjuIB6O5srJrp6O37rW2dmvmB+xDUrYFbArIBZAbMCZgXMCpgVeG9XwIS37+37a16dWQGzAmYFzAqYFTArYFbgexUYvfI3u8ZGTn+zbai5d+8ev1gyl2XuzLi8+rUrklpk89BOLie5i0lsZlexM63qZi4bvU42Ye1YHaudoh146HRih8jPFdyq3WBDIIgdcIl81w1JA0maOzrlcz//i/K+j7ShTkGZVV/EHXlOPPUNsZeiMn9sSt78g5fl5TfmZbLMpnVLC68pSjMWsyn1gWTTcwuObv2pG576pRvQW2B368L+IfB26/i6Sf1uX1tWkMa/qTrm7qb2235PN4BVoQz4sbMprLaIqrBRy1u1ONzeXga0ohb1lSUKMHFgh5okB3UFRe06WZFJzbdj4z3PRngZSbACtjLqTxu5rmzLY7dI/amjAzjmwarRxU1pAGoFvDZpBFi6nCiqyFtdxVIxlVhjg74swQCexyjtdMNYldNugLg3YCM7r1EGBtgYnpknJxNpLMpEF0DZjg3xwI6AdPa6gSw2mbm9LOdenpab09NiwcbTBtjDWVfauJ4i9qt3JufINARaWzxS4DqSZPu2hgBuKJaqwKQs9rqFBIo6YE2I9/e12KUDdWNLC+quLHBRFWWWBiBfURYNu26FmownNrrLwAr2qaW9LSA/8f69EgHynUBNd+LMqCxhj+tvjIgnWAPGNWE3SrZop1cOH+oD9FgNy9uzL43L2SsZGZuvSprxEm0HoLuogwIsgIzafzcCJzu7mqUVAJZCeTg5uQYQXQfyBqU9FuM8o3Lx4gWZns9gfwn8BG74/GXpIRMWv2i5OTwrK6hbPaivdGxu2oVuZjKWsSw20hbZlW8DCqaA3elEBmCM9ThquTxjw1Dcam6lWoQbIFXzJjc3/zUbUYFtmSYK/W+EVgbIcmIFu2PHNkMRObcwJytLS8Avvbt1A/Lqm2YzWKADqAvAW95BMQv3CFtRbYjg5NQe1wos1WYCdVJVrKvgVa2VNcM16McOGMthzbL95MefZLzX5c03T6LOd1Jf7LAZ3ysrS5LDXjXo13HhA8bVaBYISys2ywqRHShDl5YXZOLGClArA3RcBRjX5H2H95LlKvKd16/LCHCquS0G+FAVegVgWpImlMetKHENW/ag07g/LSi/VemrdSow3vIA2sXFDRm+fhuAuIz6s4n6QB9RN1ZQZhZoPlFFoR/FczK5YQAptcxWoZ0H+K3/VgB+DQzEpJMmhwkA4/jolKE8dpMx7SVPua+vVXbtbyabFgW5zyOnTtyRE6+MYoGeo4mCWjb4AS8AGuyMvWSLNjUF5eOPDclTn3qfVNYW5eWvvynfemlURuaAf9zLUBC7WQeWq62sc8ActVHV8eGgiaC51QcgFllaTAO+S1hi+4G1TdIA3E3S7LI4v2HknbbTqBDlnuw60C5dWACn4huyylhfTyaM+kepQ3tDmIzldTl+/jxg3CMf+8gHJIvq+8VvX+FYWG8zIpyMPwdKbFXeq3pzqMcnXd39MjY+C6SfMDJHNatanWOtrAm6rkRwBQiRed3F/YhEUDVzXbdujrBOMVdRcWZRKPoULrGGJtdpzAAIf+xjR7l/TfLqC5fl9nBaBrobxEOTSRx1acUAVbgs0FRQAWYXmJcBtSNmfKfJ8ZxbyUoKp4AsSmuF8G7Wv5TmVJPJ6sJauaXDIzGaPnTJXlxG9ThDtiyK7J/42D7p72zHGnvKmJNGwwYPqhzNAC6nWx55uAv4G5XzZ8fk5VeuyALWxG3kdW9nXWLRlptjc1jV9sq+QzsYd27p7o1KI7bqExfvyB//3rOyMl/i2rBrZi5upJMyOBSWX/pXn6OOdvnj//uv5c03JoB05BZjP12r0GbCuG5gzW0gB7sZBbU2EBQdCTl4eL909nUYqtiJySlyf5dkCivqGgDcgmLWyhjT/3kYM2XythM0gbiY3xaevSvraYC9glZjeQfS1iTPNZb43ay6OvAnfxh56jr3jQ6suzxVlbFa99pdz2F95ulrtjaE9JibjzcaR5gPqrLdsiPejCnYbDh527NS4wA2f+Wu0/FbKFdFulswWNfH79kW3y/LQA/yI1be3uvUoY0b2vylP3NQB7tmgTPQK9pIA1zVAaUqWTfzc1uDTQ5jPf65f3ZQ+va2iIPn7fgC1vHDM8zVCt80YRRUjVwEltPIgt13nfu55RBiKN31cwE/U5WtFqiGwlZtrLVByKvnQnVcSrd5HvDQMGB8T1+3BLvb5PTIKGvcAu4UNZp6WP94prp4dlmdrhmH0/XMCxemL5sfbc0KmBUwK2BWwKyAWQGzAmYF3vsVMOHte/8em1doVsCsgFkBswJmBcwKmBX4XgVWrl/3F/3eYw7fhYMN4TvituRk/eKMvPSnr6GoQiWCGolddNRcbABj/VlEEVtDYVJBFWI1ABBglY3lal2BIxacHNkKaHSQuWcH/iSwwVwmR7GCHfOBz+yRf/OrvybNQIVK/TYbzKqEA1ooTNKswv/hMM9F8gAAIABJREFUJfnWn9+Q4+Qojvmxt20IAIEBMZrXdxfSbtktbv25BW5/VLbJPwjevm3o3ANv3zmkymzUqs2xgYABRkWAUpaNYrbLpbfLJ50t5Fd2umWgySX90SbJLieljrqtxE57QaETQJfSSRzr6iUgeLzoxvqSe8Cndc0vtAewSyYnF7aECgdICxAMAZFcTnImA3bgCZv+ZInOzE6zF5wHHAPYAaIKAZEVoZQEBgICnCg89eeqCnP7/FjlNnGPUaQWMuKPFuTjP/Ow7PnQxwzF7NmvHJM/e/YbsgJg9pDrpwo4D3baSYCl2kAnV8j/nE1KbbkoISBuGcWoA6IQRBW8/5Ft8sQTu6Q7FpKbF44D5C2yH3gX29VBViBwFlCbZ2P60uvn5DxwLI/1tlpGegDggWAE+AsALwMwaAzYvXMbNqSLcu7KlCySMVkDNkfaC9JKDiXOwrKtv0WGdrdyzaiLC1lJLmxg++qQY2doDsB+1YFKsVQlW1VVrtjUOuwV6SWTuKsrZijJE3EUb8vUfWnOAAz+oA9l3G5ZRxE5jVJ0ndxKtSRtQnkVjXLtAMLpiVWZY4zCPQ27Tc2bVRXXJohVVbGCiIK0tTSwL49CEGVeHSJtYY7o2FUAsqVq2/pvzaVUwNDAPCgpFAA6aR5kld9T6KBQfGBgQNyA9ASgeX0Na1sUzKqsVbWXKngVlyhItTt9Mo898BL2r7jaGpnMZR0HvLfBcsjmxC0a9Ku5sjZpwUJXMzQrZFqTogukD8r2AQATcG0RUFxQOEpTgirxkVWT5YjtJxbUKcZvlXtv5Tx81HlgcICc1gHG4aQsXLgFbEjL9gMxVJpkmpKp6S9b5ZtYTr94boM3x5I7GEJ1ztjETtepIAP4pZbTXBJApWzYJjeEfORKOiRbXZN8guzNIqpDGgqSqQRzo4ayleMCDzOogOPMHSvzL4J6UgG1dpeoxWta1cnMRS8QrKR1BcB1dQNEaQxQMD0/DewfWzOUzI0tDnngaJc8/nifMV/OvTkmp49Nysoc430jKzWUz4TDSqK0TlMA9cPzdLCjXZ75xE557LEBKWEL/exXr8nXvj6MpWoJJac6BVS5DhogVIGnSmXOpkQtfAG1tS0DV4GYWdZAYG847JQQ87qlpd2AqTeuj1KftOx7YJscff92QA/qfsZsDUV3CjheAsY389oINSKOV968cBn16owcJF96R/+gnDo9gt1uVtKAUx1f2hQCuTLGy96BsDz88KPkzK7IseNnOCeWf5oMSEqltmr5CkBlzvf0tsiu7THs2MNkG1fk9MmL1KLIqQDzDatxBhXjV/OWrdie79zTJu//4EOonJfk4ukZ6Yqg4KUxYmR6HiCVkL7+HgAW58GczKVQ/zOmFBbmCxVsn2loIUM3k0a9yHrnR2mf5e8FMqPtbhoigLfNTPw6dVtcWGf+sm6wMD6NAnZqfITXpmTP/t2sURbA6CqgU9XtIgf3deEw0CGFnEVOnbkhFy4MA7NpiBjskTZ/yFCNL84v4CpQlD5scvt2YbsebJWJUeq3sAhkJ+OW88pWyGVm3pStWHmTBbw+g7sEz7AYFtuljFpDJzlHl+zah+373l7pxIHB7QrJJd7zKy+h5l9YYq3FghmL78Yw1tGsDevYM+Ojb6j0LYwPO3bIDeTkuqnRLAC9DAQslC2yxmvzPBTyjN8aGcScBPcAeMs6xEoH3lOFKUpiF2v8PTs9W885fTzdC1/fsiymsUM7te752gK3my4XbxkX3/s7+hx59w2lt6CwHvLe37lflIFBgP8zwVt9Tx37uk7q5fhYczS7AB26oZK1cx0uPuMwHGQ3WcuffJz5/6GYRA/QBEW+8vxEEnCbkqs8g1JJGgJoQqlQezXKpxVm09ngrlPIljOIkfPLnLChTjdU99wnh1pYq/IZeOzFncOC3XwqucZa1IG6fo8ksWR//cIluTq2zL2n2ccZ5L5jJc3niSNHd1x54vGPP/Ezv/h5PB/ML7MCZgXMCpgVMCtgVsCsgFmBH4cKmPD2x+Eum9doVsCsgFkBswJmBcwKmBW4pwJsMrpS2dn/teYc+7cB+22LtboiudlFOf+Vc3KObL+SKm7c2Bc7vOyta9YgykqyKNWSFJZrqEJ1c9+CDNXJhmgVKCTk+flQ3OXy2KiiEUllyJO0RLBP7pN/+a8+K9uxOK3X1wFJtwFJZHSqbWPeJ2tfPybP/l8vyek7BRmvBiTdiNUvIFg3QhVYbYGtezef9VL+fwVv9VxVucOmOzGbqBOpH/aLuGFKEWiTxY7agVKvHXvOA0PNsgdL1o42nzTW4uR9OqmrG+AAxM1vgj+t+Qp2oJNTSzKPonUDZW6N2tY5uJXN/AYskZOJPMrbAHBLs2QtADs/UAhlFnaeuWzOsP19KweQ80NZluHnap3rRv3rYuNYYWBpTe0vgUpqjxrFtrUVkNfajhIyIFdOXpHRuXm8gRkLUBRjmx6YE2yKAll9sjQ3J6mlhDSiBt7R6pdG7Fjt2L4efepBOfrZZ8QJbK6mF2Xi7GmUmihwo43S1N8oHpSKCjHFgtK7DAjJTko1CwRGi2RVsIzCcm16Qe5cmpGrZ8bE5wmjKCVfdZ1akImcLWmWLAARu24vqrZoawNqPB/5pE6JAo6bsGDV3Mq/ev4iICtJ/TQnFiDX08r4TQG3E9SfLFEgeiGHhetKSqZQKCYTCcOqOAT87EQ9rjm+N27PylKcBgaFkyFyOgHEHkBmDon4BqBaVZy6MW/RujIXNKMY9LKZJ1tC2Yc9bysZxKqe1LzVLOe/ZQOuMEHHtcIUVbQrTGNvn7oAWDV3GrtXi9pNMw9LgPcy88Gueafk0joAcHovAy6/8fura9h3As40GzOGcrjB5UFNjKp0ZpFGAlRfFuw8sUxVNX2J5gk3c9fPOFAlt9ooNwPWBFCpxyhyro2MnwjwyGEFmhXJoV1T6+YEcBOr7l3buaYGsmNVfc052X1yZ2SanNYNIwNTbUKbmx3SjtVr95BTPvWLnxB3xyCWwUDLakaufus1+f3fO2HYYDd29rOWkBmNek1rZ7EAc7luBa4qLSxiE6o5mh6vFdAFjCXXlqWInwGjqYGNWkSApwokK8w/zQPNG7nOQSA9c0vUYlaVxTRIAC/VRryKormOwnP3rpg89uQ+oGqDfBt16qnjE8yLZvE3lGTvgVY5/GAnrgOMgcszMjGSQTVrl0nAm7oLWFEdW1HHKshWe+waoKW/1yofeHw7ObIVGT47I9cuTqGAxqkgHGEtVTgJEGXddJB9rZayTho0xJKiWUDt5x1k55KVDKhRm+IIyvKBwV7qYcc+ecKwxt6PjXXf7igQvSw54K2LwaJNLXYUxQqJnMBut1pBTy3Lpct3xO8JykOHH8BielGmmE8JYLeLxgtOxmjqUJvvTmyIjz70kKG6vnr9BnbFWHYz7tPMc4vadmPFXULJ3dUWxp68HXjbYEDW8+dvML5oHnBGJMlav4INcpWxHEYV72T9LqM87ehqM8DYAuNiW1MYZWGDTABBxyZnaELoRWUd5vgY6rPGqQ23XrsqpVOq5mUNXOUv1YpmEnsBlQ7AKE8WZwmLa1wMGpgTvEdyIw0Qa2QOkFs80Iyd8QJQzCXbdnRjm70m00BpdS0QmpSc2J+rS0SsrY1y1bBFv00e+CawH9jWTZZujGu6LYso2t3k8bLYsrahd+T+emmQceNmsJ6tsR7kscklO5aYgLW5dRqgWP8Gm8g1DtFEgMIaa/reQZpJGik1quUK4zW+UJJXXsTa/tQdGldEcjTTON1YcDPf1Lbd+DtgUXOk7ShuNaPbaFiiFnPUJ6cKZeZWqoT1Ls9fBbmq5nZzLypGxIA2ZWhWN1/8DHOBt329BRbpmWDCv1uGrCLIrZ+/HbBuRihsfb31Kq7v/mG0hvJ/6+sfA95uXcPWe+s6qeNeVfw21gxtZqniomBBERsih7qNZ/XDuE/89Ec7ZeixHeLf18rjriozUznA+4jcuUODD2rtAs9zzSnXZh1dn3XNrqlLyTvgrV67fgYwLKq1wYffcahNNfdeXUuc1Szq+6p0dDdK3/btkiNG4cTZcbkwzNz1h42ccs2EXo6v1w8cPfKfDr7vwX/3G7/xuxg6m19mBcwKmBUwK2BWwKyAWQGzAj8uFTDh7Y/LnTav06yAWQGzAmYFzAqYFTAr8I4KFCuLn7LIrS9gghtC0yOyUZWb3z4vF05fAcyl2ApG2QmksAAeEnksaLHHzKDSrKG2UsBaRn9k0bxaRCwu/o+HTeM0WZwB8h1LSBJrq82ylFkh+9Emn/i5fyo/9elPsIGPHXNthU1iNuotbJIDNUs31+XMH5yVrz57Wy6isMoBKCsoTdX+F5EkkAS1GseuAeRUTaTKuk14u/mtebGaO/puX/dT+SDKUkbxvQ3X+9kmv+2Y91HeqqWujVzPmtpIA3bUyLailsW6Fa6qyDJWpIAlF2o3qaxKR7tTjjw4JJ94LIRai5xHLE3nxucliYLNRm39KN/K2ElPY6cZpx5F4GqOXeAEirQEtriqJAsEQgAvhVbANzioFTWrFeChip4KqlYrKmDNNHTw/ppLWWM3XzexNXfXhT1pMxmuy6tzsnoHdS5n7CTP0h6sA5tThjrTSb6uhZzTNBvVKaCJA4CrltFlju0gs9eCgrVqzcnhhwbkl3/pc9JELqcVNVMxcUemsAJt6+9DwUeOMvmkSwDgODaTak8Z6YxIrC/GOZOtqnm3PsALYwwCQ6kVHKksCXtJAEWd9y8uLsoasGd9FQUdEGke2LI4vy4bSWCO2uhyIx0Bp8SASj0DUend0QnIpg6pNfnG10/KC68tA2/rsn9Pj3zkfftkFavdBbJQDYUrCt8KardFVG/z5PC6ueYGgFdJrxkrZVU8JZkTGfJqs6ija4C6JnJMO1o6AVoVmQRmZoCLamPcQLNDiGPWAAAlVHO6oZ/FWlWzdbu7OlCCAqCxzI3H08B1LHfV8pQxoRbBCgBcBoRXe2CgMKpqC3BpS22uCvgav1AiW1G496qyjkZDAHRUwFh3aq02UMHWmR/aFFGmblZVxavqizGgNtxZGjAy2K3q3w27TurvA3y7se5VtbShygaA6hjJou5jSmH1GgFG2bn/Ce4FiJrxG2r0G9bbPvKLy6WMhMnqbCQTeRLL2QRqeoXUavc8NNQvNjJMPYypx5/+gPg6u1EuMi9KE7J08br89Rcuy6snJlGKclygv45fJ2NV7Z2NuWjkbjIegVYesnJ7etpk5/ZG2VjOy5VLI7JO8wKoS5xY8YZpXtA62lFt+4FzWc5BcysdrBsW/u4CEKrFNiUGvKQAgCheeW17R0S6ehtRDtvkzKlJOX9umlqi6qYJYGCgUbpQT7LSyDSW2suLZdY8vyytJ7Anz9FAAA9UcMo1WYDLRdTgfh+W8RFVZmflkYMPGurJN06ck5mlupG9auMaLdTaRh01a9SSZV2rpqS9PQRAjDJvsO6m9mGsvNvaaMho8EmW91ucXaUUAF3uR2Nfo7TQ/FAporjNZLCuDtJs0EBjA8G8vJ+fv29gLX3l0jTjOiV9XV2s4T7UsStGTrIPAOlg3CQY32XWqzrwsBdoqeBS79v6+obxrWuNi6zgcAg3BF6LIBHb50Zqwzhv9Mn0FKr2sVlypmNYCXuBpHMAySLH6UWoGET1PYcSGrUzt1KzctuArdqkkiO3dmxiGsBLJvhAF+MIu/hMisYJzdmlSYX7XwZY55kby7gQFBljDUG/2LgvpUyVe0geM5m3jdhZ1+qshcw/v6+Z8a+265rfLUDhiARRyKcyaZ5XPJyod43njN7bDNfSEgnKYH8bSt603Lx6B0BXl1aU04O7+7ivKeYogI51N7lOFi9rYU9vG67cdbk+OmtkmxZRQ2fV6pZz1AzTMhC3oyMou/b2k5s8wHpdwVZ5maaSoHR2x+TOrVmJA+bjKxnGzhLzk3UljmU918mUNazMi4zHAmBRwa0DlX+eWiTICs/z3M0jna9ovqzWRp99gH8FoxbWIxvqY+PJp6p/dRa4a0+sqfRbzTv3Nj4Zz0+jQ2Tz6+3Z8Xctlrd+8+4z9d2eod8Do/dV3urzddMJwPi65/n8/ZS3ek1vNR299fS9PyNmTjE33vXZz3trX5mVSAI7Ft9aqApwXB0kaqw1GZpJrLg7RHA5ONpalyeIkvjYh3ZKx4faBLk8675dbl6Oy/Xzs3LrxpQRb2AhF1c1zvooN1T9zH3DLl8dSVhz1T1C30fvg0YelFDbVnhOY0YvXoC8ziML97vG54SmSEl2H9gjvsaQTJLpfeHalExi069qdj/rs0Lyqeml9PZt3f/N35ya+st3vUjzh2YFzAqYFTArYFbArIBZAbMC7+kKmPD2PX17zYszK2BWwKyAWQGzAmYFzAp8/wqUy/GHRab+uGabGXIAU2v5BVk+d0OGX7gtSxOAPTYp844cG5QemU+lUZ3pRqTHsDhdy25IHRCoW8FONpU9bGxWAQIKYzLIizwCyGCjO46N6Fo2Iw8/+ZD86m/+MsqkJvZ059jc3WBTfd7I0ayR93jzqy/La38ERJlNyG02yxN2VLhsVKvOVz+06qa4BVBlNcirXpfCWza2lfX8kPD27zU+7gdvVVmj4EnPiL9v5gPe3SRXO0vdoddwYMBcHoWZAlZ/ICJHjrjkyAPdMtiJEgwYI7kNFKgJqaDmTK1aUVtp1qGHzXysNbMumZpax9oX5Sgbvz4UXarqLQPJQYHUme18AKgCQc1WtKOaU8it6iDDgxZVpQeL1wAZjJ0dqMIALqOjY7I6DjznXCvAFMEKt1zFOhJxXhuAw8fvJTcKKCxTHBcQCAwrACoCGWBUiMzSbV752X/zaTn4wU+oDtuAEZK5Ia8/9zz5xnbxO4BPKBzV1jONRbTmLTaRadqBMrTItWleoA8LWpIhgSwFI1fXCyxqiDRIuLVZbC6grvoSCxbTJYAmNcrfHpGFG7fkxGVymWc2JGfHxhXIGgWO9ZGr2b+vH6UdbQe5lLx57Ip89/UJjtcoexTGDbUD9gqyhj2q3UXOL0B6A9vZJVUN5nLS2Ui2IQArSW6wWmEGWzgX9SFlzKtzZZGM2wLfOTzFc9mCzNVQ3qm9NdeJkzWKXwA6Y7SMpbiLIqbJ880Daj1A0pb2RhSW2O1WcwBE5pQC4TSKU7I6uThDCR1CAapQOYv6UbNrnUA2tVHNoMh2qpK7kjcsn/1eOzm/7dxjC3a3q4AkoCQ5uxVAZQOvizD/ikAVByAkyHHd5JwqEIvznmtJasjrShB/RyAMLLMbUFgBVBC4pcNU7ZqLKB47GJclLrwC2N3eBPwMNqCIxM4ZYFavZbGt9ktrdwA7XGxtsSyORJr4DmGNbsX62ifDYxNy4/wCxqRBlGXt4oowdh1x6W/rksTNnHzxK2cB6ZSE5gJvyAkEJA/YWjRsvTWn1oVyViGHKuX6ezvIh3XKAkrHqclF434osNXMYRaazaYFXhtAja2A20qzgsLp6ppmbeZk544YMNqNNXGcMUh2r7sOYMMq3NcEzAnK9VtTcvPGGPblFenu6JLBnmaJ+tUO3oINfBYFuipLNZfVL8vMwaXVNCPebQAaRTZoHbHuVbWk2pjb5Gd/9tPMNY/8+Ze/JtevLqAqthlZ4TXuf7TFiULVAXhHwZ1ISiPnGWtvk4WVdfJeM0Y9+naEUBQDdwH5dpoybBYfVtRxyZCXuftANwpz8mE3sG3G5SCMSjqVoEmGtdKN8lMzUcfGknLu4iTrTJj81ibuY07S6XXOyYdyH1ty1MGpZI588zI/s/P+vB9rSj6Tl+WFVVlHXRoCyg9hcz47N4OyFgUz6m2fzy1tPV0oYdOyvjwpMeZztKVVFvXcF1dpKmjkfEKAyhXJU18bNdNsZKuHcQSX83saZX5+hTGeBsh3cC40vdSxGk4wNoGVJdYZVfCyihoNCD7ybp1Q98WFvKzGWZtQ1UfIz+5xNuD6oGMD4MvaP7W0gdWyW6o0GHUD6iMtQdadLPfZgTK4ZNiwW1CjZ1Ef21g3e5k/LdhtLy5My+r8GuOeXFoAtlUzqRn/Oc3l5hwH/KjHyUBez1DPc1MckxzkiKpx02KlecRNdrDCuTiZ1g6HquDdsorNcRwL+VgntaGGQay/XYzJNRS9OdYzO/dJGzLUdrdMU0iZzN91QLRhso99fpnvLA0zuJQbWc5l95bYUn+XhhzGh5Gnqra8qre9++zb/O/Nry1LduMpufU80oYBhYr3yGjvtxl0f8C6aYG8FV9wb5bt25+l3w+33v+pez8T5vv/hs49BaqbV/JOxbA2xmizWf2uI4BFFbd1xhl9QmHuQxtryP42m3zmU7vk4NNRcXRwvGiD5Fcb5Nxxct9PTbPmJI2GG6ujoKJ1Yz0yXBKog6rFczTLIL03GhW0QUXvgpX7XKGZooZS2otzgt1C5wiwmCCKzZgD1vDBfdgi+2MyuliQ1968zhxLss4zhxnvedZ9WPFYrlz5l5OzGXIHzC+zAmYFzAqYFTArYFbArIBZgR/HCpjw9sfxrpvXbFbArIBZAbMCZgXMCpgVuKcC9fpYc7Wa+SJmvU/V6yNsBudlY/i6nP/2sNw4PSVe7CPrwMZVwFdK1Xsao1og3xSlHi6/AB21Q0XNx4amqllVJVtAkeLWTWa1kMU6tM6m9vj0nARCIfnN//bfypEPH2Knk9xL6zKqGFRIgDwLCqP48RF55c+OyWuvLMgN7HGXUIppXirb8oAdwCcgUL/5ZaAuG6j6hgY+/uGUt3+vgfD9Mm8hE7qJvqWW1ONubWxrlunWfrmq7orYuhZQqZWBTS2NgC1sE1vCVmmNWmWgK4xlKqpXCF8Sq9RMOgvzJf8RC9ElFKerKRRkgC1Vsdptm2q2IpvCJTZ766g8s6jxStTRDpzTbW04GJWjZoA8l5uNZDaOm5qjBmBeB2KW1oEIvK4A6FW1oo1N5wa/A4tarwQAEznsmxfm4ka9FZalCfvb1x6RAweHpAML5O6dMRk6tN9QWeW5psTMDblKZh9ibbIysVwlQ9Xl9WKZ3AQ0BNCyuR0CzjqoQxWFbUltelGhlXnvPBDDQu6qF1VxA/a/DpR/DmBTpDkiLqCupcB4QQW6fHtYjn3zstwATnlaBiVlUyhalLCzhvKvGeWiQ6KumgzfmsSaFyvhUFQi9YysAVDcWE1baTJwYFOq6uWx8SkZAWK3R1rJpmzhfFMSbQvJBz75pERVTWxZNIAmgxAm6JJV7MX/8ovPGjbUtWRVRs+jpos7JO0HaHegwMU22kLHgwF7S4Berk/VuHiTA5sAtAr4sHgtYbtaADQZ1siobO2A9wBwVzNP1fY6nU5jFQy8RY2n48eHspsD8W8AR16zf/8+A6xevnIVlWRRXNi72oASu7Y3y0d/4kHgql0unD8JaI5jYdyINXArQEnk9p1ZlMvcJxSJVQfnwVTKAKrghOKtReDIjAEb0MzLuXL/k+kV6Yy1SRjr2gygbx4FdA0oMdDbLu1RVJl2YC7jPofaE29vw0a9zD1PJFdRaIdkZXbdyAQOh1ELd5FT6qnKUbJYbdTl68+eldHxtFSwE/VGAuIA3ucBbmW1kWUtUbVxVRXHjCsvCs0AtuMKSdVKuAJQTxPwquM7GPEYP0uqPzY3S219Qyhgm7HlzW9gt722aKhLOzui1LkqjSiCbcjIFYwPbt/F8S3yl89+i+aIBTJwW7luDwrKGBCS9wwAfCnSuUs3ZQEVeXdPPw0UaVStNBSg+DP6SDTPllpx6cwBBYFl5nQvIMaL2jWJArRIAwTAqID6zueQ7bubmD+oTp2Ncu3SJcmjUG3BijyZLsgsYHNxNSHb9g7Kzr4mAyDHolFWOJe8+vIJuTS6JP2A8N27exk/WUmtp1gHyJqlGcLDGu1mDVAlcXy9JucvjKEerEqso9m4Z4nkCpbbbpS+7cwBF2OM5gLUuGWAvEuzhVHMqlX+BrB6DtAYoq5P0nAzNzMt4zfJ0kYNWsHaN8g8iQJdnVx3CJjbGmsHkGblxq1xwxI6zHF0DKiC3qIAlvlftaS5n4BczjHFfVteXgaiRwzA7WR9L5fsMrcQB4RhKcs8tfNsiTQ6ZRfXqcnqbx6/adg0O5hDzTGftLJ+dNFcEA5jtU/3wsXhaYlja10iQ7SpBeVyDM9imiK0mSiP0nWdLGSbJwB0ZM1hDWviOTTQ12msd7MTiyjyc7gnMA6xn6/qfFU1JWt6f5Ob7OEwitkNuXV7laYGbOujun7gMgAU3rWzn7zSmAxfGyUbdw1AWyBjmzWeY+RoBLGitlT77gDq8SwwO8O98eNIoD/LkCWeIz/baNZQW2+eofpsKOscVBDv8bE+6ONN22s2vxRO6jNG/1SAei88vRdc3mtTvPW7CnTfGT9wv+ffPxze3v/J+n2clu/zFP9+T+n7w1uH5sryeSVHw0uR9VctjJ1YEyO+lQhryk7m1pE+bN1//kHpfIyxEOPe89xdmbfJ5Yvj8p3nz7Cm0Bvi3rTnt7JOV4wceb0fuFgYWeMF4/6plbWLRdSJk4F2lqki18LYYmZKmM4eL9A/h1uADWvzpi7Wlz3tspJyy/lL12VsJs64wr5ZP2ex1qSBwd2DO179tV//dz/3oU9+ZuHv9RnFfLFZAbMCZgXMCpgVMCtgVsCswHuqAia8fU/dTvNizAqYFTArYFbArIBZAbMCP1wF2Ky11yob/+H8hT/8za7+jL2F7Nkam/gXv3QCiHsKwNIqjmAIVVGRXESUd2xOB1ApbejGJRvSDlUEYaGsuX0WNt6tAEZVT2mOZV1VgAArBE1YUbKRjirpY7/wk/Jf/+rPi7dBrXongb+rbErnDNvY2mJRJv7wtHztj09io2yRUfFKOQgQICu3zOZ7kQ15tQS2AxztqGp0I9VguO/ydX/bZMPg8Htf77bZ/bcO933grb5W3+sK/QsOAAAgAElEQVTe42z+Xd8HkIESVc/ThUpTYYKxeQ9wNCwWNQSRb6+qJhVWkj/a0pqTnq5OwwrTBhxXRY6N6y1is1onO3MNkIQZJDCFTWk2qOt8F1GBprFsVQWs2mqqIs2CfbJhLU3dXChSncCdDCqiLLa/RVRfNjacLUA8zTFWaGZV+2s2uYkSBXaw2V/FJpTX5VEDFwD2QWDJp57cLXt2b0Pl55A4QEiFvTnUmAoa1crYhn2pZtcGVHEG3HGgBPUGgCzACyuQItzYALTxA4MVrC1LAOioSmQrSusyO+w45XJ+qOXYZU8WNCMU4IyCbcfuAbIxV2V4+JwkptaApy65cWNDslZAbHMLmaoolYGJB4/GqHNB2rAwDffsl1nA26VvPSdJlLZ+zgPfUUMhZ7O5yDEcN0DT4aMd0tlDxim2u9uwvLU19xv3S+qoyzV4UjMlLUXqkZM3vvUN6Rvsl46eA7Jy/LL8zX98Tq7fKckKkKrYTrYhwCaT0MxQN/AMYA1cs3Kvq7yPWizrwHOhAlTFXo37rjm7qujyoMZSIJDBRrZSVcmv5hO7UEWSDerxUj9Uu6r6BQZuH9yB4rZIQ8SYAWqDPqxlJSFD2yPy6U//hDQADObnJrhnq4YFstMVIUM5Lq+8dA4Aj1KTumojAAwZqKZKV97fEWYYMq9RMUcA+DnAbXcsKlHA6gK2tkur2O6i8mxGbenEItsGKMsyX+soDhXyT0+vAiqRtPEzL7bnu9oCZAS7pB94GCGLuAZESZOf60H1HWAeTE6k5fXXsWhnnalSMy+WvxWAmwH7mOOqznQD6XLYZes60gLE95LNrHXxAeFXV1QRB+gF2ru5t2vYjqvNsoLZhgj5xyjowg1RmcO2O8+6tGf3LundFuNck0Y2qua5apZynCaGJDbBefKPo9FWCpIFFgNa6QkY2jEg/f3b5cy5K3LpynVuHdo5lJErwD6WTMOqWWFaCLbuRxUawMJZnQLmGJ9V8nmHdvaxbhVl9DbnmnZSn6TsfqBZfu03P41Su13+5I++IDM0EHRjb+wAYq+ux2VifI4bFpKDD3SwBvikGaAYodFgfHRehm8uAzln5NDh/dSj0VDFKtzWtQcEC7xFAYg6d3ktR7ZsHEiaEg9z0OUBe9uBzNhMO4DbqvjUpgZHHntwIPYajSJIU7G8b6HuJUD1HPO7Lrt2DUoH7zN5eww7aDT+jJsNridAcZoaUF1r9jLrDJgUZfAStfNgox0yoGwO9bvCUjcNC5oFqxmeLF7cPzKaUeo6mAs6H3SsV4FXKezj1fpYLWnLwGa3tyaPPHqA54pHvvvSJbl+bZlrsEsL1uvd5B+rHXkQS+YkAPT1N2/IepqGENYsG6pqzckNAqptzFu1QdeU1wrzXaFajfcLMK9crLcKsxPYYMeZrzykxMX6q8pyu6pVGXODbS6Uy41A5arcBt6WWNd6BsnYBiBvrGAvzpjes3uHLNPgcv3qlKTXdTzS6EJNElyLN4zVN6r0CvXWdXqDpgO1tc8wT7ThoG7krvKEUPeJu2pOw8GBBiWLTlyFhFhtb9kPb+Vlb8HbexW2933W3VXeboHerWfU9wO0P+hTxL35rn+nZ+c9B/xh4O0782vfOpzaq/9t22R9vX4CcXG/8uSVV1iTXNwTD59dwtjjH8U54qmne+SRT8Yk+HiMMYI1uHtIpi6vyXNfOyNXLt9kzHiw4G/iuYmTAeuW2qRX1QZZbY+NnOFNgK6NWEX+zamfSRi7OqarNDqpW4ID4AvLFzcqa7VT79/VK4MHt8nVO5flxTewRF+hyYXnr8sVNMZCOpmpxrq2//5v//4v/NahQ7+oDwHzy6yAWQGzAmYFzAqYFTArYFbgx7gCJrz9Mb755qWbFTArYFbArIBZAbMCZgXeWYF6PfXIf/zDz7346IOt/of3HRBog9x67jk5+wJZlWQB+hpapYpqcRW1mKq5dFNaFWgWMnBLqjbCYlU32G2q8qmiQlRVId/sRgN8AHZFm6QBfBOZDTICd8mv/NYvyY69feCxcdQrc7zWy3FRHSqUPXlV/up3Xpdvn0jIaN4t61G7mmlKFWBSAhRaUdY42Zyt8VJ43Lt+3W+DWtWom6aTm1//kMzbd3vjtza0Ffppjp+qpVT5pNaVmydctGcMlZkG81mQMNewDK2j2qwB9dKCXSqb+X7kfJpFGgSAhoElHhdQlOzMKLmXCkejKAxDZKDWOE4NC9rZxXkDelWoj27+uwDqCkkUPioU8/kbZHU5IfG1gmSSKCkt5FKyeWzFDlazFut4dVpQFmmWoubQurAXLgIbisAvzHllcGhQHtwdAhxFjfzIKu/j4dzcgGG978Uy1wG0sEDq1TqSfXPsj/k/AF6F+S7AUjBEliaWpX7Ai6okpZ6kJlgyoyBWNWoay9ACwEVBjmb3FmgQ8HLu7diQNjR5UZquAVSwGM555eQ3zsvz3zgh3vYesQK4go1eae3KSCzWIA9/9CnxRgcljgL32J9+VeoQtraWDjbYHZIge3Z0ZBwL3HXUfQPyzM8fFTd2sCqZzSWKMj0Rx14ZEM39yqGCzaU2UJqG2KCvoSy+II898ah0f/hRxfFSvXNTrv7Jn8vXnr0lYxsBKURdqKtaZEMzg1EF2oBjQeaHg3ukynW1BfYDNx38rKhqZdSZPq8PSGVF/UsWJ5B8eWUR4Aqoam4mG5H7i8RT4daGkQ2qdUSJjKI1A1S3ouCOYBfciFLU4QYQDDTJQw/tk/692w1YDp0GNOXk1ZdOyvVLoyjlvbLMcWZWsJBFaakwVc0+C6hhK1Wsl/0ugKGHnNiIDPa1U6cRGV/IYvscRtHYZcyZBOMsj7rWxTX4fGHGSYPMLybIaV4D5qG0jUSY31V58PAOmjxQF6bjKEsBwKwhHl9Uutp3YA9eAyafkdvja5JAlWlBae11A0g4X78PpS+ytxZAsUOzcgEm2sCg6rdiCbgKvC2Rv51IFlCwVgy47QAAqyoukVhnYpdlO2M1ylibmFqWickVCTQ2AVOHZGV9Cbi+ZiiCnfwOiAWAlzYyYNX2t5hLGIrxcj0nba2tKJebZXVxRdYSCZTUzE3yUAsA3ArnrIp6J3DS6ygCLd3y1FOPMEcdcvKN05JYwxac+9zY6uF3vDI+xpjC6tgfqcmHnj6KTXezHH/jpKxgMazv24a9tw0YND4xJSsJG/bIndLX38D94L0Aio2BBpkaSwGWrktHd5/s3DWEYnSBeqBe57o3UoxX3A4szPcM82hiBhUvlqzQP+C+Gxiq60yJdVj1yzZpbcHKWrIo/HNk4KJirrskgvJY85OzwKpSLS29HTFpxE65mgOkk7laRyGbdjFOGLd27OD9KEq1PyRfyaIaXsKWuCa9fd0SYK3ScZzl99TKugslbArLYs1zDtAg4SerNwG0r6CsVieHMvOiABzW3NAOlL20i8gC9s2dKLz7aZR449gNlOSz3OMAY6tBdu+o0dTQYqjiV7l3V67NM6ZZa7DftmK570b171ElJNeqzRn65KjTHFI14C1rJW/qAiY7+He11S3wHFMDebdajqOm5AbzOxYZ6AhLH9czcmeMhpkaY9dL7WmuaffK0mIae+ox5rHTyGUu0wlhZIyj7F8nYiAJ6MswRtYTOeYsDRKoadM8dLQRQW2+q6zzFtZ4fVbWaCbZymDX5gddOzdjAbgmbRz5AR9VfpBS9t1+/QfB2x8F5H3X9/0+13K/69yC1FvA9N5D1DTYVhu47sYX6L8p5K7w3K0Zrh0hsSZrEijQOBGpyhO7uuXDn+2Qvg/2Sb1XQ4dZg+dRwR5fZ5xNSGIhaVhSO3lWKYiv1nC7UAtkntlq+lFjDOlXXe8h81UVt1l+Xs6jfmcs2BlTVs7FxXO7RBOStlI1hSqyf98g9vHb5fo0gPjF1+TOnNNoplC7d13fq1VHviHc+PTL54ffMD+ZmhUwK2BWwKyAWQGzAmYFzAqYFdAK/KD/P8CsklkBswJmBcwKmBUwK2BWwKzAj1kFvvnqf4jt3rnvufYG5xGnC6VnZUayl8fkO3+JtejIMnAgJP6mGOCE7FByEPPZisRRrpRUNYvKUDd9wbkG1FXTXs2fNKyDdbOarVQ72Y9qtTw7vywONvl/+nPPyE9/9qPi9KnNptqwbkiiPi4RNUmdr8uFPzglz3/1lAzj3puE1KacXsliC2xz6nupzSQbq/eR8/zjw1vd5dVP3VsnePfjNzv1mu2ojs+q3NuEx1i5AhUqbAiXLFg4qkU1NTP4pmY71lFzAjgdbCJ7UT2rDbKbHNtwA7ANi9h2pypL/z/23jvMzvM883tO7316H2Aw6IUESZEEWEFRsqy2kmzvusjOVq13bcVJ/nCuZDfe2Lvx+orta3cd2/E61jpukWTZogp7LyAAgqgzwPTB9HbOnN5bfs83GBGkSBokJa8TfgfCBXBwyvc93/u+39H7e+77JtMSC9dGNQeEYhMagNIEGjpQAYWApUEgoQUVUIncWlWLjQK6iqjBSijiaqhem1xDD8/Vo9HjsKIOM6xryVuNAEb37R+SDiChwgWFMQqWvYChIIDGC9io6vsAFKtAyxIQRPfVMXQG+vMc1Hh+FLde8mBDmm3Lbx0XeRR65TLAFnioqlK9lk5sgN3Y6IawsHWxGV7IZbne6ImBe26sbLuPkm3L+a49Nypf+d/+WKZXkOu2dMvg3mEyOPNAs4ac+MzDEu3skenzs3L6a4/JKqpZvwcbbuqnG/5z0wuA2ZLce9898uAXbpO2oS4UiQlZnZuTscvTkl1BWef2kcu6iu3tBiDILYN9QyjIq7J37x65/fP3oEYf5uziDMxnZemZU/JffnVUXpnIoNx1iisWQ3WJOhpbWj/n4OVCZqpYVJcyWLvq+ZP1CwBf4b0V6CtE7ehqA265ZG5+BhiO8nPPMBv/wL+Mgi6rjI3PGjDIidJU1dsV8jVtvP9wb5t85Pb9wGush8tpacX6uad/AHUuVtcobJNrWblyflRSqFWLWEDPkxE6v44qMxAzwFOFHNwMectNVH4tKKP7yA0d6O9kBlZlZPQS0AwFaGcvELII+EyjSQMEYnUuZWBcyCG9/TulBKgaGZ1D9Yly0R6Svbe0yB237ZSuVrJq5xYM8FyCftgBa1HUmT3YAU9eXZCnXxqV6TXWDxoVIkBYFgrgm6qtQ7JrqN8Yv/GNdWNsaNOGwjVtSrACX+2AyhakbWptG40FGKslQO2MhEMxCaN6bAu7scYGyrx8mXxXFHAhH+dMtjKKS20o8fCZbhS4yThwGbAYBTp7qOtyYlUyKH4DIY/0dHaQJwzMZR5sGgAdyIgbAL0FhsWulTHsIn+1vS0EvD3OsVvk8oXLwPYcwFk4NrURdsgidLHI/J2am5cQc+nwYLdhNb6ZwjacNaybvOCdPe2yurgsI+Rb9w91AnCHAMhBKefjMkB2bT5Rk2efeQ3gWkYtfgd5ww7W0UXgINcPZbYqRH2sqRAkrkMeK+gESmtsYql3OOCg4QXreWDVJuD+4L794ghXAdPkxfJ+FuBtEDthhZ1p4KOqlUO8Vwi76nDQYUBJBw04ZSdrdI5rwDjy0AhRR5Fex9p3fWMN5WAFm+Yumgh8HAtAmbESDEdkNxA2k0kAuyrSw7+r4nlpESUrMLzIvK9jF6vKfV3XbrtlL9c5K6dfG2c8++TBh47Leebws0+NAM/1XKKyc8DKNabxAHCuNtGvvj4hyxs0kvg8jL2tfGFVMuN/zBqLMTxKcVXCa1NLDUhfBeAa4wfY6qZpxc7fSxybWt1WWL+IRsUJAYvrQXJr28IyAaRNrqPcpEkhFCX13UdDgdr66zljXx1grltZszR7fJPs3ng6wz0Rpbwa52rWKep4JxNaHQ6srAVbYHTLmcEAgXz+lnuEcbPY+qfr9wzN/v2bNm0+vPBWLYrVXWLrsd2EpfC2yvzW5iAvTSJBsshvG3LJ5z+1X+65Z1hsw1XxddMk0HDL0mhCnvvORXmBTGOcjSXC+/i4VzqvN4k1eK2+X4PvHluCbP0733WuK5q37DNUZcs6wOep5bs2zDgZh0nur/sO7MGevcuw9E5wX3zhzJgsreVxHPGx1KE657n7Dh692NW141P/9ne/svAh+7ppnq5ZAbMCZgXMCpgVMCtgVsCswLtU4G/6/wFm8cwKmBUwK2BWwKyAWQGzAmYFPoQVaDY3Q2xO/nrNMv6lJqpYp1yR4mROJh4dlZELS+Rnomph09yNZapCv1W1IlWQBExhO9XIwDX2n3UD2nDKBAfqpjXWlbq5rraUm8kqWYlYjMbjcvdDd8qXf/mXpHsQqCIZNuSxSG4ub6nE2ASPv3JWXv43V+Q74/Nype6SFWyYbYCVJlbLDSxbLah8m3yWftz3FEOG7e2N5shvXMi/PeWtHoNCbI7DsL/U31gu8nc7GaqqxFX5nlocN/TgjY19rV2JH6uiFjjBz2rkENct2Mc2sJ+taq4oRqUACIUNqlbTTeqgnU1qVJPtqCa7UQF6bRUJk13qBHJbbYAR/vTwuR4AqwcQidRZrsW9srQel2XUd9kyFs0o97xuRe/YMZPRuZUxjArJbUF1iU0qAEjVdk6oVKmcA9Kg9tRcR1U+ojoCfUiD92kADdmTlirXvQyVcGMnGyTT1cH7V9ROFPtbhbcKUBrIlnLkUFaxvFV7U1WvBdg8D2AX69LMzyggG8BbwWY5z2tdKBC77gZqYunrKFrl4h98W7769TMymbJK28CQHNnfLj5HWnYc7pNAR5usTq/KDPbGF1Fe6Qa72wJ6BDSmkwBDANPQ8JAM3RUji3QAm0xgFEC3uopqshCQ2c2UjE9PkyEaBzJVJIYStEAuoqoH9992u/TtAWbvIRvXUeTy5uTKH/65fP13z8vkKgpev1MaAMUGal3NdHZzXZt1AHcjBxTkWDtagVU+MkVRdcYz1MYFkAqSq9ppgK44ADEAjI+gwLUBo+DbgD7NhKVmjKLE5iZxmDnAbVgeuGuffOS2vThm14GOWclQqxQK5smZNcAeUIHXlICTVs1UbHplbiUhK0lUwdh1qvq3Tu2bNETouWneaAgw5sQ6WC1kg0G/tGFvnkVFtkk+sR+V9mBrG2NJIf6adJPh2NXfhfIxI+cvzsnolQSAGrvnPhSSe8hHDaJwVf1ZE0gGLE0VkkbG7uHd/bK5kpHvPHlZzs9sSAmgGgOkoVE3MoB3kCXaAZRNoZJVeOugUcTjCaIsx74Xu2ltaPAwvncDmjs6gwBxgC6NIvGNTUAvNsaeqOwZiKA+bcrXHnmFbMmU2BmDkZagRLBgLmBj2qBOXg6mzrjKZ7gGqO16UWfPYaucofGho7NdBnt7JBffkAT1yxbVQhyxHjC2gM1yBXCu0M2GGt5Po8FAXydQJ2cojWNqD86cCKEaTzN+iyoxBWpOTKyw9pXlAPVpae9AZV5HAb4qHUGf3HvbQdlYXZbHX7uECtQjB287LIPkOAcAplHq6K655crlJXnp5UsyANge3N0ps3PXjJxrtSovFoFHqrINusjRtAOyNwG4jHuuaRtW+DGaKMI0cMxOXpOuDpSrHWSCMk5SG8y/QlPaUZdHo0EUvSmZwQZbM38Hh9qxlC1znJxrDYWpPYtlPes48FJXe1xoZde+fuoakWtYQG8kkoBfxgt2xgVtNgHWt5LjHWa97mLOtpLve+nimMzPrQOuaBIBztdYL3T5CwHWD+wdBI42ZQqAnStvoriPUlO/vPzSBIA4wxz0S3dbFwr6qpFfHADSX5yg4QJ1NRyZewsNJ6y5hrOCugeQs9zE6rlC44Si0S0HBFST/Ie6EoRoJvHw4ZpRq4DNDbS1c628wOrh4SDw1idLCzC1WoymFxomqljTA6trVT6HNdaGFX2NubvB/UyhXLrAHGMelXVcMN61lcnKIGF5Bihzn+Kz9ZeesK7dquTUTOwtWKuuDHqcet/QFhqFunQJGLD3nR/fD2/f6GZ6AxS/+fVbr3knE2O9D209//vf+8Zjeevrt//tnc2R3902+e3Pcxt4bylvt4/7Ovw27q9bwNtogeI5NVXFMgZjFYf0BPPy8F2t8rm/f1AG7m0TWyv3Who0akvcO15MyFNPTcrlqXnurWUaZWiAYpyWcY5woDTXpqI6jT4qtq2h0FZXjG14a6iBadxQVwA/32tc3Dfr6lDB/c9Cg0CUtfzAkQGcxHEIyDblArnR19Y2aZRCmYui12b10eyQVMv0r3zyc5/+73/q53+dhF3zYVbArIBZAbMCZgXMCpgVMCtgVuCNCpjw1hwNZgXMCpgVMCtgVsCsgFkBswJvWwE2QS2VeuKnUsni7zgs50LB8KZYChMyfuaknHrksuSmbIAU9kxbsKNk41KBUUE3O7GPdAEdQXjG5rRm3moSpI1NcSsboGU2yC0OzfTzkL+K1TJAJA0w62ztl8/+wn3ysU+eAA6ikJINNtiTALcCr25IHoXYtT9+Vp79nRF5LW6XEU9MlgFMVk+BTDlyGMmYrAH+wHxslJOdid1vAcXg1pb9G4+mqmb4Fqyq0O0vw9+zTVZ++i67y+/25fnmsv/eeHPNitxCy1sb0g02ndVC06o/R+2jG/jGxjmAUzf29TwMDZYh0dJ83S3lmG4eq/1oAxvTCqo6VbOq0lbfS+1ngwCbFtRibVjI+hy8b2FTwmSatkZUhWtBUZaQJLmfzQYWwGxCJ7FcTSTz4q67Ufb52AgHUABowuTd1shuVbXbdr3swFiXAgqORS1JkQUDHxSis7GtRebwtxiBWoECMLBwVYtnVVM6XWoljUNpTmE0yj/ew0HupL6/qngDZOq6AS9ecjxdLq0FOauaDQucspNpeuAjd0mkE2UmKsHz335aXv36izI9lhf7viFDRdu5ww0gDEh1ZUMuvnBV1rG7dQCFHVhHJ8g4nZ1ZwnYbW9toRAYPd5BdOYTC0C7F3IZhnVsHwMwuxA1YGAUQqe1papPGAlTjdrxim4BPi9cvOw8fkFvuuV38KtkqLsrSK+flO//3E3LlQoo8TmAt+bObZPDm7EXxWbxAXJtYyA7taInK4M4ebKA3ZHp6HvVjkRqHZGjfLtSpqGynx1FTYp9dCGNLXZFQpAHMjAEGUYDGUU4Dq27b2y2f/vxd0j0A5LdxbECgCjacavuZRAE4cRVQGG9gF92LVXYcpWOReeXmuMqyHs8B2aySzJYNRWgrQLsdy2c7trgb2EonNhvi93KMw4PYva4DCdeYHMC8wR4Z3hXBzrkGDHRKO4pRPyrpmYlrcvHyqpy9uA5ABkS3o8gdbJXWDre0taAIB3A1ARvr2CvnUC8P9HWg+nXJC6cuyaXxFWAX4IT5rA+Fah6gms5VbVRQKNvT5gHuhTmftOSB2FZUjMx+FMYBrHaByahQXTQv6Lpz/tIY9WqRW/p3s+5UsCd+Fdtdjh946sYGOAhQLXIMJToMdL7EANRSyRq2wt5AD00CqMCxAg6Std3VEQPe6jiACKvNLkM8z2tTKWqc0Nxq8sFdup4xppknHnJX3YxXVY53dkSxy67yG1tgck5dLrJ6MzUaApalE1jdjlV3HBvoPJ/dSY3uu2WflDeT8spTo5LAutjfHpYObIRjMWzNsYI+tAuFuzssj/zVy+T2VqVf1dX59BY8jmojiNo50wCBHbYVBeAmwPnM+RUpYvPsws55aCgiH3/giBTI1h2/MCWpQA21YAhbcIAjdsl9XVG5BbVvanMZ6+fLNGh45Mjtt2BJXgROxoH7Niky9jwAKW1EUcWwB8j8wIN3yj333o5i/bI8++zLkssAQrHIV0viRgMIZolLD9e7v7+PuuexG74myyj/HTQlaLOARYEb1zkELO4ElnZ3h8WHyvXaDFANG+T+gW7mw7w8++QsgO2g9A9naQDQda4hYdTC2oixvLgOBMZSH1v+TKGA0hpXBlW0qpUtTQFWjlVdDvR661pdA9A2GT/aiKJktaYqatZMJ6+xcB9zobTctdcrfQMtrFWocvmV49ptYEVdpmGoggy47GS+0SQwuViQhdWcYWPe1BBwzRvns4zc2hsY6fUY9C197Y2c83uqWx3929T0+j3rHW4676y21UX3DTXqzX69eWtu/Bu2yVv3qO3HG4pTPQet5da/GOv8DY+/gTe/zWFphTXm9ftPWLPb1Z3AcCzWeyVNSA3mm9qjW+s0BXHtGrhG5I0VgfFJ48Uh5uC9NHTc+tkBfg9KbH8r8z8gZeICkjMhOYlrw3NPXZY5GhzCqLlbUMPbyTC26Htx3QxFOPN26yMB7Rya3uNKev/ilxsQ7+GYrHo/cOIowTFWWK81Dzzahr0296CuHQfkkUdflQtj8/RK4YhhdLTRgISLRL5iz3R2dP93tz84/pVf+ZXrXwVu9mKZzzMrYFbArIBZAbMCZgXMCpgV+FBUwIS3H4rLbJ6kWQGzAmYFzAqYFTArYFbg/VcgnU7vymfHvxaL5Q87nJPsr65KmhzRS0+cl1PPTKJe9IsdW84mm/gJFLgNcik1p6+kQNHIiAPcGYoiVakATvnlRZWoit0i6rU6G/zoULGwBSg14/LwJ++Tn/tHPyU9gx1s48bZVN+AmZDtiUVr0x6U1cevyCv/+WV55oVFmWCDfA4laA31nIXPswKHXGwoV9mJLtrIxH3rjrRuMnM8Cm5v/Ke3wtv38yX55uDtG9cBPZjibeMH+vn6e9uOUf/U91PYoEqft3ts5/8Zx67AF/imMFftR/WhrzNUQgp+gap+AHsEaBtARRsEMEUAhe1k6KpuyQ9IDfpCQL26XJ1clEQiLz3t7UCTPlnZWJVEKmFksAZDIY4RM1BDIbxlAeoEjmwfZwV1sA3IqaDTSo6voSKj2GXU02qZqhmsCnBVXVyuFgE5JY5bM3k5RtTDPmxPVcHkBuq59ZpSH5fHjqrRReYq+ZqMLVWCOjkfW7hV9t1+q3QN94qlmJLNV87Jn/0ffziODp0AACAASURBVC6XF2kSaNkp3Ydb5egtAGjUo9dObcoKkNSGQliVu2vAntnZZUAqds7kp3YN+lFAocoiu7SBvbIXgJxJp2RlDdUiCqze7l6UfjaJr2JxrM0I1DuFhXDF6hIPkDDW2ypHDvYBlTrgg8Dv0xfk2W+ek5eem5WCNSgVn19SnH+tnAIQcr2YBx63k/q2kdFZkY31nKyvYYcMyGrFOlkzgVfJvY0n4mTa8hlcs/Z2lJrY+k6hPk8DVtuwqv7n//BBufWhIzJ15UWUnSkZIlOxAohdWlyT5YVNmUF1nEf11RrrREUZkGvzs1wSlIIoyJY5twXyHfMoczM5m3SGyvILv/gZOXrfIXn16WfIoz0HCAPoo+jMoI5eY0zUgPItbUF56KH9WEg7DOheAXI4UWhnN7MAtJyMT6UAfVh6A98DNHZ09kVkYEeH+AFoWZoE0ps5zlfrWMHuOyqL2DePzW2iVqQRwLmlnNMxpY8iMExBrlo5d7R6gIYeVKIJqeTyUqfJoAaQC7dgo93XZahNWU3IlU0a9sZFmki6uLY7BmLGunP2zAxZsjQD0MTgBawWUJKW1UYXGNMa8aIudpGzmwDa0NQA6Myp5Tgz1Mdn2jk/G9fcD1zUXNQSoHGTzNb1tTKiatYumi1q2lwAM9N/19xVBV4exm4ravV2VOS1Ygbor24BKF/nE1IGQNc4tyLPtQIBW6NeObKrTxyoeTdXyT3GmnhqeRUgjWIWsOTDHvq+Q93S09Uvp18ZlysjC4bls5c6h8m+VtWq1k6zVy2oRm2aF42d8ulRMnST6pRgl96eoPzMT52QnSiKn/jmk3JlfdFQANppKtBs50DAIg+duF16OlrkiW+/SM3mZM+hQ2LB0r5EY0gCtXYSdanbrUC1k+sPKEWxrNf36NH9NAhsyGXAeaUM2KUxROGtAmVV0GrzRwB1cRq1YTZTwm5fbW1ZK1yqmETFSk29ZGf39cVoEGiTfgBuhsz1waEhGTi0V15/8Yz877/xDUmvB2XvUQX5qICxh/eSXauErYiC2Isy285aVgHMxlM5WaRRII6dstvdKjVcGmzcEww3ZRb4CvcKvfeABLlS2hiijSPMNRpfGnQl2YDgQ3tChvJ41+4+Y8wsMU6nJ9clq/66XKca83oUhfC5McYNeeU21jYHa5jyR1179Xq81/vCzd6p3zWzlpq/14SsG++Hb33vG8/hzfB22wJ6a97e+LqbypF/08kqvEVl/DbwdkuDrHeDrW4gzU9XJwt1sLDQgFPHRp4kcLEB1IN8BxluscmDt3fJ5/7efum9bydeyHiH0wxSyfjl0suT8tSjE3JldBoYX8XloYVxqfNa3xoFONBeXR7U0twK2NfRofBWG88YEowU5hLfb9TOX4GtnbXU4Qiiul2XSLAhXT1tsmN4v2FX/uizr8nE7CoxCMxHL909zMF8PtV88P67r7R1HfiJX/7V3x692ettPs+sgFkBswJmBcwKmBUwK2BW4MNXgfezL/Xhq5J5xmYFzAqYFTArYFbArIBZAbMCbGxmv57NXPpsJX/WHmtnQ3NxTM4/eknOPYHSjo3zGiCsAnyqeWtSxqZSs3DrQA8D2BqCTN0EBUiquoktc1W1VPkHB6CuRr6rHWCSQtm0sppAkbhT/sUv/RM5cv9BwGOS7dJNoMa6NLCnRRsplmUyPH/vWfnrv5iSi0shWQJgLADNmprBihWzbgDn2b92AFVu3Aze3mA2RKE3fBP+rwFvq6pKvg5vv3dc13P0tuGVDrsbN8tvHIaG9SeAQMGpbq5r9p9CCX2+/puek/Ec3RIHtNbU0lG3uNWyUSETILPFnsGO1U2eJvagAdR6bE5PXp0n37Mphw4MY20ckZGxcUBVGlDkA6yissbS2bCoVHWZmoICWR2oqtW22uoAyLBBbWezukm2rubD5lB5upsFYB05gFxjBbR6zKq+raIadpFhrBmm/Miwf9ZjbKJ+qnE+8Hgjx7cFS1a10i2hRvQBs9qxLV4mB9aOxeuJT92HghEr5Aag5tUz8h/+x7+Wy/MhsZIVeuzTQ9IVRk18pSTX1qfYO7eLLxgzwOvywgYZlkAx1H9dLXZpA45anBXGo43nhLBozXL8ZGNSE1XrZdMoz9nK72xvM5SCTWBWGYVbHMvpAuDJBbM5fHgfVpl+jhe17VyK5oZLchnlYxK71TSQtCw5wB9qPWpXrqO0JZPVFwBNNDyS3KAevKeTWsYA65q9WUYB6gkCMrEFj4Zasa4tyvy1WdSODvnRh++Sjz3UgyJ2kro3yFY8AORulanJebl0fpJc0RJ2zGSXMg9bWltRkHbIwuKiVFCu5chzXccSOp6oMnedsr4OpGzJy3/+018BiO+Uqy9+V5781ilZBMRuYkNcrvqxDMb+E7t0p8cix4/vkd1Yyq4C69Jku/bEyJxF1VzMYte8UZIF4GQW4FtXWBbg2NtbjbGaB6i1MKYs1YysbcwbFtkuTxiAW5DVzS172G14q+NXGxEU3gbISnYBaowGAs7dzVgooHKrkc9qx8bZ50dNS4Zwmmzkq1igCmsRkkvswStA9QFgZKe8+vKYzC0lxBdDMc0YqwGl1ZLcwpiNMUYG+1rIBF5k/dGeA9YPlPtZgKYHVV1LEPDCdWsl17azG1BEM8l6IiXLSzlJp2o8Vy2mt6zkDTrIH7qe6fUc6mwhNxe7Zh/nn01hKa1roo0akROb3CRgk4HD8wNYQPe1AuhRBu/BwnsNQP/YU6clyTiPAa7bGc/DqOXdds1ArjMOloyGiKFdPTTDYGeO0lCbN1TFrxm4NsBok0aBS/PzWEYzlssuQClqxHt2y8P33iGTV8bk5NmrRgNNOBTlXFGb19Py0Y/dKQ/fc0wuvz4p3/j6k0BJzpsxb2XRyDMGllfjNFrUUcd2GvNyhYKRms0Yixg53jlVKIPa6upLrH9jYpfyFcYuDgmAbbVh1waDGuuDHavuhhX7dRTdah+s7zM40C533nkUtXaF8RuX/QcOSdedt8vy2fPy73/tz2TmalFasJzuQNXsYyyGyDFWVXSCHGcrDRFRrLb7uJZ+1NWvn56Q0y/PSC7pxCKadUmbPrjeat2vgLkGcLXS9OJkbbKj+vZ5aRQBuKu9fAA7+GAbVs5kTneQexyk6UPvT3Mo3tdR80dRSqeqbnnh9LQsbgDzfEGaDhgHNLcYwO96A84P66vDDxvebr+/3ltuBt5u33e2z1fX+Pf2eDO8vRF8WxkzVlW8ct9qqppZLaYB1PqKGrC1ULBIgPE0iFr+/v0+efjvHZTDJwYkcCDE/ApwNbyyMZOX579zRU4+PioLa0nGARnGZCxHsN5uNDQTmaYnzaIHBmtTij5UxW98b+Fa2rAKt6r614g/4HpzT/AyxzUiokGEQLTdglK7Rbr6BgG8rfKNb16Qc69f5v2DUuDAKyjhl5cTtUOHDz/xyFOvf/K91cZ8tlkBswJmBcwKmBUwK2BWwKzAh7ECJrz9MF5185zNCpgVMCtgVsCsgFkBswLvswLlWvyzE2OPfy21cdJx/P5byXcDwrw6Ks/8xZOyfAUYhoVkEZVkChtRVV6mUilsXPk78iq1IVSrYJ/bL1WAngbUNQ0yBuhA4VJnA91aDwB2/djIohgkh/JjX/iYfPHLPy1dAx2o2xawnU2xbzoNPEmwbRuV6nMr8tx/PCVPoqYZh/0sOYOSQSGlyk4bFr9FsucUEG1vRG8DzZqC0xu+CX9vc/q6bfKNX5JvRjn1rhvp71BrRRVvPYbtjfJtVa2+9K3w9sbjMaDt9ezCJoBPFUH6UOCl56qWynVUaHY2mq3UAV61BRaonpHn1ygCp5rSGfMB4DzYDHdTt5RkUihOsQVWy+AEeay1Gq93AG5RSztR61p5v23g7NTPYqNerZvt2C6rEFhBcT6XAtSjVvQHZLjPb9ggh7A4jUVbDHiSy2Hbi/LW0kTpqIpcwHudTfSq5o/mgY6oKqtA3HK5ZNgoa15ujU119sDJzQyjpAsAT1DLoWr8kc8dl+7+kDSL8zL5Z4/KH/3R63Jpti5Dxw5KpD0IGMUKGRBnI+vQATDKpvOo+kpG04AfZWUfysU2IFsABaZV7ZxRLiZQVqoasQjozAMFq+TL7sD2dc/unQZEtWPb2aDmy+THLq+soTTFnhqYJZGKHLxlhwwDt6wowc6duirnT03J6kqZHFWvpPI0HwCfc3UyZ1Fd0rvA+TNGGfn5dEYa5Jd6yV71AHFd/KM2QkAZqa2D91iUvfuC8uP/4ITc+8BROX/yGRkZuSJ33nW39PUMy+ilGXn99VHUidhbIyWrAJXL1DPI52mfwNT0DEACiRmgwm5k6fqxTwYEzmVgIXa598E9cvtR7GonRskK3pT0MlAaiBUiOzaVBQSOAQyZsDuxQx7sD5NpDKwDyvV0RiQM/Gr1BwFfTuyrp2VyPIMFd1ZyjM8KUD6Pla0N+HH4wG7ZswMlpK4da8tYfYssx0uymgCCExSqOcuan7wF2DTbWWEb+bq6dgBuu7ieYYCwMk839qOz80B0xooXqF+hUWR1NQPkt6LQbmEs5rBjd5EZ65DFWRS5qZK4eA+LjXnBsfhRg0YYS8TAAk9ZznIJWV1qSIZzKtLAkMCiOQLY7O/oBexuUkcnNtIhbFEZQ6gzF5czqI0B3GlgMlbYZYWBVi+QSaEwIIic5A5fhGPLy/BuoCJq0pZwUObm5uXsuYLML60w3ryoWlGdclwx1KR93RFsqQHRZDifOjkma3yuqtEHdnVh5YsKmjESiUQNxWsT9fLhW3cbylEHrgWtAFRopOEu4AUmKng+NTIjL59GrZ3FFhaLc3+wgqqVc0DBvrpEzQG9XlwTKpUCcDZBFnNIPnbiuOzu65Wzr1+SixdHgc7YI7tDwElgqyPCeF9mbd/EBrmXz6HxAAitMFzhaQOgrNdOGzG0UUchXjlLxjSqZlXU6/NLNEWUyIblQvC/DDXTrHOej32x2k7vOzgk+4f7AdQLsri0jOVyRPbv3ws0rcr/9fuP0PzgNhS6u4d7DLg6OT4mK4sLWNoC6xgrg4MB2TPcJVXyhFcZ29cmNmSOXF8b8JbhbDQDFPIljonGEu5NuqY0sBxvbeP+Y2GGAKeHenqka8jHda0C3eJYYkc4F7+MT8wYiu2O/naZWijI65dXJF/Gyp03ZllkTij421Kh3gg+3+0eceOa/tbn3fjf7/a8N91mfojK25s9npu5b7751qgdVVq7LVi87UShz9HVscm9rMJYalBnnbs2fqoqWQ/3kTD3kcNRkQfvDstnv3S7hI60i6BWZ3JJddMh519LyOPfvSCvPj+Kohqleoh5D7S1cK107hgNQ7yXfhmpaWPO9SYqtUmuc1/Tc3agmNdmEo/afKv5PKBe8+SVUUeCBTl8+1HGX0PizJXRybicfHVc2iIdxtwaY77PrRard9x52xcff+bs//M+v36ZLzMrYFbArIBZAbMCZgXMCpgV+JBVwIS3H7ILbp6uWQGzAmYFzAqYFTArYFbgg1ZgYf31oWJu9RtDA+2HmtUJoOCCFMlwvPDVJ2XmyrLYgp2SRPVWB/ilsb3MAr/K1aYU1cKXzU07G6rI/wBkqnADI7LJrxBXMxqdQLMS6qZaCetRIO5MYl16UM79+M/9pHz8k58AIMZRL44Acsg3bJTBUN1SX1uQ+W+8II/95mk5N1eXcexh10J+oBebvlifWq4r+LbVqHr+hl2x7rS/9fG3CG/fqv7dPpS3Wm2+1Tb5bTfFDTfJt1M6ocYjF9COGkw3puvXN/VtWNhWAKw5sjEbCo6ATVEU0/ffuVN2ttmBVosoTxuSU2tg9rYrWB9XsEG1En7rwuJV8zPVRlizVZUdG8pl/qxXsZvNxfmsMv9OJmdfu5x46AEZ6HIDQJOG+k43ydVudW1tDUUv6skylpMAZoWfbt5X1a0KHYvAUgX7Cm992JP6UXbqo4pdableQT2qY6YVkSUwrysot96zi9zaoAQrq3LxkYvkgo7JlQXAXxug10t2cgW7YGC+pQwmRRmsoC8HwImhGu3CsjYcjqqztwHlcsUcx8BzG5q3rFnEqLRQBw/09Uh7W6txTNUm4BkRVjaZBQRht0wN/UAB/KkBAGWUkBXZjyoyBPBanUvIhfOjWK5agJQpqWFV2/SQ8QpAU/BlQaGKA6cUckUJYP2q6sQ6NXIwJ+zYRauCM5NZlz7yXf/1v/956TvURtbvkiyMLAOj3RIJd8jVy9MyPQ5cBSjnsSdW8OCgKcLG/KoaKtKSzMzMcWw+1LNW7KNpkwDqpnJNGVEL0VQAhaFTPvPpPXJk74BMX56TiUuT2PnGyIuMydXxhDz9/Aiow48Nc1Si5A4XAH6U0gDQIT8ZoQDr9qBX4gC30ctA7cQm5xkQB+ppvaY17Ej7ulpkeKhTQj6yYbGqjXOskzNrqHjzZBFrU0HJaD7QLGXNu22iJFUwpnmXTled5g+aDVq9WGIPY2VrlSeenWUsrSOw8xqNAslkkTqilGOsNt1ViXjJwwb8Nws2oD2Z0OQ+u6mpA2jv8GEZjPrO4baz9mgjQZlrlUf1mpBQrJXPV8gI/EZWXUJh3QXg372/XcKtrFOsLWojPHcNi2ryhQuokstFxi9gUcdoCXVxE4VpxBuSXGVThve1kgt7VPaSIXzl0kV58eSKLC1hi20jfxfIqznVcCHssQPiE7IzaYQIAEzXVlOyiNq1raOb41bPX/JtOe7EJpbKqMSHdw/SBJGTtrai7N7dT9av01Aot3f0izvULt/52hPyzDMTMjLBWHb6JBjhc5w0QVBXtQ3XiavNF1ZtnsC2tlwuSDfX6EGac+zM9VMvnkYx3WDOOCXWAhx1d2I5OyEbNER0drVLFzbfKzQvFAvMeeZvHYWkgvYKtug2Hb+8b6WoME5V+qq2RZUL5M6jCFc47yDPmQDprXxY7gN2rJO7sSFvCbRJHGvvmelplMdW+djDxwDp3fKHf/A1FM8FGRhs4ThDQDjuNXzW/MKsTMzYxUEOdUsL7C5mlZ0A1p0D/TI6MioTF9KGslsbATo7Ow3V5uLSIk0FRclznds5DwuZp03eK8CcObJ3j9z9I/vEF+6Ux779gpw6TQa1OkyolTt5xRlePzK2jk03Yw0Ar3cTG2tb07mVibqtvH0jO/bNtsI33nr+rsHbD/od4f29XuGt2ia/8dgGxboO6kJT0sWGphbNvS0lVg3wfoy857vJLD/xcK/s/2yX2HaqswRq24Jd1qfqcvKVaXnm6TEZG0Mxzlt3cp39mgvP6zSnus69RJtwGnXcIvhS0nDQMMK9QT+jxvh00ZCgQLkMxNebnTpU6BgplbI0fgRlP5behw73ob4uy1e/+bwksUtO07SjSvKWUIzGgmW57fhdV3r27P/cr/3a742/v9qYrzIrYFbArIBZAbMCZgXMCpgV+DBWwIS3H8arbp6zWQGzAmYFzAqYFTArYFbgA1ag2dyAUln/TS439Qt21wz77TmpJ6Zk+rmX5MKpOaxWVUEZMQBYGnhbRDXTBMjUgYA1w0MZUgWEwAzR2OhWRW5TLUexlfUBLezkfCqAwXlVMjy1BBw8fuyE/P1f/Jz09ZK7WlsAApN7aS2ACePiAQaXsKd95j89Ks+8uCYX4YdxFHBVIE+VDdhtJeu2itWiylGFBW99/B2At289pHeyTX7zLvf3w9s3gAAQEjWZoWgCgDU0ow9LVf33MpvfFcBgA0WRG9i6ry8q7QiWHKg9Gw0vgEUhJZvYKD9LCjO5RlasaDUb0gFQ27a2zQE8a0BgO5vsAbU1xl62t7cFJSBKNgBdlbziPDmlBTa16wrj1NJVc4nJHS1hJ6y2lZpn6vWSWwjcUdvkChBPL1GF9/UBqxTMRSMxQ/UbB4aOXBiR9BonhCVlmfM7fE+fPPjxvXLXsT2SXq3LH/z2N+Q1FIcO7HQtYStYClBLrm9va6cUyLxVRV+FDfYwalkfWaZSd0pyM0MmK6puS0nCMafsQN23Y2DQsDJW+2AFiW5AjSrFU4w89v+x5m4AbxmLHJcFNZYLQKa21/l8mnMX8nK7pC0WI5OTsYoS9dzr4zI3k8QStoyCs0fcAFSry4oCdsOot4JKZQeayVoBujrJ9HSijq7XMvL5L5yQz/zER2Vu+rwkNpbl2LEHUDv6ZfLcFVmYW0KL5pJ0EkXrwgzTEztgsmIj0Qg1rssEWbkry+RHA9hUhW3X9/WGgXY+4O0YGcAi3kBD/vE/vl8+jvJy5PxlmZkYl6EdvRyDQ55/eUKefuGKlOpe4CCZxCiwtbHAqVbaFhopvFbpQsG9n+d3RkMyg+Xy6XOXJIctbUsHwISc6zzKVjUjDZE72wKI7Ccfslyqo56Ny9xiXJJ5xhzrRVObPBTSqBqTuqp6s4ai0wIYdNrLqG8DKIT3AdRFvvuUqjMXyK3UbFg91zKgGkUdIM3Gz1pDNekCqltLNiNvt8m1tQDaGyiwC0yLLOPLwRj1AjytwJziJlBRc7nJZ62g9FYluFOtU6lhH1mxPaiOa6xTiRTrjgd7bppR1gtpxkcRe94qFqpWrLg1v5nMW05B50MdFfT0wpL4sYzu7e2S+MqKLG8A8REa1qpk6GIvropjhfjtHTEGfRI1c0A+96kTjIG6/Mmffhebayt1wwVWbcdRqGZRtvtoFOjt7TFU6V09TrnjIwekf08Xx8T8Yf3M5iry+Fefkvnpkly6mpYkVsGegA2rYTfAEyDLPNfxpo0sFpTXdeZkKpNlPpI9O9AC5KQmrA3aj6Eq4tZWn1jJER5nLCWYD21YF7e1R2V1mcxX7JftNuxkncBr1gq1nGa6GLm8utaq4lbt2hVqaYx3gcW9RlOPA9jZYA5rMrraLttwbfBh5e5F6V8gk1RdANyeshw+NCjd7QPyzOOvyMZSjUYDPxncFgBuAAVuP5+XlL9+7DxW5rqOAOZRtXd1B+Ujd+6nSWNDlmfTqIULkkmWAd0dqHnb+XmC65YEBm9KR28H61FeStmMdKFs3tFFvvBBh3QP7Af+XZLHyXjnUkikLcI9LScjC1ivk1Vt49o6mb8Kw201coftQD4jhvzN95e3ZsLeuH6/W8bszSpd33w/+GCZtx/w68H7frmVG9SNue/bkQA2I1+dMYubR5OGDgdjv5WmpDuwbn/gLn7/+HEJ742KhXVBbFGp55ty/pmr8tR3x+QcaxDI3nA3CEYiWHfTKMCcbgJtNTNXP6+Oyr7JezeAt03WWm2e4cOYI9wXuUeqewdkXicrpgU0EzG/B3Z0yZHbD0uDn1/EZeCl02dlejlJo4aQ74wrCPevRrHQ6B0c+L377z/+P//Sr/wXbEPMh1kBswJmBcwKmBUwK2BWwKyAWYGbr4AJb2++VuYzzQqYFTArYFbArIBZAbMCZgXeUoFMcuqz515/8nfbWlOdw/tQH9WSsvjiebnw4mXZmGxKBnVVVZWWbJxmAXSlat7ITmzoJjfvpdAWgSF/B6awcerwqf0nyibsU+sV7FZ5XR5wk2ODNYEdYZRs1p/+0k/KiRP3Y8GZQMl3zcjBK1rIP5W0eDJNufa18/KtPzorF69W5BxAsAI45slSAQjWkZGqjqaplsKqVtXsPEM0akhXDTWWOjm/0+OdrCDfj23yOylv9bPf6f3ezVLTKMTbPBqcY0OzPTkv43QVKgBw9U89BpUjqXWkm38MoTiLALY6WsLUS5WSCpTUtBIlHRvX4AmODeCjtqhIRRXeqTqyXMF+GfnlAFmTe3YPA6zchjJpY30ZILoBfFPrajbD+Vwnm+GtLV1Y4JI1yAZ5GQWwvoeqRFWVpyJefd8aP7MA+bdsXX28Z9BQbqaSSakuoIzNF8SveaShNrF5GTNh8mFbUDoOdsm16YyMnJmQKmpIO7ApzRgsubPYxfbIrq4u4Caq1fklrj/KVOBSHdCTR5WZw1bX57ZIT68fZV8U5V5MDuw7SMZoQV595QxKwCSA2ikB7J8zKEAV6oWAATBb1LQwNxCUG/V4ALVpmszZAsCrgKWnC4q7Y6hfjhzyAabaZfzkiPzVXz6P6rQmsfZ2ck1rsgE4ttDgAM9CIUmGLzXOYjVcQdXrVZWqpyGH9g8BsP0oHZekhezW3ft2SmItDnSqSAvAwIuCtMK1sDTSqDmLAATGOzAtGm4HVmzZgpaaOZm5tozlbwKlZIjaRmQV5erIRFGS2U05fLRFDh7cAYTEchx74d2oh20li7zwyhVg7IKhvNX8YRVCu1C3prCgtgGv7GSJdgDrdw90yq6+LlTGa/Lyq+elgKot1hYDpEVQeWeoR84A0gEgXTfwLxTAAhhF4/j0osyvky0MPKsx1rYtZxVMGjbdAHoLsMWFpa0fUNxBg4DC8dFJFK9YsluAOW4gs52xVgIkVhm7ZerZiZ3qQBsZqMCfHDUmERblNtbIqGJhvDSWMDd4fx922VbWCEsDpXR8HbvtAGCwFViM+jsNiESBGwtFgJ8uKdWyqMbJ4QZct7V3SZFzWVtKysYiWZo0qPQA+Hbt7AASeg1b356hW+S3fu9PZPraOucPvGZdCoQcHL+HtZApyPjUa50EVGp2rxXqG8WK9Se+8CBjcUD+42/+GYAbCN2i+b9q1wqOog6qnlcD2RBUN0Cjyt33HJZDR4f5eU7Ovz4iK0tpqaxTz6JHLl7ZlMnFddbiKtAXxTGK7XCgjLKQvFmaMnQdLtAEU+T4VNVeZ/5Hw2UJA8A9jZDUaCxQe2lP0M6cLgBCc0aGrVqYx+M5xhoglsUzhPNBXhsVuCbKwLxufZE26dCqwzxTsMvlpSGE8YgTgAMrY7Vjr6mHvDowkMurkLdaz6sHsdibXORmluOwA8/7ZX05JWtzKNuD2HS3uAxAe4Dx2slYegqV8GXcH9bjCuTDjLOm9A4EyVCP8f40CaDwnri6xHz0k6W7C/jMuTNHrl6YpTmgJkHqouv/apUXHwAAIABJREFUjq5O8aLyTFnHmE9Omb1WlpV1YDy50wmaMuZogljJMV6ooTH5mfkWzWXlvqb2y7BGo7FFx/CNzTfvuq5v33eMHZobt2ne5Yb0Tjeq92Ob/G7fbvTG8UN+qIODneLXFO5zLfQTndogRDG34CrqeMCor5STPeG6PHR7VH7sk/dI6ATuCj2tQFfAbb2Hxh6rPPXoSXniiZOSYpzomGWIc79x8ifP4boWuYZV7iUq6NV7mzoyNLdvhqwDDdYOvTcpuNWmJDeW9brm1binMfvl8MFdcujWgzSmlOU7Tz4nr55nvaGBpcZr7czpKg0p1pp1g/n/Lx47s/SXxi3WfJgVMCtgVsCsgFkBswJmBcwKmBV4jxUw4e17LJj5dLMCZgXMCpgVMCtgVsCsgFmBN1dgfmy+a2nj7B/2dlU/3tlbt1jtK7KZPCeZP58iY24CxZiXTc12sYSwMSzPGXmbjqLCQTY82aRVJWYdS17DMhkb0CYbpw4kTh42bdVmWfNpVdHYxNJydrUombpP7njobvlnv/hz2GtiMducERfZdbn6CpusACfer7KQlRd+75vy7B9uyDQAeQl11LpaBGtuJnJJzVxUm2GQAbCgjrIX9Rf/5QAogBa+TzW1fcY3k+N3syD3bwvevmnbmG//eg5V6ImRKcjuNXvSRs5jAEtTL8q/EADMjy1oGXijGX+6ed5Q5SFwQpVQLg/KUDbTqwB2zVNVkGTBcvbg4WGyQSNczwZ2sMuygZJUc1p95NXagVUGImdDHJqBytEN7HVfB8lYkSr40E16/l3tVW0onSxWzSVuAtXCKPAqEt9YlURiUTo6fHLiWI/cet8J8bS2ixsLXwvKyeLylDz2zUdl/PKi9JJTetfRYxLfLMmTZy7J1UWOJdoBbMljZ1zGxrkdVRSgn5xmAc5A/qUC7HQBe47etlMe+uitwKsN1IYcB/BofT0lY1dmAMkNlJh6JmzSB9R60yEeH/m0WGuqJazC5UwamF3CShXoaEOBC8vDirlA7imgOVKU4w8cIttUsHG9KktTm6iAC3Lx5LosTKO0RTFYQklrx2YYr2tDGRjAuranpwMwxjhFcdbVTjavxysuapTi/BQQq+VtIOaWgeFWueueWyTYH5ENrMxffu51mRyZRsVokwNYIfdgI2sFgp969ZKce+2KBH0tAMZOji8ll14HSJHzawsBOQCLLW0+iQEeO1CzOgH641dXZWY2DsyyM29ppIi6gHtBKWYB1Pkc+apuoKDmSaptL3MQULu4aMMmGj2wzyadvR4JkourYE/HURjQsX9oEBgdlqX1DblMbunSOhbC5AlbsFN3I6vVeqoFsTYa6HhQlasV4N5AgRsmsxKqLE6gjgPIkgKwNgGxHmiNvkeJuhRZXwKM5UFU4GGgfLOSNnJlV7GQniWrtlQF3GOXqu/dEUPxj6p8hfVqfmmGLNlu+eJPflrygNyRU68B5xo0EGDfTV6qy++VuYVFxlcaAM41s7bQqELGbxqQXi4aau5oNAp84rqgdG5v7wEczsvU1ALgswhE8kmIOWCzFVFy2rgGYdakhlwdWTDAqYNzK5bTxnWPAgzHRhdQjFqkvcXJGHLIrh1h2TPYJovkr85PLEnQDZzE7nzX7l7ZRQ6sustOXF0AenmxqY6gukZZPZeU+bWiJNIAWjoNvMGQdDIeVXVbAbw2FFBh8Z3Fulutp0s0PrgAqy1kh/q5bg0aX8IBzsuveeUW7IKzPBeIyvEVsZQt0WxTo4EEx3ogWo5rjc2yPyzJ9TSNN1mgFk0OjO8M768+AFbyp53UpoJNs14vtSbXax7CSlwzSNfIhtbrihZfrCiGbdUC18grQ0Dxq6i6l5dXJYo/cidNAXfctVP239IuKRTYLzx5Vs5eSvGZ2Nvq+hNqyIEDPRLraJW1RFxePTUpG6sNGjN65MjBMOPFJpcuzktTlcVR8o8BzK3MpXCYeYBDQA559sWxZZmL12S94pEp1LabWT2/LZt6bfgxYseNnZWtv9yYXX4z9wO1631TAPqNt1jDNeE9Pt4HvH3nT9CuH82F/f6to3cjkje70WRR0m08uKegflXb/LodRT829VvglkaeClnrdFrsY77f22uXjz3UI4f+4VERbPKdVo7N0iH5DY+89vKK/OVXX5HlebUsL0jEQYMPDRcaBd8w1OVq541CnPuXNjSxXGic+FajEF0zbuN+yGeyxlT5U9e0AGt7KrkmrrxF2miQGD7cJq0DrTJJs8ajL47J1HxOIjE/c9kh6QRw1+5rHrnl6LP7+oZ+7hd/4z8tvscrZz7drIBZAbMCZgXMCpgVMCtgVsCswPcqcLPfqc2SmRUwK2BWwKyAWQGzAmYFzAqYFXjXCtSrM//D6tL5/9XtiXsiraiPgDozT5+Wk989KavTSfFHOqWBRWwWVZjUUpJlUzYHEKlAMVX1YuV3GqiqsA+sIXVsYzUHsaGbqYArzJPJ6lRIgm0usMjqt8sX/+nPyKc+fQKFFaqXOkpCG2StusJvMl41d/FcQr7y638qI6/mZSljk1myXhPkJOaxTvWiiPTzGU4+o4Dis4hNa52sXo96mb7NRrWe/N8GvN22eH6nYr9jPuI7KG/f+j7b76/ZjzU2s631mvghuF5UTxHUSWGyZ9XElIoa8FY/T2Gb8XfezGlANYWdaneKGs1jRwXnJN8WBSL+qpuJJD8nmxSIpq/NYZdcB8Y5AJmqpHKyQV5H6WQDHvu8ABZAoG6o63vrsanlsAc46QH42RWANgMyNjJuZGzecUev/Df/6PPScbx/a1Mf5aEqtSzqX1wvy5OPPC6pmYL86Ik7pOPIERn9zkvyH373UZlfxLqXjEwLG/12bHeP3nrIyJZ9GnWW2vbGsMjVHN8Ytr+HD++QBx88CjRMAHlShtVwClCVQm1YQwmoNrYVLGcLHH9TLTdVXohqUI9VVcIbm0BBrLq9nFuEHF0n8tCiYQXcxE7Twc8DWBF3yt59QRm46yBKP67D5IJMY3385POzcmZkU1JZ3r+c5/UuOXybVx5+6KMSxEp2beUaylSyRjuwpG5BsZrCiZO80CXsOucXV7HQ7ZN7UaW7eplBwaDkZqZl9MxZuXL+gigD2jW0Rxz+NmDeArmls8DbGJmpe6jtmjz34risozy2ACOFcREGlLnIh2U4SBTwmdysSzK+ZcWrNQ+3+CXSgi0516EIaFM1t58c3UgEMA/YcgL+FhaacunKOvmyVom22sUL4C4ybtyMjYjXLjt6uw017eLymswD4wpFv2FTrGpbtdmldQO4h4JYB5yqpIG3CnsU9EX5fCsNHXXYjaobM6ijrShIG1wL/aXXJFfJ0ijgkLawG2hLTZrkwg72yQpZtecuTwniaIA9157z6+8KozSuyuxEXqbnV2XXvg759Kc/CsTEovvcaelBIR1knERRpUdbo6gxF8kBnjOyhItlVOOopaFDBpyso6QtYoVcxGnA6QTkQ1M1p1Zl1Zo/rMfpczDmgVEx1LntbVGsWQGDk6tYECdR39KUYilIGjvuMmOtXlOb+RDHRwMEqt/bbt8tt926W+amZmV2clFaIx3SNRTEOlqVglkpoZItMYbczlZU3EDHxArXTG2inTKO+nQG23F/IIZSmmYVALmq3/2su7r2aubw2mqJcaxqeBTOXVFAJlAdGO9hfTiIGr2/r18mp67JOPDYrnmv6pDA+WZQazuxDe4A/H/0gXsA5y556omnZIos5lhLh7Gs5ox1nXqxFqsldgHoncnimsC6Eua8u7o7DBvyVZTNEDfOWdcAhheK8q72oPyr/+WX5dTZSfl3v/pb0o/Ku6XNz59Buef+/eJC/Th99ZqMXI7L2NUUSnJtbEAlzvH3YLdvwx1g9OqKrK9WDTvrvbv5PKygl+ZRJFODFhTMllqewyxKT3dUhgeGJIHC9i8ee13OTCS4ZzkBjDQTaYMJCmGFi7rGvZ3t8fbP/78PbyGf6rf/Q4O3W1tSKu4tGXMFO3c7DV+aMYtteY3s8wgA/ViHXT56f4/c+9nd0vXADrFEDA9umoo6ZXUsLd/+q4vy7BNXaBpK0ywRBsSjGOdNFTDnaQ4gnd1oBtN7FldtC9rqMqF/subYmJtOxqWbBgYr8NuuDSP4DEi9YGQ/d/VF5NCRQzRuxOSp58/IyycnmBOsLW3d2PanjXUxX6iWdu06+G+/9vjJXzO/LpoVMCtgVsCsgFkBswJmBcwKmBX4oBUw4e0HraD5erMCZgXMCpgVMCtgVsCsgFmB71WglF7YtZwZf62t0x3y2WZQWhYlf+WyXHjseZkfjQMeyIJD6ZYjMXQTi84kXp0FVV2yQV+tABxQQ6qtrhOw2FTAx5+qYFRlpkVtDlHmuLA+rAFZN9lsn4/H5e57j8nP/uxPyu7bhgERCwCdDTZd42zWoqoE/tiyAbn4m4/JK98alzNTeRmvOSTv82Opyt5wg4xRQFUDtW4DAFEmB9PNcSj4fbvH/x/grQEbeahqtK4eodQ1jEIwiuLWg+pMrXfVTrJ03bpWYao+NHvWyG0ErOtGvv5dFZIeAE0QtVy1WuT6qoIORaq+Ru1/Na+U/1Y7YX2o2lc/0gLoswOE7QpAUfgqPFLVrdbXheJK4a3mSLrIVp2dWcJWVsi8HJIf/eRdgL8KCsUJmV2YN5SCarfscluBmRFykqsSCQFGh/2oqPLy5HeelXOn4rJInmvGyHm1o9RrQ6UalhQNAEsrCcll8tKP8rGtPQaoRAXZTm7rvgHqU5UlbGZVZawZzWoTW2e3P4+NcTpdlDjjt4xdsYJd/bkCW7XAVc6mVtVexpIV6uSimE1qFyZ31RcDWHtaJV/JS7ClKfecOCLH7r1PfC2Av/qanPnaKfn6b31XqmmnVLg+JRRoLYNuOX78OECiBUU7trulBPWxyB13o+Btd0iZbNMa6mGFsWvrWEqjiPbuaJFbj+6WNhoVGiXgGJbEy9OcK3C26QgCpBPYGi9zDdzS0kqGK6rGp07PyPQswMzqB6oHUcRyDexAWSzJbZoTW/dwvg4spKuSp8HBF/SSkatSbuy0gdolbH/V9nTnUJdhN1wAMl8aSZDtipKd8/AFQSbMd4UcAeCnH8VjgzHj5XprlnIBq+NyEbiLYk7HhoMxqeOwQVHL1LbGuqHqNqtFx6MFO2I3P0O1CQxWrlTiWmgWb4br5GV+a6OA2tlqXKVXs2cByH7GyY4BrFUB0WMA8xLgWdXRgZBNBrtbgPFAw/G0FACmG9m8ePzYu5Pn3dXul727BjkumhdUoc65J8lNXl/LycZammtQBU5isezxodpdgtGiKNWcb6At6bu4AbDG6XypYe3NmG9tjQHmdZxTE7sqtWkmoZkgnwPuagMLEEmtqCuWiiTVghjraV03MymcBzKaNat5rx5JAz2FNXFgcEh27g9JEGXr8gJAGYBl4Vo1Km7ZSC+glsdiuLOLvGKLTEytyyhKUqcTC2jlzaiOnRxTKMDaylroopFFx8XqWl42kmmabkISbkVRD2guAoZ7sO0+dvdxmSdj+dKlUXJguba+AONSragB1sVNrMYH5N5772BclFC6vkQGqaqa3dgZJ4x5rtdRYXyNGmmOsaotWfYNeKt13Exgjby6YSiUrYwFVbZWGCttwNtf/PKXsNheld/49d+RdsZRJ77Y5cq63HJ0iDx0N1bqQGqaDEbOL3GucVmJk9vNdYgGShJFfbvJfMnlnJJNp4DMNq4ryn3qn0lnxE0DTzufUSGj24IKuzPQLaOLZfmzp6ZkpYZKl8xsNw0DtWqW9+Q8rlsjm/D2+++WN7vRtH1P1WtsZX7kbUQdYE1vo6GntZiR2xhvB/rt8vkf2yO7PnFA7MMBXCHIE7e0ywY5xmOv5uSRv35exvl+YWn6mVtR5nSB7xNZaYtqw442jGDhDbgtobDVRiR1Q6ixRuuf+qgb8FbngVr3O8VL44dXm7/Invar0n1vn/Qf7pci8/pb370o586vsVZpw0cnfWIosYsJ+cgd92bC0fa7//Vv//Go+ZXQrIBZAbMCZgXMCpgVMCtgVsCswA+iAjf7nfoH8Vnme5gVMCtgVsCsgFkBswJmBcwKfAgqsL4+4o/EdvyKTc78t6nMmC0UROWSn5ell8/J9AvjWMWmJGPtkBQZkmnULiU2SqsAPFXRqQpRQ2jLKG7KbN4atrQAGTsgppLFxhN6osrNCjCkzOsqbMAqvygAbj7zM5+TH/3pTwA20E1hpexm870MlPWgYLPyftmLC/LM//minH9iDsBilQVySccifD7AKVoFJLJxXMY+uYl987Y6VTeWFTje+NjeqP+g+bc32iYbUNTw3vz+x80ot4xX3aTyVs9HoYlhSUlWpw071G5gVxtKNBuoCS20AR+tgIzth5FBq6/R7FyMTBWWKfSxUDuPZ0tBV0TJ3KhXAK5uYCrZj9Ren+/nvQ17bKCNWi+XSyib+VMVTqq8VZWbZusaYJfn62PL2hmLYsZAsYjS8Nb9cuddhw04fPnSRSnBGD0oKj0uFJrA40g0YrwulSf3NNKCSgrb31Ysl1FMpckh3VzalMdfWpSp6TnxhdvIwQ2hqMNCNpMECpXJuOyQ/fuHGXnAZ9SXvfz3OmrUBeyf7TYXQKeTY7Jj25wG8mTJ+Nzk9U2OjXNpYCtt5CVqri/23yiR3SgYi2S3qm1uLBjA+jbAKQPiiqtATIiZ1Uv+KU0GqHKHdnfKEWygW1sBo2Nj0m/xyHD/ITJzHShxX0MpuQ6MREVbUGCKYrUzwEeWpLc/Krce2YkKF0UjY2d+blEmx2dRyG7KetULBENtiMV0D+Cxp6VdNlERX0LdS6Ikz3dIfJ0cV+RnHmyFazRZXJsroqbcAKKqQNSOsjYkTTKo7W4AJ8pmC3bJTYBFFjvdAmOhAJT0urBPxjZaM0QrKC+1EaKjHcAFeCzlN7DPrsnCGjBWQbyH8QDZLpI16w6h1mSuwUmoTRDFJHOOYykxhjIZ7I8Bepp/7Mfi2Macz2QykgBcVkqqzA4YamYbjQYN1NZuzbNmnDQ0x5m1oQog1oxMF+NSFbVNlOUMFSxQUf9GAqwxFeAg0D1dMrJly0DBQMhFjYIcPwCH61rgOBc2yOdFhWr3VGXf3k4Z7O8zFNRlYI0X22Te2cjlVmX2JrWzA4FDMcZVNgWcB3ozlu0ojJu2ANB1g7FoEZAualQspMngjQGWag2gNECpBkRW6G6hDm5Uh1bGVZZx70QtXNc8WsaVFQvXOpB+Lb5mzL0C+Zt5rL6tag2MFXaQMe9nPtmZdw6un43f1TxgP7dBfbha1MZicWGbXAU6F2kEAMgbjRk0CESC1If832xCWmiC2LejnXzZCPB9Rl6/cE2sXOOOnm7GJFm/xbwMDgzQ6OBhvEwbNfe5yK9m/saxE65WCoaSOBLxUecVXBEaKFgPs06jaJ6Y5lgZv1wfVe7r/PaxVrDESyiC6h94SynIlka9zrrkBZZaWI+LWBpX9Vr7sdsO+3FvqMrc7BL19Eobx+uwFQDITbntzkHyuv3SEY1JMVWQ189MyfMvjHGtWlCZY4sbYqwA/4tlbK/nF1iDCrIPxXIb75naTPLeIdTp/YBxK40Qc2LPe+SVkTX57mtrkrR3UUMaDVSZ29waOzrvSoBBvU99kMf7tU1+O9Xv1r1gq8HmB/P44MpbVcZvW0lvr+833ke33B1Qyhew6ObeEKjmpNVakKNDHvncw8Ny+AtHxHOkBTtlGjosfizv/bI0XpZHvvGcnHn6PM00KSNDugVVvJtxacB+xpeFdVnvW3rvqeIGoREM6tjQxGbfzqCzsMbUtcmC8UR/iWGbbOfex4wzIH0nTSi79g2Tf90qpyYn5YWXR7BbB/RawozvEA0qq8yZXOPIbcd+959/6Z/9T3d+4qczP5iam+9iVsCsgFkBswJmBcwKmBUwK2BW4Af3jd6spVkBswJmBcwKmBUwK2BWwKyAWYE3VaCUP/+Jydmx3x/cHeq1NcmjVWtBlFpnHn9BRkZQrC0XAH/tKNRAZni6NoFETZS3akuJDtMAtLrB6wIiOgEUNhQ5TWCHbgQ3NcROs/FUtVVzo6ixyHwyLn0HdsoX/8lPybH77sZKF7CBMq9pA15YNg0waUs1Jf7sFXn6j1+Vx1+cl3GAXMZOXh2wRuFxExiVV+mkWizyOQoU31AGAWuu576qesdQjb2NQvdmYet/LXhr7O1fh8VNb0Ps2FP2esljhd7YUFE2sLutU1u1n1UooYBFlbE+tX2lLqWSDXCGcheLS+W7NRTSZTIp1TrVRjaqqpb1l6pu9aF5parOM37O51aAt2pR6kNdGwJsWskrVmCvEE7hrUJf/RyYGwBlw4CB3agiwyEfua+Ae1X3KQxUOS6gyI3yNkrubQal5OTMhiQLVtm1v0vu/dgtchv5tR6/U5q5TZl/eVYee+JlOXdxSVJYoZawZC2Tu2zhmHtQn3b3tgEh64Z6FN9bLH+XsNvcOrYAwKkGHMxlUXQBB9UK2sp43M4TVligY0ItORUYNAEFCmsVSMSAgj3dZOwynheXyYwFpNkA1/VawIBynkBdbtndIQ9+ZJ8MHG4VH/acNmox+8KoPP3IK+JEcYnrp4xPrSAABlSjNKxYcrxHU/o62oCAQWnht9Z8aW5Zrs0sSL5KrVRx6lNFpV16sL5tAKmd1KqMTW2R7N4iVqRbImxVvnNdsYXeWMkA9aqyGEfRqqp3sledYR+5uwDBmk3iC9hik7NrBYyWjNziGtmfPA/g3AC2N5kT+rl+H6pSB3m8QJaF1TyQMc94UXjrpg5cO4aShVzcdq6rYq8CKlYH10OBq8KwMtdVj6mFTNMA+b85oOkSucOJOGykAWVkmLnUhhslrVqr6qOGck4tiaF9XLEttWYDYMvfUEg2UGSrGpdWAeCjDeW+2i8XuEaq9FVb2CjjOwa820GuZYFmjqn5DZSmFWnvCMkwamKt3fz8EjbKBeAeltFY8ep4qaDwS19ryMpa3FDyhrkmRcZKBgqeBzo6UY8igQVGN2Sgtx1AiC0s4yKK+rbJ81bXUERnyVt2+AzonOP9rfzcpkBQXQF0LugJcs4N1sq8Hr9CJgpdrpSNBgIFyRvk+WojxWBvD4DYg5101YC57mZZ8pm0YWtcrYClWN8KmAvMoZzNoZhWuB1C3RjiOhcKaWMOf+z4fvnMxz/CZ3vk6994TF48dRkVMUpybKtXUEM6mfhB5m6DueACpNs5HgXQak+rSnVQHJA7z9SpyADWxh00Q+SZO3GUtx6HB7UiVunAtaaCZtYFP6rs7t6ooeJfW02S74temcYMw3GhSXMIzTs6p4pY6OYzCSgb2ahNrhPP82PzffjQTj4vIcNA9mPHD9DQQFZ1IyNrixl56ekpGT23jjIeIEftK6zp2aJL0sBdh7Mo/Z1OcoFbjfFbw8J9x85eOXwLdsnJZbnyyricG12Wc7Oo9LNuyTP2rBxLlTHXoPlAwfU7AtT38H3g/cJbI7ec+9T3Pf6Owdstl4atLGBdJ435qtCUn+t/63novGxaW6Uruyn3tIt88p4+OfaTB8V/V4fUgnaU3yEaL1plfaEsL331pHzrq89xHZsSVKt2LN6dbs2+ZZ7RbKM241VynPkyYazJhr0995Y6a7BmsuufOr/UMlnXcHqYiGqgEQjlbYXOIMw9uIf0y5E7PiJLNJ98+7svyXnU6las0Z3OEOOENQvnhtvvOrxSLKx+6U+/Nf6t93C5zaeaFTArYFbArIBZAbMCZgXMCpgVuKkK/KDaMW/qw8wnmRUwK2BWwKyAWQGzAmYFzAp8uCrQbBZ6a7Xcb1eK05+3WWdRwm0QdzsHmDorLzxyQWrJIGo7bC4BfdUAm7qFJrlxqO9QWWkmnQV44WCHVXFqHahYA3bVjA1ffs4GrAN4WwMAONlUbdRdMrmwgagxLPf+6CfkC1/8ORnYscYGLZa2khc7aim7JclmbVKaqbyM/PFL8sJXJuX0WFWmsSyNBzViETBVVgingJgN57fA2y0F0XbO4fam+bZiduur9Q8X3r69Onfrg/9m9dc2tDXUt0DXJufsBP70okLuIHNSgaANtWJdM4C5DmqVrI8aFsp2iK0dJam+yGoD+GH3qn8q3K2W9WKhzNRfeogKmgCgmqur0LLJ9dWNe92wr/K+Tf7N4/YCRf2o7th05zVqtezGQlfhrW6wq11uLl8AdAFI+PcIqjwnx6UQuYya2wtwq5NHagXABcJYJrNRv7KSk2QKNXHULh1DrXLf8UOyuyMgrSgHU6sTMjq6inI3RVanqirZvAdU2YFEqux2oRB0kvFqARJVinw+YKvOcZcAzapSVuveCmpAJwpIzWX1UA83vrMOjglsCHx2ApuoVwlACEhWtakCHs3G9AIYmhxvregDYinYBTCi8tRMUZfTK0ODEfnEJw/L/vsOS76clolLF2Rhcgmg4JVe2N8mTQcXRoDOyhk5l6aTY0Et246S1O2ySQClL9WTlfmUzKHUtaodOKA3CvyMRLFrDjVkx3AU6OiQNf69kK8B+kLGNc4XUkbWaSv5py4AXTnrlMsjy3Ly7JQso071tXZIe7QuIRtwD6i7hioyzXUsAqCdYeamkTeMRS9wVzMo3U4bylRUqM4SczOKGpOGieSqMTbsNR9zkM/xMmbIp460oXZlsOTjKZoIbOJvDaFgRZ8KUNUsVi+q4CCqZRdQr0C47epSWlZXNw2w70MpHkXp6meuakaq1tQCTMsDP3Xc1BXGATEdXEPNVXaitlPQrygUoSfjl0YAGgCCANs0aupqpoRqs1WOHgDUU8uJ2VWgkl12YrPcDtzM8Bkz00uSTuaBvGHUp1G547Ze7K8BlYm4TE2gfJ5HyS1BWU1VZGkV++UCnwWsdKASDkf9ZB77AeqofVHm2snpVnpUKDIeKmovrpCetU/Vq0aur9qKM38YjzYmQI0JQRlpAAAgAElEQVT5UCnmDGjtcdFsEY4xh4GgZALrn/UK44Jz8/lRHKPudXvJq8UKPBx2cMxpcl5zgGGuAZBYVe3z8/OSgK8qDHZgFx7CSlybNuzUqLfTI3fdMiiDQ7vl2vyKPPvca8bcsghqWiyFK8yJKGp3K8DWYVjNUnvGRA3L+VqVeaBjgetcbxSNc7b5adhgvXEzd7zUo4LrQgkluXF+AOiuvpAcOTJEY0NJzp4ZMay53a1hYC3nrGMesM9HXB9rNezEcVXI0RTC2PKghh3oxoYa5W4bTQrH7t8nu+8MMyZpYsAePDnnlpOPjcnlq1jpO1HzYgEdT1uAszkJ+mmA6KaWKI+dNEyUqGWpnJW9B/rIfPZIfGJTZmc3yGYPkEW9IGcn41KF7DXVPxvFtIJBbXC52TX/ne7+7w5vWR/fQUX79vCW+XgT94Kb/yaiPvdMuPeYebv1/gry9ZVbTT16vEZ+NXPWcHFQ9wdqqPfwKg0Bt6cycuyODvmJLxyW3Q+Ta9vPWq/Kf5TTjYxfTj32mjzxzdOsT3OGsrw70i62mPbaKBymiUQtkZnrdRwamoxxOxBX1x2992SKNM0YVuxqY88xKPjWGw+vjWB37sEav0pTTlvIIofu3y29B7vl9Mg04HZU5qb1OntoJHHTJMBawdq0c8/Bb/3LL3/5y3f9yD+4dvO1NJ9pVsCsgFkBswJmBcwKmBUwK2BW4OYrYMLbm6+V+UyzAmYFzAqYFTArYFbArIBZgfdZgXxm+Z8urV/49UBLGgZXEFdtURZOXZIrT5+TtSkyQythNlU7gKxJSbF5niRPtMjGflUJrqpn2PBtoKpRFaTakSpgs7Ehq5mpXgCMA2VuhezHFLAkDXTL8PpYe5f8/L/8jBy972GUfmqZuMLrZ3iHBRSXvN6KGvHVK3Ly958BTmTlAqK+BRtZiAoxr6vadJNZP8MKZNFNYFAJfAp1D+pMPp1NezbuwWZW3m/7i/XNbuS/d+WtbsqrVOidvsK/2d753S6VbmYbtsZuLD9Rz3UDIXtiWJ8CBD3Anyb1TAKz0tjVGkpGQGVFN8OBsR7gnDpJW5SoqkKZGqllrQrAmkCW7fM3QLfaIKuyCVCrf8nl1EoYRWUM61tUkKor1PNxAE9Vxaa/mxSmhDpX7Yw9ABXd4M8CtOoAZC9KQi9Azu6qAI0QJoLZHEAiBZFZjncVsJhSRSlg0Y8atYm9cHuLBQtYv+wIe4xGgdnpgoyNb2ABy3UErHrYkM8rYAYOelD0ufXaA9EcbPJXVekLdKqW+V1R/SPPR+lnAxS0AFBVfajxnbW6KnF5D0ZIveIHigLt3OSsYg+sasIC55PDptkCzN1MYpNLg0Cd8/Rg8elF9ewDAB66s1eGdnTL7NQllIcJ8Tvc5HSSx1lF7biOcngRu1yArE2DSiFZTRSVHiCWA5BkZ9zWuY7rZN7agFkRBd7APq2zm6aIbDMvtz9wp8Q6WmR9akZmxheAz1BhK2rGWgEVaKvsPQTk7mqR/AYZjstVefIbZ+XkU0tkS5I7uisse3r9cnhnC9mQTXnllTkZGStJAuhX9nO9gJFOoL9ejzZqEsYu2MGxVSqMI2x61TK3zvHYmNMWBfpcvHI5h0IUe2byY51qkw3MC7Wg/la4x7lkUKOqVbSV6xHANjrAta8zztSyOpvLGY0ELbEYWbFeyZMF7COjuBs1a5nM2Gvza4xdlPacowM1qioq0ZTTnEAbiDZzMJ7wSsUKOCZDu/oA0msyM7kobYDqPftinItXJqdnqauDjNwdRrapXsMEn51bjxtK2rsfuF0+//M/LY5WVM9lspFTq7K5eE1mL0zL6OlV2Vi0ySYQMoPiP40y3RHAHhrg7AK2W4BhAQC7Qug6c1pVsWXWORvXV61cwdEGVNI1zoUC2cZ1UlVsWa2rGYUKczU310/TRbVUx6K6gs0r2cOsRWXNEed6eAMuGdjZheVrGFCZlOVrq9QYYO4PixcAvLywIPOo1DeTReN9VQ3ujaraF8Uwr3cwzmKRKFbTMYljDZ3P09iiDRo0MKg6Wg9EVyI3tsdGvjBzSNXdFYCurhPaZOPEF7umSsdm1vhZGItsP2N+M75uqHVVI13OOgBhYfnI3buYY2U5+colFOC8B+uwnTVCI7ZZXQy3BZ2DNsa6hZoWANGbcegzwaVB5vDQrn6pA5aHyLD9kU/fKu091FlNwjnHkfOT8tJLS1ihJ2DKKH9r1Im6VSDDOkfasNtViJ8H8KldepCmiOHduyRCY0cOG/Kh3h3y4isX5c8fOytTNDeUUXc2OQZdR7caVN5Qv24rcf8me/0b1+d3cMy//pR3adh51/vx998n3u2d3n1j6D0egzpm6JyjGaSKTbWu4TZcDuyssTVVwNpptmKsNmgc6rAUJcpacEd/RE58sUvu+dRx8fajbnapip97dC0iiemGPP6Xp+WJbz0vCTKmQ1hy9/dFuQcU+Z6gjTFcA2XCKI7VHaPCOFKLfr1na3A22NjIsi2Rb66jVnPcfeRAO2mosdI40aDpIOArSd+gX3besYNGhj3yxEuX5duPnqNRgTz4UMQYGwmaIGjoSh07dvxf/f7Xn/+d9/l1yHyZWQGzAmYFzAqYFTArYFbArIBZgZuqgAlvb6pM5pPMCpgVMCtgVsCsgFkBswJmBT5oBdjMdp288Cenj+4fOOC0L7Aln5ZmZkkmn8XK9vFRsRWjhiVlCnvLVThtrm43oFCdjVhVOYFxjIxBfRj2i0buKspFxahsDpOSSdYtilEslPMABBXXlFHhHfrIUfmxn/0JueWuIdR2QJb6FGpOMjrJuLWjiIN+yPLj5+SJPzgtrz+9LJOOiGStVSlg1ZgDNJY5HkcNiALcqEFbGkAfhQK6IYwEkv/WDFi1UN6q0A8P3uqb64ds2U6+38f3bKD17RwoSKltb8gjQ91hSaXWUINiB+sLSzpbMuxq/1/23jtI0vs+8/t2zj3dk9POziYAi8UCi0wIFAiSYJQYQDGIJ+vqRPuuzsUqXfnuZJdcZRdVZf9hn30uXfnOpROtO51PiTqSoMQogggkiJwWi81hdnKe7p7O2Z/n1zPEAsKSIESKhPQ2OJzZmel+3/f7C737fr7P88jFWBbKDdSyUjfFsH/Vte5Cil2AIfAqy9TX5vcKugSAHXVukEtROTE+YNNTw7xA00rYuVaxT3XqNZcbK2UW8AnlpGxYUymsbrnRXgLWSbWrr/URADAp6zaJMtPlGpI9mgfk5AtVK2J520LFGCZr1x/G1jfVtIGBgE0nUMy2Yra0ULWFhRLQUmrZEEANYI+SsImyViraGK/f5FzVIFDlejTnnApS1t0AwwBGv3KEHuTmf5zXBN0yT7H95blBoGSrDSRg8kUBP1kAcqafWhawrUWNG6OJoI6dZwFgtg5o9WFD29/fj2UtGbXDKEnJXvV3UBtj83tgaj8gsm7HT8/a6XPn3O/6gXvJVB/jA9iS+hxgJ0CmXFhBCyk3ZT89BFSVhej4JHbT2ZjNrCyiKg/arXfeabVCzs6emAN2ly2RUjNEg9kcsMlD43bDsWtQO2KZzLl2tkM29/KKPf7wcXt+Nmy/8PYR+8f/4iOWmNhjs18/af/H//zndmIJq1MsS5s+QCmwJYnaOAt0ywLYBSC71KKQrwPNe0ClDbzpUqcWAK7C3Eoxftl01Ab6yAYmjzSIhbbseduo6CtkwOaRGudoIOhCZlJAwpjyk4GcRbJoS9gSB0PkJvO9WmnN9o/F7d3vuJX5NU7W6rY9/tTzNncJm90KntPUrY3KehhL4xLNISvzq4xrG0tk5uL0BGrVpC0tLVkeODNCRvDg4LBdnplxwDYBIJWyP5PNcL5kOTMXl5cWLQ7gu+cjv2RH3naHpVBphqm53wfYXV6wS8+ft8un1u3y5TVbzBVtOY+aNoiKkHNvtOoA57CBiGlW6Fki11mDyuUMoIqNA03bbaytSwBLwGScORpEEZ5OA0jZH6UsLGytOTvodJqmF5pWSqWaJWmqCDH2At4FztEP+NwzNWGxfmBpPm8l5mAL9fBQut+u3b/PNrc27fxikaxjbIrLfs6LfTSJgjpUsRr7XJlsYkHJKHAyBcx2VvEofFu8vuaY5ps+tB61fgW4WYmAWu2NADJU9NqftX8a4E7NGnFep8O6K5EL3A8sFVtrYn2bQigrtWuW7y0ubNr87CZQl7UoS24aLHzAa2XqNqkH3uGog6kXqsoCtsl5rktrYXrfhHVqWCEHqnb90Um7/oYx1hXrk6f0Ad9mLm7Y008etyXU2yEseMNkC+u5WueyjZazQBX4XGUv2Cbbd3zPHrv96D5spwHvXPfc3Kb91bMz9tJSx1awHfcxJrsWwFfu+W8O3v6YcPRNbv5vHt7+eAd00BQwqh1d4D3Mfuzj/Vx2GgVZrLNnp8gbH+5W7G0HYnbP20bsQ/e/y+Lv3YddNo0LfvYVXAfq+Zg9/Ren7At//IgtrGxbiiadeDgBbEfNzXuAtYtk1tPUwZuUmpFkna73IGWoN6QEp6HAZanLRloxCFi2h9h7QvEadvQ0h+V5b6cRYvqatB25YwLL85QtbQbs8cfO2BPPXsb63G+TZD03WiUrVkqdQ9ccObfv5oN3fu5zf+Rl2/54U8L7ba8CXgW8CngV8CrgVcCrgFeBN1EBD96+iaJ5T/Eq4FXAq4BXAa8CXgW8CngVeHMV4CZ3oNNZ+SebuXP/pta6GJwYAcmSTVi5cNqeeuDbtnauRqamzzaqQIpwhtu+wIDWNkCMHMw2ylCpu6SS5Iasc+cVRATadrBQ1Ndd2duiDPMD2gQNtzbrtgKQyY7usXd/6L32qf/qoza+bw83cmf55aI1Atys913GehVVGdyl9Ccn7IHffdAenQVqAHs2+wYsj6ISk1iLctPX30lwDNSV2DpLeOoHagpZyOZ0VxD7VoG3GsEGIC3arNrh4ajddDBjS8vKeQXEkOvXwZLa3QAHXraBJvoaZGERwGJPCdcDtYI3kQgwEcij7NsrrZn1tQBPHZipcZN17Z7JIQfBqmRnCuZGsKzU4LWcspVzklWqU9gBe4CAgiGCt3rsgucoULZfajmUjB3ASrUM0AKIllDTFqtAd27eBwBFMaxjo2QhplGfyg7TujGAIOO6WXPZtbBowBAZy3wtMIXXpoNVAacYFjxjvul7wKpkEvUwgy7QJpAcigC0gLlS6UpZFgRgRbCFhfMCDCvA76JimYF+KeAWts+A3OmRGLARBXCtamdOXbDN9W1gXcomhkdsArDYh63x5FjWDuwdRQkWtVMnXrYXzp9D8VmmVlE+A2dR6iqfFB4OtG0BkLlO1IwCuLIPDqMMnhgmRzQbtbG945YAjl48ixr0hTO2d2LaMkODNnsZa2Hscvcd6gNURuzZ779oy6WYHTh2BAvbAeBGmxzR/XxO2KNf+jP73/7leRu9OWQf/o3b7AMfuNcqC037f377D+w735uxdrSP7F7ZSWOqmwxYAoA7iNVxItXYgbc1B2Glpm4Bx7oOxPmAs6jf0lngSdGOHEjb9Qf6GKMMa7ZmG5sNsk1pwkAdWeaaZKcrYBdAsaes4hLK+rUt7EuVkwskzJCZemi6zz7+sV+0I8cO46kcs8e+8S37iz/F7neVvOtQGiVq0iYPjPI6beyXN22bjN/iNgCIOX3bHTcD+JP2/ce/x/iHyViedCA3twX0LJNHS27tNQcmURUDb5mzUo4ubRRttcA86BtC5T9qR45gM3xoECUnij5s2lvYUW+t57Cxxgb7staVH+UezQU0GESBwSkgd/9AmrEEw2K3XcK6GddelwmbTgRQDneoA80rAKduoGk3HbvW7nzbIeZT3C6wXy7MzdDAwvwOxC2HBXC3hQIWG+4OY+GycgFWLDnbInd3m7HOphNYFRexCO6zm45ej4I8YmeOn7bZ+S0snmt2eYV6AmgTqGPjzC9B2CaQXHO9IzWtGmRQoevPWg967OaC9wAu100ONq0OLgtXynW3J7OO9Fn2ylLaN6lfiP17EOVwTLm2NPFsbRZds8bBA/toTojY+uayNTeC7DU4KtAs00SlHCIo2e+LorpmvWH33gY2g4idIljrKZ1OYm/N3OXaA6E2jQt9rnHBF6wD4MZt73jUzpyet9MncH2YK1g80s91JGgOKNgmELdGw4Zs0OW6sIHaNo019nXk9Y5R77lzp9nDjPelhD1/uWRnFrfMj0NBCKtf5YFfmY3uwVvH5HsNVk6djL0+Y99ukzfsi1uNNTDF924ZaNv7b+m39370Rsu89zrzjaXYiweYa2X2k64df/qcPfbAKXv+G5fIKK/Y6L5Rl3seR0lfBv53aGKIyPqcThoJn/U+03OAQOnNZ6aqs+92dtu8nt6nQ5GQ+5k1l8nxZu3Fknb01r02fnjQZmiyePTxczZ/ss37wxbvHRnXDLFVzdt6Yat1/8fv/+/vvPdT/+aTn/xk743Ke3gV8CrgVcCrgFcBrwJeBbwKeBX4KVfAg7c/5QJ7L+9VwKuAVwGvAl4FvAp4FfAq8NcrsLk5e/3LFx7//PBw4y4EU+RCcgN+86LNPvq0nX+RTNyzgIQq2ZPYElew8m0L+KCqbaFOawNMldmoG8ROcSMVH8AvyM1iKTUbAIeachy5sQ5R43lhZ1+6ga3uxPQ++/Xf+Ed230fu4cZsDmA4h0KNLETMTX3cDEZLac0n5+yZL33fvvH1c9yk71gOdd8mWbDbKIm6UagBNqZtQWSOA6twH3WOLYC3+3gjAPfHt03m1d+g8va1x9+FnleOhH6nSXZmtFG0GyYidvv1WVtfXbSV5Q65j+RmAuJUY4HNDtcmoCq/ZL/qILC5k/8raKsPlzfI+PRygV+xE1UmbgX1o7I0lc06TK6pbCq3uQEf42Z6DCgqQXUT6C5VMffgOQYqQmCQbFP1/GoVqsVDGbw671QiaMMjwBfgTxcln0/Ws0VUeCjxcgUpMwFOTvnXYW6hUIyFLNEvX+cwoFfHku2wbvADFOVd67xZscKWyg4YEAYKhDm3MOMsiBWWNSx/bgHGKox7FVhUD6YdcBI8qmN7CxpwFtM+nq95WqlgG8q8pCwOGI6O9ttN+8igzVBz1IQba+uINNcAdyh0nU3rJB97sOkdtEnyVBv1LVTC58FTQLdywL770FmbOb8FSEw5kNxFMQvipA7DgKsE155zqsw9eybtwDUpG5katTSWuZTScvMbdvn4BVu4MG9FlK1bWxELJcJ2/Y3Ddvsth+zx7zxt33r0ApHTqFMnxyyWidg1103aOLD58Ucftsf+JG82TE7uXp8duWnabkAVPP/8GXvkoUu2lpNqs0WdyTNlXJgKKD5HbWpPmGswW8PmtEzGbpe1GqQhIsRaUubrzDJzAHvpg9NZ+9SHbrV3/cJ+K2FLfPr0jF08t0Z9pH5Gac368/McC1aB4h3bLDUtX0P9CASS9aoyZYeGUkzNou0nO3jffkD42Ii9+OILNnOmhM0yltuAIynIs8NxrIRHHERenOcY68BU7JX3TAHpxsgAxna3TBBsBqWm1IGFfBHV9DYKULKHJ/ttFFvhFIrrLLatG1tk4M4XbHGtZGGU3y3mfI35kQIY7j8wbEcOjQEi4za7sGGnTl4AYDdQzEqFLIUgdUh0gZVj5HJnUbYGgMnbNo9SF5ppKWD0wOA4KtoG4KphFy7N2h72rre9bR/g9RrWBNbW6yvUh/0PG+v1NXKIc7KErlgSFXOQOdjGCvn8uUW7iMq8w58HB/uZkzTC4DhwAEg6Nj5syeqG5Vg3Mws5O3Npw5aBxTXmYxLr62i81wAjy3RlPNeZ9wLdAdakQNnuGtc60vqPcA2RGBb2XbJjWQ8t1rPsniPA/CjKZ40/3t6uMSLJPhBhfe/dO2l9YzWbOUcO9ekF6hy2W26/xkbGgbLMj3K+wBzZBuKXeQ7yXODt5sa2Ldd6e4rGSRnUecapzRwc4hpT1FzrUmrdbH/UhscSNkpDxPX7aKywGMdZtBMvXOYcAzR/jNgq0G5+dZ2aNmg4SKE4Zt5xjn7eO4aA6IeB9q0yduysr1ZwyE7Pl+2ZM0sY/LP38zvak66Et699D/iB08EP90b+W/lrwk9SebsLqa+8XpcT794LfRaliwUhLPsUEJ/5EqJBoYnLwq2Jjt3Fe82979tnN3/oBgsdHKRRS006CcwYkuTLztmTT5ywxx580VbP8x7RSrN3km3L3CqWt5gHIZeXW2MONGju8KNMdw0Geu8RpN2JBGjRcNRWQwMLKs78TMRpCKMRJ4/9eIpmsH0HB+zonftt743X2NdxF/jK187ZwjzuCzRLpNhf2ap4H6na0TtueW6rUfyNr3zluRN/K4PkHcSrgFcBrwJeBbwKeBXwKuBVwKvATgU8eOtNBa8CXgW8CngV8CrgVcCrgFeBn0kFsCmNR6O1z5w99/jvNjsL/jvuPGLB1mnLnZHahizcs5sACR/5tcAw1HCY0Tp7V4HaqtSZ3BjWTXqSSwGwvRu6uoEv5OgDMEYAblWgbNgPcO3wNexhIy8Fb8dufOc77ROf+ZjdesMgz8thCZznZi0Wmr4V4NaApVHJ5R570V760rP2xS+dtYVazNahcCtJVLdk7FWlJpPmF4vGMLASfNGTAb/O42og96cNb6/MXHwtvO2pY9E1Yx8dRdl2/VTE7kYF1djesosnCwAvMgszsieNuPxRWDn1JvPWKZpfUdf2btbD1YAYAjhSpgrsCGZIjSeQq3zMKkCkB13jqCSxvNzJsFR2pz+kvEiBb4ATqihZXwreChKJZO2CEd2gr6Bo1TgPDWRQSvZxTJSAyt9kLCol4O0WQBDFohsfVFNd3cgHIiklM4RLq1OAKRuRG/sCX4KdDjj7sPWUrljP4yOC+k55tjHZIAOHy8ju6i53uQezK1DJAnOqBlSuKWNXoIAPAYR2RyrEGM0DqDS5/mqtyPxoAORiNo4tcprPA/1Ji3MMKobisgJQWEcpa3brLUfs6LFpm5hEBXsdczPK9W8G7fLJWXvpuUW7dGYT/gUUYf7XgO4N3zYq0XHgxhAwnLxbXlBZqNcd3W/TQAn/MHMfWCfL0trpOXvk6w/bDKrWZiOLfXAVWNW0oyhGGyU/Kt9ZuzS3hCo2wc9QI1NXZSAngGwxVId1gHY3CvQmW/Ztd15n2b62s6B97tlZK6BwDwcywG2uFyX3/mv32Q3X96FcLQOgtwCgWEELhg0PApv7UKCu2Jnz64C5Fha+o/aBdx61KdTCxdI6+cYV+iMiqGO3GFOsskNxYDe5tdgwF0ttWwbGCuCuA28b2LDGQ2S4otasNAow+Dq1TVgfytsuY1vJt4Gz5M4WgKYoJCNA8/3XTNgYqszVtU1bXarY6nIe6ByzsYk0au64ldYLO00CNAQA5huMfTrd59SwN2Ltu2fvMFbXqEDZDy7PAYA5nxFDDQhQPj+3DghdA/RHAchjluL3ioaFMQtofX4ZoKmmB9kcM29DVbv28JQduWHahpnPjUrNjr9w1lZX1sgmTmH7i8oWdblynE8DNudmC9SiajfeeIgxH3ANDBkplTdy9vLxk1j9hrD/DdghXR/wenU+Z9999Dlb3wCWprLASLKjsRWeX1zA8jdgR4/eYPce7o2ZbJLPXVrFnnsJ9T1qW5wMwii/tcf5abpwlrSyoFVTBj0KaqhwykrXsLGz3sk8zmSxpbWUFdlnWyito6xtfwC4yboIsm4T5BYnUU5K2F4tF+2uX7jDbrx7r738/Ip99+EXyZtdtne99xa75Y69WNqWbWVlBXU2z+nDPj2SAqA27MyZ83ZypkxO8RIqdsaasVGjRCEH4GV9hYHFyuZVFvfwSIos3Ruo8zTZ6OvM6TqW6Ut2+uScnT21QuNHBjtc3mNo9vADuJvKSdU1cs1qwBii6eMITRUsV+yc563WAh5T5+eAt6eB8VHZve84ELxeg8yVbwdvpKHnp/1G/JOAt6+1iN49Z31fe7UeqkWe5pJIm32ug2tBedtGcLq4bV/MfvkDh+3Wf/gOix9IWj1edUrtWHePdVDzf+fhx+zRh5+liYh9maxvAdQ4iv4YgF7OCLJiD9DIoT1bNt+uCYf/2sxfvS/IrUHZ2r1zYGywyU/yHpPCcbxW28ZSv2D9EyN2Mw0cN77tWmsSjfCfv/yUPfjgPM1iUUszP2v8XUDvP41mozO178Bvffqjv/LvP/nZz/WsH7yHVwGvAl4FvAp4FfAq4FXAq4BXgb/FCnjw9m+x2N6hvAp4FfAq4FXAq4BXAa8CXgX+egU2l2ev/8IDn/+3d9x9+ztuuqHtC3TJQV08bTPPvWAvP37SLpzaAAxlAXXkLPL0CgCkigq0hIpHOaxIJZ0gtXcTV4AO1Q+WuYIrVTJdYQcWhLoF2vweKqD1fM62SljyDg/b299/p3344x+wA/snAXqo3sjaK/qwNRX0JefOUHLOffesPfrFJ+3hRxZsIQ/wBL6VE2nbVE4q3oxBnwAFyj6XuycQqXP40SpcMEFPSLvzuNrN/Vd9/w0qb3/UPNuFt1Il6wb5SH/TPvHhIygIC/b8g+dRCGKBjHVukIxNSTdlOqlaB7Ax7XAz3ClvHfyUtErKO8FbWbb2wK5ArqxVBW4FXWU1rIegaITfjUX5jG0rP0SxWHWgM4xyU+renkWyFJp+bsb3XsvlbfK7AkX6meySEyhHA2QTB1R/FK8V7FQLeYBeHUAL+O0Cj+GuQCJUu8DIbpxjCvJzg18wyS/oItjKK7ZEpAQfBG4BNwK48pwNAG+lyq1wXgWyPis12SZj/QoFaQC4BBH0oWxPDaauvYNaXCJDJrKDCbJRVlOBE95hF6pqxqNhG8ykbHw4A6hsYxu7grKxAoxL2uieATt03YjddfcRGxyJW/ECOcznLnNuEdvOVbAVBanpAIJu5LdKrXjg4JRTGs7OXXJZk8kMCt4j+214ethCMfbJG6gAACAASURBVGAWTQ719aLNnZ+1x567bBsAujBZkQLLaVSkk3sOAi9Ktri0ZqvAyCJK2QZgFZpl/WTKBv2blu6bAA73AYxb5LcWbP91A3bHXddYu9qypx46Y8efm7dCGViKxbFUv0cPZxmnftRsG05N2+YcBJn3cE7RhJRzhsp7jXNr2HB/3CZRCYcyFZuaHrWbb7kJlV7dLp+dtbmZVaAnttTAmGK5DozcRi2KzTBW2eVyg3xexgqo3PCTuQu8G0PhnAU8DmD/2yZvtVhEsQsQLpXKKFllUx1G2TzqGi6W5vO2tgKsBQwlkn7UqAMo+4Iok3NO2RnH0jsEOOooy1kKPtSoMRR8A4MofaW0rWpeAyzrAQdSu9DzmZll1JxlYKoaCEKWxkZ53wh2sJUc8485wtgtra5hiwyYRh2eRomtzN1EIsV+YvwMNWyzAhyPA43J80Slu7KYwxoZpTW1TWMdO0DG7hT24wKiS0vLVsH+OZhMYEWcQFU7aUnW3trSpl08v+TAfYB1rOaLPGtkZmEZCElDA3vkvTfutaM3HQJeB2xxeYV6FGxlqWhnL2EVS40FfNWw0JQCnQoo2zbKPBNIE6DTGtae59Y86vJEmjXTTluZJooOitQImcyTkwM2gdpeanX1Y6RTsj/Wuiyhkt5nk4DVlcWSvfDcGXJlL6MaH7UD2E9P7d3nVOXKd9ay30aBfO7cvJ04cdoqxagtrcy6zGBlkXfaIZTaRfNHUB2zfrXWWig9w5Gu3Xr7EfvwRz5g05MBlNs0DJRXWG8Fu3Amb09//7KdpUkoiH2yrqeOMti5C3DdDQ6aYW+Z3oPielDq4yrnnbBNROhPvTRnLyuTN8xa37n+vy/wVte5e82vtYv+gWW09lTeOqLrZJyzXx7bE7P3vH/C3vmpY5a6ZtJ8xBg0yLv1+zJW26ra/LNz9u0/+abNrPHez7yLRTM77ykMpGILmEu8effALeuwLvtuLNPV6BPCSl2q8BYuCgHGLZNJuwYjNYEEaUTpY44kUNyar2IDU/12+LYj1j88YKcvLtjDT5+3p59d5jVozmBtEw5AU0W3O73/uscDkfBn/+A/I8n1Hl4FvAp4FfAq4FXAq4BXAa8CXgV+RhXw4O3PqPDeYb0KeBXwKuBVwKuAVwGvAl4FXl2B4vr87+RqJ38z2ZfPpGIoYf3LVr+0aKf+6mU79fSsrWz2clejiT4AUdcKJUAdAKvJDfcO9rhBgUUAWkuAE4gSAt5VUYoGgEAxvhXlpnMD4NoFyIEzbA1b1hw2mqP7x+x9H3u7feDD91s7NWKZ9oNwOKlSReDIZyTf1rZX7dIfPWIPfr5gT84v2izqyhyAZLNRcbmp4ZDyeDkXzk9K1ICDt/qrdi8X9kpKq9PraUp71s+v97iqSusnBG91XgKvUaBzHcDlR3X8nneP2h3Y9q48v2FnXt6wLWxqdxWxQTJVG8C3V+CtYFbPonIn2NJZWCubOAwoUlZtAOhaJqtQqijlsQqmwzKd4lXgNMj3gtTJB+CJYkub4KOK3Wo+nwf0ATiBNmKqTtDMh1StAvN6BAHKcewzZT8c4YY+uAV4S+YtFrhdbvI3IaYN5eiizKyjyOWePEBXiliOB9wMOKtkqg+Z0n81B2xlmywdGJCKc2szrxpAgg7nuA3MzAMLq40AyizlHJN/rDBFWYTq9BSAvBN6LNjV6gC+AoB90SqBbn5Wr1OfAEa/XFQX6JDGZjaFWjESxZZZjtEN5irzVdA6liAbeC/QaE/WhpMcg0MFBJOF0Dj3EMQ9CXBqsQ7y+Q3bf3CPXXfdQeAy4O0s6+UsYAQF4oGj0zaODXMcSCiV+NzleXv6mXnbZu6Hu7JaLllV2ZEAWp2vVGsV7EgF7FtV6sZ49AkKYgXcbEYBfKheiyVrogAdmcrau941Ti7oiF18Cej/xIKdvwh4xBI7MzboGgIG+0cBfGmbBWiub2wAmiOA0xEbRFmqPOELp85wXV3rS2XI/J2w0GgBK90he8d9t7uxnz1x3uZncvxu1Jpl1HY0bhQAlRUgcQMgn8fytogd+jbrMI+yLgUEljL2KMrfqnIxuRYpwMdRwUawX7506aLlybNMkPsaCJB3CjjqspYFI5solGX9G+/rMH/jjGnQ+jODzPkAubBz5ASvsNcAgqhHBAvtqKy0UWtWlbnK2PZjfT02Rm70yrJdxip5kUxddiUbpnZj/UH75XtvIw+XhgYg4OnzZ+3y+QaW0qiSgcttFOEhYGo8iSqZ+b+MklTzMJvqY60w/4CNPjWgsPf5gFEh1sxgv9TFQHbW7+jgsCExZH7TTNCULzjKacYuhA38CGpiwrqdSrlEE8LcygYOBAL0NZtOZ2x8Tx9W3qwTGgFSUV4HteJTz8/bSzMbQDKyhpk7PXk9sx5YGxM+c/C21yijBhapXAVKMwN8D5vb7fWaJYGqN9+03w5jv+1vFcnpPS/Ju42R79zfD8ytlBjLbRoBkqxdcoiXN9lDsa0lrzZORvX4gcPs9TFbWVsmLxiDcNaglNey0m4x/lXOtwnkFgAXpJOCugGo9jl3AOV1szezjw8N92GLPYmVtc9uue2A3XTXfix4w/bCw+fsP/7+g3bq5VX2EpoStK44ZwcgGdc6gHsgjLUyNr+peN36gPbJvkEaKMy+//xle3E7CLyVKrnXsPOjHm9V5a32ed9Ol5G+jvC+12Htqhmjt/8r2ls/Uf9LryEGf2KbZCyuZU584o59dt8nb7L4fUPWGd0mYiCB2wNWybWELRxfte9953n2pFPEI7AnYtcfpeZqaNF7Rpsx6MrNgdeVcr7DeLIgnVpc8Qn6PpuRy2CXzX6ULPWO8uidKlzKW9TeQN1BGjKmpobs8B3X2jrWy1994py9fHKTxg2aU/r7uSYaUgDElWJz+7obr/t3n//iU7/9o8bT+7lXAa8CXgW8CngV8CrgVcCrgFeBn3YFPHj7066w9/peBbwKeBXwKuBVwKuAVwGvAm+4AtVcde9D33ngy8mh7WN3372He7Az3PjP2dlHvmOXvzxrFy8rozKLhWvEyqGc+bJYIdYAct0YfELhs9zslSKUI8rytw587fgAT1gdBwBSYcGBRplcSixdsS4tYL1aqQVQ8TVQBY7ZP/vnv2k3/9KNgLkCoGaNG8DkbfbMbflYNd+pZ+zM51+2h75wwZ5HnXpGijUyJrtVMvKAbpwsIANwBzwJAl2kFpJKU2q73u1tbnTzbZkuSx3kAOLrPH6y8Ja6ACxfeez8E4BPsSqAG/gSQN00MRm2+95xGHtXMkdR7K03yCHk/AS/wijMpG4VselwEz3ADXSncENV2kQ5KWVtCzgYbEQtlQF0kBnYqqLelQ2yv2QRrGJDjAH6U3fFUu8KeegjDjxLAGKD3OgX0CmhsAsB1uJJlFAoa18pUa+GUjgnQsBGskejqG+dTSrHb5SwERYIw26z6UNpCHxrYG+sjM+QNR3gaTI3WtS9wWv4gQRdgLK0t90AsGwbwA+g9PtR+nHsnK/G3JAdMzf1a1yfgAHAAv0xZ426W59e96Gr0vj2hncXOPcgR8NZNEs5FqLBIAEYTgY7lqSe2Ti1ExhplalZ2QIpn40AOvdPJAETYWti7VorV5hLPRvR/fumUXsCdsmCHJros+nrDnGNMTvz2DP21a/NkaGas+l9kzYIvGojP290UadRh+0NQQvAF2OV26xh07sJjGvbnvF+bG2jQMQQFcEaGqWkPpIoPe+5BdWtP2pPoYQ/RR5ttZ2wcjcJEEvZjYeytmdo2NYvLaOevIBqFTF8ZIi1h6p3AJg6NcI8qAFAl21zs+TUrePjKFq5/rmFGTd+snoeGMg6WCNov3d6CNWm3+WMVos0ZwBqatgxQzktBuyrs3bLWPPmcsCgusB4GzUp4B0ol0HN3I1wnTVl7cryOGl7Jsj/jcWwT153NYyzf/iZg5rXUYCyEHyhUECtx1yNp1x2toC7m6GM4cbmBjbLeVS5/ahu+3eU9TRqAC8FCjuouwV1g5GYrW7R+JDj2Mxl5XCPkKPaPxa3X3jXrdanvGfm3sLyql2+uI097LrLcIXLY0muXFjlBzex5gWQc12dNufp5mid2vRynxMcIwrZDnC9EY6fBlglaXxoxn00FzBXsfLWOpMKVer3QcYvwlxXbnUN6NpmTyoUi7a6vm4DeUHOlqVQKY+Mj7hs6RrAtoC1dm6jCYDO03DARGeeqpfFz9rxAZpVGvWnCCRL/SrL4SDZ4wP9YxxTyuJLWJvH7J577kQ9O2gL52bt/PmXbHg0YsduPsp4j9n506soaRdts7xp/ViUxwHDfYxVnlr7AHlRMn8LxbLN0SwjJ1yXYyubdVfztLNQDzCHtD8pd7aMDXNFNvoud3tHsQ94D6IWFmwO+bPkOA/ZreScZjNxe+nEWXvisVO2uZyjkSJGw0TC1a+rvFteMwjs7wD+olizJ6lBhLkyMrnX1mgGeer4GZvdpvECJwGpkXdtpF+7HVwJdn8e4O0bfiO+8t2C/SaE9XGb97Y2zSdtKarZA6Pskwm25yJAdY3uKCltk1h/76367BDg9VeuD9idn7nDRj960PwD/BA77W5nlKkTs82LZ+zb33jKnnj0hFVRoGs/60Nl3qix9ypPXu/lguhqCGI9qNFoFw4L2MoYwacwb34nzvuLGmb8rONEjBxy9msfSnje1G0whoX7sbgdu+coh99vX/72rP3lQ6foxSowX9nv2euiAvAMDs0GL994ZN/9/8sfPnTxzdTJe45XAa8CXgW8CngV8CrgVcCrgFeBn3QFPHj7k66o93peBbwKeBXwKuBVwKuAVwGvAn+jCnzhC18IvO9dd/6D0+ef/E/Dg0UAlCjBujUWL9pF4NET33rZcqs+7s0myGUcs5of9Zyv6TIZpZZqSInL3V1BjzZQssmd3XrL75Sdfqw0W0A+QZsusMGPOgeO5tRvyk1Ututd99xmn/mnn7Wx67FSRv1basyRmZfhpjVKRB+5omTE1k6esSd//2F78IFZm19J2ck+8jWRlTbJuizKShmYEUHtFpARIxBRNsO7ELKnxwUL6XtXefzk4e0rx9p9bX1OhGPYmYLqyPUczHbtGHa9Vtqy3Pq2bVZRzyq7FqgiwWtLhaKmQWW/ykZVIIfrlFpNkbWCt9lgFnVlyeqVAjfcI5Ya4PVibcBKDzo2BUBRbTVlr7xTB9JhAWi8LkyoASwpF2scBhUiSjcHb3n0cnVR1Yka8QdQL7md1JGPaAQIKntjrqHGDftKCVW2LLUhywFnh4zdLUrVUCwF5KtzvWQnAwP8mgPAIJ2T1NNxAHMEkCx1ZZljbJEJW6mCzXjdpqyRmSuSwHb1wTnJevn1H7tX1vvprp2qw9ZYDuvElZsra2ZB2ySZjkll1fbFLAVgbKEi7aCClRVwdpSM2D5AFJCqTmhzabtIEwI5r8Cm6b17UDVO2ejeUYBlyqkMl8msvXjqgp0700Alu+Qge5trbACwY1hNDw4OWB9KxWXg4dYm1uCMf5Npnc9vWxJoGXTQCtBOLqmuolCkiQE4/+779trtt95mcxdn7ZlnTgBwFyxX9tn4RD/2z367+7ZbULlW7dmnT9u586vMjyQghnHk2q47fMCyAM9TZ87xsQyo99sooHhwaBDoRqYsHxFspAXulEudz62TxRuy4cEsVs5YVQPLxHLUjBEFXAr0tBnfBUE9miSi2J12Ud2XmcdqRGgy3uEkucDMpSYqUkHaDvuCjzk3kM2glC0DAOs2gpWxrrXMnwX/ZG0ta+5EfBTbVgDT5iZwGG0+KvKI8pt5fgrAJBisOSyb8DjgtIVyuY4qW98rUwOBUz2YRm7dp7NJS1H7CI0GPuZkq0FDAMrRMEriKrBLyvc2G49yWsNcX4j5XA/kUQVj9VxpA9NR2DK2DaB+kWzhEPnfEVn7ohSNs99kXYY0SlFfHviqDGrWK2Sq0WEtVfPUgsYV1q1yPIPAb9kM95GBGyWXuZoucT5VGyNbd7Q/bSs0boRo9JA6vMw5Li437eyFvJUbarzgNQBdCGMdsFS+NVfpVrFaMWRxniYnO8ZYltljE9iUD/G6MRTKAeC7L9iwm44dsmtRiK8sr9vTT5xECb1k+eq2XX/tdXY7c0hr4tSJE6iJq1hOA6Spy3ahSK3D1FJ1q9IcsMV86XdKSe2hUkYL+Ak8V5kPPqBrlD1L+4Vr5JFK1H1Ibc18aqzzuyVnrR/09zmlaEiNNM7pvmcJ73g149vVMdRQQFNAiLHp4rCwzv40u5KztXJPoS/r4Ctt8q/cE/4uwFs1MXSZO3JLkBq8RYZ4gEYlrYcC9uQhqO1wPmijjM1IpGC33hSyj33qLtv/8TvMP5awWnebMYrTrDFhheW2fecrf2Xf/uaDtr5cBdoPM4dTbrzkitBh/WqsVLfdD63JluCtMu133jP1vqT3dx/vub4mc057Fk0EMT4CbGh5GijUJHLj3dfYkWPX26XFdfv8H37THv3+pg2NjJgvLOtl9ifmysjImN187JZ/cuNK7Q8++ed/fmWX09/o7zHek70KeBXwKuBVwKuAVwGvAl4FvAr8TSvgwdu/aQW953sV8CrgVcCrgFcBrwJeBbwK/FQqgLJqMhTY+vfV1rkPVBoXgVsLRIaWLHfytL304Mv29IMrVlwbstRI2vwAIVxUrcSNW6mnGlK/cmO3DUBtIn0VgNPN+jA39CvFbdQ2QBflkCrHEsVcPJ62UpE/AzfmVgEHobi97/732Qd/9R6bPghEQvkmFZ6/ixKYzEcfSkJfoW3b3z9rD/2Xr9pL36rZS2tV20BZNwfoqWFf6u+QwSi1GIojbkU7NZgeYgSILVFyKvO299dxQYYrMxN/WvDWZbJyI9wdS0o6VI9doGUb5SK8zG46NGxDkYZtbaxhq9rLmXXKP1lCo16LApKGEuRwSuGmG+2ce5w/R6it4O4IGaH92bblN5ZR35Utnh23FhByC5VcC5pV1414gRTl5u5Q7AgwM0IGrs+pllF8opwKYOcsYNIV7OSh8xXAlMLPrxBZlLZ6DYHXMBLY0WzaUkCvJiBuY6Nia/ky8wFwicowyjxI8VqyBtY1SCXc5ByUU4viipfCZpOb/xmsciNAwCJWu3nA1Srnod/Xtcqq04/KzuUa75y3333x1x+7TtK74/rK2DLGzJ1deCs9dxKrzz7OO4lSdBSlYppzrKEgLAEBm1LmZrBOzihbVFalqMoFITVrqaNA5MhI1vxxIDXnFgMk1sl5XJpdsNkLZWxl6xZPk/+ovGDWgHJDw3zdh810obiJUhQ74fFxB7hnLs479XlNsIprFLyNMpZSakq9vOdwn91z1y02NZq10y+esKeeOwFoHOL5Ulq2bS9ZkuP8bGFhxV568ZItk5tq5Yizrs0Mpm0M5Wt+u2wXL8wasbWoHMmYRO0pRfgGME6ZsxEgXyRElizDK+iX6QO2VyvkL+eAkFUHmtWAIciPh3DP5ppatGnIKCrveLvJ+TPHkGmOjA1zPdvA0d74SDUueCuY3ZH9N/CmD6iqxzZAXMBIgDPIRxSFZpzjtICjUtzquTHmhvKVa/WSg0zJlM6DmjOvBH+3UQJrPUv9mXT7iayKUZJTzxrwO4RaNcYY1op1rgnrd/K7R1FTuzxo8jqbADGBSIHVKOrndrDMGNEkQu9CSMdmT3FKaHJvQ85+HFUurxtl/gwD5PuzWTJmNwDONeZ/2dnJxljQAfy45ZqcYt3WyQhdJxNaebwlAPLg0IgFgGsJ1IfZdMSGgfCT4yip1bTSqdq5l87Y0hz72otrtrBCfXE4aHMeEa4liUpV4LalOSnlsfYU1OuxZMeB7yAgmoo7lWaMWmaH+oFmWeYrsJQxn52Zt2VyfPMFzdMa+b0TqLj3U4cac2jO7dOal1r3JazXI4BTNV6UAKeC/YEge5CaQJg3GgepcQXgSzXAK3BfimOtO2Vu98ZWNsgJ+ju0D9WcajhMraXaVWZ1DYUvv0JGMzCScaa61Fj53SiOUWnXaUxZ3y7ZBu8RJa0llP1smTuW6QDEnX38tbvB3wV4i9gWhS0uBqohdW7RCBOIhWiSqlkX1WyWbOg7+8N2bLxr937wiB25/yaLXT9hnSjqfml0sUjeLoTsuUfP2Ff/+FFbvHDZ7fMTE1PMX6mbiShgzcr22L+juu1lm/feF7VGmmrAcIprWd3rPVUNBKi9GXvNtQTNPu0CY12iCSVVc+rqyeumLRdMk2l7zv7ym8/RoIJKPZYh69tva+RPd/n8ng988Dv/9L/97H9z+OZ3Xn7dzdz7plcBrwJeBbwKeBXwKuBVwKuAV4GfYQU8ePszLL53aK8CXgW8CngV8CrgVcCrgFeBH14Bbtb6mu2t33jsqUd+Z3q0MDm9T+q1eWtuzNnJrz1nJx+ZMZxTUYSlACjcBCaLtAJ0qZJ71+Wucwf1VIebv41GCzACPOGOu9RcUWcFrCxRFD0o52QJ2yHLtINCN1dGdVavOMAXzQ7YBz/+S/bej9xj45NScS6Kujrw18WS2fzkahYvWe4ra/boA8/Zd59Ztksb2KwCajZl1wmYiwE1a8CmJvmnAmNSocF2reUyWTm+y3/tqcR0s/+1IPdVFXpTmbfymHy1SlTH0Q1yH/C2A7BG6kkGqtmxAxO2bxT1cG4JaFJyijIBLd1ADwIIM1kgXX8GZVzDNnJb2MyiqEUHqzBbKfumB/x27IZxbqaHUH+u2wtnN6zMTfciirheHrFsh2WbLDVXT4EcVD0AsBLz6bGNChRTYqAwKlDGSIhEqkgBEp2PQAwnBNiSGku2qAGUgykbyWB5DARYWyughgb4NYTJBbqAbahNowAqHVH2q87m1NlvKvsXuMPBldPbATCXUHWuFVoAZ2kNnQGyO18H4AFWPVNkYLKue+dxJby5Et7u/txlQQLngsw3H3ajAt+iqQnBW5er2bZh8lAPTE9g+1zHTngZUFRHNZm18SxWwBmyTnm+Gg8EN0PMa8GLEErIImCzBKRKp8kuTSbJR92yPPC0wTHDfRkLxoHWyodd2QL+cswwGZ7UYgi1riyVpWZcmF8CUJUt2w8MdqrLGsC0DrAGZqNKb2BTvX9ywK4/OG6VwgaAbZX1k7U+LHkb9S0bBAIeu+Uw1scDLt/2xPFzVl8jY7WcBxpWUdqOOhvazc2iLa4UnFV5BEAskC4wK8W7mgACyDqlcu3PZJwlrcBsvQqIB/DFYknUnFhioyjVdadRKlewJi7mgO2FqvEr1DaGXXGFeYPyFLWxH/iv8Za9rjI01UAQYq2FUXKqGUAQSY0dIQe/407dLIvdhIApvydwXQLOOuWtGhYAiAnOM8RaVnOI4F+tVmG/wJJYoBCgmgLsplMJ9/M6Wa1tFMHSakeAuW2AVzTYxTY4axnUuDqXNlbuHeZt7zP505xXuRJBdVvmc8PCKKIrzEllJuvnCZ4nxa1qo8zbCHNocnLSJvpDtr5ewZ54gTqG7Zrr99nU/iEbiGyT1yor8bi9eHLOnnjmrJ0lz7ZN80HQl2E/VHOCD/V2wib3D9otd1wH0OWca2TnkjF86cxlW1rephmjCIxmLcpvlmWZQHWp4yv7V6tC9rayoQ2y9oMA3g7q8qpIPYs8zDknUzEH66sQda27gYExMn/X3R4SZjwDzGlniwwc1H4VlmW9VO6u5wWIy+8VaQBwmas7ilrtm4Luu9bFRWrd1D6+s79p39LP9VEHNOvPArshqe67AHPqKUOFOla/ISmHgbfpWG9tkazKazFHAbgrZEMv4EawDXhvKHtYSs8duKyz24WN+vpKFe5uE84bzcX9Wf59YPcadP7az3b3NMHbKBb4JeZZGxDfYaElAOhRPq5j/RzcF7L3/speu+MTN1n60IS14hks1YPW18WunYzwMy8v2pf/+EF7+pGT1txqs8fQKECjh+zRyxX2M8Zdc6jOQHTYF1xGupTiaq5hHJ3ylilRlzqaPTMkGwjWSow9PcDXEZp0EmSfNxt5m8QJ4OjtN9rUwf12Ahv3v3zkvD37/EVeO8q6SVmE/aBeXLfM+MHlldXc5547t/D7XOfVoud/lsPhHdurgFcBrwJeBbwKeBXwKuBVwKuAa1r0Hl4FvAp4FfAq4FXAq4BXAa8CXgV+ritQKnVHEtH67zS6s5/ZyD8RGs6WLAAUqpw+a8e/97w9+egpq2xiCeob4CYvQCQWNPRsVgL0BJ3do+7/C3QBa5S/itKT28FOYRXRTXjBOBSgJbIg28C1UAjIh8IqlyMfEuA7fWTMPvCr77C7770FheQI8CCPXTPqwm6FBD9B43VDmmXrX7tgx7981h59ZsmezJMHGEHta5wnsKcE62txIrpJHgZYNoEC7R017u7N8h+Zi/gTgre7oDhADm2bG9qyJIVloGBNkbGKKhJ4U8XONIqNrwCTbqzrvIeHsehNRWwrX7DFpWXUjhUgGdfERxgYd8O1Wbv3tn02ytcvPHPZnnxxyVZr1NmBGGV39rJulZW7ay4sYCo1c4ZjBwFD+XzRatgVy5Y2zDjp+O4mvpS+UmYBvMNB2dRy7jJQBryl410ALgq/ZAT4i63pas62UGKCzFxWZxxYE8kELBUXbGxYFTAtgOQHUgjqhZV/6+ZHy1a2SlZuouTj9UHqPXWnlF9S4gngSvXJfwEslncfPwzeXmlTHVSRUe3JUlcKsgTXmOLYmQQWxKMJm94zDCg0W1pZswsLqJ/J3B1Jo9IcHQEmketaLZDXmbIw1yzrV0G6OjCpBLQSTFJmbga4mGEOL26t2ypwsyX7aIhvE8CZQPEpKB4mDzUIrY8oFxXb4QgHjYSatm96yvoHh20eeHzm7CVb29hCmVrBQjtlA4x7Bv4WQiEdpBEimR5ADR+31aVLVqgUbXhqyA4ATQTLF2ZmrUsTRCIFaGN+JdIJICj5uqubtoFCvYBiTxa8sjmuYRssc+w44NkfneT6XAAAIABJREFUZD6RL+yjmSCGleoA1xqNo/gDGEVkrcpYNQFuUcZZEHd7m2zZTfJwmS/tDuptfLS1GuvkWo+NDVq2L2zb5NiWANQMNFAIy2plaMq2GJW1AJFrYnBNAQGXo9oNcX0cJ7Gj1JZNr6yTg11s1gFFScBsC0jbQXHaBghKEap5JkWs8pUDzA8pciNi+ww05u7u2uKoFaPk0vZl+DPC1QZzTGr+NDUcmxi0/n4BX9Yd2caFQgywuWSb6zmrYZ28iZq2wVzwkw0tq9g+VMlpalrg+peXFsnhHbCxPkH3FlbfzCtydq+/4VobGstYJ7TJnMOJgH2vWUTpvJSz9bk1rIvXsCDuMCYllOpATK6hDBTz0Uhx6NCI3XrjtTY+1oc6skP+LVbqmxUU+RVbR2mZK+Tc+nS20AD8GOu9zbV2u706+JiTHTaFrbVNt6d2AX8D/f0OCMq2XDa5Q+QkV3itrbUtxoe5jBVvkGYXwTxB9TCK1yYNGlLah/i6gsV0GRWuvAtaWNcL2GpOaG/QuDm7Xex5G8DbXQvs3X1Vn0NcRw/mkpPKeAocahwj4SSgWY0dba4DsM+5aj/QDlUAWs6t5Wx5C4Uwc5LiO0t8vYZyindB598FeLsLmHfh8+6epv26zboJ8L4aZG2OML+HWkU7Npa1e94zaLfff6f1377fOlqnsi22LNbFUVs8XrFvfOUb9uRjL9rG6jbOCEn2uFH2IhqZ2kVmPjnEUdaA4gbo3ijRxJHwAXxVWB5aj7sQ3u2X7CtSQ4fYi4OcQ4I93bVrMXaT+xM2fm3UJg5NMV5te+LpNT4u2tpmmbUy6hoAWh1Z6heb1+w7+P/97v/1r/+nqVveu/Rz/Zce7+S8CngV8CrgVcCrgFcBrwJeBf7eV8CDt3/vp4BXAK8CXgW8CngV8CrgVcCrwFunAtvb229/6Lt/+h8OHgrt3z9p/mgcuV150S59+wl74oGTVl0F1mwDCMhbrETIK+VmMsGZfKBoA1SWmyjygkmDMaD6K5NpKBtGA+BiveiALlbI5Q0LoEbNkJEqy0+puS4u5a0JEDv2izfZRz/5Ebvx2BEgjm7v53g+8AGb5hhQC92QdVc37PI3nrTvfek5e+qxol0ia3EdC+VGFmAQwUoVkBQFlnY4Hx9ASQ9BBalyZf/Zu2m+KwYCRLib2Tt/bX8NvH1jf5mX8va1UX5CkiCnNvawfjA3VqHtNuAE6JIG0PWnyH5FOSeVoeCj8iRl7epASgywqWxR7qiDUTk3oJBujgNahididvuBtPW3UQ2ut2yOj01+KEWsA+iSjSKIha/04C3/J9vSILA8CRxsA9aqANQ2CmgpbENAFOUbympZkKyzk4cY8gOjyJ9sdaTCa1s81LD+Ph/nHXMAbzVfsZWNKj8DuHHpESnlUlhkA6O7XJcyfqXIDlP/JNdoAax3mUpLWzXLYYGrnGRlZwYA7FLotgVuAQayfBW81ckHyPTdfVwN3vYUtz1LbIFia6EybaMqU24pcEJZvWmuUcqxoSFUf3GgRBJFJxA2V+nY4hp5nyjc+rAY7gPiSh2Y7U8BUFEoF/O2DfwqA/UC0TTj0yHb128TY0M2yLEuLs3b+fVlMifb1CaLAjNuE4MjNDV0bQk4WyKHeHR0mEzaKZuS4rdcwOabHN7MoK1v5O3SzCIQdwVb4zxqdsaC56Uhkn3ZuMWYJEFg5HXjUzyvZacvz3G8JSBn2FIJ2UAHsapOAvv7LYFCVraoW7mCXZ5bwVK7jPoUmNnXZxs0AazkyGrF8tYfijpw3UBh6msB5gDUg1xrXxpIA/TWGhH4q5DRGsFaOMxYlvmz1bHLZh03mDdSf/oZo3Q24uBtVECe69yiIaCOwrTDn4XeEwL6ACnNQT1Ha0/DI7DfYDx6Cu/e2lTjgtSanQZzgLmjsYiiZK1gkSyArnXkA+TDot1HjOcH2XeCeKML5EYBgsnUCOOa5ZyVJyxgRUb2tlT2HeoZQQGdolZ9gHMAtpTqXFcxB/gk77WWR+W+iGXvwratAWDrAMcw4xBHJarc2bX1NdZjzcKA5EwmS+4s1rCc7za20Tr3MLVKsC4G0mE7uHfQ9o5jMQ5o67D/zZ/P2+VLWzZzadsW57aty/xpNEs0sACY+8csjRo8lmTMAcXxcNzK2BwvrVdtfh51L9caZCIq01bbkxTMEQCdGiQUUtxl3mlfLQKYtcZlRa1WiArqZsFVKW3dBtDQFiyr7p4Vb5BJ0AXwdWieaDEfpQLX5wCwXeOkfabZJbdYcI/9QGMlkFvE/lp2513O3a01HrtAUmswwqaj/SQkNT/jIxW15P9ST3cVqkwto1heS3kuO+gqubsza+RIkw1dbDIfuP4wTThRzo1NWaLkHyhUr2y6ubry9s0KPK+2y/+w17v6c658lppQNATuHWdnn/JJ2dqTO7t88RZ1qdEwMVrp2hTjcGgkZL/4rjF7z8eO2sA9h6xLfrLVqWFwFNcALPJZ408++LB97WvnbHVxkTmAkp5mA61tlrg1t5kz7EUkPrOWSyjCGUMfLVC8v/qbFQ7Jfs/7tdTVTjXtlPJYXPM6PpoLujRIKMO8zXtSir174kDK3vFL77YKau+/eupF+8IDT9nMZb139bGvopRm/iQSmDeP9M8Mj+79x//hz7/70FvnbzzemXoV8CrgVcCrgFcBrwJeBbwK/H2uwBu73/P3uULetXsV8CrgVcCrgFcBrwJeBbwK/NxVYHX17O9UGnP/QzxdjqSjayhxsNpFqfjcVx+2Z799yraWDavQCZtLk/spYMJN9xrAIL9FJm4Fm8YYCjEUZi2ATBUYIvvNNoBI0CDAjf0Imas+wR7slyPcca5hi1rGMnQWFV4F4PKe999nn/rU/Xb9bTfwvJz5sH8NRrdBt6vclAauoMftrs3b4oOP2tf/31l7BCXuJoAnh8prA5pYi6EZ4vWi7uY0AInjNAWenJWrIB83q2UPrOw/5+oocPgK0P3BgOx8y+lDuen9+o9XWybv3JXv5TWiplKurAyBnToJS2hJcPVKyqwUrN3NyNWNdN3M7wB6ezf6ZQar35JqVZmTwDO+MxZv2/XjqHe52V6qNm2rVFZacM9OFDCwGxWrz7vgQLa1yjyUgk7H86OCdoovau3QgvvFHtRWGcIonn3kHIJbnM1mCCvgKDVF6GlpQE6h1LXlNfItGQlh4wCvjXOrhSKMKSCiWQO5ASSTKPDSWAh3sKBd3moCEmW5zTUJ+vtRVALL9Og5twrT7Y4BYEFKvJ3H1TIvBed06gLRql8XBanyM8MArygwI4MacACYl2A+RgGf/IKz+s1iPxwBgm1hIV3GajiMHe3E+DAAgznD132AOx/XNL+6jIKywFkwR1EmxpnTQwPkN2MvW8TutwEYachymmpOjY0DUTLODlrwrQWIHBxGPTs6wJwDXm8A74DyygJtYBuuLFepaF0mK+pYAcyJyXGbmNoDVM7ZApa3B8eH7Nr9e4GNDbs4M0NG7CYAp2bDQwPUOgbjAlJiK5wG3sSBuUUUz/mNApA9g3VzxpZXV1Fxco0APYnQO1KjU58Qc0dqYdlDKw9ZKs8GYEfnJIDro55RXr/rLFSZBXxNhZ2SvUWTQTqTcJaqmrKyyN4uoMx05sWouVEry6pbcnFBRc1lN7c155Xp6Sxje/baAozOQpfjNVHgFwslbJGT1s/4lEo0ZABHE8m4JaNagcwt1s4AOcOCVX1MOK1ZHHk5ZzWFUEeWc51jquEgBqySFbbUzx2gvhSJUuFGBBeDdYBpGvgUd2C4SZbr+TMXbWa+7RSKFay1Q0Dh8bFRlLFB21pfZ59q2PjEhGWxei8Afc+fv+gAfYD9K00m9PS+IbvmulGb3Ju2PVMAXp5fXF2z1eVN1NOb1gLCHyR3NoGd7UunFux7z86SU7zNmqSeALo0Sus29tsbgHDlBGeAxFqzNSBoBYtnWSSHyQrvS2M5jZoyTTPG5BTNAtheryznnIW04Gkc8ByVwpY1lmARZJWfC0gvEfBboUBbnHuBDNoae6qsbrWAChyzZ90e4vVqNAewmBnNMvBcebpT+yZsAVA4c3HDKZSlTtZ+oyxluQr4lTmMWlzgj1YTFNmcJ+CvhjK9ITtyNdOw56gJQk0cC2sbXKfy03EN4Lk6P+0/mh/OP4CGmh0/Bwdwf5gt8g/Arts6rrZH/5C32NdY3r9677/K613tOTSOBDs9+2rBU9l1u9xzeQowz9UkI1v3ILC0w5puUOsMauODWF1P7QvYO945ZPd99B4bffud1mW/6vpyNOaogWfIqhdr9viDT9q3H/qunb4ww6WGbN/UtMsvlr22j3NqtdhTeW9TP5L2YX2vTuOGnBukrFUzjRp7tGcpAzrGPpBm34mooUJvA8yRdq3E3KLhJdm2o8cO2dSxYzTrNO1LX3/avv7tE7w28z055PaLSKphgwMj9dtuv+N3LXXgtz/3uc+93pvhz93fb7wT8irgVcCrgFcBrwJeBbwKeBXwKuBuQXhl8CrgVcCrgFcBrwJeBbwKeBXwKvBWrECxuDyEXfEXuv7Ve322Zn0xlFTtJauenbOXv/WSvfTEOZsDSGRRGwr0CZ7UuBlf1w17btC3kN/qFrwPICYI5HgO98LFCDFgBVzpG8pFRV8q8MiN5LIvQcZu3oq8RgD13Z1vv9s+/Q9+3a65YT+/ehaF0gLgN87zueHvQ/FrWHPm12zhgeP2wu89b48/VbDjqNMuDI1g2lwA+qJC4/VhDdzkjrpMWGVQBlqyK+ZmtSABsFdqT4EgPyDDD+DqPXqqzt5Xgg89peCP8+jBSOmvdlRqUoru/BPhFQXW7j8ZesdSTrBK0wOvr+BMwVzMTq2f3NI9mYj1o9hrol6r1apYjgp+oPYTa3MQegfiipHyQlLOCRoKFDa4ma+HgK8zKOZ5vePtXiuosgO8xeaV0F43YO1uFRvfsA31o7wFNOSAsIVy12VU1qmLH3VdlrLF0nI+JWeVfGRDOZvtjwLjAuRu1m1+rWZwUuJ/ZZtN3VH3tTnvK6H4lf94Uhbk7uPq8LY3Rk7JyUdTIJQxjaEazVCfDFbF/QDlCBArGE247FVduXJ8O7KwVb2gGVH+PDI05CBIHYDZEQSRBS21qjLHfdj5ChRHADCwEqyUyWAls1bEQ/mcmsOCjm1qmUfJuV1i7gEkZXfrA4wUydKVsi2BOlK5vG3Ah2BihvzWAha5vlrQ9h3ab30DGVsCbJ29sAiIDKG67NjkOPmtZPIKuFY4N62PMlbF9EU4GC8wOsS5T01NASqjDjRWAfohbHKTybT7HX1o3Fs7kmxlkgq6NpUN3NNoO4i6OwekwlbGrFSTKdSSIYCsrGtrNAvUBZqBnsqclaJcXQCy3xU407n4gFEaCxYW80YNGm0HavXQPJRVtsCRdOWC7lHGBpSLEpMsa8CzGj00V5vARalzlRO8dyJK8wBNA1s57IEzNpTtA6STycvcn13ZJDN2GRBKhiwgMAREVB5xkGYNKf2lCo8yBhGsmpXFDVNFgRtG4ZtxwFzAUNe5hLJ5Zq4G8M5jB7vh1tIQxx4bGnOgOoiV+PDIsJsv6+tbDuAqM7YMzBYMi2GPPTTUZ8NYISexzm4yhwTTdIwYr58GlE6NTzCmMZtdWLLnT54Cum4wpqgX68oUBYbSoCHA6oC3zovxdPXTh77fCqIIFsxrYQ9NYwSWysoE3kbRrrU9DGjdA/BPowTu0jQTRaqc4vd9ZI4vYnW+gsp1hczqPFbdAoyas24uMDdUd+UUC/b5mVxq7JAafmAEy2kU3rMLc7Y2l2M99BTNPjfWWndS29Lkwbn7uzUbH4zZcBYza+bTVj5nJc65Hk4DjGt2eTlvqzkaH1xUL+rmmGySabrY2Xt22kfcXZQr94KrwdtX2eC77evH36PpInr9Ld29D1wN3l7lOcyNAO97XZwOauyZ0qHHUSqH2R/W1aiBxXoy1WctcrOHUGCP4ZpweDhs971/j733N95jsVsneKNiL8eivEvjjy8IAN+q2ulHTtmX//DrNj+3aXVlcidi1pfSXJetNUCY19b4ac3KeloKamVIO8Uzn7U/hlE8V/h+DdtwH78rK/cUayIi0st5qKEkHKrb2EjSDhzeb3fde49tbufsoSfn7E//7K/YCxlf3BgCqHjzZBRrjX/iH3368U//2qc+tv/ofas/zvui97teBbwKeBXwKuBVwKuAVwGvAl4Ffh4q4MHbn4dR8M7Bq4BXAa8CXgW8CngV8CrgVeBNVaDbfTlcrGfft1la/b25y4+O3XXjKNaya9apAkzPnrDTf3HCzp7lvm1zCHUPyqsggKeTs1xVeYbINKWKBFzImlgwTH85bqFClOJQ1pu+nhzQwRNlq+ax45VUNhwHBpfqlgNS+VAYvfs977NP/9cfsrFDg9zU1p1/YeECfCiHzmvVIgI1K2RNPnbRvv6fnrMnv8/X2IJuAhbWyW0skYmp5E8fN8xDKJL8LUCblHwOdgIjAGnCpEHORVa+u48rgeabgbdvpuiCt6/YOl/5CtJ3YreK8ngoGbBhbH6j2PwKvGzXUDkqV9ddj3MrdcpaV38+qb6CSAJ2usGvz4KmArivlwesnOEe1O2BXYHOJMcbJDe3BojcAhZVWmHb2AbYI+uKou7rR1kXR8gXCAD+GP8w4CHeBxCK1LCexUqYfMQKQNIPRA8J6HexjwVSCDq/3uONwttXPRdgJQVvitzUAaBVQrmzQBQBjkgs4VS1+rmsfOvYA8tqliI6wJ0BUqZQ7DbJB20CxHyAjyAArT+Ttkwau1pAV6cRQEW5gfVzEZUrFs1ArEDASY6Bqfo6xKzSODGbqFtNwANAEgR+trDR1U/iKC/7qeP01CQWt0UsdS8apbAUalZl2y6huK0B8xKpYTgM58nzopxXAqVwH1bIGssGwHCd3yuyPhwgZpASjIHgaVNzQYCVXNg9e0Y4ExoWUJJW62WgC3bWapYQxOR5+lrzQepqqWEFgPQagqz6mT6kFtajw8Rq4WVbZ+5EgYo1ZRsD6wRrBZZ9QPwgnzW3Wly8oLbqXiWTWd/TeheUDTJnHbxV7irQXMraNvm2ZfJiC+Qpa80J3Gri6Vzi7AX9GT8QewyFIPOFc6rTHVJlDCoQ3xKK6Aa/L6UmQ+D2GwerfE1eH7UngFjgNs1xBlD0plDsJoJk53JsKZc1t/v6ZKeMIrRQt7WVLRwE8oy1cjxRS2qPclA4jJI85dTNG8BbbWZpFM5trG4byhVmTgUZf9VAoFsq5iBrLsneE2IfijAHlCGbZJxKlU3bLEidzXyIJwG6CWeLXEAlLa6qvUg1k3JZDQdau7oWXYd+qvmrsdox5HUwv04jh65DcDvFHOuiUtY4aR7WgXMLK+uswwKcTvgcrCiwzPkI6ul3NObKdXY5s4yrmlyqzDMf5x7m96TgDko1j3Wv5kVQ4865KUNXayqE+rmP3OvxEY5NBvA29ty1dsSWigG7gPJ4CXgsxXCbmvpRnirXWRbcu3m2u/vQ6+0FbxV462NOB9UMhLq2ocYk9sSwmn5kP02kAEYAWN6bJRvrdsNU2D787mm7/aN3WPJOGgQYO9neN2maCZJNW2QOPv7Ion37gYdt7uRlG4z1M1ewsie3uRtEDR/Dfh6gL3W6A++CszRpyF3CZa4L3jJ/tLuG+J4aDarO7UBf837AczBcx2UB4MsUl2r70OEhu+n2w2TZh+zEhZI99P2zdvHkstsfBrBYb+KgUKRhYmJyz0q6r/+zn3znp772wd/8Td6QvYdXAa8CXgW8CngV8CrgVcCrgFeBt14FPHj71hsz74y9CngV8CrgVcCrgFcBrwJeBV5TgfnCfP/Wysy/mByzf76dOx7dM5kClZSstXDKLj19zl783llbn0VJ2Qxxsx87X0DAJrbFUqQFAB+7iiDdJEanxr3+nrTKByiIcxNf4KMjIIHyMRRO8DxOgBvgXV/UNjfXAQdkkY7G7L5fvtc++KuftvHpA7zUKlbNyxjaApUCWwDYTdBmxepkieYffdGe+I9z9tSJnD1f7dh8Im3bUv+iFJRRryx56wLK3LCWikwAWTfWdx+vUnTxTWesfBXl7Wt/92oqUb32D/uZex3HiV7tPPnK63OdLVlBo4ZD2TeIbWpflFvzqItzWK/CkH4Ab3u6Rp24lMTwSeBLFDWqQIlu8EtZ6RSvjM3uOf1A/QY0i+lnTsGLSllZlajoBD4FMyFztkk+Yw6r2W0sgqXUiyWiNhkbAEJBntqooYF84WifBRMoVFtFuHoQ4Fm3NnbZHSkzBYexspZSdVeJfOWU0z+iAi5/uPd4vbrpe7uZt7ufI6joggCufjJEE1EpaqkDoE+AQyo1wUKpPHV5UjSGgIENlMCyIk5yfVNj/ZZU7iYfSeyEk2EsYAfivFYAgNtPpG7Yzp9ets2tTZfzWsFmtAHQCqD2VkZxGLtZH0BLQ1kBipYqqC+ZZ/p+x4dFrMAy55bB9leQrVQiZ5VM1RBWp3XUuFWAsuyOk32DtrS4CSCvAXTzThGp6xVgSwEDNZb1beoHoFHTwza5p1LWCuD0siux1c1gN5wk5xIArIYAWYe3yK8VENQjCayWstWBbMChFJx6CJgK7uqjBKisAqkFfpSJGgRSC8LK9rXKPCqQoSqVX5jvdzmmXq+KHWxZVumuaQPzWGyIZckrpZ4goLKIe3bXgCMsftOAdsGhChnEEg7qIatgKTrdvsD5JlV/1LYpAGxD4BaA1OYYOi8p6gVWVXOpT1V3Ka+zNBvEANhuWSl/WfAVCB8jozZATcpA+m1UzDpWfxZ1M9bHDcBbExjc3ckFXt8s2FquiBASOCa666Aq18fvSLErqMrFOWgbZh9TdmjAgWzlxQKZrQfeHSSXdTVzIYviNyIAD9SuAVzjqCiVC63XW11bQfXbAEqrZowttdK1pLB4jjE/A0DRDvOshuK9ggpaatyIjoutuQC91L5SGqewVtY60LXipozStkCGM+OPMrTJR0NqTJ23QO2OLbEbd9SYupZosqfeX19TfTROZDCzr6c5B58UwMqsBgsKA/uA5LLQHcVqfGw0BbCmeYDXurCC2p6mjUubdcuzDrRGw8rE5WfaRpzxAnNHkFoPAcir7Y8/z/D2ynP2M6/DqidZ4HIV0H6Nzt45Phyql2yIxoUjwz57132H7MYPHbHs3dPWygDlfamdHTuM8j9mTz5x2r75F9+1c89vkStNww4NCCnWOVOLDFsaBegskNWx9nMHagXTWfva51xWMeeh/U3NUWqU0ofmUzxMVi3W1W0sytuslTDrQPnMaWWpv/tOGx7cYy8cv2QPfONZO35uw2pA5EQIy3StVTLnB4f6GyMT47/76V//tX91zwc/s37lnu197VXAq4BXAa8CXgW8CngV8CrgVeCtVgEP3r7VRsw7X68CXgW8CngV8CrgVcCrgFeBq1agXF68uVUr/qtade3eYmk9cOCaBXeTv3D8WTv3+Ck7/r1Zyy0GrAFAaBK12AUONoEEdWAeGNDlbsqOU1BnV40rZZ3sT8MouBLyNwaStps+8habgJA4ajDl1EZsdX3V8mRMTuw/bB8kD/cdv3wXmaKoxrpkicpmVBC2SyZucJMs0gULzbbs4jdftke/8KIdf2bblmsxW41nbJMb4Z3OmrUBdyWp/4B6iJksiDrN5cBCO39ceHvl77vs2as8rrzRfyUs3QUoLut2xzb5r72ERMqo1oIAwATQa5gs2YEEisBW2QqAVKkdBW2lSZbNqsu+3bFNluLvSuWtgF0XwCR4u/vYzd6VnXMMJN4FPVmHnE3U1FmAY4jrqlWk3IzZBuO5DkAqAeocVKSmI4CreLhA1iWKvgAAK4AqkdrOrizZegUgL8gAGPIDUFuAK8Fy5+J7lX8x8Zs/OLcr67abn3oluHUKUV6fNgCXV5sBbifImlS2blPZqzt5nrKIleWsMl5dzjH/bVdCgLyCs1keG0k7ADUxNmCHDuy1yRHsRVG4FQtrVsGKuNuMki2KuhSFeB7b3ApkrFCouvmtTNIy11VBqaqmBClRO6gcpcATZGuiMowA4sLkkTqbasZR4FvWxXF/EsgrG+aO7ds37RogTr18nteCvHGuu9cvaCmoGcV6NwzU6UFLwTxgptR97rjMb44pYWYE6FlvlBywTgDY04mMg4TF7RJQrgYAAmgzlwRgq5XeawgWCqQJ8PdUtMA2jhmQKtNZIuv8GUN+twh8lOpU80x2wroeHVvwriuIxO80UW822z2lqGCrU4+6rGWpSnv52NpDmuS9yj64xXg59a9ysnm+rrnTkK2zFMzMdzJsAyi3ZX0tpTPfdYrOGHN8u1hgnEoOjiprWddXp77abzTRXMIzc6AdwKpYGdIoX1t0PXSdLTav6S9aVCpZGkdAmeQaA7UZu1gqzT5W3rFy7imCBWLbNJsElK/LcaJSQGv/UMAoXwhyI2t056hGCAFZzTgppDNkhnZwfdf5tmQP7ey4GStZIAOOdU56nY7sn2Vx6xoP+B2Xh01mKVOl5axuAbysu2QcRSuqyI7UytRG9QhSD2UJV1BiF8nWlYBa8F3jJMW4Msdlq7vjWOwaA6RSVkMA/TOuYaBMlnGNOR4m1zceZS+mbjK5brcZG74f4BzjCeA6Fr57h8ldxsZ5HRXwIhmpZ+YrNrOEHbaUvpx7hPGS4l6BrFKoQtSd0tQthh/x+HmAt68Cy1dYLV+pGNa0brV4/2N9KK08zVrIYKE+zro8Mtm2Y7dP2Lt/7SYb+oVrrIP1fQNlbtPIR7a01VEon3n2nH31i9+ykycu4qbQttHEkNt7AxyvUcVencYdWZFrfgWIGNAc7CnVewBc4/eD7HDWtGz3w8w/oXbh+Ak5HtBU0CTLWIrzyX2jtv/QtB26e7/V0j775hdP2pf/7CVbWWdeYb0dTDAn2K/aSHxvu+nmx/7lP/s0DlhLAAAgAElEQVTvfuvauz/wzI8aL+/nXgW8CngV8CrgVcCrgFcBrwJeBd4KFfjR/xJ5K1yFd45eBbwKeBXwKuBVwKuAVwGvAl4FrqhAq5L/xBf//E/+92bg9PQnP/lubhpvmK8wY4vPn7eT3z9vC2c2XMBtRYo6AEmdm9l17IgFDeqE9gnKNPhZC3igz4JqAjMd1HSCU1IPdaUSE0hADaZ4W2k0ZRNZIRtypVSxBIDtU//wfnv/B++yzPBely/ZCkgRp7xWMj7tksW40R1YrNvmt07bd/7LE/adZ1dsqeS3TeWWAm+rgKCKnEilGgQYo1dy/70RePtaxeobmSBXPufKY7wCAKTaerUL5atgMCBNsCUE0BvixvpYH+DGVwP4qI6yeRXEFVTiKhy8lZksYAsgJ+AkBfRu5q3ASc9Us/d4Bd4C1DBn7pB7G420UD2iFsV+VRnF9arPtoodW0CNuc14VoETIYBciHHNYk98950Tduy6Phik314+lbPLqzU7N79hReBkV4pUai0oFeTk/ACqlmTBV4E3V4O3r63hlVAlhdI2K3CLejkKHQaj8kEFgBZR5pHLvJUamfPoYCsbZt5VgSblMpawwN44uaVxKZozSds7tccOHJy2IzeMo9hEXYyiMJnOMhGRvxWrtnnxIurYVdtYWeM1AHs0GwiSrG03rYSqM0Q+JHo4Z1mby+VQ0HLNAFD587aAfrJUrkuhyvcG4oPMX3JLsfVWOeQC3qgy9+NS8spiXLNfYEj2wztj5rItHY7cUS32xlHK2jJNDlJhxqXQhfS1gaf9A1kbHexz82BjYx2L8ryDwLJP1msI0rkmCH7es+Tt5SBXOI7EujqW1l9TE83ZbQOJWZ8tftjiWljSqGyB8tgDS6mpNa55uDvPHczU+QEr1SDgLgOAF0HhLDisXGEptjU/NOdl4atiOIvvpjSeavxQXqeGoAdyfQBPweEux0pjh9wVqEeBqixrnR8Xw+sJXDF3OdcKilmtiwSKXAekURPrhfXaValDIao+5rKgeCiMHTZAt6c0Vi6sbKRlg61YUtYhdut6ZkRw1tVKbRMCr2QLc42C25HgjpU15yMFtjMcEJiWNbzqSlOBGyuuUXA8wnzsqtGCD61VKZZdzZRLKlUndrl+TkBwVyBdTQJSwYakON/ZQ3WchuaFGgTcSOkCVXtqzprdhbUaN72uALvqLFguRbQAfBgIqLks6/COVNN8rYzhaJwrpMYNWTtTD9m2T4zHWSsDroFjtdSyc2tle+HCmq0XNDdkNZ3csV4XjAYas+a1/tREoGaeN/J4q8BbZYjjacx7CZAbC/TJWNdu2xOy9999nR27/6gN3DBt7VEU7ezxaM4t2u2zWtlnTz43a1/6/a/Z+WcuobCNkK2MPTr7UEvNHaxdPzniQTKsNXht1Lya0xoXFVbLSnPZKcyluGWNqA1J4xfU3HXzvPeemmT+B8gBHxqO2Shjdu2xG2zq8LV2cnbZ/u9/+2d29vgWIDlrfdkh2yjnyO3FTcMfnjuw/9D/+NXvPPNHb2SsvN/xKuBVwKuAVwGvAl4FvAp4FfAq8FapgAdv3yoj5Z2nVwGvAl4FvAp4FfAq4FXAq8CPVYFudyba6kz8ry++/OXPTu7Jh0cyBf7um7f2yoqtP7Rks89u26nZGSujOitzo74MT6gKQjQygCUUbdyYbgNAasCXGNapDlQAJaVEDHGDPxoNO5DUAEIlqjGrlTaxWJUtadyK3PSeWavZMsqwA0cP2/0fv8d+6ZfvtlQfmIYMv65yawEH5tuwTmiZG9oocQvkMH71JXvi9562Pz6/1y4W52yrL2BFQWNBDk4tAGgWhJHiTbBE1qA9+2BBQP3VXsRJ4Kl309z9Zd/Bnx4g6bGIK22Pr/znQO857ik7Vpe7BReA7Kkm9aKCY69QjSttk2VU2pQdJmCqPxawfQMx6wu1nFqvjp2xMgmbAjICuDo7/hfkvJS7qdcpox51ykapgwFIsNed8xGck3ITTMM5RPwZxqOATS0ZjUnADcAoKOvNmt9mlit2qYDCEbtWH4BL6rsmKtRb9/fb7//eb9nk3fts/uGH7d/9nw/YM9hWL5W6VgpjCwr0aqAuFQCL+6MWRE1ZV77vVYTKIL0fzEfZrL5SKwGonjraKZVVO+aJPmexSh4k7zMCvG9jE1xjLnWwapYKMQqo78FbICRzSqrJBJa1fqx6lWPa5PlCZeEEub6Cb7IrjY2iTovYyFjDDh/J2q237HdgJZ6v2/risqttAIjlQ6Uq2JxIprCwDtjZ85dscWndqaGl3uxQo9UcNqrQ6zrzXABdKkkGwmXIhhqcIyrNdht1L+fnp/HB7yN/V9bSnKdTZutaOT+pqDXfitjZCszqZ1JJBqRQ3wGm+loPzRMpPzWPZW2cTijjtZdzu5uDrOMpQ7cNZJZ9sqxXte4EUfVRRnEpuFjnePostadTqSqDFaynvNsWc0/AuQuNExQMAbhl0yqAq9dySlWNF/8FmGdOHcoc1HyVCFpq5DBq7TbjpX1A16Qc2131badJNrGsrlkbagBQRrUaQRyT1OuzRtGMMh5dFLg7qliaMZpS27osaBoXGFydW5C5nNUcUK04fjQWcqpkXWuRJgi5ANRROMaAwVGAaIQpWsfyuFHr42DsTcB0ByD/f/beBMiy6z7v+79969f79OyYDcBsmBkAgx0gCJAgQXAVIVEOxYRlyVI5siPbcTlli3YiJrKTsqM4VYlSFUuWLCtKZFmURBLiAoAgCGIZ7JgBZsHs+9b78vY1v+/c97rfNLqHPRC44tzhQ3e/5d5zv3Puafb9ne/7M2EE6eK4qwHa0lHtbfeVaFqsBhCljRU5iLUwhf2pFnCI+GOri4AKugXzCoq4cydxl8hxuWaDRS56roburm4zsFouWGi2myEE3ytySOdnAP3UkEVDjasqelRUM5fPdAO61fcOptMnArjOicniFWko2KyI54g6QgsLFCfOda7awopqjjltgf+9PZbqiVGLnChtYuwpbW3L+tO24TpqQg/gYB8r2qvHRu2lU9QEpr/CckkDlZNKC+DqUP8zomQZVbVxB/avllLQ+cto/mKa9mtXPO+oNOJ1zJ2d+1j4e82R9IX0aM2Fbs2L24cGmuaVYP4P9tuaiIgQ1o9a7uPmbEF0jVmeDBOlvrOctFuJI37k4U1229+71TK7mWtjfaq6zsKYAd415DTfS2LFf/zjr9rrXxtxfTuUxR2P078/m3VwV5C3KqFV51b1zamb2ygzj3CtJuIsNGAlgwB+vpB3WmrRhRb/CN5y5btrTAsFNC7V2i4WlKxaE7Mdt6y0NZuXAdov2p4Dh+y5x2s2sr/OPIfbNlKw4cmJ5mXKI//a3/vC7338F3/jn952221BprrfvAJeAa+AV8Ar4BXwCngFvAI/Qwp4ePsz1Jn+VLwCXgGvgFfAK+AV8Ap4Bd6pwPT0hcGurr7/p1o//bFG5CQ36E9Zsn7eGpeO24mnL9kb3z5tF4+XiCrFjSfXXwKXLmAql8edlMSVBQwpA1yL1B0tA0Wi3JCO8IgBRcI4jEK6gR4tuJvTeuiGfZgb6or8VOzp+EzChsdL1rdqnf3Sr/2yffrzHwOQCGC+6dyVFu7GCarI1imcZMPUtLxoU998yZ76g2ft7dcqdp56rAeAkKeIzK2Wx62P+9wl6m/GEmnn2BNw0H7qsXW8MOXAYFzwiNvjFdrYAEBHiRPVzXw5IxUr295alWdnf551iQooiWZ2gIZZRym3+Du39vOBd44mAEMEC/rTEVvfbbYuIxczkb08P1WMAaDQiVv/lMG0OjVUw9CnBA7OCm0rEJWrOFvBs0ZdrkUBCcANdV/lQlXEtaDCWjlp+2JEEHNeQIMygG4U+n52rG7nATeFYt7Vdo0SuatoXznobt/Zb//k1/+OrevL2LOPP2FPPfWaXZ5O2bmRvFUAReo7V6NRdRgBRTXIcQi4s1hq6qzDVCp1/FUVaUFM0kkD1xngEMMtdSFxsHaxEIBYWsWXql6q4IWOG4H+yu0XA5AoWbSGm00P1RTl7AOwBOyS1qppqs8LZMMr0Uht5FyBbplMlw0tW2FrN1Tso5+8zXbdvdwyWVm3hXuAePruwrBN48adPDNqF4+N2fmLZQBbFrPulE1R4zZEJG8OwFME+obDckTjYK5NA5eTOH773M+qqTsxNs7ztIf6zIoMTgHqdC7qI0E4XnRHdfVpcRUH4DSIo43j0pNbVD/LOSp46q4dgdJWxK+ATlBTVo5RmYlzwPwAEk5OlgBCwMMyEDaiOGXVzGU0u0RgLaoQWkcTat6KcYUBcm7dgdyoWpABfHbwlT0rhjjOdR0DvEZpQBRwr1qnihAW4FPbBFJLin7VogLeoyjmRlOQMwBQTeKZG6pZzSXDlUg0ur5Xv3LeuHLlYI0BXAVVQ3Lnsu+6i2cOFkq0twBIAzEZdzr/CLAzAKdaPMGxOEG5ZrWoQa5euXs1YHT+KVyLQZ1l1WyVdoH7VfRZbv2a4LTGqQCao7q0Gxit9iMXXwGqNSIE5MfmWo1QE1zgOXDAC1YLpCJwApivBSWyO9OQMDttV5ilFbSTxunBPmuqgctglbuyTR8F7NsA0l02RC1rOYhzdPONgG4Yx3GWes5N9l8GCFaqXCcAQdKXYcp5K6a6iKRXbWrmbRaGJGPUOGc/aZzXA0Bii05TlzlMPehexmXWholG//Pjq1mwwLwvii9I34KJQSR8h8W2teilvfhioblu/m+ZJcHba4K2c0eA8QcLQNROp5NgPwtYAPJhxYZrQQuLCyrMM1Hq2Gp8pmOTVDMmRj4K7GRQ9tdIKxgv2FZG573r0rbt0e12yxd3W/cmfvcQXa4a7/U6keXRldaYztobT79t33v8GXvh2e8TX07UPItwurt7nONbi5fcps6Lq067QHoQhV7UNY+UqXSG6Ppxi7KQoo/FFSqT7hZgaG6jb2NJorwTOQsz34cqUercJmzbTTfajbvqLMjZahfHuuzrj79lL+w9auPEOieIUN4w0GMz1DDP0d9/97/5x0/XGtW/9Q++9L8QofEuhZ3fif5nr4BXwCvgFfAKeAW8Al4Br8BPmAIe3v6EdYhvjlfAK+AV8Ap4BbwCXgGvwHuvADfXoQcX7z18ZN//see1b+76/C9+iJvgIxbNT9rkobfswPfesGP7iCw+PWWTE0OWXtNP7dmc5YGseIcsAXCs4/prRAFoDn5GcHjlHTALA2hU61EAzkEoYIpcffo/2jGgVamsupYNmya2dhjotWrjKnvo4fvtcz//BetbuYyb3+M4Pi8AkHAkNXN8Ctcd7qTITN2mX3jVnv/Kq/bSsxfs+GmzM6DZqe6kTWP0ywNkwwCUbm7iZ7ihfZEz7FbEK/G2iqysyakJYBIYUYyqtnbd0bbC86HDFXUTHbx954a/6oonOz8jL6oDxtzB706EbEN/3LYs7wJ4V3F2Ttml8TLuZiKocSfLrdoEpKRSIQBjFw7QPDoBpuTLco5VwJcIKC5dGbOagLhisUD8LG66wbgtH1quWoe4sHDSzdTs4kTJxouqhKsgVmCc4CDAQHGtadyqmcgwccVhW9uPWxHgMZOP2ImLRAjXnA92Ft7K+SmHmIAYhTcXh7eL1A4Ot+At7NltYUU3C2gAb/txlqq2b7sOZBv4K2ZaNUVV61ZxrYoRdtGiAjfAjrbDUY5UUZM0sFuApEC/u3qh6NB2RgegJ2obNi6z9ZupjbtllW3ftcM2btrhonZjMUxqpRErXz5uYxfO2TgLCy6PFOzi2ZKNjE4AKhUdzn6pkZvD0SknZVNuOekiVyb/5KgtA14q1BYVXHYOY43clmNb+qUApmXaK5etzkOAzI03cT2eE2hOcH0ICKp+rYvh5dpRzdWenh53TqOjo+75JOfrXNospJDzvADEqVeJd52WQ57zkftQEcItd7jcogKkSf4596GWMiiiHIAqrWs4E8N8TXI+ablFBc8F9HhnlWs1jns4RFucw1kw2h1b13rMxfYWiDCWSd/Vz0WXEFHrigOuKrpZOqh2MvttyrkMcK2zz5jqZaNtgDoDMCxkGFyDarsc8wHYVM3VIKqcscPCAs0tGg8NYFiZusUVHVyOZsZ2jAQA7Ug1gh2CBN6pnTqK9sspu6hl2J6Dt25+Unxt6zWtBJCmAstynWvhRAInbERzh+qPuqhzvQag0wKQcMWx2WBCEbxtjXMBZQFtTQICwbiGFSEd4rwVi9t2hcoBrM1BXD4TwcrbcO5R4KMil1WTVwgex76+qzIH1IhejipquZy3LNfPhuvWEJ2bBMqet+kJIsC1MKI3ZUM9IevBURrFlVwHNBZYFHPy0rQdPX7G9l8KxppbLNFaLBC0Y/FbIovFIb9zVlz4mcWg7lI/r/cpbcGNBY2BFux3SzHoY0HcMjW/BVHlCk8DQhPE9o+jQYp5NsMijGXMJYPhabtvZ7c98uidtu5Tt1pqTS/ubeq4x/hFQgQ9mBtp67bv5X32V3/6jJ09PkbNYBzO9GMfi12aqofNNaFHDmezc1vzqLIQQjXi1TV1Bpgis7VwQgtKSvRZCNd0iijtDHOx6rarQ7MZ+l1jiqksFi1RIz5pO+7YZBtuWG0ngbbfeOz79uJLZyxXUOw4bm1+p7HKh3rlqk2cPHjjxs2/8ft/+fgzaKI9+s0r4BXwCngFvAJeAa+AV8Ar8DOrgIe3P7Nd60/MK+AV8Ap4BbwCXgGvgFdgvgKXLl3KXLjw9hfDqdpvvXboG8s/9/HbrCtxERI6YuNvnrQXv/WcnXqxbqNAi5EGAKe718GMaK0QuOugH4pTVrRsXc41blYrBjTailntBGi68S/opjqcKdxgCWptTk7mbXJ8xsXIdvfvsoc/87A99Ojttmw177Nx5xaUK3UGmJHh52hzwmxq2iafO2FvfP0Ve/npU3bgTMNOAx/Oc+N9Bm5TB3JEIkDKZkI0CRgCiOTEBVrq3EAXUHOuvVbMaSeseE/hrY4jVAZUELyOEEG8htjSG9cO2nLqtQrOXhqbtgnqjjZjcnQSQ6vYVJxfghD6XiBMXwXuGoI6OMZCqv0KNFeN2Dgkamio3/oH5ZTN2IXLBTvL49JE1SYAFU10jQIcnJtQ+EpuNL5PpdLWmyrgSDNbOdAFVI/ZCCD5+MWiTQJ8m8Bt6SMg8cOCt3Le9qUr1FBNuvPT2FBfOJCkr+ojjSM4V0TAS/3VULRs250bAV7jMkUj1RwVvK3Sv4VCwbW53W7Br1Kuy5lEa40STl/qDnd327Jly60r22ODK4Dl0iKVsz7cicuHhmxyKmcn356yy+fHWDjAwMFNW8G5mQdSOuAPAFKbBQydtnIEc8wikLfpQGHg6pbrVk7bvr4+xiOwHfCqmrVy7WpzzmEWGxQKRPSyD51HDidlnrGRBwrNYM3T5xO4b10kcqHo9ivYm86mAD9yLQOX6WtFs8pEGWnVRtX7Fektd61iuQU+e6LdACJAINa/DGMwCUhKE7Xb0FhiDCS5JuWUduDWOS6D8ZtKpx3gzBNRPDMz40BsmudEJqtc/0Xq78pRKhrqECnQrASALhBrXMKxXKPPZFBEPWovM97lvqb/YVkcS//kag1c+tLRxYQ7BygglYdgv6BtnKhquWKjtFvx7M1SsKhAbkcXxS3gr3hhOYM5d/WVuK4WlyiOWvuT8zvknMRBfV9BwBruXzmYQWqtiPUAFAugJnBBJlQTmM8UAcUl7N2q+x2iIXIaC7TWGRtOL0W3a6LhObkrNRJcrV252HU8vm/q/a5Nc7ce1AZX55RHFGdy8EpwrVYEoVU/V45iLUBRn7jFHOyklLNNLH65Z+dWB6sPvHWIyOiq9fZmbTnJBP19WiCAg5/khBNjZTsxUrajF3J2fqxgKfpVY0sLBWKA+KVsnfD2aiB2MQD8N4a30pg8bY0PVyNWdZbRRs72jKszTbIDC0zKXEcRxnKyRL+XGD+MsFXVgu1MFuy+XQO26zNbbeMnb7LY2j6i5BlDbomBav0SfTwds9f27LPvAk0PHThulRyLGUIZy7JgIttFPDa6Kz5c5yL9nDO8/WjFWNf5Hac+Up/qfS7+u04UPm0L84ir5rMWZmihR3kaaByyjRtX2vqtvTawodt61m61bz3xmv2Hx9608WHqatcTzE891C4uMXcRpz4wMLxp+5Z/9dGf+/h/+Mxn/s7MUvrOv8cr4BXwCngFvAJeAa+AV8Ar8NOugIe3P+096NvvFfAKeAW8Al4Br4BXwCtwzQqcO3doYN/hl/7llu3rvxAOXc6uGQSQ4MRtzFy0y6+9aa9/9y07fygP/RywMW6eF+CiZQEP3Ld5Od8AOEncnDUghhyFNWJgnWtODj45ygQjBVJ4LUGNSznpmtWydVFbNRHhpjnA4txMxYZnxu26javt3ofusg99/CFbuXYNTiZct5xRPVTgZniRz10EHhEvWRixyT377eA399ueJy7ZxQsVO8bN+svdWbuEC7fqnHLcQHdURZG34iGCQYqqDexx1wQTOpy3V37OZdO+cxNwAmaHAAwlNNL5ZpNhW7N8md0wmMThSNzu1KSduzyC2MA8AJ2AUBfOQUUC6xjS1blMccxWgU4R4pCFb7JpYHcmZr3dOE5TgD0A3MhIzk6cmyKWGsiE27Au+IT+cTnplCsrcAVHivIcfjAbpB7mTVuvx4UbsbPnz9mZC+M2Mi2MAQGXZq2tXafW6SV0tMhfTIvVw1zMeSt42wu8lfO27aSdPSbjxKWQAke0EEAOUzkxAyAqoCmQhxOZ05JGLppbsFnczDk09d5WzVdpyBnHqfnrQB7aaAFBhbGryGOj7m4I52k0VrGBgYwtH+xzY7Q0ncfFS9gqgC5BBLLitRV1XCYiuAQ0FsiK4fTMpDIOXDrgClwJc16CYYo3Vhsy1C9evnyIMV8GCk8BS5OWBR4LSgqCTuGUHBudDlynsuzRdtVF1XnliGHW8w5Ei1pq43XF9CaIhk2ggfq2IfiNK1Y9lKFmsItXVhyxAB+PwWW9Tq8M0FORzpRVBRgBblPAfYBXyV0n7EtOWcaaYmMVUyyIPj6Dk5PPykmb57wLLNpQ76Q4DzmFXb1bPqOIa71Pcd6EyTqIWGSuqNBfivtW7HQJ/XKCWlhQCzmgJPG/dT6rmFlFOatDdb4C2S4OV6crCMrnkqw06KKGdldXEk0T6D1p46NAa2ULq8/py4ockIolFuh3Tm32z5yk/pZjWgBWr7v3u4xmLZDQtSZ/O9HMqvaq9gP+5JpsLwAI059yHRdYaFF10cWCc4p9Rj9XQ5jzB9QptTlwCQfVXFNc43ItNxm7RfpT7XP1iBW5rMUKchjTbs2RQa1hFlZQm1fXA0PetU/1gWM830N8dZi4dFVIFTyuYdUM14u2a8dm27lrnR09csaOHz9rK1audP2tiPNp+ur8yLSdvDBp58dx488ANwvMxUTi9+BQ1TF17bS/dtal7pwf5z9/zb9gFpoeO+Kxg2G98MTSPrZz5fMechTc/KjvM4om15oBudhZUKFdhKJdXAu48TVuZqZsGckEdyVmbPsdK+3OR3fY9Q9ts0Y/oFe/o5r87qnjpI8mbHq8aHue229PPPaivb3/jDWofd3f30ft4CGuMf7H/C2rrOYi1R1uw1tXD7u1MEk1swXgNTaCeTNw32vlUHeEWH/GvZziURYeDLD2oYcki2WrsrZ606Bt27XWssvX2AuvXbA//LMX7fU3hy3c1bDVK1e5KOwQC1N6Uqn8Lbfc9J8efPD+f/7QL/2jy+9FP/h9eAW8Al4Br4BXwCvgFfAKeAV+WhTw8Panpad8O70CXgGvgFfAK+AV8Ap4Bd5zBYhk3Xz87PHfG1rdvCsaOhVPRyYAEuMWAjJe/vbTdnDPQTt5pmxnClmbBEAkiaMUbyqWBBkVr4vHiRvYedWRVFhv6wZ2UHsyuEGveNZGuWAV6rD24GbqivXiSsrYFHUJuf0OzKrbpeFpW7ZmpX32Cz9v9z98ny1flQFGKipWIcV53IEXgSNj3BMnFBio0dy738785Wv26hMn7ftv4ZisdtmRrAAL7kxgWhHw1ARc6djidYI1bRfZkgHuu4C3gqSCbmViMx2sox5tBofojYPUv105ANQq2JlTp4AxgIk4cZ2JDBAK1Kg25wvOFVfjZr9AWgzYkCH+VBAzCbTQQxG6cppO44oeHp60KVycdfQIiWgQzSxABYZzECzsgCgOP/UBICQmJ2aP6gQD44lflkuyQtytYq8btHPhbRFQrf2/i9hkOW+z2az7bBvCBm7LAMjoXLVbAUGdk6BJDa0UqSxAKlCimpOqe+siilsLBTTO2lBYr5eJSXVuPfqwDkhUfdIotWy13zKgh+5xrt2agCykJgMYjafARMTmCqwl6A/1iYu75TgCcc4sCvxyEJl/ZSKVZ/ICm2pfAFoF4ZI4N3t6egE4JSJW865dcgPLsarrpUAcc56H6uA6IMxxAoQpzgz40zeKIlYtWb7VH6yqQay4Y0HWJjCZb50LOxxivABERTwV6ZoG7Ou9il6Wi7nZnHHuRDk55R6MCzIDL0tluVx1LcvFKOgpV2bCaawxJndzBR0r6FHl2lFDHCBtxcU6NyzvTUCFVXc2TTs03hvKVwZYNdBdfdoAhFdYVCEQ3lC/4GSWbuoPV1u55brWPqS3YpDlPpWbWPpkMriQgbhxjpOj9ufMlIByybWxqihk6Sqt6P+E6u9KSwFh1VQGHodUD5XFESFpJ0c6OqmCrZy8imLWteqYonMQa0wK7ga94RIGVF9ZCyNUP1WLBhRnDPSOA/TqjE3VyU0R2Rv0DQtVGKdyucsZLDe95skiDtkiYy6IZJYWWpigBQLSm/MOMb/RljRjMC03NNeiroMuIrk5K8sx7+aI6c7NTPBzxW7evsViAxE7dvQcbY3Yphs2UJs8QT3bS3bw9KgdPzNtF4dJSuYJIQQAACAASURBVFC94VCSPuR85UyVK3veRd6eC2freXcsculcxPFe/OK5aspBxwE626T1KJRMd/HSinrX75ow41XwPI/mdfqvJ1e15fTTMsb3zSuS9skP7rbNPxexodt3W4iUgjqLG+SqjqBFg0jlci5hrz+9xx5//EXb99pZKxLf0N+3Hrd8jmtVqQnUlcUFL8iv8ak+cnW4eb5zoUjgvtV8DxDXrKqYbKVQCM7zyHLMMq5tLero7aLubl/Idm5bazd/cKvFiWJ++fWT9hdfPWKv7SvZReLal+MKThptYFFUoxGq3Hn7Xa9+7hf/i1+766FfPPhe6O/34RXwCngFvAJeAa+AV8Ar4BX4aVPAw9ufth7z7fUKeAW8Al4Br4BXwCvgFXjPFchX8re//vJ3/uT115+//mMf3x2+fgORj+W3zMZP2rFn9tkbT5+2U8fzNsLNb2US1xRxK9hDlKocn6WCbqjj4sRVpxvZcpTJBac3671y/qVwN0I8RM0AlEA5XKkx9pGJKeI2aafOnsOlh8t0aNB23f1B+9znP2HXbVjGTfRxoIfqwAKggExgDOsOjQNVAG1nRmzkqTftmb94xl57dsLO5OqWyybtMs6qcRxzNVI2Q9QMFHRpR+vKDexoQGsLgl9b8Kzz2XcBb8PUp1SNS+2+LoiEBjXavCKTt5s3rSA2OGkjuF7zQL8aADaaTBNxGtSbLePibEAVBVu7u7LWR23agWUpy+WbNpmvkh5NlPVkwWZyuJ+Bb0XgUUiuQYCPwEyiVSe27CJoFWmtaqf6x8YpRgVziFQV+BCxigK6BTfBE8DboA7nO7f58HZONwGohbYFnbfsPgW4Us3bblyoOt9Z9xpQRHwQzBxAaPpCsFbARcCxhhu1Xaezbd6Tm7oqZ7czb7YXDbT+tKOJkSygUVG3MiPzehWIUi8JwXG21MJsKKoaOKg3NHHkqjJsOB2AWZ1VDeBWBaLLHKoalkXclnL+uQUAPCfAK5hTAaTqOR1ZbRb40/scZKaNCghWrK+Gl6tdC2SrYRcW+FEMsVx5cs26OrB8TkdvAyK38EEQ0EULC/wpDJixzLnEcFn299DeGH1JfVZdZ3KPxqnpS3Y2tXLHnNO4AVis0SaFxNYBm1W5kLlOFeUbuOYDcCuAr9q8EaJ1ZWeWc1y1PHl7Ky5YplD1k65vHJwCn0S/uohrRSoDbJ15W6Zv9qvatsGwA2hy8ev9qtWs9wjIS6NYq+ar5oug9rFcraqZLWcvjt9WRLZAr/ST3kYcsK5lB3kFv3Ve6CyXbFw1dJ0zu2ZFrqUasFgx72HOS7VkNf1EAaMpalEnBUl5qH8E+/WZfK7o4qgrqvkLoNXYkltWDm8tEigTU612CtYmOFaYsUozXAy1oqprODUFg6PMaapRK1e4XNsVXLsYkh1o1pzoAoA5R8F2Qf8w86Dc8l2MyaSeVzKwoqmp7wumtxkMoDnaN5ObAfQbUd9ZK6DPFMkFCeaTZJYoZKDzpct5nP2AXmKD5USNRwH4wOUwzt4IC0TKWljTgW/b1436qb0Qow1Of1jO284lIhoDVy4ZCZYquKtYr+lak3M6xTWrWrJKE0DLkFzjPF8nuruPEbAuUbcPbO+2jz6y2XZ8Ypc1NwxaqRvYy1gJNXrYRw/HYR4dmbLvPbnHvvvtN2zPs29aL3Hq3dk+W7UCpyt9XixfdqBW05qrDay6zS4GmTHF4iMtVtLvNWnVTg5o1pl7tQBAkd1cx2H0llPXRauzWCkUKtkqFiLtvmOL3XX/bute1m0vvXrC/uwvX7HnX78MtA1bF7B2MAs0Lg1bOpxs0nXHP/yxT/zt3/7d//f59/wXvd+hV8Ar4BXwCngFvAJeAa+AV+CnSAEPb3+KOss31SvgFfAKeAW8Al4Br4BX4IenwNGjRxNnDx97INQz9ZV87mLXqtVhu+WmNYCEM1a/cNwOP/2anXxp3I6eHbXJApApnTXDGVdvFqnbmcBRyA1ugKpubLub3CHBQsEjESDABgBW/ly53HRjvSFHnFgwN+MxzQEzklYGelwYHsX5lLWegZjd/oGd9tAn7rctt94KJAJmqH4moKQOvKrXp4kcneLm/KiFpkes9mzJXvjaY/b09y7Y0YthG22m7TI30YvUNS1GikGdTY7VlCtQzldAVbOBc9LF7jp7rqu4GxV4AbSUuRHvUAIvBXjOsQVXH7QNe+f3RgjnoYvyFHwQ7ONcVXc3GS/Y1g1DtqEPKD45ahOjk8ApsaguqwBvXAyoYqmB34Iz2WyX0ysGeD43krdTF6j7W5C7S/VhiQumRYrgVf1NAUjVLY25iGhAHe3WsQVv5aCkCW4TC5GjT+fp3JxCV6JzOnYHh70C8MzDKy0JHFxZxHjrwIr2T1NbzlH6m+Mk0Xh5pox7m/xQNrnTBDIFL8X0wwBARfwKUsopLTeparfWBMRb7agBMRXNrXNyMF5O1Fl4G5ynAFqIyOQy9VqFrgXDnYuQNgi6xlSPFQXBwrwXECiHrtynALsUjlXhtRpOx7pib139UTTG0So46tx2grKCqsAcgVEB28BxJwdeAH4EBGNyWbYXMfC64nPlqG4F+LrXqsA9qaRudCCL/g/cx/KHEh2Ma1di5rm2Unw2Qd3aKI7eod6MrRjIUsM4bHk+PJPD2c45NAGx9UbUpnD8innmiox1xU9z/Dx6Fdh/We2We1nxr4qf1qhXBLXGAZ/RWHLRxNJZemqctQaQopLlRuYKdO12tYl5X4pYXncGs4AwgLfRUMV6kriL5QYGcsYFPPlMSt9rv+gp8FgX6XR9GQDymcqU00ouVjnO5dIWJCuH0q0IYSAe+kVw/wrS6/UqrysuuQy0ltNYINq1goUi8jYnVR8XiMkl5eqZZoC/1UoAeSWyIGtNLm3FCqOpgLkWerg4ZcFmYpi12CQJkNP+U2mNF56DClcAt0XnKA5qyWphgeB4k2tV/T7dTOJ2Fsgtu/7XuaifNW4EniW83NTdmTS6MFYYdyMFor5Ve1mLUPiqxStaDlNlH4LNYcarakDXVBfaLX3A4a3R6xzIgEuBa81F4QC4t3G62te+Ztru2oXgbft97prXpNax6WcXD9zaroSwne/seIVvY6pBrgUTGiuaX1v70O8K116uLRc9zH/KvK/CdZZmzEjHEq5tOK318+ji/G/EzXr3TWm7+6O7bOunb7fQxi6LZIiX5l+k1sdAzqggup09NmzPfGev7d3ztp07Pe7qGA9Qk5pgA7TmGOUc/VXmOGnndq8B+MsaE/q9oPmb6znKbFFn/pCz2y16QE/B2gbXWoIxmFQtW/Wjm2+1YCBkK4ZKtuvWDfaBD++yvpWDduZy0b762LP2rb84YRMjREAvG7JSk4UMcRdcD4yulX/+0c9/bnr04JNf/qPvla4Q3P/gFfAKeAW8Al4Br4BXwCvgFXgfKuDh7fuw0/0pewW8Al4Br4BXwCvgFfAKLK7A9PS5gee+/+wvD/R2falYPNV32x0rLJ0dpQ7fZQufr9jpZ163PU/ttVFqKoYz/ZYHLswA2CbyM9yMruMIJQY4mrJoFeAAmBG4CUdxF1LvT1BMkarRcBbnnAAAbj6a4iJxuemtG+WB+ytObV2zKRymYSDJzru32/0P3W67b99lme5+bpVzs7yW47NjQJwxPjPB98RcArEm9rxpx58+Yc99+5wdPkJdXajFhTiu3Ww38coAYGBAiJvmGdymkTr1Y/mn+p6CZIIqAlCCSiEXhQv2cA484VLHl7iR73ySVx1COgPBGbkGta8GDsl1K3ps55o+W4FRsjA+ZRPTRMgCFwpAGIFGEbwMbjA5aRVtmyNadwYn8XCuYWOA2yaAQ5GccunVI6p3OrcFiKTlIG7zEvER5X22ts7Y0uD7hZFLJ6hpAo2C/c5tgTNUUOidbl3Xcy2hBG+lmoByGudqGm37IjmcaYodFuQUVAqgsiJr5ULU+cm5JtetkLmjmtRQbbYcbzXGi6KO9U/n4KDf3Bk62CbYqJheQTMX5d0C2XKb6t0RnLfBGQXwLIDIjFnBJTkhndsuqFFa5/lgMQKxxLhm27VZg7hhAL/qz7q6l3MauVrPgumMaRcl3AKabf7llJf+jA34VQB+pQBgOQ68rqs+LyBI7lLBwibHEGgF4xGrWwcKpWw5iwDCuAXruHBHcItWnctbUD9uOSDhdEG1qYnYLmUAU4o/xv2puGQBSVSIU49T0LbhigIH7Q9qVAcRxK6DNYade741utxzrTHWOgctenAgj8+2SL2D5y4OWRHT1KLuiVdg3ziXcX0n6IMs9DSN6zQO1K0xPwg6N5g/mgyYBuNNMc8NRZ4D0qS52jA+MU7d4ZJNhFjsIEDLPCJI7qKzObagcx2Hs2u6WumcvALLuIL5Pkkfq6ZsHBeqkG5PCvCq2OJGwbqomZ0GEqvusGCoxlycCOOw3P4tF7IipRO4mjVWCXR3rtyoalXztazawEDgHDV/KxXmE80VvFH1gV2EOvsdLfMVIFiihm5Qc1YLWgKN6zwfuKuBma0VES66l7mhynOBtm6gzLpS3bmhr/Yt3QO9BW47r4YrrtorruJ2hLy7Ctz1vPB8pjHhxoEWOLQWQbi2arx1zC1B9vQ7NweJW0/rUpbbWuNPmQDSOapzpvMKLDpo8FC0uxYPuJhzrh9dy+Vm3GIkFXQBWYe4/m9aEbd7tq+1Dzy6xZZ/cI2FV62knm1G1blZ76G4c+pLl2N24sBRatrutReoazs+UsSNTQ1Zfpcs6w4WI6ivnWu2dT4MU5eWUGBeY1lDEG+txRnSuF5iIQ2IVrWgVVNZv9f4J8HDjJFMI269imSvjOGkztnWWzbYA5/aYWs332jHjp2y7z57wL779BnqFBetPwFY5joUTtdvv/F8bupX/u6v/ut8cfz3v/y//enogkL6J70CXgGvgFfAK+AV8Ap4BbwC70MFPLx9H3a6P2WvgFfAK+AV8Ap4BbwCXoEfrEAzn1/53We/+Q/vvOeWXz944Dvdu25eD3AdxgZ4wWaO77VTLxywQ69O4WaiHmUjZ1Pc1K6n+4k+DuBUuF5Q3iSuJOEOfI64ZfEzctOfWFFAk/BRrAUN3PsdcAkeilmu48SUk3CEWpfTpYJlerO2bftNtn37Dnv4458kgrKf19lj/TwgoOCctFWAbjw6hQvqrFWOXbThF0bt5T/fa3teGbYT0yEbjffbNJAnR03UZrKAy2owiILFzea4rVy9QCZZgqNluYrlseJGPjfmHU7krwcH3H6wfLOww7n66nnLppq2bU2vbVu7zLLAoUmB5pmSjVWoJzw+5qBmnAjcErBgZipPTdoi8ciAKuhxlGhpFy+r+pV8LQtwLgJLrta0+bUtF3rvlfBW8O7dw1t620G2FDC1m4jobJKaxWgbQHoiZ3FAuhqygNYqfawY4qAu6Bw0lgvXjYtWXWX1h4ukpjNUv7e9OYgoiEd/yh3tHKIC6DRf0N1BJH0ll7S9OejVikFtyn3rSPIczArGoxYZtOtfKko1iHwWVKs45+07nYxXRh4HQLRTe7koFf8q17OAsbzFchRXcAAqhjiu85d7E9gXRa8uHO7LB6O2bLAPoEdNWoFjnJmqqTkdygKqm8BaAsUBuQWey+NSLPI1Hu0ivleOddorNyn7lhYhRHFVXufZpzujdKXRYnWNO52b7n0LjEangUAx15Qc1bBOrgFqXnP9JYGn4bic5AEIKxFpXcX1qshl6n1qGUYrVhvgyXm5qG+2vCKvdSzVkxZQbMVKq3NrzVxQ59hBzFaLBFnRVbheEcKqE5yhIRnGXIJrMFal1uiKQWoUdwNe8w6aq9a0rkWlP1fQsEgf6LoMM0HkqYVaytFfjFGNLdUDzst1i1O2Askt4vZvCpBr0YagvRuTWiyicaJo+SCZQKcQtFGuewC9XPNuDqR/XKw7pxgOQLs2Vxe6Y47Ucxq7bedse3zNryu7hGnqqm/prBPeHgtqvztu59hZBP62Ljl3DLdoQX2jttPHUSUBKJWBDZWtpOsQB3dTNYU5/2SVhR5cD8smzFYxd96zbdDu+9D1tumBjda/c8gaxMo3VMc33IPOA2g2aBWi5V/53vfthceP2KG3D7vatTpwd0+Pc86XS/zcoKY43wfnI7d3oG3UJfoTn6wlJ7wWVb1kXYMqkE2seD1c5HcSn6UOcSOPk9y6raerx/IzY7hvC9bbX7XN2wdxAu+25ZtW2smRpH39K9/B9XvQCtOKcOY3YVeGxU05aiBXmOcrM5969NHfXz6w4n//B1/+N+f+pn3lP+8V8Ap4BbwCXgGvgFfAK+AV+FlTYCn3XX7Wztmfj1fAK+AV8Ap4BbwCXgGvgFdgyQqUSlPXHzl84H/avHXjpw+c/mpm5VDFlndji6VGX/HgpB1+8rC99sZJO3Ead26s3yoRKogCQsMJwGqtCJRLWgWnawUXY01uLW6cC3qluIGfEDFlEyQQjNDm4kSJM64B4dK44kKKweWm/uRUGZip2oNVW79pMzUE77E7H7jDVq4b5HVcwFWcULh863xfapyyTHiSONwpq45M2uirp23/N/bbnidP22n48xmAyRh1cS+nBPcALTRLsaUR1c4EIMZxfVUAjs7lqShPF1HcckwuUbk2rHPRqOwzDDRY0R21VYNJy2ZSwCbA20zexisZ5yp0blHcX1XVBJa7kOOqnnAYgK1aoXIOhoFCAkEluQxb7bgWYPNewVvXTwvUyXXO25YJU5o6eCrQxjn1Epe8bjBwclZwhdJTQLNeyxBJXMF9OD45Y7kZ4q3RwVy9YUVZC8QRbe3erXhtILqidUVk5Hgl4lSbc1tqbDGuiuy72aAeaAqnnOKAHbhswSO90bmJg60NWQWkFJntXI5uDAaAtu0yVn1XgTe3v9ZXfc9pOQDZWSO0/b2cxJ0wtBOKu+87nLcO3vJcQVpxplHGRpRzSHHcwe4u6tumiNIGvrLoYYp6rlUgZpXI1ompnF0EDE0B+wUQVZu1ivByG0s/VXV1dky0EThTm+XCbag+Zwsotx2VbT3muzIXG+5tMOmgonOFBiOyE/i5kHEXhQxI5tgJBnISaCrXa4U43zoAuyKHNHxM8eIObup7gV8eZTmOW5A20E91kQPXqSB7J7zk6nHu1fZc4pysTmbBRkF55hjaKhdugusnxgqRbuCrXLZdWezwuHLTabk9ub4YBhPTFcZj3o2FCPAuins8R93ZfIGIX3Qu0jaNrYpiv7V/YF/NResGC1DaLmU3xjiO86C2gG7byar3NIhwDwCiIqqjzrnrFg24sS2PaDA2AnduMNZ0/m2dOyOPr+aiXeK05d4236W/2Di+whE8d1XNHUoLBdRtjAF9TbpobF2m+jmoJSwYnyCZQOOkXua8mStTLPwZxArbw/z8yPYB++DP32vrP7jNohuoYavixQLhpDeEm30WYt4fvTBiz3xrj+0h2v/MsdPA4QFAaYpoa9UE1yIPLfJRvW+c+6r53OqH9rm6n1kAoflKiQFBTDg9Rsx4nUdNQB/3tdzkERZ/ZFgolFTcf54xhdP29vuX2a0P3mDrb9ppU/kee/yvX7I/+OZ+O/LWSRvIsDgAZ3eWc5kYP2fVRKr40Uc+/dgDH3nwtx7+1C+/fS394t/rFfAKeAW8Al4Br4BXwCvgFXg/KeDh7fupt/25egW8Al4Br4BXwCvgFfAKvGsFuMF946lz+/59KD5y++EjTybvvnm5daW5E1+8bLm3Ltmr391rZ96esAun8pYvAkh6B6wMgChFcbQRLVnmprfYmPCYYIfYRGf88JzLT9G3uC2pTxkHXgnYxaPd3KhXBKyAptnw6BhRzSXL9HXbnffdYZ/+hc/amo134mIcxeM76c4xAjBuNC5zjAn2RW1BXFe1/cfs4LcO2nNPnLRDBwt2Ph+3SWDNZG/CxuWGo+5uFUickfMO8OygiXuo3bjnXHzp4hIu7FTkc5Wki+CNUrM3QXx0kuhYuUYFrkrAWTnwBJuaADlBDVf/E1AgkBAB5uhcIs7B5zClVUVyW9vV4O1icahL/UzTOePmTrhzf4vB2xh97QANdR9Vb9XBPShnD8Bu63Jif1eutBqu4gpOW0Et4ZsyAGskh/+OeNSwAK2coawAECSLUDfVQT7pQBw3XNvVyg2x/7Ccd655AnWBJnI9umqtAkdy87XiSfWqHHXNjgK/bSg2C1Nb59oJd7R/wVsBXsGfNnhzjlyh1lbd3XZ/tAGbfm47yTtHTBuERXRureMJxTtHI5CwWWesUld1gJqeg/1J6+9LMWaIJp/J2eQkYzrWQz3QpI1PFW18Omdnx2iXc3NGXFRz4IgMtNCCBC0+mK19HDDvAIhexS15rZOEPKSd7tBZLTieYLIOpXjcBgBNg0P1givE0wZgVP3cBrEowoIFLcZwWwviBvHMfFTXSAuCuqRe52CVa5n91IKFIG40tECni8UFGCv2XNdfEy1Uo1eOYO0vU8sETlvmAK0jiSVko24Qg1zDwaxz0myla1OHAowz+Oq0N4Dj7UjgoDZwGKdsmn4LybHZ6nsXL8yHq/RXwNF1fp0TCJ/E0Tl7jbUifF3NXtWBbfXjfCjbCdivta9+0PvbUN4tuugYJ85t3npO/R1yrnO5qhVRTmhx67wE12f7QcK5RRZahAG4ZyzU6N+y2Dvx8HHmhEKhYMkicz45+UP00WqiwbdtTNnNu5bZI48+YNH7iBnuH+BzM8yYKY7cDwRewaKgtXbh+EX76p/+mb3yzPNWmJzEVd8gkjttka6Y9fX1ALmZK1g0U2bRT43o43CY6PMw7t6W23YWiNODjUqwyIOUdvf7qQFE5tcQ1x5nm6pRK7kfvp+2Un7KVuCCt/qErV8Rst137bDNt+20QiJrL7x41v7zX+21tw+O8jPwOKn9Uk6AGtR92Wz5lx79hTd2PXDPr3zwI1889IP6wb/uFfAKeAW8Al4Br4BXwCvgFXi/K+Dh7ft9BPjz9wp4BbwCXgGvgFfAK+AVuCYFSqXS5unpU/8plztyc//ykiXSJSptTsIgcja997i9/t3X7ej+Edyj3cCyuI1WcejCJ2rUBSxzL7+IU60EeFXd2qCmZuCA7HSFClpm0kASbrzLAYVPjvhYPg8AjmcyrTqmOA/zANhLl4BrCbtp14fs1/7+p2zLzWudiy5EfcwyKNdF6OLkbdhFIMolSxBzGr5M1Ome/fb4nxywFw8ctyOjvErb8nKBJnsckIvgrBOwdSVcebj6qYIxssFeE/ji03WgHK48RQA3eMgNGGE/Eeiac3y2oqbnKkTKWSbAS+QrDsyQ3L9qQ1NRoXIio0sHaFysA38c8Na562ibQl9hsg7QC97G0G6oq2K7b91paeB1KTdJKUniZoHqpNPyfkFbgJBzyKn/glqsAm6CkxWccbBu914596RdmCjuTjeinHFponmlahnHXJHY7jbEVcRtXXG2soW3tivcsHLStZ6fD7cjKojbGqftOqDuPQ7kqV/nXu+Et21nb2f/zI5z5S2TzSu3pVypXFfEtOL8BhQPDGRt+fIsLlWxxBLnXLZCJWZT03WikbmmcIVeGptyiwkaRAArblf1VQVF5dycPRFlfHdsc8hf7uO5n65pAljgzZ3wVufTPkdXm7gV/auPCazLqawYZIHBKOet91+5IEKRvIEDWpu0leZB7eG5fbf7o/2+MAsfFlpZ4VyxwZuD69cB4OCaTuBgds8J8Qs0auQClQUlI6rBDAxXXV45fmPMMW6BBY5zt0jD0eQ5fSOMr0STRIKOOsBtUF9UVeNWzHDHR9zxorG56G/p0G5jiPlusYUT1+K2v5a+7dzv/LmjPa7dmNY13Z6zOlysTuZ5Udyd11QqnKS+LTCVeTmGE7qXPVUmCraJxT4kytv229bYfY9ss52P7LLollVWDOUtWVOsNHNgLMm7e62aC9vZMzP2B//nY7b3hYM2OTFsg0TqdxOHPQCwDTP+c0D0ADYHEdWag/S9+o8OdLV01Yft/gnGAItiVOOartWimhCgvpeo9y4uwiqx9/Ucv7PYd29P1DZuHbKbbt1ou++/0SZnmvbXT56yr/zlXjt87DILmjKW7SL+nrkpX5xhfqjbb37pNw/cfe8jf+uG7fcduJb+8O/1CngFvAJeAa+AV8Ar4BXwCryfFfDw9v3c+/7cvQJeAa+AV8Ar4BXwCngF3pUC3OyOUKV0l1ULf9jMTe2q95zG5TcMaLxI1OR5m3z1LTu456ANn8rZyMiQnb48YuMF6nTKVUnsZTgFaHE1Rt3t/gCoOJdW0JwiQIoQUksDspKKrHVgC9CRBBsQgzkxNUkd2i7iTolphs9N56n3ORazmXLMrt+50x76uTvtoUd2WH9vElAEICN2WRHI4gqN0BhI6TIAcNISpXErn562Q3/0qr32tcN28EzRTlC78iTwaDxLXUwAjh6qQ6v7/q5WaQs2qYZo0Ho2xfvyRbDqHRtvaFSLFsGhJhdxhdjeqgAbH49ROzPh4IRAA2TSQWfV9wRU4shVhdtYHfTjHMfEOIdSuC5xdIUpBHnN8HYONL0T/izsrm12RAw7BNLx19Nizts0bdZWJvoXKV1N12apYk2cbLVYxcUkZwEivemw0Z1E2IYtjQ49QPl4IozWOJ4hQy5QVf2F1bqMK65UwplLXdSydir0Tx3iDFGkAjGKkZ2coC8rJYAnsd04KstkULtapGgthNgAlsv9p3qqQb8FCwbapyQnYatLW9GuAj1Bb4ZwbguOCug5Z2IrKlmQXz5fOSz15jYQChyXQWKxAHR7c+9ypmAWFAjycUwXu8wYTeLU60lMWf9gv3VRG1PXA6MAaFkhLrxow/mQTU02ifMNAYxwrrKXZCbJeM4DAKMuCtlF7nbw2jrQWTAt6gb+3PlZU2BwLj76nYP22p7phLcB9AvOOQS4Ige3pSOuU1mB3XIKxgX9qHFfJzNZ/TLLkqVpda5thAIFOgAAIABJREFULr66VXuYCsGzDXPx6uqLVlRyiOjd2c25i7nOVFuZh2Kjo4wxRXLLeSymJ6jbZFFH4I4mrpg+0KIBOYGDqF1WnLgYZCKTW3HdVaCeXLyCyFHGkxsv7UvewcyA6QbjKhgXOkc5h3WOrr6ya28bTovWzkH0oOZtALzrOHnbF9yVCP5KRH21166tFwMvsfQM3MydcJo5uBXZrOc122ViOFg1QkuKNW+PrWDBReuqCSA+/xMM17OZSJq6xWUrVWesn2FxE8t+7u5eaesfztgdX7zFlu3ot2hf0knSbFDTvDlk1cgUddOzNj582fY+d8ie+cZb9tKeEyYzczONO5aUhN5Ml2Xo3xLR6zHpm+imrnKSGsXUDsfZq7raaneDaynGmFQfuLUXikdv1SfW9VijXxLElCeS/N4gBYBVRhbGitvIR2zdQNV2XJ+22+7aYCtuvd4iK/vsz/76gP27P/qOnTrB4iDm8etXr7U0AL9emOAcm/al3/oX+2uZ6K9+fMVtr4UefLCD0l9rz/j3ewW8Al4Br4BXwCvgFfAKeAXefwp4ePv+63N/xl4Br4BXwCvgFfAKeAW8Au+RAkDAKGD1/mJk4n8sl0bumxjdb+tWxYk5BpCWp+3Y689b8bWjOKQu2KXTUZvMAy97ElbsLVlXMcV7gFDAyir5lGVgbY0b6DBa3LFAGhfZyU1/1euUw1CYDBgQJXpUwC7KHX7Br4RuzCtWV9GmQJWJqQKAk3DNoZW26+bb7cOPPmyrb+i1eCrLfuRYFRasEtVLTd066ZWxCYDzCatNTNmx775tx5+YtIPPT9uRkzW7xLFHifecoJCr2ghasVwSpzEuv1Q5CVQlShXgmkvkgQwNy/Jcs0UAZaw0nLJBBHLbAcZztK0dwSvoGCICONgUFy04qO8FBRXzy3fu5Zbr170kLKQngz9lrubC64xx7oxAvvIzgduwvc1/beGh0qo7Ou9FtUoRwIJ5QbMDp6P7lhOpKpIWt7T6LwnAVcxvnFqSPbDEfsFcgEsIaJXAcRpXbUv6v0Yka40YWxg+dWDZUY0Iab4kAJaZZB+gJeFcyuMTOaKEcw7MlFQzWS46YK/gjOx0ERdPLT2B4IJUojeqkSzaKcbE+7GuOnDMD1I/+KoOqfUF0a/OcBnUHGXQEQmsOGc+w1fBH0HYINpaPYYzlkUDerBiAajKOQAq5fIssc8Y9vIUALqJ8zgVrdrQYMY2dgGscGLmm9M2zXmWwt3U0IzY5fGqnSdWOp/LOSgpR2jg4BT8xe3ZOqIDkWpHu18Cdha8twNU09rZ8fPO/u2AoB0vunHRAl7znec6phY2yPl75WsBvAy2AAi69jiLKWPf7TIAadpcTG+ALmeP7Jy5OrADtZ2O3ODpYNdz14NTpcMNOvuW9h5bb20/L9bo4rnp07YTU28VCNfPgr7a2rHBKvUsQBnoPIdO2+cw6zp2Tt5gU73huZUBQQz7bLM799Fy8zq3uvtg633uzR2LADrsu50OWYd9F7nDEWJstrdOd6zrn9Zx5jQJQHPFtYc5l+uCEWdx9TMLWXq6U9afBeiGem10pm4TRWqRC54L1NdIGdDnmPNcX3LthnAvRxjvG2Z6rC8+YtuGInYzsftbPriCWra7LHX9egt1L0N0in4TbaxuDkfTANG6nT9Ztae/9Yy99v19dunkBSKTK9bXxfWT7SN6W3H06ieB+FZv8LugEM9TR7zMKOda59ju9wSR60ncu0XmH6UeQGXpVNqmiGqu9SkSF3TVp0mLSPF7JMt5x6hFno03bcv2hu3+9K225tY1ON0H7Ot//pZ97U/22dlDObcQJ8GClHh33AostFE9gP/yv/rCi4VK3//wsZ//xWduuukmTspvXgGvgFfAK+AV8Ap4BbwCXgGvwLUq4OHttSrm3+8V8Ap4BbwCXgGvgFfAK+AVmKdAs/kqhGPzp44eff2/i0UKdw0NKXpy1Lq7CR4ePmWX3jhiJ/eeshP7z9uZM5O4oYCe3XhrcbhV5HgSUK3jiivijsVpWaUurLspLwYApAvLXSnnqtiQ6k4CL8LAkUQ45gCgilJWFTlLZC6VZZ27EqOnjU3PWPdAj627fp09+NCDtuO2W21wRR9uxaAuashGAIoz7LTMvvPsk+cKDZt8fZ+devJle+3Z43b8yJSdIar2ZKzLzqUTVi/ngTGAAh2WG/+Ka00SvxoGwjYiM8CAoE6saqs6VEUhxWYcZ59z1waPdo1POdwii9AW1V9cDMR0yr/U+rWCZQsD36vB28WHugOYC2xin0Jw7a2zfU1FHQOFVDtWLsb2FgW4RAA1sTixxxngP9omiFaO8rPcp2JzKcFadIwocpr9K144kVL0LtrKLcjXcrli0zPUxmwB47BqbEL164wZ+FMQXe3gUrv2cuCcFRir4VIVvNIygaDNHZZKgV+NGfqQZgD0DBCkWG9AMTnONWU5B2GyAXZTRG+dOpshxgvxt4pWVvVdfnL1fBuMmQhCxTmx3kzUlvVnrAsXbZo47AqQN4+LdgbH34XRqp08N2MTuQrXBHpw4HQ67fRrg8b5EcNLmZyuDm8XNgg6Z7zO8ir1chcai51w8YrXgejtrV3DNYgj1rNzbej8zMI1pZdyxgu/pw151cb2eG7HA7f1bR+z3Y4Yi0ecO7YFiBeLJu98XnVer3XTeor2VTRf18U0DUpUL3yLI6xVMa1t0T6ZP6875gzA5nwzUUHNiCUAnxkiivv7qWcMDD0zPG4jLJwIYYXVAgmZo8uaCxnjCYBtplJkUUvOVmcjdvfGhG3bvdE2f2CjrX7gRgsNAVeVNtBMAYi1uIYHNW3z43U7dviIPfntp+zQm2/ahdMTXCdD1p/pofYs1z9u8zxItMIkPOvu7bgmKo2CczQnU2krF92Fz8KBuCXVd8wFZepoV5nzNbFESTTgarQkiyyU91DJzVgmQSv6cNuu77Odt2yyLbfcaPVVK+3i2Iz93r/7in3/iWNWGIkSqcxnSZFQKsDKdevsnvs/8MqyoaHf+ZX/9pN/FQrdtvAqiGsdCP79XgGvgFfAK+AV8Ap4BbwCXoH3qQIe3r5PO96ftlfAK+AV8Ap4BbwCXgGvwHuvgJy4uEo/9tZbz/335y+8sfuWOzdFsqkiN/sLFsqfs+KRk3bg8X325ncOWC6WtRywJqc6p9STnIG2lnBZxuXG5Kb8dD7n4k5ruvHOcw7iyvXGzXe5Jh1UANjp/YIpoTBBssSbhoAMFeBBPNXlIo6LRMyOjUzyWsgG1w7Zhx75kN1x/9226ro1FiceU57fCjfzw00goQEhGjzCOWDbMQtfLNvI9w7bK3+9nzq+Y3b69JQdKKdtBmvoBI7PSf01AUTsFmgtF3CCCUToycD96KJ/gX51oAGYd7Y+axsWNXBtKj66c5urF+r4w+z2burXXtnD8sQu5Na9Et4udpz5o2VRaKU+WmBoOTBKHwhACj62oZir/0s95AiwRwBeMcHObIlugrmu2jDQVLA0GaP2KGOmC4duBsibpoau63/ceE1qGcdigXMzXAPSAKukb0NgWPG3ig8G1FAK1/KFkhVLVau4eqbYfgFexajq9Kq+qsBTEO/b7oCgxnCdhQVly6ZjtnJZvwPMReK6iyUcuHLfAq6KjOFKK343SjSxGLLcxnIdRxkbUcVBE0WdCBORnCUSG0d3j2A1O1PLC/EyQLrbLl4u2IGjl4G2cl+n3Ljm6nCgqg1PZ12iziV8bdt7DW8FPNvtaoNYtehq0NHeBbydP+aWOlYXU0cOeBdxLEe/4r1dzHFQY7f9fLvGcVv76LwVFUu5LhvO3nttfTQf3i4Gsa/Q2+V0L3wgOYaXsgVR1IGTNSRQih4RuXNZbLFq+ZBdt3q15acmbHj4og0TSRzKqA43btlKBOMsCyy4tqPlug0w/gdZhLN+ddO27+i1Bz55s1334TVmQyusgis3rEUNWujRTLvxXSvH7fypaXvxOwfteeqmXzhzyUoQ2tXXAWETfSy6iLnFGVHaFOfBZUf9dE28AUhXNLParAU1ScaWm+tYNFHiM2H6Vuy6yTl0Eate5lpsYOOvMhmkmZsTRGP3zFQ4TtVS6XHbsnOt3XLfnbbmxm1WTPTYnmf2U9d2j71+4BLR7SHrJdY8RET7DFB6zfr1jd27735987Zb/+fPffHvP4Z+135BLqVj/Hu8Al4Br4BXwCvgFfAKeAW8Au8zBa7xT6j3mTr+dL0CXgGvgFfAK+AV8Ap4BbwC71KBZjP/8ROXD/+r6emL269f1x0r1Q5bfwoAVZqw3KG9duSFUdu/57BNXJzkxnrCxgBpBW6K52Fm3YAAgbSK3H7UNKyoLijwTbG05MQGbitBBbk/5dZzqJRaqYqDBehCHYIkUOBvpE5kLTCvrrhi3n95Akdwf5/dfd+99tD9RCrftNrSPdRTDU8C9zIWaxKfSV3GaHOYm/4l0CGOXCKg7dRFO/fNx23v0+O2b/+oHb5Ys3PVsE12pWw6Q01WqgAnijjHgAECzmFAYzVMfC/tSuDtoiWzjts2vHRABhjdBkWdUosRNTvrpS4SlXrFZzre845u63De6rU56KRI2rk42qt191Kcj3JHLwZv60DMhc7VdRV95upSEmUqcKvYWldFuE5dVyKuI+pLgTZFnfK8fk4DjtKpGPHDBtAV3GU/AOK0q9cZ1NkU2JdbUvG3TeoKV+WwJmYZDMwxcHnLyc2jiiNWILlKrco68J+SuS6+VX0UwWldA9bAhq2XyNhNG9bwfcMuTeVtqlglApr6n7RthhqbE5NTDjJRkddFLIeJZxV8hk8RdxwmIjlOzd+kxZLA3Bhxrrj3BH7F8S9byi5emrQL53NWKFHHlg85BzbnEUaTBQEpWLdzWwrQfDfwtp1tvJT9t9szH95eMX4WgLfBvq9cTLDk8X2VgbsUwLqQG7UNMtvXi9Nf0dgLuFvnj+tOqKp47rYj9mpO+c5TeFfOW7duZBHnbYeTd6lTehN3qpzo6hMtfli9dqX19nbb8MiYnTkx47IL4jhaMxwzUc1bhNrefYDZ1dmY3btzud1+7ybb9tGtFt+CTRfnLX569pZGi37m2C7m2GVWGJ2yE6f22pPfecpef+GYDZ/OWVcsYwNZrh/GdpQFDclkN/NCxPLU162ygKJJ1L4W6TS0KEYLNFyktwvjdq76ONeOrpkIc3CxQJRxy9HdbJSYKxR5TTw711uMzw4mmRsqeetZbrZ6fa/d+cjNNrRxLYuKVgCRT9jjj79pz71ywIrMR5ke6qx3J6yUmwbgJmoffuSzb9929wf/xcMf/+LX6f9rt1cvtSP8+7wCXgGvgFfAK+AV8Ap4BbwC70MFPLx9H3a6P2WvgFfAK+AV8Ap4BbwCXoEfnQLAivsPnNn7h4XymU1Dy4izrB+11f2Co11WOnvBDn79BTv94gkr57J2esysgOu2kQaw4ZZq4M4qQ68mSyVgFs5KnlPt0aAGbhBzG6CFJjBNNRaBcgBaAS855lSXMpmIu8/JUVknZjlNbcMLl8eI1y1aCqDZv7LfHnn0Q/aBh++xwXUrAck4tRx4WwF4HWfPozyGgX2TPCjGWjtr5cOn7Njjb9gbj5+wt94q2aGLOC7jXXY5CQDEyVmlXmMBoFGNUY80DngECHbe2u8EOHGOVqOtszG4LTD0swZvNeIoPTsLb69wEsrV2lF3V+5ZARlBz3oj23JC0se4bxvkH9eoBytnbaiOeuwzymfTqSBKWeVFuzPUqwTWqi4uZBZoq7EgCkrvpMvEefdYNtPlvoZYGDAxOc7Aq6gEJm5cAC+1mOtaMKA2aAFBjWhU6nqKzwwO9traNWuo3TtjxwCteQZhf18PUauMVdzXuekJPquoZ1yIUOUe6mEmFJuN67bOeFRN3UgU57EgP0C2q6ffpnJFO3DgpO2/qGPK8ZsAPOG4FWFyYF2O7qD26ju2d2H0e1fwlgO/mz+eF4W9HfD2SqD5o4O3S5kF221rw9nO+OH5n19scYPG/bVunfB2qZ+9WtT6UvbXOQe5fmPRgqv1zNArAWZT6RRraXCYMxdPTLMIodS0nnzVllNjenWyYfduX2a3fHyZbX5wh3XfCg3Nxhm5MZa/cA0z3/cJsoZWcf1GbeRCxZ741vfsqcefBQQfsipO+KH+NdSz7bM0ixwajRkijye45klQoM6z5voS9XY1L6j+uf4J1waQPHBPBw+Vs+W4Wn3B9wUSHOLMxRnixiOA5QaQOU7MPdOydVHPdlmP2a3bNtn1tHvNbXfY5ZGw/dGfPm3f/f4RO3ti2grTdRta02eZrrBdGrlsXV0D9tlPfebUtptu/9XPfv6/fmqpfePf5xXwCngFvAJeAa+AV8Ar4BXwClybAu/m789rO4J/t1fAK+AV8Ap4BbwCXgGvgFfgfa4AUIDb//mth08c+N2JqZMfICDW+rNn7YbrlxFlOWmlixds4tXT9vJfvWzjZ/J2OdKF27Zm6WyfzeDIncLJWKwAvIBgij8uE81ZE8RzN/IVLdu0TCjlahgGiElxuQG8jaSBvTH5eHFcEbOJ+dLiOBqT8bRN1CZsagxYV0pYb/+Qbdu12XbdfoPd/uBdtmz1Dgf7sMYC8ApAQsWpVi0XOQpuHbUswKI5Qdv3XbCLzxy37317n+0l7vbiOJV0C0TwdnVbHtBRi8m7G7S1vXUCLQXmCkC0o1rb71lqzdvOoXVVV9+P2Xmrdi4Kb10065w+6qvZ2FqerjEWXCIsTjqHbqgLG+J8qABrNaJQ6wDMMrHJBKHiyKPPiWCWtzZCFDI8l72pTi6f5z9gckBOwtXtVPRxTxcuPMhWBGDrQpcdLBW0Zfww1uQ47MLNLRd4XUSdhQBRIrmHR0bt9CVqHFMrsxv377IeHIj0dRoglE5ErLsnBRyKWm866do/NVm0iUKNyFgWF3AeMgSOTtVsbKJkF6gbWlQtTuJbQ6rLSROiNFaOX42/APx7eLtU1+r86fZa3MLzP/tewNv5NW+X0p6lwNb5bV0qvL3a8ecgKNcgF4iGoELfI4oTZxFNnUeU9IOVXCckftudN6epJ36jbb5js2W3brLwEOOXi041vsuhXq6ofmrNrsYxH7aZ8yfslRf22YvP7bND+47Y1MQUCxy4Frv6caBnXMRxBUAb0iILHLFamlOrsj9d75oAWjXDnSO+/a9Vi1mvu2hrPlVi4UaI+T+ptIZyifmgyrWZ5HpktmX/mXTDBvojtvPOzbbjQ7uta/NaGxkt2/cff93+8N8/Rzx+Ddc7i0G6GkSaV604yTkTz/6b//xLeybHp37j1//Z77zJsXxN2/f5/6/xp+8V8Ap4BbwCXgGvgFfAK/DDVcDD2x+uvn7vXgGvgFfAK+AV8Ap4BbwCXoFZBQAh4Wq1uvul51/60qrB6U/Gukai2YGCZbM5i9SmrUaE8qUX9tuBF2bs5KmzNp1rWo5o4uk6N/DjKZys3MxXlVqclw3u4DdFK6hzGOGWfTiSDpySkC7Huvgq8NYIV63czFMfN0KsLjf1icRtUFs3RhxztFd8IG3lGWqKlmI2M5UjpjNmA8uIz7zrbtty26224647LNnTzRunQQkVi1DX0UIFAMUEz50DZpwFLJateh5H7oGSvfHcAXvm+9T2PVi1fBXgFkrbSLpGfV/VWaRuI+0NAxjlHo2orbjEFAcMZ3SRwYoWdhHPApgyqrUsuzJkutPVubU4p3s9OFW3Bee/yIDrKKDr4M1s9Gvbv3z1gTo/FnaxkNB2mxbaW6MjNrkzY9TVMnYND6ryOgQPxBSKUey04LaDN+7zfFFatuoKE4etzzTcDnA6K1JZ7l4iWeXaVbxyE3BaR2t9HwXaN4korlFXt1kj7pgIVZWojAJqYowPV0M5AZylfxRxLFdvhP1GFaPNeIHkuPrF+VLFxqanbHqCvsQdHsWt3Y/bt7+bergDWcBQ1lIJPIe0W9U35eIdp4DtyETBxnErTuM8zOXqNjpJjV8WHWgECxlHcS/Kvdnk/YEa2gKPuYsEX2hbYuT1lR8V4gr2/k4gunBx1Ln2LNCIqyXGdkYMXxHr3dmGjkHNt1oo0d7eLbC9+mhuv7qYJTYYZ536tIFnSBfhQhK4S6rztfY5aOSpD4Ntsdjw+bu8GrxdtHxt6+LTsdyjNV/oa0J1fIMWuNjwAHMyP7bmTFXpVktT1PNWBLE+XwG4xjnfJNHgsRwOVq6bHty0Wzf22sfuIxL5ttXWvStrietSFiZOnIwBoG3aEkDbpnWx91VWGCvZsX1H7cWnn7Wje9+invOYK/OdIDq8d4A4ZK6dIvsPh6l7zjHUvgjXWow66GXBYreQgvhkFjO43pIjXvV4ncVWsehKNQi7a0zues35eeBxjOu6R5HqmkPyRX6/VGxZf6+tGuy23XffYBvvWGeJlT126PQle+6Nvfbct8bs5OHLVivErRuYrGjmkxfO246br6vffe8nvj1x/uxv/69//NVXOe7SMuaXNgD9u7wCXgGvgFfAK+AV8Ap4BbwCXoFFFPDw1g8Nr4BXwCvgFfAKeAW8Al4Br8CPQQGgzJ3HT+39x8sHa58pFt5OlEqnbPXqfgAl2bXnT9mFNw/bOVytb71y2s4P4+IKdwNAcT8CcJuAtroyblUWtSxIFraKi9QFOAiVcANfNU7dvX4cmc55GQ1qzjp3lgAZfwkkeb/clTFeE6SL8VoVMDc5U7Pp0qADv1tuucFu/sAttvueW2zd+jUAguUAQiGFHOBgmq+T/Fzl2BO41M5ywKYVTl600Zcv2dnnTtuhF8/akUsFOzdTsRnyR4dpa6O7CyCdB0IK6+AYbqjAKg9gRI32VEUN61FLACcFIwUtqgCtKm1sR7C2oa0cZuxmFujCuZe0dUa8dtbnXEpdWx3AHfOat6BeqHvos+2I6HbNypZ7rg3s9PSsI7llqnZ1R+WQ5eOC3YrJDgN25MBtA8mQ4ok7QdrscbQ/1aBVJLMefMLtj30pjnsOsc2emd4XjgKP5Lh1xwpTDxeHYAWnL7HNqnEcYTxEgD3dmah1ZROWpQ5yBDisOrY13N6uri7EqpAv2DTJ4QUcw3L2tkO/dQ7ad63lImxLo/a1+2ap/XKtXdLWov25xVyZ0nzRP54XiW7uBPTvbNfir17lSNd6eld//zw3+uybibNetITpop9RfeO5c6rTl4KJS3HZLtTIq8FbLe5ob1csglC7Nara4JmvbYgbdTVhaSMTX5T5TgWdGbksQglbic/Jxx4BgkaKzKc4YOWuzWhhCfVgh4iD37YharvuWmvX37rONt65yRLbVlg00eUOQKA5keMAWKCroK0WxBzdf44atkdtz9Ov2eiFUasQtdzDnByOKzqcOtTUem5qTgMIVzV/k6ZQJeq4Smy5Fmoo9rxEjVstsnG1rrmmFWHePnPVA29owudk44DfGK+r0q0c/HVe60rx3tIUC3bkYG/Y9ZsH7fYPbrPlW1ZY/6Yb7fix8/b//ekz9vTjx23iEjCZ3x9JYs51Hoo/X3fdusqWG7c+tmPrln/7+X/2r194bwee35tXwCvgFfAKeAW8Al4Br4BXwCvwgxTw8PYHKeRf9wp4BbwCXgGvgFfAK+AV8Ar8EBVoNqc3X7xw5LdOn3zzo5XKpYFqfcp237+OG/3cmJ+8YJNHz9ipF47b2y8dszPnCsTjUsc2O2gz9RD1RgFi+L1KgM9IjRhjbvgXgHhRHJJxHJZWqlOrkdeyKeeqFAwIA8kCWBal5iheMcCfbvwLYoVUR1XnCtuIphVtS2Qz0LXeTFoy3We7dt1l931khW3evtWWrVwPUFDkbpLPBg5Qa57m+1IAcqPA2elLVh0+YRdfumwnXjxlB944b0eOle1cEYhbSwKjYzadKTpgW8IFKtdtFEARxx3sSLTcsnKg8gjzvYx1gi+lWBCl61yqcpy59wagpvFTAm8lcxtszY+m7XRbdoLl9mfmf07Pd36m2WE/FvTsBJ+uFnLrOX3f/pyCtRuqsdt6bha6yeAHDBI4EiyKAHnbcFgORncsOXmJdnWVOTHmhdjPTC1wdTZ4XfVtY1Gcu3oH0ExwUvvsbLeON+fPnNPmRw1vF3O6CkQqhnzBbTF423Jwtj+zJJB5hTt3vpv1PZ6Ifojw1rnFf0jwttP86xzprU1LQTQLuKhjxl1MY899z4ISkguwpPO6FrIw0mplt3AlAchVedhqgUSBYsh6ea6rOm3LsiG7b2DANm7vt/V399vmh7dYbG2fNYiyb4Yybr8cgf8Aa/lab2Ts4rnTtu+lE/bma4fsrTcOWom5UzWCu1UrFzd7KsP8XCxZicUPYVIQNF+VmK9rLIRIJpJugQTJDMDTsnPS6jqLulUiWsRCeDPrHSrUD9c4dFH4jLt4I2kxLXThuUQTh3C4Bojld0QMN3xXyDZdv8q23H6jbbx/q0UGU3b0wCn72tf22jcfP2ZHj8xw/jiFAcpZXO9Vjrtm3fqJO++498mbbtn1249+8R/uf49HnN+dV8Ar4BXwCngFvAJeAa+AV8ArsEQFPLxdolD+bV4Br4BXwCvgFfAKeAW8Al6BH6YCQKPeva/v+a3DR17/fDh8bmjjpoHQ7t3rgV1nuGM/YZWzp+3yy2fszeeO2+hozsbHmpavpYG3uFhL1JVtjFqyO2sFXF26+a/4zGhVMA4gqyhQYQtclxGgrQNUPCoJPGOqLdqK5KxTV1fPxwGpkTjQ1xI4JonZrUBEcaGV8g2bDF+2oZVDdsdd99m2W263W++4x7p6VwIS5Pkdc2bSJlG/oWaBKOQSu8vzxDELlcetOpK3sbeHbf9j++2VZ87b+XNlu1heaZP1sl0mmrdGndSKirSy1YSlw2XgCNCP9kWBtzHoRQyAmMcV1/5DJvCNBpuLSe34C+dqsGwx5+38zyy2j7+J81ZtXWi/Cz13JZQN4lI739cJfufG5xxk1OudALj9+fbnBGvcpK8dAAAgAElEQVTV587RLKjbcmZ3jnWGjXPpOsDvjq/2S3nVyRVcUqcHgFc+acHZab4NuiJwAWvBgOAwA4oxBzxruX+dC7wFLOfDWwd0W27cH5Xz9mrwttMRe6WzWRb4d24ukrcDxi7lHNrXZntvS/nMu56XrgJvWwHl79x1E8jZsc1Bfo2NOTv63FhhXMwD0gt+ft6Rrua8ZbQG1zsPjav2xmynHGE3/gRwFQWOKdw5bivEDKhOtBaEhDkH1fyuUue5Pjljg0wzyxIx60sUbM11Ibv+lozd8YlbbMPOVRbtyRgFyoGnQeR4w1iw0iSMmGjyer3LStMl2/vyIdv36iHb++p+O39y0mLsK5tKU882BrQFilZmXEz5DAkF0UgCeByjhrkiwokh14IIxcWLILtLUJHycscTqsA8rvrRTeY/gWJdqoWS6l8Da5NlS0SqlgpnLVoGQjPx9aRCliF/PrsybFtvWm477tlggztvYE7tIcxh3J584hV75qmDduLMNPvJWJEa1P09MZscudzcvv360Q89+JHvPnDbx3595yc/qUx8v3kFvAJeAa+AV8Ar4BXwCngFvAI/RgU8vP0xiu8P7RXwCngFvAJeAa+AV8Ar4BWYr4Dq4h58dc+vvbrv5d+578M3d61bK+fkBZgEJqgmEcjc4z/5neft+Ktn7dyhop05ws382oBd7AnhyqrgSgVtAGXLuLAEM2KKA1UisQAo7i85ulzcJpCjDNCoywUmYKc4Ud6TVEyngBqg1GE4Xovys56vFItWjvQAHqoA44JDKGtv3GQ7b95lH3n4Ybtx60aMsgnAA45O3LOhKNAYl1q9CcwNkc1pB9njMcAHEb9EKc+88LYd/NqYvfDKm3Z2uGqXciG7BDCejKas1k3NR2rphlI9NkHWboWajUlASBJAEa7M/RlTo51RudgEowU9OsyRnWBnqSNtIdC50GeXCm+vBLKLZy2/l5BOwL5zWwxAd0I1jNxt2vrO020GEdwtr/Ps62HGWBDgLHir2OWgjqj821HRN7cF8NiBW4Fk57Bd+M/QResVL7Xz3sX75scmd2pyhW4tp3f7EFf017uKTV68sT+qP9LppdlOvxKwirwvMlbnAd85ja78zEILDBY6404dOz/TdtO3P9P5mmLb3chS/WxFrAcZ5ET+VogZZjFKnFQBxlwFF6sWBMRSCWaVBKCT6G/mkniuZJkKEcmVkg12xW3jpqTddfta23nfSltxzyYLbexxuehV/hVcRfFlzKODPNL8lMFRO2GvfOd1e+Xl1+3wWyesPMU8ims3SgR8iNrPxAdYSvWkIzXq1haINNfCFmAszloXh0yMODEJPAeYZRFEhHkr7K6RIEldkfcuLp3PFMtTvFfzMg5bOd2BvrrO4jhwe+MJALEK305bOlWyrUQi79q83tI3pG3Fru1WznTZNx57wh576rCdPsLil1K3Jak5PV4cppb6hA0NDdkvfPpz+Uwk+5vHSvH/68tf/vK7CoN/F5ed/4hXwCvgFfAKeAW8Al4Br4BXwCvwAxT4Uf1d6DvCK+AV8Ap4BbwCXgGvgFfAK+AVuAYFjh492t0/1H9Pszb1b/bve3zH1k091ruS+oaxIhmfo1YrlWz8pbft6Eun7Oi+c/bGcWrQ4moM47KtE21bB1gUADBlQEGYQrBycwX1TgN3l8BmCedWk1qkct+q5qhqK/IKMBeIIJLm/loIakUmcJPpc/ly3jIZ4AYgYRLXmeFGm5jMAUua1MRdaw8+8KDd/8D9tpZoZaxvRCEDbivL2U/dGvHzAItLPCaINMWzST1Uqx20+lTRKvtP2qFnj+AsPmOnj07ZBQy7Z3nUoxmAMQ9qMhajwOkGjt4WMpTLVjVbVf9Rm36uCxK2tqs5/hbrivmf+Zs6b38c8LajdOxVR9zS4e3CWdSKuA45IBu4njVgHAQWMHPfiEYJ2go4KaJZwbZR3qMI5XduP2nw9gqwGJzW7LYU5+3iVW2vPhH8qP5I/2HC26VOdUuFt1fsrxksOFEf1Fox4DHAaJOxFmaBSkxR6yxgSPBcjfq1mtciU9SULRRskFqwa5i+tl+Xtftu2Wpb7rvBEnettMSKbmsm6kTJU9O50U3sfD/JBdRmjuO8xelaL1Zt/xtv2vNPfc8OvLbfRoeJsGd/sQiR8rGE9WR6Lc5ilenajOULU64ueFo1ZJkXVfdZ86TmSF0BcmTr+ybZ726hA4sjFAvfXjgyW9JXAyjONcY5pjinqBaqkI7QxRzfE8syV9eseyhkQ+uTtm33Wtt+/80WHei28nTV/u/f/Qv7yjdOWJ7zmRgt2lDvCovkme9z07Zp50bbuO2GQzfv3PVPb9nxge9vuu0jEGK/eQW8Al4Br4BXwCvgFfAKeAW8Aj9JCvyo/i78STpn3xavgFfAK+AV8Ap4BbwCXgGvwE+NAgC22MzM8G2TkzP/6LHH/vNnE6mp2J23r7LrtxD9aaPWKFy2GSKVLz6ZtvOHj9n42SkrlLlhDwy4RF3HCeBmCfhQKZeI5qy6eomCB3JIFhVpDERI4vRK4eJSHdmGi9GVg1I1IgFuAAKqMsIvgAgwvCT7SlK/1EFTAF0DJ2+EF+J8fjg/ZcNjJUv3rbENN9xot9+zy+69d7f1bVxmXUniPXGbNYkCxQrnYJ6MmrXmJMD1LG7f8xarjJjlcjZzetROfe0tO/v0JXv7eN6OjdftHG07HytZlVqUpUZWdDmoccujDtQQCFHsbx2AE1J9XJ5v/7HThmjBz51ILXCNtir9ulfb0bh69mrw7SfZefvew9uFLxeGhIunbagvGCvSvqFioOrdanfLvananRpHgriKFwaszTp5r9zvjwfeyhA8B/yvcHh21LhtMemOBneS3IVjk3/y4W3bUR1EYs9tS3XeBhHawSZQP6eDczS3XlkwDrx1fSoRoL0JyAYfYhEJg9jtQZe1FpYIzrrXNGnMMOeoHmyrrjLjT11VwUgcYpFHGmd+NFe26HjZBsJd1p3ostuzU0DL62zN3Rttwwc3Ws+WPsrV1q1MOEA4St1akgLikV5gcIL9Llfwss2MX7ITxy7Zd/76VTtG3Pv50+esWS1YMskxerotxdcSi1mMeHfVfK7VSxYqMu75PgQIVvNKFRatEDkfIZEgVCa5gPq2umiaUc1ZwcKGkObaBk5cF/GsiHFFjeu8mV+pPR7CuZsGRnexACdBUsKKrqz1Lqva2pvidsuHdtvAjg3WSKQBtcvs4uiUPfuHx+w//vETNjZGLdv+JFC5SET0lN15+23VZYPLH7v1A/f9209/4QMvh0K3EYHgN6+AV8Ar4BXwCngFvAJeAa+AV+AnUQEPb38Se8W3ySvgFfAKeAW8Al4Br4BXwCuwgAIzo6NbC9X83/5n/+Q3vviFL350xY1b+wClF6ynq2LRUtxqIyft1L437NKh83bq9WkbOxmzmWrSzlNTtpFIWgFoUCfONkacZ62ao1Zi2irAgrIibwGwiSgPgILcuE3ogWO4uFrlZq1Ql1HANpGiZimxpFWAQpX45Hg8zgMIpHqo7LcZTgEowjZDfdwahVRTmazdsGGz7dp5k91658228vo1lu1TXKjq4rLP5i4H/+q46RqhCYya54AnI4COYQvhEitdOGonXj1gR56/ZIf35Gz0bMmOl+OWV6Qp0LkQj9iUHKA4g1PELceqIStSa1f/arRfQEhwuUTbgz9+FDPKf4ElOsEIbYjbFLrINQos4b3BV6pMwlY6a+p2dokA8cLb0pJHl1pb9/9n7z2gLUvv6s7/zfnlUOFVzqmT1BG1ApIsJCMQEggsgzADDIPHHnsZz3jZzIwBe9l4Zg1OMyzZGMMMYAZsjwQitgSKrVZ3q1N1d1V1xVcv5/fuuznPb3/n3qpX3VVFq7uBlvSd0tW7794TvrNP0Hr6nb33LS8E7cMtvmxugZEvn6VzC0J6O9DYvtWGut3J7oeDd9e3FkQov3ytwe/O1d2dtiLyjovxvdmk5YKo3Ddqugb2Nfat8FYxvLeYbvXH82uBtG+2P8S39vne7rGFrfMFBzMQS8fbdbP2TgMe6nAcX7N0+axm7XXZBt8p9phwd+45TdVq82FTDwDweaqVwZ2vNABihInnjjNfPALwbNWp3yYdIJWxOj201XKLCOG4hQkBSJaKlmgWLcd9aDwTsX3bk3b3XaN2+NRh2/7uMeub2GWWw0mb4OERXedudIpcJ1o+PMApFrGNpapNX7hsjz/2pL309AwAdMMKhSKJB3HijIHCvLRjINgu8O64e6GLD+fU0bijrLvZInSZ+6MobPAPn2yb3me6b1t8F2Mf2uycbiOJZo5naGp00xbcPVSwOhUZsjox8plQkaSFTRsENO/ZkbLdu/vsyIl9tv/dR6yaCdvyUsaeeHTe/uiR561YA0azV7Xza1YolhlRhH7wsB09sX+R1IXf+KEf/vivfPjj/yP5+37yCngFvAJeAa+AV8Ar4BXwCngF3uwKvNn+Znyz6+XH5xXwCngFvAJeAa+AV8Ar4BX4S1egs9bp3+jM/ti//df/4Iff84G7j7713oOxYn4VJxhRobhTO4WCrb1w1aZOT9nzT1ywyZdWLE+UZjtMXyNwqp0GksQFWkPWUFcsewSvdUAz1orJcAtYAEhgZ5MDrN4IHHVx4jrrHSKSgQ8J3qfSdEDKgcs6XCQzHZIRgGoyTYRoos/WAQj1Gt2RpSaQpWLxdMwOnThkb33orXY3IHd8xw7L5IiBjgwzthzgNgNszbB9de7OMqALDGQNelO2cGHRalMzNvX0acuf7tiLZ2bs0tVNuzJXtmIzYdVW1jZxuy2k8gASmn7Z1wjUkcBTIFDLCsSMhhyABrvIAcpnPZird3rv4n8FoboGwB52ufkBf/3w9laRzK/qBIMV3SzMWEzstcDb222Tw3HTqdcX23Ntvpb92er4/MuBt6DKLa5TPaBwq+mbGt5et9C+zIV7oxq37E/WFUSUulNPAFcPc8jAq9+xqQvqaur9DH7h24jcv/o+cKF2nxchyr3k2pPboQT3BgAroLPFjanBQx6JyiA93/zkfpMiUSDbbNm2TMIODSVsZCRpRx84YPvedtgGjo9Y/+ExHlxRdDx3OeCphdKA0iTbJXY41Gd1OmBL6wWbunjZvvbVZ+zM8+ft8vkpq3HfynIPy2YzlkiyfR4QaZJkUCWuvsG9rsmDMNEI++tcslseRihwvyPaWJ87t7Dk6EaLy6XuIsRZVwsArPurHo4h6Zn7KPun0AM6bdXNq1j5ODA8HSnZtl1Ju+v+3c45vPPQQSsR1fzcsxftDx95wp5+cs4uE5mPSJbpS3HvVcd5xQ4cONxMZvteevQrT/zav/xXv/hL3/HRH+NG6ievgFfAK+AV8Ap4BbwCXgGvgFfgG0UBD2+/UY6UH6dXwCvgFfAKeAW8Al4Br4BX4CYKdDrF9+Q3Z//ppx/57TvGBvqT20ZyoV07k9Y/LM/olDXmpm3psQv20uNTdum5ZatW4rYCXNhoVK1G9Gcn1KBPFhiBk7XG561GGIhLJynuMd65/ts2vblyJ8YBs+FElE5HXF38nkwmXeRwGyiqGNOkK8sFRuDGLVeApHK74iLrS6adQ3dtvWh1opYLdC+2LGEnTp6wu+49YO96/3tsZGIC4JtlEfWhZnDgxXDjAl/lPGvNYXabgnAssHq23V6ycAnn3Lllu/iFs3YBgPHSizO2XmjY1UKIn0Cf9KDlgSL5RNPKMToyBYcUr9olsx1cfUZ8b5tt1HD1CRTJFRhlHvce0CJkfc0kKsDn/nrq/Qn1SsgXQEBBmT/7VBXweS2w89qaPbz9s0W+zRzXnbce3rqz+vXCW3c+X3feugcLuvA2rFjt7uUiX7q7BHUA+K+kul6d21bGVR4+UQIAn7WSm0HUdiPFwxxxnrcAwHLXiJDVnVyJW3+kbPsGwzY+0LGTd43b0TvG7cDbT1lsP+7akUHnjqURl4dS6s4lmwyPsjwZyZYldYCIYXq2r1yctC8+8qhdePYl29jIc29kTp5i2blzgr7ajBUri7a2tuZi5mPRJHBVNm3nsSXlmDB5HmppAnJTKWKPu1OsjqPWddvyAjjXeUikqQhonMj9vO/EBGzVf9sVR122+oh45TjOX60pm2xaOlmyPfu32cFjE3TZ3mkDdxy2Si1qv/dfv2i/8ZtP2PnneSCHiPoooDeXS1s6HcfN27Dt24eqoxM7Xvj4j/74//LQuz72R6/rIvELewW8Al4Br4BXwCvgFfAKeAW8An9pCryK/1vhL21sfsNeAa+AV8Ar4BXwCngFvAJeAa/Aq1QAcBiv19b/yT/+6Z/+u0NDkfiP/+R3WN8AfbLtK8Qk427FeVu+vGpXnrpiLzz2kpWWN+3SdNKZ0Wq86kDZMpAl31DwJrACgCtAG8Nd1sESJreYpmZIYFe9jMBddczyXZvvYrGYQyMCpA3WERWRkLEOoAvC4AvcZmSjJlJ0RaaHXdzp2mbRNjcBKdUVO/mW/faWd9xhd7zllO09uN9GxvawRJaxEAndYc2uxzZsDUUkR0/jOgXk0DHZCQvMFqy9PGP5S9M29+Qle/KxZ+zS2U2budqxQiWFUy5nCxkAEm64Op29VY0R0FFDl2iC7l+giAO2gkdy0zmXHetVLa8ANPurruCgxxMoA5wRx3Gfy8msMXXfdwRobugPDZx3evWAbQ+UvZHwtreu1+q8ffmYt552t3Leap7ecrdb/nan8K2ctzeuT9q9ujjqrdu61Zj0R/A1vV5+rLas4BXR1rfYkW/U2GTtn85d6aTzuDfpM3cpdx8w2KrV1vlu0NqdDLpC9VOXe5sHIXCfsl5FI7vHGrS9IGDb3Rt0HLJAS57DsAbXYSJK32yNyGSemlDisJyqSeBoukmPNg+bDJEssGvcbNf+QXvo295qB7lnpI8Om+3FTYtTt62HTogJboXpl43gzuX+EQ0NuY21a322sbhol8+et8/+wWd52OOCFTe4b8ixms5ZJgMkdueYru8WXbZVouILPHSSCq53xqMY4rZSAdiLMJnq1yKk2ZGW4DL3lyjbb9JNWyMeucl8iUzaqsQqa8pyH0umkm6/OoBfRULXK6QVcF+MtIukAhTs0JGk3XnfEdt/4rAdePjtDL1uM4sb9szTF+2/fPIJe/wrM7a2GLaxvpz198UAzCU7dedJEgyyzcGhkf/zbXe97ac/+BM/Ub7dNee/8wp4BbwCXgGvgFfAK+AV8Ap4Bd78Cnh4++Y/Rn6EXgGvgFfAK+AV8Ap4BbwCXoFXrcD6+vpAIhp6TyJR/kfVypW7U9lNa9auqFgRkELPbKNstelJW786Z+d+7yW7PLls6xtxW92MW6FDX204Cf8g9jNcJAU16lxnpQosQM48oGfdiBwFygjiyGgrB1lb/Zb8EnFUQkmggFUcZRHoRFS9ju0KgEhRxQK6+jxB7HISwJsgBpXQYgBKqVi3zTI9uoCX/tEddu99J+3Bh+6wvQcO2dj2CQulxlgHvjSinUMqsyUeuhUp8tkqQ8uzDkAM3bVm8xYqE7E8R1/lkxdt7dlVm3lmyc7MhO2lyyVbb4asxD6W6LCsJtg3unEjA3Stsj9ViFEN8BIhElqQKQFIQoBrgPKaW1Z9wIpE7UJZAWzpIaAdkKsA57m4VOnTBWTB99fB4Z8HvNX6CbC+5fnS5XKv+P61wtveinpavOoTtTvjreBtDyAGswkufv2I9MZ1XB+ZepBvpX1ri0AvB5XfbLHJW+HtVif4y+GtdOgd39453Du/r6mqhxPkOneRyXKwX2+LbtG5HRLYxCWawIEf1QMP3DN0RCPxHPcAzljmCZfKNkR2eaxYs74G8wJId+xL2sT+pB2/e9ROvv2gDQ4kLXH0qIXTdNfSgau1NDg3XEpAO8V9JwMkTnPPoc+7FrarVxbtq489YZNfnrSVpSVbW122Tq1umUQcaAuY5dKvEKnsjMe6v5EioCSBNvelMH240qWJG7fZDGKOwyQCBLoFD63op6K29fBKhJjjVp17WIOIeqeHUgiiLMsDHSxbS2dtAACcILkgqwdiKvSOM9/Izj7bf3LIjrCPBx88ZunRvaQTjNnXnl2w3/3DT9pnPvOM5fNspxm1kVyWju4gvvnue+6xib1HTn/sv/nhf37i0Fv/ODQwsP71Xn9+fq+AV8Ar4BXwCngFvAJeAa+AV+DNqYCHt2/O4+JH5RXwCngFvAJeAa+AV8Ar4BV4XQp0Oi/ErTL61na89cPPPfPFj44ODQzEUw1bXHrejhwdxVFWt07+ohWmNuzCoxfszFcvW365Q0xoDTcXsEJRoADZEpazMk7aRlRoBgca8aGQHAcnXJKwQCYO3ZZgBrDFue94RRV5DKyR8y7kii6DKGL4hkUBHVpYcCMSY/5GxzKxJF2RilBN2EZFsCNwBGayY0SHnrD9Rw7Y4bsO2O79EzY4vsfBVnXXCgqrLzPYAsvRaRsOwTA6cwCcGQvVFq1VmLbylbKtAHJeAohcPVuxi2fytjofts1q0woJ3MbApZJANYC1DlTGImxJwEvgxEMPgExDYFcAdgu87YFZHazApRtwbk1BFzD2XSbppGV7MPeNjk3eCiM9vA309/D29reQnmP8Vudi7/Ot3ca3grd6kINbxLVO2zgO9gDk0q+N81ZgMwHAjLpeV87Qao1uajn2M5auAzM7VeuLdWyQuPeDx0btyMExO3Byt42/Za+lJ3jQYzBF5DAPk/BgSKvd1411j4NCc1znQNXIAA+AlG1xecXOP3vOps5M2uKVBZvnms/nC4wh4dy1aTlfuXUI0AqydvgpK2wLmNzgHlbXwxpBYDP934kgcUBx6+6aDlz1+qhDZEHvwQOB6EQSty8zaZ2aQYkFKd3nGnwnLfhu3cqWKJYsQ1dvH/fKPYdH7O4H77Lt9wzZ2IljFh/caZMXlu23f/NL9sefoXv3wjrdunVLRXAU496NExn99rffbdt2DBROn5n67R/7sb/zq9/xfW9/MhQ6pGRoP3kFvAJeAa+AV8Ar4BXwCngFvALfRAp4ePtNdDD9rngFvAJeAa+AV8Ar4BXwCngFbqbA/Pz8aKQS+q5Ou/o3vvTFT92/0ZyMbTs4YO9++zhgAZJRKdCNSx/u1QWb/tppe+HFaTt/NWKlUp2Y5IgViDatRiO8x9UJuxS4lTNN8EfuXIHYOmCzGpcDDtYBTInQKRslohh8C8iIB05H9c5qcjGt3bc42pKsM9auWQ64gmeXXt0gLlkRye3mEDA5ZJUmXbeJddu2K4lD7W47cey4HTxwzMa377ZYrp+oVHXl4tpznZT0UyritL0JQF7n9w1eLzEeyFGtaI21DStdXWF/V2zhuSk7/XzdLk8t2SwdksvlkOVJOVUnbwmY5Kpx5R7WiyjoJvvQBPLUgNqKUnYwyxV4av+6Ecnut97+ErYqF6L2n+UdvAX2ODB2rT9X829xlroo3+BPNUXN3mra+s3W2QJcfE3qGxbfmhL8aqOOMUPedOrF3waH9Mbu2Fd7Jd7gvO0IlvfGfWNMckiFxF/n1Iv6fvlitwPnW523W4H41qjll6/vdp7gW333ysbkr2/nbnfsto675wN/+SEUWJVr1LmQXbRx4Ap3ocacz+5f16EcuGQDV73c9N0zM4hO7z68oQc49MBFWO56OW/14Ab3BlpwrVmHLeJIjeNATQBsUyyT5FrIZSO2LxmzI7uG7O7j22z0+JClTg1b7uCIxYb1lIfOZIW4h4gpzwJUh9kmL3psjXZY9ciuLOVt+uqsXTg/aacfv2CbC0UrA2u5QN1DJeG4oorTOPcDB7w6uBtEFldIE2gSbZzk3iSXsO5fNR60aGhfuefpTpbgxG/LVc9QlCzAjc39Lu0jbSLnXa9uMLVYPqrlEtx36AiPoUOKm0dlfdNySTmCucfFVu3Y7jG74/iE7Ti6zQbvOWzZfRO2WVyyZ5+9aI8/Pm9/+AdnbG6KLtsQD8loW6Qg9KVjdvLogebhoweffPjtD/3qg9/+gd8JZfcvfn1njJ/bK+AV8Ap4BbwCXgGvgFfAK+AV+EZSwMPbb6Sj5cfqFfAKeAW8Al4Br4BXwCvgFXidCpTr9fu/9sSzP/nCM2f+Sjv73LZvf/ih0K7tSUsnG8CaVQDHshWWpmztyRdt6tlFu/L0is1P009biVuJvtsicEPut1gaOJuJWq3TsBJRzA56EEcsgCN6ox+CljEcamFAjqYecNoaP6w+zBQu3wZApgNMimLfC/OK4MaNyPQmZy6gp+UAsbooiTStDQNymjY8Nmzbd23HqXfITtxxwvYdO2LpgQxRpcQeO+oqp14CDEMnJvOLv3RaRCyH5nh/kc/OAl/WrbVet+p8y9bPrtnSU9M2f3rJ5p5fs/PlhK2UG7aOO6/EOAqAnyKvFiQmngH4qMtSZAcADoN2QDvUSspPTOAq8dDAo7a6LXHzCRy1QriEBbwich5LR7mWBckEc3EABojMdQw7IKzxynV3k0nzbYWqN0LC62D4dlD11cLbW51y2r7j1jeZbuV6vd3pKzfjzSdZOLci6dd5Edxm8VuN+7U4pd2VcAt9lDD+eqbbHdetcc+c9S6yN3ioIngkQA5454pFU51xIbnlcbVqsLoGQ1w3HZ7UaKvzmmuPxQNHuaLB5UJ1/c3qweZ6dRRajlXOx0Ta4qxD4JIiaVKNWTvX7HA1aqOxlk1g5h9Pt2z38X4bPTlghx7cY9kjfZYbz1l4WE5/gKz14aztZ4x0wKpnOjzAOEbZxhBXVL8VcK4WZ5+y8xem7Pmnz9mZF6/a+mrFyqW29as3l+sonorhsuUBjk7dioUN54jv4LyVu1bAWoDeueC5zmo17lvKTu4+PKHPgol91EFyXdeKSQYgt5wIxDkDZiPc9+jFlgB6JqUFLI7y0EqVm1aoHrJUNW45louHyja6PW7H79hrJ96Stb33n7TEAPeaRpWLEO4AACAASURBVAiXcMheemnDvvLHi/bZP/4KALhmA/1ZS9E/vrm5Zg88cA/31/jC2PZdn/3Ad33PJx78K9//6Os5Z/yyXgGvgFfAK+AV8Ap4BbwCXgGvwDeOAh7efuMcKz9Sr4BXwCvgFfAKeAW8Al4Br8AbpgDwJzI1+9zHctnUT186//yeyxefSaYAuHfeddR27t4L7Jm2UHERqHnZLjx+xp7/ylU79+y8rZb6iFEGRMaIFAWQlICilVDNBY2OVAVJgKsAlDaQRw62EKCyAUhtue5Y4SwilXHxyrUqIBSXe5Xf20DgIF4Z+AFlDTN/SPCna2oVXAoRPxoFlMbVy8t8pVKVz+jqBehEALbDI2O2e+8he8v999ue/Ydt7/E7LZYcAN40AafX3YNhOQTdmOnMtYqFm5NsswRoWmD7RefOxdJnKy+s2EunL9nZZ2YA2jFbmKpbYZmv6zGbBuCU6emESxExHcV1DGCOs5/0UUJsg0hoBq/u3w77IbrbIRY6HAPq4khkRM5V6wBsF+R1oGpq8ZR+0rODHpnGq4O3N54YXdG06ts4Yj28feXl9EbC257r9WYX7et13t7uRrDVeRttqQv2RojcA8oROZ3d/yPgAtEDZ7xAbdd1q4c0BM0jCX0u1ypMtpkCAnN9slSK3mgB2hYPMUSIWh8qAX9rZetPEn8Mix1Nh2zHaNpGj0Tt5F0n7NipQ5ak3zW8a9A6OSKGeUgjxsMNLseYldfk04/ktGZi14lGxm3bVKz5SpE44Xk7/dx5e/a5M5bMb+BWLRKTzHXP9d+H8z7G/QjvP9c5fbOtoLe2DgxtMjbB506IflvArDu+7HOEB0oEp2usvwWojjAGQd4mDtre1HHj0m+KcNeDI2UHffuyWXz5xEHTy4t51+KxtFWIgW7ixu+Pb1qN+9JwLm47x9P2be86ZHc8tNNybzmsO6Qtza7bb/7qn9gjj5yzudkGhuSEpcMtS8Xbrh83mU3Z9m27a5FEbvrf//tf/ueRoV2/xvFkK37yCngFvAJeAa+AV8Ar4BXwCngFvpUU8PD2W+lo+331CngFvAJeAa+AV8Ar4BXwCtxEgfX19YFUKvTTP/tzP/u3HvmT309+4P3vtR/8gQft8JFh5n4R8kHscD5sBTpi5x/7nH3tydP23DMCKDhcmyNAiyHgSMyqgwBfwSKAjlylbZxrIaBMA+gj52wPJDoXo6JaBTiBKQFEDOAQSznIG+X7RBQ4FMXDitPVhea65FYcuYAmrSMeT1o8mbb8OjGp/GVTq7KOdtrK9QbdvDEbGB2zvUeP2QMPPmynvi1kY6M7XOyqZm7hxjXLAHDot7U4MFfQR325ctPOA5KuAGiuuthXcS0rlK06OWfF5bxd/soTNvm1ol2cXLfp+aatl3DzhTLwWdzJEfAtccsVoFc1iltY6aeA3Q5gt0mMdAc4JIgUAk53/cgWq6eBWMwowCxwK1ejXLrA25ZzBb5yernz9sY5PLx9rRf6GwlvX+sYXu1yWyHt1mW2fh4DTKqD2p0vPBShBwJ0SsspPsA5KAuuHiBQBLCIrAzrrQgRwDjNozx40SIyvVMnRNg56HnwoJLAXUv8MZ8nmhVL0l/bx7U2jAP1+FDdEmMRO/jAPtv10AEbpLt2cN8IG+IBBJfrzXWiOHPgbAgXrd5HTVwyyaYH+EzgNmlzC5dsBvf71KUpe+6p52xxgTSAlU2LR5I2AKhtVuuMjSuTMavzWub3Br3cVa7acJKHPLQlAK6+D7qmebCiIeet4K1c8GzZ9dDqnsG9QtzaddkG0cq9qan7FyPTfUr/3XF66T6kaxnHMFQ4TRJAfWPVsvTbDgxkLbOjYHe+dczu//Z91r9/xCKju23tYtkef/S8feHKsj33xCW7eG4VwBsD+sYsleU+V6vbwX37rBHu1HDZfuLnf/5f/OzAnjso7vaTV8Ar4BXwCngFvAJeAa+AV8Ar8K2qgIe336pH3u+3V8Ar4BXwCngFvAJeAa+AV+BlCvzOl38n115vH7vnzrv+3u/9p0986Pzss4kf/bvfa8eAEFEri3BASS5ZYwNwS2zp6c88b9NPb1h+JmKrq02bSq9apJkGEOWsSUxpNRWyahJXnmCtoIl6MZ0dsQtQcKDqX5vI5Ki6cwVuRUoFMfmh2OUo7j6BXPWXyq3rWCrririoYUUOA2Jw7qq7NwwcLTPMBuAmRhRzmZ+bpZIDU/2xEdu2Y9T2H95hh08eBrDcb2O4dDuRDOMZDgByC6DDJlrqyozgxDVstqESvy+CmdZ4bTDGVesQE90ptq1RxDk3W7TqpUW7+vQlu3R62lYvdWxhpW55omNniGRd7sSslsZBGI8DzJYtxFg7ipGOx6yiGFeBIah1EK0saCuwpD5SQSUil3EZ9ybX2dntIb0dvN3Cn65FVfdctlsjdbce/tfiwn21scm3goza/g2dt68zNvnlLuNb7evtLvxX2yV7K+226tw1td50c7eKU/56xnZDJ++W0mMXCdx9KEJdrUFHtYy1ekBCjvcgClnXkn6AZTnhWjjaY5bgvFQHLDQUFy1eWMBiSg8a4LZXT20/Dvk4DyWMjSVt146c7d8/ZCfvPGQDB4YteZSY9KFR5y5nRW5bKrduAmt1noeAnqFWmvMboIsLNUSva6cxb+vLTTv39AV76cXLNnN1yi5dOm/V4oYlEgl37UcYfy6VtBjv1S1bAC5HeK/uWhFYdfK2GL+mONeZ9r1cwiWr+wsAulgqsE8ZlgG6CuoqRtpZn4PY8jr72GB/pZs0vRbvHiVemYdSMNQCr9n33JCV8lWrlyrsB7rE8jbc17L9uzJ2/Ph+O37ypA3cd48lJ4Yw70/aE1972j79u2d52KVqi3Nh3MjELaeT3JPWiYPv2I6JUavWq41TR07+7se+/0d+oVYrvvDAB35w0/8Pk1fAK+AV8Ap4BbwCXgGvgFfAK+AV8PDWnwNeAa+AV8Ar4BXwCngFvAJeAa/AKxQ499zj+zZKm+86cdfJH3np0tMPPvn4H0ceuveoc7Ft256xwf6qhatLVl9Zs8rlVXvhc0/a4uUi8GXV5uYqVgrnrET3ZHMw62BKtVx1UCSZTAJK6LdliwK2pDcTVQrgVa8tYEXxpK5vUgW1zgqI6493MYBnGLCiVwMAqu7NMK/gJy5cxqW+3QY2OgFf9eg21d8puCMYWxkUpbJytUAdJ9uLZW182wFilvfasQcngLp76KYcstwg8wkqKUK2gRuQWNYOsaaQLMYE0LI668PlF5rBmQs8amywWuKbCytAnpLVyk0rTxG5/NKszZ5ft6VLmzZzYdnWV0q2AbhaLZbxByZsA/JZEpTGPQwdY5/QB4grd2RVfbiupzOEK+/6n2w9OOmgpHNP3rw4VUCqN/WchLcDqJr3zxve9rZ/2xjnNwDebj2R/6x9fqMu+xs6Zruxu/pMJlcZWm82YVD/uqet27kdqNYx17x62EHRx5pX45CLPCYHqfqp1cGcBGiq11bdtY0qTlquJ66/DH2swzwI0ZdtWyZFC22WGOT+lB05tN32v2XUhvdPWHrfNksM41jn2YcWD2l0AL9NXLOqhY0TdxzH2R4hqjjoMZbLNQ14FXAN2dLipk1fXbKv4mAvTl7g9wJQlNjhKgCZePQ4keQW4f7CoOWqjXIdqHtX7tomr82YcqDZN5lkXRK7fLF64qFjDVz3bZz/grb6Xg96xGNJB6Tr9brTRZNcuIpI1jmiz3qwu3fOuJ8Aa0z/uOWJXm6Cn9V926zaaH/Utg/V7OAd2+yBdx61kTsOWLx/zEJ0/s5PJuzX/uN/sS989aKdO593edVDAwOWxmUbwaWsFcbS2dZd99z1xN/4ib/5K+125E/uuPfhy1/3yeAX8Ap4BbwCXgGvgFfAK+AV8Ap4Bb6pFfDw9pv68Pqd8wp4BbwCXgGvgFfAK+AV8Aq8PgXUjdtolE41GtWPfvK3fu2D//hnfvbYu959V+S7vusuO3X3LpuYUOzwJs5RHGrTk7ZxZcEuP37RXnx00maIFF7Oh2xSfbc48ZJJQVWiluWYY4rhkqsCXZr1qotvDTpxg/5N9cHKISd4K09uVJGtQjR8XoipH5dYVwCO3IJRoKfgjUBVM6q+WRiJwKbgDNtOAnMtC5AVgAEENdTZ63ou06Qhl2i9BeYmYnT9jtnBw7t4HbZjJx+w5OCYpTMZS6fpzQW4hjpJWJFgFLCKdOUQXbqhKB237H8zVOQ71tOZZMhLFlMGNA7dUD5vrbVVa6wv2+LZVZueXLL5Kxu2PFu19UVeyxWcgSErAraK7HeBXS4CesrEutblmkwr0lmyoIuck7wVrBYTbHTdhvrlGqjUF85WGUyCVNLUuQq7zsXed27W7i+uxbT7yysB63UC6Xhxdz4XMHsDhHwlNHazCIR1naHaB8F0TW5VW8YagL6bTdrB612kt5jJdbVunXQm3Xq6Pu/r/6P4+hqkt3b1GryV5fVl43L7LkDZnRw4vHZQbhxzWMft2nzOtu5+6zmwe4tpm91v3BXU0xcsaRhIHbRNQFYjjY7FRFg5kDuqvOfBhGS0ZdlUy4aHIjY+lrPccNiGdyVtz9HdNrxnzMaP7LFIP9cPD2OQNM45z7XAGo3O3CaAVnHhIeLHox1c97peRXT52aLjuYRLdZ1Y8yvnLtvzz9DzOrlos7PzVq5V6JAtWZ96nTN97qGOuB5YIEa5g7s3TJ9si0JZ7gS443lkAvurru8ozuBmjSh2rm13HXAPUFev3PJN13OrGGYcwEQsC1c3AdJhHvyIc63q/uIeUtB/9IAE76WtOrh1X1BnrQ5eDReunLipWr9xyyK+vcT1XLDDB3J25NiQ7Tu6w7bdfcIGdu2g87tlm+thO/fMVfuTP3rSnnh01i5xfUcSdPvi2k0h/kC6YTtGhtunF8vn7rnzyO/9i//tF357+4F7nuUYBnZhP3kFvAJeAa+AV8Ar4BXwCngFvAJegZcp8Pr/TvWSegW8Al4Br4BXwCvgFfAKeAW8At8yCixcufDA6K6xj//yL/2b93z69z+1/2d+7m9H9uwZBnZsWm5gjahToo5xv3WmZmzl4lU7//yLdvZLk7a22LLVQtvWKgBboopjOUAPYAQfLNBF8arEBccAdECZWDvjXHetDlCXztdIJBEAQIWvAnsqsuMJZvIvBnSRA1dT0FsZwEKhMTl7hb7cHz2yHjJfPN6NZ8ZhGMXNpyWbdG3WcP01AbriinXgbhOH4Mh4znbtm3Du3F379wBtDvPZDktns7h7BSBx5QqExdJsVy5H3MHaXrNlYYBYp50HChXZBmC3xc/oHHGrwOV6wUINfl9fsIWZ87Z+bsNqF1s2fXnRpq9UrVpoWTHftuJm0xZCCVuvVqyBG7hKHG2VLtIGsbVNdZOqw5R/bcBmk5hlsl2d+7hNnyiYzvV0yo0oJ2LArAB5vQpdxxQDDZ1udP7qdxepq45Uds/pJjgmEK3ZeSl61sFBRT4LBossu2OhqGvApRbh1eB4OuW7zugeWmQhILpGJhAtp6d+BtC+DRy/1aSI5ptP1ztK3ea2gNKtDuSty8pd6rbXBZ46/XpmZfdVdwrLdtmdHC5H2+A8Cz4M0J/Ov8BJHvzqVHLfh9Cu09CeEvOL7iEt73gdrxaAUwu40zI4N7U5jT+A3cFjDG0d00Bdd2x0fmv2NoMPKX6bYyNgnAH4R9mJFq7yGMc7LAe6mmTpZM3ye5xrKxHlTE/HbIQO2r5M1g4ebNvg9kEb3DViI8Qfj+4dsfSOEev00wcd5+WOra41dURrP4CmPG4RDRNlLooLsA0Tkd7hwY1mPWKVYsqqlQJO85ds8qULNjV51S5dvGgrCwVr1FgD+5UB0qbTPMBBV20IKBvjoQ7tUAPoWquybkBqDPdtmPO+Vq1ZTZDWgdWmi0ZWRDpkNHATcy62eSCDr/gOOCtFceCrU1pufrl49VmL92Hpxe4I8tZxwIZZh66RKikAYe4D0VrKYrWEpXUiVHDMtiu2e3vbDpzss52nojZ+fNSO3/d2Cw3us/xmzFaX6vb4V563P/3sabvw4rzl18q4/+nVDdHNS9yzLMO7du5pra+sXzl6YN+f/st/+a/+n/Sek4/e6iz2n3sFvAJeAa+AV8Ar4BXwCngFvAJega0KeHjrzwevgFfAK+AV8Ap4BbwCXgGvgFfgNSnQqFQeDsWiP/U7v/MfHv7CF/+w/x3vPxW58+h+y0QKNjiCK7a1aqF4zToLZVs5u2Bnn7piL37tqs1cBGriAJTT8nwrBYwB2gnoJIgOxlXbBhi16Z/VRNgpsKgJmBIqA2wBV2p1wBLAUhHLUQccAYWONgJriDnuTYK3vQ7LuJy8wCLFPiueOQQUE8jVPPJ0CvSF6KeNxXtRr4AqCnTlEMwX6L/FKbkdp12c/tp773urHT580IZGR2x454QlE1E6dtO4AnEgOpAsyJdh/4A4OBNDxMl25MAMbbAd+jJD6+zfMiBKvbolNp53bsMQoM0Km0Ddom3MzNna3LzVzy/Y/MyGzU7V+Fm1UpElgLs1YFgZZ1+VcW8AigoAtXoyi4OXfUxuOtjXjrSAbkDWCOOJKh4WV2QFMKYuUmii9q0lIIiOrUgOTQR8QVoimIqKFWBl/flEEF0tEuawpHOTCn7Kjcyx0rHpRvO6KlXN56DfdZdoD97W+Qu0xrFgKQdvw4q05ghoW+LgN5t6kPSmX97OvKgx3GSKtgKk7wyovHrdvQ7HA1t7k86Va++BjUKXvaRe5whFO6eE6K9kYV0R4noVd63PI3wQwSWqAucwxyJYnaC2HOBYt5mrJaLIsRFUlJNaqtejxHUDI0Ul1TOr9x1e7U4f64hZEgicEJwFeMYZF1nhtq+oruimZdh2X7Jt40NJeqBDlt6Vswz9tBP7hm1wImcDE/02smfCBraNmw1w3QmGxjUw7Zlcq9pHrgHr05F011SECGTifTl/OI/Je27R99oGqsowP3N52i6cvWBz04t25rnLdvXqJKC2wbhjdOPieOWVSvbhhOV3HuyQq77FAwzuJcex65mVLmjAPgnKumsW7RRr3ORBCKet6/CVvnowI4iE7qhPF3jLfxzE1X0jhD4aX71VtVQmyStlJa7jRmzFws0k0cVpS4Wy7gGLRrkI6MZ5zPGrcS2MjfUx1pL1D3Xs1B0jdvCBfbbj6CFL7doFXB6zyy8u2Kc+9ax97vPP2YsvXCQmXdSfeGaC0AeHEzaxq5++31wrny9sfuD93/3of/+3fuoXRnYe+Tz7c6Od+uanuf/UK+AV8Ap4BbwCXgGvgFfAK+AV8ApcU8DDW38yeAW8Al4Br4BXwCvgFfAKeAW8Aq9Lgc6FC4nZWOqezFDiH/z+p//z+//NL/5M/CPf8zb78f/2w8ShNgE4dMKqF1aRuXl6cp+fstmnAD1nrtpT5ys2M7MJ0MtaHlhVBiS16eJsJwVW1V0pnEXfLIAl1E5iXAT24opzEcvQnAjwJezgIXAHUNSSk49JECiIsAWg8blSahUbHAVgRnCwys3YxHUnxx4rcQBJ8yZwzSliOArYzVgWUAy0A8o2gFeFCuPA6bi8vm61IutUt242Y/0DOTtx6g5763334tTdZuO4F9N81okxVueYlCMYh5/tCsim3KzdvGE5d2vhDWuGV/HxVvi0wGuNfS4zT43lLjrQ2QFkteYBuwu4EWfoFF7ZsKmpeZuib3h+tkJ0axuoS9xyMWTzxTVroEeV7Sh6uaaX3JPsexle11a3LlCu5cA1PxVrDRQL4n4FJQVTBfICJ28DkO5MpV2XqOsJ5RPhdcVSC9zqeCjYuvcHZieccsBNgC4s567gOfM3WIl4pnOcsn5QoIO4+k+LTuGbTVoyggP75l/eJk6ZWN+bTRHg7bUYZ8FbDac78Ot7EBhpe1PYxfN2Ia1TRtoESDqOU/vaBIjVup37GB2rxHgHPbP0MvPOncd8We8+Y6D3bpQ6f3WMYZXtGg8RoIs6lYVR8XMS29uydIkHIvg9GW9YNtZRErj1Z4g4zhBZvH/Adu0atv04aHcCaPt39Fm0j+O2bzvPD4gqB+7ejnNbx4k75trqjDr3qRzkIc51uWHleBW81WeKCtfPOn24hUIBMHvVpk+v2OTlSZubmrb8xprliQUv5nGRA56HBxQxnsHdi3NeXdMA0hYO7WKlxIMTnB9cV5raXHOuv5bv28BPQXIXM80yvS7aFnrJaazzSp8FPc/6vm19ch7rO5ar8V0DTXWeiZ6HOKdZwsUex5MAY5y+pVIJvTfp9aWLt9Jn6Srnf2nFEkSdj7Kru8bTtudkzg48OGQ77hi2fh5AUexx3Xbb7HzVvvKZC/b5Pzhrj33ujHPY9mVyfK/u64Sl+tK2c++4FZoLje/4qw8/8kN/7ad+/tkXv/LkBz7wPyhP3U9eAa+AV8Ar4BXwCngFvAJeAa+AV+A1KeDh7WuSzS/kFfAKeAW8Al4Br4BXwCvgFfAKvFwBgGkoPzU18OyV00f37dv7k2fPPP/hF8+cznzwI3cCOHEB4orNZkFVbRyorZI1itNWe/GCvfDF52xzuWOXceSePb9u+TIIDedeMkmUaSprFYBYFcBaDlWBnOBGujQFRF2KrYOHCnXln2JSgTyBSy+At/oZkwMXp+k1OKnYWnVzxsGN6tLFtdoGPnWIDlbcakSAl2FGGvR50s+bSAGNAU9hYG2tXiPqNWYJaLCqe8slHIg13JL0h7aAR7FwDgffdusbzll2JG1je8bt8IkDRC/vsuHBUcv04fpj37Aku9jdJoC208mxHzkX/xwibjisQl2+UYdus1NgXGyT6GVr42SOFNlfwXAAdqtAfzAQCcducylv7aU16wCYmxtRKyytA8VXbG2pYCtrFVtazNvaRsXW8nErV+gbragvFNAlxzFgep3R1BxABduyrw0cmQJkbUE4oGq7G7Hs4ovROUJML/myOEbFqIjuddG2DFH2UpaJCdRzbJrANgdvFcXsjhK6uwPXBbauk1crZd/RxZl6XTx21/XqIC/r2+KiFai71vna7c/tnYtbLY5yZ/YmuYN7k84XB6O7fw1rnAKx2k4TKNr7TqDwmivUbR8Mq4RvuYx50ECpwnpfpBhVx04hvYqO7ijHFxCr81DnVoT9DwlA6p9OPbaXbisuGCiLUzrJPoC6waQ4atFmKEHUcTbC+U9naipsI0M5orqTtnNn1AbH+22ccyo7TvT4INB2JGsRHhQw3KJRddHqxO32Mst1HQYwdrR9JzGuYAdks+ws57QN8l5gXseHI1Nv2+ZmmdTgkq3OL9i5s2ftKvHn07zUU6trIdYeAMo2nIs4gSs4zUMWEaK8WzXOY+dhB+p3Qau6jRss0+LaDUh4cMyliwCuzj13Hah/Vseg20Gr5WT+jul84BgoUjnKfgngNtBWe+HczfxeZ5ma3Le6nmMJHL6MR+thPCEALuSZ8dYsWctyfdYAxThtAbbj4x27/4GTds99J2z00LDFgd6RdIRrJW+f//KkffXpSXv2a207z/2pU25YglN2+2ASR3HVctmUJXKDVqqGKu9613d+8n0f+YFPTF96/sX3fd+PrnuXrf/fRa+AV8Ar4BXwCngFvAJeAa+AV+CNUMDD2zdCRb8Or4BXwCvgFfAKeAW8Al4Br4BX4BUK4NYbfeKzT9+9/0T6+zeLhe988qvPjMXjIduBAXVgsGBHj49ZJg3sqgAlgTwVHLjL5+ftwunzNvPCZVufrtv0Ml7Udto26fes4uIN54DAgEXnFpUDlDhW4b86gEcWygSfyXUnEKRIZIeMBCWZX3HBcvmpwdORXwCQeklDbcGsIDZWsa56H4ayxUIZB4k7iuZVd6siW51pUxAqAHtam4CRnIbqNK2Wo1apg7EAzFU5PyOKhU4Dg+O2i07R8R3jNjDaZzt2j9gQIG5wCBg3usMGBsbp3lRksxzCQQ9oUG6KvVJMLEpkrfNzAmfbxEvzM44ruRMG5IbyQNQVxslPgGq0jXtXUFt5ssDoTrVojQ3cwoWytZfTVtrYsOJ6wQprBSsur9nGyprVV8JWIY55PV/GZQmQLOPWFZRG1gIR1wKBahWtqDOU/VZscC2WxNkrV7IwM/AP2NYEFIrJNcLEQbt4Wz5zudQC7hy3KECauOjAnSp4B1h00bkKTw6gqia5pF2XrnvpkFyPQHauax17N8/10y6Ydwuk7dFZrW/L+16cs3NsC13K9SkjN//adY6Z1uPOm+sdt3IYCwoK0IYFXYGP8ngGwcmyMwu64zLns5jmY0eSkO4MLl85yGMxubvblsuFLZuL2WCshksVv+sA7s3+mOUAg33jfdYHiB0ZGbLscL9FsrhS08QObxuyEA8MYLflPBDk1nkl93jg4NZoQ0110Drl3LmCjZfjgKOWhwIU7+y+wVVLPjlOVDqVy7hTF8K2urxoUzhqZ6anbGMzD6Sdtc3FJYBl2UWJu2sHYJpO4UOn67mNC13OdSOauFLeFLZ314uiktX7rM7aJqC6zkMF0SQudvUi62EEdVMzt9ap751x3o0V57ccx3JpKwpaDw3wPsq1Iwgsd25DvbRyzWte7hMNYqHdwwBy4uoBAaWCq/8XUC3DeARXb4xrhIxxjgwN0FmctThwRybCtu+efpu4e9RGT+5H821oPEpSedrOnp6xP3nkOfvDP3zaJifXrFwFQrO+gX7W0Nq0owd34yhOcVzDy/fdd8/vn7j/zt/CC/3Me777xxf9rd8r4BXwCngFvAJeAa+AV8Ar4BXwCrzRCnh4+0Yr6tfnFfAKeAW8Al4Br4BXwCvgFfAKvEKB5eXl3JOPPv3OhZnpDyWT1bd95rP/+cD27dnI+//au+3kKcAI3bhhIJBzlJZnrbW2aJuzy3bmyUv2wlPztjhbBzLiMIXJFAG1ctqFcMS2ccM25bh1blY2C6zsRa/eAPJw5QkkOXgr1x4ds+rdlOMvGXA7YgAAIABJREFULBekm9SJG8QHQ+Jw2uJkdHnKgZNX38vNKezYadFxK7clcbBh4G6MnzEBNaBvW6BK65GjkeWrwORCsYQzcBjXaw0nIesBeqZSdGxmALk7+21gOGrbd0zYtp27cPam6NMdt9EdO/m+Zbm+7QAu9XkOspyCdIPYZ0FEkd0OkcyKpe104XOdDl1BXvXrRuTSxbEcdg5ZtAkXcIIG+2poECYSt1ND1ErZQoyxvrYOxC1brco4i1VrVIB0F+NA6ZJViZ8t5DesUqF7t1S1NczAgryVCkCtBriuNgC+QF1g7yawMoB/ir4VPMfB2wAIRwG9cTQSV0YhaSF3r8OoXctrr6e4B26dGxeXZ28Kvg9YpWKIe5M0CbBrb7oeZ7zVoOvcs4HZl2MfBFgrVVifZwWfuwC42dLxDrRSZ3KCGTjVgJf6HCDLaRNhXBOAxmQiYimcm2m6m1OpKE5ZulVz/ByOAWJzluxLWHoIxyYANomLNotZNpbCOZsD7ufocAbSsgEXBYwvN3ABy93LgwG6KgTPI006b+WUJfJaccaC+u59gn7l1qA7rwMTs2h5xGocp/z8mtVwjq6vr9jK6pLNLqza5ctzNj27hJGbY4oLu6bjr7BknL6CpwLVcdYbo8tZv8ud7s5j5i0AbV3UuNzPgtj6TiHSEFQ5uTXOwJIsrBtES4dwz7pUY2e4dq3KbnwuxjnCurqwXNetopXVwRxV53XXjds90u4756anF1tHLSLXuJzMOIar5arF+ZkDLDfaZcuhu66pw8f32KGj++zg8f02unsCl3LYyp2yzc3l7cL5aTt/bsWeeWLBnvzqRWsWU5aOp3HS520fUciZQfzQlOPi7r3y4Y/8wJd3bj/4KeukPv/ej35UF5ifvAJeAa+AV8Ar4BXwCngFvAJeAa/An5sCHt7+uUnrV+wV8Ap4BbwCXgGvgFfAK+AV8ArcSoHPfe4z7zx/7uJfv/eube+c2D888f/+7q8ms7mInbpjl02Mm/UlB3H7qd92zlrLc7Z5GUfgc/NWmN60x57M2tzKvK3hDqwAt1aISG3iyssOEj0Mw225rk0AkEgbk+u3VWSsA7Zybco1KyTWBbKBB9D9Fjhoga9A2rIctg5yKgoYiEV0rmCZ4GcsiZtQ7FTxrjga1YnqwFocVyk9px1gZa8nNYIrMJFIEkdccq7CGs5cuLHFca5WSmXGlADw4jIEFsJoceDGiVfus9HxbbZjR8r27p2wOL2lO3aOW24At+7wGPAvQ6wuUbtxXJnRIQbSh1Y4iBUqG1rtxtQyUGdblUtRSgi4VUS7GJ/6e4G+RDLLYVoOAc0hmcJv6hjmE+bXvE1Lhmb46TKqHRxnsFYHDJJXC/htAXqB6cxe3STWOs+rVLHMGq7ccs3qm6y/SrQ0r3KxBgAk+raKttWqVdGhgrW3Sq9wlZ+tRs65MBWT2wOoLv6aV1nxyt2/XgUKXfSuG5Pim69PW+Ft13jtFovjGO1NkTigj8USAP8oQDAOaMzEk26edDrPeSNIq05jumf5LMmxS6SBtZStxug4DhNpHMrgzCQ+N5pjuXHOO+BtmPjgSJpliTqOAnKNzwSdOzg4Qb8uvljQVX7daAfg2vXttl2fL8s7L2/Q5xrlRBb4hrY7KBqJ0EUbGnQu2iBZmvMUHQo1gHpj00JrZuurK7axWiAqe9MWZpZtc6NoZ6aXbAOHbCW/xmlZtwzrjTWJf8bJXMnOsR3cwTwEEeNz2LHrqa0jtXNQK74Y7cGXXRcyI8bVW5cdm88FvDVOXSZtdc/yEnCWK7jBeaMHLJx+au3lcwF+uXPlwNZLcdrtaKXrigZQc9zD6qzl2MbovNW5oGtRADmseHOBXRHgVpkOZDSSBgBbRs+AWzbQlEN22MYPj9uRtx2y7KF+Gz44amFMyRuF7XZm8qp97dFJ+9Jnz9kLT8+jF+ccDyf0cTwVT71jG/HUHLNyvlj9ob/+sdm3vOt9X2S1v3Hn2z/4J/5O7hXwCngFvAJeAa+AV8Ar4BXwCngF/iIV8PD2L1Jtvy2vgFfAK+AV8Ap4BbwCXgGvgFfgFQqUy+Wdl8+d/6HN4soPtq2y5//6xL9NL12dDn//93zAvvdj77XcCMAschWqOYe3dM3im5O2cXnDFs+W7fTnrtrs80XLX61bFdCzFK/Qi5sD5masgXOwlQJEJoCJ1X5AETAopohWoGUDlx8MKkSsbSOZsRafd3jJfRkFMkUBjA1SWBUPLINr0AsKBMUpKiDVkmXTTYDfa3CU78BvisyVC1KwSRAwiOBlPn7XJFdlAB6DKGdhRcycTMQMA4ibbKPVxHmJY7eq3lnHjwGe6vGMR11vbga35Uh6yEYnxmxg24CNH5iw3Fg/XZwJ2z6yzfpzw2wbqKg4Wcbuop5dTHGaEa4DRIGUGon6dnFtqntXUdFhiFwHl656djuCvIxTo1ZwckddsYppdg5f+WYDAKzPQbe89FObYb4O/btyXjoF6cbF/QsWdNHDDqO2WQdRu849qm5Sjke7OeLihzs4OzvAv7bmAfqFpDlxxupaFVxsQ157MciuY7c3yQ3K8td+JWJYMDAMpNV+KIrZHQOOnXOpxuXCVs+wKCRqcOBqGaKKu85WwfigPxbg6jp7paCaa6Wcthv8Od12UF/nhyKjBZPlXiUuWFHbbAu+iJNVncZyTavHVeCSSGOFMDu7cbB8x/Xq6ndFAAtisr9Q/la1YqW1VduY37BqrU7U8ZIt00k7Pz9v83NzuLqL9BkP2GZ+3blWw4pW5hio0zkV22Q9uKrlOuehgHgizoMH0gP4uhlEDzvnKzsn8Orii+VG78JSuW4bQe616+rVPD3t3XnsPgfKqhsZjQRxdYw6LCOPbUrudXqqm4xL/ccdtG6zzmC/Ad3tPpbTOUQfrRzRcho3uAuoY1ouedYdFtRlfQpI1/JDGwBhjlMm07ZsX9MOHxuyk3fussFTY9Z3aJdFcjvZVoyHCkL2/LN0154+a7/7m1N25sWzAPngespxDdVrZevvz+BQLrX7BwcqP/E3/970Wx98+Dcynez/vfPUqenrJ5Z/5xXwCngFvAJeAa+AV8Ar4BXwCngF/mIV8PD2L1ZvvzWvgFfAK+AV8Ap4BbwCXgGvgFfgFgoAlCK2uJh8ceXCtzdK7f9uZGDoO/6nf/S3wvnCVXv4HafsQ9/7bjt6+GjXBSq4OGWdzVl6SkNWurJsV566ahc/d8WePnuFaOWwFYnprQDewrG0rdMxqv7VVDoHpFM0ax2IBMQF9sVwkzbVuSpQiuMPn6PF5YZ0UDZw5coS2QJAuShfoSy6ewWx9HJuwO4UBZopelkdnYK3imq+Nml+fhFIE+TqLR+k3WoduCplbsWBK7euwFk0g21QC6nXEyex3IhVXKu1Om5jnJRyb7a1vgjds+pbxSU6mBukQ3fQxsa2WTaTs6HBURsf3467EA9kf836+qK4d1M2MD7BGIC3xPQGScEak1yVotoCdsqk1cZx9vJZWzHLYbliFTct1y5gVFHRDt5qBQHkkxXTseIuvNWyoGgH3gQABWYdJRfAc/G7AqIg4fBCEKXrYn+D9Th87nKTFU+tZeRw3hKh7LYdTA6HBxt2k2J1XZCywK37uBfNjIPVQdkALgcIMtgHcGewK3KTyqTt4n0FfIPxaqwaQwB1gz+na8BRNy51+ro63uB7Oa+jOL45cKxM62DdDl1rWUX/ElmNS7lYLBNrvAGMXbI8XcSdWsLW1ldt8sqk5Tc3bXOzYMtLi/QS49IGjCYSCffSMOO4g9UF20nUrYEjNozGinJWPHhUP7UluZo535yrnP0QbK3xIEAQwRzsgzuv+dwprocFNH51QruIaoCrvnM/r+vb5b7Bgwk6XIrA1onU7Zdu0k8rSN7gyQTntAXM6vxuAWflTNfG4qEynwOydb5H6HVGJ1ZjySr7yhhVupzggYJcMkS6dMdSPLxw8I5RO3bHIdt1asKyu4csTHe0uq8tNGyXLk7Z//fbj9jn//SMrS42bHWlhgOZa5x+4QkedJDWNVzgNSB4KpVr//Kv/tJntu8c+3ef/I+/88jf/9/v4/mPj14/oa6dSf6NV8Ar4BXwCngFvAJeAa+AV8Ar4BX4i1XAw9u/WL391rwCXgGvgFfAK+AV8Ap4BbwCXoFXoQBASH+rDP/ar/zKgfHtQx85duLwh6Ox1oF/+s/+V3vm2Yt24o5h+77vu98efmgP8bd0uuLqdO7NtY4Vpy9ZeWXTzj151qZfWLLVharNFwZtc23T8vk6jkT6bzPEv8aBhHLiJQG8xOZ2cHSWGyXgEU7RcNnSuHXlsuzx1w5gVs7GGtBUnbgOzvLqAS4HBx2olKNW3ykiViDP0TDncJSjMQaEbeA2DeAtDk05DwVLu3AyQZmqPhc2VgeqmyBqGCqDnk8BSdTBW+n4ZwgorbRabaMB3FPMs9YvUBYm1rYtNysLRB3gYiagdWYwaf1DAzY4st0S8QHgltnAUNbGt+20wYERHI308PYP4W7MWDwXsrg0cjnE2pAwqeAb1mRN14Bp7zsBU0UFa3CKN3btts6JG1DR7vj5WtG5QVMtwLtFTLMm3Kqa1wFtlg9AqMCnftU3W/haWF2+vclZnoNtaBIwdX/x6r90DILjIBewuol7sdnB/uh3wWS5huXIFSJ2qP3aK3DbugHyChy2et8OZYKxcm40cEy7zaible7f2kaNnuOKzU1PA2hxz67nbX1tzTbL81YuFIC1m1bYyBMxDWAlr1hgs1nTcWJrnI8NxpPIpBx0TZFNHbiS2TrHQi5aPSQgSNqK8J2LOeZ7NFO0t+KnWziWWzzEoPMkBkSWm1Ugtk6ncQcnbsBuA8dssKu9/VVcc/Cggnt2wLlzg1fv/0S4oZtYx5R978mleOcmY3XOZyzuwXnK+UrXs6KTFaPsQG1FrlrOTbRKyGEN/U4DpEfjGzjc6za8K22jB/pt55Fh239qpw3s53zt201MNTHhuHrbHSLU54v2+FPn7Pd+90n77B8/g34tEHkaMGwuDjnJwxolztEE1/3P/OzPXdm5+8Ann/7qV/9rtdS+8Lfr9dXQz/zM9acvtpxN/q1XwCvgFfAKeAW8Al4Br4BXwCvgFfjLUsDD278s5f12vQJeAa+AV8Ar4BXwCngFvAJegVetANAoXq/X93/5sc/dGwlnPgAre8cnfvEXts3OPh/6yPe+zb7ne95hA7hJ48Qkx8J5IGcR4gSgooO1vgwwOz9jV89estmXVm1ttm5LczV46IAt09M6j2sxFBa8TVoN8NVJ0vZKPHCqFrGEAJFAKVAsAogC31oVp24MSOq6cRXF63o5g35dgdIe3NQfW4K7zrGpeZ3rNHA4al2CaFo+SrxzJ8KaAVdBnLIckt3+XS0v1yPbi7A8KIyOXcAaULapLlGBO+J1EwCqGK8o0NEBT0X2al4AYIsxNer1wA2M+1MdphVAYEMxyHSp1lk3vMsBwlgURyeRvYptjuCIjAB8c6M7LJfNWq4/R89u3Dk65YYNJ5s2vmMId6/6d1M4evvpjE277WgH1B3bBwAeGh50DlGB7460U5QzYxUD7UgvFy3ddcc6Zi8bZ+CIDdyxkuQaMuRzRTEHv4eI2w3eBItdm9zXwTEJQLPgqnRRZC8HWG5cAUS3nNzGAp8cd6Kcm40a8LtqFQFO162rEtgm/cRFXJybzrVZKlWdi7OCc7a6EbEV+mbL5ZJzRqsTtkokb1NdvnQalyvF7gMAcqAGw4lB4p1jlt5gMD99szS3onWEGeocm6pih9EowvHbrJTglHEbSAB30U9gnmvBnUtyIwfPBfQFscccW+nfMzYrhrvr93YC9VziWrbuoprllg3OQ8njQL/k2uJuvi5qILCTUserC8qd2VaRysLh3cOknmKBYj2sEJdbV8CYflnFICtKWQC/Qmd1hk7fZLptA3LVsn+7tqdtYtuQ7Tk+YWOHJ2zwMLCWBw3CiRgANmJXZ+fsicdKdvXSnM1codv3asHKOGuXF4voF7diYcMGeQih2SzxwEGoMz4+vvTxH/rYFzI7Dv9BpVB68ru/70cuci3y9IWfvAJeAa+AV8Ar4BXwCngFvAJeAa/Am1cBD2/fvMfGj8wr4BXwCngFvAJeAa+AV8Ar4BW4hQJAp8zXvvzMg4uzC+/cfXDo7clM9fgffeZTw7MLM7Zn74AdPDJmO7elbHCwjwjhpCVjK7ghFVNbstLCum2cn7e16Q2burxk8+eLtrFGdO1yBVdt3MpN9Z9mLJ8uuR5UwUWhxKYic4GQDmG5aF8xxeBPKkExgVrnGQ0yiAOnZ3cezRcTBXYfy4Er9yFRtoK/MQCbc+oCeJmvqUhiBzCZGQAoVOaW4YOI4nm1DAC00447YNcB3gpyujpX1iGO3IO/DpjK+Up8bVRRuqGsW17xwhqnOnG1jjZAVu22jh072KluVlygTRpyy5Vr+9lkzFFFJfOvXFYUr5y9cjjidAR+h11fLMNuVxy4y2bTNjys/t0oCbiAUSKfM0TfJtMZNhHiZxqXbx89rPSxplMO+GmctQbLM8ZkMgG4xMUr4Nd1fjYBmwKfMY5FhEhduUalZU9bgU3N4xylgq98J6DqlkPraB0QuFkCvhb5DFALEK3XK258rVqUWN0aELfidJVr2EF2hGmzfANYrmhtrds5bNn3NK5i9RO7dbvCY6C9oqwFoDkmGqeLbnbuUwF/fMjML7ju4rhxVasjN3CmomwY57dzS+vwKww7iH52/cAO7Os8CR4a6MHXdmfw2lgFt7VdbS/qYr+vn4dbY7zLuHyDc0vSdt3U7kwKXoGgwfm6dXLnd8+F230wQR22mGeDJmBFfPN7Cye8c5sDaKPqFWaf20DtKDpmEmHbMTZk+/dGbec+nLXHRi01Graxg7utb2zUQpkDVsE1TN2vXbp02b76lQv27NMz9ugXzthc2QljIcqE+zmXdtH1PDqYtvzGqu2Y2Ln2k3/7J85kBke/tLa6+fmdo9seO/q27y7csAP+F6+AV8Ar4BXwCngFvAJeAa+AV8Ar8CZXwMPbN/kB8sPzCngFvAJeAa+AV8Ar4BXwCngF/mwFAEyDk5fOvuPymavf3Tc0+GAsEdn+cz/3P+dKtbnQX/+hD9tHPviQA4OdcAHIVgKyFYBbJYBS2doXS5a/OmML567a1LlpW54r2Mx0wdZaUaso+lYRuNEkcbt6AdhiSSukq9fAliJg40QdC3I1g6LUa5OLmXVxyIqGve7WFf8KACMTTld5ahWzLBgZUu+rOmIBagkXZ8sKAXZ84sAdZNBBPMUoyzXpQofVq9rtKBX4CyBfEOUbAZLGAItCcjVhLOyRcblqGVcc2NsCEJZbwETWGwOSCkJr23JTymEZTgA1cec25f6ltzTKthzsa9EQm8gBPoM+4Ta/y7mpqGYR5Abx0vUufG4DrgVYFfsbZZxavsr3ibiif+mK5btqKO3idBs4XwVNpUcM926UsVpTfbIEJjNfDQAcRFYTzUsEtcbZg+fB2APYLZDag+uC5IoR1u8YPNkfdSazP9ITsOiMwFq2KbexADhgORnETIeAsC1FAGs8zjHtPNVC6cH6AdXSWkAVefi+QYJ33WnWaWh+9g0gHE8o/ljR2izXqaIX63bEndBvsVnG5ZzXHFhtSzHgUbloXQwzx64dc3HOcm1rBNJCEFjnUUcadSF/AOs1bo57r7O5e072DMzCsU1iinsQWOeO1ifQzZ44F7Y7NZ1p9nqqsEBwL0JZemmbLRX9yhVOPLNivaM6ZemVbZfYZwTpS1VxYMetbzBhmf6Y7cdNu3PPsO0+dsj6d49YcmIAx3sBR3OIKOmGzV3dtKdfWAPYnrFL5xdtfqZoxQ06ahO4vwH8Kc7HKNCWLXf27pso/siP/sj87v0Tjxc3Cp9KJFNfOHb/h1f/7DuGn8Mr4BXwCngFvAJeAa+AV8Ar4BXwCrx5FfDw9s17bPzIvAJeAa+AV8Ar4BXwCngFvAJegdeoAPAuvTa79oHpyUsfX1ybf0faSsnJ2enYhcnzod37x+34iX04QtO2bXzY0jliliMKfRXM3TArrVt1fdFmX1y1mUvztnh11eavbFh5vekiWuVKXQglgKltK+HorNOfmhnod62uNUCawJeAXRMgGgMyBewWUFYRBJNzNkEkbthF63ZIcE0DQK1B/6fij4mHrTWreCdxKQIMFakbBXAKMjpIFlhjg3haSJwDrIKAsloGyNa5aIM+3WC7gpGChoo6DimmmFUImCaAsK4/l89AruJvbhtCtlFoplzAcol2BHb1D1gn2CeY52J3W0BwmKHr53WuSwE1toebV+vr+ozdtjSPc53KUKyY3u7YBQsd/2QfYjG6YxlrhPk1JoFMF1msSS5TZwPtOVkDN2gTF6zcpIKdrvuV5eTKFcRtoqPrHZZTWWHLgscO+QVaOjCt2Go5puWkdqsPjp3bR9djG7hTdSyDeGzB4aCr2GnPjscoDG7wvdy3ms+tSD3A+g/QWZP21wFfacCxCtG768YgFk9csnhwQ7HZbozMI611PARmcT/rOLQA1XK4alXSWALLJSx4DkbXkXeO6jDgOeyEZnmgcpP1htAp3CZ0GxcsZ6DTo0Nct2zTgvhJHj5oEgddp5+3hXU2HFccsyKUBcZ1DOTmDVmlnXBAtoPWYaVNE/sc41qwctVG2IlQu2hZYpD7slEb29Fne/bstqGDTdt/ZK+N76Ordtu4dYZG0TuI3m7Vx+ylF56yT33yj+wLn3vKpiZbVimGrVzCVZvh2HCCbdtJdHIyZMvrs523P3xf4298/O9UI/HElxjZr+84vPfT27bdyYXrJ6+AV8Ar4BXwCngFvAJeAa+AV8Ar8M2jgIe33zzH0u+JV8Ar4BXwCngFvAJeAa+AV8ArcBMFAGxRW7bkZnTz4Sce+9xfm5258kE6TQe++viX7Q9+/zP24Q+dsA996AN25z1HrG9Icby1wMnaWYNZAcQq9MOuE7c8s2zlpQ278uwLNjdTtunpJRfrms/jXK3gnqRJsx0dAbsKsuESBYDRgApAE/ri94GKtevEAwOk+ApQl1cKsyXpma2Bn2qVKj2d9Ng2BUOJVRb9A2C5eGB+b+JmhPA6+NoGqjVx1Cqk2MXvMk7xOvklG4HR1wHGIGK566JkfXUimQUCez29vQhcyabPei7LXpevQ444Vl1fbtdp2QBYC9a2gISCjgEoDvp/Xz4F6+/2+DpwKb/q9UnLCIJqherz7a2r5551kb1y0mo/u/3CWvpaXLCgpGKEAb4Cn4p1DpYV8Ly+He2H1uFgsRy1bl+C6cZtyT0cAPJeLLGWdGMUVt0SV3x97Vu6dbvz9sZwbRsaf1cnrSMM8O9tV3BUYNnBeaYYLm/n6OWlSOveFADg7pjd94Er1rmO2+ryDUCzc/fqvaA2bt0WPb5av8y8EbmMOW4C+nkD1Ars6ixy3bi8gMLSKKwYaBzUNNYSUUwPL6XIQuCpCpAYx3rKdUuXgb5yKIdtZCRlIxNRYO2Ije0fs+17xqx/zx4LD4+axYeBulxDtZRNXVmz089ftcefPGMvnrliC3RQLxNZHo3TgVtlbPGIjYwNE7scw61ct4ceus9+/Md/NJ/Kpv9gdWPlPzUj+c+/851/s4o+14XZcj75t14Br4BXwCvgFfAKeAW8Al4Br4BX4JtBAQ9vvxmOot8Hr4BXwCvgFfAKeAW8Al4Br4BX4FUrIFeuWXX8+WefOvb5P/3T9yYiuff05TJHp2cno5/909+3bduG7NDBg3bw5Kjt3Dli+/YN2AQuQmsDc4ldtsYm3Z0NqxXrVr6yaOWZDVs6v2DTF6dx6dZtdaVha5sVqzSBXpawRohIZdyW6+k6vakpYm9jlszipKTbVG7Gjpyq3W5VmRwFIoVhHUxtESEsgAe8jSmyGJwWdK4ClaPd7lfmbwJU3QRjVJxyD4IGELD3FYCMTNseBL0BWjLL1mWugUtAKKN3ANi5WXFcNrvxw1BGB2/dZl089Cv/vNRnikIO4GcQNhx1+xdMvW0KVIa7ccdbO1Z7Y3Rr7sJfve1F93ZExrvb1X71ALI+ChNB3Zu27mvDxVJfn7Z+F9ax6kZGX3cvd/tte67nrQu71QTbdZ3HXVeyg8vd91vHcF37IEK7B72vg2Jnht0Cdq9HFieI8HZxye7F+gWn5SwWiO7Q0atOZs3BT3fY0TmGPm2eKmgI2isFGpOs6+IF7nZifUBVADHdt1HOqQ7rbxBzHatxzF0UssAuTnLcv1TUWprI4t3ZpA2PRe3QyUHbeWTA+nZmLUavdGpi3GJ0S0cAtcqObtmALSzVbHZ+zZ5+Im+/9VufstX5TZy9+NtxsPNkA0C4aUP9Zv0sH4oTLV0v2F/90PuaDzxw74WWpT57/szFR44fO3jmr37kw4uh0Dbvrt1yzvq3XgGvgFfAK+AV8Ap4BbwCXgGvwDe3Ah7efnMfX793XgGvgFfAK+AV8Ap4BbwCXgGvwJ+hgHPmmu25cO7ysV//jV9/gGjc+xLxxJ1r+dXRX/v1Xw71D8bsve+7y9773nttZDhmOyfGLDuQtgSuw5TilukvteoGfbJzVl8pWX2tYuuzqzY3uWyrSxWb5/3i3JrVZ+NWpVO1ibOyRFwyuM3KzSjGRuJh0zh+iUxuhoCwEXXs4sBU5DI9onV1wDrnpEBlAPacG5VIXPcHnRy3zmaqMFyMjt2aXPe7A5s95yg8Doejph4s3AoY9ZkAZA/C9r6LycELkJPDtVarOXerg5XAW1FC5/4UvO1SYheDzGc3QmJ91u38DYbc7VsVZAzgp5zDWk9bbtBrULi7g8Ggg210NVDsboAzu05cBxuB1ziVFYWsyOje1HP3OuirntstfwnfAG8B6dd/l65dR7ED6YpT7jlwr68gzDI3wtcgVvrl8Fa/X3cWB++1/t5812AuAFmO2MAB3HNNGmnIAAAXRklEQVT7MhY6cCWcgLnAbVtRyvx0KLqrTQhwKzge/MR1G8LxygMALcBshL7mRCRFVDFR30DauI0B01lnpUCkd9HSuIGTgN1kMmIZIG3fcMIGx2O259CgjU3kbGh7v2V2Ji3d12eZbbuwjPNAQzhpm5WOzfAQwxIPLpy/Oktf7XkrlsJ28dw8/dHr9PImrVouueORyyQ5zi3LphLA2krnPe9758o73/Ge586cP//k0vzaY3/n7/39sweO3zPpnbX+tu0V8Ap4BbwCXgGvgFfAK+AV8Ap8Kyvg4e238tH3++4V8Ap4BbwCXgGvgFfAK+AV8ArcVAHgW7ZSaRz/5z/383eVS+tvGx0fOL73wJ79rWZl4N/9h18KheK4BnEaDg6F7a47dtjhwzvsxNF9LvI1qUzkTo2I43X6SnEbrs9ZYX3ZQlNRy88t2wxQd25yyTY2GrayWLWNPMm0RCW3ia5tAt4wJFqpSlQxccplrInxGIhNMcx04oZEONVhq7/kgLcOEgpm9gCeAOwWZ6hz73aBqOBpij7c3rQVWvacsz14u/U7RdjqcwHFIN4XYK34YLmGhRfd9uha7cYaB0Dy+iCCuOXAIKt5BX8FJtVNK4gaxAkDbwUsHZfugkv3nVyk3dhnPne9vYKvbnII2K1T2wuShgPYqlfL9c8G0/UoZJbSOp1hN3CoughoB0vVl4vzlnW5vl0B6F5XLw5X7bvmcX2zW6ZgXQEo3+q83eogdqMNhApG3nvrxq5+3d7YtW9o3QxilLUfiUTcrbtBlLFzOnfHLP3DaKh+3DrRxiyAk7ZNnDERygDaOF3JzWKNcxCHNhtMwIKjnEMp9qUDCE4x8FRfxIZGY5YbjNj47rTtJPZ4295xS4wMWjybtuzokEWHRwC1OMiNOHF6mEubITtzbsHm51q2yPn7hS8/bk995Yw15ogO155oXMwX4/xMMe7kQJw45GjnQx/5SP7YyWOXN0trZ1dXVr5cLW8++73f9bEXj77tu7Gz+8kr4BXwCngFvAJeAa+AV8Ar4BXwCngFegp4eOvPBa+AV8Ar4BXwCngFvAJeAa+AV8Ar8CoUAL7lmO3+f/0v/o+H5yfPfVvf4MDeTC4xEo6H+//JP/1XNjQcsiN3HrGT9xy1U8f22tBg2Pbuydk4ICyZBJ7FcejKpVsvW4ee3M563aqrG7a5vGRrcyu2MLUMzC3Z+krV8us1Kxcattikp7bVsRrOySgQF1JHxLKALIG2LjYXl6XgKEDTOUrlxgSe9aZeN2zPFRsGqF37YxCw9nKH6Cv7a7WkwG0AXAPIC/zTv24XrevV7Vple/D0ep8rfaxb3bwONgcuXUHa6wNl6Fug89beWcFaQVQB2t4ygVtXFFMx0gFU1uTALduLCCC7gOFgcmPfEmnsnKrdV0+DANYKzAZwPBhDoNF1zfQucMz2pq7p+Rq83arvy0+rnoZbqmyvjSPYHx3bbmwyGseI2O5tvwmElZnYuYuhuA5pdx26EdysxitC/LZCi/W5Om77YupYDlkuFyOeOMk5mrLxbThn+7K2c2/aBrePWd/EdouMj5GLzHmEm1pG9DrdzMUi599K3s6dn7czL83Z7MKqVRcLVtio2TNPvmTxUNYds1q1ZJU6MD4Zskwyh7O3aT/4sR/IP/TQPav5tYWrpVrt0Xim70t/5fs++vjQ0AEeVfCTV8Ar4BXwCngFvAJeAa+AV8Ar4BXwCtxOAQ9v/fnhFfAKeAW8Al4Br4BXwCvgFfAKeAVeowKAtSRQ7YFPf/rT752annp/NhQ+kIrFEqVKOfaLv/SJ8JX5WRscGbLDx47Z8UPb7dQ9A/a+77zHtmUPAe0AoobpMDQJcKNPt1Mmwha3aLFk1XzeKnnibM+YrU7N29T0qq3SFbqWb9nyWtk2S21brxGB6/pb21bFURkG0onYlek1dbjRRekGQDMWBfLyfTVcv2b7FBDVJPjZ65CVJVRwNiZHp9ywcrAC80olgDOwVX28MQE+lqkDEzVFAYwu0rkb8euctHDAVjOAqj0Q60bFd9F4zAFW9edqElRtydHqen673br06gpaCmiGWJl+BpA1ALgCwnLAaoxNSGgdV6obiz7DXRxmGeni/uAViHXu45abN9J10woAO+jMd9q+xtrbZ33nADRja+qnYKi2KQeyc9+yg92/pjtyRHcjkOWYhb8G61EfreCv9jvYdbYvTZq8nNfWjTnCfIql7gHwBsDeoVnBdV61atUB73AN/YH4MTYQJ047wTxJYHOYDOVkbNX6MmnrB8DuHM1aLmU2kE3ZwJGo9R8etpFD+y05kqOflrrnVJKtxtCkyP4NWLFZsVI5bdPTVZuZ3rSzLy7Z81+btOnJaVteWLHqZp3nDVpWR/eK08tcB26O/9o9Mdj+4He+u/lt73xbbTMUudwqx/+oXUk+cu/Bhx/b9dCuymu8rPxiXgGvgFfAK+AV8Ap4BbwCXgGvgFfgW1oBD2+/pQ+/33mvgFfAK+AV8Ap4BbwCXgGvgFfgjVIA2Bdk3lI7WysUdj31/IvfvrS08M7Nzc37k4nkrpF4LDww2G//8B/+lJUqy7Z735hl0nE6dHfwftTecu8uO3ZqB3G3MVYxCCTjZ2fKwbJOpwDwW8G4C3Crlaw2NWfNmZotXF226nrI8otNW53BAblRtxkil9v0l1KYaw0Aa7UcsgpcuFqL2jKdp4l0wrlza0Qx13FqhojXTUeLxDMDQoFyJYFMXL4ROncbwMvRzZiFALZ1gKrgsIAilNRirSrxvBXmAXryfdNF5rICgdxqHz8AsADqRoN5GoDUDn2n7G8nLTDapD+XkF0WCWKOcW12AargpuBoL4ZZMbyK422xLwKigs09IBplHC682blo9TPozGVuS7TiDsx26H91xmBcuoKp7ajGq9JYALL2Sd5i4GkkErNNRf4CSMPsd4QxxzDf6lVHz0aUKGAipOMCq0DksMtr7lieftge6A1jRY0CyduA60YLUM6stBmzC1qvWaNeY90a64jVcay2iS/Wtlr0GkdZVwQQ3irT2RsqWfz/b+/sfuSqyzj+nPdzZs687OzrdHfbpV1KF6FRkIDx5Z4bIpCg0YhCQozhwjujF3ihF/4RGE0U4wVBKFi4QhMjmiIaTSm10JZtt9t9mZ2d9zlvc87x+/xmNvGOC5TQ7jPb6ezMnDnndz5nt0nzyff7ZCHVyxVy8eXkDlVG21Sexazlskb+gkejQkiFeY+OHl+g+uIcVZYWyJyrklaECMb8ZNh6SHQ8xwxdBhDiZ2DjWgu13Xt08d+X6fJFDcL2Jm3daNFeo0uW4VIDjxnS4YUKUuFhpmbfhlFIPsTwD3/0A/rc6QezKE42IbrfjuP4j4NB9w/La0evnz49jZO9fwQB/V/56f/Vb5bsRwgIASEgBISAEBACQkAICAEhcLgIiLw9XNdbzlYICAEhIASEgBAQAkJACAiBT5gAp3PHNpZqaRyfPPPii/cNgvYD1WrpnjiJFsJh3zjz8ov05l/+QctzHt11ap6Wl49SwSvT9B0aLdfrNDs9RWt3rVKl6iP56o/rl2lHVTBzsjULO5SGAWVRpB7zTpfC/SZ1IOM6e0NqN4bUwYzddjtHsBfPWz2KhgmNohyCF4nQDFIVWpIToVCnkI4WXoNshAgdYvUqWQtxOuK5s+xBeawv5OAIvprrmk3IW5a2aiYrbhnmo2JAKpmGg3GpHkWo0uUZriZmAedxSyVoXbeAR27q5Zm6JoQzjgmZGmNeK99Y3k4G2WKNWBfkLSdf1azcyc2FGh0fUq1q/LdK50LfQl5zMzPPr+XPjaucsUukjy3IW3btnLZVY2Q54YvjdbgSGgw0ThmrBKzyrxRhbamB2a3YzoKgzbCWfDIDVwsgtzmtjP25ahucCyeBwxSCmyunE6R1A6yba6cTsNKpjHUN+gHkvYGZtkBrjWiqUiK/7NBUNaVyzSUftdtz9RrVFmpkF4pkY56yUfTJrFTJ9MuqLpsTzDrXaWsVLNSmYBDTzZs9urq+QxuYr7x+YYO6rT5dW99Eqral3g8DHBwXEN9BqiPJi897rgtOSEnD+S8eXaKnn3kmPX7HHTujLLvw/nsX/tbr9f7x5FNPXZpfXmsCRxuSVlK1n/C/I3I4ISAEhIAQEAJCQAgIASEgBA4PAZG3h+day5kKASEgBISAEBACQkAICAEh8CkiAJlYxHLqkJJH3nzljZO/e/nle1fvPLnqF8snHMc+Up0q+43hpvb6G2fprbf+jLmlPq2sLNDqiRVaWT1C931piebnZpDYzGhmukKeB7FpIPmJ2bo6Eq92HsOfIh2bIXKJNKuq90WqM+71KGi0adjuUR6MqNfr0mAnoUF7SGEvhPxFmXN3SE3MO+V07ECvoFa3r6qJWe5GSIuGMSxfUoSkRDqXpSqEqoZq5ok+pZ4XQRKmEJkeEr0lbINjq75diGKb64jZ/rIc5dTqWKQOTeRreS4tvljQstBVc2DxJ8n6qob5QMIeXEacppoTq2bT8hd7SX4Jf5n44nWZXBmtZtiiNhnrMJBoNk1bidkk4fQvdqJanzOqARXLXq5ZjlnO8su8dzxnTcw+mdkyS91AmhhB0wpOilPB2DnZPGe2YEKGYu24FuThc6gXNuyEZuvY0kdqtlqk5YUZtaYSZHwZaVm3ViIPrxtIzBo+joQ0NNlszSGKTRc5YlxbWgQHDdcmog+vXKUrV67Rh+s3aYBrtdnQaJvnJu8OqNcZIkkLqY9r5UKW87XnNHcR4jdXdl2nYysr9NVHv5bXauWB49lbe82dy73O/pU4Gpyfrx+79I2nv7vpOOUtSNrBp+hXRpYiBISAEBACQkAICAEhIASEgBA4FARE3h6KyywnKQSEgBAQAkJACAgBISAEhMCtRABidx7rXU2T9K5zfzp38tXfv3IKShEtupVZ3TZnURfsewjgvvP22/T62bNIbU7R1FSVpkpVKi76dOruVVpbO0Zzs6jbRc2uoUfkFwpULUISeg7uSFyiBhjlyTgMxGMKR8dpUchMjl/mSL8mfQjbYY+ydgESN6QoCJDebVEchNTe38NsXkjLPlKpSPsOh0P1en8Y0CiGcITYRAAY81o1pHuRw+XkLQSooZKrnkrXtluJSsCyfFXJWjUHlsO2WC/P3FVzblnEjmfd8qzZg1TtwbVUFc7jT+ELs3ghgkcsXVF5rFOCVCtqjlH/bJjjmbc8i9fCDF+uK0ZZMUSs+ihSt+M9uFg3i1wDwtWEgNV4fdjIgKT1XdQ7oxK5XPHI4vdR2eyCZaGElGypQK7vkO2h/rnskV9DQrZcQCDWxWs2Ga5Ndg3P2TbzPq0qDox15Kg/hrAGHqDHbGEwbHV0avc6tH4VlcZbHdQWa9RCUrp7DZx7LNUx/3hvX0nb9n4XTJCARrdzwTOp5PP8YZw71luG7P/e95+lZrs9GCVRw3as3f395o7tmBfvXrv7/YcffvaS6XmXwXv7VvrdkLUKASEgBISAEBACQkAICAEhIARudwIib2/3KyznJwSEgBAQAkJACAgBISAEhMBtQ2AyV5fN30m4yVMfvHtx7de/+OXJJElXLMeqmIblB8NusVKdKezu7mgv/PYFVdurWYmStlPVCt158ih95vRxqi9VaWERwneWq3iRnrWRCoVk9JBULVoW0qOFcaWx1YMQ5Dm8LAV5fizfWbRGSPYiqoo5rjCkREEMURtBkqIaGCnelGfvoip5EESY79rHe7C5HFAdoqoZMtjAfNmD6uIR9pH2ITFjrvWFAIZcVdKWD8M1yDHmyPKIWeyPU7F844ciBPT4xnNoUduMob0sb7EZZRCsroNaYg/J14m8NSBfTY1brDmNi2Qwv1+wyEJk1oTk1aoF1BrjOWa82h5KmVFXbODccshRp+QhEYvP2t54srGqkkaFMy/BcrAeVCTjuOrYnADmYHVWh5gOgagLwT2gBqqsNzc36TqSzm0kn/dbETV2+7Tfjmh3t0O723sUtGJcM+walctRv0cFmyufIaLxIidoC66jqo75wF/58hfzBx74/HC31xnko2SQjmKo32zdMJ0PHvzsPe899OhTl8j0LmHjlsyjvW3+GZATEQJCQAgIASEgBISAEBACQuA2JyDy9ja/wHJ6QkAICAEhIASEgBAQAkJACBwuApCe0zjj5aQ5uPc3z//q3u2trXs9x1gKg2E9RkBzGA1hKnMD83b1dr+rvXb2NW0IwcizWPluI1FaLLpUr8/RfH2eVu9fIBdCE9FZqpRKpOFxqb5IU3UD83mPUqVYRV0w5C1ssqax5OWq4S6irPGkZhhp3gPhyxXFynzyDdsg/YouZ5V6HRcUc38x38d7mZQW45H3rwqMcecyY77x97yPg8+wlEUv82QKLq9n/Bk+Jm/Lc4L5Vp5sx/vBDF5sN65uZuFaU9trHNHlT6vX8LnchzjmimdsnY0w25dlLSqoIVSb2/vUaDToMiqML1y8So1mh4aojE4ik6KmTg0kZXcwf3YUjaiLWcSu6WAcbkwJWJQsF23LMflOkRx87yDtG+cDbOPnjz/6eD47U0OL8zDNskGW22mgG+aWqes3ECx+t93unP/Wk98+v3p67Trat5siZyeXVx6EgBAQAkJACAgBISAEhIAQEAK3OAGRt7f4BZTlCwEhIASEgBAQAkJACAgBISAEPooApKN548ZfrUI4awXeyPKtYjXX3EXK9ZXnn//5SmNz+4RlGCuGZh4ZZel0GAfV0SjF/xdzGiSYjcsiE92+1UqFXj1zhrb396mAFGulYinxWvU9cl0PAtKCStWo68RUxgzXY0fnIYBnqIj3Pc/DezqqmAdIp45QO4yZrEWLZmem6MTx4zQ7W8ecWCRnMTs2RmpXmVM+Lhci65CbDmqJLROjYF0kW1HLHEZoeu4gpYuZrg4fH6lZzLI1DYheyNcMx+j32+rebu9hTm+gZulaVhFvQzJDnsbJkHYb27SxeY12trdoYwNzbSGa/VIZqWPUGA8G1Gw1IWED2r2+S91uoJK1CBmrdXHdM8/S5Zm4al4v5uXGyaT+Ge9ncMA8J9jHmp947Ak6Mr+Iymace5lnB4eoaTYRPo47BdtqpnF4U7e19e5ocMXIi+vf/M4z6/Xlpc04braSxExqNRdQlhJI2oO48UdddnlfCAgBISAEhIAQEAJCQAgIASEgBG5BAiJvb8GLJksWAkJACAgBISAEhIAQEAJCQAj8PwhA8nJ01un3+55hGK6u604YhmXNNOdsw5jRDGP6pZdemjt37twCFOq8peXzkJbTkLGFUZwVdEPDNF0Mc0W9bxCGmOMaox4ZdcSYTcszbLNRSn9/5x3654X3SVdGGNIT9cMOqonRWqy+59m2KRKtYwU6mWaLNDCODzELKQspyjNoA8hknhfL0hRrRb0w9oGKYRO1zwezcofDGNsl2B/Ssuhd5nUcJHNZMvMf3keKdbEQNpDARdSVB++qO0tZntO7slynLzz0IB2p17E+Pt4kHYzN/KKH9mQ91XUDEWItgMwdYP37URjspGm4s7GxuV0pTe0+99OfNau1agMzfnejbNTDPF5EelPcAYpmQqyNo8JyEwJCQAgIASEgBISAEBACQkAICIFDTkDk7SH/AZDTFwJCQAgIASEgBISAEBACQkAIfBwCEL5sMjEIlgq4Y9CreuQ7v+ZBZHKfcRkzbrmvuPLe+X+Vf/Lj54qYoOs4NrqCdc3N0tRDaNdJR5lj2pbjep4NUWtDHlv6uIvZStLUwCxcAyLWdFxbN3UoW9PUDHyHxKsWQRQnCYtaRF3RrWyZTm7admqbJrxsllqWNUJKN42SKNGyHPnYLIGbjZH2jaGQMaw3j9IsjPBa2Bv0QpxXgONh83D4yCOPdZ/4+pOdQnmqg31zV3OIhHCIJC8G+RIG/9JgclfPIWIPup0/Dlr5rBAQAkJACAgBISAEhIAQEAJCQAgcQgL/AUZrsBDQLhaW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3625365" y="2663270"/>
            <a:ext cx="5796644" cy="1665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algn="l" fontAlgn="auto">
              <a:spcBef>
                <a:spcPts val="0"/>
              </a:spcBef>
              <a:spcAft>
                <a:spcPts val="1200"/>
              </a:spcAft>
            </a:pPr>
            <a:endParaRPr lang="ru-RU" sz="1600" dirty="0" smtClean="0">
              <a:latin typeface="LiteraturnayaC" pitchFamily="2" charset="0"/>
            </a:endParaRPr>
          </a:p>
          <a:p>
            <a:pPr marL="17780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latin typeface="LiteraturnayaC" pitchFamily="2" charset="0"/>
              </a:rPr>
              <a:t>В одном из </a:t>
            </a:r>
            <a:r>
              <a:rPr lang="ru-RU" sz="1600" dirty="0">
                <a:latin typeface="LiteraturnayaC" pitchFamily="2" charset="0"/>
              </a:rPr>
              <a:t>шатров </a:t>
            </a:r>
            <a:r>
              <a:rPr lang="ru-RU" sz="1600" b="1" dirty="0">
                <a:latin typeface="LiteraturnayaC" pitchFamily="2" charset="0"/>
              </a:rPr>
              <a:t>художники дизайнерского центра АО «Гознак» проводили мастер-классы</a:t>
            </a:r>
            <a:r>
              <a:rPr lang="ru-RU" sz="1600" dirty="0">
                <a:latin typeface="LiteraturnayaC" pitchFamily="2" charset="0"/>
              </a:rPr>
              <a:t>: рисовали вместе с гостями «медали», посвященные Петропавловской </a:t>
            </a:r>
            <a:r>
              <a:rPr lang="ru-RU" sz="1600" dirty="0" smtClean="0">
                <a:latin typeface="LiteraturnayaC" pitchFamily="2" charset="0"/>
              </a:rPr>
              <a:t>крепости. </a:t>
            </a:r>
          </a:p>
          <a:p>
            <a:pPr marL="17780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latin typeface="LiteraturnayaC" pitchFamily="2" charset="0"/>
              </a:rPr>
              <a:t>Варианты изображений: Петропавловский собор, здание </a:t>
            </a:r>
            <a:r>
              <a:rPr lang="ru-RU" sz="1600" dirty="0">
                <a:latin typeface="LiteraturnayaC" pitchFamily="2" charset="0"/>
              </a:rPr>
              <a:t>Монетного двора или </a:t>
            </a:r>
            <a:r>
              <a:rPr lang="ru-RU" sz="1600" dirty="0" smtClean="0">
                <a:latin typeface="LiteraturnayaC" pitchFamily="2" charset="0"/>
              </a:rPr>
              <a:t>заяц </a:t>
            </a:r>
            <a:r>
              <a:rPr lang="ru-RU" sz="1600" dirty="0">
                <a:latin typeface="LiteraturnayaC" pitchFamily="2" charset="0"/>
              </a:rPr>
              <a:t>– </a:t>
            </a:r>
            <a:r>
              <a:rPr lang="ru-RU" sz="1600" dirty="0" smtClean="0">
                <a:latin typeface="LiteraturnayaC" pitchFamily="2" charset="0"/>
              </a:rPr>
              <a:t>символ </a:t>
            </a:r>
            <a:r>
              <a:rPr lang="ru-RU" sz="1600" dirty="0">
                <a:latin typeface="LiteraturnayaC" pitchFamily="2" charset="0"/>
              </a:rPr>
              <a:t>Заячьего острова, на котором расположена </a:t>
            </a:r>
            <a:r>
              <a:rPr lang="ru-RU" sz="1600" dirty="0" smtClean="0">
                <a:latin typeface="LiteraturnayaC" pitchFamily="2" charset="0"/>
              </a:rPr>
              <a:t>крепость. </a:t>
            </a:r>
            <a:br>
              <a:rPr lang="ru-RU" sz="1600" dirty="0" smtClean="0">
                <a:latin typeface="LiteraturnayaC" pitchFamily="2" charset="0"/>
              </a:rPr>
            </a:br>
            <a:r>
              <a:rPr lang="ru-RU" sz="1600" dirty="0" smtClean="0">
                <a:latin typeface="LiteraturnayaC" pitchFamily="2" charset="0"/>
              </a:rPr>
              <a:t>Больше всего было рисунков с зайцами.</a:t>
            </a:r>
            <a:endParaRPr lang="ru-RU" sz="1600" dirty="0">
              <a:latin typeface="LiteraturnayaC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675" y="7937"/>
            <a:ext cx="4775110" cy="30354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86" y="457203"/>
            <a:ext cx="3415001" cy="20504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25" y="2583464"/>
            <a:ext cx="3422028" cy="209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0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1367359" y="-35505"/>
            <a:ext cx="8712968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604A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Как это было</a:t>
            </a: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rgbClr val="00604A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767959" y="1885276"/>
            <a:ext cx="2376264" cy="2457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4682093"/>
            <a:ext cx="1030027" cy="451315"/>
          </a:xfrm>
          <a:prstGeom prst="rect">
            <a:avLst/>
          </a:prstGeom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99307" y="4769729"/>
            <a:ext cx="2726058" cy="276041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Номинация «Музейное мероприятие»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AutoShape 2" descr="data:image/png;base64,iVBORw0KGgoAAAANSUhEUgAAB28AAAPJCAYAAAA1U2ONAAAAAXNSR0IArs4c6QAAIABJREFUeF7svQm0Zdld3vc/453vm8eaq6vnVktCaiGEMGnb4MCyMAtkAWFakICWzQqJCc5gJ6wOKyu2Q2wnZkEiwmBEYoyayAGDBGoNjaRuqSVadKtbPdQ8vFfv1ZvveM69Z8r37XNu1a3qV61CINzd9T/F7Tuds8/e397nsp5+5/v+luimCqgCqoAqoAqoAqqAKqAKqAKqgCqgCnyNCmSPiC0/+ZNlWbqnLEG/It1uRQZepd/ql1ubQSnN3NLUgcWGVys10zCa6K6tNzc3rtR67aC0tbFdLZVrlamZhYqX2OUk7JedcqmcRMPSpXOn/JdfXvG73cSbbc75S8sL7vzcjBMOuu6VK2vO7l7H3lgPbNv1rZnlWXtmfk7SJJTVc2dSSeJsYA3S1q6kfqWULCzMxkeOH0nSaBhv7lyOgiAc9noRtnTgufbA8yT0bC+8a+5gWPIrQbvTClYvXwmGg0E4HKa9vjPsTMx7rcMHDrcrjVL72NGDA69UGlw8fza8cGUrWJhZDN7y1/9a4GxLuPS0hNYjj6Rfo5x6mCqgCqgCqoAqoAqoAqqAKqAKqAKqwG2ugHWbj1+HrwqoAqqAKqAKqAKqgCqgCqgCqoAqUCjwqU/9R+6JzYF38PhB/8zFVmmjE3tHDs3UG/NLc45Xnk0SmQm39xa3tq4s71zZXdrZ3luyXXe2VPZqSZTWhv1hdWt7yx1ccWRzpytra4GIbcvs3JxUqyXptlty+dyehP1M4tiSTicSy0qlUhWJLEcGg0wc7F8ulwBiuU8qmZVIiBNz8zwbn4kMh4mUS45UfVeCOJFBmklmW+ZYPxMp2SJd7BhFIq6Lzz1XojQRElXbqqBttjGQOInFwj/HcdBNR8oSio92wxD7Jqn4viP4Wnh617HERlsimczMeOJXLNncDCTCEP2yEx87PN2/+96jfcdNuo4v20tLS2uu5ax94emnLtt+un7gxOL2W95579b0RHPT7dqdQdSLOq3OMNi9Mhi0S9HDjzyOkemmCqgCqoAqoAqoAqqAKqAKqAKqgCpwuyug8PZ2XwE6flVAFVAFVAFVQBVQBVQBVUAVeMMrkGWPAGfCIXv6KWdlc8+O3amJqamDy35t/qhdrx6X7uxd9l50/IXP/smhz37807NJ7E2tr3esiystsRcyqVTKYsWO9DuhBN1EWnuAraElCeAoXKsAo2CcgK9pZskwiiUpZ+IDtHp+HYBUJE0dQFfAVIBYu+ZKtdyAOVakjHazLJZg0JOB4wK0epKlaANw1nE8wFhX4jQCLu2jndSAVpwIx2R4sqUCwOu6aBtYNuaJMltc7EPw6lVq4nqEr5ZE+C4FsY0iPLsAsYC+LoCthe/4iNA3fp+R0gL+sn2CXQdA1wX4tfFxMowAfgGXAXHjdADYy2NTmUhKMtGckM0r6xIGfcGpRWKMHwTZcmzp9wGIof7ERCYTUyK1miWT/iS0SgW+3qzdGezC3bs1PVVbuePEsbOH73NPHVo+ema6MXG+t9q5vL61trceb6ZvmjmY/Ik8nj7yiGHQuqkCqoAqoAqoAqqAKqAKqAKqgCqgCrxBFVB4+wadWB2WKqAKqAKqgCqgCqgCqoAqoArcngpkrX8xLe3dA8O93fuGnd59wJf39YL+obAbLl04a9ef/tNnvdOnV70kStxKpeq4dskKO7G0uoFs7w2lH4JeAkzSyQr6KD24TQkwByEgJCik65al5JfxGeAqACv2lgEo7iAFtAX0TOGCTT2CVrhhAVMHgxjPxK42ESuahJsWx4RBIDbgpuu6ALbYF6/pgOV3Nhy0dNEauOrakgEQE6jywf3TNAXgjSQOuwCjttmf+xLIEqoS5Ibx8Cqc5XGmYcDXsgWoa/tw08YyHIA+Gx6cQ9wE5JXAlv0YDod4n5jPPack8RD9xnl9v2SO5XHoEAB1KKWSDzCMYy2MRQCF8UgAZxP8q5TLUnN9Cbt9yQZDc04rGWJf7Gf67gnSnNEm2uL7sCMlx84Q55xUyxLD/At6nUZ1X3rzhytr9z5016UHHrrzhaWDsy9OTHpfceN4tfGOX9oh0749V7yOWhVQBVQBVUAVUAVUAVVAFVAFVIE3lgIKb99Y86mjUQVUAVVAFVAFVAFVQBVQBVSBN7ACNJyKfKApUXJC9jZPdNd37+r3hycsp3I8tcrT5198eeLCZ9Yazz7zUuPKRtsawAXrAIomgI7hQKQVVSQIhrnDNQHohNs1jTKJ6oCzNsGkK6WqD/gZyRCA0YBKWlVx2gQRxsbdCugocMeG+D7CI7MIZAFby4CccLo6cNzaBoYCqMJxilOgHQ8xxyUplQUwM5VqrWogLIrOmrhiDyDYi0IDOicmJg2M5fe1eh3fuQCxAwNu6VZN0AfCVbaXlG0TfxyEoekzj+F3hLAWxsxnOmp5DrZJWOwNfbEBlSPAX5S0hcMWgLZYM318Hg4Gpk0bnQcuNm3grfTgOOb4fb+K1zyfKa0LsIwYaBzT7fTNOFNow1hmnB76UHvsg30dG3HN1BCQ1nGZkGwwtXEXG60sRDGjjzWMg3CY+7rob4bzs+/VPlzQAN95+HMijQr08Z1s2Eu6mN82opxbJ+6Z3b3/wePnJg9WTzUapZNTy7Onk8nm6aNv+d9aCnffwD8MOjRVQBVQBVQBVUAVUAVUAVVAFXhDKaDw9g01nToYVUAVUAVUAVVAFVAFVAFVQBV4IyiQdf7VXNQdHu2ubd6BuOETruPf04/jg2J7S7323uLmmdXmmcdflK+8uC7dXgSoSaenyG5rIGspiSlrstYQBww7Jl4DHeJ7gFyrZZyldJNiJyYKA2BGEsIZS68sXbP8nG5Qfsm9LA/QkPHBAInVGmCq7xtwWsYzPgawZI1axBCXEqk3q4gFLksFgLNS8VDntow6sahBW3KlXud3ItVKksNa5i3jdASyhK51gEk6avl5HTsStBI6W+iTx9q3dN7iH3sVAXDyOYYj1rhqWZfWgGXWpoX7FW2mcLNyP8Y1e2g/d8piPwfwlFHI7Dw+SBmRDIhMkDyMfdOuceHy3DhmCDAbJqFx0WaIf04BZOMIdljU540BbwPAX9bn7XRaZiwRgHkQDPAM5y7OECMCOk49AN5Uut2BdOBwbvcRr0znL7+DY5fHhHDlIkZZsoh1fdH/hBCYTmPojDBoD22DlEMwNIqHDV1sDp0OXhYCzgaYuSFcuyJN1OP14DJuYNzTjXJncq6yXq5la7VJb3V2tvZSs149dfiuxTP1xtT5E9/zWxtvhGtGx6AKqAKqgCqgCqgCqoAqoAqoAqrAG0UBhbdvlJnUcagCqoAqoAqoAqqAKqAKqAKqwOtKgSz7UAW4dQ54bwHA9ES4dvFNqy+ev7u/k959/qWNQ+dOrje2NjatLmBfqVyVtbU91JMFLAxSRBsDYAIIEthaAJEBarkmcI16JTRZGxgQG9F5yhq0gIsR3aeOD8CHWGJAPaJaglLbzevZEm6WS540AFircN4SxpYBXEsAs40m3aaAwXhMTExg/xIgbE0m/IrUcAzdur4HwAoWmx+Lz7ySAZ826CK8q+bZRq1YBicz3Td3yLoGYNJVanZ24MItopMZV2ygLDa6eD3Ay9GWYSw5fMZwCHXNi7yJ4mXOaQFEOUbWv2Xs82iLMaYU0cpslwcRWCfG7ZpKKalcjVA2jJT1e6kfau6mFuy36Al7k8K1zCxn021A7Bwgsyc4H8ExxhVncCZLgD4SBMPhnDF6GnHOALS9IeaucO72+4GBva1WS3b3uoJSw9LG6zCIZYCo5hjzyojoLo6lW3gY4gHoCzYtQ/Q9IsQFsPcAowmsMzxsuH8JvcsAwiXoBY+z+OhbCSC/hq5zrpp+mpWrVhdfrgyy7KVGs/ry0qGl55EAferIfZNXvunND2wuv+dX+q+ri0o7qwqoAqqAKqAKqAKqgCqgCqgCqsAbQAGFt2+ASdQhqAKqgCqgCqgCqoAqoAqoAqrAa1cBQFpQ042GyJ3Njcf+3zvPPPO5b7jz3X/zXdJYekt/9/Jy1gudYDeWz33qC/L4J5+TvZ7ITh+IkzAUttWYdVhB2zJ8MAStTQFknXJFojIoHP4vDAMZZiHQHOuvsh5sFZAPLkzA0gpgagmA1UXdWBf7Wm4qzUYNDtmKNBoVQM1MFhbmpd4oSbXsy9RkBd97ALSINy4RsgKeJmXx0QYjkS2LINQ27+HFzaEpwCU8suKy5iwOYN1ZkEITO2zxNWODDdCkk5VRzYSejFQGtB1RV+YrI7bZ0NCc+uK7AtDSbMqo5mIbQVq+teCIvenGnOARADbtFRudyXSw8pw8BfONCYvxTGetAcOmDwS0/I6OV0Yr02FL6E3wy/4YXzKG16N/F+diTeB8DDZAbkpwDTcx3bHxAO0D1lpon3Vy4T3GKdE/1tD1yohRRk1cxFn3gz6irfvS64WIXCYItuCgLksP8c79PUBcgN9+pwc3cCJ9QNkOoHMftX0TcOV2qyc7Wx3Z3u7IxpWW9PqImobWJu4a4NdGed+KXRYLz5Td2xvkc2oD/KcR1gvm0QZ0xo0AUzOSvPmtc2uHDk0+Wy9Vn7yy1n36wsnNU5OH0tZb33yo875HXhi+dq847ZkqoAqoAqqAKqAKqAKqgCqgCqgCr28FFN6+vudPe68KqAKqgCqgCqgCqoAqoAqoAq8xBfK6tL+4JNL/tjR1vg14711Jr3Okt+LYT/5ffySf/O3PSwdgdjhhSbANwDd0pBOitmlUAhRtkpqKNCzpWXB7AqplrMOK/N0I4G+IiN0BonqjDJ+XE8BZgFXfgjMXKBXPzYk6QGxTJicnZHaqKiXUVq2WLJmaACCEq7WBGrFVxhpXWU/WAdgF1PUsqbqBlAErGYXsWyVgWQBIODvpPu25qFWLzz04cX3UWc2ZJerAAn4SadL1SdOpayHeF2CTIDN2WcsW0cSAkiS5dKuyVm6GRjM7KAApOWcBStkoxmk2Alc4V69t3AftmL9eczfu1c265qgdwd7Rd5EBruwra/COHZIgcpkdHp2bcJbt4rwD1u8lfAXsHcU083MLEBWjQVOYL0Jh1PrNnbbYggp2AZyFu9XCiSwLkwWQC2wrmd8QmJsl7rTFoUPWjBOwNIEjl6/NqVEn2Gb8M1aKqVGcw26b6wA6pynildGeTZcyQKyN+WfXMwD0yHeETuKsVTWO3F4rlO2NlmxutaS1vQdL7YSstSK5sr4ju7u70u61pdXbBRzuSCtEpDVuBmD8Mv3EsPPiv47UpClZj7WQd6Xq9WUeoD9GjV/WRp6OBunswfqlb3z46JOHHph4bOBGj33nTz+1+sqJeY1dlNodVUAVUAVUAVVAFVAFVAFVQBVQBV5HCii8fR1NlnZVFVAFVAFVQBVQBVQBVUAVUAVeWwpk2SNlkYW3AXE+3Oue/rb13z97Z/9SWN/c7lVOnV5zt1GD1nZqqHU6lIvn2xICjoVwWvaAy9pRKC6crjGeB/0uXLWIta1WZQDnI6NwYzgrk+oi4F0IqAsIW09lcsaXxaUmYGwdsbclmcHzwlRDJgD6SgB9Fpyci6VIZqenAGcbBnUSRrLOrW0IJiyaBbQ0tV3xWQUuXgeOXRJOC4AX/BXnhpOUgJCHeBMG/DLSmBHJhjgSKsJVSnZqwdKb0WGLjTVeucEvXLzKa+heB11zosrwZPwX9WmLSGQLOlzNPh5FKZsjcy1YjjdD53wP0cYGgtIdO4K5pKA8O12yfM2N4HiEdMf/9C2sp4SvhTN31L9UYDkuav2O4phNG6x/e7VdHndtHWYpoCe1ZZ8BrIlo+TUhNqrXmv7bcNkmAO8OATWdvwDqxmlMN28WwPnaw5xj/BhnNSujW6NYZkBdQHt2M0vyeOaMQhh3L03DBL2sCUw2jmPgfCb4zVC/NwaMHQy3UD83MPHRMdzFrb09gNwrqJPckQvt47K92UIcNx6rbdnaQB8GjnSHbcDirqRxRXZ3BojCrrGEMtrBqsUYUdpYSn24c7GOWawXawvL2u16cXx6Zrr78Xe+49inhlnniz/z6EpwTSV9pQqoAqqAKqAKqAKqgCqgCqgCqoAqcKsKKLy9VaV0P1VAFVAFVAFVQBVQBVQBVUAVuK0VyLJfqkuYfYME4TuHl1bf1W61T4RhtriysjPT3urLmVNn5EtPXZb1NdScNdm+BKIl40DNAE/7gGwBYm7tMurBIs54q7UDhypqzvo1sWLCUUvKFVuak4w1Lksd9WdnwBLrzapMz9RlYrIkjYmSTE83pF6DQxbuWx9u2EbFlybctMzOpQO07NYRhwvQB7A3GIYwseb1Y8k6fdSy9RDB7LjwWtJdCjcnoZ/l4HiSWMQr5xCSbtd8ujO4d42j1HxGcGiqwRqgaJyzgLqEiXSkEvySXDoxgONotbD9wlSbAl4STNJ1yu9tRhPnZ4EzdZz1FZHGV1ccG+axxLajY7gP69ByK05sXhZnHjl58+bHNnb8FR8WO43A7/VLnQD2qh6GzI7tR4Bq9CG0HYHb/HiOlP9MtLQh4aSwBM+jMYC6GjcviCgctsZxm1AsQl5CcdYOZgY15obxzobi5sCWSnB/Q7UBZgl+OedX3cyEu2jXotMX6y7COkgAdYd02GJCXKcufUQrD8JMwn4qF86vycbGrqzBtbu2FcjedgjQ25agP5QOnMODwQBua7h9UZ83HcRSAdF1sG5d9K2MmsKZFYqH9ZSFHbi7ZafadNdnF/wzzVL85Pz84c8fmrvzSz/0ix9tX6+svlMFVAFVQBVQBVQBVUAVUAVUAVVAFbhRAYW3uiZUAVVAFVAFVAFVQBVQBVQBVUAVuEGBLPtgTaRzJ4jdAzJIvnlvZeXB1qWNuzbPr82svHzZevnzm3L6zBbcsog+TjzZ62RwpTZlOOlJD07KEuqUBkEgLqJtu6hRyvqn4k8DmqJG6XBXJmerAKkOHp4szi7KZL0mi4szMofPy34MGMtYY1+W/UjKdMbS+Yo2fN8DGKuIB4dlAvBGoOgjAhnFX+GeBUjDeeOY7kvUVWWtXBznmMK1OWC1SogwJjDF5xmBHx+Eq6zhyn0IYung5LPZ4B9FdHNOPwEgTanXwt2aItY3K2KUR3sbNyt2Ccc+L1y9hKqMgEaUNHhlHlWcpx4Xfl1CyPFtBI/pXrX7DGhGP1lnd/RnbD4mI4IBtUWd3AKMZgYyG48u+OY12GohjtpCPHLu/s2dvfl++DcCrKYf438uc+BFRPO4JXfUfXNqAmxWHs4P5XDovXUY20wdM5aJNWHJGP/IjTwaQ14/OP827ze1pdM4B70Yu8d5IDTP+8u6u3T3mlhnA6zz1xlArQG4nE+CcoyJx5h6vaiPy2MdwH07Xsca6hvtnHJNBh3Ac/Q1GFiyvZsghjmVoJcibrkn/V6AWrrbcnqtLRtbe9IdIIr5yrZ0dnoStvoAwlgbLuvpplJmTeYCsEeIWi4D6LpWnGH57nhOdPL4cu25B+9deGJutvLc4l+fOvXw+x7vXj/x+k4VUAVUAVVAFVAFVAFVQBVQBVSB21sBhbe39/zr6FUBVUAVUAVUAVVAFVAFVIHbXoEs+xDoWHBg7+Un7uiurnzj1IkH3zUYOG8fbEQLK6cv2qdfviQnX7ogL724Kn34BgkRY6sutudIBObWhiMxAOBkhdUBYndj1jDFX1r1BmAW6peWUJe03qjKVNOTI4fnZWrak4kJOGzrFbhrazI9ge8mPLhp4dKF+7SEGrRlOHJhjgV4pSOWJWABx2wP0BZuRzgeLTh6JWPEL2EhQC1jil30DH2yXPTEMM2CIBJcFkm/KUAq67kS7iVxLBFcmF6pZCCvwZgmUtkgQgP/6NBM46o5A12eDpksIbBpG/1ABHBqXJ/5Ofg5+acFgGggMByZBkmSI5pOGRyM/1ItOHoNuGXmL7/AWAkfC5h6zU0Lx6gzKBy3GB9jhwlaTQw0jimgasGD8+/YnIO4YDMSRh6barNF2+gX+2k+48PJQSvG4CEBOO/l6E/loj9JDXuC55OlEvpizGYPU3wWsJRxxQZqAzQzUprjghAImja7xAaa5qiYENt1OZ4CrlICgFrLgVvaaJTDWTMOQ7cJYNkPMs5rjudcznx/y4DhfO5yejzaGB09Fls9+o77JWgP88TxMGI5YTQ0I7Z5XtTe5bympm4w+obPY9Tb7eGQVj+QAGPrDwB2tzpy+dyqbF7Zk0trPTl/YU3aHTh124m099Bmgtq5rKOMufKwhis4X4Nx28M9LNckKy1aG3ONyT/1E/tzVr/3+b/28L2n/5NvPbFive/RUQL3+GD0tSqgCqgCqoAqoAqoAqqAKqAKqAK3hQIKb2+LadZBqgKqgCqgCqgCqoAqoAqoAqrASAFTp7Y/nIJF9oRUm9+RyqHvjIPWfV989EPepz/6FGJfy3LuUkfSEFHHqO0ZAqz14Wa1q02pTk9IGwS3FXUA28C+ANWGcBaC+sFt6yPWeEpmJielUvFkbqYpjXpJ5uemZWFxVhanQpmaakqlakkDrltgT+PItOGaLZfgmkWccRbR/QgXbeGCHZSrBgJyc+0y4ClgHKEoT254XSoRYKCFuGPWq+UzAfBV9Eggx4ON85YxunTP8nXRRgz3LmrWyjB3fl4Ft8a5eQ3S0rlKgOsCEI8ApOmXAamFY5T9AvDL4PCMXPaB/+gYJiDNX6PyKvqA2F4iU0BPgkzWk83r6BZw0zhLC8o4yls2HxXwl6QVINu6Gj3MLw0BzdshyER/U5yX7tQcaBLWEhITpubRwznUNEV7i9eYDYt0PnfxWnQcFzA7kypazmvomhq2ZuaKSOR4xmiaQ3RECkvuVKbZ2iUKZeyxiUFm/dvCAW0zPZjjJsAFpTc1bukEpvN5/M/0kQOaZ6Zb+AZ3sulRIV3x+vqnAuju+x1q6+bM3Th8Ta1cxjtjDh3UH86yEPB2AJdu3jfTVzhsDVznTQUYXQpnbdANZTgYSqs7kJWNHTl76Qqunx25hOedra6EPV/6QUd2tnek12fNXl/CIde8I0vQPgIQrtOrC6DbqIbxoYNTL3pN76P9rPvR++86cPJv//AP7Bx7+BEUBNZNFVAFVAFVQBVQBVQBVUAVUAVUgdtDAYW3t8c86yhVAVVAFVAFVAFVQBVQBVSB21oBUyJU/um3IGT4R7J28D3nPvbU1FN/8jzwU0m2t7Zlc3sop8/25MouPJPuJLhoQyabcCUC5O32EomQFzy0E2kN2lKqeQBztlThKGxUy7K4MCdHlhbk6MGjMnu4JTOLjlRR13aqgVq2OMYHjKtXSuDEAMAAeTbglY0oZCsC6CQ8JbwEQCV4xZc5vKOrFK5dA1lNHDDdmznUNN5IAka6Wo3TFX0DPONGh2QJscuFyTWfc+5rXKrYWFfW1LRFu6iRmsJ9a2J34So10clmf56S0K8AfxaOMbZWAFISSQNICVsJN+kw5Ue0ruI17cKmHUBnA0eLKGMeO3LowjkMmycty/gerzkuuDqz4XbOVAnEByHGS1iJZuECjQEGB0EoUTTAAwh4gDkZxhIOOmDZcHXC3VwqwzkLTprzbbiX64cQW10ydWBNe6j3GqMt4EaJE9SANe5SV3wPDmYDZhHxOz0JaYBc4aQt+XAkA6i7GJON4dhlKE/rMevPlgEvDWAn2JzCeKC/zfq17DHngg9qg88IuFErNteEz5w3Al5uHHA+j1dr2sKBexXSGrBdaG4RmN7kT3gC4P2+Y01gztE+32XoS14/mPC6OJ5cO6GTl8fRPc055qAImBnHDZcxdUQUuM1IZ4J53jSA9ZTCkbvXaUlpdtbM0ZXVKxK0utjXld3uFbmweVEuXenJmfN9PPdlZ6cr6W4ftXQB1Id4QKoZxIU7iLV2AswSaufOz7hydHl27+iBhd+bn3N+89zy03/yyCOGeuumCqgCqoAqoAqoAqqAKqAKqAKqwBtWAYW3b9ip1YGpAqqAKqAKqAKqgCqgCqgCt68CiEKuSLL27alV+X5rEHzr1pPPND/52OPV7q5lfeWZDVm50BcXbsdwGMkA0cUpIG4QO5LA0SklV3oARwGgZaPZMLDOQYxxpe7K9GxdDhycl0Oz04g6rsjCfFNmGr5MTviAtVXUnA1QxxZIDI7CEurTWgCahKIW4GxsXiMaGZHHlseIYMJRAlq4Y8nHCG3hbM3g+MxNpmBUAGT0rZr3aNO4V4uap4yzJZMjYLYIRAn5DHzr5RNvjincqqyBiwjc1A7h6oXrl9DNFLDFBpDK2F3LuF+LY0aGTwP+4BJlBwD1TI1buC2FsJhOUQA7wtE+wGqv3ZNuN6+PGrcq0tlrS3t3R6JgIDEeQ+zbDmLpJr6kAK89vM9NqugL+lfhuVgfFqfyfcZFZybWeQiXZq/rSA/t9uncxL4eQDeBLVlqrVqSJiKqK9Cdj6mpKhzPcMpizhyA1wHmuNeHOxSwfHNzU3bbFtqKpdPB3INRJqhbDI7LBGFB+WLDtQl/KYZJfkaMNeOveS6wYPNdCbWMfcYBA+6Wna6UK640JxGBDWd1HXHYzcm61CfLUppw8X5CmlPTUqpifWBcFhtxAYxZC7jCk5FFElTnsNrAVM6xcRizrm0e7wyvqvmWzlcTuWwmn7Vs4Yh2cDNATt0xneirqQ1MaeEQtynyCKIX9mpjsS5q6xJGAzBnqEXMNhn5nAHa5rz/Wv1dC3OfYq2a9QgobRHAA4JzPiwca8Vw8gJi011tYrXx2uL1VEaPk7bE4S6+w3wEJWltBHJ5fVeeu9iXk6dX5dTZDWl3MwDfXcx1KDW7ARc6IC7aQJK1+ID7uI6zRtPul5ysPT2Xfubdf/Obfuf9P/ojf2S9/f0o3KubKqAKqAKqgCqgCqgCqoAqoAqoAm8cBRTevnHmUkeiCqgCqoAqoAqoAqqAKqAK3LYKZNkHJtZfeOJd8Xr3O+cP3/HuYBgfXn3x8tSXP/OCtX1xV/7sxT0vEzMUAAAgAElEQVS5sgm3YKkiQwDUGPCv1KhIH/GwIYBhCCdnRmpHJytg2vTslDTgApyfbSL+uCbLiw3Uq52ThbkJ1KutShnwsYxo5EqNDtkIIBG1bct53VMaTAkNTb3aoj6rMaoSThp3Lc5TxA/ntUwJLYHjRo5YzCLZnTkmoQOycM4S/AG0ZSYCGHVgUzpX833zmrXY2A55sGk1jxI2McGsU8vkXjoxi2MMYMNJCE4tOCUtOF3pBE7obh3C5QpwGsehlLotGQaJdFuR7G32pb8bye52RzpbJTl9alOCfiTtHvaPUQc1pBs2BnAtYngLkyTHSVYYgwgmgKFXHZvGcYwH+j/JOr+gpQ4eHqBogmOiCHVT0bcsYl1aRu7mNX65Dx2xPsBgGRC3BqdzA/pXoK+PcVNKcfrcE4BepNNnnLErA7TVAXzuhqhTPIjQposxAngC5Kd06JrasXk0sflvkVKcIBo7oSOVOuJfQpexSV9GoHLxOSE2/KOYWjwwHsyUlDDeCuK0/RLAOfpVrdpYM45MTTaxXjysQUcaM6h5vADwuzCB2O0aXNv4vFaR2uSMeBiTW2/A9QsHcQkjN65sOmWJUOmAZlwz/6yng5rgn1AeNwiYKGiC/NykyvBsOrQtEmjjtsUoso4ZXj4ms3jMI2+v2MxaGtv4pgDL5vyjjeCXNYsN0MU6QkS0ZaK62V+uhSHWVkeSEBnJcO56VgVjwXWY1qUDaLvdglN3J5BT5y8A5J6W8xc3ZG9nKL2OLetrbUD2IYaNGfQxv+1ABt22zJXt7MRCde/EYv1i1O49efe9C3949P6FJ7/lv/vs7niX9bUqoAqoAqqAKqAKqAKqgCqgCqgCrzcFFN6+3mZM+6sKqAKqgCqgCqgCqoAqoAqoAoBBH6jGsf822574Ztu2Hg62z731Ex/84Nyf/uFZ6QIc9gDp2nsD2duKxQdAGnoAYICfGSJy2zHcnCCcvRSGPbo8CQArtiwfnJATJ5YBZz1ZWJ6TuxaPSb1aAYiL8VkJDkpPorAFHpVKGe2RkhJ1+YCHFoCvSRouAd8BPJo6qsb1yjqweS1Ry+b58tqzNLLmbloyQAA3umcNTCWMIwjLYaebwvVqoLKpjluANQJm4Dovr21rOGUB3rg0gE7RFwbiFrHFiCVOERucAlZme6EEvR7cjwHGgijifk/anbb4IZyg2C+CNjEsqHweDgNwOIC4DkoEI7Z4dy9A1G1f2u2h7O70ZHNYli3E2xrYh1hgU9sVccMWxh4SghrQx48Y88z6uQSLcGNaIUoEI0IacI+uUTqBCZ9tRPKydiz35WfUzEBT9CsBGDZtUOSReRTPZUBNwmkXDw9uUEwFYC6ikAnJs75xftJVO0QbGbQNQrhwMb4Q64NGYn7P+GDgXjMZQ8Yf32QzWtOxTMBPYyxjpzFJCdOT0S8C5YzgEvCbscyMZHakiaNQCXfQyx2zBqQzJho6oRGHwBftlNFGhdHP0Mr1IjzgIMZNA81JRHPDwVtDPPfkoi0TUzWZXZiV+jTqL0/VpQy3dxlrNKtiFNDCQdQzbz4w2hPoZ7N4iXVvpoK4NV8x5r0FV675Z+drxTigi0kbubBv0CL34RawN2+02BipXWhHd7aZo6Kusqnpy/howHRMBm8SyIE8YXwPNzk0oJVnQHoETXoAs8FwEhHMIZzSG3Lhwgrq6g7lypUdOX/2spxub0vUCiTYxvy24ZmHsdjP4HZ2BlKtR1vzh5rP1KacT937ltoTdz7UfPrh970AYqybKqAKqAKqgCqgCqgCqoAqoAqoAq8fBRTevn7mSnuqCqgCqoAqoAqoAqqAKqAK3LYKANZ6X/6tPzh48fkX3vzWd5/4riAqfXsYlJYrjcNWuNuTF774pHzqk1+W7V1XArgAE0TUMgLZZnQuGFIrdCQgVAPYcuFmrE1VTO3axQNz8g33HJCZmbIsLVdleaEuE80aWFMkdWcC8byoJxsFcEzC5VkvAYD2AGgBIxkHazYAKECqjDZZ0MAMgNhhLC4BHy24BK9F/di0iDMmlLSLz+k4zWNyCc7y9gTxvqwfS9gXV1FjFECNTkoL8b4GnbF+qkU4CoOhsejic4BZdFQyPLO+64ARw9AlQTxwf7snGyuIC4Zbdm+zKnt7ewbY0s2YQ0e4O9F3D33yERlN9ytjgunXZF93+ogVRpf6QSoDRk3DqRoMUullgTjQkOiYbltg2BxKYyxDGHxzBy2AHGvL0jHLcROycqB8zfK+fACI8tyJqaGbg0HXQGDARhwXE+ixN9S4gIX8nA/GAxvYC6DuYD/WF2ZcdQnnddEex0ZHbTSk75X9ArgFYB0CTkcYM+vbptAzAlCM8d73iijp/a60AhoT4OZzmIPciHPN/gHS2wT6dD8TVMMpKgDVCfrpeXntXR5HkcI0h7cW4oA9gGmXbm3W/cUhfUBMhzHNKALrwa0dwf1cxbxM4csKHN61houbDSxpIK57Bs7wZrMuzYWBzC/Oo97ytDTncGMBOHoFMc4OYr8dvyoWNBGuWXMjQD7GTGau3jAwilWmc5drC6PCkhyBXI4vFz4vnzuqZUz3L8E9oTCgNcZKDGzcuxijgfWM+Tbuc84da+nmS9z8DxGMhSbkZ41fTH3WBYyt1/ERaurC+Z1gfZXqcEXDDc645QC1cy+euSwXrwxkdXVLLlzalpVLu3J5rWsisLd34aJHPDborzThTF8sZdkDx5prC7PNj29027+fOr1nHnjggYvv/5WnRwWHb9vfUx24KqAKqAKqgCqgCqgCqoAqoAq8thVQePvanh/tnSqgCqgCqoAqoAqoAqqAKnBbKkDOI/IB2BZ7B1Fp9O/GYfUH/vh//927PvIbj0l5UmR7JwLEEdQ2dQDmEE8LWFSBYzasVQXGUNmGIzTKfAMSy6hNWl/qysxUQ+Zmq4g/XpATdxyCY9aWpfk5OTiFdpplOD+HAH6AgLBSGqhnV8yzw9qkjDk2ecSMy8VzifVJ+RlhGKFYDmFzeMlHHj6bMV7XoC/8s30DJVPAQwPAAHcJcWMX4BOgKnfL0sFLWydBJiAha8CSxBF+Au7R5pkiAjju9SXqt1FPFpAL9WQzxgLjubO7Jx24Ynd2OrK2tgv3cSw7WwPZ3iJEdAXVWXO3K6B0CZCZ56fb1c0G+RABP/m46hBFv7t0pMK5CnYrESJ7B+hDyLqqEfbFUBgIzNFGJtI4j91N4XolwKSjNjYxunD/0kkLgfKqqTgX6vmaiq6YI/PJiIeT69F2TCHZFr4amhq0+caarkUpX7RBhzNrAxMM4oH96OolsLcB8IzbFe2ncHpyI1hNAEHNPJk6singKN4XINaUn91v4wlHXRhz/rIVB+2btvGIORbOGTpgo7EEOhAeOy6APgdSNGLZwNGYZ65Pwn+uH+PAxrMDBy71oDbkv2XOD5zEZbh1SzhVGcuh5tH9Dcc4qC/HeqiGur+ot1tGJHMJLnKQYPGrgOpwZ3uoq1uu1kjTsVRL4lXrgMm+zB27X8rNJqLE8TkdzFzfZh1TX/aH4Bxu6LF17RLKFnMsrHPLGw8Yi4wocnMTQo6xMS7cdGC4roU2sD6Jcc2xcFwXk8f2TdlnA3Y5sbhWANl5iaVw5FoO3cqoqQyyy5q6toWfA6+JGyjQN4DyYeLIHurjnj67KidPnZUXzvblzPmOXHj5srQ3hgIDs7kRoh90Ab5jqdgDObyUnr7/TXP/tmZ7j544Pnvxu//lM62Cvd9k4vVjVUAVUAVUAVVAFVAFVAFVQBVQBf7qFVB4+1evuZ5RFVAFVAFVQBVQBVQBVUAVUAVuooBhnvEvPJxF/k9Lee49Vta3h5evyGMffkI+/K8fl53ziO+dLiMedVo6iEceoCaqDdpjXK5wpkZwLSbuELVEPVlampaDcCIeWlyUhYM26tjWZQmuxBlGIKMOqQWo5hnINkRdUjhmGd9bQXyw+SuJIItQFm9QW9V8Vvz1lJnYW8b/5hHIhKEm8thAqfyZ8NP8MzG8dGDitYeaoGwWu8QoxMrzMWI5s+FyhEuU0I8OXEIwi1GztK+u9yTY2ZWNtQ3ZurIJGNuV1i5iZXsAYoCnMerSEuoSiKVwuDLyOJQaIo/hjAXU7ocZ6tEmqPvKvgKkeoC4hMYGzuVwjd12ARbZhgU7LGKoc4ZXROfadhXHR3Auw3kLmWnyDXBeK/UB9hg5DIcwgSj/EYpSE9Q8pVPWOE0L6QhvyUYTtH8dBzVO1ev/NB05Pc3B1GxsvdDRO9oYO2x2GQFBcm+uBWxDQENzbnQIiuZwF+9NPVgDS80Ic8n5mv0gIN9no8uWkHu/zcP5TFuGAgIU03kMJy+XCe4PMN9xXZgumjeZ1Ak6qRP+Q0N1QqhMtzP6isrG5jsHDdjQ0cbnHuZr4GNdwxlcgwu35mM/kN0KvvM9RH57M8Y1Df8y2ohQNxeQfQD3NeYJqxMAM5RuH1HDmDwX4LZUruJmh76JYJ49MCOTCw2pz9dNXHgDbt1qFVC3AeDLDsPFzDnjvLpw0VJrIHJ8xzFQS6zhlNHII3jLmxyoY77uxQqoOr5HtHYKB7KZUAB9wmG4i7EqDQ42bmyO3sJ1Yqy4hUWXN0BA45QR3vhoiGPYLFcBGDVgbowxlWQv6MkVRKW/9OKavPTyhpw7tyMXVzYQ891G5LKPmOV1cds9OHJ9qeJGjWMHvPShhx/8yEPf+bZffNt3/8pjCnH3Xd76oSqgCqgCqoAqoAqoAqqAKqAK/AdQQOHtfwDR9ZSqgCqgCqgCqoAqoAqoAqqAKnBNgSz79FIatb/vS7/32z+wevK5E/MzsxPPPX3WSYeedFtDOXd6U3Y2EckK52oV4GWjiZqqw5p0AdqGDiEPoJZbl3qtKdMHy3Li7mVZOlCXe+84KEt1xMoilhWHwv2Ife2ONOFOdAGkxKvlzkECW76nKxYO2MQOAJW64qNmKT2hKUkm3Jx0y9I8SbdkaYgGTRwyUBSAKUmSgXPMFyaIoo2VAAsgzYAo7geoTHDKWOLcvMlYYMBduGPTzVg6623pbgNOr7Rl9fQVuXx5U/rtgbS6Hekg4jgC7B0AZCXoC+u6zqDPPhyTJWgyhLs1AKCjY7Vj1RFVDMchwN2AscPof2JAM6kx/g8QzADQkYMUfXFNjC8BHfvPuOccOTLHtxsAEJNX06lKeIfoZDLTCE0mGBfBbYqxGliL44hIKwPPxCETeppm0ACjpXkO49w0wLIwowKKMqLXMbHQo9Py/EUf+NHYX66jNvmxY/Qd+T3z+OJRBHDoEfIRCNLlSxCaV3x1AJ1ZV5gQng+ofxU8eybi95XbCHLv+yVqGRtoi/VBnQ2QhUYWY5jh/iUMjxH9a3KiTQ9Zn7dexGRTb3NE/h00wj0J6F0+X8bBXdwUUM5qBuLCNI2bDmD+5gPglvV93fIO1nUF7lIXbcOJThgcBogRJgT2DaQOsCZiA5ptqeG6kA5ir3FN1Gd8cRDPXZ20pD5VlUYNkcMLNYDcJaxZuHanJ6Q5PYkY5glJpqZwmfAGBzht4WzPFz4c5yYGG5HFOR7Pb3zg8ocGlseSswS7VXxGNzyd53Su89rlIcV79NNK69inhjW+lwN5vM/dvdSnw1HgJT4z12E+2xFuLHBwg0Xc3zQx06ldx3VQkkE7kgtnLsq5s2fkzFpVTp7dlOdOrsnF85twqQfiQpwZ/IYsY0VUXGlZ7uDs/Inmbx+7f/7f/swHT67uO9f6oSqgCqgCqoAqoAqoAqqAKqAKqAJ/BQoovP0rEFlPoQqoAqqAKqAKqAKqgCqgCqgC1yuQZb/6zWnqvNe21v+GyMQd0Xq3+pv/9Lfkj3/3efEGNekhmteq+QCpFYGxTlKAygBOyjaigneqlkw1JmRquiGHlidldsaVY8fm5PDhuhyeLcn8/KzU4DwE1QGTzeGWU6Z7lnAP7lrUpXURpYzitJIBYrJeJ0lTHlcMuGWgKyN426RPpn6nQYCAphYjbgmuQtYLxXFwzSZpgH0R7QpwGVsDATKVilWhHxXgDKiSQNBYM3cReYwapttD6WwNZePirlxcXZfVcy3Uoh3IyuqmbKM+7TDy0A08EBUrDbQNAOoCcJYAxBhUawAkPivhM0LY3BUKcAgom6D/EcbFGq7DIV7DLZsg8jjGI8U4+qwtSxcjYmfZUGZqx+I7QMBRFnEOWq+B06LUbj6BpK4F9TUO5DG+ajhc8Remw3qnxtULcFk4YblvblDOHctXj2U/eOzYOa+jtTzv2F+uqYmiHm3Xvhidb/Q8ZnU14xw1QmfuqNsGNUKT65y++1ysBM/jmty4y5gM13d2tCM1HRPLaJALelUHMxKjD1/lNwakgJ+jsTN2+Nrc5HWTWVOYUdxlhFtXcBNCvQSA66DWM+bX4bxjPaZmDV+bU5ex0jiujGvLRDBjOdf9SBp4nqj7iFi2pd7Ad+UK1iJvOMjd2OyzW4aLFjcmTC/MSGUOQHcGNaIX5sRF3V2cHH1Fg1kJKBo1as2I4RIWXGdogw9TEdeQVy4l/Afxz/lCRPw5ADfvKWAd5hy5UwMTwlwgb8Ru41UpQw3fvED0NWc3QTxucLB4IwXPZa7fov4uWkh7trS32nLq3IacOr8hZ1d3ZP1KW/7shVNyca0ndg+O34B9FZmsdoN6Vc7c34w/df87Zx/9iV+99Jl9loR+pAqoAqqAKqAKqAKqgCqgCqgCqsDXTQGFt183abVhVUAVUAVUAVVAFVAFVAFVQBUYKZBlHwSRDb9p5QtPvAcY9W9IuXHPpRfOOS88vwWIsiObACsrKztw6cHVB9dcJ/GlAzYaAR5F6QB1OUWmEXm8sDgLaDuNWrXTgLQNWV5GDPKMJ8tLkzIxxcjVoYnsTfDwDdwEnKMLFm5ZQqOMUcUGwgIyAeqaqNdR3CsAnXHK0lFL7gOglLM1QiMAIL4yNk4AJH7F/U1t2tw9mQNJHABXHx2mSSeUOIikt9uSXqsrcasv3b1Adte7srqyK2cubMpmO5C9Dty0MRybsPWyZqoDZyPdjS5iloc+XIuEq3AI+ui7W4AvE7EMxyPr5xJmEuTRdUv3K0NqkxgR0nBasj5sBvpKdsn+DwB6Dazlvqbmbu6OJaA1XJbbdRAV72n1vPrVNUxJPcddsOOrnbVuCf0IirnlQDLfxl9/LVfIq0HUVwDc4gSmhu4+r/nR+Bhu1varnfNWxzDexo16jL8f3++6Y8zU5HM30nH0vQdI68N9WsaD68Qh9MU8+yiSyzrAXMfGGc36u5gbwn4XNwOUcW1UUTvXg+O85qfSrPpSKcNtiwf3iRHFzakLsKaDMJRhUJZwgNrKwwAR5XBLlzyZmZ+UxQOzcvTuaePWnT2wKFXcWNGAY9dCDWoL5zD4lc5cum5NYeEiVtyawmVDxy0jxelAZp3bNm5YgEvXuHq5awFy83Bl9GesOPK4+IT6fJjrkhfuNUSfDmGkNdeLI60ObwKJcH1kcn71sjz30jk5+9KOXDkTyc76ULo7ARz/Hanh2q6VneSOOxdPDpO9TwTB3h9MTMqTv/6EsQDrpgqoAqqAKqAKqAKqgCqgCqgCqsDXTQGFt183abVhVUAVUAVUAVVAFVAFVAFV4PZWIMsemQYauzeV+vfbcel7985fXPrsb39cvvLZC7J6JpT1S3Cr1hkDjHhkcJYYzsGo4sF1G0gH/IV1QGemXTmwVJE3339Ujhyck8X5GTk66cvkZA1gChCVDBauUQ/QKgV0TVEL1NRuhfOWbkGC1gzwygoBbRnha6KOCYXy2p2kQ1bCGNgc0fIr47JEDdosnTH7sQ6sxfcEwybyFXVDnZZJF2aOcgbAlfZCGXTbMtwIpbfRlgS1RQltQ9SmbW23pdNqS7Rbghs2k1ZrIP3YlTXA3T4AFcy4pi+MIE4IfQGeIkDZCODTgx7GsUrnpKnvCkehAcoWopIJYqEfXbRjwHWIPvMjA/kKaM1njjAuOGweO5s7Ybk5cG+O3hhVii8IB686ZzncMQh61eG6zzInEB2Bxq8F1l6LC/7zX0PjAHd09Hi/bwSxNwOnf/4zv/oRf9Hz5PcG5A7a0Riuvsc6z+OhAVQxr4yJxmLC2ud6ZfQy1zG+480LhSPaBQT1sHMJjzqK89ZKltSQH8yaui7WPOO1ubZ4gwDXAGF/FMziNW4CiFFHGY9eH+seNxY4OH+9wgjrBDVzLZmdrchddx2QY3cckZk7m7J4ZFHqyzNw7sIV7OFaQs1bumgdmcMxrIULeMubILIOrgWwUauGb/E5RmWZmyt4YRY3W+DY3I1sfNPFM6+JUQR17lC+dk3gOkkumfVv48aNNOrnNZbp6kVTQ+R/d7qpPPfMJTn9cksuoK72udPb8tLFLelso27wdlcmoZ2XdGVh2r5y330LHy5tB789NRe/8I8+0dn+y14n2p4qoAqoAqqAKqAKqAKqgCqgCqgCCm91DagCqoAqoAqoAqqAKqAKqAKqwF+KAkwqlSs/W909e+p4/cDyT6MA7fcnvWE9WrHl2c88Lf/+w3+MepOo/emUJXVnpDewpW/twhBXhfm1Il3UrozdRGaXpuHea8rkhCP3nJiT++9ekiU4+aZqZal4vjSnUJcW1KUXwB1XQx3Q8gTaROCpgTus18qIY8QDMy7WRLAC8MJxZ6JqTS4r4Q5NegCfiEgm/DUwkzCHdUlxHKEo45JhUoTblS3gfQxPK52unY6kbUva2zvS2oBj79KGdHa6srW2gaRmugfhJQRMtgjSUGyXvJcgrNtzpd+F87YVym4XcBfwbAD3Y4h6s4RT6I2JPaZTkX2n13cIhyCBM8FzZvqUR8jSpTtkrPLYZqrJYiApAFUO9fAlGRWBNTc8xeyMeQksxshotEmwaYY4Fms8/ofiuDN1HILeuGjGoSiPGYe7N0Yxj44dHTMONnkOU5PXjLOIwC3qv/Kz0Xc3W7Tj4Hm8fbqAR/262bFfzdW733E3OmrHz38r5xlpMzruZi5lMydX5z93347GE7PuLNcHI4MBVTm/jOzmzQuMGDauc6557lN0yoKznFHhLtZdGevcw7rjo4LrowpHLWOYPZ+1ix24bQFpEUs8RB3dIdYy15/rwx2LNUzAO4RznFHJGWo4w7RrAGkawYGONVwCrJ2f92QB7tzlI7Ny7O5DchAwd/n4YXFmAXRLWH8Ori3cHJE73V0Ej8NBbFVztzAALfvuIK4cIejoPdodRUsT3hbOXPi80UZ+/d24pQhExhWDr1lnd4DXfMY44jKeqmJXYpwDkeeDTLodW1p7qVzY3JLVixvyBH67Vs/syNmT6zi0JCmu8ZlhF4A87r/7HQc/dOTIwr9KgwunfurRzV5+FemmCqgCqoAqoAqoAqqAKqAKqAKqwF9MAYW3fzH99GhVQBVQBVQBVUAVUAVUAVVAFSCxyD7wpizb+jkZZt/1wr//lP/0J1+UF5+Di22lJ61NG47TVCYmK1Kbm5Y9wJ8dQKQ2IpEHqKvpIZZ3ea4mJ+6Yl0MHm7K8WJdDALhHlxfgsK1ICEfrVLOBpOWGATkIbRXfB3gCxyHgpF3WJmVNkK0cgRwB8OIDwCOAYkBRMmVU6zQgiRCWAJOvXLQB5gV3Yt98zmxhC99ZAEB5PCsAVByiVG1Xhu2udK/sStTpyer5dTn5bCpbW9uyvb4F5mRLFSCrWZmQQS2TIQA00JZZFwTABLp9xM72aW5FPrGV+oBdcNyiEz04JMMQWCmk2xbORvwzdUYBbwmomz5qibIdPMDLzIMb69cmY/B2BEpNBDJ3yElfPi4DunLYlzFOt9joWUwLx25C8m7qmuaP8c29mqd83cfmzX6gdLTXrcLb/fYjaB3FMo++H4Hcm8Hb/fqeQ8vcqTpq88bx3QiOXznK/JObOYj3g9ZG6xtqB4+3ux8k3g/6XgdyxxoYfW7ir7luHdwkwH/FObkOcFWYerev4ImMXqYeWEzm1gbGFVNvvOSqzXANOHDjeh5gbNFeqVTCNYd6uD7c54C1KKdrYrl5x4OFa41rzNwQgPrOpjYvYrtd1nrGZyhRbW6IsLCeA1zLWTaUZt2RBd6kcW9T3vq2A3LHW+dk/uC8lOeO45KdLdYta/6iHq3D+tEcCxzAcOciZLkAtOwt4S1BP6/z3GX8yo3fTHG1o28A+IxG500SdNsjoj3N2GIXx8ORy9+RgY/rHg5hNh/tIO29JVdaPfnME6vy5JOr8sWnT0nQXpeJcErCyx2ZQXJAxQ+Hc/Oljxy7r/I/PvKRzWdutob0c1VAFVAFVAFVQBVQBVQBVUAVUAVuRQGFt7eiku6jCqgCqoAqoAqoAqqAKqAKqAKvUCDLfu2b0nT4U1aWPmy1OnNf/K2PeX/wh38qq1dCOXN5KHEVUailulSRSuwA3IQBnHsBnuGALaMe5tTighw8XJMHH7hT5qcsOXqwLgtTcPplofiea6J8PcBLxy+LVyqLU4UTD85XAlaWtSRwTOEsRIFPA2Et1rgF0bUMNILzE89kV9wXpj28h8uUAIhZqai76SAe1kQrGyceNu48hPsvAPRFHGxn8zKij9uyvdGT9lYom6t7ANF9uby2I+1gMkdIhFZw/uU1ZAFgUT80Kv7KIrj1XB9ACDAIfe0DGsVhJIMwkW6QmLjkLuAtY5IN30IbQEtmHMS/xFAVOk/xbMAt98HQ+ExGxaGPbznsBNQd1Qo14Jbwjs+5tdYBlBptdCLncA4wLs9K3hfemhKl+2xfrQ7srcBbNnsjdKWWI9DqYg0QRI7A7avFKe/XDoEj24qiyDh2b3S5js4/Gt5XG9NX+xm41TG/Gry92TnG/3gfh7ccnwPH7LVzY+3kqcA50DVx2wXD57oqIoUTQM+cddKlC9RL6Ep3Lq8RANaR1i4jyQuHdl5zOa9Za4zsXHNohPiU+Bh49GqQsQuoyfVP8OpgZ5aYxuUhKVy8jgGnOI+L124EmAtPLerzMg79xPE75J2BDHMAACAASURBVNg9C3LnW+6RqaV5mOrROu28Li/6AVgtY87Zb96QgRs1ilhlA29vYnyNLPxuGNDLqxa/LSPHrhGALlwzcLSLNjNcIxwnrlVJ9jAw/B7AkT8MfNnetmRtbVeee/ZLcvFMWy6d7smpkzuyjTq5AdZYJd6LJ7xs875D9T9529sWf+knf/3kE1Tsq60b/V4VUAVUAVVAFVAFVAFVQBVQBVSBcQUU3up6UAVUAVVAFVAFVAFVQBVQBVSBW1ZgOPwnb3Oc2e+z4uA74u3w3ssvn3VefPIZef5Pz8gXPtcGwACvnViQpFyWwOlKbHdkow1YW67JzERJ5uaqsnygLEfvXJClQ3NyeKIqFYCZiborjVoJscgASkArFmrX0gZoeYhDJgBCfKsJEoYr1h900V/EnVq5w5ZFPpHeCv4SwTEHIATnKjlOqQJiS3gL2BS5cBOyLqiNDwBHCXqyGC7CCBB3ZyitrS0Jdloy2MOjC5ft7q4Meoh1BmTttVMJQk+2d2PpIE51t9OXNguLYssxFgEoY4LRPvtEmEsgilPF+A8fwyFq2NL7ywhlQl7GHgOYDViLFPDZZm1ewmgSMT4Il/C9ByCUxznnUwTj7ojKFd7e0dTlGcmEtyZYOafBeQ8JcAmpmKKLmNjRlte9pfOSwJlfchdSv+v/TLQB7vbdCvC3X/Qx9x/BxPH6rDe2M9rHnLfQgLDRLmqz2kaLfA7zdqDhKPrXvB1xMcJLaMl2CCHxeYiYazpGGY9N+OvBkZ2wZi8e3HPUR1OfN8/rLc5xfS9H3xXE8BVS3Ioj98aDbgZvb2zrukjmMQY46tPVqGU6ShF3zLVj3NRcSwSsBlbmm8H3YzVzbUR252PKNWa9XB6bYR4Y4c0DCLyHuKFhdJ7cwZ7rztsE6FLnunex5m0433lWXnysHU2g7KBPdMuaeGb0zccXDs5RRyQzI549AOQMtZtdzg8ijT244F0rxLUbydR0WeYOzMjS8XmZOzovB+88LPPL85I1EbPu4dqGNdbEKPPiwFhw9ZvfCI6m6OXVeY7hqjWIGS5b2+I1YO72wA0dA4w7NMfnBa+L6wV6xqYlXH/4nTDlsxHNbsGpmwEWB4h474chIpYjeemFS/LM0+fkK8+dkZPnEtk4e0kqu9uyhDzq++6bfcltyB8/9K53/M4P/i9/8IX9LyT9VBVQBVQBVUAVUAVUAVVAFVAFVIHrFVB4qytCFVAFVAFVQBVQBVQBVUAVUAVuqkCWPQKC0bwXJOzv9E6d+d7WXvbmzUubzpc+/WV58dk12dqOZLsFaAKw0a3BaepVEfubop4t6lLasSwsT8rEfEPml1Dvcq4udx6bRxxyUxZnqnDXAqdUOlKvNQGNWNOVLsv8YerTMtrUAe2k685EswK6ELLYgC0paS1iXVGHcwRcMtZ6dRAzjNqZlg03rQeXXtbHsyUBjnUTuC97bYk7XemtbcvOuTUZtiLZu5xgHDuo6Qnwa+qiAvIBAnd6lvR6A4wlkQH6BtOwDElP4aRFWUzsA8SF/WPEIjPGmHGyw8hGG6ybm0NdgkHCW8LcLpyI16J0c7etg+8JKrld7wq9BiVvZXleg348Kwj61e0apCSUjUx90HwbB4V01+7/xyHdzXmd3Bs3i7HNHDeBKLbx2rjjbd9qHVnW9TX9wgiorYkDLk7qQiOCROpFAGtAN0Gbb3zIBlJmRX8swDWqMMD8G2LJ6GQCYQO+c1BoFXHRuQ659jwf6wBfhZ0FMM77n99U8PXYxuH3KCp65DS+7nxwj97MxGmiwfeJvM5o2R6Lvd6/fnF+48BoMwB3zCt6SzWPeW8A3eej2GbozPminoKbKgjLyZaJWzmXPl31uM4d3LgguC5LAL0lQN6qjxs94Jau4znBTRiZNRC/nEq5msnUVBlO/QNy5I6SLB4+LJW5GRG4+705xCwDDg/dMkBxvoZQcToH+Zw3XLOOcaCzXi5+QzLa8HNnO+veWnTcj26KyBdg8Z9infFyZqw4AS4XUb5g0DfGreN3Br8tnZagPm5LXj4VyBe+8GU59ZVzsrWCmthruBmkFUizVEsWo+HzPTf88Hc8fPTf/YMffNsL1vsevcldEV+PVaZtqgKqgCqgCqgCqoAqoAqoAqrA60kBhbevp9nSvqoCqoAqoAqoAqqAKqAKqAJ/RQr8H3975sCP/tI//uby8tT7w87OX1t74s/cj/3yo/LCmiMrW4H0ImCYRtVEGQeAGy1ATrFL4oLQlCuO1CdsuevuBTlwaFqOLFVlcX5Kmo2KTM9UUDszkwoiUm06ZpGl6gBq5uZOOvWKqFUAEjpU6bx0UHszRy3GTgoWRJCb17sli0wYwYqvY4DetJJKBTV06fJjLKsFCDtoA8xetqW7si7PP/2irF64Ip2dvgS9CCDJBX6Bu864PX2cH0AJNl7CQxNzzJq1cAYm+CzFg85iwuk2v0PbrPsZDxHLG8PdC5dsaiJcjYXV9JechyCaYC1Gv8ynhbN1FEt7I6i7mZPz1ab+enj7Stg6crjCf7xvM0iFvQm8peQ3g5b0duY1V7ndrBbtLcNbq0JfLaAYHZ0YA13ShQM0iwC+eRID0UZ/xkJfExdsPKXGd8njjXkZ//wkrxfMLY9OHiLGF/OIY0zkdtFv42ItVpc9lhE97lI1MdyvCXi7/yq46Zop6s6OjroVEDsCsKNjOK+j9rnm99uoIWE6r6PcFZyv/bwWLjys5jlH4IxnHs2jz2sOTt8aIsyrJVz7cPK6eO/j2vUQk9ysl3BzhwPnPvfBNY01MY/582sV/NzgPW7sWDq8LLWJusw/eEy8Zln8ah33ecCdy2vWRJGzLi/i1OkWLkzppmt0yJsL9NpNAuP/A0mWAPTSzY3vc2gOtz4bMM5mrDQ4hPFrgN8KBDE7qKmb4rwA02HQR9T6plw6c1nOvrQqK+e35NOPf0mevTIh9daWHHTT5Phi9bPzB6sfeOhbT3z2u//7j116tWtbv1MFVAFVQBVQBVQBVUAVUAVUgdtPAYW3t9+c64hVAVVAFVAFVAFVQBVQBVSB/QFM9hvlp37vI8d/4xce/W/cVvX7fvwnf6DUR0Txpx9/Ul547pJELUeSWeCXegNO1orsJa50BxHgSCwlANblOU8OHJyXQ0tTct99h+XgcgPO2YFM+qHMTDeQfgzHHaKRM5BCxwckxXuxa3DYoQ3AUguuNtbXtBF1mwEYJnC0EqRaLt4P6aIMAGMYczqHfQMwxR7MdHDnsZAm4IypATvEPnuhpACz2ydX5MJXTsvq+TV5DrUpd3d70oebFugY9TVLBgongLAOoK+JaiZkBbz1HETtgtf08XkGh2AcZyiDi+hjOPh6cOd2un2EsMLda1AUo4oJFvNitBnGYNFxCIcogRehoYmwNTU1CSW5P922AML4buT45ISMQ7L9JuhGCMq2RgD4VuFtwuLAxTbenm3q7l778/A6NyhrB+OYwsOLVznsJMhK4VocQU4Peo76M972rcBb7mO7hQOSgBY3AWQcH8AZ8D3KGpexRgDMTW1huqNzDRnNm8ckE9vSKYk1hHrJ/M6l+9u4JHMXNGOTOUkDrNsINwZQf0Yw55A9nxfLhpN7PJ64cJK+1uEt186+dYEZ5w0FR/NyM3g7Dn9H8Ha0vsbX4k0jonkzhakfnbt4TTw1lTSgE9cXr23ewGBucOB1jTk1N1jgusUvSBm/BR7nzNTRhdcfxnr8AiBG3ZJm1ZVmxcVrfA+nbjaAuz8dInoc9bPjEI8BfoESaaI29tzMpDzwtnvkrrefkOnjs1Kan4RZH/NsTaA33IvBypxhrFUUwuavgcOY53Gom/ccA6qa3wSuQa4bC45+A3BNCxwbfnvwPsV6oqvXyqoG8Sf4DXIRC407R8y6ihCZfu7UGfnsM3vyhc+/JE8/dUGunNsSu9OTw9O14QOL9d/1/eSf4eaRU//ycyuB/r8nVUAVUAVUAVVAFVAFVAFVQBVQBRTe6hpQBVQBVUAVUAVUAVVAFVAFbnMFsp3HJtJG97+Co/Xv//LP/YvJf/Mbj9uN6SmrCgBqtUJA16q0WH91blFaHuvaRogQZjQvYpFnG3IngO399x2SY4djWVpckJmZhjTLFSkDfAJjAp4MxYFLzqmgZiTcdQSco9jS3HDL2FvAGkC33GFLcAJEMqRjDjQH9S1j1C9FFVPxEKHKGFbLJbClCxAP1s1s9yRe6cnOs5vyxS/8maxcasnmZiDbW3DHgvvuwPVLyOe6NVMb1EFNXccDeAEEYuwpz2kZoOTDRctjhtJF72GqNe7aCG7bwRBQinCKMAzHcn9TN9PAMcYmkwCxXzksNEMrwKCBgwCFBJx0L7KOqI942BEgI1QbOUFvthxv/P5qvdPr4nIJVKFPASNHbY32HYe3V52nhKXG5ZxDzBF0JnjzUWs4TrAGAAfjJHddEhRyfEmMPnPM2DgWbgSiLubdQGuqOp6/u8/ARm7dvH9tA1X9clO24Yy27ArmqIb2EKVrd02/Rn2mhjzWY31WdCFBrHUUM1K7JOsbu2bdOHBp0g3twvFM3UPUKG1MTMhkJcPNBix9C1cmIq6vupLZJgHyDVt+zj+/8/ZWoPW4RqN+jNbCK2C9cSLnmt4YS83PRrqPf5/fYJBHGI/mZzS88fZH5zZrljoXzuQb+2DqA18F2teEMmZa1JI2x+PB+PHRjQllAHbjysXnUbEu2FdzbceIKE9Qe9rEZHNOCXAtaeD7MucdN3mUMG4mp1cBb8uoib0zIPzlbwgjtC0JcQNJD3WqJfQBh3FzhxNIFRHuC/OevOMb75J77j0md33jQakfOYjfEoBW/AaI1ZBhjN8nxrTDQUuIT9d9Xie62Ewh7RzS8rq2aU8H/M0Dz/k7lL837lxTgRpx3fiNyH8A+IOGz+EeNsfzuKwlW91YTl3uy1ee78jnHzuPxymJL+xAnyDxnEHrrW+e+5Vvf8/d/+zHHnl8b5/LRT9SBVQBVUAVUAVUAVVAFVAFVIHbRAGFt7fJROswVQFVQBVQBVQBVUAVUAVUgXEFsg/9XSf59ofe6zSP/8MsS+5BndDa9tNn5Of+/v8qa6tDiRdRP5KwEoDDB4gNAUW297akB5A7NVWXu+9YkBNHJuTOw005vFSR5YVJ8Suh1GplgJMyuAUcsz5iROFyzRgvyihbwBfYKwExGI1b/CmSEfoRehKGEE4xv5cApKhLSvcaLbUEJwS2LKFpo9YkHLDRZijrpzZl6/SOnPyzU3L27K5stBPZ6yUAzICOdLdaVXHLdam6gxycAkAmcOrxfHTNEToNpQSAxM/hsA1RJ5dOU8CcAC5VOggT0kE4GB3Xh3sQwJUmWwBpgjHWq2VdUT6Mu5aAzViAc4Cb4Vi6Ds0/cp5i3ISbNwIzc8yrwM79vht3Uubza7CqeR6Hu6P9xmOTx2OB2WXjPiz6N3IOG4drmU7kNK8HjMETPNPlyunwOH70eTBAbVIAXFM3dgzwjTt4b3YFmtqo0ChN4awFTA3guN7Y6WAU8F4a52gqC5OOlLAOSzjHyLHMvpK1UncgY4RfW7Lb6cgMbjJoNBFRO7Fo5jwIA2nttaTVbsna2pqUoq4cWS5JtVpDm2UDeAcBHNsGgOYQmtu4kzUrHKx/nl+Rrwe8NQ7lojYw+zIOnke6j9YR++9gDdt0WxtT7PW1bcfHMmrTANdXWYOjmw1uHFvu1r0GPs11Ubx3iut59K3F+PC8ALH5jUl5o4bRnhcW38MfC97JsHQwXNw4IKiJC3jLWGU4dF0nZOVcUxvboesascUJYstD9oHrKIQrt4t9TPJ2jONKMjcZyYEjU3LXW47Ig++6V46+6aDYc1UDcQWOWfPbw5h1n/Vwc+816yIbUGtqBuc3NZgfMvMbxZtX+P6aJz3Xk0577oMbQuAq5j5sg+7dFPV7uUol7mKMtuxuDuXFs5tyZi2Upz7zsnzuj56V3qU9aWZhb7aWnv6xH37rL5x44O0fevv7f2W8iPWfZwnqvqqAKqAKqAKqgCqgCqgCqoAq8DpVQOHt63TitNuqgCqgCqgCqoAqoAqoAqrA16LA3rM/9A0nv/Tkjx87cOA97uBNhxJ32tpZ78jzzz8vn3vyGdm4DEdodV62yy3Z7qCW7RBxrHCkTTZsOXZwVuaPiRw5NCt3H56T+UlfpppwxpU9mZqdlzQqg1vApQl3bALYSmgqrGPqkD3kzjpCH9a4zLkHgEg0nQMPE01a1DglHPEBb8t8D9CadEz92rjfk16rLYNTfbl0blcunOnIyec3pbdnSXc3lj04J7s1uCrhFrXpBCW8xfngr5UqYMkQbuEhAGECp+5gYMFJy0hUF+5awGA6ZwFgcxiW172N3NBEpBLMmnhkui+NEw/8xaITlFHLAI/Y3zhvjUETYzWO4HyIhFh5m3QZ5q5bu4hVjtEfA+NMTVECn7x278i1O2rjZvOct1s4JfOiwfl5WQOY/whSTRQ0HMWEafguBBwlOB/9IUhHJL+gR9rC/qZyLPah05Y6MqZ4s1OSTq8LaBsZcOh7APtsZ9CSmaYlk1MTUi75cLYOzbnMGAHRrsHCov7pPgMZOUbpxIwGHenDHbtweEH+07/3Y1KdgOMaekZBIv/PL39Unnv+GWlOIIobnXdRG5n9rFhN48ruRx3UFE7k+37kvfLDP/L9UkJ/fNwswP7GyQB1SBHXC40uXj4nj/7678lnP/EEAG/ZuHINdIYGnXYHMwyH9lUdc5UIIbk2cih369tfBrwdd1tnAIZ0pnIuuRoNKMd7ah3DuUq4zu+5lvgdx4vZMmuANyfkayOfFwMVuXaK4VB/roUUc8drJo8DL9btaMi8bK+b1zEtGLs9Bn2vuoi5/uAE51qkZzVjJjL6WHiIwUy55oqOmBs7ipq5MW764E0RPMrUP8Y6Nc7XVOpo04Wbt4TfJZ83F/BGCHyOGUbMOdZ6BscsgG4G536KGzISOHVTrwsgHCNSO0a9bUsOH6rKgw8uy5seOioH752R5bvuxW8OHLmsYYvusH9Ohrq6jG0HRobVvngUN5vYiGy/WgM5v9mEjyRrmjhx9ge/ONDEUHPj1pekhv7hRgETt4xbRhAp7yAGPpaabK+25eRL5+VLnz8tH/3DL8r505G0O6l8y7J1aanqfeSheyq/9kMfvvTFW199uqcqoAqoAqqAKqAKqAKqgCqgCryeFVB4+3qePe27KqAKqAKqgCqgCqgCqoAqcAsKZNmHpoeJ++1eZP1nn/3N3/qWxz78Mf/QgaNy8svn5fJGKBHcpEFWRkwwIAScbXQwRqz1iMquBw9Py9HjC3L3nYdlZmoKdWwzWVjy8BouVEBQz4ZzDRDF9XNQChevgReEpzYtc3SvAmYa75oBjYSEwByIIs43OlABjgBqnDrBGd8zkXQPYBdgo43qsttt6a7vyfr5dbmyviUbq76sXN6Qvb2B9ANG9wK+AbDAiysDRKYiaxf1N1nXFDGtOBdMefgG38NhSRhJ6Bebmqc8PyCPccrmfxoZd52Bm7QKjxBTAWK5rwEx3JGwJoeguVMxt+uldPSO/ZVlXLejKOKisCbBI92GETKZLQBBHzV7HQCu3FGKkUBXcwo0FMHBPL5dX3OU5zT+RAMf84hm7O104ZQGSAXgsjEvfA5Q/9WnczigSzivG1tGLWEXkdRhH47AKqFyBfsxpRqACrbac+e30GhN4lpNlmp1WViYkuMPHJF7HzwhkzWct78pv/N//46srA6kVAW0wnrxSLBBv2LW9x2hwTFImCuZj2+0GXCI47oAbW7Ykp/4ie+Sn/ivfxp9IHDEebA2P/EHvy//4L/8J9KozOTHG6AX4HwVGUSWdPp78s53Lsg//+V/KPXZCayHEnTMeSsdvMYlDV0Zkb164az85z/xj2Tl7FBq5SncfIBT+THGPjAR26O4X/Yrd6LmtXRv7Peo/18tGvq6wRZvbow9vrr2ijU4anMEwOkg5kJOEowBDtVhsiflCsEzgGNcRYz5rnEh+2acQIPxELc9QE8AbEJQH475IKSzOZJatYRrA07plO7Y/BpgPWCuR65LC9dzgvkjVrVxfIy1aeYT5/XwfcYHAS9rBF/Fv4w+vwa3+RuQt5zDS971kH/C+yRyx+ro/fX/o0S+WLKEvz/FP9NJvuY8YEXwpg/sw5jv/MGbJAit6XpljLr5tTGQ24VuhNcBbgLAK9xwgAnGekfhY6lD0mbTl4lZX5YPTsnb332PvOmb7pKJZbj16xiLP4+xYg1APxtx3Oa3yUBaQmXUtzXD5SIb3XiCHiasdZu/t3BOy1zLBL/cmb+N/G01TeCahw+eLmP88lJLGykBQc+RF76yApC7JZ/65Bfk1EunZPXlPWmETnRkYfKJ+47UfvWdD/X/+D3//DIuTt1UAVVAFVAFVAFVQBVQBVQBVeCNqoDC2zfqzOq4VAFVQBVQBVQBVUAVUAVuawU+8AHx3ve3/ocHJg/d/yOoIvqjVupMpV1bfu1nfl4+/OgXpQHXbNiowU0JiAgAmADYRHDIklFMw0k5P9+UAwcm5Pgdk3LfPQS3dQM/6zUfschwsCGG2AJI8u0ZuCABOKxA4lJgYE0GWOHBnZlDNoA5wgn+5YHGM8SJpjhfSnBEsCsbUkF0ral/SSgEh+dgd092zqzK2rkrcv7CinRRd7ffQg3aDkBzGANMlg2IChGva3tVHEYYlUOmYRYAXFl4zqQHQBMDnkR0xTJeFZCFMcjG7QqgY1yKdGaOOQZfGUO8/zK6GbAzBs0b/soaOWTpyDURsUxWNoQaLkGAXAtOvDRGjVcDjOkcJOjJG0lYV3dsG0G//Px8cF8COrgRUQ/UA3DcQ7y1B9dsqcxY2Hx88DxLAwA27bcNdIrhoh2C1JJbM+I6xdzZTg3989EtOJiHe3L4yJ3yve/9cbnnobtkeXJSpqfhZoUD2zU1PtHfNJDf+T9/U37+f/43WE8HcH6AKERSZyDmdP+Ox0JfHcINEHQEJwmuweFl0Y/kp/7ed8vfeu83S3luBudBZHMA2GxPyPf8xz8oF852pFaZwJDhEK+gdjBg9DAivO7Jf/uz3yV/571vFn96AtC+LD5ialPonIDuOVgjhJ90pVruhPzj/+J/ko/8fy8BBs8B3MLR6uFGAdY9tcsGoo9q9rLfBnYXOu+3Gv6i8Par/VCVEPvL/sQA27CjS6U2AadxG/MaS79vo95rSZrTmdRwHeJKEg/ax9DHJoTH65DzDKxL7pjAWWvZiBAHnO/j5grj0gU0z+iQxU0AvB58wHc7ggMXENIYxnHrQ4xrh699xJzvW/N2Hyj/1cb1at+/Wv1novjRlhU1dPneMo73PJzZRGrjWhjFf2Nxw+maP2p4JIS4qJWbr9MUN4F0ZRIaTs/5srTcxO/eAly5b5IDd56Q8hSuowrhMBksITJrcy/wDhQDptnG6KLPXcLXEgRy1y7dutffhJH/IJqeosc7Bk07jJjPGgDXJYwFv7dBLF+58JJ87N89KU994nk59/xFJC73ZG7Car/jTQc/+I0P3vuvv/sHvvfL1tvfr7HKf5HFpseqAqqAKqAKqAKqgCqgCqgCr0EFFN6+BidFu6QKqAKqgCqgCqgCqoAqoAp8rQpk6z9b++JjT3xLMIx+/t3f876Hws5Qnv844pBXOrK9MpBPfvxpGSAKNAQ0XCsjxhNxxL32jiwu1OWeu5fhqm3InceX5diBplTgPqtU4AR1h4C2JSlX6WIDULP6AA6BuGldyt58XocW8Cwpt4mO8GBUK2AZgRmjUMlwTR3LAIY3RLlWEHdaKeMrFLJMESE6gFN0Y1dWnjkj5768Ipdeuiyrq13poK4tkJGU0c8AkacW4UsJzja4SmNAzQHcsyEA8gDEFJwDADdGKVzUu4Tllt/BSAgAxXhYuBGNj9BkEufIxDjd6Kijw+/adr2z9eazcDNgx5qbeT1PbHRt0slYxBtXgcEIjxlx6wC0OQ4dw3AsYw7o3qNzMQUI4memTiaaYL/Ht3F4ayKPi7jW3DFMGCdS9xfgIEUNUNhIB4C03R7ruf7/7J0HnJxV/fXP9J3Zne3ZZLPplSQECBCaQCiKoKiAKOJfimBFUbGhgBIUUBQVRRDBgoKioiC9qfTeQgmB9L7J9jKz02fe7++ZnbCsof3V9/XVO36G3exOeZ7z3Htj5nvPObgPU8RDh4Y0bUqbQlz/IUCQD/2jXItUgRjYokGjsBLpTu130Bz98NLLgJp1ShVXqcqDXEkwnkVPDyiC1oFMUBue7dZJJ39Hg9mYIjinzdFZzIMBiYStgLNXgLhR8NYilu33tgEgi3OyLZbTon0n67Cjd9cOe81nbABo2XQQbd1Pn//Y53TdHx7T+HHjOJ+8IsDbQiCmzs4+gFZQ5y7+oKZP92vizJmeM7IY6PTGj4E1kLiXaJ2j+zbQNEk/uvCP+uml96g23kKnM425gGeDcaEQ0Ixjsh7cyjW28yjD/+3/8/lfCW/tuprr1jqFVTJgjs7RevX092oQrUNV45XN1BI33cXeADY2JPo54zxzJqh4XVTV8ZKi4SCw3hyrFimO8xMIHMKmO0SRbIgxmOVcCwDb6ljcc5GXiJjGt+x1N5tT1zy4fly3FnsunKiVLmBvHg1DSC/6eJSj+n+7hpWnzshZ+Rrz0MsqH57Tntt7xJ+H5529UpA1wnSsMicu8ct2tGF0qWIN8nGOtoGCSl3VRBi7bAKJx2s0s35IDS0xtc4cq0m7TVWsDdDf3IwuwFxZn7f3ysNzvTw2ckBzA7iEh3u/96Ok+aG92GXv+8oCNGy/9X5iEcwGfHktWzPR3jZj2FyUutCiWhs3DOihh9bolpue1NNPblBi7TpNZdzOnd/09PhpjWdHFP7bl6561l7I3ZwCTgGngFPAKeAUcAo4BZwCToH/AAUcvP0PuIjuFJwCTgGngFPAKeAUcAo4BZwCzz+/pbM+8gAAIABJREFUODxn5uQzep54/rO3XvW72nwh6K+qbdJf731Wa1fRqljlB6zhRKupVyEWU096UBlyZadNGadZU5s1a0qDdpzTqrGNIcWAtGFIRpEI5CCgI8xzzcEXBvwoUA8jBCQZs6DDUUVik81tVkp48MtHDG+pxC/9FoEc5rHAISJdffR1mjNUVeYkpQsSkDvYjqt2eR99u8u1fFk7EaHdGui2ntZaABUBsLyfAUo/ANh6Sa3fMxQEPAOAM4CaBC7cBHAvRQxyBldljp/nLA7ZHLwWlWuxt55j0iJUy9HNFdOeQdXhzFgg6ivdrW9kNL0mXKpAI+8t7PgNFPsVAzjmPFiJlpGY5whNpXCQhqMeyM0V6NsEkBXRswTINIwbKG4/Nrkc7cuRDsfeGubNo4FBvkS+Vt3dnThKS2puqVPrhEbN2WE68MqvjUQGP//McsZDLT3G6BwyKJnVQBruAziCY3G9OvSpzxyqj556Mn8AKgG0Sikgkn9IpSrrDE4qnKSTk2jXJY936xsXXM+GgAYVuWYMGNydoFI6gV8L3lbcm1787jCgHEr7NLleWrhzrT70sYPUtutMyYAzSdi+lj305P1LdNJxX1NNtIHTZhNAAMdyrEGdmzfq0AN31kdO3E9TZ1Qp3jIOVyVdzRrYFtHrx11qztLE2vUKT5yiW296Vmefcw3jsw7ISfctLl2/dRtb3DbXKJvFuepF8TJ2GB8Gbhlm272NjDj2htg2V+Wrj6Q38pjKs+2xBpP9wLwgUDqLYzTe6NcpX/y4Djvig4x/4Htvl9q7NuvFpS/o+WefZT69pLVrVqujfYumjG/1AHYmlVYdmzDY7sDrDfBaTd4mARs35r6ORWuUzmSVwnVrrt0igN6Ara0FFgVsrt2Sjx5ob+yZi7kcCV6+2YaDN9cJ/EbmmT2mou8rXefD7zpy7nqbIAyCDrvWh3t+bQ4Gc7apZNiVS5S4rVkWFR0FcnPFceT6VQvMbYhG1FhTbcNYrYEB4DjnRU9uqDagZubR1NlT1DS+WRE2QATqGKw4ej0rvReV7EdZNkDYlgH+bF7mgLdzxTayGIgdMYBeMUbMOFveXOJVUFvKtBdJbXN/gE0vFmXNJopMlTZvzWrt2m7dfve9evqJpVr95Dr5+3JFkp8Te+0UuGT/vcZ98/0/2MiMcTengFPAKeAUcAo4BZwCTgGngFPg/2cFHLz9//nquWN3CjgFnAJOAaeAU8Ap4BT4r1eglPvDolKg8et8ur8Qj2rN1aed7bvz6juBnkSD4lgdIL44GI9raJA44QDQM5RTHe7aWbOmaI8dJmrMmGrNmNqkOjpPoyFcmGHogTlSq+gWxclpQCafTXv9tYGAFU4CIYjV9QF1i7gAfXSOlqxnlthkf4Z+VFyxWWBQtKGRqFuDPkCTqlW8FNa/jF9D7XltfqFTSx9bqWeffEGdmwaVSAAEfVGAbbUCwJMoZZQ5QEyaCF6/9eniQjNnYB6gVsBV2wOIMnekAds8IDRv3bCAN6971tyngBiDpXbz+jWtI5Nj3t7N6858BVP5x/6J5EEt3qjSnevFqnogxipci/SU0muJGzaVB8bRQdtv7lcLtQ1Xod2QqgBloZAdEEAHgOsrAsi3cyvDTwNHBhaJnwZa53h+a2uTZu17gHbbc2ct2HmW2sbGcSsbqCpHGfd1ZXTSBz+h1cu3akxDE9DOYqQz6k4PEZc9Qb1bu1XXkNT7jlmgQw7eWTMX7KRiuhbgRyOyv0/ZYIKobCDo0nW65Xf36N77O/XS+hSR23GRZg1wJ8IaR27Qb1HZZWfzaOdtCRdwBd7aYywWOAt07h+KaUK8oMMWTdKHTz1UtROJcU6ngYa8bkMrjtEmfeCIz2rFS1s1vq2VcdOrXJAo6FSfPvKhg3XgQZM0a7dJcDl0ywLMoK3Wvep1MBvkZqwk121Q1dQJWvLUVn30kz9mPNcpVktU8lCvqoHo5t0s8HwbXx50527w1jqZjfd7Y2o7rtCKG3W7UdHbuX7b67x9tevsucMt+przCOB8DRSHdObZH9bbjz2Mc0vCtn0E7lYz5gGu5t7GjV7I01882KFvfuUCPXDvE2x6IFDZ5iJQMRKx65LX+r46JQYGVF1d63Xi9nT34LS1LmQ0yOKuNycrwgV53/GtrV7MeMDHGGCOV6D2qzlvR8J5O683A6tH6zAS3trrkJC+7Wb9u5Wbz1zuw+9VmcWekxgiWkVvsrneC2wwKViHr22M4DxjMWKoI7iy2bUQKqYtpFuNljLARpMaYG48GleMMV1gfvhZ42qZjmESCfzjgpqGw7tlapuaJrcpNhZHriUJlGq89dP6dy1u22Ljxfz0cW1sjdy2e+QVJ7ltF8bwvDAYXH6AuXd9toGDNdAzkbMGF4uD7Kmo0kBvle6/d6Xuv3uFHrpviTYv34yTOpuYGsw8uc+Bs755/s3L/7rdxcP90CngFHAKOAWcAk4Bp4BTwCngFPi3V+Af+2Ti3/703AE6BZwCTgGngFPAKeAUcAo4Bf7zFHjxgZPidfHsh5qmzP5wMDJpl6H2ZGgwUaPkpg797IIrtGrFFpI969WLY2vQul+BEiE6PXfeZ6am79Cs8Q1R7TFjmurriIgtACQaiA+NWW8qcZ/00oYAF75SGlgQ8zpqzXVo1as+g4oF60QF3tDrWASIWBGmL5yET3DPx8uwAcALYvEghjJppbu61L1+s5YRifzYg0QjrxhQf48lBUeUJ0K5upoIZQBZ0KARILFEHCyBuDhQLa4W9yyAMkUMcIoO2wyuwwSOYe/lgTV+LxLZnJ4cIHzDYov93D1mayzXIyD4NK2X8lX+9RP4J8JbI3ye19dzbfKNHap1pgLCctYnyw/7h4ZwDnM+wNza2kbNmjOBHtec1q5YpyJ6VQF87BStOjOL03j7N3Os2utzDdBocKhD83eeoG98+3S1Tp/mxeMWiDc2OEuRsAdoTTS/b5auufwqnX/Oz3Gw1gLqAH7FDLHEY7SpvQ9YWtSHj3+rjv3ArorX9DI2akipjgP3uB7+QQAiTsxws/ofXKbvfuePevCZPoXiYzVEXGyOeG3PgZkDxEfKNZx/1486KjbZHK4xnOCpVIoW3WqNr87qfYfP13GfOVyBWEaF/oSCsVqVYlGFIvP0g3Ou0KUX/0ETJ7YRCZ1QT19Gk8fEdfIJB2jfgyZq3LwW5QbSAM4q9hhYr7JhOiCkxT4D11KbNylcW6/1m6STP/kj9WXp8bWoXMB3EBhu6N1ArN0N2lag4+jY5NEw8l8JbyvuZKzbbMJIqi0e0ic+dohmzK3RxLkzFGscx3WtKRvJDdACeH109zKJdPUPr9HFF1/DeGATB2tCBjDtZ55ZvHU7DzjyqCP1oWNPUHNdi9KA8k1d7ert6NFQNzHm69erY2u7HnvkEW3euF4N9bWqBubaWK6A7crYHB2b/GrwdrRubzQeuTKW7Osr4O0IkG5T3KLQKwC9HHddhrd+xoPZWs3Nbj255a9EgAP4C7hnq1nzqji3CItBXYw1kGtva2aE+WeeXYucrg7he8apbq/fN9iPQ3lI4eqQGlvrNGnaBO2210JNmj9J0SYIL0C4RCS5z/qkQcIo5nURb/82amHa9rByakAJx77XWs36bF/9AdY4Ns5YskEBR3n/YFFPPrNRt9/2nB565CWlV6zAsJ7OTZ7Y+OzCnWZfefQHFl694MiL+v7z/iZ0Z+QUcAo4BZwCTgGngFPAKeAU+M9VwMHb/9xr687MKeAUcAo4BZwCTgGngFPgP0yBdP/3Z4TC8WNXP3PXxydNbm0b7C5o2d9e0B1/fFY9mwaUAloO4FAt1TQAbf0aIP60vrFeU3GHzZ7bokkzazVjegO9okE1Ejmcq8EdS5xxoArgCGxQkMhj4Gw+nwJk9KKeRR8DCfg5RaZACHpA08BUQJ1XIMrP/UCPUngQjmB9qFWKmNOMKOB0b7+6N6zXi88t0dr7A1r5QpeS9NZ208FbILY0Vl/H06s0ZF2j5io0JyqQtpjn9bMB4FIasJIkxlXEJJvjDFck0aMGdHORTLnD1KAy8CXIuYYAMBarnDfs60UTE/nMn8u9lDDkkZnJo8ZF8FWYikGaMhCrcN8RAHgE8LW40wowKuGADVjUrtd7a08kShVAmcJZOoT7zkDuuLbxmrPLTpq743wt3GMfzZkzRjWAyjtuuVlnff5cxQPVOAXRlvNLmsu50is6HDHsHT4OSp9RZ5zPdo6ZXI/m7lSnr53zUU0DBpcoOS1Z1C5xzMp5BFnZoRSp15O0buWgTjz6C0r2F9TcNEZZIpNT1WGtWd+ljx73AZ25+OMAwW4V2pd4DuuSQcwccblhwFEUp3VfUGv/8pK+fdHtWtmNC7G6RllAV7rYD2CyaxIjjpZD41xHw9tybyzXalifDLA6wLXz+nvpGR2LDiccs5eOPOlgwGtC2Z5+nNgNKuCADAamaOnTnfrQ+z/jxf02N9aqsyOpPeZP0PEffIv2OHiKgo3A1xywLk/MNnDc+l8NeBVxXAZwWebpivXl6XtuD+lLZ1+t51f1MA6Dqq/GvYw7veB125rAzAkvLtn+YADQQNrLls//W/DWAHLBeqIBkZkgrlHKncdGQ6qLJvWuI3bS/3zx01bszPXuAhgyvkxbC5VODmnZI0/p6l88pMef3MQcj7JhAPcpEb5FAGQ7UPb4j+2jL59+pmJV9Lda9DkBwtYOXGTOl1QHCLXc75xWrnhR3zrnHD3wwONqjtbRjUvkN8dkDuXKhojR8Lbith4deVyZJ97c4h3tdSq7LDxN7S29AV6OZfb+bNNueDOG/SY/PLXsd75Kv3R5SnA45Y0b9tW7ch68RQ86Z8tXsJxLHPauLQ5r1pwCwLtgvbesQSXu1VVES/O6ddU44Yl554+Madzr9ESH2Nxi46cqx0aVoAHgBHNvgNdMed3R4+cHtcvCWZq76zzVNNcrOmYMscs4yBk/AdPe5rA3f81NXXYkW9f1yzc7eG8LjPcjVjG+Z/OFZYdbd7MvzvNwuZsT18+mHOZIkM055sJP9hS1ZXW77nomqyeIGH/hkaXqZ7PC9DG17YVS+ord9mz77bnXrnlp1PLn/ugUcAo4BZwCTgGngFPAKeAUcAr8Gyrg4O2/4UVxh+QUcAo4BZwCTgGngFPAKeAUqChQuvuAoBbuOq8Y9X++5I99QMkx4WW/v01L73hJS55o1wvtGWVi1aqpKWrQX6MeumZL1QE1jfFp/txG7bfTOO04ZYziRCdHiOS1iFqKGIm3JX61xqJULdbX3g14Y52R9tW6FosNQAS+NyLiResaKOTPwToYAo5Ifz8/7wf68vMAoBE7XCnZq74VvdrweIeee3CL1iwfBK7l1B4l3himGyR6OcYxGNw0OGNoNePBGh8do0BaIGOGu32fMgwLnCyDGLvZo8pYJ0Bs77Z42mGoY/DPII3FJW+vG/ONjKhKl6cBM3OEVhM77QEquDbpzTBQ4lZxwZmDL2auZL4aww1QkDkEAK2iP3MoGUDjoGqCwHFcnSV/rbYme1Q9NqQ99l+gdx1+iBbsMk9jaoGLMuhiUMZAOe5QnKKnHHWWnn40qbrxY5UodRAVDZgOGVzCLTgC3hqWLHCcoGwgJc5BgHh2aKve9vZZ+uoFZ3LIWJtzmO1CdBIn0QS3XiqxVeG22Spkojrto98kTneV6hpbgVB+daxPaoe5tbri959QU0s7tBvXYIrnEoVdinQQQ9zINczi3uS6p6t1w48f1sXXPq6EOZ8NNnF8QYP8w9fo1fT2jtsAqQdEuV5eJDAvmU6pwVevCdNy+tDJe+qth+xL9HIMB2ifYk3AWyC+v3Ei8cohnXLK13X7LU9rUkuLelJbdepHD9QR75yhsW11jGkei/M0CBD2EUldpBPZR1esXSgf4y8P0E70dgCEa/WVM67WXX/tV6SGuVFDByyx4oU01PlN3sqQv3w+/4zbSDBsENQ0sls41w+rb1ISMF1IbNZH/mdvfeqb9BL7gYfEH5cYd7lIPbOXTQzLl+vqy67XXx8KaCPnm48QPw3ALQAds5kU/dNZXXvxKZo0a7wCY3HXGxw0MMkGA3PEM6qUAw5WlXjdREiXn/kLXfWHJ7kGRCwDiVNcL+uf3nYb5aj2oOyr3Cpx2gZec+aL5poEzOGKM9pzqRusJmK43AFr89lioG1olbu4zTFrUnt6j5bcWywqPxz5ccfLD6yAY3tk2Qw7TId5eIFNDkW7m1uX+WXB8fXV1UQn26qYx4mLC5dNIdatW7KuW/qiY8z7KNp7axraRvn9hAZAbmu1Fh6+l6KTaxQZW0t8/TQeYe5fNjywOSM/HPMeLALPvWOwmO9yf27ROoZ5bMg2qHgHWhHTE4K7aW89unYs9mye63XvGrweIEK9qOUvder2W5/UDdc9ThpDt8blI7m3Tg1dW2jLXfiuPfd47sDF92w/S/6fMYjdazgFnAJOAaeAU8Ap4BRwCjgFnAL/kAIO3v5D8rknOwWcAk4Bp4BTwCngFHAKOAX+NQr84ft7RyPpTbu+4/3vudjXOnlBx8r1al/Vq6fuXaK/3Pgcka5h0F9YfUCAXCiqdKAHsBHRlNmTNYf77BnjNG1ioyY0h4EJFmeL+wwoUldXX/6AHzAhYJXdtqEOrwDWHGkAtYLZzQze4rA1p60yXlTyEM5cg5NBYGAJZ28xiZO2K6GVz76oVc9t1NLniUVelfY6aDMBOnGjDcTsGmTBAWkxyMAG2IgX35rjXsTBm0wSlQygyQAcShZSagDJ4lkNHL/GzaDWaFA7GnyNfPrr9W6O7GG12OMIsNZn7jwvNhpwZH2ufF/E6TgIEA1g2c3hDg6gox8HcRXu5RyuPHP+hnhudZjo6p4EEdZFXfDDs3TQYe9FWxyt2S7gOXA01wsY6wEU93pRtqH6WTrrI98j/nSNInWNdBSnFDagMwxtR8JB5EUju3i48QrELKPcUKJDO8xp1uJzP6xpe8xUpnMl14n4YJywUGAV6b4lH5s+42m6+ic36rxzrlbL2Glw2gywqkc/vfzLWnDAROW61yqQA8hbR2cAAFziOmZw/OHQ9lXTfbs5o19c+BdddecKpemJjQDz3ii8rMBbb9yNgNEZnMl1APEddyUC+RP7aZdd58CrcB1iu/bx+jkcp4HaVpy/03XX7ffpIyd8RbXRetU3pPTFLxyhvfZsUtO4WmWSPlyHT2nXOfMUb23QEFAzxLwIEhuM/dYD1YMdW3AWt+jiH92qn/1iiaLxJgWrBtlUYG5lc5u/udu/Et5WNPI6ZoHxhWC9Ulzv/OBWnfyhhfrMuR9jfg5JCSKvTacwEdfMscwLy/XLS/+k2+5Pq3eIMQqHz7PJokgna39fp+bOnaRzT12kSH2UqN9pjFFc995pG0zHfc8GjRA9x0Pru3XlBbfqr3cv12Y2NATZ0BAKh4kvx/1ua0jlNgrejuw5HjluR3cC+81B7sWcW8y3AcgyBLfI4RCR3vY7piC/t/j08haOgq0L/wAsf7V1oHKclbHsbWNh10Y+Q98t8zka8nMPAnADzMuQF/NuPeDxKlsbiJ7nazWd4lHWyTrGmb/I/K3lazyoCazJ03aaqnHTpjCObQ1GbV7PZxtA6PtmQfC0L98ttr78PavNtk0rrxyV1oHrLQBlp7jn6C1/vJMvMI4BzUFeE4+xNq3v1523PqK/3vykHrt/DetPWnsubHl+r713P7V/oP2xxZc/yQByN6eAU8Ap4BRwCjgFnAJOAaeAU+DfSQEHb/+droY7FqeAU8Ap4BRwCjgFnAJOgf96BQAHvuSGi0646geXXtC5YkXzQW/Zx//C6i7diEtyoL2gBrppA/VN6iESNgtEGcL5FYlG1DpvjN76ll01a1KNGqpzmjKuQTEibsNEew72b1UcaBsMlftRvQ/9vY5YwKzBSKCJudr8FnlsbjriPUtmNbWe1ADdt8R2WkSnLwxcSfE83LGpDnprN/Rp6SMvavOKLi1ftkE9SWKNAQkB3rcYqQbehjRAj2YUEBQBZmQhjslsgXhdPKfmsMUpls8PemDUc9x5xwak4fgMW8CH/+5WccdW3IgVgDQ6nrXyuMoLjIZGrzbQKtApyjkMDnSSRGsdwDGOLcQx+5QeyiuZwoFrwMkDz32qwekcpGO2xRyigJdcHq1wE4aINKZNFcjbo9O+fJzefdy+XkevbxCnpMGqzq0cBji7HsckruW1y7P6/o9v1VPPAHWBcFB34lnTwJhybK7dtgEm4E8JR7Tf+k0B6mHcpYlEp5KJIX3mC3vrY18+CcC3Cish+CYELMoBdCLA93Sfog1z9cDf1upzp/xQkapmbdm8WZ/5/EE69fSj6Yldr1wv4CzQwlhI4rBuBxry/BQAt5brEx1QZvWALrvgDt34aDvw1iJmAfIjjvG1JvFoeFu5fta32hyOaX96az9+6kFqGlsHMDZXOGDLczkCFUM18tdMQONx+vY5l+jCb/1S73x7i75x7kc1cQrYvzamjUs26Xtf+6k+cfyxmv323QBvjF06ff1Atzxu4nB1LfMIeDtpkv782/u0ePEtqqkbr2IAyGubHPL/ns5bG78RuosLoTolcGOXku36yHH76JOLT2ZMDDCmBnHlBomvria6PKDEkqX6yQ8M3hLra0HILWzwIG84jwW+r3uLjn7fQfrQ4RMVqa3WlF1msywYMLUYYFzyPD8UGsKg36vHf/2kzvvq/bj64yq0MmYhmua4tev1WvD2FRsNbH0ZvlW6cj0nudctnAF6VnlrkLle7WZObpv/UZzC2SxzLEE0MK7uMF3atk7Arr0dJ/9bp/NrbeLY1nHM+xi+tjXIPLAB3L5+QGsAcMwMVpCkAZuSAeahdYdbYLutFfU1RNUDcmvYBBNhE0cVG12KbO6oipNyEN6qqppqTZ87TW0zpmjMzAnyN5FkgFO3aJtmzOJPP663aQGAbhHWtt3l5WWw7LIt23ARgA0u29YEjs02nNjvisRjl4pDPJMxwXmEgjaHGrRpS5cefWq9bv3TEt1/+yPq6+wpTor6ug89YM5Z4YUv/GzxYi9IwN2cAk4Bp4BTwCngFHAKOAWcAk6BfwMFHLz9N7gI7hCcAk4Bp4BTwCngFHAKOAWcAj1PfLuubn7dl/jc/rh19z824Yrv/s7f306PYaKgTtyt/poa4AYQkQf0ZAErNUE1j6vW3Jmtmj9vuiZPn+JB20a6MOtraJ+1okbchlaNaA7bAPDD5/Wf2uf7QAKDpMJwRVei1+fJV38QcGVg11iu9cWGgANAAOWHgAFJHJp0L65LqH19pzau79Oa1b1at7ZXW7cMYtiNaQBwZN2RFo9s0ch+wKE5ywazKXprC3TYCmBLxDBfrbMxlwdXBAC7Bm+syxYyVOL8oDf2X7ocXz+OdlvX7HBk7Ugn7mi4MxraVBx2FTBqo7DS0+q52OhIxfep/v6kevpwL+IEjAL/Jk2ZpF3mj9OuC3bS9KkTAbpDOudr39LQYF6xGmKr8URb/25/15Ci6J7N9GmffcfqqxceqUZijGNAyFJ/Vp3rN6uhpU2hlhqteORR/eDiW/XCqhyO27iKuPhy9LRGgW15INBoSF3OAbYIZ+sjBhCboxntB/oG6dGN6UdXnKWaRty2qX5AsvXnWggtIJh43GDTLOKsq3XyCefrycdXadF+s/WDHx+rMS0hZbs2qaqxiSFSp0zXAC5dOnWzfQpkiXatZ3zEEup5cq1+8p27dN9Lg0pwntuDtyOdlyPB+Wh4GyQq187PnJxTGmp12Lvn6PhPLFIVY6+UMkIXZFxajDfgEcAVqBkLQJ6ulS9u1d4Lj9JbdvTrkp9/SeOnAcoZg3f94i5deNbtOvnEA3TUme8HAA/Q6dsDNANoZQ1wVWmgq1uxCa16/KEV+tQpv2J+NKquPqRUqgcYblHi//p/Jr+aPqNXQhubFuFtXyMlIGb1WPWliooUunTaKe/Q+z5zJLHDHPcgsC7GxoFIDPwXVP8Tz+uiC67TnQ/3qao+TuQ1GzGAeKkhIs9xfH/qU8do0e5Rte0wS9GWMcRFDzB+cNPaesH89Ydz6n/+Gf3ivDt1z1+r1MUGi+IY3MnMWzv2vxuPo5y3r+aAH+kk9saFueftLRkHdivHaLNumDufwuvKpgCLBTaoa8+xVeIfub3W9a2sBXZMtsmkHKls+wfYQGHRxBb1zblaz7ZZgc2ZX2T8RllvY7GoaqoyzPkgzltcuAageVaVrYcI68fF7g8T3Y3DO8XaG62Nas6OMzVl4VRN33me/ObItVMjeSDPeRomDrLBxedFwVsfsR2IAV47LhZRfzn1uLz0lbt+bV0oFRrLx22JCcSyGyQvg16Lac9ry5a4XlrWoSVPPaU7rntYK5/pLI33Zze1NfruaG0ufPGiJcJu725OAaeAU8Ap4BRwCjgFnAJOAafA/0sF/vX/Kv1/eXbuvZ0CTgGngFPAKeAUcAo4BZwC/+YKlNKXzCiGfF/iU/Yj/P7qliI9nTd/5zJd9dvnADVNGirWKlVKAz2TSuAcrI7XaUJbo2bPHqcF8yZp6sQ6NTcAbAAG0Yh1vqYVquKDfIBBCaetQVgvotNzqpVhqMEA64Y1qOt94A+IMCDjsy5ZgydE7PqILYWc8Nk/ACWT01BPn9q3tCuzKalNG7q1YcuQ2nvygNiIBnGiDhGhnMGtG8ANbDAuO5QC+gFc0nminXEJW2yzAThzhpn71G/xyHz1ACTxw+b6M+dY2c5m4cleqvMbcdeNhDFvJsK2AtBGw1sbMiZLwiC2HQ7xprvtuUAHH7JI02fM0JTJE9TSiCPZGIpZjdWon3//En373CvVOq5ZIRyzxQDdqomSouEaDfS2a8e59TofQDpl4nRlNndpzXNLVV1fr9ZZ0xVsaNR9v75R53zrVvXnY6oZYw5erjnu3Rgg18DmSOhVHtIWeW3OaXPZoRfHaI6Qn5WgAAAgAElEQVTI7s4EXb19+uEln9NuB80g1roHA7V5+OykAE04cFU/hqfN10knnKmbb3hMt97yNS3cC/A+0MeYa1Tf8vV69pll2ufQw4G3wEz6Vf25WrqUGVc1Q9r6yApddN4tenj1kHK4vk2/kd2s9lZvFN5W+oXt65zWOr3/2IU65L07gh8ZMRkEtrJk73oAD0MG1Kv5yvH7J+nBu5eo1LVE0+fH1dIWVVV0rH6x+De6/JKHdPDBu+qsn5wAtCWOu2etItW4wjl1c/JmcCeHmmPaQM/vSSdepo6OAH259UqnuolNtjH5r/9n8uttLKgsW3Ys5Q0FeDKBt75Yk/qHGFfEXH/h04frvZ85ivPqko/ocSzuGIerFMz7tfW+p/XD79ysB54DEtJTa/211mnb09OjSW1hffxjR2iXuVVqm7sjmzyI182kmZdZph5rQhWAMZnQX392o665conW9o33rnM+RLy355BlM4j1LQ+7wb1jHQVvRy67I8/VIK0933OE4qQVrnZbnFKptAb6+z2nrW0zqDIAWlur6pry721jQp57gQ0NFilciQh+o8v7G72mI8/JXL6VW3Fkn7HtafG6Zg0y0/VsrllbB7wOZ+Ll+VkTPbljuEdZe6u4hiG74843yYrWa8v4ThLHXALAVtcWNWOHNs3fY4Fm7jqPfux6kgt4LSZtgc0EedbjIBtHAiQieAXc3r3cjfvyrTJmOY5C7fCPWb+9dcLi78vH57MNMraoAZFN1/atWV133T268bertPqlZWwKGOyaOiVy46GH7vXdU791z4tvVF/3OKeAU8Ap4BRwCjgFnAJOAaeAU+Cfq8C//l+l/9zjda/mFHAKOAWcAk4Bp4BTwCngFPiPUGDjgx/cpbq++rP1c2d8ABJQle/Oa929q/Xw9Y/qkYdXKImDc30urJ5SXP3JtJqaqrXLLq3acYcmzWpr0MQxITU30j9LImaBjsX6KnPDEVdMvG8gitMO12seUhAAgpjpymO0QAO/9wfrRzRnljlwDT6aiwtkwvdFIn/zqYQi6X4ATlGp3rT62geV7c+ru6NPm3uT2tjep8GhkDB5Ei0awFVrzkkcnUN0wQII+nmdgVwB8IC7F3etvYexnXIYqvXaGmQeBsgFixkG2HiOP+4GlXHemnM3yJMM9LweeCkD2/KwMDhi378MW7Y1+o6IHy0/9rXgrf3eIndDVX594pQT9D+f+DBaJjkWomuLg0BxYlQ5j5w9JjhWnasGdMoJp+NKzihWF9NQIAGkqeaAatS1eYMW7DJVF//sJI2pbdSmJc9qc/tG7bzPQkXamlTENXnND36vS694AjjXqkDMFMLxzDUM0mdsMNxurwR+XEsis1Uypy+QBmgUCOGcTdFH2tOhj3/67TqJux/nnQ+YFzC3NVC8iJM7BQStnrCH7r7nGS197jF98pOLAJqrVQVQzw1V6Yqzr9bd96/QFddfoIaZXMMOentx3uZD9GgCbzc9sko/PPcWPbI2qVw1scnWZWxuTDYMVG5FAFblVnYOlv/pabipYJ3Kw+fDpSaCN6NaYr33nzdBx520v2YvYFAzDlWoZvxwzFmcxzLXL5sAAOMKNwLCJvAKbfCrHr30xPWaMnMM1yuuM076jh58eLOaxk/QlVefSJz4FGW2LFPYwKbVNytednUW+nAST9ZnPn6l7rt3jRrG0OWKCzyXts0N/7x/Jm9vY8BrL2CvdJXaWPYzTy06O1oaVCHcgPO2pLpQQqd/9gi965PvUXpwncJp5lW0CGQFYgO8VxGL+6MLb9Xjq4o4sGuUZQNI0Velvp4uvfvw3XXEe/bQ7OlRxSdPBeh7uySYH4BHYtZVldVLdz+u3/zgQT3xQkJbcOz6q4LIbzsZ0IjxaC7YV9xGwduRY9Vz05YHsHJsSPBz0asBmxaPvnZrklj3QZh8TGNbxrEpZbY3jjZvWKsVK5Z5/djjW+u53vT4EiGeZZNIjHVl2GZanhe2bLy2qK96TUf2Lo9+iYAHPss3W7U8VGobXfiSsYELsPVxxx8L1LY5a1HmtmblYKNFVXOYNWyqqCM6uYbYblLXeU6BiHOfYuGQarhWAb6vKtq1AeSGsho7tU5zd5uhHRbOVO2kFqWJPA+ZOxkHenlLi3XjDudGexC4cuYvw9tiwaLvGezE1XvuZnPn2+YHWyu8SOpezoPubY7Zz98vBcbXiqUx5sES3XLbo3r8wRdFM3Jmlwl117ZVhS/60VPtT76OvO7XTgGngFPAKeAUcAo4BZwCTgGnwD9Zgdf7N84/+e3cyzkFnAJOAaeAU8Ap4BRwCjgF/nsVsD7b7JZz5hBJ+3V1L3tvektXcN3KQS1d0oXraVBr13YokySmFwhXqK3SpkyP6tvGAWyJ1ZzQop3nNmj82CDOSvoUA3nV1gNVgBoWhakMgcp1dV6sJkmeADLiaK2dEdcrrwYT5UN84J3HWLzvjZbSvVq5GfDs7VVmoJ/43z5FsgkNDRQ11JVXb1eOaOSUtmzt1WZAY9+gdeHiiAvhCgau9RHFmkyliKf10ceZxi2Mi5f+R8+d5sGCsknVc8sZObMI32HaWiqU+xv9OPlK9rthKGSPtbjPMK5A69c0AFSJ3y1yvt739kx7HXsPz8UL6AN4lnDnGfwtQn4CAEkDLgU6PSsRrKPduSNh3Ujo5PPiYbM6/rh36MRPv580WdJEiajNFVNezHMYoJVNDWmwt6jmaQfoW58/R1f97DFNmd6mrmyPMharWowDwHv01kXzdP6FJyvd36ulTz6iXXfbUQ0TxhElDYBN5/SbH/5Jv79hBdC3GRg+CLSlJ5Oo1BzvY/A2xJh4ZY+v6WiOTLv+1hfM1QZ6Gdzp3Nqtdx4+V4vPO17xMK/P2PAFY/DQDNiHzl60iY7dASMm8JPXT2y5G303K1pfq8eueUpfP+Merl2Nfn7D59S2O9duC9oXavgZ8b3VCW1+fq0u+vZNemp5WinAj4+OzyzAKoBz24N6FvXKqLPrOhqO2WgwgGSvZf3A+TyILJdRS3Ncb3vLBH34hCPRkrjqIdy+UeA3Y7BE960f16JZsYvmRqyu8+KDwWMaWL1S3b1L6RGdoq1PJ/TVT/1cL20lPpqx/vtffULzFs1RcvMzxIjbLgfGJHMjyO/6B7aqfsoC/eibN+qiH91FBHmzovSV5jPmTCy7FEcCwkrX6Paitl9rRXvVsTUCfo524Vp0uOfk5GBDtpGBzRk5otLD6JEHzOWB2bXRPn3lq8fqgGPfxZDcTDV1RplaotGRPZpLacVtT+u7F/1Fz6ync5rNBOki44M5mRro0qknv00HvmWK2nZsUaCqhQ0bwP0IwpaGuJY4Pdt79cfLrtM1f3iSzRi1GiQSuASMtBZW6321COFXaDMsgDdnh78v8Dh7jAHNMI5fo7BhIKbFYMfj9VqzbrN6etkEUdOi3RfuquNOOEq7LJhBqgDH5I9pkDXo8ksv1c9/dp16WHNKHH9DdUjj49VKMycNmnofZvCGhjW9/lxbY7x17e9vlbXD1gC72Z8ra0olKr1yHcwd7H3Pe267ederHPNs55Wx8l8W0/K7DX8djoEucmx5Nh8UcLlbk20UcBvibgA3GAqoGnAbJxY9wqaWWLQKdz2dxBGuQZj4ZQB8iMjqGhzjc3aYociMRk3YYY7C8UauLa5lg+yBCN3DjBJb87xxWtmIUz7Gkrdxwtse4bHdIuuqt8HDi1zGKU9os+e7Ze0tcA+GbdMP14ge8nUb+7Tshc266dq79OCdSzTYkypMaA7fEBtsOHufxNYXFpf3X7ibU8Ap4BRwCjgFnAJOAaeAU8Ap8C9WwMHbf7HA7uWdAk4Bp4BTwCngFHAKOAWcAqXSYn//hsDU2nj0Cl/dmAOLwM7OO/+se295WHf+tVddPcCsSIOyQNkMPYVUHqpp0jjNXTBLOxKNPHNSXE1RHFthc8blVVdXC8gBpQCh7FYg8tSXr5I/BpwCGHiOKhybFk1cMqcbYK8UA5wQp5wjOzbiUU+jWMSlAs6KXUDb3gFtXLkaBya9lvw+k8wp1ZfRQE9W/X15dQ7mgCg8lhjfLOAgSYFtEnDby+N6E0TcAhJArNug7CsiVV9jCHhxzcMgZeTDKqDSoKV1flY6NssRvZwv4MRAjZmHzeWZtzhgbhbbbMwiZCDRSB9O5GyGcyWGtOLircDb1x2ZgKY0nbE11QV97az/0VuP3leZjUsVBpL5rTMYXfO891AioLop++may67SOWf8ThMnTVbSYpMzxMyWLI54QIcdvKNO/tAB6u3bqlZirydMHuu5oH1A6+SWbv3q0pt0/V3oTyRwkb5XHxG2Ic7RdI5EgHJoZMc/EvRVQGIFkJo29phU1q+GhkH94DsnacFuOCv7iNul69UDgnSfDuGgjI2bSZcs8ay4rJNdq1XT5teG++7ROWfeqaeXRYisbdT3f/p+LTisRaUNjDs1QHGBQOFObV23Rb/79aO6574t6mIs+4nUHSLa1d7fi5DFyRnwM7aGIf0rYq29HlHgLqCqhFN8gO5fXylHlG+t3nv4NB137PsAikTKJjYy3gFLBRy3OD99QXOHloF1EcDor2v2Ng8U+gcYqy8pVhvUX376OOf8gHqDteoJDuj8M96rI49bpKG+lXToxrxrkaWfOMxcGOzrVHziDrr7zyv00Y9foqaxY+GKOM5tE8F2jts2AFjs+Pbc2q81jl4N3o5+zstdzTZ8h2N4zdWJ5kHGSYSY2zTzNT2Q0diGGu04u0rHHP8W7XLgnsp2dClUxHFdX8N8yCg00KNnbnpc373sIa1g00Vtc50GmedDbILYYWKTPv/xQzVpTE5jF04GguL8Zo4UALdhoKE/XKvVdy/T5d/9nZ5e2cNmgmplrC8btzZfVKB/2zqOK7fKcZf3hDBGK79gETHQ6PVXM8erwjFev5q1JKWNmzuIWw/gAD5cnzvrs5o3bwHP2qiCbxVjAac4UL5UquOp41h/Enrk8Wd1+x1/01P336fkxnbl69g4QUR7iGsVISq8hw7jKGA6DAjNDTv1RwNxWz8qvbo2R2xDRNkFTNw4a0wF4NrPK7279pzK+dnPKvHg24u8Hjlm7LUq46Qyb+3PQaB7CHgbDnA9udexXkerwnRgF/kK0CXaGz4NmMXpjss4iqs9RYx0fXO9Zu0yEzfuPDWzScGSFcypy/KrQIlrjptcRXPZsqmGuVT0001umyeK9ncA84frwNmiq22XsPOwddHwbeXjIP7eyQwC123Dhf2sGsjPfLrjSV31q1vpxV6rQPegxscK949ti3x03rGZFYsXO4j7un9/uAc4BZwCTgGngFPAKeAUcAo4Bf4BBRy8/QfEc091CjgFnAJOAaeAU8Ap4BRwCryeAitvPmifybvsfGmwbdo8DE/BobV9uvl3N+i+m55Tfz/huL64kpE69WYHlQsPad6Cmdpjx+m4bWdrXFONxsRxaoX4YJ0P633kcBYAOWX3GEGysRoPVBpU8hVxxwF7yqHEwL+guVyBfXzxAzjSOHULwbRqAAY+IlRLQNrkqpJ66LFds3y1Brr7iSnmI3+gZ9eWTtyuYQ0B5jAi0uFapyS9qgkAaX9/gMjkrHpxww3iGE3Qa5vF7RqKxl4BWN9IV61p92rwtvJzAyzmvrXXs/OORICzwON8PqMwTjQ/51nEIWcuW9MmH7bOR3QiNRSfm8IQJ89IiRvXuEQFgL4RuJzNGSAqKZPu0IePP0innnEiscMrlR/ayuvWeTGuAXKrA/EWekLH6dmHl+nUk76NCzmu6hY0K/R7sb8Rju+QRbO13x7TNHFyiyZMbFC0Iaxc0kBiXH3rt+qqy6/TjX/ZqH4gaR6HqZ/YUxgu0CxKLPPLPaGjYeBIJ6j9zvTKF2uAWl06/QuH611HLFQp2e/FUQfRK2/RtehZ1dzqAZzBri3AaZyDQNQ/XvRbXfqbZdqIyzZChOuPfnCsDjx6N+XXbAL5tAAGGVlVPepq36QnHujSlVc9oU09ye3CWz8W0Mqx2XXeBvk8QybjM8zYBN728vwaLukeC6fqve9u0wGHHsygYHwyDs2v7SsQ4z04oGAVgIrrW6QntBgIs1GhXv54g4oDKWBUOybJpC454wbdfnOPksyLzelN+tRxB+jUr52ofOIlFRinVcyzQhrXITA8OdipSH0rkdZRvfOdX+W1qxRvZPNDFgDGbeSxl3/wj8PbkT3AI9eNiit05Pt6GwxsowLXyAdsKwC9k4DZIUB8DRs8DnvrNH3xi0dp7KRapckvj/iAsGNYDwoplZi/t/3qL7rk6qfVlfarcWyTEmnm69CA3rrvPB3zrl01b1qtanYYy1yqKcPiADpWc12SBd18xV90/VUPK9QwXing7fOr1gFuAaU4Z9ODAG70q8DOyjyqwFuzZdqak2dzSNbirhlzUWB5lszg1Wt7ce0XdNTRh+lbFyzWJGKBfYFVbK5IMZdxteP+LhSSHE09xzTLc+v6bScJ0ePFYoMGtgxo8We/rrsef1j1tXUevE0xhyKAW+96Dfdmj/6Qw7Ss9EYbkK1sdhi5rlRcuAZ4K2vPyM0SFaC73Q0JXmz7iDSB4VSBijb2OgXPDcuGG+v6BaIGgfJehTPw1vabVLFRIc7aFgfS1/B9CP1yQ/3st5lCN24vPcdb2RxT0JydmrX73vO08Ij9FBpbx/uyjjBGAsw3W7/t74Msr20xyeaytbhxQ+2eNiUAr39oGN56GfXb7ubK9fmJr7e5ZzPPV4sOUW1Y16m/3b+UOOXbtfKFrepY1lfYY+a4F08+9oBPvfvr19z7en//ud87BZwCTgGngFPAKeAUcAo4BZwC/zsFHLz93+nmnuUUcAo4BZwCTgGngFPAKeAUeE0Fci98662P3H3TOVNb4rv5482RRx5bprvvW6VEb0GdG+lOrZukfiJjB3EsBmoDdHbGtdNOrdpzz5ma3BJXFOdiDR+9R4iXDQBuI3AZ8ja96MwSINXumGiJyqUH0Ry0os8QuOonwtaLUaYPtQiwzAFzfEGcanRMQu9U6k2oY9UaLX/heXWsyCqRpMMVZyvWLKWH0h68LeBYHcpH6LYsKoOjNpGlxxY3Ze/AII8PKjmUIomXCFseW8SB6oc+WJxo2Dpzt+dafA2lXgveGvww6FJVRYyuARAP3uJ6xWVoUcoWhZu3vk7giQEcO6YEzsw8miYTfehWUlMjILW6ijjocvTyyNjU1x7C1l9JTC2aphPdmj+nUeef+zFN2SmuRPsLXJ8molM5tlpAk49Y2iwQBaB72omL9fhjnaofPx4wTykwzrmxOHX322uG9t97B+28yyzVYGIVnbYGnH3ET+cG6Lz9xXX63U0r1ZGKKQhgDxKVWx0CSqFv0q4R525g6dXgbcWZnON4c4Cu3NAGnXzCPjrllMOBOj3lCFuoTB5bdwjnpr+aGGFrOe3rUaShQSuufkAXnnejnu8LawsORr869NNvH6eD37+PihvWMJwaPUgebMqoa90aLX22Rz/+8UNqx5XtxwVusbx2bGXnLT8DVNkmgsr13eZgNCBLjGsBZ3GJDtahRFotjQG945AFet8xbZowZxbstqSX6NytrqrRxJ0moi3OUqELtCsP6PMbkDcnbRTnLbsLAuE+da1dq/NOv0GPP8571sbUl2/XAbvO1IW/OFNVgXb1b92qRoB1iVhvH/Mglehn3DK7ApP1keO/oWee2QTkbAb3A5U90PUyjPPGyTC8fa3Y5FdEblfiv0fEI1fG3uhxVwGH5efb3cY0yM3ie1kHbIhvau+Qv75a4xpblOzYpD3nx3TBDz6jcW10EQNvA1zXYmM1cyOjLPHrf7z8Nl3yx+fYtBFVfUO9UmkgO+vI4YfurmOO2FOTJ9cq0GRrBnOI9/WHgKZY8rte2qTLL7xJD9/frljTWPkYrGs3b/GAe4iNEhnmnc3B0fOofO2ZX8MnF8TFmWZdCRO5nEoVtPTFrVqw50763Jc+rbe/dT9gfAebPfrg8S9yumyAsHQAf0q5QeZp0OKcx7G4AaLpJjbGWCo0a+mjXfrh+T/X0y+t9jpzi8MOWlt7Ahbfbd3aIyqDR84Vmx+2scHGY5SuWftqLtuRQN1grv3Z1hx7vN1HA/cKkB19rbe3UaHymMpxZADYZlo2Hs2SzFim19kixjHBWjx2DZrFcebWAXTjrPMB1rIUx1ywYyKe3Y7fgqgTibxmzazXwv1mad93760xc9voOyZOm0htW7OCgHwbR54PGmDLIsT3FgfOnblnEfPlIHsrCC8H2tsGIEtjKAF37Xlp5kmQtcnueTqU12xeqfXrMrift+imq2/X5pVbs5GY/+kdZwcXX/t45o7hgev+X4FTwCngFHAKOAWcAk4Bp4BTwCnwT1LAwdt/kpDuZZwCTgGngFPAKeAUcAo4BZwCpdIfAvme/oOCgdSZmfUb9r38mz8L9HUFtb5zQOu7Lc4yrNq6MXyWXtRK+gVDDXG1jW/QzjtN0N67t2nBvAYFir18CD+o+nA9wAqIZq5aLJglYn8hS+WeV6CffeLv5/U85y0fwhfpiTRg6ze7JhGZWXN1En3ri/JBPc7F5IYebViyVquXrtPGTT3a1EmvLRQhQo9mACejRQvnckAroHCQWNoUMGgICNeVyqoboJJK05U6xDng8PJiN6EPBWCJB2u8Gkhzi40gJ//L4fByfOzLr1WJUN7WW1mMeV2t6VQGkAHMQwsDytZD649VadasiZo5sxXo2aPnn31a8RpcwTlig0e540ZGm/794eLiNTcb0dMWtRssDeiMMz6gd30AJyoxvIE88JP3s25fSBNxyEk6VGfqe1+5VL++8inVtbZhtE7gCM2oORrUAW/ZQUcc/hbN23MHLs9moBAAHzDr88dx8qZ087W36pe/X6otCWCuwRxcrgEcxuawtuM0WFYBSnas24tutZ8bvPWHmok93aAD952k8799Cq7MrR68i4QBfVzfAH3KJYaLDydrAFCaH8jp54tv0C03LtNA3Xglm2vU171C3//Ke/Wek/eXb+tG4pXree08Yyqhgb4tuLX7deGFD+iltQOkF8dECq4Ho0PE2TKAhztvtzcIDLCxU8CGUAg4nsxo8sSw3nXozjrw3U1qnTZNyU15LT7lClyKAZ123skat2O9+jd2sHcBoIa33IuiJerXTwyvdQZH6iN66o779d3z7tDqjfV0P0fVk9qoOePG6bJrzqbPNqfudSs1Zvwkal2Jsqb/t8jzkpmEqtsW6NyvXKZf/ep+jW+byFDGeTga3HIaRXQr995u/1ZxotpvK+N0e2N5u4qMmDfGev04J4tANRqXlc4TXw5I+8QpJ+jID56o5oaJeunpB/XYvVfp8MMXALunCzsrx9yvXJQ5yPOHXmzXb3DPXn7LS1xrHLaAzlRiQI31JZ14/Fu178IpGjcD5zUbBGwgpOmrJonXuyb3/v4O/epnj+qllXQY1wB2Ad1V5qpnrKeSvA9z3rqVtxcf7Tk87QS4Z+mEraaftrunXxs3pHTqF07WKad9To1NAMTiesbHFh7cz0NXEn3dTFy7db0y34DF6SH6YGM4R/2DXGM2n6DFo3c8r3O+dr26u/NsZLENEyyjwOEQwDWHzd68pkGb/9uigF+pdMVxa9fWIK2B0Iqz1s7FXqsWrQzO2maJylwzwOstccOd25VXfTXn/qu5q20mex3g3uT10qS9jS5Frq+djPXUhtHNxngUaFwFxK1nbe739Xhrso8J5ifGnd0G3uaCNOteMT+osS1hLVjYpkXv2ENz9pnLpiA2NhAzbkkD1gJs7+ONQy8m2fqm0cg2Bgy3kFfgrXfxTUUc/yVgr5dmYP265vpmrlk/r71mFti/YV1Bt9z8pP54w71a/8yaYm2++NDUYOH83QZ012JvG5C7OQWcAk4Bp4BTwCngFHAKOAWcAv+oAg7e/qMKuuc7BZwCTgGngFPAKeAUcAr81ytQuvuAYGGPQ9/mD7We7gtEF5UK7dp4xxJddPaftHozgBOnWqmaeGRijCmA5MPxgibMrNb8+dO165zZmgtorAokidAEEtJpiw0LWAhgy/AhexWULcBz6PwsmAXPwJh9IM+n8n4gSsl6UA0+EPsajgBcQjit+DmZskTEhtW9ukPLHl2qF59Yqp4NfUASAF8RMAI4yxQ6ca/iyA0QpYyb0Ry3CYBoMpkC2uJipSczYe42PtMPA3jDFoXrjwJt7RxAA5xPARDnMwhksbwGF/7B20jgNbrftQxMfOrL4bTjrdK4MBcsmIubdUcg7qB3HHvvPV/77bc3ICasPvoyTzvldN33txc0c/pkz2lnkGa0A3KkQ2/b4ZtLNYSDFHeoD2DS37VV7z1qF535jeOBWb0qddMjG0APcz0DYQcGEqqbPkP3/Ok+ffm0qwBfLQrFgeDJXlXjoNtjl6k65VNHauqu04heXgE8GgAQWawpMcmppO6+4z795NdPak23X1E6jSM473K4UjNcD3Me263iYrXvR2tjPzN97BwD2LSTvVs1f3aDvn/xaWpuJO6a449XN1pArtJ+GjADaVXX4GIONOuZP92rb//gHrW3A8Nam5TEmdixcb3O++IROubUPeXr3KpCotG7xoG4RUEPAgPD+v6FD+u6mx9XpI6OUhzfBd77deGtuTwZz37GeIlxmEsktc8eE/TOw+Zqt8NaVdfUoqU3vqgzP3ut+gakz579Lh156iFKdm5Utq9XdfTr2j9iDaYy10SGMNcorGt/eqN+9ssncIgTBRzxE/m9VS3EfX//x6do/qLpAOHlqgaGGTQnW5vrU6X+3s2qmzhPf/rtg/ryF36tMS3j0N16hcvO25G3NwpvK+B2pEPz9SLER4JQr/+ZLud8lghsxmoGrY855gCd9Z2zcchah7L1VAe08ok7NXY83cTNdP/mmM+lTjgsWjBftzy8Rj/7yV26/ukeBevjzFtejzE2a3qNjki2o+kAACAASURBVDvuQM3foVljpoz3nJY+H0AfkBmKAcR7U7rmp9fp+j+9pJ5sXAEKWFNsPjCnqr3GEJHJOcZOJVrY9Bk5d0bCWz8QcsPGHg/8fvELx+uET31M6cIKxgebFogTNwyf7ezV0oee0Z9/fZ82re/W24/YW0d/8XjmHesYc3wo0aUYMLIwJP3qwt/rF798jHHWpKoanmvOf65RxJy9rFPW8x16DXhbmT/Wb2s3WwfsZnPLzs+c/OYoHmKjxmhX8fY2ebxZeOsR2xGfvpQ3CFiccTne3YvJZh0313UBoGvwtCZGTzBT37qEDUwXWPutszbA4pdn/WevDZsvgNCkDMTpK955/lgd+va91LZfg8bOnOHBeWYJX5kn/H1im1u8rT6e89bu3qrhranewXg7g+w//G7YMW6OXLAy1wzndo5rZ7H1JA3kmburN23Rrdc+qb/9fpnWLV1usP2BAw+cesERn590+4EH3uMg7itWEPcHp4BTwCngFHAKOAWcAk4Bp8CbU8DB2zenl3u0U8Ap4BRwCjgFnAJOAaeAU2CbAqU/vC+wsa64+7hdZpzvr4sc1NWe0WB/Xr0bl+naH/1NXSuJ640Dw/iQfWt6QOlgThNntmj3t+yqRTsGNXNcAxGZ1YryCX0uSy+pwcKqAHAEYGuxs2bKst5LzEw54i/Bo3yIT0yxpV0aPCUi1TohLS60ALALRojh9PURg1zQphWdeuqhVXryoXa1r6bP1vpfuUdCNcQh06kKAAgCe2Ee9GHmASDEcSbN5UecLSB4MIPrz6Jt6V+0z/KjfJgfNbdrwQCY2av4nfluAznP3eW5b+ndrdzsmF55e2P/9KjAoG1ORgMcdggGHjxXol/twKYgMPudhx+kc87+qmJAK58PiCxoX6mDcxrwgFQ4NEW/vvRmffsbV2rsuBZ+bppZXCruMnOVee7lcl/l3934UTFG5y/gKB4eoyQOwkkTS/rOdz6sWTs2Kd9BjG0ExyldpAEAUIoI1GgzEbMr+3TC0ecqQZdow9gW4CuRxwN9mjt9rE77wvs0HwduPrWK90zg6sVBDLwt5dNa/txyff+nD+jh54Bw5gwEJjXW1AHNiUM1KBoKA5XoLTZYvw20lI+64hT13IWcH+msgJa0xtT7dNH3TtGMHTl+4G04WM3rEH1LlHaOCN0wHaa+XL1+esZP9Nt7erzI7SAwtBc42LVxUN84/d368Fd2l6wDeQAnOKA6WIu2qS7crRN17c9X6XuXXq8ALskC49C0DZkr2zYYGMgfERlcPtDyfwzelnD9pulXjeNcfv+Ru+s9756nlt0ICh/K6+df/4P+eNV6DdA5vNsBLfr2JSepmn7UgZUvqAZ4C/Yt+/v8jDciqLtXd+mS7/5J9zzUo3RkvBfXnE71KJwp6vNffpeOOeVQ5bvby73HOGtpkcYxTQ9rnnlR06QNG/z60LFfUz+R0Y31r+zqrYwLL6r8DThvKw7NCsQd6ch9taWzAgvt+nnR3p4js9y/Wx3L6rOfe4922m2sWmZGiQseJ1+aiGAgdJHrkMeRWQLAhkPEQVfzfTqjZbc9q59efIfu2cCcba4D7uLG5r4H7v73HrUrkK9N8aZ6xi6R7EGLw8bjS/T11ufX6Irv/V73P8Qmj6oGhWoYD1UhDQ4Sb4wLvIoY57S5+4edt2XY6BE/Dz6W0aA3WdXdO4jztlY/vPh72uvA2Yzh5XRSd6E9Tnnc3pseXK3f/PDPvBc9rCkc1LmUjjhxb51y8clK+tez1tThCGeMsjGgf3UPGwku1oOPtis+bhbx6F2cEmsX7xMAxmZw3voA3gFLKaB/e7T51vOvD0ewG7yNAUVTuI0TwOgsbvIIccV2CwNvq2yjjek/HJ1toLTcqW0u1GHGybna5pkyj2Vc2Fpn35ub1hbU4Vt5npbXPR/fB23zDjczcZcf5y1ozEFWduaW/TzPGLXNMdaRa6cSB0wbLA/jxLXxa2u/FxMNRC2ywaOK+TPQz7qXYu5lgLxEJ0+ZPagD376z9jhkL7XOmsbfKTYjOA97R9v4gwvXupS9ddsDunYuw6C3ZN3pzF0269gVNYe6LzDoHS/tyRyrbeDJcG/n2PsZoxP03IvVuunGR3XXjbeqm/70aU0t98fG958+75DdHl+82EHcV5v37udOAaeAU8Ap4BRwCjgFnAJOgddS4I19guI0dAo4BZwCTgGngFPAKeAUcAo4BbYpYNwvu/zC2e3Lnr+6Z82K3drm76gVT2/SL398O25PM7USWxtOq1gX0ibgrI8u2ZltY7VorynaZacQEBCXV7RRGVhSdbxOtfFmqz707lg5cZDV8kF7Aohnpba40KwgMQVwpOuVPFE+ay8AHYa8D9FDcWCuRSOnt8AtiYd9skPP3bdejz6xRUvX4JSqjSraROwlkaQWqRuwqFwDLXztTk8EYGXUj2s1MQRkBELYPxAsAtcftghSczUalLMP/ys3QwB2+/t/SmAqLt94sPU0Vr4v0ZVZJgVv9GZYuOw2Dfk7eSpqDNHnGa9X1xBdtkDaQw6aq/PP/qTqm8zty3vx+j6ihi0W14TNJomFbpugNUv69e7DvwmkG6NQhAhQNAgTY2wwxnO+8TVQOdaRh8fvAlW4znCY5QGmReGMRpcvfvYdes/7pwN/4goSXRoClPuqcMkWUyrU4FTE7XzyURdpw+Yaxcdb9GgEKJjEJQkM/dxJ2uPg2SrSR0tgNXfc1XmuES7Fwc05ffeS5/TL65/z+isjUYB6qlvVgRqNHz8WZ28H8JRj51RDgD3IjTKhsnvQbtu6gy1SmH7YLBCvvj6n008/Woe8Y56ywOcCbD9Kr2kOGBMoWj9qQd1rl+vr33pMDyzbpOoGjseua77Z64g97viZOv3co4BoeeXT/fT8ctXDgK/BvKJjWnXv357XaZ/7lRrirZ7zMecD5jA2I1VEQbMhwAN6gKZtMcQ2LqxTE3d5INegQY7RQPjHjl+kfXdqUdXUBiVXZHTayT/Wsi016sdyWa1O/fDbJ2qPD+7LEG9X0TqQA3GbAtz5T2un1t25Wd/4+g16nv0PKeBrFChflfTT1ZzQYW9bqLO/exJjZinO3c1EhU9CLetzTijUbHHCKQXqF+i4I87Qkqc6gfx0AgP4LFb3FTevGxSYNQz1Rru1K8CvAmC9abCd+OXXnwHlgF0DdwbU4sGSJtbFYNRFff3KD6p2xjiuBxA02KpMls0DbOrwVSUUJd7cV6QfFsfuX/7wrC678lFtHfSrjqhoGzsR9ejod++pvfabp7kL50Eqiwr29ChT0wz0DSsCGHzxzuf1lTNv0NNrBlTVVK0hOp2bY7VqYKyFq4hVj2aAsMPzeJiR2sYCA5hmaM2yYSBSPUPLN25UtDqna37zfe2+2164q28jvt1istmA0J3S3Vfcw/E9pBU9xHC3RIGTIQ0lO/SNc49lbh2sAg7roq1T/oTXzbzywVU6+6yrta4TTYiADrA7IcXmhjBvai7pbbdhHjpaY/txnNSAFGB2sMDxszGll4W6efZUTZw0W53LO7VyxQqgZkYNaNHSUutFBweGtnjQ1ByueTZpoBh623rDmMYdjBW6HB/N2K/i3GxXi/UH2xSy8eFBcYOz3HMWvzxiM0M5utjGSPn4vRV2G+sdBr78PFfpXzaHLtDctLLxGWYC0ATuubRZqr0xk2cTiMHWLT0xlXD87z6jSQsXjtV+R+yiyUSo+9jgkweK+0s1uHhJXKBjOBige5uxEci1Dm8KsolV3tji9Tzz1eez3lxz6g4LbHCXUP+CWEe4TvZ9qWBO9px+89sbdPVVt2jZU0zNQO6ZaWN9x926MbvUO0B3cwo4BZwCTgGngFPAKeAUcAo4Bd6wAm/mE5Q3/KLugU4Bp4BTwCngFHAKOAWcAk6B/1QFOjYsnlFfF70yGIjuecuFVwcf+N1j2sQH+5u38gF+jIjS6lpl+JB+qDig6nriRpuD2n332Vq0zxyNbQJmFfpEWq0aWiYAUYGJAIAAvao+z3UHADAnKB+I57Ipr44wgEPQhwPPh1PMLKiFCO7RJj60B8JZ9204W6/8xoSefmQJLtslev4J3IdJcEq4FvgI5LLnA8vsI/YMoNFgQI745RywpmuAHkuLCeW3Ydyj5qjzcxzmKjP3X8XlaUDqTd9Gu1lHuzBf8wUN3lo8J7gEIFhC31KRLkxOomOgU/vsOU7nL/60ps1pVK57E0AWXxkx0CH6bvPA0JAPVLWVSFxicBOapsP3/xC9vQWgTLMXtWydvQZXDNCZezDkxYj+/c2ghd+P09hiZwFTWZx6//P+hfrcGYd7ALyUGMLtx/N438GuzcoDh8PAsDM+ebX+et9m1bcRVcqxp5JpNY/J6KxTj9Ki9+wFYN7IteSa54EeHEOesdLRldadDyZ05Z8e0Pv+54M68KD9dPftd+o3V/+cXtgwDtUGQHuSMUHXJbDEez5wr3LbBm+5dpl8gNjdHLGrGX3htHfryGP3Vqa7ix5cej1xZ6aA35FALfAzpJuuvk6/uHqVNgH9YrVAaHMd5uqU6OrV0UdP09e/eyzHiwMZ92XMxgZuPygQwK9BGzbldNwx3wSA0tNJLHgOx7MxHj+gzEyu5mr2+mkNsnLzomGxk/uA+YNEgrPtQMcfvb/ee8ROapnIWdVKj/zuWX33gr9ofZI4W+Bq+5q1ev97APW/OkPZLS8qkx5SJFiP/iHiYwFiwaSuvfhWXf7rZ9WNk7lUHSE1GW9tIco1N7d0VJdecZrapueVWL9CNeHJ5Yhw4ogDxO/2Wtz1xAN0+ff+pO8RzdvaWu8dt8XqvmLcWy+p9dAOg/7tRW17sM402hY5axsEtuPqfo2x7wFfoLoPt6W5PqsYYEM9HaplbB2wqEmf/MwHVDsHd3EPoJYoXJsjPhz0pSxjAjd618oO/eLyB3XN9UvVRy/zmAltyiS71YAr/3MfO1z7HDBLLbPG0IrNxoPONO56wG08jot3QH++6mbd+1A3Gu6kyTvO1ebOZbrluj+qPlCnpvp6YC5QFef/y25S+CXj10LUQ0BOP3HV7VuHiDou6EcXn6399t+LPttN9Ob2KYw7PtvRqcvO+7Wu+8Ma5XGUxxqrlAT6We9rW1tE37zgI5q3cKry/d28FvOOaHHbt3Ln7x/QJZfeoRzAukBKwWBvl6erddduc6K/zgLlY/Eo0X1dBHZuXbdZe+xGP/UV39e4iTvj0i7qgXvu0t/+dr9uu+0OrVm9hQjtJmK3wx7QtChj6yE2x7hXH8v/rKq2fDNHMmsVbnOvm5qxZ5s97GZrqW1+8R5l8+oV3cYv//y1Dn2kc3vkRggf7xfh4MK4hkM4kC1/OcK8MlgcCbAucj0zxE5nWAci8ZJ23XuqDn/3Ivpxx8s/nuud72MuN8H60RlHbaTYbR5ijjNa7uL2jrsc42xjzNvo4vVNv9wqjL+9HMvMTLaYb5RgHWbjR89W/eaSm3X99Q9q/ar+vL+YfmpWm064ablefNN/j7gnOAWcAk4Bp4BTwCngFHAKOAX+SxVw8Pa/9MK703YKOAWcAk4Bp4BTwCngFHhzCqy4/ojpY6a2/Dg+a/r+/uiYWN+KdTrvIxdozdMZDdTGVdXQoAwf3KdwYJaIPx7fVg0g2FE7zGrW1On1qokPqTbKh9/5oOK4bi0WuZzDaVCokihbdrkKh6UfMBHEdZZKWkltikcDD2JAnRgg1mI6MV0m1iW05N4VeuSepVq+IiFSRoHHNUDk+nIfq2FZYk4tdjkDJKYeUX2AuGweGMn7ZC2SE8eYF6U5DGhzZv8FBBhY9lI1PeD2MoCqxMFWgMQ2UGUf89vrGKjwnlfW13s87/V3KcrD8ldg2LbHek80PGJAlfP1p4HUUSBIg7r6ujSurVHfOPNwLTp8dw1teoxzxYlscc3YhQs8N5stwVLrlejrBl4Dpsbvqm9+8bv63R/vUctYoBW/r5yO3w7KnGMVN+GIIWHnEAUOpnCrBoJV3EPqWN+uA/efqfO/c7xqxwDY+wcBJUAzomXTg730DuOUbJ2iH33tel32iwfVOh13ZAb9sVHG42l96oR99J5j36Z0/zqc0HHel9hkXHTJ/s1Kh6IeRExlI5gLzflmucBh3Qy8PetLV2nCuLlK4iTN+PvoHQWg4MIOAe8rN4NYBncMPObMJYhdMBxM6UtffI+O/PAiZdvXcQ0YUzi5BxIdqmkcp0x7Thd+45e67R5AYGOdIjVFL/65VAD+DA7pkLe16NxLP4FBb0DJ7k7VcKx++kGtLzmbwI3XNFNf+Ni5uvPWZYz3SbgleW6AjmQO3U8GbCVC2ECod2yAM3zluBN9WjfYowWzJumUow7QgQdMUXBCTrmtG3TxN+/QbX/tV4Jrl8fpmepPakJ9s678+Yc1fucGXJlbiKKm3xm9LPa7RGTymeddrb89Zy7zMUBZ3guwFQW69yUZ375eXfiDk7X/O3dQrn0l797qDdBccVChhqgGevtU17aQjl+/Dj/sEzgbrVPUYnRfCV0tNtm47ciI6or2FahmY7lyzpX58WbhrT0v4G2e8EY/U9HGM45RnKKxgaQOOWSiPv6Fd4q1CLc90eUWGcxYKYUbvXjt9vUp3Xdfn9Z2RHTrA49p/YaNSvd0ac+5TTrxmLdo0UGz1TwFYBelPzXB3DGbPe/V1blOa7C2zn3LhxSr35mNHLY+rNdlP7pAV116C6A/qpq6sLKMMwN43nECbL0eaYv1jgBVmSx9zIlLL/us3vGu/VVMblSJTSfBFqKZWZx+efal+uUvX1KulghuNhH42YgAKfaA/i4LWnGAf0zNzaxauGqDdePYNECMAYvWry75s/5w7VPKBsYoZZHBJdbYN+VqZjXJE20OfM1kk4rzfud9/ePak2jh8Jgx3tpiPa7FYlwrV6/Tb39zi35/7U10hG9Q2/gxnqs2n8ehjds1yPi2SPhc1tZIG+PEGXP+3kYaiwyPRDXE8dt8tC7digPXoo8zzIPKejkS8L/W30SV8WNfK+PM69s1Psw880A/cDVirlyLkWaONRJ7HzSwbQ5unLhprkt/74Ca2awwf2ZMBx+9q+YdOFG10+iHJnK7gAu/5GP+APJ9+Qb0sONmsBOtbuCWMmUvYtti2w3SlyPxKw7xsvPaEiNskbc46xBzs5ht1NNL1ujW257RPXc+pM3PrU1NqAo/dPbXT/jkos/+dMWb+9vXPdop4BRwCjgFnAJOAaeAU8Ap8N+ngIO3/33X3J2xU8Ap4BRwCjgFnAJOAafAm1Bgyx3HTfVle7+aSyU/UCrUx3uSAW3dktGzT7yox1/YpFSwRT18qE8rLf9Lq3Vio3bfZar2XDBdM6eMBwBmcLXywX4ki4vMT/QtH6wHieWkR9E+BPe6Ew3SAEzLUBHAa52EfqCIQRlcs34clpEY8cvCFcf3HQ9t1NolvVryxCY9vWy9EsSIBqINwF4cUGRomnPXYmXhdMR1FjWA2zRB7HIC522BD+iLOHxL5q4iwjaIu88ARNFcnF6UcPmDeb/1R45wy1agbQUmVCJxDVh5jkPgASjN+94gnd3sQ30DFmFgT9DAxnZuo+HWyM5bP65D68KMRVtwdxaVpjf4mGPfrk9/dEfV1QB+Qgm6WDO8ZxjgFCUqeBAHWI3+D3vnASdXXb77Z/rObK9JNr0HQgpJaKF3pEqXIop0EEERAUGJWBBFEBCkgyJdmjTpnST0EBJISC+7m+11ernf98xOsvAPiPfez+de8QyfJdnNzJlz3l+Z5Hzf53kixVXUwBSt1H7wJH28oEknHnexY1XsVZhrzFste4GtTl5wJn++9rDzMfWkfQWQjybJTTUYGoqUqLu1T4NrvPr9lSdqy5mVira2CQG0/KXAzFgP4JLfF5frpadX6fwL7yRXdBBKxRwAvlvVVWEdf/hkffvkg3mPdiAJT84Cb3l91vKDS+vkKx7BuFjQcZMyfS1AvKBWzWvWt46/UuEqrJq5piyZxr4sAAXr5DzgzT8GQvas5STbnEB3/P2z9tVxp++J6nGFo/A24JNm3IMlZfr0lVX6za8e1dJGoA322llsanNMnGymXLGOPm0zs1TX3XEu8Aq7XHJ7g/1ZnzkvzwUseweN1B1XPaDf/fZxrJ1HMMe6sAEPAaxT2DNj6mp20/1K1b6+PrJFQ0DXEnViqdybacGqeGcdv88MjQYmeoZ41D73Y114ySP6cB1gFtVtimtNJ4KKdmb1w1On6eRLDlemYymwDICMQjBYFdK6p5bo0mse0PtNXC+q9yLqnTOFOc0NXn9YXSg/Tztld9TShwF+UYH2meWsWeBi3xxm3ZEdKpSKvuJJOvX4M/X8c2s0YUI9TQD5fGFHnW0+6U4zQf+8/pyKvADVCvPn39hevvSppmjlIlhP1BRwVtwVxD58lU4/d4ZOOe948yYn45Z9hLVrSn3LmpVnkHxl22KlPEZrGtZp2bJP1du8XsOZt5FMA2rVLo2eOpy5ak0d5aj6sSAml9lPw0AQ+J3y1ADY83uNZUh3tSZ1zKGXqmFNijzgMpo9mM8xoJ7lK9v+ZUpjgHcWK91Va9p07Le21W+u+pG8iQaU6h0KVtdQx6geve4fuvvaV5nDNFaUobY1oTAOAJlEL7m+Ic3eaZTOvegocqLZm7otv5c1nOpToiumP/32Xj322GL5WCMpLMY9ZDYPzBQu1H1gY8lnx4L9DPicIu85xhydUBvSN3Ydr+oROX3jhG+j2K91sr89XhSpKPx93notWbZWTzx0q+656yEHZgaAnEkaMYrIic4CMgl/JT+cNUCVDFhmkOL6mVc56jFQLVuArrafmJX8vwvzv+j55kZgGw4tBezVNj+B8U6DhFTC+jMr9pypcgOsOX6YxCUgF8Nun7ELhFOaNKVau+07Wdt/YxpNI+yJvkrmke0Plrdulshm108zhrO30Chg+yTuAz4g9CZ4m98vHYWuA3Tts8A+1yyVup7zwVi5qxNHiKWa/+oqPf3IAnU0LotOGBS5f+b0yt9c9ODyZf+31op7HLcCbgXcCrgVcCvgVsCtgFsBtwJftwq48PbrNqLu9bgVcCvgVsCtgFsBtwJuBdwK/F+pQNOy39eVdnaenu1o/mEEKWfj2gY98fACvfHiMkV7UT1WlKoLm9nOchRP3LguJ5dy6pRx2m7mBE0aU6sqVE6kkuJkivUugNRuevtMuQjk9PCVASx6uLlt3xsTcjIPHdWrSe5CfNeH3SgQg5v+/qIypXtS6vhoMUpfrEyfXa6GRuxUoyHAWkglWMXG+UpDa9PkoCYMPAF1MtEc8a9gKkCsGSdnUA+mAZdZU9OirA2ECpmNBozzsHWjQvZz/1IoKN0Gwk0DEqa8M8BluY7Z/vxGy2Q0pZkxriRgw66pkPH4VQfHgduWYcs5BUOVamls01aTavWDHxyhHXcCevpT6lzVoAf/9rwi5AYfduye8kWSACPQUwVKulyPoljjBitGYbU6QaccfZ7eeXuNhtQNom6mbDVYw7kZ5TYV9IBH4Vr9qNYC1D4OmDGFbHtzVBXFGZ37o/109NEzlTYg4jwH2EF2cBpQnUV5t369V9854QpAeRXK4IB6e9sVDhTp0P3H6oxzj1akFsjRCTw0gmUSOiCLpxgVHHMhne1gnqTU9ckyrZi/VCvXlOqmv/1THRwrQ7axNxdVOIkSOIPFMVC18CjAW7OB9qJaTWEFa7azp526h07+wd5Y0a5iDAA6USC3t4uGgoCeunuervn9PHWHTHULnMoSGmvNAtkqbJN7tcVEn6OirB4WIjMXJTMqT0dZ6icvM4TtckW1Pl3cquMP/TlQj1RWA9khU95myCreBLGsnjZHSktLgINhrW5s1hiUtpeef5RmbTVEpeXAYObOm3e8ql/f9LLWAxXDwHihBjRI24Gl9PRJQd3+90s4vRXKxNIqKq5zlsqjf3xed/1jrhqwes6hNjRLcgyV1W2q26KwWpsatPPsMfrdVaepvBLwuAEFMXbipONyDdQIG+he5kPpsG11/2136qfnP6ahw1CGOop0mg/I2M2zWr8J0p2HA3M/19hQGIeBSvKvOtc/M/dsRjBO/pwpGskGRgWcQBmeAohFUvVq7lygc3+8o84471iykxNKxRlvrteTbXaU5p4ioKeGK+NH3W+CSNa7qei9vl71rH1X6dgGVVQxduw1CQB+EOia6OuSr5o9x2zbyUv2c23plmVqWLZa7y3o1J9vmw8ER8nPmqxkPsdQ7Nte1gP0DZWYrbjU3dWr0UPr9NcH/qBQbi3nH8WNgHMAjn/yxlu66Oxb1LomopLBqGfJA3fSmpN+AG6nKipLtO+Bk3Xi97+hcAQQ2sU+BngPRfzqWt+uKy+9Uy+8uFYZxi1Hg4qd5cBmksJ6LTSUFMZoE/jE1pmGg0wQu2zOfRBZ4vUVvdrrgC30ze+fzcEYW8sOxv44hxV1NkWedXCw+jq7dOZ3T9O8+ctUXT2ca7aU2ZQamtYrBdi3+Rfm+mq5zghzLdYXxYa+S6XUxN67oDjfaKXd72Lw7wLczc2jjJPBbPu1zUUDuIBhxtScGyLsSZgroJKnUSEMvGXuBExAy/iZo0E25lecHO4AebcTxpZor73HaNY39lPd+AlkDPN5BDTnRU4utId1bFbI9lr7XAkFUeU6jQwDPyBsDzWAm7dYNhAeS5UJp2zOz55HpjFrbMW6Jj1473N67K/P43/f2VUdCFxXFE5e/1SLmv531or7GrcCbgXcCrgVcCvgVsCtgFsBtwJf5wq48PbrPLrutbkVcCvgVsCtgFsBtwJuBdwK/NsVaF9+QXmgZNhxxRXFl/UsWl79/J0Pk/UZ1mvvr9C8T1EspgG3KEH7yBeMh7s1bFyZpk+u16wpEzV2RJ3qa8Lc2o6ph5zJsuJi+eLcYEc5l0Xx6g0DvbwJbqADDU38aTfcATRmbWnKV+O4FrJomZyIwLjndjUlNAAAIABJREFUjeFx3KumuSs096kP9cm7zVqzIY6lLMcEtgW5OR+xG+bRHpRl5cBKU9em+ZWb5wC0VAKllQFhcm8tP9NnikPe04GsZptsgZJ28x/FrVmAgngcF2FTi5qTcD7fMX+b3tRUBu4y/Va9Zs+bVxzmlbem4DXrULPWNFhheY+mBDP1YtpRXw74p8e/+FeIvaePczCFmxeI1gOItIzH0763tw4/dIbKSzcAvSN69NbXdPsN81WG5e8PL/2WtjtgqrLr+TMTZqLaFNawsVy1iuu219yn56LA/BWvLeHYJWYoyrsAX6l7jvEd+DC4YucddMB5WO19nVgWA5yigG/UZyedPFUXnnaAQuQEO+GuQOYMdsNWsFgKxXRgsH54xp+0YGGXBg3DgjjRjeLNp712Gqozf3iEBo0HYja3OpbZzCJUckC3YoA0akh5e5RA9frug5/qyZvf1QpfkbpQ0nUY0/eTCwuMCyZ5Lqq7ZLBnwGn320078BYgByzJJrt18km7Aoz3Q8m7nJxLFNJxUy8C34pieuz2ubrp2o/VXkRaZbjcsRKGpgHvatTZ1KkhtTH98Y+na6sdRynaSKZvtFcRbKq9wRJyVstQhgOLigDSR12mV1/5RCPHDVdfotMB96YG3KjSttFnvgQBfut6yM9lVl103Awdcfh4xoZc1+JadSxs0r2Xv6a/v7dQ7WV1CgQB2kBFP8CNPgRlkj269Y6zNGv7KuyyV6u4bJiaPl6lX/7qcS1c2gV0wqIacOQDzAVQq2agV1lySnvaelVanNXlv/medjpwCvbRq7CbZn6iIMVLl9WXVIoa+0KD1BP16vD9rwC+r9fgwVXOdVhzgkFBUy3bUso4gCyfbbu5x/8pvGWmY4vthyujGrf5b+sAuNiD7XnYW0VGa1LnXbiPtttlKkriKNmrIQdW5wLtqIdpMggXUfdyrh+gi8Wv1wtUt7GgGcSb4Yv/0g2tWGHzs6GoTNkjcpm40pX8ieXWst/EVm7Qsnkfad4bK8hhXq91iXKODdTFDt4fY/RMgc2e0kP+sJ/3SwD2+nq69dtfHKeDjt5FfQ0LaSgplbdqmDrJqH78yhf0t4dfUVemgn0CxbRpzT0ARsB5MfvV4PoynfC9PbTP4dMA882ogYGkOAgEykrU9NEqXfObe9XaWqoeNs0l65ep2E+Wt53DABhaAOqOpbBtrQPmn+0nfghzH2smjdp3ZGlY44Z7dfwZ+2jGXjuzDZvFfAfXZM0QbMwo+XtZgw9c9xIZuK+rpSOlYq5lfecGxWjGOf2sUzVo8Naa++ZreuWll9SwtonrymkQjSGDaeYxdWuqf95szEi2/Q9l9EbQvHE/LOyw/95HlVnUWxOOaVwN3ObzaR1Cy1qx3/Fz1Ld+xpQBpsmHzwpq6mes0uxFAZoiiEimEanNsRofWRYgD3eMvvGdHTVku7EKkA+coVZe1l/O04wpA41HvMZnlso4GORtku09CxbK/Tbj/fm46H8dy2+PqcOZy1ksmL3sLfIM19x3VpGl/JZeePR1da1q7hxb5rl0QvHkv/5x1Qds2u7DrYBbAbcCbgXcCrgVcCvgVsCtgFsBq4ALb9154FbArYBbAbcCbgXcCrgVcCvgVsBuQT8gX8/o47YPbjXz6WAwTCxiQJ/+c74uPfcWVJMRpUJVag9hj4vCMgW0GrPFCE2bMkTjRlVoy9F+lYSBs+TLBqGfEaxjvWZdDPxRFHWlQToAkVmNmtLSrGkhg86N7zRKMMsT9NuNduxDHUFViExH4NuGBav04tPv6v35DWRyAknJ8TT73nAlGZgJ1HIRoJ/lTgIa4y3ACTIwoymgrEEms2O2v+2blSag2RSZ/N/5URYAZaA10Q9gzdLYbJIt1NNuwZvtcRrQYTffDaLa6+x0/SFUWwBiU5wlgUkGlUz358ci12yTPbxxGoWlA7e4fsvatefj8stBAWBOVqbjE+z8aughf/P/sw87vs/yKR2bzhLATTf5weP14x/trS228KioPKcPH1+tq698SZ8sYzzI5/z293bVOT87AcvVDViErlMIkAUWl4pHylcyjusp18H7HKW1S3s0rHY4NbLzAt6ivs2hYi087L0NdnkBIxkvkIIxjCbaNW3Gljr1eyfpk8XzUNiu1VG7banKwYOw8DVVLvXCNtmHgjZNXTK855yf3KE/3zFPxUAQc7PNMjbTJ4d12WXf0azdxirdBjRh3HxYmCZQYPsB/KEwwDGe0JO3PqNH7l6ixpXlaq3oAaxyjDAgETDuIPaMKXYB4z6Acf/DQJbNA6ec2MOmscPNpXpR3u6lU87ZT70bPgZLGfgdKpUbFI/rtUff16030hSwARVqsWUwk3sJ0AyoGqtdMppLuzTnsuO0+8ETFWtqUYLM1dIy7FVZDznsvxNZYO7gCbrht3/XnDmPacsp47GQhb94YsBHFJkcy9xdTambTnpRIkbV2tOmmdtM0B1XnqlIyVp5Sm2dDNb7d/xTv/n9W1qFvbJ/ULWjOI13dTtLxh8qUcf6Fp18+o465+L9qcF6pJ5FevVvb+mq2+ertSuj4ppBgHrUpFwzmm/gIc0MAN9MHBDIOX3vpNk645JvEfqMarIRO18snCFY2BGz9mqwPgem147bSldd9KhuvvUfqhmEjTXNDWlsuwM0JmQsm5p1kTUY5SyrTf+U9prUsP9hc8ee4CjpC2PjTHdHBvs/5nr+B/lj2WuYefyGvQRra7NLN+VsgEaFnt4eoGVOBx4yXaf+YF+VVaP27ujlObbXAJSt2YP5kemjkaOkiuYPLJGzUeoPgPMB4shsTSf64NXMoV4aRDJYI5fQ3NFDbjOKXVoVtH7pWi16Fzv4V5do+eJeVONlaobnd1iWN+skEGRdo5a192NkbVfg+H4aG7o1cVylbrzy25x6t8JlOALQqOIJVGjNkuW67oKn9fbSlYqhXPWxh3ksR9rmRQg7cizL60eEdO75h2vrXUdjz92MxTo2vsx5s/5tomnmpmseQ4k7St3khb/4+osqxx47X1LLIc7LoTcHbzeuaX5TxFj2ss77UGTXsl4njy3W+Zcdr5FbT6DJgXXDOGd81Mfqhdp+3kPP6beXPK6eFI0K2CrHyZtu62zWDy8+XKecfQF7+AjHpaC9o1lvvfm2fvubq/X+h58oSCPM0CGVqq0tBoxi+00zRxH7o8HcMB05GVO/8sIkv9q4OyDc2ZfzDS5f9QaNrSubU/ZaA7bGUb2WecvPUtTUcUOgyLblZpkXNl1tXZQzliWllhNOhi3nZjA/ZRnRfCa0ozQuKpe23XmITjj1aA2dNpFjoIT29DrzPuAr57wdFM7nHLbtdrYDAa7z4eXgZL5wnPDQ8GDXZWNEk4vXxzxL0WgRqNV61PSvktf+7N9f1fyn3+PDN5s4/aR9928bFnt1zpyXN/nBf8GKcX/sVsCtgFsBtwJuBdwKuBVwK+BW4Otega/6b4Ovex3c63Mr4FbArYBbAbcCbgXcCrgV+C+uwKfPHbx1b1PzbVvUDJoa3OcQX8OCxXry3me0YP4qNTaixgrWqjnKjf0yr4aOGKwZWCPP2macRg0nAxKAVoLdrB/KZJmeXrMLNuWmA0gNpgHoDHKihAugYnKkrai0jOilLJjTbmoDKbzYW3KnX/GeTnUtX683X1ig999qUlMjN76xCw2U16BcRLMb6wY0gD0DYfXxRy2xuFpQ3mZV5Nz4NyBoD0f9auC2X4lWyB81e2MDuY4q0pS39px+FZs9x7k1b7mNQAhT5/qBM37ONRnHQhNkE/ChXAXcWW5uL3mwUWxbs34shdtbUTwCulDT2ZcP1WPYLE5N+dV/g99j/qoc14BBXnX6Bf8cMR4B4PabVXFHGjBerGOO3hal5ijVj+pSBjXlDXPm69HH18lbV6c21J6TgDF/uOZCMoeDgNFPsQUGzmI/rcgQsh8rAVpjdMtNd+h3l9ytIeWDnWOn/Xl4i8Zv4+y3upja0lTDSQBFR2ebpkweoTm/+JGmboeyN9Os3pZVKurrQIGNYpdx7uvCbhgg40fZlmSelI6ern8+/rEuvfIfjDk5rMDzENnHowd7dMIxO5GHPMTIi5LYrKoU1TVcP1RaLU9DQg9d/6iee/YTfdoOVInU8wfdDqSyccxnaebhofMYYN3rjF1/Xm8aUpN2bJN7ddYZ++qksw9Qb8NSzgNwlqzA7jjGmKe14JXFwNvXtOATzqUSKBfo5jXAzDRq4V6AYHoDqt199N0zZmFli0IYAIsBLdAzSEZqxMn5DdUO1dJFHfrGNy5SOWrY8hJsfuOr0d3VUr8+xRjHULievGKvOtvWa/TwiM7//pHa65CZ6utYRD5xieIrE7r3qnt007wumxbYeZvaz2lzcFTiHqx9k41xbbF1ia6540TVjvFo9esf657fvKHnFwAli2gcYP0ksBq2/GYEyg7EMkDmz5Wqt6tZk7cK6rdXnqohIwGZnSiPmb/OdGTcvMWAaDJjw5WVeu/pBp39g99zErUWN8s6jqNYpGmDcc6gZN3cA6Y6YP4MVH3mVZWbVKL9vstfsNc6zwaA+TIAZ8YizZinUFkbrPdDPKeMKdOBh26j/b45A/jMXtCJLThrzayubRJ99MoHevax1xjbrGZuu5XGT56ioqE0lpQXy8/+kcsB1nNY4gJQc3EAXmIDAknGHVeAV/7yhh6483Wt72HuF9WqsyPB/MYum4aUHI0U1t/AjOD1uAkwlxMo0cPsi32xpOKpDp11+kE69sBRypVjj107GKU8kBjC+P7j8/Wr379K7jaZ4OyNcZpLvEBfPwcM8r3lgFcPiemyy0/R2On1ymExbla7iUAxaziilvc/1e9+/Te9yRxLeoqB8qxvlKIDs7E3LYfP5nQPLLOXuZChCSBKE8WwkiLN2LJMZ11whGrHk3cbZ69IsF9GrGGDTFgaZ1594BXdcuubWtGKYrxiuJYuXqxvHzlRv7j+Iho/aCqoGoo9tJkQA5qZ69G+iBZ9+omumHO9nnvueQBuSPW11Yr19DGGrFngZ9iDGpnGipSjRDVwy4g7PTaFnXDTfug02dif5Z/yPx4DlcX5rYA9wsmapQ+DtVldU6O1a8hD7+1VmH3KrOxzjImf5hLrKSpir/KxB9jvQ+xPXc5+TENAH+OE4r220kd2+2B98+jdNXbX6diLs8bY07EI4B1Q3dtnA6p1g92O9budqGORnEfRZuXcv0l95tyzzCdHuctXNlWkdavbteijlbr9znu06IW12RH1pR/tv8+up557/WPzv2CZuD92K+BWwK2AWwG3Am4F3Aq4FXAr8F9RARfe/lcMs3uRbgXcCrgVcCvgVsCtgFsBtwKbq0Cu+fpxXV0N177+8BO7ty1pKpo4fILeW9mp+fOWobIC2oZLUCkGlSzqAzBENG3rkdpm+hTHHtmfi+XVttz4jliWraN07VeCcWPb1KsOqPVbbiAqxBTqtSiwFhBiN7sDRZaVinoJVRykRniQavl7i/TmK/O0bCFglAzJGADOT4aqF0VujJvecRRSwVCpkyPbhuouig1uH3DLzD4jwSKYGkAKwGdZi/YoQKOB9qKFOtit+qwpcgfa2/ZD3CyqVINFltVr9phorvi9wWG/2rozimIL2hdHrclt+oryCgcU1NaS+wgUNCacAIY0NTWrubkDeBBTJTChFABroCkHeHFEi18AJQrnZ9mNvmCE43Ro+tRxOv64bbTr7BJV1Ue19Ln1+tnFT6grVsnYoEJOk68JzLr0klO054ETUDuvQxqMZDBUAfyjxqiVPaXD1dvp07EHna6VSzsAjeRaUvo0wC+vCN70cOCtA7BRnQEoZ88YoxNPOFBTdubYxQBflIbqQO1MDazeHjJFnSxIwGEnCsmSIWOBZVPV3QMg4U28WIY69sjZBvU1LSKzNgFg4dx4nyzA21MCBCmuVGypV6cc/3stWxNV+aghauG6ygDjfupmSrr8exVUmjbA+XMuAGez+XW+z5B5i9dwEZDt3HMO1GHf2VmplvVAeBSz1D0TQp0KbHn18Xm649Y39OmGMqCbqaejqFSZTUnqhfI8m27WoUdur++fu6fCKGHxv3bUo+kE9SktxW4YWBphPuZG6qzv/kIvPrNYY8eQDepvB4iZ9TaQzwBppsR0wszLduD1jjr7h0equWkB84Il5qvW2rltuuWqx/QsCuAwc8XJGGaSZPmyazORoherV3+4Vdf/6RRtveeW+hgb3mt/9YTebw2qlPzpPhS0CA4dSGWMyTlPgFmI2nW1d6IcT+pnPz9G+5+4E4BqnWPvbbWwdWrNDIFIsVrIx42vHYPV9KVqjzLbWd9QSMYvwroD9uc2KZ0H5pZaL0bhMTAbeuNaG2Dxu7l9qKAetXNx8mvTQDT2DYO3fk+ZEraGSr064rAZ2nvvKRo9CVvkBHOPPcXgp5fs7UxvsW773T166O63nZ8FyIv1R4o0pIrjsYKnzhirb512MJmz1AW74wywNwjU85QkFG3r1l1XvqhH7luoHl8Zuc0cDzjrWF2jyrU1UgLwjMVsvhcxH7FkZ22Eg9Xq7OxUfX0JqvijNaikVaOnD1cAy2Rb3z5A4Yv3PKdr/7xAzd2sR+oZLilVPMF8Z2xM8Z/EhnnYGAHWz9SorQYp29XCdQHKi6p577A2vLcMhf19ev2jLgAiVvE0nGQd1eqmuT+wpgOziAf+3BTyGdaondjEQeXac8exOvKM/VAX0+RAE0oWW2yfqZcB9MmGFuDtq7r9no+1up35h014T9taPfrwHMA0udoodIeMZZ5jJezxALhTbCS+StZXjWOPvmThBzr/3J+rqzOliO3XsZRiKOoT5OqGzL6YPctpTeA6soDcAEprDpBvWDCVvom07Rn0vQSB3QPn0ab9sb8Bp/8HA/d6g7W2F7S2tjoNRbYmbP9IUnenUYXxDAKRQ+Ta2lyx5hyfgWsDuyiNg7gupGhCSWD9X8LPd5o9Ugcft69G7TCa/Q9bbsBrEmvpoANuDcbmNyKPE5huY2O/ftaKvn+0+COyh+0ieVijhblA2LlHoym9+95K/fbim7X6vcZEiTfw2uxtS79/zUutSza3ZtyfuRVwK+BWwK2AWwG3Am4F3Aq4Ffi6V8CFt1/3EXavz62AWwG3Am4F3Aq4FXAr4Fbgf1Rg9YcXVlZX1V/sLfaf3LRoWfntc25R02pyCrl7HwOI5ABuXQDI4mqgTXVak7cZqh12nojdblhVQJEKgJAXpWMSmBrwRoAseZWowdOc+bzyc7OqRH8LQATCoDLzeoCrpYAR8iUT2Rg3yFH/AdMSrQmtW9ykt1/+UB++uwarW1Rn6Qpu5AOUsNs09WEKGhUD1vSS4xnjxnd3Xwz1l4E/sk254+8jHzTATXCz5jSF5kbA12/TWlDfWiEK9qKmwDXrTQeO9StxCzmeZnUcsAxegLDZJyc4Jw9K3+YN2IAC3KZNnaBtt9tKEycM0dTJE1RbU68wObxeoI4XRWOa8zQx6srVG3T7bffrxSeeNXNO1VWXo9wFlpllMfUzUXDOUWvlQfOmh+WlelH1WUZvTjvvNFannby9Jk+w79t199Xv6557FyhcPVxxAGE0lVV7a4/22H1L/fHPpzE2jQCZHiAS+a4oA31lQVTKJSot3xI74sd1yQXXYkUbVmUltAZlqMFaexTqZN87vzeKgtJ58tBy7ThzpHa0OTClTsHB2LaSf5vBBjiJFa15XQdR9RGHqTTW2uFBI6CI5SAzS/dEZZfp4DmW2NmhLJAi3tKnEErsYCnFZC5ksSY1a2GPd5Qe+csruu7Wx2DDjAvwLRzvc5RzBeX0xkxPp2j5ihWAoY1fEuWsFwBjCueK0owu/MmR2nn/LVGurlEQQJz1x5TKdasI4PzeS0v05xue1wcNAB0gXThs+ZRALqyGTe3aA0jbanqtrv79yeR51ijRvkGh8hIlu1EDY4GbLWeOYJHrC43TOy+v1YnHzAGKY9mLbbLNXyY5zwNwqVgNqAB322mMfvnrE1U3Oqfe2BqUi1hbNwZ1x59e0rPPrFBXGADGXI6b+pc11keOsM3NolCE8cyRI92kM0/YSd89dn89dPPdevzxRVqJPXOYbFQHuAOsUv2NC8VkQnejegwyJyFNNEPEtPX0Qbr8qlM1eCTzzyy5AdIeg9K8JtnVqdeff1FPP5XWwk9a1Al19peaUrQPq1evykrKqTPzpD8I2smN7n84zKr/8X8Cbx21PONiUDbHOGVoKkgYRGZiTZ08VIceOkU77zYJy2Rqg6IyBGi1TFxfTUS9TUldduFf9OpLa5mLjDNNIt1YKJexLhN9NGLwvKuu/552PGQr5VobOVuDeFUA0WaE/DnddvmL+usd7/KjesCpqSipD9fqB+B6aLgw6GiwMQVY9pLFnTJVMzbASXKQd6Gp4ZADttfEiZWqGVuuLpo2SqurlKb+991wv+6+fx17JHsV5xRiTqexnrdGAKdpgreaMq1CPyOTuKYexTUq6SzNAd7qYQ6Eb3p/mW684Qk9/3YTPS6ofs3GfUCzxcB9YyBQH/h7x14ZIMw2BiLNaHJ9hb550Eztd+p+AGbmcpJ6kx+e9HQDjH3qWtKgR297Qn97FJjvL1Nja7sO2muCLr/hfDWufkPDJo1j3wdOAnxz7HcelbJPsg+zhnPRNrWsjOq8H16tJWva1Rdlr07mNGrUaLVhUd3U1KQa1kiEeY7hPeNAtjFj7qFZJc21md29kzlu8wlQHSCTeOM8628CGPh9Yf1v3LP694Mgn0X2KOztzu+thQIXCCdH2ez6bZ0Bbg3g0rtAbe1zJMK18auZH2OtnORzJ97eq6pan8ZPrNDRp+ytMduOV6DCrt2aXqzBh33Zor/ZEwaqb/MQd1MTkX1vNuDOxmVTjDPKGz/b8+z3fuqT1ptvfKJbr7tfa99b01OZDdw+fmj1r+9Yhm+7+3Ar4FbArYBbAbcCbgXcCrgVcCvwX1QBF97+Fw22e6luBdwKuBVwK+BWwK2AW4H/9go0PH5qpGbriUfkysOXe4uC9X5fhZY+O09XnPMHRXNl6q6oUweKRQFWqyqD2m6bsdpi0mCNHVej4cNrgIId2E5mVIJtrAcYYcDNVLNZMgEd+8v+v11neI594zPFEzelM8BK5JrYx3JDPMIN7zBKo6VprXpnlV599V198D72vzmUcMFKJ98y7Wvnnjj2s9xsTwAm4Y9AEmAMECpuytp+S9kcyqUCwfObGu0zAHTzoz0Q/hmb/DwANNAR4iZ8JmY5nzBKAFo3OaRJwNUBB+6hb596DLbRk1Edk4+qNm7Go0J1oJbBLOC1czverESx59UoGE2J3n7tdSDiBVr+6XKVktNbT1ZsG6qwCGpcs0B1rG4Bb5uAi9nlAo2TpiRO6bAjpgJvZ2pwTUYbPlmuX/zsTS1Y3KVQDYCInFbQA/bWPRo+rFR/uuZ4TdoWANXRANSuAFwBRyow+AQ0BcODgSkVuuCcOXrqyXc0pK4CRSYq1Ywphs1OlGu2HFogmikzUxlUsygQh8IkhpEFOWxoRENHl2v27turbuxIVIQG2rAaNvUyMrkcdreeMo7D+xHoCUhFwWwiOyClD29d0nqxvLa8SWBk8wbH1thRdyIZTQMnM0CTYN043XTzo/rDdQ+RCTsCg9J2Rzm30fb6C5S3Nm72vDjj5U2Xczzsfot69KvLTtAOe41XEvYRDJK5GemhrlHyU4v15mPv6La73tCi1rDDqYNBm7e0C5jyE+VtPNqlipqALv7l/tp7/z2V7QP6AaesoSCJIjBQYdeMzWzRcPU0luvIgy9WJ9MhAAiDwnJM1JvUNI0aMdPXqR23H6MfnXOQhgyKKzTIFOdpLZm/BoD8nN76ENpfVMk58N7WsGD5rZxT3vqbec706mpr1raTBmmHrcZgt9qkee+tUjvKb7P9Dpq9NxXOsD7MstxjamUU6hRcIW8RQuy0KhnDHXYdqdEoVePt3agKI1gsAz/t4vnV5ucrq1BUkwebLeI8An0qKwPwArL7euy4rN+Cwh7l6MbHgH9VF2zL/529tgAgHetrDutn7iiQdITOZn9d5E9p9x0n6cBvTtasXaaRf8zc7I4C3ko4beZWDfazby/RnEse0gcfMu4V1QowN7u7eznnAKrPmIoCMV37p7O1837jlGlfwzVZdjLr07cW6+SQHrvpNV1/7QtqINO2pLaS82D3YV6bBXwRgM+aVUxZmWO/Q8NJjVgnOAr4s3065rDttdsuWzo54GFskw3CedgjE3RwPPv3F3XdDQvUk0wrUlVKYwo7Io0hnBjHymE3HNXsnYfpt1f9gDxllM097Y76OBFhLjCmDW8v1u23v6DngLdJxjHkhOUy7wY4Bmyu1oU/LzSzWFZ0DzC7sjSg3aeP0cH7z9SUA6c4zRO5KPCxCAUqdTWZd8tHzbr9mgf15JtkJtM40N7Vpj9c+l3tscswJWnGKRlczxordaCjAdcc1xNkvuRwWnjrrr/rrr/M14crM2olSzc8CLvuy3+lnXfeGyeCBM0sd+rxR57RquUrVYYtdRE517UVIcdC3/LCI6Ul7Pk29tSXteM4FX+FyVRQb9tTbf8q7KUD4XbG8nCdfHPjwrbn2CeM7U+WZ8s6MKW1NRCwAs3qPUjGsR03zpzw4BoR5oU+6rX7PqO096Hba/isicwzU9ha7rpZu9OAYipigHbOPhPzR3c+ljadh6nXDdbaZ5edJ7/al2F1W1N8jqRQP69e1Ul0wVw9eMtrind0Ne02a8tLZm691X0nXHkX3TLuw62AWwG3Am4F3Aq4FXAr4FbArcDXvwJf5d8BX/8quFfoVsCtgFsBtwJuBdwKuBVwK/C1rkBuzhzvkonvzfCE/TdO2HnbmblwqaLdOSXWdOqvV9+lF99colg4ohg2vX3FaW0/fbxmTqzVrC2GYztapprqagfaxFH+mUizBGBkCqIcMMc4RM4cFLYiAAAgAElEQVQLpDIxkcEOyzJ0fgUGADDSgDmPF5WtQVtsZhNr16tp7Wosa5u08IN16sISNQ1IKausI2uyGPhl9AubXZSQHUCX7hjK0ATWzX3cUueGvtkuZ0JAQ4CKk3Fq9qTmZvsVwK0N8pfBW4NHlldbhNVnB/GYUawzqZKmTh+ps3/0Le28+2RusaM6BcplU40oLqPY4/YoBiD1cQ0Yy3LeqMhMpWcgMzQMzkLWpgapYV2D5vz0Ej33z3mqqynHfRP7VNTNOctApFaftzu1TMgo4MrUf985caZO/O4UlZeGtPCJebr08vlqi2IBzPepDHATGNqORSkppzrnjO114k8ORegKlEoUASqAbwFUyiVljF0I5eh0vfPWhzrqm+eoFPtSy9O1azSlmtlNW03NajRtkInk1oApG1HXerFhjmDNHCYjtH5YnWbOGKV99tsJFWkVrL+H6zVFMZAwsB63ZsYfy21TiyJe4wsw2xNVw9qYVq5s16gR4zSO1yd71gGUUckmeC1KODySpcpBzLNy/eD0K/TcU59oNBmtBmMSBlr684ttHB1N24B/zVn9DD6bDSkzVF0draqpyuh3v/ueps8arHhrB7VENesnp7YIi+R4QE/e8az+et98LU/XAOyZdmSnGoiCIfF9uTP+ca7t9B/O1FnnnYml7RKgFSpiy0pGYexIt7GDzfVmtfi9dl3y8/u0vp1sTxTWtDigRkT9HEAt3plRBGXiiMFYj4+rVFUwhb0ygB0YtGDxGr3y1irspgE+ZLMaLEpZviy/BovDTvZwNE6+qik2O4GR5DuXoH6PAF4tMriTjF0fxw4CYIsM8hqUAkalLBuYa8kgtwwwv0Ks31S8E0CUVCnWrUjY83bU1DUEaC5irVo9O7DRTWENnACKVtV5tdMOM5Rgbr23YKl6yJd2YOBGtWB+23SaIPofAyHa5zfVgWrQgX9mx7Q/s/nHZbP+qK03icoVeMZ5ThxTpb1R3O62xxSNmDVB2Z5GYmtRdjOv0hkUuNUBfXDXfP3uqqe1fB3rsJLxDWcc+/JAoBIVfA/NKD5ddd3ZmrHTYNT+q5krPCdWi+K0jTf0auFLy3T9H/6p1xa3qLJ+aN422ZT7zP8AtTOg51wmqvqkN00DCQrRtF81NKScdNxsbb/dOA2fPI5zbgTdGryzeZ/U/Fc+1LU3fKAVaxtVPqgGS2zbrLwA4SB7iU/NLc3afvYQXXHtj1RKvnMWeGsYPlleZmbtavtole6++1U9+cYq9QIRze43x16zOYWzsyQKzQ39e3HeTthUpWEgbKu2GlOrQ3bdWvvtP10lE1HLcy1ejpthrgSs0QLg+u4/F+uGPz+uRY3sQVgJFxd79Pzj16m74R3VTRntNCRYbcw1wOZagLlptuiJzga9cNOruvnmt9TrH6IV3U369TXf1ZFHHuQASq+/nufVqaczpj9ff6ueffYZrd+wkkaZqKrKKhwbaYPapsI1cu/MJbJpN4dvv2guFWqwOftoy3c2a3F7H1tXCVTBZtTtjKtlS1v+M/CUTxfmed5yPMD7B0M8I1mkXnKQy9koejvYS8gK32+/CTr8+G+qhjgBiwGwPVPkhHtDeUX4psfA35vJv31v12XQ1vYsm2Y5xbI0SCWxeqZxwZo/YvGgXn9ruZ5+5H09dtdzGhSJfTh+cN2pYw/a8PacOdbO4T7cCrgVcCvgVsCtgFsBtwJuBdwKfH0r4MLbr+/YulfmVsCtgFsBtwJuBdwKuBVwK2C3iXM3RTrfePu+5uYVB9UN4qYy2Y2vP/mxXrl3oZpXcMO6Iqx14SIV1dRqZN1IDdvNo12mTtQoFJSDsU1NY1HsL6614E6OhpUpN6dz5HzGyQZNo04LA1FDqLMcG0ieY1mtdtPdVJAGMeXrQsnI67BlbV7epHdeWqyVi9q0phlDXQBwKSDYnDEzWFaa9aaJdruAln2KqisbB1gAJXMAPJReRQY6/XEyF3kenM9gLuIoRz2Y5vVf5fFZeGtwxmwrUSxahiVKMLvnHgNgNLUnAaxlOuaYQ3TWOQerZlAHeGKe/I318mPFqrApq6BnHqBXFhWaqdcAhqlMp4rKyUwE2uWwE/X7sWYtmoYCdQiZvyn97IfnkR35MlbL3Kh3LEcN4BoI2WSx6dQSIt3L8yvIpj377N11wL6VDvB968H5uuyaueo2y9cwVqypJoVzgFLUt93dHdpybEZ/+PN3NXQcqtxWU5ORzWpqPiB8L/a3JVXjUUSP0C033qdfX3wtat5qVVQZKDB7Y1SOgM3ePrs2coQBXAZ+Eti8ppwcViPlUm93THtMqtXZ556gcWR8JqMbHKjn81jWJyA3FyVXd4Xeev0dRRnn1ua0or05reluA1blNG6rWl1x4wUK1wA2O1CuWgYoQNNTHnZgfWn11lq7NKXj9z+d7NVOjRhZr7b2NjIqUe7av+CsVNYsMABUFfJwDeAmgaoxrmHatFr94Y9nqboeeN0CGMuEmWtdqCOrld4Q131X/V1/e2SxWkqHqASr3ABAJo3i1Wxew+EK6hBzoPGBs2p18SVnoMZrdfKELbc4Bhhsae2F32bUx/Nef3OlnniO5gasmePAnniiVMWlgFBye73RgIpTIUXMThm74mhvWrVAIS/P60VJGUVpaueWLok71t+OWtckqJYBy5dZQXtQd5cxzingax/rzp4TQYnZHkJ5ylNDNFX4UHd6AN0+MlsTrEFvACDUHQQCZgD/wHgsYJWoUoJaZzwo4YH0vWQUG8zO2PsZuEf1l2O9RbGrLsV2eng1yt6+sJo6aFJw8m+tGcPWzKbHQHj7ZWvwi1S5hTVpCm5DUl4Up1By1gtNBfx30N7baoftB2nXPXdiUnLuCTorUMenTTUcxvq2uE+3/+hx/eOZVWqO0YQS6EHhb40IAVWhhmxd36aRI8p05TXnavzMamnDatYvOcfYM2dC7E/Us3ddTk888JFuAJQGSmuYXsBv2xmoi+V650yRzZzz02iQBPJnQkHGMakJQyt10G7DUeXPVvWWo3FbJm8ahpcA/Pv97APJYt1I5u21qMnLaoOqHgQw5n37uuKK07jSy9ge+I2t9Ourz2EdN7N8gLfsZUmsoEkUV8/SBj3Emn/05aVqpUkgiII9iw19Yc8owHKnkcWaGwYo0w1gmirbvuJkMPclunXIHttpz2mjtcthOyCA34C6mmN6y5x9TyiVs51x3XXni3rgsQ/UihtCA5bBp550pC464xB1N76rymlTHKV+gCaIlKntgbJ+H8ASRWrjgjf0wiNr9fhTjShve7TToZN19Y1nKt72vqqHjYN7l3LuFbx2JOfEZwrXt6zhQ13445/qw7c/VH0Nzg+NzSqlkSAC3PYCjrvNenwzk+rzyuOC5f2Xzb8sQDbLvErzIZMDDjt2zQyqAdycKYid8Wb9MMfTND1YQ0qIPbqcjxZvcZAMZWuowfIdqJtmzwqv6KTpKK2pewzWQafN1sjpk8kH5pjOPsi6sVWSJ8P9zU32W8B3/8+cyQ4szvK5lsHtwp+tcD5PcuQgO87YfIbwQ1pycpr37iL9ac4jev+51Rrk9zxbEs0c9qz4mHQfbgXcCrgVcCvgVsCtgFsBtwJuBb6mFXDh7dd0YN3LcivgVsCtgFsBtwJuBdwK/LdX4NNPzw6Fi8t/Vh8s+0HPmx+WrJy33PPp2qSeeXeZFq8hc7a4XnGUfd7qIo0cF9ZuOwzT5MmVGl7sVRVg0eSHQRSGfm4um1NqxpNSKghky4Xk5wuGBCwwOGu2qgZ+yMAFqmaBP17ghtmJWs5rrrNdravjWCM36YN3GlGgkoGYwg4Tda1lxKKN4wvIwbPjQLM+PJI7sK2Nx2LcJOcGvmXoOmATaGF5iA7otB+ZUir/13lHIPcV/2a/Cd5yPHJ4veQ8BgC3Xm+VuqNFgOmQWnqaVIf175nn7qTvnPBNlKdYZ2IdWlTciqvuGqU6sXBuyKlxZRcQzauKYVUaPHUsgBZVcG+bkr3Uzoe1aK5cKQBsoIp77GRpenxkr6awo55J1mQXGbhF1WrxcAwAgoG0Qj5jXr1s9QAoF2f068u/pdnbYKNKTuzc+97Q+Te+TQ5nMUq5CDA9gW62x1Eve1DgerGTPesHO+m4cw5E0dYEkIkr0AsRL0Ffmw0RRYtyrmwkecWVOvn4k/Xmaws1dFC9U8+gwVl+jQPNQsCTZIBcSBSYppoz21U/HsgZ4GJXd58mo8D76QVHaNqUcsU2kAUbLAZwACYMwLYkdd1P/qJnnl2jDFbcKeC9D3vlolAYMIryzBfVX+66WOO2qwN6NwK6ODeurWRwEVmrCVWUj2fcJ+sf9zyj0869WHWV1aoqrQakosr2kZHLnPFkDUqaii2v+M6rpi3HNAfwJSM316jDvzVV551/CFOz1dG5mZ1tWiFV0MAQb4rr5quf0EOoexPeSs7faHBe8WrH8AHebDySqE3HAnambjlGJQDXKGq9TqBbknfvaTaQ6AUGl6qbRoPWvi6nqcDymBNhwCDNBX7svwOmCOb9nbmbArA6tuKGdpzgS2fumv7PcjtN+R0wW3JTdpoCF6Bu+bL25fP58+dllrv9E9/sqh1bVstw5nwdiO2slrwK045n55Em8zQQNGml2R/bmOafZ68zq2aDX9EoindIbBAwaQe1YyWA+k6TBPPT3jvXnw9t6tuNj3+x9jZn8TtQmGhA2Gt7DdDWQGMGxWo7oNmLyrSkKKqj9puhvWaN1IRDvgN0a0ctTP5rtstRLEbKhqoDOHv1KX/Rax9hh1xVqy7Wa3GRX8VkKfditd7XFtfommJdeduZGj0TO+/mVgWTQyg6KmpU9oqSxaxevb2gVT85/2n1osouKjX4a2rs/ozSfhCXNXt2IGAqzojRDLHt9LHadkZYhxw1W6UjUY1zbFPMerE9TqOcDNAQs251r045+UK98cYaDa4e5eSuNrU3sXWSP4s6/OQzd9fxp+0BNMRKHNt6fxGAHTBcxFrqXduqu+99TY8+u0wNbUnWBt7XNn/65/1ABa65ERiIhO86jgS2cdueydIi8zitIVg6f/uIWdpqq0pNAYRngKM2Dl5Tu0bCXE+fVr29UDff+IZefiulteRpjyju1n23f5+Pg1bVjhun0gqaQqKsQ6zBfanBnAr21RFgemOjFj71jv5wT6MWLN+AMjmlfzx1uYYP6VVvW7uqJszijcxinvlrtsKsX186rFRzVDf//lHdcdcjCmJBHKnAWpp1aJm3dt4hxu8zGtb+JpfPK7wHwtvNqW431aufpzpOEfkZbNPX1lc+/9ws6+2zxT7fTKHL3sx6CQFlK8mR9vNnadTvYdZ1WymfcDRi+JtjGoI6eT9svXf81iTVTqnkxUNpwADyY9sd8pZwPLtmezf2Lifs3OyTbS7ZWrX/mfUyudVkCVvus/MzmoMy7O0mbfcB0uPs2S+8PE/3/e3l3JP3L4jWllXdUBNpv3TuOrqq3IdbAbcCbgXcCrgVcCvgVsCtgFuBr1kFvuItnq/ZVbuX41bArYBbAbcCbgXcCrgVcCvwta5A96e/PLh0SPEVuUDRpNjHjbrtF7fpo3c3oLgLqR01ZQzgGkC1WTO0TFO3Ga2tp47UFmOHkOkH4EFdZ1a9GdSFReSRGmKyjEbLlszggWs5hD5uvvuwNjUQlSX7U5luR0WIlMlSEGEbAIO+uJpXrVXLqnYtXdqkVYDOtta0esnODEdKFDebVNOdcrPclLddWA/3ojjKAnIyPsuCJS8VoOTc6O5/GOxyIJhRGx5fdJP+ywZ3ILwFSXEtUZSL2OWaehZl2KqWdarF3vbnFx+tAw7dmvvnDUp2xFXEDXV/UZealzTog7kfq3EVUKI7oOVrGhUHWE8A3h5x4l4avtUw9a1bAfSTSovrUGiBuQKocauHKVc0ATvh0brrthv1ix/frEFllfKWAQBMXezYm+b/eWIW1STHooqMatDgkC7/7bc1Yxo5up1RlFeLdPmdC9SCcjQcqQaYxxXL9To1zAKGvT3dmjI5oiv+eLYGjShRrruTvEYOiiIYEozSGmBaPBSQXEfGaYuO/9Zp6gG2lpYAX3l/w7QBIJrNgRhKUSMbWSCPcY4gttoG88yGdjRWthdfeJRm7zJGuY52xz47ncFqthLVZq9Xf/jRn/TMC80K1ZpSGcvUdC+Arhg1Za86Ozt1/oUH6NizD5Uf+2lTmqU4LmJK5UIA9GwVIHgic2OwTjrpJL3+ykcaPmgEZwBIzPQAGAEgqCrNWtceeeiS3ZgbHOvKohqN65RTdtUx3z8Emtrg2LBakTym3mVu9a3s1J23vKhHnluqrlylwqWmIgS2WO4qx8tbMANvgcnFgHE/6rgiJK6OvS/KXmYntrh5i9dwaTH2sqjnGDcfa8YUwZbZaSDYjmMPA7MGZ8CT1DcPhm287f3sOQaebW46zzP1rSkmHYvivMLY1K4FODsQVCUBlfY8O0bh9XbMPPzNK+Dt56YgLgBuGLCTaWzvY4/iYhoB+nOFM6xpO35hPqbMQzq/2ByoVaj3l629gX82EC4OtL0eCG8LtTDrbh9K4zQ20T3AZoqFsj+hrcnc3oN80T2O2gWrZxoLwtg3B4BfNJ/kAGNLX5+na3/6oRavbUG9XKko4xUC/BYBH3spYG97n4YzL6+65VxtuW21Ojc0K9JbDnQE0tukMytsmigagfE/Oe9BvfdhsypqUYn21+8z+wklAH8zj2kDQDE9YXSFDjtojA781i7KAcFTKL79ZNn6wuWsGbNOBw4DmBtWd+r6a+7VS8xlP/7EO+y4jXbZbVuNp2Fh6DCvist7sd9ucKzovf5SZy0FQl51rtugB/4+Xw8/vVhrN2RUXQEYtIztwp7YP/ftWwO19l8B3tq8MavgFF/d7XHNnjVMRx86TdO2rFTtlpOcBhzLU05jER0sw7I71qt5Dz+rW+94Wx+uKVerp0PH7DdJv55zvFavWKBh02c5algvTR4elMjZAE0+rOtMzyrWU5NefHIh8PZTXBV6dNb3D9KPf36ymj5+VvWTJqHSpSmAJpUo+cVhs0onT3v1e2t02QVXasVKVhNj79iF294HyDdHcptzXmo58KZNYe8fCG8La6VQky+Dt1/02TDwuIW5n3dDyPEp4XBw6mrKdI8iTpMIjRLYPlSU4hzRhTsFQN0DnK7Aanzv/aZr9h6zVTER23xU7uZWQIoun22leTWupVpbLjW/8/G5UujgsDVq89+x0be1X1gkjiLdcrAjrNPBYovXI/c8oZv+9Ddt+LTj0+98e/ZFl97+5kNfdG3uz90KuBVwK+BWwK2AWwG3Am4F3Ar8J1bAhbf/iaPmnrNbAbcCbgXcCrgVcCvgVsCtwGYrsOaJfbZqauu5fMKUKfuVTxrnTzYW6fHbHscG83UUsVVKYf2YJLI1WJLS1jPqteMOY4G25aop4/Y0+aQJrDWrIuTZ8rfkOADFj3qNu8uoS81KEjBF3mM2F+Mme9JRxRnZAx2hwMLqMwJQM2UedpIblqxHlRjV6mUNWrMmDqyLoajFbjTpVa9lbAb96sSatTuWUwcZt32oG9MoTXPYhTpZkQW7zwE2oHbBpvrLK2/zkqmNIHag5fC/mBsDbZPBZtyUjzkJnt5cqVraOxXCLvqU0w7W6SfvgWp2lWKt61VVMkRZnIRf/Mc/tOQj4GMb8CYWVBuQcH1bp7LY1EZRoM3aaajOOe84DZsCtG1cxo14aoK6N93bDOwuV1+mTqVjt1AyXqwD9jxBDSs6VFNb7GR92nkVIFYeHvhRuHajkhusq646DXtjlIadPWpbG9d1d76j+XOXAr/JVUW9l/QD5kwFjbrLjw2uL9mns8/YW0d+Z0+gCGAam2P1oc61bOKKiDwlWMcWAxY8E/XYw0/pgrOvUGV5CV+Ar94+YC0AHkCDK68DBZMJsxJGfQawzwIGu1He1g8L6gdn7q/99t0Cq1fsVoEsZqeaKw+h2C7R6w/P0y3A0VXdYSAPtsFYTScSgAqgRRPWqDvtMpiM0vOwkQXWd3Y4uaypvnbgdhHzq1QB1MH+8rFavapR3z32bLU0xgCyYZTgzMsM8wT70QwgaODD6maA1NTGdTV+7bf3ZB121G7ApRYlOrrV2dKBxTNqzE6bc1iRvr9e7y3rwp67TMGKoNOgUFA/F+BtgvnsYex8ZkMM7TK45kHN2ge4LQpDmLCU9vF9b18fylZUdkAoZ3byPIO3AUDoxjnL+VnepjU92JgbrDSgarC0kPtagJ2mcDZ4Zedhf262xgVIPRDe2uXaOnRsc+15/fDZMnFtDReOX4C5Bmz92ACbLWthHRUAs31fUAAX3mMjSLa1PQAUDgSxA8fAAc4bFfH5tVoAY59RRw6QUxaysp0rcRSR2FdnGV/TkQLFK4IZVaJqryPjuQxFfE1dEbnbHk2YMIrf1+iN1+bq6af71NxDfnawBNVrGY0f5ryMLTE2uZ3tPRrCHnfNLT/StB2wL+9uURA76Qzj5bU9hZzRQITsYk+Vfv+rh3Tfg4tQgJKpSy1tjD7zYO55DDAD61JRmh5CvTrv7N20/4nfcL43FOdByZoyK3AgpWlk/dV11Jvs62wdAlXWJ9tqTQ0qTtYtqcXKtK9mTvQAAO1723NZMyjqvYDrPsK3//n0Qt3/0Af6ZDl5x2XMRZS/A50GCuOYBvaZir8Ab02zmjBIz1jbuR160AztOnuwdt5rK/YF8qljzC3U+2lU46HSIvUsWqyH73tO9z++TKs6BilU1aY//vJUDa/qUf34USqqG640e4nfyfROKFmCLXwO2+nVn+itZxbp7kdX6OG3m1Q7yK/nnv+zitIo8ksBjnbsRK/Kacro8reppJg9qN2v2392u+584n2adcjitqYKPmviNAs4DTtmGWzrgqaLzcHbgXMmP282Pet/B94WxrjQTGHHsMYF+96LytbgbTZhFv4ZFdMEZWuG3RcQzf7OYiopRl2biNKIQgYzNd+yPqxZe0/XpD0nqXxLVN7ki6doODFk68HNwkODgZfPvACNUA68NfcA1Mp5zbw9y2mj4Vv7YhZRjizOCWlrDAAC+wNVWvjWfN3/t9f02jMvZYZXVTy36/YzLzr1j49+4P71yK2AWwG3Am4F3Aq4FXAr4FbArcDXoQIuvP06jKJ7DW4F3Aq4FXAr4FbArYBbgf/yCuSWP1Ce9Sw665V/3HfJupVt4dq68WrY0KN1Czu0rKVPjXFyT8OlwIqoRo4p0/Y7jNKeu07RkEpuwsdbUBRahGQEu1dUhAmyZ/sVPzkDNnbXOmA3mrnRn+RGsxeFmD9K5ifQAchiN629WOZm41n1rG3X6k/WaS3QtpesxBgWoM3dKfVgI5wB1mY9ZI6ick2mElrZgSoOVpFEBWlxun6zSOYmuWk8M4ABR31kdrDOTfn8X9sLlq3O7/shroEhg0J2M32gyu9fKQNNZWrqyRzqPEftxrl197Tp8CN3QDV2iOqLY1glt3ALnSzCcJXWkmn6yN3P6e1PMSnmvHP+MBa/SaUAOX4sRJOAvSSgZS9g5s9+/T1AYx9Zj00APfKA41iLAmRSplQrRfFXMV4P3PWkfnbB9aopJ3uT6ymc/yaYF1BHV4e+eeB2uuinh6H+WiMvasS+zoyefWW9/njVQwDbCjIrgQEoCLMQoVBRmIzZFmWjce2y7Wj95IJjNGQsebjYDfu6sQxGfYuzsrxYr3rDw+QrngAQqNaJx5yq1199V0Owyw4FqAMW0eXlxVgZY12LCi6Hai7D3GAy9FuNelVdl9X3T9tX+5LXmW4l6xeYZfAzVx5UuKhEnYsbdeONz+rpt5oU9wNwyK5MYYcdAMzEAcyVxDteNudk7YhKLdG4HFAGJEWllkbF7AkUcy3VQFFq45ug635xna678XFVktsbCaGEczI/UZNii2uPgco7A25QU64jpfLirOqrUT4yDxNdSSejNInVrWMnjKoRlK0odqV9gMKc5ZrafwMaAxw7ZuZXhnMOAMWyZCE7BeC5SdoWTBluSjoHyJr1LOdiTQ4OsLS6OQpxkxDmvZFtKdm8NrBr87YA7AvvWQBSBdBauDbn+37z2Lyl9qbz9JFBbccqQNvCa0xJWwDR9rMCjHaUtKgmTd09sHYbM5dN5NevCi4A5cJ7Orm4/Wtvc/C2oFgcCG8HKiS/SHlb2L43Xhfqf7PGNkDvYd6FLHcWsJlsQ8nKXuVDfWtNCaWopcuYp7Y/NLHfJMgoTdDE4DXbaUAgmlKO48O2t1P15FD/7Dff1nYHTmB+tNPMgMoTxbFln+YSXQ7QTnQEdPvNLwNK31OMOREOA1H7a1G4bj8ZuuY1bFmvURToQU+nzjtrV33zpP1R3vKONAkYkMtZ0wtQ34Y/ydoMRuoseZi683oaYJRrAeBhmc4czmIRn+4Cgvah5i0lCxbvbVyF2VdRpCPhf/7x93Xfve9owced5EHXOa8vzJ/P1LofyPuoGXzXmTEhVOHrW1o0afQgHX7I9qqvT2rXvaY7FuK9XRlFaoYwT8nnZY9f+szLuvv+1/XsXLKpe0q0w64lOAQcxz64VFvstjNzNyIE6M6MziSj2O5TI0+f0p+s1H23vq7rH1mhlTRHXHHFMTry8GlqWb5cwyZtx3WgaFe3/B3spuUZ1naFPr7/Nf3ptw/q4zj7IusnQ/avNT/YDDPVuuU925qxaxn4KMzTz3/kD1wXX9RY8GV/TSi8vrAm7FdH6W5rjfFz/B9sHtoeaFbmrOEy1nIxe7+HXNoA+dIRih6yBgjmVBl/HiXvunZ0lWbvO10zqHnVuFr2E8uxRTEO4LUGnRzNFDkD7rwH33L9lnBrbQvWBhDmPa0ZhOfwc1vrtu/lbex5MvVJ9pXomUef02MPvqBFHyxO+rxlv540JP2n2+Z2M8ndh1sBtwJuBdwKuBVwK+BWwK2AW4H/3Aq48PY/d+zcM3cr4FbArYBbATtPA3EAACAASURBVLcCbgXcCvzXVyD30hx/V51vl6Jg9i+h4sywde8sQ4kzT2+906SoqRxTQFaAXnDYYNWMqNOESTXaanz+a+yIIeT19ZGL2qcg9NZDnmcmAJDChtWYk2PAicIoBwzrA1Kaj2Uxirac5RaSw+f1cfOZDFSLRG36tENLF67S2qUt6toQRVmKgioRB4zmUDXGAWYBzseybQPqwh63E1DRQ1anc1Mci14HTtlN736L5IzH7HA3waWNINZASp4fbXw4asH+133Rjf3NPd+Onrb35YBpbJ6zAMrRI6t13nkHavbsOvla1zl2wYT38mtGj//tdf3z4SVaHS/jGoAnZONmzSYamZvdbM8mUbi1ADWrM+SsHqyDjtxWyfa1kBuUzrxXlhv6XnJbY9mEwkPHqrUlosP2P0c9HTFFIqi3HEVkvhYG2LLc0E9Rw0MPnKEfnnMAkKAN+AcQID43jfXy+edcoblvblBVXTWg0OA4ecHksRoM7gYgjcD29bgjZ+vgQ7eBAWAL25pToLqCvMZO6h6St2SwfGXDoDu16mjJ6ZijTtKKJWs1YuhQsk/JK0aR7DUA5Vj35kFBGotsJ2+VcyurSOrMU/cl63MHJdc3OHMGuoyiF1UasKF32To9cP+7+uuTyxUNoYQElnp4XyP1GRShSZSqBx84XRfOOQnLWBRr8WayeM1iGHUb1t45VNo962ksCE7XXbc+patvelJh1JAmhITfws98wFee6yjZ8hbDG1WrRviYd1maBCwf1As0JrDZgR4pwJpNFy/jGgZ6izmfdmDqF9lw2/iigiSA05/OA17jLxm/ARYaGqw2dj42Y/t/tfmWRjk4ELL+n2xWDr4a8C/Xz1gRW5ZmP3Au/LwAUT8DS/ttlA06OVmbA3yLv0gRO/CcnUzQL7mIgWNQeNrnr/9fwVt7nQO+HYRnElzqy9pEkujYUxv8dwy8WbMZVN5m4x5g3/LTZBJC5W4iZFs3GctuduaFxdMC1+gSieSi2uvASZrK2q4sTWtUZZ0CIwaruLIGlobaG1X7i/+Yr/vueVsfr+5mbYewEsd2vF85vLG2wDM7pVwmCLi15pdmHXv4Vjr5J0exznAQ6Ca3mNxSJ8WYOZDFit4s0E15nyPzOW3QPsd8AnrmUjFsb1c4SsyaQXXsIWYVj305e0aGpg9vES0CwN1Xn3hP9945X29/CLwdNBSG2LVRUT1wSJJAT8voNeVtigYOr9lxs7esWN+s4w6bpQMPxMq3KqFJk4cDxT3q68IFAbW9AWQ86/U8qtu//P1tLVqTptbF+t6JW+p7x+6OKr5dJeNGs/4B47aPWXlRNOfCFKKzS+88Ol+PPvqJHnqrQ0Mnlurvf5+DFftbKPlrVFo2CdWpZSw3q6+1T8XDR7FPpnXzRTfomWeWaF2ghPz1EENqOdC2vswmfNNVGYT+sps2A/f8jQ0IjnPB5l/1ZU09A+ftxt/bGTnkNt9EZP0LOSaANfwELIvWcnlpFAlSw0iY5if7PADMVkcGo/iOqQeVfziS0aixZdpnn/Ha/tgTUPlXsr+xJ/MZauswyzzy+bBVZj8zfGv5415IrsexVAZsO60b+ESwf+VPJg+2nVWSqmJbo2kn2qoH739cD932vNYvaGkoKa44KdbS/sK7tqG6D7cCbgXcCrgVcCvgVsCtgFsBtwL/gRVw4e1/4KC5p+xWwK2AWwG3Am4F3Aq4FXArIH300pklQ6vKHimpC+xFOqmaF67U8vdjeuiRRVrSgjqUu945MvmKi3Pae59tNXNbLJLHDQICmm0rN5TN0DMX5sY8YMs8RlGgOpSxX/GEj7FifTHgiQ8bXKADsCtdAujF2jGXwPqTI8Rbs3r7jfe09JNONWBv6wW4+bKASKxFE6iSktxgTmD/GePn7Z1ptWJn2wNQi6GiC6DWDTq2wjaaeSWhYULL9kyZLWj/IBdAlPPt5+BtwaK1oDz8zHM3M0k+D7fMOzZl8NbJT/Vo3z2n6ic/3keVJa3S+g75ilDKclO+jxvtN137Tz36wAb5AIhe8oJjPs6ZmiTJi7QcSKtjNhNSItaqmdNr9Iffn66yOixJUb0ZgEoDZgIlWJX6ojhUZ1RWv5PO/u4v9cxzH2vIkDpuvked3FG7Bss+tIxIE+7tv8cE/eicg1ReFnVgFYxYkbGzNPf5JTrm8F9rzJghQJU+9QFDSyLYaWJJ3dzRhtVzmWZNGqyzzthTo6cxJn3dAANABKq+YHGNo+1SpJjrQcnnn6WF736kbx5wooKo4CZNHKn167F9Zl44tr0ATwewc04G/1KprKprAjrpO7vosG/OUJoMWy9jSSWdsQsgz8uuX69nn/hYtz+xUu0eaoYFdyKDSi8GmUpxHHJuh9R59JvfnKKt9p8qxTagkE0qjUqys6lTva1RrVnZqOqqKj3z2mo9+NwSlJIR+VDwMq2BT4BY5qLB24Hw3lGvAjlMWWpQL5VBzct1ewEc9ty0qRbJnzRI4hU1t6xmjmXXtXneY3AlBZcOAG+Bz/ZKoEsmiNU1lMnLexlwKvQUOOCJLycteoBCtjAd8yma/97jy+BtjvVZAJV21M+rXwe+0ybQZaBs82eRT9n9n4+vCm8HKm0/f/1fBRLnWyHyNrIeQKmP+matucK+yKfOVzoPzxzFujWAoJr1Zk2laHnFlkjLMaz2ZnXLeikHpmaBk0GskRPemJnRalwNDQVYeQ8fUqvRo+qZFzk9/+qHWr4qrkhtnUKVYfX19jrW0xvHzo7JGjSUlrO5kOQ9k+3adnqpLv7lsaqbVqlMawqlKorW0hp5iswml7nDevZEeC726nZO1sSQS3r0zn0P66brXtKMXSfopDk/YI52o9xtYWe1xpZy+g3Yb8sD+vi15frbbfP0wssrFaiq53Q6NsLbgfAyxbUHcC9ABIolMlbIKIc7e1n3dDwcd9hE7bP3zhq7Rb2Kyww607hDBrTfzouc5o63F+qW21HKz2tWM5rNShwCfnr+Hpo5rUZ1WAB7aipoyOHcsfs2Q2uVFTlq6KZ5n+iBv7yjJ19br0/YNn/0kwN0zpm7qqvlfZWNnkGfD6+l5vI1KQk0D3kn6oMH5ulGnANWkrXdTCeFjz2rMO8+P/u+CN4WIKwpzgdmoH/Z/C+sj3+1+j7bBGQKeYPPts7N2t6U7/1fNtP6T9gHzEaIjKUyWct8hoaJKMixZyRR++fY89IJYD2TcfKUITrihG9o6v4z5SlmcpJXLh/5yuxJORpN7DNpk/W4tSNkHN2tNQAETHXrKHLz8Nbmudn980nNt1FWRVDNbKN/vOJR3XvLk+ypqVd/dt6OB570uzd6/tU1u3/uVsCtgFsBtwJuBdwKuBVwK+BW4P+3Crjw9v+3EXHPx62AWwG3Am4F3Aq4FXAr4FbgX1ZgwfPHXFRbF7xo8PhJpR6Ud6/f9aD+cv18skDLtJYb6LlBEQXrizS0fpi+sedMTRwV4WZ8SmXFZqVq+XkobPnyelCPAhG8AJAckMvuDXsjhrj4nvvVWexmPZajiDIXk2Nu8nfDH7Bfxrr3w1c+0gtPv6Wedm4te/HihamEAwa3ABbYa/ZhdxklR7cVFWdbex/5tpbLGkSRyNHJx/WlgDJAQOd8DNSYSs7xSeZ2db+l68ab7f1/azfVkzGn/O3rvKWt5SRazqllPQ60z91cER0b3P6MUefPUTYh7kMNh7UqKuQ9dp2kX845RFVlgI0GbCrNwpQb4ymUcg/e9yZwYxHq1qyqBlUQq0qGbI5sWEsm5PXFYa4ZMJ0j+9arPp1w/I466YSDAKAJ6oiyFMWaD0iSSneppbNdQ7c+QnddfY8u+8WDZOXO0PBRI/XeW29jZUr2ZYib/kAC3F910B6T9YOz9lGEc0pEe3k9WYujp1HucfruET/W3Nff0ZQtx6q9uc2pPWeAwrdUa1eu1J7bDNdvfnGMBo1IMwaLVRZGZRcFAgRRAQJps6gWfZVVDNxMhmCw/vHAM/rh2RdoMGreCGArZRbXwKuQPwjAJfsWcuwvClKDuEpCPl14/lHa98jtlSMX2IG7XL9l/xb5ARaNTXrmsU908yPL1ZwqAYSjjPRhuc0xguQABxmvWG+Lttt2qPbdeyYqwDa1oLRtXttCzmdSPd1JsnUzKh0aUFt3Vuu6mJwlWM76mLumrEP+mskHvjq22QPVqEHUlnkEiMrX+c/mF+pye52PXF5AXx625q2PPTlgmlG+zQBNwyZpg8EAXi/jbKsjh5oyr7ylycBRivYDWXNEtmnFV8ixN3WMmD9Da/9dcGtn+Xl4mz9uXqVqJTArZoPVBaC1SeG6SabeL8511pkBzsJJff58zPZ5cw/HPvZLdqYCNMsre/PPzL/nplcNVN46YsbNPBxlc3/N6I9wjmFWseae6zOI5hzSFNr58bQLyiv3Dagx0uwnpt80eOt8IRMtI6s5yLpJAMc6erocNXYZSscwUD7O2iwqygE0aUZhfJPMhSww0V9MYwcNFwUr640g2hSnBpJNBRxnLdH0EvT06qhjp+m7F+wrT4z3Z65Y1rU3hHIX2JlmP/CiPLd1nUNpGm/O6L6r79JLT3+oFR9ltSU5tJf/5ecqH5LBan21SgLssaLxg0aPUFVIjR+t14N3ztNDjy1SomgwgLbdyZj2AQmt3g5stGGzfGWnwQXU5wsSs1qkhqZ1mrDFWJ1w5HhtMWWixm8xhidyDVGs1Mlhzdpei5r+jfue0m13zdUH61nnHG7HmVvo3NN2UllZRsOnDGeP4OfQW8sgpn1DXurl7erW3L/P1R13LNa8j7tVMbxed9x+jgKpZaodHlFRLQrfJFAStb/IBk5VYvP7aUA3suc98/InSpRwjbg3mLLU1tHnNbY2R76gx2DjXLf93L7sUYCeX2ab/O8qb21FO/POgbf5JgKDt8405zPUVpLNTeejiF8jwOjSMPsJ7hRF7JtFgHN7uYfg4SSfpz1Y4fuxh98GBfhxpxyosdtNUq4Y5TcqbPnIzeXYPmsKMdUtjUU5XCjYpfIqdEd1awNtH9QGbxlJ6sbunF9ndjI+4g+Y60+/8I7uufZNffTuK71HH7TdHzRsn8vmzJnzOd+KL1nQ7h+5FXAr4FbArYBbAbcCbgXcCrgV+H9cARfe/j8eAPft3Qq4FXAr4FbArYBbAbcCbgW+egW6ll623fz5z90yfkzd5OFbb+ldM3ehPnh2rea/ulzvLYnLVz4S6U9AIyZENHvHSdp91mDVDanEFtmUOb3kFPZxc5gb5eSamjWtyYYy3Lj3oUyze+d2Y9qTwhLZlJYGdFE5ZtOoKstApXh5ZlBErlrYqfkvr9KiBevUTZatPxR0AFgAS9BgpITb+j5AbRo3zV519EYVTRWhvEW9Rqaigb8k78+RyC31cZN6E8LZaP1qt6YHACSDZQUxYMrx5s2pCFjlt9xJ03oC83C0lQer5i/117RX9lssG+wz8IdTsYJAiQRZsrG+uCaNLdfvfneCxo4iD3JDuwJlVag3eSF36tcubdd9r7ynO27+mLzWKi4nq2i8G1UyANS8M3n4URxnvT1k/fZozPA6/fLikzRhBmC7rx07VWBfsIyLy6iltUn/i73zALCrqrf+ur3NnV4z6ZBOQgJJgIQSQDqIovQiqBRFFBtNH1IUEREREKWj9CJSA6F3QihJCOmkT5Lp5fZ+v/Xf557JyWVmMlGej++9fXDMZO69p/z3PvtM9m+vtWon7oP3nlmAH13wN9RPHo5JM6ZhwetvIdbeDV9FKToF+hCUHDWH8PacA9A43IZQRyeBzBCEnZWoHnEgFr6/ESedcBYiVN2OGdpIlakbbYTkzR0hjGG28Y/PPQDfPHYSrYZ5oZkmghQmJ/ZQAUwbY7uHKuFoWFkAexrG8bzqab88Htf++kb87po7MWNSg1LLZnkeWdamjNnGnT3dzMn1ojsaQX2ZBz/68Wk48phptGleCT/r5GC2LckTxWNUCVOJPffJ5fjT3z9Bc8iFsvIS2tNSsUpLaLvARtY0KepA9sUqLg5wZiOIEnwlhIpQ6Z1jdmmScF+sWZXNsaqwAXisqjtpU2u+a7F1qml7K21kZsyad9w2kCMArJ/7UO4LZqluo0h9/BOyr8+ambKq+2z/hi/yH6FWleDnFi8QTm7b5KjGeajr6edmsbNf97XJ2LCdn611z5b71aq8Ld6PFZw5RFLZxz6Krc+N/RVgsNLMbr8pRXDhvlZq3EKtTZBnY76v8rpVexFQ71bgTUFZKqgNOCyK2m3Ka+lvDqp5+1LyC0hTmaeyCETAGQGdLLior/bhV5cfimlfnckCt6o2z3DxijoAxz63l+Mt76Oty1vx2F1v4KknVvM1KvGp2K+pd+EPd/wYo6a4ke3awjFHcm9LqWJPwFmaR/eGJjz18Du45/5FVPzvwnumvRdUmspTYwwifOYinByhrsNdolTu0e5mnH7qoTjqgCo0jBmJmuG0SqeiOE9Ldsb6ws7c3551W/DPe+di7ksbsTLEfGfC7DNO3RenHDwWjqpSVI5q4L653zCfBbxXcxx77TxOz9o1zO7+EA/9sw0t3Smce8HX8L2TJyJEWFtONbONYwGLwPEjygUjVKKWOPH+nUtxy03PYR2t5+ME2h4utJDxXiz2d3azWlqbfX9HcHZHr+/oHIr7p9l3pB/KJv3OzoUxDgJUWcskefJ8xLDn8jnLLOckVdeyBCTW3IJaqpf3P3gUDvjmdIzcaxxSdF6gLwL7KPtYivtjxq1EE0j3N2yl5bYt3A/Ku1r6LXOg1c8FKstiK7kf+GzjwN7d5cRr/5yPO657IN/WjmV7Ta847/aXN769o2vUr+sK6AroCugK6AroCugK6AroCnwZKvBF/rv5y3A9+hx0BXQFdAV0BXQFdAV0BXQF/hdWILz10Rq/PXJpon3l+c8+cJd7+oSptAqtxQ1XP4HF6zKo32UEdT4ZlNWXYur0kdhn+lCMHh5k/irTRzO0U6R1Mbmp0ucYAIbKICrDZDaY0/z8XqaTCWgl1zTGCWAP7WhdVJAS+tl8oh6zI7RsLd56cSXeeHMZmjYTvnrLmJ8YJABJEMUSGlBZGqcNZ4TqrAgVRgJEJUs2m+XMNUGIk7DQQdvQGOFdglDSS6tih8r0M7ZiCPX5n3NfVCHlqXwTpatLSXXttCDmpLhIVFNimSrZpYTTA2QeboN4WSpJeR0+gYTMiw1HaCtdiT/fch5qK6IIE956KmmfShWeqI9JHrC6M4dzT74ezc0hjBw1hFbFYTVx7iTAjTM72E4ITpaDmHzPazz7jINw+jn7MQOzm/uLUe1crvYXj3fA6yvHik824cJLnkdzirCD9q05wh17gsCNCl3idqRotzpplwr88qKv026zBF3NzSgrG8rMWy88pRPZjOPw6suv4KJLr8Dm9Z20WyYMKXNg5h4TcPFFJ2PaZA98VJpmmDUp2b1Oj58WnkmV8Wpnf5HrSscjcDWMYHvXsa134blV4vJLL8Oj9z6D6lofKsvLyZ57UMb8z0Q6Rati1ioZx8gRdlx44QnY/7CJhDpNIkKjuoyIwlmHNNVlsXUb8MY76/G355ZjU2cagaCXQIwwmP0iTSAsaj9RBmb4vY1KSCIINiEBBUFXWsAa29TJ3FGlbmObSiZwsSWqgKu+4K0181U+K199qfGsIKcYyliHEQN2GttgP1O8v38XGg1mWPtcvycs6msT++svEt5ar3Wg6/7X4W1hjBAFYtF4IW1rwlvrtcp9Ll8Cb7PsOxmOT0ausYx1pmr3831KjUUiYbSEa2/X5jKKCjcTAsw+LLbioki1ZdIYP9KFM84+FHsdtju8VKzmODaK7botVY3Q+nZm6r6Nd95aiU+XdFKhzrGCiyhaI2EE/Rnc8/AVGDeRzgSdTYSnhLdxqm+dbD/mxWZCPXht7sf4061vojVeTZV/RKmt5bys8FauLU3Il+WfTkK/7o42ui1kqdw/EXtNDaBm5DD4qAq1ywIKjslZ3s+OMh+WvvQm7vvbu1i8woYNXRnUNdhx/ncPxh7j/KgbOxq+uiou6uG4QejrpBWzjQt2klu3YsFL8/EYs27nvtmOUWPqcDOt4j0e5nAPqWGOdQnskvmb4/UL6Obnopu34qYrnsVrb29FN5X7aRdtlAvW4waBHPxmXaQhnzIzr4ufJcV7/HfvQ2v/Ls5aN8cjN8cuyTgXNb/UrcTvpiuFk8M6XSk8WToZsO1o4+3hM0KcAOhVj2O+uQ9mHTYNFbuMYX0Dqr/a6arhoKtFTkKQmfCtFjKZd25hLYah+xcNruqUvf3WYLx+qoIrsOGzNvz97sfwyF1vpNKJ3O0zJ3t//dD7URos601XQFdAV0BXQFdAV0BXQFdAV+DLW4Gd+xfCl/c69JnpCugK6AroCugK6AroCugK/C+sgAhuNi2++MTq6ppr3dH8iK0rV2DeA09jzZoQNrbkEEpRnVVdDWe5AyN3DWL/OWMxc89hqOCEv9dFpScnjEXdmOMksuRzeiQfkmpX4k4qxwpqUQlWVYJGKhNFveMXy8duzqUzJo9wIrw1heWvr8KLzy0mtGVeKK1A7SVVKs/W7uTEPG1DY2mqzwgwwlTaGtBWckKpIRIlEfer7EuVlal4S1KZJCox4UoKphi/khfD275gWo4z0vKfXIOd+xf1WygaIxR00eqY4IMQUCCfAW0+/6u+uU95Xd4rp+OmhXOSc+Mx7mdIjQt33HEhRtTStre1Ha6yGl4DrzNFq10PLYcbd8WtVz6Bm296BI2N5SQGoqeiTSqBZoo1FgNLuVKx4c0RcI4d4cJFPzkcE/aspzqPbZIvpxAtBp+XijhaSX/8wUr87q+foT0bpgjPDT9r5SWgylBVlWJbRUJRwtcEfnPl6TjwiDFING8gCA4g4RSIsivc1eNZQD82NDVh3gtvYfnyDdhz+ngcecgsVFR00Pp6AwVzHrxKpdsqwuNTvnMKFXEVSEW3sm3TSimd6ezmGcfhrKZqu5QQ115H++MKnHvSaXjvnaWoIKB38VyyhEJer49gmjCY8GfSKD++851jMZm2x6mOTQht6sCW1U3Y0ObG5qZmONMx9NCe+KMNcVpnU6EtOcYC1YmNUwRdtgJkl87ncZawPxDEE2ZIe4jRcYa+3XZm1ooVqamqM0GdVXkrfUcAmvmaCfJM5aVVnSfvtfaLwYJYK7y1QuBeK90+xp7Bwtv+Fi0MdjjrD0YZlsI7D29tVIb3tYlVrPJV38G1FitvrednrV2x8ra/6zX3p+ok+dyFzay9dcGGed9LfzDHFEMALYpcUSYaytwMFd0C2vxUkW8PPwvvESNfWjCbfUqU3b3tVLDONmzeaefM8cZUdIepTB3X6MZ+00dgr2mj6YAwlBAvgjWr2wltl2Lxx81o7+E9UFLBtOUM4hw34kkCPmaI33HbT7H3V0Yi2bmO++MYmwhSeMl+Tdt1JzOkV3y0Br+59gV8sDKFWmZF9wlvebESm5on9LNxjGtv3oTjvz4NJ3z9YNTUEMqK6lbs8QWoivq9NIBcZwteeeJ53PkAs9Kb/IhQnT9nvwacdcJM5mn7Ub/bOFq+y2IeqoRDYSqNucyCi2Y2zv8QjzzyIV54exOWb0ngvLP3x4Vn7o/mSBN23X0K0gJ6uWDHJtbyfi4aYb1f/evT+Ms976I1WY2w3NjOBEdMPo0kc7ygrR+o3xcvEjDHBUPtKqDYAPmDVX/3dyylyu4HJpvnYH2PeTyz/2XZCG7KbnOstYQuSw3cfO65+ax1eAX4A5WEsj6er49wP8fFVVlmcY8c5sWcow7FuP33gq+hiu1ofF7WjuTFDUPGLxlBC8HasghBHqKi+pX+audzQ3LHWQ2Or9JHOG7z51k7x3DU0qlhJf7027ux6OVVTTlb4tJPo9kH1M2hN10BXQFdAV0BXQFdAV0BXQFdgS9hBTS8/RI2ij4lXQFdAV0BXQFdAV0BXQFdAWD13ONrqmor78jZ0seWV9dh8WOL8fjjbzPD0IEeWwkiAT/CZF6NI+04/ODdMHO3oagNpqipjdGikpPElIDmCRGVRS3/zHJSXmyKlSKNqisJtc0bUjTCjBRS/ArQGtdWSZLJ6dxESxc2LN2Cpx96F6uWRZGIOlBVXQZHqR9duSRSAuO4L1GsdiWY5crgvwwn6CV7UvL4VCqtzM+bc8OFDEojso+QRLI6ZZK5SCVrTorLnwJWtgEfnj8tduNxQj1en+w8zJzaLHMp5fvqSheCwTLEYrTs3e5zBrCzTugb8Daj8nbdVLGm6bucIOR25WK47bbzMX1KGXIEFREqScWe2efKKbWwb8wkNK1w44yTL6TqNoZgRTXVqKwj1X0uWoAmWGM5jovZhTkCy4qSEL516nSccPqBrAuhJG2m07EOBPje7uYIXn3+Q9z5ZAt6CGgzvCZR3ToJlmwE6FmCqgyVzB1tbfivX34Tp505G45kC+JtzLalDba3fCzfV8+QRebAcpIe+Sp+UalqC7HxVtHK+BP4Kwh6N5fihrNvx7zF7Tjr3KPwrUtOYB3bEGmlwo+Wm5loEsHKPBJstzSzNr2BRrh8IxBpjuGYQ76NOK/Pz6xZs6bZtFgfZ1DuLse4MTW81h7EuiWnNoloe4Y1Y44lbbIDXDxQ0liPLWkXwjHWjiAW9qhSpLnEapvqtB4qCqVt/P5Kgg6xr06oPE2ltiV4lOxSN7N2ZbMqqq3A39p/THBjwjvzc9a2H0h5199rVnhrHZsGUusOFt6aeZ2y34GyOvsbE/uCyb0K5X5A7EDK2/6ArwFuC+bV/XpMb3+WxXB7sPC2uB1MKKf6eUF92FftTXhmvd/JrtRnxE7WxnFH+kaGVr6yTxF6m+BP/pS2SIsqlZfpdBv5sVbVtjpmWvJIJSdcHAukhxrjnuShugjsXLQDdsR7UE6/3KpygcM5KtUTVOdSaZoO8ON+xDmeJL0J3m8c32IehNvbcMsNWOopwQAAIABJREFU38fBZ85Cqm0ZYhxHAlx0IfCTKzoI/1JoX9mK6//4Gp5+bSvHYWbaEigb12CMkUqFyzHdxizffN5HFX6Ui3W6cNXl38LEcVVUvnKMHEqYHJLFGpIxS4hIe/auJSvwjwdewuOvt2JjO4GiJ4cfnL0f9t6jCkPG1qFs6DBkujqU4pYFJBTkYpzWLix87j3c+9RqvP4p1b2EyddddSp2H06laH2Q4LEOKWZwuwltVe2psA+3duIP5/0Zr1J1nPA30h6dCzUIbzkUsnaEt4NAiNb72BwPTCcFaWUr0Df7kPxp/bm1D+5IhdtXHzMVvlZIbD2XXrirnq2G27rqJXzgqectO2Qpn7MVdLQg0ia8TdGG3wkP2zlFW/wsF0NNmToas4/eG40zRvJ5y+xl5u06UKHuP1HjqsxdZfPN9mBbG5xZljXJwiHJ4BU4z8VYEg+QC/Hz8kz3sT+MpMU+8ORf38JNN/wZQxv8L3zv3DO/ffi513A1j950BXQFdAV0BXQFdAV0BXQFdAW+XBXQ8PbL1R76bHQFdAV0BXQFdAV0BXQFdAVYgTVvnv2Nls3LHi/3+jF21G5Yu2QD7vzjK/h0bQyoGoI4c23Lh5dh3IwGHDqnHvtOGcsMvc20oKSaUuAEJ3nTkrvn4gQvoaEtRwhAQEk8QatimeROc9KfFsScSHbRvlIgpkw0O0o4QU/FaPuqVrzy/Ef4cP56dIeo7/FVKjjhC1DdxMn2cDqOCCFja3eE1r7kGQ6Z2JdsUrFeVtPoqh1lItlQCRmbObFtpwqJkbPyjj7hrUyGewguUrTUNSfG5bNuQoBYnJo1zvVH4yEceeQhOP3E4/H4w4/g6SdeItSoUjBDJvSLFY3mxL8V/EnOpYP0IMMdppIEGinCjqtOxDHHTAHpJ6+dk+1UqVVUyrnQfrquHq7KI3DTVdfh99c9jAbm2rp9tLWkvamL1pfJqMATsSSmejlBFVh8Mw5lpuH3zzue4KQebWuXoaaS7RIM4t0nP8Gjf3sLCzltnmF7pt1URtPOVuBtgjA4Q1jmpHK1q6cDx3x1Kv7rsuMYJ9tBeNsCL61OQ3EX4Ww9nH6qjMWGUzIyY7weG7OP/WzfzBZO/Ffgwwc/xfWX/ANNthpC6lZc/F8n4LjzjkCmm2rZrk4qdGmJKtbXtE+2eSVfMUhYw1pXjca5p/0Oby5YgprGarI7NjxraxM7T55nnLav9Kpm+7AuAoII1lwERw7mNJITEcfEECFOiBK4y89ctKiGI2r0DAH27ANiwyzZoHl2Khf7kJcgPZMjwBVVrpJlCwzfpoIz23RH0MUKeYoBzECAtL/9ZjM7/8/GwcJb67kWg9jBDIZ9qYf/f4C3dsmi7WcrbqNe+NaHbbK5i/4Uvvley2ujP4k6Uca9PPtslq+Zn7OCXw5a3G0hJ7eg5DTPwSU28Cqj1ejHgm15p6t9So5zlo4GaqyiK72o1W20p/fQOpfLFTg2l3CBQhpxLn7J+PhJjmPpKFX2Hd245IfH4dTvfYU/6+G9z/GEt1c+Rktd3ic2WolnW+K44/bF+PPdH6O0hos8JJO8oBDtVZnTUj7DvNQkF9PEw13Yf99huP6a79I29z0MnziJi1A8yCS4uEfGecJpGac/ef4d3H7z61jY6kAHHy/TxpXhFz//Ou/PNuy6xzQw9lzdqxnu28H62bioJLRoBQHgq3hmGfDeynXM1Z6Cn3zvQOZWRzFkylBed5puDBlapdOdgPe93RXA/Gfm4qbfzMenXTSED9bwWSULjfgM4nXkhD7uJLw1293sK1bVrQD6fwfemvePLPApVuFa1b6marv3uSZjpOU5Z+3eCvayz7GMBLEc7whevVxEVV7qRMArMQRZ1LprmB3OZzJt9DPowpQDd8PeR89C+bjR3BX7nbBfgtyM5HzTCULqbGdusgFvuexFbJi5SMHB50Ge+5dHrCNPWptPEvpSOc2+a7NXqAUxG1c145rL/4KlC9fie9876bRTf3yHqHD1piugK6AroCugK6AroCugK6Ar8KWpwM7/K/xLc+r6RHQFdAV0BXQFdAV0BXQFdAX+t1Ugv/nuYa1b1z20fvNH+wxrrLC7Yw588tIqzH95KT5Yk0OqpBzJWifGTB2KIw7YE7N2r0aJJ4JMTwRefxknaMWmkmCBKkfO8SLtZRZphkCNE7y5DMGFkrtKdp68yAleFtDGzFfJQwWh2aamNeicuxbvfLSFtsx+tIUJ3co88JSQ0LoThG1UaBIQigVwIsn8Wh4kJZPEbuILCdmTHEhlb2oogFQsX8FqVc6r4M9MHmHYe4qSyLD/NOfujRl8UQtnaL/s8Uour2F1Kv+RLBN8dBMyO/Gzy36Krx75VfipcOts3YLvnvJbLFn8PiorCAzUb/ncrwmRuT8Tkslkv0zKywS/AJycAELWRwoW796K75w1Az/83pFwJKJUwPHaPS4qYttpF51BlGpnf92RaGuK4JvHfQ8rV7fATetVG9VqPj9VUXEqqUoIU3nNsW7Jr03gsEOG4qLvf4ugtwaJ0BoEKqiCKinFnVe/iOce/QzpUh/a8glaX1NBSxWsn+cRFUtVwmSfuxI93V2oq0/izzedi/GTmIO5ZRMcNUMR70rBGQjQhjNFIMXaU8GXi/kJrmmV6WYGZzBD69Io7vntM3j2sZWIlo6mKnkL6qsd+O1138aEQ3dDNryRSq8c7Typ3oq3k8q3I9TSjTVU+U3YbRYu/MWLzMFcz/0ROEtoMlWEPrajg5acaelCKcIiVtrBfE0lVxTbTtbUTatPD/tTzJFFkrDHnnWhjOAgTyWojX0zycZPkd67CGvFGjlLIKxslCX/UoF9WX6g/JIVHJM2E7hmZkr2pbZVLV5QIBbD22LVdX/jRp/wlqfB0+l3G6y96o7eZ56/eaDia+hP5dtflq9SHBKOmZudizl69z1A5i1DOvu+VnUfG/sotqbtD4gPpLxlD+q3ptKHzU3VTYEv+eo7I1vea6ptPwc0qRQ1hgGBsaK+lYHHUOE6CLSU5azY7cpX4dqMwUv6XWFBSsFuWfbt51ghf6YkZ1QU/eIyIP3UnqYbARceZJgRzs868zG4CTC9XOTQzT7tZT938r5w8B7KcTxKcsFClvdLzMH7pSOEg/YYigNml2PE2DJUDRuCYE2EXw2wB7kgpSeEBXPn44H7N2P+Yj9cpZ1w0SrerO825S3td4lEM6LwpRXzicdPwxknTuXikxRcFVTddodouJCEp4YqTi7aaV6/Fk/f+RzefSWB1SnCPao+D9+njuPqRNQOLcOIydMRa++Cv7KMQLiTY6YsDslh2VMvYd6dn+Kxz5zoYlNd+7PDseeEEpTXNiA4TGBsDGkCRLudJvBclBFauwmP3nEfHn8qg2Y6Qjhov16SisDHMSBu8xEMSy2lfQaenhnIktvsl1ITsx5mv9gZ5a3C9iLJ5mZAYKtVOPdtdEf1PDIF6MX9fFvnNboeka1xz3B889KhgsHEHAsdHHf5xVx5tzNFAwU7KvmsruaipRqHG9GeNsRpp+xrKMPsr+2OqV8Zi9KhY5g/zz7H/WQczIznuOtgDrxZNbFM5itKg6t6u5hgKFtqqaz0W/5+wPshl6eDBpXbae5r3jPP4+qf3ZfrbOv54PCDhp98yzMb1vV7Y+oXdAV0BXQFdAV0BXQFdAV0BXQF/oMV0PD2P1hsfShdAV0BXQFdAV0BXQFdAV2B/ivQ+tofLs5Vtv1sc/O6ajsn2SfU7YYX/vYK/v7MIqSr6hGvCaChxo29ZgzFxLHlGD+qAvV1pXRhdCtLZHE0dYodcQFSyJ8Ca3NUPVKnxUliv1LechaeFsfMwfVQHebgZC9BWnJrBFuWt2Dt0o1Y8GESLT1dyBGspbg/m2TiEjqkmEnaHXWjk1a3KQEdhBE5ynizAtYk269XOmWVUPF8CCmMyW2eTwEgOfiZlExmi0ZYFGu0yHVSHewU219qNlMu2ghT3StWxEmqz/xuZvbRKjpBKBBORFBJ+HDjjWdj6l4VSHZtIFwegYd++SZ+e9sTCNaP4D6ovmWOa0Jkxpy2diqlXUENXLDRVHBLMkFFcSz20jkXMyK3YK9ZjfjttT9EAxlwtKsZgRI/slQj51w8Z8Jjf/1sZv5Owz/ueA5/vPWv8NHWMsKabmzq5MS4m9bJxDo8no/wYuyIGpx6wjE46dg9CXm3ojO7Eg1VnDRfkcZtN76Jp19dj0g5D8TaCbBSKmPVgoRGhJ+iZg3HbYgmunDRRd/At8//KnNvP6NCl9bIPN98RhIjqdAlQE4mmTEpP2N/iPqiKKuvRtuLi3DNxQ9jTWsFIkNctJyOoKOjB9Om1uIP15+DoZNoa9q8DtFVhCobtmL9mhYsXb4Jqzd0I1hVg487swgzEDhDBaG0neF4XVBLq65s/HPKqK1ALMWxLAhGgIXRNSSrMZ8T1aJAfqrLBFx4nczRZe0Jn+O0eU2wreXtotQVWWKattFZLgQQcGvm2gpsM/Ymf5iWqFIx4+DycwPDGdtAoLEv1ar5OetrAylv+1XrFuxsTZvVbXXafgzo16q5kN9pvQ6rmrCv8zTBpQG3txczFipmaa/tz2NHfyuGx8XK9r4+PxC8LX6/9R/mkqm6bTPb0mhraz2K92G9x3sV9qoDquqrfqPArLGsRN1z5mfMPw0FJxcZEKwWK/jlPZLhrTajA273vbgTiDOu9FG5j40FLEpDXuifAgQlW5xjCcGuHMvBxSFx5k5XUsFfJlbIzA6vpP37sLocdhlVjl1H1iqnhHcWrsLri1sQIXhLk8ZZHQRMWJlxx5Q9e7rHgRouErn8sqOwC62MKyqr4Qoy35r7zjrKORa5eQ4xrHllAR6850O8s5QLVexcwGGPMLv2IDSMsmGUZPYOnYh8SweVt2m6HTAXuzyI+PpOvPzw23j4vo1Y1NKGmbNG47IL9+PilThqd92d+bZRuOI+roUJIkc1qYPw9r3H3sKt972AT9dQgczrNVTDSkZaaJPP9x6z7xQv1LC+07RE3s5NoaBGLr6vittZ9mOFvBlxjuDpkE+rhSSyqCXP50eOP7Tx+ceHnVo84OFzVPLSc4TwdkJnJ8d52cyFJdZFQr19tfCNGptUtID0FLl0o//IYiY3bamHUBEr+emSB+2UfRPsZzIJlNCCf/fh1ZjzrX0w+sjJAEFvmjbICYJvf5LOBm4qmAlx87KwQJ4BVNvaVGY4YxDkXhJnjYIDhjoHyY4uLGIQO+WWJhtuvuE+PPvE253OZseNC1OdV3++RfRPdAV0BXQFdAV0BXQFdAV0BXQF/rMV0PD2P1tvfTRdAV0BXQFdAV0BXQFdAV2Bogq0rrluTCSeu7m6bsQhXudW+6JnX8B7Ty5CtNuDJRvbqGxyoH6X4Rg9thEzpo/DlN3qEfRR5RVtZT4hrYxpaSz2nwIcHFR45URdK6mGYomsdDdioUyASaWOXSxvOTmdoyLSRpVVMhxG5+ZWfPbJRmxd34PWjZ3o6q5EmJmQ9lLm6nKCPUGAFmG+azSWYXapqCYJasWWmDBTJrfzPKaDFsx9214KcDHhraGIks2wVzZyAHOElEI5HIQiDk5G22kwmuKEuIeWz/lskgCPk9K8PqedKlPaE8eZcZuIRnH++QfgnB/MRra9hVmrOdz1509wz5PvwF87nIBFrpPwlraUKotS1aT4V3/uX3JVeS52QlennVaj0R5CxQT+fPPPMHWPGnSuX0lbywDfw0l1Tq4nE2G0U91cN3QfKkRHEoQSbJBHdkd6sGb1ZsRaw+gOdyjr36ENQUwY38hsQ1qkdrdyjjyKYDUVeLQ1/fj+D/HEU8vx4cYEeqgutqIqqY8CmDznTDKDkvI6rKUYaub0IfjDzRehvtGL7pXz2e4VrB1zdPlmASJZWmPmxEbT54abVpwOWv2++Je5uO/ej9GcqkeU+ch2QpNENIQULadPPmZ3nHjsXlizbBEVy5vR1NSOji7anSZsVAVSVZ0gWK+tokisoEwsqA97LXmtjL6oT1thyraXBGaxXdh37KLK46IAARVSf3l/hireVFIyHAkg5PqF84qKjAsNTABrBTmyXxPeFFubFsNb6+lZAaBVMVqs6tvOwljUm4WtPwVs8cBmZpGaALBfdV4/I2Jf1s+9tS9An+KP9gUvv6gBd7DXXVzr/uo90HkNRqX8RVyXacku+zLzbd1uNy3QJRObSzWShI38u7V/ObZTYhp90Lhntx/r+rsG9V7eSybsK6GFeprjq6gxBdzaeUPzzuAiELHAz6I6aENpkKCOluRtCSc6Enb4PbTCtYxnvfeFgOA483Q7e3DQfo24+NKjOO7HaSc/jMfohpMA1+4o47lywQ5dBubP+xiPP7IMS7fweUK1Zw1js7/3nYMxdlIZhkwcxXGT/T4i58Rc7yrelRzrP3t9BZ574F08OK+dz4k4zj/vaBx5cBWzslNomDKdLvPMsQ7z9DxB2Mv9SG7qwt03Po4HX1yMaIqZulwUZOQODyBnL9TIuhhhMO3dF/Dt7943xw+znWQRkng1uAhlbdI+HJRFw5oVtwDwGUXlKl8tqLS5qITjrYfA200ratPNwbwmU/3b1zn35jdbxi/VJ9iPyiQugA4HJVyM46UNfzZNS3qeg5Og384sZafPhn0PnYTDTjoE1ZMauXinm5+j0pvPFBsVzUotLj2R1t3KekPlFqhQYWNTXVXoNAEvr06iE+R9NlRzTB6Od199D1f++Op86+aO16684sQLvvbDB2iMrTddAV0BXQFdAV0BXQFdAV0BXYH/mQpoePs/U3d9VF0BXQFdAV0BXQFdAV2B//MVWPfamd7OTPvJY6bNuMMRbKAr7ShE18zHPb+4Ce++3IEeVyXsoyoxce86zJ4xGlNqy1FNOSide5FOh2l5SKtFfwmVWyXIcaJfwJ1whAz/JO1UyiYHoWSeIXs5QkpROjo4UZunSjfP3MNYdxtWLN+Ijes70NGaQFcHLYnjWaTDVI9yOjdOFVgH4WFPQuCtKGFFgEsdmSjH+JUSBSVBhgBcUd72/Yu1/NTIgLROaCswRjgpE9MCEiSzVbIPOUctsap0DxZFE4EzX5PJfgG7aZ6LKICp10Q0GsEpJ03FTy7/Kuybt+DpWx/H319sRWuKxwo0sAhxXmscSVF47Qje8hqIVJUyKcPJ8s6uMC655Ks467yDkWqjg2QswvlvTtC7ST95OR3+GGrrxrHWNTK1zy9OgLPwDrBh8jy2KKCo0EWOwDa9GZnQFkLybviY/+jy1WHz80vw+D1v4N0VXdhE21aHn9atvOhiUGGj56XYCfsId7p7ehCNdOECZtWee9FZsKea0N3aztpw4p41yeZSVLHSqjnVg0ANs3OdXjS9uwp33PoK3v04jJaEDz7aSedol+t1UaUb6oY91o2JwyrUNW9NMC+RF5dlm0tmp8dL21Vm9npLcipH0Zo7LDeuUqz1A2/7VUcqO1MeRT7LhQQSIytYRAxKxWY6Q5toxhkrda5AEDczgH3MAi5xUvVHpVtfIGcw8LZ4oBFoZm4DKW8FuvZuhCPmVgx5+xvIBgtvB7O/YpVrfzbFJhjaEeSVcx4ILvZ1Tf+d8HawCl1rrYpBvvWcB/s+Mx9b6plmFq30u4qKCowYQdjJBSzLly9XfV1go7kNFt7uqI3Mc/RKtjePLcBQFLnyp4wHUS5iyHJA9PEOEXvdNMf0OF/3cBxx08bdVG2abalso21liIeSqOIY9atfHIMp0/3IU90eqNgVka1b1GKJgLcMNo45Kz7+EPff/RpefLEDbbTUdwUcOPtbh+Kbh++K6noCRKlBT6vK6c1yAY2r0Y/o1q14/vZX8PJzazFvYxJDq3z4+QVH02EgRbvnenhGDIctQkt0Qm/6+XMcKcWyB17HPfe/hldWt/LeDyqlfXH+eH/97YuGt8XH6b0HZEGTiFE5DrmMaGQ1LqVYcwG4dtoXOwhqHQToSbowSPQAHElm/JZw0Q/zzdlmJrgdKFNbjl88Ppr9OEtwmwr3sD5eVFWW8tlOVwWOvdkUXTL4rPXRajreEoMjlsKwYT6ccOoMzDiWmcSNpTx5LgAgbU5TcetkBIILlbwG9pwcc8xFUSxjmUXNnlW26WJVzasTG3wumrIhyL8HsXnTZ7jzhr9j5YItucbh486fc/Dsvx9z7hUcmfWmK6AroCugK6AroCugK6AroCvwn62Ahrf/2Xrro+kK6AroCugK6AroCugK6ArIBO76m0e9/fZLf7Nnw/vNOulMpLrteOnxl/D2k29gybItSAVLUTGcGYiHTsWB+w1DbTkn8AlbxULWzYxXyQH1cRLe4WROKlWhAhVzoo4isM1QrSrqGgGLblpWktZSDUULXgJXGyego83daFu/Hp1btmLDpjA6eOxWKi5DcU4UCzygqCvKyehW/r05wpxbsYskBBa7XIptjUlgUUoSGopaSAxCHbRo7A0ALLSwMTEu9q3bW5OqyWSldjUSab2+AOI89xDVtHFCDDl3l09ABsFeKksFkhtV5ZUIMfdRXsvQ4jhE9eh3zpqFn19yFHKfrcODNzyIf7wbRWua+y6polKMKiUiaCJNTnw7qCCT/Rq/+m8H7PgOOT+aVqp8S2rW0NrahZkzRuL6a05CPa2GEx1blT1xOkOL3wCtnUuZG0iYI9etAhDdtBQmt1U2lbZhSs2b5bHThKM2wiCv0PZUGFlOf296pxmP3voiVq2IYjVxbxdzboNJnpvsp2gTtbF4YVPjBSeBa09XJ8oCGVz1q3NxwDemwRmntTWzclPJECftaS3Nc0vyun2EQfm2FN595D3c8/hCLG8WMFPLc44hQUjjYb+RcmRoUeyhnaZbMmhFTehxgsJXw/KVDeMh6M/aCSqkL4kXLDcjA1KsYbkwQGUVs40K9sDW07fCOBNWCAy10Xpbsm4zkjMqGbasoV1UeKyBjW1RWcW2pj14JEKI3p5EJJRFOSGGqB9FBSnHM6FqX1ap5jlYlbfFbV6s+DPhSTFE7Q/eWuGvdd/FcNNcrCD7sartrPatxVDWPP++9iWvqRr2WkUbCyL62sza7CygLd6X9fPWa5D37QhSyXsGgrIDQWvZtxXw9a3k3h6EWc/det7FNTDrZ77fbOcE86mlbQXeNjY20HEghrVr16o+b+0L5qKFz9dWxjNjoUpxn+uzkQr1kWMKuBM1uiyGSfOeVPt2+zhucQGL3HsytnN5hZ0LGsSSXe4j0wbb2tbZjB9x5lzPnBLE9b87BXZPE9y0Ze+OMWPWUQpvkOCUStpQVwfWbmrCuo0uvPxyG974aCUCdG+/46YfYXhgC/xBAsBKZu1y3HJ6q6iK5zhR48WaNz/A3//0CuYv6MEn7ItHTmvAeafMJkx0o45K3QQXDvkIkKO5HrgraOnPbPAHr3oQL76/EUuYAV7Cg8i9HIvFeseS/mpj9p+d6cNm7c3FJsWA34TBppV5r6JawVvJaRflLe8zKlMldTvLxo5xYZTDwcU7NipbueU4eDpc8uxLwMHg7zyV0jKmmLnc5jHNvl8MoIsV9ebn1D64YClFC/68jMsE9mXMNA9QhStLBzIxLqlKM/6AMQTRrlYJHMehB+6Co76zD4bP3pttzc8qu27xS6dalwtk8gWrZGOxlNiBcymTZKLzOWATdwoJw5V989g20us0F8m4fAS9uRq8+cLHuO6qOwnuM/PtTt/p8z5u+mygttKv6QroCugK6AroCugK6AroCugKfNEV0PD2i66o3p+ugK6AroCugK6AroCugK7AgBXIbL33rHQkcvsDf7nX2bJ2M6aN2Q3LP1mPN99ejQwnyiM1LgzbfySOOGJP7D20DA1eqmZpFyz5dzKpm2YGHmkelbTMs6NiRk2/Kt9dsUMUG1pRbhkglxooZvhRKeshxA2l0bJyIz7+eBm6WlvgIbTs7LFjfRMtkal2dJWWc6LehdbNXWiLUK0ZjiorTX6Yu5cvga6G/bAcMy+wU/Ih+b1Y/Jq/WH9+4txQrVktLQWU0iGUylHJe82haesmAtkUJk1txKmnnYBvnnA4IuEULjz/IixbugqVZVXMvOVEOQMJw7QXDVE5fM4PvoKfnn8YnK2tuPfqO/Dwq92IElan3YSrmQjhY4a4g3nAnIh3EWCb8NaETuoaaH0p4Fa8j12E4i5aVW4m1Lazzldeeiy+ecYcZDrXIxcnrM1yMtydhC9fzmuWNmBbxONKnRcMOjFq91GwV1KdK4RbMoCpqhVRLjriaFm6Hm+/vQzvvLYO3S1u9KT9aOJke6iUGqkIAWnBOng7VRYhgkzF5yTHmJPwbk7Gx0LNzP/N4sxTR+CMs06Gp5HHY94hsvQplQxDWh5jbQ4LnplPW+ZF+Kyb8NldgWgoxqzLTsIfXiuV2hS5EkgLjGf+pOQ7EhiAsEDalEiQCjRWh5BIYL6joDoUyOSiMlc2AanKYpR/7wUghV7fF5BUsJfQQNRgYfYtr98DPxV4AYLtps2blNpwj6m74tzzj8bUOdPRTLvqu299Cq++tBiJtAHWTehWDOas/cq88dQ9UeiQxYCzL/haDPTULWXNXbUobwcLb819FO/bCnXM783sTfO9/YFNE/SYlrvF1zaQGvVfGZaL4a11H9vZSvcDkXcG3ha3qwmLt4PolhMo3nd/51Z83dbjmNcgqlsT0sr36TSzYQkipX+btsm9fUtsdQu5z9Z9yz0qprXmtt0ikaL6WGF0VoAb7YhFkS5ZqNJ3ua6F9yXHIw63eWb2qvGVY6+d45+D43uM47U53lqPk6KrQoSq+oNnjcDJx0/FbtOqUTJuF5oA0MqY6sxsKqJUvZLnKnDVUb43jzYJmza0Mjc1jkjHAsTWv4yp++6JPBdQpJV9sA8eWsaL28J8Li76210fYeHqNCKVTlxw3AQcsk8jakbUITh+MkJbNnB8YrauKwp3mR8b5y3HXX96AR+tD2PZYWRwAAAgAElEQVRLPEM1aUDV1FyIsTNgdmf6r4KRhUVCxX3Yeg9Z2zFDJa20nouLdFgg/o+LS/hckCzc7lAK6xgvEOTwGSwLoLaWrhiS9U6HhzwXo5jHsi7MkP6rFilJREA/Wc1W0K/GFTXOGU/YrNhKp7l4ieNkNfOQuUyLzx8+a5kDn01wsQuz0GN8tthcPTjtO3vj4BMOQen43UhiadMvYz2ffshIuxmLrWRxVV4y1UWFK5bKKolZsnDN7GH5ls/LNJ8JsuCIZxHuyeG2G+7Fb656MXPU7IYLHnhn6193ph30e3UFdAV0BXQFdAV0BXQFdAV0Bf6dCmh4++9UT39WV0BXQFdAV0BXQFdAV0BXYNAVWD33Jk/VuPZXyyrLZja92eS88br7sWZlFxWTAVATSdbnoQViFfY8YHfsMWskRlD16UtHUEU1l5PwKEnlDx0VOcEfJ8wVoEVLZKpwlAmsmiSWbySjNmYod6ikdJaLhLIare8sxafzl2PLhg7msyYIzqjA5YS0WCLnnKWI0iq3PRxDa0cbOuO0RBZVrWQ9EhjaCAokFU/+y1BValIxR2FSWoCDwIW+lbeGetS6qQlrThinadG4paWdGbZxjN01iHPO+xqO+fps1NTSBjpTSZBajZWLP8O3T/0e2lujqK+vZcZgGj2ECt08vx9d/FV899v7AYSt9151B+57LYEkryvrlmzfHqpKBd4SbhPeOvqCt3IaAm8JwClB4kR9ktcryiQPWjZ14rB9h+Oa67+LygoqaVvCaj95Fy2UM8xkZaatKxjA23MX4vprn0d5uRsjR5ahvtqDYLlX2f06xAaVUtbWtW1Y15VEc08WPSEaKmeDrDfdmD1krfwqoapNamhu28COqLvEVJrH46R+gHmWGcmrpWK2zJfCxIl1mDy+HvtM35VqrBgoykNHWweWLNyCxYu7saqVx/P6hUPALc1DVXFO7KklH1d02VSMudmvZO4+KyoygfxKKS1NTHzAY2apxHISugqAsCpsBXCJAlHAlpyvVc1qVbfJNaVo761giuQuM+fW7/PQujmPcbsOx7hdhmH5siXwMzeytJR5mIEsdpu6C0aPHk3w4Ma9dz+K+54mvK/0scYVal+yfxNuWvNkt4NlcmALvO0PnvSC/IKtt7Wf9gdv+wOrfallrSq84oHChI/WxQ7m9fR3DPMaTWXqfxLeDgRi+1MADxbe9qWU3ZGCdbDwtrjtTdBmtq8JwuVPD1XrykKZACwnFu2S7V0MXmWNTAHebt9OQt222Sv3tYhB+sB25yMjNodHO+Gtmw4Kcg6yb1G12+kikOM4Lsa9CukqBicW7zLK9239LfdtgqrW+vIS1HHsP/jAcTjmq3OYA14BWwXv9UQPV14Q+HGxSd7D+8hGm+PceN4qBK62NNqa5iOx4UOMGjuS4yDH0lAPnztZKnGDXMQSxZPMur33sU+xutOOEaOCuOUXh/E4IZSOnoSch1a9vA70tMGm8nHdeO66Z3DnIx+gjXbJaa7Wcbr9ylHBau/d131h/dm/AnjNdpFamwsjzNqbf5cxTCyKVdYxx8KcW8ICuCAlw+ctFytlaKGc49j36WebsM/s3XHFlRdj9WdLccvNf8GSJR0YTWAdIExXqfKF8dHattKXBFLLl3xvBfbW67MuUjAWufD4bGcn+0MinuBCIrkGhgUQuHvoSOFiXn1pgAu3UjwyYwJC8TAX9XRhypQGnHn2UZh83AE8o81qIUGeC1+kT6jFL7JASJ7Z0sekP/H6jJoUNNzSdgTWyNGemb9jOGhXnxfHDtsIvDt/E37/oz9n5y9fu/CsUyoOuu7udkk11puugK6AroCugK6AroCugK6ArsB/awU0vP1vLa/eua6AroCugK6AroCugK6AroBUYMO7PzmjrMr++5Lh5bWRTS24+6Kn8d5HzfCWj0IXwW3CF8XoSaOYUdiAfaaOxagaHyeVw1TVAOUldSpHUFRA6USIk60Eh/y5U5SoVKEqTSknmV1URmWpAsrydQdVna4gAW1LG95/5QOs/3Qrou3Mt0vTNlOsOTl3mybVS1HdFaUFZ3N3DO2hKELM00tT0eskABXFkdh5Co4QnZcwjBQn8k27TsmhFXNmib4laetVgm0PXYzPWVWvxmR5FmHyh9qGWhx11H448eSDMGxECZWsyzib3ME/R6KkjGDBuysB6bs445QL6Oqbx+ghFeju6AKNgnHRr07ASadMRXTFZ7j/94/ioQ+ACH+7dwU5sU3o7aT6VRIjJY3WrmyTja0Xyil4K3m1JOKsSc6RQpKT1YFAJdpaw6hwRvHLy7+Go7++N+Jbmwk5qX5lXWPpKK2HHfDWDsWHzy7FFZfej3jUSyBJS2VOiCczIfhLRWWaorqZwJekNkmlaZoT+Gm2oYru5XlKLTOE3h7J5ZWaFKqk4KmqJnOMxe2S2Zfymp1ZunZm4OaSnJYnAC7xs23SnajiOZVQdVtGxa/YIrezcSMZD9oIpaOsmY1AOsCfO1yEMQqaiypYgDsn9eVEREdMNS+ZANV+/JnUgrDARiVuJkp7U8IEgQcCkqQtTetkB7OOBUgI4FWqsYKdr7xPYIGd/UOsut3SWQVCs2/meZzJE3YhQKKNNG2fdxs/GrGeDkR7kigpqcSmJiqwI92YsddkfO3YI6iAjOKP9yzAC/Pe4etlcHnEulT2pZJyeW7bq9qkcqr/9dbQsIHuD6Q51HXJ68VGy0XKW2mIwmZoI43NtCXd9vdtr5lQtlh5Z32vnJcVilthdO9BCt+Yqlz5jLRBsY2x+X4TEv0r0Ku3fsX3SvHJFP3934W3xYDNWqP+rmMgeNuf6tVcWCB1lmNmGOQt97WXiz4y7FMp5ovK5nJLv+B4KapXgVqWTdkmK3WkjG1W22r54bac5MHCW1kworosb3L5tJybLIwxIa2AWrHLl2xSA7hRkWv2c8ufcoppUYHmqWwNxWmTnEN1WR67Di9BY00pxs6oxsTdx6N+VAPc9bQ0dkTYk6s5xlOBy4U09HbgeBJnnnYHwSAtpCV/nPefzWFkjW9dsgWPPDwfdzyxBj22AC4995u44Kxd0dHyPmpmHowcV6MogWcuBEeZDdG1zbjpvx7Csx92Ih0sg5PQ2O4KqHFAtsG267+iJjf7hjXT2OzbpvW4LATx+/1qYYm8L+ehyb6MxXHCWI65ebbl6g0tOOiIvfHHW6+lnTbti+m2ILb6Tz78PP5IRWqAKmi/n24PVGNneF0qmkDy5tVYSWWugFjeq1n+PcdxUgFUsai3zELJ8eVeVspvsaVnnzOsj/k2cV+Qfil29vxiCjJK2AHdfMHLZ5Ay1XfVgbQViS66afiT2PfQKpx4zgmonzRGdaos+3iWfdwl7hsFka0kjYvbQWHlgFr8pWAv3y9gl5hYQfZ8mr+DOCv5+q7o3mrDrddcg1vuebb926fue+k1t79+5w6GBf2yroCugK6AroCugK6AroCugK7Av1UBDW//rfLpD+sK6AroCugK6AroCugK6AoMVIH8h79pWLJ82XWORpw28cA9EF/XhGdvfg4P/7MZUUKtRCBIdawTs2aNw1fmTMbkoSWEXbRvdFA9S/UXE+7gyDGjlBPydluXyghNEDR5OWEs6hxbmhO/QhMIGGKxEGEWFbfMNWSyKFpWLMUHD8WwaOli2uTSJjNQyrlaqmm516xYKxO+dTL/cCutFzujAvUIMJgnC+acCnwTsKUmwQUQqIssTCqbF1yAGMZfjQn5z29GLqdMWBvwyUCUYYLi2QeNwy+v+jmGjq6mmnQzYWsHEs1rCE89VA8zczE4Ds6KPXltI3HfXffjV7+4ktgih7o6Xkc+hMsuPQFHfn0M2pesxL2/n4dHPopRmUTozLpmBXJwttvBSWuHWEX2e34Fpalo24xYVwUpZSI+Tnvf/fffBdf98fvwuQkgusNwpGqQtsskOduEquRUPIYF81fixuteQVuznQo3LxJUmIk1ZTxJMCxZibS4tlPF5LAbeYRSW3UcAQacqDcUdXIeAiILJ2GUuwDK5dyYq8j3K+jEtpZ9JGX/0vSiECMYkKl8t5sgWmwx5eM8XlryMoWoyGcEsJtQs9CuhWZVx1VtVLAnNs7QUGfxjHvbL8X8R5nzD1AtDhfhOPtfhseWn9klw1ZABEGy7Ecye8V+uYQWnKOoUrOzb67ZGsf4kXUYEnTA70yhqqwU65i//MnCtcy7bYC31IGGEWXY94AJBFQh7DZ5FDp63PjFpXdg5VrWizmglCQqMCz6OButbc2tP2VbPx2z0AZGvaWXF8Mkq/K233xWnoetAOyKYWJ/QLP4fAZS2Vqvybq//s7NunCiGHr1pdLtqzbW8xko17Y/QDpQva2vFR/HhNPFqszBZOsa963l3hngJKwW1fJ9lHbt5Fu8d7j4ggsg7Oy/2awsiTEBvrHAof/NnFLo/z39g3S5yc2x07Asd3G8kD8lS3W7yQrLeGvjopA+4b2MLWpM4LlT0Z8IM/ub46CbC0uq3HRxqPVh+JhyTJ05EhOnj6DdMXNwK3hPuQM8FoFljM+EdnmO8PZm/qrdKS4CfsTobtDakkKgYTb++czHeObZ+bj8grNQVboYtcMiKGkchUwXxxeOBblqP5wEhQsefwu33PYalm0gmHSJ6p6Liuy0bJdMV3FrKOQ3D7a/7Mz7rH3JBKhSL4G05uITU+WsXAGk0sx6zWSo7KcbRYm/Fms3bsK4qcNwzwO/43Wm4PDL+MlxNleHpk+jOOv0C7nIpw3BijLaFLOGYk+cTSDo4QKbRIQLgQT2GmOnjItmLq6Mz2zagpPx9rnVcm7mJjUyYwnUAhQZxvl/ZPKEt9QGEzT7HF7uroMLh2jlz4VZ0e5uJFOdzCAuwfFn7ol9T5wBb2WdcnaIsZ97nYTodj4jnBzvs8wtkPFTWXbwGcK2Fqto8WVQB+N3YqNso7V+jvbNvBiejwf/eOgf+Mc9TyHoKnt0n9ljf3r2Fc837Uzb6PfqCugK6AroCugK6AroCugK6AoMtgIa3g62Uvp9ugK6AroCugK6AroCugK6AjtVgfymK+YseXnFPe+98t7IKbP3RMP4UXj8tqew+L0t2MyJ0sraIMoI+6ZOH0316WxUVbvhS4aQYZ5rjipLUTZmqLTMUhkrihmvqGNohZyn4iavJl85oSrZtsxidXvd1Gl2UQ1aicS6CJY+vwJvPfcRNoSSaj8yme6gapFGoIhx8lwUmqmsG+3dIXRJHqpAMZ6TjZP8DsJglYtYsPAcHDzpD94aSkgTJJlZhBFChYMOG4dr/3QR4UAYrU0rqMwiHOB7PVT/xKkczTiCKB+6O6+3gXPL1Xj4/kdw9RU3obWtCzP3LMfPf/x1zDliFDo/XoW7rnkR/1waZaYrNUVidSrqJk5IOwzpar/KS2lQK1gx7X9lEj3GLNpgSRa//c2ZmHXILog3r4ctWUYlUpS1EdUyUDF0mLILnffYQlx+2V0IVFPFRrvLUIyqNgEphORKbcVrE5BpBRYGGDdm8fu01zUFpIVep+xURZXHryQn3dPcp1hrKkNrAVdSZ9EZM6NY5t5FVCuT/pKjaBxD0L+x9QUWzXOwKjzdiofJfg11oEBeZfHKfpKh2sxQtQq8ZT9UCb2EzALP2c+kRnael4dWycOG1tAW2cs+B9RVMKeX9s9Dq8pRXUlr7FWr8NmGLfCXV6Mr3I3G4VU455xvcg8t7OPtqG8YixeeX4a/3vkKNeoegg8CYu7bIapmkaZxk3Yza2taCu/oZjVVr6aNbvH7BwcnC1ajhZoWW/Tu6Bzk9cHCW+u+rOdm/XwxvLV+pi9Y2ldf6E8xWnyvDK4+/VfAej7W/m8qls1PDm78+dfgrYOUMplIqP6j+jIXSVRVVamFEWKru6NjDxaIDwxvt1kgy7WbOdJyLtbJCus+bIR3svCj+PiGq4GoOOkMwHtUoKHYKOdFGSrDEe9MP58dPi6AqK20Y+KYYdhr+niMHV+D6rFU5FYJyOXSH7LrBO2DAyFZZJKh4TpVqRXD4Krag3sYhniCC4A6FuO5R3+JE0+cxYVEJXwUBXjPcuyt5f0fS+Ou392PJ+fSqj/qV2OAj97tXHbEfdOe/r8Z3prtZo6ZplLdfP7IWCHPN2t+dY7PHWOti49O/B2orgngH8/eguEjvOjc8g4cVS5UBGuxefFW3PibR/Hq+2tRVlaDGJW67CnwEnKnGFnQUMXxjeNzZ5csADByZkV5Kxbz4mSh+nchT3ug/iPnbt4jYpwt4zkfJ8pG2UH6yyVBhruBP0ZgHGT+rpujI8d5uk50tHWy5nnsd/BIHPedozFsxmg4GMvAXyC4Tz8XHtH2XrS2Mqizb8jiK1GAy0IwtfTHhLeyeIfOFHn+HpKx8/cEPuY9nhFY9+ln+M0Vt+Cj+WuaUhnbWctbEy8PZqzT79EV0BXQFdAV0BXQFdAV0BXQFdiZCmh4uzPV0u/VFdAV0BXQFdAV0BXQFdAV2GEF1r12j3dIo+eX6dj7l8y95yXH808sR8nQKrRSvbJpRRzVVBjmRnkwa/pI7D29kbmldSgrJ0Rg9quHk7/KwNDlV5O1CVpNSuahgxa2flu5yiVMOjO0Oo4oW08PlT3+Ek7ccgLWwUzcjo/W4ulH38f8Bc2IJUpR2kCA6aRdr1it+ph/yknZDuYYdnTGad+rNDYGZHQTAlLJI7aNWWb0qfnbgiVoMaTpG0Rsg7fF8MeEt9bCxalYFYvSH154EM792bFUba1DpLkLpY5KxLqi5Mi0CqZ1aaCelpBlQ3lu1ZQdNeL9txfi6l//mpmvYXznlFmYc+gu6Fi4EXdf+xbmrupSoJIxs7DR9lkEyeQUrJON12+o50xQ1xfkMu1rzYn9NOfeU5EIvnLoGPzqyuMQYM5sNk7b40gn9+WiYq0CGarTvHWN3O9Y/PC7l+HlufNRXV1N1W0Sbloli6l1joDRTXtqypoNe05O3lvhgpzaYOCtmvzn5+XcEwSYfrZnmpRFIK5bcn4FWrMf2JljK5uZo2uCgm0Kv8/DWyu4NfMb5Vh+DxW2al8EL1TVZUSpxeOL2lbgkZdW0HJeOQJcBY3YZhkqfpNU6IqaUaw5xVy7ssJPeOtBZYkLY0ftghWLFtE6OYtx4yegvb0HMbGbZh8P9fRg8bLP8P1zDsLZ3z0Gqz55Ew2lpQjHanHvg+9j5cYWdHDBgcB/aQO3n+1MyBGN0t5VZTsyK5J92JrBW3zDWvunADoTiP8rMFKsRs1M551R3lrPoRhWmue7PawzAL+59QVsi+9ZE8Kbn+lPuWv93ECDW7GS91+pl3X/xfDWPI/i8cIKUAdSMw9W6WzuT/5sb2/H5CnjMefAfbF58ya88vIb7EOCwAw77eJrLq5PMXjvD/b2N4Yaim8D3ppKy8HBWy5csCxKMWsmoFDGAxnTfbQEthHixghLDRl/uVpM4ZeBMRpR2bf2dBJ1dDqoLslh931GYcIetZiw71gEqY538F5Gllb2tDF3BHiPe8pYk3LeL0P5VU5r5vXYtPoFjJ7QCHuXyIIrDKV+RRZd69tx1SW3YtEq5qgnmN3OnOsy2runODalODZ+EfB2IPBp1sO0xzbhrTnGy59yHk4uNJF6q7bmFQSClVTc0hWDueIvv34fxkyiUrhtKZ0WmBns45iTc+HOK+7H3be9RVeIUth9Xj5nk7Qk9haybV20dxfYmUUozLxYsWHmogAZi42+pFp6oNusty9Y71+Bt7KGS8HbgrJaxmG7WFvTqSPAtnYRsHr5vKv0+eAX1wXJsG8Ko3SEHUeeNANfPe9E+Cpr+RxKgE9ftQDHkTUs++2ysIdAVz0jONaL5bOMazYbF+lwLHe4eE3i3GD38+d0GyAm5qiOF59+Bz++8ObcnrbIDf7K8K9u/4i71puugK6AroCugK6AroCugK6ArsAXVAENb7+gQurd6AroCugK6AroCugK6AroCgCxlX9p7E4lPq0eNqJ8xYv34O5bnkPzliA6OAka8XLKk1BySG0t9jpwBA6cPha7DiFATbZIUCBcviDtEGm5KzO8VNGIyiWejXMCPglfiR92KpgytN+NywRrIZsuwMnjXLKbeYPAy/e9jzfmrUVbiIAxSOhWzhxW2jh6/aWIMMu2iyrcKO2IYwxdTVK5mKdy0SZWvgIPuD9RUGZVnp5Lqc5k4lsmts3NhAV9gkaLLbEVehQDJIEbsm/JPYyFHdhlVBC//d1xmHLQWIQJ9Fz5Ck4NBxBNdKK8rgRxZu6lCZ9LasfAHmxknYZwoj2Ae2/+KWZOrMSkPYeg5ZMW3HL5PLzXLJPoTsR5TTGZmKfi2M1JaFHhZvinmX+ops8L4MMKZ6xQVd6TZJ6wjdaXFWVJ/P7607H7viOR3tqiQGkqxolsr59tkaCNMifMG2ejaXUbjtv/+6xbBnX1w5UFp80l1sVh7ksAKK0pVb7q9pP3dvEoLWxWqKzqKJP1KieRiuICuJX3pNlWvdBBFNkF9a6yVyYUFQjvIViViXf5B4+CSr32rNuDeRMsmbUwAbOPfSssYYvcd4ptlqKiKxDwKejuIyDI5lL8ngsLaMWdSYnlqFyEZNzGUV7mo+KPGZBK7cfMXZ8dw4YTHEQ2Yo8pM7F22TqEe2K0Sq5XSr9Fn21EZyLOv/uotPXgpGMOxIzdhmPTmhUY3eDD+s1u3HDTXISyDub5ZglrCYAIxO0EvlInya8UQNMfvLXCM6vazgoKB4KT/aljrfC2ePzr9zNF0E0+Z7al2S/7WjgxKBvn/8ZBeEcgc2cPPZBiuD+l6kDWyINVwcp5mqBfFpGUlQewz6w9ubigFO+++wHWrtkIn5cq0oL9uLx/Rwrcvq69+Bqs95d5T8tYSJfk3nvbzEdW5yc25kXjgnkcUd6awanyXlMlrPKz2b9SXNgjlukC/AT8iTNDMGvkzWZ5TFmIIZ9Xrgx89ojrgdj0ewj1GmudmDypFHP22w3DDxyH8jFDeVuLsp8Q2MZnUFo+V4UMnzlOLqJJbNkEn6cGEWaqO5gd7K12Yemby/GHax7HsqYkEnx2+WVRBRevyLn017Y723+KF0tY20iOIWOC/CmLS8wx31Toe/kcDoVCqs3jcYkJ4CIofwkB/lZ0RfN4/e0HMG5yPdrWvITKSroppKv4PM0h0hTFr390G23eOxDiGAgvM5Ilj5i1U3bVtNKPxPi8pgpXxsXurk5lxy3HEwvlBFXekk2fE8eMwnPIet1m+xcvLlIuCrLIR12IsShG4K3cDwkCcR8H2hKOo34u7qrkuB8kbHUQ4Et7h7kgJspFSJVDvfjpL87AuP0nIkfKy1OgIwczj/mNKHDFVp+rf/hDLjiisldZ4atnD/ua/MVGOM8oBTDLPU9r8QjH6xLPRMR7vPjlSVfi8XnP9Rx2TN20O59pWbezbanfryugK6AroCugK6AroCugK6Ar0Oe/qXRZdAV0BXQFdAV0BXQFdAV0BXQFvogKbH77tB/Ek45rRu11VNDub8Abf70Bv7rsn8wJHIYo8/RctQlMGF+FA/acht1GN6C8xE77SmbklTBrlvlzSbEMpv2sQ2bzqfBJU6lr5+S6ZIVmCWGdeS+Vt5wA5zyql+DQVlKKVHMrNrzzCea/9Qleeq8NWU7G2ry0Y67gezMhwk9xQCTwIkjrjiQQilA9yslYN+FEXvatbBKVPNWYUBZlaAHamhaTxeCiL7BUnHlrVXKa+5HPmepRUQ2nUkG6S0YwaYwLf731QgSH+9C1dDmbwouS0hJOdIc4cUwVJ6mgM1CO4JBhsAcaOHHsR2TDaqQ7N6CCoG/1+xvw60vnYklnFhXVVMMKDOF/OapEiad5jYb9tDnZ35+izgry8qxLSpSmUVpREtAed9wUXHzFqchG22kJ2k3FqwMeZgjnvVRYxXpQWjGa2cXjcfW5V+PBB9/CpEmj0dlNBTFtnDP5qGozkvLebtYLmgRuWiCR+Qb1uvra1jNN8Cuv+dhHkgIsCSZsbEdBMWL7aqONsoMW2ZLbmyWQkUxaCVh00bbUTltMU7xZDAfMazdhu/w9Fo3RvjrDvuTj57gPjx2jRg0jYGW+ItvPR7V20+YWrF6xnn93MYuYdqrMVewMt6KhoQ6lwSqkOMEfJMhYvHARRo6sxFFzJsFjD1DRnMUbby5AlNcwbvcJaKLN56Ilq7DblBE487SjMWF4OTo2LkN9ZQlqGuux+IM2Wmw/iRbJJyWLkdxmhjQqCGXta/K9qZzu754uhobF8Nr8XH/A17rfgeBtf0rQYsWkQGerrav1des5aHg7sDXyzsJbqa1kN7e2taK7O8E+WwYX76c0V1qIsty6cOVfAY59qW2LF7OIKlMhTYvLgfm5bei2r568LRtVXjU/r5SZBG7U5yMtY7msvZCxgcDQJ9btfE2NN4S8YuGbojw+S1NkD8GfN0+7XwJZmyhJs1G6GzgwYqwNM2dNwPipu2DomGoqcmuQ5c/l3rPHqTZNtXGFEV0G8gEkUgTBVKPa4mH8444X8dADi9Gc9CBZQgtnHtfNZ1GW4/kXte0I3ioL6YJ6Wo5pHfelDvIsEugtmyxGWcexrKU1iaef/h0OPGofxNrmw1tCGE64K89HJ22TWz5txcXfvR2btubQ7hEo7oePC5ycAsX5lROHBacfnT0Rjp9heLkARiCy7L+srExaiotruD9C0r76VH/wtliwq+z2lU0+3SG4uCnHcTpP5w4f6xvkAqYgITpTEKgMtqPCUcHaczzvaWZ/j+KYY/fG7DMO5+8jVVz4lVBRCWpfstBJgLD8DsL+wQeLUOJCc/G8U1ywQ5sIu0MiHaSjGdbddluQi5nG4OZrrsSrL7waOfXk4648/aJ7rv+i2lnvR1dAV0BXQFdAV0BXQFdAV+D/bgW08vb/btvrK9cV0BXQFdAV0BXQFdAV+EIqkF97R92GhfP+smTB+19LJj22mYcfTwfJUh+TN6AAACAASURBVDx32wt46oWFcA4ZhdIxPsw+qBZzZtRgVFk5LQ4DBGuSiUe7Y062ZqiujaVizDCljSMnYx15qgo58+4US2NCSFFxZkXdI5aFfI/bVYJQawhLX38L8+Ztwqp1UQRqOPnOfbnEMpjATsBWaySDjq4uuH1UXXFCNinZdXJUUaPyT07B81icuOXkr4s/EySQ4D7EAlcAhlJ/8RRkslhN/FN5oxSgYrXI7NPejRO+BhmUnD7D2tcu5y4/KUBL+ZmANTXpzknflIvKKMpW890RnPKNKbjgoqPhKo0jRbvH7naqlDmZXE41VIbvz1LNCiqXbZwAd3hp/xljHWj9aXPH8cFLn+K6X7+BDzeGqV7mhHNAAKaNitkSeKiEUjbQAjZF0Kzy/YwcQgGbTkJNczPVrfJ3ERgRE3LiPsC82jQa6rP4xWUnYOZXJiHZvIk1cNFis5wFjLNOtLamQtc7dE+sXLoFp5/0Y9aetXJSseUhGif8tXECXxSoUguByb0UVR2s9wxUjRV4lTxjNW9OhbScu7QVga2RMctSpLgvKrnkBYHwosrKSLYiax7nBHs8Sgtup5uKVx8ChLkZXkOKEFkycWWT6zfahj+RY0q+sdhy8v+i/KyclJOT+lPGVWLmzCkK/DqcWZSW+REOd9ByNI4cVbkul4/9lRmKVH9VV9Zj3do1eH3hcoLrFMqCZUrRlaYV+ObNG3H8SUdjt+EleO/tjwh1bejuTGDp2q0YPaUeDY112LK5GQ11tMdOhVDvT+JrB03D6NFVVJaV4eknPsK9jy9ANy/U5mef9LCPExiTI2ynqDYraQV5xZDHSsS3AfttucPW/mB8LzbRfWc6G/B2m3J62w3R/3fF8FbawFTeWgG92T7mnv7/gbfFtrB9/5P7i1febg8GDTjW97FN4C/wycnxNk8YmeXYkOUiGoGpTioZ/xW1rbXVrXBO7mm559V/opQvZFTLGMo7hCpJGWfpSkCYalZPQGx/+8vz+WBem/Qngf/KMplKe1Hcy7GThLA2jgfymoBFGwGt2KpneQzJyHYSzrn4mowuKQG9KreaQnhPCccBHyLRDAJdCZTY46gvTWHy5Crssd9YjN93AmrHjkQ+aEe8q5W2/WXIRyRTl8+sqjKEV6/CjZc/iHfeTqCL40O2XEx2qYBNECpTsflFbQPCW1m0w5pmxL5COKeMk2xr6Q4ODu6q/XkiCS4uKeUzJdwTQjsVxT+54HT84GffQrz1ecLvVgQr6aDAa3MGqE71OfHJ68tw1fmPopMuGJ2MOhCLaj+v20s1KovMRUfV2NIeQw9XTe1PNfduk3en80Yz5s59nguoZIFANcpKxFVDXAv4hCmM88o6X+WVGwC1GOaL8NlZWMujktLlUuR5LO3s4fNWyspLtdNRgw8fLpDhvkr4fSCDKi5hquY4Vc7nhY/jeIqQt3xXJw7+xhxMOWwOC8LnHCGtjWN4njbKEIjPPikZ5mKX3zsGSv34eZod8FoF4PP4Lj57sj2McsjCh9F4/t55eOy25/O5JJ475MDdzzn9xnlbv6j21vvRFdAV0BXQFdAV0BXQFdAV+L9XAQ1v/++1ub5iXQFdAV0BXQFdAV0BXYEvrAL51dcfFm5quvPFf742dMFbK2i9WI/OSBKtnNRuYUZgRVUdpkzdFfvNGY1xVJjWlMq8KCdGqX41wZHY5mY5SZqm8jWT4ARwGbP0qB6NhsMKdno4mS6g0ebp4kQ8J8q7c1j49mrM/ecCbNmQRoTBrt6ADeW0ZxQAG6PKpoO8spVWySG6OsrEvYKUBYiq8KWa/TUmsG2cORZAyJlapdDM5Gm3m2X2LhW/Ts4Yq/w7wgIBATYbM1ZV3qlk7FLxIxCAUDFPMJxIRTmZnIOHSqQ84WY+wxxdyc1zSAzetl+7DVUp/+cR+04eO25HCUHu0UdNxlnfPwKVQ7yIhMJI0VbXwQnigNvHbL8kAWSIdsFeWk+XIx3vIUwUUBtETzqAzzbGsXBlJ1YsX4+VK7co69OecIiWqMxzLHejivmwyUgM2QQhKj8XZ60TnPEmclXXJbBUJvRNdZaT78krK2nOidNm2suc4cMPHouLf30G7T87EW2nysldIzgWjMikpXA33JXMhCyZhcsvuQp33f4KRo0YznYlKLGzMVK0Mlb41ti2t/g0ALeABgEMogiT97kkQ5bNIjiJTarOk0Je5Nl/fGJ7SivOJK050wTU0ViMEZasM0FujFbbuw6vR2NNEBXlJYQrXixbuRLhJtpdEhZllGqK0J7KKUrhuD8BHJyodwQRZo3trghGDA/ioP32xaGzx6G+OoBkNISuzna0tHeiPZxEW2cIGxa1Ysy4Wszceyz7SoK5i6Vob+7A0k05PPP6+1i0sgVVVZUEPFnUMpv22MP2QQv38dbrnxA053Hyt76ClKMFPREqxCNuqteYr0kY0r5lI0Y3VmDWzPFoblqN1z+IYMPmMHNxqSZnO8CZUJDZTuBmIyQ37aTNmhYrMIshj2jNezeliN72195vFV/ftjhBFjOYm1K9bbft3D8pi8/PtOsuBs5yiC+T8tYolGXBxnY1MAppAtNtCm/Djn0wW7FSdTCfkfdsq1t/EN1YuNGXjbFRY7kmufcNZbpSw6rFHtvnDPd1PgPZOFs/L4xOFr7IegsH/y9O+9w0jyfK3zwXBuQIz9QiDN7XTo55Lsnpph2vQDWzH0ifl8UbxjVburBaSGMASXE0cJKuCdRTcJD7ls/Jgh7zPlDPHfVl7MPOcUDGMbFBl+PJj9U9Qijp5z2nnk1coGLj+ESvBIytb8DUsUNw0FeCaNx3H7i5aCjH5wRTZLl4yIEV/1yCP/7+AXzWysVCbqr0RVlOeO2iDX1KHkOWQlr7/M6qm/tTWivLZNoHO2SMkMUv8qwS8Mj/iSI5z/HPThqa4qDq5fl1doURIWz9w02X4PhTTuE4OY9Z3iEuEuKJyhoayYWly4AIll996A1c+/uXEeEzx84MXBthdI7t5XVXIMRFL61dEVTXV+Ls738LZ57yI3iDHLPSnXj25afw4F0P45W5C9BYxSx6LiySxVs5gvQAn9tSFVlgk5Fv+1Bh9wpgjdYvVNBYBER/CGNRDp/j6lmuFieJawd/d2Bf8PM5HmT71JS66GRQinQigijhceOQUsyYPhLTj5gBN63pU1y0RUSt0mydOTpcpESRy/7GGAJ5XuS5mkCcMNjLCscTsCt9lL/POLhQADX8qsWaRWvx5z/dj7nPLWr2Jd3fXRgKzVXrv/SmK6AroCugK6AroCugK6AroCuwkxXYuX9p7+TO9dt1BXQFdAV0BXQFdAV0BXQF/ndWoLn59wF0ey/1ZXouXvzaK87HH5+P9k434WcVtrZ1cLI7hZLRXhxx+EGYvfcUDK1jBqmTylCqmOycEBXrYnMzrTRF+cUpXFoxEig6qZbkxHssFmIkKG1yK6iGIcnrWRPC6899hFdfXoL2DlraVtYi587S9pKTy5xojhCstdMauS3OXFvJ1uPkuwKRlgnh/lpEQSRRcELgIQEZZY0ul6g7RZkpgNcAGwaY2WZFLEqmHEGuzB/b8lRk8rw97hJeKyeEmb9qs28Pb9XxhR/yI5Ktl0ly4l8UUCUZHPKVMfjuBaeifmQQGQLcRGeXek0EWy5OTHMaHr7SIE8yhhgnoUFg6GsYTQvpIZxEHstz86K9pQsLFy3HCy8+h7kvvojWrT2oJDys9HlQSogbYf5fSUUZITcnz+MyyW1k0arTEqhRsN5VaZGcrE6lCDYJfWdMq8fvfvNtlI/Mo339VqqYqhAoq0Yi0kGQmqQYiVmHQ/bHskUbcMYJl7Gdg6KlYuawqOLEUnNb3m2xqs8Ex2Ymo6iqHIQlDoIvsbFOExxkCVn9BONShygtsB2BMoTISyKJGBV0eYwaXoOhQ2vQ0boZYwhvJ44dxtzZsEh2sWTpUqz9JKwEU1nJiVWUil8ClajGljbsjIkKPIuvHb8XDtp/PKqoLHYkWrFu1VLO36cwtIET+uyX3azZpyvWYdGbtK2mlei4iUOpKCtV/czrcaNx+Hh8vHwFlq3fiJWrqLpdZyiPkekmiKa9aDKINt4jP/jJ0Zi4ezUWLVyIVauYDcnFDql4FJMn7IID9t2DysAkFix4A/c/tBobCW+HjBhNKMPPi7er2J1KH8obmczbFLRG7x5Ieasslwex9ad0LYZGg9jVgG8ZCABaP/g/rbw1wG3f8Nasv9WC2mgH6fN9q5b7g6mfV0oPXOFt7dFfu8rCjL5za4vPwQo45ag7Ut9a85OL3y+viepVFuBk6JuuzoFjqcA1uc9Fte3g2BOPxeFmlrT0bGXny/vSKYsS2NdzCpZtU4X3VxvzOlxuGeuJ8wTaFvLF5bzkHEwAWHyvWO+X4tfstAHO8aEgud5ujj0e2u/bu+kQwfFw6JA8ho+tw+wj98a0A2egtL4M6a6tePTmefjHM++jh2NxxltNSMo8d45/jiwX/rAe5gSMOeYV951/534ygXmKi4yMpQbEt2KdzP/c4jDAnyVkXOWw4XH7aZedREtLCL+59mc48/unIRtnFnfzpyinWtgm0mdC36zUgGObk+351N9ewg1/fhtJWyn8Psk7Z6vlZBFTABs3bsXu08fjt3+4DNP2mMp2oCsDwa1IVR0o47M5jb/f/iBuuOEhOhN0Y8KYUbISh3bEXKQk66N4XsqVobDtLMy2tqMaU6QfEcB7+GzwONIoD/DZycUvJT43Gji2+wmw3XSFqK33YPY3DkDtXuOQ5etcSsbrKWfFguxDtOWXhwSvPWsuaOAiA0PUXnCxEI2ujS4Y+Ur+KKAe7LlcDZ597DVc8/M/5DKx0B98jszV77SDDyO96QroCugK6AroCugK6AroCugKDL4CGt4Ovlb6nboCugK6AroCugK6AroCugKsQL7ppqGhTO7pnN89zUfl6F9/eS1e/6QNnelSqh45wc1s0PGjh+GAOX7sPXMys205U0x45SLE8BGOuWjJKepW+UVUJq63gcP/x957wMlZlt3DZ3rbnZ3tNbvZTdn0BFIJBAIJJaEXBaQKYqO8YAEFEURBUUQRKUoT8AWlGkApQigJIZX0zW52s9ney/RevnM9s5NMlt2QAO/3+4vP+IspO/OUc9/PfQ/Xuc45wrOR7NAZlZ9LtV3JwI17WECPYtfaLrz5yjqSg07odRkkLEkKWL0ksIQFpY0jFb+DnjCcVIoGeC4tFZxm2l+K6jZ1ntEKwikCOUpSLMbirIhayeopmYAaKQAbRKFKTQ5J3GRuomSLJi1+w8zNi5JEE8VXgrajUdoyCoknFtBh+fxIohshgkWFJUohIRBZ3DdTfRujanTenGpcedHRmHTCUbRG7kGUWX1hPwmYGFW3Ni3JVxJ9VPqaqFpTQCRhwUo8IZiV1LZaab2bsPBn2aht3I0XnluBxx55DoOdXlRXFiCDeYA+Wi6LoFiohJTyMWWbLL/rhXCh96PkyUbJnPqpAq4ozcCN/3Mhjj0nB/4BJ/MhmZlJy9BwiGNgIQ4kDIw5VSzEj8f9t/8ZD/zxn1Se5lMpTLtjqr1iQ3bSIxGNcg0p69ykClgsqsVqVawqxc+YOcUclAgVe2RxEbUUwOlyKmLq6kljccS0Epy8dA7GVxRi5WuvoqetGeNKy2jVSftks11RzG74uB99Thd6SV7TQ1UhkoScEFIjQaLdzX+fv7AaN918PnLsEWxevwF9DQ0s+FMZzdzaLLsdY8dVMZvZgF11e7Hy/UZs31qHQCCO8eMrMKY8l/OvHUvmT8CMqZXU4ZnwNPN/X/rHTt6/heRrEcMlmbDpMaNlz16cfvoM5DjCVFm7qDYv47PDjGJDBOd/9USUFGVSkehXSO/abSH84aFnUd9ENbiFmZpUgsk8U3IjxV5csZyV5oL94i6VvP2/WKq/WPJ2NGL0P4m8HU39mU7AJa3QhbKVlVCsbknMUnEZ4rMsClixSjZYrdCaub5KBrnYywvhmDafU/M7hY1CxqYRfftIZ0n7luzyISvlVG6vso4rZgtD6zevKfVKNZWkiM8Dnh3pkeC6I24FYdrPm8jD28Qul7/itGUP+Pq5ztNSeUIh5k0di/xME97a2IStje3wJKyIm2ipLssXn1et2DLTojodm+Hn/ryzNnUPkq2rIK4onsX/IflS3CO4V8i+E2ZGb+3uDjz00M346mXnI+xjxAFVpFpDAAl3T5JoF3tqkeCKmzBtj595+FX8+dkdXOuzqLZlAw1dMgYGQ1wPu3HBWSeS2L0LjlwX19U2ZgK30VqaexRti6Pcn3XacjEvxo4aN+64826sXLkSZaUlnAs8H5tjNNwj7CFxfEhea3pTx6GowOUzqbFT8n4JPL8F8Ozi+hBCJhuxivLYUMRbyvUyp91kQ15WDvd4L+MKopi/ZDKOOGsp9Pk5tMR3QWPJ4LVwnolVvZLnq9g/KHNBAWRfM4eQtwNcjsVWRAZbOoT4OV0F+ur78eOrf46V727ZvnBx9enPrNzV/HnHWP28ioCKgIqAioCKgIqAioCKwH8PAip5+98z1uqdqgioCKgIqAioCKgIqAh8bgQSTQ+eimDfs0yOy9SMrwZcFtyw/HvY2NEHXXEhdLQmnHdEOU469ggcMZUFeaoxQz4XaawM2iMyq5Xl1HjMS1VVMsc0nbyVAm2UuXtCGGooo5W8OStzQ/2NHVj77lr8/dUWeHv9KM4vpIKIii6rEUEqeQO0Wu7tD6CbNslhkmQxpdguhpG0U2bxWQhUKeIfTDGYIlIiJJlF5Wlk3qmS58nPR2kvGQwwk9dPA18W7ZWcXpIHMWbxZjnsyMhgfi+L80LmxiIk2MR0k6oeRXGnyHVHVsTFRInK/xl4LIPy2SizUFkQ5xGqi3S45LKTseiEaTBVZtMqWshSWkT7PCQL/cwN5L9FSITzPIKxWEeGqaSido0q5XyOwxheZy4VzMXEMRt1Dbtx32/vxd+efp0FbAvyHblyG7w3KoWHiNOUii6pUiPZSqWYhj7FsZiJilAeLuzBcQsn45bfnojc7EyEOnsohiYWtCaGRaRpOjhr+mHPm4xXXlyDG299BmMnFCBEnOIieRVk0v1Oh2bjfqvmpEovSAzEOlk8VjVC2IbEDlPwIRMRp10zVcSDQRbnYx6cfcZRuPj8JcgwBREk4RCPkDz3BeEnSTvQRamTj1aoehs6uwawqc6LfpcXLvksldJKBiSL8gYSGkHmx7oG+7Hs5Mm48YdnMwOyiYrlXoSoeC0sLFKuu985iLLychiYN9tL8vrDTR14641NzKqNIze/AA5y5p5wL2685BjMnTIGNbsb8fHWXrz5QQuaB3wwkziI0WLb3RtmLLERS4+bwhzHfpLDOlp4joXdbkbV+Hz+2cL51oOOjlZkcm6VMEt41drdePiJN9HrYkozmxv0BplbYjO9n5BKJztGylNNPfyHqrwdzcZ3tOfocBS56cf+MihvU3N4OCGr2LGLcm+EV/p7RyPeD2XBPlTl7UgE2EgEqJwzdcyDkWajjXfqM6K6FQVssjlEcqmp4OQaEJHmDD6n06qrMK6yFDXbd6C+rZPNDkalIUUMiLVUfeol1zrNZDh1Pvk9nbxN/busX5JNbSYJLLm3IZKtQtrKz5WfpSl45fOpl1yf8vM0Qjf1Mz2tyWUEuYIp/6SlO4SFK7SB+4NTLPMluzXghZH7hp7rSTEt1v0JGzxcq4K8X1H5y/1oEiSq5RhitzD0+rzK25GI833Kb8Gb1yPNRXo2+kQ4DhIfoOM+qGPzjnPAhc5OHxtsfogLv3E+3H07eX0dbCAi4rSO1yuRArKTsfFKz8Ylru1xpxtPPvQK/rqihfdnpeU14xG4J+3eM4ibv/8N/OinN9FKv4vLUj0J60GlISnBvT/GxhtdVjE3G5LGBsYeaHKZTWzED2+4Ca//czUc9nwSybw2zhfzUDayQHQwVXf6czHanpIgiRphk46G66See1CEsQaMjadbQjYqDdxfJP6AGclZdgvf4+VeOIjKyiKceeVXUbr0SP6sk+u1iaQ7kZBMXGV+iNOB2DJL84D8WZw5xGJbRLWSfS4qezbWSKNCPId7NG2zaaX80J0P44m/POW99bZvXnbOVfe/dCjPtfoeFQEVARUBFQEVARUBFQEVARUBlbxV54CKgIqAioCKgIqAioCKgIrAISGQqLvzyY1vvnNB7dZaY1F5GWyFxWio8+OFZz5GIleHyiOrsOC4iThqzhhkm0U1SWLPmLRtTISpXtVmko8jzUhFJ4ashNNVZkJ0GJg7Go8FQb6NPJ0Pe7e2YvXbNdiwjhmu2mJkiyth3McitAnBiBEeLwnDgBsuFmZ9JEkjJrOi8GINWkn21KYK90PqxNFudJ8ii0VrOUaYtss+koAxErdeqlRz87KoIiUZquRAsqjNe+rt6+d7fCT1/LCaEiT5HLCZLFQW88wsXMeYmyvFc17NiKeV4rqQGnI8pdBOC2UDi8U6WkprqLbVm+M4cnYpzjjzGCw4YQ6tRU2IMcc2waJziPadii0kSWMDCU0hNQMW5vs5sliTFjtLM3mCPJiszOEzFhIIBwJUNb35+r9ww3W/IJkOFJDkZb1csVG2UvkmGZHyEmIjLgSLkJtUSkfjRt6LGXG/F7NmlOO2X5+IMaX5iHd0KhbY4DVLBuz7q9dj58pmZunq4CXJ7SHxceQxi/DWqg/Q3Uz7ax0L4UMEyWjEgxTshUwRi1I//8yoXHj6qZIiMW2mnbYwzpKX2NHdRRvjBL759eMxd0Y+upp3ccyZTxkjec0c4KLcPGzdtJWqMBK5EQPauwdQ1+FFz0AATh9V0waxOZbMWyp5OUY+jpGVNsXnnDENZ586hdbTDRxCC+J0/fQHI8xOpgUo4TBSVV7Oua+hpWtPQIdNG9rxzr93EyMLMnOoOrcHce3XFqMkI4HVH3yIyVMXUwVegLc3rEe7qwP1LW70dzgxcWwVJpOoNSRcKMzNgp0Ei82QwLgJJbBQnesRxTWvTcaloHQCOYNs3PSzP5EQ9pJ8yWGGp5C2oupOWl4PJ0BHIm9TpFpc1HSf43Uw8vZQCdzRVKcHu+7RVPOHSv6OdsvDicrR72G/8nb4e0Yjb5UOiSHi73NAfogfHd02OT1y81CwH37CAzOqk2p9wWA4uZv691SzTGpNUZ41yQanC4Kf62mOXYtbf/AtLJg7A1s/XI3n/vk+1m9rJO1FRTybNsSuPka3Ab3kUvOV3uQjf1fcD4bWklRet/xupso/FKYTAslKWcfkvKn3HZibuv8O09Wa8q/p96RjM1FMsnSV0FLZWZJmAAlKWmNGrruyDNNT2Wi0wRegDT2birJotStEcUwUx9wD41rKd7leKPMgwQf3C3ql753Dx0FpXRLXY1kbxI2BF+7IpmNCKIAWNlq53DH89lf/gyuuvQz+/o8IqA8mWv+SWYee+cAIiusCHROUqyb5Khn1Hhceffh1PPLsLpgcY+H2dKNjwI+77roJV377cr5nL/f5VsRIegrdrY+wwUhUtWJDzH1Oz3U7IaS5NJxw737wnifpCPE+MqzZ/Afu24QoYhS752SJavhzfTAL75Es+YW8jXJvlUYkiTnXcyyC3K81HMAcWu7nMzqA9C6izI/PoW23tGv1dfdyzwOWf2U2zr3mQjYmWTi+PqVRRpqt9PxuIGStOHCIpFohdMXBQZlcsj/JWNMxQSFxeV9RYsnvPLF4Jt5esRa3fP+hSHVlycvPvr/r/C9oGqiHURFQEVARUBFQEVARUBFQEfgSI6CSt1/iwVVvTUVARUBFQEVARUBFQEXgi0DAufvxKmus8X9ff2XV/Bee/UjT1RkmQUZLYKqQaAYJW34uFiysxBlnzENBLskzWh/rmCMaYt09w8p8Vr7CJL9Yt+e7Jf+U5WQlLy752k/KiOWgSyEwAx0BrH9/O9atqUdrd4hFcKo7me8qJGU8KkpTA/rdGvQ6RTXpZ+2XLJ9Y/YpChiVZHUk8UczEWDhN2j8mLWVHIoBSRXAp9Etu6QCVmU4qXc1UWBaWOHDRJWdg9pyJGFtZxSI97Zp5D+RPaXfrV4jP999djbf/vRK1NfUY7AuRFM2iKslMm8g4lV/Mzh1B0SXXItmMBhbKE2QGYrSf1hKgCBVIopDKpKo4GuSfmeealanFgjljcda5x2PG0RNpL6qFr70LfpKtFhaoM0h2MDhXyVNMJMK0i6bqR9wuqV7Vmombhox3Bi17hTgwFOOjD7fguu/+FAOdg6geNwYej1dRqKUIl2T2L0dK7E11QQRIKmvFAjQcwoxpY/Hr+05Bfr4DaO2Cr3UA2ze1YOXGPahp6EMoYIY/6kFuiQ3T5s6GgdaT763eyFxFH4+5n0hJH3vBJ0XayrmFdBFL1QDZh6zcTJTla1FVks3rMWDj+kYSDxxnKsE0kV58/cIjcMIxE8iNhEikh7Hp4xqqYAuxaN5c1NXsRiNzGJ1eyc1lpibJiPqmLuxudCIcNQ+R7En74U6qthcdMR7XX7UEhVlUpbXuoVV2MVoaetFMVaCZSmUNx6p+zy4cs2AWJk0YCw8V5A31Pjz5l5Ukr2l7nUECN1eP5VRtIeJC3Y469Haz4K/NQW5pLjKozN1SxwzjMG2YSQJkmGhRGndRfViOYmY662iTHKe1am5hLpWDemTaTQpJW2jPhT2/FA8/+Spe/NcmPgvZim235EOLnbQQVYJfuppwJCWnSt6OvBqq5G0Sl4OR4J+FvJU5mSJWDXz2IlxPwmTRolTMz5hcgF//5DtwmKOoWbsGuswqPPfKR3jjvc0K4ZZJu10tmz+SvvBJ8jZ9Tsv1pCtx5c9Je2Yhz5JW/PJv0vAh65qsbwqbeZDXSPdvoCJf3JmFvI2yUUV+30fkSvME82zJ7vKceiqHuY5xDbdwX9SJWpP3yitRCNykFTD3pqGM6i9iXx6pASZ1XC0z8BLoCQAAIABJREFUg+WcCZKmorYVQjbKdW5vSxeMbAj5+R0348JLlnPpq4VncBsys9lYw7zW6MAAr11JylVEpTyMQl4bY9xbqDJ+7L4VePTFvXCGLWycGiRx+1Nc9p3L2P+yievvVjbocB9RiFg2VwUibGYioUns49zTonSJ4JcDOhcU4dFfPoyXX97EHFwN1zq6QJAQDbEBKyrK389A3qbPkX1EthhnkGQX1waBP8axku8eyt1x3RRNdW6WBVlmo+LU4LBmKFOk18X1npEJi7jXXnjNV5AztYKf5ncQZf5wnokzBddfJe9A5qVCjufwz9KkRbWx1pO05KfjRYKfC3mbuP9oORcnoGZTH35+0+8Tdbu6P54/w3Hxn99qqv0i5oJ6DBUBFQEVARUBFQEVARUBFYEvJwIqefvlHFf1rlQEVARUBFQEVARUBFQEPjcCIqzy7vztObYczSN71m7OvuNXz6GeiW0ZORWISZ4cidTCiizMOK4IJx9TjbLsEGy0O9ZRVWPU5UBrDys2yLEIs1zjXhaQmV9L0jVO+0QtlaFSCI2zIK6XTFOlQk5Fi3Yvuuo7sO39XmzfwIxSKh9jVMXEqOAVBUskFKNNcgI9rgDVtnoqJmkhywxd0JZSCqei9NWJtXGE6lUeL8wMUVFvpQrzKfJWKbimXqJQYsGdFVflff3MzM3JtuIrX1mGS684H8WlovRy8p5ZXJYsO0pzDDrJtxNLRpLTLDx73Xo07m7C/b97GK++9h7yMqzIzWEeLMnbRCJpo5g8t5xXLBWFd6Ndp0K80cqSpLEYSWtoFyqV5lAiQBxpO017yQzhMGI9yM814PilpVh25rGoqB7PY7Mw7HJDR2WogeQBQ2FhYCE6ziK7ziTWx+IKLAogFvAzcxCzOKCz8Gb0Jaiv7cb1374BWzfUY9y4Ao4P1UlDJGqUhXY9j2ekUi5MNVaAds6ijPK5PZg7uxoPPnguDLTWrHvnI2x+rxa1u7zoclrhRSacUvCnXDW30EiC34S9jf0kvK0kZHhdoloWpbHoRfm7QKGMAsFIcuvUKPMeRK3nocorv7gIpyxbhKXHllIlFUNTfSse+dNKtDQl4CKxnp8RwXmnHYFpE/OYv6hFV48TXbQ6rigqRtXYcoWUlmzanZy0ERkrfQJNLQNobPWxqJ9B0oC4iyKORfhBEtRnLZmNK74yF57ebSD/zZ8VYPMmaR7oIvFajH6qnrfX7MC8WRNw4VdPo4K3FVs3d+H9Dxrg8pD0J5HvyLNjFhXora2NOOn4k7HiuXexdnU9FiwYTyJag719VPE6ffCSLBg7Jo+2yAnm6ZpRWmCHlXnGASq+zczJrGRmdFl5AYkOZmx6OZ60k21od+Lu+56H208bU1FHix11KiBS5tYIltQKvOmNC0o27hejvB3eEDGcYDvYAjSainY00lmZHTJnRnglSZXDf6WOdnjkbYpMVJDdd1K5hqR6f/g1ynv2N6oc/lUezidGG1c5//5rFaX//tfIOcnDzzoSeZt6z741VZ5nxSaea7p06sj6o6zvXIs553xcl7zxIEk6L047cTzu+dX34G7Yio/efBNLz/gGGjvi+OMjL2HrrgZF5Shq1v1zOrl2JteL5JnFqSGp/iVpK8pKrqHOwT7MmDEZRUX5qKurx8CAR9HL6rmuaGSNH+WVsjBO/7GczZSmlI1xn5L82qiixGVzCxX9Wub1arnGyh4W4h4U4DMplvui7hT3BVnLRZ0pylOF4xvFQv9wRnn/e+XgBwwtceBJeI100k8+L7Rtln0lQbKxsakT5VVV+O3v78GixQsR8W/hz3bDZKHDhM9NkpHOAYKRoiqlbTUbZKIkMeO8fiNz5RNcK5/542v48W/WUUWbizvvuhnnX3oJ4qE6ujzQfSCxl2smyeqgjWfMYiZwHwx0bNCQAI97uT9buO9n2LHhnTr88Nr7qdyNssmJzhDEKxRlcw8vWsN9JvUaLfN2+LqTmn8pB4KUi0ZyL40Okbcarq005qZdvXwfiHCPS3D/tHCfyySxnWXldwxl3sp3hjis4rxBFW5xlRlnXXksjjrzdBiz6EDBOcxvNMLVK9G2kkmu2O+DzVH8viEW6XHumWIBHQuLfcggHTQk1znA/V6+Lzjg7snCsw++jifufYE7Qf/VNb7YsweO4mebDeqnVARUBFQEVARUBFQEVARUBL58CKjk7ZdvTNU7UhFQEVARUBFQEVARUBH43Aj0rr4702zS38Gq7fUZk3PR/NgL+Mndr6MnWgpdUSbzVdswuboEc2dNxrGzxqOMlsFaFuX9zLhjyijVPZm0f6V6Sh+iQneA4ptk8RK0l41TlSNWwnobC8M6L4nHKLQhpuj2DWLnugHs3t2NWhK4HtrbsnzOe6HqhwXXfipZ+gZ64PH7qLal6onFZSnKJ6iyVaIlh16jZXWmgyJmknGe18jiqxTUI3HaApM0a+oZwMRqG352y3lYsrSSDoi0y3WTfDbREpP3ogmQCCU5nNBaqHDNhMbK+7bZeYxicr9mFoU1WE374O9dfQetfJ2oKC4nFoO8/5iiwhLVrlxvXORbpBSVAvMQoatc95DCLMAiuImkR4wFZqvZSrtHIae1sDN/VkPb6e/fdRFOWV6BQMMWkqT5LLLnwa/fy+K0lZmwtJ5mPq8Q50RIySyMkgwxCclNu0hNXiWvfwyJzgi+zeL7po9bUFFGsp1jIrmMQjYLgatVFEtJdiCVXVlQWo7TyogVL7uxrRctPW5aNDOjlY7LAdoPB4y0cZYiteRbkggIhvwkM4SsTx5JitpJooR4DN2rqJxCLPALphFaTRuMPkybXIiZlQ4smD4exWW5JEedzIAdxO4akq+7XdjYHIbJOIhrrjmN+b8hZhtTEUU1bZw211abEVnZDqrMWtBEwsI5GCaZ2ktyVQOv34J25iOHaJHM4ebcY0alK4ry/BhO5nhP51zPsWbxmq1Ulg1gV+1ekrdtcJSUcs4VYNOm3VTtDuDSS5ZgTpUDHZ0aPPL4Smyr6SYJocWEyWUYU1iCpoYmLF16ErZv34ZVq9biyCNno7e3j+iGOId7UV09gRbMBuzcuRPHLFqAqgllWL/2faYm6lFSkMc5WI6CkizOEKpxac9aaC9Gd1s3nn/uI6zfAQxwrplsJLjEV1p5CSl7+CThwdR7B1tEUja2B8tEPeB54/w7lNeolsz8cFzUbiO8PgshpiVhL6vLyK+D2Q+n38f+6xHVs+CfUuftP64QpYdLlst1jZyTe3AMR7ufZN70yC9p7vj013DyNvWJA8h2KmU1CeaH6tycjrKG8PkyssmFa7fTG0BBjhHfuOhkNNeuxlg2/Zx30VlsxNiD+u07MWf2XDbMFOONNzbgob+8gT43828zZN1KkmNJpW0S3+S6Ibcka6IoQu1cO+hUwH3GboriB9fRKWFhKf74h7/h7bd7EKBSHWyMcAiZmnpalCaG/Qrd0ZoJGJaa/ATJZ3m8xCVBYUzZNCGZ7ELMymeVVZzrnZCn2iESX9bANMr5EyCnY3ewokz6qKY/b1Een1fAbGDJAidFLQQym3YiXOfzuY5GOAA6Ns70DXrR3MF88HOX4ze/+R3XFSpsA5vgCTQw/7UCnuYuvHbvE+gI9ePaW68C7LQ6Zi63SXDjbo5MErfcy/vrV3IPnIK/vzaI6UctxHHHTeO+tpXEbyesWVYM1OwhWWuErcROBW0AxqDs3Vxk+TiF2NAjCuCYoQR3Xfc8Xn99LSK0iXfkZXPcSHhKnjmdJhK0pU+prdMBk/sWZwwhaCXLWP4uiur0vGL5t1RO7v75mmqoSF8fJbM2mV0rhL6WTT0mku0mkriSPW81Sg46G9AIvLu3l9EEERy/YAbO+sk5yK/OJSk7QKy5lzN7HGwCSmgz+N2Hh6O7iELYkwCWD8f1/H4jjVmcKxqD7HdySj4fYBYuHHjrtY9x2013kzgOPHTp18/80cXX/S8fHPWlIqAioCKgIqAioCKgIqAioCKwHwGVvFVng4qAioCKgIqAioCKgIqAisABCLh33ZXr93a/kmVLLNSxYh3x+bHuhWb88e+r0RLPwrh5EzFxoh6zK7MwdUIVcnJZ5CVxaxISllbBJosFYRa648xjFfWPKGOVWDil7s2CJn/mpxLHmkkCl/bAcY8fHSz8Nu/ag9YW2hb2+dBHZW2IRGWQRVZvkNbIdL0cDCTgo41wSNSktAoWMkdLtZVSUFeK6snXoZK3rNySoKRal6rMWMIMN/MANVYDbrj2FFxy8THQebfyQt2MG2VmLAvlZASTRXy3kzmB/VTpUIFL8pYsGq+BpGpWMUlOOwmLKvR2ufDtS66k7XMNqqpyWHCmqabYNyvyq1R5euSv4kqNl/emH8qeFRvLqCi8+O/akIFFdyeWXTANt996IUyD7YgEaUecWw19ZicixDLO+4izcC+ujorSiOStYCY2zRqDhQqiUhLVRSSdy+HtjeLc08/DnvoejCsv5meYAUgLYskpFIWZQj6w6izkrSKqI1kxwSGWoDoqQENwUQkd1ZhIsrBwzp8bJOeYP5NfoqBV8nM54CnSIZ0ESpEn2miQlsPZFHwZSPb6kJOjw3lnL4Eu3INskjGlY/J5PRx3Wkr7XBZsWNuAdbt9KMiLk0CYgKpyNgpIviUJ+FiYucFU4RqZfVlbv4c48DqoBG9t6cVg0I3W9iBae6hYJu1hooVnIkpiqS+A8WMLcP55s5Bnp36YZLPDIaRCEG1treRFiF8sEy3tg2hqbcWRM6fSYlOH4oIYrLSjXvVhLd5fs5MNACS/qRbs7m1BdradjQwk/HnveXn5yHbkoH9gEF2DIdjtGSgtK0VnZxtqaprIA2moRJyGSWNz0FS7C3mOTN7XfOQVZqOusQ55xQaU5JehkxbQaz7aixVvtqOLvJXexiYJWjCnLGIPlgk52hL3WchbhawaIt6TysdP/0/Kz51LyxsQQf2Ir8+gZvzs5O3IBGlqnn+SfFZaFg5zh/ms5O1op9mf1fvJd3xx5K2QlTqSXnGNe6g5Q5SGRgS5Znf3uXH8MRV44J7bsHvnh8wIZ8PE2CL09ffBPTiAivJyWiXnYf3Gvbjrd39jNrWe5C3XFa5HCqYy5yRzVGn+ECcEEnl0J0hQ7RiLkowkARgI9WDZsdX4/nW0ui3S44N3N+PJp9Zj1x4PDFlZ0FPdOdLroM8A97PkK5VLniQXk5m7SbJQfsl1yXFS5GFK/Tl8P0o//6GSt4qadoS9Tc+9VEebdS48ysOhN5Ls5r7hodOFkUp9dn2gp9vFdTqM73//Anzvxzdw22xG2NfARptOZDkKMbCjD3fe/BTefKcdC+Y58PsnfgQb1xsXXQ6yjLQCJunIwHEStAnU1a/DhKnnwFR0MtdjLxt2dpGjbGYTUwFa3t+M++65DyeftgAnXbSM+wT3Gg/zZfWOJMnN7HSNJYt7fBtuuOovaGkdZESsgddJxatYGYsTBTcQ2feSXxQ++Uo2SFDFShtm+T1F3qbWoP0K8APV5J9cF4W8FWU41y5pIpJGMH7PMZO8le8qNIxABu3+TZzP/IrC/dWFnvYBxkMY8b2fXIYpy+exCalfacaKi8MHCWotm6YUhT2PR9sK/jvVzLSA1lF5LOfRCo6pzGO6dSS0Wfy7gw1enbjs/OvZEBbYdPZpS0/51u3P9h3mYqG+XUVARUBFQEVARUBFQEVAReBLjMCn/5f2l/jm1VtTEVARUBFQEVARUBFQEVAROBCB8O7fz29u2/XPmpp/5y5YMBUZiXz86RdUMH1MoqqoEPaqUsxcUIXF88ZgbEaclq9UebKw7R6kPS6LlfJLiD2xqgwx9zPGrDyD1kYxCjP3qBjVsLCv1yez4nS05Q0OBtC6uxUN2xrh6RxAW7+RKq0Q/FJUZQHVS+VKL5WTg1S/RlikjsnnqLYVG0qxsCRbQAKOv6fsY/nHQyVvJQ+PtCg/a0Y4xOs2x3H8SQtww3ePQlEOM/qYBWiy2xCn1W13V4Q2uVTl5BairCqfzsPMknV2w9/ZziK2EJhx2AsrYbSPY6G6gtdVQOWrGd+5+Ot4+821KCsrVK4rEPCT9CU6oriVjDzlJpKvVDE/mZSYtAEVRVKK+BR9VyBkpIK0D1ddczRu+vGV6F+3Ek8+tILZvkU4/fJjMe34hZQ5dSPS15a0TyaZwuBaWk0HaZlMNZvRggAVqBmlkxChKstonIndu2pxwTlXwEOL0WIShhSQMr/QQzKAn027NiW/UpRmUqAW8o4Koxi9I0nH83fBnfnHIRK1KTXaEJmRJDqS95leaN+n3qS6OMbrNDCfMkClrsUSx/ITF9Eu2gVtxI1xzJfNzaPqOJOqWaqZ339nO7yaMiw8ehIJXCmudzNKkWSPxqpkBxtJ3toyaDO8t4lqVxeJJCuJ1DjqWhvQ3OqFk7m83nCQCmUW1jm/PM4oCgszcfYZkzGpimQCCXuz2YLC4iy0Nu7ljRWgsdFH4rcNc5l9HKJ9dHN9G2YtGAcr7TbLmYW8q6Edm7Z2or0ritqWGjYvkCAmsV1SXIzZVBWuWbMWA/2D8JNonzlzOlXP7bRwbmCW8jRk2K1UDodRZNNTWbwZp568CCWleajbXYfCsjGYMp3WolHaKzOrcuu2TvzhTx9hL0lg4QuMJKZTecFCIB3u67OQt6m80cOxST5U8nZUO2VpJxjtv1xV8vZThv3/H/JWLkLWNS2JWR0bIOJUXnZ3diOb2c0Tx1kwc+o4XHXJObQ/36JkjRotfP64jju9TjY3ZPIZL8H69XvwK1qDt3ZSCSnK2yHyNkna7m8a0DEXPUGb4rhkhYNrMQk4L8nbX9x4Jk47bT4Gupu5F+Xg8Sc/wLMvrefansf+GzbnDB1DuVZFIZtcl9Ln5wENJiQhkwJtrnWirFUCb5PqW53kTg8dI0Xcphop9q3Z0gAzChl5qOStkJupV7ryVksyWscGKXE60HL9DLFjypzh4L4bRt2gB329ARx15EwS2A9ibDXJwvgmhP01xIVZBOZidG5sws+u/zs2bgljwJCH0xaa8Yt7b4C9nHb57dzPmROe0FJNahWvaO47g13ILl4IXXY1Ocq9XMu2cv2jIneDF9+56Dfc96O45dcXYPqJs+Du70WW4GPKYY57CDoSwHHY8PQfn8MD971P1wESmMz1DnJ8le8CdJlg6q7SyKJ0DA17yRqX2kfkz0LcDlfipo9Fajzkd/ncJxwCOI5KMxK/PKS0vrEY5bMkcS1U4mYw/9bMZiIzl1QLFbQOB3Nxu9xwu7048dwpOPfqs2EtdSjZ8iG3HzpzrpIrLG7Zydxbzhd+JwCjHXSiSKeal7Qzfy6dBzbEAkJmizI7lw1JWfjet27EW29tcj3yy4tPPek7j314uOu4+n4VARUBFQEVARUBFQEVARWBLycCKnn75RxX9a5UBFQEVARUBFQEVARUBA4LgcS7t+v9RdFbQi7XzQ27aoxeTz8G+5yo2xHH+6/3oYFWi8tPmIhTj6/C/FllsJL4FKtGsbGUorYQeGJvKVmrZC2VzEONjpm3VAZqSJ6JejRE5aNB74GZJFXE54Orl8rGPX3obXNhsNevnK/HQ5UjFS8BKop8VBP1Mu+z10N1E9WxcRJ7orDS8thK4VbIQRKJWhZZ03McD428JflI5VJMuQ/a9dK2ecwYC6654SuYPd5PG0RmrubY4W514pXnPsTOWjd27/WS8LNh7IRsnHzqbBx72lxI5G2orZ7FWRKCzDw1kvC0ZZdBmzmeBfIJ8HmMuO6K77AwuwHjSXzHaKsYCLiYZUqrSLFAFk/JEV6CpeQBCxmgkAkkqU089qAnDDdJ8UcevwonLZ6GbS+8iT/c8zoa2hKwFFvw1a8sxqlnz0ZBpRUJXx8JWbfoxEimsFDM44iVtdhAJ0wZ0FMxHTFPhlGbj3dXrsK1V/+EJHYUGZlWxbJZH5TgxP32ooK5jGuYZKeGyjcZlQjHScuAWK0ooWWUWM1OL5QPV2jKMeR+RD2lECm8PwvPxb8hQMVvdo4DPm8/SvJyaJ1cwuP5SXyX4MgjyklAt1PUZMZ22jy/s2YPFi8+EtOmj8VAbzPJzRhstIvWkMzJIHFrJqm6t6UV7a096GTR3aDPQM2eDuxuGEBMn0fVqlkZf12Cdp99Hlp792AhlWcXnjcf+XY7QsxHtJFw8A/6sX1bHz5aV4/S8kKcfto81GzejI7mXuSPKUL1xGKU8/eahhb86+2daO8xomNgANn52VRcj8PmzVvgcvlIPNsVNaKBCuyi4gLk5HHORd0oKnHwHiaisb4JWz7aQtvmcpxzxokki+s452owrnoK5syj9TafieKSfOytH8DNd7yE+j6SNhm0+WTuZirrcTTydjQr4sNZINLJKPlc+riOdpxDJWxHU++mSBflXDyJNAikbMUPOOf/A+RtitBOYbP/dyHv9j/jBxuL/evWgcrbQ1U3jz6eXyx5m96AIcSiQmUqJCV/J9HFSclni+Rc2ICBjg6cvnwmrrzkZKxZtRLjyvJpJZ8Nj9uF8oqx8LPBxOVzwpFl4zORh6ZmD37xm+dR20Db3gwjnxG6ACjkXlK9nMSPxC4be0JBKmnZmKKjFW2Mz5ItM4jf3flVTKsqpqJ3kNdDlf6WFjz02Er09tvoTMCMaF5vSsE5vPlgJMKVK1zy+WLngOxz4gEsjgii/BUng5Ty1szGE3lf0qEgqUaX8xxMDZ9+/hSGI41hOnmb/nPZS8wmZsqSKI9QtRrl5fX3OkkwBjBmchW+fdVFuPiSi2Cz9NImuZGuCp3QWf0kDgex+ult+MtDa7C9mZbz+QXodXpwzvFl+MXvb4LO4UOIjVQWKmVjESfZS3G+JtGeRZJcV8pjeelmUMt9LorWDd24+VvPo35nEGPHOXDv09eieEoWPH19VK2yOYm29HFepzYnBz1NTtzy/fvpnNDJTPQihCi3jRBDQdUoucV0VpDXJ4jWoZserqxN4Se4C5mberbS93/5czqhvg8/ybwVHp7/JzbXMoljJHTlWvVRWvfrTKTrtbQ0ZoMTM3Dz8m0okG4ZKmq72vdgzvzxWHbxUpQumkYClwrwSDLnWCPW0MpNKLNV+e4je7yGjQay3ySLb9LcRnvruFdpBDDoCxEOlOG5h5/FH371YLSksPA3py4sue1bf95EZlt9qQioCKgIqAioCKgIqAioCPw3I6CSt//No6/eu4qAioCKgIqAioCKgIoAEejYeHtevsP055C7/+xV76zC2KKJ2NvYi+dXrEJtWxBlFXMw4bQynLV4PMbleJBtpiKUghwPiT6WjEn0kYTT0bKWapMgVTYiAMykqibKYmaI1rpi32thUdNIxayGVrRRZsP1tvWgsa4Tg92iRslEZ7cTrV20/TUVUEEVQS/VjZ5gDK4AyU4WzrXMl5P6fUpJI5a8SnlUKezLzz5ddZhOnEjhNq6JIELyNhG1kmSOY86sXFx/4xmozndT0ZRAkIrb5//yId59rwkeFmEjYg0cTMBNG8WsQiO+8rWFuOhb51GZw2L34CCP44FOQ4KZ12R0jCM5Oo2WymXo2NONb1zyXdTu6sCYsmL4Sd5S2MPCuGT4jTAFpfjP88eJn/xYrlVRs5LAdXmooDUF8co/b0JVRTY2Pv02fv+797CnkxajVA6HQh4cdcwYXHblcsw7fiYJ7wG4e1ppU8qMVMkIDISSuZEE05jD7GIqdo0m2kEbK3DT//wEzz7/AYpLixAlyWgTS84h1di+QjkH0xRiMqtC1vJ8VLCSVycZLRmCLMZLPuUwtZkUz4WsFTLDQkttIRn9fuJEokP+bqOKzhcOcLz9zKs10+qZZXOSsQuPmoa+zlYS61Fc+fVlcOR6SQhF4RnU4vlX3ifePixbdixVUnoSOSFYmA0slXML79XM40rmbXcXM5Tr20no5mHAo8fGj6nwjnIuZrJJgKreEBVQ48ZORmFeCAvmFmDuTGYXU0ntpAo5w2FDxK/Dhg11WPtxPXE3Y8aMiZgwjvm3JJ/6+3pRmG3E1MkT0Tvgwz1//idq9gaRW2DDpEkTeI9BhJnjKNbhu3a1cOwLMIvZtg0NdVQTj2GmM0nqkhzaPGuYfVvP407FOacuQ0dLHa1mfYwq1sDl97CJgMQWVccVtI9uaffglp+tQLOL2b7ZJOiDklGctAk9FIXf51nwhpMqn0bOftrPU9cyXI2d+vd0tbaiRhe1/ZBd8wH3+v8IeZt+P/uJuS+OvE1XjR7eOH6x5G3KBl3GJzXG+9WNMYSMJKqosvT1hzEmT4cbrl6GUkrkH/7jA5jHfPTTl52A7u4OlFZUoIu2yT7a8tvtOuav0qo8nq2Qt2vW9SKD8ztCcjcd131zw8Dmi7jkstrYsEEyLOrCjNnZuOUHp8HOda6NzRUarlHtvYN47K8fon43G3ysbEbhlaUT7elzdHiDgpxLctGV50scEthAoedeE+faLPuP2CYLaSgNO4EAreqF5E1b0NMdB0Ybr32W5wdR6I5G3kY57xPEIU63i9auLoVcLsrPZx73hbjy8tNQUEwCPd6GsLuJa6gftrxS9OxtweP3PY3X/9pA54tcINeOAJxUfw7gh1edgEt/ejUG2zbASlLcpBV7X1q/M8dcK/bUXA+1pkISldznTCE0bl2HO3/wChpqQgh4NLj0qqX45k/OIEb9CHD/tlp4bC+/H2RmUq2bhw9e/hC3/vhJrokkRq0mNmjxZ2y0ke8Msq5biWMszWkiHbN0hXQK59ScSzWtyDilyHP5rPw8ZWc+HH8N546smuIaouSFc2xjkk3Lf+XOoOTSJzivDPxuoyMGFlrsF+SYUMQmnFy6iITcPdDZwjjmzAVYcAYt/vPZQEBXjbBk8QqhziYmMdfQaCQXV040lGHNOTMk+eWZjIoaV96ogUQylGPbmh244YZf0oGh9bXzzsr5xn3P9nQf3rOuvltFQEVARUBFQEUIWuUXAAAgAElEQVRARUBFQEXgy4SASt5+mUZTvRcVARUBFQEVARUBFQEVgcNEwLfrvtnxkPMJW2ZiuqfdjacfXYF+Wr82Niewh9asE5kpOvfMyTh7RhHymfEZdnfBGM8kMUWVis5Noo2qGuawhqlUCdO6UWwPqbGF3aSlmtEIn98Jkz5Ego1BclTSDrb1o7O5C85ONyi4Uoi4+iaqfIMshtvN6COZ1ku14yAzb8Mk2WJiVynfWFlj1dIOV0uCOCFKX5KBkiGbzD8U5e2n50oOV73FtEnyNkLyVsdC7XnnTsfXvzkbJcZeJQf3gxXb8cgD69HSQ1Iwh8oeIwlI2ke6STKGowESgnEsO34qbrztf0jg+uHv2AtLFolIH616iYc5rxwGG319bVOwbe1OXHr+DYpaSzJPNVoWiCUij2TnJ15i9SgyKrGEZrE3IupiKl4jVAt5mM86dVoRHn/q68xVjWPlo2/gV3evQ9BUQjUtbUTJdXg9Adjpknn5Fcfja985heQs1VaDLuh8JMqpLAIJUsEazJdNkAzuJyGYPX05XvnL67j79/+LKIv2Op7PoCcxmwwq3mc3GuM1GJljqWQ88n9hFt61zPjTiX0yr1N0VOkkX+r+YiRjhYA2m1m4J4kbCgmJzHxkqsZMLHAHaP8ZpUWp5COaRUnGTOSqShKpvNzurh6cdvpMLDl+DMclDr/HgDVrt1BN14njj19A0pb22z4ZDzvnBK+bkyVGnOsaGhUb5b5+Et5aK/pox72zpgtuHtMddqN4jA3Tpszk2GWgotBGa1c953Y/SScf8qmeTpA876cqN0jM2vu9WLOhBbtqWjF+QhFOXDoL5hhzmd2DyKaa2emL4ZX3t2GQ+ZvlJXZMra7E3qZmVFJ9O2P6DNz84wc4v47DwmPm448P3E8MeI3EslAUaKEgf1FhTFvyGPMpM0xGTJ5SBaudDQmmCHMRaT3LbOhjjp2D1as345e/W4nBuIOW3iSSSCKl8B6NLP0ilLcpBXi6+u3TSOPPS97uO5eQYsJ5cA2Qc8qcEvz2vcR+/DBfnz3zdqRuC1mD9q8/B6qSD5W8TSpXk6+Rlbf/N+TtwcR9+0sF6QpSxT59iGw84Hd5OrmoBQxszCAF5uz24MLT5+Cqi2dg7Yd1WLXyXZx92mJMqCxCFl0NDMw7bWxuYQZriJbJRmY8k0zUFuD2O/+GD9f3wsj8cb14uPM1nBiN8zlP8PkRq/SEGAQk+nHpFYtw0QXzMNjah+amQdiy9HCxQeNPT7yLuhoLz0dV5VA2rVyngjTnlqCdVL5yPxnSRia13qIkFmJN/id55YwCYDNGgKr8KAlcyUcV5auJjSuSSZ587bdJHorqTTZVCP+rnOPAifp5yFuxxI8Sh1ba9+eW5OGMM5bh2m9fg4LcAuKxmWRiK5tZOqAVe3hNDnZ8sB1PPvAqtpIYZ2sK94EMcoqDXBt9iuPBj757Mo67eBnV0ptgj7FBJ0zJLdX9sYSP61IAXkYImK3FsNjs2LbybfzpnhexbYcOXjapmKwxPPCn6zDnxLGMG2hmMxSJdVpVe11syMnNY8NShKrop/Cvf+zlv2fwuwKdNWhTbMnKVMhbaVYyEH8dhyU1p0bMRx+yQE4pbUUpa2T2vMQCRGgXLd8DFLxFBSvqZz6XI61DGtraJ8lbundw/WCasrLfylNs5oSK0+pYIXDFotlIQpeOInqLFzaSuWOoxi3guMfCJLHNWiw8/mhMuaASOSVTOMj0IFEyfHkd8sWFql357iLHEsWthk1mMm/jbIzShEv5nYZXofXTWnpAsVo2mMeivS2Cm2+6Fytf/XDXopklX//b6rZ1h7m8qW9XEVARUBFQEVARUBFQEVAR+JIgoJK3X5KBVG9DRUBFQEVARUBFQEVAReBwEXDV3be8vb/jr/lWbXauLYbaf2/GY09ux+odA9AX27Fw2SQsO60aFVWZqGCRWIhYKWpbzTksYkeUoq6iuo2SqBXjZCqdDMxUFaWtkYXlGAm5WIxWwxksijL/rZs5obu3NaOvy4+4zwy3J4o+Zxj9ARJyJHYj/HxjlxduWiVHWPg0UM0rmYhyTtGgCoGjEBgkb6XwqleyVEnmKtl1I5CgowHCt8ZFFkNFTYKZvEHmhprMYVxz5TE494QpvOZWZBeV4sWn38EDD3xMNU02wiaqbllkjTN71GJ28Nr0Sq4ffYZxw7Xn4YKrliDu7WHhllmqLIr7qMwMUAWbQ8tfrX028+0q8NxjL+D7195Bcq+Aub1hnpe2vUOK4XRyTO4xyvNoxJKURKcor/TMq/UIyecM0FZ3AW79+RIqVgN49cE38MDDW+Cj9aLBQXI9IEVjEifuPhIPXlz69UX47s1X0JrYBWdzAxwFZHV53ogvDGffAHa+Xo+Pt9Ked8Jc1LW58e6GnRiMMDPWkUsbY2YqkijTcBy1QiTzl4akrhCqYlktoyBjEpZitMwDITSCtDGVP/OnJiqtxdozxkzbCD9k4GcTLGrrqbTVyHE5BmEqd0VEbSGhbKJa1k/raflZIkLtnk1D4nM6anY0kWdw4+rvLkE5s2ldPR60tXYp86BsTLlyDD8J8yLiKupbUVH7SbBv3LKZNtcOjqcFTleI8yqOZmY59nF+9btcOIa20yctWYQVL72EsDeABbOLcPTcSQiTcDDRVjoS85OY4HVk5bOBwIrX3lqNj9ZvYz5nASZPrsa8cVnIIQnewmzdDz7chrFTZ2PW0YtQt/MjZJOY8tIuuSCvmPPcj9pG5tvOmyfiPbz80psYZNZzYUkROro7SdwmUD1hPFpaGjmn3FiyaALGVZSw6QFU5hbCSXIqjgEcu3g+nnv633jksfUI8xnUZVLVJeS5zBEZAyENSIAklYVJIkleh/VsjPLMpBO1w+1mR3vMDlUJnG4LnH6tBxDFPElcCNIhC2XF6nTf65O50SOdO0XiKKSOSLTT1owD379fxZ/+meQp09eZ/degkXzLtNeBmO9/36HZJh94nkOxTR7tPcnzCaGVRnYfeKWjDJ+i+R/xZ+nnSqkfldnGyS2fCsFHUpAY0jXh5uvOw6L5mXj22Q/QRWeFc844CW5fN5saSpCdZ0dPbzfctMsvKsnFmHEV6KDF+c23PY3de9gIRILPyIdAmj1EuS8vIe0ETZ8073DfMdEyOc7nPxYZxJ13Xs7miDLUba+HsyuEnGwbBkNO/OnpVdi120KCMaioZSWXVFENK765olwX5aVkdSfXpBgdAcTqWuxuE8yiNrA5JEIlZV+vTyElxzBCYOK4Mmb6ArVNe6m6D8CRXaTY7GoStKSQ3N8hlXhKpawQwzydrOsH2IEP5YIrhOUQ2kny8dPnjFFnRU9fP+2LdbjvTz/F0cct5JrYwuv3IdjfyvPQjYBZrUFXBP/6yyr8/ZlNaO/QQs9/C0m8gaiIvbSejvhRxH3httuWY/byxQi013NfJ3HrJ+Z0BYiSwA5LJi3XQb2hEJvfWI0Hfv00WvZwHzFkcM934pjjynHdjy9DdoEJcXe3oooGrbPDYa6lRWOw+8Nm3Pyjh9HWQ9tp7gvgMaUpSUOXBZllBj7bkTCbo4buWzBIkbeK9bFiWc3nlrmycY6VgSrdXlpE+zyMaKDjhFUcHGhdrdeQwJXmjjjfx26PMN01FD3tkGI/NaG1yXBa5dwcEYWYl1/yN500OAmNy3mRtNjmHkaiWU8scjJMsNPu2cHHqYRZ5RYS+BrmLRfO1OPEs05HzhGVykdjnJuSaa98h5HvRiRrE/J9hZizY0xR9SbYtCRNKAm5Ro4VNeu8fwu/S9k4jvn41c334PW/r3JdefE5l37zl399ZZQHVf1nFQEVARUBFQEVARUBFQEVgS8xAip5+yUeXPXWVARUBFQEVARUBFQEVARGQmDjxm8appuqb9tS897N4ZhTM2f20Yi2ePHA3f/AW1ucyK+uxnHnzsCipQ6UUK1kCxkVpakUoKUIquTNDllEyr+JVaEU7uXfpagqqkenxwUHVbkmknJRWuTurdlD9VMbCcMgrRRZF/ZqMMBsviAzTE0ZuWghadXDIr6LRGpkSH2TTgwohdahAmw6kZSeX3g4o03NraKo0VF12092LIu2uXfceCZOnjoO3a5GFEyehE2rt+GuX76M9i4d7PnFtLkdIHkg9X5qO2lZKSpWr3cQjpwM3HjdKTj5klORcLbARwtl8UOWoq+FuY0aWwW02eNZdB6HO67/EZ793xVK5qmOObkpxXBKgZW8R96JnuQFrSR1QsTxr1qqu5yRAMnRKL5x2TJ887pZsES8ePGBd/Do45sQMJbSctrNa+Pnoiy0Wwzw+npIlATwtUvm4kc/uZhkagT+hh3YU9OEjRsasau2Gz1dWpKLARbOSVpQTeSk4pf0KTN8TchkYdksxA/VR6KqDXJc5ZfJZFUUrhFRQPNigyy6+2iFbeL9ZJO4lnGLUgUVYuFeCFsjQXM4zFRH+WlH7KfNKFVwLNqTFqC9MbEkQSM5klLAD9JmO0ILZCG1rRk65FFFtm1rKzNjI/jBDWdi4RwSAdu3USFrRW/PIIK0dzYwz7ewKJeqMFp9soBvYDZhUytJlf4BXqOWRK4edXXN6Ke1cYTksSusg4/EUp/TiSnVxahklm2YJMaR0wtw3FFTqAT0oolEqtlmRFZ2Lgb6tfj3v7fDTYVZYSmJXK0JH2/YgSOrcphDm4mQh+rcEIv0+kwSuJW0EB2ger0PGbZsrGOOreQCLzllKTZv3wK3qxNmjpVWl4nxE8ehrbsZ77+/BRMmVKKKlsqugU4U5WYikwSHjvPHTn/t0vEktirzFPvs3939IjZvc1PdaGXmrcyRpII5pShMKlOFxOW8S7O8Ppxn49Pee6iK2tHyPg9G/g4nN/fdAy9K1Jaf9kpfG4YrVdMVo8OVt6ORt/IZeQ1fiz55Hcm8zk97HTp5+2lH2k/Kp659OGG9H+eDkbejnedA9W/6u4afZ98YSWONoo4mGSXEKonKH1xzLqrHJbDy3U1KQ8f0GdVcm0gGUhFbPamKz40P9bXNVIvmY8KUCejo7cN9D72J1WvoCkDy1pZBlwCuJzIOss+kFJcxPZtDQFtfEqgBTw+fYT1+fsc3UTTGiIadzbBrCpj1qiWNHMS/3m3A08/voMqR+xHX0Tit+4UMlvVG9o+YWAKL2wEbTDSUfoa4prB1iLdspN08VZ20w+92ulBZUY2q0kIU5UVxyolzUVlWgVWb1uJvL77LtZRaVnMWMq1CSsp+mCyzpNtKK/a8bFJKPaMpEjw1T9PnxsGycveNBcnBzpZefOfKZbj8khMx4K1H9bxKYuuEgeRg3GJF27qtePrxV7nGuHiPVsTNdM2gzb9koGu1zN1mc4qBZO+EcjvufPgKlE2eAm/NTjas2ElCsmGK+36U6mdjbjlPm4U1z7yCX9/9LDweko/aLAz6evFVZqwvP2USZhATDW2uI27ukzxmACQ3s+m4YcnBi/e9g/sfeI37VAYtl4UYT76GYzDcxjr13JnpRiCEtjR16fnnnXXcowtK2Ag1Gbtbt6Gnuw/ZJFbL2XQmCerxsMwZ7kMSizCUQTxSY0j6vE6NS+rfUt91Us+RqK/1XFsddEHIIZGboQkhn+e0co9z+jqpMDZjyZlH44hTjyZeVBcTAxPz1UV1qyFBK4R1QhwoaLssc0vo4qQkW/FX3j+s8hyJhbO2Ei9z7B7741OJRQvn3Rvqbb359udr9vuIf/oSob5DRUBFQEVARUBFQEVARUBF4D8cAZW8/Q8fQPXyVQRUBFQEVARUBFQEVAQOB4FE11O2hDvwr+2b3l20e/tbmtMvPhvRfgseuXsl/vp2JwqnVeL8r83DkqXlMGs6oCFhlUkFjUdHBS2LwSmSMcoiZCo/kLJLljWp1CGhqWNRPRDqQlYBFZphA9xNvdiyqQE125m952NJXG9m4deHAao/DaZM2sJmoaPfj6Z2ZrN6Wdi0mWjDu9+CNJ0oGIm8Td37aCq/0bCJkjik2yK0EQN6+gMYP8WOu2/9CmYUOdDa3ojisVR0UgXzxBMf4M+P/huZjnySR7R51EVIItAimJmACSpMLbSD7mZu45HjLPjZz7+NqmnZ8HTvUXIRLSTzwiRgDVaSsNkTmYE7BS27nDjz1Euouo0zyzSPSq5kpmJ6sV/5u2QZkkRQrKFFJcZzuaMhmJkJ+OObLsI5F4ynXbUXf73rZTzzXA38pgpmTXZyHFjkVnwa5TfqNQecoNslfnLNqThyUgU+/uAd7N7Vjm21Xjj9mXAWcghI9HlcblpDspjPwnGYJLwoCe0+N49EgoNFfj9zYGHgGFOxFQiyKB6jkohFchttI6sn8lpoeez1eZBblodcEp5NzJttb+2gWjuECdUTYNWa0cG/B0maxlnM9jH3Vz5fVJyLisp8Ejh1PE41pkyahD27GxRbbI/fjabmTh7XiMLcLCw9oQrHzCuFwxZBX0cAe6l4FYWfzWZFeQWze81ip2ugfXI2ydpaEsoR9Pd7kGUvpkrLQyvWD1EyZiLtLSehnqTH+k1bUM7rXXTUHOSZophYZUeWRZoUwrCSNDVZJY9xEN0dCeZ1vkmb5UrMmj8ZNbtrOEep1ua4FOZTBTjYj+rKqVTz+ngNoj7PxrN/e0PJyNVxHDPsJioISQrxnqvG53HcJzNHt1YhR6qJzQerNmPi1AqMJ5G8ZtVGZNvzkcnnIC/PQEI6jsUz8zBmzjFY/4+P8PPfvApPjNel5G0KOUS1NdWANhsHmS8huSK0cNVpqG7+DyRvR3teFYvTL5C8FY1okjwZ6bWfJB6NvP0kCTs6eXu4a9OhrufpxGB6jmvq84dC3o5OJovScb+aOP0eRlVUy47AeSlrgV6SQ5l7OnNCJk4nsZedZyMRy4YVQpuXl801xI2MTCsVk2Z0tnlIvnHPIGFYXjUef//HRjz+xDokmK2eyfdInqyJJKoQrgqRy73HS+Is08iHj+uSPu7BmWdPxUUXz2Geug89jSEMtIVgo5XvzKMm47nXVuHJv65Dk9PEtcCMzAxmZHtdtPynMpLXG6LTAFcOhbyVNVOeqYTY5vKXho0anX1tOP7ESfjx9dczIjYDa99fQZtnYN7iI9hsEsC7axrx0P1vobPLx4YNqllJ0Ma4/svrgNxmWdcl55Rq3+G5rZ9QhvI+P+2lJ5jOzl6cMHsmImwKcQ704tY7r8BEWskHXS14+al/4P336rCHOdwBIaiJtcQaSBZwMmeVLgXMcM8y+3Hs/An4/i8uJgHN6ydRreUeEAh7oWXOrTG3lGpaM165/3E88fQbbPbh2pOZg9YeJyZPzMYF583HUfPLMGZaNcl0OnKwOytB0jfCPctKd4GBZhce/u0/8c679QgIcalLWlHLK/2+0zOU5WepeaY0A8WZ2Ut7eno903WhG6VjCnDvH36HafMW8/tEP1588RXcctOt3KuCGFuagwy+18+xESWvrI/Dm7xGmsOjNZUoqmhRTZMsj8laK3OYpK2N6l09rfPFfcRRXAo/XRTiQSeOO2kmzrj6LBgrM0k2S/4z1cnyHUmx+ib3amA8ABsTtFE7j3sgcSv3HeE+KmpofSYnma4CDfzudOUFP2RzW3zN1V8rWnbd/Q3uT5sb6s9VBFQEVARUBFQEVARUBFQEvhwIqOTtl2Mc1btQEVARUBFQEVARUBFQEfhUBNprH6zWRBMvB7atm/zim/+kIqoKY+wlWPHyBry+ow8zTp6DE5ZOx3FziuFgQVfj97IIz6IvFVRREp2pQr8UnqWQLn+XorqBBdkoi41RFmxtZqpvWYSPBb3o2dKL1e9uQWODk++3sXhJpakuCieLu9GMTBa4deiiGrKz109FJxWYetoF6lnUFNvdlIIwrYg9nLxN3XCyuHrwr7XpijzhbOIsIGtJNIv1pYfqozkLS3H7D5ZhHNVanQMeEndaOEoqMODLx/XX3YO1G3ahqCgbujBVS1SYUsYFL3N6xSK51+lGrtaLk5ZNwdX/czrzA6MIOgdJ9JLIdfpZSI4gqHPAWDCZlpUzcOv3bqf69k1a6maRICDZRixFOSkF5qTSiKnB5Eq1ovqT2q7ko/L2XJEgCqhUvfOOyzD36ExoWGT/069excuvNCFoKUXU0ie0rYKfkL5xZg5HqDKNsAg/pdyMYhKCMV5rPy2E+yNm+LV2+DJIVLDgLjogM9WekkWrIUFr4jjGvU6StMz6JYmdoP2jqGw9AR8sVG1lUvU5tiwX4ypzUTkmm2SjBmPHijqZmZDMH6T2kwRoFnbsrMXbK1fDOyBjRJWSjTbGJDcGnP0K/haLnoRKBmprG0lqZmLW9CnMqO1BGYvh5E2osGqggtdCkiGMcbyHM5dPwqxp+WhvcWHzlm3MzLUxNzZfIYXKSMSKosxisqOjvQvNLZ2cl0L26NDR1oVBKr4DJHt7vRHUt3diEpV/EyeXoXb7Jhw9eRxOOuFI+F1U+WZkIEj7573NzLPNIYmaU4kXX3oXzW2tOHbpItTubqKdsgbesIvExSKMK6UibeWHtBN3ICPLjC3bu/H2e9s5zyNYvORYKt4CJGvX4cTFs2nrOgXr1tYzA7SGucTMlaSCq687gJNOXYiycQ5s39KkPE+OHD1mzy+FPSeCsZn5qFvdgKeeXINtrRFwZlEZzfHlfBA33OHqtSQrIg0QX7xtsnLoQ7Qo/yzK2+HNGqln/Ismb/Vikzt08E/ez/8deXuoVtKfupjzDSnyNrVupN/HgWvl6Mrbz0Lepo9rulJSoStl7eEvA5s1PLS1Lc0L48rLjseRR5ajnk0ZRu4XxcVFXO8kizRG5Xqxkou6c/surhcGzD7qKD5rH5GYex16BndbrBb09fWRxM1UVLeivpWcbViz4af1uKuflst5Wnz/B6fhvPNnob+tA2+v2ID339yO5cuPwtJT56GhrQcvrViDV1Y74WT2t4HWtQ42O1ipoIxJbjUJOYOea5zY1oqjL9diUW1q2IzUy8zrohLgV3d9C3OOno29G9aiYdfHmDKlAuYsC90jPLS7zcfrbzRgxYpVXLep7jXaeI1UH3NPSimF5boVrHlMwS9Ftg/P8k2N+6Eob8WCXdTDITaN6Nnoo6dSv6zEhIXzj0Cnay+2cx0KhqxweTn+tBWOcO+lNJbjQ1cI2SgSbBCi44LD4sO5Zx6Jb97IRi4/8225PwfolmHPo71/Xgn693bjRTpQvPbWJq6hbNMicx3lOtvvd2HJwhIsOmYsFi+eBUduDj2zBTfeK3W3EUMCxkwHtq3ag9/S1aO+yU/ulc1FComdjEOQVwoDwUqaJVLYCF4p5a3sFWa6KgRctDBm1uwfHr2DFvXTaONMS2WqrBNxOzZv2orbf/prrF+3CQ5m6ebyl5mNOKKkTpG3wxXRcv70Jpf0Rir5Wep65PNh7lviiczZQTI2wuYBLcluZrjz+5AxyrgEOlLIPqVjnEFBqRGXffsMVJ08ld81iDkdRWKMM9CxYyzBLx1xmiNrua8q4ywW2xKRkLwY5TtBsnGCezP3XxirMNAdJzl9L957+b3dJy0pP++PKxq3H8oaob5HRUBFQEVARUBFQEVARUBF4D8bAZW8/c8eP/XqVQRUBFQEVARUBFQEVAQOCYG6TbecX1w69n6DUZ+/7dG/4Q/PvkVrxDK076GVriaIScsrcMHF0zA+l4pCElxWEm16EkBRWkBGxQaTZGWKEJBCtBQdpcitEI0+ycLtp5KKZC4tkON+O9b8ewM2vtWIwX5mcuodtI5l0ZKF8RB9LgPMQO1lkdfp8rCwLGm5LOhS1amlKldLZetoPOyhkkYjAZJSDEsRVl5h3peBxFmcyqNBTxgnnFKNn924HMVRN3MSxSqTdsiFtN6sXIJ1b++isusaVI7NJaltpQrVz4I/FUa8dwOvO0Kb4oS/F2MrbLj0skU45bSZtGN2K1mDWrLeWipm47S51TqKYKqYiz1bu3H5167FwKCTKjRiQ/L2wGxNGgpTpWMkARoR1RBtGaUc3h/wY0ZlNomEi1A9w0Y1lAd//vkKKtXq4TcXQ2v1c4xY+KVVZIyWxkyuZQ3YTHEaC/uGCLJpBaol8RHi+AWY4xhgjq4pJLbILIzTptFMbIIkZ8XGOMQCfJBKNCMtLyMsIAvBEaFNc4JF6/kzHZh7xDTkZXPMqIjSJ/z8bIL4lCLs9JLYDJDUtqNywgSq2hJ46R8vkwiNoW8gRkK1m7aXmSz05xG/GNra22iZbMV45l1mk/TfuWMLVcBeWpSWICvfQWLdQ5UuCcteNwqoYL38oqNwxHSSs51ONO2lMpxjkJPtoBLOQSI0Rntlqpxom7ynoY2kqBt+N/Nt+wZJZEfR781Ge88AaptbMW5yJS6+/Ex+fgA7tq7HUZMno6zQzrncT/WWER9+uAf/en0nCgqzeew8tHS0oIQK4cLSIqwmGVFLBXXxeCO+deVylOfp0dncRQtT5ukOdMOWWY3mTg92NdQjpyAHy09fBtdgLwluM9ZtXIm1q9sxf85MXH/Dd/D4ow/xWC2Yt2AazJlRFOTnYdr0CSQqqBjODnEOUhnYmo8n738ZK15vRJBZvPEMKuBZ2I9LZjJVdPIsyhxKEQ2St6k8bPvoydGXiEN9pg7VKjn9TJ+FvB3tSg+VvB3++dHuTzJvR/sP4YRCfH/660Ai9tBskz/9qJ/tHcNJpwOPorR0jHjgg5G3iipwhFfK5jd9zUq9TTJjGTxKiosNF3xujejDt65aihMXzcLateuotC8kseaghXkfrdQdyM/Pp0K+l7b6rVTMmzFp+iS0doZx113/i817BpFbkMs1iQa8VqtyCj9JRQsVpD3MSjfRhjbLpsPCeeNwxeXL+Ny7oWHzyb9eXondNcnmjDFcL6unjqeCvwPr6oBmOkHU1nZQie+lGphrBsm/cJjqSRKHYWnMIVeWVPdKHABnCJuSvvXtZbjwK0fC1duK/qJqtjsAACAASURBVI4e2sBrFNLZ7dOjqWk3MhxjUFsfw6NPv4Ye1wDXsWxeMwk6EnJCSMpLnk0l/1baZHjY4bm3qf1J3nuwZiQl/5XHkVdEyRrnXKWCWAhR6mqhp2rTLtdPuMJsXAlGSYgyF1gmO4eFPR3ck0zcH/j5UIjKWCETI5245UdnYtmli+DvaefhaGNvtUPLPaVlyx787q5HUbOqh4Qtr92URyNq2ce51+hiuOScyZg9twzzjz2SJ+TYk5/Vclw0BipOmcmtYSzBI/f+A39/biv8sQywP4tY0EKY+81I80fuK0meJ/FK4RRgZECmjS4de3tw0nGVuP8v12Hjttcxfe4RtOGeSMwy+d5iuJxmPPLIM/jtPQ/wvqKYVJbDBiTinoabnONQ8U6pvRV7bVHOSlyExEQQeysjIsRWm5MFBQkXkJlLXJJNNX5mEZeRqL7iphMw56uLiSW/J5DY1fB7kI4NR7T1QNxEZbOW36F4bOWYQ2OvBKPL80oHBbFZTrCLKc5M+3AkD4/8+m948L5H+u3G+A0be4JPf7bVQv2UioCKgIqAioCKgIqAioCKwH8KAip5+58yUup1qgioCKgIqAioCKgIqAh8RgRizXffFHL336bPtFkMeYWo/cs63PaHp9DmzURWZRVOPWsaFi5gXlxOH7JoY+wcsCjKSSFjxeIRUSpiSfBKBViKoCnyVgqbklnIRFxkF2UpWhpXexBr36zFxx/toY0kmBtKq0wqPl3MO9VQOeOnXfAglVYDHtq9klTUsLgdEUWSFKGpMDWQOElZKg6/3UMlmkaC6ZPkLdUz5IyFvHX6QlQ+TsXtPzwFeczwc8YzaOg7wOKqFrkl81iUnY2br78JL7zwLoryS1l4prUuC9dioZhIGGm/KRXpIAU0AVRPcJBIOJ5kHG2MmalqIjFJcRe0rK8HjbQgzi2GJW8ufnX9T2lB+Q5JTDvJCIti7agU96WyL4VmfkDUsGKrLDaXAWbIuvhr+aJxuP3WU5GRTZtjKndefGAVHnl6I7oiGcjIsfGjouQNsmBNYo9KZ1DRHJb8XcJrlmI4iXMR+0R5b1FejybADEGex0RVkfAuOhIBCrlLFbXOQrURCQw/M2gpgEN5oRmnnngUJky0U5nlpQ1yO0lbPfMqc5g76UeYJEs2iU97ThbV1L0w0lpy4pRJyhyIxbPw5lsf8dcakuUJlJRVwU2Co6m5mQV9K446ai7mHjkL777zJnbt3IXjl8xHQ30LOjp6Sb5U0WmT1+X0YMmxlTh9+RR095Ao7R9Usl11VPpJ5q0/MIgcnjvoj6O5sRu9HS4EvVGOWSHr6yHsbJMsW9owU2m8eMlxChnf11lLopg2xbzBcMDJ+4lSVZyNj9a14ZmnmSVMNsLIwruGSsG5x0ynvXcTtmyhHbTbimWnzsCF5y9k5m0LGmr28pz9sNntxN6ODZt2YGxlEbLzsziuOmzb2YieXhfv24aeDs59YvXVr55ClR7V21Rs9fb0orWjFsfxHAsXVCOLmYkhtxvrV6/BRx+60NDqR7fXgAG/EzraQ5OmQSxCkoxESYq8Tc0flbzdvwL8t5C3B98a/m/I2+HYKn+nZbI8K1qNjU0dXPSi7bji0hNwxomzsWXzx8gvyFOskP0Bj6Kk1JNRDNIZoLO5lypScL0Yj8y8Svz9mZW497H32JBhUFS3MsdljZQ9x+fzo6zCgfPPOwHz5o9lBmkcObZM7KlvRScbOmLcY0KhBJoaO5GdnYUxzHMtKiFxSKtfnYHP5pa9+NsL72DbrgEaKFiUphGTEJvMJaXHhKIIjtMVwkcXgTK6KNx33/XMt02gY089ybpsGEkkR7iWdrS6eR4XSkursbMhzHX4ddS0NCHXkc31Jqm0TTULJRufOEpDjQHpZPtIjRGjKbTTSUhZV6QFIUQ1bZyLt5lEoJV2zQbeO2PZ2QDEPWeIENSTEDSLTF+aPmgRHyN56hwMobSoAEZNK376k7Mxd9lCBN19MGdQyRrSY9Vzq/HsU++ghS4H0p6lY15uiGQww94RDg6ggvnfp544FvOPrsL04+Yi1MYxZKOPjsePm3lmjpurOYDf/uI5vPFOG6NvS7jf+xRLfJH+jmRTLOMsmAkm6RnVvGKSyhY4m3rwo++diaOXZPH4UYyddqSyB8S5r+lMuTxmLhvNxnD9Xofbb/45Bva6SO6yEY2EsMyfkZS38ux8miI+2bCQjIpIxGWyiNG2/E5EGWUg2bcGfs8J83uAhmOfwX0x4grw+1QYxy2dhtMvX47sGWUkY3n/FI7r+D2Lm/G+/V5R3qYcRMQ1g3EOGn630DDfNxHjPOOXCA1V1nrNNDz31Ar8/KcPhm78zmW3ff3Wh+7+jF8L1Y+pCKgIqAioCKgIqAioCKgI/AcgoJK3/wGDpF6iioCKgIqAioCKgIqAisBnQaB1zb2WQo3nvohz7zeaGndrej0eRGhnuePdfqzfMQBN5TgsvGgBjj3Gjik2qpb6eyl7KaXda6ZSfE0YOliMpTozMAZRay/pXFH5kdAjiSiFUHmJ8MRGq2ENcz4b1u7GmyvWo357L+yGApKVGfDH6VVrjsJHxa2XReVuZ5SFe8m+tbAwT2teFsxZklcKwjESokYqdbRKgVsq3fuMTZU/H5y8TVeJffIr7nDyNsICPWNLFfJW1L/Lzp6m2CZnudvQ4dXQMlKPQZJ5powJKK5ejoGeAI456ky4B+O06SWZQKJWT2Jbx4J5lFm+eqpYg7SctJnDOPbocnz7/2PvPeDsqsv8/8+9d+703nvKpEwK6YQEAiRAQHoRRddVEPta1u7uuuuCuiKW1dVVREQFREWQmtAJJQmk9zqZZDKT6b2Xe+fe+38/586FSUgouu6L/f/O1XklmZl777nPOed7Ds/7+Xw+qM1KKoo11NQCpMgml69JkVSv2lDsTpyxXEc2HNBHP/ljdaLOzcrKcmppOcIG3ux/AZrb8TRxR6m1mUwOjWL/SEP4o9edri995Rx1d+9RVnKONj3eoN/+fpvW7W8hWzcpmg0JePUCwp3XGUE5Tc/ZB6lOJCcynoaxj9cNOrmMfvXFAWZ9NLfp9Bv0iAck9gewgCT7MJ3PaIA1ic9WWZGn5WdM0oXnTNeew+2qA9wOkF1cVloGvM1VV2cX0L9b/mE/NUtUZz9gBAVvTlE2gqQMoLxXfb0jZNG26MV1e9WMIjtC7QZQ6YbTggqOBHmtXFRt0tw5M7BSTtHOrTVk4daqvAL7TkDFABamZwNrrrhkFsC9Q/19I9QnpLR0LKSB1qnp8c7zenuG1d02omPVLSik/Jo6pQI7y0Ftqa9moKCbmvg5ZtOpH5my4NmO9kZVzpukaZPK2Z+DyszK1rr1R/XCc60ajOtXTx/KX+w6QRIoqIKaVDEDW+YeMa+gC86frqmTMrT2+Y3Annh19w9qx66jgI1CIP612kTO7isbtqM6S8FuO1sXXUxGY1dEf7rvfqUnD+msZbNo0nuo5aAmT8jXVDJCp05MVxx219U7W/X0I1v0yrE++QAfQxywo5gmJ8ZzbqKmCwbiARrA/bGBincavH0jK/O3O4jxOuXtG5zuzsox9vOYNeuJ62cUe51cWWpQ7M1s2O313knK2ze+PvzvwFtn7oSlO4irQRjFvw1c+MKtuowhh4994By1NDWSa5sCOAywJuILQAZuS2uLuroGNdQ9otLCAhWV5AC2uJYc6de/fn8Vf9ZFz28+oEE9cysoKS7Vt7/9Pi1ikGU0UKVBFLHhgSTteKVBNYeaNGnyJNZSqbV1WHU1DazVXTgnLFZeMW4Riam4BWfq5e31WoWjwv6qYbU3dJObG2BYyTJhwYQMvph6v5/z/uzT/PrXf7le6SjhO1pacSDAapi1NAWr9/b6Jj5vUKXA2+qjcfrl75/Wy3t2K4XscMujNWBoj6jidmwoB//7SBi4at8zhfzYz51s86hvbtRO2GDvmAWFx6jvODuKVyMAuDbbsRphDfdj4RviGhFhoMOPa0YYh4UI7gojXFdJaQeMR5RiKk9eexiL3yBq1CBWvjOmVahyqvS5z5+v7ClTcVLAEQPXgqd+/YQeeWA7a3Y6lv8J6sofACJiw88sVzyvlYDjwnyeuOKsQp1F1EJmeaY8rO8JZrOPbbCjKs0u1M7n9utHtzysvYcEvC1iWzrYPlPdRq/nNhzm/Dk2smX7OAZvY6pX5zxD7dzQ2KnK3CL9+Hv/yCfardNWLtPQgB1nLVxrgLccTyHsk+PictnWbP38tv/Wf/37KuXksT/YZ2FTsR5/S+HcZzggPXavcUKtx1sqezhuY0+3/FrTl486CmHW70iyUr1DyksaZRgHdS4nwhC1zCVXvqeuXnPOTNcn/v1yFc2foDCxC0FfkvyjNlwVfX97Ya/BW+6xwtTEw/ru8eUy2GYqayIGPEQieAPCxJuk4kxtemGP7v7J6sjMGTN+Vzkz/1MXfegHA3/JPaL7HLcCbgXcCrgVcCvgVsCtgFuBd3YFXHj7zt4/7ta5FXAr4FbArYBbAbcCbgX+ogo0Pv+DXCWHn6nas3Fe45Zt6mwI6MWqIe3o9CojOVGTpoWBYFP1rhWzlYYVcGc7kI781giWhvEAWWv3jwD+DKriAax4LA9Dnj6goPUbaeL2DqMapcGYOKDhvm7tWD+gp1Yfxfa2XumZ8UrNQdlKbmCA5nIfFoG95I62DAwDAyGJ5OUZWoxDUepDYWpNWqc37fQwrX3poBoHyNmX0+Dl35j7Rn/phIcpRu0RbbSOqYVf/R0+zEkepqExJcswltD9A5264ry5+vY/fVB+YECX1SgLu0lA3gBqm+wJc8mqXah77rxH3/7KL5WdmYwaM8tpskdEk9rfB0TMAH6mOlmHJcU+x9736quXyDvch0oVJVi4D2WOANhWt3L5s4r1hau/pc3b2hA2o+bCyjLF26Egn7eHDnOEhrkvYFCVL7IDB0KtNH09+sY336VrrzmdANw2RYAe7bVBPbL6iB58aJvq4emppuKlngYDHNvaKDNwgIGBd2tiRxVI0aL5+J6jcjKYDWwIGizmdyOAhaS8FCUCPRdXFmjZgkkoWJPVjLqqY6RDxeRWpmJRPEQ+YghYk4NVaHNrk5p7usnETVIicD4BWGB5tukoa/sAwqn8vaxson73uwf0/IYaGvyZqHARUJF7mwgs7upo1+zZ0/SpT35UDz/6oHpo1pvVZPtQOyAlCcXqAMrb2Tp3eakC3ibFx6epE3VtOvmVKeT0ZqTxOklAFzIe+weHVXusWa3trSoozWd/Jqt6Rytq21zl5qVrB4MGJXlT+MwRbdj4gpZefJ4qFherqx0Q0BOvX97+jHZ2BpUIIDdReF9vC/mGqNfIi/zEJ64HtvbqwbseUe9gQNdedYGyUSZHUDr/4fFN2n+4Tv/wyas1o3Ki1r/4hFJ4gTmVlQDdyWRxPqUGIMeWmmbV1HUDrNJUBHQ+a3ElIKVU+/bvU2FJhdZtOapnXj6kPrKiy/LN0jpDLW1NgHEsuIE1kUgq0IIcaWysY4MJx8NEgwsn/0+9twtO7TgZrw48VS7tX7RQveUnHX/ej/8MHpR34x/2qcNvmstrLgInf/Pxir/x+ZtvtKm2TsUeJ9b3rYDgN3rtU2XMvuXSnQJS2/OjFtEnK4StvyeH26d63zBraRwQMRjk/E9OJcu2mWWqX+evKNa3P3+F8qZWqP3gQc7PQdaMsCZPnqwGMmrryKMeQZGYW5ir0vISpXA+j2CT+x//vVn3P7gVa+Q8ZXOt6e+rZZ2J05c+/xEtX5GHhXEd4LUWq/QstXaG9dQLOxjKCDEAkY/Tg7R1U0BbX+GcL0/R/NNDWjj3NJTvWRr19vA+ZUrILdeeV/bo9t8+RqZ5F04H+Y6K058IfIwLoAiWPnTuZN3wkbPZ5kauc0nqI/89NafAsbttrdqMK0GcZs2ZrYb+Xv34tqe0YQvwLpO1lutoiodBFtbgEZwaAqwbo3xl8nyLTjXoJ+IJPAbwyB8ftXOa66zZwDsw0+x5zTHBwCLqy9geOj5j2KCjre8GfgGiANkQdvdxuCfYGm5w2G/RBvxvGPcEy05PSAAcoioOm1X/SK/KJ/p11pkT9bl//7y8rGltG/bptjuf19PYxvtScFRgoCrCsW0wOJXaW15wEOeEJIZernjXIs1fhG31u85XEDV0BCeHOKyEh7GuTgRge4DEj9+/Qz+94zl1DvFcbiy8DJtEuL7ZNkePv4ijsI1CXIPciVhkA2H5nl2nzOUjlQzyvsEEtWM9/6XPztJHb7hAdYdaNX35chwLDsiXlaDMkVxHZhxKHXYsn5/89VP6+fcfUz0QNIltir1H9JqIXbQDyO26F62xvY+jprVroNVz7CA//tx97TyJOmSMnTn8aaM9w0O4KGBxnMoAVDL7wIsKesDunbCmHjxYo6VTCvQPX/87FV+Ie0dKO8+Yyz7rYv/34d6B0pbBOoUSHJvnuHgG2jiGQlyPzQXFw3Xby0AA1WI/mkV7Mg4V/XrPeV9BHZ62+8MfunDl3339Dy1vfU1wf9OtgFsBtwJuBdwKuBVwK+BW4P9CBVx4+39hL7nb6FbArYBbAbcCbgXcCrgVeBsVaHz+O5Xpub51Vfs35jx278PyjWSqrStbu1r6FEpPVmlOkIb0lTpjSRlstl0RrHlHyaBNo+EeJGctQOPccuksW9Aa+EH+Hsf3THFkMNYAZSr2mKlk2gUHBrR61WY9uXofuaQeZeWUAIH9NL55XU8yTXippRdbTECjaBz7U4Gc1px2gC2glmbqcSDGnDcdKBqFB17IrNlYRnGuwdvXPzxAA2t2R20pDQqPB7anUNfZL2PvGQTO9vd3k+Narv/81ieUndiq1pYBALQ1UwGZWHuOeLOVXjwPdW25rn/3DVr3wm6VFhVhgUhDnhzYDJraA4E4DaHiNbtMn2eATNg8ffZjF2vWmTPVe7gGGErNcmlCUy+rSe60mbrzG6t0590v0nDOomkcxmpxmPqGAASIlckdjIwCpQDlIeylR8PdqFjTdOtNN2jRWTPVtXm99m7bQ1M+VcdavHoYaFiDCjWZ7Y1lUsYq9VqDHEtNbKqtkW2gNqYMs3/HrLBN9TQ8PIx1JhbMiQkqy/XoknNm8mc8yrM61J6jys7LJ6sXm2I+yxB5x7lkzprqq6WlDdWuj+OCTFYa0L39PQBV4G1GqpJpwPOByHQtUBsK2l0H2/TytlrtrWpWQVG+KlDL1R+tBvi0av7cmcpARTVM9u3Lr+zUJddeAuRN1n33rtLiuXn6/GdWcix00ORPZ+ig16l5UXGuuntbyUVMUWfbkOqONvP+IUdx3IciOj0jWdvX12kqOZiZKPnWvbQbC8pkfj6M/fFZmjkrFyjd7ACE+KF0/eG+dVpDDqe18S+/ZLm6OzqcYYNq4NO8ufP0wQ9ep+98/0coB1t16QUrVJSJ4hcl8pMvbNbEKfNQGTaptma/plYUAV79amtocaAFZ5IaOvuVnF/KZ/BpQnkBgxDtWnhakWZXZlObVmymk1XHMbj6uW0o1vqVk21DFYlKSk4BjEG7fVClMOo6spZ9nqgC/vVA9m8Hb9/GUvQ3+9Xj4W00V3T8460A6lNB1f//wdtT74ZT5/sC/2xw5208DCzZem0Zq6bszEyTFs8v1MUrF+jMORWqOnBAhw5VYUueyvqR50BaG9xJ5BzdsWMritARTZk6RRMrJio3P08Hybz95vf/oK27UZ7j7OAnV/RDZM9+7mNXKTRSp+7WLhS7/Tq4vxp426uyydPkxeo/u3CSHrx/s/58/3a968LZWnHOPNUd3u+sGfMXzNTpZ87WYdaaUc6f0rJKbd55SA+s2qAtG2q55uVgi8xIzmAvEC1On7jqdF1xxUyEn4M6iuNAbn6B0vJyGOboV0tdNWtpPGph8m+5FvzotlXaunMAuJvjgDcvDgimmjUYNwrsTUjOAJBihc/5602ygSQuBKzZlhXrA8xBjrnWORexV8/pqBV1FDja4zh4OzagEIP7MRvi2HEdu77a82x9d2x5WcPCXFf9qKLjWY/LsJO+4rIzWAOX6On7HtBTz2zCWn4UgJnB4BKQF1vrCHnmPt7L67ecbXOrCGtCYbJWLGX46yr212kzFOzGwh7bBLPMtn2awBBRGDeBn//0CT3wyC6GbSxD14yGo0MOr4e30VEos/r3c+2zzxkd6sLSHzeJo8c6OTZy9dvfflpDbfs1sZKBKjLERz39Tkb5aIBBMfKQUwsKtP+Vbfrw+2/DYYFhnpxkZxwsKmq2+w1qYIpnFMqO6jVaaScjPmZzPTqmBj5VZndsP4xfYyLUNWTHMmu93U8l45KQwiCRL36U6ARLn09Qb1sLwHZAH/rUmbrqk9dwaScXmqEmDwNEYQPtFrgMWLfnO6JsrtEYVkQf5qRhgN5xnOY+gfu0xITpfMY8ffzq63RoX33XP/3Tlcuv/Ic/73obp6z7q24F3Aq4FXAr4FbArYBbAbcC7/AKuPD2Hb6D3M1zK+BWwK2AWwG3Am4F3Aq8nQpEau64MjTQ8ZuOvqosA2fHNh3T9378rKq68XgFos2YXa6Pf2CGps8ox74YS0kyPeMiBgoBo6bWoVEbRklpDc1kskoNoA6Rz+lTD41H9DYBoC0qyRS+2vcd1arHNunFTe1ONmpGZi4NXqwnvbQoyebsHo4HoA1h+WuWyGR0xiWi3qV5TGOWJLdXM+9iuYDO5zQ7ybGmqql8rdHqKJAM5MbRuTQdkeXPvVoUvo9Fp6mYDDjDPh31jPOg8+nBlvlkyjKDiz5rNKOG6uvvA2in6Eff+rhOm44CFLjmRyFkmXQjWGiKLL3RuBwVTj9brQ19uvbyG9VKM7kYEBkODKJuCmqIzzUSBNwCjs2iNzczqKsvm633XHumstN8GiEjlg117JUbsA8tnjtNm/7UrM9/9W4F0jLg2tgoYjHt9SVqmM+Sgs30iGX5mYUr+2RkpAuVZrYWTcnT0hlTtGH9OrU3d7B9fvWTQzhIM76Bz2693ph97ng4Zd+zrxiwjeXrvZqzO1ZPy6HsQT2bk1ekPj77xKJhXXPxacpD1drX1YPFaTdvEFIC+zIrO4u8SayxuwY0SOM8P7+I/ZwCoO4k+29QaSiUTQnmYd9nZ6YDQAxEsA1e1MHK1m9+94yeWLOPJrxfE8tKlIxqb6C7RTMrylHSYrnKc63VPxiXqo7+JL380hYge64+9w8rNdLTAPxJUzqZlp09nVhGUycAeDLqrmEsjnfvOozi2eyiU2wMANVqi/Zvb9YcVHKt7V3atPkI25eupctm69LLT8fuEhAEGLWc3S70S1m5lXpiwwYV5RXSIB9RYUER4Dlfv0F9nQJEXbr0DB1o3smxiqK8tomxgjDQeRafm0GCxIm6+3ePaQq22Wefebqaj9Vrz2566nz8+LR0RUyVlgzwpr7Tp5aroxmoPCERyHUa8BnlH3bOcUmpakWhu+blTXoQ+NFSP6CCvAoND5DhGA8kC8drZJgmPwrBmPJu/DoRMXnf30h5+z+tLH0761vsd49X/5p69PjH3xrenpjX6eMcHf8Yb7f6l3y+8c/565W3p94CD/avJztOovmebw/e2gFu/gheMsB7ujsZkgjrrnu/Qx5tr566bzVDLpkAJ2xuWZ9nzZxF3vVRDfb3a/qkYh2oOsS5g2oUV4Y0Bi0mVUxQHirc/Qeadfu9m/To43uUhrLzQ1edps9/+hJskvvVdqxHjz34nA5X1+nMZYt15rmLVNVySF2DKfrx95901u+vfeUaBXo7tHtTjZadV8JQTpLz+m2o/A8falB5eaVS8rK1BuC36tHdrDdZjnrYlL9DGNFed0mlPvvZi9XdUqOavQ2axtrLQo2NOkCZQZfudjJMWaf8gOj1W+r1xLMH1dKJrTCZ4gkGO/lMEa524TBr3ohHfW0DCmDxG5eGNX92IoCXGgNDzaXA4KKjyOVhtssx5e146+/x8Db29/HHWtQ9gRERA39jcDc2zGP/DmMLHUFNG8c1w8/1oDg7jTzfTEZKBnAMqMciPsQ6yLbEZQBc2aPOZpGwzeCJFwcIPqoCfUMM0ZTrjPn5uuCq2SqeOU2h9nYGv8yKnKdybxBHFEDD+m26+daHtK+az5SE9XU813EbxLLLwDjlbexcMrtguzbYAE3sehWPataA69G6Ft1084269LJJvH+NSqdUcp0lv52848gAaz7XcUTBqFwzdOdNd+p3f9pLpnsmx9qIA2bj2FdW26gjhdXZgLg5fwBL2WbL4TW1vimV7f5nZCTAcBDXr7H9Eb01OfX5gBs2cQ/ci9j9iQF49qupaVPY1wmEOYeB/B4rZqgfhW6fVl4wS5/56vsUP6UUd4kGBamtH7cNfwBNsAF9R1LN/+1exkmR4D7IVLehNOrTQ6QFilz2kz++jLiGPP3kO/+p3975RM+lF8/4+A/u2vmnv3bNcZ/vVsCtgFsBtwJuBdwKuBVwK/DOqIALb98Z+8HdCrcCbgXcCrgVcCvgVsCtwF9dgdCh738xEhy82RMeTI1kAtuaw3rmzg367aqXFSnL0TkXnKMLzlqm6SX1NALJJYz00YwNAMlQqkYAoGYXCFxzrIetDe9A3BBgbkAJaSg2B0eUnoplMKqafS/s0upH9mjfvkGy5vKUlIoqFyVRBKVOj6MuHSYzNoGGvLUco/l9EbP9o3Ea4Xv0Kl8FsK82n3k3Hw1Ss/e1RmsI5ZfX7ATNt9a2hOZwENXvAK/vqIpQo5g9ZJwBCHLnUlDixJPzF8Ti0eyeR/lsSX4Un+OUTPY69um8jkKXLFmUi0NAsGTuiv/lH9+tq989X81HD/M54xQYBuKi+okYkBzxKWfCNMXnztMrz6zXxz70z2TS+pWFijMUHMQWk0Y92xSPWnWoH//GYK+WLM7Te65arHMWkXNnrdfQsFP3YHgIYJCs9Q906ev/8bB6xNmrtAAAIABJREFUaWz7eJ4/ZNuNopL9kRTo07A1mrFctBzJMDABDS5Zg0FloorF0xk4OYLtMzXxUVNKEPTg3TsGxcfDrROVuCf+22oS+54pcw3EJiWnKQnYP7tyRJeunKacJNTbLV2OMjs41ImF6aCyMgpRaxeonTzg555eq4nlk1U5ZxrAHovhTI9KsCseCqDi5pDKRPFtTezREWo1zDZ7MnWsaVirnnpF2w82kRtbrMopk9TZ0qhRrJhHICeXXrhSWfn5+v4v7gKIkFdJd3765HS9771LNAVldD+/F4eaK4wK3J/iUwL7PwugGyBH+PDhFh3BmngERXlyWhqDCoOozCaprY0c58R0dfeEUMnt1OXvWaHTTy+Xt7veUTx1tgX15NN7tX5rvfLLItg9Y2ONB2tuXp6yGE6wGhhvsWOwpCReS05frOLCcv3x3j8Cdb362A3X6Bd/fEHrydScXTlB9fX1vG8RttikrKJ+W7Z0riaiLlz95BO8TkAlBdm6+MJzlI4SjxKhYk5VL7CJVEploejjiNC9v9usn/34MayoC2jw+zgm2QDgrJ0LNtBwonrdOVnG2eG+FZB54uJzIpwc//O/Ft6+3ecfr7KN/ufrG8Hbt/p5T6W8HQ/F3gzCvgZ0xpSNpm4c+3J2wxvYN59oP32yz/lXXxTe5AW82NafCt5GjNSdZADgVLbZtq6GAG9+Bia6uloZWgnp3//5Ok0pR21eN8z6J2Uz8GHODeUTJjhuCY0NxwCJ3TpMNm1p+SSls562dzcpryBdaVnpyi4uU2uPDyXtWj328FrcCUY5XxYAfQfV1Dishto+dXb0KwUYOmdeqdKy49Tc0ssalujY7i5HdetlDXrxqbWc6ws1mVzrYdb13NxcVPvdOnqkQR5s23dVH9MLL7WqZ4h4AD6DuU4MdAd04fI03fytj6j2wDbt31ytCoYtcovSOXf5rKzP3e1D6unqYP21yYw8Pf/iIa167iDuE8mAaIse4FpgOaYoKvu6B3TeebOVkZOtncDqI0cb4XIo6rFEj4+z7FRzkIgqUO0Rg7dxBjpPUN7GjhXHVnnsZ7YOnGxtH/+7Bm8puJNlH+G6l8Dzs3E5iHB96cDS2dbqiA+1Khs/CrSNOOprrsNYANvgDaswKQphnT6vQCvPLdeyS+dxP8C9w8CIRrBOjkN9m8RQjLhP2PLgOv3gv59UbTN2yfw7TBauwyS5VttHPHEoweCtnyxYA6YGxmMuEU1NHQzLzNbPfvPPaj7ygoompGOFjCMGTgeJDF1pkP0RT+4veeftO+p10xd/qe1HOA/TM7husm8sjmFM1WyvG8d9wygKX4O6pkj2s81eLrJ2PxE2+2QU4Hbc23a80eDEeMWzHTOOvtcArt3rmJKXfeknEzmZYZwkf7Kjyg0DhQNciwYGhrRibrGu++JVqlhRxr1DN78fR8wC9s8MRnnCA9H3Z3tNzRxh25z1pMduEYC4CQH2FVbYHmrtKQI+F+juO/6o/7j5F4Pnz5v27Tuf23fL33rtcF/frYBbAbcCbgXcCrgVcCvgVuBvXwEX3v7ta+y+g1sBtwJuBdwKuBVwK+BW4G9agciW2/29waof9nd2/cORI0d8Q9gw1jZ0afOmWqwe+zVx3gQtv3qOTl84B+0sTcRgtQYAXylpKH/MRpCGrBd4axmw/IVmYNSqeARVqVnFWqd1lH/nZuUq0NWvbS9s08MP7VRHD/aYygT0AQ2hsX0oFy3TtQdfYBifhiCKDgq2LDsav6a48pitJs1fH5DyxIcpXxJpQFv+qjWR6d7SIAewomgdDYZRUAGIaawmAY99/F4yaqcAwC0canc+T3ISts0Z6Q5gjMN60fLsfNj4xvhDDKo49ozAL3qiGsGqeIjfGekZ0I3vW66vffFK1dTscGx701MAtzRzDTr3DbENZLnmzz6H5my+HrjzQX3tq99zbIHTaBrDT9lOcgvZrmFy6hJQzprV5lWXLtaN7z2Dhj0ZkP2tbD82uLnpqJH79Mw9jfrZr9epg8xGTxIZtyNkCqOgDdHQ94eHUXQZoKZ5a81gQLpjDY2FsjWgvTSfR2m28ys0e7GXRO0c54X+nQCq386BF7ON7Osjgw/F07krFmnFuSnKSOhVZJAsQ8TDGSi1erpqgQ405OOytGHTYdRxbWpsQuYKRC/Ij6isPBtIMY/9gXVyV5dSU2i2A/eHUSR3t6EWBqoUADyLJk3T4dpGoMlBaphK3mynZlbOUHdnl/aT/TrvtIVqbWtFzbYZOBsPgKUG1GL5uXP0/hWnsV/CakIRl5jiVXZuFq+RpmyydweArRs37NKBA3WaMHEKWY1pzusnJvn1ysYXVVJWptKS6cDdo5q3cDLPx3oYdXm2P01Dvam68w9rtfNgnW761g3asH2z6hrqacCnqQXYk0g+dEFRCceOX9NRXqcC0gM06Z9d+5Li2Z4PXXeJnnllh7btPqy8vGIn7/CMJYv57H3as2enijL8yi/I5Rjt17RpEzl+4pWXn8HxHULd1wHATdJAfycspF+p+ZkqrChT9f5efefme3RgbwA4AhTidDM1XIDneE1xxvEQs/p9dX//DeHt2zmmTva7fy28fT2gGlPaO2vNqXNaTwVrT9zGtwNRY4DNUi9j68tbfZ/xYGi8ws+2562+xl+7L0ImGRz3eO0zRI3qT/Y4FdCydZXVmHMjWUPkoOdmBPXB95ypWVNTGdzIZTlnKAUrWVOGtrW1OWu4nT8TSjL0woub1Nk9pJkzp8tPbq0XZWFiZhbnXaLyiws1iN3wow+u1TPP7lJra58GGaoYIEs8LiGLY58cWqZvzlhUqfwULN+xQr/oqit0pLZNt/30d5o2abImFmdj5d/j5IfPmTNFldPLAcU+1ohdOC8M6FhDWHf/aYeOteMSQPYuMll1tvboCx+fpw9/ZKWTr7tz42FlYn2fV5ZFpm+SBlnvh7uwnGcgZWgYi/i8EjU0BnTbXS+osa2XSaRk1kjLgO1TX+eAPvLh8/SZz1+Jte8k7V23Wbffcb8OHOzAFcByTQGpDB5Z/e26FVWARq184x2VanQ/xYYqTnacH+dgMW7HHZ+Ty7XYbJCB9sabA/2oV3lps+kPcX0zmGlDSHZf4LxX7H+mOgXkerg+xQH1J5aE9cmPLNXSy88m/7tfSWbnC5g0xpuQkQJM9euR25/Qr1FNt/TgLMEw2WgcUmaDnLhFOLcZdu8xBp5fHRaxe4YxhwjHwp/XbGrq16Orb1NeDhnowXpNINM4wvCMl7XQnC9CoXSbeXKg50M/eUy/JrO3ZTgR8XAa9s1eR+1tg19eLvg2QGODPAODQed6YsNp5sBh9U5jyMeusR72p5/r34lZ4icqb0+0q46V3FmBbB0yAe6YlXg6g0uZuEIkc93g8Hcs83tq24XDtz75tfN1+qUL5EvCJWKA2gCmPWaHbwpe7r/sniLIsebHsSEyZHESSIxt0CseGG422JEs7tuy2TcZWv3H53XnD38ffv/7r7lj8aKZn5+04sM2PeA+3Aq4FXAr4FbArYBbAbcCbgX+j1bAhbf/R3ecu9luBdwKuBVwK+BWwK2AWwGnR1h7S1ZgMHxXzaYNl+/ctF+7AWm1LcNq7khUN8CvDIXM1Vcv0MXLp5DDFiQXtEsZkRQagUDGEdQdKDfNOhPNKM3UMYs+04nSoA2gnrUGe3xCPMgX0Nnn05qHX9ETj+0j4xVLQIBZxBqi9BgHaHZ3oZbsR83Tj9+iqUdDqFGjubUGAYCLxoatTe2oeFCMjDc/tmYud6ZhLGoTaJz6ULwO0WjtQsU6CAwO08A+fV6JFi06XXPJHC0tKXOshq0p2zfQjNKqS488vFqPPvKyMtITaNimA1T5TADDmGrpNXhLXx1o4acZPYKCJRhEpdU/qgXTs3TrLdfz3AEa0t0qILRxBEtly/LzAe3ae/uUUlihjIKZuDRP1E1f+Hf9+Pb7yUtFWTkSBg6AXclzDGJ/7DH4ChRYAIy44f0LNA+wIE8ndpuNKiorVTsK0Ad+uEOPPFutlrRMhZN8ih8dQAUNvAbemkLZ72TckY/I/jFoOWpKXOroo6YGvw1wh2hu++iE0xpnm463j327AMga6Ga3afA2NSVVn/7YSp1/QbaOHdqp7nofGbeA5HiOCRQ/ZgV6pL5H6zbX6MBRbLWxAR4aCgEnh3XVVWdrMWrjQF8jx5xPWYk56g2ZGjuokFn98lnM4lLAdgfKdmayDwd1332P8P1E1G0zNMJ+Pbi3jrxAuvJkCBOLqYKy6dq694iqahr14Qsqdc17rmDXDtBw7+P4BQpAsvNyCrV7zwE99dQLmjFznoqxY25obnCUr2Ga+w0N+1HC5qusqELHautVDDjKyU9WABV2fjhF9/xmrR5dW6dLr7tSy87M0v6tezkWBoE2OY6C3Oxd7c/K6TPUsbdNA8NtasH6tZ2hgrmLZqGcwi4W29XMzDza80lKTQf0cJy2tTfyd3KD23vUUH9Y73v3xdhMc6wEe9SPzXQw6FdHx4iysWT22zlFjftRX6WixM3LzteTjx3SPXdvQwnsky+F4QqsW22gwvIcLS8zCm/HrYkmxR4HfN7uavl65e2poejJ1JnR9zv5c07kq292nEZBVfS1ouewWa9H7WWjj9dn3p7s877Z+8Se89fA25OqoMdtzPhteCfAWxMavvbgaLL6OgM9Uat6O6Qc5aLzl+g+tYGS2CMKtKL7xgZJglw34rwprEsjykoa1pUr56i0IKKSwmKOd2zmWbRSWSPXrFkDsN2pc8+drfd/4no99+Az2rR1j+bNm6MZcyZiLMCkCG+ThH14mOGdXAYmfKnlWnXfy7rv/nXAYI86B4d1rBW7Xn4+a9pklPrnKty5VxNL45RamKeOPq8ee3STnl9Tr0WoHNPIw41DpV9Rka8JqDdnn1aq3p56VP692NtO0OrnW/TIi/uwrWeNjQwqnWvIl29cogvOJ2O8letqzZCj8E/OAwzG48yAk4IXd4kgNrhdnceUkpGNtfpU/eahTVr99CY+Q54zbNHWWsfgVK5+8et/U8LIUb206gWlYulbUDBd63ce02NrNqqmgexTjmsHHtr6SI1tmMlRo5r9/1jBT4S344+hN1OSO+ePGeublQOvbTG7znXFnDBYdw3mmprfBoV8dgw4c1wcCXwFDNzaNxh6SuB6npfRo698cYUWXn2RuuobuafAhnlsmMibbc4G3brjO3/SY082MiBVIF8mwyZehoA4b+OAt5Z+O16hHvscYRwlbC2z3Fv7+aFDrfrqlz+uT3/5o9q/5W5NZRAtHrAfGR6itsBm7KuHcVtIZQCq+umN+h42zQeaEP6i/o0kcIzgvNDb0+MoXRO5p+jh9+2YLyrK1fnnr1DFlKncNzyMrf1eZWZnMgSAAwb3DD4bHLN94ZwLr88btlqeDN5GV6roCWPnUpham+2+5Quncx+RxnGTBKRPwR58OJSproYjHGcjuua6hbr0M9cqMY/9Dpj1jjI4Zuca8QF2L2BuIj6rCdDdEwHU4gSicBukfJB7MAYiQgxTeVK5LyhR1eYD+uj7P6ezl5721FUXLv7AGdf/rONk66H7PbcCbgXcCrgVcCvgVsCtgFuBd34FXHj7zt9H7ha6FXAr4FbArYBbAbcCbgVOWoH+3T8u8McNrNn0zNqZm1/cSnOyUEcagzpQ260ANn0FU7J01soKXbJyhkpSw2ptOUy+KGqnEHmmZNJanJopbKIdelN8eBy74wRy58KoVyM0sONTTWHpVaCqR/f/eb3Wv9xKwzdHKZmZ2NY2AVmxAowkk0naqx4y6EahbIOA0QhNRhBUNAPOafqiDrVmJE1gg45hr0llogaRjhKWJqdjGUljOJGM0+FBn5oBzSPq05VXnK2P3PhezZ6XjBo2h2fQsHSMiC3v0wQqqFZRww52R/S+yz+qA/vrlUU+qdla+oFqJyIk+7fZQHpQLYbISQ0CukaBt2ip9N2bP6sVV5Sr+eABOtkjNHOpBRucDHBobW9TIlaeqcVzFJ+zAMWWXzd+8CN64alNmjLZtstsF1HykJdrZR0cDNCkT9L7L5+pCy9ZihUodsEjHcopL1PzoSrddvMrenFLi3pMqZRohpRBxZsSztRH7BxD6mFUqo7SEIhuNfVgtcubjAF3amYqZurs57MOGSQ320Z+d/zjRBvXE+FUzHozprx1rCRpFF9wToUuv3wa6uUOmswDZPOxL/1DSk7MBIL2au3GAwD6PDWjdO3jOU0o1RZNK9WHb7iIY6hVHQ01gNIy+dnXw94+lK+MAAzFkdXb5SiFk2hUh7DwTIkvxXIZhSlQ9j9Ryo2gICpHHbv+hU1YpJ6nSWV5qic3tqB8mp5cu1WbdlXp/edP0sXvOlsluYBL4MkIx54B/3yyabds2a6DB4/q4ouvUAcq3h27tjJgENSc2QtUW1+louIC5WUVacOGzdgVj2rxktOUi8XzPbf9WQ8/ckz9nhRNmVmpquptml9aoNkzZ6rm6FH1Yx9ux87M02YBWOO15tl1vF+WyqeU6+Udm1RclK0Lzztbw61NQGefk8n76COrUdiSD3nmfKyjU+S1IYCWFhXm5QKSzLZzGPAAVG7pVj1fWRxfafgnJzJc4QE0BbB8nVJejKIvSf928+9V04IannPSwETIIAuww2PHhqP0eu1It/TFU7DTU66mJ6r5jrdmPf6Yeu1F3j7UHQ9j7XXeDKq+ZmMcUyC+ShLfwpXhVNv9xu87/rPHtjGm+I39bLwCOMLxZf/+S+HtiSq/k32w8Ra5sZ+fzCb3zYoyvt6W2ew8WKODnMNxDOqYZb05CXjMNt9xTbCV23Auf5q9rKmMx+BbGJgXY+u2tkdwHPCgyB8exs6bdeOisybq/GVTVF5cqoysNO3dt0tlJcUA14A2bdqoislTdNbF5+n+e5/Qw6s43y9ejmqfARkg6RDru1n5BwdHVTxrAeDNq+/92y+05sU9uEakaSYW7a1kZA8w+BEJetRU16FzZ6fr8gvnoyJNUFVdM4r/AjKxsVGvOqbKWTlA2SRVHdyt5efP1mJU94MoZj1D2DiXzVTzYIa++aN7tWbdLk0sTMQufoVufM8irnVxeuqhR5WWVKLSyaUoHlmnkw3Cxam1HsvngweVivWyB2vbKRUzdADXizvuelo19TZS41MpT7npGx/QgkUT1bRtu3718z9yXUjTuy65Qj1YCO/CAeDFV6pVxzBMIIAPBsNLBlBtVAejBce1IrbPjld/GiSMgvXo/niVr1t0/Ekfzuuwz0Zt33Jq2D5lrzkvkmRDQpZ1bOpY1hQbhvEAjh07bK5NZgysSLzi2R5ibvWvN1+mwllT1Hn4mDLiUL9y7bOhME9ODgM/Nfretx/C6aCDuNsyUhlw4/B2O8dWHJbNzpk8ZvMcO7/s+LZ1lQkhrulxOtZI/vnUQq1a/7ia9jzN+t6u3HxTmHJvgnrWPqNB4NFsMumbuvTrH96rhx8/qNbhbK6fxCswTNY9YhAYZXZasvJRVM+cVamFpy/Q+eeiCJ+zgM/LsFlvu27/2e367i2/YLAgQdm4ZPjZllHcGBK4DkbPDzsHjn+8TjXs3MvYIxoTYT+PM/tpgHiQATQ/Q1aJDAmZo0dWWgrXU4DyaLyS2B9tLXVadvEEffpbH1Ac1xSzFvcxTGf2y/anx5TRuI8EPdxThZKxrrbpJxuaQsbLJFSY+zcDxV7OZ683X0d27NbHPngLWfITqlYumbni/Tf9sfHN1gX3524F3Aq4FXAr4FbArYBbAbcC77wKuPD2nbdP3C1yK+BWwK2AWwG3Am4F3Aq8aQWqXrx1RnlB9tOD9btKf/SDe1R1oEdZBZNRmoyqHZVJwfR0XXXl2Vq2YCrKDsBbgLxSD5bD2AH7huNoWqPypC/pgNWx5mQwEEb1Sn4dzdEQKtDUlDj5ybNt2Vuj+29/Xi9v7VJ8BirT9HQao12og8yyNVHNnVgRBoZptQNDUR0GaVKO0p1NQk144s1mrLkZBt45bU5jTk4LGQUhzc4guaH9HQENtEc0bc5kfeQfL9I1V2DBmzjMZvUCFIAkIRq3NDE95J1aZq9ttz+ukKbmNN317fv0c+woh7FLFBa1iQH7kK8vp8ey/PgVxziR7bX8vPBAUJevvFy33LpEw9gy1h3eSyOX3DzLaswsxlK3g/zUkPrjC5U5aQmqmClkHg7ro9feqJc2b9Os6UUKUXtjqCM8Z5TmtOXHnj2nUJ/47NWaNTNVgYEGGv1p2rl2g35xR512He1RMC1B9Jgdl8QENsjygK3xa8ore1g2nw8wMF7p82qb2GF2NL1RCtnPLefxRBj2RvDWnvM6y13neLDMxQFddvEsXbICK+PmY9hionYim3EwkILdZ6u272rFcjpJSZZnmxFRFQ37OZPn6oMfWAK8bKUAEbV1AG1pnGfleVWYXaAuciq3vLybnMR4nuNRWl4qNsbFykhEbR2foTvufVpPrdknT5CGNQqk2bMqLMxX9XXt6mT/dKA0Ts3O06XnTdTKZShde4+i8O3TlEr+Tq7iIDC0u6NLjfWd1B6VHXCot4/jNp7MYuDxhq1bgS80z/OKlIvNcsWETB09tEvZWSXadbBL9/xpnQKRTGXxHjW1R5RH1vOkCeU6WHUQRXeGYwHe2zsAPMISNQ1409SmaRUTURamKxk14Hysnusa63nPbu3auUNpKX69730ohDluqw8d0JmL56IcS9Oqx55TEdbR7W2cl3xOHyAov4xMW5TI/ahxfdhmTi0pRN8cUQGKvsaOOH33Jw9qbw2wCXtND/vb6IWp5YzHxPZj7Eh/q/bB43/vjeHtqdStpoA9FcB9zc54/BloNTS70tjjjeCtbVMUWBkYfW0bjn/OcfLRE072U1sqn+p9x0PaGCwbnyc6/nuxNwszVBGDt2+6eI/9wvghi5jlrZ2LJ9qzjt+e48DrGCB6vUr6jbfguPcF+hiWctZTU2IydDCIyi+e9cYDQHJAHoMko2bhazCRL78NzRg2w2Y/AnyMOADXfsoQDgM/YbJfh3AhGB1p1SVnT9K1l8xVeclEdXa16RjDEymoG82iNh5QV3P0mBaeuUg79rXrW995VDMqS/Tlzy1RAWv7MCDQriv52SXUJE1337Vaf3pwq+LTcjjPQ+TnYocbwS4/ORWrcWnvzkadN79It37jMwwq1TMMcoDzyq/Wvh6VV1SQkxunF9fs0BHOw4987EKdCVQ+cqheh/eYMh/788QsPfj0Zh04RBYt68y7L1+pT33yTG15ZYM2b9ikeXPnaPbsGSiPWULYvpQMQPD+I7xGHWrfMtS3rSory+f7ydq2r0tPrKnV7v37dfU1i/TJD1+stqNVqqvu1Kb1OxjOyOCkxUKdwZSU7CStQ+G/cWsj9suJuDekMdSBFbEXa/x+romJr2UP27Hx2nqOB4A5Z4xB0NeOEwabGOo42YUvZoUcU5Pac2IZs84+HAdUY9dqjx0DHN8hW43CWPpzrCw7M1Pf+N412BKDddtHqV9B1MrXz3kNTNy0drdu+a9ndLS6m2vnBNAv11fvkKMkhqw6B+jx1zOWeZwZ4NYMpaRjoW1DV2E9t+Y25ecw2HJ0mypQVwuHizCZ6T4cCsIcnx5yzj0ovZ95cJX+47urtKkqxBBWOrm4xVq8dL6WnLFUcxfMxeoehwXs6nFQ5l7BalPL69sQGMcy54AiJXrx2Y36zGe+rkONTZqYl4EFt0FcIhz4suPf8Xo+yeOk559zX/NaHnG07nY6sWZzPiWyhpfE9ZKFm8HwEus51totjZwL87P1yW/eqOTTiq0QDqAe6beBKbJ97QzDlcE5BiwDlxf02sHoWG0DiFGCO7c6fJ54uzfpjNO/fPFWrf/zS00XnJlx0Y+e7dr9Vtcm9/fcCrgVcCvgVsCtgFsBtwJuBd4ZFXDh7TtjP7hb4VbArYBbAbcCbgXcCrgVeMsV6Nh690V+f+DelGR/ztb7fqfv//QZBf2FCpHLGUzs1ZzFJTrnnNM0h0zNBIBtKIDK1jeKfSuqGb6cRp+F0jqaG2spomShIRsXyMQS169BX60yS7AdHEjTnidq9OS9G1TV2iF/MlbEyahCsPwLRQJY3XZjAxwENtH8RFFiTcnRsbtLA6LekGOO+OrnelWpYqpZVIUn2rp6aHC2Rsh2Qw1zybIZ+urXP6biyeka6d6uSD8qX+hCQlImr4hqpQ+75HoUnFgwJqdbZm+C1q7aqzt++7IagXzBrGT1+QJKHkXtedI7XrMFZTvsZ3z5ee0RQKsn6NN///AqLT1vqVpqd9IX5Xuoj3xYTQdo6CcmGJhG+ZJWpKzyBYQFlmGFO6J//uzXtOqR51CC0iTG5tasPA1gNzU3a2ZFpr7y5at0+oJUOrGdwI9cPfTrR/X71fVqod8dAHiPAhct69d634iBnYbsySDOiQdJrGFvtbdm+AgWjbEmfOx330x5O15BZBDJnh9AmdxMxut7Lq/UZ66/QHu3ADWxgS4vK9em3U3avLNGjZ0htfaMqLSsiFzJfOWRB1mCXXB+wZByskYB4KhqAS1pZA+GDG6FfTq8r0F7th/UPBrqvqSIeofIuZ1egSoJkJueqYO1PbrnD88BesuwT67Uo6tWqbqqndzYmdhoh7ForkU9ngQkTtHieZO1eFaJLIzXLCUHUZOlZJBtm5gAvOnSUZS8E8onYgnqQYHbTq5jvHLJod1XVYWyewBVV7nmLV6s6s27dcdv1isLq9U+tjEOu9S6Y01k52LhnZniKOHa21s5Z7DCBlBYbmcGGbrD2HEerW0hg3ehykon6PHVT1J/VGlzypRbkKdjNbU668zFamxo0s5tO1WOgjYvBezF8fMy6j6rpcF2o/0rli1QcSHbnomKPDEC5DqIUjeBDNBp8vYPan/1kH5514s6VE/OYTLHn4/gW1NFjgkn/yfg7alyV6OKTxfexs4vVUOQAAAgAElEQVS1vwW8tfPXXt8A1v8mvPWwSDm5pgzxhLgGBLF79yC7ZX6Ha0ais+ZGkZXpLjkOAFlm2W5gzfkas02Oqj5RkpPFHQijrAQy5WeG9K7lE3TZ+dOUiGJzFLWtnT8NDccAuf0KDEccW+QVK5dp656j+u73nmAYx6OvfOEizZgc72Q7x8UlMOyQrbsAtw8/vk9JgNygl3OPIZn+wU5g4BDn1QSGJHJVc7hVw0PtWrGUwY6llZpUCAn0BpWYn6udhw7pySd7VANoTcZ29+8+SF7r4qmq3lur39yxWg2tQdwBEjWIMjcxFUt/zkvmVHAOCDJw06UPvncZmbozcV9oUUpWNl9ZrF19qmONqTlSZw7PWPkXqaQEVX92nDq6Pdq+v11dDHGcjuK2KCtJB3ft1WOrN2PnPh1b9Wx1dnQ4CszcnHRVtQ3rqZcOobBnSAm4ODrai80u1wsGrYZ9puqOruYnwltTTI+H8TGQGHayjN9aq8cZFBqT6o6Ht7HrhzNsYUpdHl7uDzDs12UXTtQXb7qSfd2DQpVPjxo0AjxMZPhE/kw99fjLuvX7j6FqtSzZfAZiyLuNY60zLw7H0j06dBT9MyoTNoVpELv4MBbAza3d+sEPvqqrP3CuDr78S1UunKsQ7hhxgGEPwwJ2r+BFXU1IuB6++8/aW12vGfMvY+2epckV85WTiV1/AXm3iURDhFGoEuEgXDzsXmcUdxGpjY/ExZcJtri4bO5nstgyHDeahvXD7/9Gt/33rzV7QoGScHMwda4BXG42HIX6iY83Gp6Iramx89tcLezL9k1JWgZqbi/wNqiSnCQxC6TOpmZl5Sdo+bWLNf+yd8mTRgY66vB4PnO8DWv4oc/mrGEw2Kzy7e8xVTBAN8J9mU2BeTzk94bIeQ4m61ff/IN+/cu7um/54RUfuuSjjzz2ug/gfsOtgFsBtwJuBdwKuBVwK+BW4B1bgbd2R/+O3Xx3w9wKuBVwK+BWwK2AWwG3Av/vVMAYSmjPT29sbWv6aWpWdlLajLk6eOcD+vq37lLzcBrWkpO16OxCrbioXOXpfiVh2RfEOtBUVN6x/EKDe8M+sv9oyptqw+ILI6j8vDSIR7D2S6Dxl5afpsHWYWDoQT3x4A4n69ZLIzSObvowVoojEKPuwSENDAZFzCkNb7M9Jr+U9zNljZPQR48zZCGIJ4W3pvSyJmjU/tSax/GoIfu6u9UOubz28qX62seWq6QCC+beGprovQBP3qhTaq/rVtXedh050qUmrHz7urEXBIhZnmjVwV41NoWBzyhZsbUcAFwnet4A3jrqv6httG37KOCkDSXkJeeU6+bvfknpOUEdq3oFq0OsDf00d4EWQRq/hjMCqEpTCiqUVDIHJWS5cHjWD2/5ru6958/q7g6gLvOhhAkpJycZ2+TFuuySCpXl9So7PUkt+wK67zfP66mdfQBmshMB3RGAuGWYxkGTYwKf1+xio7fs4+1aY0d9DLwadLWmsD3HGsXjsxHHKwJfUzK+pnxyoPtY+GXsuYMo54aA7x//uyW6+KxSHdm5kT452bU9o3plb7NS8yfoSGunDhyuAdqmqQiAfu6S+ahZUWsnkMUncn8jiTTuC7C6zFJf1xDq2RbsIftp6Jvq20PGYBrQNYKFcAavQX6yERBfsvbublZ3F0rVo13afegIkKbfyY09b+X52nNgH2B5FEUsx2xwQFddskwFWahVB3o5pshiLMrjRcLq7w+ivm3lcwV5/wyU5COABi/N+DRUeqgDUZYX5WRrUsVpeuiep/XzX24jTxHoOikL++ImNRxrEy+PujtNKakpKOIG1NnZprLyQl1x5aXatm2bdm7dpalYIo9QOwPMUAXsOZO0ZGEFNpmDqPDKAP4cQ8fqUNkWqbW1VT1k32Zm5Ckro1BrX9qk6ZWTVYTCduVZi7TppafIQ87TvNOnYfVaLz9wu6gkW1kAsQ2bW/Sb32/Q4QYymBOBapyLYUDXKHAqBufHQ783Ut6OP3bGg4dTDQv8vw5vY/V9K/B2/KDEm12ZTqX8PXHf/S2Vt5EgazGDE5aebEM9qdjqZ2Dj3YyiPMLa6SUn2qSmzjXE7NT5TbOpDwPzzLY7DOW1THPHWpnfC/qysZPvZT0P68JzK1kTilVZAYXtGnF+x54Xl5CsJmxun39+g2bNnq+r3r1CR+ra9MCft+lPf1ivSy+arc989jzU+72syTbUUax1rxzSnx7doH1HB5SWw9DDYItq6+o0aXKhzl2+XFs2b2fdYK1gzU3gGvLFD56h91w4l7UQpT5Adfehav38NxvV1tippQtn6wIyswd6ajRr6kxycbeQzXoIu/YUBpFQF/OZsgC4rfUdPJ880ksX6+oL5ygjtZ/89X5lF5eT7x5gnah3oHEfmdgb1q9nLZisGbOmKSseWBiXhqUzg0jkesf7GSbqC2jP1kPauKNJZ567BFOCAezjmzShsFCtZG9vOzagnUdYY7pQeppNcaQXN4JUFJnAcA+wcYzejoe3jnvEOHgbs952zmmGUE71ONHu19b8GGQ82fEbdWQ3iT/XWhS9aazdF2KH/bFPLFdqBYCZK2J/Ty8qaWzfyZr1ePL00F3P6j9/sRbL4CRcIbgG+8kHpg5mh+yzTHeudeYsYbENsczuRCy7O/vDZII36wufu15f/vd/VOvBx7C0jygBhe1o9xAW+ZapDMBleMaLMvUoeeZPP7VR5192jSZVnstRTFwCx7EPZa0iHMNYCzMSwXWbrNsAWbb8y89AADYbfI9BJ677cShfffEF1Bx1K5b9oWCRHribobhbfmK/7Vg5+xhGcOp9EpeBN1O+x+zOY9dhG9Cwv4+OMIaWEFR+ukelwP0SoigycGXo62pUX7BVZxC1cMGHr1McAz2jI+QFWzwCEQQe7hnC3McFbcBgbGjLvEt8JlsGMDtDFY6dPopen0VQlOhPv/6V7v7VPYGb/u0TX1h2bf4vPJ6bTmGs/WarlvtztwJuBdwKuBVwK+BWwK2AW4H/zQq48PZ/s9rue7kVcCvgVsCtgFsBtwJuBf7CCkS2fNw/FF/0pcO7N96yZ89+zZi7HMtFwNN/PUAm3HalT5iqJefPxwqSXL7SEaVhcesFVoWdzDogrWlgzZeXr0HUKwGsB00FYyqU1AyfcCFUe89hFVdM0ODBkJ6+a5s2vlyvRhSKcSiJ4slk9QEYh3heS+cQEDcRaBVHziqqXVO1mIUfzdi4MSmgAcjRE+Bt7KNb09ZajAYcTaEabUB6aDIOK3tygb72uWv1LmwZh3r2OKqZtKx8+rB9OvjYfm3aflh7q/rUNhgPD/BpAH/ioaQwGYQ+clYzUV6RBAcw88YDhf3YONNYPrmta1Q5ZjWx/9k2UC7UVDR4sSn85D9coo999e810LBFg9h9JpDDFwCWmX1xmp8GP+8xwOdPKZ2qlOKpxPQVAWsT9MKLa/WHPz2kZtRl+XmZOn3+DC2fm40KrV/p/nZUS6gun67TI/ft1LY2jwbNttiUT7y3l3xHq5uDtF+1i339ATO++W4N+1jT3uoZy9yM2bDGVLj279jv2Z/WQE5KSnKa9jG7ZXsn+/2UFCAGcCIMILzh6nlaOjORzNsjGhpK0Jo11TrYMqQJ08mbHOhTd3+n5s2YqIUzSpXNMZKXgcVzMnaUKL0z08scgGvKpebaDq1bt1lZOXmOKrUL1VkCauMUVLKZGRkqnpinjOxk+X1+MiSbAJt7tGFns5SMVTG16YKOz5g1U42AUHve5LJ0YHKi5s6cqKkVAJSeRmWhek5GFVtXfwywGYe9MV6qFDMV6+Oy8iIdJQPzGDatkwihTE9LxYoyA+XcgG751gMaCOVpwbLpOtyyT929PSiHs1VeNFX7Odfyc/NVOWM6YL8Vm9fDHJNh8jd78AVHATxvujr4LB3tQ1h99moS+bfvPm+hjpDt2dHVrokTJ2AxTSZmWrpKy8uVUVSoTRu2AbWzGTY4TMZiksonoibs6VdT9SHNIcfzvPMXKSGZ5jwAZ+LUIgXaA7oHcPsogGkU5ZXXUbkDxDiaGLl41fZ0/JFyoh3yif8ebwM8Hj6c2sL45BbIUfvjt2ebbHA9+vXGj9cD6FNtw/G2ycd/hlNZN59qm6OW5Sd7vDEQP7l18xvB3LeirH+zGv0lPx+v1AzjJuDBS3aEzzwM3JpckqNPf+T9OgzsfPDR59TU0cspWOAM+oQ53xMAWPGJ6Q74sv0eIpTVssNtXQyjzh4MpzLg0UimtPTeq8/Ahn6e+ruOKq4PAJeUqF6GLPIKSjiGU7Vq9fO4FBToPe87X8caWvTIoxv1zOoqjbD2fOTTZ+iS82Y49sxeGxoKJOu/f/WoHnpqJ0a32OLme3XpZRdpJ9bkh2uasPGd55yXfkBvfW2NPD3VKiYP9PzlMzVn0TwGHhL02PNH9NjDz6K8TWKYIolzPE5nnbFYzz6/RTtQyc6avVgvrd/ouAQkY20fGrKM33hNKErURecAZitSNHVqqbyc9y1d3Q4kbG9naARQVl1zmCztfKx9JwLgyDJlSKSfzPOIjwuSqTYDqXqebW/vT1RqJrbLZG37AK+leaU6vKtaD72yR638bASniATHQp7nkRscCQDKgaavSm/H7XCvuVugko4dY6bityEc2xcGHd9MeXvigM+pjlXLOzZAK1woLAc3iQV5SmGC5s7I1PmXztTkebMVV5yuwc5DSgDAhsmcvevWB/TzP1YD/QHQdn2PB0CTbz7MHwnsz9cUqeb0EP14CfFx2nqgU9dddZ7+65e3KtSxA2jZpPTcRF6zj99jreN6Hw/ANFeLoClNE1DOJkxWIhb4ofAgA1CWFU9dPM1ONq68JRrtqgN09uDAgGY4wDWWASFwNdsVdQAZtTxf7m3iEpI4lgG5mqyGw03k2X8GBfAA28UQg1NN6nqKtWH8eXjieR372fHDV2RMm3MCw0XZ7O8c7L0LiE8oys5UKvctcdS6jwGjMq6rF/z9pcrBTrx3oBXPEbbF3DGA35aHawMRUdtsg/W2n8YAM9+P7jO7tyjk82fokT8+qu/f9HOds3zxTTd+9V23zJ59k0mh3YdbAbcCbgXcCrgVcCvgVsCtwDu4Ai68fQfvHHfT3Aq4FXAr4FbArYBbAbcCVoFI4+3JTY11t7Qf2/K5pqMHUZsmoE5J1vPrjqiDbNbyygJdcu05OvOsShrHNNMHsUlGmWGKKbS0tPNoBhsYRLHoQ/k0YN68oyhOUJTEJ/iwPj6mjBxUILkoKw9267bvPkZ+YA+ZrqlKyCNbLgnFC9bIebmZNKuxnqztptmf7Nj9Rqxx71hoRnuHHgfYjj2wbhxvmxz7dhhgasDSFDfRDDyUrFhqWn7u+z+4SJ/60Ep5BoBkagXoocjsjlf1Swf1wH07VFXTjpYmQ70hGvo0b0fIzg2Ru+dkgKKaGg3S+KSP6aPh7UGFMupk/732eLX5aioaUwljD2zBcvZrEZrHQVTJI80jSs8c1Tdv/qhWXnWGemu2awToECR/MQVlpR9IEUQBhIEojXWgNmAgY+Jk+cgH9nhzqAZWlyMDqDxp/g80K9R7kK9W4LJHPTX9+gOfY926NtVCbIPWfLfSjeVXxrb0rcJb5/gYs5+017Ds2/HWyTGIG3td+52Y0taa/dZEt3/Hfs+ebwCglxzZNCyIr105DQvSQvJu+7X30BBgeq/qe/rkJ6PVEHxuHhaPS08D1CzX/p2ble7juEsZcSyIs3OmojQdUfXBfaqvbkRVBvxBebzojIUA2zQyhHvVfKxBPdSyZEqRFi2egcq7XbXVzdqw6Yh2HOgHaIAngR+DdP0DZHEG+lEzpyfq9IVl2A5PUG52qs44fRJqrF6+bJ/6tG/fEVSu2CTTjM/Lz2GfxbMtKWpE3dfeUqclixehygUmv1wDbD+q2voAFpsc+4E+ZZJde8GF5+mF514A3qIuPrgb6+VyBiLKUFT3aeeOPZwDA2QoZmsIcGCByCYiP2PxAvV0tGnvvipdfd4ClRZmafdeatXYxrEwooysHABYnKYvPB2l39OOnfPpi/j7qoexmc5QVVW9inLzyKcOa8mCCi07awbHPrafaV5tWHtI//WTZxksyOQczeScJieZnOfIqNnCchTSzLev8bbHJ6pwx/87BvjtmIj9/WSq7uNXXxfenng1Oh6Imw396x9vBfaMPzf/N654x9nsMrwTQMkY4Ng0FW0CeeJf+fQHAJUl+tltt2tvbRdppRmsowyqGCwLDKFWNDgWBVk+y70dW79GWe9bO3tVUe7X1//pg0r1dqmz4Sj25FOUEk7Rpq0bUVACzlgvyydXas0LG1j44vTh6y/V3r1V2rptr4b6CnXvfS+rZGJAn/3kci1Zfqa6mlBResmXZdDi9jufJre6nnMjSStWnMu5vl/79tcy8DDXKV1SUoYD2/bt3aIwCuCFc0o1fWK+Vp57pmpwaVi96gUd4lyzc3He/Hmo8IN6+vn1ysayPItzdPfOasBuHucS5xSfMcha31RfC9T2acWZU/Txj77HsQoeBGSnAXFfemmDunsGNbFiktKzUpSEbXAG6008as4eAG9Yw0pDxZuQMFE//u5drEsjWnHBPK6huxnmKEO5W6TNrxzUpkNHNYDF7fAoAxlY3/qBnT6uTT7+bfb+J3NA9gBvLbM+NohhAznRYRy7prx1eDv++DvZ8WrwllR1hmgYhjF4i+17qA91NUfGtIms/yuW6ILLlyj7tCyEn0Pq2NWmH956vx5Z24vDQJ7ibOgr1A4YRREbR4Y81+k4R8kazduNRzFq16DD1UdUPn+u/nz/f2EZ3aThtn1Kyy3WaNsI8N22EnsLU5Silh3hfmGI63Z6YTageyKb1ePU2oOtc3CQDOQj1Wo9UoNbwqCmzClW/qRsbgrs+oB2HMDrNdhp8Q9c020AgZ2teFTDYRw1Nq2q1k9/+XvVNg/Az1G62jWeITUv1xYDuG/2OBW8Pe55BqzjR1Gz+9nHfKbhEaIC4lWUl8h9wqjKLZM9M1EHqncprdivG75yvbKw0GeyARtvBuq4TvuwdGbjoxbKdqfFUJ4zSGMnpANviXgYwerfw/GXWsg/S/X8qm362I1f0+L5Bb+8Ztm8L733pvvZqe7DrYBbAbcCbgXcCrgVcCvgVuCdWgEX3r5T94y7XW4F3Aq4FXAr4FbArYBbASqwZcvt/sLIwMPV1a9ckuCp15IrLtLjgJyf/XgDNn9lSl1YoJVY8p5/YSl5mv2KAJbi+xOUSCMviCJjyDIIaZAboIynSekjU244qZMM10TURdkaGOpFoEGTtTJJjU/W6D8//5LayQZNnlSkkB/YizI2PhBRPRmzqTQ7zY6vuXWI9DhUr/Ej9DxD5BlaBqL1VVF5mJ416posf+Dk8DYErKVtqQTex8lXpYEaQMmVlztFN988X8sXTVB3E2qtlICSUCzuXLVbL2Hf/PhBbA6Btv0DNHuRL3mc/Fm8bWkiO41KLBlDwARrXFqGr8dsiEfp+o7d8R4HSMfgbRwNclPfhskZJF4QGBxSvnci2YP7NGlCgn70w09pBs3fvvpqgGarkgmmS0zMA56R6zjK61uW32g3tSB+rwCImFZKIaze6HlQoHlQDvcPtysjPkkjTf2or/bpCZS3xxpS1JqEUopgRXjxcfA2ZlMZzQI8XiHofBQn444vx84SeM5+dmAKDeihoSElYTFsYNzyKO3nIaD9qKl0HEWWHQohlNYpQF7qS+N8cDCak2sqnjiyYwf6+4ENCZozt1znzM7X/OnxSk+J070P7dT9j7QoMSNehQCOAuySSwqSVZjv06L5E1BF9Wu0s1Xh1KAmzKoEJBdp7bOb1d3WQXMay0dgZ0kl6tPsDOxZE5VJTZrrmnSgHvUatSiflK5cLLBzUgu0FXvRh5/eq+0HjqJCJfcyJY1eO3aZKLf6yeJduqwQ9WwBytV4LVxQpmJsvZGT8+mw3sSitamx1ckoLiktREnMPmO/BbtDbHMcgDZD29Yd0K0/eFZ1bUkqmzxJuYWYa3Ke1Le0OiB0GFvwtvpOnXZ6KUpDP9aoQ+rtHsR+2Y7bNGWSedkN6Ops7uXztWvp0hm6CDvUX9z2e1TWQV144bnYLWfp8Sdf1MGqVs2cXanm5jb1AD1MqTcZeJWWnq7tOzZpxozJ6gcatAGHvb1t+vB7L9S5DGKkwxvs+F63rkl337NR+w8NKo16p2db1qgX29cgNpqcZ2PA/dUjhZ0ctqb+uEfMete+NX4wYLzFdvTQOtV/Hv5Pw9vjt+9ki/3xStcxJdlJrwqvV72+9jn+55S34+tzolVqGLXmqR4G007+OP77bwf0/jUXx/HwNgGg1ccxHWCQx8NCNNDapIXT8vSjb34OBW2vfvXwev3hyQ0Ko1bMTiPrmfUi7MWdwAAaYGiQfHGDpUOsIV1dg5yHubr5G3+viy+arI6j25VPFnTbvlqtXf2SktJTlJWXgzVujybNmK2XN2znPMrWlZeeo2N1jSjVWwCliXr2mRqVTE5AcUme9DkLNH1Kodra23jPYu3cPYQieKM2bDuK9XKbpk7h3C8qUvXhfbgFMDAD0Jw/bxasN0PNnJfNh6t08dJp+sDlFyit0q/WjkEdPtys59duZRgDl4GkUjW29PBcYCTK0IyUbHW3BrAtj9rUdgR6VVSQQg77MBA4W9+79cusJ8NqP1aFYjJZW7bvdhS2k6ZNY0gkEdeHPmf5T03M1Ahrng8Hgvb2TtUdDejpJ3co1Zej66+/WDt2vQgEjqhnANB8oFsHmw6jGk3W4CjDUpYH7+1WAqA0PmK2/6+p1I8/Rkx5yQCSo7zEhpehm5iTAs90DpGYZe+pzq/x59iplbfm3sG11Tfg6Dq9oXR5h3BuQGGcZANh+MvPqczUP37hEoZLUrR9V4t+RT731n0juBaUUEVsi72dfL5hris51CUKne06lJLE5+XPmqPNys/O1gv7nuJ4qtVQxwvicNNQI7+TcwbK226gLbkJPDdE9vkog2OJ2N4rlazdcA6WyId1dO8GHXylVvvXdmvvxmastQPqYztv/dWnNfPCeVzcm2zH8Al4jjrI6sXKO0zGeJLdSwDOGdB64r6HddePt6p5IKBgYjZq3DQcNYClXu51xuIgTlbL8fvlLcFbq6M3QCRDukb7qQXXruL8RGVkUGnu0/KTsxgOkEqKk9TWS857bkTXXX+Nsitnsc+jsQh2a2B1jDCEFWH/e1GUR9kt9112MUAFHcFJBLwvD0MFo9hVc6XWgS1d+rsr36Pi+P41V100/K5P/JId5D7cCrgVcCvgVsCtgFsBtwJuBd6RFXDh7Ttyt7gb5VbArYBbAbcCbgXcCrgVkA49/pOE/Mlt63s6+hYE2ro88WSFtjcH9cM712hnd5qmLzlLH7quRwtoVidjszjcC/wJkNGpYmBiOwqnsBKw+vWSXxoCUg4bzANMxQMUQ74i9WElWFw8BNT1qeqPB/Ufv9ooz6xEfeDKaWqvDWEZ26x2bAqbO3xq7AW3AggN9gSx+gvTQB3PeQwSmqLWsekdU5E6gtCT3G1aL9oPfBpFZUigHHl58Y4d4lnnZegbX1qI4jOJhiQWyljEBo4N6rd3YKe5uVV1ERRNKHZGsOG1N0foZUIgx2rYAKg9DBebDmUUsBqFJhEnTzeW6Trectix/WSb7bdCNJAt9zYVqNkDBAhi3UnHmKZ0vj7/xWu1cGkRzd5edVS3A817lE7GbgRK7Y/LAhKiROrppMFLzjB2vF5sfUPYHtLhRjFEcz0woFAbEPrFJq16arderDmivmyayCHUM46aZ2zbxwoahbKvfnfcqWBWi9bMjygRVVsCTdkwMHsIohlKHFFCbzrNZlOLDTj5uRGgnuVTOlmVNNk9wG3ekfdk2zkevORJdmUEyGQkjxC1z8jgKDmTmQ64LSks0OLFZSpKaVYF8KKjK0F3P7xDO48B2skUzkr26iKA5czyZJRDXTSdU5UHmOnoPaZElNDJZAhuWT+o6uoanb2yQKX5E/WrO55UTVOHFiwp1IKFC3XWWQvVjdVmc1erjgJUsmneT5lexJ+5HOdDuveBl7Xq+Sr5U7B9ZOigpDhOZbnp5BCTs5ueAzjOwDZ5giZPyCLXFggAfDHQGuwZJrO2S70cA8l5SSrGjjmJ4ymX2oTJ8Kw62qn1W46otmVUfSOpSs/IBSz1OcqrZ9fsUUvDkL74jzcAlJ5A5ZurTqxR/aFElRZNUh85z1t371c9YKg3iPUqythrgU8NtfuVimWzh+O5sYXBAxTtp82dr5b2Pj24aj0Zzf1YJecDoLF2NdttMnRH+vuUnZGOxWw28Cyk9r4mGvYRffyGy3X+svmKQ2k8OoAwKjVNjz+HjfnuDq1es53940clyHnsCK0SNIhKOpkcXDseg0GGFshmduwzxxTZBndiUCc11TIqgSJAflNeG2gw+Buz1H4r8PZ4qGrrwKksiE/1fVOvnTqTM3bAv5Xc3ujvvgZvY1A1BrROZekccQKWT/6fwh7PyS2Qo9v8mvJu/PadGt4yWAFsOfnjjeye/+eugONV1ScCuhBrgJehDh+DHyRfK9jfrULyRD/zxet07tUztX7Naj3ywDYd3O/XkSbWRM6h5MQQwHIU1XuJesiP7uxpZ/ghU8ksTX9/xQxdf+VC1rpHAZ7FqmvP0V0PbNCxjhZ96dN/x2DDIPa6RzRhwgTt3d+gBQsWq3RmnzMs0doyqI0bWrX6+f1KyMjRyrkTGbYIaxH5qtmALVgxgNivYYaTGo716HcPPK5DzS16399frdkzZ+r73/wp+aV+FI1xWJ+PqLGhQ3nAvU/dcJ12btygOUUJOnfFPFT2Pu0C9q7fU6tq1oC2ZsBkv1epWcmqPG26nn3xRbVig57JWrNi4XwU/PG4XDytadMK9e3vfJV8da/6Wmp0bPN6rV13WDNmLlT5tALlFCQyPOtr3akAACAASURBVBQi/5yMbrYhhYJ4OD9femG3Xl57gBpnypuHcwCDKN4AtvsDg2wLeekjo3rmlWZ1dmDXzumZk5mkxOQkwKNUW9vKZxrLZrcj9gSHhmiOqqlYo6A28P+x9x7wcZ1l2vc1mhlp1Hu3enGRe7fTE6c3ICHUTWi7gQVeYGGX3W+Bj3fZXZbNAqEFCIQEUkhvTncc23Hc4t6t3nsdSdM0Gun7PyNPLDtW4oQ3+9v3+50ThJQpp9znee7n5L7u67pg3xo2tNnMmjzdb/XMEXVmA8LM4O3UPI6oahi7AdP4Y+SdXaFkjbkHAbJDKs5O1JKlVeRIrza/sVO1oVSk7U1uMYxbQxIFZATKTaVpbHAAFQuUBvpQX+jsNeOgXA889ABjqlehviaONQhDtz98LVGxMGI7hsPM0lHsEbwAkdmZZZxRkgaP1Onwg1u0Y+9hvVnXKS/5vZtnlREvwDgs1U/cvlz/9cMvA4giwT8EAAwYa9bPyRHUMVw8++Qb0m2MunZ06OEfv6oj5Nhj+BSHAHZjybPmOSLc7GLYrTM8z5jYnCZFTk6daTuVX6dyj2mwMuoj5pklPT2d5yuaIjyDKoZ1G8UzyKz0ZM0pzVQvlhaOOJuuv2GNci9crkliEOQ5yOEj/7LuBFlPnDxY2WwJsIlZ5R1MRpOqeDiahLUuJKWD4yMAv3CoXZVqbwogC/2Pk62HB488+4OPr6j4X78wOujWZkXAioAVASsCVgSsCFgRsCLwPywCFnj7P+yGWKdjRcCKgBUBKwJWBKwIWBEwEXBv/0labILtDXv62Fz/kE8P/PR+7d7ZRqETX1YqoQsuX6Yrrr9IF8423m2GcePWmM+vlNhMAE7YTSO9eAUCxhlghaLpGAAeBNqw5GAsRXAfvqSpWRSTm33aQHH9988eVfHKcn3n3/5GCYEe3ffjJ3SiZkh+pGcbugNqp9gaTWHcbKeAkVP36mz+eTOCL5xHlPHiBbAyYPKI2wnYF63b/maZPvuRHN4DHKaYmYAE8h7AtHvx363tcGoUyc0oGLJBgMko41FrSp48zYaZq9NwoogPbKSgagqm5rXpxenIuUVAq4h8sIPYjgNk4oAHGyYoH4XUsuJ4feGvr9K6ay4S2KDGhzs13NsM6QdGFsVS39CEfNEjYWzHyfWYwr0BgJx4PBpWUf2uVu3eXqcDB3tV0+bRIMBRMBn/vQDA7nSZ6WlDfwpcevtmGMUTgHR2WM0GtIpJsGucY44a4l8wCQ9gNyxbD8Vb5C1hNTkAWg3wOT6O3KkB6rg+m5GKBriaAOjzAlQvXlgEW22RDh04qAFAScNky8nNwlc2RpWzACEouG+H0fT0aw3yUnj3j3FcWEM3AISsWlDA9beFge4MJIqTcuJgJjv1zJNbtW0TzDg8Im//2gUwVL2649+fUsX8KqQwY7Rn7yHd/JHzkC6FQQvwO9hPYwLsulTey8zMUEpivg4c6NZdd6/nHOPlA5QITgxoOf6KPfhjHm9p1eI5JVp30UJVVWTAJA7BZI0F6KAR4XAdHrReGLYZSsritUmK9JxzImO/tmlQf3pkhxo7gjD7GGuAUW6AdzeAr59ugJi4FOIWp4XzC5k2XQAzZQqCGjXXnkBqcgnvJaimoRnQd0KPPXdCJTCjvvj56zXU14A0sktLli9EkrmLOehQUnoG4ztGW7cf0pu7j8O8HYW9DXgFUDUrJ1eZgNWekSE1N7aEAb6ly5fApB1VVWmGVsFkLslPCjP3PEa+VQmA5jn62V2Padu2g8ivjig1JRHZ8zjurZFLnfIdnTTNCG91VUz9p575dwPUGkZxRkZG2NPYSKwar14/ctRmnkTYYv9nwduZcrk5r/8u8HamczgF3p6Zp4zc+lnnXniunl02ddL4a551M56k/3PB2yDzIjY+lvXByMLS6EJeME1AC2ZnwhBdqJVry5AyDpG7fFqPZ+sBZMEH3Xh1+xGHZ23w+d266aa1+l//cJu8/TUaGYCRChO36US3dr7Rqs172jSIvHdq4pjmlKUrgSajvIw45ILjlZNdqmU0INkdvexvWLXVHdq3r0/rNxyWl3NZWxariy5YpOLyTPKcTXkFeeQCvLRTMmGdh9RALv3VPU9r94EWzcZ3u6e7Pdx0wqWouwc2LdLG8yryUQ4o1643tmkU+d3iokRym0sXXLZaF954ozZs2KoHHnyJz7M+AjL2A7wWFabqJ3f+G7LuA+qt7WJ+edXUehDf6zytXT0f4HIYKXSfnn9qq157uV6rVi/T2kvzlF+YRFMMSgYeJI+dNNrQfOH1hpBrH9GeNxuVnVUibzRy+TWtNAKZ/JyogvIyXKvHtXHrAYBL8hWYW2d7i6qqFuCLm6Wn179CTsM39mzqESfndmSdM2uYmceR9Xl6Q8ZZ5ZDDgOSphXMm8PbMYW32a3KJsTqYGLMD0tMkhhNxNGtACrk8muaf/qFRDQKURrH++cmfLppLjHxykDwURfOKMwYZ+14UKwAdb7zxMv3ojn9GSQEbgm48h4m3g/UFQ1gAW9Y3ehxGmXtxyakoMGBL4HOoZecRvfL0Ju3ddRygnrzKx6No6Bklh7f39GrBwjKtWlWlWz9/lXJnpWi8q5Z8DuCM2gEUXNZMl5wp7IsxUvP6Pt3zy6dRNvDR3JOoHhqdjFKJaWKKPDuEn2/e4dH0XMHb6Z8zu4vkXbN/EyOz+bxuJZMyynPz5DCgrJDlLk2jOcKm0SD+zkiJL7vhagmZ7rHgIJnUSGfTyRMwQL5p1OH+OOPZOQ8ryESHUxaS1ZMOwHPGeMhINUfn0SAV0Jc+/l08qTvq737kBxcUz/sG1GRrsyJgRcCKgBUBKwJWBKwIWBH4nxQBC7z9n3Q3rHOxImBFwIqAFQErAlYErAgQgdE9/7Igyj/5cmPdiVwn/qFBf5Lu+tV6bTuEJ+esEl2ABODFl2dpfmWi0qgz9sNcTE1HppFiquFPGWAk4IeVQSEPRC9cfA7hATsOK8gG+BkTAzhmR+IWZtIjD+7XtmaP5lywRJ/85AWwgnx645EXkLk8jgxxrjooih7Ft9NDUTQOJlEEGD2zGPyewFtzhoC3QUBSw1HxwqRKhcn6Hz++RedXBsJynbFJybL7g3rmz5v1wKPV6g9m4bFrGDwUcylSh4vOYfngKf7c29mrMEyMDy6bAa7MNh10ng7eRtiHU9KTSF3CIgpRCLXBSB43nngAXdlZUQAJVfrwDYs1e3GFogL9SBLiCww7WJ4JeWN8FKSRcwa4BWWEjeQHmBvTboryezZ1qxZpzm6fXW5YryGAPT9FVFSfw76Kke10EOlsgI/hFY9yXvyeSAO4ZgcxgI4Umj0Bh8ATlYwfbJR9DHVIWMoAtSNDgMUAhPEAi3FxMJnHvGGAubgYme2sLA23tsEQoyhud0JM6oYdyn0JeLneTMBbFwzXaPUgH/zGG806UOdWTDbgCPEcp8B83tIKLQe8zUlxKDmB4weJQVYy4EqyXnx2h3a80QhTaJ2WrIlTSzUes5vbueAMDSKbWl13QldfvVjnn18AOw6Q2YGMNJKt45Ow5TLTOH4F4IlTTz+xFenhw7CL4jV7QQUsIqI1Ea0dNbX431LIRjL5to9dBmN1HJniaK5hEDC0T2kpWbD14mE+mzlBMwAgSieNCi+8ekBb9vRQ7E9AAht/yngj4O3BG9F4Q8cA3tr58SotNUZ+7l8+XsbZWYZdPKALAW7ikOvsxcvSyGm+uLUeJqFDa1dUcjwAdYCp6HiYlkhq2ybsysrLDcuvemDrJqcCFMfBoH3uDdUcb1RGapFqqpuRDaU5Ah9r42FrWL4JHD83PRrP0WStu2Q+sUb61e1WflGJkjOLNRSI0f43m/TUk6/r8KEGfB+dyLWmAFQh3814cDK/p4DEKSlVs0Ukk81vA0iYeREBdM3cMD9hxvxJ+dWzJ+FT4/HcmbczpfP/O8FbQ6g7xYg/nW03nf17+lXPfK1RxqP55HbuLOP3vkS+E/PWZvw+YYsHAOCMT6sNP9Bx5koUrPALVibqa393FWNyHJ9Y1hjmpBcZ/Z2wY9/YtVd1bd0qQEr4a1+6EfligDpvL8CTDx9rL80eNerA7/qqm25QXHqMBjpbAflC6u1sU/GsPJiXg8i7ox5ROVdpAGo1dYe1Z/cRHT4ygFR6r6qWL9O6pTlKoSEj4Pfx3g6tOW++1qxbysgeZc0IKTatWCdqR/XjOx/Rjt0NuuUT18CAb1BbY48GaXhKSnJqbgXALzj9CKzWbQe7mGMxKi9EDtc2piULKlUxp0ztgIgHqlsBg3tVXduhxfOL9L3vfEMd1ft0P80js2Hcrl5VSCNKUlimPcZIRyMj/RrSvH+6eyONGkF965+ugE2cBAt+yn/aD3B7vLoO5YE2daACYEDOhfPxwp6bpqbaQR3a36RYGkWYfVgAjMPybwPQxgs4NyOcX4uK53JN1Tp6opl1GwbvtLkc+dvM1wir3tzjCHhrPGTN9kGBt0bFwihwGGl2VIxpEEKkmWHupHEkDM6iQBFeR5MAeHkOMWoAiQl43TLcTbPARGw0ah6DGkNf+tvf+oy+/JVbiWmf3E17AK+hGyMhP8E4ssM+DjIuR8cDSsgrgIWbqKY3a7X9kc3aufmYWvEwDtJMM0rDSwh7CP+4Q82dA7r9ry/Vl7/xSaT9UZ3wDso/0B8+tisuQYFx8qQTueLsHCT+A3rt1y8AwB9S6/CEWmCxegCJUzlu6GSzVySmZwNvp8+r9wrenvld00zzVg42bNlxI52cpBTmZlL0BEobPiSokauOdsvBZ5evorHi1mvlzImlWQFWMinfHoXnMI0nIb5rp6kHTwaaCVBhMIxcGuXoYsLSgh/mfBCANyYmRf3dsfrnb/2rMhJjuz50+cLrV938hz3vPcNY37AiYEXAioAVASsCVgSsCFgR+KAiYIG3H1Rkrf1aEbAiYEXAioAVASsCVgTeRwQma3+0erClYX1bdXtGf9+YGtob9dLrHeoFTJyEebLqopX6CKDX0jJ8Zkc6NAlQaIqpcQBmfsBbj98blsyNge0VCwPKi++bzQCeFLzHJ4aVCChld+E7t39Qz/xhgzb1+7X6k+v0mU+tUUygVe37T2j9/W9osB0fRHu2jveOqhGwKgTrNlywPQuDdTrwEJFpnOnSI98PA68UKQ3HbWRgQuXFGfrhT27QwowxCvtuxSIlG+uK16/+8wE98WK3RiYzkcMcBXgCZDPnwPemSyFHjjsdgIoUVM3nzPumqD4dLIkUt83nIu8Z6ecQPrZOmCsGwHURQxugwyAFYCdM5rmV8br04mVauqAQNpnwbIyHjWsAM6QWibvHPaKBnmE1NvSp+lgbcqMd/DugLaCuG4/fUSN7aSRKOU40n5+Cn6e2M8HbiI/hW76kBprHezEGBpN/zIFEcCqypYCDYwMqqcjS0nn5Ki8rolDuVArMNiNP3VTbpv7eQUCHZJip8YwRL4zLHjxXi8IA7t6jLdq+ZY9OHOvQokX5uvjiRWpraYBBBbBSkqj+gSHt29uCz3GMugfxECQ2hbkFmgDgLcpP4zgh5QHO5GcBhiKROQq7NQZv286OQXV3eDSrABYv7N1NL+3SMfwqh0YBlI03LcyqlcuKdcllFYhfAn7jnVlQmEMBvkOECVAzBwA1X0eOt+nZp3frWH0rnsLpau8fgcGVGZYajXO49dFrl+rqS6oUa/fzepSaGlvVWN+t/PxCFQIsORywuBgzJ7gXr7zYr+0Hj9IEkIjaMDfPeC4CBk8ia20EbP0GZE236aJLZys3L1MbN+zTvv39xu1RN1+3QF/94i0aGezQieoaQOFYlVTN5hxgtcLOTgLU6YOBHAuj2mWLlRuwyPh5epAQ7RsaUCos21mFBWoEyDl8sFvbNzdr0+bjWoIs66gXT8yuVuYpLGckvg2reXFVkVavrFB7e7XsvlFdhWcnFsFKm1UgR0q+ju2s0Y9+eDfSs2PKnJUPEzgECxJ2PAV6c76G0T690eLU+J6SUo2MeTM3pns0zsS8nYkJHpZn5udszRwzs3jfH3gbAaHfnltOl002708Hu86ei94f83Y6eDv9+iJs3beDsDNf60wM3zPPd3pOnX7MyLGmA0FnzyVTr57tfkQz1gJGnIFGD4czgfUEFjaNBF6YrZ7RPn342nJ94ys3aqC7WSlpCcgjJ6i3MaheGIuT+FaPkgeaa48h8erRvNJiGPPxYVauexQ/URoJDBt/aKhPOaXkS+bD0ABAEx0Y3R1d6uroJA+VaEHVYrU0H9XGV98IqxPsPT6oioXlml2WrW2bd9HkEgXomqhPf/JqVS0rgBncqoyiAtlosgkG7dq2s1m/+8MrysythL1bDyDlpgEFT1aXTatWVjIPk3Xo4HENcJ3lhSUwcAfUVt+ka8kbyxaUCIUL2VF1aMcD9wBSzi3N3bLDrB3qGFBnf0iVFan6q4+tVkUpLH7mV1Iq6hZxyeoBB9z48ha5+5Bu/sTVeALjA4/MuVE8GBwMauPmQ3p96z7NrqjUskWz8WAdUvqsLPLZTgDwRgUAL8vnFSg+2aYkJHo9g/0wh9N1/bXX4/ldpwceeVk4JWDRClh80sN6utSxmdPmJzLPI/d4+lx/ywP3JPg7fc07c5ydObZmaiiIvG7sESZcPBMAsBp2bBSKEOOAs+Z148MeTTPLOLLcEyg9xMRgJ4C6gPEhbxnwonqQpZ/89Lu6+qo1so3VanKojrE3wLX4AIORWmY/IdbdkPFpZ6E1gv8v/2mDnv7zLg122+TByz6IssVAEIlqmlFiYDE3o3hgcua9j99JR9hBTY62IXcPwM24noBpO4kEsx9/3mganEI0vbzyx+f11H1baSZKUh8WBhOg/IYdbHzqjZ2CAVRNo8tb8+yMgE1JVk9J0kdy05kxmz5HpzObzwTjI88o4bxs1hSaJGx0Y6XRMJdhPN9Rj3DB5s6PY57SL+YbH9KS86p03Zc+IXsmYDnM9Ykg78GGR5YEqwTT3HbS/5bYma4ncy5BmsZM05eNtZKzp9FrFo0/Y/r8Ld9QzOBI/8duPP8jN37n2dffx6Or9RUrAlYErAhYEbAiYEXAioAVgQ8gAhZ4+wEE1dqlFQErAlYErAhYEbAiYEXg/URg5PjPL3KODT63/oEHE6oPdKlk7hodhGH47M4WpeUlaPVlc3XzTedrXh5AHEBNCEbeRKxhTMFOQurPB3g7PgFQSfEvjmL8GICOw5lI8RRGCYX4BPxXE/NS1YRP38/u2aihYI6uvuEyXXFVsWLi66gR23TkpQY98/Ahin1x6vM7daIDSUKYiyGHYXC8/aqmF5PP5ZqnGLOGp0YBMcwStCFB7NN5q+foOz9YIzBpDY0gs5iSogQAr5/9y29136Ot2Nvlci0BGFNAU4ZGY4rZhrlqJF+NJ53Z30k/wJlYwaaobQqyZjMShebvQCAQLtCeLmdomLowDZEunjRFT45nCrTQVhRtJAftPiXEwMqE9VKQDTsmPR5vYfZFwbkfcKJvwAdobgr5k7xGcZditJd74oG1GTBAF+fq4JyN3OTZHsanPG9NYR4WrPEwfAt0hjlJzEa9IxSrTZE2ESneXi1enKYvfeVqXTY3F1AX5hLna9hX5s8G2J2dLYPq6xiCsTyOr6P5DrLPI25iJ/U5YII1tAI2egA65gLgzkH2txmA2KYVC3KRF+7WK5tPANKkwSyNUxd+lclxWfjPIuloD6mx9qBWLCkDuMmUC2AjCtB3EBAiBDvYD4PPMK0MgLsHxtTBgz0ARRTRYap1oP+dlRGrD9+0Ru6GOmxdk1VeUQxbFTIxl2abQCqUKnVyeiaxdMG+3aD1r72pjv4JGLMUnPsHdNnFVfrqF66mcI1HIuzyeAPAtPXr6OEmpeOnuGxJKaAqAHbLgP744GuAKR5Ybk4l5SfDVEYiE+npBFuyvEN4P1fEqjg/Bx9HJI3x0O1BPnoAZldg1EiZRoWB8cLcWMDYPsCbJJi03PdMEAsjVTluvKCRrg4A3CTH4Vk4gu/lEHcZiXIkmI33spO5ZXxR42AZ9vdE63d3v6q9+4gHLGIj9RwF47mwolBDSBkP9w0oNytVg8h/ls+epasWz4YReEBrz5ujyjmAt8hSJ+Tn6fVX9ugn//kSIBIS3QnZyL5yHoyvaLwQx0Huw/PipP/i9MaFSANFBHg4t3l7qvHhdJDHtF+ckiSfLjP6l4K3ZwOXzp5v3o937MyetzOzaMMmkmcNlwFiz35up4O3p8dkJm/d0w8RAW/PlLWNHO9cwNuZ7kW0E+9V5qnDBbjGmuHzoCYw7tdEVDK5Crb+5JC+/Ll1WoSnqz/QSeMJwGivHTZtkgqrSjVJU8renfuQAm7REJ61niHmQ/S4PvHJy1RYnq2tL72ARPCE8mbPhg3oAqhMJS/65MZ/1N3Th1z7EqVn0niE3PsR5M6PHx/Vlt31MOP9eI+PyTcaVHlBjpbMmaMLVi3Rc088gl9nm275/Dpdcu1ygGA3DRudau10ILncr43bj5LTyTl56eSQAIoU5C3UEZpaW1VWOUc9XX16c8cBXXReuf7xf/2VMlMAWZ9/RCXFBayNleSvQt3zx+f0Cs0mi+YsQp7djUx7vT52fYWuu2KRKpFntrG/trZOdXfVsf9EVc2bzxoL+ArrHxkGtXA+GRmz9dj6XXryyTf1yU9coY/edLFaavewDkfrnvufZh8ZNKKY5pY8tXU0a3FlOcBylmpOHIUxmq03th+DcU8TVmwGChUoGtAUYwA+82PY82YOm7UhIu1rPKzNFhkjkSamM+/7dHn0mefnVCPRu7LBTd+RA+CWIW7AUAxVwzYBds6N5Y6dAOCzXkeF1SXMemaaegaUTdPQU88/qqxcww6tk7fzmJzc/2hy1iRNR5NBP+Rbs576lZiVo0mA2dfvf0Z/+uVmtQCmj0dnapAxFQcIOzZBY5ItG4/iLmXnZ+n5V38HEHyQ9eGIskvzUccg7xoLAsDxAIzU2LQszhcg+JdP6M+PvKrBsUT1+ogn4K6L40ezJo/RpDUBczgiDx2J05myyZFYT5c+PrN5bXoMzwTHp8/n0xpoON0J1uoJlD9cdDLF8lyTHGNDXcKuhFFiwjNcAJuMGGK2YH6BrqapKLmqkHiP8qxC5xP3YqopzLB5aZSapJHLALgwopnkMHMB2HmmMK1jPuKTwJyEiqsv3/I9GjP6PF/8mys+vO4r9204l3XB+owVASsCVgSsCFgRsCJgRcCKwAcbAQu8/WDja+3dioAVASsCVgSsCFgRsCJwThFo23vHLTnZroc7DlbbfvRPdwGwAfQlZKh70gsjMVmXXrpM560qwyczCPBIwdRH4Rb2X3IC6BRMCj/sPM+oJ8xkddqjYW8ghQkw6YAF6cc3LX4S+b2cQu17jCLoc9UqvuwiXXXztUoP9CnQekDx6VEwdV3a9Ohx7dw1CEPUp85hn9r6AC6jJ8MecWcHGs+hyGvquBSD3ypWAmb5kUI08opAHvIOjOnqyxfof/9wreIwb8UyEHZMrBJdMdr0yk79+NfbVN0xCXM0DsCQYjCsmHHDioFhYiAYAwRTIZ46v7f8Ps1Bp0JvXjLFypGREWSFkwCBnRQtTbHbgFtTHzpVWDXIKV8Im+hSKAZwMzsOs5yQPJ4ASDSyhFFIUE/iI2sAzCgjVcjnDWPIFEkN99Fmvm+8Mzl4EN9TQ4MlkuGi6oQBmc0xw/+8fYuAtwZUNkVdU7CPSGTajecv5+cPRqujvVPLFmfqH795PUVc/G6NH+WwARBgGAXsvD+s+sZeDfQBvwdg61AUnyTmhqHpBEgxxfYQXnm5OWkAEBWKBTXtAlRtqm1AznlM110+X30YJd/7yEbkeVOVB5s1PmFEh/bCME1I4hyQbA6M6LrLVio1BqAkKUqz5+QCCidpz67DSBG7kS5NYSx34xPrVmJamdJy02F0e9TQ0CIf0tJXrTtf/v4OdXX34h05XxXzkP+GSRwLaJFKUdl49I2jzWnGdyds1g0wVo+cwFPS5lEOY/a2T1+o9BTGEkh0akoO3pX9sOxoRIhP0tK5RYDdQdiznfrzk8d0uHNQWfjg2jBJHhmGAWiK4/Z4QJg+LV5Zoo999BLj/6fmpm69+OpOzqVMpYBA569YBpiapDqA6tSMBOUDCnT39Sg7CdCUwniCIxW2cqfqAb1zeS8rGzlUgKf+vlHkqGHrwXIy48VF8T09NRbAJVU7d9do47YT2oeU6yASsIw0FRTlMOQMS3xcS6oWqo9riXHGamllpnZu3aIPXXcZt2xErlSb5q9ZAOCWqB9/72Gt33JYY85kBnkybG6AExoJgozLsw4uRscHCd6acXomqPj2EX5uzNszvzcTu+1MsPWdQKlT+/wgwNspVvPp2xRwFdn+u8DbszF0z7YQ2fHCDAZNQwq+twGP4pyjupymiMUrqhSTSJOAfQLZ2SHYjt2wxxlfsXhE42fqJYdkZGcBvGay3rhoSOjTQ39+RZt2wGxk4F1xeZEWLEgGxPMrCwCuIrdUA+SmNJinJhf6yb/u7j4V5sM8zcpg2HsAblth39bpDXxyPTQcMbvwT7XpmmvWqqm+WnXIjduCyZynQ7kpvcgeF9M4whyPCSFPPqa2rqCe3tYAgzJKN159voY575df2kvDiVs5ZVkqS8xTbUMjcr3jWrl8LnNaWjg3R7Nz8NR298PItytpVhFqs5m642eP6vDhTgC/OF26drYWFruUHT+iS686n0Ymu47XnFB/U73SMrI1r2quhmmoSc/LB/z26b5f3a9ZJQu1v6aTRiQYlKwhi5nDJeSeY4d7FaSxxpWZoz1HuCZkmkmjKs5yqaIkiziMhn2o3bAukzLLdBR/XD9rohlXRt7czF3TeGSaicy6YJp0zJybzqA/pY5h8s7bV5jp82imuXIu4K0Z6XYkeCdsAIGsIyHWNQdqGjx5cM1BfJSRa3LNdQAAIABJREFU0kYaPIrXzPrZ3TMYVnt49tXfy5XkRvGgQX2dJ+TAEzeRzzon8aalcWfQ1w/b2KGULBq2onNU88I23fv751Td4tUAsfIBUNoBebkNjD2felqRR0Y2f/1Lv1FeiUPtBzaoCM/byY4+hWhAGw6OyIYFbEpmUhg0f/6eJ/TMPfvU6vaqDYZqXGJGWIXBNL2wIobB3cjDw2nz6Kxrtbk2A1pPPQed9pxj9mKeL8zzx0mJa/O+uXeTpnGL9Tey/+ngbRSMY7MGjAN8Txjwm10kIJ0ch4Syi+YnB8B2ojOk/HQ8p4c6lJwSry/84xeUxbwNeQYYQ1PPhjyg8LTBcxeNVJwAjzXmQYZ8xDOAYTZH8bzHYshaZeT+84lBku78t5/o6Qe2TH7jE2tu+/C/bLj/bDnDes2KgBUBKwJWBKwIWBGwImBF4L8vAhZ4+98Xa+tIVgSsCFgRsCJgRcCKgBWBs0agp/aBz02Mtf7a7u+OPvDqUT2LD+2xJmR48TiLL4/XTevK8RaF3ViUif9fF0zOMZicgIawSaJHATJDFEvD8qVIKE4RS8P8TldsjPpGu5UHYOZKytKGXz6vZx46qPLPXKMv/93fUixtoDDfoKZDR+Tv9Kq7oUebXzsB47FCfcEhZCRHNOSD6Yqh2gSepGYzxUCzRWDHdyvyRh42Tytq8qKXgraNgq7BOH1ITF52/hz96OdXKAbkdmiUoiMEkrTEBAq0Sbr799t05z0vw8axIwkcCyAGI9aAVFxvKEgxFDDAFFBNbTJcDDWnGD5NZAJN8ZhPRlGktPF3T18/IHcItu0kvqNpAH5pMERHYOcYtq35rincEkvDAqKQC7/J6EGGC63wIw2ZhWOb4xjvYFikYUlmwAjkbkMUgs2Pg+KrKVrbAEAn+Q1sN8VGCu93ihMzYQq37wLeGjanuR5TtA/LKRrWDKCc1+8A2JtQ1cIM/f3fXajzl2Xo0E6UDnvHAVPHNQIr6ShyzY2tQ3wvCdAWeWCYog48eVthjMXFJ8JwLVBnZxfelr34PhZp+bJF2v3mAeSFa5SHZHBxQaYWwKbthU26j32N47FbMKtY8+fDpttery1bd8MwdmvxshKtQaqy4dhezaso0tXr5sM88+q+e57CAzJXn/3cZ7Rrx5vasPUQ8s7ENtahzPxUgBrkTbu8eFIWKzOR2FBQXrasksj0A8R0cQ4lKoBdmpFCcwKM8praoxxrpZ586rDuf2AnIMpy7scQIEwuXpSZ4XGZiGfswNCwjhw6AWMpUWWz0pGxxmv3zXZt3uFWa6BbcTAMA8THzvGA4xWEZTgOAFHGuRcXJgHQT6gVz8yGxg6tvmCZVi5M4LUgYO8QPpRFMF9L5fb3Kz7FpRzmRAtz5iBA7AgysQ4X4E96nErK8acFeO7o6MHvsltufG+HAa5yc/Cpnles5IxkhhGgtD2Ra3USR2nvnkOqrTuCPGwK4yQYvt9xANgnjnYC7rRqId6cc0orVF2zX4vXzNVsWMXF5UV66eEtuvfJ7arvYdwho+2AMeY0DD0YcTaAm4is6nRQcfpcnA4avFN6ni6bPBPzdjpAYY4x877fO3g7df5vTeypufrWZlpWTm0fHHhrjjkT83YKuH0bdhs+z1Pf+UvB29Mu+yRYNHVM0xxz9uO8E4OSDMncQ0Ycf0z/iPGKDuhzt16lm5DRjxpvR2J4UCO9wzRXjMKcTWF+eVgb/Bob9qqksFTDrBFGCjc3P1d1LR062ORWVdkC/Ki9Guxrp3FivwoLyAury1VUmqU+jtEPQzU3B2AOwMxFc1Hp4qUaQEHg+fXb9MoreK0DnvZ5PfIOo/gAm/Abf3+rXn9ji+pre9WFbXZBXpU+c1OZqg8fUwoe0UWzUtXe2axFC5fpxw++rCEWwQtWz1PtiQbt2dMpOzknSL7PGbcrLSdHQx4zH0fILVFaMLtQ//DFT6jpxHYNeLvDrNBlN9+qzUgb//HPr6qne0xrFs9VQdqEZhdHafny2Xj5diIj3wWA5qKBKAUmPux5vFpNw8yBfX167fndSs1N1bIL12rRiuV4d/v1wmOPKD8jVW9ur1ZybrKaBnpZapJobimEcdymwbY6ff4zl7P/edp/aHfYx7yzL4gf7zhM4yGkpwHleM00qZh5ZX47AfOMtLCNxqwYGm/CZFfT/AHsDfYdHosRSd8zJXunA41nm/fvtq5PjTiIt8ar1cgn0zAG8T8M3tptMMppzhq34cvOvQgZNZCwMP0kTWiX6iPXl7MG79WFVy+hUadLNj9sXT+2CF6aA/IdAN4DiiNHxsQVaO/6HXr4t8+qqcumxl5A3uQUgGIk4pFLHue4rLR4mXv04MP/pYtgRh/f/4QW4sU+OTjMugG6O+bisyOKzQTITonTkVcO6fc/fYamJqwMADkN03eM/G8aDibCaz7ziHieLYcYfY+3NsMyBoQ18srRNFmZhi/z3TAoawDzcHo6Cebyl1lvDAPZSEiHzM8495CmuEgWO415yz3lRhJTQFbWKLNPsy45aQazs+Zk8tzhotEilia+9JRYDTR2K6cgVh/6zs1asu48CM+98vpGFO9KZv9x7MrLb86VdcxIJtvjkZEOq7SgJGIsH4I0GzEXo5DAjqJJ64+/elT3/tOjwY9/qPTrX/1zw13vtC5Y71kRsCJgRcCKgBUBKwJWBKwIfLARsMDbDza+1t6tCFgRsCJgRcCKgBUBKwIzRsCQUYeO3/W1mtb9Pyopy4hu2HlYL9y7TceOTapDKcpZmK3Lr6vUJSvKlY5/n5GwnPT3UERHQjEGeVZTtKUQqKgAzErDGkGGEM/CEJ5tivLCfPErmaJ6FEXrZ//4itavb4RRdZNu/dFavEopUI4hR0xhb9w7oQGkZZ95YIuOwKpMzihWc8ewOoYDcuO9NgEjyR4FUGn+eRfP2+kXaxgj08HbcDnTgDoUEINI7IaJIPyfGxBv1cIS/eI3NyoJsHNghOuhUJkaD/s2q1StLQ594nM/gCHpxYs0FcbnEGwxwFaAVntULCzcsSmZRjZzzLCbW/jYkxp2BZHUjQ0DrpPEJBNW5LKVq5CQTtJD9z4OK8WpzNQ4QLwBirZGrzCFAufo6QzeqTrsSW+/iNQpHFuK51Megub9k8Asv6MAWQ2QEgZNTjKOw7hwuIh7OvgzE9AUKboblpUBb6diBxBMwdXri1YKDOLbb1+myy+FWdRWryEAUxfF2ta2YX4CFP5Dqm7okhfvxxQYckHOZ8g9pNFRmJuwclywmv2ALqlxjJFEJEa5v273gArLkhkjhcQwoPRo41MYUkN9Bz6SxHQiVtnErxXPyA48bb0er1aeV6kLL1ugY0ePhwHTHArkLz2/BwnTelUtyNanPv0xbXhpqw4cO46PcQp+tzH49blgnDVpVm6OCgA03UPHYPleodzkWLXUVWvU59a8RfNUXDZLTpcByZEkhY0VgJF2L3LDg91x+tAnrlRtzUEtXlqK5DKYMJ9LxhfTzfV1dHcqJz47LEvtHwtq0646vba9SW5kkqOQ//Z6YFm58DKmcD080o8XbabmlecBAA2EmbuTyHVed8lalc/KwTdXam6pJaYdqpq/RPPmzuY+9sFc9qvt4JDq63s02D8Ouzae/WSEx1hv/xASzgkwldMBG+IBKgI6eqhOPT1DSstO1KLF85SZlxKWvg7gLzpJp8KJ+lruqwd52GVqb60PgwLPvLBfO97s1sVL02luuFh1ddxnwK/0WUg8V2UjcV0pd22Xvv3vzwLeOuVKTkbu0086oPAfNcXWNuDtmUDqubIyp8/lmcBbw043LPMIiyzCvJ3uw3lmApzyjT07CDpTspw0YAYg0HRZ2L9saXk/zNszWbXTz8A0fbzX7dxkk0/f6xnnYJpB3sozp2I6XQb+nQB6owVAR4hiRE4gJAEfkr+ZMbr+mgUwTkuVHOvEy5p8Bsjl8/rxyD7GHEsEiMxA3rsHGeJ2xnImOBlZlzUqJzMNr9olOrSvQTVHG2CktyKPnq5582eJnhFAYPzbu2DN58xi/AcUC3u9cuESBUcSdBiG/PrnX5eXNc1LM83xQ4264cZ1yDoP6eiRGppsOEFyvgG9MrPIg6O01iD76u4nx/P5xQtm60B1HU0iYzT5xITXiDHAwxUw590ej7pqhmETB1Uxv1hDgyPy9LiVHh+j1QvytaAsRbm5mTRyDCsaafm4zCI1kkvv+MkT2rurXbnZTv3iV7crLztGnW1NKBCQIZFqz0nKUTxA42BznTZtqdXzzzapt2NcmUVOfejjl6qpuVMNNf2AirW6cM0cXXjeUvy6+3TwxDHFpxUAnWfSCHNYnr4Offfbn1V6uoMmjv3Ixbu052CLjh60qamnJ6zaYNiUpp0oANho/NXpEiLfkB8B3534ePsBpNFlAFAOaIw4vSX3e7KjICKlPJ0Zf6YUd2SsnQt4e3JZDH9lqiWJdqTweAz/GX5tamgC3Z5kCZuGpxiapRJCHv3tl1fooo8tk51rDQxi+zDk1Fgi6hiJaTSbFerEhr36+R2Pqq4zqD6Pab7iOqPiaEqbAJDtgXGaDvDdqU9/do3+5Yf/j1oPvUSjgGnAGQOwB5RFctvO89AkDQJOmmoaDx3VXXc+r+N7/RpE7jsI0G1kp825nS1WkeeVSExsUaYzzgC4U3YPb+UxrtFuGif4Hz1i4WayCaO6EX4s4Lf5E/arbcKwaGFK89s8a4zHjJ61fcso3Ru7BtOQZu6ZaY4IS+CznqWixID4Bh7vKEGTExF8Vhpe9j6ag+hF081fuZ7mg7UAsyhwoLZhG4uT3UVzn/HuNQA160qUoSzzgBRCVtxI+TtQBgHS5ZyMqgg7tyfosV+9pp/87wfHH3/uX79TvNZ3h832/WnI9XvNc9bnrQhYEbAiYEXAioAVASsCVgTebwQs8Pb9Rs76nhUBKwJWBKwIWBGwImBF4C+IwKOPftS+JjP/O8O+zu+nF6crs3yhNv7wef37z9ZrHJZsMWDmh25cqYuXF1H3Qw4ZfzNn0I0vG5J6FEjHnTAqKLrhzEpR00OBzxuWrwwFjd+cXY5EO9LD1AwpcD/4Hxv1+u4BXXnr5brq1iVKSklVaKyXWqNbNhhSUTEwovY26e47HwVAikPWNlHHWnpgWEl+wxYBGY2xUeA7yaabXvB9pyLv2cDbcHGXN/ywUm2cpyl6egfGYUCl69f3fkRJAFgev00BO6wQip6JFMdjSi7Xg/dv0Le/+iOlpcUhVQkgRgHYMFcdMH48fuSLkYkOA1UwD80+zbFN5XjM1PspTHo8ozBV83XHnf+iwhIYQSGHfvL9O/Xru54DkMykmMn5hBFa4hquep7+mHymHKK59RH5yTATiiKr+fcI03FKGvHtktKne+tOl2s+fTBNgcK4plJ0Nfsy3wt79PLjovD8T3/3KZiYXO9Ym7qam/ALjAd4SMVH9ajqm4cowKaoB5ZcN9KhaYAnHqQpfV4fAEBMGAwO+AOKQXIzJTWBQi9SlYCWWenJuuLK5bBeYwFKelSYlQwo4NCbMEtrajzIcEdrCAZqXv6kLr7wCkCYAXW2ntAiPG+DsFk72gHVAXv27moA8ElQQoIDScpotTX3A8iMa+6iBRr0BvXqpl0qLS1EtjQTdlyNKooStGbZMhoT8BKGcd3b1wZoWoDfa55SAD8NPTsmNgRTuE3797TryP4B+ZBFttGksHRxkZJg7laW5CDbnKDGpkbmS4wK04rUXFsjL8a/Lb0hHa52q7l3BL9gH8V6cA+Ad9/YqHILjWR0pdpq62FjteKP6dDq5XP00RuuUDzgSEPrUQCnLs0pL0fiNUvZSEybanxnaxues9U6BMs3I2sW4BQyrMYrd6AJD12vErn+dECdOchRm+L74YMnaD6A9T3s5t5MaP6iCpiIs9TV28N9GQcIGlUyAFlmchmxD6h42RI9eu8TevGlfbrs8uUahP3Y3d6lOAKUkmPT7KWzdP7FKzTZPqa/+erdOo6seBystGDIL5tp5DCJgW26jHFkhM3kw/hO6excwVuzj3eTTX5/4K2ZD1OA9Lkxa98tOb8f8Pad9nky4O922NPefz/g7dsPELmf0+NyruBtwOgJMF8cIZeiTM6aGGWeD8GIHdfihaWaW5yhC/EjT0tBIcE7IFcc8rgwY/3eUXW1NJEfJrVo5QK1dzUCLkUpIb4Alrpf/f2jgGxI25KXzXdQL5cvYCTdJ1AN8JLL8F9PsSk7L075ZfPU3ezTvl3N2rBxjxo6enXptet0YNcOlcJ2r61rVW19N96c8frOv/yd5iwq1Pf+8Q7V05xi/Ey7+zxhALmhCaAYaf1EAMJ0ANjMVCNFnK2P3HA5XrL79eizdeodrtdffeZ6ztOl+sM16qhvZi30oRJQxHyPZ21IJSfY8Z8uAYiL1z33bdGjD25VZkaMfvWbLwIs0vAx0Kd40DP/iE/5Bau1Z1O1Hn30Jc0qK1bVijna9katjlVXyw9g19GGDLIvABi+EtYkazjNJOevW6FxmpQeeeIVnaihYaR/DJWDNN32scuICxLVQ+3KR2UjI2eOnnkSGen92wDUc8jvsHGRp45x4QvLGhcEvBsz7E+k7Y2KgPGBjyXWdvKLj2MaRuh0hu0HAd5OH40zMbzNuDTHNmua34fkPY1CqTSE5SX6deV5Jbruo2uVtCAHVuqg/PjbxilL1S8f0R9+/ZSOtY+o2yiKTOCXjLS3H8apwxnDsw7+uUj8z55Toj8+9a9h39wEZ4D1LDosVRzyA+hHG194ANwUfNir2/Sbnz+pV19vRZkCQDMRGwgYsmZtne4Hfqb08ak5ZdBo00Q1hUwbgDUKSWM77Ngg9zSKY5vnGeMpa1isxtZhkv27TAOUQXUNmzbsWYxCQ1hCmX9F/vlsxbgIMByZw+YczRb24DVH53ccnvRxoLgu85yCjUMy49kpr0bwGf74Fy7Xdbd/lGsbphmjl0Yj5p+Dxj4A/fExY/PAEsS8nURRZcycJ/GKiTUsXRq6WB+d+OxOKlmbn9uu3/7ocbye5//wth+kfddme+x0iYP3lOusD1sRsCJgRcCKgBUBKwJWBKwIvJ8IWODt+4ma9R0rAlYErAhYEbAiYEXAisBfEIHJTd939DsC/29v577vdHQ3aMWlNwDOZunxH72kP72xW3mr5ugjH16mVXNTkWaN1gCgLcgW3CjjsQnzJgjMCHBrpzgZQBIwBGBjitEGJIqisJcIK9NOcbm/eVBP/m6TDlYP6qYvfkzLLy+FeTQMQy9HoREkc2HnqWdYvs5xbXz8DW3b1ihncq46YazUwkryGjAY1uOE8ZYDzwzL/Z5k3p5L0fZs4G0YYIWZEpjAvA6EyUYB1EPxurIkTr974OPKmfBq2EhBI0nJu1xTlDIXXQ8oVaTvffVfkcz9E4X2nLCPaNDIHlJ4HPF7KWhTvDRAJ4VUBwXUCHgbLihzzAH3oEork/Qf//m3mrMgBa9Al3prx3XDtd/WsC8K6UsK4mFNZFNoNY/IU4/JZxakT5M3PMl6ixR8zbVNB5fOBmKdK3hrvhspLJtjmmszHsYB7vHChbP03W9eoXSnR8f218DoHKV47NTRao8aW9rCoEOP26dRfBMnYZp6PCMU8gFRiJEpRhsQOAwGE6txpwHQuceGoUvhv7wkF3ZZHJ54wyrOoWAOuHvkWItqYfa2d47IgRT3p25dqz5kVG3IIHe1N1MgRtKTGPb04HeJJOjwoJG1Rqw62jDE/KqauwSJYLuO1VbDbB2AWevRqlXL1NLSLC8AyN//7ae0b89ewJNozUMe2DMC0ywEkJswqfKywjA7KinNgQ9uFFKsE3r0oY16fFercjPjdOM1FykTEGgOkqxJMASPHj2inn4/Usz5GurvBdjplS0mDZA0SruPNQEqDVKohrWO1HhgzKPL8dNcsqhKO1/dAbvXrYryWZpfVcoY8oUZXMcb8b2EcXjjNRcoKZYYpcKyQ6J444YDqq3tUyPAeRzMpyuvvliOeB9jqUvFsPbyMvNg+DLXkGwd5ffQ0JAyYCuOu4Mwc5GFLsxCajaTc8XzFtZULA0S8c4UNVb79Mqrb6qkooCfSg26x9Uy3K5Xn9ul6zmGAbbzSvDBXVumJSvnafjEsL75zw/qSC0+xjCPjcS3kQg3vomRgn9krp4NXDlXIPRcwNvpx3lHqd73xbw17N6pa4oA0pH5ea7XcHrK/r8VvJ3+n+9TTMcp325DjJvyFTfbmezqmQB7L00rTjvAzjiADZLvLvKB8Fn3AfIYYMfF3/NKU2CE56q8MF3ZaQl4p2dqBCnwPhihrhi75iP16/X0Mjb7lY1P6yiSx3F4sftDiIMj1RrtQlIXeXC3u5e5HI0XNCDTsEcpzOmy2dkqXLRCjfta9OtfPKmjxzqUDZB62xe/oHt/+Rtyl0+Vs+eqHTa92zekqsVlSJbjX95KM86CxXr62ZeNVq+++vW/1a7929WB3Lm7D7/2zm784VPJaVEqL8hQ/YnD2tcKA9Pp1Zq1c7VyyVzei9WWlzcpt6RUNcg9b3h2n666cq7WrctVWWW6isrK9eqGOs7rMa1irn3m8xfL6RjXWLjxxYYne7peW1+t3/9mAwziVC29cIlcaTHavn8zuQsFBwAww7odQWK6tDSPfDukjroW5NjL5Ixj/UEGeHCINRiG5SUrq1SWn6jjx/bBSk5RNqz9zv4A4G2NmvtbtXLVSnLICLkYP++EdNaGCVQVAuHlilMJK0+4h0eVmp7KskpDEyoLsbF4mp5cs89sejgTpDzzceZcmbczPQdMbyiIrHlm3QkDpYCIMdFxGkd2P3HCo6vPL9DFV5Zr4eWzFVU0V3sf26o/3vUSagSjGjTPIAk0o6EyYgfEdMK6DfhNc1YcrOY2vfjcL1U2Z0y9TcdVMrtEkz2dUFJRVYiGjcrzgR1pbBv+rk/99nk99vAx9fqTsZwwqhkm7DZAbhqaWF8i5zu9Qc1cmznfiBWDATtP5TjjM2yUSEyDVTQKETyrYE8Q5L6YxgQvYySKxoVoFBmM4YITsNXBc08UALBhuxpvXQFIR2wops/Z6c0tkaaxSDOXaXxzcv4TNKnF0uBmAxBO4BktkbGcyH4HmFchms8+dfuVuvbz18rJ816Qxi27zaiPMA+5hGi+b8PrOuyJawBuow7CPwEAbzuguKEQh+i2cNiK9dhvntePv3+/brhu3n9ds3b1/7P89rtPBeHMQWP9uxUBKwJWBKwIWBGwImBFwIrA//EIWODt//GQWju0ImBFwIqAFQErAlYErAjMHIE9e37rzA/afuDp2/vtrvrtMHkytW/3iDa91gBL0qOi8+frkpuX4LMHwxSA0pCVJmMCMGr9FGltgDwwnwBvjV+ZjUJbIAp2hTeEl6dhVgDWUcBLKyhQ9+FW/frOZ9UFkPZXf3ezCpdMaGygQzkx2YotK5G/DxnZjnalONI01DSmp+7fqJY2r0LJmaoBYOuEIRmIiQ+zSSYp9kUjZRnxczzXwu508HZ6RCZgYTrR6Bw3zBcwB3fPGKBAlH72649oRSXgWNeQbHEpyHhGqRcp2/TSVYorWKWhnlh99pabtXvPUZUU58K+BSSgQB0WMzzJCjaA7wQ7dTkAJA1j1Ug2AlT6x2GUxHr0xS9coNtuWwETLKCWI0F95VsPqK59EunLVDBbT/jz6ESf1YvuncZ1pPj7bszAcwWapgO/5m+zXyPv6MRbd82KAn3u48XKxvPuGFKjx070ahQpzfYOJ56+eByXcH8pdte3dCIvadhFjAvYOVEGXJ4yBj65vxC+fyMUdgF2cf2bgLGZSCHaqCqOjQzjYZuixYAW3f3Dau4cVVMbPo/p0SrJd8G6G0LCMjEM9qxYsURdrQMAHbs1loo0ZCiFcw3B+HVpxIPEMIypMRhKIyPuMKhoivgVeMyaz6SmcJ8BiNrYd1pqBthjEN/ctYqLHgfs6AfwTKVYHQ0oEaVZRemARONIOI/rN88f0RuvvanP/dUVWgtT1j7hxvsyTcePHNaevbVKigdsKisFKB5W74BPhw93aPuhVuSV4/GkLYMp2I68crPWnr9Y86oqdWDLLm6vT+eftwSwpVvdvS2ASwnKzFmIfeOwLj1/rmbBEmyub9ddv9qs/QcHlZKZHp5v2bmJgCtzFZsQDEvBOsYT5HX7YYXBukXGOD4e8CHaeCDDcArGAHL1asQ7DIM5OyyjPIZ0eQiv5/6WST344Da1wUwsKClAHp0mjQmnRmOGkXdNUWVpsfp6m1W1KF+lVRmw8eJ1YNNx3fXbHaprhpUKc9cBwI1pNfLpNDacZH7bDNPLsPUZP2H2lgFQZthmGp/TwdvpX7UBSERI6u8M2E6X+zX/CXrqHN5JxvnUe+b7p4hfZ7Le3/uaMzN4GwGJzT7f6ZpOP+bZmbfTQazIOZ/63inm7ZnHmfk+GObxlDxyWAKVHOpgHRgnp4LAhs/3zHhOP+50cDf8ejyMfB8ZlGYLlyOBHDiVM0Pk/RA5JIr92gI+pQB2FZr5kBivuUvzaX6JJ+c68LTdB6tvgnyMQgJjvLIsR3mzcsOezsabdMycF800fc1+5O/raX5IUowjlXmfAfjYoyUrSmkmSlMH7z/5yGaaFaRDNXWKAtzsqBtUWXkhrPRBLVhSoryCHD362Mt4Ozu1sIi50Ec+4Zq//OXPaMvm53XFVauRPi6ggaNdTzz3BkBwm0YBTs9fsUCj/Z3adLRXubDhS/PTaJQYoxniPHLLpE7Q8LLjSDfHG1YG4Os//MPV5J8u5aSlqc8drR3bqjVnbjks+gRk5w2bMYBXLaAc8/w3d27QwKBfX//2X2vHof36w32vaMUV2bryinVI82fqvj88hOx8r/yeWJjCPVo0L0OpmVP3bHblcm19fac6ujr15S9cr0yUCnZu30pzzgJdsm6NXtt2QPfcvVVZZRlasmQl11ONCsIhcoqQyM1Ebn6ilWvbAAAgAElEQVQASeoErbtwtYYGerTx1b14ybP2JWfQ+MRcZ/2LKFJEmo5MQ1BEySGyVp0pGfzexv3ZZ95M4zlsHcB4QmheIaRBYrB0SPD3ak6O9NUv3aShBJ+efnyndh8a0FAoSZMoRdgBeB0GFKURIAY57Ena2Oqr2/X5T12s79zxde3f/GstWbNW0X4PUwDGrQOg0lggIImt5ARtf+Yl3X/3azp4iKGYkC1bokNjvsHwGh+59gjAfOazzVtqGuZBhfEMXTfcxWZYtwbkNGCn8bPtZ5yNjozgpxwKS3YnwfY1/rJDNFH1IdGdRNOTYYMnYAXhoMHGSHrHwAo2a2AkH59qDDOSzACoJ9U7IuCy8cz108RnmtaczM9ono94OlMMjVmxoNHxnGM889L4vA95hnTz51boo1+8Ucl5OXhUYwtBzM3zwyTfR7Ij3NQ2aWTI7abBjeti7TXWDOb5jJETnv+u+Ar8n7fp63/9U122NOfnc0rSvnX73XstAPe9LzjWN6wIWBGwImBFwIqAFQErAu8rAhZ4+77CZn3JioAVASsCVgSsCFgRsCLw/iLQsfePdzsn3H+94cn7VX3khBITi7T9zU51UwBefGG5bvzEGi1enCp5u2THf8zpTKPA6JcXmUpjq5oEazBE4c943IZ9VOPwXTWfMwCNqVe6UtSED+bDD72hCYC4L/3TXysuPaD647sUTSExYTJGURS4M5Kc2r97p3rxuvX0OlS9vwempkPdFAxbkNsdoiw4DruX+qOcgATTyKhhAOhctpnAW/Ndw8DyIFsbNGDpWBJ+dwP6+jcv0N9+/TINN7XApsXXjWJtHEVJz2SSkksXwyysglU1pCsvuV6dePIWF+dR/AyGpXBdSGWGC7AUQw0bBr5MmFHihF0ccsBK5pjBcbe+9qXLdOun5so+2KOOGru+8x/Padtxt+KzAeJsXq4X2ekJrvvkBZ7rtU4Hb81XZwJf3it4a45vGLPmtwGrY5DLrixNRTZ5rRIA7vsAVfcfaNcILNsxnyvM4nRTHK9uQvZ6CKZSDIwcPASnmLymoA/7h0KtAbsnAeSxDA6DepN4rzqikKOEhWsklQPENBfZ0byCBJjQoxRyo7VyDdLGDo9c/mF89mZpy5bdMEd7tHTZfIrRDu3eW60e2Kx2/JqdgLUhRtHS5XPV3+vWgeNNAKdOLVkwT3EwhtrxkE3JyAFwBhDGd3dWYYV27tinrMwUffG2mwFx3RqBZbpi6Uo1NzYyNpEunp+DfGm2xrxO7W726Oc/uU+rlpboM7feQt15EInKIKBrB+/DrLJn4M05is9mDHKq7Wpu6NOGbS0U1pM1t2qBTtTVInHcraLibIAZ2L4djWEZ5lXL5iklJVZH605oGDBg3rwlqirLh5Gbbu6qfvWTh/TcRvaTXqmh0W5kKIe1bFG51q6qUH42UtEww7zchzt/9hCNCeMwjOfots/dAmN6AP/aTSqClTsG+tLe0R3246yALZaVm6q2+hbt2VKvBx9t15LzAG8uv0Svb9ukjlYY8jCsb7rxWtjNA6oAyJm/pBiABtaY363NL2/XffceVv8gzHM8b0fHib8BPBjwIXNfTwL/ZkxGgIkz2d/nMpdnAm8N49OA0u+2nQ7m/OXg7fTjvRP4O/N5/fcwb88VvH23+EXetyNxHB326ZwC4cyPmb9JiYk09PhYJ5DBJw/GxbFO8F5E0t0w981mGiciHtoG2ItyRfZDkwv5wUjOO2h8sfOeMfAEWoKB7oBt3ivHWABwyMF8HWc+AhLTlGEs1+NiAZtojrn6soVaODclPO6j8aBOxeM6OTEDoDdOXZ1u5oCbYwDq0sAQAztyaLhVy1dXKtmM/zry2Jt4vJ7o0MubDysP7227HRb/EPLLrkkYqv0Aw+nIpK/SqHtC+2tq8INt0Bc+e4MqYAT/5lf36Rd3/g3+13HasfuI7vnzVvkmcgBWR5UC+33R3AINkNeHu3p0ADB2+YJo3fGjryuvvFi/vftuHajrV3IcUuvkmp/++Bt65tFfKI0Go4997nMAy74woz+3yE5DSLna23vV0dlFI0WMNr64SxnpCZo9P1t9yEW/+FId1EaX5swu05tbdwD4Jupjn75ah0806iAeto5Qnr71j59k/WrXw39ajydwp86/sELLlszBs3YARYNeFc4qBNSu0p+feEG//Pl+/K2TlJCUDPN2OOxhHkVuNQtUEozUBZVZugLwthD/8P34ar+2s077j7UDyLOm4bttgMGIf3pEvtj8jjRyTG82Ote17lzG6juBtw5ylBlX48hUT7DexCDjH0cuKwdYD8W5NRTgPoXiNTxmZIkNyxa2Ks1rZs2Kik1nvYe5PTCgfXt/r97GN/EHDuGBnANhfIy1nzGMZL3Ph7d7Zqb66jr07//5kI7XBdTRYxQsaFNCmn+C3GuaWiLb9Jw4/W8TO6N4YeaPnXUr7BdLo4PfP8acSwmv862tHeobCWBzcaW+9JXbVUkzUCKgcYhjdHX3aMvrO/TQA3+mQW+PEUZAlSFdOXkFAKpN4cYqcy8Smb/mOOYeGF9gI+0faYqZfj5B2L/hpjRj0WAa1cgDTu6xk/NKASC2s46nxEYD7I7pIA1LF15coG/+8LPKnFOq0CCqHPj/hsx124yUMsxf1DfCrH3DCkZuW4ZdbKw5xrFhMOCy3cu6uoRGN78+fPnnlR7leejVjolPncsYsD5jRcCKgBUBKwJWBKwIWBGwIvCXR8ACb//yGFp7sCJgRcCKgBUBKwJWBKwInFMEGvb+4vH81K4Pj/b6o+7+2ZPatKFRXtg7ztxMlS0r1Uc+tFAlhT6lxY4oluJlKBitccOmDcIaNXJ2FMqNL2sINp/xOXNQxPU5kFCkGJqD5KItJqi9Wxr00C/f0EgyEsF/+IGSKGwe3/KKEkeilZ9RQLFvQlv271V93WGAsQUQVZza9MpBDXREKT0vX3saa9VIwdtPYT7GlUDBPiQXP6MxRlrvvW0zgrdchyMqWj487mx439lDszTSO6qLLsnEk/Z6jQO6BQEL48bwDuV9b4jPxmYoGaaSYzIZ78Vo3fLhT+mNLYdVjFdgPMXaAN69fiSFE/BZnKQgOkFB2G5AjNhxedB9HsH8NhZQ6xu3X6FPfrRIkzArR5tj9O+/3aRX9nfAQAMgtfnC8XUBcEe2cy1oTwdvzyxcTy++vl/w1pyPD0/YUNCOvPCYvvQ3ywBLKgEBOij6JquzKyAfkomZ+Pcea2hQB56TfYOTFHC5Tj/AbHQUjLepYrgBcMeDMDVNYZz9mvMdN3qKxj7PeO3yajRsIrtnTJBhw9Ko40EDCDmRZexXGqB+UXGVugZGNQCDqdvdo4GREJ652YAkOTDCkEg+ioxleZqWAd52dfZp0GfXoQPHdMnqBVqzcLF+f/cfkc6GHY3PXlp2gOJ7ET6RjaqqmqsMwCHn5KAWV5Rxv12wl0ZVXJ6ktKxJjluInCMAUXyGNrz4spqQIU2B5VSF1HFxabZ6Ops4XjvF7Vz1Dw0itxyvZJho+/ce16tbAUwZy8PDMNlhZtmRm/T4RwFYF2g5LOP87FTF4fU5BIgSl5oOa90DqJIPA3mWAkgfP3TXY3pjb7eSi5apFTZvc/tRmiBcWru0TJV5icpLi1U2nputg0699No+/HdbdfU151FAXworN6QBvCxjADqPHqvXyOiY6vDYXbJ8gdZdcQkgfIfefP2onnjhsHLLFiOZ2qE6/DirZlcqPyFVLY2H9emPXY7vLoD6LBhrjNcQjQncRm18aVD3PbBF/R5oi0YBF/AtnthGgDwD0s0kmzt9Rr8zc3Ymtq5hw55q5oiwQs/MFIbRdWozmeQUU3Vm8NXIAke+dTrzNiIpbr77ThLBM2esmcHbSZpGItvM8/VMwHoKHH37dZtXptiw78S8fds1hEXqT4q3nzyUiQU8O9jn3jDr1oCsBog1+cVFbnM4AXK410ZaPcywBtAx892wA00DSDiHIBPrpznDNHKEAd5ALIAU8x/wdRJkKXyOfM4OQ97BWA3QLDJm2IWoQDhYd8aR6Y8bi6YZxvw4aQ4B2O1vUxre1t/7+1s1exZeso3V5PegWurxF0X6Nzu9UAWV+YzbNCTEh3TkcJP27z/CvFimK69bJUe2Uwe31NCMsV6XXnYVHrhlAHdeHWmpU0/7oGoP4kUNV/MTH70KifRE/e4X9+gY+/34TVehApCt3Ttf1ZUXr0JOH1Zrejz5KKRvf/9PcgfTw0DnYOcJrabJo9uPwgLXdsmKMl19yVxlpuNbi2qFMzFdu4820TxSjRR6m6oqcxVnG1VBeqKWX1RFF0Q24O1xuRLdSDjPwe82U69teVO/f2AXigUBpOazdcH5q3TwaD3S9e1adcE8NVf3yI1f6zeJSTTf60O6/r6Hntf2zQO66+5v6pnHn9WOrU364uc/jDrACW5sAAn/a8NA+f1/ephcBwvamYTsbpV2HTzCfo+F72lJRSkS8H3khhatXZGvGy+eq2ik6Qe6OlAJqNKfYK0ea/DKiTe2aeYyIybEvTSsTaO8YDYD+EXGo5mvkbEX8VZ9+9h/p+aMsz8VvBOTfJyvRHFe0TyLhHhIwH4+DGqalinaAYTqMGudaaLinEFah/FntcPkjsfXPTCZo9rWGn33nz6sj98wV+N9DcpZuVA+YuKgocB4uvvxMHbBSA7iL7750W362UMHVY8CSRQKCLEoJSRwwDGjKBLu75qam2dj3hopYeNbazfS5GFGqgFWjcTylJpFALC4sW1QKxfP12/+fKdmlcwnxjTZGQY8jVVibHAVgM8YXozFoC7Rricfe0H3/u5hfOm7tKoilTkLknxyzpm5HG6kYv/GSzdybyYApKc69fh/J+eBPLM5ZyfzP2jWcWNRwPy02QNK5jWXAYO5vuTYBHU19WnBVUn62r9/WbF5pikQv3hUW6Ji02hsw17D7+dc8cQgLorCL93cCIDcyShmyqRPwSjD2M2kqa1CDccm9KFrbp+4dlXyS3c8cev1Ntv3z62Lb+YkbL1jRcCKgBUBKwJWBKwIWBGwIvAuEXivNTgroFYErAhYEbAiYEXAioAVASsC7zECk0e+H93hnfzjQH/LLeWlMVH+tgn99HuPadPxCQ0i7XfVZSX60NULtHB5BQVCtzzDbfjpUWynyDY6MkqRjkIuRcZogEwf/mVGus9hWLH4wY1RaIuOonieWqD6x+p17+PbpKVz9KGPl8ju7dFYr0cZsFWSKVBjJYtEcKuO7fOpsChG133ySvXXNejenz+i0S58X/OW6LVDh9U5PCQHDKaQQQsoGBsfXcPUeK8PjjOBt+ZaxiYM6DNVbJ0I2eQZ9cCaStUv/usGLVtcgMxlG4xfr+KIzwisY0dMAgBYpaIA+WyuQnwTJ3T757+uPZveRCozlWLmhBLwlQvClgxLKOP1SkVTbg0DJOSota1HC+dl69vfuEYXr86Vw92sIy8e00//2KTjeCROJCBTaIrKhpEKKBHZDOgUkYt+p9tuitHh4uoptOmtAvn0750reBsushN38xNNAdsAcIZl7PUD2MGsnVuaqC99YZ3mleFPC3Dd0zqIvHayopHNBRfnd5yG3QFVH2/RoYN1FLxH1TsEW9Ps2MgkhrlPyEvCsjFArrlqc5wQ9yUMDBFLG36YARi9qanZMIlS8XetASDHPy/ZBbgBUBkLI9oFCASLexSw/XhNp2658gLkU11IW+/Rwqp5SDof0ey5cxUPIP7Eo89rDuDsyrXn60+P/FkjeN/GJuDbTCnfgTSyH8/GbNhXE4F+Vc0p1KLFs5HHPKFZGSlavqiSc+mWd2xQRfhHZuUUwRAO6eD+6jALMTHRpbKK/HDMaw4PaDevh7i22ZV5umDVedqHBOmvHt4uTwBWURQx43N+jpMGg3XN2vmaXZCmjMRkQRiEUdcDKxdJ1/PWMGZi5R0cRq60Q7/87RbAg0RVLqtSS0edRge9yspOg4GVrK6GLq1dVq6lVamw8tpUUDAbz11kvWG/2Rw+leOh6UD+3Dc8yft9SkvL1frnn1c5jKgrrl5HvTygxoZ+/dcvXwT8jQIws6kLtmMaHrvXVOUDgMUDJJcoLd0BUzdFo7DWXQnxeIzm46uJX+ivn0UuGnlWmJkTMCFjkQ41nsbTQYmzjd9zlQWemXn77qzbs8+bmbLJKWlk871p0+m03UyfR9ObI97yhjzLpD3XuTcT0D3lRXnqvE8HXE9JIJvPnJKSnjrts13H9ONEzttmZJD5Jxr24ThpyAuoZ6N5woCyfryX/QOTyJEDutgB5PClTGD+dHX1Acr6FQWwFENDggu/8yj8xP0+A/Q4mVsBGjCmQFwjuWrYt2GfSyPFbkMWGXAp2vjeIsk6yfGg3NHEgQM4oJHTEcd8NmPJw3uw7g0GjO9riAYKp2uWmptpDhnp02dvW6lvfe1GxvWIek/0qxM/aC/e6e2Ain2oHKTkz1dxWYHam+rV2tBOMxI+1TR6rF49Rwk56dq55ThM2PV8phS/2dla/+JGrVhViQR8Bb62m5VJbjMeqbHx45o1O09HDzQrO7tIbiRpowGtfvwfX1PjiY2at6BCAXLJs6/v1UPP7OXaszRuPL8nhuRzVijZ7tYPvv1pFWSEOK9OgNUUOfD6HoPd2dk7ghRzQAffPIZdAdLlKblasrYY9QE6WIh33wDNIKkAbsSgs6dDW7c2KjenUJ1tA3Ii/5sEgGY0HlZceZ42vPYKVgDpgL2z9cRjLwLCZmnzpj1KKZqntWsW6tEHnlJZcaY+88nrtWHD8/jSt3Nt8VpAPkhJnQw3aCSl5+Lr6qXpZJd6e/DMTkvmJ1VrzluqpqYart+hwrxYNdbWcY/isXqdpZ/fvRHgFnb+8vk6frhGniEkdoFFMWM11sDhngk/zQlT4O3pM3MSD9SZ1yrTbHHmXDfyvuY7p0t1m32YsX2mP/xbDQwnD2I7OUdNu1BkM8zv8Fwwzx1GotgAp/xCD4LcHIvEdAimrU2Pr/++Wmpe0ALWmLhQIg1sxv+Xce0clxdLBBPnQxuP63d3btThhlYxcnnPjnIFwCXgahAE2QCwhplsfk6zKTj53GPWyGjjV0sjkwFSwx7DzKFomLHtvb2A67H60pc/qS9+6ZtKSOa90AnmVAO/8boIIWlhyyP3m+shD9uyGEM5/B2HEoVPD/zmDv3rb5+lUQw58hy80L2BsPTxGE0LZq4bRvuZOWQqRsa+4iTgfFI+fQp0Ny1XyEqzhsfH0pDBuWZiESB8bP08Wy1Zm63b/+3DSpiVGG7gmyA3OGjeCLdq+PBKR93EyDVMxHhp2ODZgOcAY3Fgo8lpguY3w4K32RK0a/sO3ffT9ZNf+epXn0xxZf9Vwdpbwo8U1mZFwIqAFQErAlYErAhYEbAi8MFE4L3W4D6Ys7D2akXAioAVASsCVgSsCFgR+P9pBDr2fD9ubMj/i56uo5/LL4vWJP6qr288pmdfwOPWnqZFly7WtdcVaxEsxXiK7x5vv0JjIxSdKVpScI0C9IqmqDdCAToWtp1hgoRJbAZppMAekxLH97w6+MQ2Pf70qJZdf5Mu+uwSJUU3q2bHfrwG+wG/8vF8Hdfe2iNIq8Zr5WU3qrSsSBrq1pZH12vDs9spjOaoc8Slw+1d8hlAj+L6JMwtmwFuTbGQMuZ7fXCc0fPWcFOMBKKR/qNwaoq6fhgg7uExfOzm6Lv/9g25G/cBdHUABiAHaqSbo2HXUiYMuZKVWrqMInQ+3qTx+uevfU8PPfKUYgEsCpEjtBETG5Qjr2GXst8AhUeP181xfDC3VurWm9ZqVibMRI1o/V1P69cPdGgQb9/JRIqUhNVcI9DlW6PxXJm3Z17rdC+9c2E9nm34R75n2DgGvI0w90zReQLgc15liq69skpzGDupeFGOA/iMITccZQrYvlElxKUydlJVXz+glzbW6HB1G2CQHR9KH+A/FfGQAanxpQTMmSqsA0FzXxzck2gXYGoIsBF5yBL8JZ1Ij56oPoAX4+owwLtv2z4Vp2YpA/Bz0ZK5aoXpe6S6Qz5MK40vbW42BWkYgM2NnSornQXoOqGW1l4lwlSNiY/D29KtWXhjpqSnqqGtD3CiE8niJXLjTdnZ2oZccYGKCrLV2d4Oqy8RoCNfo4zXUU+PFiMxmgJbr6IMELW5Gy9drjXBpeycVHk8Hh3Y26ydADBRsAIvuWCFklxJ6mkc0FPb/z/2zgM+zvq+/58bOo3T3ttatrz3NhgbAzYbs0IIlASSktHspiNtE9o0TZO0SZqkWU3IYoW9MRhjjMF7yEO2Zcnae0snncbdSf/375EvyI5NDEna/l99LuWFsU43vs9vPP19vp/3p1yNOPmCiLcOvmMsbtiSgngtWVyq6VNywZhXKODDbUQ9BgOD+ovPf4bD7wrczT04aSv1+PNlHNgnURfqR75ntMu4psYRgXHVtvZr1tRUXbaGLGJEluFBvGJoCe3tnTjiIrVs5XQ6A3xgKr3qQoQaxPFX39DAOB5T6cypiDCJ5IBm6cvfeEIPPlOhDMTkhXOnglOuVTwO2w/ddSPY5AZlZ3uVkhKjodFhhO946pmoypOn1N3h0tPPHdKeQ7WKSIxECJjA5oYFk/ON4wsd3+cXb/+4C/fkvNl3euXzoZ8nizBn//6Firfne98J8fZt1OqZ4u2ZMZAX8l6T14WwIGPhzZnvMQZZTJblMGuxA3eeI+RUJ2NpWk6MPv7xu5VfmElDBS5THNtDCD87d+7Rjr3H1d3ZT+6ycc3hareEFyOigZJl3zA1sxpbLLHn9APhMwie1mHwtbjzQwh7oRHem8YNFwhwD7nWTnDDQwhAIXK1PYhfYzRqDI86QNsPkr86oA+8f4n+4hPX47x3qe3UKe3ddlTH9p2ykOdzFszR8VOHrQxuYL0Izc0IaNEWBSE9M1oXX7qEOd+hHW+BG1Yq602Uduw+gOZERm5Lm/ppzBiLiNRAC4KY36WcHHJ3izJpVulUTjaZ1gNDYI0rcT9mkGd+JWsFohwG06pOnx5+Zq9qa4aVnZqiFOb64bputdU16e8+dSsOefY3B1m686ehayKK891aO806kqGjh+q0+ZmtSohM0rJV09l3pbng1ANYQsfMuonI5R8ZlK/XhJ9GQrEAxbynXHOmFmrx3BL5Qj4dPlFOncfBrc/Rs89sYw0ZQmBnX3IFWZdjwBwThwDmOi87nYaVZMsJ+iwidSaZ4qtWFmvFJfPkiU/Xxz96H3naF6m7q5v7AZzR7FLZ2clcz2HNmzeXRpdhlR/dj+u4ULHJOXp953HVNQ7grHSqGbxzb9cwxAXwxAh2TuOqZBwA3j3PXn5m48Tbg+RMzPnk+fFO4u259j0zBs8e95NfL7zHWfvQ6T3P/DxErVxc2I6WIX3mM7fr2o1ggENN4PbJTu82Yx4SAe5R31Cb4hKTuIeK1SO/fkOPPXRArb19iJIQTmLImzXUY/a1MRrjjHZsPs/kBhczP4zC7WDNdSBechvE+CcrlqaYUStO3K26+lZIEIX63o/+lXFRyuuwp+g4ezLkg9EO5ohJomXuDhvsOLEH5Dc7iS8I4Rx2iOuuDFaRNL28dbP+4a+/qYaqRk3JyIYaYporeixR2cjV53qcSxC36mnEbt7LhVhs7he5U1Qk4y+eJrZhmt/Y0TR9QZo++jc3Knce9340Y/jIjHbTXBQdxX8TRTAewcjw4K7n/sG6nyF310jdJp88GDDXwzQMenXycIf+8sN/pw3LFz0we1bax9Z+4rGBP+4uYL+aXQG7AnYF7ArYFbArYFfArkC4Au/2DM6unF0BuwJ2BewK2BWwK2BXwK7ABVaga9d98X5/z4/qysvfP4AQeen7LtZv/oEDxa0nNJiQrNKlJbrzz1YipEZZeXceHE/GpRHJCWMQLLKTA3hzcBaFO2qQQ9qIRC+iDe4IXBVxHDpG47Jw4rI7+FiZfvyzMs277Vrd++UvgLislsjzHOvzq6WKPN3WDqVNyVQSB/4xqV65vLivcAU27anSpkdfV2Odj0O7JFU09qu5H2GKQ84h46gxB9UcClqCKOLtu1Vv30m8HT+NKjQCU/jwtLu713ISfe/bnyXXM019dXstR43HgzvKHUfuHMjbYb8i49MUmVLKweMMjQ7n6Cf/9UP94lcP6Pjhalwr0Yr1xiOugY01ai81LZ0Ro6uunKaNGxbgRjFYZONyGdMj//GsHnquSz4OdocicZ1xUGk+s0Edhr/rhYpbf2zxNpxVenY+oZuxMYaQExgyGbYDCHkhnFiFHN4nqyghF3x2JA5VMKMRJtM2Uh1tIe3f36q9hxBFu32I8hG4ck3uH24iXLVBDniNWGlcPk5E7/ChuScqGtwyzm8wyelZXiUlu8CsBnTnB28FyzisI7vIgARHnJ0OyhLBeNf+o0rPKUU4aMO91qNVy9do7+6DIK0TVVNVo6NtvRyee6kw2MooN6hREN44Qw3WtYpxZzCrX/jLvwCF/aq62loVw/vHIvKag+i9+8pUgICcQL5zlGNURVMyCHxsI/82C8Ez1RJvDSLU5F36cI0bFOrwSJzKT1YoEsecG5F6pNut3TV1nMvH42brsjS4BeCOUxKHlcP3W71oIc643TpWBoYzJ1tZeSlavHIRmE2fGpsH9IsndurQyQ7NBvk8Ata7+mSlUpJjcYElqavLjwOQw/HiJF2+roDGiSi+c6uF2KxvqNOUwhRdvn4x2ORmxAc/YrkQsbpx/K5QY1sDzQkBHNTJOHoXqKJiTJ/+258iSrfooV99V4GeVn3xn3+q3PQIzSiJ0bxZ6crLSsGdBxIWUWaQMR6JSB0Tk6NvfONxvfDaITmiI6hLkoXgNOPHNEiYcWzmWlgkDC9hFzq+/zeLt+f6DudyFF+IoPpOS/sfW7w1nzv8mcyfjVhlHgEjzMcwxx3sC1buOVnkiLQrlszR5z+8TPMXT0dwBNaT+kYAACAASURBVJ3MXGoCkZ4A29wA0PeWNWvL5n3as6daI4EoeePjEYyGrSYCS6zif64Jlq71MJpPBPNudNQoNThzEX5YjVHKPIiUzCHeYwSHngsROBQw+ZoBfodnQHyYkpeGA9ihjdcv1Y23r0OQHdXrj/1GZQfa1QKqdZC8bS+qZ2FJtqbPKYIW0GmtM2P8fhxztr2zHUEroKuvXQcafUxPPfGm2tqklRddpUeeeJrs6jZ5EVKP11eTf9qv9asv1vJZ8/Xcpq16fNNBXbKyUBevvkw73txBdnu57rx1oT7ywWuVRD50/0CvmhB1H31mH8LqoNWAtGr5bMXlJun1zdvU29qnwsxEmi+6tQZxdsmSqUrJTCMf109do9TRMarHHnmJ/PgU1p0ksMa9Wn3JchpaELiZW0H2j84OMm/bulTb3IG7drl20hhygPXuyvWLEBRzzLapOvKqD0I9GMb9PIJAnpCUpmioBfuhEixeMJd40WH25kalpyfxGeZY+P/xYZ8SkkOI86nALuK06cV9ivNm6KEHX2KtitStt1yPkNavmprjSozNJZs0WhUnymjkiGJda9bFl12rhuZusPnVNMgM8V18cvE6w7hRWe25umb/MA1TbyOD3x7z53PRvzfx9lxz6Wzx1jxn8rwMZzSfPVfHPZAIEPCXg9L/zre/oJ7ObZq6fJb6aVyIQIh005ATMFQIcMUxWVkq31Kpn/34De0/2qaAaUai0WWEJga0a+gcfsaxGe8TDVHhzzDhFjY1MJnPpmFqzMKMO2lWSMDN7GMeVdU26op1y3E4/5tS0phX/goaGdqhIHRyXwYe2W/EYJzcNAQ4PGQ/cy8VYXAOzEODUxZ58MOhFN4/k/EXq2qylj/3ya/rzdcP0GQQR+wBdAyy7Q1A+lyP8Boe/sxh5LOJHTfCPl+Lucq+ypzKisOhT9OU03LeJ6iB8VE0M0Z//02c5wi4IeoWGicag/sEJ3ukWU8cLuY433sc0gq/aO3PxqEfIO/ages4SI093mK9+cJhffmz31Fx5tiT668tvvvWv9mPcm0/7ArYFbArYFfAroBdAbsCdgX+2BWwxds/dkXt17MrYFfAroBdAbsCdgXsClCBmq33RWVlOx9qPXF042vPvaHEhEINBUb1wtN1queQbOH183X9NcVamBuBcItgGhGH68fDAWTQyiR04MQxJ6wj/LeHTFvYkHImGMdiv+IiopTqTcLFF9DLT27WMy91KCIpR5+5b6MKECqxTZFFGKuOI0cs901ScrKScTHGFmVxaMjBZUuNKvdUaufmo6qv9pEvCGI34FYjOZ5d5LiNgemcMPYiZxoHDAeaQXOY9y7vHM8l3k5kKnJIyoGgebkwLtRkMg4N+TWI4Lzx+uX6ytc+AA74CJmJXQiyqYi0kULzw/kyrBFEy5gkDj9zOACPxDXiSNXR4wf11FMvq+JYPU7TWksoyMrO1MrF2bryysUqzvEoFuGvr7mGw3CELITMn/9gv55/Y1DtCObjscZhbMRb893f/qIXKm6dT6gOOx/Dk+JCBKSwezDsCjKijvk+QXIqubI4rzmhdeKOBvU5jrDPGasGOPCdB174/e+/GJRkhOIZS5UVnXrq6aPaT6bvGKhHb2I8B9lOhM0A2a44M4dGcM6ZvEtEPpPtZ7mi0Dd5PyNgD5JtGeMZ1dRpycpIdyohflTTpuepNDVNQR/Hy6CTvbEIvMNtqkW07ekbVVtnC+JFCZjgWTp45BSvG61jx05qy8EqdPQIpeCiTceZarCMfZ0dNCBEqa7Nj/tnXNdcfanaO5rkBdPa2dFjNSfMnjNTjzz2rAoLs7Rq2Xx5EJTSEEC8meCHm1s0Y8YsBNt+3KwgkJOSmTuYgLh8aRkzVN/YAnb5GFhIBOLDTTrQDAp5wTJV17aq39evSy6aqcKCKOWkRyk3K15HDjUy30wGqEu9Ay2aUpKk7IR8bd5ySI+/fIQ5Mo7gO0PzS2forS3bEbHGcA6nq55sy96eYT5jPKjnGA7NY+UMGrwm14EMXN9gB/XIItc3Qft2lauDJoUe8oJvufVWNSDeDIFAzkr3qCAvWwkzLtOelw7qn/7xW7rt1pvJVezRfd97QcX5kfrIHavJMQSDnhSLY28K2Zc4p3BIz55DnmfrgL72jSe16wDX2hODIxc0NGJF2F1mxl/44D8soITH2YUs2JPF23eaE+dzxF7o71yo83byZz6Xw++PJd6e+TrGhfa2c/Bs5+3Zc/1cn2GyeG5qZeZe+N8GWx5hoVPJnzR55qMQFwZwxuJuLciL0te++nEtLcT5VnEI918FTxmh8aeAsdRjjf2kjBIaECr06we2q6EpoOhEml6gxY4wbodBjIeFGDMozHsaUcYR8E/QcJnzHubiEHuKD3x5CJexwdlH0xxUQKZrSlKUZkwvUGZGChnVEWD3U8gjD6gQ17gfR33lrhM6xDyvY865HfHKz5+G2NbCXDumBYuma+2K+extAevnPsQzN87QBFDgc+ZMZy2K1IH99frlr7Ywl/qgB4wzr1J19/s+oOe3Pq/ShVN01203qnL/Eb24+U3tAgdcOjXDyv+NjY2jrSioGYididEjIGjTVDCtUBX1TXoIQbilxaGGhiZNB8Oengtumbxp46RfOneW5k/P0Sg51DER3dr4gfWgbxFqQaQ3tfSr7NAp5lAOzS+VrL1+rbtsDdnbrXyvLNzB/ZZ72TRs/OLhV8HAr9WRo63qwwG6ctUcHdl3lAxyUNY48ucvmWvRMlrB7M6cPUOZmdP03HPPse82s/Zk46JN1PPP79HsGW7deuPVGvb1KT4hoEsuX6VXX32LXOw+BQacNHM0KjsjU/PmzNKc2cUqO7wbLHWI5ia3ahG4Z86ZQxPLRKPTs8++rBSiBHJyi7T/0Al1sqf62T8C7BUuB4Jl0OS2mvFgUPzBiXzk0+jgsCh45ppw4eLt+fa38Pw/188n/535PGEax2T08ij7XR/xAF+69w6tX5Gr9DyiFDJj2HuG5GPtdTvijF+WcUMD3IhDD/1om55+CtJCP/s6wq+bhiVzHeCBawyahNlCJ4u35vtOrIdm+wCWDJKcTcr8LTcpbLBkiB+v6dLVV12k+3/zI1zA1Qi3NYiZnTiko9BmecFImh4Y40N+BF8aLqLBZtPvoP76UzRb9RIv4FE0yHOnmWeszR4wxO7oBao7NaI7bvusGslIL85PYrwNsQa83dhhOeYNSvo0ijq8xoabP8JNH4bIEqLpbpSmgGje34OROpF93kmOe5BGrUSc5D7y6ZOzxvWpv7tFcy5fgqPfo6HeLtzBUGHYkw3K2jh4gwjQThz/TqzHVrCtadqABmPE27FRcOrx83UCysO9t/+T4sc6Nq2bl3nj5x5rtBHKF7KZ2s+xK2BXwK6AXQG7AnYF7Aq8iwq8yyO4d/HK9lPtCtgVsCtgV8CugF0BuwL/hytQvulLT6dEdV0fJO9v28sVIC17wNZ2y52WoAVXzNQVt0zVkqm4IlqaNNjpUVJqPrg6v3VwaA7QLWugA6eSybTl+CzA4Rmxeurp7QGdOV3jaFSvPLlVT71UoRnXLVVWfqq8Pd1aMh3X4KxkK6esqvwE+YcxmjJ3NkbcZsUkJpCLF6WWF3Zqy+s71QhecRCH1ijiaDOBuLVtHJxbWEhuEU8Lhm4O8d0c6I2A1Txf/uT5LvP53KgoBzi8jJt34hEWPQKI2/39xhLk0z9+8Rrd8amr5DtWhmvJuIUQCsn+dTgHcLX0KCo+Ut0ccEYlZXEYWcKLkNkmhGuT74eoib2GQ9tY/vuwxgd71N/SqjEfQsVIHwe8LjUcb9IPv31cbx0CKOjFYYIbecx81zEEdD5C+Lv+oeKt+X7nE7TeaXqcjY+cOFhGdEZkNweqjihccbiSIyISQQU71cK1m5ns0Ec/crkuXpGizuYGbd92Ui9vagIbGVJmCeJGehy5jjiRQJ56OdR1gOUeANEYxuuGD/DNdQgh3PT2BRFrInTLjRcrNTGkusoyTWGc5SZnkFvZrV7E/hIyZTPJZzQ4yWPloE9xpUVwOF1V34ATNw+hZhSHUpo6ekK4xdoRztNVdbJWdbX1Ki4ssAT2srLjlCKg1PRERI9mZWel0+yQAgqYg+bEOA1y8D0bweLq9Wv16kvPakZxoVbhfio7uB+BBSc586K/H9ccWNHxkBG5R8hSzlRyeiYudtxSR8l+7BjX/hoEZp7X0taOmDNVhbmxmlqQgChC80JPzYTgFYfwU1OF+21E66+eo856ULDtAQ0EPWpCbB7y9ysTkSclFkdxTaMOHj2lumbQ0zRAOFw+bbh2qt535Uod3rvXEuHcuBm7yM9dtHg+ObhZOHIbdLS8Un0IKgYZ7R/xK4fGisEhsKi4aKNAqbe2BLT1jXKGMlhcEMt9iBEXLZ+m6zcsBG+OYMuaMIQY14hgXoSDeeWqUr5Tr/7zhy9rxx6uL2OCS8AawJpxWhwMCwDh8fhOeOFzjct3Em8niy+/T7wxr322qGnGXfjxh4q34fXkQrae833W82Fdw87bc//ehMs5/LPzCeNhwSXsmAvPvfDnNmNmcNAPAhZiN+veKHtBemqk/u1f79aqFVlqO9wIYryVcdPJ2Hcj/mWSj5oL6rdMvUagSZquN96q0Quby9TUPYhwQ142QrBplTFIcfOIpblgHIHU/M/Cp7O3jOPMDTF/jIvb5fSTRbtQyxcuUEpGNM7SNKWn0diSjBsQAUf+epZaUPOdrYi2x7T3zXoEyw7NX7hQGcUumjVaaYCJ1pHD5UpMjtKNN25QHE0xdTVN6vMNqq7plKbOyCPfNksLly5RR2enjhxpQ5Tu1W8e24Kom6qNN96gZES3p196QosvnqErVy9V/dHDyszLZc1P0u59u5TAGhHFOkZnj/pa65Xi5fuAinch1PnBLR8q79ALm8pVMrVUebj1n3/+NYTReMgNOJJR1RJAiw939aq0OJaml5WIn91aCB65BaG1saV7Ag3d06nE+AQE7HxcyB2sUWTLgsV1IWzthlxR08h+kjpNL7y8XUHyRRcvnqsa8mtra2t0+RVrNGtuMdhlN67edr3w0iZe16G8jDwtXrScta5Je/dv16Wg6KMjB1WcnYPb14MG6KM+BXp+0xt6+Df7tG7tIs0snWUuk4ltZd5XsleNaO7cKayxOPBd4IC9iarF7e/Cifvz//o5dcjSrNmL9crWt8jHZg+CtOCF3NGGqDxAk40Rn0cYa8bVPUG/wI1r7chnjuHTOzT/enuOnjm3zszJvZDmjXdqYArTAsKvE54fAcTb5JQ4raJZwDVQQ054oVZcu9za6wPcw/Qg4Eay1ibgqK7cd0I/+d52HM4g/EH9jvO749EmpsE0K3DPxbwyVOIAqGwjYJumCQtXTh1MJIC1Rpo0WMrhoanM3IOVH23RPffcpG/+8AeMt13cXlRwXzSEEG7wy4i34PDHI3wgu3sZf+wF0bkaqu/TT//9Vzq4s5whGiTaIEKz52fpptvZT5cX8C5xfHx+FwH3yJE63OOfUoDoiMz0FK6NcQdPNLdNFm/NZ/utQ/903IHV5MV3M3t2wGDP+SeaxiEHImsUDWnGLR6Bk9gQIYI0Aphmj4z8MWIBbtaSm29WaOAUUQftrAuJuNR5A0oQNE58g2s394KmEFaexISYPeLrUID93pu0UtUV47r7mruV3N+5+en24BUXsu7az7ErYFfAroBdAbsCdgXsCtgVuPAK2OLthdfKfqZdAbsCdgXsCtgVsCtgV+D3VuDRR29xrcyZ+2xcasQGz+iw88Vfv6DXt9XrwKl+RefnatmyVF139QIV5IzJS66goROHwCMP44KMxTHncsfIj/M2KNy3ZI85cDcRr2fluSUmxXC47tVw+7hefHSHtr92TLMQsRavTkV4qpN3GCENnGpCehsHflHq7PHhkMpQfEqi6shVw5ypahw/LT2jICiL5Qf7uO2NvRp2petovV/NvTzBoDM5sHMiqJjsRTeH+ka8HcY1+acUb61DWqprROJB0LfT8+P0zfs+oVmXzlBH+et8n1GEq2TOD41TzRysmixINxmuYHi9CYhuiLfxiBL8zLhIhSPJ8GnHgvXqb+pSoM+H+OtAvDbi+Ki2vLhbTz1Qp7qudAUSnbxOD+/vUgT5jqOozuGb5HO55841CM7nvDXPvRC37dmvaX4n7Lb5LRrR+js+mYtTXRfZdDish0fcuEXJpS0p0JplaVoNUjUtakjlew9q+xuVamgD8+lKVJCM1iBIyRC5hwMDJlMz0rqubcbpxOGvMRhZzl7+3N83qITEWBywHoSLca1ZWarclGhcswhBHHjXNHUjzDQiPjC+SrK0FgdPZk6mnn16s46WkUs74NP0mclatXqeMjK8iolzKtGTwM/q9errx9TVG60WMnI9cZGMc4TPwT4tAlvcj6v81KlqJafFq6AIp/pgv3oRiIoL0jUFJ1kB8+e5p18EV5yuGzYu4buPkBHoU2ZWBiJUlJpwABpHWQrjvbN7VFV1NYpiDmlkXAtLl+jVA5168onntHh5qWYx/qPJQU5P8MiLw8rkFNY0hPTq9qNKyIjTZ//qfRzsV8sHbjklLUvedNzGuNIHaJDo6WigKcKFq3dYTzy3Tbv2dpC1GItQ5dHCZem6/doZigXLbUSBp556BgE6Vddeu1E1IG6PHjmmjKx8vgMZ03BiY5NAoY/41AeGNcT3aW8bUndflA6W4+TDxTUV8WdGUTEiUpOmFaWCTI5HVO+l2SNNBw6WafGsEi1ZMcVy8j72xH5t2lyHWBOPM4q0RebUZMfbZETo5LH1exc1c2SP+BZ+nJ27OPn3L0S8Pfv9Jgs+/13i7TvN6/N/B1OHiezYcHNF+LuEP/dkZ+253mOyeGt+Hm6YMJnf5nWNWBsNHnwj+dzTS6eRa4uDzzmiWSDvNdwj53AMNIVmyApSFk0OTrNeDoX0yktbtHt/jSJoKkjIzFUl2c6nmjvJokbsN10/4NGjo6MRBiNxgkMuQJQy43PMoGNRih2slyavWsE+3fORDfroJ2+hkcCvIZx6AcZnPA7XesTXg/sOahjb4ghzc9ncuRro4n2qW1V+vNFqUCjCzbq3rEY7958E49tBRm2Sbrj6MtZut155fgsi5oBuvGkNzy0kv7oDUbRQJ8H6/8d3HkI8xQWfM1NHjldYzshpIJerm6rJxB7U7Rtm6DMfuoVcdJDQHkQzVxqu9gSctMf4DF1k2MaS8TmMazeaZpVeMMipXKs03f/LV+QE3b760otUtmOXps+epgbytbft3Mf3RvRrH1BGWpym5Xm1bHGRPnD7ZczBarnBELcgkg92xIN/P4SrtlvXb7xIM3DQG0f7gf0n9ML2k+poDYJCTtb8pTPU3V6HmFWjHLDJHR2Nuvmma9XV3qQ4BObgiJN4ApDyrNevvLRda9aupxEml8+/VysuXsQ6xv5NhnZ6cjzCbJ+Kp+bp8NFqvbG9UpddtRp8vZ/87A5yvgt4f5y0A+CaZxSrvOK4KuvauW+IU2sT2a98/5ZT0AsycsC9tyP0dkNoIB98+jTFsqafrDplYbKt+c/gNXu8oTqYh9vFoDKipdUoNBmhfH7nLQPmjOk8OT928g/eKef2XHtfuBEiLOaaMIMI1uggSnS0yDGGnL/xmkW64vLlip+Zo8Cgjy8wkfH90C9f1pMPH6H5J06jHvJ+caiPgS12skm7GOcuMx8AiQzjIjVCqMHbv42VN+ItjV/k0wZwpSZCidiHe/nW96/Td7//LxroPIIQSn3juTcz2H+axsZMXqyrz0KUu70giD3gvrdW6gdfe1THTnZxJ+cBURxiPpFBS/RAcpxbn//MLZr1/kU0TGBWBZftdE3hPvGYbr38i0RHJMvLc8wlmIg0mBDUww79cBawqY15WDU3TnmE2hD85CAKbGQEhABcyW5eIw4B2+0xbvsQ+e8xSojyqonmqfTUWN3zhQ1aessVGh+q4r6J9+T+x0n3WohsZguzTuOHw02xaAYch9JhuoJo67Jc7+PcQzjduao+0aEPX//xsY3rl2679N6MDbNnP0a7gP2wK2BXwK6AXQG7AnYF7ArYFfhjVMAWb/8YVbRfw66AXQG7AnYF7ArYFbArQAUqX/xkZGp8zhN9vsork/OTnbGJpfrKn39dm94kl7A4Q6VrZup9a/M0Kw+non/iAIy0NrJsHQhYPiU70jgs86iPw/Vx8l0dTg4REZhGgzhOQQWnpZEv2hfSz/5zk8r2d+uGm65W8WLEyPouhC9cNOm54BLTNNZbDx7Ph/Dr1syZxeoDixfvTdORg3WqKOeQ/XMf1bySqdr3y//UMw8/J99onA7VjyBg4r5BuB0BI2yhVc2BLmYLdCgNg5J9t9zk8zpvOYgMO28tdwmODrfBNuIGGzFZcwjFXeQmLkYI+MZ3PqXCqSNk3IG/pQ6uccSG8UgcnLinUL79w724RXCJmN+HExgyaEjz2RHsxoZBJHrjOLCMUF87Qh5O5kgOc48cbdbDD79BDYMa4IB/NIbnegw+lNfBeWsOQP8YiOg/ZFJMzv6b7ObjG3GYavCtiLbD4+jTI0rPiATZm6JZMyO0qLRUxSkpqjh8Um/uqBD6jRo7yEzGceSO4/vjvO7vHwHri0CNiN0KRtK4r4wo7uDQNz09WQneaJXiTC0tzCEzFidtoEeZyV7Fg+uuqarU0VNtasWN6vM71OXr0jwyI5MRHd54owyBkvNdHOTGrbtsMb/v7EUAlqJwBTU2+ECr9mnbbtyDfjcZggjQnC4ncaAdE5PKYbpBQOMEDoKd5Boah+CIv08F4IbdOM0GcO35+b22jmEtxV181frlSiOLN4jbdpxx4fcF1W0w24z7CDKcj1dVIKg04LDNR7iP084yPxjSKl1/02U0MrThwhrQNLKgUTOUmzlL23ad1ENPbdUn//Ju3XznxSrf/zi5uhmIoAH5hwaVn1NgubN6uhsZHn7cWaXadfCUfnL/drJrGdHkhGZkORFvC7Vs3lSrAWIUd7N/cEQlRTMQl1txGR/SseO1IJUTNGN2KbmdS0GzNmq4t5vP71MHLuoXXy1XBTjzmIQ4XbJuibKT4vXSc0+jtOAGvnyhcqfk4PZL1fHyo1o5dzrzA5Ru5Snc9A04DRGcyft1UtOJHOMJzG84Qzk8JsN/d6GNBe8k3hrtwDzMXD4TYXz6B/zsbAf75EaQM527FqTzXT3OFkkv5DtdqHg7+bVCCKAmy9SIJ6aukzOEjTAUFsTPFLAmah8WdcPXwRJ/Tc4tjsgAc9C46nNQpPJy02ksyNdd985nrPdTUL8iaKqoOVyl1Jh0xcclIbpG4mKto9GhAcEzRMZtuRLi0hHzm9QFWnbWkgKaDdIVQjR888BBdTb0asGsOVq/foMOlZUh8L9mBobl7mV2g2+lqYVcTxfNAh7HgP7qr27UjTfMVX/rSTJjG9XbMai42Ew998xuRESHUnKKtXv7bq1eVaSli6aSYUu29kAn87Kdpo5W9hOnssEm+3GH156qUl4OTtqrr1BNZa0eeOBlfeFzG5nvw7jrRR75NB1p6tRLL+5gD8jCjV5IE8KLNDCQfz41V0U0WWTlZmrvy6/oX/76I9RoTG/ue571OcfKph6mcSVA7mkibtuuxgbcyCmKT0og97Yft+0C/fzXW/TLB7ZBpkjUhrUz+Vm8KmqrtOzi1aquaaZ2R3GzesGqV+iDt69GEJxPxm218oty2YcHtWtzn154bivia0g3bVymeQuKlIpjPkhe6be+/4Keefag7rjrel113UIFh9rUWF2n5p56LVuxSLNxLr/29PNgj906tLcKAZycYPDvRw/XaBduzBHq5AFpm5EZRdZvDoj/RexliKmjHdQvk+xwBEd3utp9Derq6CYT16t80Ope9rPoaNyiiqL56ohehqKRkppL01NAHQ09vB+0A/DaXV39jC23cnOLoVUEVMXanZieqqT0DOu6nPbZ8hz2TcZoJIxtk/l6btf4+Zy3E07V8GPyfDnfHLuQuRcWLH9LhWBPdrLPjyG4O5mHrtEepcfRhDZ/hlbfVKwFaxbLBU6+5ehxfevffqM330RMDeHCprGLDcyKWjCmcRcipEXXMM1xJs+V/1kiqGmksDJeEUkjQAPjinWANT5Z3ahL1szWj3/xffaw4zh8TyqrIFGjvp7TCOporhnib1SzXFE4V6Ny9dbjO/TdrzyiDnDI46mZCuG8HkEojolwwAZhn+j3KYUmvM98bTXxGRdzz9ODWEq+e3CuvvyF7+vB+18EsR+HqIxTNkiDnwkxYC9xcl80jCAbJhWEBV2rntb/sY+z5I4hEpt8aicu4ggctDFEcEQgwIa4r0tOYhshEzopIp1ICprbvN36zJev1PKb1nJ/1Y+7G3EW0VoOBG8rI5h7QjeOexoAxnl/s26Mc0/qGIlkzAwpFDFAHdlrDwf0vb/7xviVa9M337Tq0hscK79tI5Tf1S5mP9mugF0BuwJ2BewK2BWwK3DuCtjirT0y7ArYFbArYFfAroBdAbsCf4QKtL78Ta87vuv77c31H+yrrlciDtryJqcefv2EmjlYW7QiT9eCYV0zPV1DAwO4P4cQzTg4RHyLjMT56Ud05OAsGnzhIH83gqjl5rTRSX6aizzc9OxIBTrq9PjPd2rbsRFd+6GbNWdBloYPH1U3jsA6EKqZiDqLL1qKa8ijlhMH1cThdHx8ukrnTQOZ2auDByq07KIbFDt1mvoqj+n+r/27etoG1NbnVGUHyGKL1jxxe+jic1hixKS7xT/pjaPl9ME9Eolpg4PCkX6XhsheXLokS//89bvJVkxUOxjo0QCuUVxj4zhuHRriQHFInnGv5aIaQwQxipUbFGIIMcS45PxkSAbGwV3Gc3A6RJbp8QFteWaPntrfpUqy/wIcajsRY8zvme9qpKOIyaajP8LYuJCXmIxcfafnjyFAaoBm7gAAIABJREFUj+PkGQ3EM4a6ERKCuu6K5WqoqlF2yqguW7cU1HEU7rxObX79FC64AbIZkXw5oO/hjHqU7+rGNergcDaSBoEURwroTdM0QJYw4sPCWdlaMCNXqcmx8oBbbCeHLwKHb2RENLjTFlza4FdbQ6pv6Ga8RKil26+OLhCuiRFaMK+UXL84nF69iBwISAi/STw/AxGpAhGoD4Ty3MULtW1vmbbvPaUen4csyCHGWT/OMXKNuWaYXDXY26nIYLISM7JAedfglBrDHZeOo3eU72wOj8nRbenUp26drbtvKMK52suBdbSVw1uPeOKKQtyPS+CgX1YuricyGtcaYu1YsoUydnGg3dXdqtTUGLIi83G0x2sH6NcXNx/WfByBn/7c7Rxkt2N09GmE7Nt4cm39OObqQEGbHob8zHglxTNGQwhFOVNxOfbpn776PcTpbi1ftkrzs1M10F2vTn8br1dK00Uyzr4SjeNoOkn+4ff+c4v2HOnCPTyHazdDXgQoMz8DUVyjEZd2lTXyucfAZ+aot6tdnTXdugR0anPLUZx3qVq2EAw63ycAZrmohOuX6SUreEiPPFmm13cgBItr5z2dnWqmdFhdPcfAOlNIefcNGhZjcyIV8XfEWye5ieHHmW5d4wK7kFnx7p9zIcLQxGc9c5JfmOBrVsCJRhHzfOOKm5wXGkINdTNAznwtgyU3zQXjVp6t+R3z+xOieohMWpophoJkMA/o2isW6aMfXk2TgKHBdqriRDUO73h53CBZaU7oQdCsPtGigd6gWpt9aqjrA9vbq3ZQq0WlU5UZPwjeOF6FNCTkQlwI4To/1dyIg7VI6Ym4+SLjaK5oUhNu3C7GXEVDgyr2NrB2OlWCA3bJ/Nm48caVmubStAIj5o7o2KFecmO75BsbBv3fiJMwBOUgqNJpBTQlgPQmvzklIdHCzHaD+K5p70MoilCieT/cq0Oj/eRxD+gzd11HnitrbmUF63cyjtVmffzT1ym/OEEnqvy4d2stVHFz2yC1cDL+cfRWNuuW96/VDWCXP3L33ykPbO7dty0DIRwhd8A0KESrzTekkzUNuE5x/INAvv32jTQrkQEPujYuPlP/df+zqqsOImS6EHCHlQCZormpFZRxrBpb25WVE4+DtVTbtu5lrw3pztuWkOsdRDBOB5FcCk3ggA7sO0aGaJQKixPJtM4H9Z6iSNDx//qPj2j/3mZ96J4byCs9pKngqyO5piTH67Irr+Z7hPS1f/sJpAFyZdlPa2rbdena2Zo7cym/d1i52XmsuThq25o0qxTnL2j0MWZvL40cJSUllgu7AzrGEJnFqdAEYmIQzFjDj5RVQupwyg3WtrOnQ12d6GQ0p2zfcZDvnaj4xBQaaJy8Xw3CcKYKSmZo5569OPZ9SspMJ6MV16Tfx/0G5AJEaT/rknGHRplse8Zn2BH+9uw7e66YsTuRwRrucrqQ+fNuZ/NkF7tF7eX9HNyTeBhfohkpQLNPdFS8puZ3gBy+mvzkmapnznzz+4+rmqYlP/SRiCgXtWC/ZN23Pq3Z582fIHe4DIOase8wjlLTzETzmodmCnZCYhnidBxKSW5Ouh59/MeI5jRKte1SVKpXod525m0Kc5T1DXGVCsoBKcTFfx9/tVo/+uaz5L3zAch3D4EhN+Krw2TosndHIB57eF4/DUgrZ0fpvl//leIyEIu5BXFF5Kr55JhuueHz7E8DSkrMpIGPGICxHssxP44YHUBgNY+w+z9c0/B65jzt0B097dg139XBi3OrKQ/UDYYFDRpjIJzN/VJQvc3MiZxRfeyvLtfy6y7idd00ErGOge+OiLS4zYwVU7kIYerWOPdnmHKtGprmDxfu2xD7s5u5WHGkQ1/60LdUFBP70MqV+R+9/htvYYe2H3YF7ArYFbArYFfAroBdAbsCf0gF/qRncH/IB7N/166AXQG7AnYF7ArYFbAr8P9LBXY8+tnoosyY7w50Nn546ytvaaQLlyBK6Au4kAS+cOmaebr2qmkqAZWczEFif38/wtIEVtUgb82/g2CTY0Ig6jxga8E/+sbIv8RdEwkmN9nkz/Z79SCZli/uqtAGkJq333O9mquPKdDtE3FqqkJkSwHteskNVysqJV49R/dwmFYJXjVPrpiQOvqalJSSpuI5KzXcMKjnHnpcu187gBMzTbU9AdUOIDJwcOc+C9f7330NjCMmSI5cYmyq/GB0Bwe6tWpVtj71ufeT8RfJweIATqtRnMWE/nJ4GMmheggHjaEJRyKOmDTdEJmt/I0lKDiMc8QTxMUZr4HKLm15vtzCWB9uH9JIrFduMiEDnIiPGHSkwTHzhQ1q8L/7caHiLd5k8wktgSPaK61bM10XLS3VgZ27OJgNacP6ZfJ6h63vUX68hWxIxLxQrHoHR9XY3ik/rqVucpMTObxdvGCeStLd/DkelKOHw11yIGNw2OCIdaFgd3QjENJUkEwDwABo1tpmMKLGpeWPUW19J27lBLX1DOLCbUXUDOj2267H4Yq4E4PTJxKH0ahPsWAXx/qGdIyD8BEE92s3rlde8RQdLDuh/QeqLLRqW+eomsmZvOTy1fy5WcePHNf0gjxlTwGpiqjj6+xSAcJIUhIOPPJxu3rJ++UA+q6rp+n2a0pBpeIEik5SR0ufWuqblUEOaBR4yJMVVTjUYiwRxNS3tzuAUNKO09s0RkQohgImJCTgWJ6lXzzwqLr7h/XVb3wKdGu0hUAdZ04e2F2tGTPngVrt1P0/f1QLFhbq0otWKCcjhQNrRPEonE0Z6SCX+/S9bz2gypMjWop4VpKbDGocxyKithc89NT8ApxXoMx9baBcd6mmBeGBSObZ4KW5jAg/iZoyJRXBN1Ij5N4+/vTrIGKDFuLU39aj9eToXrp2viordmlKbhIjO8B1QxwI9GrWnKkIyz363o8269AJH4hsL/V3I/BP0Cv/9OLtxIT5XUEUkeX048yfGfH2TzPJLlS8fS/z27huJ4u3VkYm/4TRx2Eh92zx1oi05hoYPKvJnTWf0RKz2QvG+fvhIVzWUWRH3rFOt9+8Wv6eRpyWdTw/xkId+2hiMeO5B6F025un9PjjNLEgNnk8IFtZs0dAmadmJOradZlae8kyDQ+0K4cx4h9hjUSEicfBbhpSutq7EVXTlFpYIt/AICIu2ZXsU0RnKyszT7G48kcDXYh8dfzbxxifqldfPqyD+6sUlZiuwyfbQMjSEBQxpKVL5zGf+lVZRf6tde2NrZEsWIgIfgTVwCjNISykY3w2ppHuumEe4tgQGb3kZde0MG5H9Ld/fxfQXSNS1yozu1BVp1pxjm8nR3shTvcxPf3cm1q+Yq4S4jP06188jzgdqcvXpuj9ty1mPViIyNkFBaCKHN0B67sFhkY1JS+HJo9e0OhL1AWi+Z//5QG9730fYo5fop8/8A+QBUos0fuFTQdUUpoIvWIda8wpiAKdqj3WpC/9zVVasSqJGrSSsZqrAwfawbBnqaWh2WoyWbp0mrW+GUfi7sNdamsEPd/ZghP6kBbONHj5VM1bgfAacOoE9Xplyy7WuE7dfNutrNfRxBYcRpRuUEIszntQxtk0euTyTz/NHnGxbgi6brWShZuXR1441725uUsJaRFKSshWI4SNPtbbPbv3oDXiekTATUnJUXZeIfmjGdr8xi4NQJsYGAooB6S2jyaxI0crEXPjIAJkUxc/DTMD6ofsMWsqzSQIj52dvTiMcYjSbGZB7E+Lt++0ZoSR4We67P+0x0pGlAzPG/PZ3IjhZn0LMu6SNEBzQjQu3HmsmQN6Y89xDRqcMUKsHMap6v6tK35isJotdIyGIZRMxFtGrXUvEULIdtJ8EWSednT2gEaOwin+bU2fBRWivRznMwM5OAjxAuQ/2cqhYYMyNi9Htnl6pMq3V+s//+15ri8Z6cPcS8WwSjMHxlnrxkHzm7sLJ+PCQ366uXZRatd93/qQVt26nD2uWt6ENJDLc/TPn/13/erBl5mPSdY94Lh8ltt/LBjDvQp73ek1/Z1czpOvjVlqjMPYZcRjHMxRKLiRfHAPhIrEuGQ10/gV50HA/fQ1WvXBa+WM9rHv9CDyeriHYncyFBOEXkckdTI3RyYH13qYaA1e3CK24FqOTNKJffX6xE3fVkHS+APLV0Tee+9PmkGa2A+7AnYF7ArYFbArYFfAroBdgfdagT/tXfZ7/VT279kVsCtgV8CugF0BuwJ2Bf4/qcC+fX8ekR9M+7EGOj702gtb9Nb2WhyjHnUFI9SBKDt39RzdfdclKkz345g6hYvBOGZAVUbgFnXgcuDAOdKDaxD0Y4xhieJu6CfHc5yDtVgO7+Oi4zR8qlc//c6L2s9B8YYPXq/CGSENtyFw5RYhskWprw/nEuJtAky86bOmIcjiHulvV38XTqysqRxwl3GI36/F6y5RF/mCJ36xXzt2HNKQP0q9Qa+OdXJIjOsmijyz6NM4UOMQe6cD3D/V5Qlx0BmFUzJI7m+kEbdBh/Yj1BYVJemLn1uhBSuWInoh0fb0ksdIRi9C76h7FBHD5M85ECn4h9dwc6DoRNTF72bhqZvKavXq5iPacaBFLYNedeLgdeHKcRlkMKLtMM6c/0nx1tTzTHzsuW7TTa6d3xIe+3vHNaUwVe+/ebkSokd1vOwgyOCQ5s7L14LF+dbzRnAnRcckqx38piMSdjH1aUMIrDhRQb6ljwP9TBVlOpUUG6uxIfIiCUWOxzHnB/HoG+T3QY96waVWVLXqeGUTTQDkKvaSm4vYPe4AU4qzzBUZqx5ElKioIG69LE1Nj0YQd+EQLUTQ9ejovnJcUnwXkKF1jVW42lK1dt18Febnadf2XToBQrhnJEM7ydJcuGIx+N8TCFkRmoIAewrn+NSpsxUb5aYR4RjZs5k6ASq2xzfC6xTojvWzNCMXbCrKlD8UaSFe/SAps/OyLEzk0aPHrBzHosJiK9/wKIJxX1+f5sybC7I1S5tefkttzQMgRzOUW+LRxZfM16y5mTi6ujm4durw3nJt2XQSF5KXHGSGB2Nl8fwlNGb4lOj14nxPAVNbJyf4zpkXXacfffVX+s6/79M9NyzX0oVFHNyPgMUNIKzieF84H9xnSJ0I5888j/jmyFVda63aulpUWpSti2YXgEAu1WNk6Na0+BAfcDL6OGyPTFYEDsghf7cuvWQebsIQyPAgDQ0LwVvjsG+qRwDK1h6czL98YIfq2sGt05TgMg0fp7Ms32kehzNYw4fx4czLs8fj+ee7cd6+LcROHsNjuMzMkhZ20L39M6OCvns88oWsOWHRIvzvd5pTk3HkF/LaXD7LXWzEWvPP2eKt+e8wUvlt8cRgaJkvp/Ntw85b8/tG1TAu8OlFabpoZb4uv6gU5G03a7Dbck4aJ69x7Rl8aXx8PMKvD8e2j7nYqd0HmnDCDzM+InDAgUVeUKp5RaNae/FCRbkHmTM0XeD47kOk9UYkWHsMS7xGaRby44APIOLEkGPrZSyNIJQ6ca530EAxZrDzYGYHWX/j4vO0bctRvfDsbvWyb/WNOkCdO/B1h8CvpvKcUfX6+BZGBEPQMVe0D9J/YU4eqPIclR/cp0v4PBEu8qeP7GENz1B2VipCaR3iZLZu/8BlZIqO6eCOfaqqbmHoJbLWQJAAy4yXT9lFebjN28ju3otL1KFbNm7Q/PkpOnZ0q6ICycovROAc9mkIpHkuaPQxI5geO27lV0dCn4hgH3ny2Td0/FgvIvAq7dx5CJdtvm6+eaPu/8UDzMtWzV+wSMdOnKShZRAxbUzXXTVXV1wxhX2nVTFk0A+GvAi+2QjcQbW1NuDETOJaDpFZHa/DNAM99Os3EHkztfqi+exHbcqBELBg7WKV7zuin93/HAJ8qipPNSISX6Vh8k2ff/ZVC4GbR0a4ySD1Ro+DZo/RVDDNhWDqDx/dS52mWM7bVpzB/TS+JKdHga/P0ROPbdNrNFyVlKbp9j+7Ehx2l2oqWiBu5NIcAy6dRo86nLpukOxpyYnWWHzjrT26/vorQc77+fObXCFENtbuSNayQb8fkd0QJxhD/BNFrry1tjNWL0S8PVee9oXMo/fyHCsKwcik7NvjRjxkz3Yx9keZc9E0JsWw3ps81wCY+jaavhwxMda4dILbdzDHzPeZnB/rAC1sXPLjoJhN7q+hNJhGMA/NPiaDOckbpaee+QGu5QQNNu1kLNAKFmCso1+adSNEt5hZ31zcy7nSMtS+v1Jf+qcfsefQuICcbCLCnW4cuejH6MPcY5hf5A8BfoeaR9Co19fdos/+zTX60BduIUu3kvs2+jlip6hsG670v/h3DQ+CM6e5zOUZsaIgggEazWh6COPwz3Y7h3HX4cgFa901qzPC6jjNTk4royKAeAuZhAatODDccYyReITuAfKR+4Z69b57aQz84m3sed3cQyJW43CPiiHmwxA/aMQwoIXxaKIrzP9Yp0LUz8RdYMTmcw7SKJevowyzv7nz81paEnrk5ovX3TX7PjsD972Meft37ArYFbArYFfAroBdAbsC1v9PbpfBroBdAbsCdgXsCtgVsCtgV+C9V6Bt11d/nZo0esexbTvIxtunCnLOesic7OaEbc6yYt1621JNz8d1Md6pfg5LYx0IKyZrzcLN4dxAwDXuUHMA5kaEHAiSd8sJWVp8qqJciWTYNeuX392tBlwzX/jxV5Q7FbxssE7+2iZF4oYcGenjYBbsKuKvNzZesUnRCMIDigeNG+mKU/mJeqXmJnDAy9F0jHlfj1747G904MgpRSeUqArB7xCHlV2IBXwKeTj8jEXMs/CyHDL/dz+CxpXGSaATxB/Sj5E3NMZh5wj2Yu84zqcVmXrfrZdqxcWzIUXyc76rxjhUHeXfIeMMMU4RXJ8gMDsbm3WY79/TOKgDe5pU30bGK88Z8kZy4E9GMIePDg4vg4gj46exyf9Tztuz63zuw3MOjREODAaypzuIUzNe14HiLshw6lT5cfImcdzlJWrd+iUIF2C5oTrm4bjq6eqxUNMJXrL6+N5tTd2qATV64mSdUmKTwKpOU3Njqzq7u5VTVKRecLxOnEIzM1NUVd+nTVsPkGlJfh5IzrgEDnpBunaAS+4Fp2gQnVmZqZozMw/H7B7NwoGUiZg4hDu6ta0fYaQR0YlvF5Mgf7BXOelOXXbJDH3g1g3qIKNyz65dauiLwU2GS/hwh+YvSdNf//VHte3VvXr0sc04CDNpYPCQXzykhsZOcMBeZeQV8NpNumpplu64bjE5g071oK42gU4dGx1WZHSkNX4j3JGW28yLGzAwSj4ywrOp6wjzzuOJw9U2pCee2MZ3StZHP3+ZFi7IQ/RvxznYC7o5RA61SzveQvDlvcdobBjE1eZCBDt5pIomiH7d+5GrdNn62biPK5QzZZp+8L0t2rK5S5/96NWgWQ/o5W27cN269YE7r9aKxXN0srwc8eUwmaOnNHXmErC2Tm3buVfzFpbokjmzNdTUrL37jyGQ9+mOj93O+E7W93/8oJI5fE9M8moQN+D00iwcWcPacOUqDfq6Ld0sGgH96NFuPfHMYbX0IXvhUDTO/slC7PnmcVi8nXB+c8hvkTInhNWwOBDOzT33a5wp3k7O2DWo3yDZi0ZEOtuN6jC50r/n8V5dtL91tvL6k+fRe0G7nu1gMw7TsEs+XCdDTjAP899n1858T/NP+GcmX9PLGDb/3cc8y0yN1/UbFunSiwuVDbK4D4d3LIK9QWz39nWzTg3R7ONEQEyzXLv7KppVXtGhGnCnR040gyQepBEhAnfpdfL4m3HUDWrOjHRNK0q32AN+crF9rWOMj0o1glCePW+W8mic8PN75ntksje5EW6HQTcbIS8tOwv8cSdu1i6QtLHq63Tq+NEmvbJtt9oHcHtnZEBEiKcZguYO0yCCEzEhIw7BNR2ihB+EcTvO/BFlpKart7VV1199CU52mhxw7c+aPUW7dmzW4cNtmjM7Wx+79xYlp7rVUNGk/fuq2KtAH5P5vGzlxeCZT+oErvzm1jaQwtlaOK+EazmilsYWajKmGQWxNDAsBqdO4wnOez/rjX84gEO2i1zcbPUP96invxf0cQku/1N6adMuffLjn9ZU3K4vv/IK8+yAunv8rP1SLWtfiH0xOy2J90pEeB5TfoZLc8iFTy+dxvfyqdbg2BmyA/19YKVjoABwDZ2x2ry5grzvQos0EOXu17wZ0yEctCMqRug35Pt647J0JQjl1tZGPfjwg3y2PG3cuJGmiyac/6LxIg6SQKNiWay9cdG4dE+wrucqE9yxuS/oJre2p2dY1RU+vfjiIQR2vz79V3drLKJTb23eyrYX0I23gW2GWPDDn78AgltkJueC6PYgzvMGfL8uRPkWhODSaSVqaW5DwGeLpLEHwy17rXFNIkAanD73HRZU+Cyk+LmmaTjfObxOXCg54vfN+fP93MIE8z+T3TuK0mrQ+GinVtNVFNnKMSYflnuXEGQIF/NlzGPmnRORlLUHoTfcyBL+nE4u5oQICv4eMoPBBXtY45toFuhn3dry4v2au2SKWsoeUUZhmhyMbcthau5JIDYEuJcbRej20NjT2dGjH/3jFu06WqGuYdRanLtOmiBMNIGJvgjxOYI0HxiXcEREpCL5c7eFwx7Vf/7wHl11++Uao7FvDLerOyEdBHiUPvbn/05GdBf3Ykm8TzcNbeyBNCgF+J1wXvjZNTfXZHIOdzgT19okDE7Zuq7cXVoIaYOfdimfn4074vhc0QjjvYyvdn3wzpW68yu3URyQLjiExxF8HV6+B41PTrJ5+RhWrIYRb7mBsgRdU/dxQ8Bwk5MbXaJacu2/9MG/17JluU998lfVN77X627/nl0BuwJ2BewK2BWwK2BX4P96BWzx9v/6CLC/v10BuwJ2BewK2BWwK/CeKmBMDfWv/e23cotTPjlc2+Da9NQOPbupXIPk03aMjah0bqE+dNtFmj4F3N0IDprBISWk5kPrC1gHcOOG83v6wN8cqbkMrg/x1srAxc2Q5E5WPY7bBx95SY2+LH3lJ/+spEIOqYPVihuPlMPP87sGNMyBPaZC8JrxigKj6hgPcJjYZFnE4rxp6mrr42zNR24n+iaHlLUgKw8/eUqtnYMaHktQVbtfdeBix8j9jEbg83V0/laceE+F+QN/iSNA62CRIDqkB3PmCEoaOzLHsDgXB3GrdCorPULTSxK1lDzR0pJcJUcixnFAO4Yo148rs53cRZPTWIMbub1/TL42P/hll/qCoBbJKh3HlWbcZu5xkIS4eIIm180caxqXIP/+n8Amn122c4q3JpoPh/EYbtKBfkT2GL+u2zBTl60qUV9bK063Fhx1Q+Qaz1dGBk7boF/jIyBZEZcGcdoGcdcmJYDm5dp7otPUiatrx95KcjCbEWyGlJufpcyCNF7fD07RofnkPlY3DeoITj9HZCIuuWQrv5VjXMup9fKrOyxHUTYi743XXaqyA2/gOfJp3ryFiLZVOni4Che5R1V13cotKECEGlMctZ9Rkqr5ZD8X5acioAe1o6xGu3f36q29tSrEVYYBCoEUoRbBt3e4D0dcSDNnTOO6IuaA+fTGJeGu6tN1y/P16Q+ux83aitMqFncc7mtcjj2+PgtNnpmZBXp0kCYExhBCSB/ibmJqmrZu24nQ49HGm2/Trx543IQN6q6PrVFeJgNguFODXSgggQTQ3G7V1LcoyM/bcLdXIxx5vXHUr433GtXimYW66qoV/N2oamtb9OLLZM5ua1Q2Ytb6q1Zpx54DuCSb9Xdf/Ki8uLyfefwRnajoVwv50qkZCYqKjdSSVUsRUUIq21HG5+vSiuXzyTZFxDLY2cRE1bd2Kw7n4urVq+UaAxfey2eIDuHcQzDLTiAXMZpMQy/uxDq9uKlKLSBrMVLx+SdG1O9zl/7h4u2ZLtrJ4m2ArM7w40wBl2aW/wHx9p2WpvMJu2eKt2bNPlO8DWfZhkXb33X8TnzX8N9b+FPWGyPKooxoyaJivf+GVbiv8bOCLI6LT9AojSrHD9VoGPereb92xEDjEJwxYwZud79eenUb+ONsdfeFtO9gHfMyVpesWaP5rImN9Yc1rThZK1YuxBHvV/nJJj3z4GalJMZq5oK5mjFvhrVHDDM/XHwubzKTjctUdbIah2wUOcsZNIbgXAShO4qg63GlK55M2/966JfKmzZTcak5+tH3Nis7N053fPBq1oEu3j+a9bZF/TRKuD2JqsNpGolI1cNeEuUxgtWYDu9r0bKlhbryqtXq7uwm87YdUXMlbnYaRRxJ2rXzhJ55+k3VsFZk5k8hR7sNVztCESK2N2KU+TMIVSJfnV2j2r2rVovmOHTHbZfrsjWLqFcvomc9wlEUrlyc/OClS2dPZR4NqKHVh7AUr+MIwxjSEag8NLlUU5shhOpomi7iETwD5O0O8ZldWof7fkq6lO4NKJWM2cSSdAtBjnfTyqQPIHwlJHoQ5difaK56Y/spffs7m6EgOPSpT12jBXNn6dkX3lI1++ziBav16189qZSkZMTbFty/S6mX33JBH9i7Rxnpibpk9SLNnDmFJpHdZgcCyzwXAbvPwrnX1TUoL3eKtm87pt07TpIzPqwOUNDv/7ObWYsO6fmnjuqma2Yrhczrwql54KlDOlZRS3NPAiSOGtalGBVNmaJ9+/aTo5zBmpGt4xUnabhJ0zGuUQ8NOUOjplGKti0jviFGmj+buTA5o/pc8+a/W7w1DV3WakLjm9M4WC1csUEps/7QfGU+s3FHB8nxjab5zGCWh5ljrjEoJwifZv6F5541F8m8Nb87xn1YpHHp0iDTzbjvR9H+7g++outvWKnu6k2Kj0UsNTnV+M2DppGC9d8P8cNNQ1FEgpf7kT595zs/0XMPdymE+zcOigNtEBZK2UmjhhO8ubnHcLgR0g0NgeYiB+t4ehKNAks8+txffoCc6kQNE1HgRiB1J4IVrxzRR+/9OnjxQRodIjZgAAAgAElEQVRzEhHXcdgTWhsMIkrTlBNeqyaLt2HX7e+i602D4MS6Zd1v4lQ239s05hnxNhn3txGXTUlS+Ez9xAoMQGL58KdX65Yv3APemXiEMUgwBN2aulM2K6bC5Fo7yOE1WcGWHZnXGzcWY8cATQ1+5nWxynd2gkv/bOim66f/9Is/ve3jDsd9fxrcwh94z2n/ul0BuwJ2BewK2BWwK2BX4H9zBWzx9n/z1bE/m10BuwJ2BewK2BWwK/C/sgKPPnqLa/70Bf9SqL7Pj44MuRr31+sXP3lLu08gFBVnq3RFLjhbDoG9fXLjUnRzqBwKxeMOSQahZzIA/Rx+cQCGQ2R4eBD3C7m3CKd+RF+Dy0yJitNArV+/+OUWnWgK6c77Pqvlly7jEK1OQy1H5Ojh4J0sshEcHMNBDsgjEjmYTrIOXoeH+nAlNqgRoSkR1096cgbvhYjHAVxXS69OHGnQ9rfIv01Os3C6x3E3tZKtOX3pYrCNRSrbv9/CZ0aAAzQujvfiVvtDLprB+41zoDiBVTUyLoeCRmTF9RIKkf0mDk05xIzEqRyDyhqkfokcbEZHcgDJAaLJZB0c5XNzkDrCc1xj8WQ0kpWLGDboCSkQaX7Hj6s5ynLdmHcaIfvPhNf9bxJvHZbTKPw47YTkb/zUZ3QsSkMgFcdDvbrr9vm6+ZoFCHxSW22XapsalcZBfUpKgkZ6GRtgI0f95FqGEHARPIMcRPcOjuvgcVx7wWh14iqta+ggWy8Ng864ihEzli/NU24qWORTbeRihlRBRuSR8hqlJschBmSB5PTgBnLqyLF6+fxGhBrRLTesVUZKNA67CjCgabjR0nHSVug4Wax+VwLn68bpjLMbUT6NLMGFs7JUkB8rbyTNDIrXzr0NqqwNaP+hUxrC4ZqXlYXDJ1Ktfb3gMLk25ECPGgww7ijO6NWG03ZZnlOfvfNSrhviTiKoStzXTvJF/aNDampuoRkhGnEzVTEIuycrq+QYHAZ3mqHXt+9m7kTq4nVrVHbkiEpmlGrJmiLmaos8o4Ma7cGd64vTj3/yOAJpqSpqm1WF6zeGLOkURPG8/HgVgoANdbci1CZrbmmRGnA11jR04+7u1a5dCLjZxeBO87V56xvkcOYpJc6r8sMHwS97cVNFkMGM89LfpRtxTPYPBvXYo68oD8fg3XfcoLJdO/Xa6wcUYHx6cWZGOztxR08l0zPA+6XJGOpyEW7nzy9mHrtxI/r0q/u3663dbUL905C7F8EBbDjrgREsJjtRJ0bU26LqmeItjQ3v2nk7IU6GMymNw8tQBELGBYY1ziBiLSc9g9kazxMcZVxbZuaFR/hkF+7bf2faOMIfdcLxap438fOw++xcIKm3v++Z+NfzC1IgWM+gDLz9eSaLIePjpp3E1HVCwA073czvGketEa7PbrowebfGmjZZFAvhHDQiTGbKuK6/armuvWIBpATGA8hkIQoOkqnZXk9jjgmLBfk+QHON04ljDwzwKfIpk3G/z583hzXaq+de3q0trx1TMvm0t96cjlg6zNxzqGBaMSJSnI4cb1frqZO48B3KLsxWBPSFPhzcTlDcA53tKpm9wXLitTY0EOc5gqNwRMm4/Xy4GcsONqnyOIQHsplnLslV/sy5euzp3aoHQ3z5VQu0Zm0Rwlc3TQ9pNEkM08DQqHT+nJqci+Dss5y4TcyL4VHwvH1pOG53akpBnFauXMF7MsfzkpVFE8KbB8v09JNv8f3ycdoOqrOnBzd8jFoGuthXf6anfv2Ytm59QRuumaMP3vtxMqNfVOORg9p4zUoV5XjV3lKl9Iws9Y8w5kZwxlccZ43z6eI1lzKPDuoXP99Fbm6C1TQ1QBNVemaGpoAp7iIHPj7FhdiXhAP+BM77+fL1tMg91K0P33qJLrt4pZoDtQogtsVExNIAw3VH7IuNx8k5Sm49zU/HacZ48OFtumzDAt1y5xL5OxrAw4/roYeflp8c+ZysKTpRXs16PaqFC2fpZO1Rmm7idBEY55Ehvw4eeAtc+1KE3AR1IeBlgWVOSUniernIx61VkDqNDEUzZWJA2Tt1EAf1lKlT5ANx293p09yZc7R336s8P6BPfuIv9I9f+oZWLltHc1a7nn12p953y8W810qIAC8zjnosVH6Xf4D4gJPqHDJ5rFEI44iX7I8jrLtROFjN5Ao7Vd+ecWfu6r9fvH0nZ/07HUGd+/dgY4D0nhAi3awFBnXswjZtKBRDVjyCIXYYERf0MFQTB2vPGGK0K2Iik9p83reR5TRQIPIaAdgJncHktXZ0+6ipUz/72X/o8iuXq7fpORztXXIyN4I0yo2NJxDJwB7EHHFHgRGOx23PGkY/nHoGx/T4I9X60Q8fxE2dTHYxTQcESRuh301erIV85n3Yhdm7GDfshV//py9q5Q1ERDgRmGlQGAtCYiEv3kW+c1VFnz5x79fU0TzGWElj7+a+BydxgLHAtz+neBu+HpZD+fTiaNauEGtvpOmFMzc3p++qHGatYxyP4GIep0khkUIk0dzkYmNNYu8ewk3bUVOvJcsz9cUffEJu7gWGuJcwmnmk2U+sDF0j8pt7M/O6p9/TjQve7AVQO4w7Wp4c7XutXA987Zdj99237rsZoawvONbex+5tP+wK2BWwK2BXwK6AXQG7AnYFLrQCtnh7oZWyn2dXwK6AXQG7AnYF7ArYFaACRnfoO/Hlv/W0D3z18LGT2rOlXPsOdKlhFOEjMYrM0Wx96AMXqSAvggw83Bhki0UhHvkHEGgRnkJjCLwc/hsnj8m+DZiDUgS5EA5Ez0iXUlxp6quR/usXL+tkr0/3fOo2LV1TbKEzR4b6Fc0hvMMcunFg2QV6r6W2k7y/DAurOg6idHR4WL3dXbgGcZTEJnCSOarEaPILea/ulmG9uHmfDpV1KzYlC1GuRw1dfvB9HNrGcohrcMkc4BlXWMBkwvIe53tciFPtvQ0YjmHPcuWZA0LrEJk6mTNBJ0KuB3HWYRyznCS6Och1mEBHI+zgcplAIJvPzoGnQf/xPLfJQSTHLsAL+MDSRoE7HOeQ0ohMRii1MLPhO2PrtU4/jOj0tlL09t8bXekC8JJn18AgHH/70sYAdI4iWcehiJx8WyunUmNxVi7hGJ+9J9hF5lxQa1cVa860OC2enq9MHNdjfr5jgINoDnn7Bnpw04DUZiw4+IwduJA9YEET4rMQZNp08FAjrrZ+DpSH1IHw6XYhKEbGKSORBgOE/pnTUrRgZqmefHir+siRDJGbW1nbauUzOxCwRnB4eaJ8uuGG1cpLy9XzT76kkoIkzZ2bTrOA1N4cUNUJRNtgDEjkLhXMLcbtdhJBNIC4MqL16xZoRjFHxjQUOKi7C9x3THySahv69MCjmxB/i8jqTdGB8sOMYUR7xqLBixv3IT4+Ux2QqH4VZkTqJpCzmWluxJtomhSCiokzjRJSXW27esmXnUIOrwenW4QrVrVH69XaA3r2WDUChpmX49p41cVauXwedMhuRNs2DrAH1N8e0B5cQ9u3dGqEQ/pemi1amYvRfBbj8tqwdgWOoyFFOfpB1BYgdnlwteWror5eDZ312rW3FSF3SMXTZ5PhWaNGMNUZyeRXk1GbzBxr7WqXNyUR8aib7GK/ssjJjAJd2w+SNRGXY4D52Af/tMdHZjWY2oQsHHIdfSriebOKclRcmqRCsoMjIweVhgPs4IF+/dfPt6myHke/N1YjZJZGIFxYuYSTDvLfHmqgLn/7CI9189yJTNffGbNmPp1nrHOWb827QVzPEeCqQ6xBTsSu5IRYmkoYg4gbfhDmAcSUIIMZbxziCqsf4sHEaxqBdQLPPuEeM4Il1xjH3JiVE2uyFVnvLGHGYENBePJ5PB4zHxAnuNjncqmfK/P2QjHMk+f7ub72mW7cM51wVjV+Z72YQCebh/V5mYum2HlJ0k0bF2r9ZVOsxoMAzTjNrOkmS9Y9Dkkh2uBWgwijRsg14pMDBG6nVccOsqtzkovk87n04NPbFMAFd9N10zW1IFnJ8aNkTmeD+PaSf5rCnuDTiRNHMMmxRtA0lJjIesLn6MAN2tMbZ110878+3LhxiP8pSWCOEWMPHmnE2VtjPIRasHCahS/fs/uQ0ukeuOWWdQigSaqvPsTz46EhZOEu7eA9xmkkiqUBAyQ0DRiDZJYbATs9dTY42FZVVFTRaEPjxKpFOHrHNDDUobK6Vr21ZR8OxKmqqu1APIpQcl6utr74KtnRC9SPSJnM/lZdfZJM6mJ94M9u09ZHHmUd6ta6dUtZ80FPmEXTIPBx+rc09uA2LVNqSp5OVLPW+R3KoumkBSG7B4H8rnuuJQ84Bdf9M4jhvTRTJCOq+TVv/lTVVVeovWlIi+cVaMGcWSqZMq6Fi0ugAQyDqO5VH9m4bkesFS0whCh96lQPTSzHtPqyeSqdVay3tu7V3jeGtb9sn67beBHY5kQ1gHI+egjcs9+tDVcs1M9++oguYw1ZtWKR3nrzNT72mKbPzQGXnM7e6+Nzp1h5o06IE2+CXq+oNOQC1givS3FJCGSswXsPHCYrebrmzVkE9rmBNaVBc+fP1NOPbFJqLFh54gH27z+o225do96OZp3kXiWdNSc/rwjB0su6RLNJS4/6QHE7aH4yDTADIH8jGUeGsjtmmhGsTg6z97I/0nhjjRNzAzRpPXinTGnLkXnORxi1fvbuZ3Evzvkbpo3L/GOtaac/h7kpMDn3xjk6sZFOfDar54MamSYL84gg43UEUoJBuBuctNmDncwr07A1TLNXn2la4DV+8tOva/36teDrn7Q++ThZ0hERE5m5Y4EY9jM3Y6BdmYUzEdXBNpOL7I6GCBI/jTKF9Mk7vwISv0bpOaly02wkRN1o8tuHzJoGTmIQJ7sR3L/x1Y/olg/eyP3hJvYlNz8y7nfWM9D+DvbhIwd7dc8937TWNRcNPBHcu4TYd4Lsg5aCevpxrszbsBt38jWauIl4+zHR0AOcgWtsAA0xlCkeF24078NNJOtOpKKCEaqsqNe175umj933IUVnOJjTfqgcsYqjeQwYOzXFaR8Rw+gAE21ekHFs7qfcNMuFTOiv9TOaKQ4f132fv19LSqP+H3vnASfXVZ79Z3ZnZndmd2d77ytt0656L5Zly7KNXLDBFphOCCSQhOQjfEkg9UsIIZAQAiEEMNjBpmPccC/qktXLarVF23vvfWZ2v/+5qzFrIRnJcfIjcMdRsLbM3Pvec869Pv/3eZ6/+8Q36v96/grZL7sCdgXsCtgVsCtgV8CugF2Bq6mADW+vpkr2z9gVsCtgV8CugF0BuwJ2BS5WoL/m7397oqfvmxVskv70RJPqqyc1A3jxpCcqpyRZ97xtkzaUJ6Jg6rJsis1GmQEOJudwiMxNLztlZvstgGrEANJILxARSDqJvW2aN1KD7S596TM/UNPwnD7wB3drxep41E3Y2yXFWTteYWyyGRXiNBCsraVV430BAE8s0AdFIirUAGBNs07ybhNQ+c1pYLpbSVjVRrOZ1tY8Rg7nGdVUj8JGfKoFlvWxwWgwTxgbb5blKYDsSpuDC79+OaAZsu77nxgsCy0DHdQSrjv/4unWslXkZXFP97SlijOgJxrfzDisaIdRc46hhGKb0fq5S9UqC+HMlbL83ui5LgRNZj/88g/j5singDkBFDcxnA8ZyoMDgLFxrduUrp23rdSWdUsAgWTntbWr8Vwjm9Eu+ciZTEjwoYodJ8dvUgNA6iFg5UDvEApkk2joxdp4QOerulS8tFDL1qTpLFCW/VqgEMAfS+plxdnatqGMDf9+PfbYKyiB+PzoRLX2DrBvHA7YLVJLW4+6e+p03aYyFeXkaJjMv/DZMaWnA0ndAaUnlOiJxw/pQmOvvFgIDwWGUbxmWJvBQXKaP/LBt5D1GUEGbRd21yZ32K/FhQWGE6DwbdDx0+2o+EYVCcSITUoAxLaS6zxubcizh21dyykAV0GWTzdvW6YIrFsXYRUbBWh1utjAJ7Nwcow5hbItJtZJVih2l2HYkFZ26WhFtcawQS4oK8ZeNlWbVi1CbdfOWJgi37Mdm8sZYGqpvvmN/Tq0d0hrb9+oxOwUna06Y9mnelAtddQDtMbGsZhNVDzsa0lRHoCNdYAN7IaOZqzJB+SLidOi8lLlLSpUV28Xqlk28E3eqVkr4mL1zMu7NQCATgUijXB9fNSZ/XvsZ7uUk5NPzuUAVuheFRUVqqm3USNkf+66Y6eyUDevWmEUlOMA0HH11Pfr2T0XdOBEP7mXbJ6zPsyifDIK5Cv/h97lAckbmrdY8JpmiQmAcxSK0GlyXANArh03bCHfOEoHDp9UFyrMADCJdhCLzYQzP3HhvAhr59Wx8+uJyYYFeqCup7OAyYEajEkSxJEgCBB2Ob3WXDYv4wwQypG9fD70Gzqb+SXkcs0aF99uoYr59cDVz78X4hTz/2uu6QQK8AkU66sWJ+tTn3ontuPY+wImpyadutDQCfDEHnvYzxgYVA75pzOoIlNTU6ws1x4s8bt6hlRZ2YwdfICv58uZkKQj588pneaC69YXa4wM5qWl2TQuZCseqDo1M6fK81Wqq6tXWmoac62Q+5KL+9GQulBtj46N6czZs9iRe5W/qMCUHXVpPA0ec+roJHMVBemF6lou3SwqzhLlZyZz7aY4ngS1ttShBMfWnvtLdEysLtTXkz3drrVrV5BXnW4BtBGyZ4OzbkAz9uL1HdbPr2P9Sk1jDcCmvK6bzHXysZPiC9TAPeq7P91ruUEsIbfXWKH39QaUyNzu6iRPNzinxYviUb1PAo8TAKTXEUE6zX1UQCeXOrtHAaVNykpfpPraNo2S47tk1Vreb0hTWCMPjaAgxLFh203bda6iCYXs42TIh5MPizvD1ICWlC0mu5aGiOPnWTcCevsN2dyDcxWb6FdeYTLKyhhguMkfpY0E5nYBW+rB0V6UyNdZ7gY//sHLOr6/E9gZ1L27blFBYZ6++a3v6+zpFuXnLdHm9SXat28PCmnGNnmot++8wYLfTe0VXOtkmrNwlgDouVnzW3A+OHu6Evv5YWXnubGT9hmHdy1aXEYDVq0qTpzThz/4IR04dkonuf6fJAv30Z88o6pjbcpauRH1cwv3ECyYacyKp8HHwPXBQWBkGGpVGipmWYv8JqeZY50Lp/FrJtJaW42OFVppPac4jZqcf6ZNLvxFaLrwfvn6zhxXWmfMHL6cptd8zTTnXO4VcuO4lu0rYwccZjV6mOclD+PONE8Ychlg/PcOjKmb7PZsmt+++KVPkiO+hga3g4oNDnL+UTQNjdIAgQ0w68/MFK4mDq+SFudrtGVK9//NA9a4e/cndykGIB4cbdKnP/WIfvR4NerVRNwSeCYBCkdi/T/FWjyOkr2zb1gf/a236a/+6U/UV/m8vPET8hJFMEcjlWnmCBL74IpJ1J5nL+iPPnE/jStzNOhEWMphq/ZcKxPxEHq9Xu0XromXOg6Erp+pxSzrMndVohUYj1xzNw9SJhYhKTqZRisiNdq6dfvbi/Xxf/g/ckYHiKXoVXwYNs/BEWINyEpm4s2xnjlMXWkstDqAWEBmuY5BniWdyPaNGvfBbxzT1//227plle/jn3mm/ytvfHW2f9OugF0BuwJ2BewK2BWwK/CbVYFrefr9zaqMfbZ2BewK2BWwK2BXwK6AXYFLKjBY8bX3BoKd39mP0vDMD4/r0CzheGyYG1hSWpSpbZuxX91ayuYvm3GDKKRQFUawGRtAKTtGHmB8AtbGgNcpFCBGRek0ObcApgg2a+N8cahop/XQoyiQFq3S5m3LNTZQIc9sr1LyFwNv2TBnU23e3hNbOv8kuXpNikFFk7UoT/7RQTXWNbGJ7kaV6mFTzo26Nkpt/Q0a7WhSmjuWTfVJ7X2lGjgQwyZhqg5hUTvGzzuAxwE2KC3rT7boDXAOZVdebhC82UDzzRhoP9cPGnHKQgA9balMjPLGZADmkgE4jH1wZ1efIeGvbowuVCj+KsBbDLExI2YDFGBlFKSJsQ5t31qm9761VDmAzy4ssHsBLz2dw9giA+rYKA1PnZtXwaVjtUhjQHd7j3rJ/+1CpTeIara1pY8s2hmybbMVCQzJXoQtL9aGRcWLyWatBnqc0Ntvu1mZgMQfPPxdIcxSUnoWitJ2IKpPxWS8joz2qa+HHFZslutr2snFnNbf/NVdKHYjUIkdVSO5stGoZscmAjQdxKISdupM7XkUawFUSOFat7IE5e12vfDkU9hXj5LxulxRjnEUYdgDo3KKx275sadP6+DxNvnSSgBIYzQpdFhqIGP9OM0YnWE+mR6Dgqx4rS3PUGFBnAoLmYth0wDbMbmNisnvAZCNAaFcWIF6VF1Fo0MvFsODqNVHBrR2yyqtWJWvxChjv8nmM9l9/ShiPdheNjX69dX/eBoQNaEt2NoiGgWC+IFhOdQaaOona/TIccA4hs/RYQCttTpy8BgKNo9i2Ywf7+8EuHOMES5t2bbFUrJ3tAJ5+gdQRaYrBnhb39Gq8vLl6u/r16H9h5irKFXjUWeND+n6DasB6oxbPjM1KUkV9SiFB3t0x23bqfOMSnMSlEo+og9o9+gPTug/f7JffYAXRSDlNHbjBqhaudFX+k+9Nw/ezgJVw1iTjHo/PDLCUlnKP47SOEbxXqAAlrStAMAuxqHTDWGznAMAREZBfxHaGohg1jXz9+AsNtxGtWX+8ApjbQpicWpUc26UpOZ1OcvWN2MNuRooshDevqYRY8Ga81qFr9VCwh9zTvyblbNpFIBO7QDk/e5HdrJed5KjSc7sXIKqgYGtrZ0oYBOxEn4B8DmNwv0WcmXJmAwnp5wM6LHxoBrqyY3tmWKuZ6tgWbGe2fu88nz5KqaJobZqvz78W3cBV2PVgxVvFPm4HawBdRca+Aw3trzJOA94NEwOdg9q2JLSQmxOUdVziPHJPholRgBQ8WQ7j6gF1bgvLp3GoGnFYfddkGveq1UtTXUqKswHLp4CMEVhie7lXof1/wRAiqxY07DUQ9NCenoqKnqv1YTR3dFN41AjmbTk5Ma69I5dO5TGHD54+IDOkY+9betd3BsT9eX/eEIHjrRpx81lWr16pVYtX6+nn3haL7/4MkA4QXfdcSuNJS+h3BVq/0xcLmKBjFg/d2EZD5xuxL65vGQ5a2CE9h2qwBK5UpkFRXrbW24nEmBQ//rlB5SXn4VydhSXcRqmuDc73D75UQtHkM87icPFHGPUicV5WsSEkpIdWr4qUxu5v2dmZNGowTqDQ4XPF23d1+ewu43H6vjQgVqdOtarpeX5KGWzmNdHtf/AGaUbiE1O+RQ2uqYR5ZabN/Lnen3ly/8m+rVYBwqxTY7UuvUrWOvaqWWkFuWX6aEHvi8frge3vX0XzgWHlJYN2NuzRwUFS1nTx3leaKVm2/Tt7zxixR986d8+rE5UzD9++ClFpRRjCV+FQ8Isls7bFR+fpOdf3E0Wbhe56djX84wQwPp+1sxFYx/MM4xzLoZ5SDMN64exJXYC3RzhZm6St8rPGpeLSxXt/1vg7YyxP+acjGLaqHXPkREfE5uoT/zfvyQ3+Bby0bmmw09pbrJVYUMeztln1WTOyf01MKYh5kJq6SoUutH6l9/7qp7/QSVzck4f+9sd2vGh27nfzOgbX35a//6NPax5SSxzNLQM0jTFPSElZZGOnqpEGX+dvvrAZ8m3PUYTUxuW+MnM+x6uEa4tJiCCZ7nw+Cz9618/qG9h9W0iNAxwNscdWh9NdMDl3RReuwJeCd6a6/fzdddcT8AwYD6S9ZfDoEEGxxYaY8I4n0QmWAdZ0nQdaecdW/S+P71X0ZkuBbBQnuT5IjoxiQWNyAkymrndcf8hA5djthYSGgTEmPdzXzUOMwrP1yMPPqOv/cVX9OF3LvnIfV88/c03c82238uugF0BuwJ2BewK2BWwK/DrWgEb3v66Xln7vOwK2BWwK2BXwK6AXYE3tQLnXv7G2xN9Iz/yDzSE7f7RPp14uk6HI7PkzWRjd3Wa3r61XCsWJ2o0bBh14JRigBnGls5sGhqVmMnbi46O0dT4mOV8N4s3oclFi2GzNAabyo7qVjb+XtLat+7SXR/5fYSXFXr6O9/Avs6rzbdssfLZJifHeY9I1CAAV36/t71D4QCtqKgICwYYVeJg7yh2mMMaH52SNwllDZuPyahMAt3Tev6Z4+oGog1NR6u1h435/mmFe+OE+ILNWRQmbLShU7Hq9hrbvUsq+d8Nb6/VkhkRFNl9P3+sDdklWh7XqNaMLavJmTSWidnYcRrA0N0DvDWWhRezfUPqlEsVtZee62szMK/O/e9KCr3XU96GAQQCgNtONoCT4l36+Edu0/XrsVftq9Ik0KXxwrBexLK7l9zikvISlWBzHBbRoXEUoXHYHwdRI3cCaydGZshWRUGF4nhoGBDaOYYSdArVjFS0PEFtJ9vUw5hITg/Xtm0btBKr3xP7DgNnOjSMFDYGBalpNohPitLGLas15R9CCTegjqYZnTlaDWBZgm23dPZUDarVFB081QxYmFJqVqRu2bkDhQ4Wyk31imWjfElJoaqqTqulrlXdrSPktiaiPI0mZzdZ5aXJKlvksxSnR0536kdPVgKJ0AqjpovwYHeNvaUTGGp0QQaA0ZugfOBUYU6MNq4q4BjIIQS8eN1O1VfWqeJ0owqB0imp0Xx2PGDGrdpzzAvG+dBUj5auLNCSJZmaHu/F4pKNanecmjuG9ZPHjrPR3q+Wvmm9/b63qLauRkdP1qGy9VrvPQfJTQFsdbZ3kvfrwK7cq+TEGEBPODC7EVVgKQ0UDurcyueMk3sbr5GxYSBvtEb6hzUyHBAcDCDkBYrFYytsNrdR9DKvSSPW1OiASlEcbly9RLPApJQ4lFlep4ZRBXrJGvZPj2hLWbmysKvuPdeqz99/UPtP1ykQFcv1j7Isi53BCQWwmf6fgLdh2IWGM4cmyJkOMl4+nOoAACAASURBVAcNCIgwslrWwLx0l5YuW6e6+h6dA9o5yP42uZVBrqWbDf4QRDBwwjSMGEBhQK15me+ZtdOAYZMZaRSXJmMxtC6F5uuV1qL/yuJ/tcrbhTm5oWaXX7RmNuDWqAYBGKgAg4w1gjS55tLNGxfrwx+6hVr00kThUXfXFHCtAzUqqtbUMu3bc1wH9p/Cir9MJWXYZycwdljXmwBwew7UoQTH6pyGguExIBFW6hFjKYBRsipXL1ZpaRIgZkw3v+U63m8SS1zyNlGrt7V1AU4TLetmk23e39ILvC21MmaHsBQOB657aJSAsANbO0wUKpA0BWvuE9xnPIDGEnJpu6xzSsIjfWJ8gmaHLu4dKP9R6wZQ/BuHAyMQNPekMbJn3dyvxslTLSktBxgPsn50c22HaNwot+Dp2aMnVV3To9b2cfLKPaxn67FsrlRFTS1jwo317y499sijWrOmVLfffpPaUftWtjXSo4A1OTCZtg4d3nMQRXCBRrCVv/udt2qWhokLNaxFqG27Bme1/9B5jitCZcydvXsPKZYml1tv2UpDSi7rU4cOH2/U0VdOsR7FaMeOTaqsOEuNorQyP501Z5DPXc/vm1xjP/cP7ttR3De5v5w9d0KZuZlk1Zbpjz/+NfJ2Z7DeTcNidob1dpj1LJymjwxr7d183RbqX8fXOrRyZREq6BiabWJZY+q0fkUxa0kcxzugE8fOYefcopUrNgG+fWpvbdbJM0ewRS6mGSVWL798FIeDJN15803q62Ju8bOFS3NVtiJfdeer1VyHHfYI1uujZIBjyduL44cVocCgi/B6dL6uWvk5i2jC6aMBoBcba681xya5V5g8XjNWTV6sA3gZYC2ZNXMasBiS8ofU76HnhCvPtV8F5a2xWHfT9GAU/bIcUNraOrVkeZy+ev+XlV1QrLnpHtaVUe6ttQDcbpoQovh7HErxIdZkYgqYC4kFZfLPJeqLf/YPevj+aiVExAI753THvfn6+D++gzkdi133rD72h1/UCbKis4D8LtZDJ5DcXMu87DQ98sx3UFzX4KJwTGmlGQoyjSax/o6Oi7KaHVzR6RobCuqd9/4JjXYu7r2s58bamWM3zylmvTFr4pXX9ctfiUufWUJrppXZzf3MQcONyRI2LgfGHSI2NsZSgJu831ganwKsOa04fGy/tUB/+uU/V3hsKxnJUTwL0DSG3XikAbY8p3LzAeAaOxEeKHnIxfTealsxsRdBVyLXIVsPffNB/dufPDj7sXctfe8Hv1bxvf/KOm3/rl0BuwJ2BewK2BWwK2BX4DehAja8/U24yvY52hWwK2BXwK6AXQG7Av+lCnQc/dJWNteecTlGvA0njunlJypVf8GhMxEzWr0pR2+7c6XWFcXKNT2sSWw/Z5EFRrM57gd6TbMB5mED1WzC9feTPcpGl4GvRu5i7BGj8F5sRUH77M/2KLFwne7+nfcrMnZO071NOv78EbJIF2nJ2mzUHxNs/PsVl4LawdoTndNgRycb/n2AoUjL3jCATbMr3IsK001+LcCK/NK+oSblJKZppHJQTz1+UNWN3RqPSCIfs4cswHB+BrUcNpKOcHSeZA06jL2usdMzWbBXUO79d8Lba3nv0PEZu92F8PZVv1grhm3eZtXsPJvz8vl87E+Se4uC0mEseznHhef5evD2zbBKXjgQrwxvDRohDxLKFxaJzfBv367tGyCkU+2a7GwHOM6pr5/MyiGyL0ewyibX1xfvUSaZdRk5WajBRrFGrmNzflxRHrISY5LIkQxqZHyEzWK3Dh85r4KiXG25aanSXAk6f/44tcBimCzL8KBTXS0ox1EMDWkS684mrI2xSy5ZZNn6+shc7O7oV/35dq1atRpQsUoHDjzJOE1GRSrsO1H7DpELmJum5LQk7T94Uj5UoqVLlqKuTcEWuB24B7A5UakVy5dTe7+6+rq1YVWu3rKjjPfo1dC4C3vvah0/DHDBdjE2NlaTwGij9pmYmp9TkbHhKG8TFB85rWVA2KLFacBdNrqBRQ2AQmOb7AU2RaGMT0WN5wzz6Yv//CiZuE7dde8WlS/LYl4GyYcGJI1NkR0bh0qvRd/87jGN+aMVkeDRh3/vHrV3durJJ57FChp1b34hVqvn1d09oOSMeNTwSWzwj6iHE//QB96KmmpGVaerdLICJSU21qUrUNL1dLD5PqZ1a5ah5ptQA+AkPjYB2BWuiopaxN9eJaRmYA87qdgo5rfPoRu3LtXSwmzslPtQ2nqUlhcjBwq6QUBzUmKCwifdGmga0fe/85z2Vg4oDMA+Q02DWF46Uc2552aADm8uvL1SXqyDcWVggjFZDVrrBeuGf0KrlpWQmxzPuhKll186oUYgobHQNDnTswYWmD1+ft5S2y5U3rLGmXzYaB8ZwMAvM1ddjEUnfrF+YIH5WQMyTGOGycQNKcn+Swv8Jb98tfB2obotZG26ECrPv60Bt8YjGokl18RFJvU04NKPA8OunaV6z7tvYD4MaqCjRz00PXhxYBhh/na1z2JlPs74RHUMSEvPiFZWbixODTNqaexRA5b3ikrWKLClub1ZyczLqT7uMahaS5cUqLuzSSuWpqJ0L8bOekZLyovkJ1PT6zEQDqhEPU3G7UTvtOUAYez4k7Fm7sdeOJJs2ykcIXpRJw7TcBDEeri+vk6pZNia9aWDrNw41OPhJhzVQB9XNKrTk4B7qax4keVy4ImMRu1JcwL/3tLaqoFR8nppzCgsKABgIc7GkvbGGzYDmOf00qMvY0vepZHJSNUCpvMZ+8vIn33x0EE1NvSSaY2SH1vynCxjCx+j2BiXrttxmw4fehHr82zsubnXTU6hfn9FxcuXoR6OVmZaNGpJoguYZ5VV/aq90K8+XAMisD43zT3Gtvgjv/MBVWIXfehEhc5WdpI/Pan01CQgcRn392oUmi7lpiYAZuNQK4djPxxEeYslLpme4dRvjvvHyGQn1yYHaDuir//7z9TVMa2MDBfX0as7bn+Lernnv7T7EKrgIRSzi7SI7Npk8rnz8uIAs3PKoOZDg8NYSbt1AVvr7i6sfFm3f/qTc3rbPes1QU5qGGBv6/YNOlNxlCaaJBw3urG/r1NxQY6mcCYYnXFqCXm3qVkezue0BrontZ71prC4XOdrG8kOr9IQNt3djI233X27+ns6VUQjjZlLNedrAJrk8qL4PXPmvPoGUGDzDOChqcvUaQ43gwBjNXyOLFwaLEIZ06+vuA1NqF8NeBuCnsaC2DRuTWBh/JlP3qR7P3w399RmK45goB2LfzeNAK4oVOgtwEwaEcgTCIsAXCen8byWqG9/7qf6ylefMlGu1CxD44MTumVDqj775fdJjAtFLNHXvvB9fe6fHmQ+uWnQSQfCmmaJKD32+P3KyJSGGp9RJk1+ARwWghM+uX3YMU8OK8KXpFlvrr7+j1/Xt7+1H5cCnChoWjLriQG7oUaRq2kXu9rnFCv3FrAabtZR1lwE1pZttlnG43DN8PK1SCwSvOZnWOfPVnfq+utz9dmHPihnTBprEWuDf8q6n2varG+A5UgkuJaUmzfh+dY6FtZAxwz27d5+3idZX/rb76vmhbrpbz39T7c5ku546c1cu+33sitgV8CugF0BuwJ2BewK/LpVwIa3v25X1D4fuwJ2BewK2BWwK2BX4E2twOCRzy13RYTvng2bifcmx+ul+3+oL39lr3qd2dp0d6buu32LCtMcZMg1Wxlx0S4yQsM82Br7LfBgrAaDZgOOTWw3m4cGlLJTxt4WNorkf46OTeuRR5/UkqVl2nH3DYpKi7dsCoUCY7RjSNOoHmLSfZqYHufd55SQkUYW2aRx/EVNOANIA8hNDiqFTW1vZiZgZ0a9LZ1AAp8SsHIOho8pfGhCF56qwnryMGAsqB5FYm87oH5y3AJsRM+iWHSEc3yAFQeb3fMZsdj4WRbNv/i6FsB6rRfjat/7NdbGZqPwYs6t+byF3zOlDL1C18P8PcxsRBsAxHmaTemrsU2+2k3RS8/5SpmcrwdvEXdhszmgm7cv0e9++GY5ALdjfZ0KDDg0Rh6msan1oqadBpa19XeQXTij8qg0LH7DrI36DnIxTVZlYNaDgicBaDtGfl0z+Yyz2Ga7LdBXXJ6NssahtHgUadgOzwBsjgJ2q2oHGReRWn59iXpbW8h47dCm9eRGoui+AFzpbRnVHXdu1fXby7Vv94sa6BvTLTtu1949B1TfjrIV6+KU7Aw2/md15uQ5JfkiNDhM/h+CvhLyNn1sZh995aSWoeJzuyMsZbGxGvXFBDlWlzV2w8KjtW//aWDIIACGTN6RKdSs/RoYnkTVxoYydsfJsW4yd31aUZaFbXkO9qQpZAP3q7rygnJQwgWxp21uqWaeTWvnrffo/332e2R4NugfPvsx5eT51NxYy8YzIIZGi7rTbWRtHlR9J9gc8BR0o/RFecanYXUcpUzsnFeXr1RzaxsZlBU4Qrqxh3WrH0vrGeDGTdtLtGPLJp3cd1IvH6giSzpMpcvWoh5EaTXSq7LyTIBmvsqLE5SRkqszx6qoTa3qmvvZ8I7FWjNeORlepadFAqLjlJtB5uAkIBNZfCyW2eGoWaenRlCKLdFjPzqg3btrgcQdmmZNiUZJaVRQQQNFwagmsxA9L8PwzbNNvhK8NYHJLGcWvPUzn0y+5NzMiPIyU7V9cy5riUsvvHhMPX2T1IxcX6MI5uhMfmMIxJr3Ds2/AJnDLtSfmdmprKljWO/2A7ZFrWOtjPDQfP1VgLeXAqzLr12mecTAWw//S/55YJIZO6RFRWl6z10rtXpFNsxjwLK7HRummYZrdu58JWX1WfmqbhS5MTTiWHnpWKimp2JsjyVp9+CMGgamdAI4Nz48pTDGShTzeHB4BjUsqn0yPnPSYlASDug9dy/V9ps2WtmzSWSnt2PZbdS1yamJgBvUcXS/jAM/R8kBNzVOSEpFPd+DPfCopmkOSYpNYo2MUDtK3QljWU7zRFdXu5yRYVpUuJgGiQSdJUs6gjUjFSWpgewzKLGN0tio3hubmrBeR8kPpFy5qkwTY/2KBc7fip2vnzWnqeKCTpzvUmPnDPN8RpmZGcBht87WngN0zykqgjm+bKWqzlVYEQQu8lmLyH3du+eQ7rhjtYqL86x80JqaCzp9pkvtNFd84L0btLggnnMa0ZHjDYylCDK0c3Tm1Cngr0+T4+MqRZnf1d7GWsrxokDsQJW8esUqGkAm1Y5CdvmKEpwDsF6PQkE82q28rEStKF9i2ckaJwAHzTIuzxS5pgl6hoau3S9XoExegeK3Vpu3bqKJZlDVF6qUk5/LuhavBuqQ4o4G7E5rzfpFjGlznWaUEJsMJAzXbs7HQMPs7CX6j288pESuQ04ec2jU2MST+U2Dzcq1K1FBm886q108L+RkZ+rZl0+yFtSpbHmqNqxbo8d/9JwK8qL1lp23YJPfBIyPoYmkjbq062237VB5djbKfEYa69sQyulIGldaWnt0mHWtsbmHOg5QHyfrGna9rNkeaHuYn+cC/h6aq/874K1pDsF15GJOdiRNdCbnOT4hUbnkxedlOnX7Wwq09s61CgwDU/3G9pvxRp1nsHbwEyURW0DTVES2fvy1x/QvX3wemM49KiWC6+WieS6okoRwff3r71bCpjQUrEu4N6Xqm//xbX3uiw+SOR9UYVGxvv/Q11VehotG9SM0H4QrguPwM8Zczhjmap+c2IxHpBWp4Uw3efB/wzMhbgPGXQWKGqr3q88elzSbXe756mqfUwwIDrB4m3/MK8izquUSY8Y2czwlJppYDo6BeIN4lOp+MnkvNHRp7fIYfeEHn5fLN6MpGrVMV1ckNtNYb3C8pinuIrx1mfflj6XoBYrz5On0RtPQUaAnvndA1Xt3jy3Ojdnxnr+n68J+2RWwK2BXwK6AXQG7AnYF7ApctgI2vLUHhl0BuwJ2BewK2BWwK2BX4AoVmNn/ueWD03376lsbfQ6yJteRmffoFx7Gbu+Qsm56q37vY3kqjsFO1TGItWy/pQ50TUWQJxejaeBYkMxby7LXKFlNXhyqhjmUHF7g1NxMOLmrw6h+zqp89VoVLVvE5mgtOZYoe+LzNNk4oQFgW1IiUDUpBwUWql5sWBPJ1htiQ96oESOxXZ0LoGbDWjYMYNKNvaJ/YtSyQRwFckUlcGzJCTr25HM6/PgZQLBbEVEJap4OU7MBYTOAgKhogEGATTw23WAMYcAiC9QYHnol+HOlDcSLariF5bzWh01rU/hyit9L3nshTDKWf5eqZ0PHcFlVLe/lBHoFsFI2G7tu7JSDKHTN+ZoNzdeAYbP9ePF4Lv3e1U4cc3yXvsx7WWjckC+TLWg+26r7/LkgNFM8Sszfft9WLV/CZu9oF9msYdr7syqAi08pGdgZz00BUJxc0yishVGZGlXRDPaQHixQsSmtqe/W4RONVo7xTTcsV3d/r1o7xhhnsVgn92KhCbwODOvOHWu0DgA6Baw5XdmqPcca5cLKO788QcmouiG/jB3Uvn0offv9aqjs0u0Aoc3X5+lpxtbIYIQS47D+7mxSF8qt1JxU7ImB/4A8P5BkWTGWoAlRqIEvYCHZbNlzLy5KtmBPT9eAdmwq1PqNq8m+fAEIm0f+YArjdxRwkKDK2i5sjM+h9hvDHhagTXNBRGQU9p5+LVmcqawkF0A0ExtTBxbJCSgaZ1RxphbgkqpcVIJ9A+06evS47rnrvXr0qQp1dFTpHe+8kXk1B4DqwCY1W11tQ/rJQ3tVzf8GIgGMzKcgULK/ewRVq7RyWalisdKsIUNyfHxKWcCYSADQ+bPnAD/TKluZrZXLM7UkO13nXzlLfnCXYlPzmFUxemnfMa6RXyuXJmvtusVaWRSBJW4um95BtTSPsBner+Zu8mC5jiVLM8n0jKY+fUpNjFUimbZj5Gt6gODjqBb7O1BCjsxpzysdeuUMaw4qe2+cC2tbbIdRAlqWmiiljNbJZMZecf7OS/ev6XUleDuH0tcoYA28nbVsQlFxBifJ6nRp3dJYQFQRNq/HsPcGvKIyNmBgXi2LWpcGFwPvjdLWDH1LCcbXPF4HOcx5Fgg246UTpbdRB5q5YdZSq9nilyhvL83m/MWTndewmc80r9dO0fn5urChY+G/z6trX6uBM9ag5pxeXYssNZv5KbOuGKgxD2+nAPAO7IxvuXWtPnzfNkAseZEzYzRmTGORXKV+1u1I5nIXWdbhNPrEAlASEtJQZI6r+nwLatV0LV9ezrxo1bGGDjX3jmkGVWs8YDwQOcgcN58Xh3oSEDzcj6p8VJ/62M1KRkleXXOe4wHQkuGZnpagDevXsAixhjAPn31mNwryQW3ZeoOycwo0wAK0++V9qL8HlZueCUyNRyXow4J9UlMoogcGuxWX6FMi95c57nERZKqPsH5UV5xGiZqp+LgU1L/drK+zNB0ENOwfQ+25CFUq60R7g7KB+wX52Vaus394UC29AVWjJh8cdZLn247aN4B98hIN8Z6vHD6BMjWGOkRoK9btrxzZo3wsm33YzZaXA3H3HdGRI826eccGVdUNc0zxrA8dWr0qWXkFmTRYBFVFLEFt6yzZsdWKJZPbD4TzML5iot0awqq8YHEOds69qHvzdYZ7cnycF5vndHWPdXPPjQUgO7QoJ5NM4TxAFdcR2D1NLT0xBnjFa+/uJvJoz1oZsY5ApNo6mK8DQ7rnHTfx+T0aGBhAbZuuSayh3Z4R7cSGedHidNwyyMGt4zoCw+ub2pWXu4J1aZLfmeSYCrGzjtaDX/uJikpTlIh1eyPNNNPYYN966+2cwyAZuU0aHvcAkVk3ALyRzKeO5kG9+51raSCb00PfeVTF1H050DyDzFyTVxoLhB0jlzopHZttYhzGJrkP4LgwjbW7Gzvgo0dadPiVKsBzq2aY38m4fTim5rgNkA1uhn0oomDBFLi8Sce1Km/NrPvFhrH5OWqcQMy8u5YnCjMn3cBCYgKAoSFVvBvwOtQeVGwk9uQJY9p1T6Fueef1isqOt8b2TDPwls9LJKvYkZiiZ7+3X1/9ynM8M0Vg802+sodnJcDkQKeUoDH9/V/epM0fXc59kkYMV5EFfk+cPqemlnGanu5ABY7it/9FaljD7yPbneYcgPiTQ7gRYMXvzspRa2WbPvPX/6ljZCa7TIY0t12r2Yy1xgBVK+fbrDsXc8Ln164r63Bf73uhtdBK4zaA2HrYsxYrys/6zfienRhWLOrhmIhIueYmrXXD5cYBwulT1+kabdqZoz/7tz/kGRM4jttFkOdGt2G2BvCbjjnuWaa5YY5msjkAugO3AZG3HZzjvbH4n5ry6S9+5zPqOFw/+rbt+Te9+1u1R6/phmT/sF0BuwJ2BewK2BWwK2BX4DekAtfy9PsbUhL7NO0K2BWwK2BXwK6AXQG7AlL38b9bFD8X+1LL3sO5P3n+cY2zee3xLlblmQYlkXP7zo/eoJVYH/YPYzELuIhgk8tkORpLUGMiGpgmdzIImAgj/89sjJGPNj07Ibe/T8lxBaqvGgVWncESuUTX7drOZuJ5tdU0KH8J+YNsGE6eq2Eje1TJ5cVyok4aZmPZycZsTEoydrhkDLKdloSCpvZUvRLSS9mILQEG1ckbPam4GJRY0zUarZnW5z97TBWD43ImO1WAejCKwz3bhrB3YlAcIXasxtrO7ATyf0YNZ6WKzj8iXkkxeqXxcani4/WUpVd8D0tFexnYedEi9XK/ZzaUjer5Wl/Wp1iblhbu+h9/maxek8UbhmrYbNAatbaxdpzCLnkCFVBZgUu/de8GoKBP491ADCyI95zo0hCb8nfduQ2gMEMTwDApxaiBALhTZM52dbcBfodVvHSp2mkOeOrp/VYTQXIyucjkp7Z0T6Coww6RTdrY6DAVZUVo2/qliqeAx1GDHjzXpiFvpK7feZPOHdlPDh4gbVGBGht5336gQu8E1p1+lKw3ahjF3xOP7QYmFQEd8wFMncCmcaCTydMcYfPZoRry/pYuXYHNcA7j/RUsQsn4I/s5MtLLZrATq9huJcdkKDMnEkAzoo0bi1G4ZaiRXNy4aC8byUHtA4jWNfixuo7TIErXGCxMo/jeLBCqrDRbESilNq5l3njYQOY9a2rqgAxepWF1HBPjRtU4oMGeOT3y2AnFpsRo6aY85ZVGovDzsEGdpHOnu/XF7xywIKgLSGuUUXmLs3X81CuKCk9DmUsmJCNkbKIPEDCORW0UcLFE9agTJ2dGsVV1qhgF8OZly3TiuRNqxso0jg35c1XNqJKnUNBOa/3KXN2webViUHMlZziUlCH1Anemp738zLj81D8aVWQytq2zQPmgk017FH8gT8WisI9wZqLoekFPvdCoadSY4cClMOBe5NiElfnp4BqzbQ7QdWuGaxaB6jg0iy7dyL+CGzrTwICTX/6fhwsbImYBKrNYas7y+WYRcbLxb8ZxJA0Em9ZnadUicpD3HNHxSsi7DxLORAsC8yIj53PAneRwGuhpQIUBsxBeLJNnlUZzgh+L7+7OcRSMI/JQixm+N8t8CQfeWoq0izMWlPuauWu+FwI1l65hPz92A5Hn7eFDa928ctZkTP48g9d8zTR4mPcxRgQBrPBDAHnhhxp44eS93KYJxMxrLIWnUYMaZbILQBqgQWSOpovJ0UmUm9N633tXa23JSn5wTGmM527mbUVlEw0Vedgbx+uBB/YpJ9dBLusqnBUmyIDt1BNPVevuG1N0683X6fDRE+QuA+si41SGRXVLZ5WOHm9WRGK6WgaM+s2lqcE+FQBYFxcstsBgd/8AY0vavKYI1e8teunpx+UlrzkZ5Xt/Vx252fkqBJgia1cfSvnnWDuOHrmAQtTLPIrU0uW5Ssv0qrtvRHFYuiaSjzpEE1AE8HICC/5jWBC3j/VoUX4Bea6prAetqAu5N7rj5YPsJDC+vWTcCpeH1IRoMquTNUvzwxR/P1fRpRPkzsYmkCMP4GruvKDaqinmRKwi4t2o8OtoSgrDKj1KuZmRmh4ma57c2FUr1+ihB36GHXmXbrvzBtWgmA2j1q1NVXrrzuu0EneBwCxZvhrXiZoAQPoECtsp3AciaQhIoakA23G6lhblJ1F71knUymdPV9BgRUb4gFH4Sh96/wf0yr4DzONx7di2GuvnZJpg6jXBmh2XmIotc7sef/oY88CjcdaQkT4/zSbdygbOrlhZor3P7dGKwlTtvGEDv3dOqRk+FdJ4Ek2ebVszDTNHG+D6fuyuy/XCSwcpfzzWz4k6ceY494cZ5RSh6BwHFePSUVpUQEbrqErLcjXZP6IhbK2jyEbNyS/W2fP1ZPseB9YuZ/2KojlsQF3N3dbzyPIVeSrCxtxNrafJUO3jGF3kkM4C1AYG+mi0CZODz0hOQvEd59TAmF9f/+5enWsgTsGbREMabQjMUaO+DQfWW81ozDMzxOcbFsyt9GrvwkaNbu64P5+3Zn7N51xPW+8TysM2a4R5Pgm5gFyd4jc0M+ebQkIKVkvxb93oOW6aXYyrgQuluXOWbOgtBbrnnlXKXZJOPusUDilY86fm64kHjuv7Dx+jMQmAGRynFh5NYeM+QwZ3GA4ojtFx3bZtm/7vP+YqIt2LCNXY16+hTWMVZxfL512Qf6xGM2TpRjroyJojhxink1Hug47cApxaUjVYP6p//X/36/ndVZol4sBh8r+5Zua+bdYnA55DjV2vdptwFqG1yzqjiyD3cvVZ6Aiw8BnNgrfWJZu3nzdNMabB0DS1uRgXs1h2u4HUsSiDXaxjboCsieiYHQuoqatfSzeU6W+//rvyJQNvp7GCH3Pi6ZLAvZeGHqB2gLEWHp2qYESOnGNn+Ro1x2J5NuBEgZtAE+KIPv2Jf5are67t/fet3LHmg49U/48/hNkfaFfAroBdAbsCdgXsCtgV+BWvwC//r/Nf8ROwD8+ugF0BuwJ2BewK2BWwK/BmV+DMc1+ISk8Mw6WV+gAAIABJREFUP9Bx6siKA08+zzZUlKqGZlXf0qclizJ0y+1LVE7WbSIbX4GL+bBmg9/Y8pmNthmUHiZ/Fj9iNsVQHhhA4DBaDj+bX3Fqa+1jM/qUsnPzdcs9twNQA+pprdU0qtmsokJyKx3qOVulyCivYpcvUbBnTK21F1AaxSme3MEhckFHAEReNtXGRrCJrW/Dnm+pCtZdZ20M+gc7dOJnx/Tw915kyzpSn/zLT2LxV699j7yg3tp+newHFBrATP4u+5fWhp3Z1bc2/kKqGor66wxvfxFo/c8/FpusXmOpbepu2RVaSkTyJrE8nWD4XL8uQ/fdsVKpqExHsEHe/fwh1XehPCQXs5TM2mgP6qA4k+2I6ntsEvvkWTU1N1k5divXbECNFaMTp87q+hu2Al/rdOgo6mtjkwjgS01MVALKNV+ik0xkcmUBwDXnG3ToZLeGUcu8/yPvV0PFcdWR0VpaXKBplGYDANm05DzyFWOtTdyxgUHVkS8bG5eqiOhkGgfiUMd26jSqo7TUTBRwGfrZ07uVkpZonV9He6dl0ZqKXavJjY2J8Viwuh/b5awsn9YAGMpK0pUQE65oMinHRqexz83W+QunUBH360KjH/VgL9DSRc7mLPmwEeR65rKpPILdaT4qWo9lGdxATiY7xljMxjM/yIT2JKuHLMqvPrgHu0syZXcuU8myaGVnxGp6QDq4t06P7KkGEjJvIerRvmhLVTiLtWhPRx82qmHkXAKDsS9fz4b16NA4dqvD6sQGNsob0LrVeUpO5FyoaxgU9pUzlRoaA0xGJmjlinU6e+qE2hrPKyslVlmxcVqL0jgljYkH+UiMTwZ2AlRmJhVNI0VyAjmxgNcZlHH4mDM/57BbrVPholU6eLBBD//wiBrItBzBqtIFQEvAoj2KGvonzLEDV+hkCJooUqsJY/51tWPdrFXXCm/5RD5pHoCal4EsozSdmLVw47pM3XbdKp08UqFHn63UbDSKMq4dZUXt6QBcm7zVeXVeCCrMoi5PwpbUh6K4j0aDCWpvwRau9zSLlYG3FmRYoDp74/B2Ho6YVwgWmbkYNF0Vl6mdUQgbBWDotRCUzACc4O3WH2OVH4mjgVlbJ1GqzgF8zeofDDI+aWhITXZo86ZMRdJ4UVaapZ23rKbh4Dz5mKNc9xT95KcHtP+VHr3jvk16+z3bUFc2YE9+GIAXpq0b82i+IHM5JQcVuFtPP7tfN910A7bZozpX3WTZnVeQUz04MKpElJQFQEBjidzcSvYmrg2zwMCYSGypmfMeZwBrVxcq9w5t27JMq9YWa3FJjiJiPahGB4GnTczZQZoXIqzxmZ4ZzbWJBmSRvYzzg4cmgqqzQFVvig4dO2fVMDszmWztSSWlxqIkz9fjj73Me/i1cVWOsrNSKQ6KVWOrnZtKjna+BeaHaHQ6e7KZXN1+yy79tjtuA6q26zFs/pegMl65cTkK+nFsxmniqD5GM0iGBlqZHlj65pNDfeZUE2vIsPIXkVNqrFu5fKMcf0421uPTg1q5skCrVhRrDMvqU6fqqHE0Nt4BPQGcnkbhO8P1HgZIxZIb/gd/8CEshJv071992gKWH3zXGm1YvVHPPvmMas5c0A1bi/TRj72Le3y/erBSTiTX9Nnnjuh7Pz4KlM0HvLnUQmyBIf0+LKPHRoZVSi7vnbfcqP0vPo3Fe4Su27aBRoRxLJ2ndOhgDU4BnVqxYpnKgLcnTlUCcZfr8SeesKyU/+4zf63v/fCHGgC8D/b2WM4EZSXZwPIeRdEAE0YmdkNjB5nSPZxHBA0yJ7lGKEAn+rFqL1JxURaNFUOooX1AXp5Fpv3MKfGZ1Th5oHSH3oVhjWtiGCYHR5WTk44VdrYSUjL102eP6rHnzqK+xd3DrAwLuj4sJahR0L8Kb1/rfvH6z2SvB2/J3OVzQs8eplEiBB/NZ17rM8mVjgNUPU8uzfHTVBc5N6GyfK9uvWmttt+zVa6seBxLXtDXvr6buUMjRsDDeOC4XaiuDVrlPuYyABtlezq2+n/56XKtePsW3pLGm9kU3jsJO3QALHbMLrNmMVYDs5NEXWCbTvNVdBoBuDzPNR6v1X/e/4T27IZbuuJQRJtrgW2yWVeNU0sIql4Gzr558Pa19wmr3hwHBywXz4MenhOjPYBZ87zIOSXSfDVFNIKx2L5pZ5E+8Q8flTeD505U3eHBaMtthrhoYhhYz4DAXl8Of2m2wK2RFM+yMAa4T0bEpmuYrO/Pf+oLGmwfOB8THb7h80/0jb7Zz/P2+9kVsCtgV8CugF0BuwJ2Bf43V+B/fpfqf3O17GO3K2BXwK6AXQG7AnYFfiMq0HDgX/enecK3vPzTb+rE0SoNB7N0tGUYNUyU3vOOdbp+Kxazc0MKG5tDJeO1IERI3WFlxbIT6g4jF40N/QCbpSaj1lIwsCne0hzUnoP7FJeRpDve8VYs+NwabGlEsUb0ZRwWdWQGzmF/O97QymZXmCIXYd14vo+N9AtYkGaT15Ywr4wAYDjJ3XRmxLNBSJ5gd6uC5JnKn6BX9l/Qw0+e1fo7b9If/fl7gbwO7fnXL2nfz06pvXVKlVNsxrLrOs2GrfkMaxOWjToDE+cWbNBe60bp/ybl7dUCrf/OAX85eGtg5iTKqGDYjN5xxxrdsX2xvCD4McBpR8uAescjlJKTD2g9qcqKCq1eWaYoLBgHBsdU3zupC7XNKFqCckeiEAIapZPTWLasDIDSi21xgzHItlRbI1hvT47xcz6yY6Pc2lBSrH6gzOhEmFrJ0iwCILQ2NQJLK7XztuvUgV2ngTk3XL8VRU2bsgGyy8mvdbARvWffCf306RrFp6EQJqB0HIVYFCpLY8c6TTbvjFEuotiKIvQ2gfFbVES+X0OD2traALgx6gN0BmfGVYClaiK5t0UFiSjmUDJhxerC4tI/18fP96ieuXMYdWFzO5CHuZWVnqjM9Chtv74ca0qnMtIj2Tie0+H9bITPRZCvuQTlZiONFCYgOkb3P34KENqi3/n9nVq9OlU4+2r/C2f00P0nNIbyLBPFrwc1obEmncJ++q133Q6IOav+Hj/KxAkgdbg+/Nu7dPLYeb34zHEsU92oAD3YNmdxLarVTzZl6eoVGkZR29zcQYMF2bxkXUYAciaG+4B4KLrGAygqY7kGKdhDe7Rs2WLeF5UTCjAf6v148j0dUJVZlE4R5P/OsW7U9qHIxLIyykMucXiSnt17Tt974kUyjGkrccQCFVCQYUeJyNEgQsuyMmiBxvn/1Lvasf5G4K0f0Gw+00DbEAAdxno0GrvfG7cu1q5brwOOH9UPUD1PArbMsbhQ+LojnChKye6+aAMaAkNOB4rOFDd/olAVTqNKnkGNBy5x4zYK2H2z4a2l9uVljj8EiUxOplG9mYYc83XTeGCOe9oo7air+Zr5vYXroxliDs4rDLti8w8EHgtvwCCZpnO8jwvVqANl5kj/KMBrCtVovN62Y6M2bChFOd6PUr1blajejxzvVmsb6ZBTgPxUFxa7WPM6g7TgOLA2X4VNqVOHDx3RsuUb+EqMHnjwKeqCIrM0g/mGJavJ9WT9aGvHuhv7VSagIqN9GiFE28O9JhIIM4Zd6xSqt63Xr9ORQ53MPWBqXizHP6BPfuqDqOBj1Mz9Zxy74fa2XvKYM1VSXKTuXix6h3tQQXuYU0A1lNBf/8YPUekyv1HrhnHfS6JhxOSG7nrXLTQS9AJvn9bMRBLw0Kss8tyTyLqdmRrERcKvZWvKrLHa28/6BrJpaerXgX3nUMSSgb20hNzsbPXSiPTS3lPKzU3T+jXblEHjx6FDT2uo2wFUo3EEpeLgQAC19Li27SilYSMRIGyye8PU29OnO3ZuZ46iEAYGd3S/QtNEHqrKONU1DuiVE9WMXTLf8UZvR6VaV9tOfrRXn/r0n+j551+wlIEBP04BWKlPkcXbVFWDEjdJ777vZiXQueVwDiqDtfjChSF994cHgVkjFjj2YhltAJXJ4I2h5gMoleO94Xrvu6/X228skA+w3dzRgLI+XidPtuvb33oam+Y4MlcDKPpp1uLK7t1zFAvrVawV2Tpzuk4feN/79fB/3s/6Xqe/+Yv3W9mpDe21ysjNU3VtB44LrC204Hz/hz9TLw61hT6Htt24Qm+5bSV5pSaLGkA9QB459tznzzVrjKzbtIxsnSQDuPbCgErKEnE6iLPqF5/gxrK5SG2oc7/93RdVS63ozuG5xqjP58d+6F7/3wVvQ89Tlrr34twMKeDf6D15YfyBE9V9wDyfzWKrjPo7hqp7WZ/TyY3e9fY1SsNi+gdPPMd8JPc5iEsEWa0xUfw85z4O7A/yu5HmoW1qQv6REa3Idem9H71Fm25fbVZcrj/38GA/VxJfBNbmMcann/UhPiFD4b5MVL/krHPf/IfP36+Kaj5jNtLKg/XwPDlDM0MYz3iXcyBZqKK9FN7O29H/ovr5lytv5ysaqq+lgjbrGM084caq2jxv4q7g4dnEyfc8nFs8ufWjzI8mlOO3vLVMf/7VD9OEOKq5SeA7NXXQWGCaWIIok2fIS46IxpEgLJL6sf7jbsH/p9EQK3kaQEa7hvSBnX+vOX/vsUcrp9a90etr/55dAbsCdgXsCtgVsCtgV+DXsQI2vP11vKr2OdkVsCtgV8CugF0BuwJvuAK9Z/7phZi5iJs6LjQAaV7GyrJfB8+PyJ2eTH7dRm1a7sVm0kHWJRuibOKNkRlnXlHY1prMSWtT34EWDDI3Z8AAG/jRbHq5TY4YG4Q/+sFxhZPPuf2OzSjzAFoe7G7JFzQqi3g2DNktQ9HYr/CRMcVmpqlnsldVR9vlRMqQm5vLZrKxsnOyCZ0uZ3wckGca9cekOiur9eLzB/Wz3S1avW2V7vzIR8nJy2WjrEWTdef1rT/7hto7Heqc9Ohs54TCjV0y6sbARftRSzHGeRigeK0PiKENwzcD3lrmq9d4AG/ENvlqgdYbHkhX8YvmXI39tXktzNQ0x+aJntE9d6zTNtS3/tEO4I1HszMROovydJICBYPT2H82K4t8SV90olqBhU3jfnW2DpPdCPABQg6P9Sk9J04jo+ZrKDsZa0uXF5M1mawjJ45iSxuukkUeLcUbNC8hVp1N2K4CTGtQrvaOOLAZbQYkj+jd73oLKrY0nTp+nGaEIIqZAOrYCCVjrxzE0tdkNPYBm5rI6ewATsXGGZVXHJbJF1CmJVs2tFlYpkbz82MoxsfJwU1JwbIUK/BU7FV7gL1tjU3ME6dS4yO1FnvW1BSXSlAXzwUn2DgWFqAzOnaqU+OOcHKco1V9qkddHU1KS4pGiZaqLZvzUf0Z1fK4Th1t4dwc2orCbYDGhtHRKbU0DOmJg/Wce5a2XV+m4mIfPzOjvc9f0N6XLqgJ4FpUXKh3vec+ffOBbwMXPUpKTkEcFdCGtTfoa//6EGrADt37jutRCdbypx371Cht20TWIVCvuqZLJ8m6DQDKclH8OrDPbQGYj1GvRPKDnWxk+wBc01yj/v4WLSlO0JZNizmW5QpHDXmmqh7404/VLedLrm9SPCpCcqhTM5OUVkB+L3m604CCjMLFKOzCVXGhRf/y79/lXIfkiYwGMBprZzbbgWGzs8Bf1E+hzf+rH+vztsm/LC/xNTnSlm3yvArPvAxoMdfXNJnccetSXb+qWM8/s0c/ewEbd1RcUdgph7NuOo2K6yI4Nb9nQISl5iN7Mx4b4fjESA0PBgAEfN1YtaJcm0INdim8NcdirFsXvi49/oXrUsgaOYw6mRVvYdPNz8/LaR2b+WOU8Autls3vhNY7AztCrxmUwbMAD+O2EMZ5BFCqzgYmyJaNRX1dyDhy05RQxH0gmkzXGnJGW1WKvfAyGiliIqexGO4i77JO9diDe6LTFJ2TqNGxQQBiD7alHvmg17PcJ6aR8NWgrB0dBsoyx1PSUwF3neoDyLY3BZRXSK6psc9mzsFbUFoGNcq9Koq82nAsyMFP8tJEYeaJORc/jTyJceju/YPM/VH92Z/dp+JC7HwbGzXcR74t1qmxsYlKJYfaj6XtMKpfk305PTmrWpS+pyvqNUWuaMAZqVE+c2ogXE0NKEmXpqNUpwHi9u3a8+JxHThWo/t23Umzx7gGepoUg1Xz9lu2apy838GhGQ0PTamWfOvOjiGrAaWwsBgYW8w5+rXn5b1qqh1hfKczL8l9JR7AQ8NJ4aJ83XbbPTp25Jx273led969XkNA8LoLHRYMG0a5v6ysWMcOHtcH37Mdxeti1VTWYm1smFGcWlmvasmbdTujUMSuIKf0jC7Ut6AwRtlLA0IU6unm4S71dg9qMTnA/nHg7MyA1q0rZN2JQNmaSL0LVEkG+BNPVam+sU+DY0M0bRCVMMN8x+r7ThpfaqqOadd9N2r9to2q3/eyLjRf0G4s8H2sC4EwHzEIfmWk5VqgrLevWydOXACWZ6PELdaZM6c0MRkFjEZZPz2CRX0u+d3bsA4f1fAUlshcy/DwVB070aSDByq1Zv1W1I4OVb70Eufh1k03L6HpK0aDfUOcJ2NqYFYtbV18L91yemjpaAMEJysuPgE3gU6OgfTqsDFloJL2RqXp2T1naDar0fBsFHm6dLuYUXPRlvzNVN6+Ov95b9PAZOadmWemMc7Ms1dh8YLM16u4xV72R8xy4WaO+gGw04zdWeNiwPOXl4aESOZ8YtyYYhIiNUATXd8gLiU0XZhmGHcY1tU0ufmBsW437RSGk3IfNo15YYzfkkURunvnSq1dX6j4FVlkz/db94ZZQC2dE6hOsUQORGi0M6i9jz2nF588o/NNPRoJeOXAuWIUSbTbFaQZy8lcm1cgX+61UIm88PumXpc+gy18trjce/k5r4UODa/WGfuG+SYU7JSNQNlqVsGmn/NORd3ujJzDBj2De/+IOttadPddhfrDf/8Ez24o61GIh7uwWibbdo7rh6WMeUBWAPt3B/V2MoexjWA8zxA7QKNPYpqaK8L06d/7pO7dVX7wbR/fv+WNXlv79+wK2BWwK2BXwK6AXQG7Ar9uFbjGrbFft9O3z8eugF0BuwJ2BewK2BWwKzBfATatHPX7P/NAknfyvRqaDGsAxvzw0Zd0ik3jKCDq9bcv09tuW64of7dlGSdUTQYaTKFyMq+QOsva/EJd4Ce31KiKvCihPPzs+OiMvvPgj1HejutmNnS33rgSxVEr30MhiVJpAtvTonXL5GGTfLiuVrPYJHqxlQX/YMXqYyM41sqTnBgZ5fMneV+P4rDEnCW79txhLCcbRlW+YaOiUGDFZ3NsbpO1OI46uF9Hv/W4XnqmXv2BeJ1q60SZFSkTbzmHcmTWwFvOw4K3xknwNwTe/iqM+0tBtdmUtTaxuSbJSQ694+5NWl1G9mJnPYAnTt0do3r2pQoNMJY2kZ9qHGeLFheSWTisJ598Tp0AS5cjGkUtmarJqZokhy44N4LqL1KdPcNysQG7blUpn+FXHHCtDrvNuIh+feC+d2mIfMpuNmFLSsv04osn9OKBagWxR8wn3zEhzqNFBVmaGJ3A8rsVVVIu1sGDar2AsiwKxRAwJwZFUTP5l/0ApkhgUxSK2uraGmxQw6zPmkM9OcO4NerxEZRKg4ODVnxfTm6OugALBpR5yMqd80+iIswEHJC1m5uo8sXJ5POGkVkb1D99+Qmll+Tpvb/3Pn2XMV1dVaXSAnMszXrnrq1avBirWiBHA0qyiYmgFgNABkY62IDGGnYoDOjt0RrUuEMDjWwik18YEaeHv3NcFTRnBI2XL/M1PTOVujRhoRpPXceVgWIwzpeq1vpuFFoDAJUcjQxh54tScDlqteyUeI1T/2ly/E5Wd+h8+4icbOh72Nz2k3wYHZ+Eypn1gokVjcrIA/R2AKQX5UVry/pFWlqcq9qz5/Wz519RM0q3ACqlYYClF6VeQqxT6Vgtx6HYX1a+iKxsF9Ab+2ZAekxiHI0ljfrS115WVU0PyxEKfKOWYk7Pkas7L7y9NuUtq0BoLXzd6fEa+1STd2taEC5mUhvoYhS15rOXlvq0Zdki1Z5vxI67T6N8zcBbPEep/zwENX9CENca+6hr4xLMn0gN9s8AKQ1ENcpVk9zpAoT83Db5VaWssX1/nVfI4tX8yM/VtQbcvrr2vwZYG9vk0Dm+FqDMt1uE1MKvgc+WiwFrOev+FJA9JsIP8IvXerKY1wL74lGU+zzRAPwkebDTrW88w3weUDxK1LSEGBoZ+tRYP6hDR+p1ilDyHW9dgRX+Is5/GFV5OordcTVWN6hzfFYV5xrVwVqQmByr8hVF2rx1o3bv3qf+7j6AHHntwEZjT27yqrO4dw3QHNFFPvNaVPpTkyMo8GuBpz7cF5wqzMtjLo7q/Nla1O6p+r2P7CQ/OlOTzBuTjToD/DX51E7m5jTn1t+PXTAA0Bz7xEgQeExDEXSnaxRoSSNHde2o9gFrDeb7wHtXAhpv1YlDZ3WmpkPl5aWoULFibq0BpK7SkvJ8Gp7I58VataGpm1xeLJrJYf3Od18ADKXoU5+8S2vWFairoV6tjRx3RT/ZvzVY+sbr5p1bWCPc+sbXv6+qcz3cf2f10T94G/O0DWXyWQ0B2bKA434iDAZaO/TpP/4Itu/t5AIfpTYBlM+rlYb19OOoK7u4Jy4tKVUJ+fIpmZn65J98QVm56br5llv1/IlDOkOEwcY1pTQd0BRDjmd5aT4uAsabvEtbb7qe/NxwffovHlJq+iJFxTv100eOqbwoQ3ft3Kzrt5TjLgAAi5xVdfV55kI750gjDu04p89WA9Hheiguq86Td0pTxs63bMZyPhEXgXQ99fhTPDfQAIAK1uSJR7MmbFpfzno8q56eOqzFowDFM1zjVWSbH8Uy+RzW15uUiVo3gSawBsZYbn6Uli/Lxz1gQOcr6wHFoyjCZ7Vx8wbLnr/Pyt120CSAqpx/CvLSsckd5noD5xKz1IDjyNMv4vLQRfYq13mhIvbNhLehhgszV40tunmeMi8DmEMK05Bt8pWg5tXe0y14yzPaLI1AJh/cGMybXo4IHoDC+bqDNc2NHf4kily3O8my1Z6epSY04Ig1NgC8pU3Fyvp2hJkMbq5vACtkjSqN+9YKcnM3b1uhzBUAcKzLI9wm63pcPe0DqqpoxhmlQg3VA/y0B4BMYr0rWtPcoyZpqJjj3hHhog3ndXbprgRvF16bXwZ+rWde07xhGlgWFC60jpvmQ1Zn6ztmnXQaK2TWagOVMwDMLp5NTbNiVKRPM6PczzuH9Pt/vEN3/J93AqiJGiCuwBMVw/kYCG2er53YQQOxua4mUsQJ3MUGgPv1OHbwNErErlDFwdN67PsPz91z580/XnLbje9yOHbN2yLYL7sCdgXsCtgVsCtgV8CuwG9wBWx4+xt88e1TtytgV8CugF0BuwJ2BeYr8KMf3Ru+OaPwE7NB/+cmehrCslEiPfnkUX3rR+c1ihLxXb97h25/a4FisMELM5Fcxp7UhyID9ZGV98huoFGHOAEnZoNrjgzLMDb2cN9kQ9+FcmYOIHaEzXQgrDcWdcu0FqOmiwPkRKKG9GPx2oZKL7+8RD4Udv3kjA43NCk9O1UBFEoxZHa6AWn+oRHNolYwu2Fz0xjgsnnWiFIoOjVXCfnF8uVkahqQ1VF3UvEot2LZPGt69GU9/I2D6g1kaASo1tB9gU1CQA/k2WRjWraEnAJ73xa8NXGP1/qA+L9ReXtNY38hG7rW4rzOB10J3hq7wfwcn96za5ty04Fjk/1Yq3rZ+G3R08+fR4UYZ8HNUfIiNwBxR9kYPn26AnvvaBSf4RoaAqCyOZqdg4KP/NjGljZATaS2rS9T7ZkzqLDGyOSM1RAEcgn5iUEIggs1TXlZnvr6BwFLQwAJl0pXlSgxwat9+14AsMwqJ6uARoMJnTzbBUjwWopIo6adhRR6+PvQ8CigaBwAiXqLjf6YWB9Qk+xXFFsu5kVvTw/K1wLybbNQl51AMYbKEpvwgf5hYCUNB2zsdnVj9xoP4GNQpuJr/P67tqA8BIhNzOq5F2t06HyHEgxIHkQ9lpql/MxcVVcc1W9/6DaUtyYLdZJsSDbeUQFGcu4zs0AlMjiDAeyjF2OLjEqqf7CdxgiXmrAd/sd/3qPWViBpViS1XAc4O66JKYAVc6Wjox+45sPSlWYJ1ELTM6PYm4aRr7sCgIcFrQDjXN9ZY6fL+zZ2Apgah5WelGgiL9U9Qt5hlM/K9w1MYRTJRr3DM6ncrCS97507AM9xqjp+Qqf216D0w6J2GLvMmHS5YlN0rrICi1mnslAZj6NWLsAi+s6b1ymKhowZIHJCYpQWL12mAyeH9JVv/lCVTcCFiHjLZtqB5XI48MrAGPO6euXt68Db0Bww64NZf3hf8+6gVctRwIAV83Uv48C4EQSBIIX5bm1eVkBu8BDKy27gLcgK5ZZRJTr49xCECNl9mr/PUCcinRWbEIHNawB4xTqF/bfLAzgAABhgauXkmqYTk81o8jGvBt5e/BkHVMT6HeDxleCtATOhSN0QoLUqaSxEDby1PteALNb6i/PbwGi/Ud7yPbdrTitRnq4tz1BBbhLAnXU+vI/mCeD8FNACpWc45zNqctGZVwncEzqxAm9tHVRVXRfjrlcrVuWqtKQQi+N+LNGHyVMt0LHjlTqJOjXM4bPgbRA7UwdNOgnJSRrCNv3eu7br8MGzOnemDmDkRcHrZpzQAMR6MESzRGFOCseTCSgF/g6OKNKXoCiOewQIOwHgTYuN1pIcN3btq5RJvm0kgMaJCjIsEgvrrh4Aaoe1Powz7+OiEnXiyBl5sUl2+7D7zkhgDDbSIGGypMlcpQkjnrF/+ug5xIleLV9RovM1Rtl6gTzufG2/YaVSErFWxao2SA7onDOGphSn9h9v0I8efYX7kFdL0rzasjabpqmt5PyO68SxC+pD/bqIdSoAXBod71VnZ5/GR9xA7kmA5FL1tU3qp4+jOi0RZptLAAAgAElEQVTNU/GKMp1FuZrOvTOTtejlPa9gpV4C0B0mrzdM99y9S+dOV+mVI8eVkZehZGydK2orUUCau7qH+6FPLUbV3DOoDetyVF6Sq8wkbMp5AOijHv7ggG66c7MiIpP14Y98kcaMeK3asJjz8tF4kgYM5H49NcQaEkc8go8GmkF9h9z5zFQyrxML9NwzL+E8gH32vbdZUOyBb/+ndt66UcuXFjPuh1V5pkpewN/LFafJri0ClLk59gHr3hAXjx1zRwsZ2Vjwokj+ySMH1IaSeNmqZXxOK/cLUOJ4Hw4GHvJ0CxSNFfXISL8KCgrVOzBCpnGXcliL21r7tHffWe4lQdbPNOXnJasgh+YbbJZdNJ1FRKTq8eeP60ncPzBMfjVv2lLfmixqpsT8fPhlmbcLb6KGyc3/3cwzMw/n55NxlPh5xq35GWNfPt8s8XNb32uDt794wzbQMoJmG7M+BrnvBQ3CZG4bQCnW9YkgJsqzzFfWGTfjco7xHsC6n6R11nAvY8/JGox1tGlAIT96jvfw+LFWD44RcYCCFyicyLNdGPbC0XFe7oPRrGuAcnKZh2m+GOdn/Sj0h1kHPeSAz3J+46hTXTQphQPdjbvA/Hp6+YeHUK0W2iaHfjLUqGIcEEKvhev//No3D2VfA29N9i+fbxrHzEWZA0abj8cjwVxg6yKZ62ytizN9WGwncY8xzxkzZOAmqKctqDGiGP7oT7fpLR+/EziLdTlQ1zwjsOSTwUx9jP21Cao2b8d7zpl6G7OCae4Xc9iuu9P02IPf12MPPastZSV/9bs3l3zWsevHNsC9podV+4ftCtgVsCtgV8CugF2BX7cKvInbT79upbHPx66AXQG7AnYF7ArYFfhNqUD3wU++Z2pm6KHDLx6VczKcTdrleuAHz6uidUbXv3WN7rxnlXyRWJEODykC606kEWRPogjBZs+om2aNIsNsBbJpF8GGp7GancGGMh7r2MH+SR0/S75dbLLe+sGPKIjV7eGXnkHRNKSkhDjUUyny8b1hAJyDjUCTe9dQU4uaAWCDnW16UQGgzmwbAgfY4A2gboogT5TdRdVUnFd1fa/ufN875IyJQmFUxyZaB5uwOXxenPY8/CO1nqxj496tcVeaqnsHVEue51xEEptwbBBefBI0Kj2jIjb7ctdqWfx6Y8Tk4V3rw+br2SZbasLLvOY3GX/xZZ3PGxjEofcKHct8FrDlIGgplEMbnAvz5a50DKGPD22gvka1uKDeoa+bzVezgb20JEMfuu8mlLHAiaFOYEycWoCDTz11UjFx6UDJSZSXzcogczUrLdXK1ZyLA3xFGpDjR2HnZ9w4FeEJ6iyZidOTEfrTT/4WFp9nVIsdMoIuVaEUvfnmZSjvhnA19CgH+H/o0DE26LH5Ja/WHWVgExvoKII2ri1WMsDw4L69KMiCyl2UpSXAkZb2bnIqT6LMzVAi358AlA4Ahjq7eoEDOYoAwA4CDbyAxY62bix1pwAE2dZGcZQFfIc1hGrPzaZuHDaiM8BeA3CjfdHI2qe1dfVibViZqJxMoIknQ//0taf15IvkP+eG65333Ck/0Km7rR4Qs4VzQFUWGEcRCARkcz3cPUeuY7L1frW1rcoj/zeRzXQPxMFLvuOp6kE9/Mgp1TSyCc0OczKZvWZvecvWzTp7thIgXqUS7FuDMwEAbCd2scBmFKEFeTmojqbV2ViNmjJC+ShhvQCsUWo+ExalFOBrH0q3htY2rE1nUCMPsznvB6S7UdWSq5gQrY++f5dKyL7d99LLqq1oxT41Qa1Dw4pI8Kl4aSnq4Ro2vKeUaLJEafbo6hnRdRvXY8nsULJvVEnYCmfm5SqMsXD/g4/rOz88hV1qApAIOBqOLTrrlPknNO6uZIUcgq7z42/eNjn0CsEBC6qgLgtnEjiAsmbr32FydflnDihqsnLnLAUbtpo4DYzjDuBDTbh6ZYK2rVmsxrpG/eylBvVNe7jO4eCA+TzHkB1qKNPSfK4foBHDOPZ4eV8/NR02LMEodYOMeT4HsBFOdq513GZ2G2gUIq3Wgb8WWBvFl8OBhTB/5oEzAAEME7S+ZtS/5vd5X9ZT8wPmZ5wo4YyjwgxNOA5gShg/NwOEMO/swr85zAWEd03ThDPDO/F9P5b4qFgZJlbTwuqVWbppa4FKsoFskS4Ah4O82FYA6ZzaWvoZYy6tXleiAPb37a3NSotLIjuyE3g7RH7sLNAsRqWoUt3A3ZHubssqv2doVB1D3H/SAbo4Nbz4wkEUkwHl5+epvQObUjqF7t11I9bmVWSkVjO/nP+fvfcAb+y8z3xfEgQIEAB7773OcHrXFI006rJcZVtyEjtxiZ1s4mtnvbt37+7eJ3nubrL3Os6m7CZZpziOS6zEkixLVp+RNNL0GQ7bDHvvDWwASIDg/X2HA4lSZFlOFDuWgcd6NBqCwDn/833fOf5+//d9lVuQzvGvAM8XLUvtEOd04sTN/J1Njz/1jFIzslRWa757UiN9gD2g68LUqErIYi6n8SMRa2vThcBtR31dA6wPeWrcWqw5gOTW+h2sK9d0/uw57iOruvs9+1RaUQpwD2Ddu4es0Is6j/3vxYtD6u5e1E7Uqk4PjUyhGf3Gb/4SjUWrgE3ydFGPDnNP9KPwzcrfokeeuKJvP/oy97MM2YkOSGYcfPoz93Pd/Wq5fJHGiXprPowtLnL8Tu3cvV3JyfmoSrEufgQV+nUgM00Xn/vip1S/rVpf+q0vAZqxdQ6gEqYR48CBnQr458nJHdWB/ftYk4bViiK2rq5CpbnMH5o03BmlOvUS+did/cqv2cIaHFQBY7Kyopj1inxemk0Suc7r9mXV1Feyznj0p3/+HayGi/TgL30I6+d+GkjGaBQxPShkqdq9jHUnGbiD+s5Tl1H+rwL0szQ4NKL6+irGQiPPEjPYhE9hi1yHUn8aG3ws62mU8QKee2gYM2t8apIDKLtG8wtOBiiAl/1LwNkiPf3kRTK3Z5SFE8cO6tHZ2UzGMepe1kK3O6K7bz/M88YsDTCLNM+UoigNqZuGHidq/T4sru1k/qby525s82cmh7n35Kq+utRSW6dm5Ok5GgK+/oPrzHHLaJxxj4qS+RIH4CPV2YKYG/B2Y/69BnKtX7D+DmOT1+YmvxVt3tj42Wsq/DDr/8ZnGAtgkzu9kS1tM2DxVaAZ/a63c3PfeDbb/DKHZIs+/JjmO8s94MbDCs9w4XUA7doyTsdktJpsZ6tRJGg935nVC5wMlOSYWRsSiJ8I0VxC7LRBzZZ7RAKFMoAfqTp5ucbCnvWMddGsWwHm7Aq14GOtDGrzWqPZxlBRc54WuDXqXwM2rdfmp5iNdpk3e9p54zq/+dnkrZp3THWiL2st5CIatbON71+n3lanoln/uRbm7+w0YgWAsi7WwEyPi/GIywPPK8nuPJ4jljUyMqp//6W7dftnjsrhnWZc81lr2dZ5BANYrpP9nZCE6t8AbOZkmNoZtwg7YzvIvdKWlKf/8R/+GKeYVn3sxLZP/+L/PPu/385Vjr0nVoFYBWIViFUgVoFYBWIVeLdW4MfdT3u31iF2XrEKxCoQq0CsArEKxCrwc1qBoZO/c0eSe+UHHe3n9OQj5xX2e9iMTFPrYJ/23npY935gCxm3bK6R/Wc3VntGccJGlmG4Nmz1jIjBbHaZlxPQwo6uJicGlY/dKYI8nTnbzvZmkj7wyV+ULRNVWlMbG81NWCk6rU2/VXb8U1MylUXOXgqWqLODbOJ3D1jWsunYZZZWVWFBy5cYtS/fMzIywmZ1srXp1drazu/moGrabuWaTs7NqnLvfjYAV3Xm4Wc03jWsRDIk+8jinFiMU/swmaS+kELY1f0kHgLfaXj7xmzLHzVkzbbnq3u0P+rNm35uIO36DXXhxmcYcruhELJz7U0+sdkQfVW5x3vYzn5V6fhmX7UZhEV/bh3bjQ+JwlsDtMx7t9UX6RP336wc15ymJ3rZKEaBSV7eKVSac9j2Nu7aoT7AzyRZmQUo70jaVMS7DDg6os5ro+rpGQKGJpGN7AY+ruvlU1dQ76Va0NUFuOy4PgLoGEQVG9SxI3sBRCts9q+pr3+cTVYbIHJZmQVpGuhAcYQN73vv3Uf2a62Ge3rY5F9QJyq7bCyPbVgyP/H4K+S6JqK0LFUOds1rSLpPn7nEhu8aObLlQFebujqGAJeoi1AzOcn/M6pBA6XMy5PmwaJ41spLLS0tVX9/v5V7aDaPk4EP/+YTt6m2PA3F4KjOXBzVxasTqM1D5FTu0wJqNtCMDpEfW1iUwNwj+7d7TnnYjjrZfM/KyMT2tBkbZb+KK7EETQipiHr19y3rq397SmsoXR3JKO5QK87OApxLM5VOlvTk5JTcnjStAIfNMfsAqx994INc97AeefRhi+Tv394o38yYFudQuOVkywe4XkfxHADQDg9OAQHE/K0AltBw4YlTLjmS5y71yIe9bXmusVxOkQe419c5rMkFGjPYGF9ChZSX7yX3t1E2gNYqNtQJ7ng9+UIzTSHr2rstX7ccLFJ2plsVlWXUi7zj8WX93u9/l0zgeUslGUmgEQRlWXSSv9EC+I1KrGiGZQK5pdH3Ru0zTSOBtd4ZJR57+Tazsc+5h7GeNULTRBu/w9hbMaCFDXoDKZZRiibjKHD3HTW67WCtzp97RU+9yJictDPesI9GiRVCGRz9XnPdrflhwAEu9IkuP9CINSqSqIVZkyHO2AbYrWMtGs2Z/VHqu+h8MwrpdfG7qOsMfEDiybgCcNtDG9bNZtZak9yga/7Me5ZQIYbJDXYA/5OTE5WZk854dGgAS17fHHnnrKlG8epwrSiTXNTQAp8OwIxHlRdPY8BddzZY1ygvGfjFWjs3N4kqexaQ40Fd+YwFH7/0xffipuBWDlnQa6hPr7V1A4Ky9OKZDp0+16xbbz2kMFbnM33DgLRaxSUlqm98WHNYlM8CSUaBJGlpODKQdTw0OGpZHzsZY2lklxqVrbHELczP1LHjh9R6pU293f3mFMmuzUW1O2GpAUtLyzS20AGQ3UO+e6uWydHNzMgAwE5rnmYBe3gD2gfgaYkAlpuP1qMMbdClK11qunJd+TkFWIjPYAu9VY3bsUDGCeDZx59HQce8yyvV4KSPhgjmM7bFzefbrGtvd9r0gQ/equ3Y+4eDwyrOS0WF7EDdvsT4dqO6Pa8nTl3TjkP7lAIUvXj5gnUt0jMcwOU0VZI933rxshp2lunOe46hnu8F9meiIA3oz//0cd5LzWmAMIpWN8pj03CRjHXtNI1LacmZ2rq1XqdOPadu1rG9WBAHmW/GFeA9R/crh3lmd6borx45SbZvHOpJrybJF7iZ78q0Yxk/PqGxmQXVlJQrBVV/72gHOfRlKieHeoHjNzUdHR8lW36UdTAD+A3Yo2nDhdK66/qALp5vVv+MUzW1laqqqdELp08rCNwaZ60py8/W7bccVVd3By4cQzwXBDmHTB04eADlNDnn3Nvrme82VJ6hdb98NMRMLxnoh5MHKtvxEbKCO3pVUJhn/d4Ia8I0DQPV1TwfNBSST9yM4pdsW28yCu6LSs4tVGFFnV44dQZLeaD+Tcep5Sj5vC2WQntrLbCdMZdEo9gZrvfXHuumAWVJaZm5MEkebGgEYIVWiPFhNTZZqszofXHj6WKNNcKsDebhZWPN2VB8Rm3HN6810b8z8zuqDo02MkVh8OY5/6Pm/8Y91nynucf86Ked6LFv3Nc33m+smzevN1FlsPlZ9BiNC0CI+1iQ+0IC48j8YxrwzFpiGuwiAFE7VvLmZWyGzeebe5uLe6C5J1lHeaNuG8dsVYh/DLx9s9Yz86z5j8/n7bsrvPYtb/anqPLZw5zZOLeQdZybAXs89t6R9VViALiX81DmMvCVdS8Olfjw+IyWhn368P1l+s2v/JISMsj4BdI6l7BKdjFGaIIxljS2OG4CZAGv4zpjmkkia8a+myaThFQ5MvfqCx/7vK48fEX33Fb+vt96pOeRtz7q2E9jFYhVIFaBWAViFYhVIFaBd28FfvST7Lv33GNnFqtArAKxCsQqEKtArAI/5xXoOf03u5Ocsy92d59yPf3VH6AMIxt0kX+W5nXzXTt1/wNHlZYUVHByGvtCp9yAGbO5FWJTcpV/J8ZjD4viKsyGlFFMuJ2AG1SKLryHU5Oy9f2nzqhjZFz3f/wjSsvxYmM4p8yEJPX3dgPgSLNdCrC5S85ceR0bwOVaDqKwxFp1GtvMSSxmkwFPHvJCXVjkuvhss/nXRc5oOn9nNtdW2Ph1otJK8iTxsxC/H1AyWZ0jo8Pqa+5QNtZ2g92juowV5ZzfqWtDi/IDRIxz50/iIfBnFd5uSPSM3NZA2Q2Vj6mXsRmMJJhrvbFJHd1bNX9vZyv7rV5vBm8tQHzjQrwe3qISy0zQx95/VNUF0vLMwIZlLJmt3V1LarnWq6LyUqWzGc/BAFpmyLkN6vrIoCbGzJgyKu14NWypxoI2QampXpR0hbpw6QLAvw/YkUjWbJVqa2v10rmXGKvxOry3AUgplGVBXWwf0lWy+Q4d3YmVaqkunz/HZn624teD8jpQ5XpX9dwLV4AKayoo86LIywHklGlqcAkgcZZNX7uyssnpXF4EYK6SPVuGVfMCYBUQzIb4CmDJWCYHAn6snYuwGzXqu2FrUz8nJwd7SfJRUW9mAZ8i6/PaV5+vEwe3oI5NIKMxoKGROfIC2SQPxAOPVsjrvEIGcLXuuXsXxxjSs0+eRdmWq+3bdtEE4ddZ1MSpQK2qhhwA9Qw25B5962uX9dxLk0oty1ft7hLyMId1BSWhUSvv3tWoFuZPWloOSvYpyy4yERndxoZ2nLWZ3dc/pV2761VTXkzOZg+W0/W6RDZmd98IOaDZzMsk7I6D5FfmKRjyA4l82KwG1dJrLIWXyPTk57OLykvLVQIqYRO66CLbdhn10TJ1Myq7CmDv9roaDbOmPA28XV42Ks8AENVvZWl/6L6j5CLXK4Pv+Oa3n9FX/+qkFoMcZ0aKBcOigCEKJKKAZLPdpgGnZk0z70lIYCPdgFKTPcs/rwINBnaAgYo2iuvsRUlq18gwkJ98Wo+TZhfo54qxFjXwFiixME2NOf/3vmer7jzcwPpzTo+fGlLnCCmKwB43ecBhGmE2v8zaZo5lPUBGePKqautLgYxzrINARMZlGKW5HUWsOS7zXss6+S1er843E2ZpYUvmMqrZCMR5fQ3lbiLniOJujYYFO+fspAkhiOW3yaxdo8YNW/J0C7nkVRU5KLbzgV4eoF8TVrctau2Y0NDUDJaoBsK4+X03/w4CelgSALH3379ft95UIRfQ0Yeq/UpHO9c2G2Vmrb717cdUiAX24YPb5J+dIMu4nvHcD2ybAG7k6FLbIPN7CFCJTT+W+5FFMpy7e3T41uNK4rr++df+Vikp6ZYLQ3Z2Jva3cyh6/agwg3JnZ2Pr7QWErCoHCNvb3a2bDx/X6CTNQMs+VPF+mjqmuH84dfvtt1gNCoosAQiP6crl63rl7HnV1tTRp8R3Xh/mGgGdElDIsvYYBV0Ixep77iXDd+tOffOb37PmxbGjNzO2Q6h3e4DKgJulWXKaK1Hl9mGh7dBvfP5BmhY8euSRJzjGEBbDKeS+9ysjZU2/iLNAHs0lU/Nz3F+xcPYU63/80d/rTHMf+e27NTAwhSPFvK53jekIMPxLn/+sbKsGED8BYExD2Z9HM9OAvNgS22lauN4+qAYyu/1Liyhrl8iCLWMtmbHuzXMA6Yefuay7775bJSj/v/KV3wfebrOU3DMjY7q5tlqNtemap3vgrx8/rYz8WuoYAZiP0YCwTSvTo+oCpOcAbrdUl3CP7kW5auyg6xVkbGZlZmopMK9h7r12xnF6VppYKqxs76HeCc1gVR/P+h1IzMISGdDOGrQUCOoVmlzcNABUlWyxrK9XGXtzgNpxnAtysHHetWsPYLVGI4MDam2+wCgO6/idR5WU7sYSegCF4nnO07h3JKuB61JaUq3f+e3/hvp4UVVV+dq3r5q1gvlCw0AiqkfThDbP97QyplzpwPC6Ro4rkRzkLp5vklHXr5Kvvq4MmhaMa0Eubgyd/dP66ndbsNMfQGVsxrrLtGsA9E1jh7lDblgeR18b90bU6owjo+Y0/1hridUlgfUy88WsJqYpZLMjxYbydGOubv6z+e/NUNX8978kvI1mcUebS6LrqFmfDMyMHsvm9ZVZYs0H0wxiQVtj/8xzAisrDR02y5HAvD8KpM2/X21aecP5baiUN0D3Pz7Xnwy8zWYtMXUw49c0EpprvvHCgYGnHdPEZDNZ5CzDHpwETKNCkPtbaka6xmgAW8W+/KMf3KHPfOUTWs3ibj2D6taRh4uHeeahIYpMcDEOROOBEROv4VQT4fliemoOB48K+K5XX3rwqxq8djX45S9//Hjp+//kzFsu+LEfxioQq0CsArEKxCoQq0CsAu/SCvwk9u3epaWLnVasArEKxCoQq0CsArEK/CxX4PLp38tPdyad8zjnCgdaT+uh376qNt+0bAU5qttfozvv3grwYiuOjfEENiiDgCaj3DJqQStrkI2teGCGsXs1fw9KApohGwPsZiXl6OIzrTrX26ND996i/PJMVDFtqLDSVETepbHjNIqOwPIKgGIW5UsYhWSmGraTyYmFcv/Fq9hsYimZT54diq91gJQDYGIg4ejoKHazbpS7Hn4nV64yMksBvTajZuQzhzq6rPflAIXGsUR89LvPsRHMBvVyovqnVuQP2xVMQDnzphuD7+wV/VmFtxv2qhtZmnZzbU2un9mI5ck5aHLbbqBcowi0Np/ZlE3AztIoRaMKlc0qpOgm8Os2Ys3+NraLlu3rjY1v876o8jYjLV7333eTtlcn0yTgw2YwzCbqCqpUP1BjUotrfpXXVGsWS83lecaTf00d2ANnZ+Xxd37UUUApuw3YOaHjNx8AQpXpW9/4LgBxnc3+fFSquUCwZTbmh5VLvuhH7zus8dEBlFYZugAEGWBcCntMu5IBNyuM0SHscBfYqM1EAbwsB5bHCGpQ8SYpl43eJRRp+Vh4dvV3oQqcVEZmPspEp2Z8k2zErlv2n9NT06ha01HYBZhPwC42fxsaGgA0WMIyrs0GsdvttuCugbc5JTnYFDvU33ZN7791J3CFLE0ZUOXThZY5LKAHtBLCqtm/rJuPN+q2E3VK88Sr5UoLkMiN8rBUE+M+1GQ9bKAnqrTGi+otj3nq0B9/+RWA6LC8eS4dOlFDc4QNsNVD/VexMt2KWrQJxV4uoA8LasCYse2cnZ0HVOdb8HBgYBibc/IMmZ9pWEMXMVfTMrP0zPOvaAw40rit3MoWniKTMzPdTnawhw1uI91OUWpOIgDdg+XsVaW5MlSOgrFvpI8GCz826oWawHI5EljQrq3lKs4hd3NxUj39qI29BeTJRgDKk7QKJJB9maVf/+Q+5ReRG8x3fus7pzmnHjmwTLc4ifk61g0DZ824itoTb4a3mxVVRu1lMiajMNeMSwNJbfyzQL63g4zfI4fqrezNC5eukX/KGDM534xjBIomOdICGAHfEjasHnJCs3TPzVsZV8P61qPtGpozylSz+c/6gwVpdD6YYzA1NZDDxXiz2bGLzk7W1NQiDS8mM5G1FRtTY+9qziGqznur1cp8pnUecQHWTmATTTbm/CIA5zUk72G+PwS4NWAPcmBlMxrYZtbZE7fk6MGP3gOQi9f89Iji8DhNRFWblcN4Qgk8zXrdxfV/6sXn1Nw+wtqfzfhBtcla4U0MW9B6327yypdxOhicBlbOWWNiBWh8y623mxRJ1LJ9qkJ5nYIDwzDwtg84t4S1bhjlWT/26IPjplECbaN/hUYfMqhxWgiiZN+1pUo7d2zH1ruJMe5gbR8DXnqww0X5yqk889wp3XPvCTJOU/XXf/133JvcmsPmdN/eeobDGuP6mnZuL9be3Xv0zDPP0UCwZFmkZ2QVaHwG9Rvw0BxgCPV8PLm5EWxR11Ear2L5HJyf0Y7GfH303u1A7rDSMvLV2TOmb3zrGQDumjwpWK3DYnbvaFR/R6tysTW++7b9yqRRwQfYDEXcmvfZdPVqO7Xy6/jhSpShuZpirk8Mruv5ZzqwLc7TCkrFZ8+cZO6nMYZ2anKsVw3VRRzWinZsqaSJw6ZxQKqxtV0O+GhO8ZBZja0wylcbtrWPP/Ec19MF4LaTc/uKKlHGzvlmNTKzbjU+LQPpnWQOu8jrNg0ka6gCi1BB34OqeMo/pVnUzS9c7ERVP697UcPaUZxevXBBnQPzKqgs0fb6YuV4EjRBTvGtdxxGVS8apvo1NTOtlNQU7gUoYScmaRaQkr3prEHkC2N7300+/SDZvOb+3dcDUMeJwLdALirf7XYBtYdHAFfkmbuSlJKcosnpcZzTV3WwJkP7d+/CRnlRS0HgeHmuAnEoyUNAQcZ1Ugp2vjQVeXl2cCZm65GHn8L+vh9gKN1xxyHWVFAr68k4jWR5mTnYuqdR8ylU1Tb1GyeP9By+e0IT2HY3ENPgQVU+PzOkqvpybWes+YGJp5p6UGe3q6V9nHmTyNpOvjrjPY7xYuzLo2uFmZMb6k1jcc5xmVhT0yASMauD+XvTb2SUlhtNUdH7ZLSxJApzzX9H862jc/knpbw1x2u+/42qW/N3UfWsgzEatZw3cHqVc7Fw641nhhD3MAdNTDbcFJZZ1w30jf7Ohg00tXsTtbL5iJ8mvI2eo/m3qfvm49w4PZOHSz4w98M44LsZ4/E897hQabtpNolDGZ6cksI9IEyzQb/ufF+p/ttffB6b+Tmt+EzGNWMnCXW1zce4MTnBAFyDvLEBj9AEsQ4Enh7FyaKiBhcau37nC78rmz80/oXP3Lan8ANfHX5nn1BjnxarQKwCsQrEKhCrQKwCsQr8669ADN7+679GsSOMVSBWgVgFYhWIVSBWgXe4AhcvftqetlrwSkJceO6hjmQAACAASURBVDfuo/INdOpP/1O/miYvqvxAud774C1qrElTZGGYXL51+clhNHDCYdSvRnnBpr9RahkQYexmDeAJA6RSPelKySvUC39/SudeaVPj4R2q21tNjldIsxOz8sRnKDXbrUXsJW3kCTpQuq0BU1tbyKqdHNPhY43kcTo12jtkbYCF2QB1s4Gdik2ygcQrwOGBgUEUgamWCjCItaIzx421rNfKyHV4U7RGTuD00BAbsMk6QxbpCy+2amnVo+HpMDaLKOQMiI4nhw1IE90wfYfL++rH/azDWwuAca2RvMphNnTJeVvE5trwWrOpGd3ITeDvnXaTzWdURhubnmbj+Ue9LI3RjZy5jU1blL03AHAilq3Hj9TplkNlSnYAGIJLyk7LBICuqQtL5FlgiDcrXeNj89gET2uge0a2bLsaarei4FoArmDHOTYBjAnrTlR2o+SvDvSNAwaS+fm08vPT2VBfBiKmYw8ar7oyFLVQ6tT0XD323Dk2Ub2aQzk60j+pEvIvPViyjgEXutuBaMCH/GLUf4wjr4f83SWbLp67wvHWksecqF7Up+GwDZjj1ejECAosgIXbSW5vomUxaSxGS0uKAGUOQOWktZF/6NBBK2f08uXL1qZ2amoaGad+rDvjMR1fJx82RzcfqCUD04/98oDar0c0NUuG6LRQu/bp8NEGPfiRw2wHz6m16RwK3nw+18Z7l4Gw6cBsslRzUccDbNrbZvXowz3YucIQPavYmk8rDaBhMn9N/qFRwI2Tm5noTFU6atjuzgHO30U+8G2WguqRhx+1rB6XuMYY8GpHA7nUzOd4wF8vMHw+EFApTRXLWB4vken7K7/0EctmdWy0DyVzBjbNcQDAaSzVm1HSoshCsdneO6hZYNPKqgEbbGajAKwuTVUBVuqROLIqKys1OUt9mocYA2El2RzyTU3qYw/u0T337ASWJ+vZ59r0X7/8PcBOAv+d9TqV2GYl7T9Syb06UDcyb6MAJaoMM9MghAozzRsi6zQXZaEA3WOAJ9TTZBjHYYcbxy7+qgGhZnKgJM6intu2elDe1tNMMKmvPXRFfVMoVckfjcf2NQ7oZOZIdJ5EFcAstjgJmCxJ6rsMLGEcYS6A8nYZWGXg74Y6b7Py9s1gtDlHC/Lawkwx7E8RehkoslEHbE5Z0+NY1LOYQ3wic2VYeSjZj998VLfd4uR6JTDeu7UKeDGAfZGc0nigYTqWtDn5hfKmeWlyaNE3AOaXmmjAwWbXw/VvqMzmeh+kQQIVsiNeXW1jGusJag7v4VGg/Natjbp86RLNGHFkrLq0Zwfz1TdhZT+H4xhrWI62do7pOrnVDAbLxjiJhoaRyXGAmUu7K3N187GbNAjsTaDmXqx9W1paaIKoxx49iPL9jA4fP6ZXLrRgL97FmbmB0saqlazkzAzuU8s0I0VUU11FLvMEAJHRP7OIYwTXDKvxAHbp/hAK5BUsvLn3rccvUMN1baH549ZD24Df46rMcaihca9Onb6MjXsLQJuGJr4nSL2XsT+tKU9RXaVb+xvLlQNYNhmxTpwEzp3r0NnzA9S8hCzpQm1tSEc9TCZwGhnRgy59/vN/TibvHUpMdemJF36gD7zvhC5juX38pj1cg3j1dDapArVtaWm+vv2dF60mkcqqHJTy9ZxfBHtrGk1sSXrxlRbyZYdQMy+QuZ2uGRpL3NxDC/NKrPtet2Up70SZWmGt4efPX1UyTRh3HC1XekGykorL9dTJM2Te9mpPWYnc3MgMiAwkpKljcEgNVXm6eUe92i4368SdB1FMm89sY73ADYOxPz0a1vWO61aDl58c7LzsCss14eWXL6lnlqx73DFMxvYCOcYh7icpNFts311BhvkV5gPZusz1wsJissmvA2+BssFpHdy3V9saycIe6CCzfg3QH8BGuUqR5SVNzI1a7hss+dguT2mMe4LfTz53CrB8EeUxDSleng0KOP+ivFx1tjeTT5zH8capd7CfnGWaU6DuQT9ZzmsrKi9M1goQO4d7RBk5xo5kl4Jxfi3MxevatWmdvzyiq+1juFCkyp3As4SlsN0AkmbtMJDSbu6ViwHW33mrIcJFo8tGM4mDYb2hyH2z19tT1P6oO2v052/fNvmHfaJZn8x5mfXG/Nk0GJlzDLDGv3asNJ/cgLdGbWueG4zytoDYCzsWybO+OVwTmHd8hll/rExZQ7V/6MvU5of9/M2Vt1Fr6X9swfx2a/V66+s3Kp2jSmjr2YZ5bhptjEW0OVLzDJwAdM3g2cLDumt3E8HAM0Irri9xiyv64geP6KN/8KDiiW9YRf1vS6KmqMHjuM+J7FuTbWzWZNPPYxoVeQrSatAvR3qquprW9O8/+WUd2Zvdevvnt+/asuUhE4oce8UqEKtArAKxCsQqEKtArAI/NxWIwdufm0sdO9FYBWIViFUgVoFYBWIVMBVobf2Qw7mY+3iaLe7WvqZRtV/pUx8K1bN9dpR+EX3oF47o4IEywO2EIljGJdhclqJpDTgT4Z9VKIALhYHJOF1nM251dRGwBkhzeQFZhWo926nHn3tF9Qd3sUFtoBebmglGhcImNQqwVXb2xskuxDX2hkrHiXoN22MUu/HheY0NjSlEzmZxSQmKHqyWCc6FDQPb8tnwtJFVes0Cu26Uj3MLc1rzrKiuFkAyPKYEQjYDi8uonjpRE9mwge3V0FhQsyvkIk4ua4HNswjHHmSzLKp6MTV5ZzdMXxtnP6vw9tXMWzYqjbo2hCpvQ2FrYD3wEnplrIGNAtuobc2mbjxwywB28z6zOWty7TZn5r3Z7Pth8Na8d3UljHLUobtua1BtsUdZXrvSAIdBgNb4FMB2qg9FlIFYaRruW1JH24gCSShgEl0oRAEEWG4vLJJVBwxYwda0qqKSpgOTKbpKHivWyeRBFhTkqqw0HWUogGUO0GsUsdga9g5MKxzPpjNWqeHQuupqSoCBdksNO4Ed4hBwoKwWEIKFZ2tLr/xzqyoCfIVXaErgOE0E9ALgMh4gkpObriWUslNTPixScy3LYVOfZICF2cAfAzB7nMk6duwIQGoQNW2btcFtgIYTNWN5eZFCQIAA6tMHPngz8IG5tDap+fEkTS3bdbXLr8effV47dpXoFx44AuRZUcvliyhdM5SbV8D3kl2b5LU225OzElHEBfX1vz0NYA4zv7BlBrovLPmAr145EteZd/kopZY1MjTOvDBzM6BqlHvzvgWuM7nWQIhRFGw2wFlGQbq2VGH7HB9g3najMExGiXcb0DqdnGIsZKnXEqrHArKGvcDb1fCi3FiUJmD/PEPG7zp5rAvkq774wiW1kC0csqVoCiW1K4lMa2pWU5KtypIsTU71kum7g5/b9MTzzRqbRBFuxh1KvD07KvSxB/ZwjCjtx9b0X7/ykM61DSmFPFSjojW13mzv+Wbj8DWIiiEmcMW8NqveAkB1O/LCXACcl013OxM7FEoQ0bYAVhTUoDubcQigJsbOF4KF7Wqq9uxK111HtmCxPKBvPEzeJ/DWiZVuHCDW7NRHvzfa8GCue3GWA2BUoB6UrcOjqLG4Bq5klIOsjbYVlzWnopaj0XPZDG83r2cWcDB5vRwS/+JFzbDmjAfoFuR6AIElXJtsfhbCYvga1y9Ntx4/qvy0ALBlSYvzC9b4n5smPxQ1bFzCiipri7G0dqOeRi2Z4VF797z+5lundKF1Vqvza/rAHdv12U+eYN2YAXJEdJEM24lBYI07Rc3X21kzIvIkedTRPEijQ0QfIf+1mHE0i4XxAr9/tc3AtJB8jMfePpN1DaBNTbYc2r2oOvMdi8zXVMYzNtOMHzsNQC+9eAWld6VKCnOBlSk6efqirvdMypuJDTaq2uKiMsbGGL+XrGx+d7i/F4W6ywLXfmBnJ1mpfX1TQF6TF2tjHcOqnUafNBo78kvsygdo1pYWozBfVVZqWCVYpA+NLun7T55XW9csauEUzeEiscL5LgcXVYwV8p23MF7nx7A5XtZW5s9iaBTFvYO1NF1NLZ1kZCfpvvfs5y66qAQyrxcmHXrs4ZdofhgDTAIAvVkASY86265rJ4r7Y/u2Kz2VNdeAf1tIjz3epJzsNFVVFrKmzKD+T1ZZGcp0LOMDKFJnaGC53j3I2CQGYcJn5VePYvWdRd51RgbRAihOc7Ab7+zsUmffqAWkPnC8QRWoWtcBmQtL5LsC38Pr8UD8PsYd6yGw8vtPn1VRpksn9jQoGbVgNdnk9iRjA05tskt0joYMk3ddRhZuPPeJR7/3PGtdNut0CpEHQ6L3Rk7mSTz3icUFH0A1i1qk6857D+ull06pq7MPVXASzx127vUzuuuuA6i5F1WUm6OOllbWnZDqt1WruKKIbO0FDXOOgygVXW7cD1DHv0DTmGnu+rf/9t+w1g2jiv4mFtnHuZaZ+tY3H+XvAqiPI7rv7gPkVdN4xsQYGJnCFj5Vs4s0u8xN6cj+OuZ6Eq4KzLsIkM1kWztCNJFls4Y51caYf+ixM1jAz1JdmtCMCtNYBt9Qy25YC5NXno7ymLob63qjMqYlg/XTa90jzTw27zMNFpsbMd7ZZ5F/HrzdbI8cVRYvodo2643JwI66Fpifmec6o7w1zw4G4JomFitqg+aFRcCtgbfmmSBaI/Pv6Nr8j9fknx68jR5LVHFrZZ5zvlHL581KaXMPNC/TkGXe5+X80mnkcWCJHIdFt2l+Gu2ZVoC4jl/78n368Oc+QrNBB+vqHPfDTJoeAPqAX2PzTrcY8wUwzr0kTMRAAHv0dcZeUuYWXX2pR9/+469rb03J6cMV+bfnf+axjbDg2CtWgVgFYhWIVSBWgVgFYhX4OahADN7+HFzk2CnGKhCrQKwCsQrEKhCrwEYFTp48llCUvOP/W/d3/sbgmda46Y4kvfLyjC71zWhlf64+/+n7tG9nluKDg4pbmCe7FtUfuVxsXWkZRV7QQAoUBi7AXRhosciekwcVgce1DrDJUvtLXfrqHz+t7bffpKMfu1lLQz3CyBG7UTZ+ye7LKjEqLwNoUK2wCW0gzhpwoLyylrzCLAUmBnX9Khu0qLKcKDxCbAr6AElBf5hMza2Wyqrp6lVL1WFgbl5xnuJz2TxFTbs6M2NZSbZcuMT3oTpbTFRz6yjqQGDTHMog8iMxpUNhQ+YtKiKTy2fBRzYZ39kN09dG21vB29cnXr72O+bvozmwbxy3CMB+rJd5Ow6pP9bL2pC19CSYjLITa3JpVwDrITYwnWQBbqlKUXlFBRuxTmvDP4g94jx2osvTKfLNLmBfO2vZ/hpoZCxko2qbDYvEjShd68WfzefHWcrbjXw7y5LQyvzjOwNxWG6uaM/OXO3DqjQPa0wX18uGgmsNiD+zMqc51Clx8am63jKlucmQZvjQKayT4+kMyEJ5OYvizIDbFXI809NMDipgJSfXjA5g5DSb8V6VFdq0BwvVa+RyXrl8DZCQBeQpAmiQ3ZiTYakV/cvjasRqNReAMD0WUUvnJVR5cYDOapRlPrLvsDOt24kqd4iM504r+9PYrjpRDBoYurA8q57uAb7XRgZsDnAyiQxIcnoBqqZ+8diyGjtyUxTTmLDA3LMxxxLxsa0qARqlpsqPguzYoVrl56Less1rfdaly50zah0MqxuYunVrgW69GUAdmNHUwIQyszKANBkanxwFcm1ch7TcVI5jVV//xjkNTy5iS57DsQWxAaW2QLCF5SmAbxrzjMYI4M8cCtzCfCe5k9tRN7aplyYPD8eeyvEYMFpak4PSskhJqBMzsbnOy09TWWUpkNyO8h6VXXeXarC2NvAxyyjkU1CdRlK48DY1X2lTZi4ZpXlFqCS7yAQ9B2heoYnDeIlSCqBXdrJDleQJL0MfCwrcwD6XXmoaYp87B6UgilQUb2lsoN97d5n27qxC6ZaoH7zYpUefe1kDw4BiMjlNw0d0w91qQLhhpxydFNH5vwETsEZmA94kNxqVv1F22rkOfiyuzUa9B0tgtxPwyVrlpxFkcHiWOrD2MC4jRnVu1jOU6kGU1clA7sOHyCreX43ycVJ/9712dU/QwILFdByZv4YI2Yxy6wZgXUVlao7t8L4s3XbHCbW29QIhOyz1pM1Bc4Sdny/TIAE0Ma/X5hFq2g0ya72itsoGjFjvi8fKF0C5ipLZj1q9oChdu/fUYTltU1VZrtUgYJTEfjJh41B9hRnL6fGZfL7dUm2vReLJY57U0NAoeeIJKLGxaqCbJy3VofrddVjPenTmcr/OXJ9QPCrLA/U12r+LbEcyHJubexg3g9gQp9Ewk6BB1L1+FJN7t+9VP+9PLolXfV2psjx2coJnNUbTRD8Wyzt336SuMe5LV6+oqrbGWnvOX7hqNY38+keOYIns1AvYAdN5YClCXSjeJsanNbMwq6NHb0VNOYJduk9Ojw145NQ86k2jdl8GFjbUlKMiplGAXOX62iq1QuAdDqA4d43JkQmgYz6w12TnOqlTmehDYNaimEMJPNnXo3JALtG1+su/eIQ81D26yD3mGvNC2KaGDZD0BbQT23EXf+6/3gx0TNBN+2pp/sBONb0EB4tMAKLJdB3QHbftBApiBb8wIh8w2NiTF5VWAEML9Vd/8wxjuVNlRXnyct/NTQP8Yw2cRzNDDXa+vTQ7+P3T2rG9BunfMk0ggypkbYlnXFVVY4POdeodHLaUt3OLa1gpP889eAOgmcYbv5/j3LlLTz51kp/jYAHk3lngkscWIcd2l/zUqoT5OgFgmmP8Nmzfqicudui7j1/QjppcHd9RpxSsXzNoAjh4bC8qWh+W1Ne5LpdQzWZxHY7Q3ODTxaZ25qUZiclqb+/FAj2kEppmTE7t/MwYtY8oG5icS2NLAmP1+edPAZhzrezhl8kPn5tb1qc+d5u2opT+7re+gbtHIlbGDZpdnlEQG/u0pEzskst06sV24G2c0rIzmDMjZInnM/5aeMbwa0tjvQWEr7V3ChduVO1x+vC9x7C5Jdu4p5MmgVGU6HHqn8RaHfv/HQ2FykiNJ1M4R7OmQYw5vcbDTgKK3xoaxZYiieoeW9UPXm5W+0VqjFV1VOnu883TeJPC2NmhnQfdqNnLcRyY1RVs1q+1d9NYBPwMOywlbtQu3dxLTXeFtTTdUHP+WDftH/pmsy4YB4wf8yFg0+dF104DJzdgK1DSrJEm2vaGKtesOaYhbsO3wLqRWyDXqPa9qKxN80tUtRvNvI02rLz5of904K05lmjeb9Spwfy3dUo3ctA31l4jMzb3VPMMadZfkCulNuu6O3FVKTRjeWnkSMLZIJKYpsujCzTQTOoP/+zDOnZfI9N1UXEraTyn8Dk0xBjb7QgNF/HxwFz+LrTqY6yh6F7OpumDRqScYn3jd5/Rk399Up/71UN/6kwp/43dn/nzjQU+9opVIFaBWAViFYhVIFaBWAXe5RX4pz/JvssLEzu9WAViFYhVIFaBWAViFXjXVSCu6eRnPmMPr/+vSw+fVvuZUSUkFauJndURcjQ//usVevC2uxQ37dP8yCy5XABaJ+AU5JmY4GQzN8wGN5u72K5GUI4toAR0OrIBYMv8rU2DnQl66KELWBL7dPuHDynRbZeXnE00NJqfndMi2XqZedkW7AgAQ9JRea2RD2Zy8opLCpWdl68w+bod7W3WJmFGZia5oOQ1Gqs9dgUNrDWbzm1XW9j8XCc7t0DZpSVaY99zcqgXS91SXT/VrrNnziqnLg271ni9fKqVDfxC9Y6QKTrHZpjTha0lEDKCzR3yqnU2GTcUpW99rS0Iau3a/Xhj4ofB27eCqv8Ute4PO6q3C2+jdsUW+GFD1hO/qpU4bCTXk6yt3/h1bH7zHDqyrxQFWjz2qG4tzy1ivZmOpWsy6jajZg5olpxKv28NqDWmK9d6da2fDW9HHkBpkVqzMU4DALJRFJcboNa27gYYmc1RNn4tgMsGNtfHZBavs6lZnJOOQtCpnIxE5WaRg0impDfDxWei/GUMrC6goh2eV+v1MXiSQ/NsIPcCXRPtqYDEEjb+AZlT49hb0nyAnWdZSQFQjjxc/7rysyqAi2TTJg4Ai3ZrgSaBM+dbVEI+szcjHeCwCpBwAr3myF+0q66ihOzOfkDwKrABBSvzZGY2pN07d5PX6NTK4ih2ptnYEJt2BeAznzc/M2spMYPYhE8xHudRApejDozgE2yAlAFanUMjbOgHGPNxSkfZtWHLuIJqByYDnC4uKkR9CvRB8Ry3vkwtjKWtDbvVLE1gR9naMY7yDItFVLMf+dBeFKBLqOmGlJmagaI3RYuo501GXx5gJyk7XiNji/rG370MLEbNnFmIpeukZSfbNz6jEWyIXWluYCENF0CMbPIx44LxzEnmF2pCRRwKoIrfvquBDWzASbZfFSW5qq8pVm1lhbpbrvHebhTHXitHcg3J/CEyYheXZtXXDaCaMRa+M1zTMoDGBJv7PlUDe/NzClGzzeqp891quj6gSeyIV1cN0A7JxOTur0ORWlaPyrNPPYMTcmEp7WcdYfdbOyvy9bH371WuJ0i+7rB8y06dudivx18YB6pi9etOoAEB5TgjORFovAYkN5bF0ZfZlI+qWfFUB65iJQy0n0ABHCDUOAH7bmOvvbqKdTv2qw0VqcCtHOo1BbSckJPmFgM9/ZxrCIhr1itjm+yKt6umMVWHG6usrNUnXm5BETxLLmk+1MPk2xpYzzgxjQ4cg2UjChSoyXbp9gPVAK4sfR9499yVYTbymXOouQLkPK9HUKFy3vhKW3bH8WQm2uLIGr/x2qyWM38VAey507M0DjTyMw5NrumHPlAjbxxjDHtpo4gz2ZTJZIya41gFzK6iUJ+ZWkBNjRV5vItxGI8ydYB7glOpGUlYxTJ/sOhNZSyGjXI7tKTyrCzmSZ7GxieweGbMU7uWpjEsYlHboWCEbqvzegdrfTHNAgYCrQNPa1VSmqVrne2amfRzrKmoYLuYjzt1uWlQ3djn3/ue91jK8BfJgJ0mc/k//+LtqNlTdfVaq0Zm4wCSZNquLANO/ZbTgpfrdd9d+7BFLtXLF0yTwrSuDTK/AtjzopC849h2wDpjIGHJUhFHaD46cvQoc5imHtSm0YznVFTFTGrNj44BWqeAnevMIWyGjeK6P8D8n5OdRo/HXzyvs2RKx7nSyJ3NU16GW2NYrS9OzWoX1z4rfQ3bYCcqbFSuHeTCjgWAq1v08pkXdejwTvKlSzXb3a2R+UX1j/pQziaptGi7Tj5/UU9iy+xCNV+QTV1Rvxble1gL0nTw8Da9+PIF3C7WycCt0SjjPt5kiwLGC7yJyktOs9zuyyvrLNeMickZ1rpedTNn57Ac72qd4p6MJXW6V7W1ZHMTO3D1+rSWprEAJ1v56MFKuR2r1lqckbSinKJyngOwNycD+B/+/nFlZXgtu+u8zKDc2C9XAMG7eub0F3/5GI0nNt1ztAZFdwZxBcusEXnYapMPTQPVyNisurCJzyAKIZfaJeGS4EadOQ/4HRwc1Y4d28gDvqrqmlJLBe6bn6XhgGvCZ9ZXY9VN80QZ9vEu4P2pV15ULdbs6aleDU2H9NSpK2Tf5uK8kKqXXzrL+phN3vgiTTLLyuA+UoiiuBoHhZnJQfUDde86cRN19RL/kICyf9LKZR2A7E7NrHKdxlGDJ+n243U0DZE9ixJ8DIW1khNoIuF+lEbWeXq2rqCo/LuTk7iZDCmCzXYYVeqRnfm662iFdjfmAZNZk2ZnWEOcNLo5dL1zGuvoVo0uA+h4mjLELw5niFSusR+gRx+Fgij/3/wxw9yJNxqb3uplFL+bX9HGqKgVfPRnb6dhbXNj2wKgPBxO0B/90X+nBoW6//5foPGDJjvcMIx6OAo5rTXnhlI1CkKjGeJR1W3U1eCNGb6vWR4bJfM/zTZ587r+4z2tvfbuzbEPpukpapm8eY2N/jlqlW3qzi2TxkOU5cBtL2PUhZV5mpdWsdCYOq+UKCl1Sv/9L35VdTfncSV9ikzzHOpKNz0owFurmw2HBxcfgip7fon78AoOMtwrAMBrngz99hf/L7VemtT/+Vuf+uLeD/3BV0w/3D/1HGO/F6tArAKxCsQqEKtArAKxCvysVODH3IL7WTmt2HHGKhCrQKwCsQrEKhCrQKwCr6/AwPP/zy2ZWQlPXTj5tO3Rrz0P0ERdhsIwyObs+x48rNuP5imMUiYZtUAa8GUVyLYYAbqxye+AJAUXsfcDxiYYG10269fWyLhlg9WNYmcI8PJ33ziNSiWoX/jV9yoly66RAbL9yH1M86SQnzkqEIVSeP8S6sx1Nu4rKsvZhE1iQ36ajWehqElBeTWqnt5eJaHuKy5GcYhqw2ykudjQNBuEY1MTgK5p1ElF8mDHN8V/Ly/6tDC2pNkpv14606Rdu3fp3luOkwn4fT0LvM3MLdH1wVnN+LEMZRN1nY2xeBR7b2fz8tXNOrMhaf7jx3xy/FmCt9bp3dgNXDdZmWxahrBTXQfKbqnJ17a6Ym0DNKz6JzQ/OYd9MVifze4ENhud5CnG2YBAgJ6iAjYpvU69ePa8nj/di2Une5GJKUA7ABXQKbwOFLhhtRxHxqwNoGIkh0YFHVX8GhViZma66qrLULM2kdXo0Y6tRUDTBD4b5S3wJwdw7Ge8zfmCZLeigMSON57xNDI0oU5AYQQwmoaiK8I4TjeqbkBgUWGOWlDzGWDsdLjV3zuiwoxUGhFMriUqGa5vhLFpB+wbRSo8BStQr3KyUrRK88EkEKcwrxSb7nwUrbO62tqjRWR4hVkuVZZmqBIlYwFqrakJaoTy7/DBA5bt9NUrlwBibMACD3s6OwASAXIal1SxdQdj2ocN8DA5jzWAzy5g14pl12o2yxMT7UDYVObeourqqnSt+SrNExG99z2HsUgFtqH4am4f1jPPXVUYSvPxT9wGdPBqDAWhyZRM5BrOYEdr7KBTkRCu2wEQgG1jUby2Tj4fWbhTZE0vkRNNxQEnFwGTtQDjpzr8YQAAIABJREFUArVhUZqO1ejQmLFaLVBD/RYcHlf0/LOPqbQcgHRoq7bXmkxDA/pGrAYNP/bOweU1bdlaizoS2Ms1mRz3qa+/z7JInZyetlR5DmzSXawpjoQ1zS9ModrNUVVNowYmfepAefnyxS7yL4eY8/EApkyVZsWRP1mEFW4/42mGTfB0IJr43Vl99AO79d4T2+SKmwTaxwmxqCZmgvr2o70639SK9WmallHJWipaK6DQgNzXT+Ro3uwqCrEiVJcNtaVYQ0+og3G0wsS3ubCrxajSQQPCvq1klW7N1SQK8xfIL/XNgGFMHiTW8Gts4BtV2jpqbyeAuLAsXvsbypTGWvXYiy0opeeU5MzEdpnDYB6YV9SWMzr/8twhVQKI6ivL1DexrqfPdVmf60VFaqmSAehmTNuonSXVXXfSBPFaDKJZJw2MNtDBgNl4snONracZc3t3V+rjDxxXimuRTHByYFnPfXM+GgwoJs0QXrdH2Vk5sOdVPfLYS1gYDzMPS7G2RQG2OA4Im1Z5cYm8NPYkOddUBLhPSsc4lu9wMKfSUwuAnGZOjuOQ0ILVN9bpiemMt2sW0EgGtHk8btSWNpS8Q9iIF5HdfEmHjxxgfKzq0sVruDh4mYMos9vGrfxTyJelfL7trsPqJFd1nmuyY0ep3KluXbzcq/SsaktpmYQyH2Ep96MIjRnJgP2wasjB7cIieWQyqGUGxk27tpBtnaM6LLbj7SvY9tPMs7DMuJwin9eBqjqJWq0C+EOo8NvJVl5CsYk1O4A6OzdDJSWA1hmf7CgngzREhLE57aJR5VJrF2PEwz2rRDau0XNPv0zOaZy+8JufZj1MUUdXszI9TvX1jDCvurHtzbSU1HfefRjr4hStoOq9Dlw9fb4ZdXJQHm+pXjrdprod1Tp002E9/f1nVEWjUjm53FmZeFeQ0X31yoCmRrET37eL+zJ5m9gP+0NkfS8vWFnBNurdsGWrdc80udr9WLJP4kAQCbut3zVQ3Qc0PYAdeSL33stNHVhXj6ogKxXLb5sREuumA/u0NDGmXCyQx6zcXKyXx4fkI8M5F0hdks88RlXvcBo1eIqeffoymbMjZH8fUElZsQXlRyamNDlj1K8HsBhfpTmjjTWAhqreHmo5h4o/xRp/68xR00SwxtjjFk3jjZ9jq7dAf8srXaouz9CJYztwZJjCMSCd9XwFJbJTc+RgX8PyupVGnBUaeHyz5KPTF3H7PTSQoah+8omnUXdXo8weoCEmXo1bcAJgLRjsQqnLs8iDD9ypAq5bR1eXnjrbpqamEVTAmaw7ER0/XKtMbM7ncO0Y5xkiDODPSE9UaT4uAih8R7HY78T54MyZFnV1jNJwka/PfuK9NB3ZND7Uxj2FMcJcnee8F5bXsa4mUxwddVvvAOvqFONhHHAd5Dko2TrPBHMvfFVS/8Yn2LcLb1/P86LPOf9UeBsFsBs5tfHavn2HleN77do1K9s3una+WY541EranEkU6EbPynyulcl943w3nDluNNOZJ4EfE96az40C5H9O7q35HPP7G+rijeaaqMI4+rNo/m/U8tq8zzhRmMuXgFNHPGsh5vZKJ9/caQ+hDE9QciRNL7FeJaTZ9Idf+2VtvalSkUWiA7hHxjHX4uN4hgrzB9N1YcPJIbRIQ4Cx7DZjAlUuz1ARV46+8LHPqiAja+39x468r+rDf/ZY7P/nxCoQq0CsArEKxCoQq0CsAu/2CvyYW3Dv9nLEzi9WgVgFYhWIVSBWgVgF3o0VuPz47+3OTLc/7VyZSGvDbvLi6R69Mp6g0RSP9h3M0YP31KsihZxBFDo5QB7YpgLG/hOFlVF4JWKVHMC62A58M6jNKL6CgIF8NlRHBrBh/YungWpZKqrKhyXMoWhJUzqAJggMyUC9N4661gXASEbht8aGsbH+TE5jw5KN2ghQL4SiLQN12OTQNCoiFMGABwNwje2rB6vkEHlxc2RkjmGz6CUfMDU7Ve4UbAf5XS8wo/1Ml06eOqu04kKyQ2/VOEqYZ06+gr2hTRPzYfWMs6uPlZ0fdUMckCURQLfKZqTZ7Hs7EPfdrryNbnxaChpgowVjABZFhV5VAwx2b6nSPJv4cWxqzgM7llDAOVBUJzrdQEjUpWxe5pDH6Ha5jRhSnlSsBLH/m5y26ftPXNXovEsO1KnGzpjdSTZtyRo0kATFYCKb4+tsdgZXg1xzcjT5x1DyJK6Nn03vZdSCpWSm3nGiAXhrdoFDAEysvAHHyR6z6S3yJyfV1dePUisCbMoHbHlROfVj27mgLKCGAdFGEQjTwgaYMchGuY/xtAfQf56xYzJcP/rgR4BOPl1tucqG7SqQYlz123fyedgY+2bZsCa/lY32BaCCyf3LyUtWHoq04aFBlGgO7SV71R7POQCFzMZzCorkVHJPV1eZN4w5uyMVe1qHBnr7NET2ZIDt3dauYcb0Ila2mRbESHQmcuwO9fQMAxt8KHZMpjDqT+pbRjPD7PQIn5ugW04c1JZ6voO51T/o03e+fQpwlqv3vf8W8vJmsAz3yw3k9nqSLFWbgc4GMMJw1Ts8hSp6UDNLqCxR+hjgGQYOLqxibYyyzFxrP5vzSwshABt21KhW8wqrOC9yaEOAvtCADqOse+CB9yiMunCA/OA1aMkKCuMwsC0PG+Q81JmTNGxcuTSg6UmgJqqzIhRz4TjUykC0dJoympubgJpO7J1TaMBYUm11ubZsqVcfqv+Lrf26cLUP6+N5mjWCAKV0LJDdKHixHGUIpJLna8ZSN7bMW7ck6VMfu0vbajOAH35AOGpRGkrON/v19LPn1TWIAtqfwPmbjXSzyW6uz+v/L6CV2cjxr4QCqijN0dH9gGrWrqutfeRaTmoVO1cni2IJVtzVhR6lpQNsUexdvT6lnn4AKd+3xngPMqZNFjekHjBq185dmaouSNXMxKguo9y7Psrv2ZKBhInYLmNJfMN2NKp8N//eVpGlPQ15CvqmdB3HgKZeH+ttApCEdTLOy/QB1DIHEuxYbRqWa2biulHxbryiOZTmzyHm8ypr9+zUnBqqU/Qbn70XeJmm6QGyZFEGr/Lz/t5BS5WajPWw1002MXm0C0CFc9gdv9xkxucqwKtQ+3ZVk72M/SfZrtMAwcryQu0i93RidhAXBQ/zNEQ2bpAmgQxgFG4IvKfpchdgDsAWwK4XYLtn725Uz2HGOhnMwSV9+xvPWiB967ZiKyxzkOYdA4cSgHIt7bMaHiEnFnq+QP6uyQreubtGM6g3w+ElbPpR4MczJoGQo2NDNFpMMMYqgXxFQOCLSgKcHDi4TydfekGFRaUqzs8EiudodXEawBpAHUzjidOOZXMacBPLZ6DL+Oi4NW9Nbue1bsb+IurgLUWqritkXpJ7TAbsKErcUHAN298iTbKGBFlLMrFiD/NL7S3trFUoRFGGrwIj02l6aG3rpiFpmO9B2cuadfz4LcxvYHYSjQAHsJ2mK2CJJpEQaufzF1rIwx3W7FKi+rD9Lqnw0khQyxrVrAfv/7AeffgfUC4n6v/44sd18WS/nnvqEe3Ztg074h4ArAuldxHVjNMC63MANXKI8bx99zas2jNZH2kMwUmhpKxBD/3DM2TDAt+SXFbOph+o6+bPyV5yWpPI7GS8ZdKQk0hjRvwyqv2iYpTG0/rBsy36zKdu0Z7tdeRqn0fdnM/1JMMbkL2OMr2lpZ+5TL4rzQuZZIC3tLXTbIFik7VuiQxhM3dNnnAxEDwIfJ2lWcysPSvciyN+5g73iFSeCwhNpalkhvfl6r3vf5+u8MySi8q7uiwLR41hped6ySLOV3fXCBEM5I53jZL9PcrvJXGNPFqh8SaS6CcDOU+zwOPKonzsvl3aubVK0zyLVFUCc4d7tcwcS3Inch+K416xqOYOQDPA/sSJ27gmfTQ5BJVN/vY8KvxZGmgWQsA1Gjh21OcDfDM1yX0slQaYCxeadQWL8LvuulelBZnkp/fzfDRhwWKTzbzMGDbW9N60Au4RxgQbOMc978z5Lr18rh0HBlTNPBMZBwu7ycx+U4D7k4e3Zg2x8uy5F0fjDxapg1kvXcRaGHgbVdVufm6OglgDbKPw11qPrCxgIL1xPXkV1G785jsBb9+pZ3dzbJszbzd/7mY1chSIv2otbRrUuC/ZWUtsNFN5yb/NwPrfzfNUtsPHfaRaL17qpmnLrT/6+ueUgk25n+ZDF2sjd1+tBZiP1hO2j4LMM19MRvCa5dwQREXupJFmMeDQf/y1/6Ll0fX5B3553523/sr3z7xT5x37nFgFYhWIVSBWgVgFYhWIVeBfYwVi8PZf41WJHVOsArEKxCoQq0CsArEKvGMV6Hjl9wsUmD6Vl51c2d1yTicfOktG6Jq6UfVV31Ojj96zXXvS2USau2aputCnATbX2XAFaBh7UZQjBtZGTN4om3he4ITZ5C4rB+hhDfu///QRVDWHdeTu4+rrOqPH2VBOw1b3zkNHUQZi00oGqR8wV1hchIWxR+tYIZpcNzs2j06s5WzkGMYR5pqZTTYoG6fjvN+AFPMylnwZAN/g9II6Oq/LiaIzOTOVTehV1e/dwQaiUxMvXdPDz7zIplZYu3c0agkF7gvPXwHUofDypukqeYTDPoLuXClWLpkBd25UFQY2/bzB2812hm/ckDTg1myqGoDqyY4DwJFpWZGuqkIUowtAsX4UnAE2oYFBHjb8HViuhtignAL04fhLxiNbjCbrDkCanImyuqoUuJKqv/nak2odJfPOvN8oSLj2mamJqLLJI0UBZfKUV4GUAYBpiAtkN+o3rs16EICIWgnyatkm3wO83VIFsDcKIKxqF6emFQAkJaKGmsAeeXx6nNxbYOXCCmMqRcPAzyBkN5ms20UsKafJmHWiEKsnLzKRTdWp8UFVVBQDsJKxRR2zbDZNs4FRX05NTWl0Yk5bttVgfWnsIo0qygW0WmbcJiOMYSPV66GxAOWqZTtMXiSAKwHr1iXyLE0N14HgfYCxAErEvLxCVJhu5WYD7ph3bW1tqm/crR7gaFNbp7zYJY9NjACKGlBnZejs2Vag6IzZ0rb+Z5Q8EcBoZnoKm9xBINh2nTiewUYxoMWeqO8AwcKrdt18y0E2xQGcAJR1tO7pqOjC5LhOjqMcQyncc82GNfIsNqNYvnpSrYzWFRTFC6hiPTmJygYM15fmA/Lc6rw2zHVwaCS8CEQl95GGjoJ8u77wxfdo+7ZcrgO1IqN2fHLcUlQmYamLGTTqvCQU/IsA4BVdRcX2yukBPn9dOUDMxu0lGp4FgpN/nUIzB8sD3xEgE3Za1WRU3nRgJxa5fB+NAiPTS4ytNc0yd5cXV7jWAeyMs4EtbitrOQBwGgEQxzNm6mka2QJQKStKUQb22gVFWagKA4C76/rm35/XQsAtO2DSgDIbzSibzSajlsVmXC6S+5oDeD6wo0rFeRkanpjXYyebANtOeYB3GYlJOrYLZXJBAlazCboMZH7xzCB19Chs4C05uabZZBUJqJcaNm5FMV5dgG31ipp6fDrTOmFlOZssXvCNBT6i4MLAi+Vlv8ryXLptfwORv1jdkuPahKtB2OQhRrCPR5W6HkRZSe0djKMwcyNMNi16xVencxQEm88z+b04eys/3ab779upo3vz5J8e1oovAoxaQW1IJjnQ1m5zo55G6cX3XL+ORXZ2uhyooVuHxtXPMaySZZuHjXANwCyPLOU1xlQ8qvlEbGzTUxOAsQ7g3IoG+2c0NDCp2oZ8rhNJsdxP3O5sVIbI7znflZWAKqtKrH/7/Us0SzhRddMcsTTDuLdh3ZxM5nKBOrBcP3OhF3hXoTyU/H3YldudKJmLc8k2PQ/UHaIJw0vjQQrA2I8aPgt72j6aLLCvxuK5qCgV1wYvtuazKsWSf8/uakXIkQwtkbtOw5KPfN1RbMIbGnfo0LGdWAr3qa25zWo+SaIhpaQIdTEq0yl+34NF+crqkkZGBq157WfN6QQUZmL96wdK52Zn4lCwqskxGosYm16yVbOx+J/ACv3xpy+gjEcp7s5UIdnsNx3cA+SeoybrZEHno+RNoWllAWXwFCplxjmAc24hXt975pJqdxxhrWAOXW5SEtaqI6wHcXGr+uVP3K3O3qu69OyI3nfffhXl5KmrE6cBxkJmYZJ8XK+CrHwaL/q4lxq1aZz2kL8axH7Ynp6rgaEx9Y1NoygnM7u9j+xuzo/1NwFIdPhwHUrkOUTLZOLSKBHwA+tnw5qmroePNmpoZAQFcKqOHtiGoh8gjcI5OdXGOlqvpotj+pM//I527KzUnlsOsd7OYuc+Tu3WsMautLLHn3zyKdTvqSbhkzmJTTbzf54msPKqSmzGsQVHNdzYuE3N5OTOYDlvmmBycgqU4VxBLbtGdnCd6moK+FzcObh/zGLdf+b8NY3RUGNzk4Odnse6OUbDyCR2tOSz15B1y9PLmVNndHBXhd5/7y164gdPAP7JA6e5JTPdbTU4XO/pQ7XLvW2dZrSROSvXNZ+s4sIcxqcrlcYVj0aXptU5wHqHE0FFdiIQvlF21McJNBJcbWrBdn9dR2++nTGEtfwCDiHTuI3gTuJOSrWyoyPrdsvG2sD/1RUs53E1GJ2N6LGnzqPE5dqSTUzrFHbmr7c9fu0+/dOBt+b7o5DSrCkbClxiC2gG2gwv3+yBNfrz6Hs3MnNpCLiRI/tmIHTjc16fefv6ZhsT9frP28J7M5Xwmx3/G1XBb/lQzqNKmDkUwW7Fhr00vW+M6Qh29zQbseaUEkGywjia99t1vX1It96xVf/hr3+NZqvrOCfgBqMMGmMcNNLQAIaLwHpkms9K4kwB3ivzsnFfme2f4D5dzryO6Hf/7Z+oojBl4IEP3XIk/8QfEiwee8UqEKtArAKxCsQqEKtArALvzgr885783p01iZ1VrAKxCsQqEKtArAKxCrxLKrC+/n/HL7Ymnw4tTxxISAgrCVXc//pPX9fD/9Ckmlsb9aHP7dXuimw5JtlIX0GBFdxQqJnMUTR/AFvUIEYFQlZpmDw9YzmawMZbWkoW8Caiv/nuC6iIJvTvfvs/KrexROFZFLAP/0C92MnuI0fUgRqomQxbo5rbgaJqxR/QGApJ8/k2VEwZSCm9KShtUGumYrG8MLdsqaCiUMNs9hmgyO4y2X9JZCyms4mfCFDzKys/D+XMgq4+elavDHdr24FdqNZq9cg3H1FX74QyvWTOYZXcwkb1dCienEgUccaaD6DnBFoZK1Fzbj9PytvNihhri5TzNxuxUXWM+bMLgJGdG2STPssCSXnYfU6QMzrUg5rLQJskrr87haxCIB3qbARm/BNBlbpg5cQGUWHCNNWwtQR7vxKdA0QagL7IG/1ASGPfWpaXSl5hrhJQfjrI+zPQdwyo2NUH7Fwhm5RrvIZM1OencQAoYWDM7dgMbq/2ao5N/VnyGtfI1HTG8z5UMhO+SeNXqEVfis5fbEFRSlMAea9rkGS+AlXeHA0BgDXOrYQMWWRinH2AMRWH+o7GBWyDzdhYBjpWVlaiOl1QNxv6Efy8XfiHLgVRsa2yuU/Oagiw4bKbjFkP0CZBPmBHmteOrXQBChqS7CYAU2zAckr8bgr23hnA2g7AQkgfuO+gCnJSUS6P07BAxm1WNpB4EiUu4Jq5NU0u6TjQ0u+P43NXGefoc1Fj2eIcqE6NnTIWq8CeNLIqj+7PUQ75qJUAtSHmoFHrllYVkUeYoWVyFpeARJko7oJYewaW7boGqDlzaVlzKJl95P66k72WMjfIuZaWFmN17sKm0U8eKBvJUJX21m6Ua9W61NcBILdz7Me0o7FQtVXZwIkZXUdV50QtZmCqGxWWHVVrZB1Ir2XszxeAj+Rkcx5nznXocjN5nSi4k9MSNQg0SwHwVldXoZALaRGwkQ1kDgHCbECwuoZCC8COAmB8/P4aatMl1oXevj4skAHnAMlprGtDwGyTq7oAiPT7UIIDf+qqc3XgUJ0FkKqLkoGTs/p///hhbFXJPMXS29iY2rHVjTOD4sZrszpslfXJCySswAK7tCSd73Lo2dPtQGSWKGyCvVz//Q0ohFH55hZiP329T498vwk7Y6OcA6bS6OLA4n0FeJuLSndHo1fF2KzmZKWpczykp7F/nZ7EXpxrGqFpBfqxkXF8Q90WoHEgFUXm/bffhPpxWR1AymuDzLsFxibjwc+xF5H57KHWQSDwzBIqdqxh7Shxo6+o8tZSE7N+BghUPLA9W5/8hcPKTwlrDkX5cN8M8yGOsYkrwuQ8tuPT1BNwAEQ4d64ZCF6knTft0ytXLmoSdWRgKQhYCJOhjHqQNX2N8WEAemlRuspQ5xfnJ1uK1SvYXV+61Ikd8B6UpWvA2FSU61gjkwk7OjpiAZ+UlBTUiAELhK6Rq32V/NF15uPO3XUqLy/hnpOg5559WRebe1GMFmiGa2/muBOFZBZQua9viPHvUnaOVyN9s4D9CHO2GLWrDRtdXBg6unWc7PYrZKe2NXXq05+4j+zcS4A6hyqKchSP4jM5ORN73A5gfUQPfvYuy7Z3nu/ZUt+oQVSyAzRdJCUByyNL1lwbp2ZLNETkZBez/iwBRmlYQWVdW4Mi3e1SB1bABkg7E1DOr3P9afboHh7FWjuoGRoXZhmj+XmJgBqAKE0Ix45Ukxl6G31R89hI2zVL9vNI96gcNtYs7IcffuaCusf9Svcyv2hm2b//oP7yL7+jjDQXivf36pvffkghX7zuvWeHxlGQIt7jOgaUXZhMDvgS8JXmGWyLzbwaHOixHAdSkmlmYt5dpXGkrLZc5XXb9Jdff5gs2jgAbDoZzyiXyVle47wcnEeqNwVoTFzCUoCGmHngulu3nziizuazigOElwPSHUDV7IJ01ucGnXllWt9+6Ac4EmQqDYg8hi2wz8e1w/rcXHOTUzsyOsxn8x2oV+eZsyEU4xyqSnAVyM4092f+m3W2F3cCN4rXeGwc2q+N6IO316uBHNzQ8rTysbFf8M9vwF9+16zB7X1jmicjuwyIPMfndl7rYJ0Mq7FhKzm52FVfb9Z77jiG+tamUydPWo4RNx3Yrdami0xsm2q27dAFIPm55mHW/giuBWmcXwpra4q2ltfwnEGO+DiOCTMOTWPbbqzN7zzRSHMYAJNc5CkDmhPcKiou4/kIJwOaQObIWl8KoUpeiec6FNCoZLJs4+RnDPhpzMggI9rhydGpM9f0xKmr8qGodNDo4AT4/nOUt/9Sj66bQW0UwL7RivmHfXc0FzZqk/xmz1yv/6x/WXi7OZ/3rc7h7Twbbj5n4yJDeyDz2txDaWRjnCfyXJLEPG5IwTUhYZHnK4+mxxOx9O/Uf/mDu3Tnp25XZGmKBi3sk0VzGs+68TwbKIHPMs+rEWzAybuPBwqv0aZDyjD3olT1to3pK//5f2pHXfGVXzlUvyfu/ode6+D5lxoEsc+NVSBWgVgFYhWIVSBWgVgFfgoViMHbn0LRY18Zq0CsArEKxCoQq0CsAv/yFfjOdz5kO1K448/C8+O/cv70GVQ0qFX3HNVDDz+PkmZJ77v/Jh24KYe8vTE2j0JaZXM8ggXlOiAu3qjTjPbW2ASiCVg31m1kn64hv/MA21yoD08+87yeOjOpBz72Ue2/dScgpguzRTIvh5fU1jqgZHIS81HbXm1rBT4sam/jdvmBLk1YS8aT4+VEqZcBXMrLywGyGVVvgmVHO40942aFh1FjlVWVs4kMwOkdUhkqHvaXNTg0qubLbVpDvXL3x+5U2tZiPfu9J3Xp5UvykOUYP5+kdqBWN1BxlvxT2ZOs77ChMrKZDdYbeWtvZ4Pu3WKb/EY7Qwtec4UNwDL1MKrBlNQMFWUFsKEtUaqDbGDAZSLga2nJjg0yEDRhGcCUQpYxCkNUVYtkwgUA4cHgjOZRjgXWsFhMDKm0zKsq7EpXgCvtXLclbCPDZCkHgRypjjBqQJSegGEXG+k28lnR86gPVdgkWbFGreXHanlwBsi0FlJZSZb21qerPCOOXOV58jE55oANa1oP6ro5rbNBug7YgvAAOSNqbhnALhuIynZmEMCcizIvNydDfZ1klGI/mASgLC3OAhaRXTuD3SZjIplzNwA6wvtLCwqxzyR/FUWUm41Xohgta+hEVIpLzBUbtoaJTg9ZjkZBuEIO8LIaKjO1e+cWVIYzqMS7AbhhubypZGaa/M0E5WPbuuwbkXN9SR//6O0AXBSbZNs5UGp1dS2wMesA5PrVR7biWiQRy1a/fCiG2bVlvLoY8xjMoghbA3j4UQOXAzs+8pGbAeEObMBt5IECm20rqqzBXhnL2jAgNCs7h/qEAWchNV8d0PmeZZTGAOEkwCEg08lcd6A421pbh8Vzms5eOg/gtDMG0gFCSxwR9q1kZR49vlX/7ksf4ppHdPnlCzAWN9+JVXDmDCpq7JDJuY1Hme9C0by2Os+cx3b3XD/XVLrzvXcAjLFLBqo8e/I0YywZ1WGJBvoGNDqwCCTKAhIDoEcHWF+WdcctjTp0sBZgtKAXXm4GSgVVV1rDOa+gxmwCRsZpkesVT2ZxCIeApXmyiedWaDxZVW6WQ3t2FWn3nnLtK/Zynnl69Jl2/f2TFzS1ECCX1EHNsbZEGbUZdpo/m4YSe9AooNaBe4B1lJKZuWm61jGGLS8wHrv2MPappWlu7d6arTTUd2PTPp09P4ZdNFna2Chb0IV/wgCv6opK8kgz5UWNbUBg/5TJr+1FkedH6Yq7AZcg/oY9qmVXznWGUdJgENZRLLjz0phvQKCx+XWN9C9ailZngU333LwXdZ5NTZd61d7v0zrrcTzXNPp/al9v+QnYRi2/o8ahT37sqCoAbTMTPvX3jWpxdslyO7jS2qnrfHZWcZ3OXb2m4dEAFtY0bpQXo7QcZL5icQ6ACzDuU6iBjcaXft4/C+w8sLtcNaidkxL8qsWueG56jc8e1u13HeJ98xb0C9M4098/rknsa7c17mJ9n8emfAqrRwO0AAAgAElEQVTI5VDV9nrU7DRtdHXSMJKMdX4KNs7jfDYAi6ad+vqdunylHSDbxVzCJhmpdgVj5S6yYgeHgWkDPrX//+y9B3Rj53nn/ZAAUUgCRCEJsPcyJGeG0/uozKhXW7bc7SReO8lZn2TzJZv9cr7dTdnNbvKdbDbZZFM23sRxXGLLtizJtqRRnaLpnOEU9t4JkiCIDhAg8P3eO0Y8mZXkkZui813qTGQNSeDiue99783ze/7/v8pGxn7/w594VHzkrJ+9dA1QD0TForzUbiV/1IX99QXAbIO0NZZJGRm9lZVV8s1vH2NAIi2f/sX7UZB6JIR9+TyW4r0XrgCXk1LqLtNs/e3Y7W5wLakCV1c2kNVcJGMjCxKNxaSFAYQXXnpeW9NlKJKD2BVXe6pRdpbI1YFB7OftMspnjzJE9JnPfFi+8fWvkB9skwfvP8SwQRyVfwhlaRl7XFZOPv+6FBmd3BPbuK/2ySlU3SFU6pUA2cOH96NeD0hf/xCKc1Yq+4PK8P3lz93FtRiSp586gxrPIPc+sp+1iiU6KuA67r0NtVUMTOEWwKCAUrcf2dOBIjUjK6FFhg9quL765Pp17v+4CkTZc1cY4lL20VWVZXx+t2apXdlYruVFT1HbWrJgzRsR9m7g5+6twMaQuDj+2eUN+W///RUJxlX2M4M1HBMvCojlD6YXG+zhFiyE67HaDjAgEY1E+B77k7sUaFtG1jfqQ5Wby5DYBrtGC3nPC1iNe7wuTel5oKNJavjfGdwYSlCtj5OhXYz1eiE5oBYg79PPH5eTPYtSXU9OekenLJCnbOCYHQwZjQ4OYs9eIHux+LZZeX1sx8M8j3S1NXP/ijAgsy5dO3bL2NScfPX5V7VhEMyjmUhak3vv2ooTQZ1cfOOM+LnGonll2r7YXW+XR452A54jAGSALHvPGvuLB/tsP7EPDvYCCw4Vy+x7hRYXeyOAnvuUsoNWNrh46hJLQWYv62YaN4dzV+ewXV7hs9QC/4l4eFPb5Btg8MdVnb6TJ8/cXqKeD9Qf9d9qAEM9N+T+O/d6b/cc9ZODt2qXU4NXP14L72Z4+07q8XY/q54RlY+I8lzPcr41lxf2j3yGJvOQ4TYx7FVmz4iDe5AH9ey1gQm5eG1R/vapX5SO+zZLlmtyAxcKkwXImypgz2XYiCGxtHKLYDAoy4BOHm4fG6yjPAba8hkwOPP0WfnmF56V3/z1T37FYxr9VN5dr//AP/8n9cH019EroFdAr4BeAb0CegX0CrzLFfjxnvze5YPX316vgF4BvQJ6BfQK6BXQK/BWFZg7+5s/b4hH//czX/5G3vXLPvJAC2QammLHCvBzv/Q+ctvKJB3z0SMn/5X8v0S2GBvKIiz9Eprlaj4qMkmhLAEYrWfJvTVj6YfVsZ1M3Be/+Yr0Yv22+56jsmfPDsAfFrXRBYmjgNwgFzSC2sRC87ets51MzikUUjNYOVagEDOQZTiAWqlQXG4HDX4DzelK2rU0VQGAIZq6YZReqhGolD+KZpTYS6S0ppzcOT9qqX4a/NUyOTJN8xoIgrKysLBMNqEIfPUq1snwk92du2Tt0oCcPTUp46ggJ2m2BrAWNaAUVbbPRqV2QxWxQTNSPQhqQPM2lpH2M+/wyVFlJ77TL+2Y3uKX3qlKRIPOmhrkxoEohavqC6tcNgPnVeVNxlF6JIBhJoB6LSC9pqJCqktisrmjDsUz8BSlWBKVXgLVIYuC1wNGsU5sANwk6tgZrGujSgVliPJvMoSB5HnkcXpKTVrWoMr+nJolN5SGY7GrXFP6WhgOKAFoObABDQYCqOZcgLIKTXW7gLJpHHX2zBK5tVPTEuQ97r9/t2yqMaN8BGYtBYBCCFPwao5HUIkBU0qw0/WhNl0MLgH362mkp2SAPMQoSmHEhFLfhJqTIYBhLGHDqMGKUZxms0mpxaoXvKA11pVi0sg6Uda1Ro7ZRO5mCgVNGBvfCSxIS71YBeeZUVkFUaQZNYXywuIqijvsprH97u5oBghXypkrPTKNUlnlrqo396PmLUS15rQBd4CqB7fVyyP37kRNOoW1qxW4a8aqc5X8ViyAjaUyOOKTxbUYVuP0YTknCWUhngVUo9iJA76zWl4ztrms3/c90C17uytRl+WhLkZRG8f2F0i8Ri3sNpSKnMurV6fl8oU5gNOSjMbwKeX8KzvlLEBljdp7ULynUR5mId1rACkLQL0cRXAUGGHlXM6Tz+utKJDf+0+fEoshLi88/SzveQCr6DKRinVNFeyfD8gauaoOWyHQIis9V5blO9+9qmU9/ulf/VuGONzyjW89K2fe6AVWF0hTczvX8rBcA1gkYimAGhbU5O2WlmE13FUhd+7t0ADP8dfPc66zKEHrOA9xuT48Drxl3QKbnKUe8i5XyAb2sd6KNUhuAoq4itfJPS2VLcVZaWFgJJQpkj/5/HdlbF5Zq3Le2dsKGDDIfSkIkfuyoD5NYsdswnLV7sB+l8zNZSD+4mJQ/Fh152Mf3OSxS3sTqlFBOchAwshIDAUnl4q6mpQFPPVNsma6NrXJzk67lNvzAXUZuTy8LKcuzaHiFsA/MJ4hAbgPpxiLTGWNreAt/y4AFHrIHq2vRrFb7WUN417Qg9Xt5Jx0HiyTz370CayPQ/KNp05qGZ34+wJvGbL4/odQ+1lOyWvhffzA4pbadfncp++RLq6DBQBliHN7HYWsHzgYJut4HIvxbJFT1hIZOXjnnXLu5Csyx3lXSs+O9hZe2wBkXQag2rGCtQDysChfBcaikr7/rp0S9M9KIYMDRWbWeDDCdVXKHr+BiwIWtsDZEpSuG+wf09OLWOi2AXNnGKIIyi5ssgOrIc7xGrmqbu5DWTl1qk+Dqk6yqdvat8pFcmD7+8bkyJ27ZHS4T+yc68fed68MjPcBMkUuXewHApbIL/yrD2GHDAwBZiwDf6vJWK6p8coI4DdK0e+/9wDDSMvsZ3Nyz313SElpuTYAND10RQ7fcVgqPJVk5V7BBrpcVhky+senXhS31y0P3HeAe4xBQlzHM+xjGdZ7DBirlMMRsnjDyF4bm2vE5bJzTfGZcXpQGcgp1tgqdr5Do+TxYuH98U98VCbGhslynZByAPLWzlre0wZkrZQ1wPjX/v6biO2AzU1bUWj3YbO9irJdDdUoK+EO1kwhGcJ9KI4r5PHHHpZXXz1OJrnInQe7gcbrKF1jMjI5KX0jA2TFu9jDDDIzvUxW7qMcm0NOnXxDkisT0tHZIPv5HfVViF374OCcvPDqaezUE9i8r7IHWXHJ6GCPtDAcdVmWGGixFufL7j3tZNIvot4uZqBnVXZsbeLe3yJlNVVy+sKk/NGfvcwgDIMt5B3bsdUvdVewx94YyFKuB0o32LapWSYWh1iT5N6zpryoT8udLpmaHAf6FjJooAYdzCh1rQxqzbHvt0s9ubpBhg3qq7wozolaAOoHub7srlJ55dVz7HsMc5AXvOjHHYGhjDSQK8E9qxgYXMSAmNqrDfnkcaeCwPZKcnNryQQPo4jkfoe9dR+DNtcn5iTJ3l5c5kVhndGGG6wM1tyFVXQ+AyUL3IeMWJYvhbmXTc3KJhS5H37sAIM9DI8wpLO47NeAf4bs3yKTGWcK7kk4hWR45gixFhPsG36uHw97h7K1t3L/mVmc0wYSMuyxfSNrcvLclIRjhdyHbtyj1Uat/n0jTzU3F/IjPFDc9Cxxu3bBNz9+qH1J7ZE5NxQFb9XXzfumdrRvCpxvvFLue7nfuT3l7T/taLew7Leylb79J623g7e5Y7v5WevWfN63eid28u+fM4YY1HlT7jVkfGdQlBey37fhwOAyxqXUWShOb6WcPN2P00ZMPv/cb0ntjjpJ+Ke4Lki9NTAYFbZyn+PGwr3DaGNQCcW2gXu/GvhJM1CXZX3m25rkuT//BxTkY+R77/jc0c+9+D9vvwr6T+oV0CugV0CvgF4BvQJ6Bd4bFXiHLbj3xofSj1KvgF4BvQJ6BfQK6BX4/3cFVi794ZFMfOVY3/lX8sN4fk7M5mH/uSi+4hL5wAcOyPuPVkulNS7L5LcVAD0yNOTSKKxyuac5603130nAjlVZG9M4chsKpefkZZpOQ3Lw4Sdl2wGbBm2sQFQHYGRmchqYsihlgLh8FAZ5KGlUTy+NQm4VO1gj1oIB/yK2y06pqK7QLGdLscKkX6Vl0IZDUcACHqXIFlw0da0AtZSCiyhuJhfmUO2sk3vYJlbs5TwOsgs5fv8ax1gUl90P7hdHdZdszPrk27/9Z3L8+qIs0tyfQg2VR27dBrBSEQ6jgl/Ypr5Nr/Fnsnjgfe/460eCt/lIn260UOkEkzeHIk01YtPUNQ9FaBDVkIlz1wD0a0b9Vue2AW+xBi5UYFQAGSk5f3lY0lim1taXAsfIlQVK5AEnkti8EpSp5SqGycVdxwNTqYnSNOpVc7yrpRZAqRSqKxqMU3bI5aitMCsGQGZkHQA/TvNcZRtbyYqsqIRG0PC8ePGizESNMjQFVAUIfvQTRzg2oBTDAUsLEVTeZG1inRpZW0O1DUxCMTaDojCVtkg3Cuxq1HZzWMFGUasWkt1rJX8zEY6jksqgKqsEJqQAMbMo4qLACDdlMZCBuYySyiBj2KaqnM1WpcyKrWr2n/MAYzeKutHJeSxYZ2na8zv8sw5YLsRm10tebr6yAOV6idDEV3UI8X4brGMv10I0jloYa8177tghRw7skGRwFkDQL16AhKfCi8pY5fdusM75zCgPZ8jLnGfoYJ38zjiEyoL1ZzlquADXSwJwq7KeY+lV2UbW64HOGqkrAxQX5IsPy1Qj9pz5DEK4UOaWYLOsYN3cTFxmJ0OC+652nWVQJgY4X8tkRs6Q8VhdV6Gp1PIzcWydXTI7PQP8KQJULGGn7JFZarVre6M88b6DQJEwFrkpLbdYWRGHUcgqNXM8gcU5cEX9mZ2JAWQU2E7Io48dAWRntFzI4UGUnNS+gAzQSwx/uEobqe8K1q9L0tZay4AJOZEA5B3dVSgKUyh9sZ0GmqwAyNbCfDYz5zzK8bNheMkRnpmeR8Hrkywg3VnlQY0dkTwA9tbmermztVh27O8E3mbk9/7fb8mVISyTUUSmleU1+1HuS10LOfv0IiyIU8peG/ANQ+L4yLtkzaoBlFGUjVZqW4cS0mlXWZbYr5O52nsRFWvMwJwLf5QdPGwjEibDtwkFcKuL/OAUkMoJoE9iQzwrcxFsMNXmAyhltEAbZkBMDPDDppfDMnBJOV0J2b7FjTqwDdV0Qk6cGNDW1IOPNcsDRw/Jq8dOy7PPXgessY+RvatUz7cCEU0lx7lY9iellTmMX/75O7nGLbJMrZX15uDVZRkfnRNDoVPGF1BGs84aAM7tXa1y6qWXAPvL2AK3YpNdz/pDBeybZR8YApxZpbGmDSg1zf7hkw9/8DEy0LHIXRnHfrtOs91NcQ1U4KqQYW8IBwPS3b2TgRkrebUXtBxqFaVeVV/FumcQAzhoA2I5yoplhnvVcy9jIYuLuRf779GJJdZXWu4+tE3uxuY2RE71F7/0Ojm/G1Ld6KbuEXExlGEFnWeSAXnkw++TM6/1AzkHpazKLvc98aAce61HRodmpbEahXe5BbgWBZg6ZFNXm2YrPo3FbiDol67Nbew/FRxfFgVqUAYZIFmnru6iYqlg6ERlqV7qG5Gp+RXeP5/rgGEKlPF7dm5DdQuMIfs3DbwbZd1Po1JVdsFbt+6Q1145DbxbxzrVwSAEmZXWfPnYhx+Srs4KVKQ4XpCfnUVFPjfJHsa58aO4Txtd8tQzF1gbSWpaxT0zSNbqkrQ0NEl1Val4samuq2mRb371K+Jib3vyAw9r9+nTF3pYSwwZAAQrtcGNXs16WClvH3ngYTnbe0rSqPY3o3wf7L+MO0KDdO/YLl/71jFsXKcYFLBg9ayyxzdwBohJR5uL1ylloIOhBPbzvp4RObR7pxQVrAEn1wH3d2oZn9dGV1BsM8QB+Hz9FOeHQRADdgVqMEUNNKysrmh2+Upda1MhoMyFFbLfK8i6wX7k4ByuAaRqySe2YIt+Cevu7d1tcvBgE+v3mpSQV18FWJ0emeKzmKS2oZ7XNcrzL58jNzyoOSwoW34FUCvLSsnVzQDRV7F6ZpiEYRFmcbRcb5vNArBlHZC3ncf9T+VSz5FrPYYKPcSgjbOIvYa87QIG2j76oUdYB+MSwJmkAtcGkJoMDC6w16l7j032ojp3FLPuuH7z1DXM9fnKK2e0a6bU7dEGhZTrgZ+hs5qqWsB+AqeHctwQGJDDBjcG+M+npirOYWGNoYWLkwB0xtiUip71lduTbgBPtV/9ICv2HT845J4AboqJuBW+3vyab7aX5Ozl3wxu/qjH82793k8L3v7grqLG4rTZwxvwXTmbZLF6N8elo5yhNVT3FvYVd0OHvHzsLDnrJfKfvvIfpbhKiDwY5Rrh+SKECw7gV7nUZJUiXbkz4BqRp/KCAbpqTaRTJskUeuS3f/nXZXUunnnfA3sef/Dfnnru3aqr/r56BfQK6BXQK6BXQK+AXoGfRgV0ePvTqKr+mnoF9AroFdAroFdAr8C7VoGz3/ujDofBeDLl63X5R3pk686D8qUXLsvXXhuQPXcckE99/E4pt9HAj8zR8Kbrme+g4ausIW+oRxRIU80t1aRTMEoBLSMN2lLUJL2XJlDpXJJ9h/bJ0YcOkJc3rClmLTSLE6i5VC7iGDBOqZPauraQdausRMldpHGrFFYG7IynR2cBg1aa8+Wa0saJSshd6kSBF8MCFQUfytsUTfPcMSh7SovDQZMWG1ae3D72C78ClLDKyrUemRq6Jma7R1rv6AZAWmToO6fkub97AVAIbCADbwyrzrUkHTSs6JThoFL/5KEo3gAevtsPgT9beIsmBHBrBHQqo2TNlhjQ5SgpIrfSI23NXlS3RSi//MBtMkhtzRqcCgI1xscCQJtx8QEj27uqpJr8Wb8vRPoa1tQ0ny3kbyrYFaBZrpRzVjJe1wE40WgQlVMlCsIKYCOsikzTBDAvCoAPBtIMDqzJFKBgFmhagKI7jp1mY2M9QKEeBdgEytM1mZ2Lodqskkcf3CluoCGkB3iXEkepS4qApiPjI9g252MDnieDo+Qe4ra6f0+9bO+qR+09C4BC5YK6zcwggYKKKtvSgd2makQr8JyhsWoHDCQA2KNjrC8a8EZlx4vqdRZFp5U1b+K/SXqW8akFWabJ70JRvgL4VNabJsCEUriZlS0p6itlnSoGGw37Rf4e1TiKUqUETibXYasxrEa3kNOL1XLAx3thSwzMMKPQylIXZeWtYOsG1+LoTEgGsVv1LWBxip2rug7tThtZmknts5QCKMyFDDhYMlJL1mdjFfm1AIkodd9A3c6JYCiiWLV3qQHQMx/V2GJUUwGtcR4Fy2NToRtr6Ih89euvyq7dm6QOVVo0sCh2FPYRhij27r1H/u4LTwN8jawXrm1Uv7/1G0/KvWQ9zkxd4trGJpkhiAR7Rj41SLGXpIHVqlkdixmpmx0L11ltgEPlgqaTRqAu5xQb5KmFKQmm4nLkgUfJ4p2U149dQHGnbCJRMSv3VOBGd2enNDc1oaA/L+so547edQjV4iLvF5MkCu9QMI2qcgprUpS0CtKQKZgHPk2zZus8Hvk3H+2Wrp1t5GFOy3//ixekbzQtBjJz0wwzmABrua+b4W0eytsMx1Vb5wCymFm3BtaZVcZGx+SayiUmg7fEUcQAgFLt2QDeNtSJC6jFgVBApTh5zxbOaTi0AuT1yB3dNZx3lNpkGPqwTb6Gwm4GJWISFZaZK0g15tUaTCuremCUcgMotTiltcUMvHIDGq1kD6MOnfXLnv3bZCeq5FUGIU6c6Jc3zs5KEtvwFGC8gGv7ZuCSszXV7JjZ/w4fqJPHH94CkI6x1tnTafoPDQbk5VfPo1QEhFc3YNEdwcqVoQGuxzr25prqahSQxQzd+MmAnQAW1pKxG8Puk2xlhhu2bq6XK9dOoIbEnpYMdC+W5i5sjx0q25H9W0X6pgBzKi/X6UThCPh0AEEbsJMeHOyXzi2bJASwm2XgZ53hHCMZ6MpmfGIuLNNza7KpsYGhjzCwmHVy9xF+bgIL9qAcPzMk5QDF9s1NMjw0IJ3t7dzHwqh+gSTFLhm80gfA80gdts/rrMfTF3sYkGiTkcEBqa90yrbOerncc44hi4jce99RBlVQj7PmjKit65qqULdzjaCybWrvZnjDLE9/5Wk+QxoQWCxe1MEm8q2vX72IWrycLOMKJUHU1NxcCcAWzme+G9XomGbpvYFl9ALQdd++fZzjONdVmP01D/hvJoPXilLfqcHBOLmthoyDPRB780GUqVGGSKbTMukbJk+6VMKBLANPJnngwb0A91F54fkLcsfuzdLcUCEGbIzHR/sZtDHIkfvv0axYn/3eOeII3ABl6glIVoMmFVj6WorT0kE+cF4qJNHlOTJaq9izyiSi4BKK5izPAn/790+zN+WpWRCxc09tJbLAv7oqw1xHGBvI5k0N8qHH9zBkMUbt61nzcXn99ICcPo8qOb8EgBsANFEPrKDV4Mk666/Cg8Ux17ePtaVAVhEQddceHDKwULjSO8ixOySWWkKxja01dtURrPO3dm1i6MHAvXpVwlzzywyU7N++Q8rYv5dQsSoQnM/QmA8V+nwgqGWbG8moVrm9pSh31xJOOXbsNc7VJNb8hYB21KN8LkaAcH5gUAG43UjW9/QcAzm4PZRU1rA34/wwOymbNzcycRbivYo0WL6eDIqr3MC9yyKnT12nZl6s05v4vpF1rgaRGJAyov5FZW40luA0EZSeCwOA5yj7fx0KdgfOCsMMDbhQSG6ntgz9UOA4A3Pr7EXjTJmdujgu07519mpsdv8PeHtjt/px7X5zQFi91lvB27caEMtFLtz8YHs7kRPv2oPw27zxTwve3vqWOcWuiiJJA+kNyTWpxYmhraKEPRt3AWeJlPF89NVvnpXdOzrk3/2vj4jJvY5zA4MPqSLWAa4b3FPUEEwew0FZXBnUAJqKNsgDBsfXydDlmSGOo8Zf/d6fyup8dO3xex+7a/dn/6b3X2Ld9WPSK6BXQK+AXgG9AnoF9Ar8KBV4t/t2P8ox67+jV0CvgF4BvQJ6BfQK6BV40woMvPxf3JmC+PMOY9GucF+fvPiPz4iPfMoB7GUrtm+Vj3/wLqlwoIpJ+SSDqrAQMGEwOLRMvnzUNErkkVNY5OzyMoAHK/mEvsEl+d7rPVLe0SLv++A9Ys4EAGABKeA1NjYMNGrTWK9mZOTaCLmGESlDRVnfiHUiTW2l/FHy2insB5emaWAD0pxYt6r8UzfqtmbUKus009cW5yUErFUwaIP39Qew3KTB1bbrIMAjLudfeUU2te1CkWtBpdRP7mSBlFaTKZfnkgvPXZCv/+8XsZaziqelRmZX1mVgbBa73gLJYK2r7GYzNMIEC2hlf5uzEn63ltLPBt4q2z4ay6iKVA6bCRvHGGrTLADbVVqANXKFdJJVWUOGoc1E2mAKy2qsZy2mauDroqwBilZWABJ55fLq2XNS1VCGlatVZqd82E9jfKka5uTNlpaViJ3m5Cp2v0Qycq7IZUWV5kVVXVlaIuVY0BrIQ1Wwfl5Z0Po2ZGrML9PkcRZyfl3A+wD5tgoGF6ECVnnLheYk2ZqrQLAauf/uLl4/KCZAIVxRxmbnxI+SyqSocIELEGOSuYUQMCsmu7o90t1WLnHUaknUrE63HWtNZSPspPmNASxrS61tNVBgtwNaya1VeZwuJ5m0wCkTaiy/PyD9ZFYayCu0YROu4O3Z830SA0Q0tdTJahgIDewy0rhXgEytK/XaqllrRilqVfmO9V4AuEkunr/CRZUvBw42S1tTGSAP1MPxqDzQVrJmlWX1NWwPVQav3Y66kwzH3uuz0nMVMBkAnDKxoGUSs27V2EElzV6Hi8+C/abNlJEGTzEW6CjRAJyra+Qqcq4LGJKw2VVWb5ZrbpLjtGoQZQoV5wQQpACw6vYCFvm3yhkeB1wXoxxsRH1tx4K5gOvjjjsflZ7eSbk8ck7gwpyDbQCVOln2jWDdCqDHqje5TDYoIN3ldgL6A1gML7HGAJ7k56pzvZFJAK9mYe4xModbUNmZ5flXejkOnzhQzrJlABNVjrZFhkenJA9yW4V1d2BlSSq95cDbBjl35qKEgXu/8KknJLQyRWM7Qv416t7ZqAyPzEscGGYFGIbJr8ynsV2ghjOA5Xdv8cjm7Vj0Li7Iq6dGZX6ZgQ3eB32zZt+e+8rBW22aI6XUgEHZtr1Ktm2rRhGI1S+5nyuA+dkIwHOIdc/e09TklJYmBxaXwPXFjFy7PiPxLNcJylzr9+GtlzV9CNhaVwN0B2gNDK5wLOSKArViWDNzlrT8WLV+sqwdpb6NUwsXtf/Qh3YBR8tkHqX3qZN92NBH5GMff0jqHDZ59fhVOXF6DFtxHAkUNDdmxKwyvb//lQM06nXVGt9DBvLhA+3YmG+Iw62AsYVzvgSMiwCFVxg0CAOfWLfkQLe1N2mZqQroWgDHG6zNJeVuAIRqrq8GXNqxeJ0Caq7L+993CIg+L0PXR4BRdtm9vYa9vESNhgC3PTI2NIbie04KjDZUZtjzDowBC8ule+tW3BIU5BK5DLivxPJ8++ZOFMazcpZMYwPDFKHwOoM8UW3gJsWxrDCAEERVngfsVvvmls3tAHZAa4whEk5lJWrKhZkpOXZmGEUk6uS77pDRkQk5c/4ScztWhiSUmnxBqlDIB1Z95JquymbgYHI9KdX2pBy57yAZyoB/iXKsDKWgVnU4ygCqFoYLRjX1upd12cyAg6mIY2BdJxOocp1e1N8z8JUUexcQl33lwpUxQPE4+wlqfO6bDqedPQ0IP3RdWptbxU2m+De//m3ZvatD7jy8mxWU5HoYRcmLQp/79ApW5seO91IjbJkZRghguVwM0Fe2qcrgv3Uy2L4AACAASURBVLpGRRukZHV6RR5/6LB0tlQDo08zjKEs2C1SgiL3xNlLKE3JY2WNKQWqEUtiLzm/BvZHV1EBGdIe7unUGOtrF/bDjV3Nkm/HJpk951vffg1oVMj+1cg1Ni1m9ghVk3GV3RtiKENFGQCBD+ytkE98/G72SKOcuTggX/jyRRwKgE3sOUVFebJv724GshJEHEwwwFOjKVM9gOKrV67IJPv3USIXIsDLCz3XtPNdiAWxyhZ348rhdbpleW6SPFwLivxqiQCoY6h3D+7aIt5StWdjf43texUZzkUMDqVxBHGX1/KcYQWGo/gPrspkyC1nz15mYGSR97aghk9KNHzDHSAaCUqGwYJCYG+G54Ikw2kbDE8UcY9ykpNsJNe9iJzSOw/uQGFsZVAEC2vuS6HIBvbli9htT8qDd+9j8MkuUT/HptZhsQm1d40EAe/PPHtKzp0f16ydPeUMYXAfmJ6a0Orx0EP7+HxFUsxCXuV1C1AgLzCIcvzCiEzjKmFgWCZ3DeeAaQ6o/iTgbW6feCtIe+vfq/9Wx5F7Hrz1eem9BnBvHXJ5q8/zo9gm3/pa/2S3TA0zxDAod44UOcitlQ5pr3BIPs/gNQ0eiXK/fvGFEdlxT738+h98mAgBnDRCCtICbHm2yFM5usBbEu8Z9CLfHdeSfEs5QFdlvfNcxACjfyokf/Af/1ha3Y1Xjjxy5J6WB/8rnvr6l14BvQJ6BfQK6BXQK6BX4L1fAR3evvfPof4J9AroFdAroFdAr4BeASqgemwzb/zeN/LyQ++3myNy7dkx+Uty6KY3zNL5wA554iN3SnM56kcAD3FZKMqAb6hrMlrmK7A0S7NXZcFimahyzVTj3wIcK6KZuYyS5DtfPSOu2lp5+OePogZalwCKqTKsLgvI48oCBdMoSBawlDWRA7kEoEsCBBxk+xmMG9gIOoFSNnnj9GlZmcWatapKzEUmmrZB4KwdINYEMBLxTU+isomSZ+nWjmsVW1xlr1xa2y7ZONasNPh7zw7LFRrqdVir7jzaLqUVFjnzdz3yzBfOi7W0XvLJzYysL5GvGJfFVT4o4JboTc2aOQ/lgmqgZclshWa+pfrkZ7GgfhR4e7vHlWu4Km/orBFYTXZrhj/KrTUSDWgQZd/eKmkky9QOzMkHxhSwgCKoXxWRLUZBl0z4gW1AAr9RfH6DXKUJv3l7M/AiKRMjMyhCyK6lEZ7BDrKSTOJqeyWWodMoKwNClTVIrOwmK2i2WzMoVgG5KXDC8NAM0MQGTIlKmNzZ+uYGskt9NPwt2Bmj/EOp1t5ei9LULDMTyyhjLXL00CZprQFgkJPp84l84zvHtfcwY3lM5xJ1mU/Ly23pssij9++ScnJP01gyC+rrPH4yGA0BrcwAxpC2tsvLyzi+BPnJTiAJx4EiTtkb5wHgYlHgNutlYQm7YfLoCrHujQJq5lBn+ZZR/2KxTLIj0BHFKdDNiLe0sixVdp5RfreoOE+DSy4Umsr++8yJiwCQYtl3ANWyF1UvdVGKtgj2qEaLnXzfOTJA12Xv7hbZ0lGpNckngNZff+o1FL4oxVCNFZGZGwQAWoqtUlNfAxAFWoZWZdfWNrJ267HzRTHPdWYCPigbWheqwGJ+Nk2W9cjIEIo2VGWAin94bkquXRskc7EYpSHXLNCvHBvpfnKoi7j2vaV2tRMwSLFOxrUdYEQGZ0NEPvj4PtnUwJqILgO616i1TYaH/XIetZgVIFqHnfYMGakVlUWo1jZRc5UJmgdQQZmGBWkgECVD2KGphfoG/XLqzKDM+hjmmPcz4OEGihXL8NgY2cfVUs3QxwXUkgr+u8nqtGJbXAzULgaueUrITWbNxSJGACQAPWGQMEpZ0LbS3HKuChHAYQXOec4jB7QFcBlG3TlJJm8S2940LgCZfAAO5/BWiKHOZYbPm96IoXqtkoMHWoA5GcDdLDbA65ItdMnZiyiGWQvl5Sh9TSjzOI/LS8oq1y9RpeoDeBpR4CUYRKn2euSe7Vh4exk0GRuSq9d9Es44Bf8BoPwa//dG1m0K8GcEWqs/awD9ciDgxz92B+pRs4SwA+/BqrjYZZZDh7dKYjkuJ85MSe+gTwLYVOdjCQv/RjF/Q3mbgztqD48AuUuwo70DiF3qMkoN56aZoRZ+Ta73j8sMduhWQOno6DRZsrNYNRfLgw/dr1l8v3aqh3XEWkch7C33YuNpA3riihALa1bkq8tROXSgSQ7s65IVbMUvnO2Xhupi6d7WTn70nHR1tAE1Z2W4f4xjKiGf0YZSFTt2VP5IMrEAnqduSzIyfaNOWzo6UNvPydlzvbIURMHKEEcS9aEdKK8+Uwwl+SpZ1EWo+t/P9d13qReAjw07ANgBCDt8+JB8/evfkOGppHz20/dyHrn/9Q6hTDNI9+5tcvI42aghLPfJ4J6bW6AuxeRO2oFyZETb1+XgoR2yifxeF3A7nYpwLwPscd0hINacIUJ87mKVlwyAVHnSJmDfKkB5hmxrkCPrrInBi0KZm1+UN871ia3IzbBIGYMvWCynYwyAmIHkBHXzs7Yil/Rd62M4YDN20pvIpy2W+dWrklg1sOY5RtSgYzMB+dJXX5PwhpNBmAjZvaViA0BfutAv5d58+cTPPSB+IKIZe+BSB7mpKO5VJq66nvPtmNYDZots5ZxbVOGLIZmaWWbNVjM0gEU1Cudm8oTLgJ6zExPawNa2A9tkNe6XwJJyyFCvhYKW/XNiehp1rGBjvcJ9mUGYElS7Kl92dkqO3tkgH3liK4p3XBciDG1NpuXU2Qm5dLWPAZaMvP+xB4D3C7K65JcYrhzrLDxPaSkDWYvUDuUp11OQQa0wtS0nWzgGkFJqZSuqQgsDR1aGiKzsaR2tLVJSUSy15SXAVtTv6wFAbyH7YCNQlv+NYjqWLsaaOS2XL48wWLAhM6OTcuwy2bLY+at9UA0EKYcAdQO0Y3nvW8R+HkV3Ia4H+erBg2suuZHkecXBurCJb25QDu5pJrO9Shw8t0SC6zy7zMj4zDTnuoZ9Jiv7djTzsyL+hYAG5xMokE0M3hgsbjnBwMX5C0MMjtlZawB17mVsYwDjJEMA5ZLhOi/g55n1kBrcJsI8o71EHvgU5yqffcoIqFPX8M3g9O0iE97ue2qfeyeA9XZe6+Yc3JxDys3vcbOq952891s939wOtFbvefOxv1W+780gPAfJc58hl+t7u89Z6ufezn76n+4xSvuuQCzXfwr4qrw8OitLpIPBq7z0mtRtrpEJrv8vfqlHHn20RX7385/m0YEpFfa9PDUUxqBBGjt/Mw4laQZ88tXCsXA/5dkms46TA5nZ1spm6T9/WZ7562cYKqh4/qP/9dxD2qO9/qVXQK+AXgG9AnoF9AroFXiPV0CHt+/xE6gfvl4BvQJ6BfQK6BXQK3CjAhMv/vvfsZqyvx2L0Sz1Dcjx5+bl+dOzIh218rHP3CX7G1Ad8r31pMIG5OIBGZRaT+vuAK1SKICUklApE5VqS4Eola1ZRLP5qaeO0UQGjD3xCIqcIhSZ06it8mnqA6hoKBE8CGzFqnholDxJGqZAqUUa1+vYWRppjpaXe2jCm7FI7ENRs4Zar5RGqR1YCNQBQNho0ttosCaxWQygPCoANNltKNZUo0oR5lSBhMM+sRcWyPHX+6UAUHj4fYfF01Yqg6+/Kv/4J98Sa7ZM8lXDnMZ9fD1IdmgcNR5KM2sxysx1xdzETGYYvWtAzg14czuNt5/W+vpZwVvVyJcNC41N4AB5oE4AxZ4DXbKj0y2FcZrYaygVsaENYxUajITFTLO7BTVXQYFSlyUAO2s05SclQQEPH9kuZWSpzgMt8gEFyha1gJoWkmMYBTStAEJX4+RcYsu8ihKzBgVetbdMLBmsrwFrISBxHwq8dRrU0QjrkR5kMY34GGBeqXdDZLquoTRr76iSJgBzCFvl9UgIlVcjr2OXDcDZ7ERMjr1yWWJYAUd4HQV1Avh5mlG73rGvTB68dy+5pwExpgzARqwyUaiGWMsB4E0MWFBEw16tcQVxlcIuD8VhBTa7KayTo3z+AgI5VYNVWXrOkeeMgbfYHeU0Xy2ygC3mgm8F4GZmPaqMX1S3fD9No9VgNPNHZQoHpQMrVxPrdnJkWGq9Xs2atMJr5lrimADFnrJyTZ0+MDItIxOLKHqxGW8slY8+eQ92pCHycH2oxq7LlC8tIQUF6cJGEmHp6OrQIPjpM2cB4mnZs6sTkDYLYMiTTS1V5KyiUqNeSvnc2tKK7fSsjAwPY0fdiDo9K996ZeGGfS1qWeF6DKPgi/K5lfV5g6cMJXuZFGOVO9h/Xfqv+KSj0SH33VclD9y9VTw2NKucnyuX5+VrT/eJ3d3E9QaMxjI0EPCjhguTE1wDBHTKwsQUysI2aeu0sbUEpaGhESAO3AaYLKCY/crXjsvV/hAtbAOfqU7aWYtTgJFllLwqj3VyfF4aGqs1qDMxOSzdXU0oBbGMRoFXim1qEJvIk+dHsWw1UlePzJGFasLiuAR70hCq6BhrsCCCYhA1XDaP3ElAZFbzxlVqJv4omev3v1QzP6fGXk+wJoGLyhK5HhhZ5SkBjhXLOiprUCmWtn7WHPonrMXtgCSvrYTBhqSWGbvGewZZ3yYg7AY1acPy+Y5NpWQ8G1jHS4CsdZlbM8gwKt5AmH0RVaSRLFn1/somPq2yEflnX4tDurcAdJYXZJ0MUWXj3bSpGhBul1df7pOT5yZRG2Mxbd4ARDPCwL6cD8S7GVykUqBs1kBjQ73samd9Awi9XLcO9lRlg3/p8qDa7RkKcMqVq0Ps806yj+elDHWp3V4k569Oa/C8gDW8iexndX309V1lvSQkwXBOCPjWWIeyubNKgtgqD/VPa+uvsRHV9Nq0NDXUqihsmSBTdzWQAdKTXQ18f/CBw9gxl8vpkyeAhEFsiOtZAeSSo24eHAhISWmVNJM9e6YXW+4SrhscARSgtaB+fP30JXFxLf3Gr3xc/ubP/1qCvjAq2w4GCdYAzgnsepNiI793C7UKkzms1sF6plDGyZkNY/ur8r2d3IfmfUuAsYSUOcjYxuY8xBCEl6GKOw50yB0HOzVwCGlk3wBSYp1uI684yYcxYNEbIwc2hNX4hsq3xqf3xImzqJndcteRO3CgwP52fJyhCgN7ZA0DIRvyxqkTDB85pLLKqVlLr/pDgL0z2JTv5v5WiDW3HZjnImd2AAUnUQXkiNuA6Jk8m/zdF1/AOj2qXV8wdLn/nkNiZVBkauqqPPmR+8SO44Wy477ee06cNiyPgd0Bri+7PY/3I1ecPOoRrOPtWFYbzQxOvXEO5bQNe3wP7hiXxUk8QoLrf4NroQpVdQaL1n079qOsx6YYa/rXT5+TyblFLKprxcf6HZ1g0KK+TZWG+3FYjh7ukAZXSDImIKuzAgv7lDz9bA8Q1CB3393NgFehHD9xEtV6UMu8VznnRi0H14KFcQJwCphX9w7u6Xv3bZfR+SBK6cviRV0e8C1im26Xz3zySZ4LbGQFA5nTYUAtKuuqCuaGrDK9GJEF4LKPdcstQ6Z4rlgkv7YOhbGF55g4A1rxRIxBsmWGSry4OKDs59Bt7G8ulwsVcYr7AbbFqPTVvSND3neSvOAssN1bnif1Xit5x0VSanfJ5NgSgypYPnO8m7oaGGhxkcOLlW06KG72dmULv6LUwExS2EvKGXxIS8+lAZlexRyd+6iyg1Z/1FpfYv3F/PMMTrmlqZV9DSv3C1w/L528jtUzuwLPJ+re9C8R3t5qnfxW+bc/CWB783PXzfD27QDtDwPPN79mDoy/3bHezue4nWdI9YydNbA4cFVY536+wTNLFc8CW1gTFUSLZLMrsml/t/T0rMoz370kv/abe+XD//6XyGVe1QboUom4lmvO3YJrJ4K9vB0XCewweFbgspc4efB5PHNbKlvllb9/Sr77zWOyf+euP/zg75z4v39az6/66+oV0CugV0CvgF4BvQJ6BX5WFdDh7c+q0vr76BXQK6BXQK+AXgG9Aj+1Ciy99J8Pykbgtcu9vcaRwUFxYJF6/kJQ5rAg3PrZg1ieeqV18SpNaYeksi4atvnM7GNrivIRqaXkA/fSBjqgAIosf5QKTVnYquy6s6+NyBKZf09+7oPiwQYwi/Iu6J8QKSGvNuORCAqZIhryhhIy+4BFvqFxrEdjgLxVVFE2lEXIUzJmrFfd2DCSQbsS1ABaidtBFmgCtQqqM/L6PBWVWi7r7OQU9oJxcdLUDAeDWhZuKZa29nKrzK3OS2DdLd2HHsemUEGIZ+SFP/iemLBPfvi+I3Lp9bPScxYwgY3iKM3wZewYkRgCXvhU+GuaaFCbQEbJ7A3b5NtpvP20ThrirXf89VYPrre+lGpM5iuZrUoBBV4JkEvVlt6/NG9yS0unS2oBrtY1MmdRea4AJJQKMIlRZ3WzRzrrWmkeA3YBhr4F4Bd2mUsApxoUlg4sNFeWgqySAnJrF1CoMQpADqQR9ZBSZ/nIuFyJJgEoIamrqwaEeSWBPSQngAzLCHmuqEZp5uNTCpRUTeoUDXUr6s1KoFsQMApgRdHoJcOyBBjvcdhRajNwgLq0oMAmyzMxee6Zk7KWLpE1bE2XIwEsf8n1vHO7HMQuObXuB/8xU5DivAOQQtEFGSaDsqCgDLjUAKwJaZbFRYVFAFS/FLOuWoCb4WAEcBoHOFcBfeMobedkHaviAjPqciv5rYurZBmitKNOwUAecCgOyFINWYYXsNxM0rkvpNlvQ/Vb4a0C7pmA3KOA3FqgEipUmvxKBxxDTV4NEOnrm5ALqCqLUA9nUcxaDQksUMvJRfQCsMMcu0F6+tekf2yZdaogMYp4QLNSlyYBOtUoeysqvFhQz6Ciz0g79ovt5FmmgRyrET9qd5TEnCOl8I3Q8M2g5FqLFwGYpoDdSWlp3wrIM8mxl1Ax0yB2YlEax8bXSA6ymsewsT88evig1LeVocom3xfVnpWzfvEcoOHUrKySa/vwxw7Lrl175atffgoV4hIWoZUocgFYWFi3NpXKIx/chFKT2gM0a2sasLf1ygIZymd6+gHjXPuoA22Aj0LAq4J5169NyNJSlHWAJS0Q+O6jB+XipXNSmB9Bfb1LZgauYMnLYAGw6Lsnr8oSwwLtDXWodq9Rc+AI6sO+wTFArk3s2RKg8goZzIXAKJRLQCql0FW510bg581fah9QsERZlm6gYixEcVtmB3qWFktXWz15vTgWMAAwxNpLKG9XQGQLlq0esjoH2NP6UXMGeQ9lA202W1lHuAdgyf3wzgbUqZsYQAjKzExczlxbkDN9AwyU4EigMm9VjqGyeVaWyQwMFKOU/SjWmbXshZexvo0GEgy+eMl9xkYWq+0T5xZkbJI1iULQaMVWGJWoKaWySvlcNPeVc4LKFFWZmYVAr+bmRtm7JSttDVU4HkxI2I/VuEnVBRhpNQJFi2Vq2s+aBvThmhCFzK1wHgJxs3gA5yGsap1OIBbXoNodMlhiBxCQLs+zPwN5JbMsvtkYkLhUdm/pANwFGcJAXcpATpS9d2EaK34pEYRhHBOw1lvIEIYTBTaXDABO8pawJyaT2uyUV1+7LimDS5q7O+TZF5+T+rJ23n+WtReVjo5N0nOtn0GNlBy+75C88O2XBYdjefDIQSksKZDnX36dvOesPHb0PiyglRKSbGLU56+e6ZPXTg/LVqBysQ2LXM7NLIp6ZZ1f5jDL0Tt2yXMvDqHUXZKDO+r5DOxBK9NSWmhm8KCVwYk4AHWKOQeLppgdQs3rRPFmYihgYnJO28OcXNf779jHnhZk7frEN44d9dQyGdhx9gKV7W7jvHIbgsq5uX+q3Fcts5oaeapK+LdBpiZHAYU1xAGYUOKPMajBME3UJn2ck6A/AQjGPpls3J//9CMo8MJA/Fc5P055/MG7yPg9I8WcS27p1GADS9Ym7nEmVMoOGQFYBhnAaaV+adZZnOt9bmKU9RhGQbyq5Ydv2rKT2IQYObgJqSbDdwS7+BQW+2YndvGoYINJBr5YW0OjZC9PZ4ClgKZ2t/zqL39AytPL0jd5RTJk3veP8qzA+kyQ87t5U5WmcjUDcC9d6ZcorgjKhjrGHlnA4NjU1Lhs2uRlv6qRadS/VrNZ5hki6R9elPoKuzx8byfX3obcc8ceWeN5Y4E9KxZTa9fA+S6TywM+een4AINHDC5gdR7iOcXAPuIsQ/maBQxT6237W2UMO/jr16bk4P59KMJjcvHCFQZJ3FJbX4hTwBrqbxwhqJOTNbi8OCUzYQtOAiJ7t1XJllb2PWUbjsX42mpc0rgnlLN/hVWm7wbAl+vBgXtJWZ1Ls3CeYGBFwfdK7Ojr2Osu916VF8+ssu5S0ohdvhk76RVlG0Gu9t2Hsf1mMMTADfna9TE5eWFCBibiYiisBmivMEzC+fy+kjSnqH975a2yFnmrr3+eh/3DHjre7n1utnFW//tmyJz7vVstn3/Y+93O92+Gt7eqet8MIN/6Gd4Mwubqq15b/by2/zPUlfvZm/OB3+4Yb/sZkpxjMaK5ZRBxgweTAtwZ6lCttzFMUW4l77uIgYVD3fLt43556lvX5O+//Jjs/dBDRJGsoSZPEFOBbhf5dpbnF80yh2Ex5Pq4IwBucUZQg2p5RaViLK6Uf/j9z8sbL53bePDRlqPv+w+Dr99OjfWf0SugV0CvgF4BvQJ6BfQK/EutgA5v/6WeGf249AroFdAroFdAr4BegduqwMC5T7qL/cbxqXND9p6JcbkyF8HmuEai5iW598Fueezebdh7plD3TGOtCphBgUYfCMiD6gZbV9W4yqi/oAEr+SGxZONiVQq0jWI5D0w5eX1Qfu5Xfllq2+qkoISfQb2Zxh4yAoRbxWo5n+a8p7pWimppYgaWyYAMyejArAzSbN+5sxvljoccP+xvUbDloUwMLy+TVagsmS1alhe9MwCBQ8veM6A4WVrwiZ8Gu5HGcTyGmpOGeKGrWjajznHUOjTgnEa1uAEMOfa1Y3IWGPSRTxwlI7JWvviXX8AmNiHDWLIOkXlqptlF6xKAgLqON0ormqfeEAvddxve/iiGdj8we/3nS0O1bm8GuJqqBACv/jGijs1a3QDYgDQ0Ayz2NUsZsNy4EpVCwPYYNtoT1DsPmpxPo38TFru17ZUgLgOqOQUCE9hQp1HSRsmvdYoblV8KdVUA9d089pMqD9NuLxOHR0HFFMpUmo1AzTwkzg5seF2cd4PKkgXSK4vMmQU/9rAbKK4qSR9dxNJ5nXcyA6zqgGRYA6J8dGG1LEBYA03KdtRJJpqb9FVprAMTUK6+cqpfLg2Qq5sqgQknZfc2KyBjM6A/JPOov5uBX1XlVQBnrDx7B2WQrOWtm7cwBIDqjCzOQiCJpYBjxEZ7dAVFJsrgYmtctrRXSSdAIYatbQKgmSlgvdFkNaBwC6GsnFhA0T29SHZpWGuwFxViqYzibyODilc1flW9jQlgNDm/wES0euT9Fog1Ly4lgMEKlH8h1HH5WHlfGZ6Xl98Yop9rll0HdorDDDhDVffhx+8BQABvgK7fe61PegZQm1aSsxtfBYwAm7Ebt1psYkQ1t3tPu2xub5a+y73iBsbv3FUjS8tTNIexGgbyKmWxus4LsFmMYUe+NEd+qH8JyMhAhIdznLXI6bN9ZDguyr79O4EPGentuSSH9nfJkx+4F7XagLQ0A5hQXQexDh1HfXf83Ah25NgJL/MaQKl4Mo/XS4i3rkQamupYDyE59kKf1FdZ5YlH71IRmKg4h6WqtkC2dW9nbeQDS0rl+MnzACel/ssjH/ISa0JlpdZJLTAswB4xPDom3qZGCQDSAzPk+6IuNJGvbLNZsN2dJivVTf5vg1wn9zYCZNy7Z5M4WYMXULxtZFzYKZvJLe4HDBdqduFqMEU12jN4Yqu9IPeVyyXUmvbsOcozO51kMIV6lpHHbAWstzc1y6YSg4wvzcgMtq9hAFEFCkAze1gIxd88xzcVzMoyeZdFAFGjUm6yFh+8uwp72R0yPz7Cz6zLhWtLMo6a28RnSKJ2zpLRmWTQxgTEyZARbOW47nm0Ww5s75K+U69i1xrCAtcmc6hXx32ox2nib3Btqesij3OSUw1vAL6UByuGuQBUhh/gonZzBoCOGrvZKetBq0wOjACuAM7YJ8cUoAZwuRxeud5H/u2oHxVzWspQXy8H52UUm3wj76vUuyZLUlzY46cAivEk+ynrfH5ugqGcAvKovZLGjrauvoEBAOxAgdz1qEzDrC8riyNIdrQahCjERriBAYmFxRnON1a3ZKbWkBe6Nq9ydaOoxOsZ2siX46en5DsvjzFr4uBeg+qe/QjJJUND3GPKS/nvmExPokaD3CoL8l27WjWL5DygdW/PFTnQtZX9AEvviQXJw3FhmOEJJ3a7qwwBWXjN2ppmgGo+378miwygFNsqJUSudwaw72aQoAQIskTu+gbQtpv7SUuzmyGLQcCtE8CsVOZq/RXLKurawcELsm1Xrdx5Vzeq+Xqgph8VfFCmsYWfnpnlOvRLOZC2qaUZcGvAJn6GPc8q9zz+qLx+8hXubynZBiCuYvBpeHpIpkdmhShdhhDqGRoxAF55jeCG1Ld2oBaek+zqpNx/aD/q71l5+uVLKEPLgP7lZOxele7t1dLUaMVaHhBUbGTdLGIRjbrfv8iwxizqPcAxClwFTyurKnGiSOOAMEIOdY2UlJQC8Kdw2iDruXuLZqtvJce2jkzh9HpMLvT1M4yTJzNrIucujmmq1gYU+h+4/5Ds2WrFBn8UpSlW12SPX7iyKN85dhnQuSGbtzaLC2X64NAg1xPDISU4bYSj7BVJ2cSeHsbeOMD6UMMoSFiB6mSes3/u7CyRJx7aIy4+x8z4JK4FlRJew1Yf2+gkThpDUyvSN7Ei56+PSzWZ2MWo/4O4dSS5fpRCUa1DkzYUgWKePdyLMt+pQDRrfoDBthjuDQ5XId/DeYHL4wAAIABJREFUNQILdnXdl5OFHCMmIriwIiUostu2NnBNMpTGETkY3mlggMLItXCWZxpmBth3vNwv8nEYYVgDgBvi86tc7PWNNa6xSu5Z21BdD8g3z52ROu5rNvagtaV59paoHNi/let7G2pwH9fdsIzPxYkkiIgPN4E0ELswzTvc2LA0oKiOT0FF9fXmYJWBDXLO3/xLPRmozNQf7Hc/7KHyVmWrqpP6UqBWuQpoGd1qOOz70FN9Lzf8krMfzsHWf4pv+GFv+kO+/2bK25thsfr1HGzV9nj+vJVa9+Y63vo5bj6Mm23o3+7wcvePW4/nn/0O98AMw5BqCEs9J6hn26gaqOKHasnkfpJ9JBmeYbjDjPPAbvlfT52Xk30b8vW/ekjaHr9L1tcmxRTiAjRzLq1FssHQQR523Fny0zewcjdZ2JuIcUijIjdUNkgsXCS//6u/hRtNIHn3vVua7/rMOSx49C+9AnoF9AroFdAroFdAr8B7swI6vH1vnjf9qPUK6BXQK6BXQK+AXgEq0Hf6d3BRdV70n7vW8K2//a5MAoaCZFDOoJC582iLPAwIqPEagbnjNPStqD/QzgF0FOhTIPPmxlMW2FdgRp1JSykJmBvD8nIBhd6RR45IRUO5+FYWxF7qELPK+eTPBhAtTA5ihPzJssoagEQBQCImZheNeJS6Pa++otkhN6GMW8VS0A80qq+vw4o3ih3lIgopmk0K8mmNyhvWpQ6HE1u4GEAMKExzMIkiyIhi04ViaxkIsEbzWcGUA51bJDodli/97dOStHvkE594SMb6L8mLzxxHYVQhg4iihpYXAUZVWq7dMjAoibItBzsyKKbedXj7I6zgt7Ja1uDtTU+1N1sCFuC5ibGlRMnY27HDq8FbnDUlCOBYJwx4AUWhn3VjYd2U0LQv4nzYnAUA2gxqkBIUZRmZWVyh6Z0UN1DSgYLLAMiYRoE1TpZiAAWqGLEA5XfiyoYSW0B3aZly4kaxmgfMQlnN7xrxP40DrFTGbDCMGbEBxRORtWngixllm4cG+Qg2w4EAEGFrJ7CBjNrAKrazxbyGQbzYKhcDOpWN6NRcEPXVmlzqn0PVmYdCqw2FbhY7V78UArVaaupoNhdL3+iMHDvTL+6qMmDCZjl/6iKQpogcXeAmVpnuEoucHV5iffikmMZ5JY1+lYcawUK6qRkFJBbhWRqiMayIi23KrherTUBIClXtGjmuUzMrWHWGUaYZ+NxY3wJKLdgjFvD6Ro6riMzFvdtayW5k3XJtNNc1aIA7HEvLwPQKYGRKfDT+vVUeqUMBHF0akSOHtkm1ByhGtujLb1yTk5dQs6VpzlNHNxl5TQ2AIvJll2YnUbIqe19UhUYLYLoQG9ty4Av5v7GsVFdXa5mbU6jvuru7uQ4s8tqxQZSVy1qu5iyWsMt+dd5LgTwh7I7N2OM6pRn4UF1lB07QFAYAJoIrmp15FPmkfyUlp3rGZXACu1BPNZ95noGLEiDyPg1kXu27Ri0T4kBxuLO7Wc6cPik21I5burwMctSjQC4CmoRRRtrZX6bEBUBeZsji4sVeDTBUs49UeqokQk36hyeBiD7AkRoyQCXNEEc1oCtB01tBl+oKJ/uLsmcHanKt797ZhQWpRVMzJ9KAw0QWi1KfBhxuSx2l7JNR7irl7QY5uh4GFTLAwhQDJDt2bEXV7SJmsFgWqccMivMU1uB5qM2VlSVaXrk44kOFG9SUrRYGIWKs3XsPVMgnP/qQjGNDPTURlitDazKM8hLnYWxqs6gji2WN3G8T4DWPfMNUZF0O7avH/nsrQlfsa1Gvz/rW5dz1JXJ7w9hlFmqfXUGdHETRwA7XaD7q7xTXprKJdtqN2M420NBfQyXpQbkYkXGGcOrq3XLP/QfkIsBP2dnu3L4PZfOYDDBI4EfRVcT14HBjRY64a201peWeO0uN2PxuZt/Ok4s9I6z7NeypTbJtS4vm06Ast00FWOKTm1uM8nZze524UK9HkYJew/7YYclKJVbfFmx+s/zs1u429nbgLmrxONdWgPUyO4Xt9FoevwMMZJAgjbo5hVWxGrvZUNberAELqvBCXqMAG34P4N63OCkt2IQXA74TDDp0dWyTbVhwnzx1Dig2zWexyR1HD6Ewb5Qvf+0r8tKxPtbhNkB0KZ+3V7NFjoQ5T+FVrG7JX/UzYKLysJUtN7bLG0mGmNgPiwG6q9znNgAl7dih24G3l0eAmAUxefBotzxwz3YgSlIGBgZQj7OXAtnTKDaLsNudm1/BvYCsV08FxzTPml6Qo/fvwKY6S670EntDE8r8RoZMEnL69TcktBJnAOOQLGJB/ga5z4k00A8XA2VpfHRXuxShGA4D0YsrO+Tcqdek9zr3OFSe3irW5cI1eeS+e2SqfxJYy/qtsAKOKwDQrQysLMjV3nFxVRk5/hKZn19m8GaFPZh7NmrxZd8CSlen7Ni+C8g8BcRHcb65jvOqap+Ua0PzMkV+/DzXfwUwdQYr9vXIkvz6v75LA58K4AZQ4l+4MiszrFc2A+18x1hTc9gaW7gGs+mM2Fjvoaif6+kgStp1uco6LGDIx6xU4MDajz75sHRjvX729e9IPOiXrs4u9hPOj7scxw4Gc7DfVjnGpdXNcupCL4M04xgfoGHHEttONrk6f+p5IUxQrxqOMKJObGxslQEyvZdXgNKonT/1qQ/JayffwAVkWhuAUF8VFRUavE1wnvczSJPI+LFuH5BtWIY34qJg5ZkpHg/Ja29ckAqydnfu3qVB7tDKPPdQlX2OJTnOIyXcA5XCm4BsuXBuSC5OLTLw5OFaWmFojoGFihJp31SDZXKlBPm7NJBxlvV/+hL50LgVRFiThVzbt8JbBU5zz2r/52ODeprDW1wzhf7nX1kV3v4O4e2tr6H2GvX+6ksdQ4KBitzfKbBr5blSfV/tR7fm3/604K16H7UP5qCxeu+czXTOAv+t1Lq5z5H7nG+VjZv7LD/sMe224C375Lp2LpQzA4M6nHd1zFrN2AP3VDpwEehkeIC8aJ5Xu/Y+Ir/7R/8oiWxQ/tuf/RtpOlgvWaIgUgwtcilhG068ADEE+VifZ9lf0uz/BfyeGpRJsBfbsZ+fvj4sX/yTf2Agqn6qtb161+FfeArLAf1Lr4BeAb0CegX0CugV0Cvw3quADm/fe+dMP2K9AnoF9AroFdAroFeAClz8688W5Dd5Pt/qdXzy0rdPyF/80fOyDOSIubHL7CqRz37kqDTiXrie8mkKrqI8LAWBTprKli/V7Mo1sjTbODLfTFgDKqGFH2vjBDCqY8cuKW1AMTN9nWZ0CUAvjbqExjSKNBMWn4nxRRnsm5W6pjZx1LhoUqKwrWjGwhAV7tIsDVsgHRBw5EqvRFE/beveAUQMosBa1Gx9lfI3BZBVGY2qiebgdQ1AHGWbrJpcRpp0GzSm3FhxWmjYrswtSyQwLzYaweePj9EQD8qW+7fIXfv2yrNf/oqcPdlPw8sDREHVg5rS7kStR7cryHvn4K2WSamsbn8Gtsk/qeZlbsH/KPDWSNNwPQ2EcFhl3z4UzE0OyQfWLk0D1AGpS6hiSc4kf7FUqshCTZF1mYyiiOV8uEq9mhpxGNBmAv5VAyFMNG8DZBaOAFn82G5iZkxjskCay1U+JcA1FNfsW9XPW1EnZcmHtNNQVLadE9PkE/K7CQCoEcvZSoBhOOgTt9fF+5eJb9Uv8wtkUgIU6uoqpQRYW2o3k9WZL17UUi5UUfAULQNyNWmUoTGsjVkLtZ5SFIBYP3NslVh/JrAQHJ2Yl94RVHCrSWnqaka1FZahqzOoIfdgiWthHS2gqKySuXWjzM2SSYqN5sLcqpZdG1gLkUVpY11VoCSsoiYAZ2xGlTWyC/vP4ko3OZjkrp66jhKOY6AGGZWfC7AuBSBmWbchlDJ5+SnZtaUZ6906KdogHxJrUgX9MsDW3sEZ7L1RHyYyDDP4ATkt6I/XsHyO8/NNwOpyWWaI4vjFUXnl+HXUbAWAmlpNpT5LPmxLbQXZ0SbpvdAjjdVV2u+4nGn+DkNP1Jw28i1Vo93v96NyrNFUfz0X57EKJTuazMdJwOgQcFvBkBKsm/OAflPAhkcf3kSeKQBrdUYefvgBTY2bBrTMzCilGMAXyDY8EwGOlclabAalYggVJjmUZCCfQcVrBezfd8822bWtGQvlMTn+2huo7kxkirahZuwANK8BxRs0Za3JpOyL8wArK1JODnY+BZzjHFy/Nsm6sgKE0tgrL2PLbQX4oqBlLdVWeWXL5k7pvdzDPrUMDNkErMFSFTX12PiM9HCON6gr8ibN/l3tK6pJrr5y6qy3yk1ExHRDsYUa3I58NaLsvtnv2pqbBOdTqaz3YnXKkAAqdklyjgH36hzH8oHcpjIUgaxfVFFsssraQD752C6581CXnDv+mkyMrQnO0rKAejbNhZxIY72KiiqKYtCALa3yAmiqqZZWT54G4muwZV5hiODamF8uDwUZHADsYBub+7oZVmRYlwpiKRi0kY0xsGOXnZubUPuOSkurV9zWWhlCNZhMLsvmbZ2yBJ0dHl1hPbXKwkIAK+Z5rlczinAyliNcA6huU+tcs2oYoTAlnZtRrBaVSc+FfhTSa9LZ0QTsR9mKsjnAEENJcbGM+GKyF0i/b1uHBppPXkRxiXLz0M5aqfMUSQBlpRvAVcMgBbQZJ4YibGJRVfsz2AAPYx+7xL0BJVq7V6zsVWbWq3JhsJgLyYiukPPnLvA+gPHCDdSYTqyv88ioPSCrwPC//vPn5f/6tQ9IdZ1dnnv2WTnE35ei/C1FMayGBSbm58manZRTp6YA4KjUuNft3r2DgaFC1tpFMq5R60HU3QwPmdVgBkrPNO4CKXVtKOCIVW6M81QONHZghz0f94sNxf+nP3BE7t7fzjUwIguAPKXqTKJOVnm4hgIsqbFP7huY5tpzolbnuhmfAFaKPP7IATGkF+Wuvc3S2lgh10aWJbi4xvq3aGr4C1cGubYANNhInzhzCQtok9yP/XYtNt59w4BpbxuWwH2oarE6rmvEmYC9dZLsYlSxaVR3UaCp3ZWRZmzYyz3lZLYy7AFU3ryjXANHBpNFs8eewT2jo2sLOb1YubOHFpGbee3qFYa8EkBkLL9Zu27ycq8NTcllwLMfZbnKrc4DZC9MT8gHHu0AxG6Tc+fOcc2hSI5gpU9O82nU+Qvzq5zrcm1obAbnA6VqNgObQljxB9nXDADXcpTeIa6xJLD5g0/slz072oC2KGt7LnAuXNLVtUNGUd++eL5ffNOr4iFqoYKhkRiDDlOLS1Je78EdQeTq5T4tg92BQjrIPc3KvuIoy+e+T3Y5mdTF+FbPMXDxwQ8ekd/94z+Vf/ervy7ffvoFoDqW1qxdlYWurOrbmyplc1crQy/jDGAkZN/2zWLiZjPDAIwV+3Blve4GXq9zg1rBrWIdNwM1NKHWTjFrU+XJmxnY8a/EyAbn3rOCwwRDS8a8lNTXlKKqRpWPPX6We0AVyv11APMKjgaLwXx5/cIAmdhBcRQ4tezr3DNazp743YK3mvqeZyb1jKYgrRroaG5uls7OTlTpuDaQO6x+RsHUW/fYn9Tzz60q2ptVsTml7a3K19uBtznl7c3/D8XNMPd2Mm/fCt7+s8/O6WQ70eqUs2bOHW9WZeCyhz56sFYe3F8ni1ODgFgylZ1V8ttfPCNbKovlP/zlvxZHmxuXeoalWHtpI8CWgQ8Tiu58nHTSuIIYeD5Ia88W6Nf5vqm0Uq6/NCJ/8Lt/Iz//qSe+fvSXDn08L+8XsZ7Rv/QK6BXQK6BXQK+AXgG9Au+tCujw9r11vvSj1SugV0CvgF4BvQJ6Bb5fgaETv/9r2ezaH9fYDHL+uXPyP//HCVkye8WxqU7e/2GPHOneLKszfUDXGyqFPJRoaWXvCtTIWeGpRpJqfqVQm5mxJF0nj22VZqKCeVv27ZRib6n0HnsaC9Cw7Ni5C/tHM6qgFTG7aVTW1Ul0bF5e+u4JaUDpuGV3C7DFJylUmPbiUpqfBWIodQN+F+TpL/w9NqQ2ObhznySxp13FLlFTbGBfvLqKzS7EuBBVno18yizgQ2WPWmj0FqHeUQoZY9omISwQR6YHZA8gIQAFeeH5OWwGq2TXo+RpYsH7wle/Q3YfjeJVoN5ighww1CpkQebATW7hKIVfWiluvg+xf9wFlWve5ZQaOcs+1fi7HcXfzSrZHFB/09w1BZbe4pjfTHn7A0tAFNYoQ+vqPNjh1gByaPwRXLmCYnFZgVSsQKMJBf1cUu6ya0rCdHSZ8pB9DAxQilvV6M/DqlXZ/nrJUU5g69mL/fAySsHlSBJL4Q3ZScapB4WUzxfAbheLUPJZVW7m+jpwByvZPJqMg0DgEEAuz4BlNmupTClp10NS6nVIOY1+tIzkl06jYFPqyqzU8XdNNWVSSK6yzQK0AWrZzABhBbtQAefTpM+Q4zg/6WPN0LDkmDdohqZYxzPAkCu8X9oE9DOTtwtcqUHpuamhSVNMRYG3LcC4uKWM68Igk9M+GRmdBEqWAGJ5fVSn2xp4b9ZhhDVfShZsVZmDxntKQgAyW2mFTOIleuLssKZcVkDWRAPVBNiwAk61DMroGmAkLof2tkhnNfag2AtzuaFyjEkv1uIJo41js6PyE9mzs4McULIoF8dlR1eLeIG0atDCj2XpSyd65droshSQt4nkBsVgQLZiubpzZ6ucOfGa5GE9XFdRrqlbC4sYmACMqLWkAK4P9WmYvGJl/RyJANlGx7nOlQUu5zmPxi/nMg6cLbFVAMYS0tzoZJ1slsnRPs1COAJcr+S82+ylcgHAcL53UmCWqP2aeJ2k9PWPYjVqRhWLVTsKZTtDHkas19VrVjJwMQDAdXKeDViGttSXy30HaoFKrZqlsZKLN2Gnq67RIMB8AaXiWUDNChbKpV7ye7k4Q+w9hazLttZWOX3qhOzYto21YdCyMgMB1It7tqGCtABHUReiZF5AMRpMsK9hr672Pc0WXhWdrzeDtz+4/tl3OLcKUChbZQPK2ARwxsraUVAvBdxxkAvsrSyUJhSsdWVu8nu5BrAdNzvLxFRSIZcB8pcAz2nWoAk71T2bymXH1lpZRs0YDubJ+GJK5nEWiKkTzgDJRqYE1SbADvW53RySxx/eL20eA84JswyeeOQaoO4q4G0+tM7ea8PSnr3r+wAgB3fUHr6uKdsZIFD5uWnyhsk/bqpxkJW4JjVc996SBgn4VtgPyTalduNTfjlzcQJAWgIULxE/atq6Jix0XVa5ev0KSmuGL7AZVq+dIvs6hh2tg2xQZbtfokA6ltLLKz7NxSFK1m+UfSDJvv2+uzdzjdjlK0+dkNG5dbnvyFaUpR7W4Dg2v6wvfgbzUEDtdalrrJVKHB36B/mMfQsSS2IlzfVvAHaZCgFe2I9XVdWRH1oPBJ2Xnku95EGjJgYIK7v9DtbD5o52uXDmFJ8zKocPHpRvPPtNBhEK5dd+9ecYlAjJ2FAvnwE1MvtNsbNLnnnmOrbMp2UT19fKCu4P7FtmK8A7xfti4a0AFR8JMI3inn1leTmkKUOVat1apPKj1/jsfH5vOfnLvWRCb5EPP7QfW3IykckLT2i5mQw5sd5m5gLkvY4DWdkD4kaZDeVplu9chmRbe8RTkpKPPLIbeOuRV05eImoAK2qsjYvsFXLu8oAshiKyRLbwMjnFZQCcTz5+SJqA8t956XVZiBikqckre3Y9JL29o/LGmeNiwk59gPVvNTlZ90aOO0O29RLHbiAzuEMb5Jgg+7vYTjasy43afhXQWMjel5V4JCI2pf7mnnVg72YGreYYoFqUbTva2bcYWADgXh+blVPnr2LhHJWPf+z91I49kPeoqCiVM+fPcP7N2MrHZGIuxPDLDbW0GxWzi2tn2bfEvbxQyxoPsQeWuz1kcpcydLGCwnWO96mRowc2ycLsgDhtZp4namV6NkC+srKaLZTvklVrZLLCxTNEIoL1MtbIqsat29pQyTJINDgpOOBr+2ih1YFrgA0bcIZjeOYxMLSWRJ1YQq56e1ct68rE8V4TM4MQ6hlD3bcVvE0zBLRtC/sn95d4aJ57bUxaGmrEy3GuMCQS34jyO+TE8zkKi4o1dwaV5a2UkgsLq5zjdeyYjQwM2LkeNlCdzzOMxD5MBrmHIYLOtloGQtReG+T7QYYCbAyxLWvXYEVjp7x69irq9QlswIu1oRN17eX2rtyzxZsDXCIStGG0n47yNrffqD1UrY8Ia6WRPbutrU1Tmy8AxRXc/cHz1Q+O4ycFb98MruYspVVtbq5P7nnvrWyTb4a8uQxf9fo5V5ZcjW/N0r3Zlvnm47l5EEj9fe59c89/2uupgQncONRzrtpjcnbdNyyxSZdn4KE4MSf/6v3d0skASn/vRdnRvVXOzFnka0+dln2H2uR3/vbXeY1JWScKwpSwEEVAHjj3PRPZ5iprOcZ5MeJYoOIp0ljn57Mf5JN/+72/e1FmhnxSW97w/zz4G1/5Lz/u867++3oF9AroFdAroFdAr4BegZ91BXR4+7OuuP5+egX0CugV0CugV0CvwI9dgdlTf3hXMh19YT02b6qmWTiLaunP/uJ7Mr5ukvd/5kk53I2VLY1MA8qpDGq1fJRheVmyTzdUbplVgzkapPh+g1A1wkzA1ixwdx6I0rkTe8mWasDrsFzv6ZcYlpJ7du4UC8qpNewMkzS0XSj/LI466XnxVbl25ow88cRhrJNRbilZJPaXKbJSy7AcTKGS+dJf/hVNf6ccveMoTekx1SpDJVjOMVgANsAlYJYb20aHswhgkqCpG9KOTyl3p7FGHL5M43lpTp78ucPSgkrw8//jGYCGQxr3HJCdR7CgffGKjJzFytJWI8PLSZlAbUPglwa6cuDm5mbeOhDkJ/UQmGuwquNVzbicIu7WxmWu+Zc7+ep4cqqRnJLkzeDtPx23yrFVir43+XozeKsprJRShkxJUIh0NFfI/UfbAShrEkAVNYPaMwZJsJNHubqypuVourBldaDcdgA811Arq2Z7AQ1Bt9utNbgTQKJUckOCAJswajUfyqYlzl2KdeVxAtwcKFLjGRTYQXJNi4EtlRJPRLD0RPm1gr3wBkMEZCsrkBsBuBTRKC9G8aeASD5QKczfBYMR1KWlUooNdzaTpHleREMfO2czMJKftWJJa+Zn/z/23gM60us80/xQqIQqVKFQhZxjN9ABnTM7MTcpUsMgidTKlmxrVpatkceSZ+21Ztb2eM7MOWvLM9Y6zJEtjVfJlkhKzLHZZLMDO6Mb3cg5ZxSAQuWAfb4fXWKLJmnaHns4OwWbpxNQ9df9773/1fd87/vaUUZmU0xfBI5mY1u5uLiCZem0oXhbDMRlYGhKooD6fJRnYZRdKUBlNTAoshwE9KFIrC3lswRkhPmyhDLdBOgLkrlrQS1cWqHQ1iGRyQBAOYlVcbm4HUDjyIIUYouZBNI6sB9N8pqDKJj7UYtOTS+T58l3K0Tg3npRlTlRD1aUuhljQLUlAPgNck+wl45lGTazPdjsJtTy2OVF6etBzUXOK9abe7Ac3oS1cQp15iT2ttOBbGxCB6W1YxR46CNPNxcl2qQ0b6gEaDhknve3cS8P7FuHMsxiwBs7ec8WZH5jY1iZjo4a+ZtmW5k8++zrgA+L1NQ3GZapkSR52IA9Vebdf99RoArQCoCcDC8Z69QJ0FV46wDyDQ/NyDnsVwfGmQPAm4MHt3KvcrCH7ee+r5AvWSBf/rVfkjMnrshffuslCWL3HEE5f+yeO42GgERoTH7hE3sNSOrlHl+91AokSsie3btlFjXo6fOtcuZcH7mtqhqsJg+0kMI2VtiMZaHHA6i6aiiS7ajyPS43NusuFJw2IJFPXn3ljFxoHZYFzY5Ua3jA8z9EOaXrTdeNmb0xydhEya/VzGBLFCVuaF6qaz2yc1utbKrzYXnpZ66FJcj9RCjJryhrmQdxiukW7muuI8E8oxkAAD03h2V40Co3yD5dAkDSXULDAXsx+c8WssMLXCF5+MGdsqdlvaHYfPPMDfI9yaIFdyIOp+kGIEfmZ/orrSjW67WqZTLXqlb0VpR9u7bUy5b1FYA8lKA05sxPBlElusVX5JYLV66ReWqX9v4Z1KRRw+FA9yq1tHU67ahwR5jXrJu8IgPAOVyrqHex4RyaZy0WYitMBu/UGM0eBezZxdLW1kfjwyRq7SJ55I7t0ttxWS5cwyrXy/4M+Ati3TysympytutoENmza7tcudpKJnGUtVEvQ+wNPkD9KPbZ19t7sOGtBJKRFr0yIY2NTTRz9AM8Ulj5FksPdsUh4EUhTUEzPDcszPkH79+HXXiNvPnmq1hBr8hnPvMQqsAq/r2XZwiKQG12WEnJG28NonDlWTGMRTogz8TzcAE1sNdHLjdNJxEU8COslSLmcOP6Wunr6+WZyRygUSSJhbMdOL6CK4Guqyhwfml6Xm5HnfrZT9wjjRuxKJ8dkOn5SSzDyQoGvpksTjlx6po88+w1oI1NguwVCC2ZFzYJoTatYJ3//m9/kn0txn4aQiU9J90dI1JSuZ4M3FkZZz3EUbIusgeX4mrxyF0t4rXHpW90Ui73TZKXW8NnK8HGOkLO8wVyjOMyPBGSdUDtRV5fM1gtjKOvgLzgYg8RAoVy/tR1w/VCLQJKyspQ7nG/BweAnahP2T9Li/Pkrtv3ydRojyzR4FLD/p1FM8CnPv24VG/YJBfeOiUvvPIS1sAuLObLaOapMDLJ+9hPn3v1LM0G6sYAQOJ9FYzambNjXG+Rz8t6wm6eAYhY1dbbY6zfuakRmgQScvToTikhG7yr7bKhqt62bZd0ovL/7o/eoCHLJHmVZZKNFfXc+LRUVmhWd0Kmscg322ku4P9iwVVss5sBn+yr1zqlAWtjT3ESwJUAuMdlhHt+7L7DUscz8K/+32fYpyPsWy4DoqmS1FBDsmeU5GdLLeeaHPK1+SNnAAAgAElEQVTQvfluIzd+haYgdRxZX1fCeGfJ+FAvFv8+I2dUnRiWaWxYWAgZ6z2H84+NeR7ierqwtF4IoWYn79xGA0FNBc4Wpdjy0xAVYS/UzFOnA4U7zT5O1tIia/uZF07wjPSkXZN/aq97a+7t324Ie394q/u32ia/F9j9sIfQW+FkujFNAanR6HATnN4Kbz/s6/5jv89wi+Hcqtegc03voTYopK2c9df3aoK7FcreCmyN89LN83D6M+veqK+vnzUNi/X73g1sb/0st57z0t+rDYkpMsa1YfDWZj29P5xmmCPkNk8OS3O5VT730CFJBXDzUGeQ7UfkxSvj8sQT5+RXf/mwfP7rP898nhE7TQ3ZOcsSZI+w496wSqeYpo+YOMObaDxLcgiJZGHnbVtlH26Qr/3cH0vrqcHYV39594N3fe3tV/6xY5/5+cwIZEYgMwKZEciMQGYEMiPwzzkC/73qdv+c15x5r8wIZEYgMwKZEciMQGYE/hcegWvf+Q1n1Yb8jmsXr1VNokq9/+6PySvPXZDvPPWS7H34oNzx4G4pCvdJnOIxLmpioTgItTVUqFnYOeaiGtFikhal1E5Yv3KwX5MwCsZJuvlR5tRi4eotzJHk4ozMT5CLOrlCAZaCqzdPbFhaUsqiJIhat7pZslZWZeDyZTU5leIKp5hQWZpQ4UyMTWCZmEsupU9ee4nu/7FJeeBj/wI1U4ekuKbNW3ZQyEJlNjRJAXoZcOsGEAFduDZVtczMzKwVOoFCWYkS2XbPDnGg9j31h9+UJ//6gjRS8P3Yrz2CrW2VPP/1b8q5Z85jR5on7cCueewNNVOSktnPwI70H/454O2tCtxbgYv+Pm2FmM5qSwGaFJK+2/ov/b36q6Gk1Xv5HqfXd8PbtOpDi5HLyYC4AQbbN1RhaVoMKFqW2GKMnMUVbHtXyX7Nxy54CmWkkNvnQDkElES56MeKFtNZQzllRq0dDGG9DQCaIXdtYGgUAMT1AErnl7GBJPuzrD6b7/Wg4iIbFSjiQq22GXWoBejR09+L0isi01jKLlFQp2rOz4oEVrC75TdG9iDAC1qP9V9EaqsrpBnr3lWgidWcopDuRFGlICUiJhRSboreCyjSLCizy6sqUY/GUQxeBTaviNeLmjZuQv07wXyyyaaWdeIAFpx7u1P6sVEWjImN8acBIY5Ua8kfw7LZS2G/husJYGGsajUXaq2EhMmedHhdAFFUviZyN03L0lwD2AV421BW5gNGlijCBynWz0zF5PjrF2UVRXEOjQoJYMWqooXIMurDBtlQAiQD4uUyRnoNrT2j0o06LwLQjrEOsywp2bt3E/mdI5JvT8ix/TulrqpCOrAs7R0NyFsXhlG2LUlVfbEcOroZ29IV1liXVKACXJ4G/pHxuXN7LfAa296sJHAi3/icfr9/rYjN/BmbjsuFi9dR5MVZb+UyQy6rZq6yDFGIoWxGcRgmP9TjtmBZbZWKyiI5vH8L8KdILp+/jPXsZdlx4B5xFdbIi6+/BZxzyjoUZUVAuTNvnpPWy9fkzjt3kMFnkUtXyWmdCcvUIiruVEJayN88uq8eW+kA1shTsn3LbmC2SZ79yYuyZ/teIGVSTl9tN+y0e/rG5ND+vWJm7tZWeMXHdWhu5RSW2jmovCpKyw3Ldf1MTo9ZWlq2yMk3L8uLx68BBflrVJImbRT4EC0at9pe/oyKSxXout54Df37VfJv6RYA2ERRHArq6HKsrmullkzvME0HuoeRGi5DwM9h1ISFqLzXb23GynZROlrPM3+xSbUUyOWebunWXFfGyFvgxG7VKpVA1RKsvLcArG183xunLqDgHTUaJGJZZomu6hpLiIP1duteklbFJRlfzd7Mw1a8tqpA1ldju5mTYL5GAbE2OX38EqrsLVJQlC8nz10jv9yMqpF9AfgdY71pU4YFFwRV0trJK3WX5aPSxKKeJp8Dh7bIwUO75C+++QPx4pawbROWvQN9KBGBZkDrKdZ0DAtp/GVlb2OlrEcROjw9BaCOA6/tZGNPSC8qylJ8oX/xkXv5DKtiARKPzc3IRP+shAChkwDZCf+KTGORXQzo8wLWQgthrtdnwEWTNnnk5cooyuytG3bQSBKRga4uA/zdeXQXjQlWQ93rthRKRZVXahtYn1hAT8/S4LCuEYX0svw/f/Iy6lerNKDcHpnslyVyrnNM5EOyvtWZYA61v7oLJGl0isZXWANu1P5OmkJ4RjLPvN4iwzEiTkNUHOCXh8Jt/67N7EWowxeH2WcascV14V6gFurCGinClnxGLl8jWzzmlFMoyv2LzCEaaRI0wuzeWiy/+esPY0edlNbWKyhTvXyuLO79NRmeDQhp7zI3jNozxyq1KHU/98gByTX55ZWTp8VVvp584aCcfL1NxfxShsX8Z77wL+VHT5+W85dYAyjGHUAdH7C9u6sTlX0CFT5NDtg3x4D5Gn2g97+qptz4swJMjSjIB8rOAlvrKn1yx6HdUg70vdpzQ1awVX7g2J2y667DsjIxJK8ff5VGjkH2onUoBLfK5MwcCupJeYsGk16y6CPkRCtQ2719Bzbts6hrB7BHDuD+UCW5FS7puN7J8yYpWzbVyIHdG2kcILc2usw15sk49shjE6iOgaYjxDeMcp/MOCkkAaVqu53P/hkEps3zfNLnuwOYPjc9S4NNA/bmjXLjRht7bhwHBZpwyJad5551dfXJ/v27gcSH5Wpbm7x6/DTrNYQa12Y0LyiYU1X0Hfs2G1bPfd2d0owtcCfPubb+YZrRTLIB9f+WlnrBAZ45McX5yMuebZWeoXGaSgbIX66RLdsbDZvuebKLB/oXZIH9zQYI3rmzBccIq7zw45ekBsv4uiq3AfCdqIQtzG1/hAYrV5GcvYgV9jjK8pvPeyPigX1u7bwAYNYU6JvZqe8cgf9p4e2tsFOvR6FoWoWbBpVpiPrPcSy/9b3TVs0KV9NOI/rvep23KmDT//7O5skt1ecHX+lM9FsVt2lFrp6f0kD31vd4P3ibfo1bAXtaFRzVJkqaJn5G7atPF67DietMiP07zrot4wz8xcfuFU4W0tdxSSo3Ewny2nV58eyEfPOb/1qO/twuic5c4RzHfFDYjHMK/SU4M3CgoimRAz9/r38XpXGKxgEcNcKBPPmdX/l9ObC5enL9HVXrNh19gkNC5iszApkRyIxAZgQyI5AZgcwI/M8xAhl4+z/HfcpcZWYEMiOQGYHMCGRGIDMCN0dg9K3fPTc50L3nGrBiZGKebDyb9Az6pWXPFnno8wew9gyJl0L4EvAyTrEIw1IKOWodib0c4MsKyFvwz2H/x5+1TAjodLtyZaA9IL1DHXLo2G1StbkCpVdUVqNhuXGmB2VmgnzEcsATKkmPFRiWK2NDQ5LdvFEqC7DkHBqW0StnjFw3F2Aly5Ijc6PjRgHbxp/nsKN96YUX5OGPP4RNbEj6brSjEGqicIaV4vwyxWNgMGoOUxb2uBRwExTjpgAAVuxfYyhbErFVqSQLsbunV078sBuryT2y8xPrpXSXm/zWEvlvv/UHKG9HZDnllE5UpEkAdZyKltprokcwVAk/zRjjb9Br/HebT2qJp8V9VcZpcVU/hxklnPGlIaj6pZlnXI8WXvXwaaLoZgXWphUs+nOq3NXXQStsAFrj0o1XXDuu6p9VTfh+8Db99+niYLqYGUV55uJe799RK7uaAXooKlcAltOo6qKmGJmyxeQMBinKRoFw+RTdUaAuAyOB5/p+aqecC9zXIr/a8pnU6pqMNlW2TsxggxmIoXzF8rqU7NmaCtTBWTKDQioOMCgDLDoAaZNz84AwlGdA/Vnm5hzZtllks5ktai3NfygWU9himvn8dtRUdbzO9ia1lOU6pseBykAuVMEKVxUMeLHwXcD2Wa1O6RQgIy7Je4xibWpHuVWMzS22tjU1gDEH8HLKUE9dvjIC4MOqFwtVMwX/ODmEuW4ndpw6P1TpWcdrR+VGO9aVWNkG+b3dGhEXTQX2vCypLHNLPUAZz2kKp3k0PFgAoJpviRUi0sgYVoZnTrdK1/CSBCIxsbNGlsiezM01SQVAoMpJ40SOWUqKy1GWZssY0GsQa+cZoFECwOspcMnuXZsotI5LbZFDSllramVqtbhlHgvi5Wi+XLzeKzM0VGzcCuRLecjrPAf0saG+LaTBISZbt1QADc2AiXnyF72G8ldtLnXaqBq3q3tBrl3vBxjbpbOXzEgUvDt3b2Nsc1jTcXJ/US4zz2rJ0J2bHgXeFksRzRo5KJyXUFifOXtV4iY3imsshrlvySAADDi/nSzrHlTBk9j9qk3tug110t47JmMLETkC9HnttZPixvr6E49sE0fWnKGQq69DIUg25A++e0rqsCf9+OMPyZMvP2/AQG8e9u9kUc6N94kT+FGGqrO8vNiYDxGsvudn/VgLjxiqyZIqLJ3ZM85fBIoO+CUADEyRO2lOMTc+xJc6ka8V3d9p9NANwyj+AzPVTjUFHLVbdZ6jxsaKNUiTQJ59lfmdCygtJmc5Hwjn4O+w8eZ7pyemAHGMO3O2oc4rpfz76MiczLKuJoC8J89fNxTotx9dL/v21kgpjTGDnZNy5WynXOtdwV58DjUqUJG1pipkNkZDuWhk6d7yZeyZXGO2We1MA8A6N7CyQso85Lei+q0uK5DZpTBZ4NfIMN3LHMuV1986j1I2LGXkIIexa1bb+gKU9WGA6AT33+3ySEl9Ber0Cdbbsuw7sIU9JyatV9rFo00+yYixl+U4sKNFLRhibw5wT9DVSyNNEE3YAA9PkKXMeN5/751yqfW6YYV+dGujbKHxYQ74p2pFJ+9ZTnZrZ8+EPPX8GUmRbWtzqoJ4SRoqS2R2KIC60SzrNjYAm8ltp4mnqKQYVfGd8jc//KEkeDbt2L4Rq1zW0FS/PPrwMTGFTdI31EpWawuqbPYswLTu9pGFbDlxolNOtU1I+YYtWHHP8TGAtWTUhli/ZWUV2BzP8HmDRltSMVbA2Vh6j/SNM5/J4a2qwea2QAYHx2h4woq6yCNVqIqnpgfJX65jC1phPtNgtKUBWI9an1u2QufUAva5b57qlOGxMHsfzVE0a2jO+L5dTTwLd7NPBYB+RWRnn5QoTVBWq0/adB3RXKNrfqgbu3bsubdur5cju+tYO0vkixNqwD2KsgbmxgI8xz00PACEbXb5028/zfrRCAIU6cy9BAAngWrZwvPY7+d7yWtWC+jNW2j+oElFlcYWmlAi0RDweb2MYD0+iuL16G1b5cFjh5kD7TKBRbt/fhZAPSOPP3wfDhwbAU4rrLe3Acwx2dTUzGuzlwFtb/Quy/kr/TSzqLV93Mi4zdEMYea8HdDpUIcF5uZQz7Ds3FolDz1wJ2eMRRTQY9iiA5IxDHnm+Qty6hzjzl5+1784ioIwJK1vXafJyIG9dYLPN200/xhKxni2YcfsREG8QiNQhLgFVczGozE+e1pxSvMPe2GI593sLG4PdF6UlBUZDR9nz5wzmls8NCgFAeoFNAj5aGApJf+3p38IeMzzhoYNt5vnIpnnW8mR3kYshZ2zUZC1o4rs3rEF8oYneL2tNENYZWCwx9i/VrBJn2HslzlrmWgucgHTJ1lf+OtLU0M+83gT1zPDvBsWM+cVqxt4e76T+54N8LUYZ4iU0SCBpJ8DRDZ/VnXw2nkjfTa4eczQ5qf3bFTRPU3/+4eXvG51L1BIm7b8TdsTK6jUs8uHiYj4ENvx3/kt+vGNvdk4IDEuui/qKjeaedaecwmehUmeFWBt45Nnp/N4+bssdTDR8yA/r+cxddzQ79G/Q9LNGK+9nv5RG2J09Kw0ZKG3XbNW5h4oGM3ibGqoaPV8yc8YZz8A7ZpNsn6v5q2vvZDaYPPHNRvsm+pb/Xv9BIwc65JmGvo64jRXmrC6P4SS/55dG2RxukOcVqz8S6vl2z/ukvHugLx06vekYBe71HyYJryI0Zim59wke52e9hMp2j5oBMvirBbjXGI2seZ8ZdL59in5qz94Sj7980dv+Av9244efXMtCD7zlRmBzAhkRiAzApkRyIxAZgQ+4iPwDz/JfsQ/WObyMiOQGYHMCGRGIDMCmRH4/9cIqOay/7WvfQMN4K9899vfN4Uo9tso6pwYmBY7AOMLX7yXfDqKVsFJirEuI1tw7UtJ4NrvTEAjVXwlUmEKSbPiBp6W51dIP9llzz4/KNVNlXLogT2ykhrHYhMYUVgqExe6gQodcuDOe1DdkuFGcdphoxBJsTaFRWfVvh0AlSWZJafPRSHfUY6lIMXQSJjcx6IiyUYtE6bgPY4CqA6VWgrb2y5sHgsARiX19RIYnxRiU7FqXRC3CRVaUyNwCXWHFl+xSjxz4g2UblkobArliWcuydhsQu555C45eG+FoECWi98/K09862WKw0XSg0iqZyZIsczBp48bUCOtwEjb3n3QrHi3gvXW7+Wy37cESmnOKNatas4tv1dbxxQQIIICdK3QSpEOWGncA2iATS2rjZoq3w+A0aKsglstAMYBJUbBFRWFWQuAKFK1QKjvH8UG9e9SE6atm/Vz62dOofpyFK/IsTvWyfayPMkiP3MaeDsZAN4i2/KQUZrkGiJYd6rKVrOINQNRoZ/aXObmOtdmEddqoyDoRCm7RMbrONm2CoYSWTkSQ7mWxfWWlJMHmLsq09zLgF8zPROoPOeNTF13PsCTfLZwFNWUf4kipgm4iByPQqcW2vVaFQpp4bMa5e3WTS5xoDaaIS9UC7JFRaXYKqOGxQZai/M51kLstePYbo9RsLfI5pYGcXlQZwFs7VnYV6oNM1BpkYK+h3za7t45efH5Tqx8sRlElRcGChST01rCNSyiDlXLWAXwgxTjl8MUaAHvtTU2cpo3SnMjttHL0wCuFd4/LJYVWiK4ITlYKYfCAUM57CLnOZf/jp/uAwD3kMfLWFBYDZN5KEDyFMozO4ogr7fYsJ32KzAHNIaxrk1mR6WJeS/xADaqq3LnkT1y5fLb5KxG5b7bj/I+WIaiRHzx+BW5PjCPzWah1Bc6xYpFZwKFo8WcCzCZlQ1bPNLYUERu7ryhFnagDgygsM7JyePvm+Slp07LG293idldruJfPl8+ar5s4GKxrCQXpe3aVXn8U48C8YYYk3mAxGaJG/cPa2xsX6Po6693jqKymzbuWWmZHWBCQXvVLj1dwyjTauXAgd3iB7bFKaAvkmfs9BTIiVd6uY55efDhJmmpxOKSWVxGBmoibper16fkyWfOiBvrULWzDaDkdjJPBgf7AQIhYItNSlCoHSRfVG2uuzoGKWh7pBIb2NUUVtT8X5gidd+wH5CCWhTlbYrCus5H/XrvnMibzRW3/LtC3CwUy0bBfe0Hby749F+sFeN1XaWbLnTFupgHPiCVgpaKYi/wtEw2rC8HCo0DYpZQdNfzGXLl4iVVV7rJZ03JDbJxGza0yK5NxRIHgA8OTslbl0dlYDoBfNYccmzsUQSqdfNPVV7G9SCx+unlscOgljauDjCmMEN5VjW5qAWOLDm0rUHKClDKr4TkleNt5DIDCfJVoTqOqtotYvOiZAUmMX6q0lZrdLXTnwaOeWwoNJWk0dSg+1YSWKEKeieWwJXV5SimI4AobNX9JmzyaT4wY8MPnCoHUm+qr5IYVr8n37gon/2FT4uJ5oITJ1+WR+/cIx6FXmQEz5GRu4qKGE4pZ8+1sqYA46xXF1brheUe9g6/JAH7W3dsptFCDGBnJ8e0h0zQyCIQjwYBt4980RKaOnj9aeCZjXv+2P33AHu9WFQP82cyXFGnrfA8rEKper1jVv7oW8/TtJItxWUlODagbZsekhmszvM9eQaUmaL5oKgQa2jmYn/vMLDYh4VyGXBuknUGBMlm7wtMsvfkYM1cz/AsYy2ci0p8C++Fgjm8iD01UQBDcRnFqnceO/Y2mhhSWQXSsLFOOq4NS1truzz2+GHm7yqZ4Kivvfky5QeUo9Y0rbpkeGRRBlAqa4741e5F5luMZqUi4B/KWV77f3vsCPvnDRnqRaEJbKokV7r1WrecRLWZzMaKm+e7DRA+OztF9jzP9/Kym5muSRnHWUOzX+87dj9K9j72mOsodFGBAm+LAf1h5soSilb9GQt72vwcduwucm2xWJ6YGBcrXTYP3rld7j+yiziDThkJjKKc3SP9Xf2o6UOsu1JyfgflVCuW1jlJoHKK/S2C20chDS7YQ68sSBWW101NBbId5Xo583OCDG4HDSEebIUvd/TK6csjNLagnOW5tB37+FBwRq7eGDCeezU11QYIU1ilEGwMu/hl9ouKCh/76SyNRj6+p04uXLjMOsNRhHWpjgJrylrU1LgTmMnpLePe61zWe+wHprds3my83gx/3gA4a9hQCoSdQOkfQc1Ozi7jMzI8Y1jnW7kft+3ZiOsAee5Ygl+7jrKa53QJzW2tV7uNz3nv4aMyBPyd4h6qrUF354ARDVBbV0aG8ZhUlhaiai5gf87iXs7KAsrzSFaevH3+Bs4BDtYcGn7WXTaNSZwmgPrAcPadKHtMFu+lDTbaJJW9qg1fOh68z9+rqrWGDdM/9LNK0p+1Wr4V3t5qCfze++oHna7+9r+9O0rinb3N6Kj5aZbtO/s45xmaIEwA2xRzMckzyE4TlZ6XopwJTHpmIstY90JVCGcbbgIWGo54StBMYaFRK0cb6vTwZWZk+VHSYfkjyl3OQg4rmw33K04evEYWWDkP6HmNUwlqVhq09JyENbPLwV5K00Q4rI4HXANNOwrV45z7uGnGuHJ3jL07kcC+WJtvuF8KcPmF8yHvrc4wejRXGM3tS+pGxx5morElOeeX21Fr44zOfjeC8h57dGux/P433pStDYXy53/zK5JbxVlxgj2fa2bm8h68bdzLPI4Yzw8IrmTTvBWjycBs501o0njh2x1y6e0zqa3NtX/58NdO/zLPs/fO4fj73cbMd2dGIDMCmRHIjEBmBDIjkBmBf9IR+Hsdc/9JryTz4pkRyIxAZgQyI5AZgcwIZEbgA0Zg4Nx/utueCLwSQa33xktvyuW3h2VFKNZ6C+Sex3bJvn2oAikCr0IvzNiwGfCBr1sLc6owDGNbq9mkkgwBuSwAsFV58m+el/bBJfnqb/0radxaig1iGwpG4BOF5SCw6PlnT8uhO+4XV4EdNRQKTIrYk9hqTk6NyoaDu8VB0X4Za8I5LEPz68olj3zCFIXLbHIts1DQpciYmwfGFJBdmUWBOTA9iT1jPxDYDOzDahmF4Ti5iWEUOsWo/oqxizUB7qaxLRwm87CxvFna+5blu8+8Let3t8hnPn+XFBVjt9l+Rb73h09hb0thLqdYTpHJOR5WaIs1LqoXLci/eww+aJL9XfD2b/2sjrHCHFUhotDT9zOhejCZIhRgyRsGOmYzVimAZJQiXwKLO/0RtQq2qjJEBSQUEyOq2DCokRb0eA2t6qmqxBCXUMQ0PgS3jPv1dx1etSCqFn9q96dwZyVKHm2VyKPHNsl6smMTKFanF8iqBdZq/dZB4VGBlALbbN5b7TPV9tOwir1ZQE3/qgqUBGq1OHmnelXoS8kwJoeRInqKQmZNXR55sbmGpfEAKqwg8FRtZlNkUyr5svFeFsDCUmDZUDRqdmn6ffQjKhTToquqfVsac1A0AmhRJ6ntrjM3DxjgBuxjbQyAyndXSDDA62NZW4HNZ0NDOZmcKK6ZdxPY0l5v70bpuCRO7C5V7zw9F0Wtq9bLaF3MXD92zA4H6lTgzwqqqyjXE6eIO4Ptdmm5W+6585CU5KE8BnZ4UQROjY8ChWZQoFfKCmBJ1T2qKlZ1Xy4Wqymgm8ORR3NBEFA8IhHyp1PWXFSIUzLI9eYCENwoxMyANhOFYM25dAMo3NiALpGlaabAG40EeD+nlGDHrLakLWRv3nt4G9c3J+03euXM5WGBi6MWRM2LwnY/oHQVwL6CDfL01Lhs31MhjXWFWMKivMUO1oxFrSrLrIAyHxnTN65NyaXrYzKxhEVyRRHAziwdWJ5vrGk0snxzKPDefmQ/YOcqRfEsgHk+cxeLW3JcL7QDaLC+1gLzodtu43qFMb6EKm9Z8nJ9qIBp3sDy8eCBPcz1FGrDUUnmRKQcFXU3qv7FmQX52Md3opoOSJj7UgMgykKNjaBNvvO9l4FOKGwBIpqf2tjUQq7qlAwAwA4f2Sibqtdh143VLeq/IA0D9bWNsnFTFSCyH/VmDUAkLmcvdWMrHZAVFNxGE4Vyk5sqp7+tCvsQ8PZdiz2dfajrKp2PqL9P0iiQYN5EUa7amedVZVhw1xei1LRw/0oNANt68SJrK0s2rt8u81OMBd9bt66BPXBGTrx+TmbpXllImCXA+nOzxtTKVddBet2tXYpuBrfC2zUlmAEIWMh25lYcdWo+96AF6+K797cwzrMSBrq++HKHtN6g2Qcr2eJSl1SgPOzqHjfAVQ62vPpeZQA6D3NxbnbOsIs28n4BFSZVyPNfGICfy3s8/PG7yWYexrK3lfleJMNY5jqZR7ft3Cej/QMSR23+2EMPkEF7mvXEfsIeP7swyPXsYI/wAzwCkl9aIZPs9S+hhlWVpq8QJ4eJJdm5Z70cOrJXnnziCSm0VwPz7TRsLGLzG5Mg+8sw88EKiPGWeKShCbtqrHYV9DZU1GLH7JCRzquyfqNPPvGJuwwb9tkpbJnDc6jdq+TE6Rvyk9fa2PdUwWgH5OXIvu0t0oErhGZy6x6bRw6rWpgm2T81i33fgZ3MyXx5+aXjQNpNrFsiAoa7xEQDx+d/6T4ssz3M/VVU4haZnZ4w7tLoCFnbyw4Abx5jfl2maZYJhp3SPTlLbrOP7FaTPHD/Np4XfdgKV/N+dhnFij4SJJ84pPfqgsyxns25qLHHgEE4BJiwSM7i2WFGXbixuUi2bS9HoY/VOve+ks/eh0r61TfbZN/hYzI03oUDQgmOBTPAJp7B7DUm5l4VDTGnTraiHA6QU4zxg9oAACAASURBVNsE+Bxn/cwb7gQKLkPMgZKiApqgaKhBkai/LswvYGutFshWZUHM5xpx0BRVyjO9ob5cUnnLWABXSQTFcn8/0L+wQa61D8u3nnhbKqor2ZdLpK+nD8CKqrXQjX3wZvnMPTs5QyQBp9c4i/AZ2I/NNIX0jy1jQTwlkygKs2nWyM3LI2e5F/i+ID5ApxWFZGlJBfMnzj7sB7jn61bEZ+817Phd7NE7d+1mPtvl7bNnsQF3GCpRndv6XyHPEm1MGhrqx2kA5wXOB0n28FA4RnZ4A9dKMxhnkXpA+SsnniZXuVrmF3iG8391NCQol+vuuo7qVlg/PjKhcXlgnx4bWZIhFLWrvJef3GCvlyzsGFETGhtBfrKN+IoxXEg8NAgUlXgNRfgyzgiL2EFv27qOZ6JZxnGmCMSyGbsBmaO5QDPBU0DEBAeEGPuZ2nnbOEfYFPhxNtC5+lOtraEk/YDOsvc88PzD4O277YI/TKb4B523Piy8fcdNhKmJ8j+bs6Fuh4bql6YPDhhG5neceWtmvqtqWR0Jklicr2XfKuSmX4UzjYV/j/OsT/I9Fn32M59sNhoNmd8x7ONXaahaZS/W7GIL3TA6RyJk1Zs4O1t4r1XsvrXZzmbFcp6mwygOAGqaog1aq5wDwftr8FSHWLOv04QUVW3yZmeQwmD9Zz1vmljTKVw+ctT9gPWaw/MiujArVp6Hu7dWSK03V3JQbhfXcy7nnPKnf3lJ7rtni3ztzz9HMxyrcX6YvYFGG+aF2UrUxGqQ/RtvGRTj2YYleBSIu6Y0TmTtlj/7d/9ejj93UR56dMdDn/+/Lz/9Qfcn82+ZEciMQGYEMiOQGYHMCGRG4KMwAn9X/eujcI2Za8iMQGYEMiOQGYHMCGRG4H/xETj7zK83+PLMF+3RFc9g+6gMoXJ741JYRrAzPPrQPjn2SAuKgikpAoLiVykLKEWMotHNAtdNLkiBUZUbFIwoEBZ6iiWI1ebzL5wlD3RYnGXF8uVf+wWK+2QsRiekqAzbTgpW070TchlotK6JoitgwO3JkvyiQpm4MSQDHe3SsHerFDfWygrFyrH+PinD5tKFyjJFdqaJ7E/NwE1RxBq91ipF5OnaXdXGdcUjS1gv9xj2s1pAjlM4W5peEgcqNQW4YYqqQRSaK5rNilK0tQe7zpJGefgX7+ZnhoyC1dArV+Tbf/yikQU5Ph+TS1oEpQrn0FxfLCvBDkaBz7C3+6mk7v0n0/vCW4WYWm0zCnGqCnnnNRQMhikEK1dxkhNaVuiS8go3kDIOnNb6HdaiwJnl5TAqojgqqDgqLgAcdsMRCo5JxibBi6+JdCnQU8jOMuip4lF99ZsKarV11XDS9/lKF1bTkCmtvF1CbV1ZaZJPHdsiNSben9zUCX9cArxengdQATBVm8YUhcMosFXtY1co+LlQJqWLq5pfqK8fxg7YDPjIo5iv0LNvdFbOdYzIIGNvYwwa1nllXTPzKhiV7o4ZivPYdGPDvKrwB+CrakL8/FCohYF1a9aGCq/1fRSE6a9abPUyf5orrKiTsN1mDgZQg/mXVijiV1KQjBsKriR5gm5gqYP5U4zaMEVRlzBECu4RudI6iGUpSkgAWQy9aDcFfpfbh/K7hUzbUQq8QSPrbnoKaEIx1mRGbUzBfQmbWB89EOsaCmT/ziapxrqY6jkAed6wdVb1k8L1FVTLWdyfQtaB1bBpNEwVDXvQBDKaMNmV/UMLcr0Xu9dVq4TI1swFQFvVypzP7cKu2b+8QKHfw1wpB26R8YhNeD7Awk5hepy1VFlRJncf3Sb1ZaoenAX8J8ga9QNSk1gST4sjPyEHAGLZ3JfFmZBhlXz0yGaAglX8vJaHe6uZu5pn6XR4mHsx8kNXpLVjSi52YB+LzWsV8zSL+1JTUI7C1g+s9ciG5jqZnRsCoDsAjglyWaukrXtCvveTM2TvhrBldsnGRkBHSb4sonprv95OtmSJNK9fD4AKGIrkSWDKpWvt0rStTO598C557sfnZBLl2oF96wHa81KHjXQL92ZmYhaIM43Sl8ze4nypqS2TNiBxkMxlxNry1ttX5Mgd+6QJteepMy9jp10mxYXlWLguSF0jFuDJZSktqJG3z/UCb4FEUQvZuVrEZh9UJfwt8PZWgJvFmtSvW2GENlgYCjZVWd3cK27997RlaHr5GeCWInkYqmNmoRsqTzKEHTmsWrXipQHg848dwlI3Ltcunpem2nX8HsCIrfY84H4UNeniTFQmyEpOmhlrYHsEOJgDDFDolLYlTTsHrF0LKv1bri29xmOscQvW1nHgvw8If+zwdtnRWG6oxS8Dw9s7lqUPpewqDSV2VGNV5IQXFZaQBzovA+SRJoAcCjv0q6S0lJxyN0rKcUNlVllRgU36PDbqs6gxV+WTDx9lP5skwzSMqj9fzrW1SxYW0sUFxZJgrnlY49lApzjW2P3DU1Loy5NH7z8AZJ2XazguFPOcKVtXx5zqolEiDgBtMEDbFLA+yWr1oSgfxpLfYSrCDp0GHnJrVeGsIDhOxq6HBpRFFPCllaVYtmO5O+WXdWSpbl6/EaDVwzwyy5HDe41miqG+UZ4tZrEC9K51j0r/RFAWgnaaDkawXV6Vg/sOyIXzl4zsdx1XbSbRHd5QNGvkAHbzNpTwVvYH/3yQvXtRmjeVyiPHNsrddx6UmflB1jTNItgPD6AKzqeRanRiWSZYZ7U0HCj6i5I5fKVtTM5c7yYRGfVsbr7ce3uT7NiMVS55yBWMRy9K+TBNMD5vg/zNE8fJeQUIsbcNjqOaI9fXRNZ3RVEN1soRGR8eRLl7m+zdU2LYzC9wD8fG5+X4Gzdkx947UBhfpzkmxN8DbYBP6lpgBuCr5f3c7CKfSRXdazbbuv+XlqL+ZtqP4IChattCINIi+20+jSVqG7uMHbHdqXbgSdm1tQWr1kUZw0VjHfnGO4/WSwPNGX7ukb5nDjna5y52yI9e7gYsEWnA/+nzZJa5fs/du+UB9oIqWcTaut8A8mpLPoad+CiK+eHJVZkinzbM/m8HopayL2pThJ/uDktODHjeaGRez5NDHgJ0B1EJb2qpZq7SSDZBVAIWyjqHl2kMUvAWAfZrE4SuI723e/bsZq5jhYzduotmm2LylCcmJwxAl40KU23mD2+oZV3kyOsnX2EdF2OjLYDhCTlIQ0EZ8/ull16W/bftNMbP75/hGekgImARZbjaWWvTk4XXoxmCH/TxILGilh4dHcE5gWYBj9tQeHuwNu/vpnENhWhVOdnoPLccBCcHgPMh5l0E++wVLLMFu9vIqkUmOBONTNJQwefh1fUQYrhyGM7BWWqprHvWO1mqH+acs3aA+fsrb9NnKd0n0lmu6f0wvVd+uPdf+6mf3dvW3D1+ui/rmY0PqefYdIOX4RqPQ4RFz7k6t9gTdDxWOS+tQvKZFswNFOCc+ZycO2zMe4X+WTx7NYpDD782PY/ymjOLyzI3vyKObJoHyR02oW6OMt+TPHh0nLVRw4X1eD752ybWeBwptw0HGP2cTD0aWzjz2HKNzGUhWzwLFxqTqmt5myTW5gqOFTJb2dvV6pmeN6Px7mZfnnFe0N+bOQPl6LzVZh3sk/Wb7FxfiKYUbcjZv6FS6lFoFxWuyp67NsuPXuqSP/tv1+X3futeeey3P0cP5oCEed5n89425nVWNrsOr2kiHkJjO6IoeW38/CpnTVPhdpxuQvLlx78s+/c1LH32N754wFb6v7e//4k48y+ZEciMQGYEMiOQGYHMCGRG4H/8CGTg7f/4e5C5gswIZEYgMwKZEciMQGYEPmAEBt/4XTtGaMfzLMEDuKfK8VcuybM/OS1Tq3VYBzfL7fdVoIjC1hLI5FaQgCVckKKWKr1UgRmneKkFXM0EWyV3MhpC3ZpbI8mwVc5fPi09ZNxNjOZKbl2+fOkLn6YoOiRmLGWryCfMonjdd+WGDPQBVwCnDlQjVq6mYX29zI5MS9+5S1LcVIvdcgOQK0ZO5oTkoNZzUuwNUxwz2xUAonAAqEaxEA0D3VyeeiML1EtmYAyl2Gh3G/atZbJMkXZlKULR2AMYWJFpCpYVVdUU2BakHfB78P7PSvHu21EP9FN27JEQxfiX/+ItuXQeYITaYZSf7YgEJUJRlFKeWBMUr1A7/H2Kiu8Hb9MQSItxCmyMwuPNPFtVUWhhUItjjbUVsm1jLUosioGAErdRxMPeFDvpJJZ9IWx/Y9h0jozNycAUhfHgMtU7Cs0ASgQfFPtRSiXIV6P4pu+lSg8tWOpbqfWegrF32xWmwbQWLLX4mVYbGQpBCo3LFITra3PkkcMbpAq70ZWZZRkEDlDiRM2KOoMCaRwr4yT3T1WC2bxZnMKlAwVa+r30MxtzCUC7CIQuykPJSTH6Rs+odAErFledEkJZWVmFahTon+DDzE4lmEtACIqiKc335eezNPsNeKlZc2qPHNUiI0VXhUROp9Mouur7FANt64EweVhN1gMxB3v7ULMOihcb78ISsnApWkcp0ur3QWnId8SKlwJ8aBqYSIZm38iKxLJdkl9SiCgnDrwdkBLUeoXeSoqZC9hXFgC6YmQ8YrsZZ3UxR0vKK1BYoRpHLZqVnJaKghypAKhZVm0yOYhNMODISTPCIIpSYRyrq2uBHx5pbW0zmiCqAUhq8etwAwOwkr7RNiRngcgjqJxTzgLDbjrJe1m5p2Eybm3MU0RAxpfCNx0fN8A8jupqdmaR/NutWKXGJNeyCPjYD1iJAl/HAQ4p7GMBKHyOyoo82UF+5aXTVwwF8mMoDp32uEwMDwAo7Ch719RnFrPTyIkNBK3krfZK14hfHL4c2dBUIZtr6wylcuuli7J1WzMAGXvk6II0NlahUAN8URgfnlyWt66MShbWjSvLQfECzMdG+lAuFTDvY8DmBfm5zxzDghu14ECftF0flOnFAIpvr1TVFkr3DbJU2QvKimySg2J+24Z1aLbZL1jjqWQOn9mB8jkgR+/YJU88+Zq8daZTCkurpHcAm1egSoEHtbotSfZoKfyS8UOxt3lLCWNJdqu3BNXfipy7NEYzwZL4mUt4VAIErT+dv7ouFOLofF7LZ1T4sWYrrl9pELvK/pm2Rk6DhDSw0O/Vn9XxTK8HfQ0T91PzD+0oyhcWKLjz5wRKSeXHn3xoi9QCqheBROVFZdLTPSk3UMD2swangF1OLGtNzC8ttGu6YoJ9IEfhPxBU30ev6531rk0oqqRca3LQdaLXpo0VcW3qYP8I0hBQmu+UT338dtlK9myQvOfnzvfJ2xf6yRDNR9EIeGDs8nNLaJBwGjmhCupcLpehSgySC6rNE0H2Uf2MNnJU7fyneaAhrimX58hjjxxmP2e/AH5eOD8gM9jRFpYXoGgNohhnnrPWL567aoA0tcPfvalZ7t3ZTOPBEMrFfizLsevm+TEXnGf/VxCVjeJtLYtyZcXPGlLlHJA21yvZ7B0hbD9N5LR3dQ9i54tVMfe/f3iUv49wHTSRAGhSKJn37tgtBw9bgfqF7LVR5tayYZ2rCnIvFuIxbL8HRheAxpNyAdA/ij1xXV2TzIxNGXNDP78fiKv3WMdYN13NjFV4WlpUDmhfZD2k5Cu/8fNyeJdP+ro7DcirEHGwl+tRRwsfuczAmmeeOIUFfYHUNzfIMFL5kYmIDGBjbEoAQSMpVO4heeTBFqmvyZVyLHSv9l2Vovw6ZqJbvvOD1+QGbhcprJlV9ZzFM1v3jSJPlQQWgjTPROTYg/vloXvWA4aS2DC/LWMoP/NoYsjOLpBW9p0F1KszM2GaMEilBeo4sFuO0OwUxyVAlYpWIJQ2n6xH2V+EqnWI8RxhHLzsZ2qjr1msS6hbC7if9WQo5xeUyOmTF3ldv+xsXic17MGqet99oFEeuO9OeeG5p9hbyIEuQq26GJZnTrD+gY4JVI2lpR5pZp9JkQu8sblRcsnevdrebqgMG9ZvkcHROWzYB439OkTjgokGI22IibOvq6RxCWDtoWFsx7adfKYFcoPZiwG1MzPzsmtXg9x97wH2onnyxi8yDlOG/b1C1TDnoXcag0xYguuatLBeHMz5APbKlQYAVXg6TxOc2tnubywCsFrYczzsiSHANfnWAPtCmoO8qLIv4VJQXVXOvuo0lLS6Hgc6h/h9EUppnwyPo3THbjwrFeW+FnCe8XP/1mIAIijX82jO0QzbMFb+hTw/1WY8hBpd53g2oNeDlbyLeb0CqHXxmuEkzgjdQ8Y+2DeMvTKxEHZ7LteMoh1r5RTPhNVVJjn2yQrn03tVGop+0MF61bCVf69S2PvbJqfPGLpG9MvIcL3ZHGeciW66ddzaLJduAHuvc0s6Kzf9b/rn9O/1yvT1tMlqLdtb4SoAMousaj1HoKxX/bGLZ3I0gmMG+cQrbC7ZhgcximrmDbsnanrOJDQlqUp1kT1qjv1uHoW0h8apxz/1sFR4auVP/vIvyB12yu133MF95swaj8pbp97kfNwGxk3R0FhkNHXoZ11eDqCMVtcO4DqQXfeqQvaXbOy4NfNcn8MuXBciNNLo/Eui4sWCRaKQWjugV90MdG9VRbzm9Zp4TROgNwr11Sa+VW1mM9oOmbMrZsm3zcv9OytkUxF5zGVxqdx5VP7oGyfk+oUp+cYPvybrD62T1Gw3VvULRqMcR15F+bw2DYwcaFOMGY9CJg77GfuaxbVRBk+1YuF+We7+2N0X2k68eXTnF55jEmW+MiOQGYHMCGRGIDMCmRHIjMBHcwQy8PajeV8yV5UZgcwIZEYgMwKZEciMwM0R6Hz93/6hOzv+1f62Ntl/78PSfnGYAvLXpXBDlXz1//wkSsFZrBhR2YS1iB3AFhZLVwpLCuRsNgAGr6MKGjMwwKyZYKhvrRR53zh+ERgzLXtR63znL1plEejzta98nkzCEdU5keFWjO2xXaavdsizPzwhixG77LvziFSv90kV6tooAPbKEy9KTiH5k7UUQilCRSk8RrF5dFAoy3eRr4p6JIwKU2Hd2PggRVCfFDZvkr5rbVJE3qirtFzmem6gOHJhITpC0diPcrVEprETPX78TamoqSfvq4nXGJe6TdukaMs2hJAjEhzvkdanz8sVsjTnIli7xrNkPBCXLhRZcYqYiKXga0AaIzptTSb7YRQhH6S8zaKgrLlmyZvFSoUc+qXZqlZLTKoBGOtriqSBcUug/glSIE6hmDJTOdMCpCpwzShGQsEwBcQV7IZRJM3NGaowVVhkAyGivGaUbDYT92oRgD03v0TenmbBahHThrpkTYWSzrVVyJC2cb21YKrX5nCQDUmRcAWwsWdXpdy1vVIKKFQvUuS8Ou6XqaUFbIYpSnu9BjhMoezULFL90kw5VSdpMVXVKMvcay2gqm3yPBXkMApLW06uLK4k+Bwx1I5AQoqcXtSagcAc8F0LqLlcdxBrU4Al4Eitj1WNYkW1FOfv7HzeGEXnbMYkbYuYVjfq/CknDzKXYnsJmYNBoMrk9AIKZ3IMAQ+FWAmqOpfKJMqsOSkt9hlKp+lpAOfQtAxMopLj/msGXYBrXd9ULp58j3RcR7FtgFevIYEZHiLPlc/nBrree9dBaWmuQq04hkVlDItObAyxAx1ApUcdljHKQhm2YKjpzCgNPflewxKzra0DBWFAtm+vQeWXg7IwVxor6ijiJuTC5S4Ud/3i5/5FsVH2YP28RIas6oUsFN+zuZ8xMiHjKN40n1HX69LyImNiQgVbwLUsSkNZPmrHI8DIJZRzCv9msSiele5l4LY7RjZwLbmp3APUqHt2N0pDFdmlgKJVUwJYgDIIKGW3ubAcDjIWFLkXTNI/HQLIDqLIzpNNdXUyOjgqxbXlXINFLl08BdgoY85sQeE6L0tYEnt8peRyxmRhkQzq0+eBsCUoF4F8yMUVzlw4f0bWrauSkkKfvPryFakld3c1y4md6JQc+9hd4gekzZCj+8lH90loFbiRRA2skJMiuNdXQyZqm5xFnXrwyD5UjHNy4o1O1NTYZHM9Oh6+Qrvs3rNNFlAOtl/rk/UoN1taSrCPBUKisnv++TZ57USv+MPcc+aXhWxKzYZUNe2t1t86t3VOq/WqriMFpIbtsAF2FeKq6nZtz9Dv0/8Ukuq8VEgaA6yrSjUNGHRdq4OnAYGxf1U1mzZDRMku1szouw9Xyz2H9pBninoU2HC1a0rOXBqUQJLGEua/wiO7Qhh+XrOtDSUZ4rp0PrfCAv1vbc3zT6gEFewGaVww88YKHPV7EyjKFCaFV5bEg8rqUw8clUaAUxYQ+cWzWByfbpd1W3aiDIxhZz0ILLBJiAYCtUbOxQJ327ZtxnsMDg7K5s2bAA8rzNNlfmU90TShNt9BgFMDwGs3OaSTY/0yRS7r4iKW7wAHt88mYQA0rJXGAezxAe5hmlZm/Ng4k7vsM9OwkXLyGgBortUJINuwuZa8UCAqWcUOrGNjKN6a1tUCz3jmoI6vQllbVl4iC+w9CwC/js5Bw/5459adKDeH5Qyq7N24Pgz2M55zyzQePSRNG7LI5M2XAGusC7VrgixkC3CltraEdQ6MY50E41bpHfTLuQs9qH2xBCYbt5Bs9uraWiPX9wJNDG4gWwQ56vzcLNnM5EjSuLGK7f199+6Ue+/fTuPBkIySgzsHHFU3BYvFbuw/atl7nfU+0DUnZaWVkoWi73JHj3T2zErNumr2BMYY2FfkTcrtt6+TXdvqsOmtksnZLpphaqS9fUJOnOmQwSkyhWlGUoWhxRg7mn7CShq1GSkoDz96VFqqgdTxeZToauGKIwaq1zNvd7DfMo/JwB4eWZaTJ6+zD1ikor4SZSyNKlicayOVJ99NU5eCP80Q1TztOdZYEeO/jrFbosmgh+YYcsWx1N63fxcPTyvj1YrC1S/NdT45uHuz5JAb7ivIJt+Z+9h6DpUvz113CQ05ZnnhtV65fKGXsXPKz336Y1ipb6TJ6qyRvz01OAfkxBkgvwSXjULpJGdWs8wDNIwtk7nMC7AP0TRC04AXsHzoztvlJz/6EY0b1YbidGBgmOuiWYj5WFzkNpokSouKjTna3dPDvF3keaCqbQDsJOuO9bPEs7SyssxQ4k5Pzxrz2sSeW0yMwzx7uj53Nfe5wLpEI1kpqt8qHAUmebbwzNOGh9AM70UEBOcYVZD7UGMazyaag9htaGiK0QSEAphnKwchicUXZWZyGrtbrNLJAS/Hon5hYca45gLy19Vy2Y1av5hnyDJq/SUU5FGeZfiuS4XTZzTcaTa81cY5jtcI8YwYRXF8qWOcMwEKzyx1ReHZoW4TwHwryvU0WP0w4Fb3wX8MvL0VyKqKV/dZ3R/1vUM0etxqh6z7U3oPfndmrnHW0AaYmwpbvQ9GA9pNiKu/18YuvW/6PdpclqQpRJsR48D5KPexiHvdQX6zh/n7b//jv6fpqJg7EiSPe15GUMP/5KkX5cy5GywKq8xznzS79v/4N78ijz92v9Stb+YIMShzNNI5scl2klkvhJGgS+f8NiM9ZBVfvNAm/+kPv4WNf5B9zSP3P/CgPPKxg+wz1UaTzrPP/Fj+8x9914D+5UVVrPEQIHmCcxsNhJxVkpwbwjSp8Og3VMQFzDNtjEvyLFEXHGNP53U0M13ND1SlK2TIY5MDiAUWsza3VOTIL93D2Xe5Sxr31Ulpc5P87r95QfzsS9966Vso64dlYeQGjWfMUc6iGruh0DjFNegzLItnjGb6Rtj/2Y0l210so22XZJC8aWdO0X/d+fj3v5j5H1yZEciMQGYEMiOQGYHMCGRG4KM6Ahl4+1G9M5nryoxAZgQyI5AZgcwIZEZAhs587ZHQ/NRfTw8NWtpQMyVibpkJewBmeXLwoXw5fLCZjMExsZBLZ1GFZxQgot32uWAEwwYTBSe/GkoFVWYtAKXK7NI7NCvXro7Kwz+3XTWq8ke/+Zy41zXKr/7SQ+R5jqFc8YgbW0EpQg05MCLf+fpfyWtvj8qjn/+k7LunRXzlHpRcHun84bNYgC7J9h3kcqIyWV5UW9dxbJOxgy2roiBdIjZsIhOoTdquXaBQRG7dDlRXZKL6ylCo+kpkFfVtYtmP8gRrXsDIVPeArMyHKKaWUEDnEhoayH4DNo4PScPu7VqZlrbnnpOeNwZkomdBpimWrmAR2Unu6pwFmEEx3oX8AN0OOtY1y2T9+sfAW32NJEBNVRNrWa12Cn1uILWTwumqFORGZV2dF0tMQAuwMCvEuJNfOJ4VNmCF8UWhXG2DVW2RTxFQFRZa6FRbP309haRm/m7Vgc0fn3EKUDU2QeYgcWZ+f4gCe5C6NpmxmqPLPVX7XVVYpEGuicKmqnOTycSaIo/xVIVPFtBh8+YiOcR/XiD/SigprYzvOLaPhW7ABVafOcZ1MXdQo8aAcjmqaMN6Wl9P7XoVuqqKl3ejGA7UWADsAF5DCQvWoSsyuxhCdVuM5apXuin8LwEIbeS9ZluA+QnNrMw3gK8dyFAJkDEzJimuf5ls1DmshnUM1EZQmwy0UKs5uRZ7WFzAzBIyYF1cS35+oYwAcGMU533YUNYDJKIxVHlY+2p+agjlV/coNqrI/XqwEV1GvaQ2qPmM58ZNDaiW5lHDYgVLkTQf1WmM91d74zgF1Ttu2yrNNXniMgexnSXjFhA2i23hDcDC8hQZjHEnoJ2CPPO0oLyQBgiUfTOau1gCpNPmBC0iq+0vlr4rs1yfQzbReBBlHo4txeRMW6dc6pxAkQsQBBpYAW8611cpQFuxSkwYdtgoHQFdC4uqOC8GIOVivzonBXa33HFkvTTUKtAA+E8n5NmnL8jJARdAATvRyhwp9xWIC0jVtK5ANjeVytzIKKAMC+gCtZPGupp8vuBKTHq7AM3cm8WkAxUODQdVqMcYt2VykLcf3AV0X5BF8vaKUNwVaFZwIiw3ulbl9TfPASq8xnzv65ugySIM9Mcy2mdFvVcF5BplXq5iN72OfSAMbEOV34uiscIkEQAAIABJREFUMemT3t4x2b2N3NpG8h8pMttQm6rqs4T9xen0yoUrfcCeCzI2Q/GaxotiQEwMlZq6UTZtqGb+z6N2xsa9wAdIXpGx4YDkcv8PoST/+c8eEVtsTp76cau8/FqXhLElZpIh01W14ju2yWnYmlZyKWTVJgy/H1DOWvMA69g9jTWq/+PwVhCSBqjvPI4M/3RjnWVr6CaWmRZyXWGqwAXUkqyjsEo+ea2HDjTJYQDjSE8bzQdz7FFhudyzJC4fcIkiewClqR34rCp0U5wiO4q6JPNhbctag8q6d6/t4TThxEP83kJ+aLEBghT+u7CYXQovGGs1yOtVlebL4w/cIdbIHCpVGmx6I3Lq7JDMB4AibgXFy6iDaerhdSKsN2248QFb9T3nUFYWFxZInsNsKMxsVjuwDzUZOdKqMK0sLwY4BFCA+mVyJMj8r5WoFVV+No4KTjIZRwYBaS4aP3LFz/xbBT5mcx/tqKYLC9bL1VasrRdRTW+uQf2ehz0wqtWBCRpKFlFXe2Vby0YZn+gzMpFtXN+hIwflyrVr0tk1wnwrJvMWyOjLloJSB8C4EJV/sfT3XMPtoEYevJ/PjBI1EBwB8mNX7s+S3o5J5me91AE6l2hEyKJhoKC0mqaCgLz02iXD2pzHB1bSKGK5p0vAQ7XurW2okq1b98irr7wGaHMAbsnZ5Zn4qU8eZP7OMsY0RpEvSY8OY7bMPMaqG5V8MhWToU4UcCZV/zIfcrNlLhCWi22jZMOSb+0olR7grqTm5bbDDTQuAH2BOfZsgNGqB+iTIIN3Ud483ykjrMlYiKaerBgKf64B4J4E3iYSfvKScQTw614yS9NJCw1Ym7BLBpi2DkjDxkYZHh2ToYEwMHOt4UUzgpeZIzEaeSorqzgbmFHajhrzyk4DQIjulFyaZPT5E+D+FJEPa+xIqGMtZhd7NBnayN91Pyn2OgGwfVJZ6gP6V2GX7ZbF+UlxuplDVs4mqH7fON4nXZ397AfFKHN3AufJ4eS9l/m30+19NJTkoe4W9okw1zqLlbNDJiKz5OQW4wpSLGH2kLGxcWCwUw7fc0TeeuUcMFOjILg+5kY+jTv6vArSBGVjjjWgDi7iM9pY+2PsFQs0GPkD5LrPzKw1aPBZGurrjWfM5AT20JqFi4uEuhyEAce5+qwD7sH45faje2WABqDTJ7sB4AvYxDtl45Yaw0a8ElCIWQXKTPYnNopilLNOlMrt3SM8e4gjWKB5joahOgB3GeswB/t3lg9zBktoXEm0aaQEdXJFpYuoByx8AXRzQF4FsX5U8CW4kYSw9R4dH+G6AqztHEByMfslz1IUoWeZO33ds6whzgAo/RMAX4ebJh6aoxZ4XmkEwj8lvH135q2xS908X+mYKky1cXYwLOpvRkwkdCHwpf+u8DLOeUL3Kt3fTKzxNfh7iwPCzWYVvde6L6bPbnruyOH56A9ZyUUfN6yrK8l2XgF8u11e+eunnpRqrOITqQHWH0HqtFmZhIaWgEm+8uU/kB88+aZ8/gtfkq985as0ZhHnwfdceesH0tX6Z/Lpf/0nfL/XsPJeTc7itPE6zRY7+Dw5MN8C8c9hKz5Jw4yjXJpqNvAZJ9kvWJ+JJUApNtuvnZAvf+n3uZdBsRCR0MCz7uCR3bJn7wGaGKvYG2kuMAfkib/+oXzve9+nMU0Bs6qHeeqwAUWtNF+i8rfp+U0tWHhNbX7Lck5KMJAvFvyg79lgl0f314mpYF4q9hTRIOSVX//yC+Kt8cl/ffZ3+N8BWMEP4TjhW3M7WcV5JsUzyWj84cxjuJ3gSGEyu3k+AsVxPnjt+VeB3LmJAol97r7fufL9zP/kyoxAZgQyI5AZgcwIZEYgMwIfxRHIwNuP4l3JXFNmBDIjkBmBzAhkRiAzAvLCC79SUpebumyamCt74q9PSFcPyr94HpoAvxz7xFZ5HOWOO5eiH0pZzfu0UCVfTaLIQL2VJcA1NV8DhihgyKZ+5iC3zwc0Cq/kyE+evyhl63Pk7k/ukeNPnpSzr/tlI/l1Dxw7SNF+jI7/iOSRheesJJ8WC82T3/mxfP/7Z2UL1oVHUB1UbSgVd7lXgn0j0tV+HbVKrXHHpqYmuc5usl5RTmJ7WqiWpxTZs7Gom+vuxvJwXLIKbBSEKUpSRFclpyMPsDSNVbMT5Y63WvyD80Y+p6fCA4wJS15ZhaxieXj6uadR6HoofpbIuVfPigmVXW/XmMzFHQBjv2GbHNDPjsWmFsX0kGeUCG/mXn4YeJuOsk3/qvAXZ19DkWUNUnPHBtnhNEl5JXawFfkgIDU6RjFDATmPfDQbYE4L5GFAWQxLvURywVC4qBpKi8X6f1qA9FF89gCg1B5SLZ5ThiUxRTf+ZKFQm4WqJwH4C2OxqTjJj2JpfIJ8yr6IYWlqB6JpjS8CgATVUmgH3AIAs9XOEAWgglYToFDtl9VSdNf2ctm1CUhLATGEEnppJSVwWqNoqjDZAjCy6s8CVdVOM1uLqQaEwn4Q1Y8VO0BVAgWAGw7mGVzUgBypbC2Mm7AbxVIUmF1aUoI6FHtegIXayMaw6cwCEAQYC1XguFD5lVC45KoAVwGJM04BVFEKtfVzaHHX6Sb7k5y2UJgMZ5Sc9TXVEoeMGXm4gGUf4DuO8rAIq+RygIINdSYmr0CSAKq/BEouIB7AIoiCS3PmcsiOBAsDoVH7YktaWsa8AihPzWHTnciXh7YXSFNDBYpv5iUWyzo+NkeBtKGYu9rTD+gF/JC/PDY6DdAsou5pp+BKkZfPnSB3Nwocj/PaaoW8d9828WIpm8OYljP30WBJLpmfs0uz8sKbPagHZ4DO5TQxuFAuMs+x5VSIlvSg1ARY5FjJfmbMCwtQ76LUM2EB2d56Q9YVl8ueraXYjgKOsWVtvz4tJ1FwqmqnqKCQ71MLbFRblT6pYF3OzE4w3iHWntqWr2KrnsvcGZbrV8YMtbMfGGd3YmNcVmRkF5cX57F2u5mPgDtApsUONLQmUAgWyckr8/Ld778puay9XBTPxTR/+PJtMowCbuB6BHt1jxw6sAF126QB5h0Avx6yr12uAiBRnvz4iVelyOeUu+5Gwce+1NwEAAEYhbHbVTD0kxdOSc/gEsrHaoAzzRFqccz4TU7NiZvr9uZ5DDtdB2q1PuxDtZlBs1ebGr3y27/5KaCnX06eapNLVxdRVKJU0szCXNReKNgVXN+6/tOqdYfauRvQgIaIGKpyVHPmeBmCpxD3A6pk7BmqGMMCW1clcziCUlF/fk3pvmahuQYpVtkfgBIA/FQCWIlKMStBNrDPJIc3tsjWLetRS18CMkRkaGpZuoewUlW7ZEBiTHMY1Rb9p2GIummt7T763mrzGmb9qQJTLTCXUHi3tJTKbXubUWm2AqeCUlO3haaCcRkeBCiwbz54bK9s21wmCxOMFY0Fyfwc7m1YzpzvAODGgD429g3mKOrx0qJSmgEYA0MlxvuhpizDQSCC+nJ8VLND3SjMyshknmZ+s/6X1Ko5SbarDWcA8slpjMhFUmZHCalZn8PYdZdoww9NImb2Bgc/r3uc7gNW7F4nZ8axwyXbFRviFaDK3LQqI1Xpnw0IZl0bDRVAEYByOapNhXxLOBUEWP/eQi/7lFqlmnlfs1QAx3LJv65lL96JGphNArA3i5J31FDEWy15ZLlfwn58v3gKNIc4DGzRfGuUvSjw3kbBPTQ5LwvDAG1dP/k4FWBdqvMmBBQsAAa62IsDc1gQj89JMXN4/55GqW8AGuenDMVyLla6fnLZAyiec3ELUDg8ODKLGDJJZm8OOdQBmluICCjA+n1mjkYRh4RSOUDVTtmzvV7u2tvIXJknbxMYaC6S2fmEXEOd/fq5dpnkXpkSPAt0XwTq6BzRsdf1nEdjRS2wuICxzraEaHKoMcYxR23XFxkh7GPNrO/L7b3YpLczP2Ks21pJaia1vhD/rw0S+rqqHnUQczA+Pcac4POidG5oaDT2elWRB5ZmAOIRyQHIqyNCCfvAzEi/VBR75L5jW6WiopRc135D+bq8hFKbZq9Iwmlk5+bS1OAm534e2J9D5nhbRxf334E9fZ08/cxLkuvOp+GnHAV2B7CzWBoBrAU0E3V1dmEN38Mzh32fW+4yF/JzKJBplFoIkE/M/pDNc/7hR++lV4OmlM7rwK6olKHUNXPNkxPjcq1z3mgwKSCXfHh4mGaOpJFzC8mSlcgSLgUHaDQaxH1hnGcVzUG877oSrq2uUt6+dE6GyePWzoM461D32OnxYZ77FbKBJrfJoV7JoymhmHzpKM1vIRSQEZ7vC2SADwxPituTz+vUkwPvZ41HaarDDYX5lw8gd6K6dNHcE+SZEdPnLc/oYhfQG5W3o9AtZ65MYgM9StRBmaHOXZyfMRp8drQ0swe65VrvBPd1hGeq2rgD32kqy2NsVUGse13aieO9jtC3noFuMteb35Y+8fztn/rZn/nZ70u/lzoS2Hh2EeksQZwVjJiMZRrTOJPk27yGC0KUZiXawIw1kmSy6tap8RwxIiVy2CfUAjnC2jfiExLMfSyhEzRmWVBhhzg/mMSJ6jkiC3zuuz75cUkEJ+XMy2+Kn4bFp575L3LbAZoMFs4CwLcxZ/Rsliff+cYfSZWnUHY/9H+xh+lcL2JvGEVJf03iC73Sc/kijhVRyW/MlvqW23mPdfLKD74n1dtapK55r/yXL/2auMi6/5d/+nWJuyr5eJwtg4sSH31akpwRLDSWmczYMzt8rAGTdLfR+FTcIMWVNQB3mvWs+pywSjK7lE/HSZFGqd/76uflJ0+fZL/xGY1/apmc4tyoz6N045AqzLmTYo+zN9OMuMxZxs2e/Qv3AYS3mqWoKiZFLQ3Sen5cvvjLx+WLX7lTPve1ByTJGSJCY5WL5s1kDAt4monoOmRv4ABKIyEtfUaOMN1nksUcnJqakad/9KT4LBWz5fnVW2/7V38zkfmfXpkRyIxAZgQyI5AZgcwIZEbgozYCGXj7UbsjmevJjEBmBDIjkBmBzAhkRsAYgb63futU1srCbSefPi5vvDUscRu5sBSet+6plGP3bJBKp1p9qi3trLhQB2Wh4ohHKfKTrZoETiVVFQaQC4ZQVwE/a4CpZgqJLz13WYYmovKFrzws9rywPPmd18jPWpJNB6vlF3/1s2Si9oIkUYxSNPPVUFymUDp7rVv+/I9/ROHRJ/c+eEzsFMO9FS7xuHyyApCNo5R0oyAKUvDVQqkNG0kXBX1VWWihMg8lT8eVK0ASLGvX5WNHuALAyZd51ItRlLcbN67nPbHBE80R06QyclBReC2HUW9R7PMBDxPhkFy/2ipz5Mrdf8eDMtI9Js8/+zo4qAAL4BWK40vkBAJlKByqDalaxykMfHfW2oeZXlqi1P9SqhBVnsIYZBmZhk5pbq6QGsCtCas7zexNYmkZB3hqxib1OQktkSYLNEpR9EullgGp2cARrA+BH1q0dFHMVtvKPAW3mrtJ8Q4GZxQstTBv2F1bAMGqBtP8M4p3Sc2upYDZ2jsvY5PjwCL+jWJ5lPeJ8j4K77T4pyKXFOF9qyqz1r/hQzgpyO/YXCKb12FjHZtHXUtRFFhlAiRoTqHauyoAtaNaWtWiKsohl52QUebOzOwcCuB5an1klZIdFwNiZvP6i8C/EZSEWtyurq4UP4XjZWw5ndxrLcqqraWCrdnZBQPqrHKtNiChKoVV8RhAsqag2QcA0R9Q5VuAPDq1hPWgsFRoZbMksEktAS6hpJqbp8BrlU0bmgEmDqxcr0sz0KCA4qnH65POwQlyIkewqgwbdq8+sgNXGMcl4NUqMC0YhrxTYN66vUXcqKza2m8YKsP6DWXy6NZmrHmnUFW5KIKrmom1h8IvsEL2LJa9Ka5lEVo9ODzB1aN+C3G/UJAbBVZAecxQEqkdORmODbXiJZjazPzLQ1GpgCmvwCVubw7Zjkl58/RlI4PSDLzTnNhQQC1CASYyYxS48wCVDt5vampc1vNau4DBM5NTcu6103JgRx1WxlWs9yDf66KxwU6Rf5L7vJbdGghoXqhVqlCvrdK6kZtrNuxH7YxbSi1sgaEjA9xv5uEicClBo4OCBc0M3dhcj8q7G8ViFFtPj9x2cBMF+FXW57L0jJH/d65L5rDC3r1vN+sBy2NyRJMAiauXJ1HVpeS227ZjkepDteuXNjKybby3WpLqGmrEjnZynBzi3g45cGAPlqYoyecBVoyb3ZHP62ren1pG5wFseuXE2RviLgAgAwPCqD/jdD7kooauwM50cnaWzwN8R21VVZaN2nI7ikgB2s7K1bYAubfzfDaaGRwAeGzKDaW4KsbZB/S/dD5jGHt1tV6+9/49MjPdIxfevgqwAxSyNlKaK6v3E2CqKnvFt/o6KZRe76hw9TVv2n2qVSjgPpd7vICNrg24nsvYed1J2VFfi/1vMaq9QcMGdm55Va73TMoCVrvxm7m7aaD8zr6kO45+6TWb1izvUbNZ2AeWsFnfvKFIHn7gNpSks9J6Ddt41JrWvGxsfGfJZxb5+U/fgeNBnBzWHuNaWMzsIXmMXRT1GHnX4zM0gMRQg1kNldwCKnzaN3i7FADLIbt3b5PpkWHuUQg7WGzJUWLGAE8u1OjMXGONql1oUzPW4LxOR8eAYQ1fiRvDpo3NMgE0jpE3WVpcKp3tXXwvexN7+PTUIiBG5Nj9h4ExSTmO8rWmrhA1pw/LZw/NEaPSiTVyfX0FkI3sUZSu7cDHxSX2BfZGO9dbyRwoKSiS02+d5lezPPrxI7JnxzrmySTgcAaQl8P7zxgNTDko1ocGRlGa1ktRKZCVBopcwNkKz8M5IGMIwHkCC/CRoagEuO8N6+qB0IwJe6lb1f+JGWnZ0Uw2PM8jHAJKaMJY9JMl7cI5gT0oD1t5N6pLtdFeYe/S5hfNWR2ZnJEc9hx2VJqV+H1eAW4AK+Rn9gEeE7LEa2nm5hYaMX7/Nz8j8dAE67gf2FPJ2Nrk9KVuee3MDQnwHLdZyK00Ggm0CUGBvirzNBM5Kp+6YyPrFAvp3svcl5BhPe1jL5zHCtoMvM4FRo7g3nDpxiD3PECzjiq7aU7ghezkq6oS0s98Unv9EjI9p6d13GieAdCqlf4o6l0D3PEzWdqkw16vtsZ5vI/mMu/atl727lFr61Jj/qtd8ejQFDCO/S8H61/OBJofWlZaQeZyG1nkQ7wGawAYbubZpyurgEYsP2s8SINCANcONOaML/a7zHu1JFfQtEIuvBWnAP2ZIMBZM0tdHpoF2Ne27VgvPijqJbVyL6ChClXx4OAwakkL7gs0fPBcKcDOWp0/ylCUu3LtMjUzzToP0QSEotJP2w/PTP88c4w5UEtjWQUZ1eM0v+TTLFDdsEEuX75B1vgQeyhAnueV5uk6yVevQmHuxRY7TkOXPitNTO4E2aazAPsgzwt11rDRjBBnj81j/zJUtMDlCGeGCGrfaRTEKzQLVLBO1mGx3cF6HZgb5zpymbs2w3pc4ax/AWt/xqgJVWnL5ka5wV736skrNHSR04wdvjZ3OI2mhrVGtQ9qUnu/f3u3ovbDNLql309/1QawJOeTFO4P2TwbVW1r56xqYSvTeaDQlklkPA90TzWazNT+WJvtbmaPxxTY0sRh5bmZpBlRxbkx3BPGJslOLydeg33Iwrj82X/+d3L3g0c4w4xK29nLcvpcQL70G5+TN576bdl9+1HJL27i53T+5Mt3v/EfZJamwS/9h98TM+tQs7DNFiyVp69iMzwsNc07JbwwIVevXpd9931Crp94E/V9VA488Kuygl3xGz/8ltTiVlBCA4ujdhP77YAM9AzLliYcLu7YygUS0YDVfFlVC69bjFIcdXdKLa05y5lwYEGZKyYskhMl8qPvfl3YzP4/9t4DutHzOtfdAEECIACSAAn23skpnN5HU9Vb5CLLllwUJ+5px4mdxHFLTuzEKbaPk9iRq9xkS7aK1dsUlenDmeGwDHsnQbCBJBpBALzP/kdzo9yVdc+Krs5K7lrgLNmaGRL48f1f+bWf/b6vLDHXfvCLl2Qlw0NjGWcKbi4mGgCujee1e6Fjlaa22DQpxFc5w2mgsDF3/uSj22T3LmzgM4akbPd+OfLQqHzk47+Sf/ne++XGe7dKbHRWllFxZ7p4AdwcLMQXYG/DNWHNTLyFnimrNPZpc54Zh5wZni8ef/AZuXh2tDU/vrj9S8cM05rUV2oEUiOQGoHUCKRGIDUCqRH4bzMCKXj73+ZWpC4kNQKpEUiNQGoEUiOQGgGjgPOlL5n7rsv4C5dp5UvnXz5qeuGpV2UOQLlMhqyzzCz3vmOv1AARV8IUO7E+jSeCFFyt5CBSKNSMP4o9GRbKZRRplunWX6Vo5kJppuqI06+eAK4Gpbp2g+y/eTNFrhmJYsH3kweel/yaDPnIx97Pz5LjtxyQRSz48korJQN1UQA108++9yg2rrPyzne+W9yFNlmK+aSaoqMVFZ1mptoUxPGegampq9ABBaHCnCwUmd6SUuk814rd36LUNecCMN3kecblmSeeke7OMbnv3rukvLHOKBhrVl0xwCcDe8Y4IEWLfxZUN1ZUJ6HRCek+2yYeR6E89+Rx8u8mZCHplkkKppOoXlZRe5ooShv5YcA1w3rvDeXtf2Z2XYO3vAQAVS1SKZijFG1qKJHNa1WBETEyRu1AVlXKJbHrTGOck6hvgksUuylMK/WNq5JLQTTKNliiUYS3OdOx+XMqBrwKlNQ+l+u1qEUxBUyXiYxSwJUJWBQBNKi61gqsTaNw2U3Rf3iEzN9IUqzYVsfVuhgQtwxcSaAouqriQ4GLmlNBU0KVh3CZresrpbmc+xOaQVlG1hoWnEngxSKFcc30tKEGTqdQbFguc83paRSOKe7Ncf8mgLTqXtjY2GxYcS+gzBqYDEjPiI+PmA6wrKbIGMfud8JQzmnx3oWSSMc+AEjVrF7kYYaFscrHND9XAVBJSRkZcVi+4kkYZ1zC/JnaJVuxgVX4bscCW62kF1C22VAeac7tGrLezMxt3+gV2bymRrwomRYXE3IUuLhE44LatY7QTKBKFrUijqFqymT+LjNGmi1rd/GZAijwAPHljMetd64XLwruSBj7XPKJM4BMAcDTidNXpAQonUXRfXRmXmaB1lNY9qZjBb17214UfBEZGhrFotNPYZYMXIrXGfhoOh1Yf6OWcVLUL8ixS3UxakELik1ydt0urDengnKqq4+5ylrFIlezmh1G0Z/35mdygNFqKR3BTjvBXKrAvjWbAutELxaipqBch036qglVPTA611sMEJsF9qvBKUV+shMzef8iQEyCxodcVLdqZWxi/jtsDtZiQLrap1DFAW/ceYYCUYGLC3vtHGxZ+ylmh1FCN2NBWlONQhmoNjIwLefbsVcFxvcO+1B6YnWNqpryPDmi5NqiWAtgqerjOlwo5z2onMZHyHoEcNXXFQGzFqVlbQPwhLxcrHGrsZKurXFyzTSULIaYx/w5450A/nF7AIlRuTIwiU3ynBSXkdGc45QgdrdRvs+MZfQKjRJlpTXYlkaxkXbJnp2VQGT2QbNTnny+U44eH5WYGWiATekq90XX1zUb0TcrcHX8SmnAeOe7dwKGQ1iyj2Gx66cQT2MC6qVllE6aE2zk4So0Ux2UZtMaNp7/ZuVpZDUDvGIobe05GagU46wRxtNOFrDXAgyy05hSa1j2qnJ1eiEpF9tpMljUfflq1vObr/Hf71FXVcOqtkzwj+4ZBS5s59l7t2+mqYY10wE47embxMq7VNyo79zYzHpzUZLRlBNeWJKcrDzecxYAq+rgIuDhqpy90AFgChprcQUgpXuErtU01n+IZg4XwC2LpZqL4jwIZJr2L9EwANQvdDGWcSAh4E+tnQ0VaDprgP2eTWbntjL2MrN0tPVKVXktTSEhGeofwrI3j4xFFLiskaWFGdmziwYAmniOHT0pJXWFxv3RvUrt0vNQa+r+MkPDiDenlLNqzHAfUNizYctampiOiY3rPbR/AwBjPWpYXW+aL4oVr43zDqvRIIBxhSxlXROrAHLdu0srSpnbi5LNGRUDfC4B1xyeIvnN08/Lue4An5PGGhoxdP1opu/2jfXMgTGUoQrFfVJHE1MdyvCJiSvsiWMo+GpoYEB1xx6p+2QEAKOQfRo1/+g4kBpoPo1Kemp6QbKAc5e6esjmDYiD5ox0eybQhqxggPMXPnOnlHpRxXf3s/YLsSSfoVFCM2+DnDAopGnUUKGcnul4nRqfZ5V9bXExIqXuOLbEpbKppRqrdzN7Yo94cbGIMUcjfOYA59AsOfAL0XQhOp39aob7HwCOlxtWyZr9qq4Iar8d5/oz+BzKanOBoFnso+3tAOVcrpW1OU9zVDrg28wcSbI32YC3LWvKgbceVLRVXFMcKDvLa84YkQtLZBtPYE/MJse4EGPLeXOhc9Ro9uGtGC8+HdCY6ccZFAIeF6GgLmYujaAgJVMWeKxNPpp3qmBwleanuJ4JzL3SSuY6e9ultvPcrwT3xivhmai4yYrVw66PfczCnjYe5cNwtoaxoS/HWaCe+5fEFneOeZmw8vykmd0091jYBxUodtMMtrbKLffc/VvSPdDBfojVOLbOEZwVCnjOiWl+PNbhumem8zzShDK2lEYXS/qCoSZfRkEa5pxfAUiGWOvqVBGcIoOaRq36mkqunT9Hoa3w1kwzxQj78RD23vWlZVJbWIqF95AsAv2K80qNdTnlnwYkBhlCbSDDEr86T9Y2FEr/2KKcON/DHM7gbNXsYlovkqqy1Fzs//fS1tsJb69lcev6VbcINw1J6powgcJcs2sdrGcXdtgJHBwSOFqoPb06i5jYL+M0OejzocvmxilFHUQ4IwG/Zn5mib3Zwc/pOp0jb/1PPvNncs/9H0bVTBZ9Zprk58xJf98TfGafVNXfyr3eJa1HH8E9wiT5TQfYD8LMN6IfUMa+/txP5cIrz8s9n7jBiwQiAAAgAElEQVQDFT2qbGy9kbrKYGcbzx/rDeeHgde/K7n190sOzSd9nU8BdHfxfWuNRjpTEqtr3xVp/cVDcvpEp9TsPSQH3v8xmgdsEpo4y7ncKWUt+4gQ8cjQhd9I7fpdYrZXcz7xmYn6iET94nTXSBAL829/8y/Ei5MEkl050jouF3CbsAL0Lfqsyphc+zLcHN74WkF9nM55QgeZpPGsN0tjzMYqu3z1L94r+Q2jEkygLl/zW/L5335WjrzcJj97+relpp4zcZHmqCQW3th2q2KZFWfAW7VjvtqUyJ7Lw62VRjZTTpYcf/QVeeDbv1n96Ifv+uo+l+kLprsfuepjnfpKjUBqBFIjkBqB1AikRiA1Av8NRiAFb/8b3ITUJaRGIDUCqRFIjUBqBFIj8G8j0PrEH23JzrGdNQEQrqBCe/7JC9Kh4KgsU+754A7Zt74E27ZpIAU6KENxoV3+/C8FMcoxFPRQruCTHKb4tUjxr6CwmCJSTCawNI6vaMad2yhkLa9QSFyck4Pv/LCc+sWLFBOvyP69m4EZFNNQVsVRTLoLsTamhT9K0ffc8RPyyIPPyd6dB+Xm2w8ABa4YsNKlP8BXNnBVKz5JinJqkRfGAm8ZNUZOVg5qiGIZ7+mTqclpSXOnYT9YIe58CpaAhM62HiNvTu0bE66YNKxrkdyqcgrCQEbAVgKL3AiKFDsAwEQh//yTR+TUq+0y2IfNYBaqNjjEJBmscyiakuSNmYAsUISrANVQoP7nv4wCl/pQqjqBgrVaB1vJs928pkoqveSlBgCXFPytFkAUnzWDzENVfSlsiVK0XaZ4qypj6qpAkgyK0BTUAQYKn6jCoZhJkxwKd5kU8hXcZmB9qGo/VYakYcurWXwh1NJqq6rAV79Pc4TDZJZNY0s8NR0EGKHopVCsReMl3u9aye9a8U9Vz/qz6e4V2b2xSdZVeXHOW2A81UIYaKRFQYZHc3cTFLWv2rVSKAaYK/DQPESdQ1Hmjp3Plg+E0Ey9IMXV2VBS+rFx9k+jOASIeABLqg6OMk6zaqcMQLBzzaroMzGGatNqwapPlVBatF1iXrqAqmsbi1E+jlMknzWu387fO5lHqiaa8YUAg1iC1udLdVUlqlAf4xKVOhRIbqfmDFukxJsvHVcm5ZGnL3F/Cpk75FkOj5AviuUlyvMk998CzFcFk5KJBfJnQ1GU3vVlcsPBdbKuoUD8PaM0FQC1uY+OzCzg74xcvNKPXWwVNpz50s3rzahamc9iRv3oyfbyGcgOppC/gl2m2nEGUI2ZUQrr+DiBX/nkQDYRoBgE9OQrcCvCEjYQxV4zQ14hm/L0lQXx5JOzCGxIo1jrSge0kgvqcFiwDXWTGbyAcnIUwMT3kBNcUVIpI4P90lCXL3v31nH/ZpknwHmUNfNzEeZKnDFTS2mPYYUcjdE0kWUDGKDJ4355gapdndiWY4VbVl2HdavafAJxgSFOFGyqHvehQtPtpGVtKYpmYDrwb3HGTJbmhGzesZWM6lL5yt98i/dGAUne5eLSpJiBzUuownSM87C4LkbxrHarPl3nAJ5M1sU+1IFpbFDtbR3A7WwslptQTvdLDBthB3Ogl2YE9NHMVSsKOD4Huc6nL/YYSq36alSYXuww/UGZmh8if9LN+BSIk/tZgX3zTYc3sh4GUe+RK3rRLydO+gGjrDMgiPkNX9A3N29cU7muJlSVG5XdeyrIzi3n/k+Qn5kQhL9ypZP7jTOAOQ2QjuI8qePM+Oh+YAEi6j9qN6vNMLpetFlB7XwTFs1YZM6jksqkwaC+xi0NpQ5D/RzSXEb2XB8q2ROtPYA1avhAuDdn8V7bpf4NsKht81Vb8yB2t8VA0FsOrKOpAfBIzqwq9nX9JXi/1stkkmLVunvHRvb6fuAX+wEAM0r2di5qwgQh6PNLadLOvWzrHcCel32AvSOTRgn9PNo0obmfuu4VTlUWoVKkcWGKvQbxubGfl1R4AKz6GVexMy807E7jkO2JMR97v1v27yw3snFffO71q04D7P2lZHhaWQ9jWCznYbdr4n0y2J9rgamKpF5vvYw99gIq7SzZsmWzkbX6+ONPM2cTcvjwOuntG5PREb9h/15aioV6XYV8+L2HsQUmK3tmEpUsd0Ct2TkrxkdHyBwF/PCZVIGqYNKKArOtrc3I43a7OccAw3ncBxuq3CCb89lzF+XoJfJ7pxb5PJjgY728Z1u17NxcAfijZQoF+LkzlwzF7rrmRuZ0HBjn4IzhrAOwLQECnbyfznltSBkb9QNpsabn8/eghI6jNJ1lf7XgapBkvUWYM40NdbJpY420nn5WfuumNbJtUz2Kahoi0pzy6vGLcra1V2yA6xHAL6eo4Vgwz/lvNlnZH2jYYatW1f/0Mnbz2KFWFWdLFcrigiyzlOajBnaT57oa5RwipxiYGF6mSWfRBAifo+nGZ9i9K7CcoinFhuo/ncaONNSjK2Rg6pG5ntzhEEA1CaBUKJ3Or4nJOZTnZiAr950mpmzskOuBiVu25HAueIGuQ4bVfRqfN41zRRuIxmiIGOL+CTbR67bukwEyYVsB+9P+AArvHGAci0AdXJl/ViIE7rr9Vhlij7vSfcVQxQ4MDHDdYaA2Z6R2UfFw0dRQL7fdcgPfp40az8rdZBAXA78Hu6doIHLxjLMgi5x7kXhUjpAznA0wzWJd1hSzN6Gk1SaISdb2wBSOCjQBLNBMlp2dK2uam2naCAKBx7Cez+e5Sm1+Y0Z2cBZ/r01KMyxatd3WM05VzpU4DbhpevIAkPWMS9LIsJKggYB51TdIEwnXkck576UJxoVSe5kMaBOQW5tdHFnFMsH5cYUGoFLO9a0Na9j/rdLPnF6lySCs5z9QPcKcCfE8kUFTWmONh2x3O+slKP3DAZmYYf8x02QFwLUk/UaTm9oYGw0l/94T+T//AKSPLf8BCH7z6+pzhpFjy3OLQvZEWg7Pdz5iCYqksoJzeGiQZgacEmgs1PgJJ7DeQSNXMsY84VFDmx7iq1gQq30yzxc6fks4EiwxLmazizURlL/83Cfkk3/xB2xAvWLG5n1xfpwGwg6pXtsoJ596BOeMLVK6Zruc+M2vZNP+68gX1uY99iX2MYWkC36fdLcfk3Xb9nAW0USSgQNBfyvPIcRcFKyRs08+D1A/I/vv+w7rgoxwGWfdZ6EQ5xmbzPAXH3pQek+cNVxHdt96UNYevIFGh0UZb39NpiZWZPMNd7P/mqX/4lM0OtLsWN7EuFVLdMYvscVBsbM2V6I2eeGfHpbNv3WPxOZG5MQrx+UCudZPvdLHvoDrgKrQsfFWuK377/897oxRhFx0G/u7mTXEdOW+0ljkn5P33rhBPvPd90jIdwxrFY2muFV+965vAKPj8t3H/4rmLJ7hRy+xp2CbzDOHNuSx+3AO09T3RkOSnm1p/LeCiTM4RDPRkWePiIsmu9qaiuvK93/71bc0aVI/lBqB1AikRiA1AqkRSI1AagT+D4zAW6vo/R+4kNRLpkYgNQKpEUiNQGoEUiOQGoETD/8RToPJoXRL0FUKuHB4d8gDn/6e/PzYb+SODx6WG/bXyur8KDlcqBdQJl5t2AcsUEjTIqjaWqrqIUFRVwveqtRxoNjtIoOyAlvIln23kCnbS3FXlXB+aX3tnFy/67CMALCCFH4aa4uo2oWwnEUxiTq2uKpRLE4ULQDi6b4OeYrs3eHegHz44++X/IqkDHcOGQBQi+5adIoDr9SKM0IRHBNfo8icQQFJs20727rJf9wo4xRFBwf6ZeeBw2LNrZTp1rNy9sxlaWhpFFsd+IMcxSwKfWkmp0TGfdIL4BUHhUmAoDlA5TqULq2nuoF2AFSUE1dQhgUpVC8AK+IAOyMjkDExAUeM6vBb+DLgrZa5gUTLfKZlCqiV9VmyHtWSGxUJ8i6JUmQMo+5JA7xqDm46tqiq4FHVTBS1jpE/BwDXjMYQRUlV9BlKYrIxTahkPcBoD9m3ZkCEEytGE3+3tIBagyJ9CFgYwlpYZRI2CuVqR+xATaRF42XuvZ/C/jxZkNFlUArF00gUdS8QUVVnESwh3VicWlDHaX6h3ROTPRvXSGNFoSRQ/oSDmg1J/hnwRkGH2ibrvXJzLfqGCqZWUI2koZKCWxnZtZpDGAZUhFGX6WdwUdCOUqQ+fa4dEKQWyBQYLQ6AYRbwNmAohtUCU4uRCrMjBrwlV5fxUIXdHCrRGNe7eV01yqwQ38P3U8zVucSUNcBYtp2sWZoL9F5u376BjNVeoOCEbN3SJMUeG0VzxpuM1H6gwMlLPuxIrUBJVfoqLAdkcs0hwEkI+L+O3FFVhg31+bBeLpebDzdLfUW+9F7qpxjeh/13DhBdTZ01vzBNRvwoWpm7CpqHfT5y58g3BExmUGDtwDrRiXLOnZPH580z1tjc3LShBguHl7BkjVLwtwKcyf+d6ON9CuXgnh2yAFwaHp+UGaw15xMZKK38rMElYBYAFUVvhAJuaZFXmpsayO0cls52AKbmPZJvWVKKcp18xij399ab1wN/CqnOco9QaY+NkN2L1aOqcFU1t259Mz+HNSkVcgWUej+tQJV+Mm/tWBNrQ8QwGdGaYzmHJWcR8CXB5zx+YlDWrS2Ue997EJA9Z2R9nj85LmfPj6BWW5b9N+2QVe7zCmtNs20vt6E8ojiv4K8G9XVtQy3QbU6a1lbJxMiiPPfUS1gT1wGDGxn7cZTBU1JRXsy1oMifWUAt6AVMuWTUD3DFcjuKOrq/Z1p8ZBBa7Kj3mN/F+W6+n5zLuSjw2Co33rRPzp06I3WMR115NvbldsBpXCZQap46PyYIGAGkKN4AW2Ygof7SL52H+nUVbqjddSZjPy1NdbnkdjZj7c68BsIOj8ako30YBSFgnnuUxppOkG+slp7KMpSJ6D6nc1gV6zq2cE2K5wBeCznICRoiUFRnorRurM+VOhpuXORWTk8BNcqqsS5ekWMnO43Mac0IvfZ1TR2svzeaToxGChT1rI3iUnym2Y00H/GDuC4kY7r3zHOP4igctWkjXX716GXGKCx3YKe8cTOWmqExfh+UOWzE17SU0qhjk9YLA3Kl30dWdVAq62rIYXVftcqlwSHKOjKj9Ff1bTrq8/C8z7i0JI0n6uZgAYI6stK5f3k0zfSTCx1nfeUzBgncEiakpDhP1jd6+f9yLKJnZRQ1rsKG4pJi1lNMLl8B2vmWAMQ0+QBzd2zZJGvW1aJuDMgTTzwhLS0thgK0u7sHeJyUD95/m2zZU4PF/0vS3dVNpno1mc1DgIVC+Zsv3k8jQhv51lyjqhxxIzCycWl4sHtcqPVmAHJY2pKNnUQReZlM9iIgytqmehpAZlDwsw9iOT6Ee0B7Z5+c6ABQA/zd/PnS/DTzMiL3vnuPlJP963FjJ4wCUi1zS4BS8zRprPKa0zNqE7zInJ7HYjjXsIG32VDjoVwf6F9g/6DxxpTF3hEA9DJ+jKmkLRtNHhWl+VJTnoNNu0X27qhFbYyLBUr8BJvMFLbWl1G6h8hO7iKLVW1oq6qqpZvxW8COXx0EEpzrmm8fYc+ysBfPsafUlWVJC40oXrcNgN/A96iLgWaUh+R86xX2bpPceed7ZIlmjx/88CfkfwbZb23MHeyhAYQe8qTTOPc1+1ZztJcBbJuwmO8hP1xVr27udf/IhDEPVHXqBG5u39hIbmwR590yeezD2FYvAO3qDai/SOOHOgGsclbV1K7Ddj5NXn71kvSRGx6h8UethJ3co1UOmAXGLsHnUDW22uW7USfrvqvNQ2qVrLa6CtXn2TNMarnLGZVF886apjx5xx3XYctcJD9+8EnpppnL7sJ1gO+fnZmSafbZrIyk7G2pB95qM4IDZbYJ5eqMXMCeW69XzzsF8KW4QBSyv3eQgZqH2riyjoYO9qQ8nmsUSLeTyRukOSaLnFJVV69f24RjAj87y7qmaUIt3pfYI8fZg1XVPYuyvRgL54aGItwK/ABrtZen2YjGmuDivPjZW2c488JAtcaSCinGbURtoGdotFkOzoid3NecnFzDerlncMBQkjfW5EltpZsmAZrVWEtdqLR7OfuizOU811WF/jUl/3/0yPO/A7rXoOG17/uPXuvNqlCj6YPPoHuXKtAvDMzK4X3b5Kc/+xGNedj7hyZoxHhE/umbP8JdpR9nBieuADRw8LxjBfouYCGcW0LGOXBxhTPXT4NOXj4NKjffJEeOtkpVaaN842v3y5mX/pk5RM468QOj2O83HbpffJe7eZ4clRvuewd2zZel7dwJWXfdHeowzJ6lkJznqWQpaw5XmPAg/XO57G3kJtOYcu74w7L9putloosIjok5WbtpnaQVbJDI6ixzm910lU2KprzTz/5SHv/mj2Vd8Va58Q9+R9wo3OcnT8jEyddpJKmSnA03s08uy79+7Y/lEGfjukN30mBhk7m+PvnHL/6lfOxPPyIFNJp99U+/LBtKt8gdn/47WY12yetHn5DjZzvkx49ckqU5q5TznGKKs68YNvn/HrzHOCvTUcsSfsAYq1o2hlMOym+a6v76S++Wgx/azDP4j6R8zRoZ7SqV99z2LbnrXZvls1/9KOu2n3iBOcbBzjMmDUc8c1pwiInrfxcYpwvPO5xBUc7ZzJIq7KMX5eTLx1F+ezFNiNfs/sBj/rfw6Jz6kdQIpEYgNQKpEUiNQGoEUiPwto9ACt6+7UOaesHUCKRGIDUCqRFIjUBqBN7qCHS/8MWHHCv+e/qu9EkbKh5bVp28+nKrZFeuyvs/cIug36MTn8ImRZhwFBXnG+oILcCrzZt+KahQAJZJJcuG3e4IwGsaFey+228jBy9fxrpbpbAqj6LYCRnr9Mmm+rVy5vVXJKO4QnZtawKooE5B5WjN8qBs2EThF9tV4OQyyrfp0WX5/gNPY4Xpkk987m5Znlgkz3IMpUyu8b7XLDAVBCAHoUhH4QkYOQtsHAQebd2yTYSCaG/nZQCX5vPG5dTr56SksFJ23n67mFDlrmLHbFoG/mL1GUDxo0VxexOWnyN98si3fiT5lkIsYFHydU0C1RzSDbxdUYBJgSpOAVPBx9sBb5X7mCkyai6sWsxt2pRLobVM0hZRvVJwnqP4qOrkHKCnA8tOVaEtUgheBEJY1CqYa7LxT5wCtirJtEhu1iI+ZbMIcElzbnNR3agFaSbqSlXqqr3qNGAkyc85gbVOlKg2MkktZOrChwylmRW7zkWg5LhvGkgVQ5WDmkXtNBn/dF7HSZG6qroCeGei0OyX+Wm/lGOl68UK0wyEWIFAzQF1F4EBLlSzqhhDq4KNcJmh1F1GybaC8jobxbSqZVSUm44NcwgV1Kpm8pqXxUWhWW2po/F0Od02iEoMVQe2thWVFSitsbFGgTOiFtiqnNb5iBJLC+Wq8lU8Zce2U7MV7Wo5isorKzsbW0rU4szTKHNCvzTbUtVf+CBiwVsOjJqQGGC6CvjhAJo1lJeSaTkhl66Myhxq0ADwI0axew7bzYKCAlSqtdj5TmHfCVwilxG0LYUAqEM716HcJJuSDMb+Hp84C9Ow4K2VENBoiQzafjIzh1COzqIMJbmPewHYJu+ygVzYUpStx154jrHxANSzAadTRuNEGRa/mjXb0dUlPpSwWblZYnMBbbhpAf+obFu7HgtlCvxLC5KPdXA4aZVHnzzGtYWMzFv0m0ChJBCJLGhUaJVAziCSR80MdmKFa8GSOEqjQIDXruR1br5pg+RmhAAcvCbgZxIV9OjosOTne2Uj0MVkXkEhFqApQNV6dlmkMBtHhWfWzMn5RTKCh4282aJiFInMl1EsQjsuDUrLhhrZd3A994+sUSKNz5/ge1HPJZmsATKnc4s8zK0SVGRkVPKamQB7VYePc79j3KeMTHJTvWQTNzZJcGZZLgHHo8GEVFZmy0GUlMUlmYzzPPPYiSpqWS6gQq1btw4VZJi5yp+TWd2KQjiotreAwwTzO0Zx2Y4iurEFBwHyvZf4vlsO7Je9ZJ2mp2kDBS4EjOCZ1lE5cWYGhRy2slEsIlkzb1aP6X0yfs8cTme9huco9KPC3r+nXu69Z7/0d3egDpxBZYgirtvPezHHWXva6LIKwDXsQfmsCoAV2hoQmLWkikjNidZ1kWQ9JFBjOwh7rChzyNo6gGZhPmBHlZ0mOXdpRHoGAobluf6MNrsoBHnz17/BW5TczH+Pqq8VRLMmf+c9+wDDNGWg3lsAHC7QEKL21wO+KL9fksqqAlm3IR9YPkbxHntjc4FRpD91uk2G2UtXUDdHAGXbd+1AVepAZdzJHMaeNcBcYr9IZw1v3LQWdT6qevKOY3FyVPO8QJUc6erpxuYUK3sUtVaUqzHU/hMT45KFPfh1+7exJ1jkzLnTht371u3bAcX9qAwXDKAbAXTGsFT3AzWnaVigB0ByC5ibmdiNkieqVsAbNq4z7MK14UKVmZKxwtkyi9ouhCUuVs4ogW12i7zvXQ2oMZ2GyvfU6xfkUusAdtxlqNtLpaK6DLDbyT1GbVlbyf8DP1BFrzKfCrwFAEBUtr5FGeM6BrBs6CeTVkGmJcMhdbX15NBWky05KIeuq+PcUdv1BK9bYNx3H/mwg/2DMouVvGXVCcAOGRBfG0/UCl5Bdabu2TgHhBM50jO8IM9zxuo9XmUTDTHuaom+Bqvj2lIiENLDcuNhnC5Q249zPxO4M7hs5PmebJPuwSmUhlmo4WPsXdgEuz1kC3ehnh1hjecbe+gS9uxJ1ofu6Ts304CAGruqlD2bsZnCjteNXe921Mx9fQNy4Ww7n6Nctu3bIWfPXpRTZy+hLnQyF4kdIP9XnRLKgNPFKKVPnTqFwjZHbrjhgKH47rrcRTNAFE6OEwfnfBRLVgvKVlXFt6wpYS6oYjAG+M2UHm0wwWobGsszAfEHvGd3/7CcYp33jM7RXGUFRDlQ2qoanMYDgNIK+4bmmPsnaSTJL5YK7I072jsMMKhK2crySpodNMczLmmcsTncl53bqgD+7JFk0zqcbjmDorxjECjKXFGb6Xwg/hRQ34kDydaGcsa8CjeFbmm7MoxjSSYNS6xpzjpt9FGVcXPTGs7nqCzOTjG+ucY66u3vYgsx8RnKAK+ZNDqMiZfPc+L0RSlnnPLdThoHpqUkt5A1kMs+lCTX3IdqfwmbahTTqEDD2MbHgei53AsHn1lzwV10MJy/0CpW7Goz+fOKXOaXbw7gS9OTSlJpuNHnKW0WiC9HOQOmOVNRVpOfnkb+sAMVuImmHYXQr53DzQRHByvKbjOw+83W8LqnXIOtBmA1nkVoanvjmfF/Z6H85pzwa/vT//Nn9Gx34boxhLW4ZkY//PRP2K+HxBybkLwK3FPS3TRn4V5xqU0eeOC78vLLZ4wMayv7SCbPAPOcUYX5AG4+S8uaBvnpLx7A7QWYu4IzAp9xbuSotJ94TPZft1kWZufEVVpO85Fbfv39B+XW+/5UHMDeiVMPYv0rUtR06GozR6yPJiVUtuZa+hqZm+ZJXovnGpr+jjzymFz/zht4vhynoWYSuLrZaO8Lsx+tmtySqc9RsaD0nD0nLzz/lNSX1Mr17/442bDEBrS/KNPjl2ULynlb6R6jseoHX/8mc6FEDr7n47x3tnS+8LR8+EOfk3/89qdl1ztvlCe//3V56cgp+ccfPc1c9wOHp+SZR/iMxbXiLtojt97wCUnHDSc318nz39Wz4Jr6VmcC0cpG/IPhIELT3yqNEg5XHo1aC1JGvv3X/+UDUrcNxXP3U1LQ3CQPfntY/voLr8iXvnyn3Pdnt0t8ulPiWKfrmlMngjQTz8q8j5nn1gSdn2nsX6q+nVuYo1mA/zbgrH/95YuMgfmx+/7y9Xe81f+OSf1cagRSI5AagdQIpEYgNQKpEXg7RyAFb9/O0Uy9VmoEUiOQGoHUCKRGIDUCb3kEul/65Efcdsu/jpFn9qufviZH25ZQj4jsOlgt996/D7UO9oaBq/moy6tklVKQVpCQjqpVi7kKxswAi0yAWwh4Qf2aQpDGwAF+0NjUbcaOGPjYe/6o1GxZLxdeOCLTg0HZu2GLPPLTByVB1tqdWMOJOYSiiwI7FqdljetlYTKI0oWiUswPTymUlx87Iz//5UNy0zua5dCmXahAUbxQuFUbXM0+U7VnIQoTE0XzdKr0mSjsllBnvvjMi7K+aZ1UNNZIGgX/5GpQJrFS7u8ZoHBcKRV1jRQi5yhSYSlLYTTg1+xdYBCFzMwyG3Z5w3L5FSzvlrPl9eMoYbCji6a55JyRvQpc5h+FnhjZ8s9bVd5etQ5WFYRRPKO4qxZ8au3X0mSTBgB3kgJxHKAUQLG6CNhJt5O1yveFUcvOq4UsFoBpQJ+4Km8pvsIkjTxFzSzU710FBka5P1bGxw20zLQDVCiSR8IoYClWx02ZhmraCtR1AW+TQI8kxfJMmx3oie2d8QlXAbdYYzLedmyrESjxhU0jr5VDDqzTZUONuWioIm0rKEKxbbUpLdbsTop1ET6Q5ulloYbRexZDaZWFEsoOfJhEaboC6FJFk8L3MFnCqs6YRo0KVhYH+ahrq0oMWBOh8Hi+a0IuXMG20ol9H5A2l2K0Ao0p1IYlZaVAEIAPRXctHs+iipthvniwxXRS9F0GkC6h0nLnulE2qQ0xcIzPrfN5OUSOH7BbYWEexc2cLK2wkpOH0tmFBbMNoBxE7dQ3OivdZKROU5CPYXWr2aCZFLODALOkUawW4FQAO9Byue8dOyQ2MyGBiQWZnsRik7lavaGK73fKHHm0EQDp6+e7ZBKYxcBS+EW5Q8NEGospK9Mi5RTfI6jn4oD4fG8p6mhUzIANvXcOQOk0yr4klqp5qPYU5qmF8dLclITIN9y8ttiwb/WSVfsieZ+tl0cA1Zl8RpRmFFX5QeAOylAKtVYaH7RBYxkQoqq0CHaJOW4UmKisJsmfrqvGMpi8V5crF8iPFSTAecpP1izgt7gEJW2CDM5YCItpmg1Q7Ch4d+3gQZoAACAASURBVAEM9fumgXyXkag6UbitX79Oujs6yWctBJzwTylrODktfiDG4EBMui6g9GEELMxDzdHU39mYgz6gF3cA+/AoKuwcaVL4wXsuhHzAzxG57eY9gJAwNrCXpMBTShaxyNoWt2zYVCKzk2PYUdfKay9fkpePXEbF/2FyOZfkyaeekvLKWhlnDLXcbANShFhrOvc0K7N5XQkQZ0Sc2MjWFxfL5uYKKcjLkLGJAUC5k6zFuBx7dQKlGqp0migyAN4KM1TFd83eU/89RnNCeS1rJL1MhrDHdtmW5d137cbq2i4B7CMXFgDBQJGJKfZB5rGQX8t0M3J7NfLWBUxvWddoqNx7aADQrF4E/2wWrErUfgksyUG+kp+bJtehgiwrLhQbc3YFkPCLR49KJ9fn8RYZinN1SUg3HBOu/jIyblVlq1aaFOvNwL4YGY4eVN31NUWyrUGtWrMY2zmaaoJSVlXHnhOSY6dPy9o1zYAoLMtXWV80lJiSWbx2vjz/wiXgOiQeQJmBC0OYzz+PAs3tNjOPqrAtXwL8XrXJdWDxfejwLtYWYHZsQc5fvEJzSJq0bFojF1EfBmiUcZIFbCPrWN0UAovYopIvnI1yM4bisIQGhkhsgUaHBulnv+4A5lWWsH4znewvOew5Cbl0uU/CKClLylSFR1Y3Et0Cmg4yaAjRZpI8b56cPHFaEPCTUZsjPhoTQFNATM4Rmh/WrV2WW285jH00KmcaSIYHx4HVqDdRVcbZg7OAlyUlKBzJhI8BYnK9bvI3AV/cm4G+UXmNKILRaUAyatQAwC3boWOulvUA98Js2berWm6lgWEmQNYzLhCavz1DQ4gVFfYMFxVmPuY6sXHHHt4BVB4EPmsDjDa/mHBlsGdzXohHLgEUZ1HmafZyNX8XxZJ0GPi7Aog8sGsj6yINZTlnBTbYIUBmGmBdsPOeZN6db+vnvXPkzMVRQOyiHDq4F/Vtp2Ebv2HjeilH1RmPTtLckKAxY15qyIvt7mpFiZ7L+qFBBOBYXp4LWCpgfw1I6/kOo4miZStxBXmF4iOPtwOQeez1S1JHlvkStutd7UOAbppmsOfOwWLaPz2mUeXc70zxYdWaV1CCWttDpv2ENJA76wKippuiBtwOYyWbzVkWQQm+xHnR39Nv5M5ffz0KR/+8PPnC6zITJp+2mf2GZhtdg+naGEHThoJcbbRYXab5inPJcPAAluu5q2pZbZJIw/59gXEoRKW4rr6CppEALiE5UkGW7STnkg9l+cVB9kDU15tRIVrYiwaAuSUeh+TZTcwh3pM9JcB55Z+NsBbxWOC5aHKSMeSArgA0zszNMJ7k22LNvm1rk1y8dB53DDdq71rWCHbTwN01LZtllCzftstt0lxbQ0MVQJm5o3a9eg74GPsQ62CRHG/DhhkVskY4uMnuZhvmDOQ5jDU3PNwrBdgzJ1G6p9EE4cT1QRuYltgP5iPzuDFoQxebClBcz3bd89RJI8j8z+S6VSlscebJ+Y5BOdPRQ6OJ2rljj8taSjDu6gaidFGtvVW1r89hehDG+b3Rv6KNaQp7jadVtay/9tj6xr/r36sHgJHprR4k6jqAp4l2kKl9/DUHA82wR92t8QhHXn1M/H0n5YFvfUE+//XPSiZwepa1m1+yVtKdpexLWZw/c/LYo8/I4785yvnMMw+Qtp81WV1RI088/pCYo33iG3tGWg5sQ1GMQ8XgoGRxpueSOb26TMMajYhF7kwZHbgsFZsOsdfapPvIY1K3Zw0AtxqVapbM+U+wR+fQ/NDM0AMo02cl7B+Ul556TW66836x0TTo6zolBTyLanNQGur2mEJMKeL9o/Lg1/6crPcxecdHPySNW7ewr3OOBCdlaaxbcspxvCBGhCcBGT77iozgnrH9tk/RBJQuP/mbv5Lvf/tX8v57b5OPfP2rMnz5JfnzP/xT+eT/+JTsfucnWN9t0vnaozLvH5add3yIM6NKvv/335Z/+sYveS7MMlwPjKgOvT/GE5D2P3JuAG8T2mjAE24Wz1xRbJSDEe4vDQI1FQn59rf+BDDbIabcSUkv2iaf+dBLcvZkh/zTA++WrTfgwkEDTXJZc3MV4NN4yDOWWnTHec0V9iYbzYChWJjnBJ5PAeM/+c4T0tnaTexD5R/97rdav/GW/4Mm9YOpEUiNQGoEUiOQGoHUCKRG4G0agRS8fZsGMvUyqRFIjUBqBFIjkBqB1Ai89RE48as/a/R6wq8sTw96n37kNLl3IVHD2MJ6r+y/vkn2oDIzL/spAIJSIAgrCnqwrVWxrUKxq5AC0EDJR5WaZmwJ57FvtQB2ismPjcbJGM11SHZJrvjInixq2iAXT5wAtixLS0WTPPrdn0haeYUc3L+DIiRFTAqAmk+anZVL3inKT4qH1goKaMCsIEXrx/75OzLZ1kWRrRG1Uy1wx0bB12PY7M5idexFvWJ1ZoiN/E4Lat/I1Jy88KunpcjlkXqUdtl1FO49FokB0S4fvSxeCsYFWEmuAI0TALosVDuaYRhGbVOOMjiIdeCZS63iBHokFi1y+plW7IOzpHtqQdpCKOneKHgZPsNvWKW+tbuhamZVflLYpNilBa0V7FRNqAA3tFilwuMRJKuAcQruFGlnUH8lKYJmaq4b9yWEIjFC9rDmiUUACQmlvnwpPNLcVROKPS2oasE4WzNJGWMLhdYI4HIxSA4f8DY3D7tfzRzknrpQ/MSxyMuggKiKIFemqvHQyfK6akesVs1WIEYcIKx5ulbeI5P7r3mVEYWXXAtaXMY0ChxBCQwgUQvoaAQVLNeuGX5url3Vl1rRjVLsHBmflpngGLCCwrl+/oRF5oCUmrW7ACAtrMqXPZtqsYtElYxdcDiMupSC/bh/RfqxDEWnDbgHKqygHAegpTFnMik45pNPG0JZq1ajxpd+DmqQcfVX1Z+iiKj5waoOsqO2TvKaCeZeBkqlWJwcTqxP88lzLGAM6ym2R9TKG0vkaRTa7ZcnALFm0Xe32fge5o9/atTItkuSU5mfly637GqWAmeRLEwEUBx2ySqWmoUKOsnrTKN4mcF7j45OSmcvyjIyJ2cjKMNQ/00BPPOwLq5GVTyLijkXu9kg0HIcu1K1idZcRrWDjvD9hspOs/zAN8WlbiktJhMym3vM2ozGZrH6bKQgb5KLZLoOovzzL3IfE8wdrtmixXWKyVpJt0FNtE6+wjpU0bKu86hajWa5UHGylilO/9Z+VFuoflYZU1XvtgPFAqi2PTQ7BJcmsHbMl0YympfJolSrVZPJIhcvDGIXrKAuzpqzG1BhcGAOO8s6KcEWvLKcOceYtZ4fl6NHUSYPBVjzaTRjuKWEwvUsUPv0mS7JKwTGeYB3C1czfgvyCiSI5WwBc9qLSl8VhOdaOyW/rAArU8Ym7JOqcg/NGzWSWMJ22l0pHX3sCUfPSyNj4iUjuLMXW2ysfxUmZtrU8pZcYy+qdoBiB9dtQS27vgWb2bw0VMw5UuCySi7jH8ciXve8zo4xOXN2Qob9zD3mfYh1rEomBbZXc2qv7pOq6MsBAJSV5QHioyiqRmTz5gb22XqaSYaAYrqHWOUKULCLxhDsCgCf2AYDhGZY855cixzYgjoPaPXcC0PSOcz9QG0Z1y4N5uQKFstqJatquJsO1svGGhTtAPws5tlTr7TJ8Y4pYL0NwMScp9FGc8Nt7BcKR0IAYRxYDZtfO/dhepwsROCVPTMq73jHdQasmp7AEnZihnW3jL0r14xldEfHOdnQ1CR5zI8gzRCasb0QXMHuOiyzjEeCPeIiCswMZzaKVdKbAQLZKKSjywtSA0yyA4YmUF/vQDG7ODdnKAnV/v3Z548AFmjWWL8Bxekc+bFXAJbZwENUprgLzM36UQGT98yaLK8g6xLl6/A4Fr80jug6WAiEpb6+mXUzh7XunGzc2GBYDKutrt6XeTJHtdnCxv6o8FjjytVtQK3Ok0mXYROsQNDF50pDhqY26ltQXDbUeMkwtci6xiojP3uSxos4sMc/OcR1x7EaprGBuagNHOpsoPnuGTSijPYH5dy5YbnYO0XWI00vOQ5pcLsBzTOANyyqUTc2VWfIe+/cyBlkl17OstEh1JpY5paQ+a1Z3Dn8nLfUC4DzGTm13Vjw6pxqaKwzbIWN7Yz1vsKfuVDJzWDJbM8pMLKsH330EbGz32sOtDUDu9JMgDl7JAJqAw7a2O/HxgIob1XxPiud/PuqNvKwv5gYr80b6rBWz5JTJ8+ydxUwni2G8j3KWdPe1o4d/YKUY/vbsqZc8ouB9Sip1T55hLxbM1awXvb6PNStFuzTj75yWtqvDEl5Dbbm834Dos5j660Z2l7yYSvJtHVmX1X7d9HkoBDJxWePR5ZkTU01yttiGhoChn205l4XkA9uQ02p2bfTKIbnuRY78zvK+TkwPEZDWMywEp6YV8CLyhSL4DTWpYNr0vMvQ3/RkBMHWFo40LVJorGxFnX+OVniTElnclSUs99FZiQdAH7vLQew0y6XPpw/JgCnZ7CZN5Pp2VxRK/MowjOZp9W15ZxnA2ThjjEP13K9Jjl7uZcMcyAn+/084Fub3fI4c2eBt0sBPWdtsr65AEvdKXqFTFJa6GZO4TKAEtqMVXKQszmhCk2UoT7OkgUaEDzkfQdpRBodnjCaCCycedo4ZzhtcKarC8YqzwwKtItQ4heS07uaBHpir67qeh4MWAd57AUmiST1PKFZjv1+hTHSvc0K+U1jj48DeaPkuObToJDDs0iM+dJD3vDwlDD3Q8xH5gluBGr1niA73EL+cIYlzHRUq3gAJXu5OU2b/gB3QF19lrjmSKBr+KotPOcO12PmOcEF9NXnDxNrfZXXDlnDnE2Yp9C0MEUT0zCqdW1MO3zgevnYu7bLyed/Je/43bulEitiPZ8dgFeJst+xRsVMg4azXkw2mnAWJ2jKmeDZKkuOY0PctPkOKaIp6Pdu3y5/8JH1svejd8siY5vOc2tGxXYWlJMHyy6ulbHN8cg8KuhsxnHw/DnO35hsOHCDkeEdGh8WCXTKKvPUVXcTn5HnC1+nvIzqt3L3bdJy3UFZnnqNuA63mGhA0Sa9FSnjvI6KPemRH37uG3L6tZPymf/1GanZuIvGCx/7CmcPn99EA1dMm2vMFTJ96ST2y21yy32f5Dwdl0d+9gv59feOy70fuEnu/+yfA6ut8vBPPyuVzPet+z8iy3oWLdTID7//cbnhjpukmGzclx/7nriYr//zC4/I4EJC8sgZX+H71Cof4wbJ4NDHV8F4ZsTAX/sb2Av4CyaWNmRF9Lk0kJSDLR752wduZy89J9bSSunxpcsf/+5jkhbJlgd/8V4pbHLKYscIz3NEdDBGaarSBt5GgOdWnAy08Ujn6sIi52J5LfM4U/7hc38r1kho7o8//P591hu/0v7WnqVTP5UagdQIpEYgNQKpEUiNQGoE3p4RSMHbt2ccU6+SGoHUCKRGIDUCqRFIjcBbHIGjR79kKbaknVyd6dpy8pln5eXjCzKLcsfqNcmBA2tlFzavCK9Q7428kWGp+XlkYFGsvvalUEJt11QzqqoNBwW/hSWUYhTcKqurZYoMQ9XNVVQWyuIUuX8oSI8ffxVVBAodT7E8/eOHKXbVkeVWJyNjfYYNogOFQYJiYTZqTFVc1u2+TtLJOtVCY6C3T34BwHVg+bhn/36ixTIMK1yqa7IE5MPfEAhhwl7ZK3aKbMHRaTn67CuSa8sVLwVXR4lVCmoKJBk0yy///vtShC1uy85m1D2ayUkBl7y8yWE/RfI6PqpbTv76UWnv7xVPUbEsogSe7EYFSqZgGzanQ8CvaxqSt3gL3vRjarus6hJVrqg1KtaZgCBVOG5eZ5E8VK4J1D1U9Izi2aLauzLedgrfCjuWgCWqwNEcWv05zZJUcKtFbx0fBUha6I9TOHag6tKCaRpFaSNnlmKtFq5NaSinUXep0k/BzQpAz07xMJfifw4gS18rHUiLlINrvJpephZ+CbWFfeP+q6o3THFOC9QOtRCkGqh/prA4uBQGuixh+xxGsbOMAswlZUWFAFKK2WTh9o+MUpBHtcOcUjWxAt7C4hLjezOB9C4H4DlzVQrJV8xyZDAHPIYN5YX+CSBBEIiMCi9JhqYdxQ8kahT770yKjW4gSRRlSwAVrBOFnYLPAMpXfR/9d1WvKdDRuWzBGjYGYE4HapYBhUzJJTIiKeALimXybOuY02pNPDg2DgQkF7k/wGcrJEt2GRUzyjiKs5HgHNftlDUoNMux+S5x2qX19GXxj+r3UgzG7tOFbWVBNcV51ENhbFGXgV4l5S1yunMMW0oAD59BMzQ3tawHcLrlxRdeMpoZ4obiiPusRVYK7XnAyygwTW1Wl4EtRVheJhmDhdlx2Y8VeSWKPp9v1AAcqo6eZ+w7B2bkcs+8hON2bHSvZjMr8FGbTYX1Cmy1iULhk/YjqJ1sDuosrbCrYvO6jUWydVMTDQ9Tkksxv39gBLga43s8hmVyDeDC7lCLX80tdmLDHMLy8xKfJwxAKGatsYdQEfZPLjGfPBSPnSjrQkD2bOnrmZP2joBcoOgbRT123b7t4kJxfer0eSBHFDCULfUNVSj5K7BhPQ846pX1vN87bzxABl+bDA73o0BEbsu8LQd6+wDpmuV4YO92ySYbtpN8xAttKObN2YYdaVmZh+aSHBkam+Xa42QbMy6A6KbmamleWy/d7b1AynEsfetQlWaQ8ZkrxW675GAJbUalvIgV8/j4HNa+szK1hH05a693JGwoza7lySqkUKeCDK5pGVt2t2eVzNsq7JuXsMMdkkM3bEDlhTqc/bEIG/d55vQr5y6KH+gUBsg40VslyegtL3OTIY0rgTdLnnu5S852kJWIOlHXtJX5qmBclYWqGr/zUJ3UFXtlsO0Se2+tXBkNyctkCAdQzee4yTOtqAQQAHDYu1dQ2IeBt06XZtxiUY1V93A/0Jfmhc2ba7FyRZUKsA4FsGX1zTBuM4at+zKTMBeb4RLmlpPCfIRmgmHWnMLb3MISFOGok1G79wO00rl+Hz+bYN8qzC1nbY4ZWbdmgKJCIgfZ22qFXA0E6EI1m0T1nY8CfxKLdisNFZptvQrw8aoCE8vYeV53DfdImy1UvxoA5GnTihKBOGMWA6QeOnwI694eOXLkAvbZrLcC1ikWsQr5VP03PDwP5AAI04iwsDBrWBuXoBhVUDJHPm+htxxQHQUg9kk+58NH7rtb2s4fQ7WaIc11BZKNSnSV/cKJlbkqUU/QlLTKdVdwzmgTSwjb+xUyYLNdbs5IK59lQTr7RyUfe94SYHOQPeQM92QhZDVAsjeLXOl9VVJAo9P59gGaCfzG66rtsuY9e3PzZdW6xBwlm9Sag611sZHvqvdfQWoB9s1xGiqK2QPmsCjvw1p9cjqAU8KqkX0ciwRlA3m/mzdWM46oKVFLx7HbRl/H/upiPXUy37KBjhE5cr6T92DtMi/oz5EtwFuHLQlsHhIvc81NI4mHGAI9989dvERjgVt2rK1Ws3fOIrKf2c8TzMfyCo80ralGdTpkwNQ8bxmK1YD0c8auApBYGMBSN/uOR5575rhxjyuri5ijqI25H6okRZR61Z6XPamYZou6ymJgp8/Yz3VdqTLZwxnV3t7OGehkrmE1y54UZsxMgHOzZpGzvy3rswVzWpuRFNr6sK8tLcWVADg+MqQW2sL6jAGQ840M70sXLsgyazbCuerJskplAe9d7JKd5KUrNNbc957JKRrVnIZrQRSVtFuzecmi1etVS1gr6zMA5HvttTaxE1VgRd3tw05fz2IFt2pTbLhCoHq20LBT7MXBgdxtbYRYTSxgq4w9tKG8njGy2dUCXe23/WRjL5P/m19MPi1wW+3H9TBmKRtKboshyQcRMh/T1bqY+6J59EX5XCsOJys4amRnOxh7dU+Y4dxDic0epHNpBaVplPHJpHEug71k1ayNV4wl8DyLtVpE7nihKudp5rnU4WMPm+H80bgKohSMGAcr18kZbNU9kMYxQ9KJepZ9MEmjiVoJ83hhqGsV5eqa0bPCaOLCWSLOeZZpyQSCuyTCHhXi7IadogbVnNQVmWVNHrxpr/z+H31KRnsuyh998q9kIznyf/W1/0H+a6MkreyLJizf1RUF2D7U2ymVDevZs7y8iWYsM2sjzAtHIeu3Uo69+Ih88b575Qt/cr0c/v0PoBZNopA9Ld5G4C1NiBYa0MzpDpkeukxTWCYNQPly8rkXpXFtC8+lLvnZj38sLe5ism+xWGayljRulMDYsLz842/j9LJJ7vzt35XZwaOSxdtn0IyV5MMnsT9fWS2UDJ5zf/2P35Qnfv2afP7vPi+N+/ZKxHeF18URw4aLDRnUMZoRrLhfaCPKiz98WG66/xMyNTgpT3znAT6hXW784Idk/eH9RnzJSNsplL8xKSILfpbohry8PfLw5x+Q6ZVX5FNf+2vmbZZ8/nOfk1Eyvi3mInnp9R72WaIYaFLRvcNGrIMNkJtgbepznUZiGMppzgkTe7U2TOleE2Qvy+Qs+8zHd8pt923GEaNV8rfWyenXI/KBex6Vmw+Uyjce+qRIhGiBWRAwub7aUMFA4qhCYwvPruk837NF8F4of2kisnrrpf2ls9JxAuV5hqU9t6h205aPPqAcPPWVGoHUCKRGIDUCqRFIjUBqBP5LRiAFb/9Lhj31pqkRSI1AagRSI5AagdQIXBuBs0/97dezs6f/MH1iSE4COE8O2KUdNenmbVly0y6UNoChRHxBbBQVqSJT9NJCHAUx1IyGzaZa5VHg0SKhFuZU2WmiGGXHElftaakpysmzZBFS9NnYgqUgRcU8YOQTR16SHfv2iceZK6/96kmxUKRvbMDekaJhBFtfVbHYsMiMU2T3z0xJ055dYqfQaaX4s0oV79KLz0v/uR5pWNckOVhTqkVvJkV8BI0U/7AUjqJgzIgbhVnf+IxcuTggJXk1kktBa9kUQPmHlSA5o7/8wWOSVY7C+La9KEUDFIBzsWacxXJvQaqKG6UdG9vRkQnASboEAFgBLHLnx7BTJbuua2peRqIWxuTtmU+ag2cUW3k9VcIpNdO8w0JsKLevMQEhbWT/AgNQpYRVFWZUMzENxJJYFU5qIUht3IAWMc0W018UCTVbTxU+qgA0QDvFWRXlaA6kwhMnYFHVuAtYXK5QyFdLbL2vWnDVIl06BV0Frw6FepRaNcvU7cnkdYGyFHLVAlKz0jQj0BgKiu9hrHz12tPTyNbD9lrhrcKZRSCefyoADGQ+AY2zUV9kqQKQ6wpQkJ0AyCyHvYZiVYvb1H2lqqYSi8kx1KelUgo8m5sdQ+GruZ7FRlF72jcv/ajoZmYAZBlAEgrDEaxRl2NmitJkfKYnUJVhwcz9C1JsVljrQTnk470UClVUVACSRg0rxavZfUx11EvpZCLWVhVLY3UBWkjsLlGFLyucBQQXo1QZpfDfNzgrvShE09I9EsfaeGYGZbSW0FGpr2sukl076sWOmnsOFeXw8DRAJSbl1Q0yj4JqGoi0a381OYrk7435sFbFutVTJY8/d5ocUeCYbQW7ZhRcFWUobGYMm80y8g7jFDm7ewaBjiWMPZbeE2REAwjCKKXcKNvsqJaHhgaZLyuyZU2plOUqTKeoDoj1oIDXXMpzKEVfOztKYwSFada2xbi3V5sw0vXf+RA6PzIAEaq+CVJsdaJOVltRHcN81vfatYU0FRST8YhykmuYR+WXBYSpKC1Vbop1aA/XWMqeYJZxPp+fnGa/bwnYl49yy8r1krU4AyDIyEOtWAxwwQYXi9LgEpaVQeDL6BRwxc/8LzBU2+VVVYai7qmnn5cPfvC9KAqz5Yc/+gk/Y5FbDx8mS9gsfuxyLekRiuvZ8uqJs1KEEk7n8uhAv9x46AAgO1NePdktx070AO7tANoaoCP3B5vsDGxyF8iqVJV3OmrDIvakPHKGXaz9BXJYR0Z7uffpcsO+bVIP4GMhcn3jAOssmk40v5QWFYsboI8ith+FJ3DH4XAYa04Bk64RVU+WYNNud8wyn4HWuAuceOUcqkGz3P/uW4x+iCFsM5dQpo8zl/xkWHdi7WnFztyUmU9uZRbKWw/2nWY5e3FYjp4ZQ8mYZaxfVc7rPVOVfTZA4e4bm8RLnmf76TOsPS/WsVZ5lWzeBaBNXkFSmhqaWPPcA6yi7ewRmu+9iJpKTNhYciFsxawzGznEG1jTswAloBR/k808iNLEMDnL+gGEOVHHqpVpGvtXmKaCvsEJGhtmWItO2bS1SkawjbWx9tdt2ASkCsqLz7/MJu3GWrca4N0DYIvI+o1r5OyFs6x3VH7LaZwDCQOiqgJaAZ1Cq1oafBZQ3PlQMuoeuKa5VA4e3C29vVeM7N8JAFRX5zBzlAYOVSKr0wDZvnbUpZorqvur5rYqBMvBRlkzY1WJW1dTZeyR1SjqNYtSM4KXsRJWFbbDztkCyJn2+1EEO6WpjDmBTXMhCuziAs3kdUiCZqE01kloXm1jNUs4ZtiI683UvUWbIHQepKFojwDO1aJ9AUvlYvav+bFp8mlRl6pNeEev7NhQJB957y7OyxUcCLSZArCOqj6K+jYcBPprcwQQJCOd7FRsoBsa1skw6txZ7oUD+OsG5i6iSI5x8zQr3Ypyux9F/1kaHDTXvKWFXHm1YXcmZNeuJhoPAO00VLixu1c61o598WwwQ6Zmk3K2a4Tr1cxUD/semeNJMq/L84F96eJlmoQBalMoRmP8XF1DNWuNnFG+f1KVxDRl+LUJIhyQskqXfPRj9wH1JqS3bxBL8hyZJsrABCwsKa2WoWHN8p1F1dsoZ05dlp5eLJTVsp49wYnKX4GvNqyY1S6XrF3aV4hxyEdFzB4zMGgonfX80PNKz7DFEPbu82Gg9QKW78wlhYGciboGMcQ3gPrOXTuN+3wFO+iiwgIakxToernnMzQBkaUMjF9mjs9hVU0/EGc8nBp4wwAAIABJREFUkJTs0S3A6XKcFGrKscgNLMuzR84BpUPsTUXA3SzJAaZ6WEdx7nWQta4WyXkFZdKJTfRl3AmcwO45nBYiOp7MR70mPZv1+uPMeUcmDWsosjM5N+f9M2Tw4khQ7WHfnDBiFBScXekeZU1wPkZZpTRUBIILnNlx5ir7AKrcCHuGPpJl8AylcHSFWAIHkMzOHqrq+lLgcxEK6nBkkfmSxb334DQyxTxfZZ6pDJv9ij1Em500NkHXiVrHQ9p5Hswy7kEm0Qi5hUWyyFwe5oxtvQAoj7E/cP0rgE6LSZu82ONXNdybZgp1ankj71ZBbcYq6n+eRzI0ExpQqGEMaTTCmDQbV8FuIo3Px//TsDHh87MeGSs+m+Z6NzY0yz3ve4988HfeTVZznySXhuVCb0QGsDv/+fcfkj/4zC1yy0ffCbDHmYT1qHuKNlPZHFgn08yApQXOFPXS9fwTUtiwVTwNd8orL/5MHv+Hr8g6spTf/49fBJimy5nnfy4Nm2j4qcT+l+ceLkYWxy7BcvNkiWeOEHnNlZs3kYs9JUdeflr2rduKotYl2ShIw5PjcuqlF9kb02XzbX9IRwDrqu818W7Zwedd4bpxNaD5wiz1cvyB78i//NPP5Cvf+ZLU7t4tESySV2Ve7CU2AOsVKaraBzxOE1/PWXnmoYdl477rpWHzNnnof/2L1LnyAa8lUnvnrcZcSEZ98tIvfi6H7vqARK1zEmXvPPr3bfKLnz4tX/vlfVK1fQO3l0x4XGUef+h7sv/w3fLC8Xb58pe/zp9beEbGtQY7cjv7T5L5qBEZ+itheF3zXKRRKRns9ajTV9if6FiTdGIxvvHV93FfWPvpbVK983b5/lfOy599+ah8/wf3yu0f3CvzOCs4kgHD7j7JHrgMnF9lPO00tcSIZ1jlHlk5IwRAnpZdIY9/4wfy0pPA7C9++l8Lb/ifH3t7nrBTr5IagdQIpEYgNQKpEUiNQGoE/vMj8DaV+v7zb5z6idQIpEYgNQKpEUiNQGoEUiPw6qNfqc/NDLa77MH0dArVF04OyM9ODcsEsOv3P7pTiDgUcwQlBMqhLFSXNlR7CYqzqpxapjCsWViq2FLIqIU4LZCqLe4KypDaOpQ9DQ0qY5FnHn/MyLq65eabJAwY8ZHb1o46bu/1h8UNaGo/dloi2Be6HDaKd7z+GzarOVn5sgK8DS8D3Mq85JqSqVlGjqbVLpNdndJ+tJsMVKdUN9UBLslhJJOtFIWSKWNVxqeGuKqQNNbXow5ckWNYpBYBb9fs3S3pXgph/ZdlunsSJTC2fB67NG6ppXi6hEojQvHKImGs5OIIHzpa+1BzmiigVUgO6rznHn4W+8tpfiZfusk6nAhS6HybnugUfuuXgjRVw8axP9VMxiIUhlsqUDnYPIBKMtSWsGrNzMaWlGBGAzaqaoXsSgrGUVXcAk3198uo0FTFpNDo6utqsRQFhJHNix0eGWaq1FB7XwXmqv6xZngp2gKCgEiaC6jFXFXvGrbUFNFnsbhMp7DnpcBcWZnPvLBTfItcVbLxy0LhWpWFYSyxVcGE6SaqVwelz5hhha12qwEAjlowZqO6VRvP5TCFTGDZEqrHOTJRQ2TJuSgOrwJe1NazEAX19KxPbNyHchoCBLAbCs8A9FC8AZJcwM9BwOAYwCBMHluYcQswF8JRgLMdqYs5YlihKkzWMTBU2qqsW0DNov/OlyqKVX27RHFb7TfjNCkg6EbtnCHryTm0oGSdn8HCGMWWHTVSOtaPCeZ2CHjfhvrWPw+4zHcbOckKh/JRN916eDPZvEGZ6OsVq5lidmautKKmCyyRG819jQF5Nu0olh3r1mObmJChvhG52DYCtGQ8ABxqNW6lWOoHKGVzfUVFWIMyN2b5uc4rPbJnDwodoM65M+cNlbbmNBaiZl9CqTY/u4C60SEVueQQZzKPsK3UIn6+F/BUnEcx1iknLwwD2ua4FiyvdV4Yqi4U1wpsuf8rWGpq7qnaptpUMarqZAC7KnOpCZMBmZT3v3ePeLLZBxRIhJlrWCPmsU5U0b2wMIPqxwsQjNAA4Rczhf15oFAoRCYrCja1kw2h0MdsXWrLUePmoxwmf/ZSp196BsixLCjlGlYANCOoheJy883XAXv9AJduec977pGh7j555oVXxVOKChtwFcIe0wOIqPS6DMDuw5a4p2+CxgOsplFl2vkczQ05WOsuyuBoEOvxJBDfZiiq0zQjG/VchHmscCebAv0cYzgHZGpu8EjDmlo5h01maYlDDu7cJM3kLs+QgajzxespYe6hwkdVPTiJqrnPL/S/XFUZ8XUt+1bXoUJhi5m1U0ehvMBKvquVa86TM6dPyr5tzbKmvs6wFh7ANnmR4nkGkPH1c+fJxEyIb95Eo4NNbt1TiqK6EnvbSfnl020sVDILuXdqdx5GObUCgC8pKZUbthdIfWU1GYKX+HlU58zVfq4vpDnWpgifhQxFVqafHNHiggKuC/iNyrWwOIssVod43XzGmWmuP4BVNUmL5BKvso+XAwuWmUsLjJNCWT/rGUdX1KulgNU5bPc7aDzIJZ8T+ASg1nVcxJzTfOJlrFlbL3RIx3lsxQG/6cw1VaC7gEg9/T1XXec5UrxABIW2Rbgd2IHnM1PTUopt7TRW6ZrXux5FtBWIsKq5nIC+JPvJmdMX2beAqeT7auZ3krlrw2GgoBg4hxKylOvr7+8H8k4AVStp2BgxslJtgIhTJy7IbbcdQsEelA5szS2ZHgDxKvcX+1bsnhXEap6ylQzgd9+1Vw7s2QjgAXo7wU7kSy8BwhJhchsBZA7yksfHx7HFXeR9s43PEkbxGuCMysvPZhwypbcb+28aA4rzK+THvz4lp9uXjHW7s6Vcbt1VKhW1Xonz+cLkJ6udeZjGnGmaTbK4Lyb+3EkEQH8Pdu3EEyywj1VWlUlBYSGqU2yBAaEJ9sAMcoZHgExnL3aLu7CcNRDi+4pQ8jfIUP8FYEshCl03qkTydRkrtzuXTPCIvPBqO/N5WYLk4M7MBFD9lhifP7QE9KZpJ9+L0pr7lp2Tg9o+gO3xrKwHYg0O9svRVwelmqaAlrWNQNAumQFiq5J90/oGObg71wCM3b2DWE0DoC0uGabpweEyy+13HJTublThrNnhgQkU0gXAfezpOYumULOO08Sh9tXpzFsbTTW7tqF4ZA/u6ryCJXgWTSLYzzLv9RnEbKEZhj3myKl2GcblQbM19fOpLTa7vxEVoOerNi5UEuug9tbTZOPW11ca/69W9NnA2yUajWy4N1hzcRBhHpbkZXOPfZKbk5SbbtgqYRoqvvvTJ4yGEnUKUSvyDWtrjaafOZwTnDy/zJNj3c0eNMc8iq3QBEUW6wRnmbo7KMzUM1/3Bz2XrZxNLmzeVRG7MIttP+etw7lChnMBY79oPGsVEy+hrzM3F8PiGovxAi8qd2zAee4yGznsQc53i5Elb7doHIE25DAXcGgwa3MHqnxPjhW7ciIgsHw34aCRZHwU+pppyFuiOUIbMfSsVicPbQrTLPo0QHsSeFuNHf9qIsjaSxgNXZoPHCMrua1rRrqHA2KmsYsQDdwxsIXnbOoZxaKYJhCeDDTxnl88K7JZmIDa+oyhqlvwLc8U2mTG3/MwxRQh+qKcs3VF+npH5OChXfKpT/0O+1IhANuG1f0mfjAqg+d+LStzl9h/aTZzN9OQlytf+difSPu5SXnfh66X2z77YV553ICuJmC4JBw805F1C3B2ocDveeY7kgFYr9z2TpkZuSQnfvxL6b3cI7/3zb9DHVspYxePSybPHlklzfw81sV6rQmFvxY5+8JrUlO3Vjz1tTihcBhy74LL85zzTpm8hCPC8ZNy893vk8yyNexFAfG3Py/5hTRy5G021pI1ynXR9DJ5elY+9wd/KH/+138ptfvXMxcmZPL8ScmnYYzbxTXMSuX++9lPTfLyz74u/U++IB/5yT/IyIlWaTt2Unw0dZWtb5Z9d90i6Z5yrNH/Qa7fvAeAvB6DFs65jvNy18Zvyqe/cLf89hcPSSg4TUPOWvYQnu1GzvEsTCSKfReRBhfktz/0hzI2NCY1NDxasb7mYZJzMYNnBcaXuRpjHw9zv/X5MQMbeV1DEnVIcCQkGypN8s9f/6AsygVxVUbFUX1A3nXdQ+TbY+v85O/xnAPwpokkQ/2XaTJLsqeZUFZrgw9HvJHtbcclgv+oQG1MHMTIghx76Yxsrl2f8JR7tzo2fPpC6r/YUiOQGoHUCKRGIDUCqRFIjcB/xQi8TaW+/4pLT71nagRSI5AagdQIpEYgNQL/fx6Bcw9/NlsyYgOF2QlP0h/CCnJCnnzpolxBfXrju/bIHftrxIZawQA2QFqrWoQq9FMQSFFxFbVn0oC3mrV4NVdVVUdB4OccuXLr1tRL6ZZ1FGjS5PgvH6Pglyb7b7lFxgEJ7RfbZHJ5Ue64513Y8MVkFhvJqBVLUQp4Joo7qrDxAwFs5GTZUH1kusjYRb1J+Ba2kR6Kf3bpOX9JrlyeRHWbI9WN1Vd/DkWOgyJakiy3Md+4JFFa1qB8UqXFsWOnsHJtloYt2wAr06hiyEscmZfZIfIRM9PEW56HyrIale4okG4W8FWMFeAkn9dKpmM78KYJhUOpPPjNH1EIzpFu7E57KIavAJ7eEJT8f54OWqxTeKHWhVrg0/Gk9CpF2IhuKwZWAkRGRrh2LF0znVjvvaGiNQMfVNVloiBMmRqACDil6GqmIKtq2Gvw9qrqFjs8/lF1pZesvGWKuarYy0F5FQphxTiNKoKCuTo3631Qi9wMircext1NsTYSAjIs+VFbuhjbImx4Ab+AsRjZdGbGXmFojPkRRd2rdqNh7IfzCzzAdZTQ3F/+mGIuc4bX9qJ0snHflrAr1UEMoOTQLN8MLGkVFpqZXwpu1FfP48lG+YpqbRqoBwCxAVVJXybLb9nIaIsBLxfJQFWQ5JuZlEzg8gq5xMsRIDDKuDkyM1VJpIrbHKCDFrmXmB+qGtd5rRBH/17VuXnYWmbYgTJkIOcwL8ux3lZr0gC2lIUl+dJQVyJOCtCLwL0l7sUA9pXD2FimkQEY5VoXAWi11SWyf8saic0MSUdbm+QWAAkoup/vHEAZRlEURbHai2ei4Lth93bJ5X0CKK18qMWGfNhfI2qpqa0zVM1hrkOLm5o9yEKSkdk57gFqOWxCFS7O8nsbyltVyKjFeE5uAfeN5gOdBwCXtXXAIGxzwxFyIMkkzGI95dPksID65vWTF2UapV1Si6p8RVGwm5lH2pgRAwDZub/eXC/ZxFglcj9jKI/VDnt0agUFJlmot22RqhKgJypaLdZfVcBhn+x2othSxbWDOUXxenIOK9EcGRtelMB8VKoYH83h9ftnyaNtkKLsVRSS2GGidOsbikob1uSDviDKs1yuJ0P8EwoRwQLMzeamCiAmQNY/x1oOATDIsOY6Z7CUHOj1yY41BbK2qZ57siRtPaOG+trEz+Zx770oZydRtFqw8M2gcWTWTz4lhWgnStUQn11HUO0czdiEahNDLErW7Rob+ZXVADOUk+FpqSnO53qdFKLFyPk0k++oUHIAEHWha9zILY6jWFVFneFOoJbib2wSqiTVeHCrjZxOck1ryqtk7+4dwGoUfH1XpLEKq+OaBsOm9zJwuqyxEUXbsnRgJz4wxB0G6O5odMhdN20GnC3Kw89dkikAnp25p24Fmtu8BHzKZB1uanSjJq2QtoutrG0+CzmZo9Oa/4iUkOtSpfkGoJo2vczNzNFwwLri3rs92HQC422WbHI9K5lLADaUmtnkXq6wRvKxSVYopHMGZso4MZkBQKry97M+uwd9kldcJ7PYvo6idC3CBraazOK2NixHUVp5sCJuvdCJlSwZqQDZLPaeoeEBaW4mN7cgT8bIvVZb2RggfffunYai97XXXmHOVBoNRJq9qOeN5iaqtbsLCOyb9GOXPWHY0KZlsE8BHlRV76Z5QK3wL168aDTFXFVCAwoAJ3p25eeztsmSngDElwGH1Dp8cnJW0lzAHiCNYqcYfxZkX7DgNFCVvyofvu92aWkk73ekH3BoJfd61siGjmOXqk0UTvZmVWyOAIcLaUAoAQDNoc4Lk6GZhU1tFqr1OJB1FfcEq8Mrz77eLccv+2QcyHlgW73safbwfVxrfg4qyQJUslbU0T5AKvCDPdTCtS9wz0cIGx3Holo/hzpMePPJrWT/2bQWCESjSyu5z0dea0WBimK2tlGc2L3OoODcurlRyhXQAyGXY2Q8Ax5V2Znlymb9xeTxZ0+zF5PhG8S2uqCY99Y0b0A4KsJQZJ77QAMVAEwB5MaWDey77IMo8+eBxq+eG5KmjTVyw/XbgY+qTpyVAZTjnO5Sgg3yer6/9dwF7kUmAL5Fjr9yyoBM5UD+5qYNhmV/Z0e3oRx1cL0jNFp0dmMfzXWt31CM5XMd6zVBUwwQkLszx76cjeJVrfCDNG/o/pNNw0/t2q1ysmtIvvXDJ43Gi8j/xd57x8l5l+fe9+zMzsxO2dnee9VKK2nVqy3Jcq+4m2pjwIQSCAdIQoJpiRMwBDCYA8YBEjDFwdi427ItS1bv2q7tfWf77M7OzM5O2/d7P4L3fT8nyR/ncw78NZujIyHtzszze37l8f29r+si53Z6YoJGn3wpQfE8MjJkOBE0sE+cv3CeJiXmBE05moPsAQar6tbE3FKrfiuNISYaoYoA1zVYbNfUAq/LnbJAs8osamu1104FGLe3tvJZXPx7uXQB8Dwe1PlWj/z+5XfIV6f5oRIHCSC0hbNaz2RtIlKXB4WJmlmtmbtunnMCS7OcfQBo8sErgfg5rJ/RwXFZvaYeiBaTcRoZIrhKMC3ZMzMBctoMxTnPGvQDeR3McT3nY6g1bUBbvNFZt3wzEE4V9gXYXc9MjwJDs7kPJtYeFvIoY8vLKyU1zppCHakNdCEawbS5IhrjzzRjWWgUy6UZyONawT3BjisEeyCvb2bf6R1bxuZ9RMYA4lVVKNhHZgHh83L3e94t77rjHsYTJSfr1s6zRCqvv7TEeuB5wzdH/jANXercoPvDMPdlPuSTyRky3JkD77nzRvne//whjV4ssPgoew4PEEDs+aEeeeWpH8k21kvRqmJ59hcvyM4br5OMtFL53Y9fkXNkKu/cVyf3f+2jPN/xDBDDph9QqM9XcZr0ElzLQss7MjrvpaHvepn1dsvcqTY5yr3a9747pGL3NbqgZbztvJRt2U9GPYrjeVWl08hSiF3/q6/z3NmIk0s919pPcwTPUimc3bgcHHrxDfngJx8We0E12wdW83NHJcTzR371NlZRPjm+PHcEvayrcXn089+Xq267Q279yEOMzzh724SkhNhPOM8HzrVJadk2sZSsZT2H5fmffEeqUgtk3YfulMQIDRAdHWLmLMqqrUHVbpK5sV4ak0akadN+4HjMeEb4+uf+Xnauv0Ou/Ys7iRIZNaIWTCs0Joye5DMN0pSzDicGD3bODex7IfncZ74oL710UjbhgiOMtTa06XO+7p36BcY17MH1f6krdzSG5bmjEIvpdrnrqlXyhX+4F1eBg5K+JlPGBmrlhmu+L3t3FMl3fvqXTD/uG+4VBek010D0zY50np/I5iaaRF/RxPNCJB4kEoTmCSJL/N4FeeLr/8G4+H1r1tbU3fK5QzP/xw/ZyRdIjkByBJIjkByB5AgkRyA5Av+bI5CEt/+bA5b89uQIJEcgOQLJEUiOQHIE/s9HYOUrX0k5ss7yRGbKxId9c+ek97kBee30vAyZnLLnzk3y7vc0Sgwb5SxUYtEV1BfqXQuM0AxHVZdYyDYzWQAdFMGjFIkUUKhaUQHTNGCkp2eaAmaxNDU1GMWywwePURjNkGuwe+ttbpVLFJ1SsJvctv8KCQJv/FjZBQBsORQVS4qLDBXmGaBSL4ogtZ1cS9ZeKDyHkgXLNVWOoGCYbO+WZhRu6WQzFpWr5Srl5TgZr3y+LNQowyg+JvtHJD3VDSyMSA9WiGs2bDAgx0pWXCo2oJhAHnf0Pw6iQsC8DiWXfYV/M0UoaGM/TOFS7Q7bLl6i8Dsjm7Zvleefe1XOHWyXkoI6OUrG6iCvm4Ii5f/W1wqwVQcMJGL80qLrCgXXkvJq2V08jWKrWAaH5ynequ3wMgVUD7CUMpqh0lX1DMU17pWKF5aAqSv8QRV5+ku/tKCr6lPDjpgCnBbHtdiboKhWiDVtGmBkAggZo1ircmIFgYsUGhXAZ5LVlw2ooEJsFDWzsJl0AVZtgGMr7x1Ri0VAh1H4VYwOPFAloMLNLEKTFRwahVMsLLXwjN4IG0M7QIiczmgYtZMfuEGTAIriNBSjmrO4MOcTJ0obO9aJqgRaRhVnjA4KnVSAhgsQolaWmou8ME5O8bgfKIeyyoEFI6/b0jLO+/IewNggyrWJCeAHxWu1udXi+TzXrmOlxfowFpchCpVFxYBZYJApMS35qOayNMdT7ZynUGcBHR3pwNa9mySDYV+giB4DiHWNLsjApFoCL4h/ZUkygC6Z6YA5IFdsHLiCUjYThddFIMTisgmYgNqFcRzDVtgGbAJ3iwOZdz1qToXy/RPzcrF1gPuE6pi57ESVPoe1bYwxrqkuI395kLvJfeVemwGbZor+OncU3EViSxSayQVkLmguso0Kqwv7yjD3TAvAZblWKc1zkHvoMSD2wOCIXJoEVmDjGqNIG6SoqobZESCQZo5qFmk64NbJ+odQGo0bCrimgmbUyAtSX+qWzevKgMGMGfMwEsMS1o+SExBmV/BOURYhtkxyTT5A+yB2wosLUdnQ1Ai4ivP3k8DLfWIOY/3qGwFUY207YpKj58aktI7sQqyfe8g/BQMz15Q/6LxmbqFoc3NvCmsKyBgEHqHmwU8a5bzIunoH0DdHzrT2iRdr05KSGgOYnTl5AYUo8AGFtI5HECieBnxQRanmqgYYu1UN1ayRMGrUWVSDqGpzS2THJifjsoQCrhL76ClprCkXB3TJwvpUG9zlIJaPzM8Fxq6tbwILXMDzKK0FaktOY4BmRF9G46BhFilIhbFF9Q3oswNy1q0rlf3X1clYZ7+M9Y8BO4tYj8XS3NkjLShFi5g7DqDRhQthA4rUepblXdc1YQ2Oo0CLV9pRp6nlsQsIZ0UpODvrM+zrd26pR8GYK0eOHgHeV4gjM1eOn28B5CTIrUwDtHqljGaEOvKCx8dGWYPkhYdNcsXezdj1LmHn3CxN61fLlq010tFxUuqqGxgv5hp7sGZkp5BtGWHvCIZ5b9bdyWOnaXJYlo07rpC3T7UzBtOSyTrdsVHn+yIKbJoHyNSd5p4gAga2YqXJubFh/VqZB6DqeKkF8zDfl4lCcXRsCJF9HHi+ylj3nV1dUoGFuAOI3NF2iXzGGDbA2ICyb4yNj8q2Hdu4r0FUo2OG2lKbCSaAyX2ouLZsXYNqe5bGgXlDfa+KaSdzQps1UpjnTgBPEcr2TGx6hwBIJUDzIMrDkdERoGgWkExk69a1sm2dGwcAzcvEZQKAOgEQnAb4acMHU4B9ZJn9AytyzgVVZKay33iwpY9GyXZmHS8zbuE5rNfT8hDsxVErTsjzR1ulx89KQbG7ijznzSWo/Jg3fQDp1asrpKoyH9g2SJ4tWc81FSioybwlY9mO7aoJ+9lRVL5zKJKLy/LJ6MZGNTOHHOhLwF6aN6IuFNJCdmsbcy6GpTk25zkOxjGDe49aFAXlIiq4FP5tGfg8OspzwAR24DMrcqq1C1vx9UC4BaDmvJEBvsQ5bLXhbgCMy6N5pBYFc+fFTqkoKZRy5uwC+3wEW90+gO2+Kxpl3eo66Wg9hxKXZwGyvs+dPW80C9VWNUhLcxvza4ORcX/q1DFZtZr7zBmh/26jeUcVxV29AZlRVwXW51buYR2K0WXUg2qZnGHY8KuScsk44/R8U1tyB3trIa9/fnBWjncMG40rs8BpGzBqfpFGHmyOM1Cf7r/6CqOp5zSxDk5nHvuojWYSL+CczFya02IoYG3AyxBgM75AI0mui2taJ3XA9YVlrItpCknMo0xEeaoq4gnWXRDwpIrU0TnsqHELSPMU0ojCPCaX3sw5FeTzWqIAUdZuOkpihc7aGLTE3u7gWSUvX3O0g3wenAPGUSii6nZxTk6P+oFyDdLV1865SXa8ul1ooxO295rHqwpatbhXCOwC3uq+tBAFlrJe9YwO4zwRY1/LwE4+H4X1LOutrJy8VYBZPxnGLGk+N1naQFJ1z5ianjXODyvrU+91GPcSXfs2R8yYO7nEF9hTeH0jb9giHQPLcvjChCyjPNdohUkcHR7+4sPy0Gf/kkdHlOAyDfzV5xrOCRS+8ZXFy5m32pHHGRFn7w7QsRTmvWbnltmzThrNdDt2XSGnXv+pNJ94hec+v9xy+7U4XORJZGBYpmj683NdDdu3cd9xKylqEkfWeul652157WdP4mTRKRklbvnCDx4VG/dboiMy1NuOw0K+FFRuFRPgfWTspBSgnjVFFmTkpRNy9q0TUnVFtTTdez/WxgHpOvqmNF5xlwRpNuj//fel6tq7Aexu6T59RnLLiyWzAqBOB4vaUy8MnAHqPi2rN18puZtuZZ/h2dPbQsNZBwrdXTjGlNC8+CJnOVnd+2+XA88+Teb1stzxmb+lwQyXkrAXdXhEwjTDpcyF5K3Db8o1H/yIkUd99sCL0toyIB/4q58SndEhR176jVx509UA4mLD2UDtCsbbT0lh3XaaO8rFN94hjzz4eVT/a+Wvf/7vNKC0SUpkmgaqGnnxx0+wN78tf/nFf5QwzTxtZw7I+qtuF2v6GhocVuT+ez4ireRdF1V6jMajFPY7dWqx0axhnGXavMl8sPDMHWHezdHokGGl+WnEL//42W1y/WduFf/M2+KuLJBDz83KZx56Qb76hQ/Ibf/jJpm4cFQyLQHWC3sOzxVhrNzNCQeOBUSsaCOhFVhMjIGZtZ0gAuPxDhuhAAAgAElEQVSNf22WZ7GB3rFp9S/c3rYP3vNbfTBOfiVHIDkCyRFIjkByBJIjkByBP98IJOHtn2+sk++UHIHkCCRHIDkCyRFIjsAfRqDj0N/ebkqNPzs/2i8v//CgtLYD6YCaeY35cusd9dJUQ3FxkgKLGfWiSRUbwD8KN6q+MWnGLQUXq0thEYBHbQp5XQvgRouHfori/WMT4iSLs6GuzFBbtLYNANqy5CrsJofOXJBzRy5Kbmmt5KCk0qKTBVCg9olpwJhq8gddKF1mgcAKETV7zUym5RJ5u/nYqlkASBbsLKc6emVcC5sAtoLKEoqWFGaxkDMDXWsaGyn8BuTttw4aQKOCbMWjbx9B/VUhu267AStDsjVRbrpQH7a//rYskhGouao21JdTWDSGAHsbd+2loGaTyY4uAIVFfv3Tp+TiiUFpxJ5yOeKWdoqpY34gBiogLWz95y/FNfrr8r+pwubyn/kD2WJGti3FT7UtBmka/1v//wRqGbUYNLKFAbcrwMBclKsbC1JQrBXKKDBwmPxQVddq4dcBgI0DsxR8qFpJX80MnNCvZYq3muH6x8L2H+0ZtWq6QDZlmHHX/Ftlu1mAc1UKLjFuqsq1onhW1W4QuKFfLrIzxYJikc+VgwWpk3u9wr13qN0uoDZMAVmBrJXCb1jnBZ9FrYtHsa1cAQSmYxXq0VxFvicBMVXggp7asMW2o3jSAqjmsCmQICQW1U8AmIpvNWPmIgfNiTXs/JxmGKKGCcwCXO2ye8M6rLDTmYfYHQNKhgD0qhLKxxIxyrwbw1ZykWK9QmWHfn6A9CQKw3BEFciq00ZxjOJSP9MU9p45WO2qlaxC58DChBQAZNRONoTCL0ixXFVZKn7dtnENWc2sB83VZYwHx1EKYUs7tbiEPa2qZOl1YFxUoZiHitgCTF2EKlqAzmUUfFU56MP+OpUM4yD3IJUCaCqKqgjW1VpA16xeM/BiDrisOXQ+zW+kycHG+rAAFdJRAS2igDZjd52NjbMdsLoMtNAcRRdwOYjiZpH7G2FehFBq8v8M5XwW9yCVMW2syGc8USaiODehIL4wMM/YMk5xrIchrXYXIAQopxnKqq5TdaNaJaqyUtWFqkwlzZjXsEgFa9Jti6A0zpH6ugKUrCPcMaBFOsAT8J+O3bMLaDE2hLo+ki3N5D62XRqXavaG3DxyFxenZee2jYAA5iIAegy1TVffHDnCPiC4ZueqDTuKHRRaOk/NrJmioiJjjYyTRT0GFK6oAVjlF0pzC3a9qEpr8x1y5e4tKGHHZZqxiAO3HcDACzSOmFHI7iFru62NbM3uPmP+ZqA4VGVRBg0KhSgdm1FKp7D2Q6jxpoH2VXUWufvOq2UCqLcc9Mk2srsz1EKeYnOMfSnKfE5jHZqw752DlA3ROHLozDw2wCj3VUHOfU7BulP3yWXGRPdJVf3pYtX7hv5R6leVS1U2eY7sQyGK90FUqS7AiSrRVAEfYm2GIoAS4KaglqwqQkGOzXM/FtsH3mmhkM5+BpxNodHBh223ndffsSoXlWEh1tEdzLsyWb9ps2FLfvJci3SgSF5cYL5Oh9j7CuWee67HFvqIxFlHW7dvMBwPJmmImMVGdhHg5KFRwuPANhXVooOGET85m4iuJKwXQT7xLKr0o2dacWkAhrPPBrH7bW3rkfVbgKa8T1GBR5pW5QDEp3j/QfEU1cggYNSH5e6+fZsNJful1otYMucBAO00TGBZy/xau3o1qlhAGfuygifdW7QxYRh4GYuTOZueLz3kPztpUPjEJ96N6vmstGOrrfNBt9uRkVFZwAmipBTrWRpemmjg6evtl7aObhoYsox5pABQ7Vpd6XbZSibkyNgg0NkqV+wECpFznWoHetYUihVFZ4x1G6XBYBpV9zTq2kDIL8XYx8fYl4Lz2IHzmgo3g6iOHRDfIHvCMu4D2eyvGdmAdaCenf2sOK9GOlt65WnyradR4dpyisXH2bmM20WRBwDGORAgsiAB2CzMyZL1q6toepmTchTMTZuxN0aFm5PnNtwZojSEpNBEEmHTzSaL29vrlddfeAdls1m8i5wNnO1m9oKAb0b2cH1LfqxRq/Jk2/YG5hTNFNgD63TUWM9IjDk3kZDT5wdoSpkhexgFKmeIngkh9moFczquEawZHIA6izomEB/gZg/X+AATcyQjJ0PSAKFbgfJzE/1AsBm5+YY9xuc/29wD7LcBiYHqNEBdf/UeLLNTpY8s0SryvK1YDi9ji62KUgvjtxKy45AQk5b2XkMFmoV6t7IsAwDpRpnKvsxePQ/kzWTv1j1Xc8EXmTuTZHFO+ICCNBPN4EyQhy13XVWNtDA3JriHeTRwlJfpWb7MHPShDF0CfpcAuSIG+CwDSl9suWhkz+dgxZ5mw00iMCEb15aRnb2V54oVaWa++1EE04/EWZwl2UUlPMfoGYQDiaTLGRTGi7gshFDw65c2VtkAoOoCoHEIGm2gTRd6XgRYLy4ntttk5rrTNW+7yLBtTwPcxgG988RN6DmidNuGY8A0zzohzlx1SdBsbv15VR6rPbiZv5tE4WsiF760BOtpzi4vz2T6bGBlnZSX5GDZTQOTumOwH/nZb9yol03sUWHAuI1GDBN7ppqsqHtGXOEda9HNnu62hKUelxI919SKehnoHKQJ7njbiLR5+TxAPM1nv+PWq+XLX/mcBLyHeJ2gXDhyVNxk4tbTFOEszRJno1tMdg9Pf0DXFTezCut+nhMMTWeimn3Tg22zV1JTaOybnJBvfuxrkrs6Wz7zyJeAoAEZbb7AeiNL2lUiBeTXxmm2shbW0kwFHI645PSLL0nLkVdkvK9fduzbILvvvlncpY08E3TK6eMvyu033Y60+xpZ9B5B4Z4HMJ2SQ8/8TIrTgOE4OGy+6yaxlKJgZ38Oo3ru7RuWXJpICsrX0CQ0Lr7uc0ZGcMGmPYbN/fM/+AFn2KLsvHa3ZK5q4vwukYGecxLsOyz1294jFkB9z8k3+Uxn5MYPfo7noyV557Wn5Ko7PiSpREREFkaxzeb5pLufe2wjRmEFd5cx2Xz9zRILzMixX/xCcsrrpHTzTfLFj/+V3Pqee+Ta229mfmK/zI314q5gYZzztlwJaLfLt//uqzLePCFf//cfiLM8S2KTWMHnV0nXhW759Zf/QW59YI80XXejvPbcc7Ln2v3sfSVy4Y3nUJRn8ixjkXvu+54s0yRTiKuFmfUYpykl1YJy2YKKWRv4UEen4AKQ4IEoyPlnZ05qHEYlzw6P/ehTUrZpRnzek5JTd498/zPPyJE3+uXx57+I0pdGEBwlMtILMDYgGxnVbQIYbKGBcok9My1dHREMn20U78Bja5k8/divpONCq6xZV/7ed3/l3K/+i4ft5F8lRyA5AskRSI5AcgSSI5AcgT/ZCCTh7Z9saJMvnByB5AgkRyA5AskRSI7AfzUCva9/JS8Snjrr8w2X9rf1yvlXZuXcnEnyanNl782N0rQGZR62eNEFkAJFYUqTBrTRL7X+VNWmFWVsqgsVDoVT9WFTa9co3fepmrsIHApT1HORt1aQQzbt+KT0D/mkqKJctu+tk9khrxx+/jggdo2kobI1pYYlm9zAcTLiplGDlJQWG9mEAcBRerqHolI6QAzLOaz4JslfjAHSnNjPTvcOyXRiXpwUbfNRE6maSu0bTRRKq6qrwSErFPJ7AIaZKFTz5PzRUzKEFelVFOVKya9V2LECcF4h4+3isWOGHXAdMLAbyFRau0qqmrZKx4mzcujAISPvq74SZS7FujefP4LSSsjSi8k0cAch33/z9V/BW4MTGspGzQtThZGKmi9/AYGBP1pANeCuulMD86yoG6oBOqtyNVMY6IcKaZEibQRFmt4PzaJb5u+1iKpwVv9OFbWqRloGUF7+0r9XBSCZt0AZ/WQ+7K2DvL5+GgUXHuCWWhqmUNBNVeDLL4WxarGsAFgVOlFK0iuA+xxV4VKMXKZIrpmT9hRU16r8ZS6oSncBCKF/VkXwDGBCC/6q6nWgPkrhvTQvM0pB3obqRuGXjcJ/DDA1OjJj2NSmoaZNz3Jiscp7opA0IfhcCZmwN50nBxKFDioVM5lslcDg0oJMiudYkKKeC2MNqZaxmRl5NAK4ZHCAgigKw3kASgjQ5snOJL/NCiCcBkpguwlk0Tw/BSSqHLbz2mY+s/7iQpnrFKprsCTkdsQAiJoXqPmT1RXFWKGSf4hCe9yL/SOvFUSx6Ges0shrS8RVTUR0G0q1MDl4swDjJSyha7Avrq0tlZ72dl4vLmWl1SgBvcB2isD55DujygvyfQvkPvYP8dkBQZlYbw4Pz3K/yOnjHsUIiLMDreaxb1xBUaXw1UwRNYN7bgbeuBkzE80GVgARH1m8AO9F7mk2Cl8n9yYwNSHVxWTektFpssYkE9vxZSyCBwd8QLAp7CnTaRLIMFoJNL9UYaCS+AD3WhsNdJ0pyLWwvuOMdyYK7PxMm1SWu6W4iPumdtNAbSuqRh9WparodgMoVFk5NZlC1izjxfo1sYeYUNsX5jtRExZJBICGPE0GuNbWLkAv6rTJmQDglvXOvFG7W82nnGe9aqbyrl07AV1hefvQO2RmpkstUOACuX2u9EwpznBgMzpEQ0KWlNAMcklzTqemWfdlqCX9cj1F6yPHjsvQ8CjrzIwyHHUz+8Fgf5+hXreqywDwTH3a1S63ti4mmzasR+kZBNrbpCRfmxfQAjPuUeavFUBr4dcMqk47kLWA7NFDp2fk2ecPyIyffdHmZt4zt3jFiCqb/zCOqv7WX7puw+yfxZlmue2mq7CExooX2/cUALoDWO9i7ZztGQRapFL8zjVstBeAoGuAUTl51fLqWydlGAvpGOA6wTo3sfbK2UebyjRH3CqTU0MoiHMuzweseUdRdcUJlszKKgBkDqPUnUJVXCLZuaid5qLMd83ltcjE5Bivk49daw33NCQzwNY4TQhVWF6n0+jiAxgFWfeTIzE5ebZV4ljHLgBIS4oLOUca5Ng7b8kYTQ0rXH9tXankORYAwKj65i3SirV0kPVlIwc53aO66jCKcBR9qOCHRgPYAY+S21sg69c1yvDgoJH5uWfPldLW3imHTzeLmWaEpo3bZBzb4FbcEWoKsuSGm/YCFUPy6qsHgMtYCaNCrawolTmysBexaE3hvuYVFKLwnpcJLMoVSKTxd/UNqwFhi4DtcaDVsjRizXv1jk2cCT6UhRHW3BJuDtkyhKK33FEh58+0AOYHyOAtAxSSrR31S0NjLc0e1Sg5vaiY+xlDztScApmenENdnMPn4f0tS2SzovrD0WF6MkgO9CSq2y4iHrOkYf0WOXoC5fLcpNRXlaOMnAPIoUSkIUObQAqBbeOjA8A5l9x76wbZvmsdIFjBvm6zdhlBZRoG0E6zJ50/fIGs7nyJmh3SR3PDNPBvcohmEYDrjfvWcTaj4K8hD7kBQDg/CTzTBg3mIRAmlnACWMfkbMuIzLIXL9BEoCpRhYw6T/VXqlrxAnFUga+Qvooc1qZ161HSNsvoDPbLNNS4UYBzmpCn2wPwd8ott1zDWE7RwMEzQjhVzp6/xDj5jNeuqi7izHdLU0ONLONyoZnBA9p44fOjmM9GlYpyH7WyWrqXlWJbX51jWH3P0FihalvNvE3nOUHXkua1JlA4HzvZI+dbJzkDNec1YGRgN1SvJpt8DnA8wrmAkwC7nKp79c8r3ONS5koDVrhHjp/gOYZ1zTVH+fko9273jibJzmZtxeawgd2Acj1VmgHREfKV54FOCfbQJc2bh2upi8QIe3gPmcQ2zhj9bKrIVitibb5RIFtEBMMooFfdTC47bqBBZS9XGO90YUlMo0IIp4linpHUkjpME4pH/w5gq8DaDdhaoJlIW5NKSkt4dpo1rLrTAN76mgG+38FzXDpzS10l1EJXYbFyN5cTC3kcSxRUK7xWtXIWKmqnYY0/b8BnByrpFCOKgMxgzio9BFdQzjpRL2/CgSCN+W1hHkQ5G5qZK4PcH1zuEdFiBR1fks9/+kMyM3BJSrMD8t4vfEr63jkox155A7XyOHDfJqu2Ncja/deKrQhrYe30UlWub4z7j8I7q8GI2eg8d4z9i+dLukRe/90ZPVDlzg/fJ3ODzdhPD0szcRZ7b7hTGrZdJ3NdR1Ch5os9p4L9j+zUqFlOv/BraXnnMA1RQVTtJrnx/i+Iiz2ls/0N5qZI1foPAG8v8tzD/ozDx0tPf1eK+HOQppsizqS6O+7nGQeI+sZbUreOhpbaBs52LI1jXolgUWxxFsqKp0H+5UtfkgB5ru978DapvXIv+wz3wD8rb7z8LMBxlZSv3ivDnc1yhv3wXfd9jIiJhJw89IrUb1krheTmxpamuW6aF2l0Gkbtnl1QYVjoB4lSWLf7apnu6ZZXHv+e3HP/A/LsieM428zKw9/4Js9tqJc5Q0ewmz538GW5jsbEYEzdUWzyP7/7YzLib5TNt1zL888IDiclzAG/fPWTfyvbeM6992/+Stre/K0cOPCyfPTLX5eFoWn51fe/Lg995v0oZuvl61/9N/nBT05x9rjZs1GD43iR4FeKNlNik23lmUJDPfRZ1sReYKFJIsgz5yINc1fvLZdvPHkPP0PjRpCnv9RG+cwHvst4pcljv36AZk2eSaaYm84M5p42tdH4SYOmNiloo6HxXMz7RJmblqJy8bbOyRPf/QkNErbxHXuu3Hzl+5/yJv/rLjkCyRFIjkByBJIjkByB5Aj8uUYgCW//XCOdfJ/kCCRHIDkCyRFIjkByBOQr2CU/eHXKr2NTk/d0nTgh3ZfGKCA65Az2gLv2rpKr99dKumVGstUumaJVHICxrLbIBu67DAbDf4C3FoV5FFv0YQaBKHAqZORpBSk4pqG8KcjIpfATAQoNkdUYkIraWtm0q0a6z7fLweeOAzkqxErmaV6RncIv+Zd08re1d6CesUsjytkpYI8F0GdBAecDVhZgF1lGtpdFswipJfrJxeu/1Iqi0gXkcxkF3ATZf8tAXzfZlk6Ap4mirH+YnLIZCpKov04dOiYuct5KUermoFiMoFaN8bk1d1czW0+cOSv1FKGvfPf90nLspLz55lG5dv+NsnrbKiwPPTL+xmF57J+flCnA9nAojkUuqhEN/vpvv/4IcA3BzGXRrY4XBV3NtdVsWSPn1tDuYs2IZR6lYjIeVXkFMMTm0AXIqcSmtcS9jBIyIEsUYVMBtqrMTVCkXabwG+IeRSh0XYa5amNoQ7UCQAXiaQag2lnrl1p46sdYVutktTjmhhlqRsZZ7YQ1v87K51rhQ2mRXqGtFu3V+lWzYZdRtS6S75jpTiMfMgvlFTmtKMlsFK6tqAs1JzeqdsQUm1WiqvaRsShFX8CqvrHCTC38B4FgakmqRWsFulp0V8tOP8q1RaxIl/jcNvJF01BxaNSai+uBTACO1KKPeYgFojWVvEpgdw1WoRp+qBDYYUM5CuxAMs1VmoGeZN/yGfyA6kmsP83kr0ZQUvnICFxhgLVAryBSvyeNYnycMVS7WM3T9KDI1fHQwnIGNpqav5uqcJ2f96DKq8US0IJaVi0nzaiFowmUssE5ycoALACwVAmlOcyB4AJjtIR1IhmxZCbm5aA4UpUt4Co7O09KKGT7GFMz6tvc3DwD3vpmQzKtKhSK8kusw4st3YayxQEQXcYaXDOGs4FJNhQ7CjKXw/NSxJrTnDu1ssxwM/8dWYCZJen3TkgMtZUuzhWdI1TvTUDo9CwXMFh/uYEwESM/00oOrN43VZ4FAqi9FoBbgBRVTi+hvikozGWsrMC+Gf4dFS5Ffyewdl09KlqyZF0U2iuLUQJrZZz9QSGZ2p+mcoPi2CwusWZm5kMUmFVNbzfyQjNRCjts7DX8G37XKHMH5NgZMi8BUiYAMbfHmNu6F6h1t17v6NiskdtbQdOGFo8t3K9cFNIB1rEXmG7CHjoABFD7a82gzM3NlYH+/j80NrBvAVFUIZ0O5J9DdRhYQs3PyssEdFrJRfTRABBnbobJjc7Iygb6YE/K9aSyLvKxAK8syUcpytoCpGtBfAVgmqDpYhJAnMr1VgKMBwYt8tLrh1FPY2nKden6NjGOqlqKAnB0rRr508x9VdBr3vLi/CKKT4sUoArMznQYFpqutBTAVjEQwwEoijJng4DNIT5vQhrr6rHxLpA3gHWdAyOMeTprkH/h+zQb9dpd9bJxHZbzs2Psb+zFw3OoY7tlBulqgoYJbeSoxv1AGzc6Omgo4PPcsH+XtFzokrYL2PRir5vmiMh1N2yROmzwZ7G4jtKck8amoY07Vt7PhMPCM292MNe00YRGCZpL1pLN6QGGj5HLqPB6MhABWHrIUcyTHNR73vkVLEE7Wd/p5EdiQQu4cFpXpBboq9el61ObeEaHhoxriSwDMDkr1pAvOTrmlTMorBfYL6pphNAmCLczXTagXFZAeg5baAv2sybOjUzs19M5G+IhIDv3bp7P3A88mkbFnQ4I+2NGbX1VNWcHKnMT92olIHfffZNcuXU1kPYUqjB1JxDppREkuMw+OJdKvi45yczbbGCzqqId2CSXlaJqG+xmHXVLfX0F+3aaYXUej5ikGNvuCFA1tEy+M6Aynes+faqDjNRe6Zq1kD29ZGQwqz1tiDVVQQxAmDkZJv/VQn67jTUdZU1q3rHu7RuxUb7hBoDQWLeRW44rOwrjGZllrjXjprFCjmRlSbnkFZeIB1jV3NclI33TsmktIAm79BVgUSUZsx7WbATQFo9gMY2SWrPKJ6aAcDNxudA+IgP82QlQUuW7nvV6Ruh8NQCL0WTEeU+jTj65wpp920kcApsL95WmLdwhlrguXb953PtCcsOv2l0rZaxZbT6IcT+8Ez5559gF8ndLpIR9KABYTUOBp000WTSbLLCHTi/42KtoWKDhY5D5oFB8dR1jiELPq+Ortq6sLoXMToDjCvvcJGvyIpb5M4t2ogYyWMd+nA1QjuJqwA4OsKX7it81c3aOnF6FlrQUSRGqcg/NHyexxHWjtjWzr4yMeiUTe/DGNRWon4ux8CfzmTzveSz9+3qmUBDihjExhQPApDg97P2M4RL7aZSel6DeVxohcnI4o3g20nzseTJhHezb5aUV0ttLswh7kWbVWoFfaTR+xHiG8fuJiGDv0jFPxa1B9+dU1LR6TulZetmGnTmh2a88D7h4JoqwHvTMU6WwrmN1t1Crb3Uv0ddUe/1UnuvUASS4yN6Igt+A3exjuvdYeM2cHBqImKMRGrRUba0qXVUIL+N2smxk9NJ8hcPJMpCOb6cRocxQY0/Mm6WHnGs7+0iKXZ8J5sS0nJAq1sgjX3hIiqvsUtCYidOJU9reOSojF9tk7OwQ8yRT9tx8Mxa5NvJgyZm3B2igwT3BnifLRBAUYWGuYzA+yxi5auUZ3E8CqHof/uKD3JcWqdncgKI1jSafSTKTcbSwZIs5q8RourKkcn2JTPn9z56Q9MSguOMBmRwLyzUPfkzSKgppEOqQtfVrJMF5Eg2kiTO/Rg4/9+9yAch8/dadcvzYAdn9ruvJ8uV+uQpl793v5xmyl88RkvDkgCTYa9zlV8h3P/81aTs3It9/+kfiLs7lrDRLeAYb87aTXG+ueNZcJaGpi3KprVs27r9DxltOkvvaL7l1jVgurzb2nDmaZ1xqrc7+dPCFl6SmuEbau1vktg8+yNlhkZNP/1Z8NIvU79gi1ppKqVh1C3bMb4uV2AyzvUACNB0l4jSk+HDLQa1fummr+Pt7JBNwHCOLXp/nFpdWyfc+/CBzMCyPPPOkODxF8oPPfUD2XLVW1t1ys/zsS4/IVTfcLkXrN0vPhSOyevce+cZXfyiPf/dVHDKqmEvYHFvGeV5mH0JBrVn22hCoanK1VjZzDuhaFB79FrDj//iHmuRj33qfTB1/WZwlWKuf75eHPnJE/uaLu+Tez98kC+39KK3Z71PZd508S7BPqrI8wX+L0DpqxF4EcGWI2XAsKG+QU88elJ888aysWrPmxc8+fuu7TKav8GbJr+QIJEcgOQLJEUiOQHIEkiPwpx+BJLz9049x8h2SI5AcgeQIJEcgOQLJEfjDCBx79XPvs6XGfrHQ2S2jp7tlaCwi7RNktK0vwkZuo5TmAp28KNbSMim6AvoozFAXpvij9r2X81P1d1VqqM2oHTtGLYAHUM2FgQM2CoSLKNVSUb7lZWSj0MSOGeDY3DIl+cXl0rCBzC8s0waasdhr98k8xZ+mzTVyyw0bsab0k9PXhbIkKnV1dRSSye6kEKwmwtOAlhUKhxkU8EuwM0wj08+L5ekyiixDPcv/5WTnGEBkGkVaKuquDEBTOva5IX/AUD6G5vyG8jYXQLCACsuD5WRVZQUWkljNZZbKEgX9g2+9RY5ZBZmjU/L8y0fkuz98XAobtogsXpLX/+2X8sLPD5D1WiDDqMkGAa+L0EozWW3/pWuyMeZ/hLf6u9pNYhVMMc6G5bQqFcJcq9pSJlCZGD5xaBlMKFts2FHa+aWKOzsFc1XEZtqAJhT4FygA68+prSbvjtIHCKnqPf7vsiqSYi9FXQVeKwpUeWst0mqBVsdHi6Fhipuam6d5k1bNjzV+BpBpWDlrwRe1NVV3A+gqfKPAqxnAgSUKs7Ne4CDQB1VbKcXKxQWy8fxY7VK8cwChQry25oNqZqNheU0eYAjgpPNGbZlVQRkBBviYM8uqCEVVtgjgjABnc7EO9QP32nsngQrk8wE63QA+F+AsgUrYjMy5pdsrKVhnFuS7pYAifx2FWKHgb17Bfpv5F8XGeAXLwQCFc0OJC1wIY0MMpwXYhQx7V09uJtdvBfaEDFtgVRfHAJo2oJpes1lJO/MqTqFaFbd52ZotSaGb8c3NzgZUJwCHWShH7NKNsiyBVWMEeBuKzBg23TofVO2kkFotK6MUdGfnKa6rSp3P7DQK8zEDKhYBdNU61r84ZxTSy0trUOX5pXewX144Wr8AACAASURBVGIAMIYTwBAwIGgmwCk7B8UjcEIBuSrG9uzbgX0xSiky5IJA4FQAd3Z2Ps0QK3LibIv0o/xzk+ka5mes3JN0CuyLQJEK1H2nzzRLJhD3yk3rACXY4CqM5PNOkfW6jEIuEASqU8jXuasQvaoaxTpTtW+gl+8HsgCnS4D4mU5S+cLYHLvVgjgVkFMrEdZuEODrcWdD9Jl3i0AW8msV3p5u7gIKebDQrDCKzi6aGbIpJoeAisdPtckiij+uSHrIf43ysy6aBRSoq0pHYenGTU2Ahiw5f+qkAVjMjJta2NrYj5YADQ7gekNDnYwPkpXLmitH/ZvF3FyYx1YdqKKwbRZ78JPnerFmZI0Bb4JAx/WrK7m/pQDATknhNWcAO8UAnc2AhxzguHd0WPy+Sdm1FRUe4xhA/af3eZa9I4F6cQVANMc+swh8HB/F1nkSa0nAYpT1HaERQ1Xt2pURA5yqCv6PSkYDovC/43yfQn+IAtfL/CAX3M2YNpDJWOBkDfB9E14sOyn2pwJnG1c1iCsrXw4fb5bW7lHcEDyMKzCPtewno3THtmopz08XM7ab69eslV7Uly8cOCupmQUArgVpb5uUzVtyZcuWrex9x41GgYc+fgXZolfIW6++zboOydgw1tLcn7XcUyt5hKm6jlFeaceEA1XkARpaXj4/ZViqxqCIFcBCVSU7WLMrrJ9sMoMPnmoGvrrlXfs3ywC5tefIIR0bT0ge1rDFNNKopXoKzRdDPV3GHM0ryTSg1TQWuOvXNhqwKRAMSJ4rx1h/49j/TqBs8wHsErznls2bpSzbJSex5Deb3NyPJcDmKArhCtm8eZPMojbu7O2V4fExSSPneZnzzMf6iQJDtcHExBzXhoj8bIvs3b1Btm1tBPSRQckZNIzt6vjYDBAlG5BfLr/86WusuW2yfkO19PWTI6v7dgLFMY0nrb2nec8Sue66PcY66e8ZkAniAAZxm9i8ZT1Amn2Edar7k2+WZqHj58SXkosFLuufvai6ZhXKfLJgW9vkUmcfqmQ7ezR7vAJz5rkFJW2A5pYEDSp2h4V9xCprG9cwloBSnAymZ8kvZ+xd7DEKjjPyXHLj7deTq9sj3pFp3CPKJZ/c+DTTkqG+dHvIs87QDFJs42nyCAHZpznbJlBfT5NL3TG4QAb0amPt9aFeNxpjOCP0fFqkGcPBuaSW6vPYEitcTAPep6GgK8RKXc+Lvn7srHFoyPCQsYo1saahZ6anSI4HK2KUxLoYu4dnpJSs3AzuQ/PFC+xzACHOqCz2uo0bN3KPNON9mgaZdPacgKapYyOdYTQ1LSwvGvmjk9jqKpjUuIVs5scYcPbI8R7yjjVqIF98WOBftqona5iwcv1ebUrSNafXpOchfTnM8bUyQJaqqm03bd0hHZ0dBlB3aKsT+9RVu9eiIs42sr2naAjr6RrGOaDUcCfo5ucWUc9fwr0gI8sudevXG1npmqm7gJV6dlaO4QJh2KBbaAahSW0atbwHuJxgPugeEMW9QbN2tWlKf5+fZ1y5nzpH41jzamNcaVkh50amsVePsR+FgdqqtA0B7N1AXH0PPYDCNBClEOmgXwpgda9JA9iqy8Usc8PBn9VeWZsBAoyrZj9nkoWrDTgKnPXvlozmpssAV4GwSTMDuN/LmpHMgaB7rc1K5vv4guzDav1nP/+ppKOA//Zjj0rL4WNSl1MkDTl26Wl9W7LLTPLRf/mimNPLZBbr6qFD7XLuKBbnZKuWludI9eYi2XPXDslgn5HlNJk+f1FcnNljuLbkrd0tnk3Xy1Rnlzz8V5+WjQ3lcvWeTYzbtLizrUbzR2GtRdLLdrK5A/qxBdcmLbdnFWvTLUdeeEJ2VmdKC800F9qn5L1f+aqkohZf8Z1jL6ym2YEGNSvNP5wB33r4b+Qj775POk+9SQxDt3Aqy4e+8k3GDreVi29I9fYbZW6olyYWMoBxbLhjwyfl8cc+ImvvuYfZDcgkf/3U734pa2k29JB966N5ZaT5JVm3l3V48py8fuBV+dAnPixOILPw3EBXGJ+Rp2ya8fo6Lsmvf/RjWSDf+eZbrpMr3/t+aX3leelr7kARHZKanRtl00238L3EQoyfNZT2buzn+4+9IQW1qyXIPpRTCIT+1+9JJtbY66/ZaYDQsfOn5fZ7npBNNEl8/3c/kdSiPDlAJvArv3tW/vnfviWTqJbHBrpl610PSBtOABWrG7F4t+Ga0yp33vw16R3GCr8aJX+8X7JMNCJFHay9y88kujeoEtxo7AASZ9l5hsOyO7o4K49/827Zdm+jtL7xc6nBcvpfHh2W3/6+U948/DAW2MzD5mHmLOuQ/T9CBAlO3cw95jMuD2ZtWmD/jWPVHCFHO7N2pzz55Z+iFO6Qx3/0+YcKtv7tk8n/sEuOQHIEkiOQHIHkCCRHIDkCf44RSMLbP8coJ98jOQLJEUiOQHIEkiOQHAE5/tpXspzO5RZy1YoDIyPye0BkV9+CzKFkue7u7bJncyXBa6OyAvCyaG4YxSRVeawAsrS4eFmJqYVFVY2iiATualbeFIWmmcnL+Z25KGQCwIxUFE8Ovic7AxtZioSnTo+gjs2RHXvIirQBxeaXsTj1yklyF8sqsuVdt2wnk3NRutsHUSEEAUrZ2PgBAgFCqghR9W0AILlAMRRSgzKpmmJ3UErIXhzG5lgzIouLUe+iCjZRWLZhm5jAijYF5YgWGTPyi2Wup1+OvHWYYnQjqkWAYcQn+UAdZ265DJ5skbMnKOShKtTi95HTZ+XOu+6UHbfcIdOt7YDfSfnNv/9W+tvmZPXajXKmY1CGKLaHKGRaEpctcv/z12WprTGGajCHDa/mXKpCOBc7aZtNod08RVbF4wpzKSCivoR58D1pRmalQpgYBWGMKiXXleDvM1DlqFJjAdiHGgcAjGgKNoba5g+KqBT+rJbJS2TZaXaaFmj13v1RMaVF2CWsW9Mo/KdpAZtCNEa7AEmNhOXeoPJSiGgoAwGMcc2hU8tl3mthkaxjwGUx1q2ZqozlXpq4Ljxmgad8T5rVgIoR1IUpquDVIaAgHeF1FNiqIjZdM2b5zAtaNOf6crDoDWABvESxOQsQteAjK7MLaEcpNCsnG0CEcom8zQKK/SZsoE9cRGWC6rK0OEtyqbir1eoy4NYEHNOcTjPKwxjvr80FqqyeB3bPkn+o2YMB1J2qHnZi+WrCclhVm6p4igOAQihpYgBup8tBARvFJ/NI3ZMXUIO5geiqPg0DpV0oUZ2oi4oAI7lZbvIU5wFFs1yam/cOGu+ZgTJLIbUW0Zd433nuxxzrwo+aVYchYKgxU4AchVKMteoICsUF1FYKRbIAa1FUKFGA0tQCtppYLFpRbir4tlLQDy36ZIU/j45NAgmyZB/ZrnVkQHrSsKHGSnqJDEYHWYKjo7Py1tHTMgAIdjLPU3k9hdERCqwJCsZqxzlAjl9hfq7cAoyyoqDtHehhrLCY9WsmsMlQ7vqBuWpjaGcMFDyr/adaWSf0erG6bcAOtzjXJXNTo4wTc4p1nwO8KF9VzHuhsuU+lxdWyjwZ2ovz00b+6RCKOxsquXTAaUkpFqtpgNLJRZShk4Aa1EPOPGM8u3qGDPC5BLzS8VRAOIN1emPjaiyoK+XN114z1GppwFe1mTZTQFYr0PpV9dx/k1xqb5ENDdWSTd7xotrR1lQxt+Oy84or2SPc8ptnnpVBlJzbd1+J/XaOtJ4/L0ODM+QLB7AMBn4x53JRDSJWJM+3BnA6Sg7soOzauQnIXoQCTXMmlw21pOYfWrHMnmFtTmLJ298bQBmItTX2sXFVyTP2IG5DETtLo4sWvXUv1S9VLmnDhN0B6Oa7oqhAE2SoqpWtE1VaVma6FLriAFHso5nXTgDMOJbGek9q6xsABEtyoaNPRqZRlKPaVzV5IUrkQlwNbNgIW1DTrcH5QBVkrx88Q5HfLgFtcEAp3ti4CiU11roo0yex2PXTJFFHvmthvguYNIvF5lpsMx3YsnpR2sb4s5M9Covo6UW50NaPjXOxnOqZwza7FFtccq5RwdVUV0kPsC8fi+IVwFgnNrUK63Iozi8A+mKpHhTSrAsaa1a4T07uq6FIBlBY+Fw2Nyrcmmrm4WU4u2v7Ft5vWvpQr6nKNswe5eT1snOzaPhplXyaetZxn89i3TxPDmaCZgkzgE6BqGZq55E3q+ApCIhTJwm1t1arbTN7rNqeZ/GaucDCUlTANDexj6yQbVoslaW5zKGLMjI0gfpslfQNzctbb3fINmxzS8nt7O5pN/aP3ksjnFHkeeIgUUbGcAZ53EH2EwVoERSImklrB2pW1+Yx7zXfdJHz0omNuF/m2I8Uemawt6dzRqr97luHT8jF1m7dVg37cidnqJ0fDJHfvaTnhaolARtW3AKK2UPGmMN6lqgNaRljPjMNiMXO2YyaedOWJrE6UuXgwZPYcZvkpj0bJYvf7XbyvskttXLTbOyjAdZlnIYNn39ZWrpQRaJKb+vD6pmzV5t3VCV6uaFHITLzGdISRZlu0TkM3LMyL3XfVLeIMEppzcP0AwDTUctrtoA6MizO0OCFLXVZEWMPxNZ57+eeFJeiHgTQKMBSV4gSLORHBgbYXz3sTVvYX8exTdYGCfZrgKsFVWk29u7ZJRlGfrGed6pUjfB5tPHLgmLzmeeOkK3NfSZ6Ib6CCwK57NVlNTQbzdCcMnU5I5f1pPuTNoSoi8W6pkZAK+sW+OTkNeZogGhq2iQjly7gLlAoV26rl55LF5k7WZxPwE+FuFNe1PARycorlHGsrsM0D2kzUDc2tLqHX86b5wRnzeiZNMt5kkX2cTGqaL1vamus+c5B7JB5aEE97OC+pGNZP2bYMZeWFNKolA+Mn+P1cOJgL6tG2b9Ms1HXpQ72Kp6RmOsZKIUX5oHbgF99nxWuN04TiJ7/ureo5b0RjcCZ7/Wq0tPNnkqGKef8HE4KOnYaU5FJHEYqYHmBZyp9Pb0nhqOHNnhplACwWDsTrMxHfaYZ7h/HzvcO+fqj3zDsiVfMAe4rZ188Q1pffkF++u1viGtxhr03T5y1WbL3gQ9JTu12GW09KSeAqedeeYf5SJNCborYyixy2wN3SE7lWklg9Tt0uoXmH+ylaVio3rJRnBlNNHlZZKj7ogy1tcloz0VJhICxD9wtqc4O1mHAeM4sXlVFwxTr2F1MY1ephP0TYl7oFwtRAQd+/rp0eoPyiW98mXnTImmeKs4b5ihGyisp+dJ++G05e/KQXFlbJa+/9KJk07B099+THztKY8hcn+Suu5smHLdcOn1RHn3kEanLsMjnn/geHJbniBSXLHafxKr5kOx74C+M+z7d3SZZNJGMMW9az5yRa9//EZr3eL4G2CZ4GIizX1txddH2vij7Rc+5i3Lw+Rex5t4iuewxv//9M9wfvzz4qb9CqVuINfeSeFK5bzxXCLnZv3/yMfalFvnopx+hSatehtvPyP13fFIe+tjN8q4H7pMZAPQn7nqYddEgf/fYY5LFOXDu8G/klw//k3ztJz8RJ/nxTz/+SbnuvmvFTkTD8lIOjY8NsshzdUfPj7GHN8sPfnye5pcJ9iGajIJmLNwLxJ6tTSU0ktBEoC4x6lISJS4hsYybh82Dxf6gFNK8+dSzf0dz2ZD0trzDOimRf/kmufO4S/zs8FfFGpmVwCD/zcHzpZVGEG049NAop24GKzxHKQxOoXGrp7NVqpu2i3/GIf/4uW8SS+Ce+tgHb1udvu2fZ5P/aZccgeQIJEcgOQLJEUiOQHIE/tQjkIS3f+oRTr5+cgSSI5AcgeQIJEcgOQLGCPQc+OzbEIS9xUVlYq8plhd/+oJ89R9+KXfevZvcMBRngNAAYETVfEEKzqqasmmRVu1WjV+XAa7m3boBcCsUeoeHhlEQATrGpoB35DGi+FNQZwN4mLA/s1qmUSLVypnTXop6Lrn5risk3Upeqw/gi/1kywBFU2zjrtq7DsDklMELPXLuDKo3CoblWEOaU5cNhVEOeY2q8Aii9llB9ZWRW4SSaBwYtUBB2iUzFEG1wIkQQVIAGqpaUUVD0LBbBYjlk4mLpe7BX/5acjMKpZQ8Mx9FvyhZpxlkAx47eEHxqTjznJJJob+6aY14AF4Jvw+r3pCMnuiVZ55+AztJLCEzyNAcnZFB1Ct8KN7m/w2t/V9m2v8P3gIXzeTZZWAN6aEwm4MVqqp/pmfIAFSQSuFKC6l2QICb4qwqGFOwy5xHrbSIWjQVsJuPda8ZpYOPIrsWiWf4XS1Ldby1qH1ZGX0Z1C7zmUNAtxUyMFNR0WhhUCG42kRetkFEuYVVnRbCUyigZ1JMVGWiwso5CpxWrku/VK2rv7TIrurfGK9dwL1QeBskK5DqvZo9Y3UJiOL75yn4LlFg1qxAnUdqvxsHuBpFPj6EXofxebCkNSyrATNOAJ5aBs9TKE/o96p9slokK/CimL2AQlA/W0NNCXA1IZ2Dk7IEYClH+VsPvHFjabkQ8osDoKNqZc1kVkDtRoWl0NEP2OofWJTxCS+FQSx93RkouABuKKfnUWglgOua/1cE9EgDii0BXXyMuwkFUwbzfI414aa4nIfSU8dQVUvITGXD2mrJwrpzeha7704yOYHUHoqSahuqSkIdax2DKOskpHnE/BOMAUi7fFklSrG3CJWin0aGCcCn2kerKioIDAz4o+QvVko0JUyW5QTwh0I0cCiLLOAo9qvTwCAz2YIlBSWsPVRAKG53bcwGojr5eVVk22QSkNc/PicjPkAKVqCZFNs1LzaAGtZCk4IC6SLgeH1lleQBy0Lk0Kn6+hJ5szFy8yrJjQ4BUkYmFHZMA2DUTpu8SsZOQWoCcJSILkhDfalsxZo3yGunMD+4m4zZpDTtqKOYvQhs9UptRR3KX+ANit5RLxCCealW58xEFNwo2fi9tfmSAdfdGcXShoq0p38GqFOJhSb2u2Nj3KeYkYGagXKynazDIKrgrPTL6rlclMWatTw0grJSvUJZDzoXZrwj5HHmytq6cuD8rLiwYkxnbdUABtWqWJVsI3yPB5hfjJ1rG8BsYiLIPQ4bwKgWK14HTQpLqD5VSWmjw8GCmq28rABgmM1nAHDMBA3QbaJ5ZYR9YXR82gAo0+SIjwGAI6pSZR9laRoNEg722XkgnCrg9Ut/VzCvGdhxxledJyPsvaruU3tUncMqBK8utnB/88kyTTdgaigSksHxYe41lsR5+WTLhmRgbAFFoDYhMDYo2mvryFKtLhEbSsso63rdmnUA0bAcOHRe+sZ9AMhCI4/TSwNOkHnpdHpoanHLxeazsm1Lnrz77r3M/YRMkT+q2bCq8IsAGOaBOj3YbJ9tnZaSmlIslddI8/mzgOUUIEEl0C6MPXMbLgllkofAMgU4q+oyu1ru04gSxZo6EFiR8XGvxNVCGtg0DTAroPlnBQvZEDbgO3ZuFx9rr68Py3AgayEuCpkoixdRMS4CMILMB1WJax6oE/ip1upLNDpMTc1zz2xA9wLsyHUvoEEkB0AJkAphMas29Qpal7AkDrKWbHaytfk8CrxLAKFe7yD3JCS7NpfJtVdvB0yQaQtUbu8Yk/ZOrwxyBsyzpxSwl8yimFUx4o6t67mvqlAMooqkmWRJm3KC4gDcqx2821kEuEApnxaVyqpcAJqVfVWBnpPGDuAx6lQ7TSdTMws0tQg2+CnSMzInszR7BMjr7uunMYGVpfa1dlW3Aoc181wz3nU/t9G0oOpMwyyeCyxA0awNIQoRnfy9qrzzCu2stSLWOta7oVkaoBTuZ/I64cs5zDSMaN54gBz3rsFxKWRfOHpujCardsPiXwHepk2bjCagEydOAltcBrjVuRunYUKjE0Jcc4y158pIY17R7MO9SWVv1wzyCS9Zodx9hZPaWOFDwb5981oamVDWcR4tkDlcUlEtg2QdO7hXDlT6mqtagvq8dlUd6vITgMoZnklsNGMAutmD8nhm8OPgoDbIFeyXqqDVsZhhjr5y4AJ7zQrK2zz2wjFgkEned9+9NFQM4QTSghV56WWL5clJQ+2uAsg8zvwwMFlVwgn2O81z9bMfF6MW3r9zteRiHesdH5INW68Uf4T34SxYpjlgiOxaM7b2VvJB7ayhzq5OI1M+j/dW6G1njmmkhGbWKyz3ZKUxnwtRdg7rHeM+EQcAnNZ9K5P9LRMwrdcUB4ypwn716tVsFAlUvV3Ms8vW0Kqy1WufYG/WLNzy8koydnFEYALpnpjGe0aBtnpm6TmbwgUqvNWIBB9Q2IhqMBrxUDrrMwHnsUJ5M9BX4ZnCXLahy1nduvnRgBbnrEww/no2a+PXpc5huXVvk3z/Vz8Sf8dbsjzXKQXbG8SWUyk//85v5affekFWczZUYwMfVCthzWgmy/7uT35Itl+HknZ4RB757D+If2RW6pmPYZ7Jtu5qko03b5JiXBCWuN/BkJUsb+ZWdIrojU18IBxWBNhKrvw8DSXn3n4Nh4UO2dlUJiX1q+WF36BU7R2X993/AeYgbgacw5n1m5ifUzLcclze/OUpaT3VJ5u318m9f38X9y1LTNg1R8I891jI3zXlyKu//ZE4AMaB6aBhnZy+pgD4elLi5NqW7b4LUFsrh154Ux751MPyqU9dL037dkrJ2rWywJkxNdgrFU3rhQGiqXCGZwIUrCPzvH5EyuobuXfzNIZ5GKsRCaIod1c24DqDkpp7T0gFz2BpcvQXT7L3jWEvP8peGZXb3/dBKSytxQlhTl59+impKy+WxuveJ8doPhplDt30oY+LGzeaWHBFPnLvvbJr/1Xy/o9+RsY6TsmH7/m0fOTB3XL3p/4R1TPNAzwv/OvXvyZ3v/teqdy+T373g0dxsiiWqq3bDLcNWxqw2zclL/3ySalpzJCmve/HeSBFXnj+KM8qYZkamJTnnntFIjRf5Gj0Anb+0TCQX5v8tEkQ9a82W5pxodCM9L1NefKlz98rs8NnOJtx9fBXyKf+/lm56/4d8vlvP0TGer8sTkwYubeRyArNCRk0uGD/TzNUgoaemPg44Zh37D/pZWvl/GsX5Nv/9BMs+OtPly417Lznt7+9LC9PfiVHIDkCyRFIjkByBJIjkByBP9EIJOHtn2hgky+bHIHkCCRHIDkCyRFIjsD/NwLtL3zptuzU4DNtpy5avMMTYityS+tEmEJkQN5z21WSWTYvMSwyHalOrNgwWqPAl0KRNlWLdYBHw/yXQqYmsyqUMvHvQR/5fBTp0ylWerGVnJ1eAOIhK6Lw58JONxrkNSPDsnnrVnn5pYsyMOyXh/7yThRuCZkd6SbTdkUmQg4DyjSgysjG3nOkf1qOH7mAeiduWKqWVuSIy2MBAgIqASQKkAYHxyhC5lGgG5SS1YVYZm6XV37zHwbU2UrBf1KBK8VKG58xBgDRTFo3Rf/0vGK58NoBCWILmUcuZ4oTdShFzkTMKqN9ZGhi7Vi1pZbiK2pWQM8U2YFCUVnB4unnsfq8MCApriIZo8Y66Y8BOcnzQz0H1v5vp5o+6CkcpPIKLCLXrQCIBrz1ABSiFGY1vzMOQHZhHefAxjgBfY5RNNWIVweAV60e+WcjX8yjNssUf0dQ2oxO+2Qa9WYMS0O1p4RbGgoahT1aeFUgZKhtDNUU9tcoGxQAqQWyFn713zyZqJL5S5Pm4fEZHQBYsxbfsK2k8mYU6/XS4hTQjD/wP53YbOZiFZgGbAlSmFeL0xXN3aVor/BWrU0tAEgbhV3NNNSCcBqFuADW2SkotRIUhhVm6K8V5plmsaVaEyiRIDx8LWFFuMg8DDE2QhHT4czkNSOAv3nAjocsvXmZ4rrDqQmAq1MaClFoYt9npiCeB0jV4rPm0hoFaa5TobNaUnd18XO+CeBAuQE9FSD6sTMMRQKGgjsLpXM1sEKtkedmZwGUAcbWbAAwk4JrXjOPbEkF7YN9g9hZm+W6a3YBXcjbm56VAZR5U+TUulDzVmCbuoydp94HLcfGovzOa6QDyFOxAPTTgKBA2mRJUMR3SgfqcxvZwfWrKBzzpQrIixc6gRkRya8t52fJXUSdQiUeRa0ZOOTCFhRlLmOZSaFzcc4rOzdUyOoyoAwAdmIS21Psehcp5IZQWE4A66I0Pngo+k8DKph5Ugx8DGOT7OGeF5NXaQeyRmIBlIzZ0t3lRUm6gkqwShYBvbPYHE9hvayNE2maqQp457ZKigeVXBCr5HSTbGyswdaThgAK/XmeXIrwZJSWAySx+l4xLUsufxcBtobmyAhmrMJxmgaYiyUlKLgzyZI1RQFt81hua8a2TXoGp6UFFb7DlSVB1DxFqIQ16FrzKYtRoqnN9NDgFPBno5F1OQxc1Bxb3Zs2bNrM+LUAk/2yHai2lqzK8SHs2BengZzkfDKGYT5rfV0V0NbJ/PKzj82zHrIAriHj+h0O7NZxILDayfJjfiZoTGGiMycVpEZQ/bn4TOQysgdMjWH/Ts52Xm6pAebPnm8zxmh+CYCOZWocxV1C1YnQLXOKKtdNzHFUbm6nYfEa4GfVhtSwN+c9FN7q3FVb4hQaT/TPMQV0KXOSrXOI78tFzZjg9cJ8nkJUztnsKV5seMWKYo/5EwIuxpkvJcWocLFoTQEqXnXlNvEODRqwMzMHu+pU7IeBpwP9g6xN8pqx5q4Enm2/dot0dp4Fds2yLxejmJ6SGGrPrIxM7MOL+YwJMsxHpQPFXWglTSIopGtQvoYDPvHPzciWrZukFcvfd85cktrVq8hvxKGB61Lr4yz2oyzuaT+wWBXoSwANGw0tqnBUsJXCEMdQMbpZ64VYis9jjxwwVJF8M0Oy54or+Gy9ZGzO46aQzTqeUGYgHlXj0iCicFAVnrEE+w171BzzrRxgmZOvma5hGePs2LRug6Ecbj57Ad24KjWxVuXnWtq6DAVnBmp6BYp1ZS7ZvLFSiguxGXbS2BRCyc3cGOD8SEEJ39naL8Oo0bZva5RbbrlKyJ7JlQAAIABJREFUOtrPyiTNAw6ajbRBIAtQ5rCzVgE+g/04U7CHWKxhKSnLlqIi5hc2xw6Ffa5FcoBZV+z78yjdU1V9Ddx581izXOyeNGIEZmd5T8ZOowQ0V9JOA0Em81WhsjpkhLAt3b5jmwHomlsvGmdhAEVpuiubBgsU/MQAXH39etmBCnfBC/BH2Y33smzbvp7rwi4dFecSDQULXFuM/aYPNfIS73P8/CQq8jkD8OtXDjm02syjylUTTThGlipnizZtePgePbvm2DttLrtcf/0elJsTcubkGZw8OA/Y0u2caW5PFtbBU5w9K8zJjUB3GlVQ2i5i2TyBUv1CSxv3xyw37t8tbvbTeb9XNjKnRrFGHmG+ejgT8lAIhlEvh8LjrKEcA1aGuF6FkdpcxvKSt9/pQDm4AFDFSp19MYU1mYoThZ39xkfDTQl54nHOLi9NPXl5GgFQgvJ/UHxzC5LKAax2yfo9DuZWeVaqZGMzHZrpQ11MY0BhtZy/NMoziFdWN6wx5twkr6n5s4vMXwvzK6uQZiwagDo7LxmuFfoconM8A5vqfKD5BGtgwsuepJbu3Mv+/iEAH84PKNtzsEWOcE/MgNuxsWlAe4FxNvcPjNHAUiiT3hlDHWvnVxj4nsF6iUZpgMJlQp+RtPFDXS7UhcJGswhHGZCZJh5+VxW1Nlct8V5qjaznuiq/9ZlB4xZScBLRBjB9Hb0OfXa47NyBqwlKbiSuhmPFEvuuWgcfePlXzM8zMnbiNVlV45Da26+WuL1QLh7slbNvdMr7/uabhhPHL374TVmdC4DLiMqRC6fl7o89JOXVW2UUGPgvX3xUplo7ZQvNOR6asTyNbrn+PTeLraKMawHWAuSXfZ08A6JYJwNVXDRymTKYe4Sr06Aw2tUsl944K+v3bZUoe/Bff/xRzjubbKehKYoS+P6vfk2sNCpNTvbJr775gjS/QbMe+9vDP/qkVO6+guvr5ZpwAvHhqpG7ntcYlbefeo69Nl2ufNd+wHEvMHVEuo9dlLI1uD7suUd+99SbUkpDRUldhgyhLN66ZYc8/Z1/kL33fVyK16xnHY1LcJpzm3md5ikVS2Yhz2OpxIxMylj7ae41zUhVq8SVX8YZybMfSu6FqVn5FbbJPWdwfrnvRqlG6e3JzxQL+4SZnw3y7P7Cjx6XvTddLZ5V6+Sp7zwu77r3L8gTvopmlGF57HOf5X5nyae+8aTMjAzK1/7y07J33ya597MP4s5CkwVZ108+/NeybsMG2fXuj8oz//qoFPKAueN9N0pqehV7i9OYZ2deeYrmshlZveUOVMmZfL5sfhUyhzNp8oizpo/It7/7PXnt1aOcRTSBFWazv3JvmHdm9sYIr8FUZ4yJWEGBfueeSrl6azVnX5cUrq2Rg6dX5LF/OynfeuzdctU9G8SPsl2bLDWnWRtarDwniZ65AOBYYlJSaaKb55k8lfPd7qiRZx57XV579vXEffde894b/v6F3yT/Wy85AskRSI5AcgSSI5AcgeQI/ClHIAlv/5Sjm3zt5AgkRyA5AskRSI5AcgTk0oFPFqWnpvaPneywHXmtWQ50LUo/1mc1a8vkrtvrZU0NBU8FgAqbAHYK9zTLSot7au2p2ZyqtlGApzDMQXFxCbvQaVQJCnsVennHJqSbfLu0LLWnNMva8jqZ9A3J1Ny4rF+/AUWcT1547rA0rVslt925h2LqtBx++zgFazvQqtawd7RVodJCvXbu1YPiHRiXAjLJcoFtOQC0ESzYhke7KTqtRhUzLw1rmlAWTZEnOCz79u+Tg4cOGrae115zDcVBFzAMEEnP/iyqFAXOmbyGFppbVLHnA16oNW3cRmE2g6KWql68YgfEbQBwhP09Epzwy8piDkWqVlQq4xKbRbnpRaVpzaWwvSS901gDW4BlVEPRy/3nWaY810yxk+JplMxXVYIWoyAqyjZhBYktIaqCqGbIGeNN9iAWhlYtGGNJOzcP8DKUNR7DolJ/VlVhZgquGj86RH6iF0CTALjAfIwsTStQSBVZqvjTn1F7S1VpqXJZs8i0QqvqnhXDxxjIS8Hfiaoprll7XL/m1IZQEKlNZ0FuOkV/irnQFSvAwU6xNwY0SFU7XIpoalOrkEOtidV6Ua/DB1SNUtTTcTbUPgAqhdKqGrQyXzRjVUGyqhMXUJKpnWYI8Q84g++NSmGBB9CBmgxlXhB4O6CZnnx/UUE5RWqscAF4KcDOfnJgU1DvulFXqiLJAqSNoxZNR7lWzL10A8gtwGcrkMBsXF/CUANPcf8GUH4FAPVaQPXw82Hy7YJq/0vB0Yayz8a4RQ3VLupy/sxFG/NfoYubsVV1bgDg6cPq1MpYlNaRv0xzAdoeiQGG/NyTONeidpiLwDO1N9W8QC3Yq37Eih2lKtVw8wbIkzuMZayOcZ8fEMXcqFtTCcRHceWPy6FDrWQvTqF+bKQg6pT21i5DUZyCZXUeeY+pqVmoOr2A2CA5nVa577ZrUdainiI3188c8nqXpbN7FoUiq4DmgwAW4TaKqssASaWEHlTcmqWYovaX/J4AkGWg+K6tKAXMTEpXP1bk3M8QSlA/alj9UttPhQIrELaoKsklnXWs6nqzFGND7kxZksJ0K0ojq6Tn6BxCZQfkjrG3aL5igtzhIfaDefKr+VAAHbNUoPy0pqnldphxc8vYTKq89FYXcE7tbWmyKHCwt2ATDUhQ0DlOtqcCdVX+zgDNLfEcrkGzsTVzj3xLFGtOh4c1qkprrDoriuSm666Q7pZTNABMSS1K0ByshGeBwDkAExtKXG088GBlbgaEqGXthdZmrs8kBZlFMoeKNoOcaRtK5SjXmo2q0jsxLHn5WTQcuIH9JpmZ8gNYJqSsqsawku3pGWR9TsrIGICDMYxoXiSF6CVgewzVaUIbKZYnpGmtR67etV162+fk+PF+CdM4ENWMSnUP+IM1vTZXqN247gGp7CWqslSYq2tac8dzAe8bNxawfuzkjvq4J6qGjnOvucYZH5wFO1V+xZfmJB8gRCsOMAwlP2utrm41+4cFFWW7DIxM8JlngWtpcvu1GyWvCAV8YBILbIDcEsANy/YZVHNFxesMONzZMypp7E/rNq2XZ37/vIRGw3Lbbdex9+IMgAo8SBPHEjawWZm5Mh4mn3aUTGvysqGS/M5aZg4FVhy8Lzm9wPF166sBpGmcCRekkgzcRYClB5vhNdVlNF60G7npVpqEXNz7CT5niEaCOiywXY4M/p2cXJqG7FhvK1Q07P0ZYwdzRG3ONRtZla6a3zky6jX2VW0O0jxsD3uu2nf7AFsz7GEWc0w2rquRauZlxOfls6XIxvX17HkJGg0yeV9dU9lGDvTZM+eBkJOyG/ijAHmYa/GRURqLBqQMFWFehoe9wYZSmPxx/k+zzcf4fge5zLl8pmWAYhlQriCH9YHrwsJCyADo5Vj7piDTPvDGCXn76DgOAOyxNKvs3reB5oRUYNe0jGGpq24N2hCje1T3pT6aGkppKiiQjrYBGi68xj6fm1VkgDk07zReYJWOYwIOyjQ2AZR4zdtuuoY9CYcK4hJ0nU5xrs2TTT0ytSzn23plBJXxHy30DUCq+d2coxmA6QoaL2aZc3Ocx5WVYCyU2TovZzlfJwCtTRvXGs05zc2dvD7nO40FJpo07DT3KGxWJ4ZcoKmu6dr6IjgN6xAV5PyE2tSrq0AG8JBnEfa4NPKet5BDPO4dA97xPqkZPI2kyPjsgCyhki2ieUD3pyFg6BIK2xyU+K3tY9LcMUImqofPmwaEL5GLJ1H3o4DOL6Dph3MvlXUywn1z0txV3VCJPfYA+9MU7hwuI2d9DdbsxSU0LES9nLvk6tK8YsLuurt7mLGao4EL632elXJwPIAZA6s5HwDgFWXVrDScAIaHDTcFhd+6JlThqmdNEZ9vYHDIWOvpuAesWl3GPQrK5DDwFXi6CIAMhlizNCjMcHbFgGAOw8kB94VsVKw4TegYu4Hkasauzg4aW6F7hZlzU19Y72cKZ6DuvfqcEVLbB3VO4R6prbI2ZemZcjlOQWMSLj/GmExANG164pc+h6jts/45zl7mwL1hifPWglp+Euvlz37ibrliR5N846+/JzduL5G9ewqk+OYNEmFu2tybZQQlcA7W/vbsDUbjVjxlVpYmWo0oCsfigOTtuEnM+VfJNHvSz7/1Vel55zXJ4oDU+3XD/XfJ2pu2ocz30zDC/hxrkNmuY5Lp4bzIZNx5vkqxAnJN9cyFKnJWL8rrL/9Orrn5Lum60Cdf+x+PSjwQl+s32mXfLY2y/t6P0rC3UaZ7JuWzD3wAG+ReeXDvGtl+6xbmbKes3d4kjpIyiTiApbZS6eu6KBMA5UImahjr+YZdG+Tkyy/S5JYvq9ZukneOnJR9997NUYajgCch3v5+6TjcJ/s/+hDXyZm0PCTBqai4c/ZzS2koNM2KlWabIHP04qkOadx9I+d+EUrYk9J3oQM4HcTyuFcm2ds27d8r+277gJFXm1jxsr+QgU7mdjeK9zd+/5R89FvfkchYO80og2QFX8PaIU6DHN5//PYj8oVvPCYL3WPyxCNPSGF5vXz6W48I3iOso4Qce/4lOfS75+Ujn/oLOQNA946PygOf+TxNiensmXOCtJZ7QyRIf4803bzVUJKvAFPjzBfNsA3SPOHI0nOO7+es+vefPC//9M3naH7LB+KmyzJnhkYyLDNX9H67tLkRtbCb5p0rNjRiRU2DZ75NVl15vXzw07+TGRq6fv6LuyW/LE/msaS3sgYcdhqYooU0F9kl7sDeW7jH7J967oV4lnLQJKVRFd/48g+lIa92uawkveH/Ye894yM9y/PtS31Gvffetb33vjY2LrjjGGwwgQCml5AACc3/YCAmkFBMS4AYjDG2F4y7vfbu2tuLt2lXK2nVe9eojzSS3uO85U385p/3/RLn24jfsvauNDPP/dzl8XVc53le84Wnm4L/qRccgeAIBEcgOALBEQiOQHAE/rdGIAhv/7dGNvi6wREIjkBwBIIjEByB4AjYH/5wR9iKpKLfhPh8dx19fh95hON2+DKAB5vIjTvX2NZNOZT+2iw5Ats2VChXrDxVqFURXEU/Fe5UFNSf6Z9VzJOln4+idATllvLSMmxSh60Fy7hkbCcjKa4WpmXRKd/Nr35LATAUr9luNafq7J/u/yf77OfvtFVbV9i//eAnKCcSUAxtwEa23cq3rbXMvAprfvEV2/fiq04BHIstbm4WWYpYoPb1N9tVN7+TYjUZrdjAjqMIO3zwKPmVW8jL7LFz507b0mWLXZZdPJAlFIAo27YRwFQ+lorzFCkbyGGMQPWXlpbjFJ2NQKoxCvfrt663RDIvW2uPAE/bLSWBonIjat/ZOCupQCnwhz/boSPnLS6t0C61DqF8pOjJGGLiTJlUKrn/5otCtXIWZ3g/2VdmohRNR6WYGMcvlJCCkuMUscV5ZWupLz9QT78EnFU0l5psEgChbL4ElG+y+u1BdTsC3JjDehYBK5Z1fqfIjIsjS5YvKaMEuqTmU2awK9a+mbsnCCZrxhAp+4BRyjMOo8AmNV0/WXyq4GYB4mQXLKVOODDYy9iPAy0FNzMBhwLEgrdOycvnCqDYkWJWX4kAC2XtSlGsbD4vVsCjwNph7D2jUKGFRWCxh4K6B6g+iJosDLVFLPbN8crZY6y8KJUG+vutFSiQlJTC3wPU4FmB2UnAXAJF1n7GJdrZP85wnWEUCgWXfRQdM1FIydrYh4pSOWzpqCy9QLdxrmMSG9larEcvt01YPsq3YhSGg2QVNpBvGom9pCCwHwguBazAmVMbOzgd6+6vVLPZZMPKFnQUJWptLXluecBOLIPLUPaFMQb9gKF2coiVg+jyF1ExaeylXHIqaICVrlf23BNYtkYBVUZQh07PAE6ZGynAith4LESno1BrtdOMgAIM6NTfLwtswHhKOupYcp8phkZ7UKphmTk7P2ql2A6vBzileOat5XKdhTHus3NxdvpMq+H8aNlF+TRSdJGZiPIxURnCKLgZE6msBAOUsxuOCi8xxmPrVq1w1tmvHHjdsvOKLYI5dfzEOe4n0IEc3RmU4dNYRocDtOecAhcFNbLveNSG5XmphhsoQA2VMtAhFrvhSMDxKPdeeZhRqGk6UGZqfxBIlho5gc+KJhKQP2gFORnW0jtvv/vjEYr55HxitbtyVYXVXKKgjf2w9ifZjutLuY0RvGYbICsEYF5almUbN6zn+3qxDm3ERlvgVDLOCUA98woot3rFIpoWaIpg7gwMYJXKOJYU5wB7gc1YySqvM5LGhG7m3zjZ2tGo3UcANJGyMkZlOMoaSBEIBEjHMFaR5D1PArOG+tWFEO6gySiW0tGooduwUa1tUnZmP9AOBboywwHDc+yYo0Cc8vxou+WWbVaUk2/PPHPUDh1F+cV9CACswePuGp3y/S1fsnW98sWrOaWhgFlqPBmEGniuTTmgaSmxVgxMawFEzfC5l7B/zaOg7u1CKYvS1Uu+YnVNHXO4H1tlLDJpJEnBAjoOFXIYsLIozcvYoezj3sWTGdnWMoDNdA4gPdHeONEGdOqyY+zlxWSL3nz7Tfad737XogHPO7ZvIoswHeXnWacazM7KYt2SM03jgGzAU7Cr99HUcP5cja1YXon1aJKdvVBjBeQ4VvAZ6y9fxra6nr0nmbOkx9atqLR1SxfZ8eOHUapmY5WfZcdPnbPM3FynnG5EMaxmkRZUwIU0+agJ6PXXyM9MxmJf2desaSlQlWeanp7q9qCGy03MkVE377P4rAH212EyTsNZ54J0iQkoJoFpIH2LCPjczxfkobCeolmGPagIJeAs+6X26GmaY5TRKKWnFk1XZwfrk3uIQjGW7Oco4MMklrtGk5AHZwVB1oaGNgfVJSNWo8HixeV8H80l2KfGosSWVa8+u6yI/djktvX4scifsUvcy01b1/C94djVz9p58o0vXarDxngN+8AYiuDLbFdklTMHldm6afNSt9+e5j4J0GVkY3EMTJnCJjwGiBtJNvfyxcVkCS/lPodwf/qdglaWux3kUV9EUTrAGTMTnk6jg889C+js196oeTmCenvd6pVOLd4KoCwqKsIRA6U8nzsWOF5bX08TDcCRvaYf5a72vShyOqfftAqXla8Aoz6bvmTXLreJSp4lUuKSrLWplkaaYVStJdgny455xDZvXe1U8oK9Mez18awzP1m2DTUXLB1AWEH2s5S7vWR2T2Irf+Zcu3X2+83LPhJDRnpZoazdZ+wkVrKrVqDYZz50dClzVlnlrHE+T2FRAbbguBCwHylDmX4Ap0Rswx65nQaHUmxv2wHwR4/XAt6zAXMpnCuX3XlYUpLBXC60mouXsbMmfx3YqoaoBHJkPVhXOzcHzgG1e6mpwEOMgzKLW1o6gbeZ5O2WWdtlHEyYH5PkTuuclhuHspAHBnWOq8EoHDcCsna5Z/OsOZ1H3VhtK/M2LpY4AO69nzXuhLOuUYurevMZ7srz20Ij3sL+8l/3GDXohaBOXvh9obFMX+7ey42FeS6HA5fRjVXuxz54j+3f+4I1nemy6zdn2VW7Cq1qS5FF49oQlb7MBlto4OussYrVu3lYQFE+TzY6dt7HXnrBJttO26LFFVa1dadZ1mpeN85+cv+DdvLPz1hFCuuFZ6U777ve8ncusmnm3XQojVyo+1kAronpXPVxW7p+K04faZyD0TS3xOFC0UHsxhEyzG+y+mMn7J53fcluujrHtmxbYptRgnvLlwIdc+0IDiz3f/bLVonKPiwWxbJvyN59/RrbecPVNoXVcmxRuYvdmOD5sfqlAzReRdqidSus5dIl7oHAP88INLwVcZ0jWK9H0qy075UDtusd76EJMMY6Gs7gTBHJHrPERlo7mQ/Yy1dVuvGc0XmYXIyRA80qTzxpT/3+F5aSncvcqbBNu3db8ao1zBCeLGlwPHvogGXxc+mcEyHKFz59ylqrz9nqd33S/uXLn7G/+Mu7rWg1+cBY0l8CxoZiG1+xYpO99Ps/8YxUZBtuej9jI0cGYPupV+zBr33Nbr3zJtTnHnvy+Sft/m9908I49+bJoZ7uaLWjT7yAPXyDrV6/ypYvzbaoHBpQyPq2iHzb+7vf2aM//KWVFGbaPB0gH/zqRy0l62r7ymf/zh79/cuWwdkYy1krW355yYcoe1nxBcyfCZpC8mg6+OAtyZaVSyQKNuCXu5Psvs/80rZtzrRv/evnuN4h82OTr2gBnW+zPPvN8oyb4BrGaCSg6WRWjjDkZ4dn5Nn5107ZN7/0C3vX1euefM+qvDtD3h20T/5/PTAE/yU4AsERCI5AcASCIxAcgbdtBILw9m0byuALBUcgOALBEQiOQHAEgiPwX0egfu8DtydEzDx+/KV9zn7XA/Tc8/IBMsmSbfP21RSXQlDHoWyhqCZ1l+DtleKeLEhV4FQxWbBEf6ff+4EbKt5NTGB73N6DtWaFy3Rr7WjH7THBAcFsit7+2TEK/uRZCoxRPyrbdb298NAvsTztsDvvus727PkzQClgWzZvQt03aGlV2VayfLWN1Dbac4894VRrCdg0zqPSywAAR1OALQQiRHnBaYAwAcIGbCUXLV3iir+XyZlTbqUHuzypL+NQAkxiKynVVgxF0Li8AlQPHdbd0IF6JcsS0nOt+tgbNoWqc/FyMuUCkzY23GxpJRSGTp1GATpvm979YRsEiD38f36M0gW1UBjqh85hZ5tMFZVrfNNS+L+besAUKRVlbzvH2GaQV5oUA9ijNpqAgsoDeJHyRmMp0OoHRs4AeaS6UqFVEHYUKzoppwTMBQGnKegLoI1PSssJROXfA4D1eHLHXMFfylWAsKCj6q6hqEIEW12OJqRXvy+8KcVZQJGKkNFAgzCggICE7JInKZCnAEWUeawMM8GkaZTWcXxfWhK5uE5tvJDVKbV2AAg4jRJths8iqDXOZw6nAhdLkdmL6ocXQpFGliPKsnkqcPNY4U3yXpMANr1lajpQF2vdWUBILCrd8ZFxG5fFKEVk5SSqkCeVbwn3hZIe8wfFKu+pa04DUkeiwO1FhZRILm0Kym/ZHmtuFBSkYWWbSCEclS+QZhr75NCIOD4X6ikUSZcvX7TmJu756MKYx6FGVQayYKLyST1kGM4jqYsCuuTlMO/4TLWAgkk/Y8ZrzKH2zMtNRp2VY5kUbLuAFw3dANU5bIJZX1LJKQfTy5iIQI+hUOsjI3OM+xALoEijKYHFYaH+IYr0UrijjJLiErA5hAXuGPabzYCKTmCTByvVWFR1nSg6JwBj4YBTkDDQdN62YttaidJvGivhoQHANwqeNtSqY+PcS9ZOCFBwlkaCKRQ9ys4VOJHyVoBgGHicieXhksocpyAO4TMU5eczBlJ6K8PR46w1XzlwGpUkmbah0e5+zFNIjqJhYN6pQZnbgPIC7mMskLSCDFTEaFw/fw/onQVYRGEbOkNhuZ17I2idFL9gRy34Hot6bIJ9ph/V5MGTLVbbhrILEIH2yxWlYZ6AmnhgF3argCLN8aXkC8r+MxmFVk1NrctL3rhxLaq3EWdD3NzeC9DA4ptmgmTm7CQwJgCwVqNBfHwW8Knf8nNSyfyMt/LiLF4TpT2fU0rzUEBIPGDNi732NHtHFwq5KfK69X4dHS1WguJT4zeL+lhguo8c3xyA4jhKU0Ko+awpqPlauY5Rp3SeY77Lr3SUHM4BbE3HWB+7N5Ta1dfuwjHgsD3z/EnGOtkm+dkYZXUzV64o3xbUbwuwRLD6iiJX+8qCyo5sSiBuJHtugJzWCmBsKiruHO5pHOr5Aa5T67wQa9Y01sb5C8B91IYRnkS7RJFekLqPfOIbbrraqcil9otiHUrV6Y1NsouXuu2JPa9bOcrAtWtX2uv7zzjlf4As6gEsfrPyMmzJ0iqrPvW6U5Hn5hTKn8Hdp5g4oDlzYCO5prJwHVZGN2MxA2RUg4MP+DnJvuEsxIGWwzgOxKCkjYmOs1RA/htHDpuXeVtVVca93WANLR12+Pg54MtC80E/cykcld44jQ1r1lSwFovs5MmTbh90SkP2/gWl6JRr6unu7gHGJjlbduV5qvtkgkxcqWhjAQsCvLnY2XqYwx3N9eQL04RUUGCdbS2AfS8W2RPM8zTLygFSaG/jzwb6ulnCQB6AX2YmVuSABc1jNWhEsX+M8vrj5NZ28319gInt269xNrh7X9nL62TY+vVrgKkhKDkvcS9nrRSlcTx7yRCZk9l5eWSn9tmL+6qtCDB5qeGinTvTZ+lJNDyw581wDVL5Nze3uvNXFr0zXIv2yL/90sfZB3328K+f5LPRlOKlkWeYv+HeXnv1eqyH53BYiCKvOhtwO+R+LppGET/jpXt7RDm3wN/2Qa9VX6z9j3mnZwOdTQ768Twhl4WAbKrfhLIae3eG8flCWNtSzsoBoaSk2J07DWRZywkhmbko5bieOaTElcJcGcE6K5KTAGrM2ezsZOYy2aacjQmMSVlFPvmeTS7GIYt88pHRUey14yyPDPbamosOVnrYN/yzKHLJrN6LNe4Qam8P62AWyBuNYnbMh6K7GPU3ltVhqJZTU5JxKSBPm30qJNRLdnMFVuzL7Mj+vdaLInf7puW4GQzbvnMtzqbaB5jyyzVDKnocGqqwBe/HTaCfe5tAY0ki3zNIw4ePM0yNOxqvOOCwrJDHuD45S/yntb+X/YN9B9cMKbVHx/rIbsXKniaKxMRoZ7c/iEvBPPAtmxgKwVO5InhwC8hAQS2QqgaF8akwPgOqexSzUkUrRsGBfKeuBQK6rHnIF1/aPzTm2k/eCme1j1z5muX5Qn+n79WXznn37+zpsmj2MC9mOevDafjyozRPBtAnY2VcmBFhW7cU2NK1gEiscUOxCcaywhpOPEVTUp6lV6KinQY8414yR1ND3RsHrLP6kOUzn3NXbLSoiu3c/2x74mf/Zi///OeWynkeFd5v7//09VatD7esAAAgAElEQVR0M1bMEQkuvcHPmeVNJJ/89VfJR661G9/7bufMEAjw2uwN42QnjwFxM9LzbP8fsNelEfBjH/swavM5O3j8VbuRLFwPNsaHn9lr+546gG08jjGosFNp2Ljllk2WvAiXjdWLcKAvtH72/hd//bhdf9PNloxdcmf1RYtJ5dmRs8/XWW8J2Rk2pJxbnsciaSYoWrTBTuzZYzWNdfa+v/0bFKQD1nb8JLbG5HcDsmtQ2G6/+yPWiWr/dw89bN2t7XbDR95ru269Gzl8uk1iM/7kb/7Zbv6Lm6z30j6aNBrtxg99HWgpnXmfzXQ02+E9L9jPf33Esmme+ebPH6RBbdQuHn0KJ4CzduM7rkepyhrNz7GQ2AzOtAiedXDpoJni3o332bqdFfa1n32LeUPMBWr2kABrDlXvuRee5XtQkw/O2e477rbc1eXWeOwZmpW4ruQldupQn7362As20dHIs9uoLac55H33f9KqDzXa977/GA05bcwxPUey+zNvQ102PLsgc3SChoKwOfZsMqBv2uq1v/rADqz4z1r58l32x2drUe7utw9/ar3d9+AHyBS+YENEWsQTBeDO/xkiOjgT9Uw2xzrwsz+E8XARyRwMYX999OfPWEfNsG1Yvebe7Z9+5N+D/wUYHIHgCARHIDgCwREIjkBwBP43RiAIb/83RjX4msERCI5AcASCIxAcgeAI2BtPfSd7zt99KjF0OvOZ371oTZ3jFgGUG/D12NXv3IpyKhNQQD4dcARj3DezUIGCFPec9aTyTF3WGbmkFP9kVSqYK9VNCkVPKQLrgAH5OXmu4N6OiiUJtVUsqs1E1LENLQ0oupIsJy/b2jt7ydkstJ6mEYqljXbtOzfbiy/ute6Ohaw+wrHMkkJt5fI1NtTZY7/79SNkA+bZmvUbyaNtNx9qmr6BLisAtKRRYC8o5X3ISb14vMEKy0ooFoVb9YkTKGwpEmakojQAmABP/U5Z5XMwM66kxMbJfBzrRtFIV38fClbZZxbwPp3dWPhRmI9PQ2nU22avH91PVu9Ky69cYS/97nE7+kID0IWCbRiqtcu9ZD0yYkAewdv/W72yMPlkGRkKDJqlqCy7xGTUpST/WQyFrTSUD7LKlC2hcmgFajWuEyjkvIyzK5jyv1CKsyqWOytiFFxTqLrmUAKOA+EE90IB636K83EUhwXWde8ELXTf9LrhFNME35UxK7WngM8syhl95lkgoLNtRNkThqpWKiFlAEegckgUhOfaQhlDwSQp3WSlnc7nlg2kwEEY36ti9KykscCZcFR+ymSU2tapcoFdbv5IwUshexSls9SaoagpxlAqDY8AnrkW6v38jIAwhXwg3+w0TQEAZKnIJgAfgocqeFdUFQI946wR9Vp/Xw+fBwiJbXMGxfsZoARvx69IbC+HnBq3uDiDIj+lTNSXKmpLURROgV5W16PAln5fN6o9v7U2o+YBnOUWFJGjpwzEZlSfWDMDr0bJ9VPpsLKsHIYwiSXpRcBXjK1AudXd3wmU7rQS7EM3raiyBNQo4xTuO7vbFlS/gFupXmS7HC2aSUF9GJXcIL9kJS3gwsC4OSBY5p+ecLaWIYxlX88wQ0rOJsXKvn6yOrEB7ifrd4C5HCplex7QsSgb8Jhh8R7wOvdhAItf5XyerG7D0pMC9jj3fJq/AxALyker2QBV1hxAWu8Ht3f3K43xW7ECy2bG8/KF01irpgOLY7lHfjJipbQOtYMnGu3MhU4yerOcpbayTUMpYAcANQFeLyUl0YrJkU5EgZvHmk9LA6CxpmcA57o3Cajx5mdC7Uxtk1NjpiSh4gUey4o7G7V+CHOyH1vys/Xd1kRmr4/PHcOajeQzjZB1N4XKadWqVW4+jQJttD50HVuAK7W1qEhR52ZkZDtlm6BFD1momuuyI0/n+rQWdC/b27ChDU+yciDZ8EAr1xqL7ScZhzM+62xqcc0SmeQuCjxlkaecDTDuwZp9CCWflHRqAnEuBLAQ7YmCIN28l1S30eyBfuY4PpPMTyA6+blSzcViyTwEcDh/gcI/n2fnjh1Wku3F9nrSnt93FDU46lx+BgmYMXxOFX8F2Or3Kw4IUuILlGk/dlnVb1orBwAXocwjqSplrcx0cxbPiVi1lubMW34214GtqxSEfpTbsg0PCY1FiTvi1r8nUjazUu6OsTYmyPbM4J8Bdx0T1tDWhwp63AYBrJOAaD9gJBob6Uh+NbcMku+cYddctxMb0KNuX+kla1njU4j18eo1i+1izVnD4dTSMgAJ+sw0Dgyj7hwHOE+xtdQ3trIvTdPskOHWZwPq2xUr11hRZak9/sgjtgwYHc1+UlPTxh7PHI5PJZe0iz0t3Iqw2d+wYQ0K81NsUbLVxKaWe6i8bSnfOzlHZO+bgWI+AYivZqSBfsAa7z+GjbsDWdwuqZFlBStbY+1v773jGuBmmNXVnHCKyliaDXKzcpzCVg4KskwX1xoc6HN5orIMnkXpL6v4edbEKOOlZqUAcyYASFTWaV9/l/WiqExPL7AprMzr6hvYc1GgKYObs6Kru511FU5ecwVeFgGAH3bO7Mn//vBz1o4afevua1EpnwUMDwNcUC9O9gvFuTNZcDbAnimNpBc7+GSU1zEI1C/VtABmAw5KF5dlWD02wlOovq9/xxZsTrGBzorG3jeBz8q9YG/ysp8PMm8ZCutCbZuYmmPnmqbtxZf3AYlzXFOQ7q3OqXQyaqfHsPLmZ8K4p1KBy9ZU1v3DzJVx9o4Uzuc0nDNCOE+U4Xr5MrnTnKE6pwRvdU5pb9fPhCuXnj1neITmFh/2stzrEhwDUlITbJrxnKVZp7S0gOYeZU/TFEZTjoSlypJOAaT30DjWjXo5FLX8HBCz3zdvlxtGrJlmGp5m2MHHsU1n38O6ecnOQoDSDNnlrZwdgK32JqvEQSE3u3QB8LPGvTR/6dwS2AoLCVgnjSfxPNd09gywtocZX7lTJFk7CvsQ7rEOvBmcAZQ572evcspvnYE699ivXLMAn2IKB4g4stnTM9hjOHNaaUhQ/nE2e2d1zWn2ccUIGFm7GcD4eNZDG3tGuPt3H5BdjXPaE5evQNGJ24QywIc4R8dpDAkAVLWpK29btuHKQr6ivBWcvbKXXPldzyhXnl3+83fBWlw/+BBX3FeuwNs5HA4mZ7Fcj4xzIG6ee1zAc+A8e3wG2coJyXzOrAhAfQLzLR0XllTLX16GDXYzkQIhVrRjO80rrVhPJ9B4VcX9i7KLhw/YH37wA0uODrH33veXlrhsLfc02R761o/s2BOvWBnjHO3ts9s/dbOVXAfcZR+fx8mkj3uXnF1of374V5ZXmm1rr0a9qzYzFkEIIHZ+jiYqzvzw+SQaaS5yzsYRwbDTvv7xz3JG9Nu3f32/y5kdbhuzH373R9Zyts62kIG+YU26pS7m2QkFdXzuZmzz++03//hju+GWO6102zbWGU1N2LxfOvqsRaLML6oos2YsoNOLF1l0frG1Xz5vjRdQpW/far7uM8BTn2UUr7AenGke/s4P7MYN11k1duS/f+aQLV5VYB/57Ectd90GzkbO+vp++/eHfmApGaF25xfuNl/7WeDwMq65zClZQ+eH7Nijj9rzD++x5M3b7SOf+wrXiJvA0cdpuCHq4ALWyGTL73rPbfRVoMju6+QZqNxGm/rtkQd/bCHJW+w9n/4ri8di3+ZHbEZNBxdP24XXT7CnYVGORXjl1htxAVliR198jAaco3b7HSvt2ccO2a9/gRMHDUZLC9OJnvDZXfe936LZmz9z79+wD5Ih72cfopkhlMYCpYio0W0ci3k1bmi+ye2ht2fQcryz9oVP7La1i2asCbv78Jhl9tV/fBXXl1H7xcO3W9k27OrbOWem1VwwzlqgcXGeJjquCJ05j0u4//B607i3RHC2hoal2pc/9H3Ot/i+m268anXpzQ+1Bf/TLzgCwREIjkBwBIIjEByB4Ai83SMQhLdv94gGXy84AsERCI5AcASCIxAcATcCp5780m/z08PfG05h9yffe8xeOtJgsRQJN60vshuvXU0xvtcVHSPCUCxE0Nn+Hzln/wlur6g0VPxTsVvFQ4FQqeB6yP68dP6SU8VS7kMF0WZZxcWobdMtFhu2EeXaUXLJLcxxQPLM+TPA1ianCrvx5p127uxFbDhrrRhVjhc17Tx5iWXkRoZShN+z5ykUKIl22+23WzNK3K72Tgr4l8i6raS4lQDATbDCqmJrAVRlFuaaByVO7ev7HBgqp6AmGCqo6NQlXJfeX7luPtSJiQColsstdmD/ITLcouyqq3a63NVY7JYxCiV3cS8Wpn67+qad1oOq75lHn7O6WpSl2NxNBjxW29Jv0xSIA8oBA3AKSvx3Xw66UHSbA4BKJZMsRRiF3Qj+PAlQLQWoQJPUM8pflJWipCVSrapQriL3FcWzHwCGhhMFpaH8nLEhFIGTsmAkp9PZp1IIloXxlcKsiuzu2hn/BdjzpvKGgq7Ub3P82RwgWAVwwaUIiqI+wJXsk+NkfanMW8ZQqlYPEEGWj1JJJpFpqvvvjO0olOp9Fuw0VXSWnegkysNYQBcwCfWrcv7iufZwXj8gm10K3Xxs1HbAyOFZG0YB5fHMUoxHEYuSNgoINUFh+BIWfpFkCoeFeHgdAeuAs1cVrOhBjTsAOOGjUWSPwCo5xZJQ1M1zD4dQKg1QJIwHnK5aUQxYSUTR100RnvGRzTRWoFMokzzMtTAKxt0U98fHmNcDM1hTkusL4JkJAR6i1JRiUjm8gmHUIEElUknPYiud6TIMR7hfykdNxB54URn2yahdcshvFVQTStH3Ciaq+K2sWw9KzhBnNzyHCmvMrSepFUOAfgIgUvZ5uZ9SY0mVrSzeHoAj/Qeoo9MAsj6ra2pAjQaMKUm1nHQUXaj2/IxxZ8eANTT2cLejgK4UNwFpgmSymA4HiDvISlFeNtxK4I1yVtoAChS0aWlpwDuKr0N9Njc5ZKVYh8rmeAQlaQFWuXybHXyj1S5R6M4pKGYOeKyrpY5irVTlsw7qKVtxcXkhasUE1KNzVlyQyjVRxUXRNsa9TkTxH0XDxMkL5HEOdAPVsR9WljCQLQ773ACNCP6JOatp7rYGlMZjvDabEmuX9cDUFXwbQGl5xcJda0VKuEIsbXXPhyj+So0p6DoDkcsGOhehmhzHsnsUuOVDbSlIN01Bfw6LzdjoUMAWDSWM4c3X7bAcVH5NdU0oG2tQOc3SdJJoWVxLEpA7jDUxjfJJ9tLJvGcPjQNOmaoMShoZumhamQJkRDBXlTk7zyLtAyQ18XkTaILwYpmqzz7J51i0ZIldTS53Ey4Bv/rdK9aOQnCW9T6NQm6OAn6o80ZeALb6dWXfVRPHBHuA9jJlhep79HeCLJqnfqng+Z/m0LxyAXlP5TavK4+1DWuXc09QY6Fi7e7rdban8cAzZTfLYl6K3M6uJt57CvCSbS0Uz/ftr0aZ6yPf0Gs7rtlkR44dA1R6HOj2Yp/tIYf14OGDToGdBKTrxhpUij99Hr13GXaismE+efyYZZCZmA7ISc1KZU4bit0RLJKbra2LRgTWpGD3GEq81LQUQBd2/Px9CHtMgPG6dvta9qs5e+2146xv7NWxDpfp6ygAUXvmZjKDBbA6Ojo4m4D6rCflcGt+O4t/4GKA+SAb7wkAl84v9IoLqkTGSc4D88q85jPPzIxbJte7m2zLCPYAQ62ZhINEEvujH4gbzb2WwrSbJglZ907xZ2XlJSixS9xYS4E+hnpycADrYdRjIyjAPcBUWbcrl3ycDGwflscNzcwfYFdmTjb3PUDjQa0tqiy0POYyfgvkvYagGgROouDvJQP3/MV+m8SxYBiomZKM0q9XG0IU1z3o3BIGaVZRtrCy6B04RoE9j516dnY+edEjzP0xW7IsnzzKAE0UqEtpgJqe6LWSgmSyqsmuRJFILDsQjvfjukaxuA4jSzQlLddexib72Mkz7Dmy4Ve2OGPB7xrHGM6blJRU12Q0iAJTDT2y648jL3aafS8aYCNA29nZCbDU2eB3lqpqVlFTQzT7vSC6m83ciyTWysBgD7DSY/l5uVjK00yAwnWe+5KIejWW8Y9mf01JiAAms8/wfV3siVHMDw+NFHqtKfaNqOh4q28dtsuoWHs5Y+Y5KDIy41EeT2Fxzh62lFzxvknrIMNWDTVrOCeuumodbrxTdvTIca6Ndct9z0VNr8YvQcF+8rKjUDbn5uXbG2ersbteTEMCzxwX63GKwDKfzyH1ss7aGZqFSgDNuTyTXLxwwTVUpdIUFsec9rCGGpoaaWTieQsnCOXQS62sPW7Kj503e94wY1lcUggoJMpgYNCNRQR7hOZ5UlKiO1t1Hmqv6+nutJ6BCTfPosh9Vib2OOenGik0HwR6XU72m9EXbwW3b31meWsDmpS32lv+I+uWa3LKWxrylLoQyn4zAtzfjMX+Kub/s08+bhF81qzSTJxJpiwzIcTWruTze6bIhc8HUm6zIc6m5CVlNhPtd3vCmoL15qEhAA8Ku3ikzh75xweIsxi0T3z1fZa+fj1zrMi+8YmvWRtNQ1kIbtPS5237LhTjpalWRpby03set53X3MK+OmmP/uJHds8977YElOQJBbnOIlhPZCGSCs+T2co6nuaZMsyW2FBrvz3wuY+zH0TYZx74unmTMu3E/n32T3//oK3DQn/zRgAmADG+CIvtMdxMeFasfnYfTU9ma2+/hTMpxg4+/xu7dPa03XzT9U55PMlzUsmWXTZEA2BHE8+oG95H3+CsdZ5+igzjRtZ/vv1pz7NWVVJp074we+hnL9nHvnSr3fyxu4CtZKGzLl559AV7/EdPW35KlH3ux9+g+aHWPcsWLdnGGUqTX2SyNWAf/4UPYAO9e43d+y9/Z3MowOtOHreZng67SOPiwUPV9vGvf8nKd93AetLz/JhV73/BfvQPvzYvdv73/eI7tnj1KoDvkLWdOWy1J4+4c8HrTcHq+kYLy6aRJDSXZsU/2oOfv9++9cCdlsNzxs8e+h3zEBcc9tKs1Fhr6euzrz38qB1+aY99/8GHbeWKDXaASJHGTnLNeQ6I4lcMTSw56Yq24PmGZrkwPfdwPg2Sa7txbYp97kM7rOHMa+yhkdY2GGtP//k8VtdJ9sDvPkY++4QNd07Q8MaZRUZyaKiaqeiyQaEe5hpKeX4N0BhI02kU9+ng48ftjUOn7cbrr95Tcu2/3Bb8z7/gCARHIDgCwREIjkBwBIIj8HaPQBDevt0jGny94AgERyA4AsERCI5AcATsjT9/47Zkr//ReO9ERD9FlV//4jU7cLbTlmxdau/clmuLS8leRDU4i0XiPF33AlTu6y35aFJ5ycr3iuXeCBmbsqvNzMp0WX9Tk1hf9qPCSZVadcCq6aTPx8qtUIXHkW4Uigs5rX6KmTnkw0Vij3fkqSMUZfvtxlt3WVtzh504VuPyDBOSUGuiqkwDBGdVVVlvB/mhlxutrKTc6qvPUiAdQ2kyjXJjyCrJCYxJCCfHL9nlTXoBbLnFhTYMVJlGvSioOIJNbzzKVoFGQVxdg3LtZFlaT8bcxJiySYG5FEczyHhdsazcFd9Pn26x3Mqllrd6sU0NnbfWk+fsxNOn7EQt6k8K2n2+ANBhyGYBEgEpT/9/4K2Gcw4VCBV5p0KNl2qEIloEBenoeL+zuVRmpSyBBdVUII1CWRSJfaVyY5WJK8WpIIWKwtEhZLNSMB8CXAxzHXNIeyJQLalYG+oUXgu/rkBVAR5ZvUpdrPsqu2NZJ8tiUMBYlrSCG1IU6rVc/i5PplJDRirXkXsfjZIiDvvCaYFlVKDx2D47xbDAuJRrssvkZ8IBcyr2Sqkm5W04VneyzdP3eVEvzWNRKWisGNIJLAY1lwZGQ2yYLFVPFFaZCV5nMax8wEHUTS0+4ADFf1iMy5aUpXBKWrxTo/GJHXz2Y+UshYfsPiMlVyLzdQQr1+FerCeBvOUUeksK43jPEQvFrnEeNacfmAeyMW8yGXmo7MYnpIbLJz9yyF5++Q0UsbGWlpfGGA+ilhsGRMegZuQCuXYPqg/NzyQsjse4B5N8kkGAQQYKzagoQBEq2wyuOxZ4LRWgH6AnoDVGoX50DPUv9z0Wi8lEAEoqGXnKg1U27xSF+FnAxxTfF8fYJpJ7m8hrSA04jkWoCpWRqJ1kVRmCMjgROCLl8ig5erwJ0N5rbd2T1tQBnADQZKKskcmiYIagZSLARxHHEyhx9Xn0nsqi1P0RVBQYyECdGc46jZyj4E72s5d5Nk7htTgLG1tyGV8712nHL3VgRU5mXWq0jfS32gxW61F83hkm3CTgtABAl4GN6eRIn60lv9GDItgDXJZl+ByQJIDU8lxdF+q6PrIsC4HgyYytVLID7u88NJGcb2yxvknuLYX3gYERG8RqWoC0rKwUu15ZJiunl/xM1o0A6gRWvIpwdOCQKbBoabEFUOblo6gTYBgDAPYOTVAMnwG6jji761ip+VCQZjGfQgAmUk6XFAC0sFg9e/ayNbW3oOxPt6VVpdhIT6BIJrfYS5Yk7x0jdSB7SxowRlAkBgA1iVqeW4jlOrAOy+sorqMRZWX72CBjnwB8yWduk5GLcnOen4lANbr3lTPY4ZLdST7rvAc7egrVkSHRwCcUdKwZQVox2iuKObc1M/cXrFIXNmvtxePY3IYGyEmV6h0FXCp5tXm5qUBj5gBzJ4+5mYHKGe09eYRSvCv/WXvSDPeYuTnit2RsnqXIzMVGWjbEB0732St7a4BxMVZAjmeodxjgOogrwipLYu4OD467HFRZRsvuOxJ1vxT42nurFpWwLywU2QewsB5n/hXFF1h0Ag0pKLaiyDhuIKM2BC/syMhsu1DdAGCkIYj5rvzLSPaCCxfPWnrhcoBwg8XwWqtWLXf50cr29HG9GzZtcvm4hw6eZB0lu7kwSEb23Gyka3aZZB9bUG1HsvbGXT5oAmtG+6ScI2SHLpcAB295P5c5zvf6p322orKADOs0VOCNVl6ZZ5WcZ1KIB8i1DEVB6tS1NO5MScEOIEskl3sKKCxQK2vvka4+FGu9ABnuF+uLqFdLAMiogWMGu/UhlLAd3eMoOLEJp+EginUYz73KZM0Zc22MNb0exXISNsF9gLnU5Hw7cLiOrOhh5gbzOq/QWhv6rXAJluuAtM6ObtZzCFA31blf1NVddvt4aroHIHmNnT3dgKXpBc7XEFT0Saw55gaq4rHhLltaUQhgTHFK3fHwMQvBVt2HBfgkdutilv0ox196o8XBdq052faraUtAdpRmHuVc61xVNIFr6OGMEYhMAdr4pVAOj+f9L7HfT2JzXsncTHANWMq9lYJZzQ9S/8exJmX9P4UbguzqNcff8Y7rrIVxPPg6e7KN2aplS1wjkQVGraocdWQaGenstQM8E0TNS1Eb4ZqhaJOx5o5eG+bZ5Pm9J7Go54yNicTFI409BlcF8pvzFsdZT4uPs4AmDezPpT5OSqTphjx5uS1EIVseBrQfO33eWjpHbOmKxZZOZENd/WXUpcnOejuOXOazPJcEiHaYwrZ7ksaTMPYsWUDPcJ+SaUZK4yxrxXLbPzVjeTT26Oc0Pi57ubnNqXBjvIlubgRocvGg4s7mWWSajGwfFuLJNEXk5maRk9zM3tftGiKUkdvZ2c57TLmsXtm8y4UjoAzaGclOOXOBr8oH1xyX8vbK11uVt//1EXkB3molsF+rw0KuH9yHOTpF3LOCrNtdprKgLuce1uDvu/1Gy6GR55k9T1gm93Ke/RTTbVtbUWI37Fphc8nTdhRVfBnq0WTuV1JFucXmbbQnH37IUoa6bdt7dlpociF70RLroWnn6Z9/19Jju+3aO3dZWMlOmg3S7Xtf/5Gdem2fZWLBHsrZHRUxYdffsckW8RzrpZEDuxb78dfvx2Eg21atw40lO8UysHEPiUzg2Qt7cS4/zKT+FvAeZ4pmWOdln33+w5+zMNw9Pva1O2zj7htQmh6wH379u/buv9hlt37hXuYGSn/J53HH8DX12unDJ23bPXdZCP9+6MknuJ+lVrJup51+/mkrW1phXpogDr70J1u5coPFZZW7fb7m8H479eJ+GyCXXc9vG659l51pH7Bd77zRKlcvsaZTT9roUJMl4rjQ1TVmrY0DNjg+ZO//5N00mHVYdCZxJAD4kfbLzLdCO/zsSZoB6uzuT9+HbfSk+dmjOuta7LXnz3GenLfbPniT3fyhu9jLaU5LLbDDz/3JvnP/92wRz9Dve8+HrWxnOs1pHjuz/1l7/c97bNfuzVa6pooFmEWm71Ib62yz337/t9g2v2rvv+squ+Wu1fboT/faqYs1PKOM2w3XrONMCVjesm226oZ77Euf+As7drjGbrjuOrvnY1+2I6cOWhsW/DOofp954jlrONtmuUSXqLHAT6Og3HHGhmSVPoryNs2W53hsmManTJqsai+YnXijwT74+SV2zxdutgBQPkAjSoghpMUpIxwgrOcU2dGH4EBD9wpNPDQ+xfGkE11sL6HSjpyYC+RnJ95becdvHwn+J2BwBIIjEByB4AgERyA4AsEReDtHIAhv387RDL5WcASCIxAcgeAIBEcgOAJ29sW/jknwxpyZHuwtfeXPe+1yvQ8VGErL2Hm75vpNVlkcD0gcpaOf4ojUoQCUaVRjUtDof6Ih4YA+WQ4LPkZQEJ8GEkntpAJ1YnwKVrPtzhpStrWpqFQ6KcBfamixwopSLPPyUAe1otwbxlYzD5gyA0CbteXbttiJpw5hNVhvt917C93yb9ipo5dtzYZVlocKaAalXgzFsbj0bAtBqddZV4/SCsXP8DRWdGdRjgVs797jtnr1ZquozMWmFnvSUYpFqD6UNzinIi7wcxg4PIGyMR6rVtlnqnison4Mn70bdXArqs3KZavQyEXaJbLHVOxfs3qNNTY22n5URlu3baYwGmG1585gRxdtNQdb7eIh2CsAACAASURBVALWqKGxCdbShWJniAunUKt65zxQL+DsCf/rl6yJZfFGUZeCv2w+vdClecFOxiLKI8tJQKQskVEDSo2kf1ZBXnDHKe4ECgA5gs9zvI+XvFEPxV/lZo4AA8MjKX7zGuOAA9k8LtgmS+2pzDssj2W5DNhzimrJ1bi3ypUUDNb3ykxShdkICvOydRQgkUoiFECoorr0o4LOUXxu8aIIgEwUGYbhb9qHXsnE0+9Ssul6/ICsaAq5ghy6bgdvKQCDHV0BVVm9Y+OAf4r1gyiWxgRAEoEpQBq0ocBNsgFlMzknm+5Yl08pQCW1VyIKuHDUP6lY9Maj6uvp7nAq3eREbJOBwL3YSMbw3imow2KBhvExWGLnxPHZgPlDqC5R+foptEdEKQeRfECUiHGo4jxRsVaDZeEb1c2oSbkOwWqKr1Kc6pNHcB2RvK+X4qNUhbGyfkX1NjhChifQpwg77ilsaod9g+ZBISKlm6wrPR4U7VyzbE2VvalMxiTyHKUiCwCjIylIRnO9aUlUmCmMC1LHAQNXLl9B8ZeMSgCjN477AZgfBfRIBZiCYrUfBV7zhXbULKg8VUgHNFxq6QVuAYgo3OcWAFSZUwLpoXyObGzNReXbUYMKyM8DHGR3qqsbA5jI+jucJoCq0kJFFGLLisoQSBAKHCkH/qWTT/visTP22htNZBemoWhNoYQ6zFihBMf2emR0hjVGgwaq/pQkwfVJ275+GWAD4Dk2THMFikWubw7FTFc3CtRJwGl2GupXckQBon00fkRHkZUJ3DpH7p7yZSe4Zima0PbS2ECuI/M9Ccv3LDIGBUgE05vJEJybjkB1O+Tmiv48KSXGKRRTyczr70VlydBGewEyQNdOLGETk/nsjPscStdi7G7byCbsJ4+0tCiHoncklty9wN5RK61Mxyo7h8/f5+ZSSpxU7PMOCirnOY5GEzWwCHco31MK2xEyRmVNPkLGn/aU8Hgv+1Sl+7tR5mYErzPCHBkc7iXbcgZ14LT1DHOdaoQA5M9zz/zcJ6VM6/+juSdaP87WVlmZgM9I1NuCK2qa0N6jbO9YlMKLSwqcPbgUjls2rnQNMn4/EIn9uQ0rYeUOJyUmL2RvMpbTsyPszWmsIey5Z2jgoUHAg3JPCvsG3GLrgezRKGzDsQj1jbSTGbuIvTnBDuw9bGWlRTRGlLmc6erqC9w7D0reKPZgrHSZO01Y0xeTTS67Y6lOV+WWc6/anPK0tavX3sACeQmZkvk5xXbmTDWgSjmi2Mkz+eQkPjtPE8IIawWAGakMbuCgMn7Z7LANJ6M5Ow/L+4GFsWatpXBPfZxNiVFY2ZJd283+LmW2mnPCHXCkgQgV64iP9cTaDnOq2wVQJVg4QRap9jo+Lgr6TEuKZUxpBCnEISIrP5ex4j719gH6kmyWNRri8dMEoAYWeifYd8axM9e+20PTCdIzZ4c7Ab3VXp3JPO9inxoDfhcUllsfGbiNAMExwN0FVJuznL9r11Si5m3DoXfENUBUoHxPYo94g9z1WQBUmCfVeoZo2EGFnwukGqdJgPRmclLz7BxnVDlQrB3l8ySQUA4Yo1zPxMQIalMaMrCJF5gbGOgBZk9jE57BOcSZjg1pJWC+tAhr+awkGwdcMyicpQHGkn1hVNmh4fb4i0ec4lnnieCtGrcS2YcuXrzAeta+KAtuwT5ek3GdZNxlkd+HvbMU0HPsR1HsJdOA6WjsjdXlIAWq1r3PN+zUoamc8WoU60MVnsB1S9GcmIBKG2VqOwB3lHFZs6oKS3YasSb555W52B2zlmgCmTf8oVnLoYom4NfoKM0JzKVu9uYjJ+ssEMraA8qGcc0MtnOHkD12KPerKDfbtpA5HOWZs8PY904yt7bv3IJNNc1Z7Nv1NJJob0xPQ4kZCYymoUW26k1N3Q6cCprLBUNn2xz7lc57ZVvLQtuHgjxE5zxnhhoDtBerWUaW3hlYiA/SAOLnZ5W7q2uPlB0saz2ajOgUGoSaLreylrV/lNMM0I7deweuJPnu3K4nv1R7UBEREbJo7qSBzs/eoWYE2SXr8NYOouYSOT/oWUJz4ErTx4IN+0Kerb7U7PVWWAvFxvGCPYFz28MzhiytBYmHgIK95NZ7lDM9PGEblwNQ5yeYL01WgiLYy/7S1d3PuRtl116z2nZ8+B3Mu2F7+emTVkJ26tL1ay26bKv1NjXZo//wZdu6dqmteu8OGyF3NT4BkDuXau1nnrXRVjK2sQkPjUeBO51hX/zUR63pDSAwQDLKzxzJmLe//uU/oBTvszCeRbtO1tuh51+zdYuSbc7LazGn4yvXcTZncw00KWG7K0t4m+1l1WRwH5ZZN7D4Cx/+gK1clWifuv+fmB8J9uiD37Te1ov26R98A7vkGgsb7SLfNp5Gnznb/8d9tn73LksF5M/xfBLC2TcXkWw1J/dhw73Dzr38R9fQk1VUSqNaDM4unfZFlMMRzOE0Gkfedc+dtuOW22xO+c6owwcvvm6N5w7YUF+75ZStsUXX3GCj3V3WXH/aqlZV0CykTHPU1vV12FOz2tkH/KGJVrZ2K+dMm8XOtGE53WRnDlTbwSOXLAnL4wewkPZPkd+rBpljl+zbX/uO3f1X99j2227C8YDniJk6m+H+vXH8rGsCySojOmCwzRLTK6zm9fP22I8ft+MHL9ru6yrt05//iP3p8T32+jPMNaBpSUWWbdy0GDjbadd98ov2qx/93NrOH7ZFWCeX4bix7s57mcfKvMWFJ4SIE9wA/uWB79pjj7xAQxeW+Dx/zsiCnNeij4q1P2ZVWUQa4NZflBlHXEiYHTrRwt8F7F9/+yFbvjvTRpqamdeR7CusG+ao3BHmFFNCR0wIlvQhPCf7xjoB9mXW2RKwn37r3yw5PLTtnds3Llry8ce54cGv4AgERyA4AsERCI5AcASCI/D2jEAQ3r494xh8leAIBEcgOALBEQiOQHAE3hyBI0989OcRc4G/OnngmL3+/CXyClEeoSJasioVS8glTuE4CFz1AqQw3KQ4N2cT2Fc6szmKJKEU7ZRBqZzVONnDUjwa8aFQRM02jwUzslNUs2RK8tNSTCahThzsm7PaegqMKwusdHE22bYdFNq7sQktITsv0Y4BSVesWGstFzvs9QMv2l3vu9VqLnbaqROXbf3mVeThotwBfOXl5gEFKHxSAO9H0VSxeq3FpJfa+Vf2YBo8Yn949FUrLFxpO7asMpJhbSxkiGJvgGJqAha4XRRwyelELTgJbE5QQRGlwQyF53hUL9OCAMDIcGDKJPmDyuuVAjcZC8sJipGHThyz3e9+l2WnxtiRA3utKKPIGqoH7MjLl7D7Y4wo/F7qQDE6SWETYBsh4ErpdppC5//9QOf0XA7KCgJ6KDR5gGEClMrvo57tIKoKqlItSYUk6Co7YVkXe7hHykqNAM5IAaOCcATwS5C0D0XbKCqUiAhGAIAwiy1oanKsGwPZGAtm6UsKmREK+Xpd5XHGoihSwVl5kyqeByh660sKNf2cy8kFzE7PAiWliAIkqmgbSlE5DmWcFK7KMNXnluJKahIB5yvWruG8n65NcDIGEiL18ATF7khHgpWNCBCQdejYlLOvHcYqdZJinGCAoPsYShhXnAPkGta2gk2Tyiym0C01ktcb60BsajrK1KRY7ncnBfxxPmcKAAVVFbaSpRS4y8iCNVR+CdgiZ6KAGhsdQpnHNTNP0G+4PEJBJQtjXAQkMnLJRhywgycv2AgF01kaGVTsnKEwHkrzgiwqI/hMXo/gLXma2BBPAMylLvPxuyynR7EYlqVzShoqQGx8x7hGweYYxlwWlmOjI25sigqLHUw6ceKkg+sJgNGSXCkqgej8ewpzNo71pJniR/EXTUNDLGAzwLgpr3SaIvw4imkPdoNDQLhu4JWP++BDNReGvlLAxj+DUg61i5TdIwCJVpTmuqFJ2I17dK+BTaM0AMQBo2JQ+Q6QUekDwApQx6CW9aICXba4hLXPtaIozcBa9/jFS3b4jWbuG/cFQJqUzP2jqN3bTXbeFJ+feZycIvg2y3hG2zVb1mDJCNwApEqhOU0DQXQcDRrAHQEH3XM1DEjFJ6tdzdWLF5qtvm0Ai+JELKkZb+ZQWjoq3wEsoFH/paYmAS8ArFhHJyfLcpzGAjIs29pabcuWLW78n376OTcf129axr977Nyx05aWkmb5+UV2puaCG8NU7otrvBC8Bi4rpE9wcgAL47OnmyycppAkXj8+FgXbVD8q4iorQp3YRuOHlOlS0UmJprWs655gPQjmCugIlkjdqfuZEEehnvkm6b3WQl5+NuPc48BaamoV83XW/o0s8gu1PShD41jzWEvyugmsNSmwk5kLMVyvwGtff7e19nayttIAwdM2zP1LSo6xsooCK8xNsFTytDWWyhkNAxqNjfnc2o1hvvYCrQU7Fy9eAnwaAWp3AxIzgMkCbvFk344x9i3WUNfj1IOVm1c4lb7GubCwyO0nciVYunipnTh4CkjZYpu5v/GM9xwgYoh85ea+VjJKSwCxw6xNlJTz5IzHh1gVdsCIGrHjHbeaC23W0uGzWZoaGFyyhJstKz2T5ocq8kmbyLJt5qyItd1XbUNxeU5YybkyXCAreJJ9bJo9S/uIuKv2KuWwat+S9XNffx8gAMte9oUmYGk//7565SobBBaPsAfF0zRRiy227JuVFzxBY4DIfhS5m7JaTuWcW8xnzQUozEwP04QxZenMn9ziApolht0eNEnjR3Ic+cnxAfbfMQfdlDFLhxPzINzlKY+Q35udlc33YkFMU4KsvZ0KktMyOiaevPQeax/AQpmGowEAh/a7ioJ0rEcXWVtrPU0CHivKo/kJ1Xk3Kt5JZYmjKPWxVw7xOWZojplhLDwJ6bZ67Uprbq5nD4lH0VrLvoPimPcYoTlG16gvzUPtd1LjZqKMXLyo3Aa6OlHNcgu8M7akKpsmhmygNKpfYP80e11nL4r3ATZa8kJf5D7k5Odj7XzJWSSXEHGgsb9YcxFIrHx13A94fd0DvZfO4DCajKZ5TvCwXwpKyrrfz3msdcmW4EAirRzsRSjnWRcuP12AkwYFxRiksO8LlsfRvKCmrFBUlyGMcTv5yLHM6c0bS9gnZfs/BmRPdU0vApABYCX9DK7BogVlc019O40tkcDNMdZnvG1YvxqFYzNzw4fFbZuVYu2+ejkwjk84xNnjBXT3kll+tqaR/VT22zFWUVZoHa2tFoVF8ao1S12ealdPl1WfbcKFAViXW2jd5H/7aAyI5PNOAY7lDpKEEjoPm3DB3mXLlgO7LzroWlpaylrEMYEvzd0r56jmsmyw+3FCyGd/6ezsYg1jJY5LgM5nOU5EMF/VpJCenuHOY6ndh4bJwaX5QW4aV5w33mqBrD1S57QauPS77p2+BJrfCnCv/MwMYxlKk99sgKYcLLtnuI8pSTG8D+cbimovTgJ1ZJ9/5K7rGL90O3jwJacc7mvoxqUhxXKSUnk2JNt4ftI+/Lmbbfs9H1QLmI1f2O/W5HB4rC3bep39/jvftZqXj9mHv36L5SyL43kUiF9yg81M9ljziSdR9MZYTP5us/TF1sNYfPfv/s4aT9dZeQ6AFhvkL3zl45a6Nt/GmmrMm01TRG2fPf+Lh2zxkgxslfMttqzKwpMreO8C63rjFUurzGSs9bBDnrclukzvsaEu67lwyPJWXovaOtW6zx+3rwGK/+b+T1lBFefF/mesfEW5RSdynY8esBLyY3Ou2WCTPZ2cZXl29KlnLGMRub5LCq3uYLWVL15rk6MD7GsT9g9f+bFzwbju9hvs6nddZ4VLFwFOcfMgA3yw7TKPhkQX8Mhbuojs36RCC2Pvmp4YtOm288RY4B7AfH3lsSes9sgpnqFX2pZbbzQPe2HNmbNWStZvaHTAvv+ZH9uZ1+pt1ZYqu+/bf42ANo97Gga4fcG+/ZWf2N33vs+23v5uu3TuJUulUScdh4exXiI2klBw44bgH+5DcRtpr/77w/ZvP3iKhotp23X1IvviDz5jx/f8yR5GdRsfz1jyHDg+M2wNZIg/+JOvWjLxFd/4xlftjl3X2KpKmlM6qy0Z++zL3QFbvOEu6+OeRNDoMx2ItltvfD/uOJx3sWTq8gwyx/NMgBzbUZ5XopmbCTQKpGC1nVeUSnNKOE48rbZja4o98K93WkQMzQLdOEbQyKdnaLnI6Jl4nj1TzxR6lolCOe86fpLL7ZFvP2K/fWivfeGjWx7Zff9r9yz810zwKzgCwREIjkBwBIIjEByB4Aj8z0cgCG//52MYfIXgCARHIDgCwREIjkBwBN4cgVMvfLE0fna4+viBM1FnjrXZ2DRWhZ3NllcVa++9awfqFakjsZ+jgBqgcBqO4iucwuh01IJaQw8msqRFq4FybsZBzwEK1/3AgyWLKlBektl2qRWb5GFLq6hC8UJhn4L9pTMzZMwN2e73rLTlWzKt4bUG66Cgv2HTGirI89ZL4W7ZtnfYIFmzv/nFz+yW2261i9XtFDTbbd2m5ZZflOQUbsrBzaBIvJTC0OlDRy2SIuWSndttergVWOO3vX86Znue2G+3v+sG27x+pbV3nnOql9zcIlQe/U5hVFCYTic/ABIolAiodYBRtskUmEMAbv2NHRSzsR0EuPSQTdjd1QOATrXM/CyLJot2clIKSjQ92VX28i+etn0vnkFFF20dFFMvtVLEDyNHjUJUpMAspd+Z/w94i+GgU9NIgeqVgtVZCWuAlU9JMZWCqlR5KqqqQCt1zihFdilhZY+4YIEsxc+CSjIaFYyUTLofyvico2AbUCYgr+Ph9QWAFwq43EfZJyrnNBRLRSlxAYhSg4YBoPXvyuicl6Wz6pm8t/5MhV0V4kW2ZOUcKrjBB1ZBPYYMXK9yJIGiV+CtYJmgwDD3X+MbhzJKOW2y/I0CAqvQLbA8CRiQ2i2KamUzgGMCJZTUu2OAc9n7Sk2r1/KS5Sf1ZDLquRHscNva24G/2EkqdxZg6ufnJPKKBXAIEI0CHUdQ5iINY64CW7lns4DnzJQ4W1yR5/LcJsf7UbiSJElRfZK823CaFCJRCoaGS6XN+wFlpYZSTmxrJ4rW7iGUXijNaB6Yx1IcbO5yPZNRz8yiHpNSOZ7PKHQXjgKkj2K71HMRACmpXRdVlTu74i6U2gv2rMo0BsAxnsMjQwsKKMDYONBDVtm6A7FYLmdmprn1JeVVc1MtyieoqUaHYnpWGpbjWPEOMiaNZD9PAn5CuPd+5emiiI6K0X0H1HH/s4AG034aGrB1HcWKeEB5sMz1WRou4uLnyadOBETw/ihw0slkDOE+dABK2mlKSKJIHx4yib3uHFaiaSgzMywRWBbDve1Asf3C3tPAhTDLykmnaaDfeoBF2RnkdjL2Q4CoeQqxWWRRLltSbFmJYZabnoy4n2YEPueQ1NSsU6n6Zfcr+1XNO0FP3dMTJ04Bu1DXZpUAQwLYKzdimTxp27ZVAZ2K7cTxE05JlpySQL4pOddAnQnm3jigSl9aRxpbwRCvN9q6etutEvvOOUEYMjAHgZ1dZFkmsbfEoawU6OxBOaq1GQssz0WF50cSJIAcBzSdUJazMlCBtpUl+VaYzvhRUB8iM9sLUB0c7HM2jlnZWQ7iaw2Oco3KBM3JASpgQzzrwz7XvX8KsNVPcbwf14DVANcSe3zfUXvij/uB1HMU68kIB1TLGjyWvOB4lOhJrKEAttmiUVUVzAtUR4P9bS4HuhNbWE2c/KJcroP7y2eRSl+Zv8rHbG1sYjxQdJNl3IMynckCUExl7OKAPz7AWC85t3FcB3OZLOXujjF7+aXDgDDud2ImysM6nAjW0VxBxnIDSmgUfW0dPba4qhLAmQOoGqSo3m47dpDHCEntwOK+saffGnFKKMfeujgfgFKCDfXMIIX7TuBylrWTP9rSPIzyFPg1NG5DXJuXz7x9+zZrQGXYwzoqAgyeOX+SBp4cwBGv29nh9rOVK1cCEGJxXXjZqrDflcCxCfWegJT2ds0hraUA1zoOlA1lv5xF6lWgTE0cGBJwTIilsaUOeLZ85QpgeTXWvmpyQLHO/VbzkVSn8YDu9WuryGtOY//pswSamqqAnfyxdQPsJoGV3Zx7aizI4b4rx3FgoNet59S0VObnNOcc0LW72yk8ZeddBzDOR727etUi9lizva9XW1sfdteCZLz+yhUVNkTzgdaehxzmZctQBZKpe+rEWa5Ze9wMDS7zrOUpmlbSAPrRuEc0sk4yULwPk92Z6JohNDcjI+KZv9hQkxmtMdG5IscCfWkcc3NTgP98n5oOUDtmkhG6fQvNXJy74zRnLfQZoOQfDthzzx1jXycHPCD7WTlLYI3O+STVts6SAnLsk3C26CDPVu/hctV5D51B+mdlsyYmprDGemhcoWlKzU5yCsDudwx1t84Z5eOq0UH3Udbo8zrvGEOmBWsSB4VEYCFNTD4UtjOM+TTrMxclcwkgKjZ+oQEqnkxvAeB52dSjPJaS1wNEvdwyiMp7zHp8qFFRZOcBxA8efJ0zyuyjn7rNzp06bl2NtVYMnI9CEawGjAunOrAo7icOAWBOprPrZSPDXed2KAGbM4xZKgBcyv1IwHMEKvi2NhoeiBYID8PmHWg7zXqIQnEt34o4LMX9vK7ONu0Nuk7tefr9ynmr+6S9SCBXf6eGHj0z6CzWz+nPNV6JzF/FYQ9hn53D+tCXcof1OlHAfe2N+l7X0MLY6s+vnO3OslvWzG/+mTtXUBa/Fd7qe/W5QnimmYkHwAKsS0rK7Mtf+ZItwRZYOcqpNCZFMy6zEzhbJMzZc09+nnucbBt2ftZqzzfaZ4CF2d5QW5JDPjv5r2GcZTf+xQ224VZUsCOtqPmbmMcJtur6T1r10YP2k688YN7ZUXvgp58xT/EiYiqIM8hMslf//JBNnT1v133hayigabSJTLd6Gjge+PtvmI/ntZKsLMv1xtlHPnWrHTr9nGUsW2pLt9xmL/3qMXv6kd9h2bzcdt+5w8LzilDHLsaO+Xt2/sjr9oV//ieL4Dlubo5nVqIkPN5smxnpstdfOG2bdt3GvRq073/tM/bOnVfZ+tvusNce/mcrXVlpmUvW2qs/fdI5YKStybaMqk2mVfSHH2Gz/OF3oaRvsfJVt9jcVLj97B+/YoefrKGRI2Dv++K77f1//WmeDWi4O7HPfvjNb1sCkQN3f/QDlrFK6/ySJXMGRzJ3Zv08o6BGbT693+05MzTpHP7jczaGHXxZZYVVXrubMxTXhs5erOyX2E8f+qnt/eU+27q+yj7w1U9YSmEmDgp+u0jG7fcffMS++Yt/Rs2cYY2oY4uqCoDunCc0/4R501H15lnr0YtWe7rGUgCzP37oV4DmEFtWlWF/e/8n7fgrz9sLL+1nPHg+pjkrMjacKJECe899d1vVugqeiLB9RwmeAQQO6W1gTJmv0UDV2GJ76rfP2GM/3cO+hL26P9oudxCJQJY7K0oTjBYWziOeZWZpmglwdsXxfJoTJ+v9aZfn3dszaZ0N7faJz+60W750i433nLSYiSwbmCMCgXWezTNVhNwp4qPY84kyYZr7eD7zxBNdkVxk3/rkd+z00bbAh+65as2NX33xbPA/DIMjEByB4AgERyA4AsERCI7A2zECQXj7doxi8DWCIxAcgeAIBEcgOALBEbAXsUsuiJ29OF1Xm7/nsRNWU4c9YFquRWJZV7nIY7s3VVgYRb4ZFVspyIcAApVNqByp2VCKvG8+lVyBiaOo9pTVOUGXfAIK2xUUyRLjEu21Vw+j3Bu3/I0b+flem0XZ9cpT3Xa+bsDece8SW7qZovPpcTtfe942bl6HOiXLjp86SYZgOTZ7ofbsUy/addffaS+/eBD42mlbd62youIslDYR1lLf5HIly8qrrInivY+CcdXGZZaQG29d9RcsLWup/fD//IRcSa/dgarBP9FGQXPEsjILLIUCrQ9FjcBKEqAC+uhAmorb4RSOExISnX3pIOov2dXGUHyWJW8/KqeVq1ZSuJ4HCrzB+JCrV1ppvW1D9vwfD1tHI4rQmARrIEv1YtsgGZUpToEXqWxH2SZT2P3vHuicGohCbDhVV+WleiJV9A1nvPkzitkCpCqIq2gr8KQCq+ylQwF+kYAhWYVKaSCgKcA1i/pUGW5jfGbBSNlEChxS9aawuJBPp59R4VcqhRnscWcB3omJAsTGtctJDiWts7nkU6CyugJsrxSUBScDqOlAyy5HU2rTEPd9sk0GksVLAbHweVUs1ufXLymRpfQMAfjGo1iivq3hXygYY40XBXyNoPDGxwYKjAO3sLfETjgjLcNBT4EnAUiBWr2GFGuyt+zF6lfAWlmBPuajrEoFAhIo7KtgPYIaTTDBQ8HaT9F9hmJ72NwkVn2xFBeVPyrFLNcB0JvE9lEqbScrDpkG4pGzC7eJld00rzHE5+oCGLYPMr7YHc7PefgMFOxRG3kAzBqVZP6ZPgfUfD7gnT4rFsqsEQGMUMbFS/FcNsmjZPoK3kuBJ4AbBQEaBWLLZjQSOK8ivBcgl0hDwXA38I054nJwySKNADqr+FkAoJxkbs4xv3oHxoDZg6iWsdZFMK2c3ATUoTGAvklsRWcAbclAiPSEOCvOTUadTbZzYzuF12RuOdeBkio6agK1JOpt7qUPxZZvFDDAvZ7X308K2vstJx2ITg5oanIkVubpFFfnsX1EVYqi6qV958mlw6ZQ6mDg7CRgIop7CgPjPqM07EMZypjv2L7GUlHN5JPj6Qf0aQ5MMwGlthnhuvUlACFFohoupCQbQVF25nStxaQU2Ig/yk6cqwaWzNvy5UUUfSOtrrbegXPlLashQIpXzV1Z40rRpwYCzWsBIc1LQUpBkBTm4hzvM849CQWwx8Yno0722gAgt69/kPfGntWp0igAM4cEvcf9rCOUlKGCg2RR5vA9FcUxwM9Emla6Udwlcf96gSteYNtS7smoxKWZ4wAAIABJREFUe3+tKSmINScmmN9JSeRRA986aPhovNyLPTOZuxTLM4APDTRgNGJ17UGRlEJuarQURWQ4+wDvAsr5+RTjKUpLdZaXBSgDhM1MkgPNOphlnetatV/08nn8zNU4/t4HgBM01Jhq/SsLPAWot3J5KdA+ms8bDnzsw4KTwjlrS4V7jd0o6nE1GOgskAVuJ4rRYf5MTQKHjl+ybPLKk7GObWc/nmS9ZTAeo4AG1+DD2k1JSrMJrDKlHM9EKZiKYrsAUJiE8rgLsDHB/ZqbBTr2ztqZC63WQU55Nrad0ex7WvfKNR5XIxHrQmuiFBvgC2fPLkAsRXay1ySy3mUJ2903jKOCAB2OCly/lLlSBvcCpFM5m2KA+O0o8uXTGUMW74qlpTRbYBWNWlkGtz3c81bGVDB3CbavNRfqAYz9wOxk8/E69I9gdcw1oNRNRlWbzXooZx0kxkWyXmgAQME85EMFido+wHWNotyO4zrjUBJrHnWjqpxTkwFWzlI3dgK2pYqMxgUgDYX/hbphq6PJqQfwFoei1Oudt3gaRUrJM01lzQ8MAWhYu70oR+dYWJHcnxnWZw/7QChzvbK8lIaTEBT3NJo0N9rqNUvcXBewDEfVePZ0tdtjBegE77VnKudd7g7xfE5lL8d4wrimTFTlfbZr50ogd6o1s77GOSfHWNNzOA/wYwDrUatu9Vt9c6uzWVejiRqCdIZpj5M9rl7XNQMBl/Wrirz6OMBrc2uLU6Mq0kAZrJE0HqkBB920s+b2Mo81R9UIJLW6LKbHmQvjOBSUlebZ1u0brQW42tXVgSKWZFMyZnOxf29pbWSv9tkasjqjAUahQHspy+NxMIhjLWntyeK5upbnEZrMLtTjXsChFQu07kA5X1CUYlftxpaWexXB+lKjUyjnVl1jMw1ovajHK6ytZ4gGkmFnkyx3jVmAcwQZm9Nk2WaTJ52egWMBa6eHRp/GhkYLY95q/SiHPBKXhEgAtuIJYoGX2ov0S+fXggNGNPt8KlbIakbDuYR5p/NTalzBbTUEKFfWxRqwv+ln9CsRlwR6O8jt7nF21HpmUEOQXltRCzpTBG31M/oz/Yzm4xWlrZ7p9HVFYRvqMugXrJP1PQ7cKrOY+XGqtsv+8v3vtG8BO2NipJFmMrjnBZqf3PkLyB7vsp9/58t2jvXz9W99zzIqb7Kzxw7bVz7yMUvhmWgbcLKprppYC5+9//PX28bb15iv+ZKdPjtgm2/4NOreAvv9jx+0P//wV/bJj99qmz/1QfNdquYsmiI+g2fEHz5sS1eTJZuXZWUbr2W9pdvlugv2nS991aa6UY+OhmPdHmt/+fd3WDSRG3MoV6Mjttn3v/g56z931O5+91Irw30hatH12OHP28euf7c7Uz/8N++zghXpNop1vTeGZ2MaWC7tPWsTPX5bee02e3bPb6zzfKvde9fd9vzLj+P8stQqrr7RXvrRY3YeG/Nr37PDKt/xCTv3yp+t9+JB233TKgugEvam77CuS932rc9+lPMxH7vi+2zRtqtstLfGfvb9ByxkqNXlPm9657UWgy361PCAeXDg0N42MznA80G+1dGs2NV83jZtWkez0nk7fvKirV6y1DZfs8PmE2kIYE8LjUyxUfKP//6L91sEi/R9H7jDlly9kjXQavOdPvvlQw/bmp2beGa+yg4fPW43v+du7JJH7ORzT+COw5lPfMRQ/6ydOFqLXTnNPR195iMqYvM7d9jnv/FlO//afvv6X99v4TRNzIb5bP3W9XbVO3fb8s2bLApgGjI/QJNTL89yNMCFFdtoewOAFRX6yjXWyTl39zX32Y5F+c7aeN/xizTUeWyW56RQmis0vwI8Y8zO08TB6aEM6zgeFD04iUTRrJaRwnmEu0wnz9uKnvjHn99rK25MtqHqEQvwTKTYCD/nT4gcD2huUrPMnOIE2Ksnw3AjQT3d0xFun/zgt23Xopz2a6/euLjs7kc0eYNfwREIjkBwBIIjEByB4AgER+B/NAJBePs/Gr7gDwdHIDgCwREIjkBwBIIjcGUE9j/2gc/m5kd/b/qNBvvpv+63y4PYmFJEL1+RZlvXkG0Xh8mvFBjuFxayFFQiAHSCX2HYmTkvUYr3ymlVITFAQW/EN+7gWUZ6CkAnngK91159cZ91kUW37T3vpahNPh2A7OKJafvRz/9olTtS7S8/d53N1U/av//m17Zl2zZbs241xWfUSMDLENQxZ47X2fKl2+2VffspFg9h1bYDq+N0XnvSGmrqAW9pTknUShE+iiK7B8VHwfJycsoaLIN8q7rDDfbqS/vI792FJW+/dbT3o1JKsMo1G1Hajdrh119BvRaPLSykkTJRIuphAVypXzLJ/IvHZndOlrdYsY5QSBZECqOQGU6xf3S8w+X4+gZGUedcts4mADb2pvMx6daEqupCOwrD6ERnKR0rijdDLvA84Ou/+3oTyIahsIoBTEfx/dSrVQEHblIMp2iqoqqKWg7eUnSdYHzCKHYpI1cQU1+yUBaU9ctmmAK3VL8eqWwp8k7xOQKo9+YF4fS6vIEghwq4lKWxqEPJJLtK7rMyV6fJNHQZu7y0sjpVQFbhVgVk932678AH2bcq79aLXWMAq1tlvyaiUEtMoLjssm39/1EkVgF8mvdXMG6sivIU5Oad1bBgFpmHggZAmR6p1lBh+bFiDAABNObxFP8FHpQJKztnB4n5rFHY96q4LFtkqYWVH6ssRGUEykpZxWTZ7mo8YoAIysGdicTeEag2jSIjgVzbnHTAGEVP2RXHUuyTCnIC9a3exIMC3eONoOgfCUQCrgAkHGzpx961rR9LW+WMKo940nKYm/w1CrJhAAI2nry7AJkHkJiRmW31FPBHaBIQWJznM1K5dGMzjmpYwEWfH9EzwHUhf1CZjxGMq4Cy7C9bLrejlp2gkB/L9U07dVkEc1EK31IsWLuw+Xz9eDXABzXnLBjBw7WiOpOiJ5R1O29TlgYcTk8gE5n3yUlmPJUpybWGRcSRrYpaF2hdXJSGipcMYICs5tvZi6jjUbtGxmBnHIBazTNOZH3GoATOwJo6gczFwPgQyslUminK7NCRenvtUL15WE9J5NT1Ay8E0AXdi4uLgD3AvalRVJfkUUeN2RIsRxNRlGq8hll7fcpbZg5rvgny6EsKSilx1Q3B7Tcf6qV+VECtgvY0EEQyDqJGY9jUSu2m+SGlo0CRbMI15/sBsXkoTqWua25udsrHSMYuDoV2koJMGfchbNEFLT3RyexDgEfuS21tO0ArHKVsLp9B2dLCe3NO4axsXEwJbKCz1YrIGS0u9PIzytkcxEZ5KcseG2yAdUFhro1OoyzkBk/I2pr16wEWam0PsL+Ojvit+lwTVsU0LIwxX9XowLUqq1rrPEzARQ0e7EexrEfaE8wbG2UFWLqOYGsp6CvlX1x0Ak0lgr8eB5E1j0ZoEBhHbRoSTrMExfRR9jI1Z2hP016exH3akJdKpnKEFWRFsQ8yP7GGHZnC5tvnx1K4g9cLJxOZbFeAZUdPI/mnKdbYNW0HDhyyfJR3E8C3Ea4rnXmo5oZTR87ZsqUrWGOzVl97Gcg4YkurCm0ZirRxHAtiWChFuRkAO7/1AKjSyYGckt3ruFkDxf2WrlFnLRxHpvksoHyEZpooEVP2DGW1xgLg9PkzksMA6+lOdSg1ouzcB4Grk5M0HwGrZVGtvVNK53YU+vrnOGCrwJnyaCNZ076BJnJrYy09iYaLMBST7CHVNZc5VwZYO2S3Y3vrrGoBstEo+dTGpHUYmAMOKd+aMQ3h3NixocKu2b2OvS8SJXsn1s9+9hG/c0RQxvcU918W1dqTx4Cag6jQlR2r+SmoGMDbfkTW7VjPtgKJ6hsH+fdJlI1kRJPNPDsRAqzcgHV0HdbOtdzTWSsprWC/VcMP2c5AmQCNJF1dsk0GALJHd/G504BR/w977x1ed133/7+SnOy9907TtOkunXQAZbUUEBQExVsEGSKiiKgIyBAQQVRwgKiUvZcsSymr0AXdTZvRNHvvnZxzkpzv4/kJ8fb+Xr/r+n31/vfECwsZJ5/z/rzHp6/H6/l8xgDKdWw3NXUw3+MciDdM85GaR7TvxHIGqulBDgke5mspDVSx7JfKzQx1jdlXzj8FQB1nDVgFt+GOUUnOa0w8Cux48kJZL9vL2q2ChioHsLJPa6/XGtS5MYrVsNamgKTmo4ChYKRUs42N5Ffi7qD9WmAzkL1VjRGR7MtS5brZH2UrnUVjlzJg6+obyBAfIJM3mfO8nrkazb6bMOUSIvjN2EZyDoayP41jl1xM1mYsv4eN1rl/iYAo5Rj3AYyTyYxFj2q79x61I9XdNLAkAbc6+XwcyvQUXBp6LDM1xcnKbWtrJ2catTEZuSkoTpUbXN3YZpOoIRW3MJN9rRml8yQWBy5U8VLezif3tLm5xfZ8fpjxJb+X7GutOynww4knkIJY2bua1pqfGnudq/qYtjZ2zmdunAC7vi54qzF0MY80ntoj1VSgcZDFvBqxBmhA0H6nuR7G3NSNd+Aua00Wz9OKW+0x04rraTcCvd509q2+HhzMz3/RcjYNePWn7ksUIO35t5+wsRHmes0uW7F6ofNc4SZ7PIImhZ7mz1CpZ1tQ5Ap74t4HeFZot4tvu51nriyr3HMcgHmzBQ/321knn0Cm9X4ses2u++XF2PWOM09HOTuWW3TqHPbQEXvmnntwZxi1b9xwOc8DY1b52cdWtOZkq9k3YC88do99+ZLzbPb6DUw41i/75oGPttoDdz5ivn5cM0JG7fYHr7XsJYU2xFi5olcDZYfsgeu/b8mTdXbuhWut8EtXmi84xZ6973f2wqNv2MolmXbN7ZdbTDGOCfz+YJoqDDeJsvc/t1mnrrSag3vsuQeftDn5JdY13GIZ80vs3O/+xHY+s8XeeOY5+8Ftl1nq8gust/KA9VTu5Bxus+icbEvOWW9/vP2P1t94zK4iOzc9t4TxnbAn777ZRgG1q8+cbyXLFznZ9S0NjeybPcDnYseBJDiVZhR3nD10x52WnBZm/3XdldZN9jrCdxof02wSdX8DDgbhzOucosX2ykN/s8Mf77ETli2wdeevs+gU3DOOVdred7azvwzYMM9BJfOX2hkXX2nDHa226dd3cg1t7Pc9rKMI1ghOIinA4oY2GwTc3vunX9qc1WvsIGroH17+c1u9YqMtXjnL5q4It7wSQCxNcQHqVmS+ddaX2fatr9j6L5/Hfuazgx98ZItXrbH4glk0Urrsnu8A15ubWQMua+4fI2JkkkY4FPW4PyjHXe4omndyXOHphTOWPGq5yzCvU2IDLScZON0XZp/sPWYLFsXYb5/mXvH3Dm99M8vVa27+rhHEvhtNw4v2NZ3ZgTRJDPtoFJHaPX2ZPf7Ai7bj1Y/ttl9ccXPexkfv8f8N0T8C/hHwj4B/BPwj4B8B/wj8b0fAD2//tyPo/3n/CPhHwD8C/hHwj4B/BOyTV79bHBY0sT83JyVi5ONjdsejf7dGFGvJM+Jt1YpcWzoj14LIK51AlahMVS9wR2pUFUAEIkFMDnxTgU+gSbLJUQBJJFA0lIK/MkkjUIN4KE7v+7wMZVSFzVyxFtvHLEuLJ0cTO7yf3/aQJWB//P2fX21erCBfeuElLODmWRF5WMnpqFWSyY08XIm6th8LzuWoXSqtq7ee4jwZpGHxFps6iU3cgGWjxHNy1LAoTUJZ5Q3wAqAXWBDKwsZDhy2SLL6D+8qwOA5GpRNnrViz9WLhWlwy15KxQdy95R34WQDqrjRHCScIMA0opfBR4bSbQrWUY1EocKHT2Ho2Ohl9URTMw8OiHWvoz3ZV2AhukgM9qLaAPpX8nsY+t3mx/1UxOxK7Scgm8OX/G97KWjeAYlWoCvvABCkNAkWEUMxokFWIVaFWBV1d3xiQdAiwAQ5zbJNdfL/UXVIouVDi+sYAuFIRA+0ECgTZByj8jnFPghzlK0ohFDlS0AnkBAOIJrmtKta6yJtV5m0/ijkBkRBUUGEAPyl89N/6HlleCpKMSeJDsS0CABYGZBzj68otVJatMo51b6aLwSpKSyHXD8wAQ6NQpRjJHApAJSLVmIv7EBYeAKyJpUDfjPoO5TKFt1DUTkEUBZX5KCinf/p6AWJqJKDwN0TWaCifiwakC6z5sIcWGBOE9WAPODmOvTXzU+OTDJBMQFnY2o+tJIDHR8E/BjCbnZZgcRS13aODFP3RfHmBbwAozXeB23jyMaNQ34ZyT+LDsQcG/nQB2/Yda8XurwdrYNQhjHsGObLjAJpurMMFb0NRkbWSpRlCIVTXPQB17EVJqaJkKkrYKCm6uS89KML1XvReJ1AjjXqAuRoTqdiYBspvFYhWFq9gU0lxsWMFKpV2ecURSwMMnEAOZztg+POy42TMehlXVH8o8SZQP40CjlzI0uK4J4kAmQjmWgpNC7GoXl3c3wjsgkdHPXa4vMrJ4M3ISLXsTJoXgOkpqUn24fb9tv9oE6ofbMZRPgqORDEOmtNxUWFODqsPSBkfG4Dt6zwszjvs093VFkRjRXRapNVXdDm2vTFcZ25ulmMpPMocjuSaZmSHsY4TUQMzx5iTg8yvju4+G+n3OHbhBQUFjtWxchsrK6ucOZWYmGUHAKrHG/vMreIs0NLj7nPUYLLNVb6o1HxjvCdljibQ5BGJNanUhdq3pGhrbW11ToOsbKymWZaD3S02pxQra+bn0WMtjIOPwnUYECYFu16yLSn2p7LfKLNUuaoB3Js+Pud0WQBGXNhw51FAz6CongscbkNJWlKUg5JojMaRKdDqQ8rsCNuAQLJwl1NBHdbFH1WwrmisGPfKkp41LVtUpGuTzL8AN7mrjHMQ68vHXqttIYQ5HsyaLCjMIIM3n7U4gaVxq9VWt2G5jD0yMCyc95uCHbX2jBHssHvIpfQJ/KICloW3so6jYxNRgLazj0XamjlYPmdGkUWpfNtA5kKrHalBVTsCBAPySfG9ZOkcx0Zc9rRpwNve4SDbv+8gdp3FKDuX2vYdO7HVbrUZM0ps964DNESk2CKsjEeAd/v27OHeJ9rKRYWsJ9STKFFlCR8ZHoONZyD3o9OSUBofqqqzD3eXoX6OtqycqRzRHpTI0ezpqTQryAp9z4Ej7JdBzNE8WzyvwFrIZtV9zcvLtUPs+2qYyMouRAHc4cAp3XdBXH1o/4qkQcQHJAxlH9O8zEtzkX+NfS8dDeFYdYZGxJO5GGdbP96LdTL56OCDSJpRBBYHBsbYC1D3OvniY848DgaCDGBbmp8ZaaevBZSsmc3e3Wl1TZ3M9anfHcokk/JVYDKGdYE0juvsdTKGE1BUu2hE0RrXGbePM3OQ5oRu1oCaY4ryMy0fq/6D5MA3NjTTfMC94z0M9AKsaVxJTgzHYjsb2B6InXQNKs82VPE0JACnPez3XmCscTYK3GlfD2RP0Jk+Ict15tMY+6Ws6LUuWnC4GGHMTlq70lnb1Uf325ySDNw0cpws3D6ypruwFq/Hkntc+zNwO5Brr2gcdqyzNS7KtZWLgwBfU2OT48qhvVn7v3K8BSJramrY76asgUPZ39SAE8Icl+PAAA0cLs6sWeR8NjU1o6Znbc7NxX77JHv7nS12vBYr1uQ4p6HHcWJwFKEo9tmzE7HJXwxIi4rEvnmow7LJLo5QQxRzvEtKcwCxGn20P+SSbx3MmXPgSDWwiMYtnAve3bLX5s/LsA1nngI09Nh+8u3dzBml1je29ZmH70mMcbGGsGgGWgeHRdEkgAMBv9eNBXoo54DOgnH2g1WrV9uezw5gA9wEYE5iTbJXogxuQtE9SBOS5rCXcyyGZybBbO1JAq6Cq9OOFY5rwBfNUvqcmlH0rKJzVmpm/bf2RDWkCNAqc1l58fqZ6Z91Gr7YS2QBrL1lOt92OuN2+ozW+tD3ao3oGqaydgX9/1t5q+/R79E9Xc09OXntKtv0l+c574Ls/vsvp1Fp0Jpbu23WunXmocEtJKqY7W6hPXHbL+z1l1+zux6+lLzTjYC0GdbAmXLVhVfYitmxNpdnvy1vfmrnXFhs63/yLSBsHMrPEeuv77QMrH47AIiP/mGTzQeArl61wD4/sNsWoXRNnHGu3XX5Rlt1yhw79bKLeFxShMDUs9HOzQfs/js3kf08ZNdec45tuHS9jTZVW+dgouUsOd3279hsh195ykZ6mmzj9d8jU/dk2/nOW3b43R3WdrTaWVNf+tHFqHqn1M2BrixUv8cshiz3moN77dPNu2y4k2ck7PXTUN6e/e0brW5PtT34k5vspl9fZ1FZpVa2dYs1Vu+1zJmxlj9vlr3yxA47sKvObrz3p1Z0wmLW36gd3rHDPnr7HbvixpssgGam2or9PHdEEM9RbE1lh3HVGLScvAKLKCixZ299wA4eKLMbf/t9y5hTZO66dhS9CcxDxeOO2nagdVbBXFSuPrv3J7+yxThXXPnAvRaRR9PCUIN98Pif7dPtZVY0fwUw9XSUtxvt6Ief2st/eRRrc7K0k8LNzXNsVnaOM0eP1rZaBPvy7b+/1zKVa95WZeVldazTLFt+6jlcf6sN9+4yi5ZzCedNQKQ1Hjlim19+ztactBgAH2cf7d5up512vsWn5jOOITZCI9jffvor271nr/l4RvKxh7T00qxH86ciOHjoJc9ej5ZCt/pPuZlMNWeFMvcTQnw887h4nsmwutZeq6iuQ1m82q7/7Zdt8EA51u6cFzg7TAB7MQehQYvGU9Tzek4Y8wJvOY+DwpJxekm1Nx952RbNXTw64Z1cOvuiv5X5/4roHwH/CPhHwD8C/hHwj4B/BP43I+CHt/+b0fP/rH8E/CPgHwH/CPhHwD8C9uKLF4TMSy95OZKIsW4AycA75fbg5m02lBZlS9cU2/LZGZYdkYRVWw/FINr5+RgZA/zICpYnETdFYNcE0O+LbFgPqkmxiCEKqLlZBdbXSW7lpNtmkWc4TqHwyIFK7CarzBeahB1zpi1fPoNCULb9+tbf2AjZmtf86DqbHDhq/3hrKyqVJY7Cc3QchdaimdaHcvXPD74EvJljG887DXvFI/bq6+/apCfKSk9Mtvz0PMsTsJUNoxR5KLKCKFi7yPPLX7nG6na9b0c/OQB8yqZA5LbkDIHRWACmlCUAo8JCLCCPAIo6yITMcbI4pX5Rpl4bRdRw1FeRybJSpQBEkTVWtqpAkSFsT5ubGikvKRs2GMUbBfXjPdaH6nZ81GUelG+HKS53ocBxo3ST2kXwNgDlrW9ClrMOqv2/ZiN4gIJvhLJc+TPcsULmN0j5CuRRTuW0vaFjKcc1jZLryhA7wFYqO8EVD8qeQI0DKgnBv3HUBtJbqtAreCsAFgFEUHarCmFSVkutFqjirrJRUahK7ScVlJsCqJTGgrcqeqlgrKKuCr3K2Jvga75AYD5fiwGsRGEP6ZFaUPCWfL5wQLRUkHp95QnLZlVQpXeQcWA8g/UP91vKNWXNSpEWhJJNNrSy+9V7c5S32HargudF7SllGjV63seEAxwENi1o2CmIxwJ9+3rIGabgLqVtMtmSY2pCYPykpI3BsjA6jsLhSLt1jQA1eH+xjFs8gCIQyBsJFI1BMcwo8utCHaDa3t7B2IZgX5vg2JsGMZ5xqMIFevuxWDyENfYxLIoHAZpSiWWgBhsBSg1jlSzL3EiU11XH6rh+NTwwhkAOKa3GARMI6Wh0ENyfcNR5KpDLylPKaX27VKr6kMpYqjjB8w6sbNUYkZyEHTdF/hHGdwSQWADUmp0bY53A+XGgzjhwprKq3nrITg1FUQs2QQkVATxFEcf6dKNcW1w6GwUe1stAZS+WpF4GXQV7wX1Zr46x7ovJcJV6ZdvuwwBN1Dhk48lGWvMlhfc7BACXZWsmmaHJALksbIZjyaVTdt0Hn5ZZCxAmNjPGxjoBMuT4BgIvZSM6yPjEcc/CUceduCgHkBzJPQByMpd7uTYvStQgFIS9WMPqfSdgcSw1tYC7/hxzB5EfOEAm6Kj1kC8dibIuBrtaidYi8bcOD49yVLbKPh5CKSc1WBYNGmqAEDTSPRAQ1wRKzZhSkyJMBEjGW1NDJzCnHtgRajkFauqgAYICczPARapF2LrTDCE7dabnlHoduJkJ2JpBvmcUCq0Mit1D/RTVAdqyn85HNRikdYnyx2k8oCEjhL1BKueyw2X2948AAIB7zTEP4N6LYjAlLdaKinLNBzztHOpFjYqtMHM2jPU4gV1zamQgma9xNrsUJTG5w8q5rgKG7N1TbvUopqQKjUVNrvHWfjfOfhQMbEzGSriJ/S0Ke9UJILJAErVxFGFkEM9Is9NXl1oX8/7jHcdsz+E+R5k4c0aWA4Wk+JeCWnNSdraxgGDtBdWouQry8viaG3VjF/C22IFbPUDicMDZ6tUL2McTrKp6jyV4wlGhp2BXH2PlRyuw/x0jN3et7dq5z1FgNrCGh3T/uYcCUG7mdxuWnXFY2btQekeS0dvHHOml2K8zIxKA+PG27ax/5RFnWX19vQNsE1BmoZHmmrGYZ47mAx6UGdpAs5BUp243gIBNJhMr4PWAn6xkmmSwog5n7wOLWWbOfHvmpfcApq0ofIGDQT00fiQz/4CC5KqG0j0RxLnoxZJTale3oBogJj8z1DasLbYFM2PIEZ9AvdbvZF4HAP+kuFYTgPbw1LQCVKco61CVJpNROwpgj5STA8C2nCzHLuIGIoHfsktX/robS+ODx3tpLhi0eZylspxeMn+h7SXjWfHjCnWcDI5iPNlLmLMufoeP9z1J9rEaPMKwDs7MTGe/wTUCxbgbpXRHVx8K6jTUqcVk7lY5+52gq2yJveyJAey9xflJtu6khTQw9VlOVoq5UEYPsF8FYfvb2jFgDajntGG19pKbjVpQ2ayCsAPsTd1YT6s5JSufGAQaK8rLyx1wmM76ECQuKJjBPss6pYnGx8KalKKfPVjW0GPYoQ7ynqVKlv3S7ZjBAAAgAElEQVSyALzW/zB5wl4acgZYR/nYyrq4/33K0VbeL80as2fk25JFxTh+lNlwX7MVYacbjIp3AGWf9hPlA6ekpDvRAGryicYtvoPrHp2MsYPltU6OfLqaSch6ToiKpzFrh2Pln8t7qARkKes82DdMI0KGtQDVpDh30VykRoQx4G0e1tlKG5gEFuXlFJBLzvyh0Uf7diJzXo0yDSjAW7DAVwPItEW0GlUE1zV31SSlCARB8BDOa525sosXbJ124YimIUC/V59X05nGXfNJcNbL9/diMa6vC3vpTBHgDWS9T50z//38oTU2/br6Hn1NUFivo9eWUljNRvr8tPJW55LAfDwOIf3tqIgDIjhHJ8lX/a4lpvJ+J8lJXrKBBgmaerg/1dX77dXHn7YS1tTMxDYbDoq3xRu/DdTNtlGu874ffc/cPBtkM//dYx128Q+vsuQTV3EWBVjFW69aD5a7YYVFrHvO/qN1tnPPTjvronNs4frzzB2Luv/INnvusV/Z1398uUUk0F7YRSddDM4X4YV24P0au/Mnv7C4cLf9/GcX01SG0j1niXlptAkJwq6/tsY23XaredJC7Lp7f2NVB7dZgjvE2g622ztvbga4xtrGb6+w/kDiNtKK2EPpyxhos4Hqajt88LgN4bzRj8vCovPPshJA6BDOCbdccqldcdPXLJR9/qmH/+rsz9++9warw6b5juuetFvuus1yTzzRhir28KznslvuvNNWf+ks23jhJTRB9VjdkYOWM6uUBp0I2/fhh5aB1X1a6QI7+v5+u+Frd9ppp8+wy++/joe/EaveV0mUiY/fkQp4jeVM7LCCWWvtr7f9yd574n378jkn2YUP/dFpxtz91p+sdt92y1+2ymYuPJVGuUJ7+s577aXH3sAtJ8wysZXuGcNevz/aUc8b0Qy55Kjf8Nv7UCtzpjYdM3dnj+UuPhFg22NlO/5he7a9Q7TJUgsHJA93j/IMMNf+ds/9KNbJOF67iGiDPstedCLPejxnkYsxMRFlD1xzve17dbslz+O5gefwQ5V1NEbo+UDfM5WnTO+K05QhaOvSguJM0IMgp6jF88wZGUD8QzJ7Q0yi7T+ARTp9hI89eqLNXHeqjeEUManoD1mt870hNOCN45Qgh4RxVPRBPF939HRZ+pxS664PtOcefs08g+Pv5RQFb7zw9qP8ZcL/4R8B/wj4R8A/Av4R8I+AfwT+sxHww9v/bNz8P+UfAf8I+EfAPwL+EfCPwBcjsPetqy6JmrCn+urcdvxojbWWDdkn/Ucsbm6MbThluZViD+lWwQO1WCDwUJl8yjx0yndAi3HZz1IkVsHeAX4U+wT0MoGoKakZVsZrDpJTOIuCTzxA5ijWijv3HcXyMd5Ks4rMGxNgy7+8wrY/+rg9vWmPXfbTn9rc5S576r5NNq9kERAl0erJ/sqZmWihWELed8dmrFfz7LzLljtgctt72y06csJyMkotE1vDouIsR1HU3llH0VeK0RjbefiorTn/KxbmC7dXfv0gqqYoy5iZBwTAog3YkhifRiGZAm42ii3y6xrqOshGTCBrsx+gILUD+WYoGTqxWHahPAgj9w+E6ChVBVuGB8cBcjVYacZaJTaz5QfrLTuuwNpQGLX1NllASAF5hY02QJF8Qnl0QDt4GEWjMbiXcmSnLKf/x4OdFAIUlAQgpLyVolIKy3HUsz4UWgImPai0lO2pfMoJrIc9XhXYxygGRzqKKUFcWQoPAAtAcv9U7uj3uACiKtB6KcZPZQqqYAvYBUaqmDWBKmc601bgcxIoryK7FI/K+kVcxgcQmAGU6nYq/1IFZmU0AoMZm0neg5N/S/FbSqfoUK/z+8TVo8kYG0YNqvzQMcBroPJ8sTsOwuozmteIYozRJVogcy8wmJzR/hHgQDRNAVhCAlEjUIsmohTtI3/VQ8Gd8p6jIvJgERlCHqSUXCo2dwI3BQ50n+MoeA7Ijg+ApLkqS0kpMvsoFo8HAcVR16qIH4ritbOrjnnichS2UkWGoESW1WwPrxdKQVFAMD0lFlUz8AyAFM41u3wR1tmCfXdVq1UBFEIolCckAJgA0m7ydGVzLIjSDCgTbNf1qcAu2Cq11MQExVG9ky+K4lOqat4T3xvMNUntLJgqC299T0JcAiCog/eazhx0ozZspVgbDWyYwOK0yJK5LgxHUdwJCKAIx3ZyX1kLVoSo0rFHLgDcxNC1IaAoPJWBsnYS2ObYmNIk4OQlAmQ1fj2o00XJ07DdVfbp4cp2Kzs+gDV5Ora/gHOsrF3AhSFeCzRuabx+MpaqM/PzLAUoqtzJj7ftsV0oBQOi01hz40CqHsd+fRjFuGynZXvrY00sLk23wlyUviiiXS6U7hRVI7HcjHRht4yFo+ZqBECnk3ngBUC2on5rQIkpi3BZe7cDQcJQiqcCobp6J7iXKOJYF1Key46yKK9oyroa0DAKZFcOpJSQyn3u6Gjndd1AlhQ7f/0iFK2dOAXsp9CciLVnNll+oVZRUc7+lumoAw8dPOpkeKaTq52ameysD4EW5dgmAfa0Fkf6gNta37yXMc8AkA6ojz3wMKrLfOZbM8rUpkZBsmTuaQrKyw57+6M6B7aEA6rGuBceNlsvazM1Nd2Wkd8pdW3V8TJ7Z+tn1odyqccN2EShVJgdaicUxlk++2ssOaZqlCivqLLtzMt+YLksyOOY0wnYSQ5i5R1HHnEfqknHSp19qL6u1lF2CoxyU21eaYydvmomUAPng2avVQCyW4dR6QKBh/vJWkap24et/TB5z2UH6yyvNNNOOeUUawWIjvL7cjLS7VhFBZbAQ5aGKjgmHP2br8/yM1IsFVicFEvWIGO+87ODFoCDQkh4PKrEGoC/wH8qdqn5tmv3buyoaeIQMAfChDGmmqdSbGpcZYWtM6ebLFhBQOV719XVO1nrQUGTNGhEOTnN2htk/xwfl+Q0EqmJow/6o2aJKJohMpIibUZOjOVmYPmZnwD4I7uUPS8Qu3E1gERxb1rJfpxkPziAmvftrUDKYKzegcpjuAAEcY+UmR0CwHUaZMaxsPWgiKb56OSVBXbK6iLLT43GXr+be4lSm/15YgLLatTKiH2tiQzi49XKM8XynPNyEOuGRGxR+wDVEaFYQntC7cjxZuayi7lD3jrzeoRrS02hCSMGpTLQ/cTly5jHgGEsknu62mlE6kLdqSxVLE8Bby7WchDQtLkFe1/efzBzZBKVs2CrciDdqIOllEtgXghsB6H2dnuGHLeNwvxssiWxkO9rx0KdscrLwHJemeg0Sw1rrLgP7KGVdf1WVdtnNVx3ILmVYcyRMZomnGYoXAxSOSdTMtKwYs+x7R9/zH4I0KVxKy4tDxcD9gNeX/c1LTXZOtvbaPjpt9kobgMs0ioqy9nv4mn8yidHuAsFbqVFsK/3jqAOJCN8HEeBsAiaN9grgwCIPlTTgShei8jyDmbMw3j9RECsGoV6sFvuH0fljH19Tvps82IjPtZLHjX7ey/78QCNPl18LgNr9My0LNu14zOr7wlgP+Xc51zSOaeGH6nuh3CcyAAKy4GhkzkShvq2j2aCIfbqjFQiI+giEVCt5HrFSZXPHMK53YrlsVS82nOn8ullIc0ZTM64nDZWnjgP9W0Teb0ANJo21BBUNCMbtwP2expHpNr30LihLPbo2Ck3FGU461xxcm8Fd4GLPqCh1rdAsBN1r0xu5p8cNqTAncq6lxMGz3jK9OXfdcbo+3XmpJGhrqaZsrIyZ35OZXT/T+grCDzi6bTEwASL9DI2WKH/4flbLf/EaGuvPWZZhadzlCY6z2e9rYwDDQzxqWtsqHmrHf5oky07ey0q0zwbDyklF9drv/nxDRbXhWobJXRb93G7/I5rLXZBDs8eXdZ+tNv+/son9tVvXmlx6cm26fcP2/xV82zJmlLOPN5wUIkd3PGBjVRvs2VnrbJx1ndAEEp7H/ci8ATb/Pf37IbLr7IfXnqifXn9AostTLEAnvMw8uatZdnxHXvs0bt/Yfc+82snr7523wHLnF1sez742Ha++S7NJUtswcVzLDJpHs8ncdZDdqsPd40RssjbaBZp62uxky/8Hq97MirfUfv1Ty6xM5etwKY5zZ7509Pk+i61WWestr/96gErXHGhnXHBN3GWeYR7zF5D88qrL71uN933cwvmGRa7CvYKtuNhmkzYz3hQIqeeZhZXsj3647vtlY+rWBNxdtnFi20R4xOVOp+3AKDkGaq3mjWXSL5sh9uuuegqW718vl1w3xOWTGTJgTces2ceediuvfl2wPHZNsI6fPSHP7J/bN5tc3HF0f3pJb+8n8bN/qBC6/c02deu2GhXXvdzp9FpzHvcaT4b70u0D5/dZC9vetwaW0fth/dfY8vOXW+PXXWfLV2JQ0BplG1+Y7Ol5i63jFmzbdEp6zgLeRb0cZZzt15+5AX7673PWRbuBhde/w3zMC/vuvchnnNxtjFU4cpKZs66+Zkv9Lb//Pub2hDVXufi+TSS5pks1ncWf8/wsvY/2V9nSSFxtmnn9/kaZ3LtcdYUDh7c48DJJM4JHDh4TlbTofZ5NUuMSuGPA8+f73zGhmiMWbdu7lWrf/Tho/6/MPpHwD8C/hHwj4B/BPwj4B+B/3QE/PD2Px05/8/5R8A/Av4R8I+AfwT8I+CobhclZ1c2HTme996rex01U1hoqg0ljNrKsxbaLBQ24dg2TlLckB0y9cUplYfUGIAOHyDOJ5gbIptDWfGiQEItNETBJzs7F7XsIlRkh6wOsBlJwXg1tnkgKntv61bLSM63vPhse3v7Fvv6DRdZ84799uAvn7OlZ37JvvrVYnv39Y9Rew1aflGBxWfHWsHcbGs5WG4vPr6dHLXTLCkXYIfD40gPCiiASAjFyjaKnKF01KemxQMEpXyUVW+81WLnGEOBds7q9Xbojbft3c3/sDPP3kChDGgCOElNTnWUfLLY1LXv33sQxVMMFp1JlkiheBJoHQXwacdCtr+10cn+ygJKuSnKVR49hrqlycnVO2HZMnvq2X84Rdlv/fgH9sFjL9s/Xt5hY8HxVo618hCFqgn5sVL0ZAC5fmCSCu1OJNj/fKxT+V9Wi9Eo2cKBTEHKGgUYeymmjktxwPjLJtiHOtax0uUGjZLXKnGmVDL6nF5TRXCBqiFyJgXYBTkE2PU9+tooBW8BVRV2owFiAmNSysqWWXBRhV4BLtklCvYmJiY5n+vr0+tMfU5FXb12Jwq7cIpnUoUKkg0NYUkrJS3FbsHgWMBNPFBAoHkItW0/QEa/P4hicCBQASYNoPWRPxnI95JdSzE4lKrdODLAHuwvR5A1dqFS8wJPklCxKg94kjFQpq0UqsotVKNBB0BTtqNSTQtwSDGsiw5V1h9tB3r/07mBGgOpkTSmUvHGSX0I5BsfH8Z6VGXBqUzAWF6rH2WXh9cPk6U0XxFgjokhGxLLzDCUXJEAlh6KpMew2D1C/q0HparGQip1qc3iyc+UnegYEElQXarnQlQmUpMpP1ENBBNAIEcR5VzXVKawxnj6Q59z7pujaPY5kEtQuh9V3jAQQSrhZADRJDAhG/VzQUEGYzTq5DFacIKVYS08ONxjC8heFEQZ6e8CrE9ZeEv1HMhYC2RGAHykIFWeorJFAyikJmLjOTmu3GGUoCgR28itq6ptt0apT4HSQbJy5j3HxZIjTB5wIEA8iEaADAD2WaefZnv3V9nL/9iBYieFMfU5+Z6C55o/ggR95NqGoWI+AevNtPhwK0axFomadBjw52H+BAIERsjFjeQ9C0i1ofhpRZ3TUN8C3I23whkznYxV2WO6AVNNKAD7hzzWi6NALBamsvXu7+9DFR7jQPE4LJs1vsph1lwe4j4MYzM9gfVpHJbY+dlRdtKyYgdCpgFvBoHMbcDDOgBnO7m68+dT9Ge+jJC7GIF1rxeIJYtX5V1qzWj8dJ/7ewRO+yiwY0sdF+5kX8pK3g0cygG8D6AIqq1tYJ2zX9FI0s5c2N8wBMirB74A6miecAGKRpWPy/oO7XfZaevm2TwK9eVHj6BQGsUmPghl9XGscwPIWZ1hi4FbEdyTTq63pq7NjnSTowvcdAOxpThXQ8EwqsAo9k2BeqnoI9lrBtn/NCe7+N4h4N2GU4stN4k5SDPC8EiYNbZzXagxjzd2Yj+bT75vLHt+H8riDDuItW8tYx6N9XcWdtIxqNjTaCbwMf+iopQTfJj8YzJu5xSzTshiZE+MJTM5ITrbPtm1yw5XddmiJTOspGQOUO9T7k8M+3KOHa2ssHpgY2FJAXtxEP99zLF3154jhbdAeVNTK/dCCmsgJe85gesqnYPFLspDAfUOrrmP+zijqMjZw44xVr2oK4e43wJmLvaddeRzlhanYMNJgw6NMoHMl5EBsrRpEmpnDy1R1jLfm5AIhDtWZZvfr6IRqdGSM1kXAHStZ+3pLmU0orD10SwUFBhKLmyCZSQqOxjFs7OQ3TQlRXJOYQ/N/AsBoIaHRNs7H3xi1VhEK7NWKuH2TqyOUa17yDsOxj1iwI0Fcnkd16wmFT4nxSSbpmeCvF++LwjY5+TQs7821tEYwW9KRIkm2/hIQPbEBNnYwNdowHx1da1j8Z0Yn8zcDwDQYA9Pk0dKZhw5rZ2Ok4HGV1BoeBTAzfqYB0CNoCFkDIvsRNb4QpR1mdiptzQDrlDlOtamkzS+KM+yvJkM3G7mKy04+Lf29fc6jSCzC7Fy7utChd1uSxctcDJ465kzysOOTAzDwhh4pYxqPp9OXvgQVrz9NB9Fs94nfey7nEuTOAVkZKbwdVwNOPOqalFWj0c56zAQtW5RUZqzd/aSMz8KxO5o6bY1y/LYT1JRFjcDd1Hl09wRpaxnD4pMfqd3VJAwmmaCSGvDRaOXBgyPFPY0nSgreZw9+3hljTUNYCfNPqczRU1MMTTkqLmlH+W53p+iFHRvpExVE4cabyJYa1L4J+H8oGYl7Q3BzK0hQVvepyILpHDWObQQS3Epjzs6epkjScxdvW/U2jQZtLb0OL83DTcHnV8DKI+VMe/S/HXy5nkmEqnVnWBe6RwRFHaAMJekfX3KYnlKWTv1tanYBccCWGpGndxfqHm1L+v3TFs062t6TS/npPYLffzrc4scOsKx3Q8awpKauTox3m9X/+gcO/+G87HFLbfwhHyU53GObXxggLK1lQ2svYj4gLIP7eCHb9qqCy+wocSZFhWE0hrV5rvPPWe1e7Cp7sWqNyXIvvG9SyxxZi7ndaQ98osHrYu8g1t/C2Bl//f2NtpgO42BJfmsU/JWed46/ObjOKzEW+rC5Y79PFfO+0WBG1hgv73pp1Z7eJv9/tlb2J/rbAJoGgaItfRUGgIKbM9LzwNSe2z5mqVkTVdaPrmz1Tv32mevvc/9i7Sv/eYHNsocC2TtRiYXkcPttXf/8kfLTCQLvTjHEkpXWWBksZNj/+JDt1gqw7tq46m25ZWXLIXnl172rZ37j9iND71sHbVHrGzPi3baBZfZU3fda7Pmz7fFZ5yMivZTy563irXBOdNTD5jNsdf++rCdtPosMmS77KFb/mxHaB688afXGf08Fp3I+V16IncGF52OFju+s9ziIjPtj398Dhgaavf/+a/mSs6y0WP77OYfXGE52J9//567reVwk913y/2OUnsm7g4DnIXl1Z02d2mxXXvd9RaRXGLeIKy4C7LZcwYciDpUW2bPPfocf4/4jFzdAbv00nPssmu/SzNEgn37S+fYkpmz7LwLT7InH/+DrT/3HJt36gYL5LkT7wtnnobIkvyxv9gjD/7dTlyz0BafuNbWnHGO3XP73fb8qx9aPG4iHppfXFLbsgY8TLn/u/gpo5VARXEwZ+N5zsxgH0xk783GXv/IsQb7tHzEvvmNLLvhrotRR3c46yya82+E5pdYVPT6UPOhnj801yN5lgwpSraqbS3WUdHG3jnQ3D7QXuBX3/r/wuwfAf8I+EfAPwL+EfCPwH86An54+5+OnP/n/CPgHwH/CPhHwD8C/hGwQ5t/8pi3r+Fbu97db3XlXtR7gA6UsMVz02zFifmWEIr6DtjhQvEkZZFjBUiBT/BW8NAL2JWlqgEMQiiEqqg3AiwhPcoplM0sEUzptm6gantbl53xpS9RBIqn2Nxr9YcBPqgqGlAhrT5vsQ0fr7MHf/GM5c1bbmedlWFN9QNWAxhKQuGWPiPHZi5dZP1V++2+2x+xFSuX2rozUGeMBtnnH1cAPSb5nmxsDwcp9PY4GZxSr4SjZImiMBOMTeQotsHLz76Q6xlHbXG5ffnss7DZO8sOfvSR9fR2OVbGwUC2eQvmWD3q28bGFq6/CIVcCgoDrKHlv0rBMsBDfhxqnIlx5ZFGOGC0BzvQvJwcpwD83t79duGlF1oy+WAPXX0rqrNx68bSsRGw6VHeqOCtlLaQZ6kBZV+qAqj+URFVHypICQBIaRuBmpDasFOUFhAVWh3zMvYUmpw8VD7tWAUDcX3YMoKy/wn+VMDWxwiQZhh1znShdbpQO8WLg5xCvQrEKkJLTeQ4+mLLrGw7qRJkhyiYK5vKcCC9irnKAZ22a9TrCvR6mBfK6JW9s9RwsoWVPNuByLyfRACCLCGVoars0QnyzLwoJZUbGaS8XSB1AB6E4Vjpxkllyjh5AFyhAJnxCVQkAN+e/mHmWqTDv6UUSwS6y4K0C0AXxnjIErUZsCZVkXIkBU2V4SvF4dT4ThWt9c90YVoKIg9qNkEsFdWVKyoYGwdoGx5RtiYwDyCl8eoBasnuMhVlrysI9d74ID+DWhi4EIff5iAqy2OVjVY9MFVw1DgGOLbYEw4YHx5hnMnuHKHYr/sjhZPG17kTFPmd+69iJb9sWv2kgvl0QV1fn54vKqBPAFODACRSX0khNTrWbxHk7bk0xxirJYtKGAflMbYDVwEcqOwmKfLLtlqgNABb0mgaHgYHsShkfGLJZ9YbVTOC04wBYJBtr4fKaTTq13gsdvVaHjJ9A1G1HKmotWO1/RYK4BbAVdOEDyvemXnpKG8TACGAHcbw9FNP4b7F2HOvbbGuQeaE5oZGhXWQl5uN0jHb9h88gPVpr5196kqAB+BhYgDb6QQnc7gP9V1/GwpUCv/hzNEgqcpR8w0MeJz8VmUqD/LnOHNJmXkHyMfuB65kpKQBPbosCgVrQkKSY5Pa3dfN/Q0BmLE/UEwW1Beg7kQJHKacz9RcXpP7Ojlos4vIaJ1faFnYUA9hfx3s5DyPkOt6WKvUSmfPZYy8QOQm1L7BDjwUEFSVWfbqslIeJOtaqtfcvGxHDaqGAC+QLxHYE0uxWMrdtrYOBzZE4hSgvfWz6h77fE8ZQFiWpwAeFZxRCvkAdMMtbstOD7RTT5pjRQDuMFSxQb4oexGr+cOHG+yE+Rnc9yJ+Xzr2xfW2Zese6/ElORnRAjyax8p7ngBgS+2nD0Gd+Lh4Rx2oeXnkaLlFAPevuGS1RQeQu8k4Dw2g6iMnt73fbWVVKNBpyPGwBn2s9+jYaBTSyg+OZE/EmhzIlAQcT00OscysSCvIxtYbK2nlu0bFxDlQup9xEaQKsTQymfuw2W2z/Bl5Vlo6x7b840PrYkzGadiI5LUF3ELZEzzscb0oloNRvLp5Lc1PrRPlIAuQCaynAoyliJQFshouZEWu7FgH3sjWH+AllfUYjRiJiclO84BnvN2WLZ4BvE20kEAsicmKLT/ajtrNbaUzM1hXI8wT9jYaEgTeU1Bv9g5G2C7u0dEa1KGjNAygVNbJF8o5KTX+COBQbgFq9olh35TVcR9j19hcZ7gi2+nrZtryxaXksKLCZa01YfndjT15FFAhlPey67OdTk5xYeFs5kK5HWvoQGmrpgjGAkjrEnyjCUj7ezBAMRQ3gpqaVqyDM+2c88+z1157l5+rZC8NtblzCx2F7sBQG1mscdbQ0IQStp9M53mA+j4AbJvNnDXTsbyvrFB+pRoqGDPubQgW/5gosA+GE3+QbcXkjfZ3N5KHnMz4YeuMWjVEFv18/xj7dAfwdj/zsLMvkAYAziTujxpLwmgSyctM5JxGBT06bMsWzXFytGXHHAFQrgTm7955iNeZaqgQ2JQlqlSl/ZztAtOyWpZ9+zBrPSs7iWeFM+3gkaP20Sf72CvSmMPYyQOhu1FzDwCnJ7jPGQDstSvmAfWbaJ6ZQEEfB9SdtNzMXPaVHkdBOjaIbTRNIgFcizLNo2n+GeI9N3f2M0eHrAWgPc79HFTzGvdR1yHoI3WyzpxJSSOZX3KvkCuHmrO03zvNO0BNZdmqiamtrc2x95d6uI+c3TSaHlJTU1HzVziQuqSkxLEm1h6js1ggV+eCIhsER92c1VMZ2WofEtTH+lyRCqxpNeho75GjxLSCVs9rjm2yEzeAu4TTxAQ0/cIOefpZwFHpyuGBMdfZOP0sMv06gls6d7Q3yKnDUe/yf9Nn1dS5ReMY4lYvdtmRrOrh/m6btzTJHnr6DgtM0H1US5qU0DS2oHiWBcdkRKKNotQNaWyz3S8+ay6sipddciXvkQUSmGYTPB+8++xjdvyz3bZ/91674MKldtZ/fcXGAjiXfHH2x9vvt4u/cbEVLMX2uK2e+TJIfi2NckMolJeussnuZtv70RZbcOp5NGjwjOXj2ZBmieDAQmuo6LA///KH9p3vrres5Yut4+ARczeiKl9YbK7sPJvsD7enf/5zO+nkxVw/NvtLZltXZbNtf/p9azzWZRff/QMLHKhlnvVYwamX2gT5tztfe5j3X2Frv/51LJpTuEZU3syNsk9et3dQp25YsZpn0UFiQ1y2c3eFXfadG81Fo9OTD95h5116kfXj7vLUw0/Z1ddeThMRTWacgQUrz2XfD7K9779tRw4dNN/wuP3X935iT//6T7btlX128vcut6/x/cM17zO27Kez53CSBNhAQ7WN17jt5Rfetdc/qLLfPfMHKzlhuXl5Xr3t6m/RnOKzn/3hLpOVYlgAACAASURBVJ77B+w3191O3Een5c4uYO00s75G7awLzrSNl33H4mgw4mYx33RWMOtw19j60hP28B2vO/P90uuusGWnbbCc2ctRJr9hN13xfbv662fYqVecaU/89jdWMneenf7Ni/l9nIusDYFbfENs/5tbuI7fWOm8aLvq9hstde4i620Ys2u+dZXVEj0Rgf2x5rqyrqV+9n7RXOA8A/3z/zTvmFc0IJJGYCk80yQFe21GZoazxzxxjDXY02i//tV6W33RPBTSoxg1s94BuRM8w+hDzT3TOdFqBBx0dbMmT7Cdr3xkO3Z8aPklxS985ab9Fznf7P/wj4B/BPwj4B8B/wj4R8A/Av/mCPjh7b85YP5v94+AfwT8I+AfAf8I+EdgagQ+ePbW0ryUkc+P7Poo/OPNNeS+plN4xVq0OMDWLZ1jxWRVunxkqlHMlLrTSxE0UGpO/Y8q3SSF8XGK31LIBKCwkmqxv5+cOEBGUgJWyxTdlGOYmh4FMGm1Tz/5DAvIApu1cJYVLsu149uO2J53Dlp6aamdevUGG29usLuv/pUl5ZTahvPp/KcA3INirXjeInNRvE/FRtI72ELB6H6s4QptOUqaikNdtn9nPXAg2kKxN56BYkyAWbaBKuorU1XXOI4abxhryuLlqyjAnWR//dXdtv+THfb9666icI41MsX+eCxwWxuOA1VGUC01kmHbZvPmzyM/cpaThxWGPaRsLgMDgIEoDQ/sK3fy8eKxV5YiLIjc3Nee22I5G4ttzbqzbddDT9krT3xikRTED1W2WXtXPwplLPkoikNiKYbLihhoFyirXNHXqQ8VS1VwDQZu6Z9wrOBCKEi5+BkV6gXlBG/dwAjC4yiECcbpZ7g2pz46VVCdtj6ctt4dAe6pODut5pzK0JMSVQVnp65KMVrFOVRGAjLKG6QQrw8Vf/VzUhFKsSglzyS/Wx8OzP9CGarvm7JbFrTkPWCFrH/XP7ovsQBOqYVVmFaB2AV0dHJ7UYr5uO4JKWmhBAGMSxYQKZmi2ijFS4GWEeypO7CjHGNehYZK7QTw5Xeo2OahqC6FqIvivoayH8tFqW4doAwYVUFaYGecfOZxVICOXfQX6lt93iuQNcbPOgpoWg8olgdI6cxY67rHhpkjqEejKda3t7XwO4OtZGYxirkJFISALZRgyXxdVroT5B1WVtZbBbl/ul8q2Mv+MhwoKHvkbvLwwPJfKJewJAUySaEp29pxQKqgt+6dxsUZI6mqv7if0zBeX5tWTI2jsA0ho1b2gsF8r95fUPA4sDHNehpagZfRlgs4g0lbiJSVgA83ClKB6gmgbBwWg4IyPix5pSqOdGGDCuCSBaY+nDnDdfT2oSjkRWJQI3d0AWuA8IlYqtfVt9ruw11O9moIIFRjOwzkzGI9zSqhCI4K5njFfgBoKbAl37a+vxML0G5zYV2rjNAurF3jUMjPmTuLhok69qERO3nFQgsLQJGN3azyRzWvO1BQdzfR7EABPhlwFsJcdbMOglE9tbV02ABfZxpRYkZpDug5dKTDTt+wlPdeYC89/yYQFKVmVIJ1YcEcCKAKANB5WbPaz+TJKJWhVKhqABkGwml2R5MJuhhwGx6CsjbYY3NnF7GfJaLmRNHbT34nYEeqZy+qvK6eTvY72SST+6n8WF5Pdryj+IuHALlHaEJIxHLaxZqW/bxyqNXoEE7jgYrZArgqQLsV7szH4XqPVZQ3oDgHmgAbXID3CSk6ufaxIcYfq/pZ+Wm2cFauxWPZXQhII7HZNn+w3WoBmCWzs20BEGJoYMw2v73dyluZdQLWzDPduz6acrSONS8159XkoGtX88IAcFTX42JuXLBxrpXmscfT2NPXMwkgZx3ymtWovgSyY1HSN6IU9tKIMc68kbX3CBbeYzRo5GVijZsXx9iO0UQzbkl8bRwQfbSygXmKfXNSOiCzw44eqrd+mjlKF2c41vMdrOVe9stQAyCy7ueT4zoGINt/4BAQDwU7OcBpZAZ3YX8+bduuArzWfF1dHeopGkBQdMtefHiQ/YiejXH2nelscI3BFKzSPse+xx6SlOKxpYsLbU5JCipSr+3eUU3hvoG14LKSwkQAai5NAFVkvGL1nAzwZ+0Hh6XZGE1BL7z+gbX3ATnJlx1knaQloSZGkd8DVO3jjOjkvYRJXYuF79B4CNbUx23O7CjbcNoscpFDyHcGHqC+7hoDPTG2akiIikbxCjDu6evk35Ps8JEGsrTbMWqIZj3Q8CPlGvvaBEr0AGxUg2UtT1NCfFKUbXrmcZvJXJU6vAw19P2//IPt23MI4BzuZDknRskCXtnYU/uwlLpezvOs7GyacqT4bsR2WO4JuCCQiy2APNQ3wveNkak72/KwIPZ5B7BQj6ZphWsYRynLfB4FfvoCI9izo+yT3UfJUUYdqkYdNaMw12RZnIKiXkrsFABjCU1ZygR24Yuag1VpN88Pn2w/SHNLAvvAKLbgjQ4AV5OUsi89NIYEsSdLwdreTgMJzU/Lli2hYcRj9SgG0/h8EnvSUWIS+mnSiEUVGw5NTCGrNg7ld3IclvO8v27gsaPQpwGrOD+PvTIFsIudPBBLZ1UcKv0OwHYYNub7jlQzDjROkBkdSKOaj7UmyKq9Vg1daqIKUhMO91fPPzqzJ3w6Z3BASE5wnoF62rscIJuBhbj+lLrdOVc4y4IBoboP+m9BV1n6C5wpl1prUU4MOjN11ul7fI5DxJR5RwgwfMopg2YDMoK93EfZtE/bHet11dykJoURcsC1/qcVt9PPGv96huvnpp4JpsCs9n6dk/qYfm6YOpcEeKcslqdfbwrkak9jXEdoOkPlOUmzSVLyhP3sjitswVmr2bt0tmn/o7GiuZzmDez7i2ahxgUm08hnE5G29fk/2tKzVvK8N9/cPlT72Cy7PIG25Y0X7LVHH7blNA+cd/rJNhBCvvHaNdYCjHv07l/btzacRWxAlcUUpNoM5mjtwU7LJGc7KjveWsr2sk7IlKZBKCiR5jPGkXY/1lCy7dr8im1//2W75ke3WziZrG2fb8det9qKTllrrpS51rJtq0X6um0wqN+S5mLpPBxsb/3qFasqw+YeG/jV88gvJ9Ij9uSLeb7LtsDRNtv+5hO2/MxzaKbIJo6B+6EAcdbIaw/fZymMZzSK8cAYLOHDZljxrLn22qbbeHYIs5Klp9pbz7xIbEQUTYTz7Fj9UVu4ZrHF5y61NpobX3zmaebpgP3swT/Y7lfesL899KLNyyu0y39zm8UXp9rgoa3k+7K+sNXvoxFmorbLtjz+gb3z7lH77j232Innb+DMG7DHvv8ze+bDnfbkGw+x7krshQcesM2vbWa9xFlObi5Z10dsxswcW33GKTRbptj8k08jjxn1M3tAEs4Qf77vL7ZtR6V95dIr7YyNX7aUnBLcKYbsD7+409548VW75YcX2MpVC2xXucDnYiucv4I132HuyS7HGSeQ3OMPntxuf7r3MXLFk+yW+2+wpEW4GgTHWgXr/3ZsnI836pxm7GSLr2diPZc6SHrqWdl5RuJZQ+f0JHNRCvcw7muybNlpnJmVhHMHzz4vj4fZwRfKbNn8BPvVsxdaLGr+vmOtjn271qjWiBq4pmMshnk2DYjow8mjgDiACfv7cy/azDkL3ctXr18aWnDNIeeX+z/8I+AfAf8I+EfAPwL+EfCPwL8xAn54+28Mlv9b/SPgHwH/CPhHwD8C/hGYGgHskoOyAot2J4f1LD7wyXbyqMhXdJP7CGjNOZ2MwzkLLBg1wQSF1UkytlQoCaAw55PKVoVYKRiVQ8Wfgi0xKXmOUubzzz93AFgWGXHqZFexcPHSeZaQEWdP/ulZ+2RHrZ189il2/pUnm6euxZ6973kywUpsw3fWWTR5rX++5TEAU46tOTuTYqMsmQEu5AwGYHE4E2VFIMW/1+jkz83DljMz0j7ccpzCMdaTIVjEkdu4fsN6BwSNUfQWfFPhc0h5pmPATpSVYYmpVnrGWdZw+IDd9oOf2dJlJYCBeahfsGDMz8AalAxZ1CDDgJnqigYHqM3Fvm6EHL04AK+LwpMXhdgg6sAgFyomlI0O9AEuf/T2xxaOgmTFlWeisvjI/nLdc5aelGmDWWFWUdUDfMIqLoSsRmCNRJE+ATJUC17++18f6KbhbQiQxoVqMwxw7EKJ6ihxUQaHAJB9KDmksBG0lHLWAap8TpBQSs9psDdtg+jF9nMA22TlvE6rOTUPVBCWgkmKaSmJZJssNXAIUG2EQrwiQgU3BHkkepBibVppo4L1NBxV4WtaKSrrUCeH0pkqFN24Hk0W/ZwLVaSbaxEYVOauwJkUv8qa9cm+EdjpQ6nrAXJmkEWWzzwClTtW3KMUuvtQ0QkqqcAcjzLKUc8Cu1TslrJODQSOYgiIq69JYeTYDzNmmq+y9EX+9s9sv2nrZCf7bxJ4qvuBahQODowSwMP+EcWclCmyr1bucC+5drHcb2XZBksZ48F2lRePRZUq220QupN/fLQJlSiwIQGVmxTIUrRJySbrXSk+NB56Hyp+SyXuogAJLndA7rTlpe7R9D2chrl6T1pbKqbrZ12sz4BACulkJApKhWE5PUzWYALrIBZlaSLwJQHlsAdrcS5uSrkKNJdtrjKjI2i8SE5McMB9by+KVOCLLLR1f3QdHtaD7uPoKIobbKlHAF6tgJMELJSzUjOto7XDPinrtB6gZ0hErJOzLHgbxr3MzckA3mWjBt1hMwE1hfkFNEX0AK+wI4zJwMq2jbxXrM6ViYultHJWvcDoosx4i0TNHB/uc9R1UpN3onAfaEdtjrwmLz+XyRtgvaw/TIR5HexE2YcigNBDzJ1hAkRDuV9nn7ORax20t954H/jvwm47xJrbgO0BYw5sTmNvSUYC2dTU5ECKnJzsKTtU4L+AqoeCe0lxpgW6+yn2TtqC2TNQ9U2toSQAnX5GIKenp4f7qqxNwKhysLk/Un3LhlkAMSo61bHd7gBUS0kfGSWbcfJ8WX/Ku9Q91r3T+tLrDaP67RqIJQu2GyjVTm7vKNbJysSMd1SkJHqzDoDb0i9FoxQm83sFoHYpzSlt/Mxn+/cCk9vIGS8iwzUXG/gjdgh420ImqhT6ysPs6cE+mmJ9Era4ckAVCBWImm5s0L42iDpx1ZIUO21FnvWjXna7Afdcy5HjteyFUTTQLLFPd+y1I0fqHBeAKNTBxTNRy7EtVZaRM75yBY0BKKbcXaiMUZ4CMWpqUR7yXvoHaApirnsA3MNY3y7BTSEDQDrI/asiozc6MpaivdSvxxwLTGU6791zkPvr4boTUJADwFDCah5qrathZ9p+O5AmiHRUmNpnZGGr/UEAN5Qmh2DcBaTclgJbqmNZzUdSvF+yONMKcrBi95FpSzPL3j2NdpT89zEA38hoL7A1x4oL07AgRcmJLbnUuV6aW9y+UNt/tAklXRIODGO2Z88BC+GcTNd5gb33GGuoSzm9ANZebL454Jhn8bZ6ZTEq1nhrbzzmKHJTk9KsuqkTq2+NswF8+8g1no99chxjUGONWOY2Am48Aextskam+cLJDdDcwa5dZ2VzQx221In2ox9fZusAYLIUjo6fzRk4Zm+/scXu/dXvGPtRS0bpF8Mc0L3u4XycjzJO1u01tbXkZWNzzF4iVwTtOYoeiEvASrgZu19s8PPJlc/hPE/AnjQlPgIr9WjWezvAHIBCM8g441HTNGi1LUM00ZA33Q1AZ9+QNW4Y50oMZ+gQ7hhyW4iPDrLZM9JRIUdadW0VCmtlgsewRhKtASXwUVT9AeRcjzhKXJo1WIe6Z5kZGc6aa25hPXEv9ZyRQ0a17IwP7T+mbc6xRdZ9HlfDCX8G0wwyhMp2AIvZu35zt9XX19nPf4bFbUKYrT/pBOYm9rc6G9jj5Y5Qz1oZ4xpHUYgrJ11QPp7ce6kkh7F1HmBdS7muxpYQuWmwp2v9ah/Vc4fGXm4Pau5qZFx1natWreCMwS0ABwvt4w2Nrcxn2cX3OQBpOtbAgUmcRe1tPawfVOrcazUYqTFnqikL5TVjObVPc5/4Xlk4B3ItamDQfqJ9R6+nc2YIl4dggL/2ccEqfU5rRn9On+E6T6bjFqadHv7V8WE6h33qCXLKivlfnTem3CywvB7pJNs+ngxSnltowpr09tiiRbn23e9/3XJWLLFJzsKAAJ7PyJP29KB+ZD7reauips9WnvlV8m+r7KG7fmAXXXaeFaKc9QXxXMa+bZOh9uzvf2d733rHvnLKCqIRmmzDj651zpF7rvuJnZqVZ0Xzc60jyG0nnHmejTX22bG9+2zW6UucfNWW8nJLIu86DPthJJ1sBjQp6fFpMsGefegRi2aOnn39ZURw9Nn2xx+3/NwZlnPORTZSe9AmO6osAOXtEK4gUWGZ9tZvX7O9u2tsD+fe9VfOt9WnzLJBnB+ycI0JQvVZu3c72a5LOZcTrZ69LCMtE9vjBOuv3Wee1uN2rLnPZiw9y5KLTsRNptzefuY+O+OcU4gYOWZu9sUjBw7bly84l3zvehvy9Fhu0QpLyykisqPTiQdoxlr9jw/+BacXNUrG2HmXfclS86JoIONswS5e87aN/NpD7x/AWnqLnfv1s+yK++7i+dljBz/dajd+6Wa7ddPPbfW5l9iHz2yypx/8vQVxJuVxXsfxTNLS2WpXXHMVzSoNVlN/zM445SQLKY6zjpoqe+vJZwG7a23xhm9ZatFiZy7s2vax/fLmO20Iu/EHHriGvO509pUmS5m7AMeIJL6HE3y8lwaQFotOKrCn7v+zPXL/B/bNyzfa1665wqKJReHNYIkfZg/eer89/9ybFsW+PohLjpqcXA681VOA1O1ffKi5QJ+Xaw3PyHIDUrBIBGsxjka04uhxW1VMBEFRqL3/4rBVcGbddu9pdu5VJ9vQsSb2A5wKmFZaJ9oHdabrT7lwBIWgplcjROYMq9pfYa+/vNXWrj67PClm1sIZG66TP7z/wz8C/hHwj4B/BPwj4B8B/wj8P4+AH97+Pw+V/xv9I+AfAf8I+EfAPwL+EZgegfdevP1rmSmuJxMDu4M+ffcTe/WFYzaAKqhwcZbN3xBii2IKKTQBWCiOT6A0URGOBEBHbalsKeXchkp5QnF8GOXq6Hgq0KEXANCGUicctWoxRZE+O3ToqKM2OfeCjfbxe/vt3vv/bqvPXIvF2ymWHzxgrz74lo1EJdusc4ssO8Jne17YB8BKw7aOQg2FX6kqY8iUHEC9lIcFczwqkm2vvUPBXmBt1N55u9byiudZSPyQHdp2wE4+dQ15n8q7HSDbLwZIEWY9FMx7e4YtkczKYQrcMxctxIpzzN57+UVLSku0mSh63cDePrI/U1DJJKOeCwiPt7pdR+14TYPNX7CYPD3sIyl8RQBKurE9FHTJmlFIZBsgDavVGrIpB7GLPmHjV62FXMdfXPVLcj5TsJvLtHpy2CobB62HgnAgilEvQEJKNxWkZCHnBrr+/8JboKzybgV0Q1AXKEdwmIKsFLdS4kwpb1HDKBOM19aHo2j9woZ5nMJWD4oufS0YuCTr42kIGCCbWaCKIKoshVV8jnCyL/sBS1MWvcrVU0FaNr3BUq1IZcP/pAxSgVfwWNRetstuCooqCAskC47KajRQkEo5sl4KvgAHgV+BYxWydU2BFMhVcA7ESlCDMYwqMBpFkpS3/YF92PQpo1d2ssrfJVeS9yVQI7gqkCmgq8xbAQHlbQ4AW5Q7qoK0k9f3RXas1IUqYDs/KwtH5rKuXcAigvy9CayzEQGhqKNQS1F9CJUhqbuoR6UuU54lRXCKiQkoEvU6PgCSckIFDbQW8nIznSJ9ZVWV7a2QUg3r2KQptaUUxY46iaK3YKvAXlYW+XFcRxMAcwyI50K9JZCrj2kF1LS6SSpOFUE1boJSKjbqvocCE3XvR5lfUpuvWbscsNBh5ZVHbG5xrsVh2RrH9XUDnUOwN4+kgJ2Ivapsk916vwAAgVPds24sOiNV5HfuJoalzu+SnbcPmNQDIMCmFvjXBfCJxvo5DWVaN/D20+PdQJo+VLHYUSonGZgwDkCNEmghm9IXNIC6LdHSU5JopAi0g3uPWm9QHErOHu6TAIgyJLE5BwiOA8MLyQPNTMGiGVF6fn66o4TuYU50NHRR4J2wnLwsR/XWBLxp78Sql6JvCGolD00WCVhd6/5kknMYy1706efVtmdfNbCQ7gNAUABwJgFFzqh3yHpaZIVLBZcPFXGTyNiTgl2qxEjygjtwDAhBxXPysgWWRmNDZ30DEBLQTIE8kWJ8JApGZZsOSMmHkj3KsdZW1qXmBQpEWaoyD5NS8h0L9zqAkQcnA1mpqgFAavehL4rHAi3KuA6iCUbNHV4vRWSuzYMbQiNAb/OWvVjbom7GhtcV6gUqKdfXcZQlQhW71aJsm1uQbHOAuIrE3r37c4BhsC1AfTYMLNvXFWxHyspQdmJDztoaHKTpBvvi+ASAGQ0Tyh+etljVnwLpyAxRokba/CJAciOZsf0hdqCi0fYerbN5iwps6ZIFDhQc7ucesvYKi7Js0dICx1WgXRm12ZnsB/00u3RYWiZKNxTIH374KY1AoWSZ5zvNDVKK9pDnOcG6GGNvxFTcAcuxrHcPDSTVgH5lgirbuq1FmexhDhhvo9EgnHsyndeZg219eXmFM/6JvK8A9h83qmcv15KB0k0zWrbv2hejUWQKeA3SZBAbF80cy2W+uWwGdsCCeEHMgZa2SaDpgNW19AFR2oG1Xjt97SLALONGdvfiebMcZf7BshqraRu0gfFQ5mMfwK0TACyIgNU1VuIBNNz0oMrO5lwJ4lrScpJt3bplKBSZG0QKRPLexlGA+2gu2gtg6kd1mxCfgf1xs2Mtns64Ha+qccBGH9mrPU7zB2cw+6hssCeY9yHkfw51oyBjKi87Ic2WL8+yr3z1ZK7/EJwKKH3C6VxHqh3es8+uuupGFOyd7D1T9tijQL+sLHKDWV+dKOrVZBIWFuvYVWu/VJRAuPxIyWZXA1FsBM0TZPymcd98NIQkoyb3eLGSByaOAd6HcHhoQ6E96kWBzvrux44Y0SfjLrUmwEQnGeetm7k5TMPAonkpZCAD3TpRY7OWgl2RzP8IYDVKPS/7JA1EUp/Lkj0ibGq/lpWy9kMny1y7Is8nBQVpznqvq27Bch2AxTkRxXV3crZMkBU9Qr76suWz7fs33mBzlqygiWjSfnTl5fbua9vskvNOZPw7OK9o+gC4jnlwaeB3NAP4xznzWoBmHsY+RA0tNJCFAog0j2R37+yPyo9lzSbExztn44ScMbg2N81VYey/GamKlJg6Fx1HEMfiGCU7Oe7RwDjNYcFoNUppX5F1eQ/zuwtlfyTPIlJFe4BbmNg7Fsmav3LBcFxQWHdyz3C+h/PJibZg31bcgV5HDhtSEwaSjSwXgGjAsH5fDDbyUtjrw+vEBcjCP8Q5f5xnBzUXCeR/ocD976iFqd+pM0F5zQLGjo2/Dm5lsY90YdOdpB4pm6RZKiIYFTJn9EkrU23jRafZrPWnGq7fxE+MWgOQUu8lKKTQPt76Ic9ixVa8ZqXtef9527HlRfvqVy6w5IUnsw6YE4HJ1sE6+O1NN9uMfNS4bH6Fpy+zE8/5ptWXVdufbvih/eDm75qPLNk333zTVmTPZb87Yiu/vM6yF8zmTY5Y5Yev0uCTwn+vtslInlsMJ4fJQhvpTbW7rzvDlixfaOd852s2grvGsfd2WMnJJ5F5HGrP/e4BW/+V9RaJQnuMvPGyD2lyCEvHOr6N6/67JccHYt+9wJYsLWKiD1sj+13JaRfZWKfbXn/4EdSqiVZQWGBZhTHW1VHPHoorxEXXcxzF2GfvvGkN2DXXVlXb4rVzLTwgzA7vO2DnnLve9h7ZZYWzcmzG8g22c8tH9ipQ89af3myvv/R324FzTDBnxeozZtvqRTNRrddaKWMXgtWwlxzgw4d77Le/fNxyyR6/+Zm/WXhSpHXROPXLq6+xRWvPsK9ff4d98Boq2etuJNfXbTMXpGMPPc/2fL7NLr3qe0SZXMD6bLYXfn+PLUTtPP/iywC/H5qb55blqJzlvNNVjS3xn1+35174h525vtiu+O65zPl2y2A/jc7MYV3EsFfRVIATSABW2UHBCVb5/m776bV/sGt+dqOtu3g9X8cxRYsHeN6OY8UNl91M4xFzG5eaLtZHEOvNxV6nBjn+QuI8A+nDmX9qCGRNBoWgwqVhZ5w91EtECW14tpKmycWpIVa0KtQOtqTbLx7aZStKE+zBv37V4vIYi2Pt5sLpQk1T08+CsgYPx32CjczCaFgZoQEtJCbX/vTLp23vpzWTl1zw5SvX3/jU3/x/k/SPgH8E/CPgHwH/CPhHwD8C/84I+OHtvzNa/u/1j4B/BPwj4B8B/wj4R8A+23Rj2kRCcEteelzAUGONvf3qNvt4eysK2ExbvnE2VobDFjNGsXyQAiyFUjcWn+gD/1kwEcTTf6rDXQUVAYK9R4Zsx86ddsLyeY7d2glLSilgjtkLWKhVVNbYBedsoHiTYLfd86zNW7nILrr8JAq28fbaA89RPou2r95yKcrHTtv2l/fI23JZ+mIKqECGEIrjgktSW2XnFlp6VioApwUgFWDdvZ321uYyy5lRYrPmZ9lHb+0kL67I5swrpPDZAszBug+44gH8tbf1WxSWhIMULxMpsIaGYVGIKqoFBWFjQyNFzmQAFiBD9pUQy2TsPNuwBd2/vwwlUyl5jpEUoTuxaqU+SdEoAJtHWeWqChsCsArD7i1xdql1U3C/4/Jf28YzzrE1566xm276mQV7Iu0Av7+PYq2LgpQH4Kafc9JoGVuSPf8Jb6ftcacshUkYk10ziiYVzZWfGkBF1CWbYgCa1DhSuqjgK/s4tK4O5JLiVSDMgbsUV1Uw9nHNk1BJj35GlWMBWYq0Y6hVpTqb/hCQdBQ9sn6UZaJ7OhtWmavKG9bFqgAAIABJREFU+cNKm4K/ilxjAHBxYicL+AuYO2WhPIlySgBwSlGqYnOgk4dIsXSCHFughpfXcj6HKk6F5iDej4BkoJPdhy0s0EDjLPvSEbLtVNzLyc4AeAQ7IHkQ5dMoc2JKdSyL6KmCnorlusZgILCKyRpPqUt1jYI+Ar0egKrGVx96T1JNCUQHYX0bgMI5IYUcUuZCBwCpGWCljMFgCt+CspFYzPqAsFLhylrYR6E2ATvtUI0x7zULO9+E2AiUt8fsUJ1sTWXVGwGQ6aPQr3zjIADflG3jAGqjjPRMB152d3XzemqIwBqUe6Q0Q91b3Ve9XwFGWYCqQN/J90ptEgZkD6C4KGitjzEAtqwzlSE5BlSOiQm1wqxEiq2ASH7fyPAAFp4oN/n9cQCYZOwKZbvt4bpVvPTyu6SajuT+C7qrgC/AHw7o1j2X9Ws/EGAIC84Bsoejo5LIWg2zprom24MNskCEjzkWiCpQdq4aDynzQ8N8QL0kGgIALNlZ4PZgqz563HZW9OMeLutRQD/zRpDTC1CRIjg3K8Ly0hNQcE1ghc59B7gKQvR2jQCQ+7k/Mag8o1CSdlltbbNjQx0Rn0JBmfcdMQnAIucXJVHtsWo7WDNk5RUtKGPJY4xNZ46xv5ATOzTUa7VHG5zXETgVPNG4y4Z0EvpJsqSTj7lwYYktmTPXvICOg5/tZczGGTuUh0DicWydS+fMYF6S34o6O53ivuZ8F7nIUrHp3kRGRFsvv7uxUYAeVXeQF8gUwecBe45lOU0CvDcPMEMwTvm+GvfhAUBfVpJl5mY44O7JZ7bYrp1NvC5KZNbOqGzrua+6b6NYwSYAAk6cn2oF+Uk0oaAqQ6negO1sFPM+Anhf1eMDNFaR8cm9U5agmgSYw245DaBMFcCJZe5qD9GaEGyKCUmyjafOsrQoLyrBNusdCrXj2MkfxVZ31pwCy0YVPQaoDkcVWTwjn72FDFtAZy8gcEZuDmpoiu9AV61G7XstvR47zjUN0xShXPJk5mPp3BlA10rbd7CDxgIaCLCnVdNAFPM9gJ/Rmp5ASRUFCI1i3WkPGOVn3YBeD+eTYJjUj7l5OQ6A7+rEUtqxmFVGMw0fktzyoeaJMRpIlF0rW9w0LG2HUWKmAB+zAKSesW4rBN7GR6rRBHXkSLh9frAdy/sGVHNx5qYZaXZ+FmsJ5W/YOAApFav9JGto67XN7+8B8o462dwugT2BNNTbSTQgZGSlOXbCOWlJKOMAnzkJvBfg+TBgkD1BNuuT5EkPYUvdRi76BO8rAtXxOH9KWarX68YuPoiM3xHUsK3sS2OszxA1pbAvuicB0dh89/H5n/zgUtRt5SieZ9gSzp/D779rH23dZaecuo71EWs5i9fb1vc228+u+YPTQBMLOBxgX5hQVrqTeQ7AkwUpe6ELlbJjv0vjkuxF5SgQhe11POsqMznGsphjrskRBwKTqu40bHg5X3G/RmkbinJ1wKrqmoFcZCFjXT2Mk4agazB7QjwqxS7gqnuo2xbMybNCmg7GJ7CYHu4FXkWw/nPIzWX/be1mTGh8GhC05UwBnDs52eyZ2vNlja0za5yGCAwEmDc+y87I4UpdVl1dY0UouasaB1B2D9tf/nov0Gote1Iv2bVue+W5F+w39z9jdQ1uO2NFkZ2yLN96O+rIBQ/EFh2oihK6g/m0+0C5s0enp2Y4UQXd7NtqnNE+JRWr4GMY5x1L0lEzS+Wq81cWyxpHncGlszOdvb8KQKf5Gs8zSCuNCFKByxNeX9Ockf2zHEwEpsPYB4J4thpHAahmgnHWQCg2ybGMnc6ilpYWJ8d2qqFKKn6eKAJHnPPOJ9UrazKQa9Q5LLt+OacUFKLe7ENZzpjl0uxQU1vD2TQVnyAYJwjs7Elcs5olmArOs4LOHZ2wUttqTuh3qvFKZ/10pIL2C8d61nm84Ae5PxEMSqiPseS+FLCnh8WN2IZvf9UWrlvL4Qvob6Y5hr0pLPUs9tdOK99F7MSCAouj2aL+03fIVX3NiksX2MqLyI+ludAXRj4uqtXWllp7529PWH5poW383q1cWLS99qdf83qVtv7sM+3pzW/Z3IRcLLFL7Heb/mJX34wadC6NUl00RNCk5eN5Tw0uaihzDeOgEVXKWf+ZPfDjH9qXLjkJReo3zNc7SMNKFYrWFKvHrj2D+IxQZb96Q2zPa7is0HQ4e8MVdv8N19vbz71tF545k7XtQ4W73Lbu3G2rzzrXknOK7d1Nj1sd0Lkgv9BmnZABQ56wnQeO25cuu9YCwry27b337Zc/et7S2Y+uvuZ0+8sjz9gF559iK9eutHffe8PO2LDOUereeusm+8bXTrVvXPo9u/7b37Ga8mbbuHGpXf27H5i3bA/NCc0WPhMHHFTrk93j9sidz9vuvcftkVc2WWRhgrXWH7ebrr7XAocC7K8fvWtvPfSM3fKzeyynOMsuuORc+8qF6+2pp/9k2VznmRdczLPAkD14z8+tv7PN7rn3LitroAGFjOioWBo1ydbd+srf7Y1n91hZU6Bt2vQLm3/mPKuu3GoFnAuu0AQeSnmGCKJBhHx3n6+HvTzMjn20x6685A92223X2klk7jYe/9ji02lG4p6Eh6fak7/9nT3+x82WU5hjFXLD8PG8yZxz4RaCBzf/EKjM/FQX34QaSvnXANZGqOI2OMtGsOT3oNL+P+y9d5ycddm2f26d7WW2977Z9EoKgRQgkRIIRAQU6SIdBEXBBxRRVFREKYI06S30EkIIJYX0XjZls9nee5md7fse1z3E5/l9fs/76v/O+onGZHfmnu/9LXeu4zrPM4zvnxg/qnNmFmpKIYr6ibP05+f26rMPDuuyi7N019+usW4t1djejgo7gsYqJ94D6GvnYhTK8ZFgmgJ5j5jUQvW1hejG7/8cN4WEsQWzJ+ee96u11f5/SvpHwD8C/hHwj4B/BPwj4B+Bf3cE/PD23x0p//f5R8A/Av4R8I+AfwT8I+CMwI43fvxEZMTI9U011arcU0eWXpeOtnVo+uJxOmVpsRKwvesCjlmB0uCXfflgFwoTUKOjfDEVDZaxkRQfcRpGDxKvA0fKyC3sUWFxOnaPeSrOSdHW3fu0Zfd+zcnidWOy9ednViqBP78EBcbUxZP1zhPPq2xfjb5zzXeVNyFeWz/eqf3rajT9zMkUEwFFFPQsp9Ry4goKihWTnoRVY7yixkKAwqXafmCfMrLSUDVl6pNVB7AJLcE6dJw6emqpzVDUD0X5CRxqa8SmMCJU6XyvqaXaUdlmZKRTxA3Q1i1bnM9agDLCvkyNUlRS4hRRd2/fS7HUDQiLZkzanGsJoHgfgcQpBrs6F0XbbhStaZNmaLS+Q7+/9g+Km7JMN/3hAfVsfVV/vO9X5EOmqhRlQx+F+hCKRAZbDCfYdZjEzsqlJ77+J7wNARyFAQst89ZGf5SikgHPMK7LLIStaH0iD9WKpvZlFsWOUtbADqoCK3RZoXWU33tRJBhY8rFbirpmf22lWicnd9S5xwbRfNl1lg9pl2dKByvemoqIz+7AdLNLZCY44NVnTWxw2Iq5VsB1cmgZlyH7vKi2KKvxGpZ7y3+jJjQY77MK9ilRTRVrQ3ACwDqfw7Fd9gHdIGrKLmB9dKxlc2Jly/sOAjws49VwgIFGn4KWa7K8Xa4Fs2NnVCNQP5oCyorsludpxnuWGWqfwa7VPpddv8kXg60YzeeK5l6HA97aKXJ3oj4O4u9cAEmbI1aotp+znzG1b2xcEKAatRJF4KhQ1NgoN1Pio3S8HNvkJu4TyiMbl0B+tt/sohmvSFPKGhrkntjnsDxpU2ka7PNgmTvmABM+D39uSN5Yv41jtJMrjQoNG1Ibw3DyWF2Ahj7yBYdYK+H83sX3hQEfzZ40HaVfDIqXARRbURT7k8gSjeJae7E+5VtQiVFg5bP19nqxowYIQV1iaV4weG+KUSvMO+8DDHcZwKVzwQBrBypODzAAL3OUjINO5m01luA2z8zest8yElEP2efopACehH3s9OmZwE4sJxnqMNR3fQDETTvJycUK1xoRIsij7ACkBfDz8WSo4nhKQbdPKeQTZqeiRDPraeBDt0E/LIWDIQQ2P8bII+3pGlB9M5aMzJlQLK+zUkI0fVIe9ztWmzeXqpTs2PqGVuAhts/MjRg3tpl8brOJTQT+RJKJ2Q/8MYWPgcweQOqwWSZbNiHz2MntZd6YEt0Ihtk+pwGuigpTsMGtJE/TzZhj3WqKbHL2LEc1FLV5HwrJoUHLgIzUASDW8bI6xxJ7wcLxSkzAwp181ECsG0EIWPhy/VyP+fU6tuhmR08GcyBzKpr7Zla7u/fVAl8bWXMx2Mh2OADL1smJHNeIyCgsYIOUR6bpFOwi48lc7QGstjA+ce5U4LpXKz/YyH40psT0HGaWKZUMILIqUCfa2rJxDaQjIwJIZyrV7JxcfXvRdDbFOgA0ttC8ThRq16bmenkAnGax3tRQC2DPVUpSggPZvYPhQObNvnODe+bl5wrzC7EcD9Oho9jgAqJNTXkUVwMP+1h6VgrWn+T12jrmqmrJz+0GJpsCOsTyom2tc00u1m0Mtrpj1lAEgB1mrniAhb4sTlOrjzpQ1lmn5AEbs+1FXdxHk0c/DTz2fbEJUcB6cmfJ2sxMjdMcFHnBQCQX967PoGIEo9LdDJCLU3ljv/aV96oBxWYKVsGDnYOqphmgODtBc6bn0KRBkwXrKjo6WevW7VdLB401rhhVA9UaOQuGsYY+aW4GgDtTPe1DrIU25eSF6LRZRazDOKBhM3CyAYAXBoxqx7Wih70+0lpeGEOvCdFYZ8NYzs5TI80/Ndh9t5pFN+PpU7D6QGtYYBSvVanlFyzSbx/9ucr3rlPRtOlAok4gf7Be/O0jZDcP6OKbL9DO3bs5Z0/VXbe+oq2bDwLzilReeZy9NczJte3hnHUBT8dY9xbTafthIGe8NbcE0KgQzR6awr4Rz14UQlNNVmoU0D6Hpo5OdWFr7mJ/C0M9X4lla3isWzvJBa3gc44FmyW4b98PZc+PjgxVJ/u4qT2DAS8D5EHHALQt8mCMPSER1VtiWgyNJiHYgHfTfNWHO0E3K8V3vvkg4n/nxBvgGaP5oJfriI+PZNynatz48Vq9eh3NXli5PvqApp+UC5BqVERssDprqvTmy69p0uyrNBo+TldeebmuOHueCsnpDonoB942MAdpTHOna/VXW9nzvLh9AMVMbcvcjcC5wM7HPtwFLJ7Bzt0gxs3OK1N0m+I7kjFyY9HbQ1OHh8z0MNwuzDXChZvIiIFamrkiaaQxG+tMVIqmFG5qoomHc8GyY0Ndvoxm+zqhDHTORnsPPqudF3YW2dkWTtOAzdmI8AH27n5APo1CNNKEWr4oa8GU9bZX5JErbHtLCw0WSTQetJET3sVnM6vYwX6alJhXwchiLUahm/zeYWIz2Db5THw+7lUAf2/n+ADXPMLndJSPrCs7IxyXD2tK45nKtNFOkxONO8GcgfGA5G+dNlu93moa6Dp03U+uVuKUEtvkUW/z7BKSw2sD3lDpt9RVkFWLep/mhrVvfqBNL3+hnPxgXXrP7RrLKeaVAYIoMD979lnt2bhO06ZN1qmXX45CMlF/+dnNyuKMu/CuX2CbXK3924/ohedWMpfCdPu9yxWLA8Jwb4OCc/iMo0kK9aap82ipojK4zuTz1Vj2oVY+8bgWLD5P0867iHGmEeXoDvbLDB0+cEgFk6bDEGla4wza/Nlnyls6V3GB2frjLQ+piaaWi39wts648S69/uCvUOiW6Xt33cJaHtNHz7+jUc6V086aplGaBY7W1Wvm0kWKyozBvSVabzzyvmZPWghg3UMzyDHNmTdT6zes0eKFi1RfW61XPvoCKL1cy674ubav+kC//MlvcDUIwQb4drkzo1SDTX58SqRcWankzmfo6LoDeujev2vF1d/Vmdf9hGv5Wl++9S5re7bmX3yu/n7n3XrkqY26aMU83fvkkwpn/x3u/MyJO4hJx0J8ALca8ucHaSBJKJzB/LZojziU0l/ozz++RwGckzE0rbXRnPDAk48pLjlShw9+rXwcd0IB0sMWPWGOKmQK99SXytvaoL1fl+tXv1itFZecptv//Acyqfc7EQj2rDU2grqcBo1bLvm+Bth3I1NwaDhSjuVyCu9FowR7TyR72CANoGwmrALL0OaZg2Y7JLpslDyfMn/72WdGeT6ODCRaA/eVcxfM0NTETpWcWaixpCzdecf7WFO36S9Pnq/TLjxZrXtLWYc8E/D8NcJ7xMXF0DRFo2dUKnMVJxHeKgiL8pDYPK19d6M+eHuVxmVnP3/rs0ev+udDu/83/hHwj4B/BPwj4B8B/wj4R+BfjIAf3vqniH8E/CPgHwH/CPhHwD8C//YIbHrt+unu0IgtvU2NoR+9v5oCOgWQ2CSKSPFacMYELI7pYqfYaHluVpTzFUp9Fq0mLbHC3xgZgI4KNLDHKRBu3VCvqTMnkfeYrLc/XM1roGrKcGnOjGIlogI8itVo855j2OS5tftYh/pDxlCrAXixadu3dZ92bjqiCbOn6pQlExXcHaQX//quimaiAB6fA3Ado9gerKNHDlO8oQAc6lYe2WbpOWk6smuzxsJHlJGbok0bN+jtv5ereHyhvk1xKCSsnxzMJgqP3SiEgWum6DMFGuqtxsZm1TbUa/qMGcrOyJAXKLl/DzmFFKktn85UcAZ2k7CbO3KozFGxFBQVOjWiAYpbR6oOO9mw2VzDECAhaJhO/+gEPX7fY+puiNXtr7xIgVZac8+NOrTrkEhaQ7VAIRTYEgIMMohnYOvfgbcuFKQGRExrEGAQEOgWbqo4wJoVS33gAmhJEdd3rwCtDsCE9wDbrMhtINfUPl4UPAZ8DHqdAJFWfDX1iUHhE9mqJ2x6HcUu8hRHZYti1aeqRZHlZN1ahqpZ7poy2H7vs690ss2o+psKaBhFoRV1DXg7OX18DoNZpnb1KWINgqLSdN7H8okBmmbJze8Njvoy9ACU6L5NATmGRtvUEQ4MZd4Z9DC4YJ/d3t/ew77fVHkm0rDrtPw/u34rcFuB2grrLgrarm+u2ayKDRIFmxWmqZt4bUftyn3lKk2Y6rxOJHmeJxoZbCzt+swaN8EdDuADbgCq3ShsU8jBjQF8HSPz9lCbqZux1TTARuHbUSo5SnW7nyh8+V4r7FsR3O6HL6eQ6zEbTFM7mcKbcTS4O8oH4k4C9iIZW7PgpJBJAd2gi+VQ288mYP9qUNbstQOxH00BHARgS2sNF2brHImSK8xlwNMQGesKW9oB7kFnO4pabGt9ykvsLrHKtfEyVZhBAsu8jcViMzwGgItifYj76eXzdpIB2UaWJphBYyFMeL7qybA1dWlcYrKTQ9mMKtGgcBRgOTUlhsaDUaByCrAvT+UoUT//fDsAI1rRqOINsvej9LZC8RhqrViyRRP4fJnJMfxvLDDKC6TFnhXwE8dnNXvQ8PAYrt+rsvJqdTHnc9OjNCE/kTFlXFH/bdl0SAeOo3QFqGflZzlK9zhybrdt3w9YR9mKMtJUZi0tncwL9hcKwwZtY7A09gKoR/icpugxBXGYKcSYq+1YsMcARsehCB6myM03MQ/ilYEyz77fFHKWa9vd3QcAAXKQ51yBErevxxoVArVwcQlwCmtHIA64mWs1wOhljQ3w92TmorC0OVZe3asjx8opIpMJiw2rGdcHYKsdxFiPAIdsrRtI+WejhdlHjnQCrrM1c2IuDSvHyI12A8QozDM2ja1ebdpRrqoGlLbD4VguDwJHsXVlP7b5MMa8twxus4SPxZWgj/ntLkjSBQsmoeSq1aDlSwdyfYyDFbsrANJ15PGGkz+bnzteGzZsAWpnYw2apQ8/+hSo7kE5nIIStpOfiUS1hSUx6kprhhm09c8+0YGK8egx1E+sHXvfPj53Gtb1XtSLpra1eWk2ujZ/bS05DStMcgMDHqyGrYUjBgtqg7c9NCWY7XQscyUvM0elpQed9W7rzJcXjaKffSwcJwNE6SjhUjUFl4jRIfKZ2WdDw2Oxb+9XB2dDLGN2pKJb+zkfmwDJ7YNd5C2T95qWRjMBduGJpg43xdYI9wdL8Y4R1TX3c89oNjIbetOpsm6zsmkM6B1RA+rPIdZrVl6oLpifgoV4Po4P7U7jg4FqlhtrzaVOmjBSUhKcs7Yee/4hzp7C/BJs2GtVw3XBgXAONeDPGEB3LUN4iBzUEID4eeedyrlXrx/94ifytPTqzRf+oe/+4GbgSaue+eO9uuW+m1CxNpIVTIbsYKKu+P697FUJqJkjeb1ex/47mL3JCwSxfdXWBQe8M25BNECFh7KOuE+2f+WYBTRrNAoFcl4u+fRYnfehtjZ460Jp20cWcEJKltZsPKgdOw+jBqQbwzLZzanCOiA4G/rNNYLGHFNND5mLAp8lkj0pAMVfUJBHE6fkKjs/BUDvAWq2E2FAQ5Y33tlHgxzreZ+zgilEA9mog3lt70iPYgDA5rKRl1+kT1av1Y+uXahrf3SNtq99h4aVMOXQLBBOlIPlowdHARAD4/TWc8/rFz95VgVYvOcWBakYxbtlTQdGpzrWuM3YFwejbjV7ZOOpITQSOCCaeWPz0rJ+R7BsdbLV+bI9PQZFv7ky2L4WTFNNL9J/O2sSAGWmdK2qqkH12u5A0bzcPAfsNrO/2T2w5hLLt7Vz5oQtuM1he09T445ylltGvZ2hviYoWxecUzQ52aIwpaw9B0SE2/lsL2fuDZZpT/MC++2Y06hkls/0ZbBO+1EKO1bU3LcA9kA7A3u6rfmNdcezhodrM5ljIBDWTC4sl9zObrs+XxOUNZaxi9jYkE88xmvY+l2Ay0pXU4MO7zyi889ZRMNEgPYf3qx5p47TovOXaNAcULIAtexv1qwUEhbHONo84aLZ67pQb//1R79Rb/1OrfjuIs29/gbew8C5fb5YvfDgo4DRj/Tkuw8qZWIRAHpALRXlKHdTmAMJ2BaP6dHfPqH33/pI9//qci2+cK4qD36u+Px0VPOzuFHx8nRU0uyBwt0911Hlvv3M37R//de66Wd3ys0zaN3BXY5zRRD25AfYU4oK85VSnKt9X6zWvuOfaVr2aVrz8n4d3F+pK390iU698g711Vbqsw9/ryWXXsi5marKQzXauOYTzT9lnMrXb1dwpFunXnSRAmhYqD5CA2LOmWo8VK3f3XYTcPMsZeKe0FB/XIuvvkk7V71Nw00/NsvXqnJ7qf7rll9w78f0w+vP1/SlM7X3qzW45eQpJgUnDfLQG8kOfuIXz6iN+/nrv/+Jz5mg2opP+JwdKp72U3316WY9dOUNuvgnl+ni2y7D2j1RtSjCXWNVSipinbImuxt6udeJiqIp0nIkvN4WffnUO3oFEN7cgEME627mqRN03z9+h4vGDp6pa7XwzGXs88xdgD8bE/NoVNVffKny0lJ+pluvv3lES5Z/W9f88r8UFElzy0g1+zUND2O8pzdEm99ZpXdff10B2FK7yNGuwUXjq4MV7E/Z2CBbx0AXSl7bAG19WIwHczbI9gL2JnP8sKY3i3Wx3ZdnnKH2HmVw/v1sxSyddC4NVXlxWvP2gH569xrNXRytJ1++Q6M0m9aXH3OcVMZ4No51J5I5TFwIcziU5rgwmiu8NJpFJOWrs6Fff3/0BWWmpA9NmDl54YwVf/d1KPm//CPgHwH/CPhHwD8C/hHwj8C/GAE/vPVPEf8I+EfAPwL+EfCPgH8E/q0RGBu7L/DIxz1reurqTz+8abd27K1UQz9QFrXJhJnpmj8rVxFBXoWi0LTCrRUFT0BBx1YP3Qs1PbrgKfaSYxUWO6Y2AM4rL23X/DlFKIwmaTsZZnko0oJCOjStpEhFZEV2e+q16om3VXkE4BBTqEHUXRmZkTp7+TQA7FF98uFmFU2frjmL85WbmK5n//AiSp5hzSVfMCYpQkXjKZTt3ou15LAiTTVHxXfOnNnkKDYh8EONVVKg8u1bdP9VbyqewvrNP74CoACwMwXdAIo7cjD7KD4mJacqBUvFA/tLHdgzZfJkIEWwsrASPLRvvyqOV6moaJyjXLHAtixsehsb25wiZm5ujlKwL+3vblNdJ5mGQZSIKIC2A4gnFE9GoeLS0395XpNPPkNLryMrrKlcb935gJorhlQRmqodx5oduBoKgPYCS/81vKX4jwWpwR4rFAdQLMPM1bFqDAOcBjjqV7NMxN71G+hpk8DyL00lNUJh2hd367MxtlxDy/DzZaYC8ex+moINsOl7HRRn3yhYDSTavTelqn2vQSUDrqZEdtSO1M9OAGN7b18mqtknmvVdmGM5avDYrDZPqIMMgJ3IcPUC974RFDmKU59Fq801K4Lbe5kVsK8wbygyMhigjp1mKCqeQMbdCuABKK8HTflDEc++7P3tlxWQDbZCPRzbVYPLZhlpFqGWU9gFYDAA7IPXZC4CiRxYDMwFhzgFait6G9A3cGHKaCvYg8UcmGnjbXDfbHYdBS7Kj7RE8ksBQrGo8GIAcsPAhCMob2t7sfsDNHWjqAy18TYlm2UDwymGKOgXFWczJtxH7owpAzuxCe3Bqtxsex0IzffY+JpiK4LXt3xQ+72b/Lx+4F1zS5MDzhOS4p38wmgKt2ZTO8raNNAdT+6rFzAbgnrTlLjJKDgDsUcNsnw5oLzlHvdgg9xGlm0oINx+mRqso9WApWUiAjDNJpQc3CiksC6UebGAVDd5rwZ3Dh46pkrySONQyhaR/2zXUn78GDCrFzVekaPsMuVtDUCrprKabEw383IAa1FyWKdOVGwikBtw14E9cFUNVtBB0eTm9qGya1NCYoTmnTQJ2NeNympAOcCWITKI+8wWGfWl9ZKYDfUgqhmzm+3sYk5xv1NRtCayLxkI7Ggf1pHDTdgvotqh2cKKvRmZmU7BuPTgUfJtk6hL28/2qA9g5cV6tg9Q6qJI7wb2dnUCZm3BuC1AAAAgAElEQVQFOUp05he/bD2EAjDsJsZHu8jwRR0YYrl5zCdGfYh7lGqKZ3KFm/kcQ2Q8uyy7jzzsKOwsDTqEhnYyZoBp4IIVnr0ohKxJAs009x8rczJDrUtj0+56x3I+lPzRIQB9AODdljBla0UBcGw92ro0gOPk7KLIjMXyNwvFYgxNLckoDMMC2cdS0hzra2uvyMguUVWTB0eEo9p76Lg6UV2Ho0Q1K/MxMnSHAe02I2OBCvZZguKG9Z3TZyk3lnnPmiqrb0PFXK90ssdjycTtY8xYusxtl3buKWU+oXiiQaaCe17MvuzC/tesf5taO4Bro8oiJ7Wf1x2jCB+FMtNAeHs7qnjmagTXGMrcjODmpgC9CrB1LS87gpK1x4EFQyj52nCISAJShJrjAffc9iybp7ZH9qPGNZjmATq7sFENplHATc7jhInjnDV++PBRNdY2kKMdqVPmTCa31ZoJBjjDyNQFDo/ShGONPhYFMEq+66HyLm3bU6sG1q8Ht4Uw7tWKZWeru6WGgn6DZpEzmR47og7swptwVth5oEIHj7apcMJ4xjlXPbxuP3a95Ycb1d0OGCCPdf6CIi0+KR2VWpV27DhKQxFqV1R8GRnFamkGTgf3kbE+iQYCD9BzJ/sninNTKqMCbe1GmW3Kf5avx4MGFSI/zF47iANGfEQS5yP5s6nDev2Tp9XT1KdWcrSDBnqwSE/Sxx+9rRzyNhdefoXKth1U2uRp+tNvX9SjD63SRHKxXeFYRQMyXOwJjvoc5w3Hfp57McCebA0NWZlxKPgj1NncosLsDE2fnC9PZx0ZrdHAPfYmc1zg+9vbu4kIYK8OjVJZLXCkoUM1KOPNDjoShaih534Pqjb2LNtnBjzAEd7XPouXs2Yq0Qejo73k2wONhrocZatljncBVZo7yEBHEW6HkMFDmxfWFGW23GG2n7O/hce5nYzoRpoGrr/hPN1397nqrDzKvInXvk1fKIM8zoNHjumkhQvkwsVj65oPiVuYrx/dvJLoB1SP85O0fEGJA4t3Hq5TN89IQ1jl2lrtA7RzjDhnrDUl2XlsjQc290yRaxmkZolvzVB2FhvU9Z255Dnz2cypIoY1YerbVuzv7YwMBxxZw4udR4M841hcgTkd2JnpOFN809hjc93OtzDU2XExSfx8i3Nm2jkeyjxystdxALB90ez9GWUaQUb5c2smoG3IwCxND8GcBxYP0YtdtimGh+y8Rllr7hBmhz9EU0Av8wv5Ndcd7TwLdgGe7UwMwIHCzvZRxjmO17A5Yg0Rlo3snMFcbyg/H8a9H2XO/P6he5xmiDt//KBmcl9zyCCNj6URLJTM1xULlDt9nMJp6hi2ph2AbXCYKStRfo/S2BKEIjMgWsd2lesfP79WoYO9Ov+qb2vqxWfRCFHN9Wbzucbpufv/pkeefUVPPn6NTv32MizEsYUOIKPalcb1pKqjbkA/vuHn+nrDIT1+/7lacstyDXUcopkwQiGJBQ4LrDu4FUvzFNS3JewRXfr9jbfr1JOyddHdP2Gv4vmpiRzl5EzVsodYb1UasLSbPNjNH7yhke5YHdmBgwFqzyXfO1kzvrWMAYrQ8w/eqakL52j6wrPkaccS/dgx8m4Pa+dXa3Xuhd9X+sxTtPaDlzV+4lSiP5bogZvu1pFtB3T7HZcw75vV3osTBXO8g4au6SefolhXgn75o/sVRTNLMOfWXX/8EZnoHu356muNnzye54BkFKLp2vjOOr355Hv60aN/VMHJUzXYeoBs2oOKSizSg79+Ry99sFWP3HmhzrvzPhoS+1V1GDhcfQxL8YuxkSdHHOvt0MgU9hqaXjhzd335pd56603VbCauBPV5Mg06k2dP1zlXrdCXn73KpB/R6cvPd5oQ7HktmPEaJXt5/7pP5cIpIJjnkk+/PKSJ0y/UgvOvViBn00DXAdYvjS59QTr49T69/9pq5kmTA1GDaS7p4kz8wd036LH3vtALK7/UEJ1Z6Zw3gVGcTswzU7jb2WfrzuZ/EOdnHM1lsXHWBMSegmNBbES8jmOL/Jcbl+nca9zqqduqdm+RHnh4h7bva9RTT1+t2WdPUMuRTU48SQCuMOHWZEIzhsV39NM0Ys+7jpl4cAxrDSv2Q436GlVzSFjIRndFzqKLVq705cn4v/wj4B8B/wj4R8A/Av4R8I/A/2ME/PDWPz38I+AfAf8I+EfAPwL+Efi3RmDru7dfEzrY/UzNgSMq34ElWmCsdjU1Kx0V7Pz5eYpzDVB4o/iJjZtBNPsyVeQJwDdA8cwKiQFeU0tS9KNAebyuzcnCmk2xegg11zHUJIuWTKZgX4pSqU9noLbIX5Cjrc98qpee+VrjZp6O0hf1WleFLr96sTxYIr78/BplTZiscy6craziLK165HVVHe1S4bQCDYSg3jj3bA2TH/jWUy9Q5IoCeuVQfEShgQypD9iUMaEEBUOc3rjzRX25a6suvvochUWOKBEbwVgyalvbGnyZdRko71D1bSe3Mohs0YTERAqXXYDZPAo+LorpuyjIkpmHast0bonk+vVi4diM6scUK0idUP+GKDEriwLrAIWuTsYK+0jA7VtvvK90AO8pl53mWOl6sV38+0+fwa4uSRWdEdrX3E4BCPJiVsDfFIQMBplS5X/aJtuYG4hxcuUCgYOoVU1NZnl6ZstqlVMDuWYXbPfGvk6oXp2fAzYaGHUyFykE+4pc5GMCpEd5XwN2Vki2n7FfzvtwXWY1/N92yb73P6GINZjps1f2XanZGzu5x3w5IJf/CnMUQmb5ir2eqX8dxaZl3JoKx+wfgxxI6wJAGTC117J8QAfc8voGiw20mgq4j78/ofh2rsmLKiIQ69f4cCcv1pRMvd2APINLgE67zhMw2YrbVlA24GYFcQe8MmcNItuvUcBtF5apBrwMNprdpKkcDVAEI632oWAgK0VuAwnDfL9BX1Nl2LjZ9dh7+MbexmlIyYC6NOBTJOomy6mtZb50ewERKFgNzBjoHDRba7OLtjtHvmUAY+gGTkST8WkWxW6UfmZfWdfEnDJrbRsPsyx1VF6kxAKnjCWHW+4uYG2AazNFqwfwERZhqjOuEfhmeW3JAMUkXtsDjAkCuJkVaVJiPFAORR2KKbOzDEBBaVlxBpEN2FpThtl12r2wMTNwb/fZwLdB6gFH2RxApmsa1q9k0NKEUNfQ6OSXhmLpG4eibZDXqsZq0UBhJsr1KGx8DWzYz1VU1GMzG8eYerEIrmVtRaF6z6L4HKavN+/R/tI2gBzq22HLAu4DDIZoLur7VpogYsnnPYVmjd4O1IsAiVjGu6OTpgzuWRQKph5USce4jlgyReedNA71H2sW29Zusv2qUDf2OzAlBGB7DOGtQQ6gdn8PWZ2o7wKB1R3YJJIB24lS1ku+sZd719HWhn22T5Ubwv23hoIRxsPJd+ZWBtk8Yy6bDXQBmYjmvN1YW+bkgE6aMtFR7VrmZlRkgsYVTdL+sirsQLuVmpbMPeR+uwOAGG4Uk7z2UC9z2ZREIaqqbUXN3OsA0f3H+7g28mQpQvcxtmPAyLFgUxsNATJ8mdUhrDdfbjPz0RY+MGgMlbaLgvqsaUXsgUAnoEsyTS+jQeST5jDm/MwQc70KNdTGLQd0qKYFKE6TwiB7O00RCUA1W2sDg2TDxgxr6cxi5bBnG7zdWVoJGKvDIjwYh4U0gEEi2dDNikPlHcgcbWlvxZIVmEiDgWUZNzKOR2mUiQCeJwDVhmh8MAvZxOR4MmrzuWTU2c2dTrZ6TVWF0hIS5SUfelJxkca47h6aLRppgrCs2j4gUQsNDuY6kJqWCmwEqvBnBrtsTgfz/gZhTTUeOIQNOY4Nw2M9rC1AcEEB7g1VzAugKwq9yVj7p8QFOPPw8PEyu6VyjUYC8oHMQIiICDe5vs06cLBBgawFbwgWt8yDOPJeXax5d0woOaYFyk1ABclp0Yp60XKAj1W2MBYZvHccn425DmxurrP87nDGK1kzZmVh2xulvXsrtHbNTiVgOzxxajGNBv06VNpARmi3pk6dwPhHqIHMxy7LkQZMRMaSu4kS15S3w9zndhoO4rAnHsG2dAwQ2NPCeY318Nw5CXryzccUEpOp4dYKHdvyqbKzJ+qrL9YAywOBQLOB2JXKnTcF1f5c3fuj+8iCXaPCvGQnw9uxzzfxnDXjcP9snlszTDv30fYrUx0e2X9QqTRwzJhS6GsSICO8l+agKBZBLGvraFmFylCtBrAvtHmCmdPNzvyy7FbnXDFlHM1Rg6xLB4Cyr4UBFC0H2nLks1IyHfhpkH+U+Wwq22DA6QD3urHT8ojNdcAyZb9R3lqXkjmBmAVvWIyTtWvNOD+4+lxdsGKuGg+s10lkrHYdL6Wpy2c1vPar9VpOjqorblCb335NLajqqmrG6flXv1RqbqCuOHcWjROV2nmoCtiUCLw0u3byUQ1Q00hj59cJ94NwnBZM3d1vCmzAtoHUb1qonM9n54Zl4MaQSW3noDk22H4bwjOI2ZTbmeT4sTvnqe/MtrPJoPQJxws7d05YEw/QYBKBStxe2+CV05zDNVlUQS/NdF6snGfTnBDu4qxBvRvEuWSNHnBexzLfgHE6wLSffHTHSYP3s5z1fotiYJ/sZ513oogfYG71dgc4a2+EB5VA5oG5PDgZ6zShWEPLiWeVfz63mDoXFXUhWbP1tcf10jtPKzbDrbt/+DNt21CqqWRKa4izwD2sH956nnJPn6khTzMPN9kKwubeNr7AUHKquaZRiw4A4AaQ6fz5U4/qwxffw4o7RD/8r4uVPT1azYewfs5dpoCYs8mdvVPtx9br3BWTaZ6IU9LMNO5VrMWaMs+LseiN1503/V57UIK+8fEvVGA/v3+rkifPZJ6mq6GsVq7Og4qbsZzzKlqrnn5Ee9d9obsfe4gGFs70/bto3hvHNcbpw9df00zWUQYAd9Ozz7MPhWkzlsATaOY4+/L55Pcmq3ZXlVa99JyWXfptRWcVqb2xVznjJ+nIxo90pHSvzrnyZq398BNt2rpBv3r4ryjl+/WLO+5TUUamVixfqA3r36eBkTWHnXbJ1NkqoNHw/eff0voPNyiPszWCeXvV/TepvZ4Mc87WxMwsJRSUyFvRrqceeo5Grnhd8+BvOC9apZZS1Wxp0rN/+0Jfltbopl9dp4tvuIMHt15V7PsS8PyhFq04CwF6DsMP7Ge+mFd2B2fnm0+/q9df/JLmkESafDxKzkjU7ffdxWdK1SevPU2ed44WXHC+cyY5X6itPe11qjm8i72VPZ9n7EYadEZCMpWVu5QJnqYtq17TvvUrNa8kGaC+X5+vPeBEYoQSa7Jo6RIiBXL05COP6tJrz9AFP/+1/oLat7spSIumnqzYNJ4RgKrOOcxZXlVRqbJjR3Vg326t+2KDs68kE7Xg2Jez3/TxjJQT0KNf/Yx/EwRWq66tWc3eDP3t6d00b47T4ytv4ZwpVWPFUdw9crDtHsXZw9TnPFezThxvB4vNIBfXnANG2cfvvetlddIYcvlly25Z8IMXH/u3/vHl/yb/CPhHwD8C/hHwj4B/BP6jR8APb/+jb7//w/tHwD8C/hHwj4B/BP69Efj0xZ9Exob27pa3o6hsT7kaawbUgJqiM9CruQsmanJhIqorbMkAOSHfAFsr2jqWsRRkaykkx2NlZgCxGxWNOzZNeyiehSYl6ZQVM1Wxdrf27a0lX7FXl3z/DNRxY/rtvU/rvAvn6/Tvz1X1miN64s8fKblgluacMQ/7073k4qKYwtr0g3e2KyYzX2csn678knh98Y/3te6dGi27/BzV9NRjvZmmk8+9RB8+9qR62w7qlIWznKI9+kQK96jJJk/A9jlbW//2kT7btkXnfHcJha9W1GkRKk5LQrlAKC9QzSBMbUMdCp5uQG6ao1TrQ82TQ66jOz4ZEFWlqsp6BzykpblRxAQAaAexN6yn+OoFGCSgkijCPjJG7R2tFD5R3wEtGmpb+OxHNemkycpfmE3RvEHt+2v10l8+At6lCMdMlbb3OkWgAAO4DsQz6Pn/hreBAai9UNBEUAw222QojwNIQ3gNy0G1e+OzCfb+07bQ1K1BVMMNvA1RfLXc2xGAtNkl949yby1j0FHQmkWiZUeitDFSZLaT37yegbt/qnx4f/tee18DrA7QBBqZ1aUVyExJZAV+s3C19zKlQjQKCC+Ksz5UGwZ37f1NLetC2WkKIANhplhyYUVsvOkERI5CsWdgtg1QYFDXCtgGKfs6R4CAfNbQEQfEmCrJAF9zS7ujYLbPbIDTAK4Dge3aUE+YJTDl/G+uMcjJso2heN/vMYBEAZDPG0XeqcHGNvIau4CAw6beNUrqAHYunv81ZD3MdVnR3wroNj5WVLfCd0RshJJQe8RY8RIw6SJDtYp85QYKlqYGCQQuGwwaYSD6KIKbqs0FOA2mOjgNW/EB1HJNTSio+rG/HnGpg8JkpOUHmpUyqiiX/awDwYew2wSqubHNRe1r8MKDmtMg9jBK29AgU8OjnEUBlwyQSs+I4P+jlOJ9EwG3KUluJ1tydLgfSNyO2hAra9RWoQAXl2OvjeoKlUxdfQPzP9oBAQbsDYI41trA23AkRzHA81iuIQxq2WvqPIrZBm87+5pVT46f5SRGojQ1a1yz97Z12kvjgOXqxpMNGxzKvBwms5cg4/SEdArCMdqz74h2A8kaWwaVmpWLOjYdkNhFBiY5v4DpSKDl5PElaqprUBtZ1QbpgtmHbE6mpWU7Ns9HsamOTAhVMXaYo/3DgLo6IChQ3lQ6AGSTV7W3YAcPGA0BBkUAwQeAQwkpsXw+cpMBV1Fc8zDrxuZfC5aLtn68jL0THW1zgO9zmhVQiRm4CEeFFjjW52TL5mHvGuXCwh0oaUrobqCjKQTbWlDDksU4EtLLnkt+MvvQtGmWx8s6RmkWik0yprG4E1hubztjgD0v99UU4EfZo9tRLgdZBqVZaHPfTXk+zD0Eszq5lNbMYBmYBt0d23PUQabuHiRz0NTDeZnYwKJUTSEzWAGoqpjPw0DZMIBTQmqaurmv1Y2ot8gd37+Phh7geTigNSUDxSdZmdEow0+fkS9GRt0o9Dr47KZ+9XB2tKGwdAGN0rCaNctdm5+WlRtEBms2DS7r1n/lZILm0NQyCpSyhoQQF2p+rrOtrV25OdnOnGhpbnJst49XHOf6LU99RPnMg4aaOuYo7gbDMc46auskD5Ns5kbWfTDzMhB1rO2Lto/aXmzK6mCzTWZOeTpoOMAOuWRClrPXVFfhfAAEMhXilJI0xiRK8WHWrNAPaKxTMwr0FFR/ZiUdg6JwlPu0eetB1rsb6JDLuqhy1mMvzgvF+Zncc1SpvG4qSmLuCOve5ahVO9lDaLFgbxV7C/nPpqjk/oWy5s1qf2S4XU1AskOH2wAXZZp2Ug6quULtwlq4s5X9YqhVU4C3mekJ2E1jSc2eabm9dU0o2LHe7rFzz8mfxjrdFKuMZxuZvWM9nBHstzmZ4Xpn01vkf6IcL98Ct9mkwjln0Ky1C5X5CACc+YhqOmM2zRDNNAbET9Vvfv6wnnh+FevNwHcX83oEaO/bFz2ofc0qfIA1HOUOVibQ3MN9KMrOhBU3OdbmU6egXjNFNHvziJMvzpwCyNcyn1sB7w08LwSQ7xyEYt2ahALM4h81/YDZx6PAjsXDOgmlfXwsDSd9qEFZnyE0o9g5McxadswV+DUIAO0h49oaqTqYB9a0YHPf7NntTLD5WMk4hbA/P//8w5pNbui7T9+DG0KYpp48TV3N1cqaOlk1h0ppApvInutVREqSDrz/rnat30aTF7EPn+xXQla8Tp9bzLwK0udb9gAWLRMbkMm5McK9C+ZzxGLbbuDUfiVhS5vAc0BNVYvzTGFn7AlVrinBneY3VMfRwFuDY500i4TwGifycU3Fa9B2EFcCa9KJRw0cgzp8lGacOholbF2bareYhgb7qqyodvYzA+22j9qeYPm60ewFDTSImI1zYW4ic9TFcxrjzqbVy3kZiqOAAW9r6onmrDU4bsDesZtmbC1jORh7c7Y9st77HKtkD/nYTuOO6fGtd+wbeGvnuN2UE5nbJ6IWbI1nst+FYe/f3HRcv/3TzVp00XIaMgL00+vv0tFte5SRRBMWis+TTy7RwtNmKCEnUSE4ojgNWMxPVyL26mO4kxj0Zo+DziqIebB/3Ta9/so7WJoP6+Y7VjCGuC/0xysufSmuCxP18N236vXnX9XlF+Sp5KQSzTn5JEUVmgW5RSHQXDg0TX+8+zf69MNXyC69V3EZBhxRWcZzr4ejVPfVm0pfcA6ANkVNZWX6/e0/0XevWEEjUqL27N6lkxacpuRJM1S5by8/N6yc4kLteOkfCo7GYrtpDHh7slxRI0RtHJK3pYdsVDfKbp6Z3TgfxGXLnVuo2k0fq/JYnSqPt+kFYPRDj9/DnCzRc396TAdLq/Sbxx7jHOnSm3/9NQ1M4TrrwksVVTxDbeTp/uK6H6uQhpkgebTie6crfXq+445QTzZs5oRJXFKgdqzaoA/e/1KX3nKtJp6xQJ7ag86e99XfdunJv3ygs65frMt++TvuW75aal/Ra488rG8tu0iF8/j5IHMlYa23N6mvqV/PPfqG1nx0mDlt1uaJWn5Vga6741bcrIP0zCO/05RpM7V4+RWOTbI9gwQzT7uaa1WxfxvP8ZxxnIXYJTCeNPYEcgYOZmjH6k362XV36tLls3Dw6dfGr3c7Z1E/zyYlRKfc/MBf9dWqD/WnO+/XD7+fp4sAxYqYyQrJ4qy150fcMFB923ls+2yA2WubxJ0zdOvnH+mOW+7hbOmkoSSJvY69gOcEL6B1emGyzl0I3PaUwXyjtX6bV1u3V+nJZ6/T3HNT1XJsB+fXONw97Jm4mc+Cutl59iF7nmc2i0eJYk+MAEZvXX9Iz/z5HZ25+JTKkoXjJk9a/Dce7v1f/hHwj4B/BPwj4B8B/wj4R+D/PgJ+eOufHf4R8I+AfwT8I+AfAf8I/MsR2PTGfX+OdrXebhlPH7/zpfYepCM/OkwlM7O06OSJcgNIPACHUQqqo+RIWeago74DUEWiWDRLVwM5QwOdSohEZTkQo2df2K3RxBD97pWrFVw+rAO7W/T431/VpZedqaXXnKP3HnqcInKwTj5jnJp3t+rNFzfJG5SkU89ZgHVhoDLSKD6HxOi9N7ZriALY9AVZmjAB5czGw3rkrs0qmJup8eRqNXY06+wLLkZZUaG3Hn1Ys+ZNl5vi9kivWcKiYCxIU1x+mva/vFMx2bzG0rmqKN1DkbZOEwC/pnocoAs/guJm/zAFW1SDyeTe9QJuyw6WUVQOIVewmIzKAW3etBOw58VqMw/LTYqMkfGOjWtHR7uyc9NQGiRR3BoG9B5TbV0V8CkKq8psXjvBye5MzotW6d49Orx2lyo21mPrnKFNwNxqMhFN6fi/w9v/7+3zqVlAhsDbSKBAFGqvEMtjJTPRAIXZJo/x9wY2rbhkcM0sF+3LycRzbJbNBpn7SAHWsv3QzYi6nKOUMSWpKRfsIdIUpwNY9pr+1wqxTpag5a2aqo9xCUFdGMk8sAKuAU8DuT5LY9/7Gt88Yd9sJNZyPKNRtBlHsvfuBmANYgNr+ar2yywXLd/TFJ2+fFtfGS4AMBJKNdag8wmYe8IuUigC0djxmbGepUgdxnuYNXMnBelBPptdkykP7fUM3tr1RQGdT+TwGdxxFMAAUxfALYbX8KlKUS0xDrnAGbOTPFaORSbKQFPKms2xi6LiML+3tWD5kvY6ZtVpGinLAzXwG4B1brI7Qm7WzGBPO4B2BGtZjzxYVLpRVo1QYPfwWc1uMByIOGwFb1h5YnwM6rogPkMrRe5OdXfaHSIfMZRCIQA2CnVtDADVlGem+g0DSmVmp6N+i6SYCrgAAvSjEjG1VycwdoQx8nQDZ7j+7Cy3CmnGCA4xVRuvCmgw5W0gisG+7g6UWd3q8jA/KNgPAiWCUKOHOZm+AkChPuW+2f2NxO4wITEBa2LmIXtARhy2gihM+4eAoH0USFNSeQ+AFPfUG0RmJvmcw9zrDvI2YTOAlxEsUzvJNe1z8mkjLTM3FGVLdBCfDxUjdsCm5KFFgf2oQe9/so1M6FDy/5IB4i6lYHmbEBesLuwpS/ILqLMPqakdi2eX5TgCmmgQGAE2hoZgGY3SMTDc46j6GnACqK9FvYqqs7WrnsKwXTevBVzqYR8bxtI1A+jbXN+C/SH275Z354uKxI6SNUp/xRg2ibUNwDKgXidQbhRwPWqZepbTHMDew/+GWPMCGanBZH8XFiUplbzsaEB4jweVvdlvMze7uwaB6TlKKybzGgX5IBAiOjoAUAagCkLNA2wdG/Ywnl5UpYwhSuRRrrsTVX9bj0tHsE22bOfEpBQnw7unrxcQn0DDSbYDkwz4DAAIGy0flTXLqPL94cy/QXUB4kwpGsscj2PPnpBPdnBUghrKK5grbcoZl6ipc0sY41Q11Vsxu1y7S7Fpxso8jDU8SmNPel6+xieFKJw5E8AYKiIVa9VurqVLtY1e7JXJNwXwVWM5b6AxARgbENCn9JQUrq0HK9Jo5TNvLSOzihzIABSlY1hJW6ag2dz2eTuZ94Aa8i3DUWq3A2b7cVnIzshxMjhNuVrWBDRGQkcLA7ndjCnzc8S6Pgas4cFnxx4TY7mtBnoosvM6bQBDL/ap1iBhavRjR1oYp1BNmJSHrTWuDOyF+WmJKLg7dKSuWZ3w8nwgSzN7dRIwOoQx+GrdJuWiIIzHwaED21QTe6UB+8MAAlGcIdYo0dzeAWyLUGZWImPKGLHvBgeYqp2Z6Nj98jnZ14LMa9XytLETJQVae/Y0qbamh+Yf7MjpLbD56vWy1gDOyTg+mLX4KHMrC6g1xj5+uLJVwzSb1DY3o4AeQHlJbil/3tWGrXB6qJ57+Bkd2rxLv/3Nw/r6wCuKYw2tef1P6ikv1Zf5+QAAACAASURBVOlLv80ZB1AGiPVw3xOw9Q5DjfvZ++9o6uwzlVZwiXZsOcR9D0dtuk2P/+43ampuJA+Xc57xDuXabU9OIeM3DSt0D3t6SX6OWhvLlYNFdzKQpgXrdZN2mkNETy/X505Vr+2FdC7VsY64pewTvkafUDYaU8iBjlknw0pJjsZJgwxzoLF9Zi9ANJgzKhDgOeSh4YgFGca+G0mjSV23h/Xpy2E3aDtkEQTm+ABgLatsU23HoF55609acsZ8jXWWagzIW1lzXHtLyUy9+lLt3LWeTOV0pefkqY8Gm2Gl63fX34Y6EShfMEFHa2nYwI3B7UK1X4fdNfezm89hil0CpR019Ogwdrvsx5azbIpXN7maprRvaUbmyWc7kcFsDgnWfNWMu4nZ1Nv5Z2efNR7FsF+NWtMI99IaZQwyDbBGLCfe4K+9tu2lZvfvxBLYfuxkchuwZMdknzD7/2AamizfPAbnB1sDQQHx7E19RErUYGM9yjkTrxCaHCx/O4B93pTDJitkCJ1seIO3PC4wlry2QWLOJpC4OnkG6mbvG/RwHltzl7k0OM1mdj0Wv2BadbOG9rlxnHCksIN/rB1LZUB1F5bayy+ZqHsevpefz5anbUAPAP8O7DykWROKAZLVOJN06/RTSnTG1fMVn5HhQPJ2AG4GTixe4J4rMIZ8b36c5o7A4HQ1VdboZz+8UcvmFuqCe3+oIBoOyf6QN2OKhqPG65Un/6pNz61WSO+Q5i7J1vd/tEBhSf3ad6BZJVOuBVKP04o5MzS9OFC/f+NPGmncxaYP/M8uUu1XGxVXkq/IpEzOr1C98/fnyKrdqZMmTXQalOIL8lV88lzgJTbhDWWAvi71HcLeeLhTsdnTlDVjGSrvLXrtycf1vUu+h8PMGHneR3XyissZqSTGaUCvPfaAVr/8lY4e6mAtuTV+ahrz9qAam4d08WUX6qYHHlBnzXa9+qd7gIPzFe3OVGRavl578W3yy9M1g3Fb9clL+t6dV9KH2Uj2PE1cwMrcyVO0d8su7f98i1Lzc7Xk2muYQ7gG4HoxgPr9lrN/rWCeSR76+FEFpSzWlvde1XOP3KWbb71VJ11wtqrK3ldOfKpWv7PGeXarPNChL1bvVSIZ3zlTM/l8bl116/dpNorU9i8+U1JWtnLHz2BLa2FqM6+Yd71Nh9SKgjUXRSvm3+zZvTyvFGJXXK6gviGtfmOrbv/1x3rm9zdiU56ve375oM+RhbUWmhis+1A5J+dM1Ssv/k1dez/XD8+bpUBcLQay5mgkKEfhA8QluJrYI0yRb895xEAEx2rdVx8okKaWU791mSpLq7X8W4w99gHRnLHDNIF1diVwLjZpapaLxgJcG5LS5HHFaNXn+4hGidIT71xLE4xXncd7AOYJzNsqnimSWO++qAyb4N00IQWF4ZaRyDOfO1KvPLCKDNxWLV0296lx571+3b/8B5j/G/wj4B8B/wj4R8A/Av4R+I8eAT+8/Y++/f4P7x8B/wj4R8A/Av4R+NcjsP7NW5Kio93HBvraYhqPHdC7727TwcZRFeRl6NwlJSrOAxgMYN2JRXBYRILCKHb3UEQMoHg7QpF1BMVmkOWZofC0PNxEd7oqy9v03Cu71UkR85FV1yqLotuOdw9p67bjmnfBySoojFQdNpWjWPfNPHueOj6t09NPva9DFOvPOm+ulkxHRRJO7iNKuR1r1mIx2qQF3zpbGTPz1d5wRE9f/6LWbunWonNO18x5MZp9+nhF5hbrH3f/lxIpJGbnFqBmrVXGxGyddtoCNZKJ+/I/DmvhWRM1bV6JWvm7rRs2aXrJHAp/wRTZmwALcSijOsi5jVT+uEIFokbsQWloittwiu15vKanrVcb1613LHbTM1IcBaHBKVMUGkywLLgQLHwHxrDCJAcyEtXlMFKVttpOCqgxZPzmydUXob0f7tVXb21SjyJ0ALhW02dFIMux5dHN4KcVPBlTU92YguZ/fjmWwaYmoChrKkuzF46Cmg0Bb+0HI4HogxR3TflohaUwFDVREdGOzWIn+bzDFL1N4WRKFgOUBi/CALBhpnoy611eKxKQPTbmU5M6rpMUl02d6yvoAhzMBtmiN7n/plA9oWq1orGjxuQvvUBf+3mzRzYIamAzlMw9F8U4K0h7yR1rRfVgdo0R4TGKMAvdCLLzHHhLAc7sny2vlwLy8CCFeKxgDcJG83nt7w0YGDzkUoGKHuf/2/v4vsw62lc0PvHly701a1vUgxYOaooiXscUxjbu9n5B0IUo7PmsGG4AwGxnE1FTmOrX8gw9ADH0jRQpDQZT+ESd5TX4T5ZoH4pIcxO3zNhwXmMMGBpC8T0NUOUGWvXzei0tqK8ATQaUElC4WdNDQ2MTcCJGeXl5zvW1k/9peaemPuyheG3g0O65KfOCnYzhfsey1xTOHfy8qQqjAKkpqMPtvnUzh01xZYpCs8wMxyq0p7sX4NKO/SqFZEBIBraGkVxjGJX5aIBkAq9nFsnNFHpHsMYNZT4YwDfY20kubhT3JghbQMvUra8BoAFFDKyGhAUDI1HOcX1JSdHKQnHnJde0FYjkQp3Yw2ftBpBkA3PimBuxpoomq88DYOhkT6msA1qOBKM2a1NaZipQnOI/QMsUzEFABWsOiEad1A6U2bHnMPcdGE3hfZRrmTdpPPbAXaj5elRAPnA0dsndKGJNvG7X5emheI66xjJ4IwBPAWEoxMitqyhvZlxRYboYQwCXKTZNmZeIJa9jqWtWsHz2HgCpgyG+mfcpyaYgDQTWe1H4AYloXjBb30bUbEMDgA2WnzU59Edi120Witw4g+i0QziqwnR3GFa84cBMCurAzrFRVP25MZrOnoYGGagyyj2OU311Pfc/kXkdKQ/j7Bm13GWzUXUxTmR9ovxvbuQzsAeH0qjQRQ5lZHyKSslRbgec5ucVKBZo30pBnKWEKrRdg4CWMSBueBqqcDasXqyfLbbZa8o1E5LzWbJQN06fUKgs7Cy93Y28RwPK3TjlkO2dhR1ln4dsY2BTD1mYMRS4a7CADehB7Y4N5RhqvgDGrBfoX9s6oH37yuj9AdxzH47V1jhwJ5wi/ojlEsOw4mKZK+lJnBV8j5fMYcY/KydfXsZt1871yi/KYCxHtWv3YQduj8sAwAOaDmI13QoQjQFOprNG+mmS2I3VZW01kBIwbUr4WCy6A1Hu9QBLB53GEzkWzpbBa2unqYkcZtbGGHtnWDiKf9aOtz9QNfUdykxI0qySVK5vkExdiwfwaveeCvYBMnxR9O3azZr0xmDhHcJ+hSU5maGBAIYhxrujvUXjx+eRHW0ZuwEU+VsBqVIqWapJjFF0DDadnT1OfnUk8N81hLob8tQ96FEY6uxQGj1G2H9MJd9Y18SYRZGrCiAkz3GUzprKihr1mTun5YVj92lHRSCgLT4mXuMKcgGkLapsbpOHRqR+4LeXfGRXCHbMKBmfe+1ZDbuw7S+crA/e+ovGLy3Uu08+oAhsrGdPn6seA85AdNvb6w8f07hJxTpSvR04E6fUnNNpsjrJAbVjqOh2bl6rC8+9D5iO/WwKDTwBuAwwDyLdoU7edjcK10TL2I4OVDq2z8Eh7GndpoKj6YR9kheiOSFOg6zlrTwD1KMmH8USfJR9YBjQOkIcgH3IQPZ728/NCcKaO3wNS6wDy5bmnpqK0zJdT9jeJ/DeQRE9AEXmE3uaF4XvkUpcNVBKdjBPWppadfPlp+uuX1yhim3vKH/qFBTDQ1q1drOWLj9PMWnxaiw/qhSz6x4J1WBDizag5Dx6sAI1XoAOVmMj2x7DfO7UYDQ50DSotdEskkjaQjrgVX2cp6xjOxMjaYqwhiDbryxiwRXO2qMZpY/nA9tfTDVsZ4D9akZZ3t+HywNNQyMjvYoKs3GLd+zNu7nuaJprnMxfp/GI/QTg1kMjUDvNCREO2OXMg9p62GtDOJfcfH8g32dq3CScT9q5xljuRxIZ3p6RLsTrmMvT5BFiTV18LuO1wwDovh5zwPA5VdhAmy32oKkKgeWOuwbz3Mv79AAEeZxjHXIODGG3b/PQnDUM4toTi51XvpYrp1nCOrLs771AV1NNl4xPVmc9FtJNDTrv4izd+/Dt3HdLlB/PHpig+2+7TVtWf60ls6ars7FeXS0NKpmWpB88+GP1jjTpVeDnbffcgwV2Aop8xp3Xbq/fz5mXrviUc7Rv2wb9+Y936Z5LzyBaI1JjKGibcQ9ITDyTfaGEOZygPhxgHr3udo207tHkM6NUvKBQ47FEFvCxozFQ15//M1169gyde8l0eZhsUSWnMMfLteurzZqx5HTOjjCV8Uz5wQtv6uJvn+N8ztLS/TQBuXTq8guwYW42DxE1kB3eWunRrO9cqsis8bg+0EhDdEfa3Bk6tnm9urHEn7nwFMaM52nm96q33tAnL3+kG374U+3dU6MnH3te8ZGjys+N1j0P/ULu4mJVrnlf67d+qQlzZ+HIMILF8AE1cA7+/LdPafN772Lte0TnXHc2ub0elR1tRGlOgxCNQftQ77tyMlU8Z6bCmUMhsTRwRU3QCw/8TStfekG//s2tmrZ0jt5e+YaeefBD3XH37Vp61WVa9/7jRAjQRMK97aeRrP5Amz5duU6dw71afPEyfftn9zrXP9rwBnsqjS3uEvZh5q+dfeyPoz1VOrzhIwW7c1Q8eynTgeY/9uZQ1vS6J16kMeuo2rD63rizRvf/4W6eg/J14zU/xuq9UxMn8eyV4tJdj/4ea3hca5hOwQFJ3MN6nh8+53OYE8kEjXgSeO5ga+n+UuHJwHQ3zVxK0NfvvqXHH/gz6uJhXXn9BSqvGdHK97eTk94NvMVWnuezAKDrwADPf3SQZNIUkpMQTIMYz3s8t7/30XE99MgPtOT6cWol39rbHqe4xCqFDSRztvayzgHTUZwlgz0819F2Q/NnwvgitaGcfvqvazVt6jRPemZE3oyLVrb863+J+b/DPwL+EfCPgH8E/CPgH4H/1BHww9v/1Dvv/9z+EfCPgH8E/CPgH4F/YwSAWwGHPvrt+mPVO09JTQ3CDq1bDz/0ufoobJxO3thJU9PRvbVRnACmDVNgdlEgpwiHtgkqiNoCcGvWf6a2CUBdkonKtA77z53bD6u2Php4G6jlP83T4twJOvRFtY4crNP4ReStRfWoow6LUzIXp8wu1o4Xtmvf/ka1RQQpf3yS5hRQcEVpMg2rtBEyDt9b+blmnrJAU86eo+7WY8DPXXr95d0ULEd14aWLlTklWVNOP0cHPnqFjK8qTZ40U1W9HagS3CqeUKT9az7TI39ao6UXzNZpZ82hWOjR559+obyUfOUU5KH+66DAn4rVLsUu4J4L5V4ouY0BKDp6ALP9QIeMrBzgWJx2fL2ZQjqqouxsRy1jSs8elCtmL9wOHIsjm2/iSZOAycAeiqOjQLij2/ZhAYo97fhMdVd0adv7W7X7q8N0+MdpD2qnOrL6kGL5rE2/+TLY6KhX/hd466hvUc4EGig01ZHZkTrfC5CwoitQwCyGA0wRaMASeNIHvPF4rTAOWLSs2G9+2fuYFXaQKXVMpQrMDgPMm/rG7B2HKdgGmjLMp6FxwKzl4NqX/aljmWyQlqKugVwHvFF0H+T77M8tc9Kgl9lYOnl9gA+z6zXVogcV1gj2jwHYPJqKYTQUVSfvZzbCQd9AbHv9MewwLRbWXt9FgdRArUG1KBRwlt85xHubItYpcNt/nGxfXtfUzN+MpylvrRjtgDCKyPblWGs6vzdwbYVs1MX83sCA2U1bcdwgtUHxsPD/to42dZIptG2s+rkWp0SPEqqxoQ1IFKPsnHQ+nw+WmnoknNcxCGFA2GCDqZWHeW+Dx90oE+0zGfS2ixuikG6qabPRNFhsCneD9cNADwE4rLBu9s7dwHmz9rWxdZlVMAXkEOasvY/l4jqFd36FkJsYFooqBZBjCuz+AQ+/ugDfsVgwAg2w3Y4A3lgmrWVleoDq4WYhjfrL7mkPdsmBQDX7SkwkW7OiFqW6KcJQivL6kSi6auvrnfGaOjmX70miKGqqv07Ab5szvjHYcwYzkBko82xMI4F3LRQ7a6qbmQPALOC4ZVIaSB8D3vbRJDDK9WRQbDbr3UCgxDDz1oua+HhlFRbWnUoB4sfyd2PkNsYnxSkehV8/drh2n0351gO8HaGJwda12QcP8pnbkVA2krXtAaqweoCEhdieVzvNB/Z5bL7a7219maVtBCo7s0k2G1YDgHFkaRtwr2mqIYcvjoaPFBoQuvkzD/sjRVzIxbCLhhbgjGUFh7J/mHW7qZXdWOmmJsQAkEcBNg0aX5Kt/PxElHlAbfZJA0EhLDqzKbWOCcvVM+gRBDi3fcEU8j00X0RgUz+EKroLSJVfUITiFG4EzOsAcA9QjI6OjaUxpkb7yOTsw3a+DyVxNPuUh0zgUZuvAGFrSrBmgH7HvpzGE16/AUVcFHPntAUzNB511hfrv6CppZWMUTKS2acnFOYoLyuZOYJ9JtdlEDiINRdN5nA/CrcIYHPfUIgOljVo994y9iDgNfNtkPkfRSZgP+BqDEBN0jTXP0CTDPduEACKyjUTy/migmLUpi3cmzbU4djv0nBQSzZqCKrQaeOKKKb36VhNhQqLKcxjIzsGLe/u6NDBZuZa1zD7VSyfg/k9zOckTzaCfTk9LV2trW3c82bHhjmRDN69e/Yphv0u3h2DMs2n4vQwr1rbUMtj0zu10K3TOKOiyXg39XJNHXEB5LWPooltag7RnoPYONM4k54Vzf43yH6fQBNFnxpo9HHTQJCTkwKwjXXWmFlEJ3LPA8hZdqEcjTclMvMqiAYaF/fAAH8LzQMNgIp+YEcSavUuoIuBsCDLhG23JpZQHT9e5+Sy94eYMjuS1zKrXA/g1l4/XhGMcztztJM1MxIcAbBvooECa9bCEoV2NejKGy/Rkstu0Q8WnalLLzlDy+64UNvfe1ntVZyVxeNUDQBPogEib8YMHaE5KYOM0V0HPtfCi87S/g17lJA9RfFFadikvkNGb6xefOELgOwoc9eFmp2mLTNrBURlpGfSCBKP6rZe2Zlu1odlnWN13xnMfahmfCLIjE/HSaCXfaVX1e2DOo6ymVOBfQ0rdrOhB/Z6AdqRZvVuWy97ou0t9uU0LnFOhZgVv1nXMwdtuTgglPUbGY3NMmdCqOXg0ih0HJV9G3m0dWRcn7XkJD3y1IN6+4k7yb6equxZU/Th83/XlPlLlTtlimr2bWHODqhw8gynKePr1Z/rvRc/AOZPY/2EqbShVy98cECJ+eP061/fqoKs6Xrq4Yf13OuvKgMLchLS1YXlu9lnO80uQWZTb/nvANsQc8XgnGU/sJiJbuCV7f+2rxugHmDPBY/SFOWD/ZnpiWZ8jrU78JkPaApbg6AGUc1u3s6tIZpjrOlogGcTSLHjimH77giNFDZHIiNQ27IXtGGnbe9hZ2UTzWe289mJF8AaCmKTsbPY2Xd5R5/bxZhzjVEWIWC29qz3IPMgZm0NsMfVo1rv4Ow254DBEbNl990X3/OK78v+v+/Ll31rB6hZkAfSfHTVt8/W+s920wR0TFffMldX3XsZMNhO0DS+naze3kA9cf8f9cY/VuvMU8mRBfZVVx7V9364DEVnpNau/VhXXXuF4kvGc+4TscB97z5Sqm1f71dW8Wkqnr9Am959RuWHN2nxUmyXM2lSooEnwIW1buh4VWAjfHjjlwpGhR3IOZGDSjd3+kz1s39u+/xjnbzkUrWisL7zymt18w2naf73zuby+Rzhqao/tEfJuek0NQHrcAGo2XVYcy9aoY6jB7jGSs4yy0rnfbhPbTS3VLXVKgB3hbOuuRF16Iiqd2GpzHNb4fx5Orj2U/Uy/nNOP4P9pRdLdAAoc7p8w04VzAa+jmK3XNahvdt2auVzf9cV3ztfWQUROrx5g2JolJi4gOdY7MM7aIBKLigEvo/ol3c+oD/+6RrlzEylmXJMtcdblUw++WHsh1vYBxdeeolCAPr9rU0Kiy+Qt3VYF829UpffsEIX/vhWtddt1EAr52s7jgqL5pOj+xRnaxBjskjV27eoAwXwey99RoPHcSWWZOo25n96YTbNKwdQVO9TaEoRUxGgPmZKdJdaa45qHWM695STUPBPcZ5BaC9UzY4devLBv6q3hlgOpkpFY78efPEvNM0k6eILrmZtuXXnf92Im0g2TS24tdBYMdBbx7bfy36dqfJ965m79bjvzFP1xkNYXX+pOlTvJVPcWrbiGhon8/TWSyv15rNva1JmglLSI7SFHPG23jGgdTrxCgPMR84gnkO6zD6ZvSaEgzSS8ygpbER5BbF87gR9TpxLBO5Bf339diIbYtV0mHx2msCCgL1mP27PGS6cPiyX2nlW5jwIDqdhLiZX7738ORbVO3Xa4pkbr5iWtSjgopXmJe7/8o+AfwT8I+AfAf8I+EfAPwL/vxHww1v/pPCPgH8E/CPgHwH/CPhH4P86Apteu2N6b0PX9pq2jUHnXryADLwR3X/vx4oeF6nzzp8jN137wx4gq/MKACdgQAjWjkMUKOFpDmgJA/50UqhyA7NGUEju2V9NIaUNNUe6BgCZF941SekUsT97cR2KrlFNXzRV46akaKiLnDwsEQfHurTh6Q2ATxSU8ZGKpVg0zh2uYxQdT5k3g/zBFK3+YJ1iUtJ16nfPRvFLQZtCy/ZXt+rR376ihefM04RF0zR18RJA6SF9/Mw/tHQxOWdkE3aRtWVin82ff66v19fovItOUwpF9wTed8+O3YDoMeWgeLSsUQNGBrdiKYgbHIzA1jCJYpL9vgsFYiAF1PT8fHVRBDt6+CgKmXAAGFnAFGU7gXT1DQ1Ybw5oPsqMOKw1+zuaHCvjAYrzSFQcda7ZmvZ3D+vY1uOqLyP3Etvl9VhuenrJuPvGmvjEzfpX8DbIwLBTyKaARBHJoKPBHisejwEhTOFgBV0vsICarAOTzEaYiuU3BVUfDLUvg0OBjr0kYNVsEin2mvWsqV4HAEWWS2tFXctnNcBpxV5fli3A1ACtwSZex67ZyUK2jFnUuj7lrK/obIpaK7gbaB6gSOZk3gIxRvk1TPaZYyWLTabvdQ1iG4D1jYaBWJMIngBrJ8CzY9GMQumE4tbsm+3PLFvXMKzB6xNWzgZOncxbe20D4ry2fU5T85pKyUCkgU+DZgaoTTVsCmGDvaZy9QFefoaxDg8PAgTFAxax7cVaNYJiPzIglJE9zOMOJ/84jTxlD1LcTuCnvZZdo9n12WcyFXOfKdWtqE6R3D6XFcrt+s3K0Ir69jnsel1cXy/zz64xDGtaB7Q7trsGrHy2mQRF8sunFA5zckPJ2KSQ3ENBOjAYhSZF0+ioeEe1DNNAAVyHVXMEVr6xcgM2gwwkY/88aMoqFCheG0ezuDTbalOEM2fMZjuRwu8g+c4es/dE6dVLM4AVq9s7uwHObU6OqmVOJmED3cvntvtkc4A75wx5H00eqenJ5IRmoFjucxRQRh/NgrPH1NaWIMw9MOVzeEQIAAhbczI7IyyDEUDpQSlnatkANgB7PQP9XgB2IBA6pwAL2T59Y98dyJhZvuOQk28XxLoYwMq5f5CiOqrb6oYONXLfps6YjhqynfmHehmwZhnPZhUeHxdP7ugxlKnod7CUtmlocNXuSzz5sP2AwziUoPHA3DqyfPuBZkE0Cth4GQz0qXXJlXVsgoOd++dCOdsLtAnmwl2o68aX5NAAksz3dTP+o2onVzktFTUZinfuvPN9BrMiIt0OFG7FetbmkEFcUwoPca3Wd+BOiHNU9nZv7d53MAe7+0e1dsN2tfSOopKluI66vY+9p5uc3yHm3exZE3TmGacoGCVl2aG9OBuUax9iz7Z68qSBNPEUtaPJax1CBRkISMtLSVB+RoLczPvhoX7Haj6C9wsAOkNRUdkGAkA5F0YjVF4JMMNiPhh74jCgbQd5xlVVDax/cplRCHehwLS5mQ5IdQEyXChgh7FQTmTMm+qbUWQFA/iyUNdGotZ1qYZmHDc5tdUN1dxnadbcKY6a05pNbK3tq2D/7WQ/wcLVMjCHyPMdRQ0aF+1GtUteISrwZn5ZU4E7wa3q6mogFxbpgP9BGoRsX7cGlcFBoBWuCTPGJejUkydxT3ocG/qRMeAQ4+jpb1VTS5AaW8coztt6aONzk1k6ZODbspJZp8xnLzB8wYJJ2IYDUctbHUCQkhwLsGt1skRtH4wFqoVxXjbR7NHQ3IV1bwvzf4h1ShYt6umY6FjmvWXQmvUuakAUu8HszR7WQCw52i72foPDheTrhqMebq6pp8kDeM48qccq2ZS3dkC7sC2P62vVlTet0AW33a5/3PVbLF8bdNVdV6rpeLk++xIXCdba3EWziSYIVN70qepiLvSjrtuw/n1953pUqrvLAJcdOue2H+qLD1fq9/d9hCKcZwEyguGHTsZmBM0jPTQFxNJwkp6SDLhqQA2cCWi1PZ/9cywGZeJurjdLU7CZLT1Qyv3qUzvPC8erGh21fzCqR1NtDuOpzrbG+AP3HQ8Ktgj2zxP5qQYqQ/kG29cNNjpnl9McRBMP530MzS7W3BAOgAzDcWJfabkmjyvWE4/fix31SrXUl+vSOx7Qtk8/pMGoTgvOulDDPW0q3bLByVEvmDRZlWVVOlBapqKJ81S1YQcNaWWA7fnKPvnbPLPkYHlfzfXRVBGdrF/edr3WrN5BM0AmKjxzK7A8bM5N7HzDsF+1OYRvq2Or7GSI86sDKGt7tzXZJKfiOGDgBxgUSAOOOVNE0BDhnOkMnlnADrKfBNPAYqTUzgRf5rw5VpB3zbluLh1h/P0AbzrI+jZ4ayNnecSWs+s0cNEcExic5CiCzUFjzGlc8jWKDLOfusgUNs5qr297tp0zTmMXzxOBjgqXNc7zUg1Ndz3YVZv1t2WAO0DdOSv+2+Xif8Jbew3LwDWr5zj2w4nsp0f3aRL8CAAAIABJREFUVnFk9emKG0/VJfd+zyJ6mQO8Hta9QYon0zxS7zz3Ks93zyojNVnj2Q+6u2s0Y2qOLsSet+nIHkXmpCmZ+9pdzvxc+5W8NHAQpKpYMrxdWNVv2LWN7OU8x/1i8tRceWl4iMqehbVIpj5/9U3t+XqNLrnoXJUsX05TSwjvH6bqA5u1etVq3XDnY9q5aq22vPuKvnvlIiVNc0sxp6N4J2d7oM2x7+5HMb7vq+2ad9ZS7d23S+OnTUeRH6PK7Sg7y8kHZ0+eccmlqjmwk7Hp0ZRZE1XJc2Mge3TR3JO1eeW7GomI1SnLzuO52avBjnqsutkvEnmGSizkWEyimY6mFZqbzl94nnqw4b3iOxOUxTPyWKBHZ1x6Hvbm+Y7Nf4grTX++59eqOlamW29brvxpmY7jQ1slThqcc5vWbyDfe5zGnb3EaWhyLNqVrQdu+rnayrr0h3dfV0QaatKO/Tq65nnNWHYv66RaH72zUpdcd42ajx/V+y++pA3ryuSOTOLv6oDuN2jZVbcwbi0ablrtzJVwLPbHRmjCiEhXLfv2yuef1fLvfUd546fwXEWDGA08q55+FeXuKqXyfF5TwzMMz4M/f/IhbPOP65d33a/rb7hGyy66SOFJdp7ybBIYoQDOoNcfuhM3ig7Nm3uxXsBCefyMHGzd52jVh5ucvWAqzRhZsycqLqmEefOQXn3+M80en6UkziEvY9Da6lEv97iO5+8xnm3Nutkyja0RIjQ8jmOMXHsWQFzwIOffGA0UZHTzWT5ZW6HvXDFHt/3uAtTMFdwj3AbIJrdnUmvIsOfCQM5+ixuxfw8N8hwWGZ1B416vfvfLZ8mfTxyZN2/2ohX3rNzo/6eofwT8I+AfAf8I+EfAPwL+EfjfRsAPb/3zwj8C/hHwj4B/BPwj4B+B/3UEPn3xMtBh9I4d678smX8utnEnLdAfb3xOO8j/OveqWVgPUzihQBxA8SsU8DA2SlaiFSQp/hgsoc5GMRHcQsFjEHu/7KRkbCUrta+sxVGoNVT2qw3rsSvvP0MLTj1Pb/zxCe1at13nXPh/2HvP8Lqqs2t3qPfeuyxLstzlhruNbUw1vZseMCT0EJKQQg+EEAIJJaHa1NA7JsamuuJuucqSLMnqvff63c/aEiHv+d7rnOv8zVYuxbbK3mvNNdeci+d+xhgnkd1J3iLWl9FALpG92fx9nY4W1KmMwse4Cakofzx0oLxaE1GnjaEYl7crX61Yqy1feabCshPJW+xX/ffF+s1VD2v20pmKIoM2Y0aWps+Yq7f/+AB5hakoC0IUnhqhNKxAj2z4Qh+9l6eLrzoH6z9UdFi+Hkc9W11aoexx4wAkwdq3d5+jXDTlqIHCGM4nhMJ+K8CpH1Dgh5omGZVuAHa3R3bucuwhp+ROdUBfG6CqGhtAHwqyY6dOBhR1qRWbxviUZPkCDXdt+94BLG0UPSuPV6qLPEPP/hDVUJhaX16BAzKFcANXPyhWRi1/rThqRSbXI93o9x3bZACtozBl/D1MgUQxypS3pt7zZPzsmjlqU66BF0DGVJTd/N0hkHzY9wy0OkVx+0SJYwpRK/Tah0FN+5spMg2CWVHXPkxVYsow+13K545K1WCiFaUNujn2iY5SlLrwSPatFaGdzE1e0wCUFZ8HASZWwKYW78ApR73DWbiycjk383N0ztxUPXbcrvN3gOCIOtKBuJQ57XXsPAzAmhrJjs1srA3uWZHNvue8hp2XKd6AnaYItmOxgrrl9Rq4syKcKbYM/toxOipdgPUABfiBPtR3lgEIqPBDXeHnb6MDLAJEm10lI877meITS1yOKWNsGnmYKAFRpFtR3WyZXTnRZoPqGic7ThtnU45Z84AV9c1uMBzVq0FxA4l2jAb/bF4GBpsFJRAH8GE5tIHACVN1dmLh58NrGAS38+4D3lhmrdkMDjDf7bwMJJjqKpKc0e5erJUB5Zmo4OJRJXlxT3cBUC33sAcpjNmHG3w0GGZf8ySfdxiFtAFWy+bzRkFmABeejEKQeQZwjsNuN8asxlHF9gN4Y7hPwlDNtJEd7YnPZg85xPkA0XCKz7nTclAZolYztRbHWVhcBrTlZ7E6baVY7Q+4C4nAvjsIVTCK52D+9EMRb2q9plrUvEBCfwrfBhIaKMwOAQAnTZ6AEhfgZV7Bzr1iDQsUUg0iAr76USr2DXg7SrwKAFcd92wMINkbGGmwIo4mkRosrK2Ym5qaxlp2CGjBGkL+cC15sgbdwgG3pnxtI+M6kjXOFNCWKWzE38CP5Rf7k89qTRB2f5l62tTxNktDgbDFxeWMTRd2kJmO4tQEbSXFQOI2wBcK5gkTxzogMzDQAztIitecx/Ag1sIck1lu2/y3eWnKOA/mSXNTHerGEEd970emrB/vzavqMHmc+4sqiIMOI5/SgDz2kAZ+sFiOJoN13qxspaFG8vXoJOcW6AdwqugORKnF2oQqyeZqZDzQOHCA69dNhmmmOhqqlIgl8RDgepjj8KN5pRfb0iEsO22e283SCERtQE3ZBrCNJzvV8nUbsXquQF3ZRcaxH2rY4+2W69kG8MPylXHLSEdl24FtPfMikmaYgiJslsmF7W7tVCj3ahh7jacfqmAykcMjUZBjc+nN6/agUC8F/JVWsa6hnB1A6WuwcwClZwRAe4h7wfK6beycvGvuNxsDa9Bg5XEAsp8p1U21bsGewPL4MB/Nnz4GhSzrB9nNtvYMewVyjRnzsAAszoe1L78ccO2nqBg/J8O4pKwGO1eaKXo8gJZN3KeeWnbSDMAmls4bDzBv/TRxIgpY5oTlMdfXk01szQpkTTbT9GDH5Mu93cVcNdvuNmzHHY8DDqnXmloce2fOl7VgqBtFZJA1b5gldguNMF7KykxxbOBtTWgyBTbXugklsD/g1u7ZwIFmrfr5Obr8jtu1/5P1ev2Fx3TNjSuVPW0hWZ+FNBJt0oknzpBvPAo33CEKUCb3HG9QWeERjcvOYqxi1c/cnXzemdq18XOteeJNrHMDdOBwLecTxpxDfR3McaLut7zjaBo4fFhfAxjTYOZwInCyifldzDzPSEtzmqOqKyu432LUCrw9lI8iDoWxnz/W/gb6+F1riullv7f13dY/u35OXrvtbU7DzpDTAGONQTauth9a44tZ1g9iGz1kjUuO1TJj0dStF5+8T5FhvfrsX1ju3vN79baFY+29W3NPzpY387Gh7DiKzMPMxVQnv/qbLd8rFhXxkrMuVtna9aiyj6md/X/mmavkE8x9jO1yTHCi9u4+iqq7WS++tpkpGyL50QTAGuDHfWGqW9s7DV7H4AzgyzrWTKPIKHS26AWD0r7cRylhrN3sMZ7YZtve0YWlvDXFhQDkm8jbtQgCg/f+NJj0s5Z6c6/HM862b7ejuLZnEB/O10mYZW/pYT+w/driDWwNMfcD28daaaow4BTMumR7qC/vYXbY/Xyt36INuB+sKcjWGPtFm5t2RD2s0e3EZrAl8GlKXcbWdn8soh2ni5F9efRB89/PMQa3zBGDZhueFaOxng/saCV+giYEjmfStGhd/+tLFTMlC2Ws3Z/EFbD/+HrH83vxOrTzgJ594u/a89UhZSVHaE5uhhYvm67V/3xV1/3yGo1fsoB1qUAF3+xUS1mlssblaIDnooP7DyoAW+Bj+44ruJsYDWx/g+L8lThxhmJnnIYwNEtb3nmZfNUHdf4F03Xqzavwch9DM0u/ykvz5MHzgE9bhP5613269KazlHvxNI5nstMg1VKbj/IVC2zydfO+3ky26wRt4PnunEsuYn+O0U7g7xCOIj7ci9Ouv0flR7fp27VvaCWNEB3k+HaxTqQBnbd/sQ7rez+dfBn5s508D3Y36dCmjfIMr1RgeCwQMkMhiTka7BjUt19t0rrPvtB0smQTaJTxZj1cdMOl2KqXMBdYE4aAt488plknoEYeKtfZl58p335fNZcTl1BQrINF+7EGP11+USiQeVbxjc/Q2qff1B8f+EJvff2mkoGr3e11KFX/RFPRGOVMm6kvP1unpWdeBED21yt/fkTfb9qmC1cs1T5cFRInT9UVd/6UJgry3jtQzmNj3DNE4xvdHL5hsTp2qFDbvt2q086/QhHssbYHtlS166WHn2FN3EVzVyTuNQ2aPitDq+77HQ4LpfrX+rU68/wLNQ1bZ5sH3azj8ookkzlMb/7lT/run2/plzefob1bSpRXeEAXoYr2wKI+InGqksbkytNk66wPfTQu3XTFtSovqNKkzLE8UzXIs4U11ItIAq5rJ04QHTzr9gLMzQXGnAE8PWmCsAxpnh+jAoeVQsRBTOigJuDa88naQpUB6v/y8qWaxXpxfFsFe2aLo6LvQ/ltzVSmKPbzoaHFXpc5hJ5eYelx2vF5np57+kudfvqywpSx/jPnXP5G2+g94v7TPQLuEXCPgHsE3CPgHgH3CPzw7OweCvcIuEfAPQLuEXCPgHsE3CPwfxuBPZ/99pLK/XlvtjYc1YpVK7Vv43E9/sA7moxq6OxLc7FOK1M/uY8hgIFhCuNDZFB2o5IMMrUFBXWkYU6u5gCZaAEGyGjo/+xfB9QTEEZBOQ5lQ4Fauj2UfXK6fnr7nWovrdSffn6XLr7kNHnEkB2JEvXEk5fqeNkRbVnztWJiM7Wzrhyb43RNofB/FMvMRLIOo8N8VVRwHEBFdzsQZ8aimUo6YR75W9W698pblZIyRZMWzFQLBaQzLl6pit2HtOHd9zVv8RwKNe2aOmOcelG3vvXaPs1dPINCTzxFpj5s7o7peEE+GVtZTjal5ab6AqKsuG/ZrGYz10qOYBzKj2jUe9R8gMbC6jQdtYEn4KCKr0dhN5mpIQBSG6oJU4KljqMATKZkP5AIERj2fUcpTqPSAmaVNaOKQonbkI/1LAquciwCtwGSvL0o/I4oV0ZVpa5rZqVXg6YueDuqMrLi6CBA2YqyltPqSGvt07FNpphtyjQKaQZs0eI6P2c2sN382wsgMppTO2p36CgsgXm+ZLk5agKK3x4GXCnk2vGYhbL93QCoFZ9d1snAW4pVZs1rsMey9wz+OpazFK37GSPHMnEEtrqUxJZba1aalp/oAquuc3OC8vhZg7Mu+0V7zR8/0I4WhEeVPvYag2apzPnb+Zh1soFQR51owIamA6boD1bUVii33zV7YnCsU/h27JdNFWtqVlNy8XrejI8BAft5AwQGcp1z7A93wXIDtiil+sxK3GSjfK2fY/Ay20/USKamdcUQ9iuSzLdIYEWAA20BSHwaKA4AtAZZ8d6xfwYIO7CPgqWTQdwHAIlwVLQt2HlbjrD9jFkLT0Cx3gGAs/xLY9FeKBMdWAukAV2ojoYB+9mEhGRH2WZ5ur4ABX8KvKYutHxjg2revgY+uhTFfZwYG4ltMgVNgJpl0Q6ggDJVt9k9DyKJgpEB5Do552EXYKL4HkqGoifnWVPX4GQLBwah6GWwA4ABBkrjabjotp9DJehpihsaF7qAt17ALiuWZmHBijOzWlFThqNW6hvgHIb9dLSoSrWoQwNQCTe22LELO91Y1MHeWOtG0yTSrWMFJaou4zgpuHZQcA0FOGVzzw2ihurvxs48Ld1pQKghs9LsVmNj453x7mRs6+spNgOJPVEwRzAOW3eSO429cxz3t8FxGztHwQiAsekXiMrI4HMLUN0yU005buPaxnUxdZsBW4ODZklqTQAdWBn7oiDsZ+4FoKxswJ4yFBvtTIrIHa3dOnSwAFjSr5kzcwE7KIFQY3Zgr11X3enY7eaM49j7se8FhoYBC00F3tnCXOX+GzZ7ct7LIEwg+Zge5OwGoNBrQzUYymD6+0ag3u3BirpeRWQIN6GgbgQgdQBN+wA+BrxMsRyOBfKcWViFJmGt6j2Au0Ak1wrll6kZWeBiQiJ4zWYnj9WscIfIBm5saCWzN0z9nQBD9gNPrIwbWcsGfCI5XpoVeluUwBj2ckwVNaxxFLXNtjrYN5Dz5/VZD3y4B5pQa2/fj5WoSe1Q8tkcSUuKZA2OUlJSOE6bXvrXN7uxayYnlN8NxGp41uQc1N1m0d3hNKhYU0gD9tfFFc0U/Zsowrts1v38rCmB+5J71pfrYjmhXTQVWWOEOQZYE441T9j6YmNhFziYLOQE1vcB7G49gIbZYxOZjzQooZJMBHRY7nQnMMCPPa2SDOB9B6uw3qRJhvs6Z3yagq2JocdLlY3tKj9egYJuAHvmBJS3uSouOaAK1vkoVOiNjTQAcR+lUNA3VWkZucbNzawVnK/Z9A8DwfxRmkeghA9mnllOaQQq4XD2jPKKSj7LHeeErhYP1N7BnJvlw3aSrxvG3Aaa0MCRlYXtNHnZhWXV/KxlmPLzALdBlKy/vudsXY1CtOvIMbIYH1bu4pmad/L57Et9qt+/HYUybgjsiRGooUu5v7oaPbV71/dYXbdzX8Ro/qnLNH7hZEBihUrzSml+6NEjj37CcQ5p3uxprCftKipF4Vxbj2o6AvWtNYRwTqwF1tBk16S5sRnLX39H1d1HA4MvDUYtjF0zYLyNYzVo58k6NIjyHCTiuDLYpuCs7azFoyDX9jJn7ec1nSYe1l+Dty6Qy3sxrwZo0vBGFV5eVq4br1+mC3jOWP/hK1p05kxNQWm7ex25yjnZCk/0Int0GwrpY1o8dzb3OfCd+bIn/xiNV0mqyjskQrY1ZU6aarDnz5h5suqPFKL0btOkpefTkPYUGdV12rClVJVknvvRdDFscNUzxLHbN8V0aioWrFzXTu4pb8CiqeZtnbf139Z2a1LyNutjmge8OGbLfu9nDJzMe+bTAOA2kjxuT5p1yqpqHIt2T9svaEYJ474P5OumsA3j9WxsBmgmsj3KGpocaGoNCM6jhNkCDOEkQC4pa/cx7Oftaz2MozlymJW8NX/Z84+tnw4wZz10vm9/0hBkFvD8BP/ncuxwFqiRj/9Neeu4wPOsYo1PZukegopyuJfnFp4xArEBj0n004xZWTr3hnMUFG9SbpqraELB7J39O0l9OLT84rq7lLdtj8J9+7nvUtVCg0tScozu/ONv+B3uH0B/U/Fh7dv0pRYsWq4PP9tJ80mYYsOT9NrfXtSMyeM0Yz4NQ2PIhY+Pk0fCBHkN5JAv+64+feVRnXXqLJ1y3sXySo0Cwvepo6pIpd8U6YuPNgHhInXl/asAlSwMjJ/lBVsTWl95ucp4fmyl2aKQppfTUIt60ICwbe0XmpiSpcr8QqUuXq6k3HGcQ42qj+xXaXWlFp96nnZ/+jaRIf06Xt6oWTRNxmKX3lJVroN7tumEs1fQZMOeg5o+CdvgYfZUT8atgTVm57o92D3XkImOlfzpS5SPPXrG1OX65Nk3uM+GcSXI0ndb3tF5F5+Na0G4SnYXq3DPAcVNSlYy9sbdrV2KyZqGm0Gl7l71hM697EJdfNefcMnp0pv33apxqINPAKBu/uw55kKY5p16vdY8+qhef36NHvzd9RqfFaK9zP9FV99BA0S+2g9vc7l5xOEwgX28L00BNUcPaj/20EtWAH49aDAIwn2hslp/+NUjOrTjOK+RxjgOaOL0HF3y03NoEilUIU2Uy8+7kH3f1oZa5i57jG8Cc9BX6xnPR259WG8894Qq8vL01OPPa9LcWF1656kau2A2c4usbqyavbA+HmYN2fj+u/rLfShzacDq4ry6gLThQSk8I/mooLJSbdwTdv9YU4I9cnp5E5VAJMwgkRS2N3jS2JZBFvu0sWSVMx97h6P1+nu4BuQE6O8f/IoYF9wV6vK5l1HR8zxjTYi2VtnzkllFs/Ux13lPmtOG/eL1xG+fw/2BfODl065bcfu6l9z/NeoeAfcIuEfAPQLuEXCPgHsE/ucIuJW37jnhHgH3CLhHwD0C7hFwj8D/YwS2f/BwlHdA0+HO4wWxRYcOqLrBT7v31FO49NDSS+ai+OhRFBaZ/gCZQbPDNJs1s8GlqBJA0c1UQV4USi3vtp+CfASg4sjeIm3f26ZglECREQNqLm2kIBihzvABXXXrlZo5faGeuO5nFKWl039yjg7s2afZc2ai4+vS+w+9DLBI0HFoZwYgJgGQVkc+W3i8L7lXkSjsyOiiC59KPbBsWNPPvgAFrIdevOdh1RQM6sqrrgLUlil+WhZ2mxF67dEndcIJUxRIUTolMVx1pcXavBkAExUIvE0mkzQOCNOokvwjFMMprpNf1tnZjSoRyz2ggRVkglHseTIGlp/nS1HVgEx1eRmKqwiljMnWDsf6sV3zF81XAACp9FCeOijsRYV7osjCJrO2n8JuC4qjCgCIF4Xj0xU7ndwvVCubXlqjda9+ocZOfx1EaTiMNaYVP61gOqoqdV20UXg7Uns1YMrY2KcVh61gbcpng6vQSgAi14xivheqJ7NuNeXZaDHWiv+mbPKhYGwF8VFIbMDKPocBJWbdPASoN3WnAW1T+fgA8qwQbso1OzZTNBmodUAm/zYAaV93sk0pJhtgbmdO2Kv9kKvLuZliygVwXUopJ8t2FOCitLASs4cDjV2Pr/8uBpvC2ArGo3zbZdXoKHDtcySr1sbCMnvt52y+DmPL6w+4tGM1wGa1axs3P84/LsSAjmWoWnZfP8V1ciOBdr2oMD0p0BpgtsK3AVWXJaeBXLNY5rw5PMsTNitI+3DeCwCDppfRA4wDioKD/VCwdsobxVIgjQB23pZfa8DBMlMNINtxmKLWgHEAf7djc64Pxfw4wKLlrTYBDa2AbhDSxj8xBUtJLnwLuZhDANtuAF0Pdn+9fM2Ub93dll9qgNybwj7qLxSwvVjD+gA6O5HN93GuycnATLzEQaqK5H5PiA53GjSaAVUG5MwG1ixlfYACw9zvbcDiw4VlgNJBVw4ur+NNQdmAdHsXWadAZS8sPns7GQeGxGw201LjVQ2YDeR1zBq0F6hksDU8Js4BM2HBAxxHsMIoOAeiWjE744NkpRaXk9uJk/IwILyxB/UZHSFZYyKVyRpgIC+c7ElPLKq//vYQ8K5dOZMmqRZAOn1SOmoeU9g2cq1cc6OXBooWgF0Q1r0GUruAz/sPHAWwDikhiSxdwF3RsaOACQ/FADTq6y0b0guV5EQHnlkWsQ/KeFPd2kWPRYnvQCNTAHIsdv2d7GlghoF2e0+7j0KAtQZ3IxnXfuaTH2MVDOgtA5aYdaTnkD9W28DQ+GglAyzNUtXySSOxkQwCAnejwIpAZWrQ14t1qAPlqg+vYapCs1iORt0cyM8NdQP7sDauqiMPleNqBuwdzW/AwQDFrQF7bIPbAZsGNK0BwRtw2wd0MXXfpAkJQFPgJNmkbfXYHuPB4BdJ/iMgPwZo3FhXxRyMBtrXyzcwnLE0a2SgCk0M3cy3/iEvFL3c9zTvJMagoDbLbkCOJ4CjpKRG5Q39Kq0A5MUB6bGfr+N1fMj8rUXRXVnGdUUR7OfYYXJ/oO6dNzcHoD1OBayh73y2l4zVceTncq/UlWoiQHVyThz5tdGsNd001ZA1WdWJArZGDa3YxdJ0YveNjUkI97GB4g6Aihe5tN1A+GjUvAYYKrH69GHda2Y8rSHIrJmjgaN4SHAd+RrZw17YOHehHk23nGQAl60N1lhQWFyqcmtUGAZWsz/U01gAP9eEcVOxhG5k7h4DRNM0EReiaVOBRDGhKik9qgiD16GRWPAWo2ZvJ3sxBvWkH7nBvNYA6mlnXbBmDstIRb1vQJmMSmtC6aRRYhg74WYU4sfLK3mdUEAzamh+xwCdL3PVkzEfQJEbzBoVFxunMo6xjWvehvKvvqZN0yZNwa64UHffvUIXXnu2Ct/foK+++kRTT1mg2adfSvNFkxp2b2POp2o74CgExd9x8pJjE8Y686SJvOfi48VahK3ymPHRWM56qAZb7KCoVL3/YZ4e+MNnSsMePioavain2XfjNkFGckZKDDcxzgKsUWYPb3bqdTUt7LPNuAoEA7TJYw31QzXdARAvpu0E5TjzzJ4r+siwHjTVHff5qB2vrX3WOOFq3AHwGSjhw9Zic36wZiJzhBjEYt2TueXpFcw8qUFB3aeXV9+jTZ+8p4TwEJ37y1udzNAG7r8FZ5ylN596hHNs0vU3/kw7P/mEeYPVO3vN/DPP4roP671HnsZafaIy5sYpjDXG14+8zc824Lybq8SZp+nzp5/U9q+26Uh5P8r1ToBiOGtyr2qqcBtgHc4al6DJuWnOOj9Ec1gfjR+298ai8rf90M7H1LghvtHOHtVPPm4HynZfW38DSNGlAYugChpUIlnjPbX/SIHzLNTO/WhOApadHszc6ely5XN7857m/GAZvZZ36zQp8OHa43HJ4BkmhmaFTp4LKlHn2w5mebPWCGTPPOYIYWDXdmDHhprf62V9HGa87XjtnOxPZ+ydn3K5Y/zvH/YO1hlmQAtFNccbzZ4xZEpHYJpZ4JvtugfXfPHCGF106RJlYufuYU0WHjwTsed6etucj9B2bIzfevFl/ey2WwHKXTr/nDt11+0n6doHb3QcYIZ6arTh9Wc0IXuhEmZcS8Y32dax6VzjP2r18xt05WULdeoZ0xU9PgLr22PyjruQ/WKmbr/kdE2PHNbK85aoxZeGpilj5EFcRmtRg+ryW/QnFK3LzlkOLFzOudBNRD7zAK4rw6ibaysLsJKP0rq1Xyt3wTzFj5+svI3bNCY6VUd2HdCYrEClLzuRXwtVRy3nzT5ZjIL10O7vNHXxVNWXowoFOGbTQPjiyy87UQtX3PMP9bVU68vXX3KyvsfMyOXeQsvJnDm0AwvvrdsReAM/F8xXVO5c1mMfPXjDb3Tl7atwYyhj/yxystV9+olj6EDpD/DPWjpDATzzHOcZ3aszRE8++7HKm3r15oaP5cMD+d/vvll9NeW67ZnHyE4vU+He/TrhpGv1zydf1l2/ekrnnzSVtSRAh0v26vf/eJVGxAQd3fq2wpmvUXFp8kzE1QMV/iDZ5y2VRYpKy1Db8TqFxE3QMHP7V5fepKrZ/CxvAAAgAElEQVSKKjMYtgcEvfDWUwpOy9KRr150np0zZp7INe5xlKs+XmTm2rz1SNfub9fpojN/qddfe0SZWbk6fdG5yk721mPP36a46UkacNxfEnjujdQgzycfPPO8PnrjLYXjrx/H69IbojbsuZsZo2bybjtouuvlPYawlPdm/jFteCjsZA7StMi1xbdBXn3tymJ9Oik3m7UoH+ee8VivS/98a6tW3TxHNz+2Up1A5HYiECwWoQMXBXsms2ZJH5rk5E3eeT8uPDSnhKGUPrw5T2+8vEkLly5qWLBg9sSQqb+s+3+5adzfdo+AewTcI+AeAfcIuEfgv2wE3PD2v+yCu0/XPQLuEXCPgHsE3CPw/2UEtn1894OdHcd+H9hRr68/26UtOykGUgQ8bcVETZ49Vi31ZQqm8EGtCUtfiqNmuWkKTECUN0VN+AhADxBAucMTQOVP0f7Td7+iBjJWIWPjKbJXKhq7ycLCbpVSZFx4zkxds+pmHf7kfb3/xqu69lfXkxFbpuzsdEUmk2n7l9cpUmNnSvEkEovBacl0zaNO6R5uVgKqLLPcbKxoU3ZGFlaFu1WEVeFdD9+qI9g+PvHbl7Ty3IuBshR1M0M0fsoMffjnJ1EYJilzYoaqybg7uGMnwG2MsiaMIQMSgJsSS+G8U2VkhEWER1Lo93XgTWRkDEUZMjQpViYlJwOsuilyMhaAHgx+HSVSJEXgaL53nEJ0B6q8NNQRnUCVInLBps2Yof6OcuXvPyaPnmBNypnH2PmrGAgx/cxTscQjh7egQG89/oJK9pVRaA9Wfi2qN17fIJ4VTEeVpa7raPDWBQkNDllR3wExllVruafAD1NTWtHWyqgGn0w55AGE6EbN41gaYwPZbyolQKRThAW+msJgFBQ7AleHbFIAdRQ3BjlBGla05Vu+wMhhVEEO4DVAyns71tIA2GHUeY6iz+xI+R1TBToKUlPAAV9cFsxW2DKoDO3gw7JLRxW/Lug7kkHr0FmXOtbJnv3BQtrydg02G1h2qVcNrNoxGozp5z3s35a1alXiPsCGgdHY6CBFYUdp+bumsHXlBJq9s7/QvDrKYkd55MAtA/SWtco18LCf43WAQGYF7VLkWiZtB4AoYAQGGziwvE+aG7g/zH6v11EmYfGLesQgql2iIdQcXdhydpiSk+P2Y9zMYttlAYpKjGMyJdYojDaQ4wWQCUedZuPljLlLNuWMs1nFGuGwDNt27GyHgWhmkdyG5fOQn2URY4/rWIia4jTSgelOni/AbZBxsgJ6JApKD0/yfbneKVgCRwLrDMx5Mx5md9uEssvfnwYBrJLbAaANLeSioowR/w7nXulpGwTaGpxHdcxrxAHVugAXDfVdzrkPA4v9zLYb2OgBAPLgfSMCUeBwzJVYgCaTnTp+XDwgFtgFoBxGqlJDIXnTtkN8H6k6CtIOlFQerDW+KISDUFstnjdRUajuvTm/YRRczQDYnfsLAXwiN7RVqQk+mgIoScCG3eCF5c+ZMsZskEOBmKbOPXyshPG2/zQye+N+oFmbwsKD1ILqz5Sbzv3A3I1PiHfmeD053q31bc7XDRz5oxocMGU2cCcMi2jLS+3g2hrAMIA7QLOD3aP92Jzb/RWObXv/QI8DWCw72rKZI0MAVKjO2nEdiAPCJlL0Dgph3FFEBQBfPDg/szwNAngGoWI3gDbE/WJzxdTAZidpyu6W1hYgESpymkJ6Uel1AgDKUO8exyZzEHt7bxSAfVjumoGj3UsBzA1TQvZgwdxPI0J4uOWhUszGhrrP8lw7UauG92vW1PFYFQ/qyIEjWNxGoebMciwvB1HLmeLaVP2tKCUT08Yr/1g5Ks+jWrJghrLSIlRXiSU0x1FX346tZbOO1fbRFOCjabmTyMAFKtLMMOQLWKwzZSBwKYhcZBoZBnsblJkepvPOWEzhv0wvvbtDLSiuvNiPvL26yEhN1mRUdsGB5BQy5o1NZMRWt6sEeN/W48mYYisOFLPs2hgUbPUoqTtpaghiA7PxSaWAbi4BxceKgOg0l3B/+JJBGRkR46jCe1BEJiUFKyc73oEHXTQh1AEaWoHEVpCPJDe3Dfhm6vYeck7rAaNB5IP2AwX6abxpQr3agE2x2ZCnpcagvDZIhoo3O82JHKipaaY5JAEITm6z5ae3Nzm27QbC++0awSlDAg3eeXKM5Yi3uBY0A5ilsrEts+cc5DiDaUKITQbEma0tc8LscaOxh+5n/Qq35gFARBt7cRPW483ApZjoeP1jzWp9+OJbKOsOasXps5T3wb/I7K3QWTesVPyEqQD2WpXv/l7zZ+fq662bAPbJqkfRHJ/kr6lnn8Pc61fBd1sUyp4XkUnWZXk+Kr4pKibGoL0jQff84W2uN2sWFtFhkYmOJfgwIHxMMns265w14wRhJxyFvWkvKvABbPv92H+8mWNxqHPr27y0d+8RfodmGZqaBqz7w2A8+4CNh63DtvbaOuvMQ/YxVxOOZeS68r5Hm4qsgQLjbJpEggE1A2pqaNGGT5+Wz3C5Pn/vVV2P+4dnFEq4e+7UnXzaPXp032FNnr9Y+d+s1ydvvKEJOTko5qK19NpV2vjOB2rYX6qsSeOUenKmQpiDQ7hp9BdWKDDndA0CiR+6+hoNtg/pUDnPCdy3MbGsWcz5+uoWJafEa9o01Nk4DJSQ/+lF85TJr+25Jh4raXN+sPXdgOpAZyBrHnbirP/mjtHHOm3PXAi81YN63MMiEFhjWtoJ9TZnCCxaewGYNn/teaCdJhVbhZyMYLNFNqcHzm80g97gtmMfbg14I88Sw5ZZ61gem720ZUizpzqq25FnBWc/Zr7xc7bX2zbtfFrYuDVaOQ4ZfG/k4z8jH1zQ2Nm3uKZ2XPa7vuyf0XWo+nlPryDU2ewLtdXluD8EanzikJYvnazZK5bILz1Gg6yzXthPe3CPKyBFpRC0wn1HdNIV1zlr+JO/+aU2AdJvuP4kLb3yAtSpPHcc3cw8i1ZE7rXa8/ELOLbs01k33q6/3v0Xbf78O6I9PPSzW8/SpHMmknMby7SKV2N+o9Y++4ROmB6rdGIx/GluquF5IiF9pvrqBnXfjb9XJ9b4v336NMVnz+XZCkiJ+rK5pJD7gnmIc8Qnq9/W3FNOUWDyGP39sSe0YBpgNQjr9sadyjz7fA0HRLOXRXK9PfTGww9o/JhMTVm6QLu+3oiN8PdKTxmjwqLjPEf46so/Pqrvv/1Ubz63WlMzk3Xl1VfLh30yZNx4Fe/ZqHUvvKxULMdPvex8eWfP19o17+pfb3+uxwHXB7a+q5gUX/ZWXBX845S/5QBq+XpNXrHYWX82vblBm1HvllQM6BHcaZLHZ6howxqtfu7vuve5Z2jcKlN58W6Nn3sd6tt1uuDSJ/T8n/6gUy4+X3+7Y5kuvf02pc44Gat8GpHIffVkTx+2NcyzmWkZrnJyrStKD7On9Gju0rPlieL1suWraOzkGCZE6rd3/1xjUPAX7f5GhazHZ2A17cfzB54ezEEsvrHLHxxk//KK0sGvt+rqS+7U5ZecrDsee0onTp6rKJqgHn8Otx0yjIUdvAdgWJ7xKtn6nV5+hkaK/VXKSUpQpDW/dDer01wWuAFLq7rYMxp5/vJjHbFGQJ6BEbsHoZztH7J7hwx5mkWGzLnGi+e5jjYtIIplyYJoVbcXw95na/XLu9TQVq8P1l5D81eUao8V04gS7WSqW8OkNeQhM+ZPbOZVzbrUS7MCew1OFp+9vpf70U/TZuY+MWbZH+744aZx/8U9Au4RcI+AewTcI+AeAfcIOBUs94d7BNwj4B4B9wi4R8A9Au4R+NEIfPXGTWmJscEHfH0GQ1o2bdIbb1frGLaLEZN8tXRJjiYGJVNsrxSmmU7h35QYPy7Q+VDY6qXYYQVon0GK4P4ROrC9VZvJwkqalArg8lNXXYuig7woRPYor6BfmQvi9dPbrsQGMkIv3fOIYlC7Zs+MU1QKOWTxaSr6Yq9KK1u1Jb+AAqKnTp05RxUdFU4RfHLORMBBLzZ/VZoyE2tDOt03fblRV2H1HJaVol9fd7smAmrH5iSpK9RDZ1x6vna89iEqwkEH3lZhj7x9/Q5UfzPI08omC9cUjFi1khlYX1WltPQMrO86XRaBQDD7tKJqdEyU2hqt8FqEcs/HyVv0J2MwJASAh1Kxx/JjgUHB5I42YptcUn1cGZPGyo/6qiklE+IzscIb0FcbN2npyjnKmj1BzbsK9ekTb6mipF0dWPodru1QQy2d++QYDo7kw44qTh1V38jnKMR1MmpRKzoKGAdUjqpeTR1qKlmzLjaLUa4R52Hg0V7D8matEGvw1wCmCwra65gC1qCTFchd6kH7u1OItU/HTtk4galwLJPPgJG/A5pcAJkKmPM7LvjVC0hwrIkt/9aBhS44a/DL+Xlez+wTRxW5xiWd97KKvClmUUbY75gK1orgpu6xvFwr4BtsdRTHluML8TBlsBWuvSjuWl5gAIVPb7oNDFDa30OYh+bubUDO8hBH1bd2LkOOXbMdn+vY7RjstRxTZDsGp+5ssNwgARZ7pvB14oJ5vxEFmI2Po4Lmz0BHmWw5swZu7LcNsKLkAz4aSDXbZTtFg9uOlbUdt32fPw0mjarKLK/Vsm+dDGIDE1wnlx0oBVmUVKYQseJ/A2Cpg0J+IMVvHwr7vZx/N+DPXtsgN87L/MncNFgFDOmmgcITJWIYqr+wcAr/fR00ZUjRKIKCw0xBP4zq00C1PyCxm+w/A8VDqDrb1e3kxGLlCyjqYk51YfU9MGjgiSxsGjis4NxHpm8ditxIrGaDATOhQLNuoGArsKODPNIgFPCD2AT3oD6eMz0dVQz2yWYPzDVNjElUZV2vNmzerwbLieR8Bvh6CE0PvkDlXpRo0eH+ys1JQTFt1r5tCiV7tfA4ubWo8x27QqBemB+K2uwJFHX7FADk7Gcszeo2JTWLwuww+YAUYf2iKNb6ULyudgB01oSxJhCkQaPKgeV2PU0ZbX+3+dzRRmME12wUFPWhcrTGjuS0aOZDr6NeM7bkReHX5qcptjuB/naN7B5oJbc1AkDuAFwgqz95hZ5ci8wkALGpBi1Dme/5epC/Z1baKIT9DVJyDmbJbJm6fT3YWZvCGpA2YNayHsDbpg7yQrucBonaRsAq6tCWLiCzPz/PumQ22C7luFmrszYAvUyZaNfXYH6/NYk4tuFYi3NPG+RPSfFRDvbOfqagZd3uBxZHkK3bB4wGJ4Fp7F43m29fpWVM1xcbvicfvVILZudoRm4cP1+P+N+DJphunByGVFRe5+QBZ4zLYI4Fq4HswT6UyN2dvkB3QJ61/gCFkyO8NW9CmrLSo9gvmvX97nodKsCSGViVmhGqufPHKdG3F7VyuzMnzQGiHOjoi6rV1PMeOAMY0K2hmcYslBub253GgwDmSnBooHIAcpY5fejQYWd844Dz6uFnAdYerN9R2NQmkv+L67Nzf3oB/w4dLlFVDZm4AGRWC/mzPkcHk7EMeCpjbwsF/Npc9+DerqpuUn5JsyZPSaERiDHlevXg4jAhZwLK+QZeq0hTc3NxnIjTwYP5KHC7nEx4u/dbONYGrPY9yaH0Runezj5Em4uzBpurgCvj1ezn7foBK70AfVzzAH42OTGORohozhlFK/M5CBjWiRq6uraFCSnNnj9Zv3nkPv315j+qqe647rz9AtWWHNLGjTuUO2+85i7MVVlJLWq6cp169Sp99/knGqShIY1mKt+hDsUvWKwAlLjrH39OXW0DOuPaFWoaKEdVnK61j7wFpE7WRzvyteloJccZorAArihrjR9rXs7YFPZGIDOKULN1D0BJbuu2KfFDAUu2BptM/2hVDznYZUAb1OlYsZsteO8Azx00FnRxbWx/s2gGW4Ntb7G9zYN5PczXLRfb1KKmKLWGFh/uPT8aJOr4fgPPC8/95T5Nocnii3fNZnWGpp+3Up++8EcyPYlJoJkhHGvbtAkLVPTJ6yj8turclVerpKpMkYmRjv37l++/qWwavYLispR0xiKaUfrUU4alK/awg7Fz5M1auGrBaYx1uMp6fcgVxQKe3OpxE/g+7z9tUhrq8laU7bXsQzS1AJ8jIlGxcx7V1TWck5fLxtvM93u49jQNNNIYUdOALTsW80O2nrBNDdBA5lL2ucbB9gJrqOpmzR/9sO/b3jzqDOCKI3A2sR+aoezvPTwXsNs7GfXOHjPyU4597IiThzPnfngucFnL2l43+izyY3vk//3B2qIenN39h/3V1qIgxiehM0Jlx/N12apzdc2Dd6FKfESff/CpcrADj+G6zJw3STNOmamADO5T4JoH+wDtWPKhyaZw/XdOA1E/a2XS9CUqPLBXzz34AOtPpi667BSJNaiWBqDGjkB9/kmBtnybp9e/eYeM10jdfvEVKt9WgANMtq6+Y57GnkicBlbsvsHTVbDjiNa9/ppWXXi+fEJ6VdVfI5/wDCVlLFV5fr5ee/ZRLUORe8KVN6AwBaS3VKgYBXfFkRKFJkZr27a9OuuMlQrE0aWyuUuTpi9SS/FBFX/ztqaec4m8eO4d9mQ/Kjumf/5ptW68+V6FT52p3V9+pqcBy/fcfrNKaOo7uH+/rn30NrHZat/Offr4tdf1q+svU1SCr8qwaT6yvQEgXQy77tGyyxcrc9Ii/Wzlo5qxMFHX3/kzbfr4Nc2ZN5N5xzMT0+M42bNtVdio+wVil5+gvK1HtWX7Af30/vs1cckK9ZYX675LV+iWR29WwtwpRHrUyY/Gh/37e/XLO+7RYy/9QxmZs7XunTWaNidRmbNO4pr6qr1pl4JRnUoRPEc3ci+yjpFdXUV2dObMeexpQOG9hVp1xW+Z130675yTtOqm6xQW4aH1bz9Do5Cfll/4E0TMPdy3PB8Nk+fOuuc1HMOs4Zm9oEYrlq/Uacvn6r4n/6FLT5mvQAD2U6ufwdECy++8rxU/NpW9Mk6P/fIRHeY6e9O0MmRuOcz9wFD27ABmTUiMDubhsENzWABq5DCe3dtwM3EaYlD3e9Co58F+4prkrvlqH50o29NwTzh7Gor3tmPKmparwkZf/eOZTTpz9nzd//E8dVU1qLN2EOU7bijCLsRxQuAZiYiI8CiauQaJt+W+CQ5Nwa2gTh9+/C2NGD4d47On557+q1eOuf+j1D0C7hFwj4B7BNwj4B4B9wiMjoAb3rrngnsE3CPgHgH3CLhHwD0C/zECm96+9tmY4NAbeigyff/xV/p8O/Zm6Yk6YUEieVRYoFIA7zOAZMpby081i1peYTSn1BOY0k0h0cn0NCVnb7Defm+fyoAlJywYJ2+KtjXHyeWKDVECCte9Oyvll+CvE0+ZrpPPP1X1KAzefXGNlp08C5tGMqLaySsra6QwGahq4E5BwVHypnJQalUDQXqwppzMu6NerarTYqwOw8eMUd57/5QXyqJJp5yq9x9/QFW7UNBMmqvqoD6df9EpKty+GyXfXi0/8yTFUjBd98qnIh5M47EwHEQlNHHqGIAJcKa5BQvlMaqornWyTw24WIHYFJBWJPUnR7EGAGQQz7Lo2ttaHBVX5sTxaiVzt4SClS/5jz0Av3BUf53A7M6aIU1dOE++sQn67oP1Co+O0bQTJ6qhaL8OfbpV+7/aC7iJVotPuLaV1FFoptAZCOx0YKJLsfJjcOsoU0cUuI4q1WyMKfwaaDTLYitwj34YvDUIZF8z8G0fP1w3XsfOzWUD7LIsdvJrHXhpmbauvNlRmGk2yPY+5kTsabaEI5B21DLZZd/semd7D/s0aG3HGIDCwYsCvQNu+bdl5o1CXsv5c/TEI8dgv28/5yiOrYLM+zhQxuHHLlhqRXrD1X5AcwNkDpDm/JwcW0q79sNmTzsIuDXlkIlqvQy4AqcMmjriXqdYbUVo3hCl+Oi5Glh1qbvsPYC//Wa/iWJ5RElsx2AgrBdVm73Wv8cTZZTdHwZ0gcQGtNsBqpaJ6kvR2QflqFB3m1LJiuWOKhPVnNMMYQfBMfgz3wzW2ms4dpUj0NxUsv0APFNM2bW0hgL7fjBqRbNwrkdNY8cRBtANYl6atsmy3bodRZ7ZW3oBDs1/2BxGLQ8YK06ASBhK5NTkWDPHBqZijQ78DQg2tbRZ/6HYMtUwlprwF8BbtwqAO+19Poww4Ihr2sn19Sb72lRdlsVswMALChkfF6vQuAhVkDEJvSIvNArA3ELh1vLlyC4NG1Q8zRC+NHwkRIeqkUaHEBoiEskDhV+iuO0FinWrDCjZZoCOA/c2C23Gvh9Q3IVSdVJmtGZMAAT6Y4VNkR8xMcV3wDzXpZ9ia1t9HTaFiVjihqJkA/7RkNLM/Robm6o67vMe1rV2cikLsfW1CzZgykWsgYOAQMePl7ngKbDSLL+7WeMCnQxcU6li8cucbR1RTNuYm72l2Z32mC02v29jbmuVFX9H4W1SUpJzXSsqKlhPurC1DWctSwaMocANQr0OmO5y1PFmbw6IR5UWhuJ6CJpsObv275hoYDNqxk6UTHZte1AkWx73EGPTiFq3DsvX8krOzZREzKd+FOpm92qKZwNDzlrCpzUv2JwwC3xYGK4CiRwzquqmOsYnGstgVKjI/NrI5kZ7h20wFtGmSGeutaBSHmbNC8NCPhiv4CaAeTN16XzsmRsA9rmT41Ao5QCMUa1yPg0NvaptAfwDJns4r3CuRxegPBAlsUHtToP/WASXoVjyJbs1PtRLi2eNU1o8EkUAF2JpffbFbq5BrxYvmoClb5z8uRcamPOWpevFelsEcIyOYh4DsXyY194G/LGDqKqpd2y+Q8OwzHTgNjaxnFs7SqoaA2bcQyHAQ3/2mva2XrXj0W2W+BPGo+5FzdVPdm8V9srdPTZ+WCRzp9Q3NjAbAaYU/FuxxK0GEncxr9NTsV0Grh8iR7Z7OIAxDaFhZNCxaW4nt7mlkXuFJoYW7DWDUFx7YPd7tKjUsS83C2Rv9s4e1h77t1nM26fdgwGAllFnAZuTo+ucXU8Pb/Jhua9N/Gi227HMqe7eJnVzTcLCASmMTy3KZwOZF1x8iq647XrddfFNKMjrdNuNFlWwjRzYOuybw3X5rZfRtNSutWRKLjvjTBpQfJS/bzeqPZo7gO7BE3I0NnexnrrhLn333TH9/s+3acLSDNWXFunbVzcAIvzUOBiiN9d9z/YcpWAP7EcNs9FEYVA5wlwmUA/bOhgWyNgxp+0sx9EgYJmsjeTJl5GdW1OH1WpbD2shKnzWvx4UzaYwt4SEGDJ4w8KCuNdwueCeNkcCJJk0VQC5Ud86Vr+skdbA4uS9AoGPlZE/yrPFA7+8Ua89+RAbW7N+8ddHyPDdwZrQrrkrTlYB4C0HON3J624kLxTkrCrgz5W33Aww7dPXLz+vMVEBCk4OVVzuQixrY1RyZI9SxmZxTWPU52mW5gDiB+9jzEN0yY0PavUrq/XKmnfU08Q5kpcbC0DKQVEeQeOBL/sSBvjETniSzz0OZXQTucdlznofxVppTRlmT1xDrmkxVrr1zew3uDZYs4FBbue5wHJ9rQlr5KOPPcrZX0c+neYoW5Wt4cfsM0Y+Rhs4bA/iTv7h6/9uDLPHC1Pe2mLxb9g62mA1+nOjFtb/f+Ctvan9XjCW2UlDcao4dlBLAbS/e/kJesa6VHhor45v2a7i7zezzjXrvKvP0pjlM1DHWiPZgFo94+QH3G7ZeUghjIVjb8u1CKZB7sD6rXrpyeeVHRugM7EH3pe3HyveFC2+6e/66rO39PXaN/Snt15RQ02p3vjjGh38cp+CUr10Bs0NyeNilblsvnwjJ+rtp1/WIM0N51yxTP4TU1AHxzCXk3kiIEf10+dVsXWzLvzVffJij/QAzPVXHNeerzfRJBKtzz7ZrEXLTtG8S05DZcvcQEW64f3Vim2vUu4l17B+kinfZQrNIK39+6vaub1cv1/9rBqJ83ju3j/gGjGL3PNqFRUV6ZKbVmjOedew74XoveceVmaUJ3B2tvKw6vXnvs7b9j223FVafs45+vyrXdq65bj+uuZuGiP6Vbx3l2Zh39zH/CosLHKaWWIiknRgR56ayCLfgsr9rCuv0OlXXc9c6tKr996O8nVYF915E41mHirYU6hvX/vAUemefckNNJ7U6LXXX9FPbrlRs83O2izLh7t5pn9TuWT1cocCP4ljaN6icuKhU3NnEy3SrQ/e+EhrXvxQ8YmZeuj+32naslna8907WvfRy7rqpzcqbfo01OXl3LcuxwBTmWNYLw/W1aqjnrr1uoeUMSFV9z7+lB695+c6UHRML3J/xSYlqrn2K+D/QU2auUQvPrZab/9jvWJZM/1YB9JnzMQ2O0nffvWFs6+GxaRheV+hHaU0OHH/JCRYcxkNZ/bcy/kP8bzugcXy6MePHWEsl3rm2GTNiOonMzmW/0ZK0l9f/15fbWnWq6+dj5vQYjUe2GGG744rkSdRJZ40GjSzP4RFmhJ3pDEQnxf/6GS99tTr+uSDAzpp6dTXf/r0vit+eFP3X9wj4B4B9wi4R8A9Au4R+K8fATe8/a+fAu4BcI+AewTcI+AeAfcI/HsENv9z1cSA4L6tnZUdoVs/36ddeZVqAjrlzp2kE0+IVlwEYKiZIpNHqPwojhqwM5Bl0MtUMWaJi7GZOrwM/lEc6fHT/u+r9en3FRqMCdDyE7PliY1iEYX9yMx4TZiYjtVbkY5RkZ9JxtesRRM166Tlev/pPysmBDUACoO8vGIFA+VCUGfNnDVd33yziUyydiVQOG2h+JuQkEYxJE47Dx/QpDkzKGTNVd6bH6o7Oklzzz1NhV++ps+efBf7zFnynpyCAipOA1h85peW6bTzTlRkWpIOvbdB3317FOiaDGBt1rRZ4xUZTA4f9phxCUkAkCqnCGqF9wiKqX3AMkcMSiG3m6Ku5ckFxiViC5evffv2o6rKdBRqQ72eFFjDsCst1eTTllA079exHTWKTyU7sLZcraj85kZUjK4AACAASURBVC49VT3VR7XuzTXk89YJMY66WrxV1+utA2TjVaKy8URRYx+jebc/LqyOAl2zTzZlmDdFIh8UpoYiTVHn5NCOUFQr4FrB3wqlBvwsa8++NlrAHVUQjhZ3R5W5LqWNq8A6mt3pyoc1G0izPGYGmH0w72e/6+S3mqoPADGqsB0Fxw5sBqAGA5kNgDtqID4NQhqbtGK+QUmzdDa1s8sm2WWBOTxim2xj4cAmx0rafs7cIK1Ij90rIM1e16wY+wBMgz4owIFxpiwcVQ7b7+Bxi7oU1RzjYdDajtdljTsI+ONnHUtH16dLsWSA2aygLd8YgGnWuyPZwGbF3IOFsKNAGlFnWK3b4nntzz48+AIBf2ZjbRAv2HJgKUx6oiLzhZY558Lrd6CsMwBtEHcAe0D7uUZyJV3WzVxXGweD6yPX1I7dGigMvtm1DEBZaUotg+mmLjaVu8F8GIbz6VLeknPqQHQvR/E7iAXtMAA0ECvkYGz8UrD8CwXC2XFFoIQK4T40BWYvCq8+Gi/svRIoSHcBsPYcKnagajtwshPFHyGwCiQvziC5ASY7hk4UmllZYzV2XJJKjxUARIA42Jz3AyMYRACdP+qdMDIKz8aKthYVSqlqKopZa8K5dwB6wOJqLJcrG8npbOsjF9UsainOm9qaNcgLRYs/8z4Uy93JWankWJoylcxPB9ZjcQvUQ0qtXpSnwXFRWHACuLExDzQVLAXYACDckaJixgSbRNSTh44eA/KQ20zBtw5Y6c98tOtt4Naui81RG79AAyfk0RqsjY2NxR632YGqdk9EREQDn7C/5f0HgKX2uzZ/O2j6aDMFMqoks0Y14Hv8+HHn+ueQBT5t8hgHPodgazyAzWpIUCiwGNDHOme233YNWsjLNUAfBLwNQRFrynG7d8yWud0glz/zBoVRC/bV/Zx3LUrQLqZmLeCnjDzMmNh4MwRAmd3hnI/ZOdr9YutBb3urMpIiNXvmdBRCzaj7ANgJkdqTtw/o1wvYT0SlWUtTS5tmTx+PtbInMKya4fVSfCSZqwD4Uv69e1+pwqIjsaqPpTnGH/AaQNY48xa2VFlt6lTgBuNq9q2Blu3c3OSoRdsZj46uYdbhqdq8dx/3YbfGZcQqNRpFLFmvgYCP7bsK9N2mYk0an6SLzluGtXIpsJRjdzK7UVqaPTAw25SoA5ZJDTzwZ302mGvMqok806CgENVhe90GOI1A5Wrnbvbk1izRzn3U1t7P+PQzd9oA4K2KI/931uzpqIKrsdutJJM1lmvSxb3Qj6VysnNPCdVrOIC0GrV1dEQsjQhYa7NvdLAuDPsDdDw7UfBGkJHcABSmmaIdLVkIqnjWTCcDHMDeCnR01hCO3Y/ftzXVycw261r+3s1xOs0erAWG3Z29F+jgKIJNeetj9ts0wwDJLWY7mCaAwGCykFElBgNchshFbWs1a94enbh0ku7+24N65ZGntP3LTbrw7GUA/1pUyu2qPV6q3z9xl3xTo7BVXqNErEbnn3m2SrdsVnVFuaOQTZs1U8Gxibrj3Nu4TwK19PRcXferlY5rQBfNVm88+ao8/BL1ysfb1AG8njQmhvVrAEDHnoAjQykZz7Y2JuCKkRwVyVjXkntbrbFj0rCsJm+5oQ6rd5posEo9jNK5uaVHsfE0XwBsa8mr7QCsT5k62QG5xSUFjINlbluut2heIZvWeTZh/WU+BASY4s5DJUDz2FBP3Xv7tdr42TvA4zIyUq/UmBNm6NsNG7TiyqvVW1mIlSlqzqZqJ7J193vb9MbajVqINeylN9ykgdoSfcPzSXJYoPznk3c773Q101BW31CszNmzNNjIukS0A9pXDVVXANTj1NEfjrVqEvn2B3X1FU+qvPCo0liLJqSHKxU4Fo5SElmu6lD1W3a2gfhqYF1UVDSfkaplXNpwN/DAYrqLZpkjRTWqqGSumEsGe6Ltl7YfW+OUqyPHpYT9996FqfLIHjr6DGF76OjPjDZ4eTCP7GN0/x8Fso6Z/Mgeamvhj0HtaGPVj9/vxxbJ//fna4PH1gj272cK+51w1kU/7skhmnES4sM0ddkMXXDDFUrMmqw2LNg3o3auPlbIWt6kU3l2y1gylbPFSjoggbiOIOWt+07fv/+RY+meTANdwtQ5islcpB2frdfz9z2kn567iGYGmlm4N5be+TLza1Cb3n9QCxZOl1/SWOXvLNUfbvmziojgSEb9v2J5tk65YqHCpk7RcMgUvfPnh1GNtumSW1fKk2eG/l4iDcC3NSV5AP0Xddqqnys2I1P9ZF73VJQSx5FH80+wSg6UklEcoVNvvlrd7Nd7d+9QZelBnZicpOg5S+QN8O1pr2HP8lbrwSq9+MxLOvOqFThUBGr9WqyeaYSw+zs8gjkX0QsY/IlC49PUWEZT5N4Nmjp/gRPB4I3a/+D6dTq6u5C1Klwvvfmdrr3pHF3x60t04Ot16m1s1oTUDBVz77WzdgRFRJJlL23+8HOaBeqVsSBXNz3wgLPnlW38nGfiL3T+z34i36hAbd30rVY/sVaXXnSVTlyxXA9d92tt3V+rp9+8RxPnEQfCWmtRBCU7P1UzVvczF2Kf3MMcZA1vzv9KUePP05a13+ieB15iTUrRRRecr8uuvx2la7Wev/s6Gn3q9JvHf6sIGqz6zULfB9cHMr15oqCRrE+NJcWqLS7XHbc8rxkTc3TvK3/XS397Su98ukkfrfsI+3pr0CFLerCWeR2qb95eq9XPvMg4dCsLNf0cmjFOXXk516tRHz73nLZvPopLT7+Wn7GA6BYfbc0rYFwKgL9NuD0kyN8Wjn5iERy7ddfHaGOeRY/U4fQQQDPIdQuyNSWlQRNOSNKRjjBdfttaLcxN1bNv/VY+AwVqqa7iF1GI2xpNI1swe0FfP+4P2C/3cl5DZOuGRScQRXBca9/9WtnpmR0BgcMLTr2LMFz3h3sE3CPgHgH3CLhHwD0C7hFw/qvP/eEeAfcIuEfAPQLuEXCPgHsERkZg93tXf+nnObBsz0bs077I19EulKYJgTpp+SRNTUGhh1VxHx34QZ7hFj3nUiTyYYVRyxo1UOdPgaJ9uFPhFK2aj3Rqw/oC5bV7acycdM3MDpFfbY/25pUoKJuC8MIs1ecd1vc7S5QxcayCEwN0+Q3nqaIoT41FFUoIz9SWHUe1aOlMHTywU9PI9WpCObSHbLNEIENzU4vCyJXKpbCeV3hAuJIpN3eC9r+1HeVFhk668gwNVO/WP+99QQd3+aqJzLkTF43T5IwxagAUpE4ltxH7wqJNe7V/e7VycseorhW4ijIoOzuHjLDtWJxFqhMrU1PHGXAxEGOAxtRLXoH9ZLKhEEPtFYbVs2USFhwtoLgfrsQI1F0Uzc2itqKajF+gWHC0P5AhAtgMJEBhN2nhaRR5PbX+zZfIBuvU1HnLVY7V5Nr3v1MrBaX8+g4dp0gdgM2njbF9jALF0aLpqK2xwXIXvDXYidqTTDgDkc71GVF2jloeGqwxe0Yr2o4qZX6smBkFwj9W7riUsAYxh36ABS6djiloMTGlyOWAYICrQTEDC6Z4MqXPqHLUYKONHQhUCDodlbIpYR1rS/vgFA3wmCrCwKv9ritvloxLy69FdWU/60BlJ18PuAEkNJdN55NqsAFOs5T9IYsWmNFtqscR20fHAtreCKg2zO8aDPUziMzXDWYN8bU+1KPDnKcdm5cpMQBM9mGQ1tPbddaWO2kvav/y5nhMZenYK48olw2qOOPBa5i1rI2BN2DDft6uVWgocJJ7adAsk81CmvfvBN66QLLZEqNctuK8Y43sspx2rK9HivBmF21KQRtTs+6175sVtv1sGI0OLvtsYBZg1s7XgetOZrLLStQLFaMr5zeM62mprEBZbETDgZ9BgLbEeHIFgY/tACVvlJAGBO0eb6R5IyY0AZXtsHbsyVcFc7SDMfah2aHPlMMmlXXsOE3xCLAE3sYCXJKwnrXsXMt13bP7oJPJCyFFQWZKPH/NnjVDiQC/hppKmkNQ1/J7zDbyQ8MBIz06UEDOKCCsHUjcifI1iKaB8Og4x0rWVJumdEuIDlMqcLaL3NBI7J9Dw3wdQNrS2gv8wLIb4JnAe/hafiMXwjJGw8JitefAYextmx2w2UzjQRigrxGVbxeNE9aQ0AV0dZRhAFQnV5lrEopi1AN4ax/W1GFj24jS1c59YMAU5cwJs5E2QIwq2a6T/bufBgBbQ+w1DLgbqHEaLNCL5aTFKger5iAgemNDOZmwfgoyeOy4yKKqxYbarlkvqlF/XjME2+sBqLy9h11ju65mlW2Zvs2oW80ft7S8mvHqA+b2konZSb5oPOvzAArSKudeNeBo89yskqOCPFDVxqN4jlQrTQPBACpvrCS37d7JfRCHMjhbefv2YO9Zr/lzczSAcraVPOMh5lI40DgK6FYPIKhvblVSWoajFB7ua1eSqRRRQ1uGawMq0MoGwDCgYtDsylFSh6A4s7neS6G9g3+HAelK65oAp/VaOGey4oIBlEDY7o5hHcEW1BcYm5OdrdSkGHW31qmyqhFoB7A3JapZsXOPBDJf21CO+gOYm5oaAD59gL84lGCAa65xF/nNQQBNuxaWM52IaiuMuWYwvRUC2NSECtk3TN2oHvOLSrDgtHV/iHMMICc3BTvfo6oobwO6J2oMwGbQu0HBlkPMxbLXNbvtVtTFppg8Vs6cJibAgHtpSRX3qinUglDVt6HUpNmAe8BprrA8Uu4jZ23vtTxXy9g2Y2auLvfSgN1b/KBrbeN7I+tmUFCgM7e4CRhHogxoagikeSGM7F0//0HGDYU0KlJP7LsHe1GPA8dOPGm8/vDs3fr0tY/12mOv6gZiBibMHe/cj4/98l79/K5rNOGUeSrat5fr3OlA1ZaGBpUCdqPJY06fMlllhwv1CXvVOT/5lb5a/7JWnLVA0ePmawDV9IM33kHDxiwATw1qtAJlkfcbHUW2NergQCyrnbWecw5AmR7o2EAPqYHGgAAUvuPHZ6PgbnAy5f0AluXA4CbAawT3pcUmlJaXOec3NjOD605DBE0Hlk9tytPmNlTdNY0OGLT5b+ukJ2Ni0PE4Kt7rLjpD6RFS3u71ypmaomt+/2tsVvdo7PiJKFxRq5cVs/+Tec/crigr0cevfI1LRpyu+e1vFBKdqPrd2/TOX/6KjXeiTv7Db7l3gvXdWy8pZ0qiAuJR9ZfQHDA+U/7BWLd/+K5ayrppOChRE/Popvt/TTbwBVr97D/03LOr1cl6sWB6kuKDAKLM2S7cAJzqzIjKNT09zbF5rWVNbGWt8A+NcFTABSWmqEfezrn5MF6jP+9y4Rj5GHG7sHXmxx+j6kFbz2zuj2bb2895oAB1WU/8G+w632ee+VlEBu9ljStOc5RrgJ09bxTWjj6b2Nd//Pf/+XP2zODsnSPNUaNOGUnJKdjNliiEBik/5ninb59uuedGLVoyB+hKg0VorGqZc0/f/4g8UUlffuXJPLORHR2fIL/YdJpIIrThjZe07bOPNW/KJBTR0TrhJz8HskXqqd/8Xp5VBVpy0jQNsZ1PPPM2eYeSP1z6pXa8tEYnX0N2bOpUbdm4X4/e/bYGquo1i2ffmKBmoOZknfKr+2nQ8tfaN5/V2KQ+FNIp7E14qZN13sVzQfHOL5V+wuk4GsepbPdW7pvdnCbPY+Y+QURHX+uwajnmfTT1jJsxSdfcfr12vfsiatBFAOZx6mssdxpmdv1rh+LZv0MzvRTDfPcLSdO/3tuifXv36Be//Znee22N5px5vsZOzVVX5WFVFO5RZlamcNNWeGKOvGhk2fbpTj16/1tkynrpyXf/rrgUGnf27NKxvUflA3Ck50QpNBhmzV2gZ+9/Rnk792rG/Om6+v67Wbv8AMBf6t13/qlf3H8fzU2B+uD1NSotPq6rbnuYKxejBy+7XFXsqa+ue0PhGdZEUkNfG00wAM3Vf/69rr71boWyD5uzSGdZqYoPAEW5J4+UN2r+iss0afa5auCZuHzPFr2I6j2bOJEbgcY+wTwLqZ7XMssWGl54L8tT3/LeO9pGE8iuXWXK5N6669mn9cY/HtJ3/LfBU+R2xxEzILK0hwYbuF+GdWDDEf32mgdROBPDcOoE/ezhvyg8frKaar/mv2s+1BmXXa+3/rxar736kf72wu+UPe9UZ60oq9iriy66Xc2VQyjiiebAKaCX/AhryBt1nBmdyzx0qbKiXitxlbj+ggTWmMOKmzJPj79yQK+9WKCH7rtQ5103S63F+1mrvXG+sOgTmvgA3OZIYmu/00g55Gp6DCITvGBPCU0j5uYRuC3r4lfm/ceN6/6HewTcI+AeAfcIuEfAPQL/tSPghrf/tZfefeLuEXCPgHsE3CPgHoH/HIGt79x3QphqNxUczPPd+l2+Cgo7VUtBYdEJCVo+fyxqtXIK8aYApBMdC0p7iDBoZYU3J3OUfzsKMEBQUADKoT5v7fiihKzKY2oAmMxZMU2TEygcFTRiJYn3ZWKolp8+XsEEx65ffxA7RA+ljk9X7uJ0LT1vkb6kuBnqla69h+p03S+v0O7N63Rk404tmnuqDhc3YE/XjdVlrQ7l5aMiWkLHPgAgtA84Eaqtb+ySmVle87sbKPh6a/NL7+jFZzfJKyVQMyi6pfjFKQCL2dL2IkUlkgOL5WVb+ZBjxVbdXInaNlaTx03Snm17FJ+M0nYQy1ZsDKdNmzaSVWnFfizzyMb1wD62CXWf1TJ9fQKBRW0o0lBQAB8O7c1nXLyVPjZdxyqPoZzx0tKlCyn4YqcalUgGZYryvt2mHTu/0OXXr1RwylztWPO63lrziZq9gpRPsbmz3xOYhRXwjy7XfxZJDc66YJkrP9aVf+fAypHCrXONRvItR5WsVqy16zVq7ftjK+b/WXh1KsrmxTlScHVgKkoQU2SOWvZ6mzLHILGrcmtOscyPERtivjQKgg1U9Vs2qClZKWKNFsVsLhmE7OsdBkKa0tOlxHVUvyYm4jVMUewAUgrd9jNWBHPAJF8zBaJ9eAIuTNVjx2iv2dgCJHRUSAaGRwrNZrdsRqTAEKfwbNAXEOqylrS8TVdR3KyY7cMBZsBRJj4FYjsuMmv5visb2FXvHqLg7AoAdh2sqaAMSAwANL2RwZltsx1tMDafdnn8AJk92KwOAXvsdezTjsHgtr1EFxDL7HnDyHq0D6cIzxuZUtFRcaLWM8XeqKLZvtaJpaRZhUbSOGBwx7JRXfbYruxcmyNBwSg2AURmPmzKUF//GNQvjZwxCpX0GIUFcW6AxOjocIBBN+Ckht+1fFV7TTvfHrV2eTmWx9XV5Mo2o7KmUSACcGrHa8pkUxDZexm0bEPlbrApLSFAWSnxmjh+vPbu2q88Cro1FICDwiI5uk7Hlnx8VhLA0kNjkgE9FLANzHt40nTROqD8wgqydfvVThG/j6+HhgGoQiLJ8Gxk7IfJ8WNsuPQGiE2lmZaI1S85rCEAxDag4NFjxxn0YMf2NRJlcR9wuAvgFx6ZgLK3ESjdAXisly/fy8geDwBqBqr5MJaRgPRuFZI5aCpbU2g21Dc4ijhrBGhoaHQArClxDdqZ0riqsp65hPIZEG8KYFNA23Woqa0CkLhU3gZc7dqZLaoponsYJ18aAwJR08ai3BtGnROEknIMjSShKKptjgWgRDbo3oHNrx+WwmGMXRdgtpmcPpsLEVx3+2xrb+O4SCUHbLei3O3GQ9qDonFgcChQshXLT8vGRJnK3LQxtizlUOZZYhrnxFxvqahTREgYwLcDhRbfN1DIOmRwzNTUkZFAT46lt4tsZMa7zxT+3B+OOo+54E0ubzhAu5/54EHecCqW2SE0O3QDpyxzth175tBIbHOBvKWlFShSEzl3f6fJop/rWE/uawf3qsHtcQDt8cmRODEApBso0AOYpqL6bMD6c/+e/dg4e6kONavNf3/gqCk//fjTILatL56Ml6lsm7hmIQDdCCyJfXgNa9Swa2bXoBnlbwjqN2v+MPtl3xBf7v8gxjeaa0dTTmk1gBjrfOa/2f2nmzqMOVFVWcmNT3OHN8pqf6ytGdNgPu1amK2vf0iUY8k9xJhUkS3pD4gcxLq6m3u7uRFVFxDex5pemCOmouzBxtmHdWuA+eAL+DG70EEocD+fAzQn+KB49cX+2u4zA7QBHL+tTU7WK/d3Nxbadl7+jGUw14ClhJ9hX0C9aiphRKoAWE8gaaMWnpiqP75wuyqKO/S7y+/WogXTdP5tFyopK1t/WHmFZs6YjJ3pQnWjIowgU9rcFGISE3guII4Ru9rx0+fp0+fWyAsV/pm33aujOz/AGrtPyTPOVeXmL/TuSy9pyRkXq7jGU3944FVWlF724gAn8zYSBWFsTIziYuJRP3eopvK4xoxJd2y3+4CD/oyHH+vrkYJ8zoHryPFbrnN7J6rgxjruW8vNjcFpgDxo1Lk259oA0rZutiErb2bOm4uB5XvbYhxE7rzlT09DgXfeKYvIOv1QY8bH6Kd3/UxeuEY0Mj+iUzO1+/P3mfcBqiw/rjnzF+lVck5zJi/T4tPI8gz1VcvePO3buk+bt+zT2MmTdMrVp6mmuE5H9+3QWdecrNaaElXiFJI+f5nY6vXt3/7G/RSkDo8wNbBfDdDs8dP7H5VH2Fjg8U6df94tOHz4a+60NFSRtc6+GB0V44plAOq3osS1vc7cJLzNmp2sXMtVbsHe3TJvPT1RJo/sez9+mrM92PSC9qetNaOqW9fWbM0lrlx522tG4wmcPd/20x81idnPj6oNfZ33czUT/RgS/9v5wwVyR7/3P+2Tf6zGHSBGwpUX72pGGT0uc6cIYT/06aTxx65c6AD5yymakxulaYvmK2z8chwJhvXMg3/Re3//WKfMjdGJJ86SB88FU5bMUGAKrgpBEXrwhtvkg1PA9besUtyymVjzm6p2ux762S904YUzlTY5W5NnL2atsaYIX71838OsUXE65barUIuHq6nKW7dc+3O1HcVlprlTsxek69q/3qWIjFzHIr3hwJdkGpOtHhtJpDH29m01WJPXKpyM2WHLFy84rC8/ep97zlNnnH2eag7VaMtnG1FxSsXsRTfd+zvFjInUlnee1MJLVvG86K/qgv2KHZOsF+7+q4J41rrivqv1/VdfKit3qb5Zu199PCdf/osLdPelD+iCW85W7rIT1Atg3rtxi2YuPYF7gn0oGNvumGxtfXOjVl3+iH6yapFuf/wulOGfqx+7+CLUnc24WJRX1ejKX9yuzvYW/fWhv8oz0FsP/O1xeTH++zd8pdV/eVFLVp6ms6+/Rfs/eUt7d+zRyjse0vGicl11CZm77UP61/cfA5hRxfaXs89akEGE7iO3dsXZZ+iE0y/UcBcWMmSor139AvnnO1i/u3TR1Tdo3JILteOrdVr94rN8zZeM4Sk68yc3O6pUeeBAMNjE85HFYkTgsONPJjV2yu9+qH07mnTeWafptmef0j23AI/L6/WPd16gITKcfakZSG4NAR6qNMh9PdAZtf+lKy/Q0puukTfNQWwlem0N1u4TZ2NhfQmi2k6V7NmBZXwZTaIRrC04dBDT8udnPtCePS3sK7iWePTwvOe6f+xzNGrE5rLtGzUA6ZggHz3y6zM0No693RfoO266lp/2Ms8ZPnr5TWC4bzl7SiXPR0mO00NXA/OGxi9rQjHHHsfxgsiDyHQa4rCJ//L9ndx0Pv0xGeknLv7Jmq0/vq/df3ePgHsE3CPgHgH3CLhH4L9zBNzw9r/zurvP2j0C7hFwj4B7BNwj8B8j8M47F3rNijq1oKl4d8a6j97Twfw6NfWGyXdmrq5amK4Yf/IEyfEaolDt103B0AvbYFQ+ZkXrdKXzP28KqN0UHQfCQxRB8akyr0wb15XoCDWR1qQgjZ0ZoxlJwM6yLh043KRGbNGWnz5WJ05MoqO+kUL8MaWkp+qEU8Zq4UXLVPbteoo8xVr3Tb5+cscFgNNs/ePO+xUdmqnY1BnySW7W1InT9ME/PwUAlOi0cwC4iYCbxCgVbC5BsXtQZ1xzqSYsnKXijV9p/9FDWnLWMpUDZPd/clhLF12kTUd3kGVXrAwK1vXHyhSdjE1hPBaHKDebgTd5O/drAXlcs5bM1oHtOx2FWnpGussa19SGES7bX8e+luJ/O4CgubWF4nS02gANzTX291gnW7F9sEMJY1IUGd+DkgnI3eSrDe/u0O7dB8gevEiZS+eprahbz950N4WmYdVR6N+NbbOnVwjFMQr5I0qX/8Pee8BnVabr3ld6750UAgmhhN5Bukizg4IVkbEXHEcddGyjjmMbu6hjV6yIChYUGyC995oACSQhvfd6/vd6yYyzf7PP9/v2Ob/vO/v4vrPZQEjed617Pc+zls//vq6rc6Ozc1PV/m6w1gCu82KH3vZfvZ0sVpfq5p+2w6e/h685lor8MsWbK5/WFVDrbMaanSH/cxRebA4bpPL0sve1z3FlL3ZayFp+K6FtzsaWfd1RmJ62Ym5DgW1Q137eUdGe3gQzpanZ7/5TlQvscwCxHQCgi++1nzM40WnxbJbDBmLsa6amMoBhmb72QyamNdWhJ3Wwn3MUxfzP1LFNzWZlixKOc2pF+ecBuDJ1GnyRJgPQumW+AqXscwyCmLLSMvMMotg5WbaZHbe9l6kTm5rN8hcgyvuZ0tmKbeOiA9tTV60sG5fNc1MYW44g7+HF1wOBXaYk7eB74+KBbtjilpWR48Y2oZNbC0CLBAi2o8o1JYaZkZuS3bGjPA3Nra5BbOI3AwI6FVCd48E+1z8IaM1xmoViI6DMlI5mj2wWzy6VNYpRrJAN/LUwJj2Yp81scnq00/QAnOiGrWsENqsGDi1/sond5lMF5WzQArNQUTuKT4DQ4QIUNVgfBwVEOjma9Y2ow0OAT4CXDsargUF7f1Pe1gAlg0KC1A/b1HQyrtEPGkp28nKPnqgAVsZjU4wqlM3v8dgv+rG2yZqkEQAAIABJREFUVKE67dkj2VEyFp6q5CdQsQFJCkvZEAaKB6OyM+BrWa71WDMasPZkEAQxNk01HAmw6tm1K2pNrAmxUPZATVQF2CosbQbySt3JbA0D5FWwmVpZheU118cUrH6BqGXbGnWCppC4uDTgUb5jH20ZpKYkt/MzG2azJnY2XukLMNBi18kGhNkY29isYsPfvuaNstof4BYZFe7AikJysOsbWS+AvS0GO09bmNs19KdmZmdbhx11UEioumIL37tbBOdQoXDAqwP77QNtZFizBufqZD/zb05WLHDNbLAbyS+OAZy2NtO4wFoUjRLMi2tXAvTJOobDQbd0Jy/Txo/9nL1nEOPeAFFRczkWxlUKbgP++YSpBrVqFXO6gvEWQHasCft8ac5JS8OemnW+keve7hmoPJSvVWxkh3HclsVcUVeBkihE6SkRrNdhiqMuaFKpNTbwWOTbWOxFtqlNlENHj6M69AOKxjnzp7i2UgdxMPD1D1c8X4tgiiUh048BGjeZyjcAgAmQr8Aa+eiRk9xzGNNAPAOxXtZwYVOSeVJFnrFt5zcxRgIYtB7Mj7LCQppDGgH7ycxvlyrd4LwBLLPCb+Q8bZ0JjwlxrquBeLOsT01Jo7btKocA1KIEs7jgCOzEQxkDiO50/Gge85Z7D0A6DMtdg+u5p8p0nJoHcy9ISk7BMrcQ5TNz2xpFWHx8GKcRQJta1MF1qDyd1hMaHvwsOxqXh8A2lNURIShOS5mjzSifgdKce6Av2bVmXcu6YA0qFQA+g/COistpsGHNAQa0Mg6SaYIIt3sU1S8qBjCRud1Wjz3vqXKU0S169/P7uJeO1R/Pu4XRW6s7Xl2opO7d9d7CO9VWBUAMj4bT1mvcuCFGAxXNNTuWc5LzKNOwwdO17JW3Fd6juybOX6DirE1qqylW9IDxWvHSo4r2btEZV16vrz/dCiD6WGXMw2CgbRRNF8FYtFejOk3tksK4C1BJVYnT0JKBktaAfyV50aYmruIYbKn1IoPYrOP9gbvtHg3kcOMOAIC3+eLp4c966aXjZFeGheLGwXpUCwAs5/3NjtxZD7lXV3Huj193BRC/QHuPbtfQGcM0++YFyj+0hqaFdFUfz1EjEC734F7yOofrm5VrOedgXXjrwyo9vklNWONu/fo75mGyxl17t/yTk7Tz2xe079tdOvu6i9QUgFUz2cERSV21YfMxVR06qP7RESjIazT8st8pMm2gNnzyhhK8C+Wf2l0JQ2fr0P5yXYdquaK4QAOwjk9JSeB6Vznw3xo1Oph71sTk7YnVKgruCpw8Kpi3DYzbNm+gktnKtpla9vSt/1fKW08nB971+p/ZGP+L44Y9OJz+IWs8cv7NaU6yFrR/bhv9RzB7+mP+RYXb+bVf/97Z6GSNPdb4ZW9u66I1FtXR0GHuJdEdNWqvYBKzRvmF0IgUXaU5U7pq3Jxz1R6biLtKX9VVB+iF+x9SRfY+De6H8rauTUPHxSpjcndU9a1asmSnSg8DO4nNiLDmvMwJNF746KeXnkAtn+Vkn44aTD5qXqOiM6YSzZqgFx5YoPFA2kHThnKfx3K/KVXPPfyZvvt8vXzrgZ2z+mn67ecqHoU2K5K1hwFE81D+72LtrlDR0SJlF7dq3PTZQN+d2vjdt7gA+GjwpLNwdTmsrG0HdO39ZMgy5lsaSlH471Q7FuSZM+agNi5WM3MqFMX30qffBFTu0bzbL0EtGkV+bTOq9v0a2qc3at82vf7X7zV+dn+NmztJeRuPacuPuzV2Wl9slFkj7H7cka5n//KuVn+3Xove+KO6jk5TI3nM9cSVtDQHaMWKVeqSwJydMkkvvUBzATb9F867XD37ZGrX1z/qk9e+4hk3Tte98iRNAlk6uW29Mideph2bd+q2K5/TUO4n93/0iWJ6s2K0HcMVJog1IkIrX3qBZpVIjZ17sbKzVik9baSev+d5ffrxao2YkK7LLpmkfuOmaRMW1qtX/6wF993J/YtxbvnewYk0qBQ7DWf+njTCdPip/NghffH4Ui39eoeKiB+58Z7bdM0dt+mmC89l7Y3TA88vYnyUAOBznHtSHorsFlx93np8mXJO5Wjh45cpc8r5vJc901Xpm2WvKyJukEaNm8tzbRxrR6FWL31P7z33gpJrbR2vVvzIFOU2+GrVupO444QqLILnVNZSe+61B0hrWHSaHllvOVgF4UBylP9uGNs7Qk/fOZ1n/+1KHhivl5f66PXnvtQjf56pi68fqZqifWpoZgFlPLTSrGJrnsWD2Pi3CAR7Hu0IpYEqqqtWfbhfjz+4VAvvmVM0+a4LUjw8Zru6G9wvdwXcFXBXwF0BdwXcFfjNVsANb3+zl9594u4KuCvgroC7Au4K/LMC3316/9jYmLbV5Zu2eW75coOyTjWpDkvSlCFxGtwtVdGBbOQ11bKJgRIOuAS24neUGEAms4D1YDO2jk3eFjaPY6OxBK0J1MrlO7R3X5nqUAh1kFkYnRSsDNS2vqiqjhzKAw6zgd87SdPOHKh4lEIfLd+mQhQXk2cN1XkXDVQo+Ylb3/lBH7/7g6beMlmTzxmn1c+8o+++3qv4fhMVn9qqsagt6gAwTz/1tsaMm6TRE/oAbwOxrMsnF3GTMgcM04gRA7FIPorC1k/hKSmqyj6opX/7SMMzL1R7MrAsqFJxbIqv/GCdvIEe8X3SFd8tCvtGb332/jcKBzTMv/cGOv336Zc1GxUbEKPUbinyjYQjsSlugDOQDXdf4EINwKAKYGIqRYOQBiRNSRcAvPICLniQYVpxbDcgAPDY6KsNa3I0YtQ4JfXDXrTtlA5gVf3py9+gKIzSCbz9NhwpkieqTR/q046U1aWIdWXFOepWfudvqLCwFXX2cEGB/G7XxKyHDfaZQsBenbDXBW1t899UuqbGRC1j1odsdLty68wu2DaVABrOBqvrs7yANI5VMd9n79HEvxmENYDZwbF1Ql5HGUtNDND4AiecLWSOx1SgPr4ACMeC2KCiyzrTlYnrUp/aexvEMtBiyiPLwbTjMctEA7UdHkBVNtDMLrjT7tEOz6UeMpjKRjDnZCpOOzZHkctnO1CZg7djtJdZXjufg5LO4GqnosIsS0392wiYNEhdZ7AGBZfZ4jpWpnx2A5voBrw6a2Tfb8dvHqCuDF/Qr1lGO5bGBopdtnj2fgbxDXoHACUNbsJsnI3BZsCGnaMP5+vrY6pYrkVHJd/jsoi297I6GIT1QSlkFrGmBHaU72bLaKoo/mx5mGanawAPzg14cllo+1KHpuoaPt9DoeExzjgpqyhxahMLWAxFPRIbiyI1HIjHD1aRe5nUBZvUmlZUKLt5zwAUnZFs5mK9yvgqLgfeY/sdHQWs5P3LixpUVtJA7YCq4WZ1zVxAgd6OJWAwCkizBoyPaNZQbMkZGcAJ5klNh47n1akcm9Mm4FSXhDBNPWskamSsWY8eUtfkROyNyYlzFJ/tykb1U4BtawjrQmQCdrm8Ux02wI4Cm/81svnvSwNJCMpiTkcRqGThnbwfIJH5bbDxcAEFZ7M0kU1xU2BWk39aVFDBsdRhJeyCtJAS6kfuMfm+J/MKgUBkSzK2ElCHRmEnfORIlqO6tVclc92L+rtUctXONTI1W8vp9/AFupi8y598uzCyNj3J+qzgnAyW2jg2m2vLpvYHMNWhcja1emgo+aysl7GhfuoBfOtAbVgF3LI5FkIGuEFaYzTeqHRbbC1mjhlzsfHgqN74c1Qk34cC8RSw0p8x5c33tHA+uSfy1L/fQBWhfs3BHtauvwFgA0PBQdheWs4r6uBw4Gg8VtcFWMIXA8wDye32D3FlnFdXV6CajHKNSca5AfVAGlfoB+AcarDoBehyvWuwafYN9gKupOmMoVgs11Nn1sdWcldNeWvAv7oSZTgW04H+KJrNcpixZfDleE6hmniPCGDogN4pjB3mCGDQ5oI3sKACG+BDR46iDCZHlhzeACy0bX7ZHHDWY8CfYwvN8Zn631Euch+qYeO8Ajjmz8DwZVPf1LY+zJca1uMgNut9UexWcH7NjMlqsoW9qI+pueNQd5nCMZI80nrWIbP0DTOgz5plwDeSejdy3qacjMV621SgplouQ3VbRsazl2UXs47Ypr8BAF8+PxyL6UTerwzVez7XydYWUwr7QYbbbK5zKW3e1aPU4x8Vn5AA1KxkzeLeywV3LLjt84F5Zp9t9uBNlrGOytu+Zo0Z5kJhmdgVzMX6BnJ8gVzB3lFYlhaR/VyvF168UekTRujmOQ+o4Wip3vj6Mfl1C9PHjz1PA1Seeg/NVGQXAKhfCGqxMPUZ0kOHd2wCRJdo+vyr9cHjf9PAXn3VnzzYsrJ8VZB33GPoOC27/48KzRyqM6+8Vl+98abeWfSNdhbT4BFMzjGq2q7MP2TbgB+uJ/OoGiVyK+cTgitBAGtomzV+UI/YuFDGTLWjTra10JomqlnH7Hwta70VoG79Sbb+V1fxfMK7lWOhbF4DHr4hWLZbs00HNt9FmnXhDJ0zPF0btnxPYes07+bLOLc44FstimAyvItKVItbRs5+Yg8SkrWfnPqJc65QVcF+8kkPK0EB2rUei9pzp6rP6HPVeCJfKxf/XRGp3XTG7HO04r2/acykyQqKTtdH9/2VBowOxdHk0Gv0eQpL7qdt6z9Xn340CmQd1GdvbtCwM85Rr/Om6SjuGhec93un4WPEiAyF+XJNsZ9taWDdY+EJotmmFIhdC3y2HhEf1hrLNXcs8J3V45/w9h/k9fQ9237rzKL99fPur22OO7/uahL69cv1fOF6D+eW/Y/Xr+GtgVj7dfo7/+UdTot4Ox8hTjeDcS+kWcieJayxohWwHsB1baThIZi1O4W5VJJTzPUPVAPPm6FY6Q5K9tflc0ao22AaPmKT5R3Xj+x0ANmTj6khL1+/u+4crVrxlUaNHQDwbEGVX8fzZ6GyNpcpFeeVq56+S2E9EshgbdPyt15SAPmy42fNo6mnTfuxwR5y/gPKOVKvv955A82EPhrXN1SxYy7CRnmKdm0u0PWXzkUVmafpveJ18eVnacSN56vNy2V1XZN7QE0n9yswvbe+/GC5zp49T0XZ2co6sJfn4Cp16zuMnO1GbfvpZ/XI6KqJs851mg9+/HyJuvUYpF5Tpquec1AVGcussV++/Y3ydxzWjc89rMC0njq0cpPefGaRBmDPm9YzUmvfX4VtMurReShYl2zVum83KbGnp0ZPzsRFIsNRmL7w3Gs02HTRVTddzrPCKbWQ2338wEkFe8Xog/e/0B/vflCvvPGWjh7P0jULUdlPncoz8z598PQ7qi6p1FW/n63eo7tq/9Zt6jfobLJ783XzzY9r2MDeevRvf+FcuYs3Fjjj0T+wl5a+tBgF+knd/OgjWv760xrOc/e3H32rd5at0QPP/kETyLP3ocEma/9GvfbEA7rl7tvUNYNGDdY5D553vFp4hqTZw4Tf7S1e2v7tai37YAkOPaXEF9RrziVTdfGVl+jFF1/keZqc7Yef4zmlmDiFzTRDdlP2pl367pMPFdwapY17duvGe6/V0LOZo9wzvRib9dW55AZX8N8G5znz5pcVy7Vs8Xvav+OgeqXGqUtwDHObDOJp3eSb2kMvfbFRJ08Sk4L7hKVOtNBc1kazTwiK2QBAcVsjTWRYKlv2bVsF/w3B/fmBu8/BVSdSeTmbVRcUrQU3rqfxIFIvv3uRYhP8VXL4FOsYc5XnAXtG7TD3F9Y/a8yzuefHM5NvTLBKaUp68oHXNKzPBE05Y+T0qMn3fPcvk8r9F3cF3BVwV8BdAXcF3BX4zVXADW9/c5fcfcLuCrgr4K6AuwLuCvxrBfYtWRRcH1Kz18vrSGoCOaD7fzmptz5eq4CUHhp7QRfALWpZNtt9gDVmjyYAmsEYU1t6WrYjmw/NAKt6zzqyCslz9fTXts25+mnlQVXU02mOgsQ3NoiNkwD1SgpXIJ3shw7kSIFkLZIBlcLGxiVTztLBE1V6+4uvscnrrxtvPh9buQjtXUJG1bcHFT8pUefNOlOV27P09ovL1RSYooRkP/VnM2/A5El6+/k3sWHdr/lXX8AmM9liWaU6dDhHw4ePVd9p01RffIDNUGztkrFYA/ssf2qxTh0mF5HNtO79ojR6+BCtfmel8utbUMh0VSabvGkDh+tUVq6euf0ezZ0/U2kjM7T0o6Vkrp1U9+5JSh+YpOjwRKAW0AOY5yhfebJqY7fHFECW6WmqqtDwcMBHsAPwAvlz1t5tbGR56PDhkwCqMeo1aTr5vt8BkXbrxJYSrKb3Ya2boM0ny3WgEOCJpZ2Xp8tK9z/aGbsSV12Zw958vjeb/KZ2dKCk5aOadTAbjA6wBWB2/rxLVeOCtC6Q6rIfdn2fC4Q6X/+H2sY2cs3K7p9jp9NusdMm0d7ffnXaMjsKXVRBzmfa11EEmzWeSxyEis9Ai2PDiBoNMOLk4qLC8T+dm2vv9WvFsB1vSyvIziCHnfOv8/3s6H91cJ0WzQZyTGFoLwOrnS+Dv4GW28e52r8bvO20jW5F6mUK3UAscE3RbMdntqqWo9sBcK5njhiYttqYQrsz79kTK/EAFJ62sd6KAtIHOOwPNLTsUye31pSbAAorrWXsWv0a6l2Zvl6oGs0e1dR7LdTMcn99vC3j1lUXA4IuFXTntXGpcl220Z3nbqPBFHhmpWrQ3fJxUSkCkM3G21SL8GFgqmXJ2Q+1ONm4sQDbsDCDWy2MIcPGAJCyGpSpWAkCP7LZiDYb2ohIMpx5X1PHFJehFgEedk9PBPwGAltPKfdoGYCIPOQYFNNsajaTAWzKuADUid6onUP9a9SvV6LC2Liuq6t2MhuLK2zt8FclCseuKZFO5m5pSQ7Zt9FY6cZj1d6oMCyDvcnqPHzomMoBWR40QZhStgLAanDd1/JNgdq2EpkiupWTDA8N4FcQG6WoubAljcT21ZpOimpMod1EcwVZ3tS0sZYMZZS7jU1tysXGtpS81gCAXlpaugPUTgA7g4LNHtllO26vzgYBs+kOJRPWxo3ZFptdsY0LA3oNzEVT+nl3YHfMZm1rI+tAUJsGDuqJuswHaI/1M7U02GxZkg7wZQxa3UJQFVuMZR2KS9MXBwMdC9gsDg4Oc4CGqSxNQe2NRaONP8vtNaWeja1I4LIrW5lxT59CBfDQ7INP5Obx780o+1KwEC4HygPOUDEa5DcAasDUJer1APy61LNmAW3Hk4/Fpinbe2T21gmyRutRhXZLTWVTvdSxKq8AfiWlJFNT1J1F+ailAxk70Tp08BiKygqlp2KPP34QSl7WZexpbYy0UM9m1qjy0jpgcQ3gjesMuMvI6OFkvh44lK2TKFe9sUMdO7Kvkmm8aa4tdxorWtnoLynHBjvrGP+OKrZ7V8Az1trYKNs8s3lu16Qzl9MHxapNukbHhh27ZCC2gVRPGhkci2JmQwMTrppa1FjDiV2L6kZDYopHOWlq2kA8cGvIAO6wphRq0UwtDdh3rhum3m2nAcPWs6CgECCrAWzmAo0W5YDTcmps48OfsWuW1nYNnbWS47LmCg/GgAHbesaENXPYTA6EGgeSB2vQsobmAmuICAbsnqAupsw1600DtjbmzM7b1qHaarMvtQYC7rvYLHdQ4yBswlttzaK5pLqyhbUgCsVgLVCsWFdeMlJX3HM7ua7f6MtFS/WXp25Tl7N6keH6vV554GNddOU0jSXuYMWXKzV82DD1GZyiI8CuLRv265y5l+nrDz/VhFFjdYqmhL4jhqkgO1eJseH6+PFn1HfGPA0/70Id+WWlPnx9uZaszzJRMDaiXij8Y2n/Yq7SveLPNbQ8SKu35dcGs56Yg2qbjUHmri3rlotrjUDFxYQhWMMS/8+T62rNPuYIYHC3iTls0Qax8bGoOLHdx/bUcrnzyHwOp2nqtltv0N41n3H9KnX+xeM17LxJWrf8Cw2bPEV+Hf46vn0/trKHUHNncc8N0Jy77lFFU7W2bPxA5067WBveXKY9x0/q+qeeVzPrwoZ3l+iUqjX/kXtUcGSDyrKOK5o5umv/XqC8WV4HY+naU6kjJ2nP9tXWY6Feg4Zr6aPPqms0Th+odJf/sksPvPKUSmv8NHvOnVjaluIYEKkI5nWNNQOYrT3joAE1vjUk2drjauRxNVeZLbTV4P/r179aJbucPjpf/07la8fbaZHsWM6a8tasm7HV9eTaWbNZXXW544qQzDpQD7AzR4FGbvXNNFYEc65j+8XptruvVATPa/X8XGDEUO3buEXvPvmw5t40V+EBEfpy8ce64sozFdYnQtt+LNKj93+hKKx5L7x4hKbdcLm8mDM1xSd0ZOVHCk7qBwwegHr8eWVgTTzgrBt0YPM+bfz5OxrqPJXWtY+qabCLzjhDu3fkaO7cG+WbW6De3QPVb1SSbn96IRm8KOcP75OfRVaQe73m82UqzinQ4CHk6jKXD27dqpl/vE+1p0r0znPP0UjjpV59e2jkpHFas/Jb9RjQXykjx+rk7j0KYqxV0VT3w9J18s2v0+w/3qTAzH5a+fq7KivI0+RrZqskd6/WvrFCmeN7a+xVV2jNu6u17ruNSh8QpKHje3CPSVIltcvF5n38BTO4/5Wzxmar7ARrTp2X9u7IUiKqW19cJ5555SPdetdlGjV1CDmrVfr+i5+0nnl99Q3z1W9kDxWd2Kborr21/qON+ttfl2k4mbi3PnmnwhJQgbdgEcxztC9NN4ufX6KcAyW67cHn9OObLyqWGm/aeUBbDubq0ef/ovShA9RUlQPortE6bMkTyIrujVWyZcx2AG7NINuuP/4IKuSesfzdz7Bp3qsdOwsVkxaqOxbepBHjhumj119W974DWY+uclxlOjrKWfvK1Iizz62XzdOI0T1UQdPZuVfM1EDUzs7zMs8d9hzE05ItKNq1bp+++eQr/fQlYJX/Lhk8qIf69k3V7j37eHbzwI6/m0bPukplTSH67OMVegr76A6cGKLITq43RwmansKxo4+1Z3pgczVW1mG+KaosLNGAXsF64+OFqspareqOIn3/YxAWzKv1+1sHaMEDMxkD+dwjaDwkTsYcHVwW4zz7AXA9rMHI1quOKoV0TdTRA6W6/7Y3UJyPP3HmpEn9I8+622ix++WugLsC7gq4K+CugLsCv9EKuOHtb/TCu0/bXQF3BdwVcFfAXYHOCmxe/NilrR55H9ZUbVFP7CEP76vX4o83KKlHT029JI6NHXI5LYPNlIwuA1dHseWBrR1Jns6GeC3Zh16oGOJSokU0rr76eiMZldVq9CBHkA2u8BRsQNmIGZ4eLS82xrduPKhW/yiyZaNVfPKwhvTO0PhpE/QNdmrf/rhFV82dpfMuGa417y3V4Q1lipuSqvOvxAINmPTVc59o78FCLCUj1b13sqZfN48cv1N6cOFCTTijr84cM0TZZM0WFlaxqR2v1D49VVtVBHRqUPf+8fIJadXmZZtRBuyXb1K8MgYkacwgwMSuozqO1XFE1y7YuLWTwZekxMRe+tt9T2ro2MGaMfc8rV6xQrt/3IiCsI/6stFTh3qwBkBrPDE5I82xNm1mQ92huJZtSN2q2bw3S9xmQFRat+6cN6rV1npt37pPQ4aeDdQk2w+bubBwFELbSrV7TRZQIkKrs/J1oo7cLSRtpq5xNq3N0tje/de7pQA8U6qaza2BICdnFrhjKi+DlP+Efr8GuKYWdWXY2stUqp02yp0ZtC41rivz1bFOdJzjXN9vP2vv6yhbfwWFnW89/T2OpTA227bR3s7xmCuzAW5HPcfGu0EVAxUGNVvZnDXY4kBXGgMs89GgRCeE7fzdnyxl+3lTGToZtKdfnZ/Zeez2PZ0/0wmsXapYF2C2fw8AvtjZGYDptG+283HshVEHerOp5sBbAFVVZYVrs4361jcZZHW9RxAZcVa7BsCZgRizbrW6NeGlatbElvlqkLUV5ahBcTvmRsaBbdiZ+oI3d8aMn8n7uI4NAMmGOuAWnNCLn3HBW5SZKPBMOWyK3g4+yAsFhx2PgUIrt9XQUWKZWs/AKYDK1KoGfEzB5kGtm0xCAsQJBE75cx0iIvwVHxepLpG2gYiykZp38DNmB16H4raxsQXIB9hjo9EyXf2BKi3Urgb4dKIA6z/U9gMHZqDgi8XasZjcyDodzQLucQ3NItpAvdXJ1Ma8pfqkhiud/FJTaJrt89Fcs0Gm1igpG42IkS8XGwnhwGrbAwib2jUVK+cQlJxVSkroirIX4IsNeSUgo8RyMmvKaVJg65frYAA3HMteT6BgPWtRCOrDIOS3bY11gNtAdYmJdJSIdUB5sx32ATybXacpXk1Rfhzrw9pWP1SmpvTBPhGVrSlj8vMLlAiotDFUXFwMNAMMh6PO5Ro0MKdjUKBavYuKzGbZbH8BbSgDOzhJy3b1Q3nrRzNLaxN2v201GsMG+PhBsc4YNNVvOKDPGhZsfTAOb+OtnfW0iet56mQeUMlTYShSG/hMa+CoqAA2M6+tEcLXLJmZDz52XtgfW56egc9O2F8HTLRzNEvGClTB7Vx7U9nmoRiMYPM5Khq1KOOxlI37VmyS6xl3ReXFzlhuRKVpqs5woGAG65rN3+zsEygeQ0+vG6YWd2Xt+mBJbuPRFLmmUA0ApLehnopC4d3hi1qwuVop8cEKZF2qI7OzhMxFy0gOjQzHOtpTB/cfd+B4EA0C0dSzFuV1LjnLYRFRToNJr4wuQFSzkLUmC5TLZUBJLEsbGJ+WZxyGgrWNxiJTpdrcdeyDuV4uO+t23jOCmlkDRpXjYBBGvmEzILeccw0EYvigyq0E9p1gA74cqG3w1p81IYpmBYO34TTe+DGWq1DIVnFtvVEyh4dx7JbZzXBqoLHJ1hBfvsePxokg3tPmXjXANghw7mnqUuZfIACxiuYAUwQ72doOUG5iDEUrEQte29A3pa7NGWczH+mt5SbbGlACcK8BuFo+clEFlulcI1swISXiAAAgAElEQVTPDNrbGupzukHHg/Oz8REaGuyoi03pbIAfSubckkyRqLYQ4C22zP6lOntapq79/Xzs//vq6WtvJ8c9Qlc9ez8Wrzs1b8rduv66GTr32ql6A+Xf5LMmavDQFOUc3q11P2xTGuBpN6r8a25coPV7d2vwuLGOmnzPjx9p10+bdOZVDyl99HhVZ63T90u/0mvfHFFeXp5CWRtSukQzL1jkGEMx1Lie6xERHoa6lHxs1qZuKV3J2s511pr09AxnbQoPo5mE4y4tAdpQt/zSQqMzTpON1dmg+dGjxxTJelSBu0c9ituaesY3sPtqgE4Ea0nW1hXqlZmsc2aOY/xWMgYqAHHjdHTHMe1Yt1cnco46FudTycqM6Z+ppR+8pYFTeikzrK9+eP5dJc04FxtzL2V/t1qbf1irKx65Rmnj++rE1u/lXdquHes3KAG7c5+EDiWmjFZErzP14UtPa+z0sUrMGKZ3//q6fvhig95b977q8w/ps9cWa9rsq5U8Zopysyp187ULtGX9QXVPwR3Bi/HO/xqB8H4dgf+II+hU0v53g7f/eA5h4Hs5EQMY6Dv2ECjxWTsCWZvGjcmUZ3G+KrGa9setpM+oQdq5fz/qWYDWtsMaOShJV948EHV4pHy7jGB+B1D7tVr+5ae6YPLFev2R99SrZ4rienL/6D9NDb6Z+n7F5yrfvknnnn+WRl19MfHJLYD6b4G41cocNE3F+S26bc7NuumOyzX+mptQazap3rtKkTy/bf3iIyX3zFBC3xnaubdCt82fr9JjBTi1dGjmBQM198YpaqVBJSIpTR6M2Uas/3/49GONGTOSddkbZfYHmjTrEuyQk/Xtx58oL/eYzjp3ulJHj9AnTz2hkVMHq/uoSarMyVeI5Tbz3PDJK18qAHibNrC7Qvt3V/6RbA3i/RKGDlbZyUNa9tDb6jWmh0ZffrE+f3apDm3L1vgZfZRE/mxrI89TNLdYTncymc0Nx3apuOCQ2hvCuY+26bVXF+vCi2ZpHVmvGYP6aNbv5mHje0yHVm/Uxg3YL194pXozHxqLd8iDYzmWVay7rntZF5x7tq5YeIt8osmAxfbbhzWklfvZiqVLcUSI1LSZf9AXb7ys7A1rybZPUgUNjXNuWeCsa1W5u9TBXK2p3cd8xZmgT5p8mIveAajvPckotv+i4Hnlh4+WodJfwX8PlPLM4aFkGqgWPHmtMgb3VtZOYGs894HuGXy33QusKc4HO3NU0TNv1NRJZ6jvmDgsrWPUPXO0o0fvYHw10pSUs3uHE0/wM5bnyz5cJe82XyXHJNIkwrNyYK3Cu0jpmQM15YrLuS+VqAHHiBiU3W3eIdq2YxXHTMNZeKqj8s86vEdP//VJFR6vUWpiHPEAeayz3BNxDqjm/vHMo5forLPStX/b2wpIGK0/PbCa2Idqvf3OTHUbnaT8A4UK96Ahh3ur88xpMR/WYGfuODTXlNdiu941BqeGRP3pd3+TR7W3Ljrv3GtG/x77AvfLXQF3BdwVcFfAXQF3BX6zFXDD29/spXefuLsC7gq4K+CugLsC0g9LFoZFe7bvaa3LSzmydwNQtETHCjzIhorV6FGZSspoVC1ZWYEo35DusJFhdl8GZQAIEBlPwIRliDaw8RyE5VtouJ92fF+iH38hY6stFMtkrMCi/NSlRwybrNXqnxSmWOwMd24/rmzyqXqh5grwqHc2TYdi0xYRFaZXX/5Zc2bP0pX3z9Tqv7+qXeTm9rp4GDZ3k+SNMmzL5z/p4PaDwBSUZc21mnDOBM245jqtWv4Kyp+DOmfSJDafSnT4yAk2TsgcDI2SF0qkCMBCaq8w1Lf+fF+VXnn4S0UlpWjQhF5YlJqt2RFyMb2xd06EgDWibArS4JGT9dk7y1APS7NQPjQCZn98+1MnK3Ukm7YNWBs2NZmFbptj8emH8tKDP5sazhRq1WzGdxiYZDuprKQMiNFFsf17AmuwsaxrYZMtEdXicXmH1LKJ7a9Da3K15ottQDLUywVVymvALhlQ40hbTitv/6OyxWxzjeB1oH42eOtj6lYAQONpNanBnE7A2gl/W1vYuHJUsPybyers/+x352W2xy5oa2DSNv1NZeqFXdyvlb+dqljbhOrMunWAIufbCUP9fF0gBdLvKG6dbGRAoSnDfIBPBpdNvWc/Y5DS4GQ7SkiDLS5lgiksXGDZSuAoWfmaqWXtMzqPwX63X4618Wmw/WvQbapE+7r9TCfg9TNLacBK58tlyQrodMY30BFAYNCgGRWtqRDtdwMlBhrsPUy1Z5tuBlccG2U29/wdhSwKUHJT/ci1tL8759TmgsEGdex9Oo/Xrpk3kMbZu7P8WcZ3HRuO7WQZerNBaepMy+FtQk1q9qwGKn2AMqY6s7xSB4xTOxe8dSmgHEvmJsvztOuGSot5ilkzm5EcM+MwHHiSjDouMpyxHklWqGeNozQ25Vorn+/RjhqR302dWMqmuqMwRk3Z4WQXewGASrEvbgAueWvE8L5AOuArkIUtSO3avZ8NTeoCvPTivMKjQlF2ohREYTdmcDqqvDAUpdWsF40AlmYdxh63jmM1hXZXgEUS8KijtY7M21KUsxHks6awsV+uaBo1qiobyOI+qVPAuzrgYBPKF1e+L3Xj+oYCLgMdi2DGNMDDLm0wUi5PNoxjsHeOBsqYTXGbzRM/bIKBaXZ9y8tqOVe+3hHCekEuKF+LTeiivPxCZ5PV13KXqasD5ai1KeYMnDkZy6YkBOA7ec5cGxtz9UBDT66BqY79WOuC/UPYUAfCYBuclBynAd19HQvqKmBjmNn2or4pLMQy0zabgdiVAGLTCkWxniRgewufVSXjrqS40vkVDKSKZJ0MAPh7YucYiTrR1HgGl21e2NgKB87WNpH1bCpUx0oa29uQcOxucxwQH8nmuXUuWH6z5aH6eAPGqlq17dB2VKBeWGanaevW7TgHVGn6jLNY20K0auUa16azgVGgWCrZqFnZR7nWQa4530bGamICdvCNALZqMnu7qXsGKs+GKkAA2bvAGF+fEOBlNZbI1MuP96lFKU6NbHM9kvM1lV0OKuECbH379+lPDVA4wR5r2dRup/mgnCzUEt47IjTWAaWBrLdNgPHG080LVgc7fzvH/Px859oEYMVqzRNlJYxlam1rkl13b592mofigMXNKMAB2MCacqCfAfoYf08lxJMVDEg0a2ibu/b5tfybF0C1e/duqF5tHNc7wLjeWY+w/WRAxLPGe1Lz3NwTWHb6oB51NRLY94YCGctR8EYCkMOxXa6lEcTVtCLGDWpdJ8/Ytf62AqRtvTBGbHO7HsBvtun15EE6amtgvW38G7A3CFwLyDVrUif7mtrYulHLvKynWcSb87b7gamk29vC1FTXRG5ko264/jyN7B+uxHGX6Ze/f6jivGOa88T9qinN023n3aqZs+Zo/BXj9cgttzMOpmjMqHQysI8CKQ9gN008AQrUW595SSf37WROttLQNExfvXiftq7ZpzteXo5KL175az/S+p/X6ItNjQCwvYqmISCzVzfmBHm2prQNQXFXUqSUxCTOs4Xr7UvzhT8qujL+TOMFFsZZWUedNSMgIBhIX4UiPFBldVhIs+CZOtnWqqjIOEehXAFgb8ARpIWaldOYEB8VrNnnT9WerZsUgvrvwoumqlsaQL+1WokDB3PfP6q1P+xC3VhHFEOCpl15uXwTo7VnzUoFsGakAZsOoNbz9k1Qz4uv1abFb+mjF15VWJcoPfzWfSrNRbF7aJfqjp3A3jsKq/AAZaNynD5nDgq/LxTDM0afsRfq7/c+oxdfXq0FN43VdX9BPdiUp5oTjarHXSNqeCbPANHKx7r6qjl/YI1FRR8bwfgAQjNGMIl2xoVzdzZ749NOGi6b5H+vvP2PubT/ThH7X30G/n+rvHWeJTjmfwBc1roOnik9udblNEUEETnx90WP44RQoT0rlysv6yRzM0q/X/QXbd2yRZ++85MK9hWqvTJXV1+VqSHn9FH4wL7MRQCgwrR9/c/Av5WqOuyr44dP6K7HZqkn6suQ5DP0/ltP6skFb2l031jdde9l6k4+bA2NLVU7d5HBnK6InjP1ySNP65UnX9MTr16owRdPVqtvEA1OYWqtyFfOvt08l8YrstsI7TpWpcvOu0lxLf6K9a4kIzdeg4enadDEifLPHMTVaNXhX74SGJVnyijtWr1OYd36AwhT9cv3K2kkOKUpWAg3YoW/8rvvNP8P55IZPVg1+aU0PRaqnsadt55fKr+cEpojIhVOo0Ew96rBk8YrgPU2//Ahffnw++p/Zm+Nmj1db//1fTWXtQNPRxD1wTrcxNjjHrll01717tGLeptzxk7mRjeaCOuVfSyL40Vpy9cvuO56GlFY38pOqLIghwcHFN9pI2hO/AnQe0JV+VVatOgH9cEq+c9vvMEDYolOZK9RxtA+NCM16fsl36hPr4mK7TFRL/3pQW1HXX7bHy5HER2tTLJtff2jlbt/u1Z/8r4CaX5btXeXZs2doYxhvdWlZw+eYYIZvqFqrg/SB088qu+//FkttTS5MMfn3zJX484/Tx6ROAuQge6Je4iPQVIT0OJO4u0ZqmO7jun235HpCyx+acUStdXtx5XDml+INOD5qbGqSY8vuJNGgBKeD9qcdTAoIIk/0wDFM3ubZ4OSekbr/Eun6IwZl/DMTRNfRyluGL56//HXlNI7VhMvPpNxO4LrGsbv5vrQqB1rv9SC6x4Wh6XoeNwrOrjnegWrlmbRLkEteuvVO1Dg79K+k8e0eXuMXn5prc6eGalH37uV76nF5rvUud/Zs4i32SWzpntZE6NFh3jxjImjhjexK6U5rXrg9pfVP2NA/uhhaf1H/+HT8v/qfHX/nLsC7gq4K+CugLsC7gr8966AG97+975+7qN3V8BdAXcF3BVwV+B/qQIbll57W2ttyXPNZGIVHa/Syl+OKQ/r4LOm9NeEsals+FaoHtjiBdzxRcHVweYS+26wOGx3bSfFgV2ufNOYMDZrso9o/U8VyimsQHUVrUo2431QlPbsm8gG80klBHoqIzZFBw+c0iE2SzP69GLzJQQ10Sn1TA/WuNHD9NpL36oUOPT4u/eq/Mg+ffjkEvU+f6Ri+iaxSYJdYFGFSo4cU2kBilXAZ1tQh+740/V05vtiIfczmx19VQdg2Y0FojdKpPDIWH5FOQrKYCyVkwcmsvEcq/vnPQMs42cfuQEBUKWObSGrqtFPKd1R2vk0qAugJTJ9oHZ+t04rN/yk6+6cp+iUPtq//EedPHZY/Ueks0kEHAAohmNXWoXNqSmdTPHkA7izmlger9UpPDiUTWo261FpBFKnpuY6hXftxoZxhUKAQ74hkLYAT214f51++GQ9OXcJWpN9Sqea2ZADfLpy5f6TxzbbzGXjx5S35twccNom19SsbaeVpv9qt2zqQ7MqdGiwbQf/Yww5VsoGSg0gcF3t9047YYOr/y4rz8CN/epU4hrI6rQtteM2azhToPoCbFvY/DJrTPtYUx3Yz3Qeh2PgbIpWNsnagLedQLgTPNtBwuocJaspWE1h12kh6cqXtRxZs+rFrpZxaT/XCW07bRs783+dTXD7LGrXqdJ1ATkXBG0zy1GnKi67R0e1a9m7QCsQqWOP6qocG9L2WQZOHWW6xVNaXS17FktILoiBBV/UpWa73LnxbkDXIJIHUNWJ/kWF1kZRfIEu5RWNTo6jqVGaTluiOvaoQGNTM5t5b71z/qiynfln1s6mHjaYaIomU6O6rq+pZ51aWxQqsNyDugZzLWIcq2TgakSAQjuAlzWNHGcbkMzgSRAbpag9+Yw6frWYGpe5b9mEHmxsmpLvJCrbBhSu3ZKjsSxu5/2C1A0Ve3b2cR090aoqNuGDsWQOAchVAF9rgdujB6ZgqRgImEUh2diuU0WVOoU6tdEWFOhoeloi1wNFIHMnjvnkh22mge76hhoAaIDTwHAwO19HcmiI8MK6kfNxxoRlNxvo51cLdrZBwBNTBQcw3vz5Hj/vNqwzAxWFArMNxW4Da1JgIFm8qBNtE9XyVYtZU1JSMrBNLmVTtVXJzM2C4iLHavgUsK0OOJdA5qjBwNzcXGecxaLwM4BnY9+xrT3dOGAAtYprbuPEm3qZqhSdtWOlbfPJxwdgBXBrornD5qspB5tQb7Yz7luA0rWAxVYgVs/0BA1BfeXrUae8ghKdwnqzsZ5McRS+ERGhDlANZM3wYqzamLdjsmOxPFAbF6bub2NcGLw38GdQ0QuoaGO3nQ1nq2clLgh1qJzKUECfzK3CjhSbaex9Y+MT+ftJ4BdgBTg8jA3/WH7fun0ndsaFgKwADRg6QgcOHnKygW2QxWOZHwqgrUAZ2VCDMp46RsTQKBBPowBrdNc4corZRD8MXCiqKFZkXKDiuBcYkDZVvg/Xy6yXbdM/L+ck9rp+AOAkR2VcVEZuI/DUzrMDNT+CTUc1bTak1Yy1RlNgn27esOvganiw/NlYVMwAd5oBagCzNp5MBu7L8ScB30K4bseP51IDrIcjY1BeV/D52D4DNazxwhpN6rGvNXWtWZBb40YTcygU+G1zzRo8zKq7U9Hvz8/Gxyfw/U0OOLQRatbUvn5cF8BtMP/exLUI4NgDmP/tvoHA4hqOr5jmA8u7Nkt1y/T2du4ltt6EkLtotsA2FsNCyR7m/lFUQgYy5xyOWtXUoyX83eyRvVlzLBPWFMK2vlgtysuBnFyfVtakWqzM21qCOacWRcBO5l45VeF+x3SywUeHN2ZpeI8MXYY1rU+Ur5645RkgRLKuvu9qvfDw44oDZg/o2wV1daiKTtUp62CW2rCTnnXHvdqx4gt5skYOPvNMnDEeUwEA/pqn3pMX96JfXnlYx7hfL1nbqBMo2e08+2MdW48NdmVVGRA7mLWmmTXUlN7BnCP576ZK497hR31s/tRib+5kQttcssFioJ17dnxcFxoTQnXgwCEH0Idyjy3CUruZa1xO41QI0PyCqRPk114DcN6ozH7JKDDPVHpGrAJY+yy1fv13q5R/vIwxEaQxZ09R1JAhKkTpZ+cTl9Zd2Wt+0pLFyzT/7vsVP2Ck3rztDta4HN37yp9VsX2tcoqqdfQQyuOeQHvWomwAzTk3vKh9az/BwvYQasa5+uNVT2nluiy9+ebDKJTj9M2y1zT9nCn6efE3ik5M14CZU3Xo5+XqNXSyvvhwje57ZInCYmj6YKx7M2Y8AU6/bkrqBLP27GW//t3rXwHrP+/d/0sPjKd/+L8Cb5276elGLE+s4OsYzwE0MNShKE8CVF949ln6bMkSxXsDs30juc5NWvDUjfIjH3nmpAUYM/hqUA+cIvzrNWB0vKbcfKF8yL+tPlqu4NQz9cuX3+mjlz9URV6uZs48Q7NumgMcBvYFd9HDd72j919bpuvOT9HtD/1Ofn36qWjdDyprrlCPEUOwER6khy69Uyu/3KXfXTVEV10/XBWhMUR3ZKq1pEClh/bwLFyprqPmcU+M09TBF6mpsEgDuvlqwsQ0zbxyhvz79cF9hnm0djWRHIc0tFcmz8PZiu8x0gGju7ZvJS96t/bvyVY31vaRkyZqzKzBdBjRwLf7gHJ37NGAM8bqmQfeUNO+Q5r7h6mougeqEdVqcVmJ/Mn2DiFTfvMH6xXbN0x9zxqmTxYto1ZJSukRpL4T+rEmxOrtF97SPpTkwwcMx3oYN52MFKXSBPXzqp9055/uYm5hOZ9zTKMungsg3K/jP3+v5ImZiu/ZV0W783jPD9V3cB/98NVGVdQ0a9GPnwM2aRThmdggY+GWX7Tp0FZdMPdpLX/lC917z7PqNyBcDz5yvXpPOJMnGmvjwp66sF4PzJuvtb8c0dRxXdX7rDGafM4kVNFduDei4GUulzF3/nzDn3RiwwmFJ4ZivXyXRpw7mYaZSrWwNuA8ThMYiyLjhScteaKa7fAMV/7BbF0640ZNw/r8T089zKJJ0K9FuoiOTpqwGlGsPn77ndq1di/Z7Ywlng89aSZrCSS2grWhnXvF1dfcqNHTzuF5jXWY/PV2b86P/1746vUX9dJTH+qpV+ar/6RB3C8m8Gzmo5Ncv6WfvaBRY0Zo4/ocvfHaCgXwPOOLy4cHQDmCJq1Thw/rorOH6Z77JumnbxfzbNNTH35yTFmnTurV12dp+ISBqgHgmwuPNXV22L2EJhh7tmunmdJaqeqbWbtZx2MSeugvC19X3vF6TZ806N4LHvrpr/875q77PdwVcFfAXQF3BdwVcFfgv18F3PD2v981cx+xuwLuCrgr4K6AuwL/Wyqw7as/R6v56M6a8vKkrauwVzvZpMJqXwWieBgxPJEsWm+gC/Z1bPIHQJjMktRRB5plMnmBpkZr9QFy8fdgn1BF+segLvhF368plmcgKioyrCoaqsmL8tLUyQNRmXpiLZavWNQ0R4+XaxtwMjk12cnBDEoIUNf4IEWzSZ21v1LrNuzQPS/co7aaUr1099MaMGOcRp4/gQysVKyTy7X6/XdUk+fJhpoPdpeoNFJ8NGhYGpungWSfdVE1EGbjlk3K7N8PSGQ5i03q2bM3x41ibGSaosgxW3Tb39iAPqAHXr6HTaFKrXj7PTa629SnT6bSenVRUWkBG8xSZFiU8oqPKyglWGeMnYEyZAcKvTwNGNMHu2ZUPqiOg4FDkajEos1uFUBZy8a7pyf2rAAAA2GeWG96sCFdQu5VDTZqZrFq1qh5eYVAjChAjK+CyAH8btF3WvXFZsBSF208UabCFlM8GiZ0Zcn+29ev4C07YsAvs2Ez5ZZLsdr5+vWfvbE5tQ1Yl+LVyF7ne7tybjuBrQNBOyEvG1SunFxXdm7nq/N9On+mM/fWgIPljXlhjWh2wpYB24iNrcEt52dQR5kS1z7PlIKd7+nJv3WCKHtP+7O9zALWVFoGZH+turX3su+xY+2Es50qSAPopsKzn7Fz7cy9ddS1RkiB3p0qWPsZ1+cCcFFhOHlkAGZ7z873c72HwVyX4tYUdwZ1DNh7oq41YOTkkVL/YGxgTalYBvzz9OD8TV5rlsociwOY+buBGh8yIAlHdZSQAQFh2PbWAitQc5ApFw5Is7FSXkaep2PT2sHmqDd2oM2ynE2jQ2aZapDXAG4jwMzsVQ3gGeCrQPHSDDyyzMcwVE6mTLOs1+BQP4CjqVnaFQ9QrAbmNDZbZqynThWfUj2wIBLY2Y51YBOb7IwSzsEXRRihsRxDBfaMDWZJTJ5gZLCXeqTGKBXlbHlRIZmPNeSk5jOusRHmnKrIqTWVXmZ3fyXFhGExyLwFQm7buRd7wBD16T8Q5WkOx+yHdSY20owXA11xEbwfwK0MZVYomaYRqGePnSjW1r05qqwlM9EHRawpY6mjqRjN8tnJeOVahKK2C6H+nqgXg1BRRjA/zU482geVi2VlAud8qIdZI1u9j2bnYOVqoJAxihrVmlSKaQCJj0vQqSpyWVlPHNtqPs9qa+PBgLqBbgO6Ns7sOhs0tLFmluXWZBBIvnA56mXk82SNsgZYxjMb12Yva8drqukQahOAda/BcmsZaDfbcEB8Zvdo8l4zUF41qJQGGgdyeqC6BMg3oVpMSIjB2j3RWVOyjx5VZmamM2/NPtigZUc7tuMoP80+2GZZINnBNk5agMOeASiTDQhyzbOzClGBHWGGeSsG23tPgGUbP9uMbWZ4OBm6rP1BWGYP6cXnpffQ6rWbUFDuB2IAxlFIuroPOjieKIAk6wU1Ksy3/FkB6rjmccHqnhSCko1mBDapm7H1rAZg+gA6wkNitHnzNux6E6iVActyMn8TsNRlTaBJwMssyTkOy7aF1joNE6EoFKuB/vWMcy4hMBQlr0Fpy8qmnq456LKID2VcVAL+zDLZWeNs454bl51XMIDUi88pwRGhGkAbTc0cpwBr6PDEMtyU0cBdA6kl2B0bzG1x5OyMGa61/ZvN6XrWf1vTPAg1tesPTnfUuaa8biLfvca5B4YqIZY1n/PmrIALNEwAWJu8GC8obptRWGb26cE1MrU+dusois0G2943IjzaadDIL8D6H3U/PM9Z00wNbNfT7j9ewI2ELgkomluc+W85uaaSN5W22Si3mmsGtcpCeV1ZbdDZU/5ereqRFqlZ0zKwYL1Gy15bqk0fL9MNf56nITNH6/nfP66cIxV69r2Hyaz9GPjrwXjMdObixj1HdYLmqDHnnqn+M6Zr/eI31QPwG0VG59KnXlRaeryGXbnAsUDfufh1tdMg8Jd3D+iUKcxpRurOuLXc6VrUs0FcZx+/YJUUnXLZeUdFMqYLOPdap+GggMzlGiyoU1O7Um+zgGadYgwfKjiGAjqd9bGLtjCGau0aRseotJK8d+ZQNY1S/Xp3083z5+jz91+VP4r+iRdeqMkXTlFh1jZqUAtED9D6X7ZxzTp4fiB/dNRwHTu8X1179yObskP7flqlxa8tVyhNKve+/oq2fvCJPlq2VPe//JyaC49rK5m/Eaiwo2lSqWaM5GC5fs71t6vi5HFA3S6aD9L1xKPvaNtelMwLZ2vunddzP2/Srs++0vZ1W7Ub6PzgokcVRs7t5w8/jYUvNtcxPbT8513KK20EOFnDXDt9XXaPdt1xO7Pm7c8e9lz2n2Te/p8GbzvBrePmwXQ223EPryDXswZNBeZqYg4oIdxPI9qJI8DW+vzrhmnGrZfq7/d/yDqG9X7vRNUeOYRCeZ+GTRuhCbPPUdaJIwDu3uo+EACOffVjDzygjWvqdMlZ0Ro4IERnz79eSpikG6+6S1uWr9HCW0fosj9eLO8IVL+8V0NTjRL7DlBOdqvmnfek6ktadOf8JI3FZjlhzECd2L+b+3uwwmNjlLvvpHqMm0PTXYsumHipGgtOafa03po9e4SCBsejxExUc3UDtuGrFEejxQkgf1RKuroBRsu5F2/9eb3KeObrN2SAUgf1Bw5z3wqJVUFWjvL3HdDwC6/WB395Rqd5VssAACAASURBVPu//lYLHr9GUYPJnt29D3vgE+p35jieHUv0zVsr1XVEnEZOH6kVS9ZqeK/xysrdobGXTed+36yvFn+NzfFc1uJw3XPbAprAGlh/sIdn3bjrT3do16aN6nfOudrDOr7ks2W66neXKDyOBidU5nUnWJ/LfLUUVe2aHUf15op3FBLHGtuQQ6NTsFYt+QHXmhLNXviYlr3+vm65c5HOPydDt//hCnJsyfn1jWN5pAENpfzvL7uZrPVCPfnKQxo8fSYqX5wPvAyyWtwFThLHC3XLZQuwnW6kkSRYZ116ti5ecA3PrcSQ8EhkzYMWpeCEtfDs6dkOJPUKV/b6zbrhyj9p5LiBPLsvomElR82e5JHXc48hiqWefOBn736IaJYsjaDBqKS0jIaoWhcUDW/S2dhYT5tzvQK593i0cV/wrHUa3rxoGCgAdv/u4j/o8qsu0GX3zEcZ/4vy9nvQUPqakpOidO1D1yt711Zt2JanA9mVAPGdrMXh3Kd4duMZzpu1tqK4Xs8+RMRLY5myjx/R4bIwfbL8iC6anqwn37+Jbp5yVaEGNmsUD54BrKHOngc8uJl54GTURGdSU3sFFtHdtXNdAcrdLzSgR59T46YMGjhg5qvQaffLXQF3BdwVcFfAXQF3BX5rFXDD29/aFXefr7sC7gq4K+CugLsCpyuw/7uHH6ot3fnA999s0vEjhai4otWC/Ve/oX2V2TuBDWY2UNnwhHOw09bq2HS2WpYqm25ebKQYBGn1BAywKd8lMklZu/P1/bKtKmsNQeUXgq0hkIGcwpSkAJ01qR8bMS3k5R3TECzTAsi7WsQmU3hMqM4g5yyE7+lNhtTR7buVva9I9di2Tr7oTOwx/dkkWoI6YoB6jR2oLulxik1J1LF132n7N3vJkB3AhnQ2GzMnNfSM3ih2UVtFpzsKsK9XfKXhI0egGIrVQSyRLdswxCsQq8TuKGjG6YM/L9KWdet0x6M3KWVAV+0ll++br1ejwEtRWkaiY1sp6hEfTvaiN9acASgMo5J1YNNRCtKhzOG9URHWAmBzUGsBwrAVjgMAmPVjSys5ddQnrks8G0aoEKoqFY6FZAlgrOlUI1AoFpVXkZPf50nHfWK3GFVWlOvLN39GVVxP3lus1h4rUlFLEKJHe1wzaPD/DG+dDFDgi0FJx8qVDX5TF/5D4Xr62pu9n72fAanO93VUo8AMy0i1jWIH6vIyVSkoxMmnNCWvqfkMYJjS0b6vE5S4FLSmqHVBUHtZtKNjVWyBsPy71cYTGO3tbZIYU4ZZTqRLkWqb0i2Ms0DUdOYQaZ9vx235jvazZgcMo3GAhoFT+zADpy5bZ7kyLoHLpk5rY2PMjsEgh/2jvbdZDjsg2s7zV/DWMkcNgLre03U+3j6ndbenlUL2Ji5lsetz7M+m9PUD6NjLydlkE84AQhsKQVPF2vG28udmNqb9/VCTUTuDLbZ5bRW1vFqzRTV4641C1JRxPtj+VlcDYIAVoSHtqOmwt+UVHc3cNOtdFIBN0BuQOFDjlHN9O/OKnc1xLI+baR4I5LMDA7EXZGyFoA6JQ9EWyClVmoqec41G6RQRHUimbbm8AWEGjT1RBzdRtyYaHFpQZpoSuAZbcOeam10y9sLFZdWqNotkdnTNOtEXm7+EqEDU88Hk0qKaY97lF3jqCDCxtNI2TNto9sACODZBg3obxItWSUE5NulFDrAprqpRDarcSOyb+/broeryQiXFs6nKOCgvqeSzaURg3gaHmF17i8rYGC/EUrSafNaj2DqaktIsgc162Kxw64Fi3tTTk+sXYNeAy5MAMDZ429xSryggejAKRVuzfKhPLTDNA3mWKRU9mBItjJNTWPYGo+YLNFtbQFhZPaCYuhiMrQO0We6o1boWda0pWc0O1wCujTVXPrEfisIaAF8F1uthDkhrMVtqasHbY5Xoci3wZg65MpNdf64ye2HLgmaN6uDzYsO8lJESQn0ByiifLfPXYHEo47uG64aWkiy+IBSJ2F7z/YGAQ0fdzXhpZqzYsdkcNQW+H0rT/PxTDvi1XNmq5iK+FkS2X7IKTpqyt5rvjQCEnHBqExuHjXJ1FdfaFJzBuArUc42lseNGcn7BOo6ycueBw2ym+ziNBNbkYPeHFuy9e7Dp3Iqy2jJfO7iOQX6t6tczXohqAfGsdwBoG8PMGuXnYYdMLcOAdjbnPPhsP65LuNWFa9MKALXxYXmxZkVtyqQA7i0GSG2tgxVT21pcHoCgjEfX2mUNEk0O/DQA38zYiKQJwrJ/LafY2wC+QXpAW1xktOMIUFFTCeAtZ5y3KTk50bGOLioqBtQzbxgLhailnHUUKGvqeMtitbXKlJ4Gce2z67DiNHVvFZ/L8utcb8vG9QbG4oHOGAxhfAPngBJcGUcB3Qq8tTXBg8Hnbzb2nKE/ADeMe4atZQaiHVU5Cu6S4lKOkVxjxnIrc9SPzf4Izss+v4mxfwD4k4HFabduadq9ew/HXOrYvYcBqn2pgbGQvUeOcKyWb2z9ItakUq1hmQl6+N0PFeQdo+fmXaX6gFLd9eydOrR2uz58+yMtfOZu1ZY1a/8OQFdVoUahwi5GwPzNB0s0/dJzNOyCs7Vjyfvq1iVO+4/na/Oqvbr9L7+XR0Iq0LZMP7zwohIjeur+1zcrr6gACBLL4s68BfzHoIoz9a2ICbCmkopKjtksRVnnTI1meeDRwNxq7J6DADwdgNsqbJOtvg2sPXYNTHlqgNsaJnIZvz7+NLvU0CCEdf2lF85QU1muDmKZPJbmriv/8ijNHs06sPFHHAh8HPVwHsr7bqmJGspziAfXyB9gHBAQoRWvvK3tP2+Uf1SSbnjsYTViOfvEvQ/qxufuV5du3fT9sy/Kp5LrE0VOOuO5tMxDM8n5DEqNVvnhZTq2s1ZPPIhVLq4Gt997vs6/AWCIS0HO3iq9tvA5bdmwX3Nvma65D95AlulhLZx+n7OG+PH5e0+WqQCb+EDWboNLavP5t7d/UyI7XT//5vX/D7y1xq9/ezj/UN3aLbipgwYW5rnFAzSi/vcGno0ekKmS/DxlHzlFLmgAzTThik+r0YL756lLv7NZlyKUt2+V9q5cqUPrdwuDGI2dNVbjrpqIKnI3zit9FNw9QRt+Rhn6lYd++PIzXXtFui6cOVGeGUNU295b15JtW4Ba+s6r0zVj4QWsIglqA1j6pAWoAQt6nOJ17eWPaVSSl+bPGqikbp5KmTpZLX5xzLcuOv7jD2Tw7tMsGv/278zXwqtulldVjs4cnaAZt43nOXWyk8P60v2P64qLZigsLky+KMlNPWoW85EBIYpLIs8ZRW4gjX7xZPe2mB0wCtedP/2goSjX333mI+1ZsVG3Pn61ek6boi2okbev+ElDyL1tsHtvW6TCMmju6KjSTgDlzdfep5++/0jjLppEY81a7hHxGj7mPP34/mfM10rt3bUNUBmkIQP64lJhjhGm3K/Ssm/X6vqFC5UxepAKdnwpfxaFvftytfKHLPKA2/XAG68rLjNapdnfoUwt1aE9WcocMRuYO0QvP/a0XnvtUy36+yMaMz2Ta2muHjST+cSqLOuwrpk1n/tvK6rYu9VnzCQ1dKDH7ThE0xs3Ada7PD7nTzc+KW+aOlLTU3Q93xedFMF/N/BsZM9+HjxPobKlFYm/21rJmocl9BsPPYq99re67fqLNOfuO1Fus463bXDmlY8yVXC8WG/c8yedxHY7ipzkqro2FeMe4c33DR6WqUvnzFby8LO5R/DfKKpVed4q7l0HFdplKA0h0brz3Cu5p7Aevvcu9/8Wrfr4Ga34ZAXjtEUZZCl3SYvVhJmzeHRN1ssvvqaPl5CJy3oaCBn39+XZjtiDqnIv9UzEvQh76eaWXOW1BmvdliBV5u/Vp0suVdq4DNXjXtFE/rs/95PSwgIlRseqmvXL2zvYeTaUd638sdv3CeyuRU9/om1rs3X1vAuenrzggzv//exyf9VdAXcF3BVwV8BdAXcF/m+ugBve/t98dd3n5q6AuwLuCrgr4K7Af1KBz1+6Oap71+Dd9SXHEtcv263t2blqjgpCPddFw3snKz7WVLel8iID1pdNYsv0tE23Tktcs2W1rWYEnM5mcx2bT2t+PoR9IBurKLqaUMBWtthWdDPqE2w3+wF7gL51DR7YMfdFAddMxthKlWOvFjuhC5bLjRqd3puvB+vAoVz9vGE9qplUzZh+tt5a/Dn5iuTN9UnC8rQU9cwkFH11Wv3aauVh9Yk3o0Kjg5XeN4U/+gNfuyL4qWBTuJpNWKANuaHJaWkoag6TbYjV3fARCk7vqY0ffKDPF6/VRfPnasSFw1WFreJ7iz9SWs+eGj9lChDqqA5n71Vbsx/n1whcygDGBDrQjLdEVUaWLptKjU3kUIZ6kidY6EDCrind2ZQhZ5GN90ZAWgdKIx8y3WLiItkEalZoUl8VHz2p3Ru3qR/K4HjOs4WNJFNXrH9vAxvvKH4BStuBNaX1/sAPU7925tH+6wU1xIjG6l+/6OyeojADPnsAirwAnA5ota+ayoVf/qftke1rjlLW/gd46rR+td/tl6lSDYS67Jdd2baOPe/p9zElofMep9/HZTMMUHVepn5jDFgmqUFLs2NmI86xN7XjMZJl78N3mgrVyd/le5uAbKZstbxOexkYaQVG+bK57yBbTrdT3WvqM1O/Wc5wO1DZVHKmkGvAls4UkI4SDlmE5YoZ0HJsmQE89jNmy9kMcLHyGZhx3vj0y8P8bH/16hz3BqkMEtrLjtHO1WWrDMSqNQhjdtO2nY5tsmN1Wuf87g2Ab3NUhNgkM3cMIJkAqQnVTwsgJoBNewNOdvxWG1PP+WPDZzWz+lk+q5PZyznUkE3bjNWwqf/sXDrzgO2IW6lHIHCpvYFmCyBmCNnMXkCOuAhsg9lEtuOsx7baym/vaQCyrcEsnv2oE1OJg7dfVqdWNtTrGs0u3RPI2YhVaKFKAMstjG2fjnCOAZUyY8wvoE09U1EIh/sohE6PQDbeC4trdTIPO1i+vxLlbRzKysF9Asha9cHOtJbz5rO8A8mVLUWNV6p2YF0P7MpbUcOFYHns2V4PzEE5COSPMjDDpnOTwSaAdxgZl42oKbej3s8vLGGTNZoNXlOycs6cVzVy+Trs0KOwFTYg5oeKMgKPWMuCDqcm/tTa6miX22CnKaHz2Uz1wS2gEWBUTkOFWRl3AaKUYmdbReB1DVmnrlxbg46W3Xg6L5kamOLZhrxBtdraalSdIapFcemJ7bOpc9upox9uA/YzjTgAGPy3dSImJpafCaaBw+zWWcdM30ytfbFutDEQyMl07RrN96HsrWoG3JWS/RsGIAfuooyNB3LXA7kqUVYFUZMmNt99aSoIMQBkY48N8Bwsni1j1ZTt9rnW+GBqVG/Ou6aonrEaCKjkOLHSLGEd82i1bguUv4w5c8U3xbCpxxsYmyZzNaA8JDNJPVFOVqHizmId2wOIr2GcVAN4gwG7pvwPDwe4Y5Hv14q1cUCr4hOCOCYPFeSXYBdtyk+zU/dA9UajATa6gVx/PKZpZPBRTJCpqf0cO2DnGFghLJPZVK+NqCFrsRluRJ0UG08OZXSUA1mDmeemxjQY7sP5FBWXoe4msxq43w5ECKXObWyOW+OJZSObrbkPsvAQlKl2DCzkgPsW7K7JSOW62+eVWu4yYNTmZim2xDbPg83WmfXY8lcNyJsK1DLfW1jf2j2AzVzrBqCtKeCroUvePsw7rpk/UNjUvQbnorAELwcU1wDGkwGrdv6N1Licf69iPWJkct2TFRNs7gmo3jnX5iYye8uwQ8ZS3TswlJqY9bbUHaLuATjsaA7Q3p1Z8gaG2vsX4nBhTQHcBZzGElul7RbixfEcz8ljPps9vBcwnZzXGD8t/fFLxXVN1xdvvazH7ntSHy6+W6GsGe+8/JQu+f2NrGGh2vwl6lZyg3v3S1G3Xn316rOP6/wLzlTGuL7as3eLuoZEaR+OGQERqRpyxXxADBAzd62+ef3v2BAH65MdXKcYAzHVSkvrRq4mimDmm60htsZFctw2J82q21wbzCI+2BpkuA9UWfa2CadZ5yvKUWczhhMSIphfrJ+M0cDgCBpTarFlzmdcAYSpZRqgZdbEUfpl2RKaRoAuZ07UiHkTHTjUXFwA6MnR/t07VYEy78KZ5yk4Opy87ipFp2fq4MqtPBt8xTrlpcufWKiYwBZ9984rGjRltnqNOldHqdfuVcvREGJXXk7jRnIvTZh/kUL9aQLYuRy73HY98dx68m77647H/0wUQ7mKc3Zh0bxLz728iYaSdl07/ywcCxJw+eiJSnCzXnrsIyXEpcorIk7r9xxUHWDWlO3WLOf7q3vTr+9L/zN4+y83sP9D/uK6X/E8wDLTxgU1i28/5sYtV80Cml6gz95cpN1ZZZp+y404MgzWO3ddox6o9i945F6s0bmvMqZXfbVMh37aruxN+zXuHOyR771GJbnHdHTLT9SzK/B7gELTz9HnL72p9x7/u66a1UdDLupBw95YlrapumX2DdqEhfA1cxJ1zR2Xcf+w5jIafyo6FJIxS998tkkL592lGeNi1Ku3j86bPxub4oHcf1DeA9Qfv+de1NuXasy0+VqNQvbem+5Rt+hILXrjSkUMHaJcFKU/vP6OzhnVR0FYAdsDgWWu5mCn3fuMwaw35focBff0MwGhETQZYUfeXFCpHd9v1Bnnn69liz9WNq4UNz14rwJR67/5+NPO81evtAx9sXSF5l02WXG90rT0my+Vlpis886arqWff6qExBQV8T7Tr71Whbk5+uK1N3TxuTO0Zec6VRaRg45rSWSsvw7mHlc9TWIXzr1caZndyVzeo2LcMo5sPqxX3/pJaeQv3/nsW4qJ5f58YAnq7yIaQBIUEj1BRwHWD9/9COrTXL269AH1HY9Vs+PIYvcsbx3fuUd3XXEfcy9B97z4mMK6x6qBrNxA7kV1FeSps8750JD4wiPva8XyTTguROmeJ36vPhNH8PxmjhcEyWKbbQ1HHV6J2J2TbV3IvZmV7KNnX9bi13/WQy8+oImXXsl9imaWwh9p3KohgmSU8ncX6bE//Jlnf/KiIyNw6SiQb5i3Bo4eqsFjR2rI2DEKCO/lPI9jmaN37lmgndt26pL75mnUjKv0xXN/04cvrdQLXy5XYn8iAX76VN+8/BCWx+0agk13nzPIFc44m/+WGKOfVyzS66+9pJyj1gyH0wJHiJeB07ho9u/NtY1KCfdTEg4gZttfzv0ii2bMc6cP170vTHfcg/KP8KwTGEV9851nVx+vLo7rSzvzwclAr69SUr++OrB5l/78yPe6bOb4oplTzurnMXgBsl33y10BdwXcFXBXwF0BdwV+SxVww9vf0tV2n6u7Au4KuCvgroC7AqcrsOmz+/7q7119T9OpbK1feVLrDxxRIOrPEcP6qkecqcHK2XRiG7kOuGabT2a3aWouNifMerYN8NWCtWo81q1+qFN3kLH19QpsUFEStaOUq0E5W8vmeCMgrl+feA3sFQWEFOqZCJ0xuh8bRkfJ5lqt7BJUp+MS6ZL3Vu/4aI0fNBBFRYvWbd+krH27FOCFGje3SeMm9iO3Kxx4e0oTyLALSojW8e93acXXa9hwB2wATaK7hDg2yYPMvq0RxcGefU5OpUGurl3Z1APqlVWXoHZIVXzfvsrfskMvP7pEaQP66Qo28bxLTmj5ki9gBb46EyvIgMhQHT+4U8ePFZDxV+KA28zMXo66sgE49j/Yew8oq6p0a3tWzjkncpFzFskICIIIYgBEBSMqrZizmHPWNmdtBQMqJiSnVnLOqaAClXOO//PuQ7W0bd//u6PvHd/X957DqAFVnLPD2mutvWs975zTB8gSiEInO+e4EhMjsYBORKlXCswhixB1nKnQ8lB+lZOnZcpcy9hMbJnEYjEKKBbn4oE3HXt0ZoG+RH7J4SxMemrls9/rm6/+qmCUiqtQMZXVs/BPVpctWv/NN/G0Xmy2w3UGRU/9rBnO2rdgP8fS+m92xKeArL3Hk+tpi04OrD0lXTUVrpNx63xvlssssJpF8imbZEfh6QDZRudzzV/Ork97omxW7NqPzTq1+dX8fucY+WMgxUCwLdQZFPWn35gq1Gx+nXxde48DeF1bsPNwrINPezWfbxM/D2ShPwB7ZgPAVVZswPG6zpFFWRRVBq9sY83ZvS6gYXnCCEYMAP+dZMjau3m/QAMWnJ1joU0cC2W+d6Apb/FhPBhgqDVLU2srs4Nku3Y89eSRBqI28QJEGEoxdRhvc0CuKTkN/Nl2rG/a8Rlstn9XA8uasP40S1Y7Zxc4ZOyZTSttVsH/N8P1ZjtKx4qa9vMDfHmz8B9IvwkBoHl6YkuI1WkCoCsSa0SDz6ZKtO1V00c9yFm1BfUG4LyBKcvxNfW2P4UPFcAVT2t3swNknGWhND9ZXMmFJSeO5UpvpI+B5EpGhaAmrC9ngRkLdFQw1VjqVmOPm5ldov0UhiS2iFP31FgUmVjEojb2YoxVokiuAGbW1GAnzt/VLLoiPybzuEbtWfxNaYHCFTvnsKBIVdGO9fTlUBTE3tZutEt2lZeOZ+Y4Cv8y4JbNS5bnW1hUhIJSqNsjVQ+oDiXfNjExmosI+GUcmgLbFI32fgNyNp7zsaX2ApYbzPYwu1lT89KOBYDVozmogzk2u/6WVWsAzqU2JxcV5YwPbVXL8fkBHguxeI5mId8HOGqqabO7NhBPr6FfWPdzdeYijtGutakmDa5ZoYE5wrZomQgIRJ136BjHHAuUxWIYZaIXgCscNWYCqqmKilIgbZM6dergLPQeQG0YGxHlgO0slGu+AJIWSclYW9eTBbrPgYQtWqQ4Y82KHex8I6PjVAkQNgV0FfsrBxI2+nnQfqjWgZL2XrPiNW98p9tzvtXsq46imPjwQLVCQd0utZ2jGi1FzXs47ThZwDmOtbapmENQesWY7TbzYTiL2Kmp8UD4UCfDtaKUDNscrCxNwc48Es37HIU4n3HmAc7ZYF4udvfeHIOpXSu4LqY6tazdQtRkNl7bpLYF0uYqC/DerUtn59plAu9imTvzgLeVXLPkFsnkkZNLzvUoKsxXlY0x1Jz+XCt/pwAJBSdzRQXtbxnVFdzTXBnWgDMKPqzAwY7FgKJZ8gYFBdP+9EWAaiDjw86/hOOpBop7Md4iI7g+jM3iEhS4FPyYra1l0XpQeGBZyUmJSY4VeiE23MWA/Xa4PISEhfDeEkAvUJvrbHDa+lBYBC4I/MwfGO7H3FhcVMU54C7A/NHogXI1xIPrmqAyoK6vN/Ayv4IIAXKROZ8w5jubH5rv2zVMOh5cG7wKUN2RY1/FHAJc7tvvDMbVSbbTWvOff4kxWKipZw3XswCVBDKsv/rgzxo/YxJjzl/rftyqAT37AkgPoMivVebR/Zpy/liV+1YoKy9THRPIHz2er1+37FeP8yarbe/BZM8f0KI33tDOVaVasrsQ61lyfb1r6OctVFxQQsEBuc9e5hLR5KiIbXydROXsAGeO30wnHOt6rpcV/pjdvPWZxKREp+giPSPDyVGuoq/X0G89mWfrUOwVYnk98/zRivOr045fV2vkhFFY8F6BKu6go3pM5lrWMS7XkU/agXt6S+IYmrA9DW/dUkUHT2jV1+u1bPVOnX/lPI2YPkYLX7oP2+9KTZozB+vcI9q9dKXqsIjfn16uAWRvjpg9W2n7PteRtT9LZH4/9vYqBUQn6aPvPlRkmxYqyd6hO6+6RdvWngQGdtfll02gYAh1sCn5Y9rq+4U/6pPXltLmrVRFccyutExAI/cNik2qKUBw4O0frNr8O8Hb5rx3575ODnkd83EJ6veBPbtrxqRztGXVzxQBJSoRFWLXqSMA135a/+r72r5mrS55iBzmFmGKTOiNQ0SSKshL/+a1p1CxV+i8G6+Rd2RrLG63MNbsuYUqpAhUj5Vxevb+R3Ri2ypNOLsDRRseGnDuZfKMHKK5Nz2qZQsX6Lare+rqecOVdnSfGgPIZE/uxtGFa97MR7UJZfTAHrE665xkTZ57ibyDkijkq0c5fUhPP/2Sbr/3NqW066anb39Ui7/YoFuuH6WJlw6TZ2i10lCpJsW2RGlfiB34ceaFBJ5jizVs+qXa88s3Wo3K9qo5tyo77ZDC27dWE3Pxui9+1Pjr6V+btumb9z7R4DHDufb1Wrluvc49/wIKQDz0zMMv69JLJ2jABZP11D33afTQoerXu59eff1V+VAkMmzsZLXq2kXfv/mq2kfFcJ9tpMhpL3bTPbT/4GGekZkPyXPvM3IUcwEFQzVZUMIaffXmOr3w1A/q37+9Hnj7UYUz9suObUIJn6kWvUdwT0jQtxQzvPTgc4rlfj//uXvU6ewe/B5Qxr2WftoQrU3ffKc7rn2EOWGkrnnsHvngpuHRhAtBdRGgcqeO4fDQvVdfHd+Zpluufhi3mbZ64Jnr1bZfN55UeWaqx/3Bq1SVuXsUwD2/tCRGSxat0sZVK8hMx6UB15or5s1V77MmK/fEIe1YtkARHRPU94wxRFbE6eOHn8I55zvF4uZThhtFZGSwpl99sXqOGevEuNTRft4NBWqgyOPTZ97SgsWbdcEVKOIvmaT8bYd1wxXzde2Dt2ji9Fla9d4Heu+dDzRh+gUUhnqoW+8uSunah7k3TL8w9uffdgNFawG4i7hiN+p44DBbeU8cHTzMApnngSbm95QoHE2AxeE8e6Ud5nmeLPjn35ipAWM7KZ2cYz8yjMMB+CUU8/j7JTjFWFYwVEPRZxluEPEpycxpAXrsgS9VwzPbjJkXvNh58rM3/d1DsPsbdwu4W8DdAu4WcLeAuwX+x7eAG97+j7/E7hN0t4C7Bdwt4G4Bdwv8fQv88NJcv9jWAWke5TnxZUf2a9myXO1k0T91YAcNHtRZUUDbsvIcqBQgpQZVkQPZzJ4QxSaLqmZNWYNSoZ4cFDT+hQAAIABJREFUqZTIeBVl1mv1qoPaeiBLPiy+1rGYUczibimcLSTMX326ppD/BXgJbFAn8mTPHN6XCv3VeuuZH3UsO0AxfWPJrI1RNAt67bEc7NKrPdshs46F+Ldf+wnLY2kMC0XjzulHtuNmwEScOnTqhNVgptav26o0rNIKAEqNZPi179iaxZBQ1IKWe+hSmRoMcwExMgjrKxWRHMc+uqgsq0hvPvUNGYJBuurWS5UcWqp9+45r25bdatGqrfqRfwfrQHVbiR1junbt2qF27do4Fp8GNQzuJCe15udbWWBuUjds//yAY00VWNuyyFyJisfUYp4swIeTiVdmyitUVicyLPPSV62BzLV56cpI38vCEAvf6Vn64omflJ6O8hT1zQ+7D5LlGOPYL5vd8B/CWxZ1awFvzQ90zcpZ1xVnlf+UpbD9w8WNXPDS0iMdBSufdX3GZYNsfxxA69gF/6aydbb2N8vhU/3JILDZLpsS0dPggG3nt0dL+7wnCuJmW2Vn7/x/M0x2fu5Y/brshF0qWWCrvY9jsn7nWGdy7QxaGmhscrJoXeC4GVoaVLO9ep3atwFn24/LCtngbwP2oZYR6eOobw2EO5aS7Nve449S1eDAbzaTBqwAibZVs1Dmc3aaBj0N+hk8aGAbppT1BCwY5LFx0by/BhbbIWkoD8lkBXiZKhI2wb4NmFRxrvWsl6IKNBUKC/U2nmz/BlRNOWjbc9TGpnhkMc/Ov1nta6piD/pTmaksgY/2nmaIa9upsuw2s67muAOAcQmx2OyGeJMphwXfKUtsg7Y1gFNTKlp7kHKNEo/8TbJFfdl2QKBZLptFtSeQBth1St1sxoTZhZU6moUatYjxb03LMdgxhQLEygqy1JdihKgozh81YkBAuHN9jx47riDAXSugWgmL2dXI1isAa6WAC8uE9vcPxMYXe8NsbIYDUc0B2bp1TsG6PEalJwsBhk3KRh1n6vU4LH9ZO6aoA87rEaS0nEIASi7Z2rStU1xC7jDjPJIxGgsUzCObunVyDFa4cU4OdTguAdZPre+YAtWUqAbNrb8VA4otMzeaoorY+GQgUraOHbE8vWAWVa0/mA24t9PmBsWcOZHWM5WM09dt31y3yAgy8LDJjccm3eac4mLLxbYMWevjgUCqMAfeGoiybVhhiVNYQD81y237XCFKzxZm30t/LwYIhwCgw8NCsYcF9FH9UU3Oa4cO7Zws2hyUwtY/PGxOsj5BPysBXvETx5bbCjGsr2RlZQFUyRHmGgQHAVaxYi0uJTMVJXcDSrhqXAHKsTquA6bbcZp1dJ2jIuV68qqjCMIPGFmPmlx1VerYoRWW1d4U1bQCnDLfcY652AIXsGidhRo2DmVwtOPaUKrU9on0xVgnA7YWCV0hwLGStrHzCaDvW26r5XRbwUM12bEGmDMzyEe1YgmUtKbEtHEYFBTK/JnhAt+oq44cPQqIBiQD3Q4dOoyd8wls0+3cOB+2n4A6N5aFc1oCS2Oyh/k7FCBrIN+UysFmdc12004cp+0CHAVuBdfFth+H6s2KKwwQW/FCPNsqL7PrUcl5B1K0wDhhXFmxieXjWqFKCDbKpkgu4pqbNbyp0eptvsEW2SCwXW8rUrG5zV4RcVZUgD15cYGSU2KZ+8isJvc3MjxYSRT0GLBvpJjBXCTyclAio4wO4Zpb9rcf+dBmAW7zVDlZl9YXjzM2S3lvFNfZ8pst69f6pReQoIh7ZEVVnQM7LeO6GLv0YSNG65nXHiaPcaquvnqGJmCbfPe1k9WV4omRgwZo/6Gdatc5iWbz0uZ1BzVkwJnavWeLjmVmURDio/MvPldbDm1kbPoohXbPJ8e+HFllRzI1A4FHHsj5v33+RR3ZXaXFvx53nC86diC7lvFbCWCxwge7JjYfGJA3eGtj0optXPM7SjTm8ISERAeMFJMb6gASywDGCcDmEiuMKCh2gX1fFIXZKKb79eyoswd00f4tK1C9xmjYRRPVfshQeeKOkYE6MIvCqL3bdwBHvTVh6gRVAsMTOrZTRUae1i1arh8X/qquI8bocvJHj21equcev0tjJ/TVxCnjtX/zHh1Zt01ZB9JUF9tW1z33Ns8eldr9wyeoJ9fqp0UHlTxqvO6cf42ScNXIObRbrz/zjI4fydMlF1+JQrePqgt2avXSzzV4xFj6d2s9N+85rV+2X526t1MJSuodZHDXcu+0ediKdyj9+CN26zzj/DPb5L9/6vu//53jHHHqfuWFQ4NlGvtw/DH0mzDuXWn70pWICjwU+9kWZ6QoIjJcHul1OrHjgGbMGaUuF45kdPjLP6kn4ySU7NOfgeovaMzAM9Vm8tlYFIeqoTiD+8hhxXfuSYZoK+zoY/XGU0/q1y++J6O2jTr3jFPi8AsVmDBND93+oD578xkt/OB8dRs3hCK8k8o6cUxxFN3U1Q3SZdMeVAVzZf8e0qwrh6rbEPr+3r3qM2aGtv3wA0UkBzTqovOUl16vWVMeUmlaoT5671q1GuLjOAzEtBytvT+vYswWK7llV738woeacM44bd25WmcO7acug4dp+8+L1Q5laH0BTjLfLtHZjL9ClKZLPligISMGa9fhQ9qwY59uvO1m+TAvv/TEMzr/wovVY8I4PXXrrZp+3gU4aoTpnYWfqC/2zoMmXKDsvZuBt2+qdwrPlDUVaj9mCC4y+dq+YYuuvG8+Q9mPuII0iru4j1IccJwYkKtmvaiY6BZ668s3FBJboxMH1gB2y9V64Gg11rXQ28+9r0ceeVWje8fq7lsvUZtxgzEdsAcAnuEaQrX0kx9157Uv6LKLxuhPrz9H2zNOUaXXM6/98Mn72r1/t/509+cqwjb92plzNJixePfzj6nJLxOoWsrNnGIT7lsH1n5LbMov5Fi30ptv/6TaojCdfQ5q5rxjGnLucA2ZeKEOrl+hJV98oXMuGKW2Z5yrqlJPrf7LD/r204/5fUPKKcxT+24tNYc2C2+biiMH0Qhe5GjnZmjf6i9Uj+PEp5//otkPPqS+Q0Y7+ddPX3y9QigIefCrr/X1u6/pm1ff0xU3XaXhV13NMydqfgopzDUjc+9OfYWV/Lo1uylS4jmT+1Id83oDc2w9U1k1c5UnxUYejRUK9wuVF/fOMBw0YsKx5cZi/cjhAnU7I1lPvHIlY7sSJ4Ncp7jQqs08iEuwTHh7nrNCpnLmR5sLYyj4Obq/VK89+5G69+hW6B0ZkDRr/irXA4n75W4Bdwu4W8DdAu4WcLfA/4oWcMPb/xWX2X2S7hZwt4C7Bdwt4G6B31pg/YLbn/D3LrnDH4hUDjBc+O1epaGoGjP5DOBpuGoKT7J4DUxisQIa5KgXm8GWA0ENZGBFGQ78CGwI1IrFO7FmI7sQC8o61GOlLNBXYydZhh1sfCJK274dFaJqVRanKZz8umFn9VOQR5F+XrBdGzaVqy66QXHtEhSJcikKl7m+wzpikxyvGGzi1ry7VM+/uI7sWE9dddWF4MgSrFYPq22b1mqJ0jYjPU8HD2SjpiK7jIVef7K3qmqLWZgvV/v2qC04RlOTmjXpsaPHUHtUorTtpE49WdQBNnz4zHfkIlZp4rSzsTUuZOEbFVoZlpdAqmKy9WwRpUvXjs7C+5EjR528PbNksxzWvLxsdWjfxYEwBt4GDOivpG5d1FiC0iDtMDAMi1JATSmLMEXYO3oCfnJOZqr30AmK79hRJWSg7du7CWtYsq68KrR32w5tX5JHxl9bFbDAvuJwumq8YsmNNAWXwzH+4eVY5f5uYffvFaS/faRZEWtw1htQ5MDb05Stzjubd3LqCdEWyf/oZQDYZc2M2sm2x2K8vf7RdpnsMnZki1AGrxxl6ikI7MnCuQFHU3S7rJtdebkGcx37Of62z9iivqklDZh6s1hofdCgrG3HQKTLktnlemyLw06+LW3tKEu5TuZ0a7asBlddFsNkYgLZEKU4FsP2c4OMtg+DX44iFnjrQGGzQT6lNrf92LVuzhE1ha9Zexr4M/Ww2fzamPCibUx1HQi4MgWrZd6WcT0rAbeW2Wg2raY+9TCoAnBphol2vqbqtP1ae9l+7dxd1smuvGAHJJsgkgU/JwOX83MUp0AP+7saEFdt+7Es2CDAWkoUSsQAhRrxNEUyhQWFWKWa5bmj4AMuozMF4tY4+2R3iopGAUd71ZLb3ITlcADXKYBChTI+W4ByxMMrSOkniwC+FGigejWAYPamwahawcLq2CVCkYDGMtSEwYAmg+V2TEG+EQ4INCDtT/ZfNuPHMmYdW3ZUxv5eoRxnDHAuDdv2QKV2jFNJbpEO7j2BEgfLZ9sH1DY2jAV+FMVVHEtxnYfSciuVll9Crp4nOdKASaB5DOPOD3hdxzwQiwIniq8aoGMkylxrU+snBuisra2dTa1bXoX1r2UKkk+ciAXlSds3GaHefO95ymo7JyfHsXeNBUSa5addl3Jydk05aBng9sdgSkMTAJAMWPt3BRaKBnd9gJJ2ncxK2xS3Zstr/dCOw/qWga5ScoIjsUmOiwlxMkGDgTdBgX4OLCxH4dmAQtaPPldbhZo2OdGxwI6OSnQshkuAdhHkc5vKMhvwHImFrvURm8dsvDq2v+zfwKipMItKmMOw4fXk2tYxH3jisFAFUPcmG9aKKfx8TWFsYwU7YWydfTiOqHCsmg12024IRuWHitKXa9elIxahAEcP1Iv1jNEM5rlQlJTIxHX06EHgajLnEOCoZ83SuRDI64+VtKlXLXPWLK9tQNq95UhOqQNADWpaRq8pgGMB6imoEotpg+OAVsviNZvlYMZbWxTABk8t77SRcWVztWUrWmGEMxdyLtX0A1/eHxcdppZtEh07+RLHTjqKubwWe+kTXD/mFUaGna8BXlO92nbtmOweEsBckZfLfrFPDQGeeqEWDqQ/mUC5ApheTUyAjatiQKIf4NbGoxfX1OAtZNqZoMxe2fqe2bTbPEYqgaP+9wQmJ6AYM4VuGO0cg4VvC1Tm4bg/1DdUONm9hfRxP/J+Y7A/DwklA5hrVs552ZxRRm5oKBCsiOt9gkIsLoR5JAOesTyNiKEfooIHKFlRwnHu+elASrNNzi+o0ne/LFZZ+gldd93d2nbiV33yyr2oU4Et11xLTuceiilQqiYlKTu9isIirEiRwzbZvISKfuSYQVq08ltNvegCFadlaeuaXzRy2qVkcnaj6ClfgZ7+ev/+1+TrEalP1+zQgSPc/7p3dFwsCin2MHt5D/pLNfOjWYZa/2wuyrH28bExDDhvwuvYblVOMRSzTC7FDZWlxBHwHm/6k3m+hzEu09PTnXnqmfk3qeTIdu7DmzTo7EEacdV01QOwfbBBz9lzRD9/v5yxfUTjzh2n9l3bKBC3EcpRtGPpbpUdLtfHH/ysRz56TXEUcD11+Q3ae3Snbr9vlvpNPEc/P/WKSjPIG+V+PfDSMZp49TXklX6rle+s0poVu9UbK+kH3nyPNi/FynW9zjnrJg3oEaPXvnqD5ybyldN+oeDAXx7BgFmsdBcR3bDgg/UUAngoIjZGGXllykS5XYl7SWAQThKAfg8r0Po7ZwjX/fbfCd4236sdy3l7TiwrUlRgsDwpgqpD/RlKBronbi0Xzhim0ZPGK7+kUE8/9DTAvZzM7BaoT89UZLcEBaGU9kV9W57fqDnDJioI6DdkZgcKfnpip4/teUKAEjslywv78zrs/VcvO65505/Q9ZeM1LV3jtGCzz7S+Gn3yjd8sK48b5y6p/jq1jfvoz/vYEyhBieuwjtqhtLSSjXuzCnqEOmv7h29dcsd52pffoYGj5zCMzK5rVnrFd0iXD7hPfT4fV/qi9d+1S1TuuqS61qpJCGW59dpWvLaG+rZs6XC4rtqxjmz1Dolgb5fq7k3XsF8Eqjt239WGzKkw5irlixarMEXTcbJxlsLnn1J0y+ZoS0H9mjV5q26+6EHVJ5ZoJcefUJjz7lACTgKLPrma7Y5Rbu3bsN6OUr9Z86gQ9STB7xSJ375q/L37Kd4oJ0GzZqqLz9ZpT0oeK++bIo2p22TN5nmE6fN1S9f/kwB41faT39etPILxXfAbWbLD1r63TcaN2UKnx+qt+56Uu+/tVzX3XieWnWJAz52k08yBZIUaXiTBfztK2/okQcW6qJpE3Ur/5Zy+crX4RULyc3GTr3TGep2weU6ujJN826/VpNQ8s+edydqXsClN9nhlcflG9RJf7nvFX389rcaPaa79mWe0IAhE3TpjXOUtnsjY7dGHXoP1PpP3lAdueJDL5tFBrqnTm47obcee40c4kMKjGhQassw9R7YTWddOA0r8y7UWIYxdrx1cNMyPX7LHeqcFKteIyZr1GVzcNrAWSN9nx6adgW/L+Tpvifv0seoh3/dfExvff4XRScxP5dudzLrPQOi9eHb76h3aiIFYHG69dYP+V2AmcgcS6iWazJ4y/2zDqBttuw1zI1+FJd54GoR7FVNkSvRABRjFJMdfvhkqR56bLLOmTNCxfs30GfJOcfO3pwbzCXDCrEicDSylxVaWUFTXJv2evOxz4HwJ3XmqI4vj71h7Z/cv9O6W8DdAu4WcLeAuwXcLfC/pwXc8PZ/z7V2n6m7Bdwt4G4Bdwu4W0Ar37spPD7BOyMv/VhQ/mEsQQ/nas/xAsWmxqjXsDaK8cMeGVtFb39sxkzvQSanqZ7sZeowAwAGeYJCvQEM8Tp+sExfLWChqLBRAVFRqEVQDmFfWM1idC2Ayd/fQ0N6d1JCEBCjlBxCYEC3Pi01pG+Cdq05qoWf7pF/i1BF8RXM/urrypTaO0FDR/aUN4t2u349rF3sY8mS7erZr52mXjyZhfASYNhJdW4VyZJ0gBZ/sx7AUwCgiUWRm8SCTQUL6JVkz7ZwlKXHUGeFAksqWNStB4SOnHSWknqmGLnUkpd+0t6dx3TxrPPkE5ur7ZuOqEViB7I54/X5gi+x7szVhHPHAPWalJvLQhPAOwg4VFpe5NiaRUZGA3yrABEsGGJVGkIepR/qvqyTaYqIDkUJEK4TxzNonyIW9+sciNj3jCGKSUh2LE79/TwVhso48wg2ynGJ+vqFJTq4vwAQHqZlKHtqPGOBbgAzB5b+4+uPMm9/W+Q9XQVrkMCVm2vw1uCFw2kBCp4sfP/BuvB/OFr+BoId62BgySnlrX2o2eLXFmtNFWWQt1l926yYdTLNTHVlUPqUHbNjgWwQ1vodPzOwZl/NylKDpp4NlY71sC3sO/mgBkgsh9asXk0BYSv8vJy8XN7vUkiSa2uKX7O5ZcHO+rCdeyOqQk8Pswx2gVDbjil8rZnqnRxGg7cs0HEeBnYdmAwUtX87ub0sstplMYBqC26+KMdNHekLyW5AEWb/trYpKihSFdmftaa2Y39mq2c2ex6AWGudOsvl5NjsagUCO218ufJ6XYpe26+pSe1l+aNmY+4D8DxdyWQA0AB0BRDHUWrxlZIcqdTWscAdLJwBy4G8pxCr0uPH02lk9u1poBoo4Amo5XirAIHeAMi4uFhn3wbs/LFbToqNYmHdHyB3ki/GMJytrgmwx2JkPn2/GHhpkDbYl8VLwGRsfCj2zMGKCEF9i4VyI3DM13KwgWIFjIN4AFI5MLcQkGcoxi5ZObm4fizeG3DLy8tBIRqO1TLZoHlmfwtoA9TGxsU7KpZgn2oWuKv5G6CMSi0tB7vY3CqskwGpWNUiOwZkoVqjAMUKH6JQ/0eSeVsPjI4Hehm8deC99Te+rO0KsMWFEwItG4DKlqMNaCzDppaiixDUntbfrF/b4qpdk3bt2qFkLAbEk3NKfzQobYDJJNqmJK6vs1xhzCABqQafDFh4Y7NuWbvVzKmtWrVy+mZGRpbT1gaumrgm1g8CAhuBsH5KTIgB0gK62XcybgN2jGUAjUicBQzuIYnCttkHa1lXHvKJzJMAulz6FoyI7NmYWOZUoO8JoKZZ0kYxP1sGr6mL/bxDlQcgOoH9qC9gPAp1alF+Hu8LAkzHO9a1J0/m0tdNWezlFKsYLDVlo1lSeqAGjQ0lazygUVHBWD8baENt7MdcZqrdyMgo2iwIFWQxkDrHUUyberCgAPt58mdrKQyyMRgSBmxmgbsYwO0B6MumyOYQ9sLmamCFCmbhbG0azDUIQ9VaC+ixQplazh1nY+daGggtw2q4jJ8bLDdI7sE4c1m+M5btwtK+Pqj9YpiTY2PCnBxa20cZ/fcYwC+Pax5IO9SQqWsD0QClzQk2N9g842yLjtrI/cuXPmrziRVTWE60HYPNFfV808A8YPNFAP3dCmPqUFLV2zZQY7nqYprnW1eutJ2HZUz7AIr9mH8aKPixOSgMIBsJbIyIsvuJ5X7jGsF5+DNGYk3xi8WzbbeaogsrdLFcVKdPMW8V0Q4FWIOm0bcQ6zFOzT4d4Gx23x5+ZMof4TyJMAgKB+JSjNAyTsvXLdcFQwbp3ntQi6ZE4naxlTzRKdq+7DuU7tzrgAgFxR7cR+lDKMFzUMCOHT6Ye1ywFq34WlMvvUT5+9O0YdlqnXPVlfJLaAWcy9DClz9TxTEv59i++mW7Vq7epw5tk+kjlIzwTFBabMozimcYOzanWh+1Ahl71rB2DWQcW7vl5aLYZ+IJoOijioIRcyYIIDPbUZozx/rQBwpRGWdnF+v2uZerfbSvMg79ok5dI9VtVH+FdrZsTjg+8RC7UHIuXb1Bo8+eyP93ZB/cV1BAb1zwmU7uLtCalbsUgNL33rff085fftK79z+rOQ/eqO5jR2nzlz9o5YLlWrZiOyrAXrrr9Vu5B5Tq5Zuf1SfvHNCf7rleF999sQm7teCtl/TQ/d/oyqljdMNDF2PVzfWgaCEgqaU8cCXI27ZbLwC2Dx60+SZYJ04Wq1uvJKUXlCub5xcvX56IzHWD+cPXgtT/zeGtjRFnHmVcWbZzOMUJNdiHx4eHMY8Eco3zUePXA2zn68zLJsoT0P3Lkp/1p1k3qTeFKpdfNFgDL+im1ds3qhBwP6zLBK366hvt3LNJ19w5naiJ1loELO3Vvo06dIzRydp8RaV2kG/UWG1YfUDXX3svLgw+GtE7Wl0TozScrNod2zI0cfxcPXHLeF08sy9zcpr8mP88gwew/wg9de8L+ujFb9W7TaQeuu9cJQ1MIFc2D/vzDjieVDgOCJt3n9QKtv/dN3vUChXoFde314CZE7HLPl9fvviAxp87lOzbgbptxrVqqMjXuRMHqjfPxHv3H8RaN4cs3o5qkZCkzavXqc9FU5x5dOlLbyoxLkb7C7LVY9Qwdeg/RMW792jJZ1/y/BmnwppKTbnyCvnSXt9/9JFOUJQw66brqCtpVCa24Onb9yp9136l4M7QelQ/fffZRpUeSlOraJx0wms185H5Kkmr1uO3Pafd+3L00PP36owpY1VRsoNizAVqn9BJLTr10TsvvKWNP+/WXbddoz0ZW5U6qI96DBlrPgYUKUov3vaYVi1F0XvjxZo0dz7TLypXz2Itfutx7V61SpfPuVkxfS7QIw89r89e/kh/fv9+jTx/lJXI0K/9tGHxx8pNT1PagXx99pdtmnfTVCV3aqlQ4gG6Dp/KvSzdmUcbmNMWPvq0okOjNP6Oh7lua/Ts44/LiziTEM8QefFcHZHor0H9U9R16AAyawfyiBPHLTJAXy/8XPNvek7XXnIWGcf3E1HShhklSBkHlun9xx/Qph+2ac7Dl6tdr3Z6+t7X9OCbryuWCJly2mLn6oU6o+84nTicoaNHDpKBnKoPPv1By1dkcmOJcBx2vLgvVptNMs8d3v72LM1zBfedSu79njwLhjE/RZglO8/63kzm23YVEu2SpMdeuRTHElxD8ikwpNjG0/eUs4tTLIj7BM8fVsySzxiJI6Zg07oT2vDLTnLGx9X7e/mktD7nz9n/4UO6+z/dLeBuAXcLuFvA3QLuFvgf0wJuePs/5lK6T8TdAu4WcLeAuwXcLfD/3wIr37v08YCQ2jsydh/12Lv2hPYew5Y1LlgDx3ZXeAL5kth9+QJL6rBCq/UOVpA3Vo2O+qraAZf+BolYyA4PM7UUOXirjmvdXw/Jm8U3D8v1ZKG9uLJRlSzuewEx/VlMakOVP2upjn1sSEyy2veI1ujxHXVg2S49/9TPaqDIvB0qu7gwlBLsxye6VrNmn6u9LGb5sagbGJWsbxdt0rJVB9RjUCddewc5VCmsxGanqSi3Qts2Hdf6ldjdxSSikk1mgaQGdW45C/f1KHTbOkozsyCrYdEwAtVSzyG9yP0iqzMqRJs++EWbf92ps8ax4HNGCPl4h1Ra0Egu71iVoABbu2K1evRhASy1JXlaP6OsjMG6rCt5Vyzu17rslDNO5DlZhKHY17Vp2wLAh8oLUBDB9n1RlzWyMBOOCsTwnFmAWlaeLwDDLykB9U0gyoMCeQIYG7BnfmfeG8A1AFF0vJbsO6paMn+b6k096pgJ/8MFtoXtptPAbrOq1cUJfrNUbFacuvCBGSpjz2Ygkc86n/kjWa+995RK9vc7Ph3emtWnL6tVTl7u36wRvRwY2oTqwSBIMygz2GovU5+CRhxVpoEtAx4uwGsBm6ZYBHKcUjsaHDO4ZepBf89aR+1oINqshm17tm2Dt3UGgfm5o1h17GNddt9my2k2pdYaVohg/++ofVFL+mAhaC/73rGTPqV0bcRCttni0eCVKyfX8cd1QE5zXqotSBu4NXVgSACWrFxXKwow6BYEYPFgQa8CpUgZEjsDhoaWG7gudfRrg0dBwdhB816Dp2ZBbfDW8m5tu2ERIQ6Etv5bCdA1Nawdk1nreVlGr5nBGpTinOx4LB+3rsZsnH2xSfZXckI4ENCsrUtRPZJLh2S3AJCcD6gyjhxEDpxZ7Hp6o5jnB9XkfRqQMlWfnYedJzhcISyih1GwYOeelV2gE1izFsDJvLApraP9as0/GcWPN+p6TwB6I9aWAQF1qIwi1CopivxdwBcK2UZv1Mx23QCAxYXkVQIaq6u5BqaMS3KnAAAgAElEQVSSZFG/CqDrbTm0ZouNcDAW290SlKCZ5HiWVdBP6K/tWyeoU2syUlk59mD81bAIeySrQkczUWvi0+6HKrjGih38mctCgTscTTLzT2AgalUWvGNRf4ag1nRdM8sERVmMutXaPB/gZRC5CFBcVtWI/W8lgN1f4VyTbI7B3t8NZb0B0COHj2GvHEmGYISTD5uLdbGBWlNZ+/kDXQwuAuWt79hCrEtBanavJCpGBDiW2zEsUAcGBjl2xqYW9Wd+tFd5RTaWyQB02iSNvGB/IF7rdtFOzmqjXR/gnQ+W9r7Mtwko9XLJGfXGajsNVWQ+FyYuoQUgzAAjqmP+3155KBUt+zsWK2Ab63lkEecBwXI413KOzZv+HY9ykUN1YKUdnx8QuhTAbpDdj6KHJgo0SlGhBtOuXbu1VSjg0g9YmMR1qmAOC2S+DyAzubKEnOYqbM+55lW+LLwzHsJDw1Xp5IHXYEcchU1wIba5FYrBdj6nqEYbt+9XCcrnINSjvljym5V5EYphkJ4DcR01M33VxwotLAPagCjAs4Y2tnkjEBBkqtYSCn786JeeqIcNhNucawC6EcUyKcz8uw6lMlbN5Oo2NfgBGIGdKGVrOVZfMo/LgMiBqAEbGyn4sJcBYvZvW7I28Xdst5lPOBYD/b6AYoP2VvDh4W82v64c5EbmE6tKsHb14lhqzTedbdj8Yop9Kyqy4zPfBIOWdo6Wm2vj3v7fCiscW3IvnAe4l5h9sLWBJ2PYl3Hiz5j0AQQYwK40O3nmGbvWQUQZ2D3YCixyC8sokAGWWf41CunIED/U5RRVoehsQj3sg9qrBECQRTt/teh91ZVkaulXf9ED77ys5YveUTQZtltWLtX4oR2UfuSwDjHGzkextmbxt9q2d5duf/hB1ZflaPOu9TpjwmRt/GIReZVFGjZlqmrJ/q1tyNXelYfUsd0krV/9nfZlFOjll79QW3Ic/Q3eBjOmmc+LsG+2/HhTs9v4cEA485zNyfKpZ7yaw0aOYwttOeDl5ai9aXcbd6biN+U+A05ZFFf1G9ALleUMbfh+gQYPbin/mCp1OWeoyihIM1uQ4xs3aO2WfWrfb4RGTJ7KHMa9oyRL+9avU/kh8rOPF2rxuh26+63nHDXvYzNv17Dh7TTtibmo1E/o1Ts+0vbvsYFHSf74hw+qRbtwfXzfM/r4402aiw3r+Msv4LlhqZ6Y84jWrs/WjffM19QbriGj8x1t+u5N9e8yQGGD2+jYmoNkhG5if9XKx8I6ITVVnfphD5uZre37j2ntpp1OMYMP6m7rH1Z88I/w1vqFS+n/7/Cy50br/1a0YgV+kbiw1BRloTqV41hRiHNAExNQcJanpszuonOvnaLgpBGaO/0WHVq6XDdf10VjZ4zRrt3Zep1+NHZkZ1143zzg3z6t/+xH9R49Xgf3HdKhX3/VZIB9XUitEnv3IYO2u5oCkvTd1xt0z7ynFV6fo3tmd9C4u+5UGQBu1rR5qt+Xpqdum6qGkGJgY3sFx6c6duNN3t1Q596kjO07NXN4W42+pivPiUO0b9laxlcdKvOrKCao0u4tm/Xm559qzydZGjEyQje/NE8RLcbrp0/nq2OPtmrd/SItefc9ndi3iUzYwRRJNWrjFmy7T+AGgVV2m6QU7dqyVX0uHI99c6Z+fWeBUri/pAzoqXiL+GDuObRhh/IBsFnHCtWud3cypbtr1y+blETxzFfffw80noWNeJ4SktpQdLBDW1ZvVFtUyoMvGq9dG49r58+b5EUxU/+J/dTngokqOpChT57/RE3hQZr72BN0rxJiAtaoqapECa266OkrX1ZFboimXzpN737xuoZP6ahJV1ziWAgXHcrSvTc/ppbx7TR52hgld26J+hegXZarT1+4i2mtRqOnXawacoSfuf9t5e5p1O3P3Y9NcTJddR9q0yp9+efPtfLLFTzb8COg7J/uvFI9B7fgPnFEEQmtufcSK1J1XMu/WAiM3qczxk4A6F6k5UuX6E+z79aMCd111ugBOrjrILnIe7BjT9KwcYlYlo9RUATP20RB7F+/TXfd/YpmXvcnnXvJHH5H4ZkMJ4Mln72nzwHTOeS0jz1vkK5+4h7mRW+e6+N5NqdYpvag4zaSiyND3bEMFTJ31fP7z0ns8N/67Guqe6JVVe6tbIpKIinQrOZZhKc6ihMsmqOG55MgVXPvq0eJ60txUhzPNcSY87tJow7t4z7OcH78uYvJvk3GsSCHbQN6ycC2e5jZ7dszrt0DrLClyVxyAni2aozS2pW7mYtzFRMZ/8LF85fN+3cY9+5jdLeAuwXcLeBuAXcLuFvgX28BN7z919vQvQV3C7hbwN0C7hZwt8C/RQt8+dHVCQlNXkeqM44EpB88qk37c7Sv3E/9u4Vo5IheAKVy8/tylEp1tSw6A1lwhwQIsXjtLB6iuCV30tZU41Au5eSUadFXm3UyD4AECKoBLFQDIfNZjKlDKeIHmAxmkTwCNW4blG9modxEnlglEOW8qQPUErj05O2v69D2KoX1jFW3VonyY7HbM6BJV959hdLWLVN+RiaWym1UUumrzVgzf/bpMg3o20a33D6dBdsMHQNuBIVg3fbVcoBTmAb27+mApEN7jqmc/MjuA/upa/+Bjl3s6i+/UH5akTywMOs0PFU9usQrbf0OLV38i2IT2mrgOV2Ui/olG0DVri1q4cRkrV2zXvHRIepCnu1nH3ymJBbZzhx8hrOgnl+QAQRxgdtjRzMBgQHq0ZN2JDu0GvVvZzL3glhgr8BCNACrZV8WtBsN8KAWsAV030DslwEyPljCBaUmaS8qk/eeWaIQ73BsTEO1EuVtrS+2byzkNBo3/Ce9zGG0f/RyPvDbfzYrcl0YwWUJbH+as2z/YRMGU0+Dt96nK39O/dtRphlotaNztmd/uRS1zSDXbEHt5ShxeY8t4jr2yc42flOi2b/t597AD1vANyBpqsgaU4U6lsMs/hroNbmbsx/akMUyW8S3wgJfAJbt1yCLHZcDbvneC9WDY+98SmlpANEAlandHNWvsWsnAheVLds2K0qzWnZg9Kn2MXhr8M3+NiWUp0mEAYMGiBvZj2XVhqJSDUJFGQrcMoWhWQUHBoawHTI1cwo4h0rnnK19/IBTzmI2f5uS2A4gAAhhgM4BZ5xXeEi4k7lpal8HUKGeM/V4OfmQXqbk42cGcv34nC2Ku2yZG8lkxlYVBWRCHLmvWAw3VRY719tlCQv8ZX9VpkZEC2nA0MCVAcnyMhS0KMctR9W2Z9a+NKyaUAOGUZxhFrdZQJB0y7yt8Vcl16jGsl4NLli+MtfJmzZsANh7AuCio4LUtlWU2iWR64mivrrCzsPmFdTFnPJmFmRzsCePIrPU34ATGXsdO7flOno7sNGxgeW4ClD9MQQci9U4FKetW8SifgSgU9TgDVQ+kVWiLTty5BsQiXILG3bAaRAwoLqarMGEUOBtFIvFFfCPBo4pTBH4/dYDeJ1MYjZcVmyrx6gAafc88naLUBLb8TV6AE98ycUFapvKthFLzw4dOqBMjtaKlStRB6OADY2m7SpQBwMUTWlJG3iwYEusK4rWAAA5xQW0fCVQUI1keqJ29MfOOu0o+Y5k2cUAMCoqCh01qEcTwNcylU2lw4J6BWrSesdqXIonCzyKOaQYFU4dkN6DfpEYHwugDgWwmjuC2VAX68Ahy4CNUnvsMotRThcWFXKV7foWMU8VqW+fns48smdHGmqeFIVHY9OKFePhI0eAwkEsCocDwUudXGazqi4HKJaSZ+tl1uKcv51L186p6t+ni3wAotVsv6ICy2DmdF9yj02VXggMtL6VzTx3nOsYQw54LPa/ZrVsDghmf13A52z4FwM+MshyzS6sB5pzFXxQ8cKwbYTb2ApgTNdbNjPKX8sG9OZ+Yh+0MW9A1cayKaGDUKRaPrZlEzuFIGYJ7oxzCjWwiDanAVMqo593gJinqV7NYtkR2loRi+vLbHm9KcRo5B7iWMM7xRouVbzNST4oIZ15yuZGpjUDa069if1hTjDg47SS3ST5kLWHF33bXAGc2YR5xylQcbZo2zUXBBd8s/5jBRz2HjvuWitSoU84NSM2vhg7zvxoanlnWufT/KdZnxsMts/5QQWMCVvBlbd5oNviv/VutuNJG5jK3Qpb6rgP2XtsHsyn/3cjRuCjz97Q03Mu1GXXXsr9q0a7DpzQr8vWaM7sqcrOPIiyO10X/Wmeln76iTIKS3TV3EtUm3ECc+BghbVEWfvKsxoxZISqUeNWHs1VEla3gQltGKMJWvnCKzpW5avnnv9SKahyQ8PtjsH4BVqbmt3aIBwIYufqCzSprgZk0IYwDaeIxyzK7ZqWoIS3eTglpYVKsJHOQ4nuA7wqoHiiVXy0Xn36foDZO4oLb1SHnq2U1DFW0amtlX2Ue3VGPjm1h1RQh2rx2qsUEBGrBooOijKytfjNz9U6rBUuJIcUgFvB7Fsf0KLHHte+gkJde+P5imgzQAuffk/vvvIV0Q/huu+N29QdpfLeDct09dhHdef9d+icm27U/o0/6tnr7lVjeLLufPgupfbvpeK9S7X0hxcptAjmK0UHjh9RyaGTCkRtW4TSO7RDJ42/8BrUtYF6+9Fnte1gmrbsO4ZtsjlF+NNGjAZgp/PH7lWOGtyund2rfrtr/1Gh1d/u+afe+PeZ9L99+J9FLfzhc8W/8EPH6cFcMCgGqWc8enCdEWArxlHVU7xDB9h/vESxgXXYBgPVHn5AO7bsRb18tzrHVGvebaPV5exxyj5RpOULfyJ32U8Tbr5Ua5YtA9zu0ZU33a/nrn9ImeknsaadI/8wCo3KsZBvP0V+oWNQUBZq0bvP6civX6vX4M4ahHr82BHU2reTJ9o6UlMnxGvgmVGKGjCeewxuGZT/5J701S2XPK5GiqguGRetSTdP06+/bNQv6/bprOFD1H3CWK4MSs6sat005AqKEmr0zKInFcb8/vHj92jo+eeoTa/hOrZ9i7IObdOZAzor89Ax5VMMYXEZcajSA3FKWLZklYaNP0eVzL2L3vlII0aPUocxZ1EMU65fvlpMrICH0o8fVT1FGV3P4rixj+/eoYui4+P0youvac7ls7T5yEaNnTYDqLtfX7/1kfqf2VVnXTULK+SdjOWVqPGPa9CUSTrr3MlqoGhmDWO5y/hximvJWGg6SSZ2MfEHHfTsjS+opqxJt9xzv2ZePE9jJw3W5XdcwvFma/cvq/TeO+s0eQKwtXuCiqv2KaJ1N54l4rT+HRS327Zq1hNPUtSYrwdvflLdunfWvHsfhnda1niNck6c1Et3Pahl326lMDJGA8afpQnTL6YNKPbYtQyL6WQU8WO14rWFWvzTciVxbBdeMVstug/Xnq2bNGHUVZp3+WDNeQilMb9vvHHTMzq6d796n5WkSddOUlDLEaoDsvpQRJl2cIvyuG79Rl0KlPZVwdZ0/fzdYi18HwDrU6e+Y7rqxsce41pFcw2rmCOtGIc4BH4X8kRZ7cHvPVs+XaFVKzYqJr61sih+27QHxbRHML/3lDl5t+bm4io6tPuNq/jEgGs9xWae3HsasQSPQXUbT4pAUGATfSpEWzbmaPTEVD36xiyKOdOVf5TnvSR7zmHOq6F4lnnBLPJts/YM7OFdjro4lN+5mnTN7BfVr0eP6pFDBnccdcOrx/+F4ej+qLsF3C3gbgF3C7hbwN0C/yYt4Ia3/yYXyn2Y7hZwt4C7Bdwt4G6Bf7UFli269b7omuqHcrZt177dx7Ujt1zF2CCeOwi74dbxjsLPFkxNIWgLgQbPEFJR/Q4AAhb4BZjihZ97B7GQFKktm/ZgH7gX1Q+QCQvVWtSK1diFljQGYplM1hMZiAlkDEajbgkARNR5V6Au6afMjEL17JukC66aqD3f/VV3zX5PJcnYoQ3tqhjARnFlvq66kfyu0nzt2rCFheFYnUT9NXjCLBQEJ3XzrNt01qAWuumeyYCbdKwwE7R27VosSI9ryLChKIxYzD3BomwTIJrFfg8W0Du166DcI8e0nEp/D2xH25/ZAWDdWQ05+XrvlYVAhQ4acnYXbd6yjWr6XA0YOECDR4/WL2vXaO/2beoPlN2795AD6XqhePD2MVmU2cGiGIT05ALndmBVFx+XpNZt2ikt+wSLx6lqldpGVSfSdJKFbz9sK30CQgE0pgL1wc40m2NOV69eqWrdr6P2rN+kD19fI+9KLxbwgrUZS8taXyxRURvVW67WP+kAv1+0/a9aiG3OHrTd2r4NQ/2RdePvD6tZlet8zuDDKWjq2I/awtYpK1IHP5z2f83bac6qte+tD7rUpi6bW09HjYD9HNCkOQ/XbIJNFRHAQre9xyyHnQVi9uMAY4oHTofYtj37vB+duxYlijFeUyGbWs95HwCyDrhnGZf2eXv/6Vm9tkjnATCxrwYKBPxRvgaTkenp2LTWoSgi4RlFWCkwNCIi3rGwPUb2pAN6Ty1e24KcKe1qURlb7qs1sJ9BJYNLKCq9WahtgFy4YLapCA0cGdJi8Y9FfQOwBiNdoMfaw5X9axA1gAVtf5ThiXGhSgJWegDXDAobkW7g2Ov4vANEUL94me0uisNSQJ/ZlVpGtJ2z2ZbaMQazXVs0DgF0+qAIMdVtEUri4lp/lVLoUWWWz5anatfGtgs5MihUTyGHqc9TyKU+g3EQHlCvYlTyFeW0PcpGDyx1dx44jK1uiaKwX28wKINSpTV5pHYuFShuS1G+1rM9H8suxmbT3zKxHcvgCBT92D4z19Qx5xSW1GD9SL5ueBLqzXxHhWhAuqwkW62wXg5Hbdtk1sYVFEkAp1u2QOHPZxtor9BgMkVhtxXkdPtRWFJOlmwOClVTcVfVeJB7W0Kubw0gGzBMxq/Nkaa4bdMmAVAI5CxuwIra2teVT4zPvNPfqkzVbpa+iAJ9gLE1ZL+Wl9ag/I9hURdb7EraB9Wy5bCGBHtyXF4K4Zw4RYpHslFk+9P3sZ02+2oAdq13LUpmFLVW7EBf8ODaR4WHujKj+befH8q14mpt3bHTyVjt278L1xb1qtm1Mx4q6Y8GexITEx170rLSWs6hLba6phouAKZiCU8/bNkiieIBsoxxKrCFaSsUCAG4Nlq2L8cRFRWBxSkqbsCtE+NKny4kuzcqIlxhBqLpQ/moan0MupoqnR4ZSRFPXCTjgz4RSHsXACPScCxIJavWn36VDZBuaArQnn3pKLJRvNMPGhnTHoBHb/pS8x9HR+tvRRcuq3TL5TU7ceuzARS5VAFunexgKxBxLI5dKnw7BidHm78Z5U5OoRVFmELVLIf/q17N7gbNc89/xXab50fnnGx+OW3ubN5+8zz9+/uAnfvv4Z1rTnYphJtfdRQVlBAB8PEbjyi4Nl2vvfKq7n7pfsZogj5/+0P1IhO24OQhpbSIUb+pk7X8048BCSEairpxK3ClU/ehqkJJuOSLBdgnX64Kvwbt+XqZktrjWDF0hGoArGv//LHKotpp/vyPUF4nk8dsJtoU2FjEQg32s4w/x4HB5jOuratYx3KkGbsGqa3gx64bimc7pxCcAeoYj5h84HAOSKE/XT3jfKXG+OsQmZ2pHZJ15rjBih/Uy1Et71+5BvvuIhAb26MgrQXnlHUyneeeVG1d+auO7cxWY6mXth/dp5teulcRQJdVXyzWkOlTFZIcp20/b9Scq15Un94puufR65XcO1Wlx/fqy5c+UGDqEE29+m6UjZ/qpSde1pjzL9X5s69VRcEx5R3/Vft3/6huvTsrIThFS75cr2XfrVL7jgnqNbCjUocOwtq3m9IOHWdbn2j7hl3Y/MbraDZFEdyXvBlkDdxTvBsNEJ2KPaBdrA2a3Sp+3w+av2/uO/Z982ebM+lP7zOnv++/os/+R9twFVRwl8OW3OZ0HidR3lIoxL2migKZYIDp1Hlz9dyT78i3rlA3XtNbky47RwcyI3TtzAd07tAU3fHnW5kHfPTZSx/q5aeWaMbEvrryxRu1ZfkX5Bf34VkhXvf+6W6iOuo1aVw7tUgNVUSHQfKK7cp9Pp62C9HSv3xIhukCleZl6vLLybU982I9ev8Dqqef3zl3pHqioLZ7a/qBX5WYOlaZ+4I1deIl6hNWrNnXDVO/ay7Dlvi4Pn7+eQ0Y0Fe9Rl6g8NTeuu+S67RuzVa9+OaDPAs2atF7r+uax+bLg/tHBZbw29b/pLbJscqkMK8isxY75BieHZgTqVzZ8OtWXXTDPJ1A5fstdtBX3HUf9t0p2vHTz1rxyZfq3KUd+eEH1Ltje/WaOFo7Nm7GxrerQlqk6O2nnldnHBfq4rw19OKZWv7JIm1bslpnDu+mfhdO0nKKG/NPHtcExgj2NxRPtNfPCz9UdXamzrvxOlVmbuZ+TZ+K7KgfvlqHxfG3evqVJ/XmMy9p0NizNYJx7+lJ0WE5KvWd27g/9VNUaCt9/OzVGkwhZu9RV2j3suX66OX7dfXMy5WdUaFV2JOPnTVb7bp006Yv3tLIS6dzb6vW7AtuVA1RB9dfMUlDLxyp8DahxK9sosCpSgnJrRWb0ln71/1Vrz75ls67ZLrOHD9c/sF+Ksqp13lcp/OGd9YNT9yoev9yFR44oqewLB88eKDGXjNOIa3ieT5KxKElkOfsSv3llQc06aqrlJuWqw+e+1C7fz6sgrJaDejfSaGJQbrqwTmKbdOZZ5gSxgiFnVZMScZ9vbkgFGWqluKOT1/8HjBfQhEQc8uJDAWTIV5SSq58PtbRToHf71706XqvSu5BPKN44EjE3BbiXYdltcU3+JAFH6X1v2aoAgXw23+Zo9QerXR47S7OnedOc+ChsJMQXb6sKM6+rDgSF48gHxT/vXX/tU+pIKdGt90894kO59yNzNn9creAuwXcLeBuAXcLuFvgf3oLuOHt//Qr7D4/dwu4W8DdAu4WcLcALfD1uzenRMR6bo+tyI3c9ONard+Rr3IWvOPaJersMwFMLMQbvDF425wzagvklk1VV83CIVZggUF1gBQyGf0ilXGkXkuXbmThn0X8oCiVAwEsb68JG8SSBoAR+U3tWKAMJAc00oQjucVkueUouWtnlG/x6jewjUaf1xf/3HrNvfAuLdtTqxH9O6hT2yis84o1hEWn0AYgDsAnPjVexwqyUFHEqM/Y6/XTB+9p/p2v6Ppr+iqZhTDLtmzfvrXWrF3pgIt4ssL8av0UlsJCHWrF75f8oGhUjDNmX6kti1drH5mKoa1iNOa8oaj3GvTWA39m4ShAU2YN0UGA0t69exWCevHc86c4EGrHpi3q1qEzmbdFzv/17t2LBVVscbGhTGmLsghbzoKTWTp8OI0M4XRATzQgKJhFnggHWgQDCWtQlRxJSwdUJaDOxBoVCORLNX4QYKmarNHWfbprx6pftODdtYryjlZhuY9WHTiqOpOhsYjTaJl3/wTf/nfBWxs4zdu2pX5Dm39k3fz7AfbP4G2zJWbzwnNzPzt98bgZuFruq0vp5sqTtJct7tv+XRDXLG8Ny5w6Ris2MHhmqjxAnQ9w1hRmpp41ZVrzy6VWdYFgX1/AjgNvXQo9s6lznSJ2rFwvy+czkGqZpQZPzdrWpE4eKOy8+PIwO2AWo2Pxw7N9l6Mgq2Oc+AdYFq+rtUKCo7HUI/fWLIFPAWcbY/Zvg7lVKOBM/WeKQLvEBpTNLtfgkwMw+GMQ2Wy/TVlsn2vOzHW1i0EdF9BwgR1yNwGIQeTNJsWGKYH+5835Uj8BCHEpjXF7dZS7lo1pbUHoo3Metr2QkBCnzQtRu9pCexCfCTMF6aks4ELAbX5xufLKPFUOuK2jDUwDae3ixYkYbHPZQlteaJXakR3XzywVWcysKkOZDyjNoNChnPMOZBG5wckTxaaQ/VkxhH+gF4UU1udR5lG0YFI8O7bSshJAZ5PisRoOBcDaNfBrROGO+raRBdJ9B0t1LKOIOahckbGRtAOLt/Vl2NZWKzk+SkG0XTnqvRpU8S1bJgEhUbXQ/hVlFYBIP5edOW0TTrFJNQu4JQDbPYy//LxyYKupv+kj5IVaXzBoe8aZvSnkoADjWDpAGptrAy1mlwtMbrIilnozE0cdzCmYkrgcS9BqAG50FPBWFYBoP8fe+qRljrKg26JFnKJR21ruaU5OnnNdHaDF9QzBjr2qqQSVMH0N9W1yYjwCplpcDSiq4ZiLbdvk/eZgh11IFmkYIDUSwB3AvGTXxRv74xIWxk9k5qi0sposZGxrObCq6gbt2HkQcE/OKjCdFmXuRaFJ1/WyAga8d82xIAB1toH8pqZy+nOIY9Wdl1/g5FObZa1BtHiKBAIAakXsvxT79xBsjIPMGh51UwtslVslk0GZftzJea7l2h9Ny8BON1UdO3YAEpNxSl8vyOc8AMeFnHdBQTGqa4AycM/X1/KVMeU2ZS3jywGxgEkrXqi1HHEAsDcWwKZCb55TzKrZ2tDmgTqzQHaU7X60fzR/kydI3y8rB/Cemhhclu3N37mKSv6zr/8b8LZ5fm6eQ08/h7+fh3+Dtb+HtwYg0rEFHT+4t1798+26fvpMzfzThRp1wWyt+HSBjh/eSV8oULeuKK4nTdD2FSsAEIFK6Npdr81/UmdhI1tVUwz4YayPPkeNFFAs//o79ThziOLad1LOBtw5sLMtCGqtuXOfV3REAn2FZwlUzPX4PtdaEUilXS8XVDb3AJelNNfB5rtTBSr/oBq1zGEflPFWhEHR1+wLztGqb79QUrSnBhONMHLSSBw7chm/9Tpy8BBza6C8a33J00RdXoN1PCr53mRjfvri2yrIqkQ9T78P88Dydr7KyDLN3HQQCBSAerxQb370jQYM76q5t1wuH/Ko68iN/vrlP6NsHKmWw2/Q15+8rrXffq07HnmcgqtYbVz4kVrz/NO6N/f7aG74NX765MFP9Je3VqlD54664Oqz1f+8fvILC9R+1M1vvfYpzxlZ6tajjbywkF27bVNzH0YAACAASURBVI8aUIB7c/9poFDCB+L8++vW3D9PB/SnPwv8vwZvm5047G9GqvlWYLDvpSDmvBTmxaw0XFQozFi4ZxtxFUd08fRpGpVUpCceRbk6eY6WLyvVnVfcrCsnpGrateMV1KWrMvaX6tJxN+i5F6ery8jh2rh+MVnNF6uawp8FL76knSt+1YwLh6v3zDHMFwVqxFLd2789BTYU35ThHnP8oMK9i3kebK29G4GnU+7T5cDCeS9NU8HBrfKPqAF0tpFn9Bg9/9Cr+umN93XBlFSNn9lfiX0nafOqX3X/LS8pOdRHT758lbKaOmrihNs0iKKleZeOoMjpsDqizE1sjyNMeYmKTx7Dpj9A679fpkyycrsNaK148pWLSoq1dt0aXTnvJhVnZ2n18jVYcF8t75BILXz+VfkxZ3bp1ok82m806fwJSuzVVat+JMYjMJJCCn+tXboMB52eiu0ar5Q+vbTyw8Xatfqv6tC9lXoDevfvzdeebZt06dWXAji7axtqZgPcr794rxJ7JunQmlVql0IRQXqN7r3vRd3/4hPKWLOGuJJlenHF56opP0SerqlAExiUjLnMOj163VwKKtvq7FkX0Tdj9Pytd6DBL1RL1OWeteEaeuUNysHh485bbtBDN92ipG6JOn/8lRo4sL9uvOFGiiJCVJyJGjl/lxKTk8is7Y+Liad2LflGu/fs0dQ592Ml3KDD+5YojgKd1YsO69kHP9JtN53PdTyp+pgItU1srQ/ffUs3336TWp/B87oTBxKnrMNHNH/OVZox6zz1P/tczZ50mY7uzlJgeIBmXDJEM6+ZQw/ECSM5EmehMvZjBZUu6+PSzBNa/e1iJUYmKYcM7dVLd/JMF0o0Q44J4ClM9cHlgmcLH9weKFj7o1sFdyqOw5w9vOTNc5E/97h25Cy3iA8iXoDYgpImrVp3UEPHpuqpj+6hsHQx+ccWheEqTnIKHbm/mcODJ/diT6JX6rH8j0pqS6FHmZ58+A1Nv/iSok7tW/eJH3bbsf/svcr9fncLuFvA3QLuFnC3gLsF/r1a4D//m+m/1/m5j9bdAu4WcLeAuwXcLeBuAVrgk1dm392qVfCjUcUntfjzZVq9u1rhKa3UuVOoenZEwWWQi8Vrg2ZOZqhlajoWtEWo6kJZUrBsTfJxAQ7VgMW1K7K0fccJAEyEox4sYQHWlLdeKHDyakIACA0aNrQz9oXgXxb6i46dVBF2YB4oEQMAkmXVGRo+vL1mXDtbK7Exu+H6xQpjn4MGdFRcWw+dMagz1oK5OgkMbQX86ding75duURnT7xIbXqeq9WLf9Z377+gaCxqW5Cr2ZqK+3DsGrMLTgIjSoG+lerSt5fadu2oHbt26fiRozoLS7pgFvm/+ugLBWI1N+a8kahhffXOw3/W3s3HdPG1o7AE7UGm2i5l5maofYf26tG3t+qxXE07fEJpxzJRDWfx81QUacVUyVerDZbO7bt35T3FwNsjZPPlOpA3gSywrt16YZNmtpaO9ktr1qzDcrWl2reLAQbhEYo1ZWwCmZQs5uVi//z5599r+9o8dUppo9xSb63B2roaVVEjlfieTubtH7/+O+Ht6XtE0PiPKoM/OKRmaGCLtHXAUcd+1FrglOLLfu7ASxStzUqg03Nx7WdO3iEvA6jNQMZUuK6f28K+y57OXs4Cl23TUdE158CiegQsuWxKT4EA3mOfMSWiCxKb0gH4R793FLqntulY35mt9ak8XTvOvy2EO4AUIMZnzQ6VUYMVZhTvR1npKFmBx8Aifyxkw8PwyQOIHT+epVoW3/yBRrZvswS1/TnZuxyPWdL6ojb1QXZpytUGoIINPi/USbaAZzauHgDlEBTlBrfKUaX6nLLqs+1ZbqsBDwdWkelWU4ddc5CXWrBYGB8BeAO2BbAtb46hEeJWi3qtGqVyBZa19vlSy9I8pWZ2jXuWMSnksJ9FhATxFWihwA5kBTvrGOeTU4hlMtfBy6yeDbpwnMRO8r9AZMt2pTmtwCGWQMMzUJaH+AFEiwGlqPZPAFlPZOYDOOkftGdL8iOjAcSFRbmcAxbrbVs5lruRzBUZmVmAnXKgrlnjkgkMsAyg0qQRe1jWy1GysyPsR3fvKyaDkKzamiJgXS0FFDEqzMvB5jwS22RsmQG/9Q5YB4DzkWggrSmn6wCFHmSfFgFjAim4CI1kQRlQXkH7lAKUjjD/FAKqDY6GBOMwADAyJV89i7F+QHpL+LWXB8A6GPBtcNhsrquRzVlmrL8p52h/b/pMAP0pDLVsQSEW61zzePpNNY4EBqU7oKZqYBHZF7hpgLewCLUt+7Sc8JxcYHdVnlLbtaNIwBqWLGf6iKlybShUV5lFL2pF4GUF/SMAq25TGDcA2Q2k1nExKoDPtvi8c0+O4pMCAWgB9Mdg+ripjS0Tt4TrUynvCCse8AFIk8MMlE2IilUe7gTJAIa4RF/t23/YsfM1u+qqGqzNgb4ga5SBlgNrxQgAfQoCYmJiHQV1ZXmGBvbpqvZY4m/btNGx7o7Hjr60DMtcDtuX64e2nbbzI585xLH2rSF7sBjVehF21F44D9Q1kqPLedUB+vItgxdltIFaB9rSjnbPajSr9VPw1SnucFS1jFEnS7sECO7t2Oqbetwsywuxwy1DBW491sZ/81zyrzws/HfC29Pnzz+CsvYz+3JlfLte/6fwtqq+lP4LBGJeefTWKcxd+coHglx03R1a/elnOrx/i1K5v9Y3VCuRnPYqJoLkBAoNQltowSdfaczAvti5HlTfabPl4xmqHT9+qurwQPUbNkr5KEk3r1xLhmZLHW+K0r13vo3VdxzzUCF9x+zVmd9xZ1AD1qBm7HDKqtrmbQf28X/Nc5u1r11jg/d23RsoFjMZbQ4q1ennD2cOqdex3bvJxY7R8NH9sDkN04p1P1Kkkq+BAwYomrznhmpfJbckD5P9+NIn9m/Yo+XfrJB3fZAOnST/8upzNWrmDK1c9JHahKVow+pN+uz7XXr8xYfVaUhn7Vj6jroPHaIlb3+qkOhEDZp6vd68+V7t3HlIz3yzSAe3/6rHZ96m6fPGoGicZhUdyjuQpTce+UyLFm5Qny7JenXxp/JhDBbuWa0N3/2s779exTwYRYEWBS3hkcplbOxNy2RUyJmvTCnuSYFKc/HW7yHuvwu8tT7ZPM4auA+Zlb8v86Y/17VT69Y6geW7N2P8rZ8eUny3S/XO6+/rketu1shefnry7dsV3esSffbhTwDcG3VGuyA98NjN6khu8Y6VP+nFB55UTxxRGv1rNZfIDYN+dWRoP//A88ramqVHX7pDmYc3qJR5u8/48+UZ0o6jIRaAPlSctkebfsGWmOiPPTua9OrzX+mKaR00aHCq2vXg3oHTgH98D1V5puqZOY8p79BaPfTUNIUBUz1D+2OFfFTvPvWEOrX30uR5n+qrLxfotlmP6NmbBpF/203HuE/1GjZOGZvX82zblmfRQ3pu/vNqGYzjTZfWOuOMAfIP9dO7qHSHDB2g/meNUNrOPYonuqMIVfw3tMOM2bN1YNsWbfpxOUrSyYpNaqWNm7arFc+KG/76C5m7W3TF5Zegwg1SUEqiVry7SGlkwfqGeWkU6tXy4jp9RdFjn+6dNPrG+zT3oit5MvHRs289qqagbHnUpWr5iwt148Of6oPP5qsLWbvvPPyMLr/lesZ7mhrJp46J78KYTNHxXRm6nVzrqdMmacqDl1GUVEjuMFbR825TFyzFp15xjWKHTlTesSJNH3KuZk6fpGlk6s4c2F7nXna+ps99QGm/LtHa5V+r71ld1WHgSH7RoLCKIol3Xn7Vea645em3Kez00zcL5qt3n07yqvbU9Rc9zb01VCMntFerLr6aeOljPGv5aMXXD2nC5TfxcNKaB4JILfnqQ8284CbdNnOwbsMe+fJzxmnZ6q2acd5wXXLDbHUb2IFrn0ccRDB/V/IZK7xLc4ox8QjSD++9ogBcMnr3GKG33/9Gu/YeddwnihiXTRRdmXVyDTC9Cbeh5pLGv7tvcE+2pyNuXjxz8ARIAVYjzxTtkmLUFceOiqIjSmrVQlu2Z2vn3gK9u2Cuup1TpxNrshWI6tfum6a2t/Fuzw5mKV9X7SU/numsKCk2LlVvvfGFjhwq1vAzBz4+bt6nd/8r9y33Z90t4G4Bdwu4W8DdAu4W+H+/Bdzw9v/9a+Q+QncLuFvA3QLuFnC3wL/UAiv/ckt0bXXxVrhBSvWRNP20dKt25XqqC2rPQd1Z6Pd1ZWq6QJBlsGKl6liA8jNsREnSA0KQYetbQy5iuHbvSCefK4MFdarKUWSVop6tZdG91vgif+dUepLh6KkLJ5+hscO6U8meSTbcVv20di+5V0nA1gQWZYuU2iVGk6eNV0hClG6/+EUysPaoY9cUdT4zloxZVCuBsVr74yqWkWvI5EpWYGyAYlLi1G/wOAVEddfK91/SX5cvVzeghjeK4A5dWioEK7TsvCwd2XpYFYDDCZMnOQu+e/ftQ1lToZSYOCzHKlCy+fDeUPUd1FNp2w9gp7xSSalRGjt2jPYf2odSrdjJU42iur9Vy9basG6zjh7JAB6FYpvKQiuLyvn5OQoHwAwbNRgFUKPKyDmtx651x/aDysss18C+g5RAfl5mVhpqvQoHyuTnYD0aSZYmfoEB2KUahDJQs2nDNkWGJWrrKvaNCsgrKEnLUAFXA1gaCbyFQ/zT138nvP0/Vd6eDgp+s/q0gwbtmUL1NHD7++NtVr01K2qbM3FdubQG6lyfNxDTYJmOfN+ssrWAR7PTNIjVfAzN4Nd1HK78x2ZYap9thrEGd6z92Y1LKct7XZmlbA6gZ9aqBnit/9j+DCg4ebeAOD8UUT4GXFGPWYZqLZatZcAuW5BuRBFqEDcsPAJ4Ve/YY3tjTWzAzqxezRLWgK0pib2B8gGAyXqgVyUgLxq1djgWzKVlqGIbK9ivP7a55Iliz20KxEqUk5VksIZiH2zqXFMgGsioY7tmWcvqNVabgFrfelTfwWpNlluAWTyTW2uZnLZfTxYVDaJVAS6rKLooRorb3GbWzs020bbdAFTtYQCEeuYGH1+2TX/cte8AQATLadNqko9bQzuZChMGiTUuKhMWOj05/7LyAqwVpQHd2wFWRPtUsT+zu/XBsrQM1X4hwnuUoIzpWFSnBm/DaMvIyEhHDeoFFjx6PN1Rpqe0SHYs3P8/9t4DPKsy3d5f6b33QkjovfdeBBSUsSB2UVHHXpBx7A3FMoq9jl0BCypWOghI772EmpCQ3nv9388OmWH868zxnJnzmznX93FxAeHL/vZ+91t23vtZa3mbtTTtH0CbRbHZ6o0tekk5c04eapi8KsZ8ETCyhHaijbn5oVj2RgCSWsSF0xfI8uZcDf7W19vxOWfAZj3nZNzPHwVTGZm5RWUl2DSGAim9dJD8ydxSIDMkxWCntY3d29LSPNq4gWzaUKyxg50ihWJUp74UptQANcvMKjEgREXkv4YFB6pNqxTuFzbZNShZgdDRqIMbgGEJceQBsyGbg1W7/RnEdXkCGA1ONmKdaHbFRYBlNzL0EhMSnWuvwAbbUVlbo1sBAcocL5S07pZ7DDgtLa121N4hbDRXkeNbDKSvA9x7cP6HaU/rg56onN3cvCg+wT4yOFqbtuxysr6rcU4IxA3AsrmDsLdugW1nDjbLCcDb6LhAbdi0CWt8rKy5zjKObWbEPjaAGEdWPOHAVMCvH8DDIJuXZzHgDzgfRH4kNqm2xkRGx/MnNtZQY3MgsHYLCPRWDKGAZhdtRSKWEGu5uzUosarpn1WohOvtGhgPdg+sv5saOIy+kkeubgFjx1TBzUp9g4CODa+N37oyJ+u1kvM1tXG1fTYFD3VAYvv6L9kRn65g/R8tvv/ibz4dGP931MJ2em4UVpSX+KqB4oreKd6acvUwRbSLA+AM1cbvF2CNXaaO5NfaXLdz904KHCLUoW28du06CUxBDY96NAugPvCKqdqzYaMOLl+ks2+/ngKqQr11/7MqxT1jzAWjtS6zQa+8sFBJFI01iAxpiiAce1CeGSxGoPl1+vpgxSbNmmGby/9aCCQFUriVfSJXoWSNT8DCOfPobiUwHrv1aaXW7aJYZ8mNrijU/oP7AE8JFGoFoFyPVTQ2s430oeL0PL3/xscK9okmEzdHBXS86R/OQLFerRUffwY0DVYIMQhdxkxXfdkRPX7n5brz1osUHZ+M5am/wlN66tE7puMoUK9H3vhc675+S488/pJmPnWPhl6AirDqsHYtWas3n16gTZvzdPn152DTeo38IxuUt2+3ti5ap9Vfr+ZZA2t0iigKi/MpCPFXEUVuuSUULjDn23NNA8UoHmRsOnD7lH32f6VbNVv0n/49p6/T/5Vj/DPfc/r5OGsvz1ANZLD7c13tyN/OP3lSlYVVmvX5FHUcNoH5N0WPP/Rnvf7sC5o6IVaPvPqcvOK66cdF32jmzTPlj3L+yVnXqsulI3XN+Hu0eU0qhYiBmnLVCAD8cJZCij4qgjX7pXma8/pyRfs2qnfPBI08d7iqvEu1DReViRMnqWXbdqzTGfp6zhyNOPsmbIHz9ad7H9AN1wxGxe2p3heMYc4tRrE6SAvf26iHb35Kcz6YqpThQMUYIHADxYgF2frknVfVUBOuq+4gz3XeK1r343yNGTBYA383Xl4UFi56/30KGobLHeeZD19+S3UZpczpYRo8ZLCCwv304ey3sbvvpk5dO1DwdUzJrdvjZFCpDT9uomjxHM3/jpzW47mafO/V5ANLG9fv1MjJl+mDRx9TQWaabrrvTqz6mdtZnzYtWKutazfJh9z5826bjsLZTUvee1MdWiSiBh+qP97/lMadOcqJFWjH2Hn/4a+xel6JVfItGnP+mfrggYc07CIKJYf0xOJ5ueLbtFZdSaBef/gdfTz7J42f0FOPvP2IMg+vUkzbfvruw6+09st5umXabUoadZ4KyXQ+D7X0xDOG6bbHntWrt05Rq14RGjz5Uk259PfyqinX889NU8t+nbR980rFhCXqs1lvMaYTdfkjs3jOytZrj9ysK6dQAMHc8Mffz9KevXV69/M/q/2IFNY+5vz97vpm/idKz1pP5vQj8gakP37/g3rvg/l67LZLdOHtd+jqCZNVwnP886+8rBSiUzy9clEdf6ZkIgPCI5K5d2XAVGz7WQtDIpOUD8j/9JVXdMnV1yv/ULFmPfMWPytYFAJjj7WnpKqRua6E91vhlhXv/f9t982R3kwvalmDzfLdzYpOWIPDKEQc0JOs+LpjPEPUkAXfVe9/vEZDxrXSzI/OkXsR+eNpmc7PHeYe85e5zvS4/LziFEPy/BDD/LVr+zE9/sTn6tu1U+bYs8f17H7+s1b55nq5WsDVAq4WcLWAqwVcLfB/tAVc8Pb/6I11XZarBVwt4GoBVwu4WqC5BVbPvuXhUL/GR47u30mGV4E27clUESBmzFn91DXBsjWrgQVNWbemjDDQZZvwzgY2m+dm3xmAQioy0jJwg7Vi8U4s3tLkg5KphvcU8f8NZjvK5rpViZ8AkiZGeerCc/orEfFhNJaG4ajQXn9/kfLKvTTp/LEKDAFahbur28DOCk6M0+Y5X2vGHfPIQgtTiwGRSmjjrR7kXxUcP9G0gc/vlmwYB0Q3AmgqNfLsKcras1t/fv41De0+BFtBd/LvijTs3P4KjgvR+m9/1MatWzQJ6+N4wEkG2bJ5bDCX8ruh3AM4JjLKYjWQvDTLpFo/+ztK5AM1mMzcAwd2Kr8oj81esxatUL/+g1SSX66dOw5is2pAD3BnmW1V5GaSEzZ0eD+FxwU5m0BBbA5nH8vX1nW7FIIqrZ7NtMR2SUru1xewVa8D5OudSE8n27Mlv5OAVEX64vOvAEBRGjVsnJNNtmP9AZXU+GstlqqVAYFOFqsHkPLn0POXNrudzfj/huXnL42W0xU+/yjztnlT+Oc2ngabmuFtM9Q1+NJk8ftXIt38f7+kFrM+6QBXyxcDYhllNVWsAdcm62S20DiWk4tIO9mmV7Nq1mxui7H6ta/ZsZtzAh2lKQC20cCmQU0H0mJLh3IkDNtZs8vNy0OdcSpfsMnKDiWYnQef6GO2zGyS+kIUfTmXGqBUMfDWgISB+SAUq/7Ar5LiKgeKYdr6l433ZuWxZdm6kY/qwyZznUE3rBMj+WyDwv5APDfUQ17kohq8LeUaKshJNTdYTx+gsa9l3NY6GcyWt2ttZNmodfQbNw/LY6521JUdUJn5c401VVg6c32m2PUjr7IW9W2RYyOMovaUXbSBNFMx+pIdbGDMUSSywe6Hn7NlrUaiwnQHIG/YulNlFQBGy+EF0lUBnv8Cb5kyvLDLreMzK8oLFB3hBbxtrahAgCcZdGXl9ahqudYyNC4AQHSWjDMUg7zX1KKxWOyadWAVm6Rpx7O4J43YDKIRAk6GBJEDC+xu4Dr8UDaHmCswarXcwkodOVqDFWGtwqLJwjR4jho3CrB34ngac1iFOrVvwZyGJSLXGMLnBAF+vegDFdgmN9R4AGHDuD8NOnGSohR2xkMiYlDXuCsru0D5le7YEZehzqlSIO2dRCFJVvYx2opj+QWpbbtk1DChqFL3KSM938kwtBzhUlSvRRRmWB5sJCDdH0rhTxZxGdm07ZgTfIC/5aUAG7PJpujDXA3KOT8bM1YwYOrtUlwEfLkXEVhMO2PLGpqCCMsurkeBa3C3HutGD/qcL/CZvygzE6UuRQO+tJv1CwPzhsfiALD+zCfOxjCd+DhzovUpTysQwB7ZC1iUTy5oKU4D9imNFD1UWGEOfSU0BGtt2qecIgVTlPvSt+3vZltcB7h1qicMLnG/POkDzjpC+ya15NrNBhungRZxcSrlcyxDuJjr8gemNTR4Kz0zF8VwpQJC/ChKCFR8MAUR3A8f4HMlxQrWD0vpq9lZuc4aExwc5IxXaw6z+TYgXInnbWgo1s3kiteYvTKFDPZ9XlaUgUKqgsKBQrJ2KwDrRUBKM211dw90jtE8Z50+9/ynwFubt/9SYHOqwKV5Lv+vrgN1buX0CcA3AbKhWMsOH5Gkybedx7rVXofWbcLO2w+4giFqUa4yTpLHHEyBCfNTSX6Zo7BetmG9Boy/RKEJLfXmsw+oT0orDZl6lfZgu7r52xWqpZhg4PDBen3BVs2ds1NdO3ZiPc91oGSTcs3mK8zX6TdWiNMELZq2KNDY/uXvzldPrW0O0LVs7IJcjRnWS2Gsx4d2oxBuGavzLh+p+JYhWPAC7xhPmZmZzC2ROozyPCUhmqKKQMUkt9ZBrGPfenO2WiVhQbtsh66573qNJet0weuPY6Xrpd7nXQP8aqm1c1bq2adm6uob+2vchPFk0naggMZHbz/0BArk1pow/RF9/upMLZn9ie6ZdY/ajRmizDWL9dW7c/TjilSekRo17Mxhum76VEW0ilRtwWptW3pIP3y6RnvJ2nX3C1EjY72Gea0aGJ7H+KhqYG2hLzeSve5pbXPKNvm3PNX+u8Hb5r5q/dWb6zX8VV5QrDjmx6ToaOWdyACCVur9b69V7MC+qsL+tra0le648mZtWbBIF0zspUtvvkytyDFO3bldM254HPhbrWdef4DKmyC99MTr2CCfUD3FOxddaRmoU+QZEo27QZh2rtiid2e+ofKsk/RZN/KEyxQT5Ibt7xiNu+V6M8jQig8+oKCoThfe/LiWfP6eDq5dqHaRLRQR561Wg5MVhsV2xoEKcndvR5Xto6tu6K6+o3srqm13vt+XubJRN51zB9mmSbrnrceZk+h3weHcR9wRCtO06OPZGn7WBIV0GKTUjdv19VsfKTzYTaPPGK2QcH99MX8utsZX0yc2MyJq1SK5BVbSxJsUVWvQRZdr/sdvKyy7UsPvvFSHtu0G8BYAb2/Q63ddr0D3ek15gpxqXD9yDu3RhoXrVIGTQiPr3IQbpsuLOfrAssXqPmigVsz+Rl+s2KpHZj2G4ni55i3crL1L03Ql+bOTfn+5niPHNynaVzc9cw990uIafJWzI0Mz735d69cd0dhxI/XAx29hefwZRWkWARKqGTferwjcwZ/+dC7FPvW6ZPxUTTznLF3z4CN6bcZ07flskd7c/LY2bdvGep0DsB6hGN4v92plZhzRvHkL1L/POPUeebnKM49zH39SXFecLnJqdNfU55VbE6BZb7+udv16avfazzSTopDakxS3+VZRPBdKrm4nbdqVpp/4/dTTU3XW2RP0CLbNfcaO04Qrb3AKTswlpeDoAi1c9J0umnoHzwPVuEtk69je3WrT83zmFl99+OSjStu7X8MGjtR3C3/keaCA9caqRizH1pO1qhLXIIru/Biv5irzCzupznNzUzUha6bVZPGcxHiuyC1SDyzTu3Xw4+eRXerSui+FsBXasGun/vTGxRp8fjdlb99qlNixSXbjtxMf4RyL58oGnskowvP2p/AztiUuBm8o62C9rrz4rGdG3TX7j79lbnC919UCrhZwtYCrBVwt4GqB/6wWcMHb/6z75TpbVwu4WsDVAq4WcLXAb2qBRX+6IsA/2meXW3VeytY1a7HaqlVGMSC2U4KGDW+tWBQItVWoZlE3NcM6g22OBSObDp4NbCA6VoVVZMkGKB874uWLdis9u4qozBBUt5VC5KZS9mEb3DDQZOOhGHAU7FOtkX1bU+kfoI4to8jeDEY5sF2rNx7VdddNAiQEa/fh3Trj/DGKbJugrFU/6M0HV2nnoVrF9IpVr1Et5Q3QqURVlRjfETUXAJcqed/wUvmTEdm9V3+y9Rr02TtfKSWivfyAxyXVuUruGa2E1lEo/SKVun+/jqelqVOXLs4mSj0qlmogQEVeHdm0OQrtGMfm1wjsO0u1a/4SrFEj1GdgT9RFW7mOOiVh9VmGyi2EDbiGOi8dPZIBOzE1jJdSDx0AWtQqHsvXluTnRsfRTgArH1+sOQOwlkzLkYdlpQIiko4BwgAAIABJREFUatigsixef2DudvL/VOutzmw25QOSs7KwrMO+0Tar46ITtezzJTqyJ0NFtf766Xi2vLF3tlwtd2xpf+31r1LeOorYU7mqptr0YTPJMSx2ANJfX03g1eSqTSqpZjDbpPhpUnXbRnITQEUheAraNitmnSMZ+LE/TG3rqFJRRJ4CT5Y1a3v2BlANTBp8Mms5O1aTzbdZEqMO5evWd63wwN5rgMf+3/JKm1/N52LvMevjWgCYXY9l21abKhIb7ahorKzrgBPkrBocNhBk59Oc2WdIwdeBt2ZVCjQDujVynHLGgPUBf7JQDaiaKraspMZRkVbX2D1uAlwG6QxKOuMKeOnh2DADZLmeQDKaCwvynO8Piw1y8nhNlWYQuADFR0BAMBZ+AeQ8ljv9x0Brk5rYFL8Ge8M5Jra+qHbDQ3yVHBuuYI7vDuQ0latdhx8KxUJgpIE0Gxfe3mS3WQEHykRTphrIDEMBbMrjKgolPNn49QVmGMwz+93D5JXW1KIwpa09AIRVBtBPQTv7k5vBOXBOnEMy6vaBWJ57YL+eW8x1oTo6nFqoI0fygHfYCmM9HBLmq/iIQJSsZA2zOVmNGsvazd2dnWFH3UL+L0UUUeSqRvK7kfMpR2kJpmPz2APlWoOTeVsKZI1OjEAVnAskDWPTHgNG+lBjXbkisG8ODfUGVHoDb0yxCTgEPJagjHVDYRtIu5odcgkKKwPP/oz5kzkl5MmWKSKpA7A2HwvlYw6Uj8aG2Z+ClJwcxmlGsdq0TVS3Hh0ceL53TyqFLmw6U3Bx6Egaqt9IgCyQHHgeHubtvDc/E6CLIioyys9RElcCSyPDY/j+EuceJsTHK78w27FFdvIu6ZuqRBWMra2pgz1RQBq8daCXKVSxTa7Fotos4N2YmyoqUOfy2+yfTQEbzP02V/DioiKTlDt9phpLZlMN1zM2a4HvZYwTU4rXM6ea0hZpkGOPnAb4CqYvBAaG6GR2iTMebPyak0BT6QUFDe70UQC/KWbNMjnAFNpma0v7BgA52lOo4lZj5txNSuFSBko599OL84C66ATKzNwClOYACx+U3vGB5OQmxDiQ1p2xHwCANUWtZaMWV1ZzbQB3vm7247ZGGVC3AiQrOLAxaqrl5gKkOlTuhSgjK2kjT+bfOnKUi1A1lpUz7p0xfeoqnDnsrz8W/xq8/duZ7zctxb/45n/GD+LNc1qzO0HzdfxNIczPPv30z60mg9mtgXxirEm9GKMdOnpq6n2T1b5HZx1av10tUe+HB/vp0OGDDEcP7M7rlZeZo94dumABnqN9xaUaf829KF8P6Kt3ntOll16p8LbJWrtkmbp166eC1DRt27hBH/6Yqn276MOMTQ/vpoIam1NMeetFIYOj+Oe+WlGN9Sv+l1nE5pJTINeycPn/pjWI4inU4QGeFerfta3csFZ3p5iiXUqMrrpnkvzjA1VBVMIuFOWtUtoqnwcULyBpfV0R45O83vad9c27n6A4T2XKClD7rn10yR+mo8BdrS9nPanrp0+Td0o3ffneF1r22jyeK8J06bRL1bL3COUdKdUbDz+nrj366awbb9dH99+vjRs36v5XH1ISNrg7F32mZS99oz37SpQNEOo6NlmX3UQkA4rHRsbxoaUva/1POfr8i80qBATFYqfqA3SzXPSCshpcTACb2KXb1dcDiLxY89xR3jYrxE/Psv17PfDfA96ePmKactnt3jZwz72ZM2qZ+9q3bKkICjkyuF/FFMk989xZ6nnF5SqhmMRXEdhOl+rScVerLK9UPZK9NfX2Aeoz6SwdTi/XDZP/pHbuMbrzqQFq0WOEVn+/VhlHjmrv1o0A/FBd88dpCmnTHQAegAX4lzq4agPq3mzcELwVXu2hNal7NPXZWxWfHKeVXy/V7I+XagIFf31Hd9KJjZtVfaxaBw9t0bipI9T2zAkqzK/R/vU1evHel3XBOB8s9VPVcWBv9ce+2Z3ryT3srgevmcnfG3UxBRDdRw1WZIy/6orStPn779V99Dj5xndRZU6pPn7yBfpihc48k69hUTFvzgcaBRgtJ5Kjjrz4VhQF7Vi/WwG+Ueo88RzUvJ/I51Cuel4zRidTM5TYurt8YlrpwwfuVzxr6LBLzpYHc3UVzjMrPlkAmKxTSEoLjbrsZtZWXy364G1Vp2do7do9uv7Rp7FL9tbkC65VIs41j//+AuVu26lvl25SLkrTF2bPUHgLXBAo7Fr6zjx98vpiHTtcrp5A9Qffeo0MYE/lH56rZHKvP5j5oZZ+slx33/971vcYXXzL8zp70jj94aHntOGTj/TsM3/Sez+8xzA/ibMDz8xtKN7Iz9bx9etw28h2LPG7DBiv6M5DtGXNCn3x5BM6i/aPHdRFbz3xMRbYrXT3c+8qFIeeLWvmoop+FJWqm1qwtkQCmUsKfbVq83616ttGN997r7oNj9Xizz9V+5R+KLhHYvuMyp8iIW/g5/ovHlVsq55q038k4P+ENqz6VJ069FRIi3NVlluie6+8RMW5hRSp8bNOiRWnAH1xCWoAjptF8/7DJRQ6eSksMoJ7zA8+uHnYM4/Ty53nYpu3eHxkbrIiO7MHNwv/ujJALwJeL+ats85oi143S8Unyyhc6KdvgMTJnaL1wsfnyZ8irPyT+bS7RSJQncZ65TgTeBBpUI/NM8+4PkH8nEEh3aqf9umVGQs1pE/HjDETz+/QZfIjZf/zFcl1BFcLuFrA1QKuFnC1gKsF/h1b4J/xM+O/43W5zsnVAq4WcLWAqwVcLeBqAVrgx3en3hnkWTcrm/zUIxv2aQtV8dVs0ncd0BaLOTYgSnOACwZ3miwmDT6ZAtFAhoETT3c2/gFT3mxSGBzYhB3x1u35jkWqWb6WAZeKgb9mvVrGhoW7DxDTs1QxXsFU74croZWfRgxrr/bAim1rj+jjeT9p4IiB6tenO1bGm9SODZchF45X8e75mvcYqtNV9QoZ0l0jrhuq8pO7dXDlFiXFYpPGBmYNdoIx2Ou5hVap9xkJajhUQ37vTkeVW1aXqQ6dezuZlSHhqA6DQsni8tTmTXvY1Pd04GpoOJtrbNCEhcYCJXIdhdnQcaOxfYuj+n67jm87oR5YSe/buw9ok4+dK1atllnJ5otlj9ajtI2PiVJARKQWLViqE1mFGjigOyAmjBzHaABNlXJRyyYltUdBQl5v9nEFoST0DUWlVl7FRiRgm+r7Bk825pKSgTjZfE4Fqt0EeYaHKjggTF8/86n27UvHOtFfK4+eQFoW4lgxcwkOmPz5y7aLKOr/zS/2Fn/xdToI/gvoBHIYKG0w+zjbnPoZ6HC22c252LFHNkGUbTjxVjbm3bybFMNN8LZJ+eppmajGeoE1jkaBzS9TB9opNUFMrH3t805ZHNuJmsrWB3WL3Yca7FStb9aioitH5e3t4wd0xWoO2OgAzFNWywZ/TYlrAnL7/mYVbXOGrp1PJQDI/r9ZwWdAyJfjBbIxGIhCy2CVfUazlbCjDLOYVbsWrsGTzTk/IJSpOmTKCC6iGTZXA5sMKJva1XIi7dxsI8/H/g0sc/axTUUKePYnO9aLPFNTlNbwfwYC/dnA9wDGmTW5Xa/1V1NWent7AjdLAVdk2QIi7HNMfWjX7YkUxo0TqwZm+WITGRfhS+60l3y5H55Om1pkqhsgj+uu4/PIVHYP5BrJGDVLan8DYUCUAOyGLW+t3pTJQNRa8mnLAIKWjVoKjAaxGkHhesgsBVTWMvYtG7CiotpRpTdi8+fD5/fsHqWO5LyVAiwzs3MVGBmuQqDxITKkLYPUs95T/pxzYiKqWs4lr6BQmag/84tKsEHvrBoUpNkZ6aj+A5WYFM15+TiK1jJ+R5uNO6qbkkpPrVxzGOUzGcIATVO4unOh5bRLA4Coc4dWiiJTsLKUHF0UwCGoSJ1+fEqNXVpaSj8gp7bWU4EA00aTNwN58/jsvUeO0X4daTSQOICltKwQcF1KRm1bZ648kZWpMO5TDMc0a22DzFWMk0wUUg1cW3RUlLJRK1Zwv4JR5Ebx73JPMouZO6spDoiLDFUIVsEBKLi9TdlNf4mMjOT6sHOk3xlotW5SWUcRBBu5dTVN44mIV6d9PQAGNh6qqpifKQrwwK/Rsb5mPi5HvWzqbk9nPNSrgLZthidunpZ5S7/gPIK511WA3vTjRxUaFsF4og/RF8GbOsr1RWA1bzbDx7kmA/wOJKQvWR+z8eANoGrisu70TetjwH6USVb0UIcNdZ/u7RUW6KVcClW8UNM2UgRSbcphfhWV1JLpy/tQWDpKQ+a5Bmz364BW3qiNQoM8UFA2Khzr62gs7BGpU8gAcDdVE+dh49MKDaqx97eCiHrLIsSK1yyubV4xa+6T1ZZ566Og4EjuoTfAsZzxVcmngwWblZynbN3/0URqM7Dxxn/W6/R5+O9Bub+nBP5r0ZUz+f7qqZ0Op0//e73Bd7OjZ3w3sMZGk3v80AOT1X1wKzLYf1T7jh0onIhSKYUOmai1s7OzVJJTqWDfUK3fuU9jr75EvUeM1L4F87Vx6TJNmnanqig02bn9Jw2eMErblmzW8q83afHBavpgLjJELENZ76qZZ8oZQ3RQfAkocrJcbcf5w1Rnp/CtFYhQCOCsFjaXmkU87/NmvszDAjua/OIOMRHYsOYplqiG4cO6auhlo+URFaoyMmy3rlqnLm07qZZ5KYB+fcQKvJI7qC4TePb6h6jp/JReUKCHXpsjf+9gvT/tErUZ214jL7lR7/5hpnZsxiaaeXLsTWdr2OUXKH3jfv1p2su6/P6H1bZLX712w41Kx6r9xS8+wj2hVAvfeU0HVv+ktIMFqvGO0L0v/4llgTkuuFFJHaOUtnWxNr37o7YcrlRgUqz2pR/UySzUdMyXhZUUy7H2NK2HZq9Pb3P6WvOa+8u39u8prH8r8P1n9eum49jMhb+vcxFkTzN/1ZNxXEyeaI03AMqPgjDG7bnDe6kqu0gHAZJl9QGafl13nXn3FJVjL9/Y6K9gtdLO9Xt06WW3KwYL7yuHdJRnRKlG3HEV83Syrj5rusJ4Bn118VvyT/DSom++VBjODmU56SLRWy3ahSjpd4BNLzJbOZ17Lp6kA4c8dcZFfbRnxUbFMT+OO683kLeD3nj1a3kzDjpGVOiEd5kGDeurMpxU/HGrGHLpKPnE9eRy4jXv8Wfo4wXq2a+dVuz6QUMmdNChr/dp3PQHtGTxFq38bqUSmVcL845r2iN/UGT7WG347HV1n3iB3MI7UTDopV0ffgCsz1DXXv0URnbt3A/fU/s2SQoPogCnPE+dBvbTD8tWA0h7qw3FBgtnz+b8ebYNrldsz/5q3auPilIP6dNn3tPAof0V3iZUUbi51KDUXfz1EkBzpUZfcJHaDBxMpjLK5Ecf0ca53+sGsnG7XXqFZj50N9niFbp4XGf16zlCX77/gbYdO4Dq/hoNHHO2KrN3a928VXoOQGjRE+36JOu+WTMVTVFD+ba58u/cRpXluXoFmFqP5e99732u2c++pbScXN2B1fWxjWu05LM5mvrgH1VaW6L8HbvV5ZxBKszdpczNm1RyvFhZVV6aePOj8vCPU/q6ZXoC6+eOY3rrkguv0Kd/eEmpFQc0bcYD8o9to9eeeleLvlitjok+5NhbRACJtaxxbh6+mnjlRRozZRIPeswhZcSz+CYwr7RAOYx7R/1BxnaUti34SQXpRzVi6kwepxq0a+ErOrFvLRbvT6gkj7zdx1+hoGI72ck9iX0o4eeHQn5WCFRqbg0lBPlqmRivWt94LdqQhuo5W1EUYwUTiVBHYV6jG8HxbsZOLUIglIKxMmdtac4it2fCmlrKZIgKGDmkjfq3b6VtK5cpISpB+4+Wa+8h6aUXOmrAxYNVnHaAZxHy3On5jTWF/NRQxX0PdoqkAsi+KWCt9sL5wDcuVE/e9LEO7inWzXdccv+om97iwlwvVwu4WsDVAq4WcLWAqwX+L7bAP/HHz/+LzeO6JlcLuFrA1QKuFnC1wH9uC3z22YUeiTWRaaosiN/IJubhHVmqC41SUFKMuvdtqwhfVB65GThzBRqbYKutHgCBehZwW4tKzwtCYM6G7gCmmKhIHT2apUVLt6G+C8AK1KBiNRuOtdih1mPzCyxwbA+9lNQWcIv6rBoVT1xSkM4cz0ZTuLd2rz+kbxdtVzEWzZMuvhCla6HSCg7q2j/8Xm75a7Xx02P6dm6q8lHI9Tyvj9rFBmjH8tVUp8dinYrNMjarJSivkrtGa9jErtrz3Vp9++Ue9RowSnnV6Q50SmmZpKhIHx3Yv4tzTASMhZCVtVuDh/UAulWRYXkUgIDVaduO2rJtqwpK8jRu/GisyDxQ2SzU2DPPAAT6aMOGdWRihSomJsapsrdr3bZpg9okJwGk22jVyvXAkTpUPVgio9oIjo1UcXa2juw7hI0bShpHyVmqDDarG4Bp8YmJKCj8AEjAHVRosdGxqsWuuQQ7XIS16jR6rMozcjR3xrs6kVbE9fhqAyBYZG+apao3tPx/G95az2/efGpSwqISdUAuUJ9NdAcSOWopg6R/zbV1tm1PAVsfIE5T3qzZEvM+OlqT/XHTI2jz++xr/oBII5r1QFhTG9rnNANcB1gBJowLGySz3ErbFC4jX9OyLA36ejhK2KbzM1WrWc82qVubChPsXJszMZ3jmZrPMmgt0xbwZedkX7dMUFOqGmg16Gv/Z7arBhb8/dlcd6zwUPkyLkLIfPVy2sbO2WAvalWgoR3XQJyj2OV8yvi6N+CqGTD7oIQxyNrAJr3B3HCshs3m1vJMK4CJdh4+tpHPh5k1cTVjzKxmq7GwbQLRqNU4f1Ovmt2xvezcLOu1mr5qx+TbgJXuahEdhO2uP7AW9S1guApIUIzytg4g6+sN+A7zcdqtBtWknbdtuZvq0bkG/lUDMLTMV5pZuXklzvfVYTnowf3wpVjD7oHBWzuXasCMpzfKTOx4I7CC7NEjWqFAxkYgXSkTRAHXUA8YDGc+MUhRR1GDD+3g41Wl+KRWWLOWa83abXyuh8JQl5QCcWMjwuUfyPdQAJKXl+PkuAYBflvHYMdOfuq2HUe1LzUfhaWAgtbObooKCccF3R9FZ4Fap8QrFutXd9RMYYBdxyqavuADKDdQZErNBtq71MnJxdKTvlfMeWUWlpN5Ga+9249jO12HfXpvR31YBaANDw8BHAcpmM3Uktw8XKorsRP2d5SjyGuAt8W0V4Ojeq1jvqui/5jS19TYbmzOB/DZVaYWrKvGejUaK2dUo9yfMNSwRShkrQ85anKKFQzSVwFoa7FUpdNw/yoBkX6AVu4p12vVG3VMIuVAcQOvlo9cy/vNutn6chX2xtZfTJlq2boGIMH+KLlzuV6Ru4hTAErmas4xFBBqith6AGgV51tYVq1DxzMcMOrtQyGPo4pssoK0cWMqScoY6OtN+dD+zJ1W1FMLbC5HIRuB+jsRuBZAJrgVJViRUD19mi5lukKUV1XKyQey49jAN8oNJTK3xumLHowvT1Nlsh750q7BdOgwu4/0VevrVrhQRkFDGGsRo5/NcdLRKWKway4GNNrnG/wOAORZwUIhfasIBWYdxT41/NvJMfw/AG+b51EH4pqrwa9YeTY/yfwcElvBQyP3KwCgr0rsPSlyuOuOMzXl7ou1F6CSl1Og7h270WlQuANrC+jvLWITUfBtVh196vdPP00/qtS3r72h/PTjuurx+zT/zx+Sp4wrRYs4zfnzp8o5UadPNpRQQBUqP2yAa0w9TT+oxRa0gT7tS5GPAY7Ti4ealaO21tjL5u/mHHT7M597n0ghWjKW5L71qNlD63XNNecqYWA7lNi4JQQF6/Dm7cAVFIgBoY4wLqBFqIJiUrRj3jJt27xH23bv1QWo7QZOvlpfvf6BNi2fr2fmPa+07YfI93yZ7Gt/terUQpNuvkr5Wcf0/BPv6fe3PaOo5M664dKLySWN0NNvP6PqzGN6974/ac/uA0po11Ldx3bTyDPPlh/5uOsXfKGYyGDcSKQTR/ar/ES95n+7R4+/8pJeeHGWvluyTmWW/RpIERiFXGm4hdjr12D7z59I/23hrVOd1GQha+do67RZoXfr3k1HsKPdm3qMaA0K+Vq10KZFy2jfEp6p3HTRZd11/l0Tsadm/gObebm1t9VNu39coceuv0+D+yWrdac4rdq3QTdOn67oWGy+x96moX0764+vv6LU7d9oFpbA9977jIo2HVR6xjaddRfKWIqEyo7nadXinzTzxTX06RidMWCQvnj/E50xJl4XT79HeRXeWkzOczKRBZsObNToIYMUAeDfuXObknu3QrHZlfU/VB5lYfrTA09ghX0r/eokRYILAfNHNBH7YL/ITtzzbzX+ivO04fO3FNomTu1aR2vDivnqdRbZpmEoL3E4+OmNN8xrAAA8QKExcVq48HtNuGQyVuPzsPsuVmeiNhYvX6vfXXENudO1WCjvU0X+SbVgXEV0G8x4qdKxLTvJ4f1GE84fL1+KF4LNpAGXjiU/LNZJ3Aym3HmHQlu14hk0VLtWbdK8WW9r2JDh+nbNEt358P1KbNtZO394RSXZzJ3MucFkw/f/3URlHUvTx69+oaULtzE7eGjYiN6aPvMx+QIsD2xZpg4A5YrGMi39fDYAfIMGdBui4KhkHcwr0yXTHtXyz57Tym8+191PPqkyxvvKH5bqYtqm8OgW7d+82Mm2P5SWpYmX306mrBtWyAv18t0v6eKrJmr8bY9o/Q9faNb1jyu+e4xCyav+4cet5NrXqXubKIV71cuPOJLOfTrwbI5N+pRrFdSyBX2kinXK3EQsI9ps2AtUitV+UExX7V6yVIu/+0HXPvGAQgMTlblzv+685mY9/eofFd2rt566cwY25xs0tH8b8mdf0MHty9V+4Aiu3VcP3nmXeieFqF1SnAZdMR0Vf71uv/1Gbd64i4JOL8Z2IlMjn0uhgLOo1AfTJ4C5p17NhTdNz9KMiapiDenZVu4VFHLy3OThjVL4x93YKXtq1rs3K7Ql9sz7jlGAShYzsQqebjwPsr578czgxnpbhjtJDc8EiT066eBP+brtmhc18dyBBbe+dme0m9vkX7fo+fnE4fq3qwVcLeBqAVcLuFrA1QL/MS3ggrf/MbfKdaKuFnC1gKsFXC3gaoHf1gIrPv7DRUGe5Z+kpe7V1o07dOw4FpOAnE692qh160h5AhGRsVH1HkEFOypBB25hU8oGgym1qgESPqggQ4OBBFj9rl65T9v3ZPN+7CxNOcZmTzkwqdryZtkyYMvEsdpMbumlXsnJ5Ovux/mrQWefO0q9sSg+vuOwFny/VTsOFWjwGUPUt38vLVv5hYaO7KvBQ0O1Y+FRLZi/V4dKqtR+SBesln2UweZq57ZtyE30BRDUY41ah51bgM6Y1E+Zq7bq1VcWqmPfkUroGK0jh7erTVxLjTn3PGzzlun7H5brphvu0HffoKYAZA0c3FPHjmXo2NF09e3bj83EKm3ftVUpWB9HA1+X/7CFjcWu6gOkWfjD9xZZhYVke7XFPtIo9q4NPykvi4r7qEQs+7IUyQZ2G+BtBXaNeDgDuarYbCG7EetkDyBEYCBZgb16CRqsuow0HUrdR+V9sZPRVYYl2949+7gPrfm8fsrIzNLGNVu0c8EeQEWU9mdWaDs0yg0AYyJHmPr/E3hrPa5ZMWubhY6Sj810B5A6m7NNL8v+MrhpL/v/ZqVqfaPlGpq61pR5p1uT8ndkdo51cvMxHOWewR90OkaVeJnKqjkj1wGpnoBVNvvN/jYQNUw1isMiQE1ZOX0VaOXVDGEdxS3aPlM80D/taE0Wy032x45Kld92fIOUzeC2WZ3bbL9s77eXk/9q9s2clzd2eAaFDTSHo7ww1W0t996yygy2Gg+yprHPt3M3a9daAxXAJTu+QTQD1aasNKWvtWkYdrwOvK3gnvN+a9+I8Ej6EUpBYF5+fhHWuHw+49Hg2OlKZrsu+7fl3zYA8gxGGpXzAvjHAzwTIrEnNhjNdXhgg2gZymXAyXIKCex8vbHitfOy6zOlciWSFssP9QIeFgNms4E3JYxJX3/UH4DbKkByrQcgBmiWmJBEpmSWA3ADAZWWj93APa+GzgVjTdm9W5T83asUgOKxGKvDw+mACdSZbTq2JuM3X+hEHQBej2qtnvarxM43G+vMMhQ1tQC2SsaJWehGRgVyHmnkrJYxvySjTo2RR2MmiqgIbC1ztP9QHqq1UNqZ+Yg2TQS6BnB+x0+cAA7XYd8crhiskt1QbrmbZNra4lQhgqOCNlNfVGHskvL9Fah261TAXFOEoqseoGBKa3favgRrY6NjphK0++yBOsyjno1kNshDyRguZbO1FEvrIooygii8MFhRDyxuNDtYR61N4QP3ml7IuWORjRo1wDJ96fPuHNCX9xt8NGWrA684VS/6RxX0vLS4nDZpGhsOvA334/jAZ8Cy9TcrHDB4btm1boyRMitqcCzELVe0SX1u4DMrOwdrVgPheYCtKsXFRDttUUF/DAgOxrK5yHEoMFvaOsaoQY8a/m6qcD8KUKxYwFS3dqwA7p2NFbOxtoKLsDBsvbm+fIpWSlEPt4gLc9TFjTWoja3owcY000S1jUvarbSE6wIYVnOvq1F/2viqsfFjlv1cgwFDC3p25wJN4R/Gddu6Y+O2Ob/aiiOCsER21iOAuBUfeVNAEIA9dhDj09uXIg3OPwfXgzIWKk/ap6HB1P+mjPprEcnP7ef/MjGd9pd/N+Xt6fDZTrP+V36y/3vW+rWmnqb/+XCvPVCZluRnacL4Tnrsjelkkh7X8u8WqTXKQIO7WSjOCnLyAf3lKqC/DJ04QR1GDFY5c/BHf3pW/fv1UZtRA/Thcy/qyhuvUU3xSa0kfz4ns0aPfXzMsc1OJJPeB7jiDcg3VwmnEMfbcphtjDW5M9ha0uScANw4NQc3/9vmz3JU3bbe9u7QEXCSIZyLAAAgAElEQVRLJnjuEQ0ahG3q7VcqK488agqA4mJjHceLYuaQIJw4bG0IIfu6NDVbC+YuQmmepbCYME2ZcY/mv/ahPpuzQHc/ejmAbbx+fO0TrVi4kviCKk176X76l7tef+4F3T3jA8ZzqH6PTe6wUT10/VOPqz53kz6Z8aI2LDgCqPLSw2/+QUkjUesT81B88jDZ3L7as3Gbdm7ZowsvvIRnsV3kiCdj2V6vF998TYPHnqXN+w5r956jzvrnFEWcAtbNXe/v9c1/X3hrK39T7qe9KspKNKBfd70z/1uu0QNHhcNYRsfqnSfv04+foJblWcfm//qgRuG0rqt+f44Sh52BehJXAwAq1ErL35utdWtW65bHnpIn69G777yucWePJN89TledebOmXDlFk+6/WMd2f6UZd76mimNuGju2n656aJwavAq1c+s+dRk8mSxyfz1z64MaM3qEDu/bpq0/rtKdd1+vTpddTiZrhirSc7Vs0fc6unOH+rZty9xSBOiMU/fhycrMKVbr3hfo4I5cvfbYw7rmsjNxCylSGsV2Qy66XYEJvfT4dVfqwsvHKqVXsn5a/I1GnDdea+e9r25DR8k/sh3QdasOrVjMGtUaV5hYJWFd/DXPqRPOHKufflyuftgR5+YU6gQOGf3GTdCBnRuVkhhCn92pzgMHyDuxI24JZdrx42ryfLfpypumYimfoazdu1RFYdaO7XtVw/w39Y9/pHioArDbSnlHc/T0tCd0Ir1Qr376qiJaRGjxR2+wPtrzC+szPwsMHzvIKYL7Zt4P+uiDHeTXe+vex6/V8HMnMfvieJFxnGKYKDJ8q/Td5x9rAM+3W1avV+9x56kaK/o2A4fo8IG1qjuZqg69O2vF6tWqc4vSmIl3qejYZm1fvog1IVhHMo5pwMTJrCexmnbjLTpMhu+oHu111W3TNOe77zXzmW80uG0UCSMVOpJWq179+unGOy6n/7TWC0/OxOHmpO569l6FJ7Rx5vsa5gBnnqDgx8PNol6OqDRjl0L9UrTwo6368tuv9ODLMxTftacaaNM/TrqRrOJE3fv6S1r31Rw99YcX1SqhnZ75+FWtXzVbHYZ2VVhCF45NMRPuQyeXfqj8I/u0asM29bvwQvU+62I9/+x9eurBb4mTsRgFCp4acISwh4IGIjMs0uBUAePpMSJWsFZDO7eI8lFbnklKi4v48SAakJ2jwswi3XnPCF141zBlk7tbURyuIIqUqirSWed5PrCCUNa9MGI9SnHtsOebiooAzZj+KjE0HTXt3qlX+nW65aNfWrdcX3O1gKsFXC3gagFXC7ha4D+7BVzw9j/7/rnO3tUCrhZwtYCrBVwt8Ist8N4jV/m2bR1wODbUP379T2u0fNVmrI1DyWf108gR3bFeI7MqIwP9FUpFsuAs29ELT8p6FDg+/Gkb8mWlJWQwoaRt0UJ7dp3EDm43lqfAgJBANnqwokS1V2g5jQbMvNhUN6tSYMfoobEa3YNqdzKt9h3JBBZ3Us8eMSpPz2TTpUrb9mayDeTL17tjnZiji847S93OaqtVH32vrz9frT3HSzX0zFFs+JcqN+2wOrRuKV8q7f3YdA8IiSQbLl+DxnVXAqqq12Z9qq0HijTynGHqP7CVVlDhP3zwOLUb3EZzXnpDXTv1UiC5VT8uXqDhwwcD0qSdO3aqFfZykSj6LF80Li4ea9AofcsmcxhKuoGD+uvkyQwVFgKEACetO7ZQGHlbxeknVJSbD5ip0u79RxUd3xqlbwKQyk/R7ZJUnptFRtlG7NRisJj2BRwdB9KFOBCuGlCR3C6etjaoFqp08ngPHjqoPr17Gx0ln7NM+9lY3LrQsnRRmWSXa2tWgdzZoAyoZ2MINYHlzv789d+xTbbvwYnUUVj+I2DRnKNoG2MNDU3AphmANtvCWTahGwq5ZpVuU46kwRYUbtUorBwVLPoNvtfZ2zJIaHCzvgkAW18zcGhqUTu+l8FRy0wFfBpYtZepXw1U+fuiE3PyYoGObHSbHWONKRuBuDUALoOidahgHRtXx3sTAFht1rJYvHIezZbKdg22mW9AwCyH7c+fZ0XaBnqTahgLWbP0pPPYPbBzM/5nSDiYDVIf7GdrAYZmAxqA1XLz++0kmtqKdjDbbf7fAavOEdikRhHmDYiwawxAVegBSPIEXvmySWenHkTOaC3tkkO2bUF+MYpWMltNscs5GHA8XYlmQKMJmBscM3UzSnWAQ1ggmYoUPvgBswz62YN/Pf9vkLfSbG05vtnHegImjb03wVts+rC2DQA+FmDzVwKEq0ZFat/jBsgzK+eK+lwnT9WutwCwbPbLDkzj86trASvcgtBQX3VsH+yoXRHWUtjgA5gtQLlfptiWkahSfYE+eYpA5WsK1VJy4YrZoC8srhaCfm4tmbCWa1xSqGSyLEuxkqwAEsYntEC5E8q9JZvOM0S7d6frRGYhVtcRTvFIYWEBxySzl3bKKSAXmM7esVWCYgDZ9ZVFjtrW+oEDcekn5Yy9QhS+QeTThjG3mbIVjIg6LB87wzzujY+iUd8XM0daP0Xe6Hy/WW5Xcq0p8TFKiYuhzVAU1peRw4sy3NTPwG8bsnaf/QCnTv/n3z5khR/F7tJyjU3BbZzGD8Wsvy/2xQBXg5CmGLV+YX0uiPbxMBtnsvisnzdlhdZScBLKMXgfKme792ZfXYEzgTMuuFcFWDybpbcdq6kfNynQzX67st4bC9sCpwghHNv3CsuENXU653giIwtQns910kaeqOEBUvVA1Abyj+2amgs3nPHvAHCDrzY3uDnA1Gz3TZ1sSvkQsoGjwoIUirOBAVgrZCBQ0MlbNptus+LOL+SaKQpwZPUUDlVTdGDO1R6MG0/ea8669WQtm021r9nYm8Wv9VunyKFJSe3O/9s9MVvtgCDUx/R3cxA2EGHzg7VLKUUJlQB5s1m3+cNuxt8DX7+0sP6/grd/b54+/f/+K/D258pbs6z2RDnbQDuJ3GiCSDWwfys9/eY01qIC3DDmqX1yO/Xq1Vf7sBFmcOjowYMKJqu1zxnDgFXx2rdhg5ai9pt6663KyDqhHwF0U2+4BPtgINXRNHKcu2jlnmTd/8hM5gXUahSRVZWijGY+cWw/IPvWr6wf2/lZP3Pm3NPmZfu7XasVqeTk5ioEBf9A4hfqiikUADJfcdVZGj15FOe4zileiI2OUQiFHjWFQBXsxK1YJ4/ike/nL2X8ZWP/XKZHn7lf3uEeevGJ54lJaK2pM+9SJVnVn738uRYu2qrzp47RBXdep6z0VEXFYbdcHqRpk6Zo/ITROnvaVOWh0Pts1ptKJZc1OKW9zpo8EgV+PgrflkpIbqH6wjRlHz+uIhSJ8W37KRd74AWffqAbr31Yt9/ysA4D/AaO6qn9x3O092COoya3a7e1x+zc7c/mPvprffXXvt5sp93cj39rX/8fP1o7zxhmlWyOLLbeVSoaB4XJE8fo8uumyD8lljFYpdWoVN9//AUN7tqN57F8fbPuuCIZ44MGJuiKBy9RVLcOwEWeFSqDNfeVN7Vv7WrddM+Dajn0HMBWqb5+/x2dPXkcfc1dV5x/rS66sIOmPfZ77Kq76OW7ntL82V/rqVnnadCUocwdXko/mK24xPasZRFK3bVbX39CPvGiderVuZWuf/pWBbZuwfwQoTmvvaKP3/xE5wLpO7VJUB6FCH2GpSg6IYWs2S7KyavR2888pV6tw4GtLbWN+xzRoh+q6+v14WP3UvhwTNfcepnW7NiGffEkbfhmjnoNGa2D+44qdccOdYkP4zmzTN7MWW27dNKadWs1DCXw4h8Watzg0fppxTrFJbdVuT07AhojYryx692pyKSWiuowWKm7d2r5/G/ItA/R5Dtu0Qng6Imdu5W264iOncxV9/ETNO7CyTxH46LAGnHvNdOUk16it+Z/pBCU4IfXLVbW4f0UExwnIqBa6Xkn1H9Qa5TN3bVo/hKKkPx04TVXqNOIATg/pDMvoCatCVF1kac+euZeXTXtLuXwnDznozk6/6qr1HnQWcwXWfrqz49pokFw5gGL/+jU8QJt/nyddpP1fOWj9+i7T9911otufUZo5eLVKshrUK+2vbR/9x4tWLFeqUUVat0hTC0i42iXCF1+9a2KbdufNTBbxw4tpyCCXO6eQ+UXzNyOG4w9UVlRGissf0Yofe8yZe3fyXxFEclL81C2b9bT77+gNr3bKystVbNnfKKP567Qdzu/pj9U6Q9nX098TLkefeFhtR8zWsV1JxQUhu0+mbNu7vE6tCVd6z95STtWL5UfPzNMeeBORXdKYY3x1Yz73tbXX/3I53qK9AQnMqCxEctjFrDTn9ab52gnZgLnB4/GErVNiqJozQqyKA7z8lXq/iJ16+2jlz+/jvzuAiydi5zM3TKsqW2O9LS1zyILWCfr+Bybz6ge07Z1J1WY7aUuPVsXZ1enJY6c/Lkr+/Z/PHm5DuBqAVcLuFrA1QKuFvj3agEXvP33uh+us3G1gKsFXC3gagFXC/xTWmDpe78fE+XvviDAO9Bj7ZrtWrFusypRTQ3vl6KuHeJUj0KphGzJJotFy9uktBsAV4Pa1stkOGw92EZqFFmDfl6x+uHbDdq5NwuYGKZGf09lFuBRymZJhSkj2Wz1AKxWscFv4Oj8sS10wYh+2rFmvZas3KWUbt10063nqiLnmPZu2K8jRwq1jVxXTyxCvbBUTcCq7fzzxmLrSs5YeoY+/3Qp9oHYOkdge4qtc4vEOHZFilDreColub2OZ6Wpyr1AF5wxFGDspz89N1dRiS01/d7L9fJzL7MJ7a3pM6jm37FHG9dv0thx4zVn9lx16NBBXbt01Yb1a9nk9+Jzo9ksLFAwSuKY2HjtTj2MEq1anbp0cGw7j2MBaTQqvmW04uMjlIfCsCUKpF1YRy5YsgblbZJSkpIBKN6KjiG7EkiWuu8AisZybOU6oxg4rt2b97Ep3Er9BvVUTBLWjRHAk+OVOnLoEAzDQ1369lZxxgnUe3XKPZKjhXPWAcgbdYxN9G0oPCqwSg0F5jZgO/pPhbeWU/sPch7/suHkqA4Bc2R5NtsS20b7XzeDDdwaSGmyLLa+1AxYQIKOKtAx5T61+e58L7/qDaDQvgYMDfSYKqseAFuFasqkvM22yfbdBict69WjoYTjmcKCvUT6myeb8g4kNstUwKhZ91pWa/Omt51jGVmmlSjFbFPcAG6zHWdzbmazsrfZCtoBz/S1ZnBrxzBVox3X4JedmxU5NHCefgBVfxSJjs0zCpamfFHGgVnkWruZNTJjwqCfo4DkWJbZaS9TLVrOazF5qJRLOCDNoJMX39eUm+uOUhtbaGsPrtkN+OZuYadcfLOq19rU8npDQkJQx2I7CRSrYdz6k6/qD1QOxEI4JtgXOOoNtLJzwTrZoCO/DfYZFPcAbrIX6NhaVpRh/wxQqQR25TA/lDrRtsBXb6C4kxPryKI5AxTCtjXPMSyD1lS3dh/Nar2ODVWzDLac2s6dGBc+9N3SWnInfZwc2vwygGqQDzmaWIKzeeljBQH08fLKCpUAjt3ZyKziPMtR8bqZ3S9uAJ07t3ask4+nHXXaM8qUt0DVI0fzlJpKbncFxR2M43oUXaaE92dsOTmxtH8UtqqJUbQHdotIBnkfcxq/Hbtr2tzyhYsoQvHDZjWGzVL7zHzUeiRRau/h4yrIrgDIhDlWvaaCLcXa2pfPtn/XYh3py33ytyxj5DEGX/1CAhQJnKohI7uRc/Xlvlt+sqlu8lG7ugNkKgCoDnA/1aesrzgqXU6xknawwgKzIrbjmWK2wdTjbPyC9x3VYXVtOXNOiKPabUTKWotS2EC8qaod0Mr4qOEKrAjAKUJgfNlU3zQWrYAEFSUWyjZmfVGw52CFW2sqcbJh6/ksg6K20eyoeYF6du6VAAAD3dbf7Nyt6MGxTwbuWt9sykyvc9rfChpCbX53r1UAfTqOe+BOu1qBgxsb7eWmdmaDu6S0Tlm5lY59rln+eljhhpOnaxm/DDU7piNiatq0NgDdrMA0i/9axkYVc7U/VxuDgjgwECU8UNadQgWnKAT4XULfK2P8G+Q122luAHOp2VtSsPE3W+z/eOn9fwVvf+3Mfj6H/xq8/fn3W39rfpm62tOdgc4c6l4DsCcyITHeX9ddfwZtn48rxEmyZIepzeDB2vDll85cno2KL6lTGxT0rejf3vp0zlyiAxJ09tRrtf7zTxRGwVJcbKA2rVukeuIO+o+6QMEtLtTaZQt1w83THWV+JO+ptf5tZTCsLdb/bK6xudP6V3MRTPN83Xy+ds0VWIF3iQ9VSkKCY2fs71ep626+kJzQtuTx4g5CTrf1d//gcABJjcpQI1p/3bB8A9C2ECDC1ygwmIo6ODwhTFs2rFeHPj3IHo3XOhS4Tz78tVL6xWvGa48pMJyMbPpdAdnVM+6cqcsvvEr9Lvgdlrgvad6rnxGF4KauQ87QZTPuomBrhRoK9qtT3+u1fO7bfO5Risr6KrY7Th+FHnr7+dcUWFuo3FJvithydOPtl2jN+qXasn6fDqaxvjCerQ83K4+b19lmR4hf6gd/D97+4x79r3wH64obcwpYrZ5CLR8KM7zIEY0hgP2CSX10yR9vUCOFbw24LLz36FPKo9DPHF1+2lioaFwU2reNRWXqrdGXD5ZfAnbFDSlYr/vrtdtucRxM7nj5YQXRxywXtI7HUc/Q3tq0covuwg53WI8g3f7YQ1h8l+rNx//MXJqvxz94SCGtolRTXqe09auUNGSU3FHslxe4ayOZzO+S0xof5a97Hr9FUbivVFV76ZWnn+ecSzT1tuu09aclSj24QRN/d44iE5NVwdxSSozA1kXf6MwJ45VdkaYd+zM1etLN+uzp11WOg8FVD9+qNQsWaciQwUo7doTs7khlZJxUIFneYaFu2sH50jBq06mtDh89qkFjz9aPc75UTUkDkDdV4TGoT1mfp9x0tVP4t3PreqyCAygE6Ku1FEuUUdi1e3uqRp89WpEpYeTIFmo7ADQotoXOvH0az9fBzOMBmvfs83rzpbma+dyd6nvhJB0njzpnz0FVMI4/nLceu+hanX3RBA0ZlaLNG5bwvBCncWQ8+2JTX0lbU0qHjX+w8lJL9fK9s3TBjUPVslUXPXzXfeo7eogmXTEFJWii9i36QDEtg6j7CVetfxTP1b209MN5+vK12brv0SuUWXRSB08eBRAPUhZrd2RgDI40ufrow8VKO3kcdXOExk8ap7Muu8Qp1PH2LKTYKVbFODksX/6dWhKB0KP3EB6BUOqzpjmxAayJ7m48F/GzwGfvzNbaL+fqd+PGaeeubC0k0/it719TUCQZ7xSlrv7wK029a64+mfuyuo3qp6svOldpP2bo2qmjdfUT95ElC4FlvSqvPow6PlDzP/gKRfZnumxQAvPSSd0642HFde+tjGO7sK/upFmPv6FXX/ycAqhY1jUrbuK5o4JCROaL0+erpr9b0RzPfay9pSXZiudnhiDGe3lRKfNXsE7msY7Xn9Tddw/WxCmjVHx0H/OkFRXiNONukSLmrlHNs4EVMJmm3erb7Osh+u6zNfxcdULtOsSfd+kj6+b/K0e169iuFnC1gKsFXC3gagFXC/zvt4AL3v7vt7nrE10t4GoBVwu4WsDVAv/SFlj72Z1+bm5lq70rynsXsyGwavVe7TueruBWwVT0d1SEH+qmUjbeDZ6heGlkgyDQPxA7TDZpHKtOgzIoAFHWBZM1ePRApRb9sN0BOZ4o08rYKM9js6ySDVgPgIXBIjc2cKstGBN4c87QQI3v10mZ+w9p7eYc1aIgvOLakQrCAu3g+h2qKGzU0fRiFbKR4U8GXnbWSbWJSVa/we3UFgXrx+/OZ0OjAUvhOO06uEfxKS3I7gSAAS0CAiKdzZWQaG+1jA5VxwE99cWHy3WADaA/vvKAPn7xWS1fslU3XT/Bub5Nm7cCfrqitt0PgAnV8KHDtH37Vq6vWm1QWGzbsAmI46/x4ybqWOFx7d+3j4r9Ho41bQ5KWrMy9QRWR8ewGQVw8aXS/XharrbtPCx/sm2jQqOBbyhm/BvI9+ykIpSFtumW2CoFUFGv4wcy2RBM1KDh/RSQgOojf69C6hOAVKVsHlcqDttA9jLVAPDdSHbY5sWHxY6Z9hbVaCsqHbMTDakBOlpu6D9TeftfgLf//05qVrFNtpbNVpYGSAwkurlZnqfZwqJoPWXTat/vD3C1NrQNZieD1rE/5eVYC1sumSlvm8CMaVoNmpfTr8zOt0nV12R57AGA8qRPejdav7XvNYBqilyUW2ZJTHZoNcqeQDbfDAIYTG1SmGHpTa5cLcc1uGiwx8BxE8SFCp06Nzslg1zNYKjRgIaTsWsW0U1AoSl31/xtKWwwVSSQ0qCrWeGGALQCQpoybS130xSGzYrHWsu+NcWFKSbMQpnv9TJ7aL4PwSA5nGUASj6P9vMFermdsls2CF4JwDSZr23iWcuZ+XFT3m2TOt6saQ1YmxqtpKTYUR/btp4nqnhvU/ECz6MApeHhKDD9zT7XrqXJdtZsmt3sfmFFbe1kFqZmy+vp1gRvs7HOLSxvylx1s7YBsFUDRKtMoQcYjECNGhAQrJzsvFO2vTWOlXUNeZN19VZoEauW5LcFcvyq/AoyXQ0MNqqkuoys2CDagE1J7oMfc4ZnfQj20Hk6mZsDwEDFEhzg5O2aVD4IUBqKhXpkdLBjz2uw3Q+V6sETJdq3O0MlhQaXgTVYlaPZc/qbfwBzHApsH9omKiJQ4QFs9GIT3wgYNdBtc5uBS+sHBksNXHugULX+avbWZdgPewSGa/+xdOVnUpjAr/DIEK4Tq18UrbFxwKn4WAWFeykt9YjqyVINCw3XycwcBUdGqUUSRS6oetxtk5W2dcYE11JUVOgATh+UthERkdgLU0BD/7JzsNxgK0awvm6qZrMnNvWdjQmDR74+gQoOCjtVqFCOlXQQm74o0oGnlo1bxCawFTKYctqyZQPCUAdzXOv3PlxbEFDIyfhl3gngfMos/xhVsOXbVhjg4vPK6jgWbeJLO/iiILZz9aU4IYT7VVLiRTGN2SFjkWx2zGwiGxArLbNNZ2P6TeruGqxmTURrkNefLNNg+l1UCDCOe++sFcyh5cA3G/G4nSuvoJr2rkPFDDw0237L0LXNeXanrY/amK1FzWvjwdT6fx2jNmOYrbQna4GPQlA0m8K/DOt6U0JZW1Sgts0vZkzSsQ2IG7S1ednGgeXp/tYfhP8vwtuaei/6FlnVtLkH8QhVFDO0RU147vheWLNmcWMbNWLsSCV2TNG3ZFx6Mj5r8t3Vtmt7AD1jt6QSy9fvNfjii9S6SxetnfuBenbrDxBdqZAEAGufwfIO7UChC4ppzxZ6/vlX9djMefTHAOAMSmnuX4gPSm3HztqKVpoWiGYwbaParHeb75X1uQAKLcZ0baXy4kIAXRrZ82G67NoJ8gutwwo5FmgVirVrIUVRmL1iN36QLNojhw8rh8Kp+KQErG9PkqUZoUlXXawGCo9SD+9Vl5EDVJCWrm9nfa0tO/L1wEfPKSGJohUrNsjN1qz7HwJw3aAuQ8/TT5/+WR8A6BqxhH2QgrF2uJkc2/suYyOVc4jWpy9t1a6t23XzDWdq4JgR2rlynTav24fSskTeFHU0xLTQ5ahHk7u2VlXOLu1asEoPP/+9juWgKMa63FHSn7L4t9b479gm/yNXjX/pQ6hzcGCVZwljl4KqBtY7KwYE5obT3sP7BOiKB26Qf6dO3O8wrn+53p/1hqqtMKooRCewdm+HMrdTipfiUnw19MrJ8krqzDoar41frdS9Vz+gG28ZrUsfvEz13qw/SqDoIJBlKVwfvfxnvfnKnzXtpiE685JJFB/46eHLp3Hv+unSp6YzrzTqyPJ5SuzTT544BZQzrwWGDdCyLz/Vy9OfVg9ykW956nJFDToXcOmh92Y9qtFjR3CvOmvfmq9w2yBtpDDHKVoIC03QJ3/+HHVpD42+uKdKeSbw94vRpy/PxzGCDObnHtWaue9q4NCRPK9UK3UPsRjMpy07xssjrF4/vbtIUUnRnIcX55mpYWN+p7XfLNXS71Y5z+Rde3ZU626tFUKshx92ufsPAIA9CnQA9xo33AraosJNPZiu0ddeoeLcQxQULJc3BTG+jIGhd9xMIYyndixboSdue17nTBykK2bcwfx/hLkwVLu/Wq5Vc5bph43ZmgDQvfHZmUrb96327VqmUedfT+FNlY7sXaWgKCIHErsAvcN0+3nXKSLAXQ/PfUofzXxc7Xr214DxZ8nTL0zHVq3RFy++oFHjBilp6IWKaD9Miz/8QG88+JBemv2QUrHI//T114G4qKYBsIUFZVrwynv684sfKbkzBZ9Xjlcs62YEn5fSrY+jKm2sY33kCe7g/l30o0B16jyE9QpnEHdbH3g+tOchLJOzj2CF/um3mv/VInWJa6cMnp3rPOr15LtPqUXnJLJhV2ODvlqbvtuiS++4QX3G/U63UmiyadU2XXTlKN320BNOvn1dFQWU855T956xwNk2mv3h98raGKb09GUaOq6rzrsJla438Qv8Kisp0IXn3qT0I2RqB0UQM1DIGmVOELQ/xSPNr+ZxaGuVRd7auleLY4cPzz9hrMkN5B97sq4V8nxUTA5957Z+evv9G+QbnI9N9gmeccP5Hnvea3o+dhxq7FnQHtb8rJAqWN98ukTffrlFE88buaNz24TB3a/8qPxfP75dn+BqAVcLuFrA1QKuFnC1wP9WC/zWn1n/t87L9TmuFnC1gKsFXC3gagFXC/w3W2DJO9cP8fWpWK3CMu3ZlKENm1NVxaZ41xEoQNvEy7sWRScb8G6Al0Y2UL1QbdlWd0FRgbP5YFDIjQ22yMgwbEYbsUM8op27s+WFvVutFxmFvL+k1gfLMssOJYvWFF9sNJqFqA8QaWhXf7XDEq6xrFR5+XR8x1oAACAASURBVLXKQw3YGcVv66Rwpe08iMVXDZv2bPQHYSlMJmJBCbZfqXWK7RSo66ZN1q4lm/Tlu8vZGOqiVMuMCw8j55JNDgBWcQHnyubFgKGdybisV0J4hJYv2KJvF63Xn7A2q8o/oblvva2Y5CgUaQA2NlIS4pLYKKpWbl6FxowbrfS0/SrNOYEiL0Kr121EVRunC887F4VmiZYuWQ6UaYEyItCxfw0mM5EdbcdONSo8XIcPHgYMBHJdBi0sa8tsV4uwcg3XIOzl3FACHCXrtxxo4IGCsRo7UlOTxiZGK6VHR+1P3aoI7xQgl4/yijJVhBVsEhtzgSgGf/pqibZtzlV9QJRWpWbpGJt/3mzO+JK5Wc2mp1Nq/wuv5ky539JdbPPnHylv7XjND4qOYM8BKk25hH+jCAIQuttmGmCkWQXk5OLSJwJMkWo5nwZC2Wwzq1KzNXZUcQZPT3vZ+Rj8rGMjy6iMWSubQM7AopMxy8sXOGQWjI6tKva9lkNqO/v1ZA6bMtaAkgFhO/EmqAyU9ApyFHalKFwtq9Ogqh3PAKV9QLMKrTlr0c6joeGvkPp0BXCTFXOT57S7XYttoHEtZh8cGGznYZmpAGb7GspMRzXpWO1S3AAsM2jqA0Sy/FCzLa6tN/VIA5t/pgxpgmV1EN3yClSTqCjtplfxPaYyNnBr8NPa2b7f1LkG3Jrtqw1yeVpuKqo1U0va9VvOaIg/ai4UTkF8hieWtPbbl/nAm/tjyk6z4HUUuIAUixgtKQYYAhJ9UQUXMv4rOZcS1LUFhSWodL2AxUCy6nzgbEv5cJ8tQ9qyCmvowx4+/qjFKbLw81TbVtHknQKl2XCsKUAZzf1pAAR5AaiDw0NQUVlOMRCQc87DgrKA3ExT7jfQrmZb6EV7BPi6ox4WtuIlHJP24F77B6Bgp222HS3RscMnuB6AMceuccA81wEACESQYpmvPtyDMGx0g1EtedRXYtPa4CjbTLVpfcTubQX3wfqmO+DUwGMpdvFFWDj7hUTLC9vzo0dzyevFVpnsb+vC1aiFg0OA9bRrm9YouYCleVgsezMXFvG+5JS2fAbtx7lbpUElhNLZwD2ldOfym7Jprc25DnfUvGUUhhSXoNQ1K+JT48vGiGXsGqyyczU1uKlZzRbZHBLCI1ATA29DAea1AMm8vHznGNZ3goNDFYUy13JtbVxYXwxibjbAasrvYMvZBXhb1rnlR9ucalC0DKV/EeOknHxKH8uKdezGsfXmewP8Wzh97WQ27UEfCQuLRMFYhnK2WCVGYR2rb5SvXLZZPls/DQ/yRGGJbTJOBzZom4o16Hf0CW9sb2tQxWfn0b+YJ8s4l0Ynb93miibLY3/AvUEPR8luxQ/UMjhG36cgn2UNhoWFK9iLtnPmCyuSQBHNsLQs7BJrDzbFm3NEbe6o4xzsHG2s/Nrrr0ncf/uOU8Ll3zLV/t33Mhz+5vVbrW1/DuhON+tsMklvev3tpZ6ePY7g1sm8ZS3nT/c6T9R8Jeo/oLUevPdSZRzYob279unci38n3wgvrVy5FAV7oGNjO3jUIGUeP6q9m/dS6JGvc2+cwj1t1LbvvkN5F0Am6F5NuvVm+aV04H6iCjy6XN/P+VpnXnSfHnzpS61ctpYM6nrlUnQQ5okNOHCqnrXBikvcaRhPK+hhjm/k3x5W+ANEraMIppy5oE3LOOBtax3ds5dMzyL14nngzMkjVKti7EsZ/PShagqi3CjgqqFvHaGg6hjOGrHeSdqSelBeET669rabAExttBiglNSjldqNRA24Zr8evv45Xf/o3eo7aQJ9imeY/fv04Vu8BxvkC258mozWV/TSCx/riskDddF1NyimVSTtlq3FX72jlNbttJRM26qKUF0BOIwNkZZ8NFvbN+5lngsFGucpsVt33fzkA8RPhCr3YKq+fuddufGMtP54ndaS/WkFC3ZfbU62cWR//lfg7b8S1v7SsU933viVJxM1erLmAW7Nrtid9SqQ4pdgHCqSmRsnXjRco7Cl9qAopuyktx675TF5M9fUM88dT8ugj9UqISoUl4J8dekQrxueukvuLZLlU99Gbz/3nt5/+hXddft4Db8gkRzZWOyvE1mXYrGfLtWkMVdqWEfssGc/qTrPBN32uz+w3mfqyTdvV+vBPZR7bLfKeQ5NAhZmpx9SdI+JFO9015pvvtGM6/8/9t4Czsp6+/5f093FJJ3SXYKUoICComJdxS7sTuzAwgIsFMVCBFTEAOkQ6e6e7u6Z/3s/w1GuL73X+7v+vvd+/79z7muuw8w5T+xnf2L22mut+zVsYKzuePcVus9CdGDrfn0y9U1dNvFKJbdprIxNS/TDgtmAbIk0J7XVtClfI4eNAsyMy+VDk18GfqXs+PQyctoP3XuTMvfuUguYufuWLdeXC37gOORdMnPzwVXat3a32gIK7z20x/FP79qmp754/1utWIsH7Jn9dRpjLDg2TBt/XqOW3XvjNR+onV9+roXfrNDgAb2xJWhFTuXRdMOeij1iCMz5bADeYubR8U/dT/NVtWY8NllZ2/M1cdJEJfM3QHV1Bo0akfrmtQ/02YwlyB330N1T3kFSeIN2712uvkOHyZe1rbTwuLZv+YmmyiEqzQrWRy99CON0qy676gz2qZvV9fTTFd+mFTLA9Spk/X72pvtBtUt144P3qemwi5Ck3qX7/vY3jRzUSnFN/fTcnF2adM8tOu3M4Tq+c5eeuPdJZeQe1VXXXKGho09zGkUQ0pcv4zckJkHVsGm962lkQG3FFFw8vCJIMxqobD5jfJTmpGvT0sXas2EbYPYBmkBR0Chir8HfJu06p+j2Jx9WYuskx85gI80lE6+cpOtuu1Zjr7tfl585SO0ad9D511+iZl2S5BcWqIIDxbrp6muxVyjQpFfvVXhcvNP0t2v2Ec1f8rFum/yQAqNQGKF5tYicWYrk87QZy5SWWubsScw+3UBZD1OS8cC64MT0e/LYMZ9183o3v29bD32Zz4L4O6Ge5qUCnpkHfxcFMeYff+Y89Tk3QrmHDqqmLITGL1OsMOUTk4pmn8uewZofy6u9FJfcSEWsyS88/hkWLc3UZ0Cv4QOvfeP7v2yRch/IHQF3BNwRcEfAHQF3BP7jEXCDt//xR+C+AHcE3BFwR8AdAXcE/roIWP168VvXzfHzLh57bPN+bVxzQLnIRsZTdOp6anMlBABSlMGeAnCsA3AyVmywMXABGPPwGwuiGG6ehVXIcsZE4wmbU68vPtuuvEJALgCJKjzKysopoMKsq7dighXlzMsRUKMcj9oYJJBbx8PygpEbw7GAXQApYdMBvMRGhFOkqIUBk4d3pYdOoWjlF0Q13idfGxZlqCK8Qvc+fbmqjmRo6sNzAHzxnsX7qQggITLaRx07nqKjeMMdRF6uT5/OSmgRo1ivEO3duEfvfr5al94yTuPwvt264jv548MXx/Uf2LUTxm2MVq/Zo/XrD+q0YX3VvHEYBee1iuTnuQWweEJ9ABh88GcMgRmTR70uAjZYHozIPCSUWwHQwbgFaDDZ3tS0VAonIcrNLqXgHazmrdvC0E1TRmaq2iF9l5gUB5AFYw7frpioGICoau2CPVwNMOLjH0wx1srr4UqJjVLrri0Bb9OQky1UGGDRXgp2K9emKQ+Zu7XE6EAWAFJQGAUsGJGAgla8+ateVnj9U+Ctq+pviXWCNXuy56WBo4SGmDQApY6n7Qk2rR3fmBHGKDVg1BvA0Nh0jiWuub4aAHpCvtN1PcZMNck5A2dcMsuu39mnjAXr/JcCb2Vlg0+t5R8aqA1MXivs2b+M4UpOW8zKiF8QDMwGUBamJ+Cm/deYisZ2tGMY08lh1Tovh8/nfPeLxPJvgB67nwZQGklmx3+2FlCTYpxJOwM6mQS5gXvGDK6oQio4q5xI2M/wNOQ93uZba1KugKPGVgwNhzmIRLmxRgtousjLLaaI3cCCdJiugNR13IeBSq7nYOd2QHKuw3Vv4Xig2nOwazLv1JOB9qCQQMCwekVF+EGmg71qEs+AJ6VlDXKlHg5i5uGcz5iOJgFdfgIkrwaczcrKN2VVZKKDYWaWq1WzJoDzXhRNs4VqsbKKqpQO8FPF9STHB6lTu3iH+Vueg89sla9yK4vkgYxzBAxJPwBDTwAjkx7OyKBRASnTPJg4ZBM/o1GCIrgxmz0p5janOBlhgAyIXGFBOV+wgvHZPVDQILcdyO8MvKS9wfE29QQATmEc5uB1WUgDicWkEUXXcNhN4TD4HQYncbXYGZBfUADDHaA3GIlJH8BCk++1gnhaVpESE1tpPwBVBXLPDnP6hLRrJI0cgYAsQXiFGrBpILqvAaBch+VXJCzsWuRnje1fbRLbBhg6LG+A23KercliA9x6kcfWgFBC0bvU/GpPSHvbeYyta3lsL4uFvUz6256rPd+Y2FhHNjklMc7J2N179lG8LqGI76UkfMpNqnn/vj0OCBZGE0oFrGUbdMGwzeqtQcKwZcaMjTmT0Q5DxjoCEKSc4+fkZDtxshiVlpby7LMAyTxhQEcSAw+u1fIDz3NinF2I5zFNQHZ/Buoa2GRf9nmfmhKFRwTCGEbeHHDQxJtryCU7b1Aw8pEwu/ceyIT9SLzM89mY+l7Gnq/CYrEcdrqNdYBw7ttiU8iYrYTZHQn4b+oI/oDXAeSQH2ysapOPJq6mjmwevsWllc7zEvO1jWlXEd3l+XoyUPp/Kj/8787HvwVv/93jnQwUnCyNbMf9I2AY4WmeC40ExMgf5npxXhlApZ+eevpilaYe1e71+zX63DNU6gcTH5nW3P35SqPpaBiMUmuWmTRpioYMHarTzxuisnT8NncchHGbpCAYl9G9+qHSkQ9LP1E7F87QkS2HNPzap+UZ00kl5FglTU77jmXrsbtv0KaNB9S2VROHaV3GmuhHw0W9L80AMFV9AXXrkA4tJm/rqos1uHc7NcNP+dDWrTQ0+GnAOYM04NzTeMY0xJDneYDJNsajI2MAlAN0aPc+PEKRIT1SrZ25hzT+1uvVrGcfbZ37tX746kvd+Ogt9CZV6fu3lmj6Bxv02c/T8fSNUv6O3frwiclqc1ofDbrsMr1z/1N6482fdek1o3XDYwDTvgUsFbkq2Leb/I5XUFQT5sxKheC3W19Tqi3z5mjBrG9pIgtWen6xRowZpbNvv5V7OY687RK9Oekj/E9z1BEAKQ9Liq27Dzpjx56djX0bfy4J/n8V2P93c+nkz/8WvP37a7GZ99fXr79r8IevwTvb3lHP/SBioiTkYkt2FSrcv0YDx0Zr3G2XAmaO1vRHp2jtvM8UkBIvD1w7czKLVIx6QUpSpHzYQzaDoXrF0w8ovHVnmk5qdculd2vnd6sBBAdp4NB28unURDUBMaxt7ZS5JU9vP30b80murn/qSW1Ylqn7b31QV/ytg66adK08mK92rdmgWE4UE4tvuH+yvGJPlZdva63/bpEm3XSFxo/uoouevIu9a6I+nvyaVsAkf2Lyk5ryyOOKjazXlROGA8AHa/aM5XrrrXWa9NQ4JSOx/fPWLTr7juc1861pSl+xXGNHDFAi++/Zn85RcEJLXXjvPapJ36eda+fR9JAK23aMZn/ykQaPGqqwSi+9OGmGalFxuAdf2c2rlhBDFD5YZzsOPBWpkSAtfG6GtmzZoDNGDkXtI5j5mT02NiaxAJ5e2BUs/f4HJMA7aeS998EKfkNfTPtCl4wYq7PuuVp1wWXatfJHbZ63RLPm7VbXoZ31xEtPq4hxvWPHj+o6sDd7Ex6Wl60xBeyNW6rwsHT/Nfdq3fojevvta2nCylCUfwslY1uy6JPX1Culnb5ftleffrZAl199kcbcdq+yDhzVI7feqksuO0/dh5yque+9rb5jblZy4+b6CTnxyc9M1oAR7XTrs8+qnAalpZ9/rG6D+ii6Cc+e/Ld+N2t48/BgT4QKSjVjvgxVm/14FHt7BOjA7sMc8ytlpuWqVRPk11nzs/Gk96R5rPeozrrm7ru49gjWvmAd+3mTbrpmIg0op+viGx/QjeOQZMbv+IXP5urwru/xEIbJytgf1ZlrP/8ypJGvk2+Yj45sWKm5c97Tmk+26Ml3nlGLwcjIe+BRW56t/Rt/UqsO/bXkyw26HRDah7XWlAPqAVYDHKUUW+9/MwKtIZGfVZnzhO2rzOqbPR29dIgJ4VfvW6qaIhqbUst11uhWemLWhSo8ul1p+4uVhE1EBZsvL5rdzEbDh+Y9W/PraX7y9aX5Lz5M777yg5Z+t1/njTvjmzEPfjrKtvh/5RzgPpY7Au4IuCPgjoA7Au4I/Oci8NdVAf9z9+A+szsC7gi4I+COgDsC7giciMCSN+/qXFObt6m6IFPbVm/S/v25UnS42nVvo44tGqmmHNlOmLcmO1bvDaCFlyV8PKsCAJ7kOExBY5+ZH6c/fmBrliN9vOoo0sF0oePpVFYH4FSDVyM7CMdfj8KcARPlFFjDQn0pziQoEhZUIMcJBlhIAsytqCxUFGBMNKyxYhira9bs0PHjuerdv5vDoD2StVGpK0q0KeOQzr92lIYOPk0PX3SnwqNSFE4hb+/+Q1QhajTizAFKgLHw3nszFRmapBadGqtbi2Rk3ML09CszldC6jS4dN4xi6HK16dBBoXERjj9lWPN2OrD+sO6740X16d1S4y88Q/PxxRp/zsUALVFa8OUnSmwZoygf7hmmXQGym1ZkKaGA3KRZssMQXbDgG3Xr3kFNUpIdAO3ggWNILB9Qn1691BZP3+WLf4T1lg/Yk+gUjWsADiMo5IXh9WjgZToSzPGJjSkkA3Ig+RqCR68nhZjUXZuU2DhZ1fjjrqb4tWVrqvI9QrQrs0ZbDuVSwObzJlnLWf/K4u1fAd5ayhkTwDA/bypRLlDEuX9AE4ubB1TOBjlVF5PVPgOoa58DKHR9xiXD7HjmGtMWkOlk8NbFLjUWoXNeQK8K80R1mLMGpDYAQvYZO7dJ/VpemqRxnV+AA+jazw38MlDMGIXl5QZa4nvqAL3Vv0hBN3jeNrCd7Heuazx5knH9zH7vunYD+e3YwYBSxlo0780GuWhYFfn4lCJha0zTGpgXoQBOBlxWgY5akS84xMfxSzNpaZONrWWAGRuxGEamEYmNBQvO7IC5xtqo4/4MxLPjW7G/ISYeSBCbbK2BH7BJAe1cAKD5AXtRADbwNiUpCvYc76dC6otkcWhYlANg5uTn0cxAIwFAX0Rs9C8geIPnqUkMe9K0UOgAjwFIJzZunKgoKK6VgNBWbC2iASEbADYL31w/3yr8oMORDA9XflYu8sE0cgTCCsZ3OxjPN28GWAh+lBmcb+POHQDsPBOeZzUAZqumzRVPgT8n+wggYbHTFBEN67WWWFQQkxwaI9Izc3WkwCRyy+Rv6gHIEAPlOnGwfoA6APNS2K2B/K66olhNkmIAgHn2Kj0h9xzkxMhy1eJXDOhpE5o1pFSQJ9l5+AfDeM/OKVUVeRWClKm931iwJlMdyr9jY6Lx1zzqMHXj4xMdKWs7nrHlIpkLy5h77L3GRjUpb/MkLgMIjYC1a4BpMUVrLxg0JodsbGF7zsa8tc8bOGsMYVejQQ1AsMuT2cZIBWCrxdIATF9P7oH7r0JloJhCvklnR0RFcb2lzLPH8dwGSOO9vjRP+HONljdUyAE4uR/ea70P3sg05+UVOnLDJkNsctyWOxE03NiYyULONS+v4ESjjj/FY8YUxXVrSinnGOUOQ9fYxvzOJPTxFjZ5cNIamWpYv8Gm7cB4NPCWwrbdvw/5XlxSr6Npec711BsbnM9XAhI7zQgAdub/XI0cuoexh3mWwYAVBhhWAabb5w28N/a7AY+1FPDziGl+IfM3uWpM3XqbyE9IljvS7A2mv38H5Lr+fTJA9We9Y//djcdfDd6evEb82fXiZPC2lrFbiQx281ahmv7mRHzrl+votqO6Atbhyk2LyPkYlWdU62hOKn7WTZTcuZPuuf4+pEcvVXJimA7v2ajEhBSlnDZSa975XIldO6oJ/qG1jJGfP3pZrfqMViSgR0XaUfnFJvJs4ng8UXh8btMZQy5lXS1FKSOeXCb/kFnG/h2pfPysaTap9wxSBWBHTVmuzhjYWVGM5VRYtK3bpmj8HRMU2i4B4OOYqpjLzFfam7nJGzZ8NQ0fq7//0WH5blp9UNFdGuuy2yfCnwvX45dO0MDhA9XvtJ5a9uUyTXt9mSbPfFwt+p+iuqJjeuvmyYpt1VSnn3+5Hr3vYc2eAwvzw2fV++IzaNBaqQDmrzI8V/dt26suIy5EUpX8Lc7CG3STln27XCsX7aBxx1vZqGhcf/fVOu/Wa/H5ztT+Tau0aO43mj9rMwBzPHYKANmobNQYC5r5yMa6a66x5gnXGvPbfPvHoOo/z85/9/MNZ/hj8NaatAy8ZWg649+zrlJJ2F2EVkdrxaZtatuyVq/Nfk7NOpylvNRCnd65Fx7JfmoTkYjiQqAKkboPifBQ/24t9PUXyxSXEKpJ029WbIcU5uwAjex2lTwL6/X4zUN06k39WGPKkMZvoqMLU7HeyFRwIx8lDByO13iRLj/jIrVLDtF5Fw9UjwtoNGCO+vHjWerfoSNKEPhzt+5DsnXkfpK0adO3unvYhbrwsn66/JmXeK74Oj97nz6csRA1gUCdc95ADRlyirbupAmw2SnKz6jVS0+9o9O7n6KkFs01YMItys7N0RX9ztcZAxJ0+a2XacfmLYpo3lLth49RffpurVkMU7JRoCJ8GmvOgiW67IF7dHzpUr037QONuXyCup4zTt99+Lo6IFe+d98OnX7BBcrDz3nTnNU6cHCvUmCflzE3nn3eeCT+w7VlxQYt/mYVdgKHNPGB+3XKkCHa9e3XDtDXrEMXeSLTX4NqzkvXXqY18w7ozCtP19+efFIeVViiFKYqIiGBXst8pR/dz1yLmkH8IC2cCRP5zndYuyr1/It/UxSSvmGNY9Si6RjdcvlYDe3bRgM69QOMna7jFSV649OpNErs1Iv3vqhLrr5aQ6+4gTkYBvwJ1Zg373hOn077TM+8e6c6nT1A3747Q0mRyfLEVroD+/4K9kq+PmGsIfE8h1Dtnj9f70ydrgL2FccPZzpMWLYBqPiE6eKLx+DbnqbVq5mjsip15cTzNfqyq+WfHE3W0fhTH6ddX8zVxJuQ2H7sGp179a364I7r9e4na/TDoW1a9fW7ehHw+P05z2o3ikBF+VEaduG1qi/bBSj7Bf7Y6wDC1+uai8/UuU++qB+/ekstsUZJSW4Pk3mzcvAX/uH7NZr/3RJl8jdDAI2wtrcNoKGoHE/tk5UPXCPR/naotoYkk0+2uc32n6yT/rBvq31ocsO/tioP8wePbL326njUkhqrIDWbBhb2BQDMNScY+Z7s5WpNKQEkuBLD50b8bXdwf5UeunOa2rdgfrtkdO/kkc//9M9nAPc73BFwR8AdAXcE3BFwR+B/QwTc4O3/hqfkvkZ3BNwRcEfAHQF3BP5kBBa/c+3UmpL867IBPDf9tEd5KG5Gt09QW1gJTWCglFUVUCA3JpcBX+YLaiw8O3gtxf4SCvXGSsNKyS8Mn6d0fb94J5LDPkgUR6iUIkxFLQynugCn8mA8x1qqMg6gVl+pjm2aKzkhVvlpuxUdFYuUXLoaxUWpR/f2io4Lwv/1oHZsOYhvYoUKYUWFRQfp+lsuUFKbcM1/9kst2rRLzbq11nVXn6+pT0xRsF8ocmYhsArwmYSZ1qpNogYMaaPU40hBrzoAE9hDIwZ2UlxkgN76YKGKq/w17LTu8qvOxZ+rQtFNo1VLgb9dt56ApZ305Zuf6qs5X+j56U+olALr5h9XyxuJtdK6YkWlhMJKDoPFF0HRraiBsWdsPcDXuITG+g42Q8uWSWrXv4cKYeJlAUgVlSCHimRqy1at8NTdrtTUDDVOaa6mTZspNMI8InNhiBRShDbZ33rFNkrGXxggLjmOIlS9tv+0SdkUvJokJSqkAiDlWKY2/7xf+2HcbjtWrh1HC1QPKOMDeOJ4tf6JXdufLcb+u+CtATX2amB32fcN4PIvx+UnJvtqRSpvkzIFVPTmy+HimOax/Q45uwa2LnClMXMpWDvsRoBGh/xxkuefi+lqxzSgtRoGc0P+AtLYMShmmbCwgZT2ewNvLeZO0ZvjusBfFxhmAJndgidSnPZ+K5T/6uNrjNuGe7GfNfjjNtzv392jMZFPyNwaMGyAqgFfgTAbAyhAlwE8mgy0MUOLYWbWwZzwAxALgN3pB+gWAFBVi+SgxcKYNcYwNKaSsYsNkM4rhA2PR6on0qF+AbBLCZuBgHbhxqa0l53Xxa61fwfio+aA1/Y+Xga8NchREy8DsmuLydEoJcbFANKYdynSnBXG7gXMNq9XgAJjMgaHUU2151Rd7oCBAYDHXrAjMzMyGyR/Mf6Lj49VTEQYz5hnwtxhgJ2xg3NLzHc1l+YFGK+xkTA5K5CzJHYw5Uxm2bMYOeBcjluH5DJsmkyAwlry3NfYxQDFyQDHoYEG4gPaAc4FBCKNCyAezn9tjqqDkVzG+45xDJN6LimGPQyom4vHZSUSq4GBMD6tAYC4VfNMAv2Q7g2HkYykYXSYF3LDUb88V3vuDhhqHqwGIFM8LiMW1LiZK72Vll7AnFcNeBviAKr2vC1PjWmbQiNHAMBpPix9wwTNR9eAxECYuGHIBJs0enpaOgBoRENeE0eT7a4lTsYuriQu5ntrAKQxho1tbtdi+WgAq4vBas/Emmssd+38lrv2FRUdjZQ0XpLMxIEAvbm5+co3EJqCcDjnLGDOzINRFQ2j1poGbEx5AkSb7DJohMOwziG/ipjDHJNavmqJox/y0fbmQM5n7GtH8ZlcKAcEr4DWGkizjJcXYC8s2Dxkoj3MF5rmDItLEICZ5Xcl85nNWdE8s1DA28AAG6cmJ0kO1ngCMpcik1zW4IWJrHlxiQHJNAmYPKZ3KPNj6itpDwAAIABJREFUmcNGrjPJZOJkkuJxyOoGIsNcAVvTGPUmdW0NIA7D3D/IkfcuxH+1gofnRSOOB8/funDqAL7tZePABYC7mLa/Hc+uZfb/D+DtyczbfySpezJ468n6VIkdQM9ejfXKe3dr7rTXZbaTg2EP7s7YrnY0SB3fmQq7vh4WZTVARoI+/eYHDT3rXJQrPLRu2fdq3+oUbVy/VweP5ujaJ55QEOtzTfZxbVu2UG3OvBA/a0Dele+yJifAuOylygy8IpF1T0311rlj7gIUrWeOAoil0SwdX8lIFAw8mc+qmS9M1j0Cf9wxAzogpVyi/PRjat+luUZfPx7wo0o5x9IUExiqKlODYG7yReJ9H/Km+7fvZj4txMLBT2dOGKPmnTpo8ftfadH8RXro7dfkBbPzpQdfkVfjVrr3xWcY/Fv1KmCtV3mwLrj2aj1w32tavPygFi5+F8ZuF9UU/8y8eBhmbqa2bNupIeecR6NSLfLheTA1a4GdwrRyznI9/8p3ioKF/NBrT6lJp2Su/6h8SmmeQ4kkH9/SN1/4XFt2pdN41kTrth9Grty8bhsanez52Ti3OdzVRPTbbeBvGeO/ZVv/s23jbz//e41KrmP8lqn+67H/Hrx1rZNOE5TZIxh4yw+tia0KmXV/Ggdvue42mnti9N7Mx3TBxDHqf+bVCAE01fvTXtAbT78ij2LrDmQ/wNzB0FbbpHC1RYHhGKBbvyFJGnUL8Q5tgUdojC4ecrtqj+/XA8+OU4uOYdq/fqN6IIN8D8/zSHq1+vdtorMvGaNX8Ciuy6wlt5tr+EU9aGjx0Xc/LFWTVm0VE9NI3y7+nvedo0b8u76+hdJRbbnrmtuZ+6M18oweGnH2QC2Y+QV72Tg1bh6n+NaNlI79xvZt2zRo+Ei99cIsjR44iAbFbB1H/vn08Zdq8Zuf6PiuXbr8xfu168uPhYCNeo6+SEU71qowbS/nitH21eTQnnxdfO0Erf5qDg0QO3T5cy8q/cAe8iGLRopk5HP3OX7y5YC15cdrkYbewZxb51gL9Bs8hL3+ZsbcDm1Yc1xxHVvr8akz8fVdqA/feUV3vDRJIYkx+vmbb1WyL0+fzpitpFatdcf0qfLD6qGuehOMY/aXSKFv/nGlstKOaNhld+uDxz/S45M/U0oC4PgzN6vP2BGOmkR9bZCm3fyqvlr5g2bNfli5e4/ohefeV/fBPXTN0/dpI5LSvviwthswlv1AkLM2eHr4a+ajN+ijT9brlRnTUeYp0xSkyc+4aKT6nX0Re1zYtsz1nt5II9dH6Od5C/TkPVN0OCePZh9URJjCW9FIOejU/vwtgJ9tTR7S7nFavoLGz+xiPfH8E2rW51TGDG2OnjS9sRd//fan9Nb89Xp71jMadOY4vfvI7dq2d4Mee3OWFn80TVPe+JRreVgd+5zC+GL98olWQRZKRWmHlXc8U1/N+hoVoea68KmX9elrjysgPkqjx1+nHz7/lBx9i+5O1CrCQ5GsxooAK4BSNmgGsNo+jov4XfDW/tTi7c6+2NPp1kIJhPWzlv2sN8xbD49g9gcBKs/NVO8OQXrlozuR88ayAnUKA2td+02LqTX61ZfWKRCVj0o/7ECCkjXl2U+Ug83DVZeO+6DDZW/+7Z+Nf/fv3RFwR8AdAXcE3BFwR+B/RwT+RBnwf8eNuK/SHQF3BNwRcEfAHYH/1yPwzYdXJQV51W2uzS+O2rlqG151GaoEyGjcPV5tAHBD8/BfxfORKqNT/PY0RhJcNJO2raxCsqvGwAkDlcIpPgRp2ZI1FDvyKRIEqg6WbjnALb3fABwU/wEB+LDAIAE6YIVRrOqE5GFMWBAATB4F/FDkhLPpovfQwP5d1bZtoo7sxidqyXqK+v4KDI2BjZKmDj2a6Mqbx2nV299qNt61zbt2Vv9+7SjQBqqkIIeC6WKuJ8GRS/X1r1frdjEw0oK0bzcyy5QEB/ZtrdhoP8fXd+HiLerctjXgD0ATIFJYAteCL24BMoojx18DYFSpJ+6+Vxdfdq764Ge34IXXtZbr6Xd6H0UkIWmcmgOjEMlkJGvLAYFCuJfgUH+1btMBqeaj2ndgq7r36Aj44cl78gETEpWTcQxmWSSx9NVPazfAOAzQgP6nwbBIUnleOvKjaQ47zkC7Wqo2AcjeBcREaNfmHXhFFqjb0EEKRu4ufeUSBeFPto/C+NKfdmsvTI5dqUjQUtjxMlAIAOnk1x8V413g6clgo33uHxV1/yzgawWn39s4GuBoPpS/V+T1AAUxkMWbPPhFMtkYqQZSkjNe3J8LEHMBpUbjNPngk4GVkwvCDtvVvEL5MnatfRkjtQaAyX5n924MxroT33thMury6HUVwhvAW7smJB0BBgwA+hW8NZDHJL8bXg3gJ2CwyUCfkHn+vXs18M0ALz/AQgtUjUm/OsARstcAo8CJMF3xeyWvTJrQ22EtwySj6Oc8L+ee6x0GLsEBiIJ9C8DqgMxI8hlw0cDM5eV4fjYAib8wnblf87c1xqH9zGLhAm9NHtoegAcNGMlJEUpEttuD31cBxBbDEqkAmHRYqk4cAUr4nQF2gVxoqTFUebzh4Rg41gPMwvosNC9nnpMBluEAuQGAxnFReOHC2i+vNHAz3+4a+eMIh4lp/oU1FDU9TCawwkvpqfk6loE0OeB1uXUlcN21SD6GwkoPBfwuL8ziuN4UzsOUD5MuHundaGSljbXsRaHXG7C3oKxOuXmlKsBXuxLvt2KYplUAtL5cSyhgpieM6xLYpY3w7vajoFtZkodkZxDxD/sF3LZQOmxtgFUfT3+K4xUAMKWMf3z8kPQtKCAW5HYoYLYxby0PLE8sX6KQEA7iWRuoa+xb87ANDQlhfgph/gEFAzg2/8oygOFSwN5wWKzRAK4lyAzb5wOInTW+GIvX5ggDfo2tejKwaOcq5/P1HM/kme2ZF+NXbue0YwUBjvoyMP3IO/PbzcBTMwAJx3B8YEvw0SsEsLJcC4O5XIU0tM3bQeb5C+htoHwJzQ5ZsAdTaUaxz9jyYHkcwj0Ecz4HbLbnDIDkwbph3ssGmJssZFpGDrkDm5y52tYT82s2KeZQk+cGuDbwxpd4BULzDg7yYm4ETDfgH+C4ALA2uzCfwrwX4HYiTS7lPOc8cg1pZ8ZeOJ7jDvsQsN6XQnUEqg1BQb48z0InHt4AsyajXA7wbCxeJkmnccO8xh2VcS+LewPgbU0i9oxdTH5jFLsaMv4IrKrnnC4pctfc45In/yu9Rf9d5u0/Atv+7H6IkcFSDlPV1gnWqHJkyQcPaafn371Hs55/WpU5NWrRvoViWoQi8+2lgkMFsMeQd0/dw7OvVzTrY1I72IvMA4s+/VC5rKOFBdU695bbFQ7gvvzzDzl2uZq2H66m/YfDVt+gAyvfV4sOLZVfwvNCkjuhbScFJw/Qmh936vrrkXHF2745jWAZpfmAbMjok7vevqEOE79lRJ1G9mmKMgZAVmG6hozur/aDu6qWcZ8P6BKDHYKHzbGcO23zLq3/4ns1h82/btc29Ro9Xu36ngJIk6nHb3tK199wn1oM6Kx5L0zWtg1Hdfvbb9NglaXPHrtVFVgqnHXNbZo98xt9Mnejnpr2hAaPGaza7O0qythCc8Ex/FJr1aJrT0U0gpGcdxTf1RD6InyU+sMBTX31I209WKopn76Jr2YjgNj9IMo0nACSleVlon6QCED8uqNkcseUZ/XM429oGqzEFOSBrdnGNX+7GnH+LJP6zz73f/V9fwTemqeo6+WsvSfWSZvWTRIWQwKnvcuaUryZv+to2jhr1DA98OpzKs1YzlxyQFGtejOHtKPRIlhzX3tCx47g41rmDTt3hzIzjyuGz19xwXCd0jZAP6/5QaedM1QtR5zOTxsr/Yivbh1/BfL2RzX69Obq1i5AQy4YpxKP9noDb9yda5fo/mev16of1mnTgk1qmhyryMYeGoP/646jB+XfpIP6jLpXc2dM1b5N83TDxLEKadJF9UHNAfJ89cJtj2jpoqVIJo8F1LxYtZlH9OXc2ToVwDY8roW++/wz9Ty1n0Jpkilat12ffjhLUR2bavzt9+jL1z9R0UFUV1pEaOfWJep5+gB1PWOscjZtpomJBqcWcfr4zUUwyqN10bWX6+0Xn1Bv2Op9J0zQyrlz1KNvZ9aFEgXGRevg6nXIBGcqOaYlcstpCsMXfv+h/TpGM2P37v20a+dB5abX6sIHH1fqoSxdOeZyxYRX65WZj6g5NiMfPfacNs3eoLZ9e+viyZPkTSOTVx2exBWHVJqbqoKjxVr8xRKNv/IazXp3od56e6EmTBig828drJgUGPI0bVaURejdF9/Q7Ce+1nWPjNH5909AOvkD7fxxt6657xYUekro9yqWf9NWzCrI59cwZ7DH+nnDcrx6v9XpF16u3avX65tvF+qG+25Q4w68jz2SVyDS2B6RgNSpevHh57R44c8aNbSffJrSiEVzU5++g3VK11O551Dde83lSgNgLUFKecjQ4boIRm1ko2iWG9RNqmH4fzxXH06fo6O5ZXpm2hQ1bd1dL95yq3L2HtSjP36h47u36ZJREzRz3kvq1L+Xs3aVog29ZeOX6tqjG+tKkqphGn/49PM6c8Q52sQ1BYWHqN+Y8/Tlhx/rmYfeUAxrXgyNpVWeFcorY5/AeljLmlRr1h1YTvjS3HTymPhlL2lbN5tnT/yA7V7DHpPdEloYbK/Y59XSQFvIPgC5+edfGafBF/dU/p5D7LtY95h/HfsUx8KE5kRsa2qxZqkNYh8Rk6Q1MP03rdipC8eOz68MSO3SbMg7R/7Vce5+vzsC7gi4I+COgDsC7gj890XADd7+9z0T9xW5I+COgDsC7gi4I/B/FIFvp1/5RGB02QP1BVVaOm+t9u0thB3QRO16RePrBVCUb+3eJ5Z+QJSGogHFeEf62IAm5E8p1IeGxOvIwQItQhKsgEKCL75z5n1ZDoBAjQKAB0lYADNPWE9wTwFzkSf1gjFHwTQCYDOAgq5/EHLJACBWyGiMnOKIod0pJIXi+/U1IGi2AsPjYdvgYViTqithzYQha/fG9C8Vm9KSI5ape+e2Ou2s/pr+6mRkCH3xOIxW2vEcxx+yLwWX48f3Ka+4Ctni1oqLC1Qmn587b6UyjuVpyICByDTHUAgpUgKM2rT0o3jKdVdwXIqefGQyxWAPPfD0I9qz/Cd9+vF8nTq4t0Ii8Y4qhv0GQyA1PZvCYRlyfUFqlBCtDh27wAYq0gqYBsnJ8YpPaKTDh44DIPirRasUh4noDUCVmZnjyM82b95C8U1SHL/bMnxzK8vNyxOgEJnRWkC0EPz/rMhZCqsoMDFa/rEwOJavUNmRbO3ZCft2d5qOZEo7jhWqGoCnDoCo1vHa/DUt/rvAW7LoD3aURkJoYLASAQBJwz59kEcldSg8AWieYBgZy9ABV7hFk/N1WIIGNppx10kSysZSdAALE0oFSLQit4GfpYBeJilnha1fvXcBlTmWF8Cxi0VrYJgLyDHw1r4c1uwJD1RnTMBw8EPK1hVj+50Vnn8PvHU9EWMn+lnuwzo0+VwbWSY/bqCtfW/gqXne+gJIhVH0MwakgWTmf2vAob2tzpiBXGsokrs+fviHFvnAOs+FFUycAG9dnrcmBW2+ty4moV2DI1NtnoJcgwHiLq9Uk7G1aygurnD8dwMC6vBIjVQITR1+FALtGgoLARcBPkMBZ+05GrBYTP5XA9xFIFNrMTQp5nDGr0U+l2sqLqyG2Un7hDFjDegDfI2JZPzjLxsKuGpSnxWORHAQIGyYygChi02ul+dm/pr5+Uie0rxQxvGMvV8Bs7QaD2Nfr0CnOaMgP5NYGYgYDK7ri2wyEr7BfNaHmAHI+TIuDHg8sC9Lhw7lUXCNBFQEtPZgDAMXGKPYg5hVcu8BxCQW8DfMQER8Fg28s9hZTrh8gQ1gVrXBzTBMOW4BEtCVNbDjmEsNdDYGqrFt7TPG1jXA1SSQ/QHj7Xgu3+MwQN7AQJpGAJENrI8BYC0qKkZtIMtJlWbNmuKFyTkAlaNjIh22spVzYwCaagy4PSGHbeeyZ2dfxt724BpcrHH7ncU3DBDaj8aEQMZTEGBnLj7AxrY1praxcguRBT9y5LADfIaHBDH3mIcwnrfEFwVrBwAvBYwtRK76GLLIVTznCmSojSlvTGNjhhci9ezH2DTwtuEFa5bYFMI6qiSna/i8JwVnY5ybV3olft9xMJSiAPLLyaFaQNqgYObvcNjcgPJVMIxrqpgUeD75AL9Z+ApXlzc0W5g0NIOfRiF8mSMjyKcocrDCYQ3bVzlAbjHMPWuG8CHuNv+ar3UVz7gSQKyS+BlgW4NGqxfS3CUAuZZv3jRDnAyI/x7b8LcLbp0DRjd4ZNvrrwBJf29R/28Ab+tYu0EeHGnqAMZffkahevdroWkz79Hcd99WaXqZOvfqpFb9Wmrzup9Vm4sLJ90cu9YuUreu7dRx+OmqQmbVPIpnvfyyynKq1KF7d428daLWfDVPi2fOUscebTX06ql4wvpo1TwYf7Av2/boobULZ6r7gFPYc4TCvo9APrWVVq3arxsnPA+AQaNBQjjrJ/LjyB/XcI3lJQUa07ex+jQN1raDaQA+sHAvGa6Unq1g2kaySSEPi2DTs05bHix8/R1V7DquMCTOy6OCNOyqaxXkXak501/X8VxP3fjQS6rO2K8n7rxNl95xn5p0PEUrv/pQTZkrs44U6Mf1h7R+43498uqr6jSkl7IPzVEk81L6tl36aeM6DbzoKsU0a6uq4gwV5xxSVEJzbaIJ7bVnPwVMidT9U15QRLLFdKOiExKVsWev5n74kUYDzjWKaoc9xB00gBVz/W317ardqJXkoVgQ/ku+Ws64GnR+L3/+J3/2L4O3XJzNGlV4ltYxvk3y1p+ED2Y+rigp0pBeXTR0QIo6nBqv0C5d2H+a9DyNHGk/0wgTx/6wBcz+ej056SF9/uYcdW8ZoWFD2jN/lqtT5+bqe35/mgiYG0PaA8aH6qILrlMMa9+MuU/po2du0JibHlNQdAe8UtPxYI7VN7Pn6Okbn1TblCSsY2vIsa4KCffU8h27NO6W1xjkzTTpgrEAxYW65fUrVd04hZUqCZZ1lPZu3agvP3lZI0f1Vfthg7Xqmw/UuFlXJab00KbFi5jCi7X+yH41L2PtykhTrm+xJjz6hN54+E3Yuqv0/JQJOn5sndr3wXqj/xCVbNim9D27VYdCwqzpX+lvdz2imNYtNPXBm3TTDTfpADYau7Zt0JnnjlJdAM1IMfFIKM9WVEgUtgLkOh055VXFyCfvU+czznQaLqY+9YyuuOVR5RT6aMKlEwEeh+mKG8epUbNwlRUd0LS7Hpc3nqoT35pKY0MkzwS5eubTWubY6qIavfrgExo9Ypy27MjQc7BSLxg/RLc9frUCY0ziP419c0u98dA0ffzOdxo7qItadYnV8JtHafnCxVr1ySoNOauf4lrHqkWXPqowhQ0aanyZQ8uQ7t+0ciV/J/gqsDJYG9euwxf3KkXR4Ohnoj3+yBxX+2gl1iRvPDMN4D5LE+8YrwtuvYljAGSa16t/GLLax/Tkvfc7Tac34+frBVvf1jlf1kD0KGA4b9UH06Zq19KtSmnXSlc/+girVYzuuehKJbC+Pjh1Cso/a/XoQw/quZcfU+eBAzi5n/btP6IZk+/SOWc1VcdTB+nA1ip9N3sBzaNpSj2So+BWjQGBZ+mnH77VfQD5Ef6heBvHsV6WK5NG1Uw8witp3nSUHrhfdpi2Qv0yNF1ryC97xRPfOK4zJw1gL2Ops9Z7s9bVVwUpDzuBc0fHa9LrE1hHi5WTns4+i32pqa3YmmQfNrUS2MY1nrB22UvWlgXq69lryJMm6to17uWmZ0+/7X9yjnCfyx0BdwTcEXBHwB0BdwT+70TADd7+34mr+6juCLgj4I6AOwLuCPyPRmDGpMv9WzYO21EdcrRZaUapvvl0Jf6UvuoyoJs6dgsFLMpGYsuKHIA7SHo5bD0DlQCRfCg3mKRlNR3+Jq0a5N9IS37YpF0UPSv9kfFCUsxYrub9aPzBKvwvvfgy6a4yQIUaivYJkYFqHhUqfwCreg9jx4UCnsKgQ2rT37tM54yEHdOymb78+jvt2ZsNGAz7Fmlh/2gPXXw10slUcaY+9YHKKOJ4UhwtK8/Tva/coYOb1+gIxSRjra1cvk37duWqK75i4VEVKoOx0rplohISQ5SYnKLde3I0Y/pn+PIlqWWXjkiz4RsZiOxmdQGM3TZK7tWPQtMqffflPN1/+02wgyo0/a336bZvr6RGIQqDERYaGgu7q5qi2EGKIfWAxiFqf0p7pM28tG3Lz2reopkTu3SA5BLA3g4U4zwBb6oBIkwK9NCBA3wmUgkU/uoBIWoAcbxgpFXAEqooxpsRFoJHXQhgBMCAD9eGJKDJ5pbi57V9+UYdOQRAUeanQ5l12pOGRCygTCWsPPN//GPZwl9T7T/DvLXav8vhy0DFX6tS4LW/MEoNgDKZU38DOE2lFS1dF3hrQK0BafZRX/OwPSFH7NyzfX8CuTYgy8AbA8zLAZ1MhtlI4HWAOXUmlWu+eic+a40IJtHcABo3eOPaYRpAGWMLGZDbAN5agdwF6lk07ecnv05m3roKbk7xzUDUE2/0BpAwMM2Re6a65jARnXv2JgdNKs/AWl9nrPkQB8spY6YbY7AcFqkxiE1iO9QYMTzz4hJfB7w1z1kDb+spWlrzhbEvTKLZ5bdrMWqQbQb85LwOiHmCoWterfa7XPxMfThGMNKmCXGMU84bBEBhrOjSkirA1DwFATyaV6S9v4rjV8GWbfDNNcDZWLd1OnL0sAOSmdx4JUX5WnwJa8npCqQNverK1LJZouKRRzbv1Cpy3teY/Hy+uCBXhQamwYgMDgsHbK+FeZuFv6zJajL30Ojg6x0MQMoMA7BnEtv8h3utVxIF2nAk0kP8kYlkTHrBbLNCpbGKjx7NRy7yMD+PhHEaABBc5kgrO1K/FH5NatAXwKBRdIgSosMAcJmvrEmAN5inrLFYK9BkDADI9KgxrVXmN/KmuAwx2RpvwMVSFVU2eE5aTI39amChGdTaczcZYFfm2+8daWVyLZQcjwaAzMnJceLp+OrCzrVcCOR7k4JuhOy0Ma0r8AuvqCxXCNfvD4hcy1gvQv7Yl3s0UNlY4l7cg4G3Jpvd4Kld7cgxB+BnaOzfUADa7OxcpKPx4AQgDeN3RRX4yR47ovhGscTAS/4cz5jelcQnxt9LwYCjlawF+TBZC5Cxt7m9ziTLnbHWwGgvpbgfh0xoBczHrMxspwmhkmdXzZrgRT7VgvabhDnJic8zQD5Agz8gueV1UUmhAsmR2FhAZp5lPYxuPx5qSSFyyDwb1LobGgdgX3oRR39A1tAwfEpBlo3J72kMPmt4YJ2x8VoFaF5vMulO6drkwa3ZgeK+jX8bx3j+VjhfSFAim2zyyUbKLTGLgBOaASY3bmxiU6y0WNhc8nuMRvN0N3a7NVTYywXe/tXsR1Mz+Mevk2ebhneePDP9FaCyhy/3aURx8tofuK0c1lf7zo304kvXaM6sDxRUH6KLr79MHskBmjf9bUV5RQOmBLBeLdDfLjlX2QHeCm7SRmUwuL+f+SmAkKf6jBymlkN7aNkHH0tHMxXZtJE6X/KoKg8u0pKFn6v/OTcjeZyjLT99opHXnquibevkhwy5RzAy4j7ttHTBNt024UmV+3nCMEdGu9TaxHyZB3x10WktleCVpd1Hy8hNX51xwWCFtoplPcViwCNChUcBOVq3wl7hsJa+ha9oQZ22Htiv8x9Bqhdp1bSVX2vNsuU6a+Ik+UW21ap3X4Kxflhn33GnDq1E6SPEXzH49j541STtX5el+954Rj3Pu4AxuUGlx+aras9hrYPdNnDsuYoZ0BfmYjlKIFu5TtRJMjz17G3vqg6Z95fem0xjVgDNaqvUOLmxclDVmHL3ZHU/fbDG3f6ADiGT/NiFt9PwhkVFbYEO0CjhDavdnzFt480alWy+sGaRhoagP3r9z5Rz/qh5zNZ11+vvmLf80M/mdnaYBmeZqkAUse3Z+RSlHzqm9O34DwfUaOxlbXUGYJ5fJI17gGCeHnib4mdbkeetgNhWquJnz9x3u76Z9SNrQK1aIVcc4Vui0aOS1f+qc1UTiA1FbS+OWaqrx4zTaS1j1bQJc3XTWI2++haWnObsdWkIqw3Rw1ddpZ8W/kgDkL9uxiN1+Hmnac3cN1SGvcdp5z6il699Spu+WapH3jxbrc46TdWoNciziTwCk5W+dYu++PgNjbxgkBKwxggMi1B5Tp12rl7FvF2hj5duUf/AJurQrIme/3iaLrv/LljUQ3XNoBGa+cNrytz1PYosNBkB/G2et1gRrL2VITHasHy7xt50q/Yd3ADz92f17TlIU19/XZddMJL9cbia9+pBE2C5Zs/4RCPOOAcvZpp0cjN0ysDeStu7G2/4HK2CzdquHfvYxs31yjOzdMn1k9TrnHPYGx1TXvYe7f7uYy3+7kfYvTepxamnMe/n06SDVQJAcxmA6vqvf5If6jtlqHA8+/ICXXrtObr20audPSwUZL589f1HH+rhO9/QkB59dcl1w3V09yqdfuPZ+mDyazq6rlBXPQd43oZYMYcwm7PmZ9HEyTrCMb+e/KKOoyRz1tX3q1m/waoo3Apzf6canTIKYNhPM596Wu/PmI/tSoyjxHPmlePJmbwG4Nbm+OpSzZ8zWz+t3qgHH36WxspE5uQoJsNyleQd14r5X+rj1z9S/r5KDbxpoCbe/6g2L1mli86/S5dcdKbuefE1rfhxgaZNuEs3vXy9Bl/2N8YVlgHIaj9x48PKP7BNz700Thu27dPrr6Ogg21MBdLMp8J8fmDW29q2dKVuu/k+mOO+ahrXCDC1FD/mYh2vKaJJFbCVZqF6mkt8GCTmQV/NenTyvuDkkWvToSEJAAAgAElEQVSgqzOr2170l1/YD9k71lWwf2Cvj19vAfYyzeOz9dbMa1EGilHukSMN+0fWPVsBPVlzKx3zXDtWmfO3VlyjVvpu/lbNfHuxxo/qdjyxZ0qrvufPLv9nq4z79+4IuCPgjoA7Au4IuCPw3x2B/5nd/n93DNxX546AOwLuCLgj4I7A//oIfP/pzdcF15VNDcvcq9V7c/T12oMU0L104Zm9kC4NhUWG/CVgl1Mw4C//2hNSrXUU1CuqIgBZSmFj5QDchsAeDdFXizbrcHY+RYwogBaK5hTdS6nwVpnnokl8UcQ3CdRq83MFPYvB07B9UqwCeG8p1Qmv4Fq87YIBOQucUs7Y0b0UiZTm5o2bAUZqYcNW6mBOgSKaROmWx29SSk0GbJVZCvRsBAstUmlZO5XUJEZJeJEFUWTPBkSw4tyeDVkU6+opDCdQ0EGiFhBh6MAuqvDLUSBA89ypS7V9zRH1+VsfJQP4VpcXOICC+Uz1HD4U769mmvbIfRrYtRtgTlM8uD5Xckdk0vyK5E+drknLxopE1tjAlkykRAuLStW+TSvVUEBdseIn5J/bOSy54Ag/7dmxBTAnWU1OaQu9BGlZiw/Ms2KKsOb9mJeXz1ceMrXJeGOFwxY+Rp4BLMAwgmLEMSIUGod/I7Hf9OU6rV26h+JZPaCwr/bk1mo94JYfLL4QgD9KOo7s7e+9/pmM52/lh/9Rsv8jCeWTZZP//n3GCgZgBLDzwI+UZHGAlTqTfgSE9OCDxhY1ZoEn31te+vBzH4pULjqxgacGUtnLz4A0CpsNKLBhKA2SwvbPMvMDBWwCXwOsOeF76wjIWTWrAdgwoNbFsLXPesGIsMKzS/LYVYQ+WTrVfmfgrYuVaw0LBhi5GKwuX1kTq6sh7+2Mzhf3BN7nMGH9ARoa5MhNjplrcCSNDcDHR5T7qTfZYOOF1pkvawC/Nx9Af3LGGIvmJUdu8PlQnrkHgFUu91lYCKgGqzAwJNIBpmtgqHrUm2xsvcPoNFDVmLUGADsMLQe1JPYmLc39WCOBsWvzkaj1McScz4fik5cC49vPl6shZ8vxAcwvK1Iw7Ew/QEcPno0xGk3K1ggk5jcH75NiZ51y8nN5D+chPsaAMblfO75JKxvQEA4wGxjsiQ81LFzGXR3Apx9AT35hCaw5vFuJaUhUBABorY4im5ydxed8Q8C4DQiscr6MfRwU5M/1IH/Ofdbgu5sUzzwAG9mfYrIX4KY3bJNQmKH5AHFrtx1VbjGgn1cY8UXSFWnoujpgKO4XnNeROffn+wjA1NYh3AcMVGPkBsIYrgBgNzDWJISdPDHQmlhWUohNhVGTTfzNr7khLw1UbpBJNkA2DGBcXEctDD/LnSrAQmPe23tCACF9AVxy8Jy1sWLvtWaXEpiokhXDa4iVP9fMuGFGNRvaAHIkGNn1BratgbQAliY3TcNCFQXhkAAYefhAOsmPKGVcHM0vPMM6GMK+PNOMjGwaSMoNpnBibgzXiqoSR/7YGLTR+Ota3O3ZhnKN0TEwW3m4+TBpi5GdroQp5VWL9DT5WFFmYIuNazjueInSG6HcUgBoWL+BXJ9JFlvO2jVWs6CYnK6N83qu1WSTvfhcGe+1hoakpDgAeaBh1gYvfKrLAehLkYiHz+zMBwGAvZab/viAGuu9BvWDSu7b5THskgf3o9mgCgkIA8FtjNn4Mka8jaXAIJ6dAdOAXgZ22XEsjoWFRUqFvWdziw8S1vXMT05viVkGsG45kNjJqJT97gQr25HI5pmYKLxTirc5yPn617YLVqz//ZmbR/kHx3LNr67mEJs/Xa+T2bp/BXjr6V9BYxGMdGIS6hOmLBoi+sGyfejhsfrgwymKjI7V1XfdoxrW4A/fn6EEvGpTfBO1cMUCDT9nhOOT3aXvEFXlVgDevqdq7A2GXXulAipzVJa6S1vTiljnz1DHzq21bv5HKgBUHX7DvVrxzVz51JeoN7YF5ahW1BQdVFDrZJqVkuXv0VfzZrylmya+qvDGSLbaXAkYNLR1vHq2TYDFX6Ri5tEW7RI1cHhvZ2ksyzMGIRLtylHjXp218YfNOrIOOVjkvavDPDXh6dtUD4t33uzZjm/2eRddwXzppy/eekfDzr9MflG1MO3mq0nj8/XeLZM1/+v1uhB/3EsmPwP7cr1qdy5lbgnSu598pZ6DOqgbbFmP0BTt2rEehYFYxmNnTb31SdVhOzHx9Qe4JvIwbSsyyzk0MkhfzF6i+OYdNOrmCTzKRlr23ld6+uF7FQm7uBRJk+wyZgLWTNt7WA6HIMFuUu3/2PLA8vX3s+uvyI1fM92UCn4Faf/sCKgC9LOX4Uu15aV4YHtrUM/OrF15ysCv2If5My+3UGef2wsZ7UTFNg1Xo46XMf8X6vCOhcpOPayOfc9mDuqljfO/00N3PyFsi9UMr9b+yP+PmzBcESPiiQFzsU8XbVqTpQkjr9ANY3pox9Y1OnfCMPW/9izWU5Qr6oK1+PN5WjJ/tTZuOq5O8Ym656UrlLp5pbatOKA2p3ZSZHvY0DdNw183WTfeOkyVSDaXouaQ3L+HfOKGKj19ryZfeoN88pFqnjZJjRqH69iKrxUGUHwoC4n6zBIk+yO1eNtWHc3L0T0PPaqpN16r88ecgUVAhXL96tShdw/lI2t8ZNkmlSD1XZ+dJ0/WglBrXqDR4EvA5UbtkjV0UB9lMdcNO/8C7Vm8VGtWAkbeeTN5vU6703ZqLIzzYBp39v60FfZlBOOyi+654D4NO3uozr7nblQtMsnvMk196CFV7TqgC2+7XW2HDANM3a9ivwIF+aQoa0O63nzxaY0af4HK06P00gNP6YwLW+iKZ/AR9sfyACljD3J+wyff6dHbnlTKKcl66bOZWrX2U+2GTXvuiBH67PNZOvO6K5TUtIsK9m5SZMs4nnWFdm/ZrDYdemvqpCnK2nRIN859QfHxA1SRsUsZu79R0+7MHTVRuvnCq7Vh5RFdfM1Zuv6hieyLTTGh0GZi9jusY2Yl4RHiNOh4ezUAydYSUFlySAeX79eCGV/pyAGaysKrNB4v5P4jrtIn73+i1ye+qMEDOuqR2W9rHyzm+2+7Tw++9KR6nzqOY5fq2KZNuvKcG1TPHuWO289nba3TF599Q554KbOUOatZY0399B2awgr12pOvatOSDYD5tfJHuaKorFDF/FGRV2J/ULGvZW23tcilIHNyk89vmbcnj51fx7apwGAuDuhdT57aPrqa5qd6bAIefexGnX15tPL2H1Ydf8MFBEaw+tP0heexL3sOx1eDsVnNniU6uomymYfvvuNlWOiRuuq6Xrd2uHTOlD87Xt3vc0fAHQF3BNwRcEfAHYH/zgj8i39+/nfehPuq3BFwR8AdAXcE3BH4fz0C2xY+sK8kfX+L4+s3aMuxEu1OL1ezpkk6Y0A7KmdlFO8pLDkltIaXFRcawCuK7/iMeQnWR3WeUhJaasWqo/pxzR6K+VYk8aNgWYssGIVxihQG3jqiYIBzVgSvoWpqgFIUQE3LWEBPPAsrqPR7wahIaJwImyxaxw7sUbOUQHVs20IbNmyEYYfHo0+cNuzaz3WmasDZPdQj0ktrV+7FN7M5ssOJeDAeUH5ukWKiYgAdPOUb5qv2LTppxZcb9O3idWrRt5kSWiSoliJLj67NFBFnFUJvpf5cqK8+XKaQLkkw9kIVhQRtTGy40imk5Rbka+R55+jA7h3aB4icFNsCZl2ZOuF5dyx/j/J3HaOYXq/2nTqqbbt2DliWilRZEGzKYFhvy5f+ZCcBwG0DwyFGx2Eh5iNnFhcHaA2AYL6WlTAQAwIC1bh5c4pB9crk8wbsmLxbOexckzuNiImRTyPkU3lvaf5OGH+lmvPeUlWV+KlJSoq2b0rV5r152p6PpB0gCSrPjkSpQ+f8ndd/Hrx1FXYBcBpoAI4cMekCGwp+N/njgIkUmHwM3KTQZThiIDnjbfKnJ9ieLpDGoA67J5dUscu/tdbALPN9pcBtDGY7jxWuG/BKAEs7IS9XscyOayCuSybVBcSeHEJXgftkieaGczfI6rp8Lh0mqwE3fJiz2x06ErTexjg2yWXuyRuAzSTvHObtCUDIQCMDb0ODYFuTRyXIRdYxXox5acAnOBpNCMjGmmewMYXxyTV2RSjAZQH5kZODhxyMUGMkleLvaYzEoEAvYgc4SW7Yl8XJgCb73uXfa/dgAIABWBYHy2WTa66hycADpnwT5MCtqcGTZ5KfhocqrGdHNtmYxABq5q1bA7gVgAxyWloBBUGT/ga8BCQ0AnAlEscWDFfuWZxcwLcHjB47flvmnxpAYWPW1jodI46hKl60+AzzbWpWgcNsra4DmYF14gDsDmZv9+LL9cLex2fV5HRjkWwOBqAD5yOWgHuwR/1hpvF/+mnLQe0/jL8s4GZgsHmymocxrGpUAAy4NRZoGM0UUdGRSvYn5uaFzFcJ3otVBiYDrObjDQsE6fjDGmO7jD6CDHy2s/G+Mwac3ayLnW0McXuu9u9qmmKM0W3+tY5Hq/nKOnkJu9cYvtyUjX+TILbz5Obm4S9s/rZIu9K8EBMVDOjvAfPXG0lRD2SdkbPGq9fmZXt+dm47ZjUghx++48buqQJUD4WBGBLG+8xjuJT3kTPGvGVaBlgNdABJY6LbtViu2DU3sPJPNDcAUBu4HRgYSCG6CnaqhzJgwVYh8W6esiYnGeCP/DNgdgU+gibn6BMY/cu6YWPI8s5pVGAMm5S1MTeLCvE7BzEPxnfXct2PMRGfGINsMg0ZPEvzu62uALDJA81iDIdZzpGPNqpqOJf5RDuSxXYCG4eAuNWc267b1xqIUC+wtcyfBg+Ty7T7s7wPCuKenY80+FPbdRlL2vySiyqRuuaeDIK1a63guuvIR2Mu/ZGEsmsOsWK8S7bdLsIBW38D9v7upHzSD/8seOsaS66547f/dh3yrwZvqz1Q3KiGIW+Md5hlBZml6tAhTq++cp2WLZtLA0KOLrnyUp5tsaa88rquu+MuZW3N1fwFH2j8hHHIosdiO9BS7zz7snKzUtV3WDcNv+l6HV6+UBX5RxTZvJOi2owmVwsBkiaqO770fS+5Uvu2blYzgB7V5QLe5mnqlLc1dNQgdRkxhqmCn3vF6NG7HtNzr3+rVi0T5Mv63S0pUB2QTI5qBAudsd2yXYp6sn6nZaQiHUsTBMCHLw0eQfiPrly2VQe2HELOOF8X3XK5Ynu2AEhN187d+5w5tzQDT3l8tpsD2LUZBnjjmcvEtldfP/+N3p2+WEPP6a/rnnqONC1S2oYFCijN1tZdR9R12FiFNkM2NX+/0jOPKQcGcNvEHvr4/a+0cs0uTX77GYW0jZE3fr316Wla9/33Wr95kwbBCu0w6jwawXIBxZrq8Wvu0oa169WkDWv+PkBCZGVtHnY1ClnuWS7/I7Z3w9r33wve0v7gsPJtTfdkHAfR5JUMEz+KecckM+po6Nh34Lh6D2yvsRefr7fff1NlWR56Zsaj+NLGIpWboe0bdmv11ws1fuxYbd52XO/P/1qtYVq3RtI/DC/tXsPaKK5duKp8mikgsp/mvPqmnrpvukaP7KnVKzfo5pv66Ky7L9RymgUO7MhWz05natnK9frs3R/U+hQYuNedpaZJTfTxJzPU9bThSs0I1GMPvKsz+8XqZpil9cEsBjHh+PL2IUeCdWDZdp179t2KTQrTi3efxbyMT3dskGoA8MEPkcHOV5qx0L9fqr7tu+rQxp919ujhqkFdJs+3Vv3GnaOyfana/tVyGOG7kAcvVP9Rg9XunDGa/cxUrVi/W89Nf1nTnr5bg0aOUJveA/TttNdQm4nUqWePUNqmI4rpjnRyCPM2YzPUP1EKbqnX735K3+HN/OLUO7UvbQeevP1plMjUW5NfVrtmHXTBow/SIYRP/KGVxLaxCrPr8fN9GnZpb8W1bKl7b3xGt1x1gQad2V1eyT6OE3ZASKJ+wFrk5UmzFBFUC3P3Uo2+caKyt6zQzKlTnf3+GWNHqywmCEWFcnXt2AaFDZolKjyVeEovzXvjLWShF+iVxycqdtA5On5ksX5eu0OnjcAqpZGPrj7zQi1eVqKP5zytfmefRZ5kMPcXswbTbGO+sTbh0lBScgxf3rwiNWrdXgcZMxXs+z98833+ZjimeGKfR3PYNTeO1xkTzuI+ntTcZQf12suPauTFN2rrD9P15AP3a9Lzz6jdoCF0eXhp4/L1uuOW25SamqunnroQm5bOuuEKGilYt0yevVvfnrrx6ccVGBXCPj1fc9+bpRlvzKBXy0sxNJQWoNhhtg+VqAuZmoOrWdBlxWD7Ltfrz4G3No6t6Yh9C/shT8Bbb9bDAhR+unaJ0eR3LlZkGDYaRw+xJzBLAxrP8Pyt4m8OT9ZLH9bcWpomK7F+SGS+/XTGbH0zcz1NEZ3SL3xuXcI/W6Pcv3dHwB0BdwTcEXBHwB2B/+4IuMHb/+7n4746dwTcEXBHwB0BdwT+aQR+/Ozebh75R9cWHd3rfRDP1O2pAD4BIerXq4PapASoiKJjvTEBTSvypJcLFKujiO5ZDwgJKFKY66Ovv9mqw/jWVRlbEFDKaC3lxtgy/OUE87ABBjZA14oO1YrF27I1kmfeeDgWVZhIXbGC8KQa0H8wZD88oaqOqVXzRvh+pWk3coHR0S2gsoVpT+ohpRZmaEjLFGSMYbFRMGpCYfTQwUPyqQtT82atVeWLRFzPRHVq31Y7F23TO9O/UXaJj/qe3V1hsB2DkUc+dXR7E9JU9tYcLZi1UiFt2qkt4K6nyaiW5ysmPk679+1VVFIj9enTWXs2bdeCOUsp1ARpxLnDFRbnp0hYbx/M/AAQK4qicnO1aME1Aj7k5WTCKKtDlvkAAF0DIzArM1U9enL+mBpk6/Id1p7Jd5rcaT7ek9H42EZyHAe8owhTT+zDYCWG8uXhZWBLEIWxQADlgw4795N3f9QlF14PUO2vT1//Urv2FWgjfpDFAHxeFKk96PL/oyLufxa8tZxqkI41lqkVks3ftt5hp1r+AARZ1jhacQbemCcysskwTgzMdckmG/BnIJflpIFVBqCd7DnpgKt8mXee47MJFcsIB8Z6rOXfxroz2q0dx47hKoDbfw1kcrL1D0CX34IlDV6yeA1znL9jwBlAzHHqzVfXuWvk64wpCPvTvGtDYGT4UkSz8zkS0M5xGuR9w2HIWoGvpLTY8fE0ANvyohTWozdNB+bp6WHx4b9BAHgGTBUhy3eU4l11JTELCuO8Jqds+GeNSmDdGjhlMbOGALsHA+Lsmi3nXKCTXYtdg/0uNi6a+MCyK8pHRtjAUPOzxjsvF/at3QOgYbkxgE9ITFdzHh/YkMVFVRRHYU4as9oYJhRWy5BA9jQJ2xOMQBdobPH39qlV82SkKxtFwWRFopa8sN4DG0MmCWpS7f54t+VS7D0OK68EiWLLm4Z4N+SK49/LNQfgzRsNU7cWALeoIFtReKfGRUc4oHmIyekCzO48kMHYLmacwBQK4PnDU6+rNXlygD8A8BAA6AiAa2MWJwRYoRPZYsDGozDhs5GlTkhMdBilxiQ2SWMDY4vKapQFcJsH08YAWmNyOkVSR9a4gZHt+C+f8EY1YL4BfLZ8o4KP7q5JRwfSyFFEg0cILF+7H5NRruB5Gku/DgZwVEQwzSpJDgO1vBiVAO7HXg3ArYGTsHpNEhxUuY5ct3nEWN6h3FO1AcDMvfbzAHKhHLnkUpg5xlo18D0gOJS5pcCRy7ZzG4vPrtMkroE+ySs8e80zNzhcWTyLzIISAG2TGrYsR7KZZHNAebtWnot527qaHCzHLL+tSG3e504DAYzoeu7dGjQaGNk0GpD7IUilhtF8Y5LgfsjCGoPKpJKN/WogfRXjoRxAupbxYDntC0LvWqnsfHYu+zIv61riarLdxvZ2Fcwdti7zo12PL+PB/IktfgaY22dspFpTQo01JBArb/K8CCZyCc/Ymkwcr+0TLH87pmvucMmS2xhzpMQ5r7VZ/JECwh8t1H8WvLXz/drA0gCOuxpQ7Pyu118O3uJc74WPvUmu+9XjJZ1LXkZV64P5zwEsHdWiH+ZrxKih2rB5izYDpN1w/2Na9NGPSsvcqPPGj1R0s+56/eG3teDrFRo0oLX6DO6s/pddon0/fs06u1ojrrieJqRW2vLtZ1r1/Txdd+ctKiJPvUMDFYlffW0WgOl7n+l4SYratE1WYlydWnfvKUUn0RDQRqefdo4O4T/boVGiOjaqV0pcjZq2jMayoUJd8eINh4Fua2hSIuBsSb12rgO0PXxch45mOHkWjSTudQ/fIk8axMqOZygTQDAiEDl5loWM9CyawJorqgPAXEmGDqyco+lPfKUKmIz3vHaP4ju0U23mJkDfNK397ntFp7RT+9Fj5GFmrjBry7n2wm11euuFeXD+g/To+y8pL2sz80eu2nXppbfvfFj7t8N6vPJsNenWAkZfllp1GKLDqIM8iD+pL+MkrFG8Nu9KUwGMd/Oabsj1hsYCl1z7H61f/83grXNtzgxmzUPMCaZSgV9tJGtKJE1AEcjE20pazv0GsFeaOOkxpXQbpNcmXqMjeZv11DtTYDYTAxRWls+Zpy9nfcZ846cs/F0jYkLUu2tnHdy0mX1bmS64+0z5p7RXYU4N83yS7vjbvai7MFcXeqptULpunTxKR2jQa9H2TOwBemrZ8lV67MFnNQrv1tvvvRiFiOPahmR2666nasMxT11/zTsaAsP75uv7q/XpbXVk/wGFRnLdTXrTMJSsTT/v0AUjb1OnYG9deVlf9R3XVkHtBuIHnami7EJsR5bo0K5DSCOjZMOet23rJqoNrFYfpJAjmjTVl1NnKAIlg0iktrfgwzpk/AhlM3cuXbJVV179AOuGhz546W6Nv/YqZw1b/e036taji/xD/QEv96jNmMHyizGVE7xWC8P01ZsLNWfOKt34wH3qMqy18rYtUtb2zdqyegd75TqNveYaNR7Wj73seoWF+OGnmqMlX25Vp5an6uDe7ZoKC/z9ha8rfec6mjgC8YyNkRcszs2Llug9/F7Hjhyj9evXa8Ldt9JIGaK37nlEpah5JDJfdz61h5rhBx2S0EIH1i1mTT9CQ+bV+vm7RVoxb5FO7dVH87/4QsOuv0AdWveXb7g1xUkPX/eC5s5fr7ffvUuDLhrHz5DlryxGISGC/MemgXW8ZC9NIjM/1LJFPyguPEI1NOFkp+bTGMRaQXNXeKNotQJ4HXnOSO1Aev0jlAH6MV+Mv+V+gNcovfvYA9q/da3unPIiGLCHDi7bDKi+UB9/uBaBmBo9/+qVeG830dsvf6iywnqtXrVXHTq21Asz3lYw+6Xs4wf0yfT3NfvTeTSp+CkiNEIFrJUstcrHNsUDyQxbL05u9nH9XeWar/8seGtKRrbOVpvdBmtwKE1YpQDEtTRX3XFnL1181zjlHNmmSmTpvZmnPWobGgGd/Zpj1YE9BaoWjZKa8XdcmZ67+ws8netrR507tl+fK6ZY56n75Y6AOwLuCLgj4I6AOwL/SyPgBm//lz4492W7I+COgDsC7gi4I2AR+Oyz87wiK2IXehVkDDsKk2XfkUqlI70bFh+vvj2aKdS3kCIDoACFfOvkPhkQcxUZauoBe7xq1Sw+RSt/3Kclyw+rxDsIP0srwFOUp8BmcpvmA1jr+IqeYEZxfkroDjuLehxF1Qh8NAHXKGyEUnupAsgN9A1Wn97d8KiqhDFYq/i4eC3+fjWd84AbyKUey8lSEVXUDrAxDh/LkSeyrQMGdVd6arqWLVivxiltYKlWq1PfZPXonKiAwhot/36/5s3fpiKArD5duikm2kfJrX3VtnOCjm7Ypw0/bldtQJLGnQ/bAVA6J/8Y14LnLMzFhObJik6IVCBd/V988q12bqew1qkV8osJ6tGlgxZ9uwRvrhwlIZvnA+U1mnsyidZqCqvbt+0HSAnkfNGwd7aradMm6tg12gFHPGBGFuQXw6wrpGBcDrjkh0RcglP0z8/Pd4qxBsxZ134UjIOQiBjHx7YUYPng4WMUxdN0/o0PqOLQBk2DNZKX768N6XkwNQgsrDwej1Po/L3XnwFv7XMnv+9fBYKtCGtQkstx8e9ZYWbwap6gBoYAaBrQeoLZ7eFZjoQrwI3j3wePGyDR12EyWu7wv/+PvfeAr6pMu7dXeu89IQQCofcqiHRBQZEBe++9IPaxjb1jFxwLVhQBERUEAUWlSu8dQkJJSO89+a57H46ir8448877n5nvd44/BJKcs/d+9rOfvbmve63l5NK6FLP2HgMYZuvqzqJ0q96siG0wy75Ti52rvc8LgGuQ2AS3DkSz/wywHlPJuvfBsUwFwPwaxNo23aDm+PExGORHZqa9387fLxS7fM1shZ1tGGik0NbkqF4pxGKNbbDFwK0BVfvdoJllk9rLBTgNZrvGsRpgVUP3QyDKyAjAomWzWt5pdFQIAMpbJVjm5eWVOVaB6RntldoizVGmHj6IMhvluIEzGxcDF7aPBr5c44dKkuP9KUeYMTFYafCysaFKdahl4thGDBnVvljv+dRwIVmTBjCtmizhOmcMAWWGqvm+FUoLUaFWA/Z8gdTWYmHWuvZynRc7Dy5rWvs9OMRbaUkxSrT8Us6Yfb+camc1lr4BzOdqjjGMvECzJt6zj2I3RVADbga5bcxcAN6F7wxit2jZHMVlMdsvAd5VKsWUnFggxxgYB/Rlop5ZvfYgalkKqUGmUkdJiPVhJLbtIcBfay5pAjibAjU50p/jjlUMdtJ5+XnKzc119s/2PYBiqalRawyCcl4OF1WoAkviINakqioUy5x7R216zGLbLkfX16qd82qg2cmjZT1rxOo6gAxOg+hu61M7/3Ye/FhbK1AkVwN1/YCy7XEkiEJZXFFaYCutM7fN7trGwqCmnWd/YLets1bIN9Bvv8ye3UCp2Q17A1orGN8Ky4Lml6OcZtX6T9cAACAASURBVK2urML+uhwISHNJBNvwI2vbi3kWGRajMtwI6gGnERTFc2g4KULBW9VgSm7LanadWzsP1lxg0N6CYqsAwM4xcL5s/2ws6mkIsGvB3hQPaI8EQJma1pTHQQDfRhTG3j7cY5jTfihmOf00MQBrmV4Guu3zLIfY1lHLta1vqnHWSmtucMFXi3p2QXeZnSTnwHF9MIWtbZ/9tdxm+7NdA9bkUcQ14YBY3m/bdci6NZRwLD7YL5dhSVmK5aXtg7vhwz2f3cV4247NSfd6ZkDYy8bE7oD/gPr2b8FbUxkf/3Lfk90qb9s3dya3e20z3b/7XfY19778sza5jVh3+5i9LecigN9rSwFgkdWa+t4DaqLxa8GiTzXurNP0/Q9LcaToi8KuTsvXbtCwYe2V3ixaWXsqdM8972nk6UPUohXZjIVHdd6d92ntrKna+ON3uuCu+2n+CtG0555U65RIDf/TKK3ftk1dBw+UVzVKu9w9WvvlWmWMfYTnlFpt//Z5derTUU3x6QoIG6hpb8zQdTc9rxHdWmtEd5qiwktpOPBRGNC254C+WPM3qTifzG6gj3etqerWaSfgLK8E1TXX4sXXX6QO/bpo87rlyqfRg5YE9ezeS03h0agHX9GosWMVGZWslV/NIKO5VF/OyVTngYM19KzOKq7MUvv01tqzfL02rtmoVif0UoveXRSTnK7y3COqPHBQ67/L1ZS/ztPkr2bJNyhfe5d/oh4jz9CC92bpvakLdOfd1/L3vjgcbFQEFtB1JbF6dMJftGnVAaW3TsT+NFhb9xZhXV+uSJTo7nuFy/L/Z7eUX0yUY3+x+9/vmXL/+n7/j8zZ/7ktu0e7rnHn7vVH5r/NTdYFrmy7UzgRAwHcL8N5HohFgRqJk4LFJ9SyVuTTxBQQFqsJ9z6szoPSdVLH0brokmG66u5x9JFYs1YLHcE29i933q/9Gw7ownNHqWv39irl+dHH6wjNLQ3qPf5M5lk5c6EAKNpL5wy/GXW1t7rj3DLu+hRlnIAtc/oI+Yb1xqbaW5OfekZbyT6e/PETOA6s05a5X6vrSaeqMa2npry4QlMff0lnnZ6ue56foDXffss9CpcXLH4ra4kYCGypp++eoknPztLJneL0yGMXKHUUn+04aNTp6O5MTXrgGUWgBPfjXhIcRGMJEa3jbr2U6I4EfT11tqr38lzOOOTX5anbkB7aiQtNg3+8zr3kAWUunYdi+z2dfPIIHUUtXlldiv18so5yzyrj+bT9yJMU0SaV7FgvffXWV/riw+911zNT1Gb4aKDeAWV/O01fvPgKz/6NGnbxNepD7mtD2T41VbKN6HBt5bm3WXx/bV+2T29NeUZPT53KI9xu7dq+nH83jCQLNlM7dmVp1Q+bdfnEu/UFTY2tOrbTgDNP16HdZP+++A6q52CF0ZAV1TxOvS48nYayQmVv2aEew0/jul+pfRt36eTTLtRbjz+nuOYtdf6f72QtLVTm2s16ZOIrWr/jsP7yzB067aLLuE+tdiIEAoPIrq4J0q4Nu7Xi+0VaMXeTsg8cdv594cW2crNL1bVDrFLTmimA7NneQ/rrxHHnaOnXM7Vl3SoNH3mK2vQ5RXs3bNbzt/2FfQzRPaiYc/P26OVnHlL9FtSqvnk0O8XoT+eOU98xPckcXqCv2M6+Q0eVmJ6uPz/6oOJS0rR3/Vq9+dLLmv/ZGjVvHal4MuoP5x7FLaSMW0kQzyY8Tx1r+jn+WnM3D7qvob/1fP7zdcS1gvIe82Oev3jWYB4F4EYS1ECjUV6pOrQL1AvTbuX+eRTFdKV8a80loQwXE5rFeFYzp44mnof5v3OPSkpN1+SH5uv7pet16+3XL/evzxjc65prXA9tnpdnBDwj4BkBzwh4RsAzAv91I+CBt/91p8yzw54R8IyAZwQ8I+AZgZ9H4PN3r26eGBSAS9p2fytYZBZQZKM7PK1tOjbDkRSOjiqvjKxJoGM4RU7HFvXYL3fmp2VwRpAFGeYTqe8W7tTqTXnAWwoB5kSJD2cNxXFHoeTUvx29IWDA0SBR0Kew77C3ejIZyetEbRsOwI2JwgIQm8XyoloKadGKScJumEyztGbNtWbpBvtxR8EUDIRJSs1QTd4+fYPFXRWff9KQ3moLZJ313mwV56EERG036txhOmVMfwUWH6JAVKBPP12p6fO2KgRr5zSydgeM6aaL7rhQuetWaM67n2k12WcDh3dVq/ZJ8keNFwyIbgBqHCHHNhxw1a5NBploB/X1/GXKwLawRXoM2bSxFOjCtWrVZifTMbVFAvlW3sDaUCWkt9P671ehXKjQkBGnas/2Ldq+fZtOOLGDQsLCVVlWTnZbkaMGNdhSWVkFZCKXly8cPnzYyXE1G9HIiGglpoYCo2qcTMrkPj21e81qRSa3UVzLttr00fua/tpcshujtS63TIUG4QBYplr8R4GrnZXj3/NH4O2vr63j3/NbmbcuW2GzKnZlrZo21VQVppBxtk1enAE7sxX2gWJYXqZhQceaFZtOs6+1bbhtXV1Kzp9tIN0ww4HfwBuzgq3HNrkGeNjEnPSyrE1HA+v6zw2C3Qo6gx9ui9tfF9jcx+qGHj+DEAMiBm1c1uLucXSUobYN2z0H3KK+RHVoIC0U22yzybbsWTf8sWOyuWD2v+UU5s12tIFxMqBnqmTLMzVOFmA/g5ISLgqAK0SVHunA3FIyAguLLCMVW9jQWMfG2OBtEMXvBsCSwSSDwwYgXUpQFzi24zhePeg6ADtH1oYBTOVz0lJigMohzjlBgGLhu44lbzkNDk6MGvMNLK1arPws+rYEu1pTTJoSv8HAnKNEdZ0nG2sDcPZ7LQreoGBvJceFK97UoWRM+phVLcC9knXI1Jje7H8MOZrV2EHvBqbkHC2kaGsK2zhnTOz82zmrRp1nlrkhjEUdubdhWKA3NmEZDBROTaWRg30NDvXDRrdKW7flK7+MORYGrPXBfrfC5p2P4lHpVlaQn8c+h6CMjo/ydfY1NiqGr1eg5sVOnv22DPA6zk0YarAa1ol8wO1BrKITmrchY7XYybJ1gdl65/zZWDvDaipsxjAUW2YvVPp1dRUoa4GnlabIdlme2hwwCFjGGmG22iHBYTaB4OWoatm2AVSDuKFYaQdxrds5NHAZyHvs2rI/l9lnAm5jYyNoEgjnvHkDb8tphrCxdylVqy07meOwNdq2VUg2r8gSLi81oN+oyOgwxpC5ivIqOIgs86J8PhNraRoPKi3PGFv3sjJgC8cZEhqAMhvlD7C2vBRoSWHY5p97btmxu+dcPc4KYaiSwgHMyYnx3AOA09hK1jBx/OqA8kCahqYK7h/Ook8ub42jdDagakXnGBpZasmvNoDri7LZj3GxxgaDyH5mqX5M6WzKImavY0Nu424qaFPg1nFOrOnArlcXHPcDBgC9GT/n+gUGO00epty1rGz+XE5+ax37ZgHwxyvs3eulfc0AdVFRsXPMMViW2lplTQ5mhX28WvfXa+av//634K3jbHHs5XYecDcI2L7YNW7Xldv+3bnejjPQOL6J5p+Ft6b0CvYPxs6X/GlE475Ag9DQEk24YayC6BrauXermqcnK6NtWyII0vTaq29hcTpYvbqm0ttRr68/WAiIOaIbHnmQjPtdOrQnW0MvOE/fvD0FKEZ+7uhRCkpsrdkvT1afHm3l7c9JQL2XiuK19MBG7V29RInxg5R08s00B2xXyfZ3yMwm79UrUY1BrVXnk6xrr7lT/do1U7/WoQonkmEXGZdtO7VTmx7d1cA6tH8HMQusI+XFRBOQ+ZhzJAflbRZ2ui11w313AbSqNeftt1VOTEKXLl05SG+9+cEcde3dWlfe97Bm3feY9q/fqDFkpNYH9lTbAcOVtXMaWcDbgFwdNPO9z9WzX3+1GtpegREBZPlWackn3+tHslJLWTCvfuAh9qWjNn7zvtLjfJWdXagPp83WlbffpdbduuoQisbICJT4qI0/nLJYn32wGHiJIwNRE4VYne44hDU6XW92LVvDgltp7W4c+L059rfg7fGKv392bvy83X8G3tpcZd2ynGksXW2R8mMNCbX8cc5hjKnxycSupyGnrLIBxxYcbWsCNXX6jVoy96BeffETXXX1AJraTlMQTi1NvhHKyTqklXO/J7v2ExEfq4svH6/QtAYd2HhIKV3akqOawTnOZN4F6/lHP9XqVfuU4F+jm+4ZpN4ju+KkgB1/SlfWAJw1qkJ031XXKy60Xve+fL02Lf4eRXWMOgxlDjR10D1X3qHNy7/Ray/foU3rlmn58o2aMOk6pXboSKYrKu7cOn1GI+LM98lJPViiZ9+byH0thnx6fwXGJurF+55U/s58hdDM6ONDXAbRIadccZqad+usz1//WMqq4d59UB1H9NKA8SO0fdsmRaS2UXJST22fP0e5e35Uq5YZThxHMXb2O3Zslz/rVeduHZXKnApr3V6fvPKOZr01XxNvv0n9zrsct/twHdryoz54/BEd3r5do88dq2E3TtSu3d9p5ez3NObUIfJLa6XwhIH68q0ZmvzcO3r8tQeU1qaVPp/+pM6++gLuDfE43CzShJv+qkmvPaLSw3ma8tb7enXmeyg5vVDzfq/9Ow/o1BGj9dlLU1QKRDznnus0jzzrbukdldShmzb9sERdhp2uKfc/p0M4e7w443OmUoE2LZmjB2+cxL0+Rbc/djfX2UkqqdinmsKtiolvox2rNuirT7/V4m+W8cxg/STcj7E292fOdGzfSicPH6T9qKBPHNyf5o8TsI4O0qLPprJOVurUcVfwfINzzeQpevO1jzVi2Im6/7U3tXQJts133K1Iex5DcX8iSuqR54/X0aKj2rV+NYreZlpAw2c56+0jb7zG/SpYC2dP01P3Pq867P1TeFbyoxGsmG3kFtFARmOYxTyYtfHv9TD8vYbK37qeG2q5R9Eo6u3rihEQxx3uFc6/o6rItK/VM69cqh6DYnVk126uoUgaOmnmclxNzFni2L/NeAaxZqmk1GSt+2a/np30ie6993bFp0S2T+7/5x1/717l+b5nBDwj4BkBzwh4RsAzAv+ZI+CBt/+Z58WzV54R8IyAZwQ8I+AZgT80Ah+/csGzzSOCbjuweZf2bzmgfahNEjNaqk2ntooPpECOfV91IzCxwVfhZFEaWbP/DAj8BMbYUjIWYfu3H9EPS/ZSbPFWeQCQKoRie7WfY6VKRYGfMnWjC97Wochzus7rrJBhyiigFFaCQSjhEiPIu6Uo6U22YXFuA+rSKjUFlVNsTcK+NFo5+3OIEAtTVAzAgyJqy9Y9lBJTo+mfL9W2rCPKaN9C1141Vkf37NEXMxZpf563Op7YHWVPP8V45TkAsKTMXyuXrdT3C7ahiC1QUtcEPfDiBIpdKdqy+Ae99sAMVfmV6Kzzh6MiQn0FYQ6CfB3MzFNScgKwIRhr5jxlZR5F2ZeghGTUsACIFi26agnZtlVY93bo3BplXwPfA4InNNOWb1Zow/qd6oWlY1lZqfbs2aVe3fsoFmCxiVwzK5DGAIsM5BjwSWmW5BTdLefSvmdgy+yVk1LClAeYbUDxmNa1s44WHFFc29bkDjZozuMvaNNylMJ18Vp+AFWyL5lapkJz5KX/uPL2XwZvTUXzK9ttm6AuZZzBzmO/KB6ZNWtQcADHCpwBtJrq1mBnE3MuwLElNdUc6a0AIXtZoctdrHZBE1Rgpj04Bnad3L9jascmlHNmHVtaaiDQtg/YYG5a3q3z65jVsTt31lHVubwlf8qiPb55wXUMP4+r/dmlOLSsXAOUBk5Mgc4+sv8Ndhwco73FNFGOfS/ALxhYXYlysaK8woGaTo4v8CmAr1seclk18BbY1kgzhM0BH8v+5Hx703zggG2IjC+F7KbGKiWQr2djWFJGhiiKwsoKinTYwpaWo8hgo6Gozgz0VQCgQrHjNaWnD+PijBf7ZMDLNa4u22f7nmWi2T4HkK8aipI7nOzXYGyTDSB6k19rsYlMT8AauafABLOjNntjzGIZC4N7ZtcMnEVVZGPgTZHRYJNZ7BqACyErzsloZIz8UEFFcy0R0Ubx3pSqjCfzpA5Fq0HZIOCeZY9Won6qrPIiY5CsSS8aLLAYdhRaHGQdjQ1mn21WtzbQgWTbRsfyPsaptIKcP9SdHVHeVJQXOPmqmZlV2pVVSpwdx4u6NIQxDuQ4G7FtNtteX+an5aIGBJjLgAFUrlEKsab0TIiNAx4HketbpCrUsCHBIcoHAu1D+e6LQsfU0GbpG4H1tc1FU9LafDCLZBvwiKgIlPrxDiQODAaOsrY0VTepshQYxlwyNagBuRLWZn+aOExFaufCzrspZw9mZTvXRzQKWMt4tVe55WdTbDaVv8Hf7NwCjqVSHTu1OgY3a1WGGtqaBiw72sbJzpmpbwxSmmK3iPGrIl+XeEDHDaAOy9KoWMBCkBV7w8mgrFQoHQMBjBMmthTLUVkD6W3eRERy/siULGHOZu0/wnqGKirKlNquPGc3xA4MJHeXzO6YaCy8+Z41ahiMLmf9a2SsQnwigMVYPPozt53Cst17LHvWx7EYzyen1x+7+upqs7g2q+wQ4BzNLZUV7DsOBswT2x9H/c68qML+wQ1v7Zq2Rg4bywYakOzatzlovxrYtp3Tau5d9QBG972r1pSsfFStKahRmXJ1/2TR7C64uy3cR40apZycHC3mftLYWI0qkoK5KfiP2bP/0QL9H4W3du3WcX3Y9s0G030d29rnzvF11qd/MbytYXsBZonNGPoyvmEAoISkanVH4ZaWmKi09FTUZnnyJ1Zh3/4DjsPElY/eobLDB1DTvqm6ikaNPOMMdT3vNK2YP1NdOvZUPdD3h5kzaHTCSjbAB1iUSl79YqWnxfI8UKxUVHwhZEAXb1sBeFup1JH3KRZL2sztM+VbtETJ4ZGowcP00dyluurOB2kACWV7axWho6pCibZqxW6169RJzdu2wwJ3hdZv2IK9MsB11wEFsh6vw+I1uXmKxlx/lUKSElWwY5t+eP9T8qFRg3M9rtu5Tb6ss/dNelq523Zr6r0vOnnX5z10k5r3vYozgQI551PVla7WN58v55xH6Yxrr1Z9MMrH4iPaMn2dvn5/jY4GROqJqa8wrytVdWCn4pLjtX75Qs2ZPUeXXHuF0vv01cEdWxWPkr4RGjX7g4/19YL9rLk+NJBEqZZYgSyaT7Kx9zX3Bs60c79y5oBjX//7cQmuNf73lbf/fnhLcwpzqh5XEu7qjl7ccm8tBzs5MUwJ8TQMlBeSMxpCZEYl2coN3GcCNKh3hK5/433g+EzdddNz6t82Xp37pKLQHKpk8l8bORdLPpqmdx6YjCKziZzTYTpt9Egs8HPkzbNefPNYrcCu99lJC3m+DEW9WK2h/Vtr/PlD5ZsQqGBUmxuWfkfW8WjVlnnpiRtu0N33X6LYE05Rfna2tq3/Vt0GnkXWaYbOHDJWfdIDNZJc3VfeXIxLS5T+MvUFVeQfUGnWTiVjs3woJ0QvP/Chijd+pQ6dUnQSuc3dxo3TLGyeFwBW48gbCQEQdxuYrsCWRImcNVY7Fq3X2tkraMwL0sibz1NCm3TuRTT3MHe5u2v1zFnK3LlR/jy3d+pGgx8K77lfktGblK5RV5+m9H4jtP7rpXrqridw0QjXpC+m45pwRHk7svXGQy9p55Z8dRuQoYnPP4yzxUGsmdcpiftu246tFJx0kt6881ktnL9A1z12nQaNvkLfTn9ayS2aqQ3Kclt3X7j1Ieagt2597HldOPxUPTX5KbXp20UFe9aq6MhBxXc/Tdmb1uv1Bx7XaHJ4R9xwkbJ3LFdKXJw+ePkNmi87au2m/TRexuqiG27D2ryVCjbN0U1XPKoOvdI08fH7FBTVnbW8mGeQA9jtV2nNvLWa9PBfuZeXKyKWm745djDHu9Ggcfq4MzX01NMAq0DUo/vJ2I6nSWSlZn/ytvoM6K3+g8fw3L9KLzz6lvYeLtB9j9yqAX86RzPefFXvPDdFGThuRPnVqvWgjjp/4l3k+VZoJ9nXmVsO6cevlqpz7xN03oT75R/qpTXfzdUNl9+FvTeNm5HRzGHcLHiGyeHZqIRnOrP7t/uJxdD4HHuG/fU/1v7oveH49zXUcf/m2rBnHGtKaiROIiYwFKeUJuXT+HfxpR11x+PnqHjXGicWwtc7hAgBw7zmMMH1xbMoj5VkDh91nvOC+bfD+x99S/bzeJ55Gl9NHfTcjX/oH5WeH/KMgGcEPCPgGQHPCHhG4D9uBDzw9j/ulHh2yDMCnhHwjIBnBDwj8MdGYNG0WxJqy3IPNAsNCdi1OVtrV+9QHrZ/rTtlKKNNMiSGYhaWnv6hiXRnY1FXV+pYaplSsR6Vh6klDXgF+DVSXEzRgq82aPXqgxReQ1UbADBDsVpRZYV1MvEsf9EUlq4SnKz53FCRWWCazacfnfGRKFIsuzEhokrNyXxNCI1SPrmthWQpHio+qtSW0dgG00lON3tSVJCDgf3ohO85eIB69GiOGmWhPpy1WBnYI95150Xkmnnr3Wde1sKFuQpNbqaThvVRRotGdTdLRYqr3qh36gqa9M6kGZrx7WqNufgUXXvteAWiBFv49g+ajZVa934d1atPV/Ik81F68POo89avWa9kIG9Scqp2btyCuqZYHbpmYN9XBhzpzT5F6/tvFisimnzNZlHkVQagSmpQ9sFcHT6Uh+qvJWDIX98sWaxalBydu3RAlZRBsYu8SayiLbezApAThgrZKcjCeAoKixzVrS/VlQasnOuxd6wkT9MPuBeTFq8Y8nnzD2Zq8RszdWhntcqqYvTt1gMooLFnsxxVK9j/Hrz9CT/8z3lzvNWyqUbdr9+zYHYKwsc9HbpBp/O+Y/DWrXO1H/MBPtnxWRarwSzjWYHYzLpyb6EkFKJ9TZ1rxSizdmPC+AKX/FDF1QIKXIogq9O57FDr6rHuRJFre9oAZbH5aUpA219H7cjP2XtKikudrFuDHGYJ68DGY7DXYI99gP2cU0Tjd4NiPsfsml0KYVMFu37GYJrz4neDU+5Dte17s00fCndOXqYp0E1xa4DQCutQGTt+A7em+rPMMoNGpgR09p332PkPAhQ2UViz/XXyfDluy+x15cMCv8xymMKtFyrXyAhUoagrLUDZeFUJuavFRajPseE2y2JfrrN6Cp2VKHnt0PwB+z7sowFCU602oA7xNwjKPluzgIFdRxlMvrI/ECUYCBrG+RHgLpC/+9CE4QU0s4JkFQqyCnJAcUd2qetNpgikbcBKtwZVSA0/V4eC1Y7fgJQdm0El24ajwuWLljMaRaE0AgVZMDDam5/nLDGOppI0BSgwmG0VlZSCKVyK4jIsdMvIAi4HTvs6ubqmyHatM7YfpPgC9VClorL1BgzX1FagRPFTRxT9qc3jgaKl+vHHLO0l69sHcBoKOK5H+d7A+QqnkQLeBggDeqN0M/AdxlhZCmMV8LuBY/Jh32zsqoGlZn1dB6gtApwXVzXqEOuXzRtTOpuq00l4NgXnMbhSb/OVMfVnDa0BBIewn6Eh4Y49uBu+GfQ12JuVneWy0gaCVVMgN5CdAJy1r/lxvuw6rwZwh4UB5NmHwoIC588GNItQ7fsy7m3ITqzl3FcCY8tR5ESi6g5G6Wxznw4HzoOtL85ioVrmcwFOATUA3GoAfWFRIXbVXCsGVGgGCKFBIJqsch9+rhyw5AtYbrJMWY7Dj+Yds4u2uVkNiC4pKacBwdVAYnDUJl8Q88wsv0tL89kH1JqMj0Ho8tIS554RQDePn5dZR3sB6miOYVt1zKmSkspjtt5NrIvFjsrdzn0T1uumrg+mYG3rRwVK4Aq+7gK0zAYWmUoUxAZv7eU0DxwDtlT/+bP9HI0TnGy7J9l1XW0NM2Zz7uRvAn5ZJxz5uq1ZqKfsyj9+LXQaPfhMOzfx8QkaPHiQEhISALiLcVrYzhBzzXANOuuWNTMds838e3fsn/W1v/zJ49da2xnHdpxxtOMyBXcYsKISy25bv1wqb9bY4z7iX6O8ZW3m80OYfwGcgxDW2O7EAcRHM9Y0ILTr2EnNsD2dv2iBdpIbf/4F4zT4snO0bf43mvHae2rWIkNjbrhWPpGhWvj5NJ11wQXkyu7X4a2b1KMfjU7VFcrJziE39DD302jVkVXbE/eKqpwsLZ3+jrpjGx5z6n0qz8nToe1fKKM5Wc6WZR7USVv2YBHboyvXWL0yN3yl5hGB2rJ6NxC5VL36YpkMtFi1bhNzMUzdOgKDACzR5Nu/M+V1jR47WhE4eGzYtlmhzDHf3BId2lGgLIBh95GDNXDsGNSXFfr4mUlaOW+NwoiNeOiTd+Qd2k6VxQWqL/xOWbsXEaWwUJff/JjCmzfjHORqwzdf6+uXF6ooK1B3z/mI67KSPNbJOvfGm7RuwZd64blXdP3EC9UVhWTW/l1KBzAf3onLB5nA69dsVX4ODTRBrBGsRxWNlTrItZVfRbNEKOed9cTW1OPdE/6WRbFr+v12OcdlPf+zzfEfsjr+3Ylsn+VyoXDdKn+/hOTaJ1fDlB/XZb0pb1lxbe5aA5c5P4Tg0hIdafeIOvXt1oXns3qUrdtYM6OViT3yfa+dr+EXXaDbLr9NGxdnKQQ75BNOCNN1D92omO79WY9D9Phlt5NDvFY9+rdE7eyvwWOGKK0HavAQrpBqX30+Z4M+fG+eQqrRY7Lm3XDD2eo4qr0aoxqAnJu0cku2xpx3izZMe1+792zVWCyZAyITtHHhx+wtMRxDJujR257Xyi/e0/ufP6m5M77VK899qacnX6ZB5/VUU1EWGeZFxHoMpiGqi755+Qkt/W4erjeJOv/O22iEXKNpL8xQBDfU9u3jNWTsCVq+7wf1GdhP0YrVZ1M+VToq1RG3Xs1anq2FzJ3R552pQNxfynbt0tdffKGsbVn609hztX7jDm3aukNt09pozITzMbwJ0dSnXtN28p1vrpDOoAAAIABJREFUvutmNUNB/tRf7lQw6vOkmDZKb99bA6+7Wnt3LMNqeIv6jTidBdNs/QP17nNva/ojH2nyJ0+qxakDeCYu1vpF09XntDOUuWOzZjAeOdh43z/pbc3/6G2VHDygqx5/lPzq7xQTl6DE5q35d0GgzjttrEb1H6SLr7pIu/ZtUJuu7VSxf4cmPz9Z27ZyfZ7UR7e/9hr3I/LqS0r0MJC444hOuuzP96GixpWj4RBQMQgQXqD5736oWZ8sU3ZWmaLjAjTi9FEaOPRMRaYEE3XSnOcI1NmH9qGy91NMq04qy8vWtJce14ljRmBp3FkP3XKnli44oHNOPVXXPP4gVupe+vDVZ7Rp4VKV0ATZFFSnmx+6Uml9E3j+bKnI9LY6tCtbE6+5TSefeKKuf/AZbV+5Rou/mEWsy3ynCS+Rpg+e8LgnopAuLlMR91Bf4mfsObURtwI/u9/+YjX+e3eBv/N9ey7lurJmMafhh/teGM//TTwLHSE+o3dPzvn0Caor2q58mj8tG7ixwaIEcHLhXlZvKtwGGgRFtj023YlJYVq6bIc2ry3SwP4n1FTXVLY+4cIPD/4v99Lzds8IeEbAMwKeEfCMgGcE/g0j4IG3/4ZB92zSMwKeEfCMgGcEPCPwrxiBxR9ef2msd9VUvOC0Zt0BrSJDSvH16tujDYqZMOwDc1E/GVwLA3wBS1EgWFHcitx1dVhJgl+tEB8dAjwpD9FHM3dr78Ei8lgp6OOlajmvuQqheOGCM8cXql1/ptBAMdtQmA+WmDHAlXjytBJiUcn5hWLDTNE+tIE8t33ac6RW/Qb2Vs9ebbVjy0Z5lRzWkd1kNPqEK6JXuAa2S1PBxiJ99ukKVaMQOGNcf40Z04GCX43++sQcHcCmcNw545XU2kcprSIdNV5ZQYVSM9L042crdeeDn6ljv6668vKe6oxiqByrtjmz55LttVfdevZ28qp8A9lXqPM3X3yrIaNGKi0jSmso1NTl1yk2qb1CyPkLxPozLj5GB45kizqR+vTrpaKCfJWSW2vwsYAsxe69eysoOUU7lnyjQ4dLHHvkZs1SHbhTArgwO9Za1Gdl5cWMGwAP0FReZjAD21JglSngDKyFAWUigHU+gJ/gKMANErmFs7/T9tU5qAujtYzCdSnWwEFAkDrH9vP//rHNyrO/BW8dqMHm0QEBLMniM9AJTPA95qXchHLSbVXstv90VJ8onm2vnTnCXDEA4bIyNfThwhC/tnT0PgZ9nRIwn3G8dbEfY2w/b5mybptjZ05j+VsP2HHnBBr8MGBscNfslQ0wmoLNIiZt8wZhDU4a6HKrm36yWuY8c+EAlw0GmVLY7FoNZrpgNMjIgXhula5LIWVKOddVXQugNMDkHDPAKYBrLBCFpP2MS2FI8c/ZJ4PTrn1zlOv2flQeEUAus8aVF2ouHM8bsL6tqqpzFPC1KEn9Uet4s1+O7TLb8qcoa/bJjpqQLFVvLFCrTZHMuNTRTGA51LExIQplrpnNLuzJgaqcCQePGiQ1JWQF2zAL0KOF5OwC8vzJBjVf58oq4HINMNDAF4o6L3418nfLo3XZuVpGahPnpNRRtybHBioWVV0I89pWB8thNStmL+ZKBXC5jk4EP/LiYuOSsWmu0uEjR7CItmxhUwqzVxQrzebX5MCmTjWbbR/UoYFBpmo12A28A9B3T2LtiA1TYWmZduwp1cFcGlVQfFtWdQ223I1muwu0MSF3KOrUMGw6QwDOEShBvVn/qoFKgSHYs6I4PQw4CmPfQ4C9lYxpWZU1rjTp0KESB54aYLXmAXeesB23K4+0BrU9TR6xwco5kE3eN1iYzL4q7JODaPqwuZCcnOyAxhIsmg3EOSpr/m7WvZERka6cVuZ0JWpTAyShoagMsR22+VOH9bJZLvsHYaEIBA4yy2bObQ3zv4qxM1toH/xDXRnE1uBA4wTz1ckuPgY5yzmv5RWcA7Nl5Gds/oRhW2owxfbPGg1cUDnEUZHbNWQNCI1cuyE0vBjoLEH5U1xgWd7MK8bBsm/9WZcclTqfWcfcMJhvdvEGbq1JwUT5lrNsjgz+ftgjoywOQVWbc/DoMaW9qZeBzcySMmC0S3TM2TY7aQCiA9Q5D/AeBxo7iny+53aMcFsJH28r7F4r3LnJrnxiV6OE+3umZDZAZpDe6Tz5jRdtAs5abster149yTdvqTWoOU2Ja+fDvTb9UXh7/CbcduP2tUaud/fLFN3NmjVTz5492U6u1q/f5OynKX7ddug/W7u73vWvgLeNgI5GGkJCmTtegKZAcsrPOK03ij7mGeczKyvHmTMbUapde+MFOmHUYGVv3awd3y8l2zpJrU47Tb5Ynn7+wl+1e+NW3f7Wk+TWzufclapduy4qLSjV0qVLlRoXrQpgXUa3dkpp3VLzpn6obZu36/zLrlRKn7HKXPalSvetwuGhSOHpbdS8/xk0raRxlDlqyF+l3I2r5QOUW7FyJ00N8WrbPl1HaHDwCQpRq1YZNGxUM69DUO/u1fKlK9UMB5Id2ZkKj4/meE7XXuD79x+s1NCbrlTXkacytjREYOX+1p13ad+BTPU7fZxOv+l2GqtKtHXlXCUGkyd+6JCieTZJaDuM/ahRyZYfNAMgt2HjAV199y1qTcbo7CnPaTyq3Ny9O/TS0w/ovDPHq/2AHriOZGMh20lL3p6qzF1FnNMm7d6ZiyKf9RXnkVqulyKaBI4WlHDNsjY7rhI/Z8C770s/NSH9xjz9W/PPcsvdr/+9bfIvN/634e3P0RzHz3V7j8sZg8+iwS42DHiLE0ILYi9GAvMXfrtSq4CRETGpPL9l6dnXblAXMkxXoDCdeM6T6psWofbdY3TalaPUYuBA7jehev7up1FsfsczV6iGDUzTmD+1U3SzCMV164/jTIImXHaHKrcfUlR0sC68cJT6nDdIf336bo0HOG7bulPh9SFq36q7pr33ltr276i+Q4fhGFOntV98orQuIxXV61ItmP6G1n76hsJpFvp8XibrRp1mzbpb8SckqiRzj+r8mykqoRf3xTitX/yBvnz3VdTDZEOX+Wj1jwdUg6ND187N1ebEVkrpHOtYY6/+eq2O7itTGc8BF907UeWFmdq2c70GjTwZtTBQP+eISnjfgne/0MDuQ7Rvz0EtXLlUo84cq0GXXav1X83Upu+WsLD66JJHn1Ix955nr7lFp44cqFqag4KiYlG49tXODevU/ZTTVVmynoanOO1en69xp0zUZ588pI5jxnAsldr2xSvKyT+skReM0TJyf8V+t0dt6x/WSTedNUa3X3uW0jqkqIH7T1hSbyyjo/TcdWOc3OD733wTRX6YNn82S8u+mE0WbbKW0xwZmpiuGx/8M01GmTQxRuieS65V7xEX6/wJ13Bf4t8pXEs+PAdMe2Wy5sxapqBqrPaZH/1H9tTFN1xAhEhvrokUgO0WzXh3klKTfHXSSb20eMEPSmvZQbNmf6aTerXnGPn5ax5Vakpb3f/Is2reuatyVmCT/OhjHDNNXoxlMc1OV9/K9kcPU2M499i6lpr+6MOa/PpsPTH5MfX/03X65PnH9CLZvNFRNHvxvB5EE5Y9G9qczeYttdzT/p4K/jdvJP/AF+0Z2/l3Fs+fPly7fvzZrPq9mCNlZBdHhzTorWmXqkUblLiZxBDwfOTE2GBJ3oBbShONaBaLEcizQnV1sSKTQlWUV6IbLv5MnTt10JCTW9844pY5r/4Du+T5Uc8IeEbAMwKeEfCMgGcE/kNG4P++CvgfcqCe3fCMgGcEPCPgGQHPCPz/aQTmzXspIDB/27LQmqKe+zdnasv2HO0rrKLgFAW8bU8mEnarqEcasGltJN/LiuRmXucAAadzHHhDcT4sLJTsNazCUK59teigqrBIjYwLIzsR1VMlxUrfMAq7/xPeOjaWhuWcbn6DB6UU4wLUOi2FAggd4xQjW1A0TUwK1rqtW/TjpiPq2qujRp9+MmqUHfKvOKxNKw5pX36Nkk5KUac0fyWiNv3x+53ampOvlhlJWNAl6pQzTlbmyr2aMnkGf++EqjhZhRVHlJKWpojwJsUHe9FZnq3X3lyr9v17a+iIVMBRhZqnxCl7T6GWLlxPQSQKyNsWJTE2fYCNRZ8vUp/enXXObRfoy1df0P41+1DJDFFyu0hyJMuwFo3ACu+A1m9ap4GDTqKgHg/0kqIAtGu+/97JYsxo20ZHKeTnHj2iHt17OFZzVtQ3NVo51qvBQOBG4EAFBewqCJwp16pR8sXHpigqPhW7UKyS40OBUcAYb6AcoLekuEI/LtmtrSv2URiL1pqcYh3mHASQEWoQ/vcUNv/Kef178NYpEkM+Ddoa9AsAPvlRGzbbYIM0Dcwnt0rXIJejlDNYS6HTsfw0K2FTrNm7nexYx3juJ5tjd3HZwFAjYM3+7nwOP/eT/aNZhrJdNzj7hSrYGgkcuMr72I4p7xyQa1muFL9MwWufZ/tkFrgGOs2m1ZSAbiBiwMit1G0C3lo+rQHeRsvFNCUj15KjFgd+uu2Z3cVpl4LXZaPrbnSwY7RivDVLBAAPDQQbF3ZZRFvWpokAOV6+GIzKMYSfKS0pRLkZiK1kAvOsBNVtLXOoESVIraP48/Yz2EseLLAtBitO+ywDcHZcBoljUXRVs59HyWg1pa4/YCacz40g6zQc1ZqdP8t39eKYaszO3FEu2rj4sp1alQMBD2PRa/A2EthWy9wtLUfVSD6tLwCHqqKzNjQCAgOZlwbGHNEtUK2srIT5H0hGJGAWW+MQLC29AbtFFFFrOQcGeMsBlLatmLhE1obmNGUc0V6UVtWct2DAi6nFKlHiurJvDZybGhrbc4rUXjQIxLOm1AOwvZl33VOisNGtcJS8uyiEZ+XgJsDPeNF4EhyI2plhrsR+OA571Ghys/38Uc9CEiMYX6961H2sf9WMRQn2hN50ajTQUMHZkmHtowXkTZfWYs+c5IytwVS3XbAb8rvgKNc09p8tseqsKS8BdvFZqJtKsFX3NijG8TjTgvMeylobDMT341gM0FaiLC0oLHDgcB3bNkDqWExb8ZZ5Yc0gpaWljuV1QnIM5y9cFfYz1rzA76YOTcWa3R+VrGXcmhW5KwMa22nWKJvnlt1t4L8GQO2FeruIdSgCYBwM8DVYblm+9jk2j5z1CxW5WX3b18o4916mVnegC/DTWfNNcW1g35Wza80QtXW+KkZNa9sztaxdZ3Z8djEEMK/DQu0eUalw1N+h5P2W0mxUzv7a9szmuZTGlkqgoe1jFfO61rk+TOELtKaBoBbyb00Pds6d3Gu7cOzTj6lejweaPwMiV+Hd/T331+3adMPbGpomHNn/r172niDua7aeVAIEDUZb5q3LTv1nuPbL9eePr8K/B2/djQEGa+18lDEu9nJDavf2fssK371+/jPqSoPlPkzQIHMDoCkgKSZAF184nPzYA+TPD9Lhgzl6970PdOaZp+sksiIL92xTAVbaXy+cp54n9lf/My/TvA/m6a2npymB9z49/TEsybNRExarZYv2WrdsNdnBRcro2AJwn6menTvo+0XfAlX8NPSia7mvtnUcG+o2fKqtG5Zp076jGnzO9Urt1FnlNFsF++CaULlPB+d/ofL8cuXkkcvdFIDtLjbqAFDEwoqOiURlH6om1rA9+w9q585dTl5zdLsMjb78cgWSHznl9odURDPaLZPuRyXMPPcO1g/TPtS7r3ygayZeoa4nD2Q9rNeh3Zt1cOs69UPZW13TpPBuvZjoAWooLdRXU9/WzLeW6qLrrtCQy8dpwcdPKDA0XgOGnK5nr5+oEWOHq/NpA9SIAtg/OlmrPv0I2NWoTp0G6sel2/Xmmx+x9vgoMCZGBazbpdyDCnEOCAGANdCoYa0qx7/sWrJ5+Hvn9W/BW1Oyu1+/NWd+63t/dBb/b+GttzW9AG9DUFSX4qJxCUruoaeO1QUX3+xklZfmo3JEsfnGOw8QAxKlB66+n+cnbxXSSDC0b7rORX0a0aMb61SilpMf/PKL72CBnKW2LQOURnPfTU8/KcV10tRX/6pZz7xOc02ULrtkLFbb8Xr2pUk6oX8XnXLxhVr35QL1GXKKPv5gmvZk7dXYk4eoGXnL2zK3K9C3uXpffAVNdXW649wJGk4jX3l9qB59fIquv6Sbzr90qGK7pqnez7LJzcY2iaYmP30y5TUd2LFafbr31uplmSo6lM+9lLa36BpdcP25NMkEa++6fVr82RIFxEfo8tuu1+59m9Sme1v5soYGYzVclZenPZu2aguNCqefdq5eeXmqfli7TW/MekMV3HfmPPsisQSNGnsPmb1tOunQprXK2bZfLbp01g+Lv9QwmhNXr1imPiNGotL1UlXxQYU0JuuSARN17vVnaRwZtU00RuZm5+qZh6/RfbdNwLEGN4fifCWQ7VyHdfMnT0/VnDnfatqS93n+xDY9NFqFQMO3UdZ6F+7TuCuvUIuhI7m3eevDRx7X2lkLmdcBanNSN5190wQnaiUgJEWL3sXK+Mcfde2UGTQa4SJSkavN3y3S7OlfaPOyPfJtDNVBnnWvmjhG59/zMOtdALmum5SZ9Z1KcI5o3bGvmrXrxX2pQktmv6MXH/xY554+XOc+cqd2LvlagQnpSs4YpaKtG/XF9L8qe8133CeCtTPrqAaOGa+zb7yRvOGW3KrLtXr+B5ry8vvKaN1d51x3HdddpB66d4LWfrdarci2tRiASmsw47k1lAa0Uu7jhyto3uP+7FbDHz/3/5n19veusePhrSlvLde+kecTa2LzaYxUBbbgN9zQQ1fdc5rKOG8VFTxfBTQ4Lh7+vsHEUpAxz7kOJBKjgH9fNPhWKL1LXz09cY5mzdysWyYO2TSwbfO+LS97hxAMz8szAp4R8IyAZwQ8I+AZgf+mEfDA2/+ms+XZV88IeEbAMwKeEfCMwLERWDb77hH1JYcXHN22Uzs2ZCmPcCiiDbEJTlNGyyQ1VBajAMNyEmjl5eOCt96O7StWiBStGylSWraSFaXNpnbOZyu0dVuFQmPiqc43AS6KUV8BLbzpQHfgkEt56y5WOIVxU1w5LpOm4KtVHHAoNYn8SB9KpP4h6oLFZ3wsilLshL/6ao3251Ro2MkD1LdPhjqk+ANRVyq3CuUAxaOgwELlfLtO2dtytW7vYdSDgRQ1C1DfnqJ2WBJ//NoH2rHjgFq3byfQjkKiI9Uuw09tmwVrw8rd+uTTTCV26qjOPWOBioVqn5GqkkNYEu4q0Np1O5XYMkMX3HyjIoC4M59/QR+/PVtT5r2h4iys9Sa9juooQskdMlADhqIeSFBcQriWLV9KwShQHdt3RDVzGPViHGOCKmPtWtRYvYBCcZo3dy5WpiidgcmW0xgTHeOo0qIZV3+KgA3Y4eZkZSovr0hrVm9E9Rej1HZdGUfsVv3IkfStQ5VGseVIvmMnenhXhfL3A1Qo1iwlG3gfn+kDLDE7y79ldfyvujB+F95axqfBQ0NDQC9T4Flep6lNTU3bZPa6KPjchWZTGhp0MPxqqjGbP27Fmht8GqBwK+JMAe7+un3N3mtfs/c5AOzYE6tjxczLDYh/gqhAO/uezUuDsO78W4Ng/lgT2z44tqRmFX4MwDhQ1pSex2CQbcOAlqPkO5bxXA3EqnKUskBXc6Y1i2dH6es6VjtO57pgDOop9BuYDA3FlhfoZUDNoJeBrlrs7Oyz67lgDB41sW1TPjrA2eAJ1TpfwGgAFq+WRRtF4dAHaJF/1OCpwSvgGmoQXwrb5uxcXVOlpKRkwFwlgK+E36udzNjm8c1UDDjIJLsvDAV7DGrbSD7PzwdrXsux5jiqgLHGrSopSvtgaRlAATAgMMSxhq5B8VqIRWCAWeKiwiwvLQLMVQOgyZClIcEP9XoNqtImVDd+jlTYXryf7oYG1pRI1DlxUb7krbGfQF47rgpUmH5Y4VpxspI/W+OIt6n8KNIeRRlSw7jVY/drUNLgpak3bY2yl59foDOG1ihg42LA1fJ2o6Oj1ILifyC/GhnzH9dl63Ae54nt1TVRxDSYjTWjwZjmzZMA4+xHVT72lqGKwVkAQ2Bnv80qurgSy2D2J9AaDFDdmAd4UVmNdu09xBi3IkuRxgpAlBuiuddCx96UMWtOjme3zumofGschX4TKlRvYI9Z1JvC3hS3dux2zdi8NBBtc8YaZxzVK3PMIG0tICeA/FdTZNs4mlLcsR23Oca+OjbcAE1TddvP27ikpzXn3DUB+cnvBf5Yo0IZakIrQkcBe2vYfiVWzNZ2UMvc4yc4p5UOTXZnatrvBg4dC2IDpDYGAOB6Pr/eUfwj8GK7hpXsmG2eWcOA4zDgnKcAbK9dDRf2MuhvKtxCXArMsjg+PtKBt5bp7DR/NKIMBijXoxays2DQ1mzBq9hP2/dauz4Zp/CwCCzEY5n71eSGFzFPzPrcPedcM8/23Z2X7WoYcd2n7Pef1dGmMnbtm/vnHRBr68HvLJxex5o6XLnOrrF3K6/c8PVfDW/dcNi1XrK+OnPfgLzLXv7/Ct7WkOfrj3orkPXIHyVwr87NNH7cQKxav9WAAX1wlzisg4cO6twLzuU85OjgwSxFeMdo75EDGjr2DM2duUxPPzOP544EXQrQPHFwM1SEa1DIpaFKb625H80G6kYprU0rldDwVJF7WG++MU9/fvVRJfcbwtzz1e6Z72jz8k8VGOGj7mPOU2r3kUQVYK8d0ky1JUWa8eQdimPtTkHpuw9r2IJa/hwfoKS0JEUAwKprq8iMr1d6aro2b9ysNStXqzNZoZ1Gknnfop22f/OD1rz3mQbfda2atc/gvANoUPtPHH+pho0YpjOuIQ7Sn9a26kKt++wDMjvTFBAerU1L1yqyb2+16dJN+xcs0t13v4H68UydfxtK232LlLd/rbr0GK6PX3oXGBmjvqecqIZ43EwSY1WbX6zsLfvVstfJ+hFHjXenzqJ5ohpb+QiVA7yO0Chm8DaQ5o1a1nMucafpyL3O2NS0e6D7/vlboOj34a3dMy073vX6tWvK8X//36pyj2+SsG2576fHXzP29ePncIM9K4UHqkuHdOUdPYj7QZ3e/my21q9epXEX363hNOo1C4hQ5t4tKLMH6/TrLtebTzyvb+auUgL33/7kuUa2idap2N56+XfXvcDImVNnK53GnHSeQzv3bqXLJz2jBtxO3n98kr6YMVtd26Rq1Kk91LxlvBYt/k7jUJrmHNirMuxwU3r01z233KueWG53ZD0vj/FVhC8q2eb+im/fhxiAoTr4w/d6/d33tGn9NgWxXl577UiUus3kG9tEXnMLVSEoDWo5RLs27tQrj9+h0wb11oZVB3U4EyV5RKN6D2mLtXBbbVi9TRmpbbVw7jyNPOcUZR3JBAqX6PybriMXmXnM/fDAlu1awT6OOPVM7d95WPc+/LbOvORkXXnfE5r6yH0ob7/V2POGaegN5zMHd2PLfUBte/XWx1PeVIt2qYpLitZX87/Sn8afQS50R9bccL10xWOqyWvQ3fPfJ9uinPU8SAs/mYNd9Ve656E/a+5zj6ttvy7qMOoUlWQV6Y07n9EFt92spF6tybUuBpSuANzOVM8T2hApwr2E+dXv5FHcrxv05pOvqe4Q8SMc83n33wJM5H7gn8r1k6kLz7pCb750s/qef6W++/BDLfroM23dnUkWNs9mZLfyVKNR44fp5LNGaN785Xp7KkDWr0BPvnCuOg0Yp5pi3HKmL9Tiz+cr0N+a2UrUkQaQQ2Tb9unfVy069dQrD09WRdFhQPtRjRrdGXecExTWsqNa9h6JAj5PX306U198tkDFBw/rviefxD3gLNTwW3Xj5VewHmWrfes47mncJ1jvy2jY8acJrZB7bBn3uOqmSJ4heZbl3mNNTb92O/idW8g//GX3v6/czhLOs7Z1tZijRq2fami8ap3upQ8+vYcmv0ya74jMIPqijH+rRUXG8PxJHALuLK5GQpqzcG6JjErRgb1BuuGaF5SWEqkLLh0w9uQbp8/5h3fO8wbPCHhGwDMCnhHwjIBnBP6tI+CBt//W4fds3DMCnhHwjIBnBDwj8M+NwMK3r5ruX1Vw9p5127RjW6EK6dBu0SUDi04yocKw4ANi1GML2mQAgKKDWe56U/CssoKoo5bDppUivR/F9ezsEn05Zz2V7UjgBSoCVFklKJ0KigEtjkWrqf1+WQB3CoJWqHNsk6k7kkOZGB2itOQE7P9KULdFYC9bpeSkIABxlPbsLtT3y3erCZXC6NE9deoACrwoXuf+sEE3vXAzgLSZNk3/Si2TM7Rt/yHyBQ8AD3xQ6EWoS5tm2rcjU98sWo76L0FRbCMhPU3dugYrIaRMmSiPP565S97xSSiFOlA4qlI4oOnA9ixFB8c4EGUjloZ+kcE658YL1YgF85VnP6S7np+gQeMH6evJkzT3k+8V2zIVazaKe2nR2KZ5kW97EMVBo1KatUGhZkoxl5Xntm1byUFMVL8BA7T021Xat2+f2rRpQ/5ZvlNsTUxMAvJa7lQ9PxfPZ6FkAxLt2Z3F53mjsEBRVF6k5NZpjLe/Mlev1TrAbmRkvNKbZejb6d+Qr1uhDWT0HbDOez9goBXx/7mp8g+96/fhLUVlIKSvYw/sMjy2upLBRi/+bnDJIIcVoNx5oAY0kXAcA69ue2KDlq6cW1PqGTRyAVoXHHEBDLNddBWcXQpc5qllu/K9OtQhDkDCJti+Z1ajNv+CKQSanbOT82fZYXzN5q2rYOxWIFnmJQDIASMAKrZX7QAv17bdyjdTynpbhhgQzYBmtalAAYRm6Wt2su5jdBepXRCM7WDd7MBiywTl5cqcNVzGsQPp7TgcJbyBcD7PsWNmfyw/zTI7vQBqiXFRSk5JALaiMgKU5B0tpynAVYgPQrnoC8VswPLY1LcG1EzVbUpK2045KlMMmrkmvZ2io13jGWmJikJ56+eLbW5DFQpPA9h+jJtl8+LXiqIjAAAgAElEQVSQCKSsr8Nij+JfOFDBFJul5L2ZpWwgTQPmvFkB7C0DICP9BeCzrpAfaCVXl121Zd66lLCWSxuK7XCIX43i+axQ7Jprq8odxXKNZVgCLGpp5PALQP3INZGH7XleHipectvqGbdaMj4dgTfn0c6bfb4P27SiagSf6wOgN4gbwP+iogB7uDpHx2MvzXu//WGXikwhAw708cf2l/UrGGVnCEVYf+BmeKjlvmIJHxypBKzdGy2bmnH0AZDVAbBN2ekLOPFlHvkB10tQOh/KLQXaYjlsmbQ2X2y9Owb+bQ5YM4LtIz+uFJo94sjIbmB+2nlMiMcSGhVqNVDdir7281b4deyIAWQ2B/z5TIO6ljFbzvkKI0/PC/WjzU97j0Fd+3zLEYZBA75RqKKucZSjTvMN+aSMOSPkqG4d1TKFZ1OUh4WFO7m+/kBUy041RasPDTz17JtBUhMNOxm+bN/gqG3PbImrKg3cA2pR8JoqOSIqxgH6BWQ7NqC2NsBrENpxPrXJxKrUxL2mhj/beBi4NUtzA8uOMpnzFYUVZWCgeZVXc+5o0uDrVRT8a6pN0Y6SHcBi9tklKE2dXFpTypv6mHUlBoWijblZcjtqYuauXWvu9cK9uB2vxv01jPql0vXn3E6nDeR3FlX6mv7PXsfvDzj8p+385DDw01d+Car/0R365Xb+xruxMm6sYqxRrjZU5uvPd11Kc0YeavZ1GjC4rzZtWq9mKYnq27eP1q5ZjZV7JT/biqYB5gNr68SJH6rf0OG64ZG7UJd7acei1xUU54O9Z1sFJXXDovR5wek0ZOh4LVuyRDNmztbIMcN06mXnKYD7Y+GRQ3p34p9RuVXqpNHd1P/s0arzCWMtSdf2jYV6/v7HdIQGrJP7JpKvm6DwVik64Yw/qfTITpXjTpDRnYxaFHKhUTStkQ/+/H2P6ITePZSYnq4Y9iG8eVs9feMEndi8owaiVKyoyuGa8iPb9Dt9Dli+5ZHHFJnaxsmObMjfq70/fI1jRK2ygdYt0zPUfNhAHVz5o5657U0169pDt7z0pEqPrlZd3l6aY+L0/lPvauWqLN1ApmbPM4Zzv2aOoRRuRBm3feV+fTNvLfa5exwlfyTNXdEo9Qvte/sPqxZoHhYRzLWFE4DTrPHbE/LXsPWPzQW777k+728pdP/IZ/1Wo4K7UcttW+62abe/28v+7v6zGzzbOuPMc+6NXvzqSIOfD41se/cfICf4Wo275mqdcu5F6s69o/4wTiQ081UDzh64+UwU4FtRx2JvH5ig/Rs20SBUrWv+wrPjuIuUW5mt5fPXafpzH6sIYB6Gy8Lwswfp7DsnAvwidfM5Vyj/4D5NnszfcZqZNf1LtWgerm59umjBkqU6/4EXtHzufL0w4QX1ahWqy56eoAjuiUuWvKdBZ9JcGHaSPnrsCb33yUygPytrUaP69IhT3wFRatstCiU4a/0RL/U8/04e1xL10at/USiNe1n7K1DA7tTgoT3Vd1A665eXPp2+GIvnIYDGfPW9YKSOZu3hOkIlSVOBN01UhzftVFM5OeM5RWrfd7Amv/C6lq7ZrTe+eJf7UrG+evJVfb96qy69b7xaci2snDaHud5CbU8+WTOnvK0rb71eG1fMdyIEkpKb0bjYSXOe/kizPlqu5z94WtEd4rjP1KiwLEDP3fukLhw7THk1R8kdztWpF59NHm2olr7+kTas2KSb3prsKFa/eG+qVuBYc87Z4xSPtXsZ+9uSOBK/I6X6+K8fatnaLWrVtptueeYBmqH2AKsTlL+vRhMvupfc616a8NIzevXR6/XpC18r1gfHGfLEtxdlKjQuSM89f59Sk+N0/TUPace+Eg08oaPGnT1cg88A5n44VR/+dYYaimksqsM+nuavlAwfJTUP1dbNuc51lF9cqREjBxERka/+fdup64iOCqL5LSa1szYs/l6THnlO7cjlDmNse548Tv3GXaHP339fDz1wn6JwveneIoWGIRxCeFaxZtQmntNKuScWWfOdNS8RO2NX0d+zTf7fXmMuNyPXv6uOv/1YU2Kw5bnT5EQrh5597ix1OzFJR4HS8sJtgHt4PesHk4hnHmv+4tnEGhixxK7mfhkR10ZPPPSxvl+wTjffMPTLsx5ZRACy5+UZAc8IeEbAMwKeEfCMwH/TCPy/qAP+N42HZ189I+AZAc8IeEbAMwL/8SMw74M7m4U0lGxtyj8UvmXVVvLaquSD1W+rbkmKoqAaYFajpjA0uz1ASD2FMLN09ab4XoslrRW/rb6WkBiHgqtIy1ZmAw8PAkZCKfigFkPxVwToLS6jgMb7wwEBViAwa2DHipY3Owomy3w0oz8+r4Ec1+TYULXExrO+ooCCWRDWpQ1kUQUoFpXsvu0F2rqnCBtEqUe3BPVuj3UcVsqLsWs+/ZZRuuzqc7X6rekUsnLUsmtXrVz2I3aDDRRkI9WqXbrqsWT9fhFK3XxvoUVVEjl0Y87qo7SIau1YvkrfLc5XPsWLvie25/yZbXGYqikG+6GAGzj4JG3Zg6Xawm/Vrme0BrY8SZ+89a3ShvYH5p6rhoJ9euPRSVq6IkcXXjRU/U/sCPzw1mYKhEdzCtSrT38s1CIci1GDjnt273FAWXtTAVM8yso64ORFGtQw4GIPVza+OShKomMi1P+kAY7ybfH871C91eqEAT31IwoTq9CMv/QilWCR99HH03XeZZcoOiFNb9/6sHZty9GhKj9tKeAYAmM5j2Zz/X8/Nf+e8tas3HwM/BvsAdj5A2/NHtbgrVtJ6y4WG5iy7C4fxzLZ7ycLZHcerVntukGLAU938aqKvE4HwtqLYzZI5YBdfvlDVezvBm/tZXPS5qFpE9kdZ246wPYnxZoVxF1WlPaJBsJMAWsgzSxy7U2Osg6ln/2AjbGTVQuctI0bODTlbZ1jf8xRGoNy4LLrl/tYDfj6ARrtZaDZF6BowM/2zWy0DVgavDWPTytqG6RzLHKP2ZfbfDGH2ohQ8kiBtF5mN1yYh72sK3vVj8zqUPJHa+qqAVlY5PK5oSGhNGNUAW8jnO2aGrPJCncoI+tM8cvm0hKjFEEzRgDnqAaFUTXHY8DSG6VjaTm5zKgwG1D9BALyglEMO/mgQDsDevWAWd8ggC6MrgDQapm3CGQZA5SctZZfbBDaQJoB6EbHRtkAbmRIo1phMY6LOgXqcqAj8BeIadaStQadGdrQyFDnM48csexWCv2MRz3AxMbfVJtIhRwltZMNTEU1nHGhQolS3UuJWGCa8jaZHN9Gn1quswJt2paH/TF6WvbJF4Wx8XCbL5afHBHprzYZiYDPAjbkC2QNc3KL61C7GaA0eGvtCE3sYxBq4wAUsVnZR5VXVIWilX2nMOrkwYZhIc88MAtYU8MZrDQhaCBNHV7kiftyLqOwZw6neSaS4rHBaHsZJLVzb8fmciwwJbVl6LrmtX2WnU9box3VHefO1Mc2p0xtb1bBNViv2rwN4RzVMdbVrOPWWGAq+EDyxg28GsA1CG2q8QCKuJYma++1+WwWwXYNmnK1hvlXWcl9gv23a7akpMTZT0f9jiW1WZPX0GxiquTomAQHqh0hE9gPa2lTi9u8DsL+2cmN5dowYO6+Ru1zzGLaxsmO266m+ARAexw21qhvrSmhBsBcWsyvEs4vP2HbMLW32SdbsbzB8rCde5RrrPyANwax7Vqs5R52fO7w8Suiey053trYvu+Bt8eP0v/8c6OjvCXrkZMRqGI99uh12rtztWITw9VrcB8t/Wa+0ponYnEbBDDZrvSWrZWbxTxhzu/KzFJq5+EadsldQPlCvf7wjerSKlwnXTySa42GnsoovT/prwpCDd+r52i9MfUdVaPAfvKjNwAsMLzSCn309FPatmQ7Kr/r1WlQN+YJqnJskWf8dbaeeXUBSkQ/dQDy9OqSKp/gEg0ZN1ydThunor3rVFyaoxYdWpIPWqyIhDY6sumAXn3kGQ0fOUQt+/VQi259tGfJMj113zN6aNIjCkjFdp0GixgyOV+69S6nqeGOl19iHUUdj3pdNFWVoZR/C5volq3SdcIJXXVg9xF9+/lCYloj9dTcT1GyfS2/mlxFhzXTU7e/qkMHC3XlhHPUaUR/1Lp+KsDyNTYuXD8sWq05Hy5Rm3TGcNk6LN65HkP8FE6+/ZHCeh2kccUHe1fL8m6oIweX6+vYLeV/nKT/BHj7651yGkyOuWpYbrc1r5lduq1hrmcBiyr4ZTSCG96yjKuRxqtYmnLSEmKVe4TGNppA3kaBHdqhu9bMfFM7t2xVStt+emHy+9q8YrsmXtZT5916haa9O09LPl8hb85Xu26Juvutx+WXjDuJmmnOlOl6+J7X1TohmnUtX36hfupBnMaeDXuZr/l66NFLlXVwm/bszdGRAwW67tpLlUu8iBd2/O0GjdbMZ1/WD7O/1fhzTtXAy05R5qY1atb9RO4poaovrUPRvU53TniGOPpw4HGJrry8r4YNaaX1a5YrlsbClmeMVXByqgp2bNfeFeu0Z1+hFn2zXq3SojT6jO4qPlpJxuuPOmv8n7Rm7QKU2r3U56Q+8sFa3rlhW+TBziytWrRWZbn1qFz7afa8+UpITdHljz2oSfferKLl+3Xp47crpXsL7ochyv1ykcq5J+xk/E8YNBzL5nVM40M66YKLuSZ99fWUDzTrvS81/soLNfL6q3RoxzwcJZK0avEmLfh8lW6+43LN/uJDnXPV2QrBsr14X56evOkJ/Yln017DsfteNFeLsCwfMnigWtGkWIUDwvYtmYrG2SEM94S5cxepVd9+OnvCn2n8LNWRHSuUt/WoHrztdaW3aq7HZs2mgeET3XPdX4hSCVYVDVHWDNftpNa68ZFrlda+E8/jb6H0z9XEOx9CtZ6Ig0WJPnnxKS2Y9rESUmKViUNHXiH3tgZfnTo0XWeOo+ny+3X6evF+XX0T0P+mi7TjxzmKYhyjabjwwUb48IYfNOe9aTrllNFkDffQDrJ4O46+UJ8Bgyfc/pi6ArFHDmirXWv28G8dnCGws662+zvuD6U8K9Xx3GhuM9yBjz09uu7f/4yF+d9egV3f/akBiT8bxv0psprngAiLKuG5s+RomcaPb6tbnzuHPOB93Mftnm7PuIwp60twIP/uqaT5jXGyaIhKnqtS2iVp2XdZevCWjzXmlLSyG24d3zmox2MH/sg+eX7GMwKeEfCMgGcEPCPgGYH/jBH4f1AG/M84UM9eeEbAMwKeEfCMgGcE/v8yAl+8e/eD0U1lf8nesEKbV22j6z9a4a2TldaJ/FoKgPUUx70p5BtYMYlkA0o0b7MxxaK4AaphhUA/1GuRAJQ95Nf9sApb0DyK+RSCvFHNlTSWqajGB1ULlAU4EItaxArmpqgyOGkFOLPvNCUYzeCOggyPZqWQlZvePIWCbTlFPayNgbctW4QqDhXeHgozR8tRfbEfXTolqFNzX21afkCLV+Uovl+Krjt3qKr35VAc3qwOFNuKj+bp0K49SmiRrlSKO+HYvm4EVH/+5QYdLK1WuxNa6YQRfeVXul0JlFfyD4ej0titrj1bYhXmpd79OlFMLNc773ysS6+4XF1Hj1Z9wREd2LdapZvytWjWOjV2aqFLKVwlJKaocOMW3XLlE+qD7XQnsnaDUevl5x5VFtapLbDbCw4PUIcOnRxoaGDlMKqcCICuN6DbLCV9sZ4OB+5Y4TIxOVnh2DfuQ017CGvJNu3aKq5Zc+Vm5ujN198HPoVTsA11sjUzOrbV9n1b1KZjaw087WRVFZXp/ftfVkFmjbJREq7eW6iQsOaqbMIUGzD1W69/5cPc78FbRy3KnLFdML2cQRizDzYo6OVQ02Mg1rF6cwFKaxQIIPvYoJTbytSgqpOxieLUsj8DUXq7CldgGgq+9QZojilvf3GsQC4HijPP3JbJpkB0lH/852sc9pji1t7nhrimvjVFlVvLYIU3g7WOItagF6pUd0HZimeOwpzrJsAbGA/ItEKlZcFWQzDrKI6Z/tkiOd0g3WCW/bwdo68vik+O2z7P5omvoxo121pXdqWNnKkibV+8DBiibuRC5e+Wa4bSEGVpWKjliXKtHhvjslJsfcv4TJoQfIGEdRTp7DPqUUPa8ds1GYi61MbN9j8w2B/45u8oksOgp81iQxTKHDUVqqkdzbY4gGxZ26qBS9sHbx8ylzk+G19fCoEBjj0gx81nNKDsqAIcVgGQa83Sk6GsB/Y0URQ2uGrAz9YS+7PZKNv5DPKpJDczGqtJ1hvWCLCk0+TR1ESGa0UJ86VKkTSbVAPiDmaXq6gACEgxtxF4a8piGw8v5pMpu5tQ35taKRKgak4CllebEh+nII4nNsrsegu1ZdcO5eaR2VtLzipLUQCqeS9U0I2MSQ3qp9TmMVy7zWBJWMFXeCsc+2VfBxQ3AQwrsKxkDQNm12FjalbR/oDJw7nFyjpUwGkJxD+A+UVh3eaO24HAmUOOOtkXi2MK+Yx5LepQX5pdIoC3IQCZava3yiyjDXZyrszK2ICpNdRYjqplHxqctevBfqaMzFyzi7avhzB/DH6YLbajNPdH3cXcOpCdBVRjxaOo3GDNEazPKawnZmVcRgG6EIvninLyt9leqNmWM56+wHA/flUCq21e+HGOGhvCHPvlMhoLLKfWAGdUVBTgqgArRpdtciXNM400G5QA+c3O1Q+bdx8gdLCBfvbP1LH2XnotmPc0B1hDxDHFrX3fIHwN8ygedXQylo0NDWU0ewB2GJOyEmyXy7kW2ZI/FvsF5F664C1qbudr/s75MaW9jVcw5yWQHOP6elTSXE82N11Ay7UmuuGxY03tNFocy2S3IzFF47HX8erW/0zl7fFrvKsZ5J99Off/X7x++05RX1eu8IBYVQItO2ZEo846Q58D0S4j1zWuSxv9OHcG55suBebLQe5hQ4eNBJRgB5u9U8FpzTT8umfpjwlS4frvtOzDN5TRNw2FKhm0rbtqw9dbNOftWTpjSF/ll/vrqZc+0Ysf3K522DGXkRd/CCj34p2TeV6Q7pzxjDqSt1nBNqbe+4QWLl6vrmecqpLCamVv3qS2LUKU2sJbvQd3IsuxnbyY5+AJxSTHKgB788rMEs1+d77Ksw6rDeq9fhedh+VqoV694S4yTvuo+eBePKZUqXX/Yfr8jbf15nOzNenle9T6lOHEKyxR6c61im/eBmXiiWRnzlbL1umKSwzSB1e8oAZ+v+uVN1WYmwNcm0nmfVtNfvwz7dlVpvvfe0yxGcncxMq0+MPJigrzx5p5oG654M8a1n+Ejhys0ur16xSVECrvIGzpsYGGRQGKQnHeAHZyD2ioJ6OcNd56iH5LDf7vhrc2jdzQ6vimJbetuDVRmUre1jL7s8sxwxqUeFpw1kqXTbs5U1hzijfXdjD3zHryftNRXxMYznoGzEWlf+vkN9SsU1cVH9mlenJOI8Nb6svJ07RhwxJNePpmbVy6RX+5Z7IC62mo8c3T7TcMUy+yhovyihUU20rbdlVqwo1YBKPCTiDbODS4kbUQB5bGXJ15fieltIxUfFK6Zn+wWof3HdA1N16shVu/0f/H3nuAR1mm38NnUiaZ9N4bISSEUEPvVbo0kaIoiIqIAmJBQUUEBRFRXEBBRKWINBHpvffeIZT03tukl+/cz2Qkurju7ufu+rv+M5orZMr7Pu/9Pm3uc59zBo59Ck4eYVj44ixws4pJG+Zi3pS30JOgZeSgtowA5+j0Erw7dSF2/XQNft426N7ehf63vaFlsaMZ9wqVbfxg4+aLwrhkXCAw6hYYgiVf/oChj3ZCx0GRuEMG9uZvD6N5ZBPuc6LRuHMk/Or4ke1pmMt0tHiAvRfWzlqKQ7svwTfQn8VDpejZrzt6jXkcS+e8jdyoHLy4aC5KNQVwtrTHpoVLyTR2Qr16DWERGoJPX5+KocO6o36DCFy5cA+L5/2EVt1CMGPVUu5nsnH+4g50aNcWu5ash6O1L6WedQgiyOoQ7EHf2Lv46YtNcK/XAINfewc3D+7F+i8W4unnh8MrIpj9PRonqYBzfM09eq8Ox949O7nfsMe0L5dA5+KHwrSrWDBtEi4fSoGnOy1ZuJ9J41p3/nY2Alx84RHohPbtG+CxHm1QXZQNp0ahsPUkE1hbl9fvjPjYKLzxyiScOXyRos5adIl0o6e0F1VqGhKor4fgMFduDwpw6+pF7mk06NBtCpn1DbjPuIySilTOUw5Iuwvs/34t4q4cg5NNJdJL89Fm2GPoRsbt4plTsWjBMXRtF4FPPp+Mz+Z/QOA9hSohlPrnGqynEksm55VCoeCyykzDfb2FppxrjRRPcb3lpuRBEeWv59P/v8xbLn6KeC9TgEj6qx81HWjgUGIJrYbFdilF/L5CifGNL8DB3RapSfQiZmGgWElUsp/YUMWipIjjrJr7QO5X82Vf6ZFDRYRwvP3sKvRo0wiDxnaabx7CTmJ6mCJgioApAqYImCJgisD/mQj8mfm+/zMXbWqoKQKmCJgiYIqAKQL/lyOw55txN72sCsIv7TtJ/9UCVHvSTy7MHI186hJsEY9OStIx92DORLkk0STxXs0kv8a8koxcJmHJlDMjsJTNZOqxY/eYMKE/JhkQFrYOTIYSCGVCPp+JKA3fI+CUMKiEiSeJOUmSi3Qu+U9MLhDMkGS7yHYxQeNNEMHfywW52cWwIwjs5WKOuqyad3PxxNEjZJrqKAfr5EIgxRmPdqmHCwdP4cDhaOQSTAgPcEOgN/2Z7sYoBmVgYF0CC2TgEBDyC/dCSyZt9GmZ+H7jUew9mwy/pkzgBhGAoPTcwO7tYMt2rFyxAUHBLRBB5m5ASyY60kqxfPFqMmjqo22XrmjQojEcyaYpunIO7z5DeTcvP+Wn1qFzAzJ6grBl+vs4fTULoS3qI6A+5VDpBXr+QCrBMpFps0czAsOBwa6UNI5BGhm5gUz0+vp74OyZswRNstC0aVMCZJRbY8I4rEEjgiHuuH75GqJu30ZbsncDWrRG1L6DOHnxFP34WqFueFOcvHQe7kHeaNG5HUGKbORcPIzjP1/FvXM5SMg0x6nYNBS6uMOSoLvGyEb9Tec1igL/GX367+Fh0ZEz5JOJzxhFGFWSWUBLSdBasLNZEWwTsEYlcwXklGQXk7TCQDXKGBt9YpVHJY9pKUyTmoecV0AZ5W9KQLG2t7K8VxLAFGVGJTuHYtbxHIpJqKR1KQvMviqMUTm3+luYvjUsCUszgxyvViRb+Z+0ScAhYfWVUu7bINFL1nQNi0iOWVFBkI3grchdlyn5ZIJsZH5q+FtbKVLMbI1K6onvrTkZR0z0ESQu5jiRJLUAXCKRK5K4AviWUB5TwDKjtKShbdJ2Aku85rJSPVmbdvSIdmF/o9w5G6wVALDUTBUhFNHzVgowxPPWhuNFrrNM+ZsZPIEF9JNrcHfyI8hH/1OOCydHK0oEUwqd7bFjYUFOAX2w5biMey7ZliLP6+jAMURvawWcE4wUtqiRMZnNxLq0u4hMjqISKfgg2Mj4l0ocmEC1pAS6mQKhpXfQu1FnRhYw/VApOSzndvewJyjKeBOYFS9T9g41TgjfE4D04PxhhRSCpBn8KS8V8JZxZl9SaWweUksA0or3Sdiw1QStbakK4M0iClcmuu14jMpyNyRSzjcmPQ/JZPCxE6jEKslLBEUos0zQr7IsH3U4Rr3pZS1S0/Y8pgOZysKcN/ofFwlAKtLYBCoLKZ3oQLY/LVwRdTeB95Oxoyy1HFhACbl/App7enrymvIJepXyurVsq1axbQsITotctpuHP1m7BEbp7WjDOUxusyRXtexTluw3xSwAcXf3IFua8yrnWgcHSl+TySh1MMJik/shY8vIYBMGcgYZ+sL69fdnMYkUByipYwt4eXtwriLgnExgiVKKhYVFyi/XlueVceDAdskxs7Ky2KZcxd4t4ZgQu1rxyRWp5coKDSXuvXmfyZplPxCAP59J7AL6J5eWymDn+KiRjJZjyfmVGgOvQ+ShK5jYFmDYmuC0MOuFDS5tKCviOuCmQ4AnxxOlOgVEZi0E8qhAIDUNMgfo2bfF77uIPrgCWCu+sWIo18w7Sn6VHpSOdpxTRbLZwBaWdleUk3FMZqbGjHoMUuDBZLuSXlYsejHkFsjlAXhbO8Eu88nvqSP/92STH7Tgt6zLfwUMeOCL+0CG+ddKDRKDB3GovVZIn7YXX272jxGPdkCvns2xbt1yjH91DNwb1MW5rduUckQhCzzs3V1Rr3FDrmN3CM5oUWhRhMYDhyGNY/DnD79Cc8rgopk1Ci+nonXDNli74SdYcF6zdbDB6pNn0a1TE7w0cTTuHzpL8C4Iny/4AcfP3kTk4EAsWLQcmjwNPqX36J6d59CK/rFTP1+IZ/vR9/JeIoaN6ArnBtb00S1BKIFQT//6ar0oYf8TdYAKVpJtpIcnKfAYMO4leAe3w/p332dhSAFGffQBbu0/DI8GQSi6n4dpz7+Dzn3aY9znn6KcUvDlFXpcOPENgnX29NvtzamAYJJGh3ubP8XKlRvxwtuvw69FKG7upB9uRCS+eH8VYuPz8PHGFTB39Wd/y0TGveNIOHMSzetHYupHP7LApZx7Im9cOnuVr3OdpCx6KftjUrZ4lBepIg0lPSz9vGY9+L01/N8Bb8VX/Xd1wX/nRLU9ln/7FmMfk/VN2PUyDwjTNiUlVfl3jxo1CocOHcLdu3dVkYqyIpCeI0VV4luv1i+xK9BwHeDcmFUJByq0hAZy7azIgpuDHTJSgKZ1KzFt849ISIvBu6NexlN9h6HvjDmMFee/tDNwdPPBxbMXsXTuarI876BP1yZ4cmADriNFCB/2Aqrt/ZGcXYZXRk5E8q17cObc7yG+7+X5tMCgJPK4wZQZdkXs3Uy8M/UTPDqgP9m5Lpzv7qDNoHE4RWbs1iXL8e6SaVh3Mpk+r6vw/cpX4VKf841lDwKsXvRKHYWrR+8iwABBp6oAACAASURBVM0ds+eMoCdyJaKvZqNOt9bcd1vj4kYytaksUL9jc7z8xkwybQdiQL8WlB4+hn1bLnONpS9vi0D0epV9OzWe0srH0LR5MxYWOaGEvshLPl6PwiQt/dlZHEQ1h0aR4ahTPxxzFyzA0KceQeRjjymVgmNrtiHUzhtJhWlo0bUjNi1bj4jOLVCvc2dsX74cJ7adQMG9IvSdPgQDn3sCqTcvcw1JR1iTFljw8juUIy7BsHfGIrh5I+Txe8CiiYsQRRWLD9YtIaM+GKvfeYvFmGV4fPwzqKBX/KavvyML3h+RTwzFiGajUKdea8z+nuCxlwXu/7gWU9+dBQ2lxB3JfC3heR4ngzmfxZwZKZnoPWMxwjhmNdV5uHdyNxbMegPDH6+Lbs8+w/sfgttnrmD65Lnc8wBpXOceH9EDQyfPQ6C/D9c67uFUIR4LSQnyW7CoyyBjTGuTkpvIi76CQnrC5tPq5eN5a5CcWs6+6YShQwfh8YnjWAiQhPemfYiNWy+ic+t6WLt7PfZ+tQhf/O1ruFEdp5zfTVIov1xIpRBLkdMwSLCoRzULBmUcyT5LCopkz2XwVpd94J+XSv3t2JPVyXB0AY25/yu1F9waRXmJeHNqX4x8vTMyokXBh8x9FjVV0z+4kns5O6qUlHOvY85C3iK9gLq0b6HK0pZN++BgGYE2HRvdd+vyesif8X3BdAxTBEwRMEXAFAFTBEwR+O9E4M/bcfx32ms6iykCpgiYImCKgCkC/09HYMfqt3rbVqVv9zQvMT+x/xJOnc2ELT1aGzZngorM2UqCZgKcSdLeKEVrYDoS/CPKxzwlkxME2uj/dO5SIo4ciab8KllNTCZVM/FdQFAoi0n4IpFIFY9LAi8C3Erizng8xV6ib6P46WosyBYRNiOBJB9KBbpQ8rWISWA7AjkO1GGsQ89N8YA9e+EKj8nEHUGVxo098ET/lki8FY3v156EKxmtDegzVsYkbPTNKHpvFdMHzgGN6C9XwOSsDUGgJmQHuDIheJzelsvWHkGVgwsl2XwpzVqJYQMpkUjpvU/mfY7snGqyCEIpIU32CxkQO7cfpPQsWYlkyAXW80XPof0Q5OuKr96cj+PXM9G+U3NW9Dujda9uSDpyCd+u3IuA0Lro3rs+mSQ22PLdAcTG5TBR7AJf+mw1bhpMf8Y86OkV6unhB19fJhIvUqaOYFCdoDoEO8gKuHmLQF8FOnXtqlhmiWQCtW7RBsnxiZScrIcrdy4RFKqgRxjZFwT/fBuFE2zijSnNQmnsbVw5cAf7t1xBRqEdTiVkIpdSdtbicaloOX//+E8CDbXPJonY2htHI+ipYdvItVVgkgJQaoAXQUwFwFFJXzmQSoiJ9LBI4v72WAb/VNW3BHj5BdOoAfNqWLXCRjAmso2ee4rRI4CvkjIW2WIDKCzMM8UAUp6glSqhbHjewAAyY+CqqgkCsq8bJW0NSTlh0JJlQ+BNUMRqjgGR+ZOks1AhzMjKEJ9akYqu5m8r+idK8lrY6ALeGuUiBXgTQEtJLROoFKBBrs/YPmmbgF0l9KEWz0Nvbze40Mu1tDhfSS2bkzVZVm5OgI++qwTBBAFUZF25hpob84tMdA3yY2vlTCZkHtlfLHrwcSaAp1XvFdw/l9LjRvleYewaQUJ9YalKJkt8FGNaijQkRky0F9OnNp3ATDbZb+TvKxlBKQTRUZrYgmzVapE1Vn7YlFd3sibAZoti+kPbk33m7+euJIqLOK7T0zMZN3PFLq1m3J1cycRk0jEtPZeAI2WI6SMo/qxmBCNlrqpgrIQZaSl60gy7BSeu+iF+CGZxSDV9/+x4L2JTyxDFhHMeQ1Mq95+04Cr67wpDVUNg2c5WPG81cCRr0JVgcgmBWSvGMCAgUN0HuTdyrdJv5Z6VEjysJrVcR0AiT19OyctkFmKQTcpjSyGMkoqv8f4WCWUB7jUVheo1LecXB4IPBjl5OSZ9cxVAbgZvD1fGoBDFIp/N9+o4/5bQd9bVzRV5uXrKsRdwrnHj/WCb7elhy/6bnp6ujiXnkd/p6SLVXKJAUZW0VvdU+nuVktkWVm+2AoWk/EbaKaDQg0IG5ZNb0x/l2ks4f9sRTNIRpM2m5KwwdqUNwgCTtplxLSgqKmcsxWtXjKsN49DgYymyzIb+LPErIwtc+pW8Js/Lc0qCWa0TgJ+nPQK8rNnPyS5krBlm9mfOAVVkNfFak1kII3LP5exrGhYUcGD+Mu3IGJHjypwhbH8bGzPGzZEAtDXPU0lp8XwCyByPlO1X7CjRBRDpZTXdGMas5e8k2Cv4/v89ePvw7czDPEb/0cbH6McoRQ4Pf/w+eCusSHsp9CrKx0tjhyKsniv2H9qE5yY9A31eBtJYFFC/UQucPHkSjVgEpWeh1uHvyObr0ZJrsxMCIntj5awF2Mi109lTh3cWPQnnAjNs+Godiz8sEd48ErfuxqL/s5NQv0ULXNq1AjfOX2HhlRV+2nwOr04fj3ajRiInNhqTx7yJLAL5U6ZORMc+j8Le0xeznx2F+4ePoUXbMPhGeiCigRuZlCUsdKmrFAfOn79IT+Z8Fh8E4NSp02g/qBea9hyKq1uOY/a7C/Deoklo3KkjTmzayWKdSmz5fruSl5+z4nPYU7FExrdYLVQQvNOTEuvkF8YJxx07vt2AA0tXYeQrL6PFkDa4fnQtvJ08sWnVXlRZOGD0GxNg40mgmuPXwcUfN46cQNylO/QKvQ7X4Abo1q07Zr49k2M8n0xPL1RwTGUQtExjIYuMXymAkLFiWBp/X45VXv8rgLfGtVN+yzhW0vo186G0X4pEVFEM5yXlA8/nuEs0gNOiyCHqL5zPU1PTOV9aof+j/WlNcZEsyjuck92QnZmHzl16IWH7Lkz/djK9j0fg+sWrGNx9PB7r0xrTP36TiiYiic/iRIsAJNzNxthBw6iiUIrhvdsgJz+dXsnmmPrVZzyhO/TZtnh68FOKpdmhSRjKC7PZimxMe28c6rUKUvK9O34+iXU/7MXIoa1RN8QZnPIISLbB9u+2IasgA1O/2YZxI+mpe/syvlw3GX4RBPbZp3OS09G38zMoz9bj5ee7YcyrjyCdfdwyiDYFnFf3rdyF9NgsDOcY+nzJd/DgfnbUs/1w88hlbP7hBDJZRNOlZ1MMfP4RFGbnUDkmEXUbNSFTvAhnjp7Fkf3XYGvmCX9vZ7hzH+robIcjZ04jPUPPgoZXOO6cOU1ak2X7GdIItjZt3xQlVLTIZf+d+PZkXOGYiLkShdMHT6Nn3wHoM2U04xGPE/v24ZERo3H65x2Y9/4KjHtuIB599QXK8UZh1RfL6PechGCqxNRr05D+0i64fvYc+vbsDXsCqEXsr1vIin6s32CsWLMFd5IqMf2juSxUcsPpHesxl9LklpQbbsnix5t3o/DMpNFkygbizr0EdO0/AlaOrXBoyzwc2r8BY1+cDP/QSNaRXkVBYjw2LNuPfYcuYsKUsWjYLBKHz5zDoKdepIqGG7Lu70NWygkENmkIrUM9rhtk6pJZmnonGccPbMOBnVuo3sGio7Ii9OjRHm36dEKdiI4cNK5cS+2xavECfLxoJdfgYkQ2r4/RwwYiNe4u1q76mexkT1qi2CI2rQQpLJKT8SgFCbXHWzX3iKoH11TDqL2r7HHVuvLwgph/NFf/3mu/Wzih1qlyFg3SfoFFhZkpiWjWzA5f/vgmzEtjkce+VF1FGwOqJYkVh9hXyEoo67IlxcTLOE6l0LCAHscz31vHfZRX5fDBPQY3fOKLbf9OO02fMUXAFAFTBEwRMEXAFIH/fgRM4O1/P+amM5oiYIqAKQKmCJgi8G9HYMsXzx/1sMjuWJmWhj2H43E7oRiBzTzJ+rSDNQFBMKkhDwEAjJJ2kmBTbEU+r+WXeJFmLa8ww96Dt3DrViEBI8r9Uv5WT4Qnl4n7ApGuZdU2MwFKJtfg0WnwSFTSskz2VtNPqYoV6ERbDJaiBFzqBXjT3y0QFkySlZFZkkEfM0+CqgF1AxGbHE/fSx6HSX0fbx26k3VgVWaGHbtuIIMJ9mfGdIe7vROunrmEtAT6vSalwrtOHVjS29KBCawgVz3qkvWTlVyN7zedwLW7qXB09SErQYvuXRogNMQLhw8fQex9Ms/0ZejdtwOTUL7YvmUXQQEL9OjfiwKLZJ05WKAxGbQx567i05nb4eMfgu5PtEVk9zBVqb7pq11MVqehZctANGsYjJjridh76Arl33SUVK6PoDpuvGb6YmUVEnTKJQsugOBwIWJiY35hm4iEroYgiBuvvYSgWx69ciObtxa9WcqFknFCicQrl6/TN9IezZu3pP+eK9LSkpRsriUBplunEnF8TxSSC7Q4l5aPDCaX7MSL8ncM8f4X4K0x2awSWuLNSTa3PBRrUvnNGryQ5XUzYccKW7uGzCCJ3N+CE5Lslf4qz1cqFqQBVpG/aye1COv9kug2grGKoSdSqey3BpaCgbmr/hPJVEqvCtDl4uKiEubCoBR/WAGkhDErSWVhVYg/nwBTksAroFRxHsE2hSWLJDIZQhpeRyWT/xbSRgWky4+AZGRpK/CTzAeCgMIglfMp0EmYVfx8GQ3MjPFQrGBpcw0IV0bgVkBHYYDYURa4gklIBTpryXYjyKWn3HgRk6KMBBlcvEbxomU75TqNsTEAkJQxNqdMNSXG/X1cCG7YQ0M2siVjn0emVCHHpC3ZXgLsCVAu7RAJ8GIyawR8FsBN2MdGEM6OrNxCnjc9PR9Z2WS3Eagt5+fE49iKhRlaxkTGjIHNa05GqxUTh0xsp9FDkCzLwEBPOAnIRl1d8XgtpeG1SPeakY1rR5BXCNj5LILIzSHjpZBqkTxfNZm96suJeJzyesrED1Z8cin93jg8GF5k9moIYmoJuJ9Lysb9mAT63tpyTFJWWuYrAqcib13BdumsyER2oQQxMXtnB62SMa4ms1hYswKCSh/IzqZ0I4sjFJhLEFuAeAEcssl+yqKCQB49h81q/JjlOg1sV7JFCX4LQ6da5LR5nwW8tbYWmVAC8uwL8ruc/sQCirvQq7iYRR16MnXt2P88eZ9FrtiKfpfCwMsjY8jR3pGew2QFk6Eo917AW6MHtCRkhVEqg0uAbfGZFaDSIAGsgTNjKR63wqKVz5SQ2ir+tyrhS1BV1BIqRSac7bcia9vGxpZS+4Z+K2uDgLUFnMOsrazB7sY+Ry9Ogs/F7OvifVtBCWq57mrG1pjUlvEqfUiGqfjo6ijbbAT9jcU+quCH7fZwsSJDuYTvM4C7pVx7iijDXU7pbRl7aQQcxOe6nIx2KRYyE2/oWg81B9R4UldRbt1cmNccJ/aMlTzEE1n6mDDdS6S9stbJHGwCb2tF8eHgrcRW/JyLOQ5c2X+Xfj6Te4KjLPSIwaChfQmuXaE0Zyr3F60IBpghsGsfbF39DY7u3IFJM6YgsGl3rJ4+D98TfLFmodYb895Am7buiNqxiz6xO1mUxDnI1osFFuboN+Rpjp0qLJj9LiVPyb4miDlm7Ei0GdgP1y7dxs/LVxOcccFzb0+He2A94U8TkCnES4OHwZ3jLLCuOwKaeKNhkzrIz0hkYYYn7t65j4S4VAx5bCS2/7ydBRfRmPTJh2TpB2Dm8IlIq9bj01UfUUI3B1vWbkNKVBJik2Lx0oxJaNGvD+fqErXPqSxL5fpbiBK2ycY9AHHn7+D9yfPxaOf+GPTuK7h2fDmC69nj+PYTOHMhDa99Mg/WjnpUFMejhAz1qnxbLJq9CccO3EXvAf3w0ofzseKD6Vi/biPllynrTH/yPH0FklJzWMQmeykWqggztWZv9VcHb43rtQJlhVHPNVIKQgwFVw/836XD/eIxLWugrH81hS/yWgHVHOwpbfvp/BkE2fvg8rmduHH1Ptp3GYrV67Zg9fer0ZRqCl7+Wry1ZA582/YlqHcEEwc8h25N3TF31Rw4Bfvxvsna7otbF69h8vgpCLPxxbuL3sKm9fPVXrBtpz7Q+UTi3u0EvDDkec4/nKOI0fv6WCGytSf6D2oBp8aNWFCjw4dTPsPd81GY8eZomDuYIYlg2A9rjyEpKhdrj/6AJAKDzw2ahL4dvPDmwjehdaaku6UTXnt2DtZ9dxyPNPPGvIWTYOVcjD1Hf0T/J0ch60I6NlDqeeAz/Vmg4oZvli7DazPGIielEIs/3UiFHOCVN8YgvyyOBUUWCOvcDQdXrseta9GIqN8C+w+c5HirpiS+PdUzyEjOzKBPr7DPh8HcU8O9oxmCgkLxyrhP0af7MBZGDMd7bz6Hx58ZhBbd+qCMfu1fTp4GZxZPjXxvCrc65Ti9bztCm7WhL2wwRvZ+FuEt/DDtkxm0jtDh8w9eRXhoGOrXb4kTBw6g08C2ZEUzxvxO4eJDGWjOr18t/QrB3kHIT0iDpXcTjHx1JteEavb7qfiRILcz19HerVryPAfx2OTe6DfxOc7bHF8VzixEC8A3U2fixx0/4+OvJsEjJAglLGpw9ArFcRZVLJnxNeZ/MxVOIf64eOE0+o+YQln2VPz8t+9w/fx2PDEqAs27d0bCfRZBlTrj9LEr2LTuJNII+FewP/bu1R6jxjwCj7ouXDvjuEZSLajQFXPeWYhTlHru07EZnibzuFv/TgTmV2D2zGVoFOEJHVU1cmh3EJuQy34sxapif0G/2FqyBQLeyhps3G8Zx4KAt8r64k96/CPWuznPVUUGME0pUMW1s7ggDV9/OwpNugQi/X40xwP96ymNI2u7qLBUir0Gv6doWTBrxuJKKbiz94xgocx3LDK5h+nP9r6kv2fVctjGjco9wPQwRcAUAVMETBEwRcAUgb92BEzg7V/7/phaZ4qAKQKmCJgiYIrALxHY8NE4R28fs/iK1CiHqDPXcfoeJUzpz9iwlYdBeo6eh6gSH1Aju5AsOcXOMgBhkhSvrsgjmOCI5KQC7D8SRdCQMqy2ZFLprJDNpH0uGVDMDZBZQqBW8r0EBCTBLo9fsT8kscoERwXfpHyaRCrUgW2pH4IQelFqCGJlM+GUyCpxT19v+kZSJpMJWFt7BwT4OyLCzwY+9i44ez4J2y+cJevBF0N69SD5VE9GRTzBEzI4BBBzJ5PBxxLB7uWo6+mCrIRK3LiRjXtx6bhGxoEFfRhb0P/WwppSamTnhdRhMuj4OTQJbYYWzcKwfftupCTnE7ztCdcAgipk2LgG2sK5Thg2Tv0Ou3fdx+Dx/ZkY8oF3eAAuH7ypAOSGob5oEBqAagIYm8ngsXF0Qc8+bWDrROAmLxfJiZkEXUoQEUHJZYI7J48d59+5TH7VhxfBodz8bMavjElaW6SnpNHz0R+ufD4xLoEgF33NCK0UEwByJFslj16DiXHxSq5UR2bjnTOJuHM5G1mltjhLgDiNzGhbgnsiGPqwx38LvBWu6W8fimXD+2/G5JDy7JIrE1DpF7atgVX0S0JXoDnD/796WFLSWCSE1RkEeBK2gTpeTd+V5JkAsfQHVD6zPKbRo1a6tzUlYgVpVZLMPLiwYH8BjUXml58VpqmAW/I5NS4IhpqL9HONxLICnfi3yBuX0sOulEkw8ZdVMJeMB/kEk5XELg1jQUmzSlJNYiCAMUE1uW4+L5LRch5J+AkgXK7YvYarFvBPtUEuVYA/3nNzfsiR46dS2srEmwMBP/EEziNrXE9T1nzK16rzENcSkNK8JgZyPcZxaeCBVMOZCV8PegcKG9qM59URZM3MzKbsbQVc6V8t4LViTQqLUmLK6xNQTZ6XGEhSXqSTJRZFjKcw1wspv8e3MxaMMYH6Svreagk+ai3J2FfzC0FdSvs5OVGGmWAws74ICvBUBQlFlPEVsLkwT8Bbsnwpf6wjUCRSu5w2CLyxGIIgqUpeknkrQJ3R+00BdwTsPF1tEejnBGe2q5pzUhYlhK+xXTmUJq4kE6qaLF5RFbBmP7RgXypldryCoL0TGcgBPq5wo/RkEZmFVQSRnejtKvdFAAgBq+V6S/l8GYFqYawU8jmNpS1fN0dWTqlSGFDAoDBYFFCtVf1IwE5h68oxBLg3t9SgMD9PHc/Xz41ALBOtClBnHCkBX0Imtx37oBvnXz2ZuEYgxCidqhXPYM7Dch4BRQRkN9yrKlgR3BVvcfESlzYoJQVhbrMt9mTamBMkFRBF5KnF81ZB4PTBE2BOPicFN+U1jGp5TiTxxedYig3kfHINMv8UUTq6gPevUgBRxlD8hqvJsJaCFGog/+ItK20Qj1th18n1CpPOyMQzSj5L+yp4r3w97BBI5q2G86H0fWHe5hVIgUSNxC+PLwxk8ZYWed6Hgbdq7MiQ4zUK612ULeXHjjEWn+YqFgLJNQhDnd1KTK8ZJ8Pa9HvM27+GbPLDNzh/NvPWKKFrYIwZ9gRGwFBw8Ur2zfoBHvhu1UKsWDoT/sEOaNumOVmAZwiOpnBdDUOHQY8hNjYJq9asRq/+LdCmfS/Ksp7G25NXoHOP1njqrWkIjmiE3cs/wHXKwFoR9OBoRBrlY2NSWRwg3s6ieMCilCpNMdp1akjAZSDVNPbj0pFb8AkOwNCJLykW/Y2LZykD2wWZCel4tv/LGNihDurUcYeNjy1ZwMG0IrhOn0o3zl/0X7aWohwnzJnzCWVS+6LLC5Px85yFWLd2F0a9MgwtIurQC3cdtp+5C1/OWSEtAjCRLE5rZ1cUZKURBKaCAOevauhZRENZ99QiLJ+7Bm7e4Rgw6RWyHc+iNDsN9Tt1we5lHyG0Of1zG0bC3JpM9ZL7LJAppUTtFlo0XGFcHscYSseum78Ay5Ytg6efFS0XPBTAlJKSj0wWfWmoPmIYy5xnahi3v9yL3ynQqt1Lfg0s/R53XD4h+7Z/LdXzy1pSC7yqvfcztlPGuFGpwdg2o9e9cb1Xa6OsT7Ku80fPdcCS88v0V19F+0hfxCYeRGTvjrB1ieAhvDnHOuC1SSNxfetZNHYyo+y+I178egUcAuvj24Wz8N0HX6NX92Z47OURCGvdkPU64tfugktXrmPZc3PwzjeLYe1WjS/mvo6WIQG0omBhXJ36BGeXY9+uk5SwdmUxiR4tW3uQFToAumB3shYp955hgw/Hz4EDF9f3lk7DnYTL2L7zGBIvc79KyfdZ32zA0s++wZcffYovFj2Bns8NRsq9ayykqoelszdg+/qteGvSEIyY0hU3bh+FX2Ad3D0aixM8px8tQgYMGIXlX36JUS/1RxalnZcs3oL6DcPx/IwJSDhLFjfHn42TK84fOcdiABa3FGvJfD9MW40AAq1W9G21UlYi+2k9MumNKdBR7cWRyhcntu3Ezl33sOToBWz98gM42Behy6jHuRRb4PLOo/jktdmYv3wmnFsH4O7OfcoWwK9xB3z40jzcvJ2GZVsXw5/2I/fpa/vDxuV4a95c7N92gPNvBbo//ggObVxGYNkK7Xv1QzaLDnZu3gEvB1qgHDqBURNfRWBINxzecRhLFi2g8o4er014FglR93A7/i7GzXwGHqFeXOs5RordsHb2cmzbvQsvTx4E7zBn3Lh2Gm16jkZ2ig2mPvM6nn+qI+o1D8SJK0cw6OmxlNSuxpQX30fq1SLUDXRAqxZeLLYq4HpchejkLCTS3ziiYSB0Do7ozeKOwU8MQ1LKaXy3eCr34lRyKNYgLprFU1zrXpo8AaNefJGgbgy2fPMJzlPa3JffSfIKShCXkossFsdxCLPYi3GWQidVcPdg3BjBW1XAVFNMaPgt+78/F7yVsVT73OpvYa3ze1YV5d81VHCxLLdDbmoCJjzfHOPfH4rkm1f5LhbtmWnVmNQTjDZjgVOlKLeQyW3D9bGYeyFz5yBcuFuKjyYvx6NN6xb3HxAaEjlxa/LDVyDTs6YImCJgioApAqYImCLwV4rAv7aj/yu13NQWUwRMETBFwBQBUwT+H4vAyrlPzAr1tHg3lmDnhbP3EVfugrrN/QiYOsBB0o9M2lfTg1IeRrDsQSKAr7Ny25YMBA9nTxw8cAXnryYTiHFQX/StmeRII0O0gAAGIWB6izL5TcDMkgwto2RYbfCWlDMFagiaJMyKSgIA5gR0/OmtFORmCQ9627pSKi4uJhbp9LksIOPOzskNlqwMD6nrQRlkG7hTujkzrxpX0+8imbKHFZQUdK6yIwPXFffiU2BNObbw5pRvC7akVxaBLTLXbpyPQ2x0IROr3rhzK4uemYkYOKIfzO0qcfXGaTw7aTxir1zD7i2nMHbMEFy/dAubfzyM8MhGlGz0R5OmfgR/ryC4fhDsdYGYNmoBP2uJfqM7oNOQtqxiT8PBn3eiBaWMXextKWmaiWs3ksiCdEBnJg5LSnIUEGiuoTw0kz629FLzIMP3zo0bygcuuE4wE4Z1UJqXTjnSZCZvgxAfE0emXREimlIWj4CCnqy68mI9WXCUimUSN5WylJkZOWT1BiEmOgq3T0bTP68c9+nbdZUxyaUcqxUz7MKCftjjvwHeyqmVaHPNztHA+nvwMKvVOAUQ1AJeje9STNjfJIWNrwnQKg+FuygEWABSA8gqQLCAjPJjRkDql88o+WMBafhegtsiYayaKKxVkXBW7FRhYxoCJ88LwCSvCeCkks0EaBXYzLYJm1LYt0qClAzAUgV4kemocFqRC645c837a9JqhqDIi/Sb/iU+opXMhwXBSAGbFfNRYsjPGiVO5bckt+XSrTkufbzdCSAWEdTPZ/tYAMFxmZ1DYK2E7aYEnoCakiu0UD65D67JyNgQYMyOhRiOLA6wshBEhkx3spE1ZJ5nk01kzsSeh4eHkt+V5LuAlwZw2cCkMjKFjfGRtlfwPIVkjBUXE4i21Cm/22LKPFeIlCABU2E3yvUJkAaCcx5uBEYJ+JmZ0e/Ry4lQHNvA2AjYHB2TS6atQVJZAGsryjKbi2cuxf2yCsn6z83hcQ3AvzCbzXhQBZTy3tb1dYKXuz1ZzxUcK3mIj09DGj0py8XPmwAObxgZ1gSHCFDLmCpjfLep1AAAIABJREFUolq8vQ3gLX23na1RkJ9D7L8Sbu7uKkGrAEgCKHLt0jcYLgKW/Jv3qJyAsJ5yvBmZRYrFKezSB8UCBna3AjTFy5jnsRCfZYLthWTYijSyP312OSnyeukNSTavJbPvOrZLQGwpCNERMCol41o8a21ZnCHS2Ub2ucgty79FvtHgect+qGB5FRolFStgrEgl27F4p5J9RsA5YQfpKQ0pBQeKPVRDYLUiyCyS1AVkGgvgamtjx2sxMOHFr1mKGOQcZWX0uGUSW1iwehbxCHBbQS/cMkrMijy2MOyFxSvXLh1d+rQaVzXWmrXZeRJPAbyryPwOpiRqgAe9aSvpe1zjeSvFAKX0cy6iBG8x15xyFkuI562w3GvLJv9qzRFoV4pEauQqDcUeZQTuaBHAIgKJbRF1novIJJZ+K/LJUiLx++CtYeg+7PGfnFMfFLI8/Nx/9Oxv5155/x/JJotnspR2GNn/8hmlxiEFEwQGyiln3qNjJD4gCPTRG09j7IQhSEtMxhGCWP6+ARg04kkWLCXgy29Xov+wYbQZiMTPX23G1h9O4fFnX0DvJ0eo+WHLF0uw8L0lsHYyRxNK1YofelZOHvI47+rIMtdq6X/LQqiSykL0e7QNHh3VGzkJlP68k44Sdx2CG0bg4tGjtE1wRMM+fZF6LRHPDJiMsUObc1yRzd/QH0Fcu89fPIc6lDcOjGiJqlItNn7zPSXYk3nMnrh/4z5WfH0Qwyc8hjadmuLwhlXo2Lkn1u09hNvcN00kA7JF/7ao1Ofg+L6jsKHcevPOfWDu6IzKtOP0Ed2C69dLMXbOApSZFyLp7m7uH/rjyt4DcPIpo5euG68jABksJHOvw4KvnZvxxSdr8PykV9Gs91js/OF7LJ71qSresPMik579M5tjOi01n3MsC2XIwjUCRMb10CDX/2sG6x/1gz9+/V8Hb//4mIZ3/KqQr9aabiyMMsyPXAc4XKmWjwrOf8UsLPFycEbXFm1RnnAUVl4c7/Sw7tCqKzoNG8f53h6rP3gfP/x8Gr1CG+HiIfoH92qHiV8v5looHrYv4NyOS7TAqMKk1x+ll+koskYpCwsCdG1HwysiGLNWLFWsxKrcKNy7vIfzoBUOHszB2jV7qQDgwTm+ED26huAJ+sY6h7shT4oO/Zrj6tabePfZGXiF3rBdXhzANasEm78+QZ/UFVi9eSnqNO2DIZQLdiBYv2bPJzhBhm2HnmPYh4Lx7MBRKMpMwYw5A8kwT4MV5+GUm9zzptL6QFeMkHqNUFRWgObd6rEwQYfFn6xHgwbh6E0paFcCtGd37OQ+9Tr69R5MZqUTVq38CdHx0WjaKoxrhhk6dW5PdYI0bN25B1M/nAvbOq1w9+A2fDhhBt6Y+R6LIwrwxbIv8ennr8KPhQXxp69i5rT56NmrJUa8PRGXjv+I9Is3YW3uhJOnowj4JuCzL6cirGNTbN28ARf2HUGvEb3RZ9TzWD9vCSLCQ1BckcRxe5fFGGGoQ1sTS50XLm49jIN7jnJN4z4/LADxZ/W4F5WF7MocTJg6Ejalucpmodez45CRe4/74mCCh2X47PXZiLtwB5/s+hEOXqm4cXoHvP264tLBdMyeNQO9Hm2JyW+9wiJI7pG4bqWzWOSl0W9xLacEML2n84qz+f0glfMU11FugKp01Xhv3jh07B7CNYuFmF4tcGbfz5z/qWyTQ2/bd1Yqm4c+/Tvi5dffhn/9Rvhx1RdY8sVShPmRbWvDokquHXFUFEjNpJxwGW0HWDjFXdov3d/Yvw21FAblIcO690ANxrB4/Png7d+NQbZB9lRVlvxmxuu31rigPCsF7ZsE4MNvxvC7RhoyaT+h5fxrznFWxRFhxYIu6m9QKlu+lzGuLHos1ljDzi0U0yetQvpN+km/+cjHXabuefOfHfOm95kiYIqAKQKmCJgiYIrA/y4CJvD2fxd705lNETBFwBQBUwRMEfinI3BywxRdbl5mnjYz0/LCiTOITrJEvqM1Grd3QbMAB1RlkklGycgqyZb9iulYk2xjYqKEcr2+bt7MpOnw/eqDSM6oIKDqoABYoj1MZORS0pfvEzlN8Q2VRIH4ev4mWacSGFUEyyTRLoxEZjiKCazakvrm60mWG6WJPV3t4U5gs1F4A8TFp+LUyctk9FLa1M4FofTUaxbCxCYT8dWWNnAKdUfjjh2wa82P2LtuL3ycPJDKhG8FwQt/snEa1ae/La9RT39Dd8cQ3L4di7jEGLLw3JWXbrcBA9BjQA+sWPkZunRpzARdMRZ/thljRvWHjc4FH85ciYjmjdCsfV106dcSSZfv4tr9axj04hgcWnYIKxdtRvPeLTBgXCfYEsQ4feAQJfYs0KhRI0o963Ho4Bk42DkiMIjyh8SJHJnkFZmytJQ8eHhZkREUrECguLg4FeyQunXpO1pMlk06k9ENmVDKRXxCEllijvALDUVFejHu3b3J+JbCwdmBYJIXGXJuiIu9R/m2awi0DsXJbZdx/Gw0bpGRlk+pWDPKYdcIyv5dn/lPAg3Gk/0WvP01qMJ31UrgGthdArz+uqn/aNP5q2Sw4LXqkIZPPHiNrFcChIbnKAFOYM8AwpLZWkYfQZ5TJY0Vm1Q+L+Auoyboa83J5VhGP2j5t/ieisycvEEAL4MsLpmbpJmWCAOXYJACgmrAWzlvlZKIrpEhVZrhTOAJeMYEswF+ftBmI6hSRTaxvFY7ua3OJ+AzQTEL3kRfH08yFYvJdM0xSDiTyZlLQ1e9np8lwKAAMRZNCGRVTdBS/hYZaImBEVjUaPSUBXalXDH9RAmclJGxSzySxyCzskaa2sAUFQl0ASGl/RWq8EDiIr6FxhgqQJPFG8Ui00cAOYdseImjrZ0NsgtzCDiKTLuwdkXuV9icnE+oUcw8IQE9MlwJIltoKsgopk8rw3L7ThZBwTK4kAVrqyPbX9hnZEoWUjGg3NyZ15rLmFNimeByNVm/wuYUOd5qFp3U8bSlpzaLGHhvUlJlPKUjtUiYoSwcIctaAb6UKTbnvVEywUwiWzF+DmT5CujrQknn3NwsJj4ppexBz7yaviXXLexWuYYKAuRypy3I7s3JpwdeWh6LLvgM+5GAjnK/BOBW7O6a/qnh3GlOZov0IQtSstkVVb+01Vkilwlniak3i1CcyaQW9pRIqFcWk8lMsEz8bO0J8Ah4K4UD0j8EgM3le4T5LNLORoCtnNctzP4Setoa2T/WfI8Di27MVf819Ec9/YWlL4p0szkZjnJtlmy7DeOYy3lIrlcksi21ZEgrf+Niesg6K588kXAukH7Cz0ufF+A2n1LSufmFfL+wjSnNKJKMNcwk4zirZMyr2E+MfxtlywUoZi9GSCC9nO2o4GDOGAnzVgG1Mha09BTOQ2pGNhPPNkqWW/kI1vK8/fUMImzjYl4fJ2Em8uV6y+h1q6Meqo7MZ+Xry6FSwBiU8R9SsyE1DlYKXf77h6Tqf2uHa5yj/pNz6v8avK0tfSv9Wae1padkCl58ZgjGz5mK+a8MxtSF7yDm1Dkc3HJMrWddu3TE9gM7ERgWjHosQsrKTmF/sqIXfEt4h4SzbiUFV/fuxHcLl3MdK8PwyS/BzsUJ7787B8OHRmLoyK5Y/ekaApglSCCLj1UYeGxIR/QkO9KJBSWkX8LS1wsl+VmsoNCzcIu+1CXZWP3RBuzdvB2vjRuJ1LRbqNs4kN6e9Jv395VaEeTnVuP4kSv0lU9Htx6dcODQNsTHFmPy3PcR1iaSU1sOLh3bQauEthwb1sjJIIu4WTiK8xNgQSCvsqgSn3+0mKCaOx4bPAhBPlpsWLMSXZ4cC1/61sZdPI0g2ifEXruJMxfP44nxw5UX+K09Z3H3cioiItth2ivTMXhob/QaNgjLl2/C+pUHEUD1EUc3J5SzQKuQ6gPJaezjLDKxIsBSQGsEGcMyBz+QRv/nwdva4L2RCfvQDv5vMG8ffpx//tlfq7NwTeV4LOGcWCnyHJw3LGkqW8E9TZiTBn/7cQGuxURh5fJlePN9Sh9HdsTKV97Dyaho2nsE0iKDXp5FiXjvk4loOOIJXGB//NubC5BzP4de7mXo2qcBxk57GRYskNv82Qrs3LkfS1Yth1YAc87vV3auRtS12/TY1VKB5QTXIEelVOBkrWe/a4oh44fAKsyfe4dszm9N8AXB27j465i7YTb3nuW0G6iH9bPX4ciuPZi39SdcuRaHMX2G4OVx7TFlIT1kU7Jg49UNaz78mmzaZXhiRCP41/EhmzsblTmcD0upguGiw7Vbt9CIlhute4XT99WXnstHuZfNxdhxPD8LtpbMnIWgwAB4uvshOioZJw6fJ7s8HFqClGKl0H/kY/j4owVw9fPA+PfmkZ2rwYJXX0d9dx90HDQcE8aOxcuTnkQq5YI9CbLu+ekIYjIK8N2pb8n4LsDZn9fBm/P97Wsp2LDpNCJahuD1L+bhy5kzWXR4H+3aNkSfsU9R7aMOlrz6MY5sPQkrh2q8/8XT8Ca71daH+9scMyx7ax5OHaefM/1vrbj/uHMzH/m8nzM/mgIHz3Iq4ZzH01Nmk1lPqXSuiwWZxRg/bDROXrqPo1vnwp8FEkVpRwg8ZuNvc7dj1ZYL+Oyryeg34lGlWlLGNTDq2CUsmv810pNy6fXriZvXY5DDSdzS0wpB/n7wdnHDyy+NRIOOdZBx9yRK8y2xgIxsf+8wNGzcCkuXfg9rxmzqu2+gabeOuHSY947jOyEpBQuXfIYg2rqMHzkC5SwmKSig0kglFSs0XEO5hss+6OEPw/7QuObLb8MYFAWYfw28/XcKNETJxYIxKGHxihS1OVi7wpyFELb8vjdrIf29u0Qi7vodVaggQLOVNQFu/haf+KoyzjEs5mK9FtfyXHj7hmD56utYvmQn3hvfobx5t2Zu9fouooeI6WGKgCkCpgiYImCKgCkCf+UImMDbv/LdMbXNFAFTBEwRMEXAFIGaCOzeMLWVXWn6mZiz53H7ahLSytxgH+wI/3qFqOtAmdNiTwNTkIw4wSWMCWJjsqCKoI+ldTll2Fxw/3Y2jhy+zcQLARKyTi2YvBWJzCQmVUSct1z8M6XKnEl0LeloAs4a2X3GGyJ+dBReFLFUg5wsE/VME1ASlJKtZFl5uTiS8aRH43qhTED54NC+0zh1KRoWjq6USHZDfV+gYbAvWTgOiMqJwfCXnyWA6YG4A/vpqfcTYuJyYebuAq9AH4QGOKNl41CcP36WCUAnRDRuis071qOumz/BHnNcj01B3QYNkJB2k0lab/Qb1BMbv91LSbx4vDh9Nt4fN4es4kK06RIOjzo61LMnGzY7Fm2HdYZ1RSA+GTsH5+/cRM/RrfHMy08j+fJJHNtzmL63HRHYvCl2rt6CpPhkMiAiCcyQoUYAw8qKLJ0KsmYzo+BCcMqRctDCNMshwOJJcEjolJWMnQelknWUPM2gp2BWtrB2CVAUErTTUibXyZaMZwJfZCJp6A24bOlidOjSFIGu4VgxfTmKCqxxMiYFSUz+aszo6/kQ1qriU/0j5cQ/aQT9Frz97WFrgyBKLvE3zNw/bEata9CIPLBIxSlWraHvGR7CvDOAtzV/qpAoBiLBQMJ36mlhRivQ1Pg+MZirAVVFdlYkgxVrVgA/sgqVvHENy9MA+LIQggxTAXCFhSj9nMisAnoM7TEm8/icYrQZwNsqSgUbz6PaUet+SYpPAG15XRJ+8pIIN9vqRNaWY44sTB2vQWSTK+knLYCeMLPLKYGYwURsaVkVQTgplBCQTNxKDQ8H+sRqCV4q/1b6Oro6WcDNw5m+ggQDxPuVbEYrM4JaBOLE51QBqfx8akoqGSg6BZAK6Kn8cmvAcAEyhZ0rIKL0dVKdOMYJujFZqBf2HGUcS8hYKifYacmEoRVBMzt6QouUMomkZDrzWCzkcGJxiQULNHS8PxomH+/G5lOqt4ogtZtiCFcLeEiGZzYT2am5IpPN9jImAjiK7K3I+wpAqeE9D3TVKfasJceVhaWd8kmNiS9EDt9bLPeXMZTZSEtQyIL3Svw5OSlRsriciV0XOHKey83JpMSwFdzc3BQIq3oU76dcu7BoSxgrwQ3tKKuck1dM9lM64y4M7AdFAUYw1fhZDT8gksnS5moC1TolIazlnGCLovxcJUdvxx/hwwhztZRJYwdKqRsYz+LbKEUOwoIm8EwpY5FDlmMJiC4AvmKVs9/kUFJYpJSVpLWSeaaMNvutlv3WgcfXaq3ZBwrJ9pc5hgxsOybQrQTcNkhASi+V45aLVDKBTUsL8TimfDfXBQv2BycWkSi5RcbBRueggM8SFj3kEGgRT147OycylMhOpzlxYaFeHVekyZV0OJFOM2H8iO80Yyk/RolJHfuSJ6VH3WwJZBDQkkceAeG8QmHIgnHOJ1tW7r2MMWFhS6R+DbY+GEdSFUCQu4rgLQuBRAZUqH3Vim1dc24OUikqUo7UAt7yt9XvJNjVaPx/inlbm6Fr6Fdyz+wo45sSl4SJ40di3KwpWDV/PJ6cOByaQg0OrzuAemF1CeBnoKi8iJ6Z9QkIVcMnvCm9pt3Y1/xZSHUdAV52iCVQcnn/cTw6cR4sfepi2/rvkExVjb6PNIGTA9nhZe547/W5uHAlFe3ahVNQuZAWCckYNKATBk+bxyKbPKX2IWtn7PVzOLvtIFZ/vRudW7dBx5Z1Kdl8Aa26NEK6Pg+tOndglYQOy+ctxcnj9+Dp5YKmLZth8MhBqOScZu1bjwx6yrVrKJXOOaCEfs0OZj7s31L4wraQLagpYYFYLoshNG44deQyvv74W/j5OGDk1NFo2K0nZVWTYRGfR0/W82Tg6unRSoUP7pXyEjKwd/kqOBOI/XTFKbRt1QD5FUU4dyuac64GtuVenGdy4eDmiBL2/9tkEpKATkZjYyqPlyCKgKUtFUjkUbsQ4p8FdqTo5sE6IyoHv5fO+c8xb/9IulmBuMIY5AAzMG8No5qkR2gpy+5mW4ExUyajz/jXsG3F67B2KUSnngPw7cTPyLrWYu3hOBYWcpOYdBMe9hrM3fQFbFnIt2Lexzix4RbyY7M55/AzQ5pi/PxZnO+d8OLAwXhycCR6cQ9XkJWJE4euIPryfc7rRbh4OZnM7HLY08u7uiST+1NbTJxE+eU+4cjlcVydCYAdTcCM117ChLeeRKuhIzn/5WL3307g83cXY+SUHhj3wQq8OWYaTu5ei31H34HO0xHXTqfg4w9XIz4xi0xIH3gRjI2LugNzyvD36/kIWndtjwWffAZbbyuMm/YUmaPc0+2/ivz0HPgQZI6Kv4+wsPpo3LARzp28iG2b93CtNkP7dq04x+rh7ulDFmwJ9h4/iulzeJ2c+7//9kcc3XwEQzu2w9XLN9GJfq9a2ypE3bqL/MRS+gCn4uOVr8O/X1vciToDs7vRyKM//LEDV7mXKMNb33xG9rcex1gU0Sg4gv7SroijDPGaNbtweutV9OrQBp36tcK91JPoPLgPXOt1xLeffoqjP+xB86atuYd3xNEd58i4LcH8RR9zTxDNiaUArfoN5dpCWV8rb5SkFWBM3yeprJODNZs/h3eoE0H0q/j8ve/x47qr6NimDt7/6h34khXL0jJs/2ERli3YAmeNPYu/dEhIzkQBY/j226+hC4s8rP1YjMTiB3MzAvMsZFsxcwJir0bBzd4X2UkshoxJwvX4YkyZPAKjZn3INSoJH7w+Cd/8cAnPjB2AmXOW4PqFo5j9/qvcL3N/R4mJQq5DIjVcKWxezmkPF4WRsWbYVxqk5qUXyx7Q8O//HnjLIjpz+X7HfRXXZzMWvFVRFWTgSG+8PvdlZEff59porfY11ZoiKoDw+xOvzdZK5mhaIZCNLuooTraOuJvlipcmzkXfpiF45bVnujl3ePtQzXbS9MsUAVMETBEwRcAUAVME/qIRMIG3f9EbY2qWKQKmCJgiYIqAKQK1I7D5b8O3eNmaDzx/9BxOXUiBhasXGjbSkvVpj2rKT5qRxSQAiaZGltXInpPkoDDFxM9QJJOdXT1w+OgNsggomUzJTxuyZJnXRK6+DJlkoZRKMkOkYxULzJABr+2Rp5IY/JGknEo+UsZWASDMTlpRntWeIGSAWxGs6UEnHrS2dsVwd7JD4p1MsuWYNCXTV0sQxtvVBhEEVVz52tXbN9GqZTjaPt4WTpTYTDp+EStmbUBqgTnswnzJyHDA0716IeFCFE4euoQm7dsisSgOVWQ3pKZn4+6dNFTkE8BiUjesYyCen/4cklmx/+XnX2LaG+OQdrcQy75Yi1bdW6JT23DcuHkRiYWZaDeoL5q1G4STa3bg+7nfAmQJv/d+b7j7A+f2naAMtQ6t2rXDpTP38OPmvejVrRWljem7Z08AKCgQGgIsqfExSLkWBXOyGR3JYLN353UTmBHmWz6ThiKLKww6YbwJOCYMODhomeQl0MuEmZ5JGEfKKGZmZKKwRI8mvXvRM7QAP0xZAH2iA/YnZOKOmR72ZsJe/DdA0T9pGP0RePt7pxFg+WGbTXW8Wi/8IlPH50WB92EsY/kMc+MKBGMAFWgtMI01wTM7Mh1Fmra2JLGxTRUC5tSASgZ5WAFwhbnKpJ2osKo+zr5MINeMAJIAWOzKvzxqA9ECuCoW0cMetajGaszUvEfebVELJTIm2w3sK/ow8w1VIm2nmB+8Hl6Lo3jeksIqEri59C0rYqJR5IXlp5wgrCWleEW2VsA8SdgJm1YePvS7FdDXxoYyvZQCLCf4LMzWaiYsrVhgIECjNDOLyW0BfZW8NGMp7GUDE1mv2J/CGJULqKDMp54om8jRCq20hOO8TJAItkGuS4BbLVmhAuZJe7wpm25nQblIvteJRQvVwrbiv/Xs/7Fkn5kTcBGmZykZn8L6FJC6mEnafHrcmXHe0RPcKKMscBXvjSXbp9WZkd3uRDCUQDOTqOZMZHs6E3hkpjUquRLXbkchhwxgKzuqD4g7McFI6TvVBJyFeawjgOnhYk/pYraBbFcPMnCdnJ0IZBrkswUsFQaqJT1j8/Mpm82LEuC0gHNhDBmC2ZT3rayZA43Spkbpa/W3MHwJ1pZT2lkCVkp5eJFE9mPRhgXbmJWdwddYCMDX7SjDLv6anvQx9PSkDzhZ3+WMpcRa2lJKED0hOYHXbcbXPdWcIX1FmOAFReK5W8R+bkvwlrLQBGKl3zhSUl1Ys2WU9y4iCypP2EQEyLWMs4a+iITnCPAylnxzGecXWzsW6jDGehYFaCnzbCWgtwDGnDvtCCjJsXX8XUxQvYwgQlFxJYFykdwma5HgfQk/K+xf6SMyVuTeSt9VyuHsP7LWGJj3wnCnJLSdhgU9NnAleO7uYMNrKFXM2EICtulkladmk/1ozrayAEKKNsxVcYL2n5q1REbc8DB4axpZiMbzG+eU35Nqr/1+OYpxnZPf/ww79p8F2/6pi/k33/SPmZe15zApVjBcl+EzAhwaAG8uZ8hLL8ErE8Zi5KT+OHlgKRl9vZB+NR5Rx2+jYWRjRMfdwx0qQ3Tv8whBSSckp2QiuGV7HCQjUcZw2y7dKWm7nqxceph6tsTPb78FaxZf9XrtLZQTa7cqoV+jdQ4yUwnmlViRkeiBzPgobN+ynvLeOWgVEUAG2SMcMwH44ZPFuHz6FM9JgCW9EGOeeowFUaBndxpCIgLByhTUbd0SN3afxv59hxDWoAkatWoL+3pBcCB7sbI6kSx3grIijU5WXTVBJmGHW7DAQQMvVOTdJquXHvOcfyxsOE4dw7mQ2OPq0f2UkD2F0dPfQVFOGj1V6QlubYaYm9tRp3F3zss+ZFTex+rP5mPAoGdweOcVyvm6UyI2GT/TK1Rr5kDFDvpmsmhEw+IZC509EjIKkUtPbykocGRBRyU3W0WcTx/IXD+oWvo7NYtf9Yn/HBD7j7re742df9zWmiMq/FZ8p+klTpq0BRds8zIyvdkHQ1hElHqvCL0HPIrIXpTzr2fOgoBeeGPgOMxYtARbN23GhrVb0dCvHmJv30brjg0wce4L2L1zPTZspIpLDgsObqezoKcab894Cm1ffB3jew9FbmI8ln3/OpmjWspnp+H+rXicvXEV54Qlmk51CxYE2bGIMac0D+Hulnji+R6o3zkEWt9QLr118M2clfgblVi+/GYyWnbwQ2GZJTZ+vhdbvv4Jy3bORaFnb/Rv1hbzn2WhwIyncZUFhcf2xGPtlvMoT8+nyoAL3Kn24GBXiMYtfBBWLxJb919BCiW9P5j9Cpx8rZF4/RLuRichKSEHYS2D0axpC6Qk5GPVip/JZo1h0WADSpXL3MnCH5eGWPbVGvTo0QSjPpiGjJQ7+OqNb7i+2OHWZcqNk8T+HP17PYKdcfpsHL5augOtKAv94ddzgaIUbFrxHWOlR9qdAsRcjmbxQxs8tXARoi9thzfXRyv2Uz2Lb3Z/tw9ff3Uc46c+jb6j++HyyZ9gx7m8Yc8hyIjJxxsvT0frxuEYM+MN/Lz+S66bHNtD+iMv5jYSi/PQsvMjsCq1hSWLgOKvXcT0MWRV37mDiW+OwnPvTkfUpb2Y//Jc3IrNxbRZ09F56GMsCCpB9NHvsZZ+1EdPZUDHZcSGAGRmZgk692qD0RPGwLPdYDKYk5F4ZTe8Wfxg5RqArQvmYdd336N+4yAUZpfhxv0M2Ab445W5sxES1hgrFs7Hd19tgwOLNj5Z+i4a9uhDQNgSC9+cjo1bd8CJhaVJlEy2ZeFbNfcZ0kcNq8j/9lF7/VHtMaLJqoBLNrs1tiMsvtKx3WX5xQhmoeychYOo6GOJ+Nt6FoI6s1AkU9kjVFApw85evHBZJJWdx+8ljlzjWbjGveiHH66Ao84NU18fudO1/Yx+/9srN53dFAFTBEwRMEXAFAFTBP4oAv/rfcoftc/0uikCpgiYImCKgCkC/89H4MfFQwItNZV3/R1dLHdvPaFYBPb0bmrZ2hUBAfaUJ6OcaYW5YlAJ1ai2dKwOzryXAAAgAElEQVSRWVZFFqi9jUjCumL7zjMEPStgwaS/hQ09FcstkJlThEx6W5bRO7CK4KNI0KqDkYIl//02SSwgsaTmBMiS14TnSFIqk5cCpJUSALAns9QaIUE2CAv0RGFKPo6fuIcUghV2Xq6UiLOFTUkuwkMCkZlPP7jEVNh422L0pLHwqdsIy197D3t2XoMvWT8NWvqidb06qMzU4+L526jXsgmcmaxKv3lZkDcywMjEi83ja7dQykTUky8+hcZMdq3+YgEZANno02EQ1m/aAa2HA54bO5QJvZs4cu4ENB6OeHz0WNgUa/HRizOQae2B0WMaoUUbX2SQSXHnagLln13JwCOwWkAGcnkBwVtfePuTWePqBkdvH9i4OtGrNx8Jly/R1y4HAXUDCdASjBALTiZcRA5V5FEFXFPgLRlx1QRVtATSKgliZCVnENjSIz01HSENwuBKWUh9Qjy2U64v7bYZ9iYU4K4VE+wE7QRS/5cZrX/S6PlrgLeUAVasXIP3pZliIPH+E4AS8FaU74wAW+2kM1Vaf5FhlvgZwVsBoIQxK11dsfRUn5a+r0ERk/3KZ7eG/WtIVquRoIDFhz3UOY1SzzWAnzEpaFEj5Sx/ixfgLw8Cpxomt+XB0cR/S8GDDewJsgl4W0rArIiAWX5eEdtDVguZrqLULAxukd0UdmYZ2cSFZETK+T1dHFigQfYKOfRaBkT+09MLu4RgHDugukYBe8X7V0BK8dYtY5GBIXEoMZBiD/FytoEL+74UZeTQrzGfbEtLzg3mNZLSxZQ7lmMIUCqSunJ+8U/1cBeJXGHeanlPRL6S44Dty8nMRDY9ZO0d3Qhuapk8TVB+w8JUkusoyiPLmWOkhNcrd1i8b0vFr5fX6U25SDsCmnbWZMUSaLJiwYiNsJItvMjiu4FoylfSTFsiS9CG4J+C/zkfku2lszKDm5MNZTbNeV2l9OImS5ty7DIeBTSVazD4IJOZm5uv5lAbMhFZy0IlgkJ68Yq/rAEkrK1mYARfxCdXMWTVveO1EoAV0NKLRRxWjL/EhKg2aw1Enlakr8mccbZXQHcZ74PMFeL3XJBfwOITSs8TmPL08KZccwHZ0SnqnK6uLgTPgfT0DOXNZ8/+UUVA2Ib3zt3NVbG2c8lgraR3aRULcgr4ZgFDKy15L9U5rMl8tGO/JnOnnJLZBKpzRL6UCV6dsLkJKNFa0SDVzf4uoH45+4CW90+A63QqMgiQry9kQpj9oYDMuSIygUU120z6pADABGak/xjXCcVm57F0ZNz6kgnux6ICut4q9m8pAZwSAsNJXLdSsgpQriEzWbyT/0XwtjaA9DAwyQTePphmDGoBvwaljWCBFRnjehZCzXx7Mho1pLx2yU1E9uuGU+t3ION+Jjo/0g3HTp5CIS0EHpv8Cq5QHcO8kixuVt/cuh2NJ6e8g+ObVqG8KB/tn3oa5w7sw4UftlOetSEemfACqsjwLk1Ogdab85KZG0G0QjIjMwg4tGefseTccQ+a/FvIitZj48rNiL4ZT6WKSuRRHtuDfbNt+wZwDrBAl/4tYc89hQD1Iod7dNtpdB4yHC37kyXMvQzRKmgos1tWSPCWlg1mBCrib97A+bPH0aV7e+jsWKxRTKlyyrmXF5DZR6UCl/rNKZ1sht1kIbbt3AvO7r4sbijA+cO70LRTC9i4UQ6+Kg/FeRpYc/47Q1lmJ44nD6pj5JawUMU9HGMJQA5/vAfSU3Jx8NAZjm+qjrA9uSxUEIloS6qdmHN+yeY1y3gXP8rfFsSp+b9W8c/fry9/LfD2t9LND10Qa9ZM1reQ3SjvYKGKFHWw37Sp44lenR7Fl8t+hG+oGV59pxMC2/XCRxM+R7ferRDctCWGdX8GYf7eBHvNkZoVg24dIjg3OiGwbVtY+/jjs0+W4erBm2juE4D3N32GnKRELHxrOoY+OQBdnx2FWzu2cI9QibM3E7B83TGU61lYaO9CqflypOWnwN/enCChyBlHwJvKLVq7UPZFWzwzYgJy47OxYcck6Hx86CnqhfULvqU3cj5GvrsMW3/ahEXvzMCKZeNZ6OcIG79I7N9yCa9PWoiSwnw0DLJFeLg9Bg3tiXAWB8565W2CtwmY/8GrXAcyEB17i7L8uQiqVx9Bob6cv62wcc0+7Nt5gb73rnj00Q6c669RwcYdTm4N8LfFazBiRHvYu9hA62SPveuPw7+uFywc3GgZ8iTios+jefvWuH0+HmOGv41HegfihZdGILhRfRz5aR/Wr90OfVIBdE4umLX4M7gGBmP2xKfRsVUjVRSVhgJcOXkdoeHt0P+5CbCg9cEpMp1PHz4AH59QXDh2m8UXwGuvTcTBW2fg3CAIXfvSEzvqKBUg9ARVu3Nf4ojirFs4tXUfFhFAvkam75LPJikp8y2rvsNXtGnRpZnjrcXvoN3A3pxXzuH+qWM4x7F5+VosCx+cEZeehpYElx8f/SwLMtpCS4C/qtQcG7+cjY2rvkW3Ts1of+CLE1t300aB8wgZprfoK9zv6ZEY+sxrKKKCx4Lpb2LttuN4pFdnzPt0PsdhFL/T5LNINBRxV2Lw/NPvch4rUBLD5ewb/xfB2wrOK662/P5QWIKKglyMGtMY46YPQsa9RLVea63MeV9Y+CeqGtyDyLwie0BrayfuCnQsJNPj3IVE/LzlIuPRszws0KOhX79P7/xJXxVMhzFFwBQBUwRMETBFwBSB/0AETODtfyCopkOaImCKgCkCpgiYIvBnRmDr0uETPGyrl1hVWWPtmuOITc6HTwh9Y5u7MSlhycQrvZBKRMaSjCdxGVSsKAPQZ0wImjO57mBrift3C3DkWBSZEDrYE0SoIkuuvFKHFMqQpuspuUVZQPF41AhrhYwqI8vs78BbohZKUEwBYPQ24y97IgA6/qOKiX9rMsR8A1xRL1gHfwd6RhZUMWFwDxfi6BPm54uIiLpwNS+CFWWeHehj5aB1wolzZ2BPKbo3Pn0fqZSemzVpHq+rGu26t0aAK1lhTP/v3nOcrNlCPPbcQHhYkb1HRo+3txsC/evjx1X7sGHDcbTt1AETlowlozgTn9CPrr5LGBl9WsRQSuyxod0R4uuNrdu3IIdskM69uiOiUQssnPQGrsaaY9KrPdG4mQeuXbhGP7A4NIxogNu37jCp5o/6BFfj42PJHCugYqcZ/Sqd4BvkD2cnV9y6cA5JyYlo0qSRAsX0RQSzxIORII2ru7sC7IR9WEbgwsxaowBdAU9Ki8nIYxKuSmOD4sJs2ISR9Rcdgz30+itOdscush6uEIBxZELG7FcSwn9mD/vjY/1VwNtSAYW4ezUnCCb+dUoylQkqYnN8joCusCF/E6cyJrQUw7TGD1dJywlQRNagMBurRGqV+KlIKiu1R76/ksn26prxU1u22QAdCzgoEfn1Nlreb3z8arwIMKqAZsNDAEn5pPh7mluwP1D6Vdi+Bq5uNVmz7OkEPLSUySth/xCwq4xMRa0lJYrJqLTkayLJ7ezsogBQAf70ZHFaMR7CbpLknbubHcE9MjIFZCV7UqTPc8mqFclcZ8oCC0gr1yqfLaHHpJxXZHBF8lf6rKXI8Yr/LYE5AUvk0kopuSsgpwC7VZXmyKGHqpFpmc8CDJGvFiTc3pasX4IUAgwSP2VymqAdx0MuQRJeivKGFZap2O0KK92aYK6G7RLZZ/EqNSe4KCKbxSUEnck8FnC3nD6RPpRmDfJzJZhCiWJKNGttvJCWWUA2TzolXcWz2Bo2NKUW5ruSe6bZryV9eJ3J+LQlA1ckU12IACtvVKNsskggEpwt4zUXMdZKlpkFKAWMWXp+KcFbgpwsYDEWAxjvq8E3VOY6YTAKwFtGUJjMWrIQ5d5YmJPdTbA4RLwMXVxRwWupImBcSCC8mPOkNa+pmGCYsHINQC49xHlDAvj+AP8g3L9/H4mJyUzClpGp7Cp8bAK6eYp1bmsjnrryQwllMnmlaEEYyyKtXUqp4yLKPwsYWs5rl+IRa/YXZ8bZhWzuQoILVgSXU9JzWRBAsJhAsJYgtpISl4IDYSEpZnmVYkjreD1yr1RcmBAW+excgrjpWfnIZPK4nHEXao9R/lXulcRI+oXEyFpXSZaYC/zdyYzmPSwSNQKeo1KjRSLlwJMy80Bxa56SrPJ/Ebw1Sl/LmBIg3ihpbbxHJvD2wbyu2NES+ZoiktqxsWF/zE4uwrLF79GT+RJsnQvRYUhf7Fu5AbLncPH2wrFTp9Gr3yCud3Vw7cx5ZCTdQlJKBkaMfQlxd2LoU/klxjw9EGFNw2AR5ISSqDiCJBWoQ0buzk0bkXrtPga/+RzZ+N64fuwwve23sWDDA116D0FwZB3En92B5Z/+BC9KbNs7uePw+RjK2VYggsxtHz9HNOkahkEvDFF2A1Gnz2L75q1oQWCs02PDlWR3BdmuZrRpyIq+BnsWHZRQFvXowdMcRzEYNLw/va8rcP/eZfj7havx7kzpdFLTOfZEWaAU8+YvwfOvvoXgiIY4tHk1i858EBDqAy33I/HX7lFRhKw1FkskRl+hlUJrlKZrUWQWjGlPTkJefhJ6dI/E6TNXKXGrgYunH2Ji/j/2vgI8qnPresXd3RMCIQR3d/cWd6dFSvEWKBSpUAq0FJfiRYoXt+LukgCBAHH3ieu/9plMm3KBy9fefrff/8z0ydOQzJzznv1q9tprrUhEE0yysLPhz2SnYIGHrG3SCyw+0exFf1B1eAW8/eP4/WeBtxqvXmU/U5jcb9LXoHKBrAec76IDoMN1OZ9rQCWyt1dsWU2J4XB8MvoTdOzqhdHzJvA86oy96xeh28CB+OHb9Tj+y11UK1+OQUtFbnIi1xI7tOrTFPUI0D55HoVF87bi5sGnqNbYHcuWf4Wj69Zi/+FbWLzsM0Q+uwR3Fgm6Nu6FJYs3YeXyIyjn6AEXyrdnEES14LgpU94cA0Y0g1fFctCx8SYL3BEvn8dg/MAVcLYIw9hJ3VC59SDsX7sNP3y2Gj+smYtK7/dFn65dUMUgA59vnIpMKcDKd0NEeDqunryHQ7tPcM+NxIChLdFn4igsn7EAh/Zewqfj+9FzPYNy/w/RqE19eFevgsTIMCTHFlMlZi9UqQVk3Npg0NB22P3zZnTp0B1nL1D6OSwaM2Z+wPFNaeSgUIKd9+Ed4IP6XTrCkvLgIkGSGhGNMYM+hRvH24gJPXh+j+ffBjY4vv8yfWqfIZlS3yO+mEoZ5IFYMnIoEuJeoFO3NkiMDkVyToJSKDXsk1kwtC+HdHq13967Hbks2Aqh8sv1Sw/RpWkz7r+WCMtJR6/pc3Dl1AqU824Jl/J1CDS/wK6NqxB4/CKK0nUQzj1zwBej0blNHSTevYaQR8+xfMsFrFr/Mxx87HFh/3KyeZ/S9zcD6dw/XDx9cI5y60279ECPkRNgzOIqsGAiIyUWB5Zux9KVW/E+5bHbNG+EHZt/xnMq7cg602ZoF9Ss247nZ2el33/4chW8udcMnzMJNdv0wtLZY+hxm4puI/qxX11wef8lTJ28VhwwuF9z3AqwKfPy/xjztph9ZU7w2VD8pKnKYmqRRz/fEShXwx1xz4N59mCVG9ftfErGy9migOuOjth+yBZPr3gDfVpNFJhj/JQt8LG3pNR4w0+afLx34b//K0D7Dm0EtBHQRkAbAW0EtBH4b0VAC97+tyKvva82AtoIaCOgjYA2Au8QgcBdcwxjUh9ddTLRrRFEJuixk4/J5LBBucr2ZIESyKE8YJ5KxFQFsCUAwCS4gEIa6Ui5hSRsxV/Ril6VJ48H4tnzFBhbUOLXhkCDXjZUuTqUsMxmMj6fiTZS2wT8ZaJIUhuvSlBqmqzDZKkiWisyy1LtrV8EUzIF7chyU6VQVpMgigNlkQPIQPCx0UFOWCziolV4wCRxdJ4eyvh5MpFGRk5KAvSNTNG9U1eEPHmO/SeO4vOVs1CmZj08PLQPx3cdpwwoPS8pnWpv5UApQmfsPnacEnsOeK99c4JclH5k0tbDw5NevmlYs+QoUpJyMOrbTmhOmeSTP9MfbPs1Jteskcznqt24HL12PXDryhXo2xqhYfumqFS3Do6tWYetmx6i/+B6qFXbCy9DQxETmYDOfXoj7GEQjvxyGO06dSJgZIIMAlFFTIoYESSztndWLE/Dwl7SuzMRvu7uKOtHBgdZdOI1JaCtMaX6dAlmiS+wJMSS0xIIlJGhTL9b+b1OkSlBXH0yMl7Au5ELdClLum8WPW8jrXE10QC3KI9mSglqhSIqMBuTvG+SM3yHIfWn3vJ3g7elG/Wq1LLmWQVaymMMRA5TAFthswrr1oRJdV3xdGY/yHslsSzMSg37T2STJc4atqTmXop3LL9EujaHTMICyiYr8SUzSE/6i4il5kuS7XJt8Tor4u8lKaYnhQoCyvLnevK70sl3NQ3xNz9CBRRW2K0CGqvBLvE4NSB4K5Kecn2Rx5X7GRAgFTamMf1bswjKCnAqYJiAzSYsihDgL41gqbW1NQHUFOVaAtwqHHmCBxmZSfRXLAtnRzuChWS5pQvIRjAyNVm5nj1Z4+YW5oqnrTAhFeBD8WBVj1fFM1ikb5VoCJgqLFYGV3l2+roKe4xsd5HAlZjI5yTepqYcx/TK1RXgkgCJPse/MZ9JYiPxSmUBRzI9VAsIWJqT8WPD9ovvpgnBSEvOhzQy0NNZmJFL2d8iBRCgFzCBjxyCK4UF2QRebCmBTCCWspQGZNhTmxQJlDp++pLsdfqx6lF+VwB9GRtZ9OQtyssio7SInrf2BI3EI7VAYc1JbAWcFtnYDALa8mwi3cwUvALL5/OmJJdCxcRyeFy6wkKVl2YcagpapL90yHQtZlZU3Yf0izU1VuSNbayNKJ1pzDXLCmZ8n8K8ZRzj6TWckKtmNhsQNMuhzHIBQWZrysnrc40WCWYBenIIlKamENgkeG3GZHYeZY5TUpKUODixX+0pBS3Isb6BDotyuL4I4EwwNSWNHrWUTlZsnY3VwLuwiWUtN2f/OFPWOpOAfQqvnZyapow5uWcyvbp1RUKSTFp9YUqSUWVO9qLILpoSIDbh3mElbGjS6DJZKJTGQp94kfNWAF19grJq32QpShFQVdjtojQgzFtrUwOCKPw5pZn1RZ6b81GYzZGUGU1nUQKxYEUOXEmlS4ZZ6YV/zutdJJSVmfI/9fn+mx/xj+1WM8M1+0fpthqxT9ITc7F17Tw8Cz6OchUsUbleLe69h7iGuMKRFgGHj59A7wFDYEW54+1LVyI9OQJ9Bw4l+JOExQvXwYpyqUOH94FP7YocCzE4Q5uBdgNGUG7bHpOGjMX7nbqh1fAWlDmNp98mJcFDwzBp2Pd4ROlYczL183l/J44d/3IO6DN8MK7ee4ITV47CiX7X5cu60zu0Iuq2r8v1LB53797lWuADz7pduO6nojglBnmZXAcJUJg5e7FYxBw/EjDbv+8eJk/ohfrvd0TOi7scl/TwLiZLnd7QUTHxnAseKFepEi0L4ilvnIbGBOVysxMQRDZgGVcHWLlaI5eE3sJUPRZKWCA66B7c61RC2rMomJdpiW/HfYV7Vx/SB9QH9wNvKz7RRpZ2nCP07IxJoYIJ10spflGUSbhmca2Qsp2sPGH+8cTGdedVBmvpfV3mk/xe7R/9erWHv3kIvfGcUZol/EZpZWVH4lrEwpNCMqzFzVqvmD6jLLwxySwiO9IfU74chW+nbMSp4/fx8fS26DF1GEIun4IuFQZodEom6SzKrTvBwYrFQ+y3XFUaqle1w/Bpw2Bbjb7HcMWyRfuwePZCjBpQD326N+c4nE8PWWfMmzUUDy9zDFVuQNZ3JQwbNpNqJkmoSnntIj0W0nFf8fLSwwdjWlERRQ9J2cXwrV4Tli6V6RVriY86dkeHWp4Y88VwLF23lRLhYWjb2AUjFi1EaFgafhjVD6MnNEeBrTHyUgxQpnpt2Ll2weq5n5E5/pzyvCzeoUJMp4HTsXDyl5QuDkY1f09ae2eidstqnCu+PCe7Y83spfRjjVYKbqpVK4NGjf2x46d96NquD37ctIP+zjVQr1E1PHvwFMG3w1GtQVnYkZWbQPZwo/YtYejgjXkffY547lWLV34KfQfaBRhnIejydZw/ch+pYSz84to/ftX3PPsHYXyHSdixbz6eBF4nePwSjcnaPf3rCXQcOghx2UU4umsf/MnsbNKwJTbuPoKzLLps1rgskiIiMfXrL3Hj4n0y1l1QsU5/WhKH0jt4FJJiUzGmQzNEPHmMTFodjPhuPtypmBH66x5anZxB0/79YOlVHms/nwEbVnA5OjnAwMEJrQeMwpk9BzgnCtG2zwjuYyZICA3G/ZMHyWbeSV9bFYs3K2P8ktl4eOMy5n6xAX2H9cZ7Q4bSKoEKGfEqbPriW5z6+TA69mqH3p+OhwH/Trhx+iySya5vXMuUrH037o3mmEK/4ojYTM7/dEFuCejKPqPouPxWqPf72fCPvut/9zx79fqlC2+Vs4f8J0VVcjbjuUWHNhY2Riy0paF0QkIsOnT2x9xVHyIz7JFis6EPKmoYilKGWBmIEgqLsHhGkxlpQMaykbkDvlt7BVePPsCwHrUeNvG3r13u42Nq7w3tSxsBbQS0EdBGQBsBbQT+cRHQgrf/uC7RNkgbAW0EtBHQRkAbgd8jcPnnT5sUp0WcT4+Ow4HD55GUaQhXsrNq1nZnwpSMsUx6BmYz6a8nkpxZyCMjThKDGtBVk/wTgCszNRunyQxQkQFnQr8nQzJxs+n7lkQwIY2yqilMXhUWy3WYbFRYUAQJCUi8zttPh0k45R46BLmYWCwoUFHKq5jJXnNkx2QjjTLOBvS29S1rhk5NKsEgKY2+V8/wkOyEh/F5ZPPYoElND8qxZSLo8XNU96+M+rVr49S506jUugYTOW0JOhB0ikrA03tk+USEIJ6M44oVmyPo2UsERzwmG5ZgDpkG9q42qFKbEnDl62Hfd9vw1efb0Ht8I0yaOxrpseFYPnkpgq7FsT30h3TRx8j+3ZGfEo/rD6/DzM0OQydMRfLLUEwbthj9BjWHj5+N4gd5//5DsnCrwzOgBjbOWwAnAsQuXh5MTqfz94WUfqZEra0HrMjayFMl48aFCyAKRP/eOtBnYolBUUAxyZr/xqIhYJUY8pQM6CCy7FzIEjInEGWLe9efkhFggGodyAwiIL9n1jJkRFjjTrwBrkclURVW+kUNAGqkfDUg0jv5z/3FSfXfBG9LN72IwFwBgTlhbRoSdDBiklfkYwXoFGqBJumlkUdW/GvZBwJuirSvJMLVICyLE4TCy4RyHhNhAuQp0q2KADh/Tga6MCo1HrkSc3kJ2KjOoQm4qKsAVRpQWMA7DRtXmUMKw1aYjGp/ydLzSK4t4K2+vnh8qlm8aiVyNYhqxOIHMzK0pc0aprDcW8GH+cbMjCyCmCYKqGtBhqwpWa8CRGZR5tfCkuxHyiaLv6oNPdAMyUgtoG5lsiqdXrfJijyuIQFgBYBmDAvIcJPvpX3ycwF3xU80Li6e+KCaDVxIME7aKZ6wCljOZ81W5JYJWIh8M5mPTo6OCvCbTRap+LkWEgRVAHYBKgS0IBlWGKJqaWGyQek9V0CWqkTcyYrzgIzYpOQUemMzkU32rTklxg3pUxlHuWB5Vn0Wh5jQt9vWhr6F9I8t5AWDX0YhIZPyzQbmSj9I+wqEVUyAXUe8fDkmXMiecyMjR8BbKwFSpW/4Jb5wAjJK7ESyuYBjQ5exzWCBhRSxFBla4GV0MgFWsmNLeapqZLeVMVGkHhc6BIkLCNAKkCtjys3Znn6MRBz471QWdViSwerm7MJnC0dkTBbHcDbc3F3ITKXMcQblW7mOmXM9FgliPRbEZJMFLDLFWUQ55T4im1wkMogcU2ZmeiySYZsp/1hM0NjNxY1SrCaIjUtiW4sIgFNmW5UBUwLHwqQuZjxUBH6LOea8fbzIQhQf0CKCvCoFMNenD3IOAdkC6UyOFSnGySUrWNjthtIePo8ZAXsDfcp4s5Amg8BtIZ9bhoas/Xlk86SmqdRxKFnr1MUG9H600oONePxa0RsZAnBzvPH66fTwDY9LRQYB8mzuWcWUfNYwb/9p4O2r4NSbwKr/S+DtH/YMGbLc+7esm4cXT09Q0cMDpiwm2P3TAdRt0hxlGzfAtVMn0bBFMzy+Qo/PY79iGGVjn9+9zWKpdSwOyUX3fp3RZcxISsymY93nM6Ei03LK4tU4vWsXHtPOYMKXPyBPJ4Qg1gyyYrPRj+BLxbb96fF5B5M/GYdBTQYoRRl+FXxQtlkbRF6/hhVfz+GcSkc5X0fUa1gBFat6ka0dRWawLewr1UYB1UPykkORGxPGOgUDGPtUQ06hFdbPX4p0Shi70lc68O4TRHPOVa3kRUa7C17GBSIzjQUmMEWXru+hFv10dVQRNNvkeqhLmXcWngjIiPQ4Somw4IDrgk6hJXKSk2BmZcbzRCQsXMrj4q7r+PrzLfj++wk4dvwsrSzu0G/XhsUMtKBIyEMCPbP1uDcVGpK5L37mjLEh54k+Adw8Pd5f1E1eYau++m9N4dC7grdvOwf82WKvNwKzpQqV3gbeFhG8JQrL+c11Mj8brnamqOrvSpuMRJ6RkjBzyQf0wXXD2N6LYW5dhK8XfcDCPDvcoUx39TaD8d2cTVix5ACaVnFn4UcxklITWQyoh3at69I3tQf0favz3OSG1QuWYOXSJfj1V8r9ng/CtCnf4cSOL/CMXquBYZEYt24T9m07hMnDF6NGWTcuczybcd2xsc5Arz5V0aBJbezfcxgOlGBu1qMbYN0BYbdiMb5dK8z+sidqjhqMxLBifNDmfdRqWg7TVu3BmR3f4eef1uGHLT9Qohb4sN0kPoMp7L2MMW3+ZKSn5mNU19k4Enwe8Q8D8engj+h3boiW7eqhbrtqyDJJxcW9j3Hw4HmeY8kE55777YpvsHPtClib2SMvTQ8HyGZduP1rWHrbYVTTrfAAACAASURBVDvZ4VkRungW80wBS6tWsYOfvzvja4sNm45j8Xefs/jiNOIyotC5N9m7u/ejdrlGSGRRo2/DpnCqUQtDevZGo7oEQz+bjHUzp9KmZCxUZNDvWvcjqtevjgcxT+h/noNujTri9rVnWLn1Jnae3ghrF11c+WUHfZvduDe6oka3sUgJPoX3Ow6Hm1dZrKFv7eHl32Dbj5vwyewRaDxmJpLDHmLx1NHwJyA9cNZcnnnPIJOs5qigl1Q2MUWncePw4PINuDiUgWP5ushOjMBKrh03zl+GOeeJA+XGi3g2aUMGb5F+Bi6HhNAPeRP0rD2pyJOFkItXsIeg+qG91zF0aBt8uGo1QmLuYMXUKZReHoX67Xoh7eEBmPpUwPQRs3Hu7H3KTbvQwz1ROXuxzo0vNfO2tGqKZh/7i0fmv/TxV/cSOUmyJld5GYsqDIsNjXnGMaICR1oy15eidDKbB6JiTQdEBj/jETGfRTJUZuH+mk/fEAuelxIS47lB8yzDojZH/g0Zl2RO1u1SdG7kj579GratNWTtyb/UaO2HtRHQRkAbAW0EtBHQRuBvi4AWvP3bQqu9sDYC2ghoI6CNgDYCfz0CvywbvMpRv3jUzbOXcet+KPTtHOBdvgwqlLdh4p9JeoIx5HgRtGASPCuO7DEjJvcpO1bCQBTQSBhQ5mRnPbgZRNZKBJmgtvSIY9U5Aa+UFBWSmIgjNENwhYyrQqlGJw+KYIVSk87q9FfBW4FzyA1TmHFFuuaKJGxBfjrqVi8DJyczhF55glh6ZBWR7ebqYYCBXZuCnFk8v/MItx9F4WIYJYWtDNCxaXl6kJnjypXb9GvKRLf32vN6+dhBFkC7/g3QrVdjONDvsZhM3hcP7uDArl/haF+dlfN5SExLQq1ybsggiyw2LZrSi2XQadAgpMUVYGz3qYhlcnThtk9Rq0p5HF+2kayZRLh6l8HZJ9dRpQzB77Ku1NrMRwRll2vWb84kiD2+GjYPfpXs8F7P5sgkMBJL8CoyMgIVPCvj0Z2nyKIsb5XaNQiQq6BKi0SV8kwiEXg1dbeHGZMhScFBeHbnDtxd3MnkoJcYk0Qi0Srys8J4lMp3L29vxNCbLSExksnIQvjXqQsjK1/c33sOt24+QJ3WZAa3a4DLbPOTGyo8SjLFpccvUaT4h6pBYPETFXBNQD1J7Aq77jda1V8fcq+9wn8TvNUkpdUy3YIYMYFF1rMxAT7xvhXM1IzjmTxwQVfJFGXSnGwDkd0VBmgxgUI58AqglC3+psJy5ZwQMFIBY8nYErZrLkFcPRZByO8z8wn6EowTmWuJtYZ5K1l4MxPemwCmxDyHzFXFO1dmTalkvCKTrFjgqkHc4hKWrjxLnrBCBTzm52wpXS7AcjoZpCmU2cyj9K1IyIoEr5UFiysIdgogKB7Kcq18tkeYxxIGYW9aEqATiqzIJ2cQjNPRFcCTIGlmIhndBQQN5d+mBAsJ+HK8KHK2DJhIqxcQzJNnLSKrO6fEk1mkk+U+OWTQZmRmc92wU2R5BcwTX1SRDhWA0ZoAajYTqEqSkfcXINSKBSHCUlURtC3kvfTYaCNhpzIWAuYKo9/CypJxziZbJJ7gLT3YmJCXPpBEpCWB5nQ+QxZZsCbmVopctMwbS15Xj2tNjrRBmJt8vyH7y5Tgu0j3RtFzuphjwYQMT5GHlz43NKAnHMGCQhaH2LOt1mSQmnCMWNC3UpE5ZhxkrAjYLD6UItksHpXC5M4QhlcRx5OpjVLQIn6VAqLL/FXWVT6fIgks8stMjIr0sbBnBc+woGetSBkbSdELY1BIwFiYreKzJ8UCIlGcRTZ9Bv1BpUAkv5B+5RzDHh70z2a9hxSEmJH1FPoikmOCaywZawbsk4REFuYQ9HZloYoA/o70kC3iPQUINyNwq09J7ZTUDPYZpb+51uowTqlZ2QpQb2qsZrWqyLS253rqZO+gSLYLyB0WHsk1H/D08VVi/Twyhs9DWVmOKx1hHMvSwnjmEmwuppe5Mj4U721h8nKf4Ssjh8oNlFEW5rXC5GZsJTYyrnUo0ehmbwVnFs7oMGksrxyF2VyseAqnEsRV5TLGZPz+U5m3pRdEmRv/P4C3pZ+pWAB07qk/b5yHqLAzLIzI4njPxv27oeg2aDAcqwRg+/qVaEiv0ae376J+jZp4SCnXtMR0VAmoiv3792PU1HEw93TF4Y1rcG37OfT6dCoq16+DqaNGYszUafD0r4vza2YRlCqPjyhdWq9pWXy3YwNUqnAEB99E3Ub9EBd2Efb0DwXssGP+HFzechi1m5QnwZ4yzi2qwMHRhGtLJjyr8T1kgItfZZYUbpAVa+roh6jgCHzSfyIataqHYZ/NQjHXsLVffoXwF6Gcj1yzOXat3ArotdoVN848xvkLFzF4wvto2LcOCljAwNWJCh3piA55xEItd84hysNzfBrauiM3MY7Fbwmw5j6fFV+EGf0/h4OJNfyqOeDg0WswsbGjHYIR52wB4iIykUGTB32u34X6lDPnOqTL9c2QHr76hQb06haZenUK5m2gquwVUjQihS7vwrx9XZGdpp/fNm7fdmT4K+CtbAz5LChEsSnl86lqQHl+Xycj1K3iiXoE5Jw8HXHu1x1474MReHE3F4Pfn0MJ5Y7ou6AvTu1cT0WUbjCzbYdRfUYh8NxZ1Kjuqvh4FnOdLuQ+ocd9snWvZhj42VToGJZB/84dFShuw55fMKB1P+glh2HC8AawctdBQNf3kWvgi2GdBiKcCjYeZIUKGmZoGIf+A6qhZZcOiHnwAo8fPEG9Zg1h1qA1z7X1MXtAX2SEX8GstdPYxzb47KPFiHscjc1nD0LH1gCHN29EdkQEuowYgPDTLzH0owVo3L4MWeot8eJxBPZsOokZ309D1fad8FlnMlWDIniubYbWI9ojFeGYPexHZR8sphVAIRnJc+d+gpVL1qJ/j37YvGYVWbZ10HZERxTb8/yXp4+pPaZR5tgS32/ayYKdSJzcugAhwWm4eCqYZ1igajVXTFnAYsTIpwi6F0SZaV+cPXwWNn51cP7wZeRxD19NVuqVU+vx6MhhdOrQCou37UEddz9Y0YLFvbo9nHzdcP3UXSxZeAYz5nyOVv2HYPHYLtw3DFGvYx+UbTQCT2/swbiBoygv7oV561cg+mUIvhr3BSx5furapxkLiLJw/eoJ9B/aHTV7DmRxlRPZovfoCZzKvT8Jbr5k6CeRNa9PD3pLGwSeOIFNy3ZSRjuZNiYB3NMTEMKzd88xPdCxvh8ZtiHwadoFpk4VEfU8HF+NHI8XtyJRwL9Pxs4Yic5jRiPmyS1M7DMezdqWwdjvV9EWIBIvL5zFqu934FmYikpALkjjeSqJe72FhTWLzETyoUQ2+RXJ8r/pGP3Oly09l5USQJ4hC9lGOW+JUoI+af4mXAPzdFX08bZDGr3jR48vhw8ntUNK+DMWJKbybyk37sVyZpSCOxMWzqXweelVzgIvY65NlvY++OTDA1DFplFFoeHWHvP2DnrnBmrfqI2ANgLaCGgjoI2ANgL/qxHQgrf/q+HW3kwbAW0EtBHQRkAbgXePwP0TU8yyY1Mfp0fFexzefRbZlAmFnQHK+TkiwM2RUJV4GlKeV5E3lj/sc8g8YZKScloCLhQQqBL2mTMlypKSMnHlQgylfaMUj0ldyq8mZ+kgLoVMLR1S4oROqDASxQ9KDQ7JS4Cef32JexkTCASVhJWVQRnkLAIVg/o1RKv6dti86DBBYQJovEeBZTratyWzoUx55EbHIpgedCcvvSToAviTsVqpiiPvF4N7N5IpiZiCpvVr4T7l4bIpD+oTYIvW7WujYq3KMCNYcXrrfhzddhW29m7IMddHRR9n2DAhm0Ug5El6JBq0b4Ym1Wph/dwVOPELpd4+bIFRn02BTlYRVs+cC3czAgRWtnjwMBjOZO2WK+9L0FoFb4LAfs0b49LGc/j+h3X4bNZIOLmJDG0GQYk4OBk44PLJ+7h6JwTtu7aGvQuTIWTaOdi4w5aMiJCQZ3D29iFZ0xyPr10niGRCFqI9vcBi6NlJSVQyhQyYHDYm2CZSs4YEUyRuL58+hrWxGd/ricioZLKK4pm8tqTHWwDunL6I65dDWFVvieuPkhGRRzScnxOkUvHqEnCQ4JahrgGfQSQx//VIpwCuJWxdJVFcyqNV7a+qfpWkkdXfC6BVqsM11/393a8bDYKnlrpeqba8KoGs+fTbrqeml77uPgQVmYzS0aGnMllNAsgJUJkvfqH0HBV5XmGBCqgpAK74CSsunkxyKT6kShJcWLCU6RTfWzIBdQkeKkxUgl8iL6cAmwQdcwXoFM1eiSE/JGCU/E6YWMJ80Hhs5rJ/BUA35DjMLhBwSsBIdpN4hPJ9SgKb19IRTU2JbwnrV9MfuWy3Ph9CAEcBOKVbpX3CzDI2NlXL+fHN0kb5mXSOeLIKmCwAdSEBuBzOc2mPfK6AQIyaAUzpYf47iwCengCU5pYk9RIMJqAtIJ38TFiQ4q1rZkJwr+Tagn+nUZoyhwxyKfjQ1TVW7q3EgaCcAJhyLz0DigwLC5fAp7B1cwUU589FilmeW+N9KsFQGGTyTIr8MpmX/F7NXi1UZIZlLOvze1s7yjyTMSq/l3jLMybzeopcIG8mn1X7BaslqovYr1JAIpK/Ej+Zd5LkzKJPrJ6xMHEJ4nIA6oirKgtVzChj7EjGj4wNSY7mM6spsZPrplPBIJVjRO4rc7SYCgS5OXr0AM1HLtfHIqHOlRCri7nW6jFuwrw2KFR7OcrzSN+KH7FSTMH3C0tWPH1FMrmAhQEaKW8dzlkBoZWY8VpODuawIyPNguNZ8NIEMo2zKSOpw/7KEwlp9kkW26Yiq9GeIJEl+8vF2YqM5gKC3YwPC3ZM2FcGlJ+PT0wiiCtAqhk/I6xyGRNquW4Tfs7W1pJJfwK6jIuwu0NehJPtnAlHZzekUE4yjp/XZdtEmlv6x0TGIMFyJSYc6zK3hBFtxuKCXP4sI0PF2BEw5jOpY5ejgLcC5MoYMCZAbWzMvjHJp+euMZ+bChAECpNTCDRTcjmF4Fg6Wb//ZNnk1y5Gf+GHf4YF+WfUFV6Ve37NFqEUMBRwnBSQbf7F9IEwKkzm3sQ+TU1CEG0MKlZvivZDh+PM4U1w9zCHB4vHYsLi8LTAAV26DcGTPdsIxCeiRr92UEXfx5UzJ2k1bY52Q2cikLKt5y4dwahJE3Dz5GEkPItAp94j0bPlcALBnmjeph7yWAhTv1sv3D13BJ6+VWHn5o5tq3dizVfb0LCCF7zKG5JlboRO77VCSn4SjFiIYcf9NJf7ZZGjDfQ8K3EOOeLx9lP0Fv0BA5YMQoMOBPEIGhYVZlMRIw3XDp/E3WtBqEn53JoVyDgjM/bWowis3XGcezGwedtQWDuwICHfBknx8VQA0IddWS9lvxXAhNUGSH+RBD2VEaIScrFy9UayIvNQqUJFXA+6y6KbDNonEAxkAUJCEoFvjulCmn0b0HOcG6qiaiCLuKLCoOwIf/RGV35WIqmv6TMN8+53aWX1XvK216tj5FVp4z8z7n7b/98Kbqll5TWv3+S5+cT5xdzHZJ1m23MLWEhjqQs/O2t8NLM3i9aMMWLgArTt1AwTv5iEnd8twfIvz+KbJUPR4H0vpOQk09O1G0nQzhjfvyNin4WyGMmK1+B6QTWEolzK9XPPbdS0JgYvGElFGWuM7PMJvB1dsHjzcnzQsR3HRi66tK0I/2ZVULZeJ1w7HYVBvT6id7oV/AkapiTHoDr9cjt2rw6/OuWxc9NBRL3IxtiPpsC0oi8inoZgdKeP8cHghqjUyBuBQZG4cvwhGeMpWHd0LcF8a9w7tIuAfxT0ybo9eeAWMpMKkZiSiJr1KqBz96704v0eUyaOJUP7Em7efoQKPL/3HdiJ+04aVizcBWt6tqalJaPzew1hT31o4pZIjMrAYdqGdB/SBgGU6rZx9MHK+QsRFkhA+ru58K3dEPFhwVgz91vcPPcSbXv2RL/xo8gOTyAQHogzu3Zg5IgeuHXjGdasOc05pA9zStePnPIRPKp74tCq7yi764h9u8/DxcgFU1fP5/klGbExIeRJ62DTuh2US6+CYdNXYMuMSdi2m9LUGxajSoumePTgBuYPm4BK3s6YtGEZTuzehV/WH2GfLkBA41a49NNyfDF5Mb5e9y3q9uvPPZtzMTWGBRPzkZiYh47DJpGFL3YK+sikotBysnJP0Q6mvDuLIXyckJyeiseR6ejUawR6ju8GC1OexFPCYGRhSwlzFmeS9ZueloWqrRpgyIdj4B5QB1nBjzCxX19Y8Vz42cZPYOlbBpH3QzDhw9lIiMlFGV/am7CQIiSORWyZKu61lso+JXNEzlzqs9kfRvFvc7KYY/j3sf3m4p2/sCX8y0dfnctK4aY0VKwrWHwmhYtSFCfnmyJaKmTSLiGgshlWrJ/Cowd9jJNC+F4XRYFEzoSibCFnXSmWy8lXce9NQoWA6tiw9BY2rr1AT+EG0R9+1rq8Y6U5/MtM+9JGQBsBbQS0EdBGQBuBf1oEtODtP61HtO3RRkAbAW0EtBHQRqAkAmc3jexvolP001MyVi+dfQhDCwcYuRihTBlb+NqRzUkgJodfghEJm018VCkoS+CViUgm3PNYZW5H+UORHA0MfIE7d9L5x3sGzClRKrKgkUmU90tlYp5+tQLeSuJQI9WnSdq9PuHHhCRFMA1ExpPgcGahMcHbAnRuH0CmQ1Ns+34rrl1MgIGlA4rs81GWHno1Pb0InEgSD7h1Lwbnrz6BDuU06zYO4Jc/mRTGZGEcIwxBgdViMzLIcuDsY0m5tDRW4vug09DeyI6MxY7Fe/DoSTjMvJ3IBCA7kc9qSEpgskEe2vXpAu+y/niy+xj2br6CLHp/tRvcA41avoeTP67AlX37UKdxa94/iOCTPlzdHGDrZM4EIwHm7kz4mpWjvNqHqFrZH+3a14ehOQGXwhxkxjHZkaSDLVsOKvJ6zduQ+VNAf8nEbFg7meDJ4yeKh2a5cuUoixqpAFi1alanvKM15e1iFA9JM0owFhNUM+T/FXNWghppzyh/Fx1DydZCxMSnwZ/+e7ZOBOhjk/D06XNcPfsI2anWuBwYh5eUSdMj0CWfLRIAi4kbXQI7AqsVkNH3ugOdpIgF+ns1Mfy6CfZbf/O6rwNv3zYp5T4Uqv3tc6XHzJvA27dd73WJK3m/5I/zKNMqDFt9AeMoOWvEOIocbiGBOAHw5CUgkgbMFCDTiMCSxv9WSdYRDROgVqRuLSyFKUn5TQJTuUwIa8BXjVSxXMeAY0XtP6h+Rn6sBCynf5jiU8unJ4unkLK+vyWuBQQv+Ye0S/pJ/W9h+6jbo7CnhVlFZqYwYeVnCrtWGJuKJ64Aymq2rCCH8nE1k5ey52yz/F8YoQLGyjMLgCjylCb0dZVryTXkdwIe6CpsbTVDV64v75dYCFBqzvYIAKsAwgKyiq+arAUEnMX/VcA7fSYLFeYypZKNjMTDUJj3HI6Mj4B0CgiqgNhq3175Xl4CWGrioPbeJtOlBKiQ3ymguADaZPFq2qBhlAvLM4P3E+l2uYd8CbNTXtKWNMq1yv9L30P6Ik9YKWTxCiu7kMzUIhaCWBC4tbQ0hyNZegpgxc/Js2t8WnOFDSpR5oBVPFvJTsnKLGBBCUFTgsEGlFVVQEyOM2mP9GM+k6gGHI8aIF/apYlhPostzCmVbEXWfU5mFkF/Ml3z+H7OXwdnFqzwOilJ9Mj28WRxDdnT4iHOeKanZyE0NJxgrAWsCZSJV7GwmpMy0vn5Qno/WvO9+TClbLsJQVGGlPc0VQDXQoLJaVQiyOTaKSCyDsHZ3ByRgaaMtcIQL4YdWbB2dhYwp1euHgsWIrimxtPvM4MSzSLxzt5WwG3NcwhQK4C44ofMuApzXQFwWaiSQcBbPJdzyOo2MCSrkJ+TuKrHrto/Wdi0lgRsrGx04UhWMeF7qJLpO0pfvlxeLyW7sAS8JTAvrPl/oOftf/pA8q4euqXv+66SzKXX3lf37jeBdzpkWhfnpKB986rw87Qhwz6bMtiJcPcui8NHrlDe2x3uPrboNaoXEsJf4vH1B2jUbxKSyGj98Zt5mDB/Ggzpax98/Rwq0vpA39oLzy6HIehBIBp0aUIwNwm/7tqLbp17YvH3S6kaUg5dO3fBWQK6+vRudmER1YHD+/DxJ/MVm4NJH3xJa4E8dGlTk/tkMmU+MzB65gQWIqWTEU+glAUMkdfuwa5+PZhZV8TWBeuxecVhfDi8A3p+NZnbQSrunjmK4Bf3UKdmRfpkO+HSgfO4c/Eu1QycULlWRTTs34vMxJeYNHYVGlZ2QqvWFXDy13MsmkjCx5+OgCffU8xzUb6MYa4zl3b/inMHruP63UQyH4vh421DuVd7xFJOWUZ5LmXps8ggV2Ww0IOgVBHBW03h278D3jXrofxfU/SirOX8t8wptWS7gLf/+nrbtd/mp1v6Su8C6r79GdRFTppX6YKvfCoYmDA2svPl0Q6CytOw5rONGNcVLWlf0b3VBMTRH3jDTx/Bt6YfFs3di+NrTqDvoBoYNH0ITN08GU8HZLEYcA39Vs+dOAVDFihy94O1qE7QK/vW/Zfo0DsAE7/6guPDDGNGTIUh171yZW1hxUKV/pT0ziiOh5t/RRjb1sHkYaNw9MhZtCzjzfWGPuyqaLJlAzB4xkQWw+ThkzFzEUB1mo9XzIGRowf2b/wRhzZtw9dzxiOFhQqH95+nL3Ia2nasi5Z9mxB8Ncez64G4dO8K7l0IhYWeHWwIUNt52aE3/WD7t++JaRP7oOGAcbh28hA2ruKYq+qDWn5u2HXsHmIJYLp5OGD8tOGKVcnB3Vfxy+7LCAhwR8PWlXDhyiX6p7sg8kUYGtWugqodm+HZs0dIiIuhlPFVyj73Q7PRn/I8Q/Zu7nOsmfM1DdtzMHjYSEwZ/zWq162CQdMGI/rJU5Sp2wqXd+/Ao8uUPp88HVNHfwYTVQEa92iF5oO7ITUuEleP/4rEcPrptutNb99YrF+zBsPGDUeHIYNZQJSGOZM+RhoLLFt2asPiplQcPXobH00fQ4bwBLLSozGiQwf0+GAoug4dyb2kEMFXz+D4T9vhXtEKtRu1hVtAQ85pPTy8dBWrv5iJJJ6jfX3cULGKB1V1UmHj5IN2fQfA0a8CGcT3Fb91Aws7nD/+C478vBcV/QLQZySZ/rQ8IfUW4Tcf4vu5C5GQEofFG5fBqbwtwu/dw9ezl+PerRh40/PWnvtebEIkQkk+NRDP+5Jit9JzrzR6+3uRnZyf/+jB/i7z5T+9Z8j1lDkoZ0Tum3JelP21mHNJrFeyyXTO5hq+fuPH8K9ljejn11gc4KIoWhQXGVLaPksBb41oO8ETEyWTQ1GhQlVa2RRjyoQNaNasIj6e1HmkQ/3Pf/w72q69pjYC2ghoI6CNgDYC2gj8tQhowdu/Fj/tp7UR0EZAGwFtBLQR+NsicGxJz9MmhgYtz9JT7eXzNNg5e7LS3xTerPZ3MNSFKpO+hEysE6JQWGSGBJlyCWYKMCBSq3oEFtzph5gQl4BLl5kkSqZUFgFTUwIZKspWvoxJR3ouE41M5MtLk1T+d8lGxQOTSXg1eEvGYLEx0gkulvUyxKh+TVEU+RBH9r5ERKIhLHxtYOtZDA/e15aol5M9ZZCLLHH7wXM8i4ri8zjClRLGTSrXIDstDY/vPWClPFmm9LNrQmYOdDNw6w5lGAd3ZmK4PmLI2p3/9RLo2BkjwL8sLIXxRaPLRJ1MNGzTDOXLlcWtfcfpdReNfDLNQlWx+OSrGbxMJjbM/BJ+Fesgkyy4W3fuwYvAiaOb+NQlwaesOxr1Goq7B47g6N7DBG9bwIrArJWrLSwJwhrkG2HFdz/SvzIZYyYMYZI2DSHPIuHpbkGwRKRC8+Ho6KRIsqYxwVW+vB+MCbbGRkfz/yawpNetoa0N5arJUiToISQcIzIR81PTcObMBcTEpaFN1y5w83GE6u4DpNKf9Myxm4iP0KHUdAKC09mfJeBtgcj4Mh2qxyROMRPvAgS/7iWAqjAUNQmqP4CqgvqUev2fAG/ZXmEjijSuAFgy8g0MCYaWFAUIU7aIUsHCKJWXWiKY4BpDVFgCKEpyXD3OGT++zcqaXqslsrjCSpWkmDqJpwZ5hUUqwLwAegK2CktTkS7m98K8NCWQpQb7OP+YGNMkANWSl5LU5n0UIFQNzMqXgKsCHkv75JrSRnmPsEp1FRk/NRVEwGJJ3AvDVoBGZV7KF5unATOljcKKFJllAWpz6ANrSWli+bnSZv4/jyCpgJMFQuEUdqh4uwqDm/9lChjL+6rjQgCa7RSZYmESyzhOS8tQfufEsS2AggYoLiYbVYBxzX00AKqrq6vyfgGVNUCrBkjWjDEB9iR5qqL0pYC9CpgtIK0whMnYVIPrlHRmO7MpfSrsN7mm/C6d7FCN/3C6ijK+BL7l+SVO+lz/JM45wkg3N1e8kcm5VmolzDl3DNg/JuIfS1ZxLq+bz+eRseLkxGdjfFJVMlekH+kiKHLtBMKT6dX9IjSB8SIgzrgrY0qYu3x2xTOYY7C0B7V8rykMsLUWcIGf4X0yyJqVYWtlaQVHFzsmU1M5JrNRmYUiIukazSKOLBbbCBiRwjVGV2S9OdYFlBXP3Uw+izFBcztLa64fKjLKsslCI4PWjOw+soSlXzO4Bsv/hb2r4hpjQPatsJPT6PGZTmaOrhQ8UH3AhGxHR7bNkNdLT89WJC4zsvIUyWsZI9IPCrDP5zNhzGWkGHPMmog0c0qyIjeqJ2sX4yxxLOSeIzLNMq9Kyz1KPxpwTNlxrXZyNiFQz/iSBZSVnk8JR84ZtlML3r7b8eFdwdu3AcNvAh30WahQnJtCGwBn+s77cU3KRERMOIZ9+AFOHr+KX49dRquWdbg/1aOaRDTnGWXMWWa1ZcMWVKtTAT2n5wZWLgAAIABJREFUjkdGfDjingRzfhnhAWVp99ODs1GrJhgw72Oc278ZBWFkrnIkXQm+w/34M8QHPkXIwyfwr1cFIemxcPTwgB99L6ntjZ8X/YjLp4Po6VmB7Mt0ZKTGY9zUUVTyIOBPRq2XmysK4lKQ4eCD8+tO4dDPV9BmUE90HzeEe2Qxru3bg4OHDqLV+/XRtH1LpDx/ivz4LNw4dQVnHsTQ3qE8x2kGarbtSUsGB4wcOwmGlEtu3bkaOnRtgKoN/VDMucWJTRCWRS6UeT28Zi9O7LtKdr45nMr5cs3JRA4Z/zk8g7m4l0FKZi5C6L8tIK7MKx69lDVJ5sPbJIs180XTv+Zct2QN0ciP/98Hb1loVMK8FW91c6NimHJtmji1H5qPGo1da49g4cwfMHd2M3QY056M5bJYO3YJdm48iX48Sw77fjh0zVhYolMR+Vl6mD/jMxzbcwYOIqWvm6nYUBgZu+BXesMOG9sEY7+eQSa4Pj7/9BskhYdBj2O7WfO66PPxMDI9k1nQwnMvbSi+/XYdsp/Ew8nCRrHeSM9SoTsL/TqO/ZDj8jLmf/AV+o/uitZDRiCDsvhS1DeAbNfynbxxZMdB6KXaIIQFdnWblUXbUcPIdD2I4KBHsDfzQHwovcjZh2m6OfhkzXJsmT8degW56EzQ2IBS24s+nUH2sQVaVKuAZbsucD9KQIvWNeDuaQ0LM0csXbwbLyiF3PW9ZpQXr4T1m7aw0CeXbGFX1GMxQng2PeG5z9lSYecePagHjx6Hsh1a89lM8eDYHuxYvQpjR4/Hvq0XcPHeY2w4uRChL29wHzJE9aZ98TOBzjz6sFeuXRN7jhxCRScvXL9/C3XIYG7ZsT1u37iHJ9fv4/adUNx/kYWRE5pg3Jef0xvdEFcJeo8fPAetK7vDq0EN7F13BHXplTt961Jkp7Eoc91a2Pj7ok73ATCkQsr9Yzuxc/VWVKpVB/2nzYS+qSPiyMBfO3M+bp89C1sPE9rAeKJxwxowdzYlyG6EWo3fo9KOHZ7d344XD8NRu2FzHDl4ArvIEp7z5SRUrd8Mzx9dR9lqAQg+exE/fLGS/tfGlIuehIB6jZAd9xzzp83H0cPBLKh05dnIUgGFY+jtm2dgrvydpGG0/zb/XmGWlwZvecBWzoP/zZfcXQ3eCnDL8yv7X59nVVH1MOd6I0VS4aGxGDKoKiZOf58gexDPayyW0jXkOYVnniyxWKBqCs/Lxvy7KDUjHiYcP8j3wfLvDqBG7aro2LX+VesaHzf4bz6n9t7aCGgjoI2ANgLaCGgj8PoIaMFb7cjQRkAbAW0EtBHQRuAfGIGjS8dZWummhekb6lkfPHwaT54mwsPHGy5elC50MwH/7CbgIJ6n9FAj8CCyyfLHfS5B29xcyqIyeWhnaUvmrQsekLl78fJjmmRakTFFZicT/KlkY4USMMw3oCymImr3O1PwXcJRJDKmZLkJeJurQ7lP+obqFyWhUUV39GnpiPtXs/DLkSfItTGBTxUXlHUj2zcpmoBjAX0+ycglSBGRlIJoggpRBIkqezqhRdPaZAEa4sSRq/SaTaVkogcTuOUQFHgNVZuVQ00yUwvjdbB31zFEpRNw9feGHRMQepQUfcHksSHv1bl1K6SRyfDw7gsCrLnI1Mujvxo9zbr3xPVNu/CYDOSKVath08adlE0uCztKL7p62FNyLxVu5d1Rl8yE1TO/gZeHN0zsmUi1Nkbj7p0YoQI8PH0B61f8RLkxX4Ula25rBVcyN0VSVUVQyYhyi/J9Ehl1eWTrWZBl6+7pjjyCIDFk4Ar448kkdT7B87ysTPqR2dMLTB+nj52Bo7sPqtSoxeR1IorJeiomIHlk72k8JdMnMr4QV1/SJ48AlsgmMxcqaoyMN3uKzLziN4G3wjItYd6+2qdvSvLLdUvDum9K+JcG+CWxxJz13868lWfQZ1zkq5Bywzoy/oSVSak8GdMiK6cBQEXOWMBLaZUlPUglOS5tFtBQnl2eS+SA5Vp5LHZQvG0FbFKYtiKJqwbqFKxUYbvKlwC7amamAtApQKgAbGReESAVf1d1kk3upXyj3EuYjAJ8agIkbF2N76q0WUBA8Z/lxxRA1EjxleW1+AMBcCVZJ560v4HwJV69AmgKA1cSkQJsChialpoJawJz0jZpk4ZpnC/Pwv8EfJbnlmdWfG8FJCWpS2STNTKCci0BQnMIJqpU9Drlc9iy8EDAvTyCdcb0T5OxrgEWBGhQZP34PvF3lutoZITNKOcrvxdmrrw0wK2AttJeiY94o+qyP+W6Guau0nb2RyY/JwoDci9pl4DHGtaxeF5aEgwVGcRCxsmCbFB5xnQWaugLa5fetSYEbMWLV8iy+RwTOWTiKv7TInddAjhKu1SqLIKK7Hd9evdSptXdw4X3MUVERDjCw8W3kQOCaxxXWrVHsuh1K9/L2vt7rBUPagUk59jkuMxWZSr9WcTxpc/POZCtJ2ByZib9Z+kP7urqzPWCsuhkOGVyvXJxcaaUqxlSBDhn+40pPS8Af0Z2Bp/Pkp6h9OVk4YIxJZNt6FEo4HERJ588bzqLSIwIsopqc1wCtTcVOW76N5MNmEVpYwG6pV2ZlJm3ode4MZm5BcJmZ39ZcK9ITEpSfIYlLkrRQAmDVgB9kVE25PMIUC59K7+TvlID6aL0oAarNIxdGQvyvQk/40R1AycXU2RybaNsAEEYKtGyeCiHa1cy2yaFRHwCLfP2LRvvu4C3Glb+m4qvfmNEvgJUGGYRtCdrq251X+633pw/8Qh88giT5swgMG+A5TO/Q53a1XE/6AoqVPFB2y7dcOPEEbyIicHYmZPodeuD8Dt3ocNiisO/HMejwHDYFJii94jeqNStDtKjw5DzKB6LFy8jm3IAKtDv9OCyNShOLYYfLRH8W9eHvgnXF3rEpzyNxJ3zNxEc+Bw+PuUQT99nFf3tq1cvh0wjFWo0qUGLAm8UUu779NE7CHocRUbwDHjUb4pCzpH9i77AmUuXMPWrefDm8yQHX0X402AWlvnh9rW7lHK9An0WM8yaORq3795CMIG2/n2bI68oHtUa14G5NQs2Qh9Snj8btgRlTR3LoCAmju39CRfPBsKnVhOMmPsFgm9fwaI5c1BIr3ILRzdEpWRxLAvLn1LtUoyiFFGowVvNfvO67tWsz2oPdF0CTebKWidrlMwzTWHI38m8fZfz3tvf80fmrea9si/mcF8zI/NP9rY8Mv6sTOnzzmcd2KMa2o4bBEN7KrX8sBlhD7dh6rdjkG/nh9PLjuKXjYcpl2uO6s3LoMuYnpS1Lst11gE3L93Gl58RBCRolZ6azHUPZAyO4Xi8hTt3b2LZljlwr1WB5wAPZKXmYP+2n8my3Qe/sr7o0qMeqjeS61CqPYlM3gU/4erpa2hUtSGve5/9l465y8ei7nst8fLuQyycNBsNmzRH78/m4d7N09j/5RJ8OL2jUhwTeTeVthfPUZ4gZv2+7Ti2LmLXuoOoWLYSHKw98IgSz/H0Cf96ywYkR93Dhh8WoVmLDopk/AOCo3UDKiPmRQh2skBv0ND2ZN4a0YP5LPcoU9y5FqOs9WXKWqMl54bsd8ePXqQkfizGjR8JqwrmSHqWgh9mbKB8cyKqNnDHnN2LkU9LlDkDv4CzoyvHkCXVbe7huw2fIjHzBWJYFNGiY1foUOZ+24IVeI+FCwdPn4eOvT06vN8LI1sPRI+e9TnmXXDm3DVkJ1DRQ1WIyg0CMGnZTNoE5CAhKgHfTvwO6WFF+H7lPGzcsB2JlBSf9NVcpGWGYdfyr9Gzz0B41GuJzIRwrPtmMf2Fn2DKvGlwq1+DRUemOLf3IPato9R6fApcCNx6VfRAl57tEJ0SDfcKNeDoRXuV3EzEhdzleSMFthauuMJ5m8q4tW7XDc5eVbHtm2lwYbtd7Z2wmutI80410HnUYDK7QcbpE9w6H4QdW49zv7WBEceQ7J0J/FtDX497qVhnlCicaM4sMl6lyPHVl3odla9/BW//fYHrn5tVrztv/3a+LgFvDXhukz1ZX4rg5DaFtGbh33VpjKmzoyG+Wz4Mdu5cj+J5btIz4d5PexDur4VUqCnmVxH/XmJplnKusDD3xf69tHrh+tvlvc6q0Jc7PGr1Op3251qv/ZQ2AtoIaCOgjYA2AtoI/F0R0IK3f1dktdfVRkAbAW0EtBHQRuAvROD4ulGTnfPyFyWS4Xn6yi2ERecwAW4P/wA72FnwD/cSMEpwgjwySSXJRz4U02MiJSrARx69FJ3IjrXC2VM3CECkwNhOJBEFvDJCdFI6olPJEDAiQ01jcCupitckMTSPUTqxUEgQy0B8HcWPsYjJSvG5RA58LIzRq4s7bIw9sXvXZTyISIF3ZV/Uq00wlJ5nKQQxhfHm7OzEz+jj3qMQAphMPCQz8eBghNrVKpPBEIGbt4JZcV8TLk42MDMkY8ObPEHeL/hiCJ49jocnJYqd/JxgKqAhAYUUVQoKDQrhweSTJz3PQoLDCTTkIS1XhXyjXAyd/DEM6Jd6dN0WggnuCA5+gTgmO+xdHOHj607JsUwYWPH+TKod2rWPAAlZbpSLzKP0aouurQi0mCAnPRlH9hwnuHwDVSpXxHvd3yPCp6L/o6kCJmZlqwjqiJStCndv32ESij6PTDIJEhgZE6WAJC1btICjrwuTc8Zk3hL0o1xsJpPntuUrI48s3PjAR6yk5/PaWeHxgxd4cJn+VSk62Hc5EukCMIonKwERAVl1KMMqFfiknr52pAm2K5iT5vUuCac/C94KMP26cfJnZJPfPG3IcqQMnyQz9cWjVZJwwmzilwCL8qwyD4RNqXlWAWLNjNTMZA04+VvSToodFCCKABwT55IMk88rAJyGsVyS6JM+FC9TRepYMtECjPN38n4jSv8K4zOXcrUi26sBsQwIqBkQKNURqWAF3FQDyALUyucL+W8jPUPF67aAgLAaWFZfT9ghWYpEsBpwVq6ptJFtY+KtkACe/FzaqgEIFACaiWUBdeWlYU/K9yL9bCiS2xIrvk/D+hUAzoY+qOlkH2nYs5prKjLO4qkszN0SIFik+jQgkSHBQI1/sIC2Aj4kEQAUcFuJS4nUsdxLwwKWggbpP7meABRyLWkDyaAK21c+J6CuBmTPY5Je4idtkvdmkukm11MAU4J/IrssMRewW+4vfSnPaGNjT9ZskvI7W2sy3tk/CuhO9pcA8QIUC1Au3r5p6WnsA/FMtmZcsyhxrs/CC7X3bQJZd8WFHG/sJ6L0itRvNr1aC4VhJ+AoIQlpiwAt0mb5mSI5zT6SKohstteYxprSfn3+3EDGApP6JqaGsHWwZu1FPn0AkwlwE9pgItzV1U0BpKNj45GUQj9bsm/VrHGyjw24ZvAedgSjdYpUlOs0pC2nyMyzQIHM/vQMsmgZO8JFBEf5PCxayFDlE9CnzzEloCVpbcyfGdF/25bs7FQ+t1gx67BtKjKlRba6gBLImvEk40YjH66ASCLVLvuMzDORyGZbFKavIq1NMJZAu/S5mg2u9mEW5q27hzUl6i0JwsXy+sXIyxRGufikFyCRkrSZ4mOtBW/felr4d+BtaYBQU6jyr5636kX61X3AOJ/FHBmJqMT9tE2LumSBh+Je4AP0G94TXv7lsGja99zvKiM04h7lbofBlXLKN04dgGdAAHypmHHk50Mo5vwRT+wHDx+wJ01RQE/jcgSCm/ZspNg4PD4ZhEdBgRgwdTiyDNNw4cRpOBvboen73XhqyIUJvT5vHDvNgqWLaFizDswoOxwaHIF4jml7Fkm1a9cERVbFsPZ2VM459w4eg5+9HyzbdISOmSvyUwywcPgQrmPhmLxkHhwC/FEQHYiE54EsmLCDvpUD/VGLEJNcEYfXr4KDRTaVOXTw9Q9n0alVXXR/vxrn9hOCi2SYm9Cnlaz17DxdeFethZgbT7BxxRbuFfqYtWY9zMpUwo4fFuIkJVxdOVezDa3pS/+Skv5SqCOACpVQNAbZJb36NqlVjTKB9Je6cEgUENT7yO/9qgjv/8sYeZc9/S8cQ9/xo38EbzVsY1lfs4pyYFnMIhHWUbFECjZUYDGir3nD6gYsimuEam0HwdTSH1f3LkFKRiw6jlyA6ycOYf2i5Zg4diLOXL2DHfv3Y3Sftug1dSYVFSywf8MiPLr7BLGhWTh79h78q7rgg/69sXrlFlSt4YvPt3zFYplU6Bl5cayTWUtgcPLoSTh/8R7Wrh2ARq1bcu03o2R8AUb0+RBO+rZUhbHF7ZsEVVs4YvriKbCtUBv3tx/BzPGL8eGU/ug0bjC2LF5AxudFTP9iLiXr6cPbdwItSYww7dvRHDuRWDJvGzp17ICAKvWwauVGXLwVhu1HNsHKm/tdVAj2bd6DkKBwSgbTPsPQnJLEEfSXz8CnM0YiITkUURFxuHc7DGkpsl9molpNF7Ro1gDW5rY4eOAUfZUtKe38IXRt8nFw+UEsmX0GAweQPW6eg4GT2+H0znUIu50HV+c6WLN+I2YtGg1dq2xk0FKlRZfe3PcjEfb4AjLJ0DQjuH3g1C18TID14KatMOeYq1klANt37cSVG4/h4eGG5k2awq2sC31uq3IvMcCetZux9tuTWL5gOgIpq/zrzkNYcvYkMsnU30DP4obVK6BWv5Ec+ab4qntvPL0Tg683fwe3JnU5lkOxdM5KnN52FJW9nNC4TSM06NwEVuXLYNfKhajZqgNVcVogNzse6Sm0IeHZJ+pxIkzcXODi5kWvaxcye1VYPulTGHEwGbGo5PChJ+jYrzpGr52NwoxwxD5/iZvHLmD7nptUkjCkPYyjUtQUy0KmVFoXGJF1a0bdbtltZF8rbbfwKnT7+7yS3/yrZPm/W4/fceL84W1vYujLOb6AZwlFL0YKFOVLCgqleFDOGpSVt+C+rp9jgOz0RMye2wWNu3ojLjKB50GqMdGaoIBVWsYsIhPFlHyeM6RcN78ol0Vbzrh9OxonT95Bxw49YW8cOLP2sJNf/Zn2az+jjYA2AtoIaCOgjYA2An9fBLTg7d8XW+2VtRHQRkAbAW0EtBH40xE4sazPYxtVsf8telvdfRnDBKUz7OhVW7mSFUwoF0e0iokpAYR0FD8jYYkVE0HLKaa3kbDBxN+Qvo95Gaa4+OsDgipZMLVl4oJ/zOcTbI2OS0ISwQlmKZFTKi/47uAtARORkeU9s+gJVcSkvjkTCZZk9Dl45uH9to0ReD8Yxy6+ZOLHnv5jJmQb+JJ5QKZt7Euyby3gYCeeVcWIfBmJ5/EgoJmLGgR6zVgFvv+XU2jauimcKC+XRyaqlZ8+atcnMzfPGd99vhahBKNrtvdH9YAKpLFlICziOZLTU8hgcIYZmWtpMZSUNpcK9Vy8jAhF45ZMFvXsius79+BpUDD8K1SnD3AIE7pk/DEBJ7Kzefm6eK9nK8RHh2PPtn2wtvWAAUEeGxdrdPygK/TyksmY1cWOpftx7tRtDKaXWkCtcgR4YuHrV4YxjiNj+AX9teyYMBEQnWBTFkERAkyOzs6UJCWyRraggUUuXCmBp2dEtqOwDw3o4EbpuoJUevqFJ1A2NZws6WK+pwKTXWfx7Gkcjt/JJFM6kbJ7avatInrLMaCgL0Lle83r/0fw1pBAvhkZmMJ4LcrlHCAoJ8BpPhNaApBqkt0agE/ANCMCdopfbQlDUkKlATY0SThhJYoMstqXVVio7CtJlpWAlUqCnT8TwFVhPiu/ky9+hl/CuBZJWCFqCEj7h0S7gF1sh4Bf8p8kDQVAFLaiKZOLWQT4ZN4JS1Vh8xJolXakczzLvyXppsgvl8gNF1GuPJ8FGvIeAQU1HrlK8l+fEnoKiKlmBquBOD21tLT4YBPUk/vLtUSC2J5MUF1K6cn3EjMbGxsFXNUArqamVoofcGIiWZN82draKiCrFCiUlkGW+wlgV7pNGvatxkNX/m9Fn0IB+ASElS81I7dYLYNZwlrVrEHyO5F1NmZ/S7vkWeUzIucsbbQmG1gAYGm7BjAQ8FbYo4aU+BUQX2ZKPtc5Y7bZjm3XocS6tFVAe7XHMO/OjijiOmplQ9YrZTWTU2MVlmommXQ21k5kBuswyU7fa/47j+tVKll2KQTqBew347qh9iRWFwf8BpwTbDVgUUUWk8aSYDUly1VeOWyvIaW9Dble54pfL5PIOuwbZxcXNdubczqDn0mIZ+KaQAX5eIqks54eC2VkHInHLgtKvNztUNbHiW1KJTihYhKWIBLfl5CYxLuwXWTWFomcPBlU0t6iAgLtUvDDe5sQoHJ2dkGsFNIwEV4s48aYnsYsQMnLFnCb44VguPSv9IGGRSsy7CZcy6TQQRlzsp5JbpvxE/a0jCsN+CR9L/ExJgvRiQxjB0djggfp9P5l7DNY6EAiusjXp5AVpAVv//0x4d+BBX8FvDUkEJKdloByblZo0agGzwzpiIgKR4OWVVC3dQN6XC4iA7EJOnRsSC/cSPpIFyEhIxL1ug6mn2UQvv9kARxpDZABFcpUKcPCLUtaH8SgQk1vNGhTF/FhKTj203kWaKkIZNmiftt63Kdt4VShFu4ePY0zp85i5KDOyKLEp7F9bTy4fR2XTmxBBfsyCrvXkaBVeT9PhNMCoWX391FEieLlMxeg3wc94d9pIJIT8jFryFSYEPD5+pe1nEOxuHH2IAozE6nW4U/mXSb3B2My+6rCwK4Rzm1Yj7XLVmLyt5PhVakbPh4wBcH3rhG4tkKj+hXQpKE/12v619L/1MjSHoE3XuDE0eOoWrUGus9diucPblDq9xtqfmfCmetWAdmBJ64/RD4lo40J/BrwzEE9A9ll/n3HyvQpKcT7XapVve9o9in19/93wFtN22V9KKDyiUURwXwC53nci+yoOmLKNbBmTSd61A7D8xcRLIzz5jkmEV/So/Sbxadh7muFB78ewO6tm/Be34FYtW4fth++h+HtauHLHxfDlD4I907sRkqCCgd/OY+798PRp2tdgn81CKyuwdcLR6EDZY5RlICda1bCl4Vxler0wDefTcO69ccweWR9jJs8CvpOZRDyOBhdGg1Dg8ploc99IZKFCx27VMOHC2ZBz7g8Qk7ewLwpEzHvx3mwK++CpePHoHnzBmgwZAy2LdxGr9UtGD68JgHejrhzLgQhYU+U83Wd+m0xb+5qVK7og2nzP8apfevx68n7mDRhAnbsOIITp+4QWDTGkCGt0aJNfRw+cIAFRCY4SYatp7cLVQmS4elig0YNaiE/oxDHCUo6uNli6Jj3Yehki/ULN6Ndl9Hwa9qF63ASbh9ei43fb8bkSZOxbfsxAseB+ODj7qhcJwDl6zRExN2LPDsmwcXfHXd+OY3ZU09jya5lKCLDd/fmdfhk1kxsX/AFstKSUbVOLZSrU597Ribu3rmBtvTUjX8agomDp6N185o8x+rgxKVnWLN1Nb/PxI6Ny9GxfXuUb9qQ+5UtDq1bh1O7jmDGosVwrVpVtDCQEhWILnU+JJNWF717tUCDFg3ogVsG2zevh6W9O9r3G0d1Bz3kJAeRmXwKJL6jcvXuZL7b4cWNa3h0/Rqunz2neNd6ebizOAmUXG8HXfM0WLjrwY12Dfo6tpg+7FOOB8qwOzmITAsSqaiRygKhfLGR4b+NSs5Wmj37NzWCV2bqPw285Z8m6tVEigrF81ZWFzkb8oxRVJAGPe7HDqZlEE3Gd+9+Phg/qxXCqUBUzCIpC3MHJCfzPcqHpOCWBSLyd2N2CseEASysyuHzz39C2ItcTOzhFWFkYFam+Zxzr6fTv9OKpn2TNgLaCGgjoI2ANgLaCPynI6AFb//TEdVeTxsBbQS0EdBGQBuBvxiBy/sWOuYm3HieE5hofiGQ/lMJ6bByKYMqVcrDxSYbpvrZrLYW8JZ/zvOP8Dwy0AwNzMjcymGFNv1uyWSxZIW5m5MHTh6+jtBnaUykm5LhWqhUn8fFp1MiLhcqAf4IBgp4K8CXOjfwZm+n0uyRIkrPiWSyHmUwcwgo5DKhY06wxIptsfQxQTcCqxR0xs599/EyigxUy1z069aOEqbW9NK6SsAzEjXIjvF0cMSLICZsYowIQBTAw9UcgweNwNYNPyMiPpLV//UQHvwQAU190aRzO+jbVsJD+qF9OXMpLCuZMdFaE26UEtUloBUVG84KexXZt5TMSyiglGEozAlimFJ6NDIuGh0GdKLsY2Vc+GkXnj+PItiaTb86N5gTSBZGZZHKhAkykC3UFoFkfOze8gvsbFxRpoIPajT2pV8XWSRM1KZH6WPx7GXwdjRHl+HvITwsDHb29CF2sER8QrS4pTLh7MQ+MWayO5VJOkM406eP1DvExsSzH1Lg6GAr/1S8iovJrgMZ0OJNZWbnibiH16BvbQg7b39sn72KCbTnCE52wtPIWPrv2jKqBE0I1BgSCBbgkNxRhU3w6ksRffsPMm//MDJKjRMFv3kD81ZhCL9hPvxPD6EiDW5iTICMwJxctUhALSbJ9UTyV8FNFTRVDbjyHRoGrPDRBXjVI+BbzISyAK4Kk1DeI4xdPovIjyteYvJT/l5h4ypg7u+tVJLrfG8eE4ECcCm/49tFglfAKmMy2hWgUgFzCfIqwLKarcsc2m+yxwpLXgM0i2+xAK3CPVS8aKVP+S8Bdwm0STvkZ5qXvE+HrLRijnd1u9WMVPlS/Fh1hP2pZt6q2a5M1vE9xmRbGugJS1L8Rgkgcky6k1keQ0/mFAKARvRNE7lPuY5aqlMdP2G0Kp69AnBqGK7idct2KxLVJRLUwuoUmVCNV618XmKilptWg+ICiGvWF7VfKkFVgoGmBH6KyECXNknMJZ4aINCMMqL5vK8a8FYz0wTsEHlRUwKnwtIVf111TKXNaoBavIOFGSrKBALe5pEZaEV2sLCX5FmyCArL5wS4VfqeSV1WU5C5msRrG5cwgHNhQ/aO+GNmENAS2WQLSzuOdXrGUbUghX7AuSwgUIPUarlrHd7upJNFAAAgAElEQVS3gAUheQRCjQiSFvGZhXEr40DGqUhWW5Kdr6fPZxZ/WwKvhSwusHcgO5jDLzkplYA0n4drR4HCdDVgXBUurTLWhckt3GtzoyJ4etqTcUP2L5k0hpRLziGolkgJ5kyyia2srLkuEGRLSCP7lmOQRTu6Oowvi3ryKR1tTH/EPBYA5Au7j+0Rb1vx7c4jS0cKQzT9KrGSYgQlviwSEfBWYQWWsGvl9+K3J7LKyvhjf6tBKGFFm9Br2IhxJxfTTCTORe6Z8smUwExOZkwZuzSCxdkyOcTFW6SWObe4UP7FHfSf/fG3+dK+qeX/GfBWfXX10v37al7EPbyQhSI+LpZoXrsSmd2mCks2oLobuvZtS7njXRzPRZg1bwLuXjmNkCeP4de4Oio36op1c1ci6MhN2JFJXra+D5p0aoyb5y/CnnLgNs4cK3rZLL7SxbVTzwi6cj0ixd6bjNzmbesj6O59nDx0E1Uq0Mcz6Dr6TZsMzwZDsW/jD7h2fAOqufhBlZ+GgPI+9DZ1xaWHt1CzUUP4egXg7vFLcGxVhueKSlgw4RsyYF0w7IvpXJsjcf/6JVhQEsSvTlVWQ2STJbucc8kEA0dPhK5FIb4dsxDhLyiRu3IVXGs2pdzoC0zq1hfZ8Sq0auOJVryuG/1Hc3JYkEJW8oOH0fQgDSbr0wR1OrbFmbO3EHjlCfTS8mFlxnls44ELD0KojFHIs4ZIwGdw5slapl6333am0vxOs4b/gen+B8nl1xdo/Xnm7f90933bnJI5+/t40niSy5pdZFQI8yJZG7gfcD9ztLKANwHvKMrqbjuxCiY2Rrh/eB+BdWeOh5f4adkTLDq6mdL/Zrh6chv27tuKJm26kyndHEP7fQAvVwv4uluigp8h+g5qDl0WxVxlceK1I9cx5uvPcfluIKZ8sga921dFtx614F3TFzFhCfDwrsUzdB0snfUVNq7ZRFB3HDzrV4GpgxcuHj2J6eMWozJtOpJio7nG66DfsC5oRyAQpu74edZURDy/hg8WTkTK4xfYsmk1PiLQaWbdAosmfoWD9Fie91kD7lsGiEuNpM1FEtp2GAifCs3xEe06li2ZwD0sCU9CWPigZ46nIXG4cP4ugTcbrNo9H9mJMdi/fTefP4FnyQTUa+xHdYdU7j3WGNKnN393kIWGT2kLYohy1Z2gis7Cwwfh+HzJlzAv5wM7Bw/s5Ri/f+YqPHx98POB05j4aW/U7zyK+x3P1/d/RdClXXD3taSfcwNsX/4LZcRboXKHLpgxcxS6de+KWjUC8MH7fdCstv//Y+87wKMqt67XpPfeC2kkhNBCJ/RepKMISBERRekgiIjSFESQakVFEBQBaQJKhxB6CyW0JJCEhPTee/KvfSYDAcELXL3/d79v5l4eYebMOe/Z522z115rYdCoV2FZtw73V7lqpQRK/3/5/iK0b9Wessau2L5nB4aNXwqnmnZYNX4YGrOAstVbo9nmSmxZshwnD5/BnHUb4erjTfnjMwj5fSclx8/DxzYAPV8bDDey+FVk2CaS3a/LfbCTXwuCiG64fWYDDu1Zg8bNmqF2y5f4e8YE386eh5vnL8CFXtYiv+9BP92gvj1gV7+R4nN7N+4CbWTIsGZh1Yp5X+O3vVfhTtUNGxtzpHMtT0rLZb/jmBSbAwKXulVy/priNk2v/p/OvJW6QKVgUMr/OBeLzpLMGXpcb02o1FPMYjrzSheouM9p0qQS0+Z0RjnX6qz0XO6DzNT7Eu4ly8qpjqFD1RHO+ek5qfztwd9c3g2wd184Zn+4DW+0cytqN6BDQPM3NkT/z15Fta3TRkAbAW0EtBHQRuD/VgT+zp37/63Iae9WGwFtBLQR0EZAG4F/KAJbvnlxsYVu3vTMQ6yoj05AFivSLT2MyD6xhCV/dOsQqaokE0uziAu4IyCUgD1llUyYkgNj72hFhoIrtm4+RpAyjwl0shV1yNiroFxbci7SmKSvIHutkAkNI+beHp8afLobVBKIUhHOwwXcsnO0QGsyK5rWdsWVC5FMdoaD9kvo3qUpfOh9Gx11l8ycJLLNbFG/gQ8lSvUQvP8aKlksr2NWgZGU7zLNMcCSpavQoU8nJrSiYGVsgxoN7ciepXzjpQQsfW0LoinF59vKD028reFvq0NPvHLEp+XDuJgsMB0ykPN06XVFTzpXR4IEmXC0tkD/Eb1QnpWGkH37cf7cdXjUDqD8ck1k04jRLc0QV8m8aM7Ecp0WAfhm3meIvZSJ+oH14dXIDrZ+5rBwcIJnrY64vvc0FsxciJatPdChU3sCx/cUkMuGyUnQV6pMpKFdKPHI5EoxZeusCRBnE8gV8CM+N5Vgry1lre2REp8IRztWxpMxl5aZDv82bSj/lgXHGr4wpD/l4ulzUJJSibCEclxLogemjbPicaVbTrahLtlsBIF0KE34OIj0UQnkp3uajz9Kebby0RN2jk+bRK5eAKD75DoBpREaH8D7QCffo4Wp8pIupwFWNaeRpmmAkYfawziqKZZq9q3CSJVjeUPVFMPvf1d9/geNU9c1PLhxdU+vegloyqRYubCg+XcFgOQzl+SgMILlPAJ+qQhcKV8TgJFjVfwAFYlnAYyVtmkuUQXDV4+zgic/HHgBKeV+FGCWwJ0C3rINJZS9FeawkuZTPHPl3+JPK/68ahBOQDYBeJ3IBr93L44AaD4cHBwUEFKYrAr7WEBZJUYCHgsgrcDG6u8r4J0wV9UepwKoKj6oIstLEE9V5aWrBm0JogqrmfdgYEC2KSkzGuZvljBoOR6M2f5CFl0ocsMCWCgAMqUlhf1JULWS9y7sWo0fsZodLedVs441fUVirbBpGUxDgpzynAQkFgC8oKBQAXwNKIcq8tLlZIKVExQV8FWPxolGBK8L6a0r17EiO1hilpubowDvJoydgJuKnDZvRI/3WEK5Y5GaLis0VjOIxXuaxTSVRGBFslggTXlJWxV5ZQFJ+ZkZgQsDQ3WbjTj/FpEtmJ2do8Ral/dbwPhoWOMSZ7UvM59fpQGvIb7AjJdRJcxYxOBiYwQ7zjflZLOWMr6F/G8GPYrzCZqYUp66ksUgiSkZZPvKBC8Sz5QrlrFA4J9BfbB+VMVTzQBU9x0NWPiAAcg+TbBXvJAF7JZYyzOXPiYFA4R7ZcSKrqOMHuXv8rzMzPXpTUjvwUoC3FJewRhkk1mcQX/UElLY87kOFRczWuJFyO9WSlEQmUGPez1aJFL9mOpziXrM/YvJ5bFXePY3qwOx/wpg/Vdnf5Js5r/63tN9rgbY7jPNqmKk9vk2IEBTCnPiG68OaUsWbjSKWJhQyAKE0dPH4871CKxbvQFzyFzMozzp3ZiLcKlRB0nZhbh+9g7uRESh1Yud0G/0YBTQx3P36p3oNHoo+6EAUGYIP3mBBVu30Yn+trfjoglg0VPa1h1hl0PRvltL3KS0cejBdLy3dQsLTApx6ucvkBMXxTWcoF9+Buo28IZPgAdu3A2HMYspPANawtDZHzHbt2DZkt/IdszD4Nd7Y9A4qmNYFHL/48w6DK6TRYnY/+0yXDtxFgNGjUTN7n1QdC+MrMBD3IPEUWrcgAzJ2vDxr4O3X1tAlno5Jk/oSbakHYsqUnCdvr/WtG2wM7RRiq5SWAiRkVbIMW3GMQXcCr9N8NEWOkZ2uBQezz0Ei4mMpIiEhRYsaFOPiT+Dt9Jn7s9VVUVzclz1tfHR/lv9s6d73o+uYdXWL6Wi6+lYwU97Lc1xD9ZlziH8XzE3l7qyLnCDWcK1JS+9BI0obRxo5ws76zK8NK4nUpPu4uLJY+j50jB8POEL1KjrhDc+WQUdFhZeOLsXV04cxMi3CMyeu4TPP9lEX9MkPqt4jBhWD5MmvoSrB4/gzPEb8GlRD93HzFSKDT6a+yUak/E/84Oh6DqsL/LuXEQl51tb3zZYMGMOQvefQqMarjC1LkevV7pi+bLtSErgvKPHB6uTh9JcXfTr548RH73LggAbLBg2AX36t0OjQYOw4ZN34eBmhS7DxlGm1hTTh7xLJZgkdG9jjQA3qkQ4WeNQRArefn8Fzh06gPUEVgf0bUBVGT+cPn4BTo7+OHTiHLr27IGOo19GQXw02aobcWzPBRb6mcLOxxYRd6+zALINmpFNPG/mV2jZvQVenPQ2Nn21AsH0ep487VXYUC7Z0pL7yZQ8bNsVwkIFWyTdTMWIiYPR9o0R7FDlOHloExIvBaNZ3dqwcKLcvgUVKUx9acvRBitnLcDZMxew7o9PkH7zNOWYraCTqwNr75qUW6YMfqUFrVCscJDFFLnXIwkKtsNhgtd9xr/Da9ti+4Z3YUe5/qYEW3Ny0rFk5laq6KRh9sIxcPa24DpWgEMHjiE6NoXjvCOadR8BfRMnRB4/gmM/fYZeY4bApVE/NtMIJ9YvIgh/Gt2HDYN/+7YsvryH2WMnoCw2S1mznRiT9n2bcb/fmGMygACmFJoVcq9hjtuhodjw1Q84fiAMDpRQb9DEE/EZ6QgNp9e2yoTrKouzuG7LjkAlm76qla/6GLtvk1G1bjw8Fp/t19E/vf5U3+Pqc59iJEpLXJtV+YYUrNZFgL8KE6d1Zz+yRmxkIhVF7LgnYfEZi/5KWYwihbc6Km6kc7mnKEqHrZcD4vOMMWHmBnikm2Lc27VWtZp6YNKzjn3t8doIaCOgjYA2AtoIaCPwz0VAC97+c7HVnlkbAW0EtBHQRkAbgWeOwP71w01TUtLiVIUZ1ncPxOAu/QpV9Ea09zGDl4cZzCjbqUMDpAomITSLuFoeVSQxCUioyP7TL1WYt6mJpTh26AYT8azOJiNEl0hVFnNT8RmUGqXvVgWlMkv4noGAWM/c0sd/QRL25ta6lBNUIahuDZ67gl5jYYiKY3LY1hQ1CLSaMilXWVJED8QMMgDc0L9fH+zbE4zE4hT61hbCRo8+Yu8twKwxU2BEUEnPTA9Fmalw9bNH14EvwNLMCatnf47d+27Dp2FNBNVzhh199Gw9bdXgdQ698dxMkRieiFACtMZMXhhZm5HtlYrAwFpo1SIQucnJ+PmnbXCo4cUkhxuSWYVeW+WEG/ExcPd3R/8xQ3Hut9+x+8fD8Pbxg3cjJ3g1cIQu2XS2DnUpiWqN1e99QCbSTQwc3p1Scw0JHMcjLSUBeUwcCUMuoLY/2QL29BC8R6ZfHnzIiignuy0i8a4iketC6dKwy1dQkwwFC8rX3bodDgdPD9y6kQQ3F3fUbRKI1XM+RUZ0DiKTdXAhJoPJN7aBz96gIo/yvQSvhO0pYMxjUNX/dvC2OivpPkhCQOH+rVbHZxRmgpox+KeEOZNV979Uddz9ZHPVX2QsCUgmL/m7+BNXH1/3k3mPMIlFGlYBaqu8cTVerfLeg/ZT2ZrSuxpwRs1qVAOiAvwK+1PAWY1spib5J+Dog9fDW3Y1sC2+sgQeCehJKMRLWuQpBYCVlwCSAmAKcKiwIjlHCBNd3tcwdtXsVz2+b042aRa9Vwvve+kKgCvf0ch6ynf0BcDkufPzsxSw1kC8Twlmyv0KmCcvXWGSKwxmNdNX430rbRWmbHGxeKMKg5NFDqIawO8L1CEgrlqml4IA/LucL5/tMac/q7wvQK3EVwNAE4oka9dEuWZ1GUTBuaXd8p7CiBYPYQKo0n7xyc0j2CpAqj4Z3NkEqeT+TMnel0lQAHdz8ZTl/wrJzhW2sMCehgIwsw3pmRkEbw2UNhkKw7mC56QGcCEB4QIyXisIfoq8MKFyArPFlMIsVOZmhREu75LdLMD0/b4gzHnel8zdAvxqOPRqLF/NwNblcxZv61IC6fI9Y3p1OpKx5mJjTNaNLkoLCEbzWeVSTjabfypFLloY2WxbcloWJdwFHGW8RTab46eSQKqRgVrGWV4Pg45q1vWj4K2a2c21iG3UFFNovisepPfB2/vrkoCCegS9deHl6gQTFgmVlYqUPAHmnDzkkHFbRDqRsLUoMM2EMtcwLXj7EIBXbfD/DX99PHirBhHZX5nUr2ThwKKPXsflc/u5xwBiExMwYvKb8GvSGh8OfxVvvDGaHst5ZIeHU7XDGEYEUn2da+OPHXsordoTpp4EZkIO425kPJrQpsDSmDKltAY4t/8IGbSUQQ1qjdR4eroTjAkNz0KnPi8juyACKVGnKaM6CDdvZOHz+evgQcbfsAHtcOXeLcSTydi3fw/26wwkZSTD3tmDhSZ+OH7yIs5sPIJmr4xAh96DsI6s27y0JMzauASVpg7IScjGz/OWIoesxnEL5yD81hmYUWK0rCQdl85HcR4zJfh6BbXreOLFgUPw0ey1CD5yC+3auHBuSKb3tDXqBdbmnoXMfxZN6LJQ6s7Ne0ggmJSfRSFY7qGS6IdtwOKJokpzhN9lkYQUQUh1EcFbnQqFG6c8t0fBnOqA/8NFQtUB1oeLD/5bwFvNXCztlXk0l3MoJzdlhhAJeVdnF9pl2OHmTTJJCzIw+53O6DRmEFYu+w5ZtIXo16I5vlm+Awt//gh29GCGHgFJepnu+WE5hk2cD0ObrpSBL8ISsmx3/rwe01/vhntXw3GVgK6PlyEmzp4Ep5YvY9WqdVg8fyXZiMXo0jIANpxCrWzL8Na8sTCr0YjWG6vx4+rdaF7XHHUbuSI88i5uR2RzbbQh0MfZLJ/FcXp56De0M4ZMnYM7oWfx09dLMWX2+zB3sMT+3T+jYZO23JN2wsWjlzBh5AT40Tu+VqA5Jq/4hLLdZ7H2+z345tdfcHDTZ7QUKYYbCwF2bt7JeZn7eEs7DHxjDGwD6fW8MxgHthzHjQs3WSgYSJWXhlj703pMnTgcBizG2rXjAJp1aov67Vri1EEeuz0YjQP9ORZLyUj3oE/tdqgoVX4vrghe3vXw0dr3YOmoi5BNm1iIkYLmPZsiOeoepZAbo7KYRRkZ5ti9/iR+3Lgfn67+BBblSdi5cT1Z9j1hYkf1mfp1FT9UfT36zCYXYN0nyxB9Mwaefr4YOmMK99auCDv4O0pMi9CkVT9Uci7f/vknWPv1Maz+eTEc/Kxx7fwx1G/ZgnuRchib20HflPYQ7Bx6mdZkuY+Gf5ANJix+F+UFJtj3wy+4E8N99PjJBH3roZhKQ38sWozgPX9Az90eA0aMQPPunaFryT1vRRaffybMrVyhW5zP68Thy2VrEXlL9tR68Hb35GbLCLdjYpGaUwgjM2t+p0xxrRXwtqRKlUUzLu+vgVXFLNX3nJrPKlmI8Syv/xR4K23SYSGGoR4LJLiu6xTyNx77izdDMHZiN9RpTt/b2HRa2sh6TnCXU1MZFTjKuf7riipAIYvQSgnqmnFsuDbA52v248jqE5TebprVvlU9T5su32Y/y31rj9VGQBsBbQS0EdBGQBuBfy4CWvD2n4ut9szaCGgjoI2ANgLaCDxzBP74aUKAUXnu9cTbkbhzNhbpTH4YOFjBxo0MJkd9GBF01SknC0phUFUt45Jtl4QT/0lsgkADWW4ERC6fj8X1q5TaVXwmBdTSQwL9D5MpWyk+tSpKqZaLjJgkAZ65pQ++IMkKDVvM3NyC7IF86FPW2YkShXV8KTNaqocLZ5JQbm4NfTs9WJsZwtSQfrBZmWTHVKJ54+aKV2wCGbEWdiZM8qVjxvjx2PzTHuw9FoGBb75Mb1tzrFm7Bq1ad8XwKfMRHrodM1/9QlAxtGtbB042lJLWzaZMqR4cKKFo72eLIiaezoSEUlotmckjS+QxCWttY4be3dvDz8MFm37aiuTsIibGgpBFP1vzZAJflJaNTYvDqKmjkMdk4rcLf0DLoLZMbhjRhzYXyRlpMDdyRMd2HVGcm4IDa0/gavQNdOzbHa26tSZ4e4+SdqHIJLPY090dgY0bKsCMALj6+sK4IeBlLj6ZlBDlM9Ihiy1PQDMCbpm5lK9l/LIzmYDx8mYyPQt/bNuDikwdJGSYIJhSedn6TC6SZmYsUsB8BKUEcMXL9HGv/y3grdybBuyqIOPzccwJzTHymTByH2YuPRKfKraTDJ/7cs+SK6/G1nsIF5ZhVvUdSUIb3B93jybmhXkrjBBJkomfqoxJkTkWH1s1C1P+CNtUmB7yeX5evgKCCqAnbE/5roCt5SJHq1xT3RI5XvOSd9XStRy7ImerfE6WE0FEAXTlK2VkhgoorCsMVP5XQFK5WZH2NaacrcgGyznEK1ufjHX1GGYSUKSJCXTKfQgwrcP3SwmCKn6uBCvV0sYCulFyWBiufE/AUXlP7kPaLt8T8E8AVwGD5T4MBUDlmM+mPKscY0GPVmFxCrgpvrGEVpVrCACqK4AlzyHAq4DoMn9pGLYSA/G7LSXLrYjJW7muBpiVe5A2yHjQr2Iqq1nGlE2sknfO4zgTgFbNLmX+kgCrgI9yv8Zk5mrOJ+NUrlkkfrnybKhxLoxdYb+KxLwQVKWfmdIzTpg9El7x2iV2rkgwG+iYch5Ts2pLRD6UQLwGKCstVvcDjUSqgNvynEqlz5AhK+2tXhCgFBNQGUCXssXCgpZErDMLYVwJ3orMcDnnWiNTM+RSMlHAW2Hh6gsDml6mKQRv5XqVOpRfpiKAAKTsHUzequW25aWZv9X9U1i1fwZvFVY0x56GMSj/1UhYi9e6BrxVcW5S99sHzFs7C1NYE8jT4zgoZaDy2U9zKUmbRs/Q3DyieiLnTLBZC96qCzj+mdeTmbdKmQDXzVKy3yePH0g/ZXNs+3krgUgjAjZuGP7KQMx4Zz5qebmhX9+2ZHVzrTW1g2uLTjj63QbcvnoLzbq0xuYdmxHg5UqPUV/UaVKHa1Qp7l2m7cP1m9y/uKNp35coX1qCi2dOwt67DVy8GtAS4SBcLQtxZtdp3MwwxfXTMTBmYdW40b0RcucCjG300O/lfpStvYXw8Ai4ELw1M3HA559vxICOAxA0biLyM+4QyP2BzMWzmLt2Fe5Gx2M5gbubkbkYP3sIXhgxChP79UN9E2t0GdOCIO0VxN1NIWjbBzV93ZCXU8ACsTqYMmYeyWlJeOP1XmgQyIKq2u7IiQ3HjdirVAgJQgG3Kzs27MOdG4ks0KKUCONmTenybIIgobfiyPLjLFYF3qrIKteAt5ril+rPVSOdX71w4n8D81buUeYumS9kXiumNL0JC2MyqbKgx73aZ0s/RdMWzfDbHzsJQm5H1KXLWLVhJmq36oMVH89DTVfOU3ezYGZThp4TRpPRmgg3z3rIPH8CBgTQrVr0J7Bow7nVEGOGDCZj9DqsOWYyOWdZVGYhqIk7Xho/Ep7tXsV3P/yEJR99jkqypn1cbGFvnIdmLWpg6OSxsK7bHjHcG8+YOpFzZAxtLqjKQOuRe7FsJ/2RnTmH55Znworg76frPodjs3r4dNpE6MTGYtp3i7nOFJPRfRH1OrNPGzlgyYfz8O2iXZg2rQvenDMVMTciMe6NDzFwcBcMnzQO+tkRBKEjyJo9iBjKJ3t7+8GjRk3U7e+FLatDsGv9CTSoUwuduYe0drTDZ8tX4r0pb+HixTP0YM+Cr38A7iWlIizsDhrVrs39LosC4+O5r0zkmlRMFnwGWnbojlfe+RgGFsmIOr8LwT9uxqBhr6LSmkVXdlTZuB2GrNRkgt3p9BMOwQuDemPAhLFYN3Mq4tOzMWBoNzTo1ZTs6BhKhLuj8F4ZNn+2GmfPRiCwTXu89ck8juhMhPyxkRLKTWBMdRgVnBC25wxZt++jXfeaGDHjDVy7fBo+dQOoUuPCOZ2gLYsZC9JSqYDTCN+PXYaNBJ+XbJ2OZq3r4bv3PkJOqSkmL1oJHRNLRF04g62LViEy9Bp8fJ0wfNF8eDVpSSCdqjhnfsWpY7/gldEjKVlti+jjV7F84S+IvkMvbdohqIzI8DY3RMSdTORQRtmCe2n5USTlZoQsFfA2jwoWIs//6Ou/kXmr3AN/C+oTvNUXZYsi7kWoJmJmlI3uPeph+Otdlb1gQgpVBrgGi/JGgSgucR9gIFYRZYbc2+Ujv7IALj6BOHY6EsvnbsO0yV3Qsl39ZnYNPzr/z6xF2rNqI6CNgDYC2ghoI6CNwLNG4J/6hfis7dAer42ANgLaCGgjoI2ANgKMwLavRi13tzKafJfJnz/2hjBpYQSXmu5MiFK+j+SwLDJKzAwtKOXGRDpBGc1LkoDqpJkuWXTCKMsm6zQOJJvCxlZkQCvoMahCDJP5GfSxKqPUJVES6Emy+DFSYc/yMBTghtcWMEJ8Dh3t9WFragNXKz3UqUXghR6OwZQ0y1ZZwLyGI8GEbFiQCVxGYKeCOVBLEwKSZDlUElCQIncvf2cMfLk/q+rDMGPWjwjq1RVzF7yMjPjb+P7z7Zg0axZcKW24aMQi/PZrCHzru6LHS01RWhiDksw8MhsMYMkEdPs27ZASm4aN67dSOsyF4AbZX4aVaNLQm2xdfzJwwnH8VBjZu34wsCEDOY3evI5uuBMbiUAeU6euHzat+w3Ojt7EF1itbpJP/yyC6ZRN7NKxHWLjrqE4zgrnrl0g8+MWhrw+CI07tkFmVASOHDpEtpkBk8AN6IVrh7S0ZIIyevTiskEy2XupaWl8LowRJeeyb95QgDNrF0e26Qzc3OvBsV4dFNy+imj6AhqVmmDnjks4GpaIaCaKdQk0GYk0o8jzMmYir/q4pP8/Cd4+ryxp9Xb+lWzy4xLZCr76LB1Tc6yqGjO5St5bPlIw2GcAS+TaIrOsxz+adiisd/EFlXf4f0MWRIi/mLBKJUYie6u+l+pj9QGQJ+8LC1SYkmrPXXXyW+1Va6CwF9XA34Mb1wB7yj0Im5KgocK8V67HcV0FGmtAA0WulsUaugTzFKSX5yohCKnx51XpiScwAT2R5xV2KsFGNcOTJQI8TgGTCRLKudXSyVKEwD4nfrYKg1WAQP6X3xX/WkMCnYqUtMgVk21lIMAtE/cKUbWiyquXQLXiUVwVF10+jDSOCUn4y7HykQAccg+KbDD/qFm5BIx5jLxK6N0q4LCwbzUAskY22VjGCHxr2e8AACAASURBVK8rc5KGESzgtlxfWL8C3OblEhAVn256C2ZTLlklQHdVIYpcT84tRTCmvG+RQpb2CANXh/ebJgxcHm9iQlUDEzMyWkX+tww5ZPVKQYypIedcjk1lXubzU0BkgryGrKwpKqC0Ms8tstFyTxJPSR4LA1IN4Kv7gbRduo7ynAyYoOV3jclaLMjLVsBbBwsWlAgblvdiQBBexQR3XGIa2W5FMCU4rsPJNIPzYUEB+wiZlCJjqqMvxQ3sK1L7UyUzLff1wONWGRQPjbIHcr5qJrPGe/j+2kM1CIkne67iqatmsHOeJAhtZKzDYhd92Jiwb5CxXMhnUMmCk4ycIqQSvM0iO0pX15jvieS0sI/p3wveV9WrOrglQ6C6t3Z1BqNWNvlfTYyyRjw4RsMOU+Zx6V8ErArYH/0od7qBYNWH780nOzIKzi6WmL5wFuLOn8eyz9Zh4cdvcf1JQw7Zgxl5BVi7agta1K8JfRtTHD8djhWfTISDqw3ydHJgV8MFaWcu4cKJM1xXHbg2cj3mXiCH47tWQEckXblIb1MTXAk+gFMXcjFx+VpcO/sHNi6YiQ7NG+BWSiJBK2v6h3ZCdjIZsxcvEsAzhV/NejDmWCix9sKaVZ9R/t0C/fq/gIzkYso9G+Cj8Stg7WqOD7YuhEstf5zcuhkL3vwarerXweufdmDXtMY5etrbsM1FZOImxqVg2KxV+P7DFbh6/iw+3/YDSmIvI/LOWRLrWbBhVIjAZl25B3DEx69/gMzkIvh7B+DihVA4+FqiUt8O+0KuUubXqop5y1hLIUY15q1GVUHGtGY+k6ehUWzQSCn/q6f46OfPtw5LkYBaZeL5vv+vW6lZv0up0GBhYU0v7mxlDVmyYhZ6DOrPE3B9KLDCoJdGIjXmFjb/uh42NWti5JsvoZGFPi5fisH8pfPhWN8J124cRPParZF3KxT6PtwrWjXmvrURNq/diilvjodnDT1kZpXA3dEF1ixwsTJMwKT3x6BOnw+RmV5K2eEJ2LlzD+y5t3QoM6CfsRH79Gvw7T4EuVmlGDdyEs6cPg8XNxvai5iikkUwhiyYqzDhWpGYjhZdGuKtbz5GXir3n+OmYwCZwnZeHvhlzS/o/PIg+j93R+TNW3itx3j0bu3DvtgVZjV9oWfjipdav4wBA+pgwidzUE77jxIqyMTduYOrV24gJOQ63v64L2LDDPD5oi0YN34oOnal2sqa9bh7Ox4BAX64cuMSAhr4Y9y098lEPYD5H63F9Om90LRRKzJdN7CYh+s6C2NgWIxxHy/nZtoZZWnXFLnwnoPewK5f9sGYbEsD0xIcOHsIHyx4F5Hn7uDbZT9i8YYVOHvtOAsY9TFk6DDoGcvG4CbnYnOEbAvGlqVbKbFBVQ5HG8zZtlMBbr/7YgFcqWIzZMIr7N1muHIoDB+O+IRziC5mrxkNj1oG9BRejfbdX0DTtl2QHhePpLtJVJfxw7Kp6/DHzkvoOroPZnw6BhmnD2PX5v14bdX3LPBU4bt35+DE9r0wNtVHR4LeQ+dN4r7Ikue2RmJ8HBbOGY95c8hW5m+Ic8HB2Ll8J5Vr0mhzYEfvYkNYuNrj1KWbZOir4EzFnspSFo6RkUqjBxlpXCdVLLCgGklVIZWmgEIZB9W69MPMWfnkgYz/04yXv4N5+2DNfXisac6t+VwKtCppm2JAZrcBRa5VZN6Wc0/gbK+HefMGwq2GE7LykjjOZSOhy/lO1E4KuEdjwR2PL68sQgHZ2Ga2zpy/w6hGAMz6dB5y465+41hv8tv/eqRrj9BGQBsBbQS0EdBGQBuB/0QEtODtfyLK2mtoI6CNgDYC2ghoI/AUETi4eoZlUUVilKupuU3IvmO4FBMDW0cneqfawclNl550BCIyCKLomBBE1IC3aoFNdZJbwBR6NBIYjb2biLBL/NFeZgkra2MyusrJbC1DXFYO8gncljB5J5w9fZFFrUpdPC/rp7qsqrABPR3NKI/nBDcmVV2dTeHmbInw67ewe+95RdbYkTLQkkhWgAsCXba2jvR3zSezpQDF9PS18XHBVMrf2bm64rUuL+Ps1WwMHdUYHzKpe3LrLko+F6HryCFIIPj6zuBZSCcY0LZ/EGixCyfxwWT1eU5JHtp17QRrsl/P/HYQVy9cZyW+E4qMCUQhHY6mBIiKzckqiIYOk4X2XpZwYlLZ2tZDkTg2MilEZ7Jpo8JuU0YyXAGerGwI4oivaKEKrVo1I2hViLRsJoYIUoVdv85Eky5aM0Ft4V0DJ3f/jovHz6BegzqUXfZCSkqSAnw4klVRSPBcwLZaZFBk52Th+Jkz6NqtGyw93RATep6nM4Q9fSKzkyLh1qQpcm/E4id6+x0meBtZYCq0OgW8lWddTqCH2MkjcIu6s/03g7ePGy5q8OZptq7qMaF+Kd+6fzo1CFqVqntG8FYT0+pAkTopr4aVFfCUAJ2aPasGUx989uCO1PUS/Ix/BPxUKYxHNWgmQKmwaJUkHc97n91YDb1VgLYqoFcB9wRArrqlSkpoqxN7anlbzUvGGfmjasYuCwWE9Sq+tyK1XFSce9+7Vq5bRPBWKQRhYriC39OMb7V3qxSJCNCrAf8EaGbhg8gZE7QrJ+PXkB1PGKJyfWm/gK1S1KFHz13etRIfATYE4NW0UY9KAiYEi9V+wiqOFcr/yv0LcEqg087O7r4nr7RN2lLGxKycX4BRDQiiAZetyG5XjhH5a15QkVrm2NWjfK+VtTXZsGWK1694v8nnWdm5nDPoXSvAJyXN1cwxAR+NmOLUJwhKuUaCW1LwIh6+4sMr4LCwSQVkL2VCuKCgiDLP9HIl/daI0tH6TJaKTLLiAyyxYHssxItWpJV570lJSVWALWMsxS/8nsxdItOqyF0LY5rtFz/lCn0yn43NCIRY8ZkVUpKWgCiBUfEkVgnoK/dKfcSMHDJp+Ez1+Gx1mNjNyOI9FVFCmvOqMs8LM1Z8/5jI1iSiNcCtMjKqPG+rjz9Nolj6VnWw6cGgItisVEKI/r5Gzp8KA7x3UxqpmlFxwJLKDyw1oWQ1C3bYp/JJoM/JL0V2bhGfoamiIqAFb/9Z5u2TwNsy7h0MCZKUCnObLL8jh9fR/zMTQwdPQB0/G7w/bwJquDlhzCtj0a93W7i4q3AjMg3Hzl1DUP1acLNzwNHQCxhHT05PZ1cWDyTBPagO8rl/+WP9Dtym92S3/n0RSKZdBcelnqULwo8dxw9LvoZvTS90e2kwXJoNYgVCCRUrriH425Vw5VxwMz4bDZs6oYaHMz1qYxF+8zYc7F3QYfBQhPyyBWciwlCbVgkdunWFuU9TbPtiMz5dsAeBVPtYtPlbXqcEYQSGI4+EIuJWOjJ0bdC2QzklZ9uztxng8NGdBOzM2f+M0LJVd/z++3Hs3XoK0yePYL8tg6U95w36SyelpdDioQJnj4Xj3MnbBAlrwJB7hYzsZNRv5Y9C7rHW/3oEOlT30GWBlniN6nAcPzqGZLzJHkAD3lYHeZ537/U0YNKf19L/DHirKERwTtXX59xPRr9I7bu4m2AobSbMOF+07PU6zJyC8N4bw3Dm6FEcOEzPYw8/XD15Eks/+gIxCXewa98yWDhynxUVhfz0JFy4dBQDXnsHhmRKl5fVwMa139Kywh9H9+7HwsVbCCy6wpnsaSudUsxZSbb4Cy8pc8ulq6ewZN5qXDlIH2Pk4YUX3PHa9NfgRtWXgiIHzJn+EXYSOPRy5TMkG7EyywQ2TtwjUua/JK8QMxdMRaOh3RGyaj6i4ygn/vFniD52FNdZqNdt2GgkU2ll3cJVcKOKhY+fB1q/PZb9wRFZkQlY/8USONAHV4dr2u0bobx2J/g1aow92/YiqI0/31Phy5WULX6xLbr1bEQg+ZJi9+Hk4IyI+AS8OW4kEslAXvjxBrw8pDN6DGiJ7Vt2IzoyCVG3k7kHLMWnX7wP7wYB0DN3xq4Vn6KExUi9xkzH2wRwU69noFEzG7z3+QcwcXfA8rfeg6etG2oEesDc3w61m47kPjwJuQnhyLgbh9CQMOzZfgqJ0YUE/5zx6fpV4K8GfDh7Gsa89QaatemG0qLLyIzOxpRXP4GLvS8mz5oDj3ZWjHQUboYch2+LjnzemWTzl7A4yhOLxs5C8M47eGfJTPoSjyEj+zxu7t+NwL5vc33TxdcsELlz8CLyU3PxytQ30HH8WFrDpKKCPvS6ek7Y++sORERcwJS5k/nDIR8fvzML147fgQv368WFOSxwtaVCkT22/n4FGWSXmpqwCIysaXOuQWXyW4l7HxHvriAjXlPo9tC6V22Q/DeBt5X0h6/kfRrpcS/E/YaKKkfl7GdlBGTHjWqIwSP6IzWL/uHFLJrjnCeFZTyAe0HZt4rPPItTyvPJjqePd5EK3286iztRWehY2zWzUwefmnVe/jXjz/OH9h1tBLQR0EZAGwFtBLQR+E9H4GkyYP/pNmmvp42ANgLaCGgjoI3A/8kI7F0zLchElX3KimDkns0HcZcuUV26diVIUUCwIZY+pwRZiunxWMGKaSYIFcZfNdasADoGTJ6bmBjg4vlrCL+WDTsbH4KKIvVZQjngUsQxqVNmxkQtwR09gjj6wpBTEufPnzjWJDsURhZBBBvm8q3syFDTLYOZmTE6dWiKLn0a4dj2EGxae0RJcFpS9iyP3pf5TDIYEUi1pu8mderIpjNCXHkh2vVuhykfTEDw99/j47lboGOnwtCXuqKprx1Cr51D0969UNvLFyvfWort5+/CuZE32te3REMnSxRQkjglJROG7lboTmlE5JZg/eKvkXIvh9KNLei7a4bYG9dw92Ye7sZUwNjOlD63tqC6HH1xS+lF60RPLYIPxgRmyV5Lp3cwUx0EdQg4ZBSTTQhK+TkTVDeHZaADpZgdEXnoBH237sC/QSDc6tUlIY6SzYeDCYSVkEnrjBxKIltZMe5MrKQkk41ibYWgnj1QzJOVMA4COhkzBtGRN2Dv4E1wrRK3LgXzHr2QFp2CrWuO4xg9AaMqmAQ0om8ppc5IV1A8MiuqmHqPDpr/VvD20YT0fXlX3iBhw8cC1U+eMATZrgbeVjFk5XjhN0oS6995aRhVcg5pt4CEatBWzYLXsG7VIK6a5C5gpiQQBQirLqmpwJYaVq8CynI8E5wUKWA5vroMpwC8mpeaPKcGbCspp60GbuXuZH5QH6X4p1YxLeXfwpLVAJvCyhBA4YHPqUg48/vix6oBIRTAVTmRAtQRVlSfWGmv5t4EcCaYWFKgZnIKIC1tq5KEFrauHplR4uGquZawjUVW2sSI8sjmHLtVcs7CphWQtoiyykYGaiamyG4aEHQWpnkF26WvSMGTLKQwasUDWEBwgtQMop7SWMoEUiZZpKKFzSvHWJLVY2ZmThCFgCjvQ6Q4CwnYFjBJXMTRJOCKGeWT5Xnl5+cp4LAtffMKWGgi7HgBb7Nzc5hYZl8kqFrKhKc871I+DwGCZR7lk2ej6H/LsW5MJrJIyQuLt4jjXCSz9QzVbZWXKe9TAH+RVi8hMF5I31GRWZbnISw9eUZy3WKRWyegZca5u5gxMqKPsy3ZrKacSyvFO5iga3EppbPZsEJKE0uSVocSkRn09C2l4oKoGjBqBJ2l35SyhVJk8PCcr34m0mcfFtG/P/443yj9hG2RZ6N5/upRJN95AN6qOOYEPDdmGy3JvLUzEynoUqRnUHuWwLa0M5uSybkEcA0M6SsqHtF8blrm7b83H92fFP70lycxbwnsy7Amk7aS/Tk7KwVTJgzFW+8vxLh+I3Dy1DF06OCG8W+9hXXf/kKJ4WSyYWltkGNEkCQfY0e+ht937YJtLW8Mfuc9bCBrC7r5GPbOGOxYuRohu1nA1Kglur82GA5Uu9CvTEbapfM4deAiDC1ronkPshTdrOlpnwYzew/cOHoA59b/gCCuo3vpZdqyubeyLmayCCE6Oo57GSMWRAXit992oVGADWp3rg0vv7o4teUOFn+4AwGt6mHW2s+QcPc6lkyfCx93XxZC2WPntgMEcwzw7pJ+aNC0E7JiE8hSvw5PbytcJgO4bv1G2LPnMG5fSWJ/tSZ4W46O3ZvC3ccZlfm6WPPdVty4ynv3rE8J4FwWXaXD3dMObv72iIjJxaETN1BpSOYtwaJKjk0KnTy0slRn3soaIWNDDSKp143q+7gnP8M/f/I/E7yVeUVtdVDJPWBpAdcXqqGUEWSDqhATxw9Gl+7d8cdvv6Lri6+QJe2HVbOnwJXAbq+eI5BGBrOrozm+/2gh9m87gS++mY2aXdty3ilCSuRVpN07RlneujCyqE9j9wDGjp7ZnE92bPsNH8xYADMW0DT2MEfP9j7o+fpL0CMgXKnniqIyc0TduoH578zEqZPXMOctX7z63qvQd3DiuuODcSM+wvkjh1Hbx4HKCfb0gI9AOZU0DKnJ3IQ+r28uG41yR3rQrt4IL1tvOPm4ITudTFrKdJs51wAp3PRCVyGaCjFOdeoiqOsATo0WLGDYhNPBp+Dh4sQ1JQVtOtVDjdoBuH45CtkJSbhK9mhUTCKC2nphzORBKMopU1i1Kh1jNH+hH/yaNsSYfsM515tg1c9fEPB2YDtP4MyJy/zuLSxd8yVsPWxRnB6LG2ePY9f+XzHlnRlYMXsl10lg0Cs9CG7WgDGZxVu++QLnN4aiQ6MgeLXyQ/2BXVCaa0yLkIvQ53gO3n2ZHrvnKclcivb9umPisqUsRkpgUcMP8PP3RoM2HQioEsqNOYo5U9bA1sEWE5f+AkunuqjI2UfVmRCuuZVkwbrA1MmRntP52LT8Jxz+5TLaDayLtxeuZNFkMc5f/BVudb1gTRZ18MqNOHf8CBK5FvQdPgC9RzLO5QlcXzP5e4LqH9mG+GzabLTs3hadBvbCZ+/NQl4CbR/KVMhJJMOfSkP2nsYIJ0v61OU8lHBNNOT+ubIol2oPYhlACwYCl+J8a8DfBhrFierr338l85b7q4pSAW/pYW9YCmMWSRXnc/dRaYxCFqb1aGPCwpu3WVySjMxMMt8J1uooRWUsFKNaSykll1XcD+gZVCCfigjW/E12+GIKpr+7HwMbWWBoP6/OLWdcOvws85H2WG0EtBHQRkAbAW0EtBH4ZyLwT/1C/Gdaqz2rNgLaCGgjoI2ANgL/iyOwe9XwlTa6lRNz6NW679BpxJRkok3LprCzNoKxbgGTYLlMPjC5Tl9EFqsrwIgkICTBr5GyNDEQ5pYeTlGSLS09D3YOjgrjKjO3GDEZZKQSzNAhYKDwEQUUkuyOeIRKIp//q57EkE3Ck7xwH002SjJfLWlqBEvS8nwb6lHOTB/njkShln99LP75IxgQgP7xvc8QcuwubP1roIQSntlpuSRrWaGGM+XZCLKkJOXhJpOhVjWssXrrbORFX8HYvl8gtdgAvQY2I5jthLjICMp/laJXx9bY+tN5bNh1Cab25mjdwIdMXyvkFGehIjUV2YxZ5xfao/ELvXHh131Y98Um1Auqi/5DOhIUSsK5A+cQfiULmcVkxzEJ5U65Z/6N/meUXbbVwZ24e4ybMfy8/Ai8UtbYThe5OZQYM7KDAYGG00w4ZVGy7pVhQ5FGNsbtmzd5nBX9wVrAggBwKX23Yi6GIi7mrhLrRkFNWeVeSs+/8wTHDNC4cVMmrO0p3ZdKeb8k+DZvjNTIcFhQRtrAxgpHdm1GY/rDpaalY+vibbgVWYGYAgsU2FiinIC8bnEBvYUJADLBdR+le2R8PG6j9zAX9RkHVNUJqyeNFc7oox3nCafVAJDy8ZM2oX8F3jLf9MwvkTp+8HqYEfU84O2jt6pprwK+VsmQy3sKo1ahu8m4qvatKvavJO41bDg131T+XTXi+A8FgBM52WqsW+U+5NxV76mT/4IUqIE4NYFXHaTqkrPq/qFug/o4MrZl3hBglcUicnFh1Qrg+kAKWl3UoXlSyj1VtVGAWPU11edTA9EEr5Vzq6+lvicF7a0CKNQgs9o/lccL4CkzDP9vaEDAg/NGEUFUAU+trW0UZm4pi02sWTVRTuCQmAelnAUcEfCQTBP2e7rcKoCreEgLMKxHyWaVsEfZUUQmuYy09NISYQerryua1yL/LHLxMlcZkDUrfUBYwxX6aoljfZ5H2lFIho+wbI3JzBPAWEBWAd7Fl1eYweKHW1RI71peu7CYCVEB6Mkwo34xQSZ67DGZasBkqaGwsfmZANHy3OQ+5NrSN8wtzFHM8+SS4SU+xXJtpQ8whsKKVjx8+W9hDEm7RcZZEq9SuCHS0KZkBhvw+Qn4mcu5vZCAr8CqAsOWc47JyS1kW+XZCGAunrkCbstzKVb6gsbDWFQQlGev9BthhauLAwRoFyBf+jJdhpXP5CiZ78UrWGmrdIWqviz/FHBKnrmAzsZkLjpSntbalOeR0gKqDpSU6CKb/83KK1aYuAL8im+wAmZJy6kM8TD7qdqgf8L4f5QNX23AP/TX5wO7nnS2v37/ediUz/Odp2vdw/OeehqpGqfCTKe0qoC3SlEGKx+2HQpGVnwKXnl5IPteIT6aM00BWI/u3wZPN0ulQIx0XXh5eSIxORGdWExl6exOgPcbdOrWDm4E32ZP+5hrXje8Pu09shD1UZhzk3Lexog4cRRxUSnoOHC0wjK/eiEYFdFUwNB1xKY1O1gsYYQhI/vh532/YtSovuznhkhLzSK7MQsXz4YSZLAjm88G9TxVcGnaHkdPRGLloq3o2LE9pi6ZjkqLJKTei4cql/OIY218/cEcXA29CBsWEbRr34WFWgSNbFioVRLPKBTBydkNLg1b4ZelXyHkQChGvzqIyhs58PZ3JxhrSKA3FdvYrqJSc+RUmiEnKxvm7OMm7NMOno5ISC7EntNXkMWxb8gCCyOaTpdXK67ReJ1r5kgZfVIEIWNHI6+vWQue9fn/uT8/zQIpfuvqXqNeRv7cN56uT/35KLknmRul+EbGfxL3oLoczwL2y7M310/D3LGvoO+sBWTThiL58m/wbeAJlUs9hPx2FsG79iElKhpmLtaYPncmdq/fhh0/BWPm/FfRsE9bmLA4L+rUGcSFX0HTjg1hQA9klQH/5HlS9tcG586cxrCXXoY5VQIGtHHEi/1bwoigsH1AA0p7e7Mt7shMKsCstyfgyvELmDazO16c0psgsxNuhuViZJ+JZAVXIqCeDwxLMxBBJqqFgQsVbzLQKsgDY5ZPx1ECp0tmrcXq9fPg3bQZfvx8MfQy7sLH0BGZuobwaVyfyjaFtMUwY783ZyGgH1VUErDhh5Uwo2R3+JVkjhVbNOgUgFsnjyE91YgFfXlwcNHHki9n4sLJ49i38wj3/U548+OFtNlIweuDxmLa1DF4YeRAFKbnI/lWAi7vPYaGTepDRYlcczdaBFCRYcl78zB+8Qews/LCW51ewZtvDUCz0Y1YTJBLtnssls/choyUEkz44DX4N3KkQs9NePhTocbRAtNHT0HEqTR06tIOrQe+iBY9+uLs4Q2ITzyLvq++RvY0lTvoWQ+y58O27MLnq3bjkw3fwr4WwfFKFiFePoproWcQ+OJr0Ldyxb1bZ7F75Q+IupZIkF0XH/40iRLMvlQDslAKi6IvnMPqFV+hPK0QfYa/hca9Oinyx8VF4ZTULoCJuQeKsvLw46df4hLB9s/IyI+4dZ6WBVk4c/wiku4loPcgsp6TYnEz4hB/E+gjOCQD+bom8CEAX5iTAB0xoS+jeoYB1yod7ie4VslaKeOMK7rS87ntUVRs7isTVBVTPBhbD8bUwyPl8b+Q/t015nH73/sFVNX2gvdVX9h2XYKwBpyTSkTym0x3WY997Eowa+4IuHkUIC05jXOtGfRZCFNGpm05ZaqleE3uWZ+FbdmMsyhlWLi74vXh30CPfXJI7/rfDVl97M3nnQu039NGQBsBbQS0EdBGQBuBvy8CT7PD//uupj2TNgLaCGgjoI2ANgLaCDw2Ajt2TLYyjE+6qpuR634p9DZuRVHy2NaALFBreLnZwsGGybA8+sISiBBvxhIFE1GnEjQsKEnEUy0M4TeScPMGPVb5D0tLE4IKKiQyYROdRUCgjKAfv18hVdsaUEXJ5j9mS8DTSxr+ca/7gJUAOtXAImHeWjKB17qHI3x9nHB46yXcvs2k2JxX8MqrTXFv+35s+O4Qyhxc4VGfnl4nLpERWwYvHyN4e7oymZRC2S4CJ2SvzFk1GHVqWuPdAatwNVKFZt180H9YHRgSODLWKUJNZxfs5Pn3n7rDWBTDjMkLe1b816pLv7G8BKZlKSFaUUA2R28YUjJxzbIfKIGYgY792tBX1wq3zp7DzXN3kZ5NH0p9cyacDWFCoMbCrAyeZPhGxCQh+MRd+JL92rlzAIytyRITplsJWWT0+0u5F4ED56PQqUdn1KefXiIT0OLj60kWUmFZEUFYM7IMypBK6bt7CQlw9nCHibUlkmIimeSlrKuhPJtySq0yGUyAvlajQERcuIGCxAwF9Am9HYkh499GEWN8cc1WnA+JxfGwAiQwcV5qrgMTPktTdoQCglWPe3xPGmoKePt37gAFs3okqfRPDPPnbfdfeev+E+38W87J5yM+oI99CaD3hHx7dR/Qh8DbR05U/bi/pb3/xkmUuYTJbmHNCttU2K5K8l8KQsiisiR71cKS0psKG1gkgQUgJACiUnvfis+wyDirGJRyMn+LCUQKwClSzUZGZAlyrOoQWBE4OTubtHmZ7qqA8VICp0RaKI9MNrSwUwmKylgyMTXhOYVVq2boisS1gKwy1wqAK3LIeryoDgFSAT2z6XWbV0CpZwGyebzIGOtxPiolgFxMsFeYzgY8XoDmQkoFm1M+WeZiAUMVCE0AU8XnWJdtpuQxvyt+wQImy3UkcS6fCZgqgLsiXy3sbs61ZrxPAZ8zc7ORT9BZ/JMFyC7gOQuYzC0qLGFc5RqidS1JbM4XLP4QEFbtqSxkKIKoUiig+O6KjzFBbf5b/I8FrwFHLgAAIABJREFUVDUiKFXKubRcAH4FTJbIS3ECz6f0RwH+H+6v8iwFvHVzsqJHrwnnYBVB6lIkk42VTpWFAoI7ap/2BwUKylpC714NePu0ifBHwdsngWB/NSb+jS78p68+ymr+O8/9d59LxpmBSHxzUShnIULkvUx6YPbB4m/WUK50A8ZPmYXG/h5o1bgO7tJ31NqI1gaUTm7dpQdq1A2EHQuVws8ew+VjwchnsUXztq3JElfh9LUo9Bk2jp+70K/+ChmsibQxoC0BARVjFkXkpWfhbkQ0rCjZ6cJrBxM4XbdmP3xru2HQqD7Yf3IX3n7/TZSxsCH5TjzHTRluXYtAZloOfH1rwdvLFnuP3sS56zHo3L8fXh4zDCiIRCXHbsyVuzh16BKO772I7IxkONJb18bGDAVxecityECdVh7oM6Qb3Jq2QOSJkwTTvJCfp8L8t+fg603LYGxJVY4rJ+DsRRUMziFh+y7gj90nUat1N677iajt7obTlPfNz1HBjjLKh67dQHhWLpnmZjArYoGCMh4eLLIP5lspdFHL5EuRg4wReT1vf3lSodNf9xEpzHig3PA8/elJ41LuQ+Y42YuK6oGdlRtGvTqent2WcPAxw/HDP+Lm78FURBkOt4CaCAy0QMTxTbCu0RgB3UejMvsuEm5cpb/yGjRo7IvhUz/Et4s+w8L5m/D+1HZ486Px3OqZISExCk6eUtDCwhwV1UhU3rwjUROwQfD+Q3iHksGq4nz07RSI8dO6w7aeM4tZCJjreHHWs0JuehrGDnsfWSnx2Hp0OfRNxcLABQd3heDd8QthTYGb9o0aIIF+yOksMpGCJEPKPo+Y3BsdxszAwikz0LNbSxYGtmfxXRRO//wTMiJz0bx3F3o9s2CSPqzXTlBlhnNzveYtYUrrknMHdmPHhr1khFrCp1Zt1G5eC5dCDhE0TkV6CouWLOkb+/FkhBzdh+vnr6BTUAf4N2uC7zbsgMpQhblffY7oK0fw/Wff0Uc6Fp2a1kXr1o2xccevGPfRmzA0McLpYwSv6R174fdj2PrVj5ixcAL0vViYQ2/xL6ZtwIHf7mHUzDEYPGsUPXzDkHw7Cj5B/bB16XJ8OO8nTJg6AqOmTGU/tsS5dd9hy/b1mLbqXdg5cz3j2lhBdnkuC5Y+GzEDbTjmur0+GoXZ1ym5fAspV2/CkMWiPh2GkyEdhSM//4AbIReRUVCGiSsmo1aQN9cXUwLZ5fj9x13YvOZXtG7fEC+PGgzvoE6K5H5W1k2urdlUubFHeZEtEs+ex/LFXyKNe+Khr7yAdi/2w9Xrl7Hmi1/xwewVcG1Zl37DRzB38BuwN7eHDlnWp2kzkkr5ZT8vV7YtgyBuJmWFWWzBQifWMXHd5ZrDf5dKQRPXMLF60SUAqi46U7807Nwnjw1Zt2W9e9IvpOcZVervPG6NetJ+TYrXlM2gWFdw3a8UsFp+k0khGefi0W+0wcgxjeg7fIext+I45O+F4mx+RTyvZX4SJRsWq3GPwFo5qgY5YdnCI9i1PhwjBjRPaN7VrF7L0fu10snP/zi139RGQBsBbQS0EdBG4G+JwN+ZuvtbGqQ9iTYC2ghoI6CNgDYC/xcjcGLHjB6lyYl/xFyNxEUCeBWsHrf0tIaPtxvl0iTFUAQ98UJUpK5EBkxYs2rZVU2yQZhrBswnREdnIjY6iz/rS2HKpGVhYSXuJRYgNl/S9fwek+hKMqAKtCVE8viQ/wV4q7mmwsAS5o7CtiKTi8CDGRP+9VpYo2G9mog8cw8XQu/AvqEDPv3sdZjeTcX3q3bhclIuOvZ9Ac70cNz042YYMHnWrHk9shCyEBqagvisDLwyLggjX+2GHyjPdvgkQdFGrvCup0c2BRNk3vrIOnUVGzaehq6FJz0xDXD13CVKmuqga88X4GRfhDt3I1hln4s6terSC60Gdm8mqyOzCH5M+LR5oQHuRl5B0g16qWWbITwmk7KtlEi1sYY1k2gWdvq4dTsaF0PT4OvhTcaOP/LLU2HMxLCRrhkTQwRomYz+9fezrGwnYOzvh2j63pYSKHJjYjdPZFNJ+XSwsVWYdxEREbBxdKDnWw3oUA4ujTJmBWTr2bjYw5XPOLckA1lMtugyMZmXkIb8jEJK9pmgZc9e0LV3Rf6hXdhOBsqu4Hu4zQRNMcFbcya7TMuYBBcG5TOgt88Lgj5xXGrB279tyrqfFJfnKWDl417/C8FbkcQUYFJYrPK672VLKWAjAowyXQkwa0gZRBJQFbDSTI8ME8bJiEUq5mamCmuVkCYB0wLOc1JoQQBS8aSlPDLBVmGF5tOjWuZNQSzF+7eCfypFmpigZCnZhwKglpYxWS8S9GQWVrBQxEjPRAEz5dnIfCdgqvLiIzIyk7bpkvFKL1cF6BUJZSa5i1jgQV/XPAIY+QR29QhWCWtWGMLlxIulPclkw5ibmyhMY7lfuSdJLAvooQZVq67HRLOKUofiv6v2HCboyXaKXLSwp60JBAu4WiSsW5mP2W90yEAuEJ87SVaT5VpOBrIkZ0vJCpRrFFYQ5BWZbbZXI5mtkMYJ8IqHrxThiKS1tEUAWwG3S+UZ8d4Fay/neVQC3Io0OJP6XJjuS0HflwLnCU1NdOBsJ4UxlHrnGhFPactEzv35VJAQ8WZpv+JHXKUeIXEXaXRNsrq6rPhfDTItePv8U5AAjfrEAIwEwOUzKaBcuMiKT5o2AYMnTSbr9CvMfHcRvN3pX29rDHsLM7Tt7oe+Y99n5YQdx08Wfvv2U1TERMCQst9+gQ3gXC8ApvWaE3SyJfMtDwWxl6gcQu9SMhhLKKHt16CRMg7TYuJRStAz83YEblyKx5G9F9C8ZTPUbkQJ5TsX0bV7E8THxxPsNYUZmZXJXBsL8yuQSNbd7cRUGJIFOPq9KbCwt8bta8Go26IRwv4Ix6Qxq6Ei67Fnn84EnMMprxrLoq8iNGFhl4ufA5IKYvDKW0OhR8nctZ8uQcztNMyaPRfB2/ehVkANeAda4dq1EK7XLvQF9cWl38gSXHkY3xzYjnM7t6NB7Vq4deMmVn1MdYxmQTgcGoaInFxaQJgr4G2xMPhFQpmDpXrfVrPlHszr9+Xjq/ZPz/oU/6eBt5p9obQrLy8Xg7q1x7QFn8OUiijllddxJngztn8ejGvnE0HlW3jUNEbjeq5oExTEPZc5vLhPtGIRHzUFcGbvEeRyP9S2+3i8Snnl7MhL+PHLaUgvyoOeszG8Atyhz/mFMxjnjEz2JxMqonhwXvakTPFVjHzzHT73RCye2A2DZg5kQUG2UnRSrufAqdsU6Um6GDt0FBrQB3bqh2+x0C8NdjUb4Jsvv8X6ZfsQVLMWWrVojx0Htil+vQaUA67X0Anv/7wGezZtxvfL1mPxqrEIaN8CccfPYu+2o+j9chASUu8ilVLL8XGF+PHb45g/vwvaDhmEklTec2ocLUXskBydiwvHbiE1No7rQBbXLF0ksMBPj2o0JtwL932hK+WT83GQ/rOpeeX44udPWEiTQe/bcFw6HYGj+85hQN+eyt7TncWdBSwWPMTiiSGT34aJgQ9mv/YGGrXwx9APJqMgIwa/f/obVq34HaPG98OrSxcxZkmc3804j5ti26ql+HThRiz/ajFa9XuRzOcwHPpiFc6xuHHed1/Dqo47ciMPoKAkmWxYF+zeH4qd3xzCL+d3cx3N4J41CjdO0yKEsryNe41CWmwyvp40F2YsTopJy8YwtqFJz3aU/s9GZYYKCwj8nrx4Dx8sGIPOr7PgojSdv3eoDpRyjwtjKYssbFBI721jE1+kn79BNv/XlNfPwfCJb3LNy2Uxydf4ggz/2kFkTFdcRULUKWyc/RNuUdb83RWLoO/tghf7DCUwX45a3u6811SlqERXJWoXUvREoJPs1AIyxBXwVdYwxYDkvxe8VXzvFdscPcWigSuoSAsgoI4pVv8wDoUFcciRvY8uLRjKWMzGEVal9cIYqtWbClh8ZuVlhssXy7B87iE0rmWPLi+5v9hj3KHtzzovaY/XRkAbAW0EtBHQRkAbgb83Alrw9u+Np/Zs2ghoI6CNgDYC2gg8VwQOrhvzQ2Fy4msXjl3CvXhWilNO062WI5m3Nkw6MElPb1gDkfokK4nZecW/UBL1kvxTJMAEVGDyX5hV167GIpM/3KmFSFDUEHnZFYijVFyKAvxKhl7UPSliqfhNCouqyr/w0ZY/A3irXJsvkQ00yc+Ep581unduQ/ZKDI4cPkPfMTMsXTYJ5pQz/nX9Yfx8KJISahZYsWAmDu/bjt17z6Nvv6Zwc3XDgUO3cCvmHtr2CcDwlwNxYt0+nLqgBxcycqITryCoQz106+eDSMrsbd4Zgc69e6J5Cy8cpuTeuXNJ8PEPhLNvBWUWY5nwVcHVxh6+NfwRdiEcZ87HwKtZAMYseRe6ZVHIvHIZd8KScOCPUMpJ66KGuycsbYzhU9uRIEM6/vj9glLRH9jAA5XG9MO0tII+gXX/mp4EW/JxnMk1eRb1GgYy+ZSOI3v2oJ6fPxo0a0hZaDL6CIIkknkbTVZuQN06sCeAm51CcLawFNlkCDp710CNwDp8jmQE5WXC0t6XUtGxlA88DN+AQPh16MZkI+Wkf/8aO348iOMXChFF4CPHkEAW421KwKmkSu70aTueFrx92kj95497KBlP0O6xr/+F4K2KHt4KcMckogCZmjmthOCtiqxZSWpXELwVgFRYYwpZN19YuGpvWPnM2NiA/rYEHgkwWlBq2Zwgk6Eh58oK+gCzkMKU/tuERJVz6yvs0XJY0o/WlOyoXKoaqPg9AW+L6dlbxsSzsFCNCQwb6BiRsZujAJnyUnB1YcMK4Mp5VOSNxX/XgNeqFOCWf3SKzMluMUYZz5dDP7kcelvTok+RiC7ILaAstLXCapV7NjY2Uc5ZxGKObDKk5H1hHguDTZnfFVl7evdSalniIy+5dhnvu5BziADRStEMvXwVGX0BcXndSoKuhobGvIaaXVvOWIqnbhHPX0Zmv4DlJSwIEhBYri/Asw4T3OKBrFFzEPawJHkFVFfpEcRlrMrIVBYwWBi44vNbwfiKdrJGHlbaJ+2WNcGUfoRWlJe1pYQ+FauRlJSBnHwmmg0tKCFfToAnT7knOVZ57vxuHkFnjXz408rIasHb55+rKgj0VzDmhkziG4tvM/tDZVEp/ejzMX3OO5SVnYktK+dh3brvYUXZchWBXQ8/J7w89A141PKn360zdn0zn1a3OQj08cWty6HIp6R5s649qFhKFjn7fEVFPiy5Vhm5OELfnoAvx3El+1RWUgpK2AeuhBxhcdUxYjfm6NC+M1XPc8nyK0Cf/u0RExOlsMmMDFgAwH5z+NApyuNeRY/+fdDhxc6IuByC69dDyeLrQqAqD6OHroGfrx+W/LwWFUa2mPNabzia6MORc4OpE/0xXW1RalCCdn06IOTwYUqPUw45OZcsf5FELkZSciRe6N8ATtzDpOdlw6xmHRhn6GPBpI8wb8serP3gPXi7OaBeu7Z4e+AstAxqhtDIOFxNIpjMcWtCSdJizkdSrCHjQMaxpsBNCj1Ewl0zz2uY55r909MyzTVP+38aeKuM+yoP7yJ6c9exrWShmxN6D6Z/cJAtsorYd1z74+bOP+Ds3wIr1h/F11//iLnjOrFwroL7vtt4Z+UiyqzbIOr6LXw4cTZWfb8FJg5+aFSnKcb0bYq+XRpi29ov4Vu/Jlr07wSHOjVZIFCMG6euoCTfCA27DOFG1AsZxWSILvoEh7/8HgNedMPYKZ1ZUEclB+/WnK2cODfTn/ZyDDq0GIMVUzrg5TnDUGmQx8ndHr+tO41VM75Cr+49EZ18C3lFBIdz9AgGp+CN93vihUlvYkSH16HKLsL8RYNQznku63Y6joXspGqLEzq+OAiWXm0R/Mvv2LpmDfeLDqhPMLXtcIKVtAgoTi7GvXNxKCsox/ETh6ksYYXQCxEsGIhD377t0aFLa+zZuxenL1Daee67lFhugrATBxHYYRj2ffMdgd0c9Bs+lGz0LOzcvh3zF+7DnAWDMXTqFOz/ZB2+Xb0B28I2UPUlFl8t/BK7NkZg8KDOmP7zYiTHnWShki6LDHti+YQP8POW3dh34RALE83w9YwZ+G3T7zB2MMM3O7+Hd/3mCNv+DTbS89bCXIUg/6Y4sfM4RpFpbEM1jCsnN6JJIydcvHgKDdq9zKLDIiyYOh/1zGog+NQNdHq9B5nAH/AnRxrXCjd8OmYcTu44i/cXTUKLUYxFZYrM+Ii4GgIzelOLhLlCJiWb+ibH+NJxy1l4moFFyydDz8oMw1+bi+/47Jv2HIb8zGh8P3c4x7oneox8D7ExFVj65jT0nNSaktBNMHTQOyywSEYtXzeubVTN4DpjpKxzgtfq0iNexqXYRqhl/qtbW/y3MW8V2wL+MWRlWxHBW1Hu0c1iKU5lBr4jeOsTYIa4u9EEbrnnIPuWJXDKPcvvRUW6nf/Ly82BvrUeFYJa45WBn6GQChkfzem3pd0bvwx6/tVF+01tBLQR0EZAGwFtBLQR+DsioAVv/44oas+hjYA2AtoIaCOgjcC/EYEtW+YamKVEhGfG3fM8dfw6GVQq+qtawt7NhCxQynfqEBxgdlqPoK382FbYYtVWcEn8CYBha2uD1JR8hF68TQCAjDQyXCoJWqSnlLHivxhZamtL9XdFqpJJVQHy1G63j3n9BXhbXSpZvqlJ9lvRTM4wn4wyO1P0pndWDpk1oZfDEF+Sjw5dG6GhLZkphk4oMHXENjIrcsigGfhSc4SQKaHSzUQtP2/ERJchmt63Lv6W+GDOQFzfvQ+HDmbA0dsVN+iBa8JE2aA3G8IhxxwfzP0VvoEBmDS5D/Zs3oaQI9H0riTY2taNiZpSgjhMzjBpY0EZtojwu7hIcLeEQEKv19rC20MP9oxpwo1Uvk9ZMcMSejBSFtVCH6+NHQZjK2sc3HIUV06HoVZtT5iSjUs+DZOyZnC2t2DM0pB8rwhFBHrcvb1Qt1VLbPvhR1wKPoPOvHcDK0P40g/M0t0dJ5iIS6d3rSEBOTtrdybOPMjEdYW5ix1UTmQnVeYgLzmBjAAmXYwscO862cqOlFn2rC0uhMgM+QG/rT1AFnM5rmQUIIc2t8TmYUzvsHKyC59lQ6cFb/+Nwfof/GplNeZtdSk9YVmoh7CawVXdD616Mv+vgAANU/5pb+dhD9Lnl/l8/PVEMlgNSspLJEWrZiqFVUVHN5m1OG8pAsNVkrqUXgXnNwFjOceJBLFkfUU6mVxbsnmYuOTf9QnuCvArcufCdjU0IKtV5OWNjFgUQ8BV/G8ZxxLKBpeRpS/XFgDYiECwyC8b0ifTSGR8q1iwEgdJ9kqyUzx1M7KEwSr+uWpZRrkO8Vy2wITvq9m2WTnZlFUmW4zsW2HT5hK8FUDWgGxembdFlriQ0soiu1xOOUNdYRqLd7A8X96yAuKSPSxJVnnPhDLS6oSzJKIrkJlNRhNBE1uy/C0I4EqSWti+JWQgi9SyAr7Sz1QdUwLk/HsF5Z5Fblrel+sLMCxAbjkLQ4ooVS0euHJx8dkVUFd8LIl48x5FyYHFRDQP1JXPCOLK/+QZKGxlxlZpF9sjfcyQEu8yB9uayzOhZHJKNkrK6IFZqoM8gjsakF6AW82zL3/E8/ZpANy/kkZ/Winxpx0LT3Pc88rgPs25/+5jxEJB1m8DkeDWodxtaibsTC0od2yFVPpGjh47Cn3GjcaRTVTA2PcHWdROCL0Ui2KCriaUcx3wUme07B5Eb1E3+uJm4KdF82FBv8469evByoHnqVUTBua20OHzzkxPp4wxGY6O9rB0cVL6mIp98fyun8mcTUdOAgukCNImkb1Yk6BwnwGdWNCQwWIE8X+W8W+MLZu5lqYW4KX+XRF29SwlycvQc+irOLHnBN6bvReNmrhh8S/rOQaL8PX82SzOuozWgbUp98w+z7W2mLolRvQj7dCrO24QHKvZsDHiL0fju5WbWOhGWXUWZXUe0Ai9h/cTCQCozP2QeTGKPqeLkcHiBxdHO5jolqFtp7Y4cekWQk9egZOXP0JuhpNNroKljrDUWWAidXJV/pma/qD4iXMPp2HjyufSP5+mjz/uuf//Am//VR9U7ov9ybGU/sh6iQhq74Qxn0yn76wXcVZr7Pn6HbTvMQCWvsPw+/bfsXblJKz/9RfEh8Xhww8plbx7E2XWs7B+wSLkZhZi6oofEBwcgiXT5+CHzUuRHnMNd+9cIRBawaI4P3i1G4akO9FYOGM+ActCvP/BOwgIagsdW3fcu3YF+7cvQPcutVGUn4u0QiM07yYAL70/c3Tw68ot2Lp2Bz77fgw8W3qikgUH5YVNMXfkJBzZcQ5B3Xy5lzah9GwawdtCmNjl4JvdnyA70wkTek8hw9UKM76fAlVaLsIOH8exU0fRc8QA+LTqwnmwBjJvJeLY1g0IvXEGY6dPhUv9pjzuKDZ+u4ay0tbw9HbACy+9iNOHLlAieBM6dGyJDPpLZ2YmoSZZ4t61bClbbIFmnfsgmEWOhw+epvpMV4JxN1l0lAM9Uzs0bN0BtZp1RcgvazFv3OeY9k5f9Jo5Coumz8SuDVfRd+BAyh9/iIyoXZx30+HZoDfGdJ2I4mwdfH7gMK7t/xXLFryHmr4eqNukAdnOPeBaPxCp188j7NBv0Le0QNM+L+KXZZ/h/7H3FWBW1tvXa7q7u3tghu4GaVFAFBUDUVTsFlFQUREQTAwMQkFCujuke2Zguru761v7PXNkQGJAr373/s/rwzM4nLf2L89ee63VwdkJIU+9ik9emIpHJ4+i560pKqsKuZa6YfXHPyM/MRUZVNC566nn0ZfeuTo6tA5IycaMlz7G+dOR+JCFk53uGgBt7rer85LQSFaznr0126aE6xiLfey64OzWnXjz9Tnw4r79kSkPYvuB/cjg/nkOpaBt/bpi9fz38e2CBeg2OBAzF7wDQ0sLXDj4O5IS8xAQ5sy270Z59SoM7DIOaem1VMZx5z6A6hpc23RZrNJIf3kxuxXetiylqr+pdtFX73Va9/XL4+0/J5usXj+vN8Zar2dq2WQ1eKvHuUTGXRPXZzMWwmRnpWLK5M54/PkhjEcu254e1NxfKN/5FLUeru2i6ETlDDlkXnIJC8Pjj30DkyYLzJ//fEZ2fKFP6IRZssHSHJoIaCKgiYAmApoIaCLwL0XgVnJ9/9Ijam6riYAmApoIaCKgicD/dgSOrHxnpF5d1sbEyFidHXsi6FVrCldPB9jakQljxGS+trDRyDyj320DgV1F9lNhkIl3mvgTqhLfppQOjY3NR0x0Br+gG8KCkskV9EDMIsBYUEJvVVORuCTcIdXn8rW95aeuAAXXgv9uAbwVEEKexYbV801V9Jvls3YPDYWTsS4yMlKRUlFHaUMTDA7zpsxZBoY9Og2OAb3w7N2UfnPRRbB3OPIKoggINKKw0AjRSWWw97LEot8WImnbMqz++QQ6dG2Hk2cvMBlkhImP90BZUhXmL9wMG083PP1sP5jU1mDN2pM4SnZtux5+GD6gFxPF6ZRZLKfsWj0iY5MReaKUPn0uCOhlS1+zajjqGJIpY84EcT2MTWtRSdAnJZfsh4kj4Ozhif1r9yEvsUiJpbGdxFP8sowQ6O/C981HTnwJPcCqkUvW0ciHH6YkngvWf/YFSnKz0bl7OEGKGnTo3l1h4KbGJSCO3nhVddVwcHKDuaU1rOxt+dOEnm+2lIorZKKyEg5BftAyslS8OBsJEOmY2qD8/Hps/nYrzpxvxsm0chQyESVgvjGfv0EBrNp+aMDbtsfq3/zkXwVvb/Tst+p5+58Eb//McrksX6j4q4qgIcEAYcUKc005ZO4TtgnnHCGHijyy4k8ragQiHSwSyMo5Ki9cYeoKo7S2oVhhzYoHra7IBouvLudEPQJYuroitUzBTjJ0xVdW/D+NTIzouUv2rbDJ5HoCchGQFfBUwNQqznviqdtANqu++N8qate6BH3JqKUHofjQCctHZJCbOZ7loOKwMl6FYSvJUvlTTl/PajIadeivKQ8rCVUzArHyb8KuraMkqAC5wqhVziWgK0U7ZmamKCFQW8t53orsLStzC+W9KijhWl1XqtCEpa1VfrnaClgs12MkFW9bFfNPh97oFsrnxGdXQGlrFgKJrHQ52TjyDFp8BwFjBXSuqqKHIkHmOgK/wtrV1hG/YFWzyDMp7F+RQ+b1xGbXmnL0HpRNrSJbrLCkks+lw/mYbcXPCwNZrltEOV0BnEVCWotrl5qt2NbxpwFv2xqpP39O9gP10l7sIyaMvQEBeW0yJE0JctTW08uZOt+/7vgMFjYGWLt8CUbdS8ZflSXWfPMdTh05gQvR5Xjr7fvoJd+dlg/b4e/fgcoXPcmS5RhlQVaTMLt0TBQGeG1NlQIU6OuT9c3+kJOcCCtrS2gZ0uaAdgmblu8EnwD29mYIbecFO0dTFkjkw8HZit6zZJXV6GLD+v04fzaVfccIz0x/DXrs+4u/WIHk9AI88/rbCOnfmQBGJZZ+8C7SLsXC35tAcmggktKTYGxuBd+QYNok8O8cO3cQ9G2qqMSS2fORl1qC0XePhqFFAyq4tgdRPcPAIQipF0vx0VMzaKGQjadefxhjJ03Ejx+9g/EPjmNRRg1emPwuBg8fSPbiORSTnW9JSVbp3courUUZ5cr5ljK/MqY4TqTY4eYsv+u37f9v4K1KFlpl5yGFHyjm/FlfhV4spnt1EUE2egs3N1sjM2oDDu5YhtEPvAFzl4H45rP3kXp2Lz766FMM7H4XXp81GUMfHIoGtu36r5eQfXsc333yAnbu2A4X3yCMffYxpJ1dBRsWzJzdfRQmnQagc5+RyCFI+MXsL7B+9V6093PGaHrQ3jmFdh1WeewTVFfQd0D0wX0wtjZngQ77NhVQPNsNZMHBfFw6fwKTnx4Lvz4dWMhHpuv6LXh96jzYuVnQ3sIQpUinAAAgAElEQVQB9izYO38uAyVZ2XjkyV64d/oc7FyyDet+XIxZX06CFRmkxWSeihx+dHK8UlBg7dMJJWn5OL3rIGa88RMeun8Q58V6nI04D1tnc9q8lqJbj3boN6g/stJK8M70b4mgUbKec3i3zt7o1cuPc3ImnDy94OjcDs8+OwcPvvw8wjt7IDpit6LmYukUzn29Cdb/+DO+mr8G7QLNMXcBPX/Jvnz+2fe5hzTDgjUrCDyfRXnCCQSMHIMn75lOJQQTvPf111i7ehWidmzAEy9PQVD/TtDl9w8GALV5CUiKPA2/Dt2ha+WJ7UuWIi3pIia9MA2ffvgeRg0dTk/eDizgSYGOsTmB3e+QciyL63ID7nyOctKDJipe9PHH9mDhi3ORSkWZ6QtfRc9776SKQxnqy7MJwifwewCl0eNiUZCbyjE3AruoMPPj5z/BnMUWT70wCe0HDUbUiQj49LwbOnXa+OD1F3F432HM5M8+T47nOluGmO1L4erjA/Og/og+egA//7AY3diOYR37MWaf4Bhlur3drZV1UAq0GusJ4lJCWeT+tWRdl4IsKY6V70UtBRfXGnX/f4O3LCzj7kAF3lJ+mioahTll6NjRCPO+e4Zs7Tyuu7Rzkf0H311Hij4VxY8qpXhO9j6NRdxtuRli3bYEzp1VeOrBMU36unX3+Iyaq5FOvv0lVnOmJgKaCGgioImAJgJ/OQK3kuv7yzfTXEATAU0ENBHQREATAU0E/hyBLV9OWeJuqfVwbFQcdu6LRg0z4YHBHkw6mjMBKL6GwlAiu4yJJjBprtRLM4kvHokCMgiDSwDcYibAz13IIJhAhhQTk/qGOighKJDFyvPSanohmfLLOr+4S1KxnkkLFY+N5BKp1r4OeHsd183LbL+W5KQk6wQIsCCAoK9bSgC2mn62FnClN6su5YMbzR1RRAnCbpSPS01MQrWROT74ZhWKYyPw8rNPor2nD1xc9VBZU4ScLF16xpojuyob48Z1gCVZqVH0swphTJqamBhtMKRknikO7ziDnYfSmFhzoiRcAEYwmXpm4ym898FSShLXM7kUTok+S0X61MTaFrGpmTi+Kw2VKMWA8YEI8XBA+uloZCbmEnR2goeHIcxs3JGUk0oUogae7i5MBtKblt5ZWvSXTaVfmbm1I7z9AuHH96iuTaNUXhmvbYXEwhxY+3pj0KjxyI68iPlvzKIn2UBY0zOvhMCuk5MTfOjzV5mYhvjU0wr7rqysAjaUkHRysmdb0XNQ2G/VerAPCyQgS6nrBMpFMpHuFd4RtYmHsfv73UhMNMeh+Hwks4Je/Cz1m8l+Y87pVjZ0/2nwVskItTpu5dluND/c7nMLyPdPHX/XuypJxOswbwWRlISjij17mUGhAihVzFQ5LjNY1TxW1YBXmqdVG6nkAi+zt1tO/4OZoajrtTBe1XH8u5mFrcENNYtfdS8Vs5NQo/LMArQKgCigrsqlTqTjBYCU38mcxn/n3KZLNE9A1EZqFctnmzlIJC41ZNsoEqYtwK0kOnUFEJa4UVZYWKjC1JUB1UQvVwET9TkH1zPZK96vBgRbZK4VANeCbKQmvWpFprCZTNJ6zjlN9JfVI+NW24TShSyWaSYAamFsQmlWYzSQXSvvYEBfTEUWWWQb+Z8AstX0A5UikDq2rcqHVkcBPyoIaJYUl7Dgw1IBW0WiuaamViVjzGvp8nkaZVLnOXp8D+nrAmQqv9JnXPhqRryXKZlj8twiOy3XaCJQLPLJ8ne13LEx/bwV2Wj+3t3dXYllKe9dQ9atMeXwtQhA11Fet5IJYAvO7RX8KdKoWpSRr2WxjnjtyXPIcyvgK9ukhgwnR0pwhgV4kFlVgVT6IZaW87OMk0j3Ozk6K6BhFn1NRZbakIzoJspkK759zPzLO7fluBF4KwC/+mjNYJff/Z3j9Yo5j21zu2zKtrzvrX5GPcYVpqtysop1JUc9PdR1CJTUsU/VsI86W9pAi32ZCxR83KxhweKqh5+5B+36dsL+TavQrlNn2Hr2QuKps4iMzMORXVGIuXAQQwdYYRQ9P917j+GIsUMD2eKoz4IRwd+GOq7pLCjQIftcj4BbcUEWmiklbmNqBdpFwCzYDs11dvh17lIkXohDWJg/2XJu9G0uRlpmMkLDfeHo5sJ+pY9lSzahvKwJpSwC6NGlK4GrJqSkZeHeac/Co31Xrtnn8eHzr6I2KwPdg9wJ0pFhTunuqHRaF3h5UAFkKDZs2YFzEfGYM/d95KWnEyz6EV7ONrhr3GhUNeeisCEH3e+ahIz0Yrz61JcojC/FB/PeRrdx45GbGoPZLzyOuT/+gPTzEXj72bdpcdARp5JSkc09mIWhCWclzkwtY1nmaRljav9mbbKb1eCtCeXdZb6rq5PxfOsLlXqubj0v37xvqIr//sohc9S1+re8o5pJrCgF6FbAstSUBRz1mP7ZFPj374vi/HqqigRQPnc+0jPjMH7q51SBccPHr94PH+sGDLjvVSxbOB2PPvsQLH3J1K23wgePfkigNRnvfD4Li6b/wCKDJniH1GLEZEoWG7hi/8/LEdChF3x7jKIcsi3Wr9+MN8jCrafM8bAwVzj4UDGAa8fEByei45ABZIfuR1FqPJnUJeg+agTD4YKs2DTkRv0OD3q8WoWNQF1GCmY/8ybVTvJhZm9FSw0TZJVQbeFSMXw9LDFv93LKi+ti1pRn4Oanh+cIOGdEnmPBgSdKC7WQzX7l1tUHsZfOY++WS9i+MgZ9aZHRtaslrN0tED58DJnmEZxTCWRSztbVLQirlu3C91//jlFjetL72Z0KL1R+oCG1o0cQ1q7dhcSUdLz15QoYmJZxjqdHLIdYeXolti3dhJO/X+LcaY2nXxoOn1A3rFi4gpYl8Xjz8085Xh2was7bGNunJ2Z/sg76Hj54+/PPseLrz3B4zUYs3LqExZI2KMvP5P6dawl91BkAzvmEA3WDsPfXtdi4cBHuHD8cJ1Li0SvUC30fewG5Cedg72SBM1u3UvEnGjEnMhAY6I0nvvqGI8ASG39ehpVffommwmay6IMwae57lOdNZzGkCb2ui1ikaIiCjHxs+2Ub7rxnFFb/shsblh+Ao6UdPO1oUeJRDhuuEQ8/+x5OH0/G62xTY0qwz1v0PjoPH4fqimicOPArdq9ciVDfUJyJr4C7kxl6DxuG8qJsWLuIglEgfl6yG999vYPFl2VwtLOgXQL9fikLL+CtGCE3ca/QzD/KjuOWwNsbrU+3v7pcvU61HqvXYt4q+zphu8v+iHsaMbg3l/mnVhd+PtqY+8NzLKotok0BWdDcd8iXB122rTa/10jfk4KahkYycDP5lcO1CVnlZlg0dxu8qVAwemjvtX2fW3nPX5kvNOdqIqCJgCYCmghoIqCJwF+LwO3vKv7afTVnayKgiYAmApoIaCKgiQAj8O23T+j51jfE+Jpoex89egY7LqWinF/Cw0IDEOKkkkNWSWs2Kwk/c3NzssfqiempJEINxStQ24g/zXExIhanyLwlkYWyh2TNMLGUV2GEqKx8NBCQEAnSazHuWifhbiS1et1ktHhI8jkk4a7Nan83uwZ6x9GDUseCoEYDLK304cGq95LMHEqKEgAhizUmPgvDRvbG4y9MxLolP+PU3kSCs54KSzYpkfLC9DzTs9BCdFw0nOydyOZxga25+CcaI+JMJDoxSWvHBNLqNVsI6xjBy9sJbu6WjI8RDh44jVVbL8KOQPLAfh3h4FCLQWTGuHQYiswIJlufe4UsCgu8+dYrSElNws9LV8CU0nOhYU5kGBCQYRJDq7iCHmvtUFBVjKjYWOQm5yPqYjZsWN0/lJJ1Zs0l0CFToIBgiJMrk8psk2I+u4+/L/y6dcXyeYsQezaBHl0PMSlEZh19gB0cLChtbc6kiTmlVDN47xg4UNZPfPz09Goof0pfMJjDJzwMjeX0guS19WytoE3gpTb1HLYwAZWcaYxzkQRvM5hoobRrvU4FzyErryUR35ZBdbsgaFuuffVnFHbk7Zx4jXP+yee+nUf+O99V7n/1uFR5wgosIIl+YU60+Ja1ADEyduuF7cTP6BEwYDpSERzWYqJOmxrpTY08XxB/gmr1PF8dTwXIbNFQ1yKw0NwkCUnxgmNJRxOByRZQWAUGqw+htN5OlG5+jlpSVEAPNStNPS+1jsn12cPXBifU11KYqLy2whBrASFUnpTiIt0iUyy/l1GlyJqqylzUzyDArYqJywSo+LUS1JT5T563jnO1+MKamvM8MnkF8JVz9QTQbJnLTfUNCALrwZJzubbICxPkMiKoVUipyQbKOpqyyEZYuzUs1EnLq0ZKRhkaq9gmIvcoXrZsB2FLNoiUrADKegYKMCug6x9gjjy8eGsSpNHTF6llkY8mkGuiz8S1MSXlRWqa6wjnZ4m3nCtSyXqUiJZiIDlkrZFYye9lDSLsxuRvufJvNjY2CuhUUlJCiXwbJsVryJ4tJRgs6xJ9gHldbfFmrzOCEYGbDmSKNdILOCE2C0W0OWymNHJtI+9HBqZ4r9dzztUmiKvFd9Qhxi3MZomnPNv11qS2ssdp9X651yqqFarjRuP1Pym1fL3nvjphfyvPoAbMWsdKLckr7dTIAqp6hbVNf2Rhqwv9SsY5C8WauH406osPMnsLwdH6sjpYsX9SBoKyrkYY2D8QLu7ss6YNSMlM4WnaGDHhLgR0Gcs5wFdhRyZeOkrp7Vp4BrtzAKWiuowSqA01MCSL7wL3NefPRsA9sDNB/HYwNbaAjrUZCxzIjmdBV/LJY3DvQdll+mQe/mEV9m/cCldHa3pW69FawByZxXm0UPBG5wH9CUro4euZ8xHg4s/ChVJ63l/EPVOH467J/Tg+WIx18jimv7ycrFwXPPzIaOzftQGlBQXw5uezUvLo52jAZzJCHqWbTQhQ2djbsX9X05e+QClm6NcrkJh1Bjp27QJtS2/MnPkFKjPs8dbn8xDQ0x9FGftwYs12xJ06h6fffx0H9+/Atk3HWbihg3y+S3o+90CGDqhj31aA8qtA/NbtI+0tY0x+ivezsNZvtP9S99srP6Oaq9VHW/dy15+FL8vXy2duVICgBnDV8+TV15SCAR0WztmW61COuw59xnBP29Ea0ceO4fH5X7LP5OPbl2fgoSlj0H4C/VIb7JGenAdPrzLMe+Z1dKFVxeCpT3Cv1EwJ7w74+s23EcwCOfcuHfDJu+/AnuoGnXv1Rv8HpxBw9EBa3EoC9dmwdwmFrmlfJEXnY+asd7Fj6z44mJC5TQZwOK04pj7eH55uTbBqH4DSxHTYO7uinAUMpl6dUF/VpBTYmZiVQo9s10O7z+Lnj1bDrMEEJKUTVKTvt54bDp1OwoMv9kKv4a74bdUJ+jUn4eExvvDqZoHQ/ndwTx5CRu73qMqNwANvziRzNAbzps+HIQtTPvz6PdgEm3Nuy0IdbUUycktwOjKB4OYkjpXzeP+tr/Ha8+M4rkrx+74YODq4wszOEHuOHMaMOZ/Cw9cDJ/cshZ5JPrw8XXH2eArykvUpO56J7r3aY+SrDxEYTcHns75Ej77jWHDwJHbPex579x2gug0tWax98eG6Vfh90yYseu09vLfyE7Tr3Y2g9F5Ent6BLsP6QoeWHiL+b0AGbsyu37HgLQK3dw1CanEhJX70Me3d2di9YiFcDTmGTLywirLTEfGJqDcywayvFsKjXTiWzv8ce5ZuVaSqjVnAM3/9azBg0WFBJlm0HYK5GJmziKMeHzw7G/62wcguqKXFSizs7Ezh72kJbwcjJJAVX81iHwNtK5w+Ews9c1t8snwebN0MWPRxHCf3puPjt9ZCr0kP7j5eeOjJ+9H5znspbW2A/ITN+HbRh3hx5gKy6TshIakSR7d+go8//gkWovDQ4vuqLQAugVsttapHq458NZB7xfx6VYe/cuzJmLy1DdKNANs/xtpV88kfa1sLeKsAuJzT5e76LCjTZpGWl0sTZs2aAEdPFviW1PP7o6ypquIvOdQFF7LGV1KaupRrt2dQGD6cuRqxJwswdVKXjAnB1d5aU8+wokdzaCKgiYAmApoIaCKgicC/EYFb21X8G0+ouacmApoIaCKgiYAmAv/DEdj7y1t9tUuy92oX5unuP3QCl4qr4ODljiBfV9iQtSCJVzWYoTCtmOCTxL0OvRWlaryCformxtZkWxnh2O+nKN9Lv0aDGnoM6jGx3oi0AiCHEpUN9KZrIkBztU/mnxJuV1M5Wn3geok8eUaVlxuTdUQIXG1NFZaVCz3tapm4qWZS05Xs0gYybYqLCqHN5GkDAQhTgrE9ugbD28sNBzcfgrcnJZdZFX6W/nLM2ZAJ4EiGVhUZx1pwZgW9nlYt3FzsEHMuAn1694OTvweWL1/LvAtBXSsTlNfkYMJ99yBo4DDMf/U97PvtAtzcnDDigd6UQDZDNROrPu6uWPbTCsamAuPuG4Xwbh0wc/oHBFMc0TncDXlVTDQR4LCmpFgQk0GGNkY4cfYcshLzcfZYIlwCA9BvWH/YmNejLjMJhWSlubq7oYzvK6C6sIOCwtozca2N9195D+GdgshEEFaxI9k1VZSALICLrR9M7I1RkJVEtlkj3Dt1R31BKhISLqKqvAEhHTqgprSMEslnKQXYEzpWlgSd9yP1TD7iT5fjIiWlz2RWol5YTAbC9msxM27jOPknQdC/E9D8J5+7jaG84mN/57vKhdXyszL+RV5TPcaEJWFhboZCsrxkPlAYlZS9EyCvntK9hnomZPMohBICKiLL2UiAgr5yevUwIAO0mZ8TUE/iKYx7RT5dmPNMYMtPPQFu+PsGkeYlYCfsR2EvquTar5gQbidMNz1HncRUz1Vqxpo6JuoLXD0fXf7/6zPL1DKm6liqr6kCWSSOKubrla+pYuSqf69O6MrvtDjm5TkFaFS1g8iF6sKUHq/GTHLL3FhGBqOpiSnnKEuF6VpBP0PxtDVknM1ZmKHLucbaygKmRhbIzcyGs7MFTCjXnJFbhKTsMhSUsoCnglLIlDfUISAqbCiB8NliChNZlwUz8gxXMpYFoxdvXnluAqksmmkgmKZPb157AlbGBGjl+fWUnwT2mLgViWTx8xTguDC/kGBWjQJMmzAhL/2vvLhYkYA2EhYuAyTFOsX0ONUlW9aQbGK5XxUZxA1kMAuIKwBuJcEQXfY7a4IPJmQAFxSU0FeUsICBCdcx6krwvoIhCktRYchyXdCj764a9GorA+lGner/MngrfUL6YwOBcUUim11bhMiJkSsJ/gbGv5HWDEZsv8IC+q4XlSPAw47+tCUoKKxFMBmvH33yJtc9F/rZpmHPttXITE0kyDkAwV36soDIhuzDaq7RhdClDYAWAeCyrHhs27gBwSFB8PH2QQ37hJmVNQzp784ZSSjhiuS4jq4+cuLOIzsmDtVsJBdLW8RfiiHD7iSZmXa0j6AvNf1hc+nVGNopDF379UVFYRUWzF6A9oGd4O3N69A/NSkzASHt2sHOMhAvv/EeZc8d8c2WlSjMjMacV6YiNCAIzrYEhvefpD2BKexYbJCbnY277x5DYG8r+7MhixFskUl7B7FDMDDSgbtnML5cvIUFCQZ4+5cv4OfRETE7F+Pgnl/Qq3dfFpCdoqRtOOoN7bH8+40oKaKTLlls0QSIa+gVySHJ49rs1BvtudrC1v63wVu5v8x1wpSXnzIXqAtt1HtB5R1FwMCwCfZ1pjAiWNRloBumvjUFv8z5AGOmPc++EojJIx7GPXe1w5CxPeEY1g1aBpaoaaByS0QMDv62Cn2HDkR2nVhP9KDMrScy4tPhGOyMyuIEVCTHYd6sr2BtH4ZnZ88ky9IStflnyLAl+9nZnfOJL+dHyvku/QEfvvsDSikh6+loxWJAbVhxf3zPJD/0IXO7qaIRKVmFsHD3h0vHO1DDPVpa9DKCXT4wcwrG5sUbsWXFAZTnV6JLBz907jIAr779GQHJRsxf9ALCeo/G9IffhGlTMd76+TlUsVjAyMAXOzdsRwQlg9/8nszismp8/8n3OLLvNB5+9G74htqjvD4TRYkluBifjPGPTIVNQHtUZGZh4XuzMHpYPyRevIhTxxIwnCzSJgMqOXC/HNajH7at3EIZcSOyS7uhNLsAu7efRsTZdBzam4y+vR3x/NxXYGRpgPVfLcWE52bgwokT+O7DBQj28MXg+yaj/R2jWWzQiNF8jyFDuuLlr1agPHUFVix6HWMnPw07/x4oqi2COffEEdt24YOXF6BzqAeZxdNh7OkMLa5Z5QURqE3XhiHn6kXzPuI6lY9O/QfjvmkvwMzRDed3b8A3C76hFHQBWcN2+PjbT2kDkEeZ9EtwZWGq+M1WlDZiyaKV9Po9CQdTOyrb5MHNwxHZubkYQL/ibuHh+PaHX5GfV4iBA3uhHRVpej8whqxmFrgWZ0Cb69nTj32Obt1649HHn6eXcACLf2o46ljEhBI01qQiKysBrl6hvJ0T1zkrZCWnYPLEycjPLWOBh3XLUJQ18rImQevx+d8E3sp8Xs8CFEPOq03cFxg3UU2hvJJxKsPs98eg37iuSIo6Sx96U0WVRF2wJWoXMn6Lub43U3GhgUVsBha2OHYoByu/3YnHJ/VqCA4xGxr2+OZ9N928aT6giYAmApoIaCKgiYAmAv+RCGjA2/9IWDUX1URAEwFNBDQR0ESgbRHYtfzp5bpFpQ8mnL6I02TOlhHY9CcD1Z9JDO3qAiWxLgkx+SlfsuULtx6ZX8ziKxKY1WRsWJvboZIJ/rOnIlDZZMrEP8i0AnLzGpBAhmYFGXr1TCxKgkINiFwhvdUKrLgd5q0k/tXJdgEEzA1J/aWXV6/uwWR56WPnpoOUzrREkL834hNSUUHfXn1ziQ8ln8n0Cw51hBETdBZmOgSdTXD4YBSlOfXg5ONKNmo5srPK4OpqSWDBgqBUMVyd7WBiaKBImebll5JFUwoPbzd0G9iJ4Kkt7JztCfCexpqPfydztwRu/bwR0N4KjmSHBfv5IvJiOhJTc+DoY4FR44Zg8XersG9XAiaOGMIEszkZYhVMfNSQFUupUbKGa8lMNG02x/bVB5hY1IE/AVlffzvYmTYz4ZsHC1KdhQmdmJoKb38/BLYLJttRC+t+XUV2nRFC6WErqSEBK+opxWpc5wAHgtExcZGIiktFj96D4MzkWEV+GioKilFJOeWcnGz64jrBgqB3EYFhd0pI1mdrY81r3yEqowQny7VQTPNM4sxkR7b4gLaty/3BuGzjx//Sx/5OQPP/IngrwVePSZU/qbYCvoWEBOL3349yDFACj4ewcAX7SkwjiMLu0EjQo1F8SUUVkKCkoaHMH3Us7CDzjAUW4pesI/KASs+Uog7xRlV5oYkUsfxUGFXCtVBRq1TgmnJIplMF8P4nj6vBUrnX9cCNKxlu1wdvr07Gqs9TeTWqpE3Vvq2X303F/lQDiWqAVz4nzFn1NdTAheoZBdRVHlg514TSyeIjK3HW0aqjtH05gTNpDz0YEcQVFQVzM/GrJSFJX4BzMmFJgsstISuwsIJtJVKsBDspr9rAxKywb6XdlFm0hUGjlmZVt5Fg7SK/LOAtdRuYwCZbn4i+AeXZdQiWCYvXmGC++M4KgCUetpaWhOvJ1K0kMCPs4sb6RlRRGll8crU4dwmDWAAbFVhMCWaeU0sQV9i/xlx4hLXNN1Qk/et5rujBC3O5nt7fcr8KysUL6FNbq4VKvqMwfw14nhBBm6UNZJ3ToofuDYqI1O2iYd5e7qHXY94qRQoMLlteSdCTc05iPmOusMXJqmbbNhLIyssgCM/2mfX6Qxg2sAsWL1qIjgSKhk56nOC8DP9KNJdm8lqUsyZ4DyN7NBHgyYk4iqrCLEqU0p4hu5R9y4yWDLVwcHVH+Ig7KY2t0vCWAhGtyhw0lNZRmrUcJSwU8Q4LQVFSGpJZHBXemUVK9LlNOraXPrIsIvANRExSBnSqG1HMtTAxKZ4g1kjYePnj0/fm4YnHn0V5Uz62/rIGw8h0dLANw4uvfIY0SrFuOrCcRRXl+P7TD9jXShDiFwRLUydEkdW3JyIS3pSC7hBEa4LqSmQkJ3EuDVCKECwsTFh0oYf0nEycOJ2NAYOHYdJbn7LwJRE/z/uc/bcCT7z6IFmJodi5aDbcCAR69r0PT4++lwC1FsE+V5yLSUVlPaXWWSShml1bRmOr/tx6DlPbTciYUs/vN5tT/23wVrXeXGbFiw+47E3VRSDSF5VnZLtXN5bClmC2bkMdevfxwTtLP8bZtWtQRguQfo+8ix/mLMKOXxdhVC9/Shs7YuDDI6BrGw6d2ma8z75n52SExz6egZjjOxHSm/2J7OpmrWIqnbCw5dQlZJ0vwMKPVqCgqAJvz74PI194mPeuZh+jIoCNIdcsWafCuE9uxgdvz8HXi5aw2FGH3sfa6OdvhSF9OiKERYB7DxxU9lOvkWGtR3CyNCcOBzf9jJGUWU6MTsG70xfBsNSENiQlfCZXFurp4vylRAwZFI63Zr+D/LQkLJ77DV585044dg9CDVmkC6d/wqK/TEyf+RCsHMxYHKOPS5FJOLB/D+4c3R9h/cIJDP/GmVkHdz31GiXFqV6Tn4Ov+AxOVFzp27kXdm49gr4D+sDShVLb2iyWqapFdWEjOo8YjpK4i1i3bDsOHbyAsopaOLlQtvyeMRj+xBRs/e4z7P5tFx4cexc2bNiMQxFFmP3By+jzyJPSeviUjGZWDOLFb75AeWkW9qz+Enc++Ah0LPy5vtAPVrsCkWuO4pP3vmIRUSXfcTIGPPoA9xJiPcAnLs7E0oW/0RM3joz8SoT0CMfYKTOgY2qJvau/QR7fU/ifX6/ejBffmoy7Jj2CuuTtLPCwpJKMBeeMBnzz0XfKXt/TxR053Dt3p1d1GSt7rOwc+Ux12L7lhFLgNGxYHxZkaCM7LxlWjoYYNLqfUrx2aOdZdOs/HH7dhynrbTO/c9Rz3OvoEmWO2EgAACAASURBVLAk05sGAMoK2VTDuU/fDku//A7ffblTsQSIj0snS9tMcY9oFu9bZS/zZwnk/x7wthn63ANWc201JzgrRWKG9SoVlhKC4iNHeuP1mQ+w8CsP2Rm5HK8Wyr5FCrDU67koD2jTU7ia1cE6VEcoLjDEFx/+QgWlctrXdF0/auZBSi1oDk0ENBHQREATAU0ENBH4NyLwn826/BtvpLmnJgKaCGgioImAJgL/RRHYs3hSNoqrHbesP8QfZMY5msHTxx4+DjZMjpaQPadiw8kfYT+JvJ6+VEoz0VNbwwQ7k+TG+mZkbBUjPiaFKQxKdloR2KRsX2ZuIzIKtVEu4C9Bvta+ttcDQW4HvFUnIJVkOpM7Og2mTAhUErS0wwfvvY4l3y7G6cNnEN4xFGVkYsUk5kDXvIEJOKCqqAG+fpboFuIBVxdzGBFkjr2Yicz0GhjbmNHzroHgbTnB3BI4iHdiuD8ZN45M5l5CfnI2HJlI06OUclV9NRwpnaxv1AxTSzLhqnNQcMYIW7fHI1arHB26uWCQtzW87NwRm1CAk/QX9upgjT4D2uPc2Vis/YWsHEoWB/VuTw8vsshqipkEAXw6esOnR1emu8ywY+5KRF1Kpq+eL2xcjMgqzkFtSS3ZtR1gQv/L2MR4soUIvpOda06m7cUzJyjlF4Ugbw8VaKNPdjCTJbbanrB1NiOIfBZ7D52Cl384ho4lcGwigBl9JjOyFB8/cwcHZGbRZ9fOHubufOctJ7F53moUwRA7GJPien1YGRmQraxiPrf1+CdB0P8r4K3EVMVBUh1tAZ9u1l5qdqiaLapmVwooIB6kAsI0NaqLO2R+MGAhhJcClLWnLKGeiTmycsrZl8yZRK/HxUtRSEtKYaFHCQyEGsbEniKmrmfGv4rcrx7BCyOCgfw9mZrCuG2i1KQweqUoQySbJdEnfwflFG+lz93sXVv/+7XYlup4/h3g7bXbSOGPKe12tdSpeOm2Plo/i5ylbnVhj6qPRsZKWzxoWxjLugJ4cowKc9XQiPL39NwTZrP4jetwkFRTlUDY03b0zzYk8KPFMW1AwDe7sAS5xeVUHTAVxITJafrF0neWzf4HeKu+f2s2sfo5VPFSM4flmdhPuY7Uc14Vr175u6wrAkSLT60JQX5dIsgCxphwXpV3KKdvuoDAJgQ9hKmpeOrxUBUOsBCHhUTN0g/JECdaQmDQiH2K3rUSD7KEheVTSe9eLT6/yDoK6FvHNamcQAQxPFSKzIK2gcImFrFqbcp7q8fQ1W3Ruh3+KfD2RmP5dsb59Z77z4zvy/PJjRjI14uRet6QNmoCwXdRSW4yIEivpRQTVFWXoYbrZkZJjSJR+9WCp7h2GSH2xCHY2XONCuxFaWNber4nID3uLKnW9IH3CUTCpXhEHY5DUtJp9OzljdAu7VDFuSI+lR65QSFwDfQg4OuIxooyFMYmUKKZbDBON3HxZNWeOIdQ+sOGjxgJI65v5QRmty/9Bb4uIfDr4IG6iixkFOXAI6wT2ZOhQG0OqnOysGnpMgT4+ZOR645vf/wFL7z0KkpNbXHx6HbEnIzBjg3JZPxZYvGaRShIjsJvyxazfxXAg8obTXzfmgodjBw8Dq4jR7G/66AmLQGfvfkqC98MYe9ogwICHF24jju4WyGZdggZeQUYcff9XLOtcSHiBEK7Ded67EpQpByX1u/A72vXwZgSuj59u+HnH7dwH2YOA3NKRBMUKq0xJHud7Ddh5itFITf2l239723p01f2E5Xv+ZXj/a+sQW2TTTZgEZAUYcihFLu0PICoRAiwK3NKLZn7TTplsCTg2kj1gSAfGzJVZ2Dr+t+wdcMRfLt3M/c3RXjxvifg3WxIAN8bbj110f2BV1BLi42dyyjbevY8npr5DGzauyH+1GHuuWrh17k3mYFuZN82Ur3FBxkXovDR0zORXBCPYRPIwn17IUEqU5QVHFGsN7QMwlkkyP10gw2VX0rw2qsvYde+fTDJrUXfEBs88/goMm47YMNhFvtdOIkPFr4DQ9tO9Ew+j9Lci7ANDcVSMkQP/HwK+XyPAXf0xwtzV+CNR+8lc/sgxoxoj25dffHbz0cwYKQbBgwLYLFdCGWFd2P3piMYcUcg+o/qRlUMK+j7huHEb7/B0tacHroOOLx9n1Lw4E7Wr5WNg6KuEB0fjSOHD6FrYE8WZMZyHtaDX5gdbD1sYWZtA2c3bxbKGGPTT2sReTSNYFwxQjt4476pE2HXoRvyohMx68nn0K1jFxYlFOLU6Ri8PG86Oo0i+E1/8sPLlxPE/AQLfv2MwCtwdONXGDDxFeibBbEdKffNosija1dj07zNiIjKxojn+2Lqe2+AdZYs5qEdA2P5y/wvsGD+Unyx4CE4cIwZWNvDo+MQlGTE4tsZ02HaoIcanUZMePkpuHBuqbwUSeliGqpa2EHHxAVpETlY9P4iXs+ADNwS3DdqiOIVvHP3QTSzP8WkJLKgyBx3PzAYx0+c4V45njLo9yOQ+xsb7s9rKb9s7tgR+pRer2ehZTPvpdNM6X1C4Q3NtBng2NPRNpHVifMP9zFUIvlhzhysXX8JtmTZx8dnsuiSkulSQMQKNW2RTW5Z11rvD66ek//0/9fc2Kh2g7d6XFb0UBV9tN7rqPcl8vvWc8Rl2WSu22J/IUoc/Cm2Gdrl9VyHOQ6rGA/xCf74AXS9wx2pUZG8iEpNQ64lxbcybvVY0KPTpMtiUSq9GFEpxMwLC+eswJFDF/HKCwPLfIMt7EInrFFVC2oOTQQ0EdBEQBMBTQQ0EfhHI9D2TN8/+liam2kioImAJgKaCGgi8L8fgb2r33Ixq8xMjDmdYLBt12kY2tvAwduC0sCWsNM3ZbKJ4C2/jAsjQw3eKlJ1ZJ3qsiK9loke8Uo0ZKIqOiIReTklKv9UMlhLCAakZDchr4zeUExoaOnS9/IWAD6J/o2Sya1bpzXgIbfQ0jKiLFsRLI3Jnpj5CrydrZkE+JDJY4ICJjZk1GRBl+CThZUdWQ3x9Og1waD+3SibbApTgybkZxYiPa0SRgREa4nwpqQW808ik6F1ZBfYICjYg3LKxYg+Gkcg1wvO7s7Iys1XAFwrynMGBDuRXVgEo0obbN4Shf0XC9C1dzv0CreBbpH4OtoiuSQX+hY16DuwPa8RSnm3anz44mdoNG9C7wFdYMLK/arKXFh72qP3HT2hzzzlb99spJSoPuX/ekHXuBaXzh9GWVE1JRtDYWtPv7bsTPgFB8KzUyeqQxI0z03Did1b4UgU2J4AbH5+FeIzKQHpFc5knA+ymUC+FJOFUiZZwjuHwtHVAo3STg3NMGACRoeATyUlKY0pZVpSVonvXluIxtw61DDpsjehBJWUgdNj0pyoyS0BaRrw9u+fW9TgrTrhdrOEfVue4LJMskqmUg5Jsiky6mTOSkGAEJyMCLTlUebWyckR61d/AjNvP1TmJxGcq4SNgxfZMG5M6glTSptsimz62p3AufOUAs/IJMOF3sr1RgoDI5b+0pmZeWTt6xPENWGSliAx+7GM7yr2Q4OWZJ9qXpBk53/ma8TtxK6tzNur560r5zjxEP7zobCQr/OqavarctYVbFEWazAJLeQ7aS85BMyRRKmRoRYsLC0IchJ4IWDLCAuqxomToC5ZX4ZMqFYR0DSifEI1P18r0BuZYzUESyvIsGoiq1qL0ojqe9+8FVS+u40EWGUOFkatqDbUk8UrQIusLwLcSiJXHomLjcIZ1FEAW0pwM8EtiV5Rc5B+aMD1x5i+vsLUUc6j6oAwpEgHJkhLwEaAXF6jtqaODERVHOoJOAuIa2VD+Xteo1o8dsm6beY8V1BUxlvSh5mZ6AaiuaJaIMfN+ldbgC65zl+VTb7eWL2aldWWMS2faetzt77e9cbEjcDt1hLhOpQTFQnsOnra1tawbciEzC2gYoWvJaa98Bgm3juKfpSXELlvFX1g7eHadShBL3syYY+hIDsBLjamKlnsWm3OEUX01NRjQVQgzG3otZkaR5UM/t23HeqK8nGGzMIqysRWF5dShpMFAQQQHO1sYd89FKa2zjCkb2Uz+29hZQG0uIexMrbH0VW7MGv2t3jm2VEYOHowtu/YgmBK5Yb4O6MxLwfp8QlISUzinsEeaQT8Rk16FPpOPRAbsQXvvPohgvza4+VZzyr+y3WZmTi1bSv9M+lFSyCqf7+hSE0qwaULSegyYRwcLM0Rc+gAju3bjsFDenI/cpHMXRu0C/RHYX0JnP1c4BUeTBnpEpw/E4HeQ8dx7vPG9iWrsP279aitqEP3sZ1gH2IGQ/b3C+cykJacD0P6+EbG09O5gmx6E/HPVoG2N5vP1Ex+NXu6rf1I9bkrPW9bn3s7hQWcra64/fXGoDyzCvChrH4L01Y+K0Cuer8qc46BPpn7VSwKYkGIm1kjHnloOK0mKrBm+WY8//IT6PHAo/SCnYHfvjyIsQM7IiC0Gjn6Teg34A4EduiBrZ9/TzuJaLQjG9wvzJnVftz3nU7BkPuegZadJ7c+BO3IIE/fvxPlZfXYsuMASipL8eaHMyh5bIpa+hfrWJE6ztI8nUZbFpAQzG80pzx3FFYv+xbHN9Ff2awOAx4Yj1EPTMFTEx5CFz93PDH/fegSBNy18ScWHXagNYU5PnzuM0o02yEyLhZ333M3Jkx7GVPvuhtp9M19dNJIlJU24+TZbbTuCMGoh8ajJrMWhzafQnF+HIaMZF9NT4dLcDDsOFY2Ll9JwLcPr2eJXP7e1cWVc7E+LpIZHj5oCH6c9xnSL+VSpcEC6elJGD2hL3oO7gk7esk2ssjzh49moyAljV7CrkgjeFtSn4vXP34J7mGj8c79U1Calou77h+Jjfv24L4HH0b/SfcR4GzA7l/X4ftX5+KLXUtg5gbs/e0nSqAPgplvL6XEozT9IrZ9txqrl0ZAl7Idw8b1waQ5T0OLvuW6LGAs4Tj6YeYi/LbnLB5/pjvbyxKhYd1h4dIBZdw7HN+6joUT6xFEZZAp774ME1vO6fmUOU7PgT5tdA1s/FBRoksP3U8QH5mMQD8Wf3DcVRcW4+TxWJTye0sD+1S/kb1x37NPsQdlIzU5Az7B/WBGWXZ2AHarMqVIqKGJhWbaVVwn6ligUcQ/1Swa4bhTvGvJZK8TP3mqAGkZ4/TmLVi04FtU1ppQvtkacQlZLHRlf+X3p0auu81cc2R9unr83LBw56qBevmzfz942/pW1wZvVTNBsxTk8TujHsehidRScWzU8/tEUX4+xlOefPqH91G6Oorrr6oYWMasev2X5zcw1FHWiBKq/zg5+WL/7mgsXLgZdw73bnh84r0hrmM/iru1+UnzaU0ENBHQREATAU0ENBH4OyJw8+/7f8ddNNfQREATAU0ENBHQREATgT9F4MjG12c0pcW///vOczgbmwNzDyZNA8zh7egAoyrKGzYXKVKTamarsB1qKF8pssm6pLJIYtKEwE0dfVOjzsexGr2JyXZLNOmScUsZwOQspjoaLFFHFl2TjiRfbu1oK3irvqo6+dgkEs21ZJWxot2HwO3rLz6C1ITTiL6YQEDCEkfOXEBltRH69OuH6vIiHP/9NNkvjugQ5ogALyvkpGUjJ6uCAKkhcgoL6SfbSJCasqPWtsgvymYClx63lMTLS6hUWDTt2gWitIxgAL31vHxs4eZlyfgQPCYQEhlRgMWLz8DU2oHSbjawZuLVytwGlbq1lEMuI2BMeeryRvh7hWHrlmOIp/dsSLgfk42MWWMFqujX6BPoBD8bJxzYeIIeeHVwDPRGp84BsDJpxsVzMYpPo5unJ5O2ZWQ7Z5MdEAy3dkF8Bm0c3rAa5Vmp6NC+A5POZUjJrUCArxcCgtxhSJZjMsHbrIxS+Pi5UeZPH8Vk9jQxIdxMsMPR1RUm7AvlTIhHHzqPfduOw9XNC6WUP127I4YMH3MFCNAm6+BWJGw14O2tjYO2fPo/Bd62lvUVoEzGpC6BD/E+rSX4pswB9FOVoo46jrknHgjHC7Pn4v1pL2LTtgsY2s8HI0bdAff2IbD39WOfs1D6SjP7kCRrhekIOKGuuhanjx3F74cPIzIyloDERSajK2BIhq6ZuQmBO2MVQ4OAm4DGwrBXySmru55aIvSvf7W4Gdhxrfb4u8Hb1nOfyP5eC7xVxpEYtrYcV4ByjI/ESd6lnr64Ijcsz6j4yBIUFcDDgAxbXfF4JXNVwFBTeuSKN60e0UZtJmFr2LZGLPwwNDFkW9ShuKyc4G0NE6+NiiQ2NQ6UO18/4mrGn+oZVQxq8cjlSqAjvoCqc0VyW9iwyrXokycgrLBqpT/pc61RfJD5zAb64pkrCV+V/7GAyyLD3Uhakyr+2gQGKV/JNLIkwhvIHtauJ2uY50o+XZg9hnzPOoICpZwrZZ0wt6T3Y0U140JAkcl2+SlAtjKv8c//D5631xv//z3grbQnFTvoDU8TUuQTVDU01cXwMd3w9LOTuWZSqaMgAU2ZaSjMKEAp28GBbMMmqncUpaaQEWdL+X4HSmma8zoE6LML2ZnYf80McenUGZQprMnuMNOqRxVlizNzCdpqN8IrNIhsPlMCCEa8FhmZVMVQvLOlnQn4NxF0KctMgaOlHbTMA7Bj5a9IvhSHB598ggDxRa7HK9He1wfmLPQKpY98SUkJgdMGOLIgJYsyzbGZpSiryUOnroP4Dm4EKM4iIzIT+9cfgKkxi9saWJjCwoSunfsTACrFL8u2Ip7KHzZ62gh2McadlGN1crPCqdjT6NohBHYWpkgsyIJrcAB8wsjWNPNgX9RBxvFDWPD2MqTFpNNmYTjGPDMNVl66dIZIwf7VW/Drip0ciaZUCrHEpaQcSp1rEbzlOGqRTb7ZfPbfAN5ei4EoY16Z81osPQTMrWNRhqgMqMeGNoGksmotOLFoI8CaUsm9gzDo/jHY8PMW7N58DLO/+QjNVsZ4+7U5yD+XhAVPj0azRxPs2O6lbOuLx87Ts/UC7n9uMgIGDUV1WizOrdsAZ09veA0bofiDCNOyMDoW58nq7j9mErb/tBL7Cea+MHMaPDv6ce/LftdszLnNBKV5FQIpw9KBHqgwRm5SHk5u2oNdezag17BA9Ox9N166/yXcPaEzHnx3BgvwopEfTant9j3x08yF+P1IEqWbDZBZWIDBw/uTjF7Kfdl5TLh7LKZS7njZG0/C2jaHa25PXDyZzELEJlxKiIKbnyOCOgeyOzUhsO8dOLZ5L7eNluhK3+W6/GTaZaTShxxIS0iBT7e+OLltDyKORiMmOovrhB7G3j+I/csYtQR4D609iqzUi7ijb0cc2BeJhMwaDJvUEw++/DTWfLMWv85fh/vG9UTviQNg5OpCuX6C3tQ+z0vIxUvjH8Pjzz2CHuPv4DWOUurbAfpWlC+PjkHK4fNkRW9HXCr3oPoOGP3IXXjo+Ye41iSjvDAdpw4cx5Yfj8DZMgCPvD8D9j5USmhKZ/wNkHYyCtt+WIW4uDR4dQvFtNkf85Z1qMy8QMnjZrJr6aFLgDc/pQRfvrMIiXHZBFGN6fVOBQ8uRJdi0uDp5Yye/dqj65D+ZPF2pU+3Mdm0FbJCoZZFTk2cM/QZP21h2IqCA60bKPyO4rwYGGnVwEg85blu1teyIIl7JTNra9ZGaSPubAx2bdiD43w/XT1brlc6yM6vUCwltPj9QfqH6LqLzHPr42bz+2VRdNVZ/zZ4q6q74vrJdVePa7oJ9x0N/C4oxbRV5TWU4m7Gom+eg5V1HTIy0pXCC7VNhKiqyB6gWbcCWo1WlK8ugzElsBMSarHgk/WY9tR49O8T9oFtj9dntGU/rPmMJgKaCGgioImAJgKaCPy9EfjrGZa/93k0V9NEQBMBTQQ0EdBE4P9EBFYveNHI3LIwWj+7wGPfjguIL6MPnYNI7prA294W2pVMqDYUKkwpSYqpQBsVq0GfPoJazIY3ERw1ZPV0fk4hkhNymKggw8FQFzVc3WPIjskoYdJWi+aykpzQJjvzigTDlWG+FsOireDtH4k6JvIkBVLXXEP2GJlaBH606UPVt3sAOoS7wZwAhpOdA5at2oozZwvQu19X9Ojlg1++X43MAoKwodbw87FCeTFB09JGmJgZELzNQ3WDgFV6cHZygS1lRcsrcgj2muBSVL5Sld+tUxfY0rcxLTUawSFeCAzxRm5FAhN8FrDVc8Irzy1DBgv2+wztAOOKfLIxymFsZQYbJm5NTfWQGZUIQzJqE/MJbjC/HRIeoHh+VVTlMmFmTq+2MHrgNmHr2iMEz00p12YDv0AbeFH2LvpiDD9XCX9/f/r76eI0Zf4MmVAMJHjr2T4A1blZOLFnD1l2+vR2tCGb2Ja+kqYwIiHAml5rhedTEXkqHkGhAbDzd2USm/Q2tm1RfCwuRkXBhfLLzmQn7FuyDUlk7T77/ns4vW07Ppq5CsllZDjTQ4wcuCtJfy1Ne3VySd3i8vsr/+3qT/5920PF9vMWR/QNn/t6F7veSTe7dxserrVMripLp7qoIpnbcn4LF/Xy2yp+si2uh4rErUqOVzm9RZr3po+mAGKqBLkAp2pPVWHACStSJG0l+ab4YEvCnBf0sijDnE8X4OT+M/iJfnraLAZwoI+pnYsOQrqGYODIoXAO8CYQQ/amEWV4G3luPRPblPSGjh1fiAnPRl1E0Ydyw/oNOHrwCGIv0R+OMrgWZOPqM8Ms0o66ihxwA+ckPYJ0HPdawsQlICMShHy+Wz1azzW3wxi7ErxVYNU/HuGG7Jk/+k1rAWTVqerzVF7Af34jFXh7+R8EkFUfwrIV2WlpM2kfAb9F1lq86EQeuI4grkgIK6AW21JksI0FcKqlXx+TyuamZop/nRnnKVPKsVZV1XHeo/csQfY6JmebCLCqgHeZca/Xia8Eb5XErmDuIuVKZQFRYhCysLynMHDFu1JkMfXZ1vI7pV8pjFr5DAFcMrekmKiZILA2300Ytfqc1wRw5pu0JL+5XvH5jCgfr8ciA30ypQS01dXjukBAmPl3rmfE/ngdPRYgGVKesbiYso5k69ZQZaGWRSsNBKbbAt7ejJmrbovWzNsrQPmW+oNr9dUbXbv1OL6yb91YHld9n7Yzb1v1p5tI717u/9wrMJYyBhsJnGmzMECC3ixMfZZv5eeJ/YAlZn04FYNHDWD/TUZd5UnUF1JpIqsO8VE5KGY/s6FEqzsLqZzpLy+lQTUis11Zh8TYeDL6a2lR4AoneycCMPbQtfNW9YuGAsUPt8nARvHTpm4yGkqKFRa5PiVKQT9ZA6X/6bAfiwKG9Dsy3yipTTou+4grKjKzkJOQAM+uYVxP65AfF4e9WzcRRMvHxCeegTELKfILcrBq3TaqUpRhGn1MLWwCCZKdQ1LUbkrJboJBvRnsaTtRWV0OFxZVRUencr+RjnYhHdFs2oBCMh17tGuHzpSWj4o7AyOqdQwaSFnbmnKkUS45fMBQ9kFTJJ2P5x7GFJvJktzAYql3Pnge3e69H1FntsKTr6NPTZOVX27CgYOXyFgzp8wzfeyTM5GbR4YhC7MUmeoWr+zW6iSt+1trgOjqPne1bOq151SZe689/lVCADde4P48N8o69UdFjsyCf7qtqMFIIaH62YuKSjk31XJfY0D/bAsyIOupoGKMyvIKVHKNKqDHsQmfMchSC/eN74cJn7yJpBPn8fCwNzDxnj54ZtFHKGYR39dvvo4wzo93vDABEVlZyKVk/ODew1CUW4K4yDMIJKBn5eiEXz+bS7ZrGobcNRih/cNg5OzGudQL65fMomVHOe58bC5ith7Gpi1fYNK0++DUjv2c7EotFi4knTmPue/OxZChwzD60clkXrpxDBizYCYem75+Cz1HP4pjOy8gL+IIHl74BRVi6lAQd0BRQ8jLqsJ7z3xP5QRTBHfyRkFZJnr07oZd2y/h0KFETH3yfqTEn4aDTSH69qF3LPetSSwayC+s5MhrxIPPP4DEmDOwdvTG0qUHcHTvRaw6vJzFNFXYtuZr9OnTjVL5ZiwS3IM+w+/G1hXrEHsyFmPGjkXnyeO5Pmth45dzsWLeLjKT/eHiRo9mFiUaWTmj650j2C/PY9rEjzB2vC+mPDsFeg7ik0uFBRbEmGi5YO4LM9G1U28MfekNeuK+To9nLfQeNw4XTl7Ct68QbM2mwgbnjvC7R+CB196Epbs1Gqsu4tKBdTiw4wgBazMMG3E/BtwzGblxG5BXmIiQTsE4v+c4Dq3bj/jzifDtHoJpn3/K8V8sPF7F67iirBTGnCvijhXhy/cXkt1bivB27akqUYvo2EjklDTg4ecfx72PjIGRLQFFKZZiYU8NwXY9LaoPKfslYbKX8qesm9yvNJhwjbBAxKEdOLb/V0x99TE01Ggj6XQUrWKyqQDRiLB2neltG8t2qKcFih1+XU7lnHoynQvKkZyZD2s7J4LCvB7XNS1ZT/mn9bovf5d7/2lzfd3xph4r8vPWZZPV977Z/qf1eFdWnJYiOtl/iE2JrOOyths21DCG3F/wu5gW93gNVXlUQroTA+4KQeKlaBZjmSvWGyLqIlsX2R9UN5DV3Mi1m31NbA6SUqqxbt0ZzCETvKE2Nz0rITI4dMIiQdQ1hyYCmghoIqCJgCYCmgj8gxFoQ8rqH3waza00EdBEQBMBTQQ0Efg/EoFf5t/v4WSBFNPCevowHcUlMkLdgp0RQkaHI5lW1TVM99SVKqCMAADq5J8C4vLLeHMjk+ySz+CRTABTfK906btmZdhACTUdXEgrQX4dEyEEPXWEBUbpz6YWsOfqBMWNpBdvpzkEoFAqv430FN9YM+MmenpZIsjVDu0JHMXG52P9umP0v63GV99PRwFZDO++/RPlGg0RHOBJZlYD8rNz6UEXRNaZEUrKm3Hm9CkmV2vRObwjQQ4tsgn0cDYyFfHR2fB2JwuWiahmLYLdlAP19vKBhSOBbEcjdPZoj/mzV+IQ5QzvvGsEbIxqkcoEtAmZZ8h4sgAAIABJREFUvDpW2ggIo/ReQRnKUopxNKYI2em58OYzBrd3ZLxKFLCqY6gf6moqsI1MES04o2O3DvShjCUDQxf2ZJRkZWXA2cWez2TNpDQZjWQECObh6kBw2MYOedn5KCgooE+ZCWwon2xMBlNxTRpsfcmqTSrGiW0n4eJHLy93O+gR9LCkNJ8uz6snC6iRyS8DMnr2/LiObB8XdB46CrHLV2Pj0kPYm1iPNAMrWEI8vgSIUSWP/pDu5d9bFEj/1IyC56uPtoL0t9MXbuccReT1Fneokm++kjdx8zu39T6XQTzJxvM+reRxWwMxHGF/uukfhQ0ijntV+/wJFL7q7Cvk8TgHtG7b1m0mwJsAbdLuAZZ19Ly2wEfzFkLb0A7LPvkUR/fvQpC/NfujeOBmsq85o/eIPgi8oxfZJ1UojDxPlloTnHxDoWfkRJllT96KRR9kk5WXZGDdio34/ssVlG8kW4bsNH168OkKOMQiDQEoG+oIJlOakDRLJjv5O845t3rcjJ2mvl5bQLWr73277E11293O/ChMFmHYShuq26b1XC6FOPJ7NUip8jMW7zmVfLHq/wmYig8d21cNAslaoP531Xsq3NlbDfcVn2/dl6RIQIAZdcGA3FveXwqItNhH1M+iBnwF1W4mYN8a5JF/U+RUxXeP4pTyDvKY2oJmqdnaws8VT2UCQcJGll/L+8r71TT+vX7KrcHb1i9+O37crftCa+BNdd0rJWev1yhtB28va2W0bqMrkvcicc14/3FNbRbysDn0OAabyQpvplytxNmACh1JlAoN8nTG11/Nhl5TBosydiEw2BG2LIQqoX9oSmIR10Wu0+2DeA7l+WuLqH5ByJeAUn6agJIFcHBmARUBNC1bAjtc56vzK1GUVYBiMutcfd1g7cW5g/7FRbQEKCCLsCIjG4UswHIL9IFf35EiUkGmXCaKyovh5htMhqot5U8JMICFWBFJ9AL1g1YJmdkFxQQCrWDWzo/vU4kv33oX+zZTSWBYGJ6c8wqqKyoI2MbALWwUQYVKWgxIH9LFps8+RfyZOKXP+vj7wtjcilK2UUigDEmvvoPh6aqPvAyqnBCAq6dUfExSJHoP6oaeA7oS2E4laGRMZQ4n7Nx8ALGUWU6OzUU6ZV5nfTYDHekZenrHepw/ug/jH5uAisJ8fPbSp1TUqIE512x9q2YkcY4szGe/p2yysNRl3MiYUquSXD1/3QyoacvAvj54e/PSqT/3YdX+QfHqvkIG/sonUfe5CrZDQFAAevXui81btxCoLYC5ALsE52sJygf3aU/P10mIOHka+9auxSP3dsXkrz/Gmu+/QGFUslKQOPaZqXBkgVpN9iV8+vgzeHDqA3AYMgYF6YnsW+yz3Ybh2LpNWP3TMrzz+QwWB1jhnac+RBWtAQYN98bEN9+CvmEAC5HykBZ3ngWC7vRTDkDmmZNIij/PoiX6ydInVljnWnoelGn+CJ/MX4/3Z4whs3Qqdm9chsF3DUNZehr7cymvZYxXn/sAEyZNxZ3PPM49WCTXuDzuRX3x6+xNePfdH7Fw/kTcMfUunN24GkdP5eDo6SLsPHIJ3XxMMaCLBwsNtTFs7EiUch1Y/eM2FHIsODrowSXEBYMmTkFCdDmeefB9zHxvBIY/cDd++WE+7pn8CIHNbMx7/1M8/eZ0/PDND/AgO7dTZ4K6rrRScbbC6e07kZdZxfW6jOt7HaZMfwXa1cAZSg4vWrCMdiGGeGPxJHgSHNVu1kfKmcPQNrPH+k9+o41KGT7ZtB6JJ7fj7CFKhg8bgn0HT+LIau7FuQe2tLXA8IcmYOAjk8mWt6LddBRjcgiJSZcod94N7fpP4/62HjvXfYqytP0YPH4k7Olhe2ztGXyz4Fd0H9ELz30+m985ypF4dg/VccwIkLpzG+GInxd/hw2f70DPzh1hyS8uqSmpiEnMoI+vE8ZNfhSDH3xAkUPW0uH8JdLI9GjlNx0WhCSSNcy9BeeyGrGJMaW1CIsz9HQ9cG7X73jxiVdw/6ROeGLmVKRznOfTYiWQLPq9249gGeNuRtbvm9OfRlFeJfbtPo2E7CLk0eokk4C6EZmlzdpcg1mEIbLJnCz/6OTqvq+su1eNg+uPt78G3sp11ePxRnvy641LNYNfWXf5OtRp4vrKfQaVDiwM7FBMlYNXXumPCS/2p5LP75xfPVlMJtrKlJtmcZVsMev5/amBsvqmLKyqpFeugbEjlq88hczUZgwd1B7ujnpBnR9dQrkhzaGJgCYCmghoIqCJgCYC/2QEbjE19k8+muZemghoIqCJgCYCmgj870Zg95LnHrU1rvmxjh5Sv/x2GAmV1fDv4IFwPzMYk+VUQ+mvproyhd2kMKVamDcq9hRZT2S6GTA5WEXWZ1RkHBO19FljUstYvx6ZJbWITC1BqZaw6QRoYXKXCYgG8ci8BoOnrQymtrSGkuxgFkCYecaUe6NLHpNp9HwlMKvNCndfDzcEuLnh9wO/4+jRHHTq3QEzFk7HFrJblvy4HuGhHeDr647zZw/B29eF4KgDK8SNWAGegMQEJld1jGBuZYKHHhlL76xq/Eh2YWO9Fjp2ol9dcQKtZrXg5+UHV2f62tZnYfykx5G5NxEvv7EAAT1CMGH8EJw+dASFZLE2mzbCN9gTLlY2MCdr+cCFi/R4iuA9DBES6kvmLmXbDOrg4WwDC1MDHDh0kmwSI/Qf0Ie+atlkxjWjX59eTFznUMq6ET4BXkhJSMJ5XsfWxgb+TEhKcrKysorJqgwl+W1saAI3vn9ZcyF8Qjxga+yCU1tPoIHecNomWvQ+cyKjiJLO9JnsMGQI6T0GyEtMIOmgBjb0BtNmUiXyp1U4uo2ebYeZKDZ35jtT5q4FvG0NLtwInNSAtypuZltA4jaBt8zb1ZIpdjXRSTmXNzJo1FfGsBrYUvsC3ggYvAIYbjVuW4ORcr54l0kSXf7exdGY3nCGGDHyDnrkjYCRhxc2Lf4Gi79djC6e7ugeHoLkuBjU6tei952D0Pn+u4HqAuTFRKKO8rfZlFR1cg+Eq18PgiYcy2SeaWtbo4wyg8vIkP9g1lxYkxVqxqIFGlYSnBAAV5KeimgfwQ9mAJk0Vh9tTUK2FcRoO/B1ebb6N8Db1iCrIp1MAEftLyvvYEgwTSTwZX5Q9wEBb4UBowZ21UoLAgDJ31uzUS/H66+Dt63ndXlWdYzVAK0ayG2gTLcAu2q/S9XfxUu3ViWj3XKogR9FklFJiqtY58IwVhLL/CNy0ZIwFvC3scXHWXxy5e81lG7+O9ek/wXw9nprr9rXVvqH9LFaMqqNuDcQ2Jy7BDJI9UC+MwHFAvg52eK1aQ8gKfokTp86iPadHTF+4hg4+QcjNyYBkbQ1aJL1M9idwIs+ARLaLpRUwpxe2gZmZgo7TcvSBjUELSuzs6Flaks/dhY/sZDM2NQEWgRkG/PykRAbR/l/eleyEMHPwxMOLh5oys7h5wxwMfoi9OyMEDRwINcyU1Rk5VMytgTlUQcRl19C24hQeHj5E4CNhD2BV48RPRXWZF2JAb6Y9SW2bvodT0zpS//4SmiZ1OPJ19+kd71UsZUh7+I5rFm8EVZcM3v06ESJeEts2rwLO/ZEI6yTA+VCrRU7BwsjC1iamKOouAC19WXoN7QXvXKNUVRaiLD2PXDxdDSO0aagvLwBsdEJBLQewF1PPsZ+zH6eS1np2BSsX78eEXzP+NgiFp05wMTamEUHdUjLKaWFA4sfhGIssvQtwM/NwFBp3yvWGf6/zCHq43aKVlRMwpszb681995snlXPSelp+Zi/4A3c9+R0vPzkZPyw9Dd6B3uRcVlPieIc3D+6E15auEHxpX1lCoH2gjws+OELrN5Ar1Xub44fOIxGfbJt77mD7NcaZBCA27VoDcZMnga3ET0QcXwdDHSdENDlIcx56VHu1Sow7tFpOL0/AT//+BOsTMtw78iRaDdpLPRMCBQS8KutSkBVdR4srbujnPdLidqDAP8Q7q8I/JlZ0wrADdPob7th+wV8PWMiWYnpsHKyQe+HHkP84TVwZpHcwZPZmD/1J/z087fwGOpF8DYe5ZQQb7DoiaF9J7G0qR6LPp5IaeA0Fj11wE+rLuDHb3bChEoM/lRmCQu1wXNz30STmTG2fvkzipNzaEdwHOMeHoqeD01mz3DGmjk/4Ojh33D3xNGIuHgcwwcNpJKOKT6c+yn8unZW2Ol29At2IEP0ZPQ5AqEmMCHDWZt2ItqU/uaDw4VqNL3ITl6xciN2bo3CoiUfoEQ7iozKJrQL6AoUlpKlzuKrH47i42/fQUDHcDz/6L14+rFx6Nh3FNb/uBnrv9qMRoNaPPHuU+hDL2FtruelGefw6ztvYjDbxWfYSN4rBBXRRZj/2otky0ZgVcQv3JvqIPf4SYLhi2Hr5IE3li7iTJOB9IizxFutadPQDuU5GVj5/Y9I41iZ8tDLLIiIwrIlK7jHrUY3evg+OeNl2Hn7cqhUkL1P4JbvpMs5jL0fZTlZqIw7DgNbc2SXl8E/bDiLyzz5b+a4SPD5zXvfglOoA+bwvlbOWiw+OcYCSg80l5vhA7KLL5ynp66/Jbz4nSMxpphAMFvNsBrJ6cXcTrNAgf64ohaiRfBSwGHpO1cf1wJvrzcXXx5HbWfeXqso51r7ldZr8o3A28s+1Fxfm6pZYMoiFX6XMNIxY1vkYdQwN8z89F4kUwpcZLtVlgkstlWkzul3y3aorW74f+x9B3hU5db1yqS3Se+9J6QQCKEFCFV67yIICCqICiqiYuGKKAhIE0GaINK5gIB0Qi8hkJAeEpKQ3nvv/3onjEYuaECvn/53hidPQjLlnH3ess9ee60lY5pXVJaxkdQOt+/kYc68Q+jSwRgzxvu9PmD+6a9bcy+oeI4iAooIKCKgiIAiAooI/HkRUIC3f14sFe+kiIAiAooIKCKgiEBrI6B0aPX4IB1U9Qw7H4aI2GzA0hzO9Fa1NyFLhjKHDfSRa6hhJzpvoh9lXglvQTVl+t6yYJubU4iY6HswM7PizTiLhmTYJmeVICKjCDXsnhfgrzILFORxsdxEBtdDEOjPLI63PGl557gohWiqKpMJ0MQubvq3mutCXY+sFrICu7ibU8atgn5dqTh4hnJzH76AmWMD8MG8VYgKz0S/fp2RnnMXFfRCdHFwhiu78xtYwL10JYRFBgNksng8eEQ3eBGkXbN6B+Ogi5HjByAjMwLFAiClkLCrtQNy9GsweswYVMfm4MuP1yChuh7DxvRhcVcVD2JiWPwV0rESuNBbtlfHLribeAcnfrxFlizor1eGNt6OlJvVgKujDawoiXg26ALjXQkf7zbQM9TF5Qsh8PFqCzcWu7NzEyhvKlhyKsjKyKfvmTG823pTsqyJgG8ZoqJikZWaC3syQJw8HFEuKaGkdS0stGyRHpVO1o46i+xlcHRxRgOr5od276cnrxLsndzQpRe9yyhHmZOaBGN7OyT/eBoXKOEcfE8JEfTXayIDo4kgiij6yJly4poowNvfno5PC97K5owAohhrEWfxkBflxZwkCtrMkOdPsoYLmWQmi4MCSFHWlnmKiYK8AL1EkU18/ZpF+evjfbSALq6vHKyRz185wCaT5yUTzoLjuWsHT9QUp+F+Uh5GjOtLZtJipBGw/fLdhfS2y8WwHm0hpY9tTFYizFztETjUkQy2TpBompENWknZ0jBk5sejU49urGc68PgpAapkwGPXRdilq/jozQ+RnldFLzvN5sIfvVsbWKyXgXWU0W1swWB5FGh+lDXY2gVT/jx53B9XZH3Se/1fgLdyFk3Lz5aNjYdS2I/+3FyQFX9vBnzkrxfn1PJn+f9/ieMfB29bXpOWTDz5sYuYy8Aarkt1BHCFJKMyi70CzBW/44Tg+tMMNMkg3J8Z5ty7OBaET7JgaAsLgIenyYnTwDGoQb9mbYIUVSzcs2GJ3wWg3SQR4+1pefS/XP1Hi9sCkHzc45/EvG0531uei5j3Ig+Qs++r6dWuQyliFSLWItYSApmJGbmwMlQhyDILWUnRiAu7DBc3K3Tr3wO2Hf3IeMxBXGQsWYlasKR3bDXljiX0czfW02WewflMULiE10bfzJxgcCNBzhLoSejxamYjRiebnXSpq0xQ5FYI0h+QPUupZXe/DlCmakZJEiWLL12Gk5MTVPUNIDXWh46VGYpT03H7/FXU02++oqwW3t16w7FLR4IzBIlJJWwii5Iynbh79SoVK9Tg3nEo1xVr7Pn2OyyYuxlUgqcdgz69cL3IBtaFvlSVjN406FBdxLUN98isDBjpW9Cvl6/ZfxD+ndrK9uyYO0nEYBkz/kvhfure1gVt6dF5LzUBTvRZtSL4c/zAKWTTt7eE4O3A0RPQYfgo5MYHM185isoHVB+o0ybwNRCHjp3CsaA7eGHiQISF30Yl50Nmfi1KKmgZwdyiqLhAdl1Eo4YMBHrYvNNyvj1uPZTnewKMl//9t5p8/kzmbct1Sb7WPG7uiDEnzic1NQfTp/bEp+u/x6lDhykdvIANhXW0t9CCib4u/DWrMXriCwiYPZ2gWRJWvvUu6qhy0m+cL3oO6IlqysGHRQXD1cuKiiscB4EDcXbTSWwjM3bqnCGw6yLBvYgEDH95NZv1ShF67kfcuX4Lw4dOwdfrdpEFHQo75pUe/e0xZORLcKG0sop+MdehfFTWUzpW2RrKZB+ioYzEynrcTwiDhYW1TJp+6pAlSInPxvQJXeivm4nxs0dDx0zC3PA22gbOw4aPN+PbTT/h241z4eKlzubAWLj2eBcHf4zEC6On4Y0hNli6eSbqCTgeOhlBb9UShF6KIiO4nA1/WmjnZ4V2ZP02cd8MvRCMksIUDH1+ANoNHUCbAgOUxGbgw9cXwJNNhQPpn3sz6CJSH2TAws0NY+a9jbBrQdj++Ub6PruinOxzdU2yydk8kVCcBCc7RxhLTdDuuaGoJoD+8uzP8Obb09H95ZHIz7iBwuws2Gu74ihVMw4fuYzuL/TCS7Pex7rXX0PfCX3RhpYl5UmFOLjm37gbnY5Zy+bBvWugLFbBJ/ZRqjoEzm7OcOjYFQVJWQg9G4Xju86S8V6Ef62ajXoqzeTGReHa6Wu0DqFyzrYtMPEwRmZ6OCz0rKAq9cbFA/txZN9e9A3ojp5demHdum9w6WoIXnnrVXQb2BeGdsKLlzYBbD5UUhLqMWzaoW+JMhnSdbzW8wngO+rV4fnXxkPq5UNQV0rA1R1BBKo3L18PrdJSvP31Urj3ex63Tq+mFUECuvUczHM+jdTkBEyZPhaxEWHQ0TRHfqYSvl71PX13lZGSWcp4srFUXUcYGHAFI8gpaz77RTGk5Xrbknn7W01mTwvettxrW+7z8vdpOa/leY98HXlSrvNLk0gT1CiZXUtLCzUC/U2UlFauboKRTh3WbB4FEzPuC5Qel+rQJkM0F6ppydjHNbS5qa4g55m/pDsPZfClKKuUsvl1CzLSK7BsTu9rAxad6y4y4afN3RTPV0RAEQFFBBQRUERAEYFnj4ACvH322CleqYiAIgKKCCgioIjAM0Vgy2ej7JzMdeNK09M1zvx4DWVk5Rl7kAFqpQMTTRbJWZCtZwG7gR5scnBHfiMvimaCZadGRq2e1Ihs1FQ8YMFHW4v+V2THVLEwGZOUgyzerFeReSvcCJUpS6hKqmUtCxT/jY3/18UGwe5l0ZH/NOiHqauhDFVKk1lZSSE1MSQoWogOLmQ5dHAkUJuPrbuvoYo+vcs+GIu6Sl1s+GYXGRNaMuk1IZtmb+UAF1sjqBGUOnP+Muzt2sPW0RbBYaehTnmvgqJ6VJJ17N/VB3b2+izGJbAg3AgbExvUs0BhZKULO75PEAtYQTGZcOvoDiczExlzSBAE8yqLYWFsgD6dO6OSbNis9HJkUJYuOuoBvWvVYGKhjYAAf3Tq6oU9u34Am9Fh70Aw18IEe374kZ6QRhgyvDuPI5GyfRVo164DdHUtEM6ikZ6xJhm4OqgoJbOoqAJpSdnwdGsPHbKQBfOxsIyyzJWaZB+VQ8+CHfL0PpPQL9KU0pRKrJxUELgvpR+kk4cHC4K5lMdOgt/AQYjYvQdh50MRmayBS7HFaNBh2Ul4jwpp04d+XDLZVbnn6mNGqYJ523rmrTx8YpwL4IpI088MRDEXRWFNyJKqsfgs8xtj7AUbVhS3BWDLDgpU83cqfJ68MC/eU85gfNpFRF5glxfq5P8XQE452To2+qpo52jEUmQF/WmrKQ3eFn3GTYOFPQuf2zbj6JYDHPN6MLMxREpWKn2Ta+Hh7g03T/pA9u4BXWs9ZN2/hvT0+7Bz9+J4tGZhlQx+AjaAAa78eBjz3tzEGa7OdUeXgK9gHAsGizh3gnUtiqCtlUP+PabX08ao5fOfFbz9I5/ZEvh4XMFXXrj9NSgjANCnrYn+cfC2tbF6oqMrr/uTjlsigJOHu45g3gpEUcgjN1KeUV2djUqq6mQ/cvzIfs+mJX4pUXb3z3y0lnn7JKb7bx3Lr8dt62STW39uvzDBmmW0m+PTspAv/3wBfMl+L7yIybgU7vPCz7CouBI6+mpY+tFLKEyJQnF2MvoFdoJ1GydokFHbQNC1IC0BaVSi0NYzpEQt2XpUd4AaP7uxll64ucigR6wy5fzNbWxZzCfgIWP2aqCRnrKNFSUoLixG1N1Y2Di4w4zNR1psRFKqJ9s3Lgmx4XehTbDWycebigD6VADhKBJejKX0lC+rgQbBAzVNQ6jqWhEkekBFibMEl8PpAV0PWydTxERGoaapHO+uXkW/eEeuNRICumFU3/BC1uXdWPbldygtYSMA7Q08nDUwdXIAveatsPvwUXrc+pLF64HCAkqpUkY28m4IgbkH0CcjNzUljczaUgwa05/PdyKTNxOm1lZc9zIQcTueeYY7rHwDmLNYIGTfQRw8vp+eq47o2oMgs50vIilTu2zZegwc2QM9u/bAm3PmwdnVFlGJuWwua4SxqS4VN8qZC4j1seaJEsTytVuMCcF+E4Ct+BIPOctd/hw5+CtfW34L0G3eXx42Szwy4Fq+7nEAUmsa++TPqaD1hZVuHZZ88RHaDxyD6OhIrFr9DQ7uDyJopoqZXg7waaeNwfNfpvRvIM7sO0rG6edY+sUMXLhKSd60fOa75fD3daX/rBr8+vSEuseLlE+ei8iwC/jqwOvIpWxvOQzh23si1wl9+iDH4MbJE8wHw8moLENtSSmMqHpRx4aPtl3bYN7yt6Fvr0c5bqqrsKFRWWKA2ibmWmyKrMki25oevXpuHkiJrMTLU+bL5oi1XgPcnDQw97OZiCIrUa3YFB0nz8dHb32AoP2n8MZ0P0z6YARg1ItNBfYY0X8CsiOuYOeOWfDs0wFl1bSwSMjH6zMWoyyjBqa6wt+8Al7eumhLqw+pijqBxBD4B7ZDAxsNRGOijZ4pbt8IxyBKFTu09cH173YhPTMbvSaOhWm79rh8cB82Lt4EH1pqeHi7o7QsF3VUxtCjOo8755qemgmbLEywbtVaMscNMW/155SUZuMF1WLUOEMjaMey5su98PV3w8srPkTUqTP4acM+fHRiL5tuqvDN+0sRfz4J725dC8u2AWTZF2LTO3MQdoXs9iVj0HnERNz46SBu/hSEPoFD8dOJ87Ale3/4wH6IKMmgrHIO9v1wnuo2k9B35lQUlN9jEwXnM0zwxdwvEHPzLj75aD7uUDL7wKFrkGo24d2Vn8AtoDNzhErmQ+I+gXOjIZs5fC4VZEx5raxQXaaCdydNo69xDj5bPA72bT2QlHoPnh18EHT8MoHb46gtUMK0aUMw8M35WP/RYhTn3cUbc0YiifM7OCkB4wjcmjiYIfLCJTZ0qiIsOBnBjLWBhS4SU4ugSinnUjYO1JKVSn0BmZKRnHnbErh9HPP2SY00LadZa1jvLfPK3wKFxfNa5not5798/ra8BxPHJ2HDkkRIIHP/bSI4rU5QXL2O9x0leZi/sDOGTOqNRDKktbR1uVfwRoh7Ri3XnQZaXzTVUg1ENFyREc/FGU3KRtj8/XXs+j4Ei1/qUhMQYO3lPPkA5YAUD0UEFBFQREARAUUEFBH4qyLw36jh/lXHrvgcRQQUEVBEQBEBRQT+kRE4tn7KGKmk9kDsrTjERGUCepRDI3vEhFKF5ux2bmJxW5RfUF/1M1NLfvMuQKGK8jJKJNNTTVWKqIj7LD6VQF9PjwASWZ8F1WSRFKCYzN0aCcFbFqzUKMdJzJdlkr8KvBXd7MrQVFFj9zeBLsolm5howMXJAVlZlKgjK6VPoB+9brMQGZGCyKhiFu9sMWLMMPx08hji4pOoFswuezJ6NFQ0YWNuCHsXQ1y9HEzvqkaMGj2UDJ4K3A9LQEhYEnIr6qFnpo22bR1QnJ6D7LQCFqwNocO4dhrWHv37BuDsxj3YtP0i9N0sCW4RHC4qpMeXIerVVehPZgwbUwPoschtQUZBZnYhrl+NICieSzC8CtY2ZhhAP6+UlFRiVBr08FWDkZE2bl0PQ06WBL5+9nDg8ZWWFZBJ0gRDfUeyPiqgZ9lIFpAjvfVKEHsnCrn0Ie7coS9q1cg0kEoQHR+P5NB0OJs58jjo86XRwKFgJINcpYYGsHZ1IbihSu+4ckRduw4tEzO06T0AkQd3IOHufdwMb8DZ2zlo1BFAvlTGXJEDuArw9veXhtYyb39mIMpY7Cw3smAt5qEorsuBlHJeI+V6grNkfgmWobyYJnw+G0QLBRnocubss4BEj55NywKi+FkU/sX7Z5dWQ6epFp3czGFtRLs5Kqc/yCxBQko5XnrteYyYORuZMbE4sW87gq/cRH5uFRsQdKBJ8Lmsgo0MtqZsVGhHFtLLUNaoQXIkfeMoU25iZcRmBi0WA1niVGeTxbKfsHzZSRjqajMWAtSlt6m68E1j44msENr8UIC3/zkOWxZc/0ng7ZNAUCFx2VI2ueUZSxp/8eMVHsDi3Ju9bdlOtb1vAAAgAElEQVRoQuqrXEpaJtcsYyUTeHwGz+Tfmu3/P4C34vzk46alJLcc1BV/E2uAJgvwVQ30WSZwV1RSzH1KB0sXvwpzaQV+PPg9bAikDhkyAGpsWMoggGnj7IbaMgKZpRWc1xowdXTnnJXgflQMveYp7e/qAEM2b6iQIS0K/A01AlysJwBWgOzke2xKyiFbupIWAO1g5uQFJQKj9dXFCDl6mqBJIboNHw6pLf1GmYc0VRbKpFC16AerSu/3RgK8SlQQqSytxe2Dh3CQQJCh1Bjunn7w698fZo72MnC/pDAeWXGhBHAyYWJvgYBhYykba4oSyqRGhd2lHKo6YkISUVtRiv6DvcmifICMrHQEduuLxIR0Mr9VkZNRjCtXguFgw3M0NuNwVSJDtgRWrhboOfI5sszY7FZUwChrMPfShJ5dWxTRH3Pflu1QqpCg7/jhcPbzRR09Ufd9uRY7dl2Ab2BbfL79K9w9fhHvz/mEXsEmVDvRQDillGsIUmtr03aBgLpgk/9Wc4oY+3KPaFljHvcW+TVuydRvydxtBmh+25dWXMcnPR4FqOTP+z1AuOW6LpN15jHYU+bWlWoqH6z/FDoWptxHVLBv90/Y8PUB9CQD1cc0Ez59/dFmwnyUl2hg+79eQx8vFzawKUOfOWHU+RsoiUtEGx8XSK1pKzF4EZmCNfjqvUmYQ1ljTbK1D278HpPmLSSj043XrhFnDnwNA2NnGBl0xfAhY2FXp87/q1ERIgsevjb44Mt3Ye1jgMqKVBSX5lIlQps5EpmeDdooSy4g6GkMTTbgJcUVY/qkj1CQnEwwtQHDx/uh33NdsfXLPeg2YTz6TXoDl/bvwtUze1BFtZSplDxu028C4qNSMaDbWPjZGGDp12/BKdATVcwBvt+wAycOXkdlDlmObKiUNNK7mWo6n37yPq6ePoM67pFdxgzCphXL4GvviEY1zgGqYAjQszG3HDZ2tnAd0peKMNo49vUWXD4eRFDZjbLk6lR3SaUntRpGzxqL6ycvU11DCWFh9xGVmYvNR9ZSptiaDYRCnl8NTeUpOLPpNPbvvoB2gV7w7eaOxPAEgsg6qKwppgewGa5djsWctz+HNaWUE27H4N3X34O0IhcLl02ljUcFZdTj4EAJc2ffHmSsEwhetQOTxwxB78A+KCvOx6G9+zjPCvHuug2QUjmooSENEtqPbP5iPWKuRePlqVNw8tRZKnykoOPAQIweMQXGbHxsUirhjsE5wWZHpapSKseoEnCm/2ydFPE3orHs49UIuxuHfy1+DSNeGU6f370oLs9Cr+FDcO3wJaxdegTt23bA3HXLcX77Xhz54QfY2QFe7ZyYr9fCb3AvuPjRK7u0EFkp1Vj2r+1kNOfBt50HM7F6nAqKYXOsOu8RTLhvseGG+ZLomRIe4S2VTX7ep38/lfyPZ/wdwFueEO//aL/DJj51Nt9p1OuihCoLI0fbcn7MoD/0HeawomGEOS3jpqYmYX7HPbqeDGh6NUvoI15HVQ1NqRXuRBXh7dd/wAAvC0yZ1mlqp9mHdzxDWBQvUURAEQFFBBQRUERAEYFnjIACvH3GwClepoiAIgKKCCgioIjAs0bgxPppO+oKM6ZcPh6C8kol6NqbU4JQHaaGqjBS5g03i6NVZIsqs3NaLkEpGLcCmBMSfA30ktOkX1NRYTVio5L5+yZ6yhoT7GzAPUrSJWaXoYpSwnUqBG9ZKFdrorci63g1BFX+Gxv/r5i3Mn9e+nKxaCDAW6mWOnQp91ZZyUKwpRlUWQyoZAHYgj6yVjaNMNfXwdVjlH6mpN5zg31h7aRHb9hyBJ27B2NjO76O/q8s8HTo5AQpAd1zJ2/CytwAQ8f4ojSzCvsOX0St8LCzkNLTThl6ZFrcCYmGjrkx9MhOtulshTcXvo50Fm6XvLcZajYWcDDXR11OBjvL1VEhpIkdLGFOtm85QXB7emTpSDVxKziGBW0Vme9dbUMVevfrAG0NKYLOXIOTrSWLRcYEvgqRl60FLTJPDIwlBMGU8NOxaygpUMXEl0bA3BXQVmuEVFuVrNt03LwUgYD2lG120ISupSH7/ZUQzUJSbmImOg/wR2l1IQpyqyHV0+F1JtDOoq4dfXTrKUkaevw0vf1MyA6yppfcA+Sm5eLMxUJcjihFHT9XnQVfUYGqrRXs2+ZOfQXz9rdnaGvBW/m7yMa5kL/k/NQikCkKfTUszFdUVvO78JskY41xr2fhq7kgL6E0rBR6uvSNraEnrWDFEdyVy2GKn2UFefHvZ6nZ35+h8gK7vJgvl8qWSTFL9GgfVwofe0O0bUOWEuW8u3XvDXUtfXy7fj/cOjnghbdegSuZR8U5Obh08kdc2B1GxlQ6i3aU9+QaUdtQCFdPS4wa2xUDJ/ZFUfo91NXnw5osKuELqW9hhupCa7w29VNcu5jKphMTmddtkxILsjzHWp6X/CwU4G3z6HlUHvXxzFsxIp/Ib33CYP7rmLf1T8SCnsy8VX44rsXBt5T/F165gpHbPO7Z6kOQq/lnstsf4z34rHuteN0/E7z99XVtycwS1geyUSLiJQDvh7FVpWS5HuWNi8lOzSMD36edKxYTKKsrvs9C/UVaFujQy9aAPu/ulAxOhxLZgI7ubVCakyADD/Ppi1vIL0MDMxTkl0CHShm2Xu4EVrRkXPqKQvrKcs0QrEG1ggcwpjyyKvcqJeYiUnMLgrFKqK6VIPTEaTZlRWLs5Kkw9vbifpVH2eFkyimzQc3anGwusoIpvYyKRpRQwjSEMrhmBPFMHb1hTH9cZV02blHCuYmgcElGKaKunMWBrT+gSyc/dB4WCCtPe6gYWFENIJufWULVCYJk9BBFlSpBL02Cc1fIfkxmjmFHr99y3LwSiZPHrsjkU719uL5V1XC/ZHMbJd+lVNYYMmUMNMx0kR8dhYycInh27MFGLGArwbOAgN7oPHCyjMUcdfUUDizfjKKUXKqlKMOtqzf6j/PH3rXHUVNUSVlmZSoXBOLc1QRcDYtmvKUEbmseNuDJVoH/GMZiXZDndeIalDAuFhYWMsC3oKDg5wYhuUe6TP2Be0xL8PbJrD3ROPGfnymfZ/Ih1PL1zXvLk2bbL38Q81Ws7eWVlfBW1WS+UoY+z3fAuNnPQ0Vqzf3AE/nZDQg+uw360efQaRJ9UwnwQ8kUWdEhKLgTCnU25Tl274mQ/Sdx+MtNCOzVDqY+Uly73YQX5s+GnlYGqmsKoGXlgwOrN8LTyx5tB4+T2RbUNGZxzdDgtffDkd2bsGTut2xU0oKhHq1EsvNgZKyC118biA4ELbUsdZB+6y5UODYs/TuTRS4Y57XIJFBppt8GZVn6mDP1I/rPBmFwNxMsXPACwuNTcX7fSSxYuhKmXQJRVJCAXSvJ8Iy4i2HM7bxHTsTb09fi2A/n0LuXLd5aOhpufgOpHpOP43uDsG7xAdQVNsKUDYEdA80x6Lnu9Ioux5FTJzHp1cnMK/NR8CAVPt3dEZ2SQuC3BsXxWeg/dAgs+gQSLA3GrT2noc99Oy4yjs2AlcwxtTF6wjgefy2O7jqKTu37Yf2GnRg6bTCGzprAPLEUajV6ZHwX40HEZcRfiEf47Qx49/FAbvJ9OPp3IIjaHeVpqbi26xD8Rs2CS8+xVHE5js+mvkMLEEe8+fUnbCRlDr33G5hZO8GBQPU9sucXvrYQbV3c8M6XS1DL9WD7jNdw8cZdfMSY+I0j6zYvGZKie0i8cQu7duxHr65dUM6mDBMPVwROHAZVQ6oGwIn3BWQGN1Wy0SIL+Sn3YE4Au45yyEkJVVizaBXu3YyCpZkefANc8NZq+vcmhuPa1QPo1b8L2bK2WDJ7FeKiM7GR2OEJNnpu/fQAFszqBxtPXVi284XUTCpTG6oppLy5lTPu30jDvxZslEmvK1PZRkmVrHZVY9yOyEBVHRssdDToMyyazprY5CFsKZjHcFmV70eyudFiQjw61/6IZHnLvPK/wbxtZg1zX6WKkSrXZhWOjUaqHfj4AF+unkmb32I2/uaQIc7GKeZt6rznqBM5YJ0aQXhxvchqp/SyRMOQa6Uh5r76HfSZBCz6dMSBtlO2jvsje7LitYoIKCKgiIAiAooIKCLwdBH4/QrR072f4tmKCCgioIiAIgKKCCgi8BsR+H75ZG1jjfrYgqRMmytnwlGmpAy7NjawJuPAQI/VcRYUa8vo+8cOdlFoaFnkFwWF5i8Wu8nweJBSguT7iZBqNMHKxAqVJXW4mNaETMqfKbNDv5HMJgkZJiqCIMEaBImBfxp427Ig/ivJLpZRWT6mZ5IqtHiMFkZGsDUzQsr9WPokVkHXUAPFFRUsGGjCUMsU3Tu4oqY8GuFxFbIueAcnS3b72+PO7VAyi+llR4+vkFuRMJLqYAB9wS5eDEZGfjEGju2BQMqpbf36ELvCc9GufwC966xhSbD04oFj7K/XgkuHdjhCn7oPPpkN7zZu+OqdxTBncVhHTx/ZmZkyqeF7Mfego6UDJ0cXlNZT3tlajf9XZ1zzoNqkB1tbG2QkP4ChiQoyK8tx43wcnK1NYUumSWQKu/mN+sDGWwX5FTEwN7NA8IVwRAUnYjyLlb7dvVFWk0LpZU3KRFbh+tlw1BaSMW1tCDc3R3j0CSC4XoOzP+yCB71zDQ2M8SAhhuBeAxklhgRi62Dn6shCcgkunjlNINeDsmaAlmoF6vOL6JGWQ/noCtwuruIYkAqaI4tQNSw0s7iuJUB+ArlPq8L6N5i9Twuq/rcPWRToBKtZfJfLIQtmhZDFrKMssYOTEQaSrePeuys0lfRRklOFcAIBN0NvITY0GY0sYmoQLDAnm9qIxcKa2krkUwJRw1iLLF5BWvyFQfUkT9eW5ygv4IvvAgiWF/PFz8qqDfR+U2VThAE6tiOgUpoIWwMlzGARWlnDBMvnL6AnHk2da5vQv08/dOzQDeruZOOUFSGIxesLF28gMTYPuvS4zXhQjL4DnfDqmzPJ5q3mfCDo4WyMBq5TyirmiLgZi3mvLkVhZi20pJSpVKoik4hgRQ1Zeq24w/hvSiU/aUy0FkxuKWf6W2y0lu/X2vORs3t+jzn33x7X8vd/ki/xo5KqrWWMtyYOosDe0ALYbdV7i6L6nxiU35KPbe3HPIts8q+Z12yoItv496RqxWuE/K6mBlmhNlqo5X5SnlcKbeEPzKDUCvYYvae1SnWRUJSJrkO8yHx8D3dP70Nx5G1YeTij7aABUOW+UEspZCW+TsWC7LQSopSFyQRfspErgFtLG5i3aU/DekOZ/3Lx/ShE/nQDvu0JxnB/TkxNoTyxM1SduQaQ5SchkKauzeYULTMUhibh35t3IYfvNeWVF+mn64U6NiRdvnYRJpamcPVoi3u3o6BbqwQLUxtUsglm07cb4dW5A/q99CrU2exVlhmPfH6mkao5bu4JpbrEZVRQgnb6kgVw9e3G7EKdwFsN7l+8jIg7/4axrgTmZHe6dO8CCZmVufEFBIgp9VlXAmUjTyQTuD14+BhsqChQQ0ZwIGWPjSwsceaHnbJGlPEvToSUHvbZ98K4/5dRLcMJ2vUGWE/ZV1//Lug1Zz6yIs9j7zfbcefCfVgRAJeShaxJaXpjc1OERMTSG7gRFuaUsbURa2MDwmNycPR4NjS1NWiboEFP53yyycWSKNZ5wuCMq/whZ9gK4Fa+xwjwVgC6GRkZMlBdPk5bsnBbzs3fGzuPG8tPZv8/aeQ3NxP8nE6wG1CcRRWvhY5yFSyYmDgZaeKjH96DtrMRx5clWzCcEXFlD3avWYnZb7wKM4LiTeqUyObeUldbhqT4W7C1M0N+Qi1eH/0RlGuK8OLzXeA1qSMOrFpHYFUbE9+cBy1bgr5Nhrh7dju0VQlCUtqfoUQtZSDUVQgISlxw9vA2vPjyelnu5mxgDk0ycK0N6zDrtaGw7+yKmz/ex4nzF+E/wBPDXp8GdV1zVJRko7Q4C+Z2Q5hzu2DeGxMJ2B7Cnr2fok33Hlg8cRra2pZhyMT+0PQYhkp9Z2x+8y08KEzEyn27kJyYhbeHvAf1qly89lZHdHuuNyQeTgSW9XB+ByWVl+1AARsP23Wwg7W5FDHRBDfvl+BFNgv07+ONoBMb8NzzM6FrZoyU0DsIvXwVAX16w6xvZwSdPwszPUtUJ5dj3+Z9kFItZsyLQ+HKJsZFi3ci0N4VlRmUM3fQxdC3ZnBOcE7z3kCJafS9Azew/eBppBTk46UXRqHj8ADOozD4UUbc0MmbwGYeIkLC2WgwHveDLmP++I/RfnwgPtzwFcdpNlLDTiAr6iq8fTuiskgZn7+7FpqWzli4dSPZ+co4uHYpvv3+KuzV6vHF6kUo1W/E0aO70NPLFwe2H4GJgRG6dvGHd99B0HPtSI4tJZJRxNHjgFoygm99v5JNj9kY+drbKFXVxyevL8X5H2+jxkgd/3p/CvQJgNubU3zZxQA3z0XAwdcZHn374cK6I5j/wS7sD1pB/FUHi+Z+gLc+eRdt2rdDecpF6LIZoKCYOXpIKDp1Hgg9HRsseeMDJFK+WYtz0YJNl1LbasxZsITrWAPGjXkLWhq6bDKtZj4jgE7efgk2uRjpjKVMRYQgpooq5ZAePlqfP4hOp1YkQXzWo/us+Kgn5RyPe+6juaFsPeBXk2Dn84/i3k+ZDb5MFnk+tJShK8GSTybCqbMW/dBjOIdMoCmaP+uLUd1I1jYbU+rrhMWBGl/CvI/3VBJ62y9eeprrmSs+WTglM+P2TXf3l7Zx81A8FBFQREARAUUEFBFQROCviEDrsoq/4kgUn6GIgCICiggoIqCIwP9ABPasnNbVWBfX7t0Ox+VTd6FpagobSvka6tNNUl+FRQ4CMvRiwiPgrSgSy8FbFVVl+t6SdRubJQPoTMjslFJ2LS+7HNfS6pFHWWWJBsFbwcDkPftfCt4KWVmWa5RZzNOifJs6zVUdydARDJmCvAKyYw1YZFZjgZcSv1USMlOb0N7XlJi1CgqLsunbq0yGhSuSHzwg87USAwcNoTRcBEKDb/N5bsQntRBCJoKehRbem/s8GUV52L71J5DHAxOyYSeNGEBJ5AJcvRAD7y7tsPPoQfTt0wavffwuLm3ehiTKp2no6EKqo4k27m44e5qybpFk+VKSWE1Xj4xEI7hTrjguOo2Acy7c3ZwpP5nPQlg8lMkSri6mjy8Ll5oGKjh4OhS5UcCQ8S6YMXsi7Dv2QyM9h89tXItr9A3r068P2nWxp4eoNupLSxBxNQbZ8flIo0QZcWP4dxQ+o+6IuHsXoRwPrq6uMNLXIysqFcb0B7RgkdnckoDwzWv0NLNF+xFjkRF+jecpRVkCWRVBlE6+kYltVxMp5WxAlo4ABgmME2hTIxtK1IiF9+E/7fF3A29F/GRenA/liUVhvY4AhJhbnp42WLr8Hdh5k2ZNRglYmKZJGL8L307hUynBof2H8P3W73AxKAp6vB6WlGs0phdzcTn992i5JiHbVQ7A/h4DQxyLHFiUP/fn76w+1mnV04eSvtiFRfDjuvL+a+NwL/gCGz3iMXj8UDYs6CI7pwwRYfH496EwFunIDqes49sL5+C5F8cQ4JXi4q51OHr4BJZt3YKEm7exZdvXmPr8KLg5WyEjPQb2fdvzeI1ZETTHDco6vvziCoIlmmSFG9E3mpKItSwEtmLYtQbk+7PHbuuLr5SzfMi4UYC3zVehVQDrI8970vVrFPLJLfx9W/Xe/8PgrXwNEt/N7EwIirJFivL+OmraBLHquONy1WReEJtQiFkT+uH16SMpmfoVzCyU0HuQH2VZTelFa4Q6NgKpcO/LJfBbTearHZs3JPSerMxO5yJXBS1DPV5oFZSWV0KVnqUajfWIPB+GsDsxUDM3owJGR7h4kbqlVUTmbLlMMZsfjFp6uh/Z828UkrE7cuJEmPnYg/IQZJCWQ8PaAahuwtXDZ3A16CocCJBWVdUjIfUBRkwYCf+xw7mWMOcR6ImSBjKvR2DZW8tQTC/4ETM7Y9iCuQSmqvAgNoqqAmo4u+0sju+5jUICVY7WwEtzA9F5UFuom2pComeE/JhE/PT9IQJmbXAj9D6loZ3w4ieLcX3XRpw7exJ+3t70La2Eg50VfIb2Q1ZsBMpobWDr6oUmVXssnLyAx5YFn/YuCLmZJPOP7OZPsKywjPuyAVLI6lXRUsbLs15CQWkDgn7cLwNZJ7/xJi4E30IV85brZPyduXiXdg8ObLiqZJ4mYqXM/I7AspLw2WxeIOUNHHJmrfidaBCSM3LljTri938n8LaJDYQCyK3jvlhbVQlPqi8YUVZ4xJTOGEgWaEpiIf2G+6E8P4lNds8zL6qEXxctvPuvl+AaMJwAETMTsvoa2QWopGKGjUtWYeXH36GzpzY2H96IMlUdvPLKLPi7WuKD1V9ybFRSLaUEO+nr2m/CcNi090MDAfoEepw6OPuwgcCTOVsUZk2fh5qMAnTgXlWUnU8meBUl/w1lMu3R0QUE1IFeg5wxZ+EMSK08kJ1wiRLCrlCX9uTZaGD9+2/jm3X/xsoVw1CXUY19m85gwefT4DbQEzVUPmmiPPO3ixdjxNApcPRrgxUrN+DMrptYMGUIrLwa4dGvJyWZDZm/G+Pgyu+wZsl3GDrSC4NHBKKeDYspyWU48uNJWnn4cCSkQdeCkuIqjTCgOkf2/QTK/lbCpJ0z/X17QkfDFMfW7cDZHy/A2sEOc+kXeyuELPQ1PxEEZQPjgG4YtvBNflY+4u9FcJy78kcN7Fq8ltYpWbAiWOnr4win7q6QsHmsIpMSzspauHD5Jsa/9zWOfbsOny3agh5+3vjq/B5ek1zKV9/FHTY82ntZwsTQjP63Ufh24xmMenkceo0Yir1bNyEzKhLRNyoxYOpzqFYpZ2NiDmbPm4uTB3azadSUz51Ptj6tE5o4QRuZmZMhLcZ7dUYlJvSfCkcnKb7cuRbJcbcxacAiKt6AjO3h+OCLDbJ8aPrAjrQaScf77wyAV0dXaLfpgDuHLmPGhC3YsWkhLHv44x16KC9fvZ4+3VLsXb8Q/bu3QynXo5iEVPj1GgV7jwDs/OJL7N50CIP5fuPYpKGhp8acKwo2foMRfC4GSz7bTln1VOjTo1tC33bRRCPmoZhzcmZ5E6WHW3qwtz5/+BuBt8Lqonmyys5Ngx7RI4e4Y/YXI/EgKZSWOvr8uyr3g2JeKnWOAxXOS4K4lJGup8qThPdwgoe7ax+BXlVnyl97cTre7+01nprciociAooIKCKgiIAiAooI/CURaEVp5S85DsWHKCKgiIAiAooIKCLwPxGB/WumLTTXU/4sIfwezp2+zYKCPlw87djRrEJMk0gK2Z/1VWTMkrkKlVqZhJcoGMiBW1HYU2FXeF5eMaJjWXgg68VMV0tW9LyXnI9wesKW1hI8JXjL0hi73SlC+Vcybwl4kI8j80xSZzFEl6xgE33KM9oYEfjJpgwyZbh4DiXlEhZ662ReXmaWamRtGJAxWkOv2wZ08PdCQmIsmSg1GDFiOErp3Xf+1BmY0KPWxsaNBdkYNFLma8SEdmSyFiMxMouStZZo0NBBVlo0bl2Ihi0Zv3ZkG6UW0MuMYOfoEf2hyyJsRBQ9cvNzyGBSQs9e3emFl43bwXcpE1mGclKT3dxMKYlsjejwFNyPSYZHG2cWiJTpG+YN2849cO/qdQSTwTGM8nXaDh1wfucOXLx2hkVBTbi7+GDI8DGoLIjBtm+2wtbSBd4d7SnFbEaw2RjRl4JRmltEmbxSWJKJZEkfURUVJSTRb83WxpFFW0qWNdbB3tEOWpRHViIrKiMjEwmxceg0ZDLZIlr0evuOxcfO0CCl9uTXu5BKz7ZvrxdQYpsSgpTYo+Mh6ihbrUGGVhMllP+Jj78jeCsvngsqc6MAcul9XENJb0ODJqxY8zq8/XQReS4Ybj7toO/qQ2lCSnoqUR7b1otzU4sghiYyU2Owcc1XOHXsPL3/lGBsaAI1TTI8Gmt/Zny0BtB8lI0vGLfiIaTVyymRp042S0N5LczoLdmrvSvMNIHM5HjUVpeRIUt5cWMTSpQPhkmbNoi7cQN3Kdd49vx5JKXXYsx4T8x+7y1EXzyPTz/dj1U7PoO1ixcOrfsIBlQC6DuSRW5KIKob0mSOBfEGArjfLNyGFSvOkfFmSm9Myg9Shu/J0pu/jMjWnOufPX5bX3z9Y+Dt731Oazwr/+xzf9L7/VXM25af80xz/H8cvBU5QBVlkRuV6E9IsLCe67saG3YaqK5BfhiSUnIwZfIQDPL3xqV/74CthQqmfzwdqmb0sCUgqkklDEsCOhH3YmFLb1upiTWBE3qz09eyqa6C4FEUlBurYW5jjYqiEmSSvWhAP05jfVvUkwXYRFl4iYCJKypRlhIGDW0ptPRNUXA/g3tqPuJSEtCJDUsWzm24Tx6HBffrxpp6hN2MIMOxBu0om2vu7IXQkEjcuBPBpqdRcO3agXteCUof3EPavUQkR2Xi2N4btHlowpQX+6LD+AAoa5KdTAuJtMgEbFl9BOHXC/Fcj57wH9gDtm0MYdzGiDlTOiopF2/o6Ik6NqpsXrKCAJAEuQRXfXoGYNybbyBo51YcPXQIz1Hxwplyrab6hogiEFXIcx3wwvNIjE7Ghy9vhX/frpi1fBk9vGsJZoUg+mYom7FuUGK0hD7ABKTUJZg4ZQL6T56O0owcfDR5EvO4Jrz08XICwJ2pmpIvU82YMfpVXKRsrb27PaW7CygDTdsLJSpkUF6+ZXeLTN6UOZ54CB/1SkoRizxPAMLyn+UNO2LdaMma/XlfesrF4g8xb0XjBStIsuZA+lhXV9TCksdqp1sLn45mmPrJ28h5kA+tRhM275li4KgpPG/ATkcZLnaN6BxoTzboMBh4dGSTAHM+bX1Ul9Ri+fvvo66oARZFpZj+Pf1U+bdZE0ZjynNOeOnDKQTWdZDKBriQ25fQqVcgrP26IDPuDiryUuHUdTqPxQAVpUofv+kAACAASURBVHU4t/97rFqyltKvatBUZ5MRqek6hs1e25UFFTDSrkL/XtboFhgAKz9jKFuoIzMFsHLsxYzZDQc3bcPxA1/iRXrT7vn2GhUlGrFkx6uwaGdK4N0BaXdiseXjT/Dhjm2oV7fCvBnvI/ZSKLr2NoUfr3WX3h1g7dmGFhvBOLf5J4ydGIj8ylQ2PgxDfpEUb7wyD3Nfn4yO7nr44uvVzAF04OJii0E9uuPUicMYMnMcagnoFqbkIzUyFadoFWLr6Yb5Xy/HnnUrcHX3dbwyZzLnjicS4kPh2akDwDlalJaDpa+v5PirxUI2K278ZhUsrbUwedEbtHqowcWdx5iXlNH7NRCnb4bh2y0n0TewPf61cwXnWzly74eiOjGeQGYdbHt3QVVaEZYtWo1GgtFvL/8S+swbos4ew9f0pLWQssnh6HeMVymbBGuQdf0qmkyklDTvARU1NmsyD22qzkJS8DlkxD2AqY0XFryyERYOWli9bxVOHj2OLz7eAyP1Riz4aD56TJ6BxmolzH9lGq7cuYX9330MF7J3yxNOkdV7HetXheCVGQPw4vxXkZsUCR1KrIt7pdriB8y9mY+oKiHo4Al4tO8O8/ajsHv5Skqt74abhzneWfwhTNqS9ZvDHKgqmd7BypgxYz0lgumnXVrDpll6UzMPbxBSwQ/B21+x2Vt4sP/evi6fhn/U8/ZPZd7KwFs2GwofW2GnwntHbw9drNjyEu8Tuc6z2aGyrIENoJqc18IaRADPqrLGCllTCfM8CRtWr90qwoqvzmHUYHe8PKPnF7Z9137wlMuO4umKCCgioIiAIgKKCCgi8IwRUIC3zxg4xcsUEVBEQBEBRQQUEXiWCJz9bs4FQ/XGnpfOXMGlS5EwJ3XEp70biycVLGKWydz+lOrIxGsic0/CIp+QvmrhcSaKB/r0hEtPz6M8XxIsDQ1hQqm4ajLfbsamI61ShR5SLFQRqBTMJuE++VeCt8KzsJ7ShhLh+cmudXWeg5WZDvzaOskAneSkZDKFaigFrMQiCosC9AVV0qqCq9QC2jwPSOoImDqQfRpPzzhtdOrC4i6LUXdv3YaDvT06d+mJLd/vp3ybEUZN7wRzMnWP/3AYBUVGmPoBZd90yYTZtQGrP9xFhpLw2DOkt20dSxE1BFONoU5/XGVKgBUUpEOHwHEbShHXVTfg2jUyZhqk8PYilYfHffH8bUo7krlAybbSsgwY8bWdBwSyuFiE8GuhiIxKxICx42DnYoPDe3bTl4ygcGYlurEYPXSkP86dOU//wAYyB1xIwiQ72lQHBtq6UGMX+08nwymTbY627TyRnZ2GVDJtc7OL0LFjJ8pE67FBvhqGZia4fu06rt64jef6D0dHsm4LWZQOvhqEAWRQ5kVH4Mb+E2gqqseWq3nIyamDkg6LZqr06CVLRYtS0A2Cwd1CmvRZxuv/xWueCdj5Lx+oXEavjkVQPTLXqsqVOKbYGqFUiMWfTUafiZ0QTQDUQIDyHp6UHbyPI9uPw8O7C7pPmMreCsG5bW7GiLwThvlvfIG48AyY0t9NNDAIycwKyokLL10BxsrlMuWMX3F6j3oTit+JtUFeUBQMsUYhXcy1Q4nNHwVZhZg5aRi6tKfc41eboMUidLt23iQGs4hdWUz5cHoEGtArzscBZqYW9Iq+i5sEKuoJuCz6ZjUlJH/E6q3H8eobYzFx6hSE7NuMGzdPoOe4XnB3tGf1voiMJT2eRyPeeGsH8irZWKIpgRpXHmUCyc2ygwSYZH7Mvz5+8f/WyH3+lnTv01zy35MbfPR45NLG8t/Lj7U179Oa4/oj4O2fFRP5cT7Jx+/R3z9u/D3uXB/195U/p+XvBRFIgD9POobHvUY8XfhdtvR6fux7P1zzWsr5P+k4W17Xls9pDQNePv9+ed3jm2UevV4tP1PpITDwq9jw+FsyLuU/izVIeKGKnV3sYWwvkPk71tOvMZ9WAp06+5MBOBQnTx3gulSEd5bMpcJDFUIunKLPuz29uWtQTiasPmVa7b39yJ41YIMP34F0RAn35MaSPDQVl8r27nsRcWwCo/y+pjoBygK4+vlBz94URYU5KM7KhJkW/XXNrPlc/p0NSWJP13Q053qgRjWMWJjoEBRrUMXRPXtkfpI9+/SiWoU+qtggpccGLB362TdJGhEfdQklBInL4rNx6vBNgn7l8G1LIGtkFzh5mdHPXgm5WUWor1DDru9PITQyj1Kpb6D38Alo0GSzEwoJTJAFTJ/uprI8ysTnQtnKHLGnzhIMUoZ99z6kstJEgUBtfkoyZaDDCEDT07FJEyFXI3DhdCS9wd3oF6qCsLhUAm3j0P+1uVzfKwlYqFLBoBTl8ddxaO8+RNGiYuTz4+Du6wtbrvFK5E7+sOgz5KXeQ71uBaZ/sgYWdgH0F72OyvQgqJkFYPrkJYhITKPEshaJzfQRJlNasJXl+0lLUFY+nsSaKdZ18SX/+XHj9/fG92+tQy1VG1qzDje/l6rMn13Mw1p6gwoPdyWCtw1llXAz0oUt5XNrKY87buaL6Dr2RUSfvgQVgrFf/LANeTnlsGmwAAUnUFAbQY9kbUyaNRtuz/VlOITcvz5CjhzFuWMncP+nBEose+JT2klcPH8Gr784D99+OhDdR/VEfXUp8tKTkfggA1ZunnDq0gMxp/fD1K07jG0p902ri0YqWdwKOoM1X6yhbUEajAy10chxXEDgVo1sQjPKwNobaKB9Bx30ntAVdn3aoSiZNga63tA2cuP+SDnZ6Fgc278VBekFBHLvoq23I5ZvngwTzxFkJtbgpy2LmB/ao8PgV+gHqoXdP2ymt+p62Ddy/Hrr4fMj29lEV4E1c5egS2dHuHpZIejYdVwKJqBJBuq4UQOhWZEJfYKrgya/gLCrV6BWVYsb187Bt48fvWDpy1tSRXCyAT+RrT542kxY29lgxXsf4PlRo2FEKfHbYdfRaexQmLq0R2lWHTZ++CWi7iRh6bavEHnjMoJOHcVnO5eT9F6A8MuXUBBTgLL7NcjIrMa/L4VjyJhAzPnobagZl+PohjXQqCxADzY6aFpZQ9vdF7s+/pbndRlbjm6GhZc/0mLvYu2Hn6IkLRerj+/g2lGAuFtXUZGbTRsRV9j06II6NqqpK+kQUM/AuQM7kJ9cCEt61R7deRL59JpdumMJ8tJisGDmMliSbTx7xRvoNnoiJIzhmoULcIDX/+udy+Dr1x71bGrMeRCC5av2oaJBH+t2fonM6PMoLShCLBst8kuKmLtno3tnX5Sx4cHY1BVe/Z/HyW3nsHrZWkyf3h2mDhboPmIIGzF4z5EWTra1HkryNfHi6AVU1CHDVKLB8dJERZLmPEq+t/wyJ8SIF47fzY+W+8KT9wixfos7udY9nvQ+T5Nz/Edzh/hozk+hDsNllvdi/K9Q4uFNWENJDfR1arB0DdWC3LWQRpUjCa8Z7xRlljwy318+VyhIK1M9Sew5wsolM18ZGzZcw8zpo9GmTdNNl/5ru7TuDBXPUkRAEQFFBBQRUERAEYE/GgEFePtHI6h4vSICiggoIqCIgCICrYzAd1+8aq8vyb2tUVttFHo7BolphZRNM4KTmxWZoATf6A3VVFPHYqQGi9SiqMAC4kO55JY38lpkaGam59OvKAdWegbQY+Ehj0y+Kwn5KK5nZzVBHH4jS0D4af73ZZNbnr4oygslxWbQuJGyyGChSQXWFvoyeTJLawP0COyC0JtRLDLfhA3l4ErrclB0n1LPZOoamxjDzd2ZTJ4USgCXwY6es9bmlkhLvsfu8Aq4skgUnZCMO6FZaNvLHqP6dUJmUiKOHIogQ8AWL705CY21xfh64Xo4uFqwAMHCIIsYwrtJRYVMQR6Xtq4uwXKZAx3s7eiDRTDu1q1g3EusJivBCfa2dogKT4IxfWfNzDUoR50ATR09WLpYwJ9MxvTwZKxd8yMsXU0wbFxfFp7qISUonJdOD1R2t3v7WyMh4R7uxWXA0tGKBW1N6PDLhJ5wqixUJtDft4JFSE8vFwLUusjKykIEvfNUlBkfS0sYEexuYKUlLSMX2jqmcHbrCCW1YrIskmBl7wQzZ0fkR95E8KGTkDZpIyimCD+dTaRkrgllIyWoqWMBnkxsVXbOC6+9f9rj7wbeyiUsBXNHS1PIyVVTGrMeliZGZJVL4O9vj6nTRkHqboaKshQ2G1RDamiDcsoufvHWp/CiJ9uY+a9AmUCNkrKUMny6BAXqsGrpEno+noA2WfLanCiqqupkTDczr+TSfXLwVl6ck1/LxxbcCfooNZAZJqHspooWx1Uh+vfujPU7v0V5bhz2f7sWp0+EQI3+mMZ6ZlxrKLNcXo8KvSroaQtWlAvc3T0QExeD1KwHmD7rNcqGRuGHQ5fgYG2MRf+aC1WyXE6f3g4bbQkLeGb0mMtBZa0ZDp9Ixd4jd2FEaVUVymEK0EE8xHELRrCcMfa0Y/HPAipbA7o+Sbr3z/BGffS8/yh42/L9Wg++PG30f/38Z/X3bTlm5cf66Bx/EqPpVwwkMb4J3sqvZcvr1fLn1jITWyuH/VtRa43n7W+P4f8s8v/SjCEYUM0PcaxyT1QVUY1nXsCZJWuIys4sgL+vDV6fPR3Be7ZAxVQZz781iWCWEaIuBkGjWgJrSyuCtKqU2b8KCyd7eNH7tYHzX4msuoa6StSWFEKZrN7KgmKoEtBQooRsaEw0KimJq8X1xNzBBs4d3Qlo0jeRYE1jJbm+hkYopJpGYW4+fd1NYeDlifzUOJRQrtbWxBFff/4NFSEaMW7qcDYV1aCJzUtWHgSNVbW5hvK8hbq82J+4HlVFxGP5p9+hrLiMihge6DPCH6X5mSguIiMwpxJnzoWjvE4HL1FC2YNgTVVjDsFfgrISU7IJM3H35GmUpiQSeCuF/7DOMPP0REVsIjQJeDWxSUWizIY4nlN9YhiS4hJRVtaI+wm58HHtQHndMuzY9m+MnTIKAWMHYPva9SjNLCFbURsRCZkEgQuoKKCO95fNg2ffgYi7e5V2BpaoKq7DgiGz4eimghfmvQLnXmMJpmszroVIuLURTr6BzGO0MHbcB8hIpY+nlQEl5Su4PurIVEVaNt78VXP4aVaA/2zqEOBt86NewLi8dvWck7rlFehBmezeAS4IDg1DTnUdFm9cz0Y5CXYvm49xbyxDeYUOdjKu14MuyuBf4f1eyEaAYeP7YPhLU2Hk4ICC+Dh8SB/T/CxVqNL39PUFL8Pv+VexfNESSmXvw5ZvZkPXgftVAf1sXR1xhfK/3UdOkHl0Ht2xCx0CBtC6oi+ZgqIJkDlxShKWf/wBvDwd4d/rBZwPuo1b14MRejGEcuCqsLcQTGFrzPl4Nv1VXfH5m4vhH9AFfcYN4cC05rUqp1pFHpYu+AY/7riMwd2t8N43iyB1IdhfU4qzBzZAr5EsxgACsdb9cfdKBj57ew6Z6RlYsHgmx9JIKrPswcF9e7Hsq08IfH5ML+pRSMtvoALHTrhJNbBu78e4ERyGw4fOwt3MHFpE2eo0axDIRkFtsurPHD0Na9p79J82A2GXLqCGVh5dJw1iPL6TMeTbjhlLIF0dcwa8CklmGT7a8gXKOJ8+fHU+5s2fiIBJw1Gcm4zLR4OQFpqK6KupSE6vxJjXRmMC2b/FJWwcLKUPdUo2zI0NoOPXlk0ejbh19jZO7bqMmQsWwbFzN9y9ehnvvfk+mdQSLFu7Am5dKV++eTu0iPD5PNcDeoxfA9clicQAGTG3kRB0ibLSz7FpwgtL33gf+dEP8PnZ5dA1ao/PXnkbJQlRmLdoBtzHTec4UsOGRe/gxNGrWPHNGnpbuyL80h7oqBSjimtJUm4ZAifMJuibjm3LliPqdjqe6+2PWQsnsMnkBkwtzZDK5oD2vSchnnYQC1/5COOnBGLgC93RqK4KPWMH5jq5qCpiHq+lh8vHo7Fy6W6uP4YoralCA+Xmxb2HkG2Xr9ViPjavw78Gb1vOnyezcMUseTzg+zTzT/7c1uQu8j3iZ2a++AWTf3H/x35RocwtY9+K5bahoglVFQVYvXYy/LpaIJ33Vipqmmw2YLMv5ZMbm+p47pzh/L+KqibnAFBK2xcNfTPs3hOJqNB4DHnOssjV09S/zytBic9yTorXKCKgiIAiAooIKCKgiMDTReAfWNJ7uhNUPFsRAUUEFBFQREARgb9LBI6ve/OFhsJ7OzMog5ueTqMnytxKjLQJ1mlCX4/FTHbqNwjwtp5MmEZNyrURhGsB3oobc8HYECBmVnohqihvZaqlAV0yW+JTK3GFHf0k0qBBdJHzxl2oX/2fgLfKNWTdKPMLMJbqyFgCyk10wqVHWWBvX7wwZSxunLxAX83zcPNqAz1TFUSGZuBBcialo7XRpUtHsomqkHA/koAmgV9jS6hRQrqOhWRL+v3lsJCQmsZiNgvJgR2docFiVUhUNtIKamBBCWZJXTHUaqVwcqHUIxVls7OKyawRYDarEDLzJxVoqemhlt6z+vTBcnY2RWbWA7JcCyCl/KGmOtmP1Sqwt7GChZUayqvyWIsh4NZUhiGDO0JfwwqbPv8B8TnJGPViP3Rq3wb56Swg34yll28JfPzdYWWpz/+HQVlXH66eZDtKGmBkRHnrhnIkxZfSrziSrOJ2MDU1pgR2Hq+zCi0EazgusmBuLeV5WlIaWo0szi70L7ZBYeQR1JERYuYdyBMpRnVqODLvxoI6uQgJz8a6bddQrkLw1lgZtQ1llKvkOVLmstmZ7p/1+LuBtyJ6AkQVUpeqagTHK8igIuDazsuNMQYibkegR4cOmPLZVNi4mpOJFkkAt5EsDzJCMgqx9IMPMXhYLwSMGMlrRxCDwKqSkiHnpiYO7QzCiqUb8OBBGj2ODUTNWca6FQU7OXDb/NnNLFsJi6fikj6OrdFc5CO7V1Tr6LlbTYlyThq8PHUw/RjHQd/cFBlkbO/esguxdxJ5nGVkgunDyNoENaVVKGAziBrlBx3olWvpbIRSsnN96R1n7uaObzbsRXlmKj5Z9z69/cyRGxJMGdYKstoJ+FRQjjy6EZ8vO4IanpMq1zK5lLPcO+63gLLfGp0K8Pb35+6zgKq//67/+Yxn+ZwnSTK3FrxteRTiplUwicTj0WaA/9/BW/kaJFPhoHQxJSvoD0lmJllRRtoqmDGlD0py70NfpQode7YnI7ENom9dRx7tABq4l3Vt5wMtIz0UFdEywNQIGlbOqGUeoUKrAcHEb2SFXo3ysg1UACgvr4a2vgXzDyVK9ZMqKdMDEVesgs0h9B5NTkJ1Pe0RaqoRdS8abXw8YWRhjpzkNGio60LP2Rc/rduAkLMhmDFzIix9HXCabGA06CFwzPPMBZTo15uPrMxsSu5WwJjNU0Wl97gnpqAHmbJXL1/mugR08PXiOTYS3ApHvZo6RpL9r29PedjkUJlqhrKhOhIupmHHZz/S87OYIJc5fLrZQCItRgdPV6iU1aBQeK0OG4Ca8iqkBEcRDMpEDZMibSND6JKN69y+PUJPnEVsYhzGzJqB5LBoHPjuKOoKKQ1N1qgmwW2KOmPq6y/Cf/RAxITfQAEZf10DhyKZ6/6qWZ9iyuxe6DzjDVlTjizh4jpcURrNRrFMWi6YIC6iDpNGfsGcTjRT0Red1040t4i1Uaz14tG8nhNc+RtVZp4E3soaicj8rqPXcgVNSh2Yp3TzskBggCMtQFzxr5U70GdUV4x65SVcPPxvXmOg7/jpPG9NnP7pLH1U4xAXehv3YxPI+G6Cn58J5i56FS4ECYvSc8mqBVa+8yFyMzLou/4JPAIGYXLvsVAvL8GLUwNQXJ2EroPaU/Zbj8ol1XDtNBy3dh1ESlosvLv6wb37UEqJazF35EwpTWJUy5m++XD/tGGMNXDkhz3Yv2MvQm+HMzdVRa9etnj/q49wYu95fLt2Fz5fMRWdhgYSvOcerWrCcVCBGeOmIf5SEgb0t8SH29dAx8iSyiqRqEi/Dk2q3lSX2sE8YDRqqkrxwfw3ERx0E+vWzIVbj1548bnRcDcyRtfOFuhHWeAK+sW/NXkeisOzsHrbRFp71MqAZSmtGBzNTZBfno3+4wfRlzobZw7/iOnvvQMjN1d8v/IrtFM3R6FWA5sqKvDchOehamLDHOJ77P/8AKYMDITXoA5YuWErXCxN8NrCd9BkrEfgThlbF61HbEgMspNK8cr7MxAw9QWEX9hBdY5kdOrdFlqUvlYS+YWdA6qLlbHpg1Wcr7oY9uZruH4uCLu3Ue2mUQfvLl+ELsPHI/vmEsSERaLHyIFQIXgqLFpUGYeYqxcQGxGGIdM+wb07WXj/1YXMEVTx2dKPyTIuxUez17Bxoh4rv10Bhy5eXE+acPPUSWxe/g0+/nolmevOZOHf4mUSbP5knN57mU2avWDp1gOfz1lEeeo4Auzt4NXFDi6OEvgM6kdlgAwo6buSaGqOWQMmoxMtTuaufYNNjBGcg1Q2UaYFiVAkUcpF6u1UbF5/DFG3sqFvZIHknFQ0aXEONrHdlOvSPxm8le+VskYQIa8uGlQfgrfiXkzc+oh2oNoaJSoo5GLmVH+89togqjY8QAVVFiiQzEZUuSf3Q+9fztnGeracUnGmngjwmYs5OH7wGt6bOxRurkYzHQdv2vIsuYTiNYoIKCKgiIAiAooIKCLwdBH4G90iPN2BK56tiIAiAooIKCKgiMA/LQJHv5q2T708Z1zIxRvIL62lpK8tlA3IuqOEm5Tyv7U1ZJ+K7udGApDspq+nb5S4DxfMUdEZrsQvbUocpialytg26no6MKZHmjZZLCHxhQjOofShkFJk0UrI2cnBW5lclvDO/YXI88TQtVYuUrAufg0L/pJS1EuqWKBVYbGHYHNTA9o428HUkPJc6Uk8l1p08HaGAX2+YqITydxohEsbKx6cFq7fuIvMTLJr6VWrRaZLfn4aWbE6LPBJyExuhJkxpRjpiZtNxkZRkToMTE3J7K2kn14u+awGSM6kZB8lXfsMDMDi1z+FhbURC8z1MnBJmQVTPX1tfl416uvIvtWgLygZsxoshHl502NWl76A9ytYBI5D1N0HUCVQ6uRoS4aNMjR0CIYT5EovSkNXf0f0HzEJMafu4rPl66Bjo4nxYwPhRnm2iFvRPKc0yj26oE+Pzrhx7jyiyBK2c3ZnrCSwo+yklY0UD2LzcI/SkgMG9KRMrgaSEpMJFLuwuqKOuxG3YGxmACd3J8rdKdHT0BDqGuYkK1VQEtqYADR9qcgEKku9Ay0WtjOSchAVloZNO8OQy2JjvQGPlQViJRb2yV9p9mf9L1eExTgQ/ISfi0ey/v7ffzzpWX8ZePt7uPbDAxRzQngRiu8V9FW0MdYlO9sMHdt7YdDAIThx6BjWrt1H8EATSz5/B959A1Bddp+1anWCoaZIIavs+xXrMHHuKDj7uaK8shCaao4knllwYjpQzjMNa9aswsH9x1lUq6akthGk9KatriiTFeHqOU5lTFwJGyLYzNDEOdModO0e82higa2Bawjr6tBQ1SJDOJ8FamD0xM7oPzgAljYc6yZ2BGJzEXLjGuUaryI+phqpCenQIuNfh97NdSx2q+jWo2Pntujg4wVDW3vYubri5oUzWPnVD5g6qz+GTpmGcrLYSguS8CA+nlLSHti09TquB6dC2VxXBnLXU35PQgnLRrLRBebcjEy0bmzIT02cd2ML6e9fMR1bKQn+Mxvld57/qHTtz+P5YTFU9v9HjufpzuaXC/asYPavjkl2OL/4ZYq//ZoJ+vgx0vwerdgMHhlfTwZvm1eAxz0eWnnK/tTynIXcb8tXNHLM/v6j2QZAzlqWNzXI37vl61uC/k9a//5s5m0TfVkf/xBNFb/85VdAs6CfPnzIx5JMuvPhtRTCyEqc6xIx91UpYUkvVRUlgq4quihks5K2pBavvNAPVvShzstIRPtuXnCwMUNkWDD3yXyoky3Va+xkFMVHszmD/u+u9ihg80kd2bT2lEJV1TURxqWMaQ0bloplgJEB7QJU1aTMPyQ8Os5h/hNzUKw7DaUFqMnKoVeiDnQpEV+alQgpfXQFjbYsJRea9HS9HRKNb1duwUfzp1Fe2BkRNyn/fycUsddzxNWjCoU+SipKERdPCwh9NXz51SyUSu7jwrkzlHF9DwVpxQg6ch7WhgZoS7nmvNJC2HtQwcJCinjB3CTQ5OziggOHorF/83WqAjhhzifvwHkwWb3qhbh2Yg/ijl9CxLUkAj9umL6CbL1jx7Br6RZYmBvDN8Afdl52sCPDLzkiGFeuX8KASYNh6uSMinuFuH7i/7H3FeBRnevWKz5x94S4ESAkwd3dXYsVihYtlOJQWgoUaKFFihTX4u6eQIIkxCDu7snEk399Q3MaONCmtP3vuefO9OGhJCN73r0/2e+yQNy87g9DRhgYaqrAgESWXlQ1lxRmIJGWrfbMalVQ1MWBrzcgyfcJPlk8FFoODXBi33WZ64I7c89t6ukQXCQBBwlU2rph1titOHM2EKaWVDqXF0BdWFVzLi8l+Cmu/Sruk8T8+Fob9/pRm3X79/Zr73t9bfd4b17LYtxxTyn+E24KtMIvFkC/tBAWypro2MiavLRwTP5iEfdQITh//QwWr18GTfNRmD/eE337tqV97UzuSQmu07Y6mgD8hhXbcOfETcp38+HeWAd7Tm2HxKgBP8EMD65ewCcjPkaLRib44ZcjtF1WpPK1F9zoUFHHRpk2xEoYu2Isopi3bOXeAZJyU5IXXuDgVlrutumIlj3GcK8n1h8ix/xTxHxTFSXuH2HIn+lROVuBGZM+x8FDv8DLVhUTxrXF6C9+xPalX+LGjUOY8pET2o2aD0Utbx5PIWJj/DGi2xIURuehZVtNbDq2FSp63I/x2yjQivzS0tUkzjmgy9x53HsbYNs3CxFJN5e1R37GrV/uYcnkZRg31AZ2nlZoP2YKbp99QKvi0+jUTRs9pq3C44s3qY69vKj/nQAAIABJREFUhQmjR0ORufFX71/BKyqRWzZpgo7jRnBfkIC7py/ArlwCn8gIdB8/Hlb1W+L8wT2MCPkZkwa3QK++/XD+9gWcu+SHZV+MRJ3GjaGsb4s0Rjis/ex77hPDMXfuCHScNAS3rx2GV9O6MDShzXRuKm2HaSmtSUIjHXzunn+M5zeDkU1Vqk9IKolqQH17Cyxc9z2MvdvSmvkenuyciZFzpkPZkdbmvGTF9J0dEA//B7fQY+IiPKHDx6Qpa9CpgydWf/8tVPWdsXx8XzyglfbOXzbApgVV6vwuAdfW4+jmbZj/wwnoGkvgd+cEHOsYQ8vKhBm8z6Gv5YEqjsOZE2cj6GYixg/ujE9+WMH7I5Ilr51FEEmQzbr2gb1HP4zr8xHKSEj76fRqaFhyn6+YxgAXzm/MXuakwfuJUBxaf46RJs+gqWJF7qwuXlKtr8Q9j7B2F1Ly6rFRkxwkVp3qR82x8/Y4evPfgpRRmzXtPSvGW3uV2o5Z2T6RpBCZclg2n/AK5c8ESeK1xwOPqUyRytt8ONmpY+sWkk6UMpCQFIMqCQkPZa+ja2RkHRJRlOjgU0WVunAuUtNRxMv4KvywhlnJTd3QtIXVhRaTjlGmLn/IKyCvgLwC8grIKyCvwD9dgQ/tOfzTxyV/f3kF5BWQV0BeAXkF/usqcGb1gFeFqRlO/k/DICWSam5GmzJdQM9AVwYOSYsK2NATeWevl+dK3jQrKrABJdR4BG7VqNhT5s10SHAE8zFzoUtQRp9NwJICNTyMzEEIrVgreIcuXv9vjWnBwK5FRWvbJHj7rWo2Cpm0+jpriQ0ApvQx81YHdWz1mUdH1U6BYPgD2sy7EtZcqmqK0NHXhbFaJaLiMxFMW7gKFV3aFRujiBlcjramfJ7IClWArq4em50VbMJkUk2bAmMzHQKg7Zkna4JHD4PYdLvNHDMCpx2b46fvTtJqWBFaenq0HibAzWxdDVUlWiBWErCVMPsvT2ClbFgpEKA1hp1DHapgi/DUJxvXLoayWVjCY9CFkbkqbPg5Smw4xmZkQZNqn66dG6E8qwCPrvrhZlAqGrWyw6gxPVCSlYsb52+jsKwKI8aOQwmtKG/evkjLZT2C82aIZo5vd1o6qtIeOTwijDZ1zCvWM0TESwJetD92b1if2V7JVOUoUDVQgSIqg82tbZm5mwddM3No0KayhNdIelocX0vryfxiqqfyEREShGMHInH2RgIkBBUrqIZU5murmH1aSQS/OjP5Q8/tH102AiIS+crVm8raNJ3FewqB6Lse/7/AWyGSeheEJQ5LBnvV2CWL71RWRrUUr8X2nm6yxn5aShyWrl8NfVc73L10GOsmbUUxQZGF6+ei47DOVLH5UyWWBcM6jfDS7z78X9zHqMmj+MWFkpYKB2GtV2FE7ITqtyodgi8xWLTgK1w894hjWxs2zKbMzs+WNcpLqHITUIoyG+gC2qlkfu27HopU3pJpwMYolWm0AywszKKFszImjGK2YOJTWa5u97GTaYXYme7KtF6tSEFFjlDy5+DQ1l/gyyw8JWY9QoCvtFN1szfBoCE9eIxZsPNwoarWCoObTkObDlb4aOxQJCSGQaU8F9qa+gRuc7GV9pIFSurQoH23sFGsKBUUAhIJFEp5zMLq9c+BhhUCnKzRBP0X8CXExTWRQXG6fiUpvH2dvwlovq7a+y0P/72qQsFSLYl7Wwn8vmv498bMu47nj8bY+37/+8rk94GJ4t1qn8n3x8cmruf3Narf/Tm1tYJ812e/y3K6+v1qNt//6Lj/bvC2ttdUzfNPZ/t/e/zrfQjYqpJspERQuJLggpRPriBQZqAhMm6LUVlUidG9PTGit7uMwBQdk8ZsTgfOGXlITk9jTrsZbFycYFbfHTePHuLcUYp6bna0OS+kikqDAGMzKOjaozI9lWOddsnqVcgkMUpTVxfqRpYENIpJkkri61SZyy32KBqoKi7i/CXs3404d+WhSoXEj+DnXB01YO7enjmn17Fq7veYv2gIPLt5MfMyFOfPPEREWD4dMpyRlZ2CzLxsul24oGW75lRq6qFOMxc8PX4DB7ZtxZwvJsOEyn6fmzcQE5CAhnSncGKMQhHnrZTEFDz3D6JKmEBxTgEuH41El8GtMfnbNVDWMUBxeiSint+Ftb0hCqnG27ruB3SYOAJt+wxGzjNf/LL2e5kzgE1DVzi6O8DFnWBtLtV4eSlwbtmM7s2leHDkMq6ceo5YZoiamOuidXNbqgh7QsFIwq+thgr+XNnETQZmn9myHS8v30bdhvpw7tIa/tfLcO/4NbxIJGHGVgHetJWfNmkU0rNfITy1GEvX3kSJkiaMSdQrEVnDQokrI7Xw/3mOBTgqwhyqH7VZR/9p8PaPjkFYeSsx4qNXa5KCpKkoYEbr7C3LcefUNsYJtId559EoTgjCtcOH4N2lJyyYtVxJsFORrjOVlaZ4ejUYS+Z+hqioIMya0xtT5hH81LeS1ffEz/vx6ccrMKpXY6w/dgjP/R5jLm2UrVU1YGFUhJGzWqNuv+Z0smBMgJIzVbBxtPu9gcP7L2L6rE9Qn9bDCtxXlnLdlll1081FjTEaqDKhjXcdmaJ2/rRvmGn7C7o01sL3xw9C09Idk6ZPxYu9VzFzViOMWDSFDjnaXIN0EPQgGTM/mosi7lNHD3bFxO9X8FiFW0Y59n22Eld2P8XGy2th3qQHP6sKuzfNhynHUs/xC3FuzwY8OLwPdo5U4PbthAadu+HF6dsoKY6EjVVdHDt2GfFx2Vi8ehm0HUyxY8VKsUNC2zYt4NK2GUoL05EQ/gpKhUXI597QreNgvHj8HAvGr0QTV2ssZR59ZhqveWbS9urXCl4DOqK8tBxxL2il/PEaqoSzCI6qYQszZwuKMhGVEAZTc2W41bVmvAmJaSR7ZqYVIYXEwgvH7yEkNBHl6joYOaQfjm/7CZ6tm2PGj7sQ8cQP2+ctQ4+Pm6HDOO5lFFJ5nIx8Idk0PTQJhm6tceOnvVg1+ycMGtET03ZsJwCoiae/nMWxnVMwYgrJbX14TWTnYN2cWbh3wweHLu2EUb2G8DmxHbZO+sinxXpAQAj6teoGVYMGOLRtH1Yt2oNJEztg5ncEyRXTSaQgsS2zGPFRCbDx7IyV0xbh5LU7uHBnG2xcea4JNvIugyJ3U+QnhKAkI5HA8h2cOBSEHKrxq9RI5OQeLJmETy0Vfc4LJFGQ5Vo9ngQAWv14k2T0fkLUb2NRvOI322TZVrIGgbI2+/C315La7BlqqoaFilq4Lwnyj9h1VXGvpMwNb7nIJucQENE8eQXZ2LR2PO+ZJEiMfYUi1kqNhAfZ/vfXvZX4XPG+Fbzm1BiZUUQC0bdLfWmNnYFpM7vF9Vt2wuaP1ln57+UVkFdAXgF5BeQVkFfgr1dADt7+9RrK30FeAXkF5BWQV0BegT+swLEfx7uYKio9ff7goUZAaDxUDQ1hyIaguZ6EOZpEEWU31gQ2uTIrCqksH1VVqlSs8aabSlpl3kRL2LjNzihAZEQcQU8FGOkpQ51gUVpKFe6w6cI2K/s9ovn3ut3wRnP6fwK85U2/qnIFFYCltAxWh52pHiRs/EZHMcuO4KcqrWcNDfXgUtcJTtbKKC5RxR2fYFoxptJC1oJKICmbvFTcEIQqKChAbi4VgWzUiaanYMpnZWXSPlEP7Tt6o6GXI+4+uEgwKQ46VBDkJaoiNSsb2gTG9Sg91GQTr7I0F+oqelRDqiFXygwnCYEl/qkQGaAmxvD2MuDPDHD6uB8iQ0tpAalFhVEKDHSoTGKzI7VAihbtPVHHQp3Jdswmo/LppO9LxMRFo02rxuhA1VMKc9ZOnbiNTp17oFnLevD1u468Qins7RoQpNchSGzCRlkRCnOyaU2pAxUzS8TcfYzzp66gW48esHawZLOxAs8CAlBUXIKOvfsiNz0TqQnhBPoNoMRmoBJtqM3sbGnrV8ZGlgakfleppMjDV99fQT4b7Mq6/E5sUqrSCk4INKuvg9o0jf7wQn7HE/4vgLeiSS3qp0uVhpOJAa8nZSTEhxMAsMXKzV9D3dwUWcFxWL14LU7cCsbyVYMxdvrHVKNFIpVKebP6+sgICmQzrQS27duxsVqK8iISMrR0ZPl8RDZlgEhZqREO/bQHX6/ZDcqFOD70+TPakFOlJca1THH7PtRZNmmUyAAAAdyr0WpUZCsmJudiaE8PjG3rhhtXLyGUeY4Wnh4YNno4HJlFHZP6kllwmtDk+wb6BmPf3ouIii4mCaINWrb3wsXzR9CosR1bybQlN7Ml4NIei2Z9zqw5Qwwf3gkOdrpUqwcwM80S320/j8C4Qqpa2BBWVabKTNinc/7iaysJTsiYG3/i8WfA2/e97X8bePt7ip/aZLC+rpMcvP1PBW9Fo11GYGH/X5nqdUEQUOTYkZZyPWW2ekJmLlW32ejbrgF2/rQWSY+u4uqNX2BibYwmDV1kSk6JhjoJQNxP8D91/n8lFYuGVMhKSBgqpxo/NzEdGTnMpuZKJmVcQUlZAVp070iQ0oSfzGz41DQCcekopg2sGl0ndJiZW1lYwBz2KB4DiVAmdA5QqWA2/H0Ssgrg4dqE0QexCHkRi1bdesK9jSvigy/xmPNJ7LCXZV9q6rbhvFTA48vm2q/P19PKtCoK+ZmBKA7IxdXT1+Ho7ISGrT0Rk/SS9roPUMb4BRU1HUYZ6BHw5JpOsCUg4BXzarPRa2In2u1+yeNhlu/Bw9i+ZgdexRSg42BTzJ8xAn5376PhoK7QNrPArd2HkPE4BOa0gFellWyaNBv1qd619/Kg5aqEZJdchNx7hIMbL7G2WkjMlUKiX4Y50wehRb+e3CPkcH6uxP4NO9F58CiY29eF/6nLfN8LcK9vgs7Th1NNbISKJNa1PBOBz4sR/PwFHLmvucms0mWbZjF2QRcjhy2DQrkGs+51aAtLhwzOubJ8SRn56TXprvrxR8Dp6z3i+9V9f4fy9vfeQ1g+KxAgymCER1NXA7TjGrFt1yNM+rQL2reqj6snz6DnlI7MLa5EbnIxrp+7jbnrV0DNisSe3GJIdOvSrdaK51SKL+d9huPHL6JNCzt0drfA6GUruNcxx7gxH+PcL74Y3rI+NpGAcPP8AQJO62HAHPUWVHUPndABpi1pb6zlicq4KIKVIdhDFaeqpiZGTu5P628qg+u1grqZO6tLkklVJv+UoYjrkGqlNaQFypg67CME3w7AN2tHofPEIfChdfa43t/AlLm2S77shg5T2qNE1ZTPb4JgvztYM2sZUp6nYMjHTTBqEVXXhsaI8InDiHFroM91fOOGpajbuzsiI6/B5/JFjJwxCxlRr/Dq3n2xgiOf5C1zQ1M8/OUazF053ioY00GSU2RELAmDBmjW3AMx8dGwr+MAvyeP0bwdM5ztLHHywH4Up6Zi8BdfooocikUjF9EpQwerDv4IdRIk54ydgFTfFHzz8wJYtXRDGd/j60Vbcf9WDKws9bByyyJYuXH/yT1vOlWtJflp0NPgqq5hDAPLpji1nkroC77IzZFC3UAbK3fuRFF0HPYf2IPhVMTrUu0/tu0QDBnTDqOWTae7SAKJIokkOVgiOSyGf7si0S8efYctQdcunli1Yzf316q48vNBrF2wBp8tGIyeC1fi0unjuL11KxSlxfh078/MG27A1+3Bo1vnMHTmeFTQOSYpJBzlPI5T257g+p0gdOndBNOpdFeRKJIQcgXZRVGwaUBwV7UeTjA/eOb8b3Dp2te0Ta9LKDmB+ynaRavYIjE0AFfO7EFbz8a4c/Uh7vnG0tGG8yhdbKITUlHCfF9VRe7mhXU8Gaf/m8HbmvOBzAuD8TnCtUEAuMq83hVJEqmgJYtCUTE0lHV4r5SJT8Z4Y/rkFsjKSUZyIZ2dCFrLXssaCWt38VAisK9K56Isnm9zzplHdr/E/QuB2PDTkmIl7Spvm2bzQv7Elk7+VHkF5BWQV0BeAXkF5BX4gArIwdsPKJr8JfIKyCsgr4C8AvIK/NkKnNs6eb6KNP+b+7fuIigmhRZ9djBm1q2tvgbBjUpaowq96uuHLKdU5jCqQuCWWVIEL1UJ3qhR0RYblUgLt2QY0brVlJbLylTnhkYV405ICgq1aMUnsm5/tdKsVijJ3vR/CLxVp7JWT1OR4KgGPF2sqR5WgP+jl8gm8KlBwCgvP4OqXHM4OWgRkNZBRGQGIvgdi2kJrMqsLAUqj40M9GivSEs35i4VFORThVgEB0d7ZnpKEfA0iWrcYoyd2I3ZWlkylamqog5iqRwIfBnJRo4y9PT1YKSvyQZtAbQ1qKKlTWRRURGb2hJI1CWIi4vjv6Vo3b4uvLzdsXf3aSRFq8PKwolNniSoKJYgN5uqJGkZGjZzRn13IxiosaksrcJxn2cICUyDrY0tOnd0grWJGg7tuIzcvAr0HtKGTcQiNqAraMFcD7n5BXCq7ySzTcyjMkqLmXtlVGDfuXBdpjQYO2E89AlyZzADVxxTfkEhOnXvweNVREFqDBVLUuhZO0DfhcoUpTKCYRJZNnLGlSNUVFpj3eYLuBeYCDVjvi8b8GrCaruGHakcvH1z1NZWeVutQhBqDGU21xWL8mFN+02RXyxyYZu3b4D5K76AurE+CrLyce7H/Thx4BK6922OcatW0LY7GQlh95ERHok4Wgzb16uHpoNGC8EKQfZ4ZgfmQaJNEJc5fQpVlNMr2eLqmStYOG8zs2gLZWQEJTary9l0FrlkQtb+qzj/rWlIQAB8U5GNLVNMiElEFRm0ErQn0LpkfBfcp9VgKYkP4RlSpKRXsKlpCUMnM84tpbCkmtvF3h6xsZm4/yCY2YMZaNa2NVq09EB0+FOZ0jgjORN9ho3k2NWjNeomjhc3dOzsiUfM15QWqiM0LAsnfaIIdvCTdWgrIJRknN+UKpj1KwBoAeD+iUdtwdu3r+2aoMN/G3j7ewrPNwHJ35S3/16fN5VBf+KUvOOpcuWtKMrfpbyVrd/ColgMF7Fu0z1BQWQgMIogkapOXQtd1HPVh7ejHiYMHITju/Yhm3PMqAm9YW5ngrjoGOiT5KOloYXU5GSueZqQ0LlBzdSEWayZSIyOINBSB9pG1iQG5coiGYSiNj87mzbo2Sjgn6LcfBKojOBcn2AwwaWE+DQkJMcjiepWSxsTAi50guB6rWviAB09M1wmUBMfEY2eI4Yxl90VSeFPaJFbTJJRPahrOzNrMhoPaNHuUtcC1syiT34VQRvXALphVKBZaw9oM6/9LEEeJTVV5pl24BxVhqy4ZBRwzYuKTmbkQg5VwSWQllRRMZbPeacRpnw7g2ucAY59fwCHfjzGSAlF2Dd0w6SFw6FVGI+n9x+gx/yJqCBh7Oauw3hx6iGaMiu16bD+dDc4iSKCzv169YMagSoFdYKsPx3Fid2+BHdo+06w69MlUznP69Hi9iQVwB6w9nJHzJ3b/LsZ9v64F9GRiVCMUYIH1+OBm+ZASlcPdYLTEGSvylZ0HSjAjyuYV8pIhr605c3NK8ecqd/i9sNc1KPyNy+f+xUi85WVXMt5voUtvjj31XPXfzp4K9ZDseKUMwJEk9973sxRMLa2Ioh2HU0969EG+BzVx65oOqorrfWf4cmV+7CwcMGgNd/h6bWfaWNcggYdenPgGKAgXweXT93BjJmfw5xuIvPmDMLIVUuRVpCFxYvm48bexxjTvwkmfNYfJ06fhM+NMMQHFMDVTh/d+pH8V9ed16Eys5IleEIAcd+Bc9wP0RJWD9j943nkUOXbhTEVTRs5EOzP5drENVK9nsxS+dn9l5gy4AueR1XMXdOfrhTtcPu+Kr4YNAMuVsX4dt8nMGnQnGu1LRW1aogM8MePC5fDiHtzszo66DdlEIx5PqNjzTF78BhUpEuxZP1kXmedkZVI619mwqYyPqMyuwS6VgSrk5nRSiV52PUHyCUZzL6OC5XkZbh14xbV7aDTRReu2Wlc81XxIjQIY6d9guuXzpEc8QzjPxoN3XotsHvxBmZKB2LBplVw6d0bt07/jF0rv4dyugpMvPTRo18LhFOpTDdkZJB4OGhgJ9h7Ummen0QXF+61RXY298EVmVmotPBCGu2RF360DOmx2QRuVbDm5285/5Tj4Pa9rMk6GFo5Ys/Sz5AY9gLzflzFXUgu4gkO13F0QjaJHvs2boMrz+2V0z6wcHLA1LUbab9ujj2rV2L3dwcwa2YvDFy4h1bHP+PimcNo220QvNsNpMLfCEVJYZg1agAVw+4kZAxBhJ8v8lMIIFPtvGnxYWiaGeLrE9sgMdZDUvAzWi8f4jknKcOhI+5dfMQc5C9w/MB8NOzgxfFDVwHaXFeU6pB86YHP+X7m+vmYQreRbd8exv2AUJImDaCiZYTnIREkl1JRL262uGcSmtP/DeBtzbX87TlC/FvECdQEb2XKW/5MlfeRSsIKmaBsWTGtk0kA8HKibf3a4VDVKMOrOFpkk9haU3lbDeBqSNRprZ0BfXNj3LmdjBP7H2LkyIFo6G22zKXHOiETlz/kFZBXQF4BeQXkFZBX4B+sgBy8/QeLK39reQXkFZBXQF4BeQWqK3B24+h7BhK1VrdvPoBvaDQsHO1gY68NQ+YLKVFpo8BsSGUCNGVUywhVqRIbjkpkTlcQ9JBQwaaproFiWg5npLBpkpAMG9rjqrFhplShhXvPmKGaU4V8Ni/fq6cSuUc1RBq1aQzW9uzVbCbIbvwFsiRAQ34PdVoVawuljoYiHKyYA8cs2xQqLQR4q0x7ViUVWkJWllBdUwhDfRPaCxshKyOfGUwpBDe1CdbmsZGVyxxQAzRv4U1QN4/fPxqeVMw08nRH4JNY3L0dRFVOHmzt2bDWot2stR0VyUW4+eAJwmNpCUkJkyWb17bM+wTVLhUEystpf1vO/EA9NrnVJGpU8rxCTm4ZRlJVUMg6Xzz9gqpHC9i7Up2rUIbw8CzkU0WoxcaWq7Me8/gI/DLsKzAlBU8fZRJMdoe7hy4t8JSQFJSNu7eewpPqBwdXWt/m5cDFqSEy2BTXNVSjWkIbvvcfUXEtAGkgMDCITU0rgmCtCVhLkUl75mwqcxXYcLG1tYMBbaEVeAwFbP4q0mZZzYTHRFysooLWaPkqOP3lKlg6NGLmL7Dph4tUoeijVF2w5Qmd8TzIMhRrNIVre15r+zzZOf+AHeX/NttkUQ9BrKigAk2H6hU9bRXWVYpUNmW79WxMy8fhbOaK/GZFxPgH49qVq7TzVEYfWg/qGZgjKyUJwQ99cGr/KTRv0xndP54CHcMcFGVHUG1CJRKtxFXUjKmWZsdZ0RhXzz3Botkr2ByvpI2yIYoIaFRxLAll3Gt9xL8/BIxWSVmOIHxUMGtWgZaFZSXKbNrmYPq4rmjqYMzm9n0oaxrJMqOjIl7C3z8JFbTZdrLVgKmhJho3bYRijpG7958ghSCvoaEJRo7qRuW3Hp7cvYuwsED07TeQCjIlHDx4EC3a1iMYpEcLQ2bMKZpiM20Xswqo7mDeZglVZeWltHzm34pKqn9ZeVvzG3+IZfHvXdPvsyYUNa220P5Q2+Ta2B7WdryJ8VwTpK1pFSwat69t0sXaUSxbU2S2h/x5zYcCiUHVjw85tjfXj/eDt1VU///e46/YJ9c87g8BTmv7mjfr9qY6subvPuT9atomi5rKADGer1LuA1QJ7BTS7UGiJpEp9UvypejTsxsmzR6FkjRfVGTFIDc+A8+evCRRpAucvayRylzWKo57TYJYQk2flZSMPFqUquoaE9i1R1hEKDR0NOHg4UlnTw2q2/Lo5EDiCEkVyWGvEBzwAirkh5ibmUGfaj5dawsoS0xoW6woy9tVUi6hfSZz4JVSoFCmiVf+yXhAtd5T33to3dqZFsXtoVnHBMrqRgRGNJlp+QRnDt1HanQ8LXO1MXJCZ6QnhCKWgKyumg3tO9VRwPk0motXNtd1Wxd9dBzUhxbOBogJimeOaRqsuG4XFlfA9xFzc5kDamppipmzpwImRvjpix9wl/nzXZg7P2D6ZFhSEaukkY+oC/sRz+zVNp9SyUcSi//xc7iz6wJzQq0x/KtFSIgIwv5de+Bu64BOPWhxX1KOS7tOIexFCjNU66LntOFU6boh/jmdCLZ9h/bNvGFppc8ampM8VoELF+/CwbMt9i3ZCVs9Dcw6uYFWrLSrz48kOCjAdzvO4+VIDA6FZf2GiPI7TUeOc4iLUMA1/zzu51ShqanF/YyU71cIc0Y36Ojok5gXKzv/QtUqA2FEvizH8IdcW7WdT2o+7/dIMDWfJ0AdcYwyxTAzNMtysjBrUh8MX/wFctLScfHwQRjScSXsdjDajOmC+i3ccWvvYZw87oshs2ejWd/+2ERwvEcbb3j1psWvknCgcKU1chQ209XhxYunmDN7KAbPH0POQj4e37yFgPt30ayJM/OC1ZFboIfLVxJx5OeTaGzDtcy8hCQqV4yaN5WffRm7dvyCHj0aU/U6Gn6PArF45XmkJSZjYDsXtG1sDl2DKnh0HQ4VQ2HKb4KjzELdt3UXVq7vBq+ePXkNtcHWDRewZdFiLJnujQHjB0KVQDT9lnmcJkh48hzbFy7hdpLA4OqJqNO2MZcIL4Q+uI3Px81jFnUF1mz7HHVau5L8UIIiWn6XFVRAz94Fl8+eQE5sNIYMHUwgzAce7o3h5xuIX478AktzfUz/dAzSUpPw6OlTOHm4oylrdWbLBjrYSLgW0+UiIJ0Apj+6Uik/lOSwgGBfbFy4DK4cpzmM+3geT6cPC0W41KG7j4UBOoweQLcYYypwrzJCQZ1juBL1PBsS0FOFmpEjAh6FYvmM71BBgqK4trv3b4lpq2dg5+qv0XLIGNRt1A4nVn/F+gXh41UzOHb8UMF8VLeGXiijO8jpXftRx9IV0U/C4PfYDysP7ICSlgV2b9iEm/tPMF6hC7pP74WAexnQ4mfbeHlBxZRAOMd+fkQ4Vk+ahZcxidhsf43LAAAgAElEQVRx5iu8DPHF7cvXMbDbSFw6dRc+j8OwaMMXaNy/E8/5K+RmxMNYw46qbQecOXwS336zFVNn9sdwXnvlyOE+lJbYZYxEqTLDsR3nsfOH77Hv6GrEPH2JHzYeRREhWhNLO8SlFyCNDgZqjKRQIkFUFudQg1j2ZubtayXqH5Eff882+UPG4tuvEXOAqixCQ+RkU03LeaHmccq2KTWU+2XCxUlkpos/vA+ggRPUuW+V5ufSBlmZe0h9aFYmY/2qfnBt6UjldyTJwErcpzGaQ7g//LrPEK4zqrRLFvdiNHpCWh7w/cYHYCIO5sxo/6zzTK9GCgrL3+8n/Xd8efl7yCsgr4C8AvIKyCvwf7wCH9Bq+z9eMfnXl1dAXgF5BeQVkFfgT1ZA4GYXNozIsjAw0rt88SYehdLGzIn2o7ZazIEjAEurY0WqLkpL2UQgCiZATWHtS+0N/02FKm2VVYXyjhl3iXG05cvOhaWFHrQqpMjPVcJtKhDocopiZuFRq1ozqvO3I/0Hwds3y0HtnyCyCzSP4K2EllvCblWVFos6VKvq6mjx+FRozVbI71sGdTaC9QnSGphJYKCtx6aLMvKyChEeGQltgkZ1bCzZcKhkBlcYVQlKsLa2pPooDrpU4nbr0Ix2c4oIeBKN509DCAQryxTJzk51oKfOehDJzsgtxJ0HQYiPkcKjnhvVRBICWdlsxJRROaTM41FHn9492STPx0+7L1H9W4jBg/vhkU8QgoPD0KChEzw9ndg4DsCLV+kwZwavq7MBbAxpT1xUAVNbE5w7HUArS9pOdm4AOztN2Oqa4vi+cwSvdAnemuJFUBiP2wUezLTNLohjQzoD6RlCuZDBnzWjDW09Hv9j2LAxbGdNdUFiEpsuZMqzdlps4KuJ5i3/FFewmU/ATEWfOcIOVGOq6eLB6YcIuvEM3Qd2Q2RUKrZsvICEDIL4VN+WlvOioO3mP/34bwZvRUOuOv+sjDbVIotPRyJBMQF5DZ4fYyPaX5IIkJyVg9bO1pi+aAxsGlvSbpsSGjbHnlFN8+qJL1q2aQmzht4c2+oIefAMW9b8BA4BzJ4/Go26MrevJJIZz8nQMGQGrmhkK+hy+Fgy1/Ecls3eSCBeF5q0Wk+j3beKihjn/w7eCgfNckHfYLal+D9h0VjB/GV1DV0quVPg4myMk9uXU+G2jSQRRbTo2A1OjTyRIdXBi3t38fPWPYiPTkWbjnZYvHYZjv28E1Zm1mxyZuPnvXfYhO1O+2RPlCKbtnlXqdor4nhRh56lGkaM6Y1XAcHISSzErjMBeEYQRM/EAqXMAyyi9aoKO4cKVAGLxuCfebytvK35Wjl4+/o2rrppLMDM30AekdEslTV7qxu81c97/fdvNB85eFv7K/LvsFqu+Wk1wdvq81BNthEie1Van0sZH5DDfM72LVwxafQg2DtybSilEjU+Bhcu3Uazdi3RvGsnKlVfoZhqQFNr5ljydTl0b0hPSYUOCU2GpnWoWi0l6Ucb6ibMhM3MRHlxMbTUmbetwWtEhY4UEqGUfx29UMWs3bK0JKS+jEZOTiXJVwQXzWxIqDLnPiQPcQHH8MyP9pm3Qggu68DF1YJgUgtYOlqjnNbLhZzcflyxBU/9EuHsYItPZo2DQ6eGSH31ACmMAHBv1g1p8VX4+vMV8H8cDWMJsGf7AoRE+8OpXRtYuHojOzIeSyd/DjMSQ7oTYL195yaPqwRt27XinFyBPbufIzooFrO/GIC2n3yMkgK6aejYcc6Lx/MjVOqRoOA+ahDVh5m4s+8Ecp+9RBxzPQfOmQw7Ztye3v4dzh2+hRGj2qN1q7Z4dPY2gkKCMWbeZGh7uCHA5w4ywjLg3bUbMoMCmNv7BB2pYIx5EYGYlHK0/2gGts+Zj7LYZEzZthQVnJ9fPr6C4pwEONR35B7FBq+eR0CLcsqgZ0+onHyFUR/NwneHL2H/nluo62rD76GG1LQEgm26MDI0I4ksSjaeJVxjxHrznwreCmBZrIuya5WrkWpxGZyt1fD1D6u4zrWmLW8gclKewdTEGlPHL8DwoQPRg6rsuPAgnDlyBOMWb0HQ/RAsmjQFX68bjYa96qNM04TArDsKU7Wwd+tGfLNhG76Y0Q2ffD6BoORT6FAtXkV1c6W0hOryVNg36UU15QF8t2YP7LSLMGX+EPSZPAg3T5/B+WM3EfM8CSOGd0afuRO4J7XG7u9/xqEtO5lb2wxeHnVJglOEHUHXKs6R1w7cxJaVR9G1WwOMXTAZmlaWdMNxxczRY5Hpfx9frRoJw0bGdE8phZVrO4K7dnh+4RiuntiBYdOmwNqzlWzMKCjZ4NbRnbi0/wjUylXh3bY+KtVIkCAZs/PgjyDhOb598jiS42gvXr8BfEIfoFvvkciKzsTDWw8R9SoUXTu3lNmNhyVGY+hEurGQwBd244bMOj0rLwvHN11BCW1sv9y9gUQ9HSymMrdjk2Z0Z8lFaEAkUjjm23ZoQoWtOrTMVdFx5ADuxctRkJKG0JDn8OCaL9Ez5n5DgmsHr+DnH44RFDaFlHvLcbMnM8/eE5fO7GDsR2+UKJtiwYJFyHkcjs/md0fzkS25P40kAKwFW/dGCLz9gJbQ6XSjaYL9W/fCs4UXEoqycPPKU5SnZ8DVygSebeqi1FgB5nTS8e41CgUkoVUij9btyVQw/4znD2Ow7NspaDV6NEIJWKsTIN+38QdcvhyARRvn87oZTNeOdBSWxvJ+Qgv5cXrYsmwbLly/jmXMbO0+qievwzQqibXoZkJAk/unqMAo9OkwDV8tG452Xdpg6edL6SiSBRO6o2SQDBeZmA2Jph5rKshOJZz3xL7kTeqruLarVayvCVG/3zb9J8HbNwiyvxIxxTHVJGW9vTa9Ad6KfSwPX+zDGO5NIg5JQiUGUMyLx4xxDZhF3A0JzEwuzC6W2ewLcoZ4bzUSUvKphOflw5xh7iormXOuK8GPOwKBAm1sXj6s2FA720ChxUbqeOUPeQXkFZBXQF4BeQXkFfinKiAHb/+pysrfV14BeQXkFZBXQF6BXytwYs9nThrZiSH5aRnKj31fIKNIGVb2VrA3pQ2rSgFBOd4o82ZZqJRo+ssbZmawsXFLDJdgUSntD9WpYGVOa1YebZOT2TiRsDGoBB2qSBMTS3GT4G0SLXRLCd5K2GB45+L+D4O3vzU2yN4XDRFm1YmIMSXaAarw34YEOxUF+FVWCW0CuGUyC+Rcfk82w9goM3VQhypfk5GQjlIp2d1kxpcqqMHckorbZrQa5u+e+D+nvV4pX69HZUImDAn82tkzw4twUn6OAjIJoGpT6ejizPfTojoiNw7ujRtQ0WiAKxd9CLLSwk63Ai3ZBLe0MkNBdhqbpICdjQUae3vhFe2nt23/Ac7OdvBs6AlfH382qjIwcEg7WSbu5p9O00ZZA42pcLIx1EJ2fCrVvAaIisnDXYLH1g0d4MJMsWYE5h9e96PNYxmat2qIFyFRCA4Mh3NdB3g3dYCWhGpjNsoCg6PQvsdA2ty1xokNbJDlZKBVY29+liFCA/ldc3NhbWlORbIOgWx95BeqsIFuh5SsEKhrSWHh0hCH1h2Bc53m8BrRCrd37ca1c+EEqxOgZmaKvJICGYBXm8bTXxms/83gbTU49hoqFXbFJFrwmibcASWSLcRDAGSVRBLzMitRp045c/oao3PPTrQEtEeVjgmkuYnwu7QTCsxtbNlrMCpVmV2cX45DqzfT3vEmuvVpjKlLRkDNsJjK+miea3M2Fpl/W6VJZb0DNs1ZiwP7SSzQISDPzDd2sKlwfccZ4xgvYdatEiX2peWFBFZ/zb/mhFDMpreUANC1vVSdPXuIY4duw83LiY1rFbSaMBgezXqgkjnUZ/bsx7p1++FS3wBbz55HeeQdxETGIjG1AAuX7sNHEzpi5pcLoZiShaOb9+DytZto1IWKp4ndUcpm7cMrD+D3UhVnzj+HIm1bDWizl5ufCg2C2RSM/AsIr+31Jgdv/71S71Pevgn+iXH/euyXyxTYpMyQ3CL+v4rXbxVJMtUPOXhb26vxrRz5t172IerIf4G3IimBoGlltdqSZC4VOitk0Wq/iiq+1avmw8PNGnM/mYIB/e3Rvnl7/LzrKFp2a4mOw3rwtRUozqTCtpzZ3HyfjOQUGSlMV5/Zsvy7lHbDUs5XOrROptwMgQ8eUCVaiLr2dkgsykU+rW8Vmf2ooCSh6lWVmawkVJFUJeWaGsCs2NvXHyPkaSJKi7i/4LVjbVAGa3tT9CGY6dysMaR5+bhy4QYuUIXLXj/NB6SwdjbH0jVroOfsSsD2MY4vOYjQ8FDok2BVTOAoiNEGFPqhYyd3ApzMEOfvrOgMMIkqvxKFPFqnvoSdc2ckPA3Evj2bCcoSwG7dEuampjhx7CjOXM3Fhl2LUIc58uuWf4Xmjbygpa9G1X8Gwh8+h0KJCuZuWw8lHbpTbNgKg/wi+D9JJOagjMU71jIOoQxrZkzjnkADIwgsFqakw8f3PvpPGoEqOmvs3XcA3k7eaNBtIJ4cOsRsWwfkVmTiwLZj8GzVD10nzcfhrxfgxcmbmL1tEUwadURy0C2Chj4wc9alpSwVpTlUv0lKcOHIWdy7+RSdO3dAi1EfYeq4z3D/biRMSFCrpHuDumY51xEd5u3S0leoAWuo3/4TlbfVc5AAecoIkuvQTlixMBUDRjbCx4tWMgdWH3kZPiQG2KOSQNmOb7/GhGWfITw0BBtmbsDYj/qjx9z12LJgHa6cP4y9p5bC0NWZGbUOBGejoKzhgN37D2P9Z+sxe0RDrq/R8CBo36zHLBIDy5EZG0yiEYHIdpPxy7m7+Hb8YnQbUA+Lt8xhmkE2zm4+jbDLkYiNj0XXua0xeNo6rrtmOPXdCmxeuw2DBndEfbdiOHo1gnljDxRlJCHBXx1zp60mIU8NU6d2gWf//jh94AY2Lt6ML5cOJQmiBGkZ5dBwNIR35xbck9si+PpzZHF9b9m3LXzunoK7c1foG2gh+tkLrJm3BRUZGQRE2zN32QiRrxKgomkAd+9mqFO3ARSKFfDY93s0bD8ALy49xuO7TwjqxqFzhxaoIKBYr30TmNSrT3vvHLwgsNukQwfEREfi60nr8NGssWg+cCh2zJsLKa/bfmNH4RXHvN+lR5AQZetNW+HArDD0nTSMDi5FUCxXoYNNOhRUFWBiZ4VSgnRLxn+DuOB8dGvjgQt3/ODaqRGWbP4e6cygVs1PRlJELj6fsgFGJGxs2rmIwGk61G00IKU7jGJuFTSMrXD0+10gl4OuGym0KubeiK4vd/2eUnWtBkdzA8aF2KPX6KEwblSPc4IV908xKEoPxgsfHxw5+pCZwLFwdzXEhpPLoWFK1XyVLR5dOo+FM2Zj1dqRaDVwJe+NIklipSqU4+PljWDMn7oR2RklWLdzHpoO6EwCZyL3OnooootAuN8FuNUbgEUL1pPY8QrHH17CxV0/Y/vun6DN+BVtRXWEJ2Qjh/dggtRWVlHI/RKdQQjeVlJ1Wr3fq3ZBUBDxE/yhuD+rVsL/cZa0eMWHxhJUk/J+u4ur6awhVLDVyvy31cBiHa9ey8W7lP+qvBXfQGTfchng2KngvYMSCXUkg+brQzEnFqP6W2Hq3P5IK6S7UFYRHQC0eX8mvu/r2IVCWnyrS3QY4cEIjsxISGw0cfBoMvxuxqB7fZVK93aOjQYtvPus9quo/JnyCsgrIK+AvALyCsgr8GcrIAdv/2zF5M+XV0BeAXkF5BWQV+BPVuD+7iVLk+J9lvv5JymkEyCxtNZi006BtoFKKBY3ycyzEw07YUMnbr7FDbpoEKgpMQNTOQfaumq86dak1WA2EhKSyB7XhC7BIg0VA/gFpeNhrBRSYUGsRGtSYVf8Loa4TG317kfl7zDKa6uT+1dOGz9CWHQRLqBdsXBJpe0f7TvNjLWYFcoGMtUxekYaUNNQpoI4g89ToxpRwsZYJewIOGrxtSVUwSqqacPnxSsiY5pUHmvBno1iVxd7BDH3KzOtkA0pFaSw2WBorQI3ZxPoMi807EkCwMZEwxb10c6zKc6cPc2GUSU6du8E7959mKX7AktnLEdOUhEbwBZsGrmhsjQbWVnh6NC5MZq0tsfhPU/xzD+MtrZ1YWRshDO/BPHcqGPA8FZsPD/FI79AWJrYYkCPNmz6Sqm8uMNvYIHIeFodK+Sjdc/6GEawN/RpKM6deoK69RyhKiliUziErHcjdO/TCA6WSswTjeK5L6VSiFbPtMSN4XktZHavuRUt/Wg3WZlDIjuBblXa0+mywausSkUzeynmDTyRHx/AupVAR98aN87dgXcfNgwtnRDCJui1fRfYiMtBmYEhcmnJqMxrqlo5KppPMhUez9H7PM7ExvBduODvXfIfCt6+x/n39Ue9Z4da0/r7Tw7Ddz79XR9Tc6SI34sGtaibqKUiO2BCFaPO/FZtFdo3pmRSKSKBlbklG3y5BNwzZHlyTZo2xehJQ6BnlwMtZ1UUxWUhOiycKjVtgg2uUNJlZi4twn2P+WDKJ+vQtYM1vjmyA5W5sVRr3YFj/bpQFkojNhcryzUwp+di+PikocJUg81yYbVeJZsz3lRbCrIHle78fHHOxe+KeU3JcjOZWSaypJdO6YePB3jQovEAbtyMgBkb0coKJbwuu6LFyNFswFYi7FEYps9dR1V/Ee1Bv6Hyu4RASizzbOOxeNk5rP5qBVqMGwNJWTGCTx4icLISA0d7oM+0QVTUx0Gl3BvL5m7EuauvYGJlwUb066xeRdqX/pH14Nsn6e3nC+Vz9ePvvon5n7BN/j3A7322wDUzMavtDasbt9VqnGoVjvi9uH7Fz1/PA8L+8Te1rqhlbcHbmsf65mvev7a8dyD/ehL/6vXwvjmgZoP9fZ/xdhO+NsfydytvS7k+CQW5ajmjBWhjXEy3CqFMU1JToY1/NioIsH65YAw6EWBRqsynWi6LZCcXrP36S5h5uWHUp59wjZBSRZWOopgIqJPEVVJajuioeGjrm3KvYc8TTKCe621JXjbz1JO5jpSiiCo+W7cGJISYElBRQGkB7VZv3kQl3T1sXRxhRlWggpI65w6OWQXOOcxpj46KxqVDpyAVGdo2BGaYo50UGoAygqLxKcXweZbIXHj6anKeNNGrwqA+TUmcUkRkZBqi4qVUrobLjCCEjXtxuTI692+McbQ8tahriaSAQKxasw1NmrWFLuMEju84Cl1mZY+Z0oGq3gY4feEK7ZsLYGFthKigOAQ+TkajHs4Y/dlSFFMRtpH28pkx8cih40afYf1w/9R5lKWW4+uTOyGxtMFWxjKWXbyDSjs7ZOcmoVfPNszzboObl+7Czy+cjhnW0DQqR8veLWFgaw6kp/J9i6BGi+ZH+x4hvSQfvcf0gO+ts3hOy9zRn26AeoUe9kybj+iccMz6cTOMndvKMjdRFoT0gIfMCM+EW6sOKEvJJ7msmHOrEu7du8+M1B547JODoSNWQUNfj/bJJOvxnKuUl3Es/rr8iWz1X5V11Vbaf8d690fvUVvb5GordqEQVmVMRiaz2Y3o5mCrX4aZ389klm0H2ncrIC/vNrT1mlOR/AghfjfQZdBgEhDWIepRKrZ+9yXsB43D0qljoa+Wg3mbP0dJURRUJLTxV2jN9aIVYiMiMHVQS7Rw1YYj1aENO3rBbeAwvrcV7h46gozUAPSbuQqXDvtg/qcz8c3qYej1SV8k3LyKs8eDmBX7FJPn9kDXOVRnwph7U3cs+3Qazu6+he6trDB0jBcaDmxEdbs+NHT74srRk5gy7lMYMJ5g59FP4NGxO8b2nwFpQgm+WzQBlTql+G7jJjRu1QgDZi9EdEgIflz2DUb1GABjNwlMXMyhQutjRWjj4dmn+GrG92jT0Bazv50OBTNlZBJglcYVwaZ+UxIXKhF85yg82rTGI6rK46KiSAgrwpAefZCRlQ2TTp25/y9DHIFgRYKOVp5dcGD9esT7J2DOj2sQmxqIDXNW4QcqcOOe+JEE2BwbPl0La3Mt1HFyRLN+PZFXlsrcXX/YGlkimXsBq7qtZfvVxQMmMaM6GX0GtYLvw8dwbdMVYwi6KxRH4fGpYwikjXNQWCyatm+L4fOXIif9GrOwA2Bma09QNwU27i0gTVLAtwu/Q2ykUIvTYYNK4+CINMyY0QO5EXHM9o3EJ4snwql7V0SReOnv+wiN2jFzmETMM2t8ceH4Y6g6V6Dv7K7cb3eCi507Qu8FYt605fhxzyrYNHfnhoZZILKHEV6e8MeCmRsRU1KEvZf2o0FjL85PAXwO5ylVY/ie2Sobf0oVDbGYiv7vdn9Bgpo784FXUilfjNhMKUpzK5BCG/l8zrfKJK4JW2FV7k5oAi67D6sGRMWYU6NiXuyxyrh+ijW0Gjj9ozH0+vdirf1zOxRBZBUOTK+PgesC95jVGbbi/cQxaGry3uBXRbD4dzWQ+5qk9XqfKh6/rciv/6+a0ivU/Or83goEqpUF2J6biqF9GjBLuh/Scl8hMykXBiRelPFeoUQo/7l5rBBMYtamJKuYETDZMHV2QEhsDr5cfBZOmvZVn05osKbdktNf1K4u8mfJKyCvgLwC8grIKyCvwIdU4M/tKj7kE+SvkVdAXgF5BeQVkFfg/3AF/P23qxQ+CXseFnCn7t174dBkZqmti8h2LSKTXYENvddgWs3mu7ghlyml2IhVVisguKfKzDsVvApLIQua4K+wTBYgp1QNDwKS8TyzDGUCpFNgFiabre8Cb3+vMS0Db9+DYtUWvP1XM18cO+/1haKonNbJiuxMK1IhbGXGJiUDkzJTs6ChrUb1jSGymOtaROtkiZoG9IxV4GRuAQ0CmqJpmkZr6MwiNq6S08kCr4QBFTV1XR2hQQVyfGwcs8EskJonpdVXjEwR4+1WHw+uP0Q61ck6pnow1VcnW7+SiqI82kWWQJ+ZX/O+Xo2UiGisnL+CaoZyqLFm5nwu8VN4e7uhdYcGCPTLxrnzV2DrYAgLfoa/bywePn4F1/rGaOjpSuVvARKiE+HABu/Ysf2pnPDBc98IWjMSoKP6ycqZAG33pjL1x+5tJ2VKpq69WsHvSRDyqVrybOoIB8Ny5h07ELzOxsWr15CSmkGAuRtad+0CZT0DlGdk4uUDP2ipalDpkYXgkJeQVuRBT98YnTp1YXOFGaaF2bS9VEZYaArc+DpDqzooTw7C8a9+wJGT0UhWMqTCSlwKNdo4vwJfvwe2iqf/fwNvP2Be+Lutcv/MIciaamz2Kako0to7FzaWtASsXw8vmROZnpENOyMb6GkpUFWWRuU4rYK11NGhN4kEXb3hSDW3UFAlh7+kmi4bts72UNJUhLqxFyL9grF64TcwN9HF5ytmEgCO53Wbijr17aiYK4QmsyEv7fDFug2nkEtFmIauJsdUlaxZJxp5NYE0oagUw7m64S/y0cTQrqISJo1NS29rdaxZOASaEgWcv+qPB4EBsNI05ZhURePm3hxviRg4fjokRvUwoVdHuNIGdfGmLxD59DrBayWkJEuxYtkRjJ/9KXPmJhNcLoDPoV24fGwH5q6ZA2Vt2lrm6eDoobv4YdtlZutqQp3K8dzCPKo3NF5nYf+Fx4eoG2v7cf+bwNvqJu3b4G31NSHOf/U1UK2Sex8Y/NfB29pW+K89rza5g7JGtXCfqEFIet8183Zu8P8IeEubY8ZAErgjmEBr1Uoq+0s4RlIJ3iiTpPHDms+hSGD2ycOrcHGwQv9xo3F25x5EM2t94pcr6MTA3NS8ODbicwjg5lGFRtKXtjZV/prM5i6GlBazOrRiV6B9enoYowcYhK5JZRWoile0tEVpHtezsMewdK4PNX0Hkq0IDuSnI9L3AS2Pn8jU8y07tqEzhgNzLDU432hyYRcqtSxIc4TNZhJhBSVEhScxCqIRVDWo0GIuZUZCLr77cjeSYgvg4e0A4zqApj7XdzUtNGneHDbejaGuW0JcOZXAZS4Ui7NQrurKf9sy27cUUc8e062Dyt/oMOzdtQ8ZzNDu0bsDtHkMzwksqSloYcAIb9x/GQ7vNt1grOOITdNnYjpzNjWsDHF00SxYUD3cdsZ8KOjYkEz1AEeYtWpFO+RmzT04j4tccBWu5+UIDU2A34NXePYyC3NWDMXAiaMQcecuol+GoVXXdiRWRcHK1obfKwlpBcy3b0pQLLmALgYnEe13D3qmKug5dgKqTOwIUkfC3oIsK67bCsw+t3F2g9+Nh4iLTISRgSn3cOHIzE2Bd8s+OEF3Ap9nUcwSZwSCMt0SSHIT4G31nF4N3PwngrfVJENRQ5G/XkTSjzWJdiaa+ZiwZDia9umDyLv3YGbJ9cqxA8+xInyOboOZmTm0nLpjXJd+zGMuwVYSllxbtMG6qf3RrrMb2owdxLU0mMQgJapVmcta5YoYgozbF05C8zqqCHgRiuaDB6HLhAkoL9PAjvnLYWeqj86z1uLc0c24dmk3tuxYLBhXBEQTcf3sI+bxhmH0oiFwbNadC6Epyks0cPnACaxZvBEm+pX4ZHIbdBrWC0omJEtV2mHX9v24uGU/7BzyMXR4L+RLDbHqq91UkRpi3sf9EfHyJZ0lrmLExOFoP3YSLu7/Cbeu0cJ3KTPsXWkbDhKuKiRQKjfHjqU7cXr3GYz4qANGU6VdkBeBexfPoJFHUxIpspEeE07SYHNagt+gbbY+DLU1YWVoQJJjKTSpilfR0cFjulloKesgklbRR49cxtJVE2HXrgNJU0vw8SezSBQIIVB9En0HDKCadTfatG0Kzw7tYeTuxSznbILFgbj7yAftug0mF9IGX479jGMoGl+vmYbLt87DnMTIobMPIOT+Y3y76nNYWJVh0NC+sG/cA1oGNvD9ZSMU1QvQpHsXFOSkQYvqWpTZYM3cRbh/058kRhWSRMy4v6jCvOXLeM9ShU8GT8en03ti0OeT6aSTBf9ngTClVbMCM7n3ff8TbgFvmLQAACAASURBVFzOQEsqqRf9RJW2PnOfpdnIzczDN4tWY+z4GQT/CSpfOgibZnVhomWGeyeuY8WiPYxXscCm/dup0Cf5jer88tIsjh0SPUlctLNzJhlTB9PGLMDIKb0xcPJo7Fk8CxpVOgiPy0MMwdvcTFpup6ZD08AYhUWMfeANjoTclnKCk2W8aampchVkR9na+SujoiZp6l0r2ZuEIbGL/nNtVgHe1lTcV0cevAZplWRrmgCQxTFVZ2JXr/O1XVlLCchqkDSsWMl9Ygln7pxMtGlqjk+/GAgF7WyCt9ynqTNjneBxufj+YsfLfW8F95sSZiQXFpJARAePxLwK/PTDNWgWWGDkMNuXEpO6Hj0+3Sz8p+UPeQXkFZBXQF4BeQXkFfgHKvDndhX/wAHI31JeAXkF5BWQV0Begf/mCpxcN9qksjgnOdwvQPF5SDKtBJ1gZEWLYA3ms9FKVJU30VXllWR301L415tycWMuYCIVZj9JNHizramCTOZLxsZkQJvAp5GBOpi4ioTYYlzzi0JMOb1/JapsAvPmX6hs3vH4nwNv2cIoK4BdHWMYMB8zJTGFbG4VNmH1qDwtobqIykU2ZOs4msGEdsoSSnOMtNmoojJVoquHVGbzFUqLUFRYSiCrjBbSqrCuY4IGHi7IyijE7Xt+0GXGXnM2ZIWyyO9hIEFjVbTs7oFs2smlJySgXr26CAgOhamVMSZPGY8H93wQGZbAxjbB4ZhoKpXy+BxH1HV3o1pGKIxiCJjTFpcyT/EZSekliIrNgGc9O7Rt2QThEWF4FRkOaxtbNG7vTkA4mQqPQKocS2BlY07bNgvYW6ojge/z6lUumrVmHhnPb2h4BFp1bAFrDWZIEdguZAZhAV/Tol8/ZNIOLy4uBg5uzjAkwB8f/BJJcYmIjolhI7AKnu28kMGcXCvmiLp4u6IwIZY2fIlsYOrBsVMvaJsQGEMiAnccpp3mU1yMqIQOFc6KtN1+G/SQg7d/fsYRjbPXigemynJ8llDVLFFTwMKFs9GwkTtWrViGsNtRMDNRh6OtDtt2El4nqchmg7Bpqwa0Uu4HfR0qc+yNaaOcQAA3Hpb1bFCYnMMsWzs2cquwZMoS1HM3xSRm9KW8eoLE9DCeX2XEB+Qi6nkx/MJyEKvC5FgNWiPzmhCPfwe0Xo//agKI7Pc87lKCQuJ6czSswoCuDhhKK0NlfXucpUXhuc3XqTxKh72dGeckZeYsa3I8NcW1q7epmlXH5xuWsMFairhXL2TK3PiYJGz56ix6jx9O5d9UEkZ4bDt/QGLSS9Rr7IaImFhes+Y4d/EpHj+PYlahCZUuVJUQpFLicfyVhxy8fROcrAneVivsBWAvzrtQDr3v8X4V7fvPzoe85q+c67df+98I3laQ6STcBJQI9FVSiafMc5aVk0uijj6+otKvjBbANy8eQ5e2TdCiUzuq5aJx+swvGDRqGBxaMSu7NJeDvYhgLSWtHPpFecVctzhHkOQkuDqVJEelJSWhiuuYsSbzuamWz8vLZXOeTgIEZotJjNI3pjuGmik/l3bKj1/gid9DqtDy0JiRA27MidfWVKUtKZPr6TpQQnWwqZ0D1NTtXxODFIo4L1LZrUDFLRW6Ik+xrJgAZUIarZkTsf/Ha8zZTMEnUzpj4rLFtGkHpAR3fa8fQnT8C9TzckTDJp4ooZrX1z+YimNTNPDuynnSizsgHWQGPsaR77+GAvdKkZHJXI+L4OHqhLHjBiMn9jnuMsPT0sYBqVT35nGP1KjvAFlNEp5chKubMdxGTEO5hgsLU4ALm2Yimu/hTZvcVt3a4s7lK8jOlsJYzxJXzvgxt7wM3Ue2Qc/e3XDxwDHYE7C1cjaDoZc9Ml9FIP7xczQcNoXgYgXmfzQHicER6NLdlE4axmjduSuyqGgzsrUkoSWT+zQDfmY5Lp89h7p2TiTgaOCXg0dlc6AOiXiFXB90LBpiL7NZs7mv0WCOpHBUkK3NNQg51dmytSEW/B1jrTbK22q1XxHXNgHiin8rUrlop2MIS+NiDJrQHq7ejgjxfYIk7rO6T10DbRLhitNCcPXgbrQbOgWFBRUYzvzT7HwlfLViEVyMFLF+4zJ8c2gzVAys8eDYarjVdYFl449ZEyeSCa7i3NYvoKuijacvIuHS0gbTVn1LcNISk1u0Ru/PJ6I3ra8fnvuBGe2B6E0gU0WvMdXXitg8cypyFLLwGa2bdW0cUSkITar6zKLPwfK5S5AQ4o+xY+phwOQ+0HNqQkDQmTmu5bh6agGUyyJhU6ce31Mfi1b/jFZ0eVm+eAZ8Ht7HrRtXMHryWHgN7oOoCH9I6OJSx9OF57+Ye0o642g74cS241jz+V44WtbBqnVzYdvElGS9x6goLoI0MR3ZaRw7jDcIj34JQyNabdOpwopEwzKCdGqmZjxeZ+SQtHnj4CUcOHobH3/2MTr2dsHlc9ehZeSCJu2HYECLztAoKkbHdk5oP7guHOu6QpWvrdJk9jVzYCOunEGliREJiU1xbPl3OHDoBjZsmYmbt69wzKphwsoV+HbJd3TjuIHevdwxZ/lC6Nu0gpQuQdePb0FRbjCzhCczL5ugLV1Gipmpu3H+dly8eAue3nUwZGRnBDIrukP3sXD07Ijh/XrDq4EVPls+G+FPbsG2niu06AxTnlmBdTMX4JdjfugwsAOWbt2E3IQXeHjmIPcSg3D14jkoqGuj97DJSH8ZDA09Xajqm+Pojp3YxDzisWMHY8LSJSgkuF9GhbauozEttql+3/IV3B2sSYwciDkD5sCyvg73LJ/h0a0LSAuNhJHECicuPCCJwwKZKUWISkwi2dEaefl5nLe4n+O4E44llb8qb8U4qpkTXxO8/b39xz8B3r52ViFRt+S1hbGeHu+bmFUuxp4gA4o1vzobW/z/H+XylnI90FRXlhE0q6RU3uaXwEBTinmf90LjjpbISMzj3C8gW+HOI6iKr8FbEbegzPvREhJmpZzEcjjeTx/zx/Or6Zi6qHmlh1cD2/pdN8T/HXOQ/D3kFZBXQF4BeQXkFZBX4N8rIAdv5VeFvALyCsgrIK+AvAL/YAUOrx3UWqkg9e7zW6FIzyuHhSMbn0bCDlfKBqgGtCiPrPzVkus1eEsQVlloGdh8r2Auk2YVgUQJ1aZZzLtKho2dMW++FaCtpIOwsDyc94lAhkQLShpUQJTSMkw0Ud/B+P598LamzdabxSA/u1bVqdk0UCSwVEGwSzSIFURzmspbZwcLaFGxmJLI3Dzys9VUqQ5iCyEnL4sgmBLUzTWgrSqBKVVB9sx5TUyOIzO+APpChVCshGTaEisqaRLszYKBgSqzZD2Yq1uMi5f8mDlWDo9G9mjatB4eXPNnblwRmvelpRqbp+FBQfCs60Z1izb8nz5Bz4GdqZi0wrate2Bj7UgbMm089vNDOJVDmhoSNGUjOT0tkXUsZvPQnioNNsOpTHzyJBJpcano2LY5bf0qEB4fg1CCp27NHLFw+XJICcJtXLKWtrFS1G/kjN49vaFMUGvzd8cIThuhTbc2tH48DlsnVwzr6ImY+CSCXelw4rG50v6tSqGUmXhX2FjPQcMGHjA1MSN4G0dlbShcnFxg27ohYgKCqWjKQP0GzmymK+PK6Wu8SozRbeIsKqlyCaIl4eXBkzh7LAR7HkrZ3NNhY6qUjZ8SWaOnJvhRyQb/ux5y5e27L/dqy+nXaqhKmdVlekYaOndthPVbv+WLsnDzyHlcpF1nUkw6FT0WKCmmcqyMudTpSbTa1mOWXWO0becJPWtmSppLUKEsleXRSTMLoWvbGBnRCbhx9iwa17eClbUufO884PVO9XiSCl76pyIsuRIJKsyLVqatemWRrHEn/lRnsb1uLNIS79dTW60sFP8s5Q+TmHnX0cuWQJAFPDzro16nUVAUtoDMjz7043ZcOHEDFkbqzJ9kfnYBcxgJEgfSIrH/iA7oOqoXzJjZXJKZChUq+9ID4/D5F1+j+4BOGDBuIniQ2LlkAVp6eSA2L4VqGx3cY6aj7/MEKNPuskyiwp8V8nr8rcFY83p8n/rz7XnrnwQx3tf4JM/iX24GbwOItVWCv+/71b4ZXMMuuoaytNpCsfpa0NIiIMfmblZWFhVSWv9qQour+n1q1P8U5W1N1dO7RuHfDd7WrEltr6vfa47X9j1qfjcxVquEW4Yga1HRVMLFMTe3EMMG9kWP5g44dngH2jRzRY/+PbgGJuDg3iMwtjdDewK52jokgZFsoamjQaBKOE1UUIXGv2m9qcD3kWXoEqCIfRWOvJxCkkeYpR4WyvWXThT6BszD1YEFlZD6tO49f/QGLp9+wox5G7Tp2wbOLV0YSaCDsrwMZAZT6UrSiLaxPtQdCYRy3wJaBotwhMoKqcyJoLxISiCtWGaLLGFmdwnnAwnjANKis/DN/IN4dDcWfRknUFXGeIHUUDTkHNdlcBfokdCiyOOooC3zrrXHcfhgMEzNzLCAgB7DO7Fyygr0pv3yR4s+w8OTtwiaBf0/9t4CPKqrXRu+M7GJu7sRIZCQQHB3DVrcoWjRYoW2QHGnFCsFilOKU9wJBNeQQIi7uyeT5L/X0Glz+pae0Lfn+873vzO90gDZ2bPn2XuvtfZzGxW/ySRKJcFaxkxwc33EJCYgPrIAGgSvXySUw8dLA12bG8PJTZd53gsh0/PlfM5M8vCfcP/cPRiYGcC3iT8OHTwIJ1tX2Jk7IPjOQ7Tr0hZWDZwILJbi5k9XEdC9O8xN1UjoiiagzbzaHkOQl6OP6SPmoYxksvZd66L7J/54cvISNHjujNxt0Lxfd6jp6tO+QhdFWakIffIc/m07492NS1T33keLxk2gmSWhyvctilRoD33hCUJi0mFgYyCPvJBwVSSuI8W4oBjD/861VfM6qw0oK7avzXZysLamTStrq8pMVSM6hdhalGPgoCawc9SDW4uWuHnhCq2IwzFzMW2+6xmQlBSMwuxiOAf0w/ZVm7F+7RHYa6ljbL+2JBJdRodebTB+3SbEvLiE3etXY+zYmXDxbw6QyHf92AFc+fk07M118SDoJQYND0T3uWuwc/0m7NrwAzYunwQ3JwPcvXcSfcaNhKqhFy4fuIGzm/cgkW4m7bp4YeraFVCly0SVmrCYtWNOqgZWfbUSp348hjYBepi99DM4NuT7aRKoJJgHZvlWcx1eRoX60oXzcIHAp5ONMVzd7GkXTnW8ajGdKgLRuE8ngrCMuqgsQ1FGEhXr+tAydMId5kBvWvsLst7mwZ9uLR4N9FBlnYPA/t1pWVuJm5eeIY8uLU5U1atTsWpiTvWtmT6M7a2IqzL32sAOKrzOj3+5AXEpCZi2bR3eXL2ClxGJGDZrHfas2Yhf9hzBmFFd4dfYEcYuzE4mUFtRQQW+iS8ySFYIPXeZxzcUx0nsu/jTZSz9bhGcfO1xZudOdOnYDYkqOQSD36JH/6Fw8XHi5y7D48uPcZSZ9h7+thi3dCHvdK4vSbpMfZOFdXOX4cbl1+jStQnmECTNTAvhs0k02vSZjqWTP8eFm/dx5vK3sLDQJ3i9AU3btodDo+b4qtcCBL+MJfGkP4bPnkYL+CycProVPXp0gg4VtMTxYefrj3JmrBbRZlxf1xzbl3+HA4dvYfrEMegxdCyuHdtCm/MzmDh3NEzc3bFtzS4Qi8SnU2dj7uB5vIcKsfzA1yimxfzeb9ejiXMDWqM/B53LYe7pg2f3mFFcXIoChm0bMlqkvKyQaymSJoTjDImvijlGXN+CRCu/J2rcF0IFq3j99T355yTav3qYqq6mXf6vWdfifQT5SqzbxXqziC4K4u+NGjVCMsk4sSR1KmyUFXbOQqn7oWNSuG8IIFgqFVSLSlQWc6yhy3tlUR6mT2uJ/qN9aY9dRGCY9tIcyOXvTSBX2CYLG+eKUqpx8+mWQAKtmoUpjhy4h6BTcdh0jDbj2vpd7QLmXqrVw6JyI2UFlBVQVkBZAWUFlBX46ArUriP70btV/oKyAsoKKCugrICyAsoKiApc2zt9OTIjvjh/4j7S2JBwq+9BOziqOtVo2ydh9qtIXaIqUzx0KxrwAmzT0mZjlhli2rRW1aCiI5ogSjJVqy51zKAtJatfYoJnz3Jx8VksiowNmAdH4U0pGxFUdHwseCssjj/0qi14W6OjIbdNFlbMlfxswjZZKpHRNtkIHlT2JSXFIJYqGTUJc3zFf0IZyDBXiZUWM36p3rCxRvOGfiinjeLdoDtU3RazBswQY6MzJYmKVe63hD+ztbdAm1YeyEzNw7lzjwhoVaNz16ZIT8xAVmYuzNzMYaHL34mNl6scXJiXG/rmHZISCzBhQnc8o8rn+asY9O3Xhc0ZVVy6dAk6uiZUPtiguCALDsz0q1/XBbnZGcwo9WLeaDiuXQqCu3sduLJJW0A727iEJEQyw6yJrx/aN2uEO8zUi49LpVrHGc1a1KPNszn27vkJoa9TMHrCEIS9e0C1QwjG9G/JXqQ5XodGUXHsgoDm/lRA5SKBtbG1toU1M6WqZaXsHTIbMDcblWwcVrHhmJmaj6SIeJgZa1N964uQF1EEAI1okdeaTpbpUK8owdlvljOHLQfn3+ogldbQUjb3BTNf0diRN4VF5qXa7wrImg0fJXj753eCIk9MNPTKeb2qs7FVSnJBFZVms2b0xojJo6GmVcyGfTp+WLsPJ/aFwEDPiDbpOlDXqkJSFEFPZr86OBgSPFBHrwFd4R1QDwZWbBCyaVlOVbVEVwcpYbRgjn4Df18vEg+ScPHqfaryaDlebYJb96MRlsnsUhMCHhw/FAotRbNfNObEzv5oGyshUF+lQqs7Xqst61ph8qiWePaUdocWXpBaWKBhA2/oEsQofhuCs0dP0Ab6DZvxzOMurYQ2m8kJ6ZkEZDQwdc4E1GvdBloS2rPKilCYkIbdW7bDio3sYdPH4unZU7ThoxKQ3dTXz5iRG5qHp2FZKFQzRAUJKPLQZjYiawISimvvr8Dbmtfn3wFB/92ZqFoQHRRZcvI8ut+B1P9J8PZDx13z/IprQKGyFrURyhzxbzm0ZFcocRVA0P9m22SFsl0BDP275+xDv/93lNsfqtvfPcaa+xNKTIHdVvIPgrAl4QCsIfIWxZ2ck4X+/ZidPbo7SRzJOPnzcVjYOKMLgZ/KcpJCkmMJqJC3o6NNoJaZiFSPWZtR8UmL9DKSgEoK2ISnQisrKxNP6OSgpUeXBk9vmJqawZwWrUUZqQijbXpliioV8qG8j+tg6JSp0HCwoHo1B69vnEFeegLBJBOqAs2oFDUhSKzDiAYeY7Uh8zh5lFQMs8uPypJcpES+RlpaAjwaNqZSvy5KchK4jQSaUlfsWf4jvl1zDIZczwzs3Qqtm/iJoF/GDWQyTiCf+fYRdMR4BztrOyTE5xCcLYE+iWt+jf3QrX8XWhdHwq9FWzj7tERZYQJ2Lvkcb25mIqWoDN4+1hgxZhTSElNx8OQx+NR3QmBXTzpyqEDXOQCV6g7ydYhKbjCSXqTA1MWRSsp03KY18qAxkxH7+DkO0pqZ6jEYmeuhSeBILJm0FPeDwjAgsBHq1VGHT+9BxPEsManDOFQQ4Nh6eiOsCJaVZqdg/+zVPKYCdBvVmXmn+pxbdemuIEMB70FTqhX1tXUQR7BWlWNfHv8tlkQ8KS31U3JKEBqVjeCQWGgwRkIqWCIVlb+BtwqF69+5Zv94bdYGlP2Y67nmfVop4jqKqeZjjqalZTW8ravRpb0/Gg8bgMTcRIxutR4udF9YcWghjGifnSlUlfp1oOvYDN+t/g53Ccj2bd+IbiaxuHL1NQ5c30oQrw0Of78Vt/bsxog+jeE7sDv0XNrg8sm9uHf+NCxgz/VPCL4+wLgB78GY1LELrawJDHapD3ObKvh1agUtWx9MG/0V0l4xWqKOIa+rWHTp0RKBs+ZAakSQNS2S4Kg9rf3dEHQxGLtWbENmfBQG9m8E1zaetOMew3uG94IKM6W5li0t18Pu1auwft0PcLYzpL2xIQmWebAiwB/Ypz2cm9B2me4WKQRv45OT0KpbP6pHrXCFpIOtKw5Dr1ATLZu5onV/L3h1b4f44OfIyZUhPDSEJAYN3mN6KCrNZUawFD5tWiOb8RypaelU/nrgyNqtsLG3hWfv1sgJy4Nnl0DkF8kwt/9g+FqZYOrWr1AtLcDDSz+TqJGOzgRi1c19kEcb3HdXbuP2/TCuYUOwYMkC+PcKxIMrh6lOf422DZtA5mwFyzrN5NnYVbJkPLt6EtsW7kLHVg0xaPlylNLVR8I1fHrIK8wf9RUSo3KZcd8ZE5csxdvnQYx4iEFAh574YeUO7PnhJA6eWstxKYP20s/RrGkb6Fo44vjhYzi06BfM2bYELYaMQlZ0FLYsmobenw6EG3Np4x/fh427DzQZGxL0y3ECi2VIiIjB5UPPsfSHTTwGCywaMxxGJKYMG+mPjlMmYsWX8xmxooklOw5i2cjhiGbO95qto+k4Q6D/8lV5rqu3lScJlIcwat5i2qk7YdPiL0hCscFPJ67IwVsNNa6/RLZrNVknYsyV58K/V7/LCXu/ZcX/693xx/vy93tMrA/eA78f9+ITE9ca4n3FlwBrxfEI1WsZwWaxBDEzM+N4niVf02tpaclJFOJ5UbwUVsp/RjBSgLfv1w7kJkgIzor3oYV4SU4+Bg+oixkz2yCDc04+o2ZUSCAWmbsVBLYrOCZVCRIu15Za5Zoo5zq2XE8NJ08+4aOtLpbs+QrlGbEbLX2nz/q4z6vcWlkBZQWUFVBWQFkBZQVqWwEleFvbSim3U1ZAWQFlBZQVUFbgIytw4cK3mjqZiff1C5Ia7D12HfEJ6fD2rwtTGzU6HJZBvZoqGaGyIONawfRW5BrpUt2mVkrBgYGmHMAMfR0jB4xs7An4qpdDVqiPO/dS8DixCBUWxgQ1C6FNxZUKAeH/2+CtaEgLkFXk98kqy6FHe1krqgkG9+uEut4utF2Nx1HaEpYw266YX1rqOpBRiVhewr/nFaBrhxbo2r4JQdd0pGUkIofgZWaGDC9fxRHgzIKOnjatY7Vo7eqEPsyKDb4RjE3bLjG3j7Z9bDC/ehlOdawmmvp5o5DZcwVsrBqzRvaujkiJSqAlXRnmL1iAb7duxfWbL9C1O5UWbE2kZaTTfVoHliYGVNyowsJEh9mmOfJMupCwGDx+Ek1bRz1Y25nDifa3deu5IuJtEs6evcc8vEI0JFibm0sraKqijchM79ndnaCpClUNd2Fna8XsPys8exSGwpxMKqjd8S4yGfpsIPUf1IuZtulU2b6Ek7UDHHwIqjGvT4U22JVUIYimjIq2HpJeRePt07ewtzelQsIL1UY2UNW3JR4WiXyqhfUJ3IecPY0K5v5+fykNV55nya34xDWlUN6+B2/ZXKJSSPGq2YRSgrd/fpP/BjJSzSbywKpLSaDgeZFU5RPkN8PkScPg2c6cpaX6TM0YqS8ysXXdKRILXkDXUAJXWwto8H6IiYpn45q1p0zMzMEBw4f4od0n7dg1ZH5zTBibmvG0DIxHU9+m0GIe86uQSBQUVaC+iyd2fHsS564kodJEKO3fNxiFIkKF+31/fL83DWs260RDkN04khqy4M685M1LxyAyNAyHTgQhPa8CWWUqbB5LMHvGYNqbWyA2PAqRfN9CNgxTaLMXQ1V6CrNuK5h7Vr+BGabNmQqfTmz6Zqfj7IGDuHX3Ltbv3UQbviwq204y7zkXuamltEZ3x5ETjxHCP1cY61J5T5Uv7R3FsYrr8b9YE9bIKK15Bv6otlSCt/96fSrAW/ETBaAvvosaK/5NfP+fAm//ShH7V6re/2oz+R4U/08Db9VkbNYTWCwXzXQSbcpJCNET90lhCXSLy5lzPZO2wBLcuH6S+ZNGVCZ+AinzJYsJlOYVZsOMoJiERKjcpGyee4lcIZfCPFx1ZssaEDjMzimUN/vT0vLRskM3Woo2ppKwEiXJMbSYPY64t68JNGnQfrURmnYMgNRMStBAg1EHJJy8iSChSRdGHvU4XzDrFkJdm81RhnOSRGRO6vKiMiDgw8Y+AV1U5VLpG8PjyGQ+rhfHOHOEPLxDZa8ezCwcsOWr75nNGQwzPTNCG1XIyMrjbmUEV1WpLNNkhm0zKupoGU9Q+vt1e2Gjb47p2zZzTaOK8oJUjhe5UJUW0akgBzpmLmS82PK9mBPLjEYOyDwecXx5BD6YZalNDSvzuKtV6VRAhVlxQTqQ/w562szVtSIgx3FTHLcqFZYxD+4yszcRDdt3x9b507Hgu6P8WJ7YtXwpjm39AWtX9oSNf3tMHbUYRbSSXbl6LMxcOH5TPZz2NhtfD1uF9o2bomFXNwJ47iRw5eH1/Wd8fwIwBFhePnrOfPoyWFtbo6F/Qzx9G8l5IJoOIhY871KcvvYS8VkyeeZ5FUEZBSFD3Dviq6brw0cuQX/b/J8Gb8WOxbpEkJpkdCnRLNag04Qq1z0qaOdsQIVeAlr064zWn07Dy3sJGDd8Dryoyl29fjTMG3rjzb1g5g+3Zf1dsHDkeHg7GmLYoq8wo/MI5NIyeMfl/TC2McWxb1fjxqFLGDGyNRyb+1JpzszjG89RVWqEfT9fgCHXQl+uWAt1FXOM694PrhYV+GRgY7g3cmX+bCMCmVV4fee5PGs+KfIF1c90S3H3RJchTVnXWALtMjRitrtMqw7HS1cc/G4f9mw6iMT4TLRs6oHAfvXQqIMdrDw6cAptwnOjjitnjmDkiBlwowLYxUYPVroyNKnvAj1mxTZo3IjEBV2cOHMGbTsxi5nrvCdXb+DezXc489NzjBncFwOGNqJddCpOnbmCMcvW4OW1y8igbbJwpwm6dxUDh35CWqMu59ariI+OQYcuzZFOoqBfE1o6k1Ro5ewrj93Yv2Y5Mki6aNbUDy2G9STAqYLoZy8R/fQemgU0hZ5Nfa4dgHNHD+PpqyRMX7wQtt7e2LtyHTZ9ewWfDmmJkizb4QAAIABJREFUOetW06rYlWti/t6b07zHChHxgHWJVkWH8SOg6WorV5HHPg/Fl2Oosk3MwZSZw9Ft/mSEXruB9OxctO47GBd+3IaFM3bhs9lDMHbJZCr/ExAd+hwu9Tsg/m0yXQRGYM+6qWg8dije3A3C99/uwcgJ41GHBIjTR7eTmNEfTg5+WDxxCgNoM7B42TxMmTILX69cT6WsBr78Yj7mL5yN5t1aISXoJhXLVxH87BXmzRU2zPx7UDCO3N0GNY0MXN1zivdzHK2bG0Jf3RiXrzzAmFUbGN9gj71rpyGP44GGvg2+WbaPzyUGMKSTQAXt5PnUIr/fxLwkrmsBkMrXKb9m3opr/o/EqQ/dj9VCtV1L16Lf9yEydt+TN8RxKIBk8Xch+BXfBVArlQqC7vuXwrZccWyK+b/mv9c8xvfrfxJqCMZr0sGlmhnBKUmZaONnjtVrB6MCzGHmM5O6AI4J4JbwmVLk5FaJbHZVDejLhNV+Hkq5XnwXWYwDO57AmlEhfTr7vXI3M27sNPpHUUjlS1kBZQWUFVBWQFkBZQX+4Qoowdt/uKDK3SkroKyAsgLKCigroKjAkY3zHTXK06IdNMpVjl19wNzUJDh7OMDGTiTWVpC1T+UKgRXZr7mkEjYpxQOzGhnPEn7XpvWZkbEO0ql8e03gztqaubCWVNbR6yozWQXX72UgppSgpxGbD1V53J5Wif8geCsWCXy3jzuhbDAIALCS/xPKWwE4G7Ap7efjQqtEezbO7ODb/RMUxofSUu4Kzhw6y9yvCoBNKRdHeypYCpFOy2QLIwnqedqjH+1a9TwcEU27swtnb1ORo0qLQtqBqkrZzMhDv/7dYOUbgKUjP8fdFzFY9M0MFBUkIuj6E8jI3tdgI0ZCwM3YwoT5ej7QYcbXoX2HENA4AD369MTkz+ajfYfm8PDyws6d2wS3HD713GFmIoGOhmCmAyFUHOTklaBa3YTZdOY8Z7S91iymarcz/LsOYCOxEm+YbXfxxFlExeQgvlALpnYO+GxmBzRs44PT3x/FW9o3z5o7ivmD2bh68QoBe6qjmH2XXZAHa352BzdTNmLKkZWSTjUt4F7fiw1ooWgqgYezM1382OhNK0Y8gT0NDTZfqBAydfdjk9yITaZXeBP8BFba9jCuokqEqsgHbysxbv4hGBAcFsA0dQT8LvJPxTeeI4KHctCHfxW2aIqXErz918u9prKxgpm3EgF8E7yV0qJcIsunTacVRg7uAt8BflTnROHS8UMwYs5iu/6L2KSOwp6tu/D0/j02ucwIkppQeZWCUjbjckuoxHUsx8y5fdHyk45UoKcxWzEWaaEEKmjzZ2SvRTtxWxg42yI3LIwN6FJsWHcVj+JpIU4lq1STEAjVXPJGncBn5Yf+/ry+B2/fNxvlAADvyYqSMliplmHlHObdEvS4eTMM+TyQHE0z/l4+L4R0EgP0aMuujoCGjQiU6MCWNp9gg+/a4cv4cdchqlty2bWXYN6KAcy7nUSlezQ2UJ1jpKWBGcvnoSg9AikPqECnU0B6sgRPQwtxIzQFMDWi6k6HdqPF8saoIo9VAdh9yI5WCd7WfvitCXz+mUXyh8Dbms1p8W4fGvE/lHn7V8rAvwJv/3g8/5HgLYdlGcHbCs4p5TLa2zMAV5dNcnWqnfSZLzl0WEsCVqnQMarmHGYGB1cPmOjpEPikLbGOGvToulFVVo3iHObBE+ys1M2Vg7kq6lJ+acvnJjDbltYNqE7LRWFBKV49fYHXTx/BluuGNq2aQK1Re1occ1rICkNeJlWgHFuqVTWhY+FGgFMXjGRl814T2hpC1U80CCRgFIejIL0YjM+levcdMtISqbYrhgEVpQIw0bMwR902nWkBXY37zAZt07kj9+uO71eswfkTjxhd4IqElGRkF6Zi7KTeGD6hNzQMWnD/jH2Q5RJYy0DQmdXMr7eAF0E+AwKbOiRUVTEaoKQ0j+MXCXBSr/fW0MzcreY4nJ0RyfoVw9jSk+sPjoQCoBUDHwfHKhJLVJkLXJ2timKq7NQ4L6pI1DmX6uEMMzULuVbo2LUTFn06D4vWLINDk55ydfPLU/uRwf0e2x2E+nV8MWHNQmhaFRGQ+oWOHI4IvhSDLXMPwspYH71HtUBAR3/klaiTNGXOLNU3VDs+hqMj4xd4PoX1aSWPJyUmDmnMOy0hkcXW2R65Fdo4+QsBSc4r6rTKraTSTtyE7zMsWQ6Ol2Jt+Nd5lr+7Afw+Yvx+J//T4K04FrkLBYHWanU6NJRpMEO0klbBqujqZkkL5SKEp8Vj5PDhaDBuC85dO4ujkyegnZcUrl394Nnch1QAbRIZfSGjgvSL8ZPg7eYIFzsf7NhwFM0GU026bDYJgGb4/huen+fBGDQ2gHbCrrQbtoKOd128jc1mjMUUdHHVxeYr97l2zMfk3t3g6VmNqXPHwaZpc9ad1rDFJQi7Hcxc5RQkhpZh9w9XSeTTxPKlw1FQGgNzD1pcG2pDZhIAE50enKPUcfLACtw+FkP3l4vwo5i911BndP9sLNW/n/B6MsTz60EYNnAEpOplaFbXEpZ61Wje3A4te3alpSwjTR4+QEp6FoxNLVGWnUZSnzq+WHkZdRgJMmtceyQmhSGHqvFPZi7ExpXLuOosw4TRg/HkSRAzmetR0G6BlQv3IiMxFnW8HWBBwuDIeXP41lz7cjV35of1eMzYjO4dmqBJx04opDpW28wKlQWFiAu+BVWSBcLjchAan8RcWm+0GT6TzwilOLpvO4qiCuHv1RSNh44kcaKC2b2n8fLOKfgwkqVtv8HYt3gTSWSpmLhtI7TMDHHhux9wfPsFKv2LMGfpp2g/YSCuHN+Ahs16w9KjE87t3oJvV36HL+fMRcvxExlnkoirZ3ajUctmyMquxKfDF9EBXQOjxjeDJe3X79++j4QCFQQO+QQ3zu/CXNoyGzh3xs5lq5DHaJLxU4dj9tTRGDdlNApo1fzL8ctYs30HXUBMkZbyEos/nYXC6AJaRffFhavBiIrNww/HVpNkAlxnbEUagWozM0v4+zXBgR+Ow5D5v8OWLEOprpQ5w8+xeslqrN56HvOZhXzowCWq/S2hLdZSJEvKyQj8EveeQsn6X9bHf4gsqDk7K+5PwaN7b4X/cc9OKiqV8vcWv/+e3PYesBX7EuOGAlhWEDoUAK3iff8YofDHe14cqwCHRfC4piqJJaokt1Tqk0xawTz0fCz5vBe8W9qSqJcmB2y16BiQX1RAwLhcLiSWldPJhySbsupCuuarIb/EEPt33kfMq0QM7upY3bKpm3uD6Vcjar9iUW6prICyAsoKKCugrICyArWtwMetKmq7V+V2ygooK6CsgLICygooK4Crm8Z3pvPfpdi3Mbj/5jUK2Qx0dndkY4+WgwRsNeQsazmlWl4tBdAiJeu5nM0+bVXmPjHrK445pzHRaXCnbZo5rQClVWV486YIx58mIVvVmGpRdQJ4RWy4MvdWeBZ/5OtDjT1xVPK8xz97yZsTH/oRGyASPuCT4a0Bc5hTvdOtnQsGjWyJEycvoGvgODj6mrHhGo6oc0E4sO4eQqn+Gze6KwLq1UMKrY9FZtXd57fZuPJCi46taL1mRBVtBIpCwnDvymuUVlrCgR58xbo56DihP0GjcowJ/Bzmjk5YunEBvflC8fJlBCLCY/EuLIpNXQLiPB49YzZWzY3x4uUrgrZdCMxGMJvzLep7uTOnVB1FshIqScqo7tWCEe0oJcKCNCWbCttUAud26NyjLR4+v4X4xBTW3Rz2HsZsUAbChL97+8w53AqKQkh4MfJkamjcvC6G9KNCsTAFl86exye0i8tjg/HVk2ewZ/P6zdt45DGTsEcgM8HcjAnqhcntHRWghqGhPpvjzBpjg9rcgfXiNVGaXQQ9HQK9VEdJ7ayRW5BB1UkmqlL1YeBSl0qSIqSEPIEBbXC/mLYDl6+mwcTSFqUabIjzWlOp4mfiadNUo/qKzWOFAlJxJuXY7gdOLXGFj2xHffhC/Mtr6y+u39ra1Cp28cf3qamcqAlU/5V6UOxLAYgKBatQgqmqMr+V4EoJlT0ebmZUywSg6+BGtP1TQ9yDpzi37xYevirBlEWzCeC3wen1y3GG14d3XR+Ym1NhwwZmNu29ozNUYGtjiMkT2qPbMAKlUiodmC327uFz6OSqIU8th/dgMQxVmQXt3QGXT9zGnI1nqZYxhCFBlkpZORu9lQR/hPUqf51Ai+Ik/aYWFuAtG4OlbOjqUzk0d3JPONiWIvTFS4I1esgspY07xyIPAglmlvq8B3JRSpDX2tocLx+GwLfDADTqPArZ8e9wYf8hrN98AOzT4+tFn2D41AFs9qVj44a9sNVVIRDTH6pFCXgZFELCQhJz+6xx6MIjRGSqwJLjXhUBKqEkE83RP2sufuTQ9dvm/4S16N957w8CojWavP/dtVWb962tdW9t8mvFPSHU43/2+uM9Xtv3/dBnqM3xKOY+heJQ8fe/BqtqU7Xab1NbkkDNPf4T55U3nny8/XUFwDWBBFq0+1ShBXpBEVVttDlv1tQRjnVNqODXhD1BwUoNLebB59J6X4sArQpBGeblahnQ0lj8jLafbLZnp6WiIC0TalSXWhC8SKRFf0ZqJtKoxE1IToMprZAtqRC0s7GkirQOc+JTCDTpUa1oh+rcFFqhZkOVSl/KCRnTYMGmPwkrRYmIePYIcVTkZlN1lZqaQXCMqlha5hbmqxMI0OAYU0Ab5xI6VuQyU94Mnj7ueEnLYHNbY/Se9wXnIkYRJCQg/NlrPAu+w/EnmVEBZrB1b0ygKhoxzOeNfZNG5Z4qM98LOBYRRJByLqZtu2s9C3gz87F1j2Yw9KRbCcE/FZJXIGHGLEHf0qQI3P/ljBzkrRvQEDpWzpwPiUoTACKER/VrLkkxqQSsOFYyZkFNjVnBmg64f+gnvAuNxJDJU/Dq9nXIuP5q2Kkj12hlCAm+TveE12jerB1afzKUbiAxtMcXyKoZrn1/CDtXHYNpgBXGj+iDrMhXaNajFfKrS/D6zB1a0zOmIasQrbszS9fGgmCwBkoKCc5W5yAvMYnW1ilwqiPAWz1s23cHianMPjegUliu+BMKQBlhOnGfii9hpP2nC7Ff//H9FST/v3z+FkpoYQGrmMx/BZPkLB9B7Pn4deKHrn3tas6JalXIov21hpoBbPWN4O9qSFvucFqzAsO3fMu4kM7Y9fls3Dx8HLO/6Arf0T0RHxKKnIQUNOg1GrcuB+Pzsd/QxcIB2oU6SC4Kx5zlo9Cif1fE3n+EL2etRceWPujfvykkhpbQdGlJOpohjuz/Hj8uP0h7ahNMmjoKJw6e4rzzFja2uujTrz4V5fVh0dAHVbSGfX3lLvNUVQnenqfyVR0zJ/WEtnEOVLhIrxc4hCSFGK69TJnh3JD7Nmf2cTle3XuMCyT7XT0rYjW00G9APfQZNQYO/n0ZDfCIgNdcRFH92tjTGI71jdCySR24OVrQwjsHadklcGBcR1z8c9g41sWLMBUCh7ux6PMB6N67Cdd/D/DgegQePH2OwaMC4VzHDhbMcH7xKJh8C0NYWzTA1VO38OjeE3QO7IDAzz6lFY85HuzbhBuMKGjewo9Zsu4kGjRFyK1bJERmwYAkjVIyDp+RoOFSxxV1Gedh6OGC8kpTEjQ0eX9m02o4nfdhBxI7dLDhy88QGxyMAdN7o82gsTiyeAtzim9g5spP4dK0I3Z/vRb3jl+h+4wec7DdMHr6EJL9ClCYVgrHVs0QwXO4ZcFyBHbuheYjBuPR3SuQpSbi2pkL6BvYGz+eOA8dE0dMmjQdkUUvUJyYh5eX7qINrdWNbc2h42kJewdvfDllETya1UPvEVOxZulkNHT3hau9E9YuWIaFG8cwP9kDqYwMObrzCkJuvkavtm0QdPcRVJjDvWjPRlqT5yL4zAkkPouAOp1vzF1dYerkgtVr1mHVt2tgwRpUiOu+TB27lm3Euxdv0L1HZ2xmrElEUgXjBvShplLxK1Hifd6tWKfISXA1lLe1XWf8PeXt73dYbd+n5nr2r+YwBbFL7FeQXTTpCKRJxxa1cpL9SPApzM3BsCEdMHluAyRHxfB64TMcWaQyAR6DgDLvCKayEMAl0YjPmuq8ljT1HLD74GVcJslhYncXtPQ17ee/+MHJ2s+6yi2VFVBWQFkBZQWUFVBWoLYVUIK3ta2UcjtlBZQVUFZAWQFlBT6yApe2jFlampTy5RMCMcVU02rqSKFlIJVb2QqDQzl4K1QjbKQrWNXiYVzkkwq2sx4VDVo6ulTspiCPebmeLvYw0K6ADpsJwcEpOPEiGcVaJnwQ597KqYYheCv5G025jwVv5cmaoqnxgXpoCAa7pIwNAGYw6jrw2PLQqKERVu2Zj6t7dyMvRYrBc8agsPAFUm4+x63td3GYqsL+o9uha7ceiCTwQ6EP/ALbIa8iH4mxL9iANoardx2+ZwVOrv8RJ/Y+gZtTXVSZlcG9ZR0MHjeHTajXtDacTytiKfoHNoeLmxOtll/iHi36DA3MUEGAOI+ZTh1pvebX0o8M8ir+uy1mTlwqzyRt1oTKD3c3eWZZfj4bXATHfD3d4V+/AfbuO46wqGT0H9KDALwlnrCh+Cw4FAVUydhZaKF/306o36IFWegxWL9hH97GFFAtYYE+PerDl8rMl88f49WrKCphmU/MplBDv2YEgKm+oS1Z994dYGqvj4jQJ2wUUVchckEZZmhvZy8H3PJy8mDmaEJNpQQJb6LgSgvdag3amrG5XlxRTNXTOzg7NUNOUjwbwXmIex0Kv3pNCUonYO68g5AasHHHXLbi8hI2pIXlWhWJ9GT58zgUdsqKU6kEb//1ov7d3lfkUhIhVRHgbQnBWw02vnivMrdx3KQOGDKuGwzsqeAgEBL3IArb9zzHhVtRGMGMSltLTeb5XUN2djEaNHBDz1495dlix345j6BbEbAy0EDTVi4YPTsQLmw2F6clI+fZMyQWJRNo0YWxqg5V5JYoKVbH5yt/xvO3zKGlfbg4nCoCs+8b/LwvayDvNcFbceTltEGWFMswfmRbDB7kj7t3buP86ZdwcXZEBtUWOgQtjHlNsYUJbeb5jV20BDdP3cDK5VsxYtJ4jJi5iKhHKR58vxyrNp9EXHIylqwajMDJ41FSlI3HV+8gNfQ12rSmXXi1OkkYtG/Vs8aCb/bj8RveJ7TGrKqktSmvu38SuBWfu7bNzo8cwv/bzZXg7V+X6EPg7R/Pv9juPxG8VRFZt5xIBUlKlc10qWio8z7VYm5tBvNUG/KeGT6iPVQNywkAWcFAU5uKp1ICpFKCuVqMFCC5g6dAgzbJlZSbanDdUMyYheJC2gvzKy2ZqnfuW5sqW20jQ6gyFsDKxY1d+DJcOHGMdqkl0K4yhaGpDpq2awR9GyOUF9LOWJ/5m9yvup6TcHTHu6DnCLp8GZm0XnfzqAunFt7Qp22/ltQQ+vr2UKV9MpFeZtjmcO2SjFKSimJePER05Fv5mOnDbE3ntvVoDezM7bRJRGL2IoGmfObxBt+8gMPbD8ktXoVThMjXlZCQpq2jibzUdLmqWJMEphzaeeZlpKG+tx46dLOEnVdd5unqIY6gtFRbH56+/rRQliDq2hXaJOezpgR3GXNgTnt6Oy8PqOnzGFUJ4Ioxs7SIimUJwoOfMmPzDhwDGqEjgaPkl2E4vGmT3IGgrDQL5ZQWtxg2C44+PviJ417PwI7QN7PDoe9PYOeWKwjwaYalu1fR6fUd3Ql2oP/00UjMTMPDMyd5vCVU2xJLJ1HPzMaYTh9DYOnZGPkxjxD9MAypcXHM3k3icZlRJVmMY+eeQI9kPU2psCMu45pQjGsk94kzTMeQP3u9984g0Csf9+nAICaEX/8MFaItv73EzxWALX/r3+wA1bTl1yKwLNGopuI4j5EeBPypYjajM0ljX2sk0kXF3M4FM5euQzWv3T2rVyAmNALL1k6Bdl0bPHt8G3bG9jBybohje89g47w9XAuRYMc6GBmrYMHSgbBl/vutIzexfdtRjOjXFA38GiCXSkQjB1vYuDVA5I07tPLfjtSEfJ4PL8QzO1eNn09Doxh1Pa3wyfBWcG/sj7KCAly/eAtxkXmc+17BhWpua8aQhMekY/TUT+HR1BuauqyZtgnBfa7PZY6smTPXYDoEQ4Px/N4tXDp8DvHZibQgb4hh48fAvY4ftq9chXNHTsPHQ40gIBDgT2turrAK6XTRe2gPSBgZUEl1vJpRPUzsOw05JGN260iQ10sduRkadF/JxIj5M3Dnwkk0a9cC+SRenDl9An1GT4FUYoL969fAw90JAc38EREbh8i7D2BlQtKmHrOYu7RGBdeCx3cehJmqIedyb5znceaSKLpg1Ube845YPpMAc0gi1chDkSELg7OrFZxcAjFv9DKCmRmYsW4EbJxb4djqbdi0+SjWb50Hv84tcXTdFlw7eRmedK1R1ZJh1FeTYeLpgILEGBjXbU9r9TLc+mEfEh6F0ilIE3e4Pvbt6oW+g0ch4cl9nNnyMyRlVZizaT2kvj50FTLEtR3rcWrnj5i1Yhpcu3SlWroES0bN4Bijj1k7V+Dw7jXQ0NLEyE+/xNbJ09F2SGdGNLgi5eUtnPrpPm5djEXbdi1hRueZ61eeY+GmL2Dt44ifdqzF46B76N25A1TLTWBhbYWjx/bBkdbmg6dP4fME3QQYAfGOzxvbmFmcEFOKydMH4WlkHHbTdtmE406lIMASrNTWFtEzXOr8mj0r+TUH92PWGf8bwNs/kp8Uc2xlJcdT4d4jXFlIklHlvZSemo3ObX2xeksPkmjiSQ4qRHEJ14uchyQkulTzea+CtuhM+OHyt4wEgSLomjridnAY6xmCjl6a6N7GfUO71UGz/9tFk3IDZQWUFVBWQFkBZQWUFfjoCvybS/ePfj/lLygroKyAsgLKCigr8B9RgcWLF0uaGr+7kR0d2zqEClADNhMktA8uYbaSMTNVVSn70+ADcSWbdEIlIZRoiowj8b2EoJ25LpUatKpKSEnlw7Ym3J3sqWQtgpaKFOdp13edtnGFGrps9LLRQPBWIJ4qQk74ka+PBW/F7iUEnoWaRfFSNAPFv6hRCUTDYVoealKNo82mTRlmzuuP/v2MEbzvRyoVZGT6z4DU3RzZcTF4su0EDp96h1JLKUydrZAeEg8jdRmW7l8L+4a+yEuPo/o1Dlb2xtCgWqgiG9j+2UqqXFNg4qKPKtNKBPbuiTZtuiHk9EVaw51BdFoWlQneaNqyCVW2L2itFgtnF3c6PpYiNikOvYb1Q8MOHZnR5o5nl69j2uh5UK8qoUWjCyyYT5rFrN3yogx0atMUzdh4/vnEdZy69gjuPg7o0bMVlb7MEYzJQHZuFpIyUuRgc7v2LdGlSze8fvISW7aeQAGt4jy99GjDbEm1rBp0dfSgS0XFm5cv2SyygKWNHXLzqHIk4GpsTotagr3qzDvMyclh45HnUjRl2Wm2d3KFqrU+KvJymBf2kFZ9miimOlPPwgYu/g3kaluVCile37uHK/duYsjQ4bCg2vbNzVdY/OV+hMfLoENFZQntIgVsKwBwVYLOoimlACYV51EJ3v7rzfO7HZ7Ip+bP5ZaWtDjl9S2p4PliVnLjJvaYuWws6jVxQm4Uc16vPaQSZRGObzmEDWuPwUBPA5aW5nB2dqLi5hXc3BwwZ/USyEjQOLHvKE79eB1v32WgQ1cnzPp6NDz82DSOj0GFWgkb4jIU0S476mk8HYuNcOh6FC4/iqQNKXORme1cKWxA2eSnpovn9/cs45rgrdBPVJQRwKfyrl+/hvjim6HI4n2wZP5WNGF2c2FeMdX8Ufx8VO+ra8mzMgMHD8WAuavx7NwZTPp0BvoN7ItFG5fw5k/F0ws/Y9vaH5mHW4gNB1bDp2Mz5miG4NnNa9DkuGZrZUhiQDHj8vRw5KdnOHwkmsSCYujoa/5GGKg57iisqT9y6PptcyV4+74UtVG6/m9Q3v5RJSTmvP9E8FaVxIsqTp7VnLerqDJV4XzvTsv9bI4pFZUFGMgcWm8fKtQsNeBO+1MJgd2M9DRaJOszA1eXzgv5VOnpQF3Y5+cXUGGYSaeORGjp6cLKwZH5joVswJMw5uiKdObbFpAwYufug3fPHxLLq0Q8x5hk2po3aekLL39nWvdyLKFyUoVgKH1tkfIiEq8fh1BZW0q1oT+c6/lQ/GcCWUEo5yAVlOVxpi/XYdYkbYgJlBYQuIQkH1ZUH0rNBOBIogZB1EoqdytytbjuEcpTFbo+5CMrjSSpvGy4eND+WKOE598IOgYuVMOavbdPFtmTpVEEVZhrS1JTId8rNT6HwHMh1wPPSDbJZOavM54EPcSNC0H0hVdF66aNGHlgi5Dn4XgXEcv8xhy6BNAdwa8eWnbtCFtXWrfnZiPy9TPE0aL+8eM4NKhvh1nr5tF21hAPjj7E8i+2oHN3NzTv243AqxR1PNxwjLmhFhy/+4yeiF0LltDm+Cmmzp+GNt36EGwtxaapY9G1eyt49GiHe9ep0qRFhLWJEwyt6kCqTxC5IgUSE1Meehmi71xGyIsUJERRBcyYA1sHO5SQWLbn5DNa6dMum9u/t0p+bwktV9Gybn/meyEodALAFeDt+//kowDPrRjxBej76xD5G6nvPYD776raFe4JIuZDImNGMpW3xeUFjLTQZ+Y5z1dpDhr72dAdQoL4sAS0bNUUQ5csRSnP64Jxn0E1NRZf7ZoPPZLlntO218unOd1VmuAp838/mzEFupVaMOQ+mzXXwczVzFDVs8P9G2/x3aot6NKoFRWAlTh76yYGDmuFfrTfJR6K4YPmISs5H87WFrBgLnxqYgJ0CMK29TeBX6dGaNS3PUmQ+bh64hbu3nwBjXzWiHUpoXI8Ji6d4Kgrxk/rAA1Dxo/QQcPcxp8IsA23seSKicp2Kn1To3Lw9PFDZqz+QkvsK/IATQk5AAAgAElEQVRs2fq0z772y1UqX9Ng76xLIoWMTiymSE6PR/9BbdByzEQUc/1aSluDx9cSMGfcWvjSsWXZ8q7ILNbE1VvXMH7uDKTGRDAOJRGtAvvg5O7tJCP4wqmuP67+9BPq0BXD2kQfV385TdcUKbPp7RCXkgDXJo2gzSiGh7/co+2xF2JJPLz2+iWmf/UVCjNkWDxvF+/xdLiaa/PaSkS3gU0wetZ0rJ60FAZGdAyZOAZqVukofaOHgT2nYMKcPug1Slgnb8C508Gcy1WxavkYaJlXokCrFPVatyeAJ0EyLZTTqJ4Pv/UEb8MiUc57vzt/r0nPDshJjcTGhauREZbKOIm+aDFhLKr0dRBxJQ5rPp9O4Lkcc9ZMRZmxIXZv3gczI3cMnbMc8UGXsH/FauYMd8dpqoFHkzzm5uuMsuS3OLtzJ9XPwdDjMS/cth5FgnSi68pc5GK6AdzB2dPX0HvASJIfpLjDtfrzu/fh7KaOQbPHQ9vUgoQNPZzeuQtXLt2Eq603xs38GhGvHmDL3gMkwnHMouOBJtXugsyosCNWZE5X8F6saU1cmzXK/wbwtuZxKlyd5MpburVo8L7VEA4yZA1Vl8lQnF9I4N8Om9Z0oR19FXJJXi3hM4Y6yTEqzMctryhHZbEWQdxq6Gir0O4+mXb/Giiv1sLSL0OhVxKDoQNaPBhg1Lq5yuLF/56svzYFVm6jrICyAsoKKCugrMB/WAWU4O1/2AlXflxlBZQVUFZAWYH/MxU4u/NTe3Yxnqa+izKNouWxCTOrVJlLJdEUzQECnPyfBh+Eq6rYsGWTTahtRQNbNA9EjpjIWbI3M0ZUdAxSMzNRl6pTXU0VaNEitbpEih/2P0NkJUFe5tmpM4NOhU2+KlqiypsMHzm71wa8FdvUtDpVIWCkcOd77/osGowCbqTShI1G8ZlkBIskEh3aAnfE16um086M6tNffsaT69GQWjih68TBtDA2QejRXdg29TKSjTUhZV5aVUEyVQQVGD5rIBp168Z9kAlPC8NqKklElq4q82IT7tzBui+PsBlIm0lmjKWzmWBnaYh6ZrZwsWAz7clrhNHesUOHDqylDC9ePaMFtTbsqOpJSM7Ao4gEWNBWbQqt6Jq364GbP+/DtiXbkF1UiAaNvNjY0kFOVhwsTLVhomuKmNgS2j8mEoxSZ65fFawNqNrQtaDaJImqBCnSaDuWyDzb8WN6onlAA6xbsxvvogupUrKAp7cNm+3VaNTAD+a0grt58gwSE5Lk6gAJ80M1acNYycwzUzMDGBkZyQFcfaqECvLLkJ6WARdXNoCt9JASG0WwO44ZXTZUZRVCQ9cMTk2asYkey7jSEnnjtIBtEzMqtMtzYvH2/C1cvRqHE2ffQWagAwkzR4vZhIFKKfOWaXMp2r4COBDZt7+i7/9/B2//S0OLl6y4Xj/0qmlJp9hGKFirqNhW4T2nSls5HTVjWoRmEJQoxfyNo9B7SDuU5TDz7fs9aNtrCHQ9PXH22y348fvXcvvradOmEbgowEqqYjp18saUFauga25EW9NIHNlxBscOnaYCzgqL10+kAsmX+Eoqol4GIfPpGxiVGiDybQpuRuYjKDyJjWVdKs20qBCRsRHHcYEEjioqYBQvAQCIz6AAxlClRZV2Dlq2cMDSNSNhS2X67cPXmMsbxKaoMYGOQqSk5iBTXFvMy4yNS8PI2RPxCRu9b25dxrLZ02mDao3529ezYRyFJ2du4dyBYLwOz8D8NbPh37ERVTi3ce/SbbRs6wdbbyOUMENTTdcHuzbepUXhZegY60EqFXnV73N5FS8BBiiapX81Qn8od7W2v/N/ZvT/Z97lQ0Ds382YrXlUIhP0t2u6xnn4J2yT/85x/7Fif3bv/R1r43/iTCjGyJpqwz/br9iuJgCt2EYxvircNcS//7adyFcUzhmcT4UFuh5zT+3NLZDIXNS63hb4atoYZOREQJtKUKdGvszvrEAZgd1SbmtgaUmVbQlVr+9Bh7L0TFQSOCouLYcu5xEdawc23ukMUJyLgth8nNl7mBmG+TDW05fb9Xfu2h0RkZxTsmLRqh3zRC21SQjRgtTGkYCpJiIIiL68cgf12wTAo2tXuj1oIDM+FlI1dZRFhuPmFcYdhKRSYUpVIdcuWlTMxcbnElhRQQOOEz5+brAm4axMTQs37j9F9oM0KnXVkUegoKgsHwV0ASih+tXSWg3N2jtDiwBwdSmzdjVMUZxXIXcKMKqnj3od3AhieRFUsOY6QCowZ/lLIonlXCaASgkVucyaD6Ot6v79eHE/jlOcCvPF9XlMUmQSsH6XwRgHguPO5mpwtjeFMS3e9QzVYW5lhJ4jh8PAlWBY0E1YU4F45rvtaN65CWw7dCWwTrpc6gO8eRFB6/jRCNp7FpfPn8HEhVNh5+dNcloxoumqcXDFCkyYMQkWLfzfz6U8pvIsGa1e0xD66j7rIIVX0wY8F1yr5ZbgPuMVHj96JZ9HLJmXqyOR4tKrXDx6FS5X/ok1gLhGZBVV79ddH3BUqaJym2/FSAiuvcQSTMzlIudXgDS0j63mdSUAdP6AxyW+c8xVKHP/5s1R83pWIwhUQZJaFa2iVdR4Laswk7WC5D1aVDvZ66Khkx3eRITxOMpRz8sTw+csgNTeDZs+n4Kc+Dh8vnk5NBi5/vLiRTRuMwRa1vXw5PxtzBgzB9Y6gKONCrr09kHzXu2gSevhn3dfxsE1J9ChRWc8DqM1f2QIvt8xGb6fDMLZvcexbvmP0JHq0gkiH3pUj5uTBGehmgNjLwP0/TQQTk3b4dCaDbh/6yUB1UpGFKihkX9LhL8NR2xsJHoPrAOPenrwqO8BUxdnPHjwhHXVhX/rblDXMeb8akHSmyE/jxQRL8Nxav9BnNx/nOtKwM7EhTbfGUhNSyM5iy4xzIf29TPD8BVrUZgajjt3f0Z9z6G0h/4OrtZ6WLZnNO2FT+HCtauY8cV8WNg74NKPBDO59jMmSGlqaY2XoaGIiI5GYNcuJD/Q9jw2Agn5STA1MSGZ0RoOAQFQN7DBqQ27oMVrPiI7CoHjJpMEYYvN87/kGtMDAe278DpOR1xMLDq374GtX63jHJ+AVVSmquuoUEkbiW+mrZeTCCYsmYSff/wRR9bcQG6ZFJMmBKLP8A5IyXoGG183OgGZIyo0BidXfU/L8zxyCqRo3r8/WvTqTccbB+THv8L6OdORllCI8XMmUBncnVefBBe5vt43/SQkdtVYtmUyzAnqP70ZTPKlPxr0HIrclEzsWLgQeVEJJLiWYcyKefBt35muJrkIOnoeJ74/zPEgA/WaGWLY57NI8mzKcUCQD9OQGRdBMNIOUmNnXDq0Fw9u30JJTgqmzxwAS8awaJoRAD9yEJdIwOj72RCSOvty7eSA/ZuXYueeQ3xSIQFUJuG1+z5rVmGXLF+PiDG9xn3ywWcleTatgswqvpNR+w+9/jjv/e4E83vczse8lYRjAcW078cLQRzmc2gJFdBaBOC/muGLRs08kJ4XzzrQAaBSCjX1ahQyZ7yqVJu/pwFdPq/kF6cw2qYSxnQh+PKbF3RZCMHnU7pnd+vYpqFh5zkxH3M8ym2VFVBWQFkBZQWUFVBW4L+vwEe2d//7HSq3UFZAWQFlBZQVUFZAWQHg5OaxXbSLsy7Gv4tBQmI+9K1paSwAWgK44pH5vfJWhN0JhcX7poH4EiBuEb32RPPO0dIMT5+9RC4bUb5shGqiBBaGZkiKKcS23S+RpMHfIfgJGXNRCeBUUQkolJofC95+6HyJ1kA1FS+Kl2hqKJrqVfLsNCo9RKPy16aFOH51fhVUyNi8K6a6swLGzJLae+B7OPl6UE3CDDQ2fmUlVYgLfYsqaTXMTCXIeH4VOyZfRTxtaD07NWVDlaCYegk692sNczb/1DQt2GkgECWH2vh+lZTesqF5+7vjOLDrAtx8GsCkLlWrBkUw5vFYEtQ0tPPA7h378OhBLHPIPGHNOhUX5SE3PQPatFDOKq7CEzahRGbg6jVfU5nRByX3r2P0mOkEn9XRuFUjNpFyERMfQgW0CRLji5GdrwpDIzbWDEVeVAUsTawgpT2gOq2t7VyckJOXBT1tCbzdHRAeFo3bQW9QWFYGbz9PNhLJVs+Ih6ujIzH9fKQmJ1HZYU6QWA8OjlSomOiR6c4GcxWbu8xV1dczIcPdQA7eWlFhKzNUJUiYClM2vwuYNfjkxVsUyrTQunMXNiZNocM8X4k268RGeXVVPpuFoYi+dAV52WZYtek20ijg0Ta3ouVmPi2tC6Cvoo/SslL59VazIaUEb3+/G/4cvGVTnI1oAbdLBHgrGuRUAeVmZ6L/2AB8/s045i1H0kL4BorZ6PJrFYAIZvDdPPkWb9+wIVahzdzbukjPTEBubhpsmOk8aeE0Zj56UjkGrJ+6AJfP3cTw0S0w7IsVjDpMRULoFYRfD4J2iT7CXqTh/IskPI+tpCLbkA02nj9xD1IJrKLC/FsSGxSvmuCtaN7LqJjJyiiGr68JJoyjorxlAFUpbjgwbxlVQmw41/eBX6PGEDbvF3+5AHM2v9+FZCNgcE/MXb2Vyr63WDJxIlJpP7l++1Toa6nibVAwSlTYiF7zM9oys27qNyvx9ORhZOclo9v4jiiIITDsSTvxW2mYMucwUnKoviWJQIwl4qW49j7UFP3j2FRzu9qqx/5vqXL/3Xnw74CgtVHeiuP6fxW8rVnT2p7/v3Meal5nCiXWx4K3Hzq+mhbRquI+EFb5vHeZrAAzKtU12RTPSMpAn77+vGemQpYdiRKqO43quqGaoGZhYhxJGwQ5rWwJPpUjMykJMpKHTEjk0PZhlEBhAd48ecHmvDpMLaw4B+Tj/vVnyCcxw4zkifISzpNmpogkUCLy0L39jWhVKpw/KmFtYwsdG2cE/3IdLwhcBfboBIv6zoiMiEEVLdvTItLpnBGCh3QJyMsl+FrIOZ+W7hKq1qpJsNLU0iaoU80871RCIiAgyzGnXMRCMKPdVAU+tIxv3MQfdby8SFayohMFbXar+d66HL8IROYnknT0KhRvmEV/6/orRCcz71urEms2jYVH8/Z4y2iBR89uICU9F03dXWDF3PfXIczSZA07DBgIR69GeHDtNq6fvYhHj17AydkECxZ8AQvXejizbz9O7b0MYwN1tGpeH4GzJvIAVVCczLn6chB27TiJBQsnon7zpjiwYiUcmZPp16EdTOj0XJZeip92XsDBg/dw8PwB5uqW0ZY6ioCVC/YuXo3kV5HoNKgXWowZhOzUGMQ/eYN7t0Nx6uQj1loLa9dNZKZtLIwMjeHVjHm6KgQAqVyrKs7C3ePHEf88Fokww88Xr3FsZJyDoRFtm0WA+Xv3jWquN/7sJVPluk+gMLyh1UneY5V5frmm5GVVRUsWFf6skhmo4ruE51dunSzHfH53aPjY+0MB3orvZVxDJKfSPYZKY8aiytcqGlQ5lnOdYWbG90iLg56jOVxtbJD8IhyudRwx84ctqNIm6DOgP6IYCbLtl5086mI8uXYBTYb2gqakHYKOHcXoYTPRxteKYGwR/BtaYcCkwajStcHwHvNhYmiCpatWYsHsGTCi4vfTZX3hTmA2+kkEnj2LxYbN+/mZteBi5QBjztdVWmm8zi1JWGgLO/u62LBiG+4GRdBBRp/kOAcSDVxx4+otlqICvfo2RqMAe9i27YCypGhsX7QKbs7WdDqhRbiHNXxb9WC9jXlObAhYWyLjZSh2rNmI4ow3LKs614zZBFft4eRgipBXt/Hdkc3Qc9VD+NMzsKZd8cNrOZg/43Ps2DQAWUUp0NDWImDWjNmwplT2xiLs5Ru0aNiM6vGXOH/lIgYOHM77KRfRb0JJOlBFy9GBrDGQyL87t+uMqMdPcP/Cfdqfq6MN83hLeOdN+GQwJn8yAF2nTyRJIgQaUiuCb6aY2Gsk7j5KwtED0xDQuz0KskqxfvKXKJcUYdnRPbhyeDvVl8fxSZfe6DNuPHRIOv1mUj98vn4R7cJpLSwiXorUcXPpZvxylSD7hhVwaNsa5VWMSSkoxrfzvkRaeARW/XiEhBMbRkMUYvn82Xh05iGczB3w1f4lsK9ng50rF8GsSop+i3YiN/I1Vk9fgPthEWjVqykWfL0YWkbmyHsXgs2r1uLcmRCMGN4GQ0mM1NQvhjZtuPPTEhEb/hrG1nawsq5Dgpg9Dq/ZQkJACpX7lejM/FYTGwPomfix7smYMGgKPvu0JfotHEdnlEKcOnaFbjrHoUmiRG62jLnhwh6YJAle0woimbgvxBhezgzq2sw1tQVv/yoy4s/e558Eb8WtTz0/Qdhfdfr0QVbhOa2WqdHCvhKjAw0wdlIf5JUmyB0TCgoI7pKUISM5QxB61GVSSJmXW1GZixI+cxoyZ33X2USc2ncDS+cMhl9j9z6u3Raf/tgxRbm9sgLKCigroKyAsgLKCvx1BZTgrfIKUVZAWQFlBZQVUFbgf6ACZ7dMXlaW/G7hC2aqFdFW0MFTCxVsMGrqimw6Aj/soWmKpiWbaqqqVPJRrSqautpsfgpFpMgjNWQjKPjhY3leXUCAO3+nCJbML71+8TXOXstCNtWfFTrqIl0L6nyQrqCy7j3g9HEf6I+b1+SPC5D0126ffKeVtNstLy+DjBlsKmpCLcxWABsehUXM2aOqpLikAla62szmK4cjs2B7dGmK1h38CA69hbmZPtybN+RnKyGAS4WPWV25CqS6mjmtJ8+yefoLASQ/DJgwGNpunmy+5fMdC+SNxjI2L9UIUKoxKw+VaShWiYdGfBXWTtyK4ko9fPnTVqibM2+vIAmZUSmwqdcR5QTUftr5Ay7R/s2GWZ4uts4wpYVaCdUsydlkklOVER4TRfVsPht4jgi0tcFdWsC9jstAFkFXZy+qhqoK2awoZ2NUF2HP05hx5saGRSVKizPl9nVGVPMW8LPb0urSyZlKJ5TDyYnK2PREAr5ZOHHuAcysrTFwaDcUUsmbn5cO9XI92s4l0CpZn+ofHRjwy5rvXUiVgbpmGRu8FkhlBlVmRha0pfrcnxvKdPmxywpgTOxfn+rhoPM3ce/xOwz99DPYBdQngJ+KmOCHKNExpf1lEyq0opF17SzzgjWwefdrhCRmU+FihiI2YarVqaws0qS9nzoqCLQLPFypvP3Xe+bD4K1Qy4sGuaq8maWtpkNFaybc62lj5XdTqMouQEJYOK4/iKN6fCWvE23s+2oI1dtlBDPsCEDE8ZzaixRaZiNHw6mBC2avIsDgoI/imHAsmrCaypUqrFg3C/ZNqF7Nf4KS1BQEX39DVZ05eo1fhEsXgvHFnDUwN7ViY62C13I5AR0qtUpoYSliD39tQv6mvOU2HGmoSFKhpWMpln0VCK2KAqjkAWEhRXjNBqq6oTYcXJ0wkll+z2/exMbV+/BJjx54/IQKp/QKbKZSx9arIRKfHcfZ9RuYF6iCui1cYBvQEepGbXBu6wYc+PYQ2nWihXJpPgaPaAE942xkpaZCV+KMNfvf4cSF27wHDUl6ECAzIXACFdUEq4SF9x9tcz9uFPvw1krw9l9r8/8iePtPXQ+12U/Na0bhOPEx4O1/BdHFDPu70rymRbSmUGgS+KgmOUlPXwsWRMBKsrNIjNBAz27+aFbflXarBF3r2UOfSkBZHoE4WvVLdPWhosMMV44tQl2ZTyBHkzmXxab6yExJJ7hRQHWfCyoKZfj5IFVndxIx9tNO6NmnO+Jfh+A21fa3H7yDdwNvdGjvRuCN4BLHLDOCJlFvIpEUm4JmjAwwt9NBIYHh4nxN/ERL4XuPsgkW6jNagPm8VDhqSc3lYs77T57Bzk5Ku+EWGDSgK/cRhgsXLtJZwxQO7nXQvlt3GDj6M15Am+ucFM43BPy4nhFQgowZvmqFORwNmbVrys/E/VdVOXNssEJ1IR0iVGMJCk3Dob2PEcAYAv9GNpwzLRGbGAUj5tI3qO/OebqMrhOVzAztRJC7uTzvVlaejzcPLmL/93vRukFz2s5aYe9Pj5GUIKyYCxhdoAtrOxuS60iQYQSFrpEqBk9shQHj52FB/ykE88LRsKkdene35Fycg+iEPMzZsJOKZioig46TxMWMcMsG2Dx+FgqTc+HNz97v82Ek3pXjzZUr+OUMbWelDmjVpjndFtIInuWjZedulGi6cOQTttAVCHlwCfvWboNmlhaSmAn6OjaGBDgm0sunZQ052a1KWCCLev0JK09GW+BKkZtcxvUY11SqMj20DuiKAoL8998dgY6uWBMS4BUgjdiHXMErCHd/TxkoJ/RR1SvcE0pKmA/LyWbw4Em0za7GyVMHER6ayNoCUmYP+/m7oFWAKV68iSGolgV3LUMSCsrRf9oQBAyZxvOrj68HDyIhKRTfndkAc1e6SOSF8hpoyyN0wf3bIejfrRfqO0mgwyznYRO6oceUMYghqJlewliM9qNwatMxnFy3H92HM9t00WTaeaejrEQF4dFlmD57FZK4RtTjvOfrqYG6rpro1qklc5Xt8e2Wg3geXgBLAooqmjlo2MyB83IGrl6KRVeuV+0MC5kza4pugzvS8lcbPxAMfnwvFq3dreDfvC68+7ZBFRXs1dW8VmmrrFZuitiTO7D/53OMOZFx/SeDORXVhTmRcPY1xtc7P+c8GMaMahN4NpmNm0d/wJZvl2DusMawdnWFdV1vVGlqUCXKa144ZjAr9ti36+Du6QW3Zh2wff5yqHNOHzCgGyx86uD4th2wsTBDQLdO2E+1eWp4Olo1bokCKvc3/3gJpXkGkFCJ36KtE+bvns57zASje32GrJwqnLl1HIYOFoi9fwdfjV8BGa3OJ3zVj/h/JQ7/cIFzsQ7mfTcPrgF+BKYfU21LRT5jN2QVXDdKDXBu917c3nsDdb0c0apLW1hTkavGWA+68OL2mdto3HYQ9O08UZiZjyUTJiCaMSFd27XC8DXLoMm1bvK7u8gvzEUd7yZ48NNpHPjuADNvq6HroIu5m75h7rYlDm/YgtsX76Ais5LxEv3h1U2scc043DXBtoXD+ecYjBvfFxWaHtC2bYxoguSnaK2sk1OGVp27w6UdVfHMBdaUNEBPn0DoS8swaXobuFnqkdSRSvLrea5NtGBHO+royBSkFYj1k9avVuXieYzPJSLW5jc17e+zRs0YjT+fSz6svP0jEFvz9/9svSl+/k+Dt2pivfWr+l48r4i1rBrH3LSUCgxpp4YvNs5AetILAu8VJNzy3Etpjy8jYZakUo1y5qZzvikpy0IZByljY1us/ekOyrLLsfH7fShPCd1k1mjazNrMscptlBVQVkBZAWUFlBVQVqD2FfjI9m7td6zcUlkBZQWUFVBWQFmB/+QKnPp25GVKZjvdvRRE668yWDa0psWqOi0BNdkEEc1aKiHY+BKqW1V+FyCo3PFYWHep/wqY0n7wBRUctnVsUKcBG6Vs/plrOWHfwecIfl1ANSZZ41S7qFNhoSGrJoBLRrTw/vrI2b2CD/OKHoW8gfCr2lbsRioRqg1NNqjUUcQc3qIy5quq06iZzUVh10rEGGoyFdhZSNG4oSs8PexhY24gVxU+DA6ChZkO6jNT04TKUn3aGGpqMXezRGRfmlKFQEszcxtaSdugOORn7F54COGRlTBl9l7/Kf3gaWUiV+yosAlTxQYCKjNpMyyj2qOEWX7F0CowxrG5m5ERm4VZp3dDk2AxNTLyrLfq6mJaupmgimDymS2baAV3jcrXKtjVJ7hp54QUWizaMkvWoI4tVa+6tHgu/v/Yew/wqMr1e3ulTZJJTya990oKBEjooRcFpEqvIiCK0os0QZoUadIFpSog0kvokEJLA0J6772XSfvWHuAIHpXo8Zz/+X5n4sUlyjDlmb33++5nPeteiLp1HQ8e5cCzrR8yibZtUCJeuL4MXds6oXevXti8aR+KiiphaWFGEa2cGW9VMNBhg46Ya2W6J0SqSvy8ujBg3mAZnUfv9uuFkz+dQ9jjZHh6+8om1lXUq2HGhkfog1A6BkyYp+eM7Nx0ePkKzuQqWdPTici+zMQsNo/DUVpawyZ+N5h18mVTlw7PmDCUp6UTragHRS06d4m4VFCpIiauCHdvBlHIbmTDcRhRzsooCrnAPMM83AyW4vDVp1Cgc6KGLhWJWJnfI3GHPA5foDx/gQcL3/kfHT5/8tD63UvAn09mfvFUf/b1hdcRDO6/+fMHb0JFaN4Jr/erSQj6bimWCimDPH+FSEE+uQqbWmWlFNYNVDB73gD06UW3OLOZ44jvtHHrCVWJLRKehePa7q/hQ9H22MWHyKI7zYv5zlVsZsckJmHImD4YuZA4v6YS5uVGY/GH+9GFgw6zdi3hBSKWxx0xj3kVdPraQc+tDcVRRfRtx9zaLDHxijbIqUpnViVRkbVaqKiqhC4HO2o5gCCrGT9DXX0NBVMdlObw+xYXYuPWEWjrpI+wI2cRy7zA3OIaPOcxZ2OuiQ7Miu7z2SzsWbsKcfx/y1Z+jdPfHsK5IyHo0a8vJtPhUpoXge82zkNeeBR8O3aBz8CRsGnhguQn14lr3IjIRyXo1bcjFm0YLhM6DHRN0aDsjTlztyMmPkeGTwbPBSZ1Ez3Kc0dwIL508v9eE1P4LM3BJv9Rg/T/4pr0+jHaHIeQUIM3Dv3XGtR/5Ar6o9r93nv4K8L5q+dq7mf5d3ynv/e+/+jYlNX1ZS3ffO9CtX9ZY18Xb5tkDnRGKHD91yRVQcxrvBKzoVv7uqF7V1dmWddAi4hfU14r1EwZKUAhSpGCpZCE2kB6hKqIpAWuQw3MGFXR16AAZMtrEkU1Ph8ZyYi4fptu9xL49pgCiZkFUh6fw+k9+3i+iZGbkQ8HB7pX/bR4XVGGlrI2RdccXL4UQpG3HV2ytijIK8f90BJcvxGGjPIKvD+pL96f8gkFnUY6/oKhq2oAiUdrDpOcQFZsGAyZi9l/1EBo2rmiOikOIn0jGTaV4VYnyk0AACAASURBVLHMT5Rw/eb6rE7Xak2hbHCtkRn0BemFiAlnhmJDHqkAzjCxtqNOYER0sogY1XiKrSnMj1eEpbsvzDnUpabBPUkDHas/B6Jcmgy/Lh2hb0rBtpG5uySWpARdw8V9R+HYwhldRg7mvqUMiz6ajUehhdDQo3uS18YmZgtXlVVzb1YIA4kKBWx3xic4QmokRdt2vXDjYBA2Lz1CsVmZ+Goz6FmKMXXpDIiMmS+sWMfM3ed0hKrj4U9xuHPoIsoYEeE5sj9GzPgQD0+eQEjoBfTo2Q1GdDarKmni8d0nePogGfGMXtA2bKKoq0ThQ0x6hzZMKZgrMa/34PV7CHrG6zhd1YrE1gvDNsJ2TlEIWlf5Bd76+jnawO+ZWz8+RoEjbhR9iaLWFuvK1qUiaTb3Ey9IDE0C6p/0hV9+Xi6KvxanfnfyT7Yacj8k+PZquc9UJS67GBOG+2P2lkt059WhtDgZRbnZePI4FqfO/IAnXPMWDemHx9GPKGSaorKwDs8ZD6DMvZyfvxPGzZ3LHGAXfD75U2THx2PviZXQdFDi3lIYCjTiUWOJw98fx2LmkxrxewhobY0V+xeiPC8Vq7/YjoXL90CBw0j9+43Fx++0Qr/hrZCUE0GHdhdoWvhi15qNcHL1xH3mGn+7h3EELUzh5WAKcwsTWDo5E+V7hTnzeSSWKMPeXgEdO7fB0XNRCHqUAT8rA0g5TOfTSh9zvlmEBhUKmku2Iv1cDLq398C01aOhzGEFyuIU2oXzl9Ee9cJnzMLdM4+wZtlBuhMVMLBPazx7fB89Otlj5MzekJL0omLgxvkEZ1w/cQD6JTGoV1OGG49hsZ428cH5xDU7oywmmcMSR6HDQSdbuuErs0tYuzj0fqcfook/TqTb3M6a+wd+DwnM2nXjMdTK3QabzhEpPXA+oxcm4+vFk+g05nH9bhec37ELpZUi9J+2jGkLWtizZgFO7brMQTNgwbY5FDJ1sWj6Aoi5L+zSpxOsAlzo1E9Da9I4jBzsEHbjCtxatOI+JgnfHzwOhSIx9IyVMXBwAFx6+KK2opSxIdmw9+nLc9AMGXduYfXSTdwbN/K+pwliUm/eG/seXcaqcA3oBC17V8QG3caq+Z/DlJQZQxJobBzo+udw6t7vziMuuRy9+7TE0g2fokYti9SShxSnx+EwnbrFJcmY8NEA1PA2ycirA4dJm3B841coT02CB8Vu/xF8DxpmKE1RxJT3ZkBaVoyt2z/nwGQMjhy9A2U60Qt5f+Li5UbHsSIH19KQXUpaEPdxAhVEiK2RnWMCCvk3FpdfxFvhD3/ZO7/adwjnmqKi8m+6df/OvclvrzVvXw1l0CTZP8K7516WA7nKvL8rK65EJ2Yxr987hQOpT1CQW8V7VF6bGGFT31RBPDoJERyeFf6pquIAb10D4zXUEJRXjHtXUtG/Sy+YaBfe6/PZiY5vfxfyR8grIK+AvALyCsgrIK/An6nAn+2B/Znnlj9WXgF5BeQVkFdAXoH/yQr8uHyoSKQnilOuarS+fu42MYL5sOnoBB2RGjTZXGxgNqUw5U4jqUzAVebI+gvxVuZrkImAAs42h03NzGTiTH0c2LRsgDHNEg0ULDfvCEJCPkVeXXWU07XbyL8rYm9PJGipgu77J1d3GcD0H728N9sVSg2cSCfer4ZCUAXz9ZzdrLGWqDQLG0sKi8ynKsmjU4AZveXFMNZnlhzz+lTEdKbSlZHE5p0aG9J6dAM1MGu1pKSIWV4GzPhkYyUjky4DCXSIVqumEzftzFk8vZeOmCflCIpPRSHdIh/TBdPez49NyCqY2hoRkWYCVQ3iBik2CxhANBgjYu+PSHochm4zxyK5JAeOFGQ1iIqspStWhTWWyeD1SogjWu7ozv2wdTKDPhteJcyii4xJhBNdMd3692QGXSByE9OQGk0EZZOYzgRTOqX5uszm0iBKT0lRBXn51UjPLICtvQuq+Z6Ky0uIsdahAFXHfxqZI1iClt6ezCzTQlhIMCaMH83PnI/vvjvNTC491BCLbOuoBz9m4kZHP0N+YRF8fNoQnUxXA5sjhhS9y9kEk9Ch3MD3fPi7KxR8NTCDGWJq9oZsCDWhjI3QlKhIaGrpw9DSGZpWVigpS2Pjn67NYmaWZtJ1TKeTFl3G1Uk3EXziMkLvV+P8gwJUqGsym5DNwzq6b9U0iGWs/qecUeEQ/KMc2P+/ndB/KN7+zocR/g5HBl5MUvzqR8i8fSHeymIEZdnVgouhkijhejYF16wehwGjPSGtKMLPBy4g+mkR3Nhg7Dt5KbIe/YSq1AhUVIgoiB6GjbUh1LV5dNHJXsLm5le7p8GqtSNQrYxjaw7h6N5QfHVwOVx6e6KyNIRodLrAVYjQ5qBBPV/34NYL2L7lAdHjjsx+rkSdSh6vAbRoC4hkunded/81MvdZTNdMCcXbisYsfDKvCz6eNgB5py/jp+AI+i84dCCxgJgOQGc6zvN5fHccPhxpqZHQlfCc1bDCya8PYOPmK+gS0B5fHmDjnMMUp77ZiINbTmHYiN4Y/dkENOmxCZpBLOHhG9i7k433Jb3R88P3cXH3VgSF5iA4OJ+akjI/tw5xy8UckKD7lvhEEYcOFGSDBC9Q7L8n3MnF238+aJuLSm7OuftXxdbmfF/NeX3hMX/n52nua/7Tef5aDvDrf/Y28fa3X08Q3l5PTnzxKBl+ltcQVe4J1OmYE1LI64nRtTLTxSDmxFvbqSOb7lJLc32oiVVQwPXF0JKYUA5JKFBobaI4pETxNvtJJIrzmeFuqIe8YinXJTp1dfRgriuhYKoBZRMJrzFOyE9MxA/ffUWXYB0k2pYICX5AodIXbgGmcHTzocu1EVtWbKS4qQtfPy9YWpvghyNXcS0wC7qmYkya3R8BdP4pc5hLGBi6/9N5XD9/F7M3bOGAigFyIm/j5ulj0OaaKBAunjBHlBNU8Gjhg+ysLNy/F4sFG5ZChy69Og5XKZPcIbj8mpjR2tigwfO/kmJqDqpLmf165QYunr5DV6kKRo0bCr++I0ggqEf0/Tu83pbT/cj8Xz1m8zYU8zkEYZLxEczozElOxo/bd+HqpTAOrzCb3kQVPegO7N6rD7bz+nXrYRj0DOho5fsqL67jWm4MDWKZRepVcHQyRNeurUgfcIeyxBsntxzHPu4vlIgUXbdrBTze9WPe52XigPX4GTURc/0Gjm2/ABOikCVcb3t89ClFpuf4/OMV+Gxmf3RlDmtaXCJroAoLPqcGEdG1dEIXl+cjjVmtxhym0tfUQOBPp3Hj6jWoahkSV6qIJ7Ep/CscbhHoJrxuKwvDN8Rqv5BbfhkQEH5fz8OqgeuPiOQCIbKijsJTPb9fIXZDRU2RA1ovcMu/Pj9frWzNxtW/GGWCGoVK7u5Qx3iGamYJ92xtSLfkPkhsDRhJEUEMrQHUxe6Q1msji/nIJ1bNovBexWPYHM+iExHJ7GATEz1YkyaTS4T+7M1bYOHijmmjxjIrvgjfHtoAXWcdvoaQ5Szsg8xx5WQgFs1eBj0SQ0YOa4sR8yYh7GYIPppyEAvnjacAV4QzO6+gWz9bDJ/SgyhrA6iZeODqz1cYm/EA0z7egO8OnMGmtVvgaKGBzWtmwntQbxz/YhO2bT/H+AEbRpJkYNN366Fo5IZFi9bjKo97c4kIVhQoF6z5CO5dOhHhLcXknuOJLq/GPA5p9Zw6DI0qNUhNjOLxzkE6Q1d+bg5TKlkh/n4aVs5fiWh+/15WPB+4lxz3YRcU0sHo2W0AhxetcOXEjzBTq0JqbiY6DugNbTppQ6/dgouNM25evscM3lQeu124TyMhgxEkji188TzyKdITUuHXzpsCZB7uRyTCUNcCLVjfjJQouLzXCxbu71L8J7GjKBlZ0aHci5SjMp8oZwsr6Nh5Y82StTLHtF87L/gSY64uFuGnXUcRFPiAmfbOmLFxKSkcwGPm3Pv5t0MgnftWjo6IoHicmpADQ2ZTP456Cg9vO3yw/FOK8UBWehr0TO0YSeKCBF5X1s3+HGrcZ4u19Xidq0Gv9q6IL85ESXklJn0yk8JgPg7u3MvjVgG2howcSc9GLEkzg8ZNRFmdGlHPhRj/yQykxf/MYa8ktPZ7B1f3nUfgDyew9dRq7sWjmQNiCIeW/oi9cQf7tu7l/UkNvtyxFPqOtshPq8C8iesQQ4T2uGF9eB+igJu3bnGPzgFacSP37+XQ1FGn65mfKy4FRTwvlTgoqsLBVGHo7e2DQ0LGrbBT/i3xloN9L/cyv14P/k7x9i+vbRzOla1jL/f6Coz9EPEetILDOc76ati4exJx04X8Tgsp1tLBTdy68EvKARyBlCKMiVSTllBNAbeB5J4q0hW2rL2MopRKDOpuldmyg6N9308uvZgclP/IKyCvgLwC8grIKyCvwN9SgT/Z3v1bXlP+JPIKyCsgr4C8AvIK/J+uwHdfDfbUUVR6WJ5VLAq//4QTynUwb2XNeDWKrDKXhIC6axD8obzJZ9PtdfGWK7OYzRRN4pUjw54Sfwt4MLNVUTMLLsYmyE5SwZotN+i4FUNBU5VIRToB+TxChpEKVVj21v6SePv6jPnrjQtFZkHVCxy8RqnQKkSrltaYPm0sM3ht6ZjlCxIRqMAb+9Dz5/HjsYuwNLJH++7t4czsTC1tVRSmJ1Go0WSzTwQdNqCbquqgqKeP8owsRD6+B1tPW5gwEy0zIptN6DSUpFQhIaUCMNaGnpUSzK10KToxay8/kQ1eMaxs2sPFty2fk0hlBQ3EXQjEfb72kFkf0tmnSAGT+cJ2Hmw+ObDJm0thiFlcipoCnBEq1XkoT2d2H5HJGmxAn794D1l0Lw36cDLzZ/WQFhWOPSu3MLurAS4+bnQAGcPVnq7gwhJcvnyLjhAlZOaWMifQEgUlZaimQOZuZUgFj8hXNpCLi+ni4WczNTJC2P0wtG3rCx0dEZ5GxbKpqkhRVovOAyksTNlQV1FEBLPN9PXM0ZL5ZjXM121SqJG5srWYyWcoscLD0HjEx6UiIKANbJh3KGY9awqyiMVMR2W1lK4aA5jbO0HTxYTHEZV9/r/44IfIyMiGt68/3RSVbLCfpdunAadupCG5jIMCHCBQZUNYyoc3CY2YXwllcvH2hSuxWeItHVFKrJ+KkgqzJ2vo8KrCpImdmCfblkTQIhzddYpOpAZEPitFi55jMGvlJ3RNX4Y0swjL5+5DGlF9jramRKSq4WnMcwwc7YfxCz6giFKAsvwarJiwCdbe7pi9fQOalJMhpUtHqaQc5SXZdAI1Qt86ANNGr8fNa2k8tgzofqqWoRcF3J/QgBQyqH/JlG2EWEUT0ip15BEtHtDLGvv2zEf9wwcIjopGCDMXzczdoE8cZjyz5m5GpkAkMcHSL6fD1tmFjjWKCRAj/UkCxr2/EN06d8HMNUvolFFG4PcH8eX0tdj87WJ49WfuYARR4RSALh49hocPHmHxtpUUmRpx6dwtNtOzcOniUzqDdaEhOAh5XalkE1CRtIG3CbfCoiEXb/956fw7xU65ePuivn/VefvbG5s3xdtfsuOFnFjmwmtoc6iLGHs6Gutri4jmN0Onzq04NCGFlgaHkITMQV6z9U0MYWBtDSFc9DkxxdUUHLwojOZn56KuspJihBb0tK3RoKmPrAdRiLj7gPj9PFIrlJFHjGtacgbMTaXo1LEdCom5vHUvhEKlNXG0PSnsuOLEln0cNolDdwEtS/E1KjIR169F8PxsolhqxfP4I9TWZaOQ7kp9bV3UFUqxbfkuDB4/VjYEVZr8jALQVX4mNb6OOXLz8rjeiLgf6I4mole3LfuaorMSenFYyieAaFwOhTVQEBBsxErE+WekMK/06SOUFOfRBczseDt72Pj7obygEs/DYriOJcn2TT36B8CqpScFPl6lWZdGxhZkPo9D9N2HOPH9NVhT3B44ZizMuA+o5FBMNQdpBJpFFZ1jmbF3EHbvNoWvErh7toJPu45QVlVETmYqkp89gVJ+FhycW8CiY3/imvU4mLIee9dewCcLpyBgYHsOpCxl3r2UOOuWiAuL5TBMAXQtjeEf0IGoWAecP30GLdp3hY+1Fa/xy5h/Wo1iUkK0DCgiv9MSg0YOgsSGFA2KrU3CZ+eeMPzqeWzfuAHmZrYUt+oQeCcWRlZG3He9EGNFFPYbSFh5tbF7I6OetltyW1hLwRFLRy/Rr8LOUvZY0haEmAvh5+8SbwXnbQPz1av4bxWuM72YIztx9mR+T+7IfR4IdQrZWoatWTt7qsq6OMFBv9XrdnJQUQGTJw7icJ8BDh06DfXKOqhW19IFqoyVP3wLdXNTTB08AaoJZfDqq48x08dy/2WKVArZdr4Dcf/0BXw+fzXXtQp062WPT1ctxZ0z13DsyDlsohN0z5oNKK9OwOdffwoNFToFocPcVCdsWLYCuopGGDFzMw4yQmPv7rUY2M0cwwd0otjqiMWf78Lz8HQ4WWhi2KgO6DVjOnGw6vh264/Yt/0wJGqNMDZWxIRJg9F9zCicPnQWS+duhhuHGYYMDUDfKUM5LEjkdcpz2R7A1JTOcOK5Od1A3Hg9Pp2wgHuyCBhrCchjP7Tv5M0hjHLk5xcQ263LwUYt3Lh9Db0H9YOBqSkyYjmIp66PHV/vIUJdH+Mmj0JRYQYHrmq5F2iJmz/+BDt1PZi0sMbj5xEQKxlDt0lCpPh3aN3eDd0mj2b0ioR0mwrs3bcdfQJ6QFfTBt8sWIEm5uUOmf4e6TP9eS1xRFHaEwRf2Y+kB6myrGBNDnxMX7cIUlE5KnJi4dmzF+78cBzSnBJoGpogIjGVlJsilMUXQsFejM/mz2S2fSYHxxrQqmMPHn26yAyPxzcrVnM4sBZGIl1mWOfDiqjpCZvncLhMETX83EXJ2bj+8yWU5ZXBydEZEUGRSIguwaDPhqHf9HnMniVNoLEOP+9fzmG0MnQbvRAxj3KxeMIULJjVG7YtuJunY9jKpz8qY1JxYf9RRCanY8qKmaR/OCMvvQgbVnyDOxej8W63Nhw24f6K17WCwnLSR9Q47Eh3s4kuJvIY6/zeaHzMoYsb10K4b9eTDb0J135BxP3jH2GXKNxsCeOhv/wI5+Yf4fX/68Rb4WPQQatG8kI1r1M6HOhcsHIAOvAcSU/LQi1zzoV7FVVeI2tqeK8pDAXSoVzHYYLKSg5xMHNdz8UCe7aF4O755xjUw7nOv30L/14LTzz+P32TL/9w8grIKyCvgLwC8gr8hysgF2//wwWXv5y8AvIKyCsgr8D//Qp8v+69qRr1tTuTniSzaVoKbQp6WpZaxAvTlcaJZcFl8w/xls07mXjLpqbgrBRu7jW1xBRvNfCAebcGRJ16trFHozgbLhZOzL0swYY9d8CwVZlrTSq07NgYE4yoAl6vScZe/nM1riPmS/h51XQQsI4vGn5sC9LhU11ZBl0Krx6u5ujZrSUz5uhuVc5HeRnFUVo/xGItugMakJfLxk55FWJSs2FjY472vXpAy9gYcVEPcf7SebjSEWppYkKRyBQSB1fqwYW4fuoHtOvcDjrWbVAc/QQ5YanIjK+Fvo0jvMf0QmnRU+TFJ1Dg1YSapjnWzdkNXXMDjJkRAC09ETMAa7Br4XqYGFth8OzZCL99Cymxcej27gjoM79TQaUJNTLTSL2QMoey7ARkJ0SjmoJsZnIZrtwMQyPzBafNmwF3H0+c3rQJqWHxMKXDSYNOYgFHWM+GhtCILmejIpXOWyV+3tyiMhkO0tWCriiKy1rMRSuvKJNl1Jmb2OLW7VAKzRYUY/OInixAK682dCA5IyUtHHnZ2XB1dSBmLg+PHybz7xugU7e2sLHVR15BEtHGZRTJ/ekEMMSBfQfZuK1AWx8vqBC7rK5Fl5aGOmsuuGjVKSg3EaNrQzFMCw1s4JexWZ/LvFxtfXMKiznIjHsGK31XHD4ZjgNnoigCErMr4PmIkpS5R3/lLv13i7dvy438c0fu2x/9rzhv34BMvqzTG85b4Xwj9lSsKjQbG1FETKmvjw6WLugHCx01XD99jc4qC4qhWVh/JA4Lt87HqAm9kPPoLL6cuRMpZdpwsTUkOrScmWJVKKjIxcx5YykouPBYV8L5rWdx6ucwLN5Ex1CAG4pzQ6CQlUwXHG0xxC/CwJGiRhEmjf0KSXSS25hLINJgki6dV8L3+qrWQpUExLkKG8qKClrIp4NPW6KA49tnQCLNoJBTgrwyZVy48ACNFdV04Epgzgy+Az8EIz81C22IDZ+3YTVsvb1k16dSHrdThn0AHQN1rN62ERJzBzbpV2Dtyv3Y9s0StGEe4PVjG6DGnMJzJ4PY0DfGkgPrZXl3tVUirF20Afu+ucy8Xl1mAFPAoYBVT9rA65et5jg5/+nYffkd/Tc0SN9+ZP59j/gz2OS3oRb/G8Tbt7ue/lzt/srz/Rnx9u2oaQHjT1rEa8en7PcCmr2hBgZibWiLlAGijzWJI/ZuZUPMvhNsHCnu6OtTxJNCzD1BXVM9HWc5EOtyUIPZsYLtUldTgnoOj9RyKEpowj8JysXFk9cQFZ4gIwIoq6kir6SCpI8mtHDXxdD3WsKRsQGh96IRHvWMm4YmdOjXAk01ImaPPodEX4fuO3fmHOpj+zc/cf3SoJhpDgdmho75hC5A4tlzs0nNqNGisGWOnw+eRk4lxcy+AZAYaSE7PRVV/G+Jli6S4xM5YKQGO+bES5gtG0ERS0J3oeBcrea1IT+/nPNG3LtQDHB1tYHE0R5FjGWorq8gSYKrK91x+TllSKCgZaxjyH2QHxSYC1xfXYSq8kIoa2hBne+3kkLs3SuPeA1WY6SBITzat4ci83j5oZn1qkRBnPQQ4ujrq0o4ZEWqCbPe8xITWH7uuVhLfYk5BVw11HLv8sOmlbh77im6dOmKoYsXoFaxFDvmfoPvD92AEzNQNcSVdGNqwpSOwtz0EujqMg7DSIUoetITqsvoHJwMxza9cezzZYiPicPIMcOhpCFCaOgdWTa5iakRTKxsSQNRQXhwuCw3vbKMTuNgIqhJ3lAmUSM0kgNmxJHyA9LtxkgG7imE3NrfEm+VG3ndpANQEPeFDMpG7glFjHCo5cCgIgkvL7LFX7q8X1vrm+O8feO4llFhOPxF0bZeWYoavi5KKzDQzwofLvkAJl52qEqLgrqZMRoZoyFtUIG6DkVMtMOedWuxiYMBvi3tsXHvbqLBlTCHdcrjUJuGqA6t+/hhKsXXkrwqTBswCQoV2dwzizD+wwFwb2UETWM9kmgsMHb4Eg6mlfM4r0YrXwnWHNmKFOaxL/18H8aMGI/bd07xXEnDJ5+Nhymd5CJ1RnI0aWHWB5/SWd4GU+cvx7MHBynUh3M2UB1OrQIQFZaLsYNmo429EdfLXHzw+UR0GjqSpfbG3UuX8eGoaRSpK+DmoIHZs4fBbcCHmPfhdDy7Es69uTJzWyUYNPU9tOzHnGein3PuEGfsbAItZ0260S14Xjni02GTuT4/x8iBveHpYo5L509AU5dI348nQN3VByf3bEPrNl6kaohQlFfDfbE6Dn57FD6u9kRC90R2YToUidgW9qBW5tYof5aMXIbVm7owb17SAlvnbIEOhx0dWzng3t17GPBuB5TWlpJqYweNJl0smLKDEQ2G3H9MQ5OdBfcHYqKdHyLkxEF4WmugoFgL4QkxFMQXwY2DFg8vH4ChAYdDec06vO8Qxo+axIHBEr63CqLHIxD3LBGj1n2KgN79kZVwX4ZCNhCGNYhN/mbWRpSm5cPEx5KkIA3kPYmHtYcxhqyho5ZiriazqFEIxAeGIi4yAfco3JZWN2LklFHoSiG8gXSRxgYtnNq5A4cooK9bPwM16hb4fPaXGDe8NT+bE+o1GLti64bChGK6cU8gKTUfH62n49bJAxEhZ3B0y2Uk8N7LyY64c7rdU9PykJFbgbxCRpbYGqP/4M549/2BMKQbvpDZ4ONGT2HMw1PYWhr+Q7wVBmx+zz37YvURzgfhPulNTs0vw3KkKvwGueW/YW8iixHhe5PdMwrzIyQfqFK8FYYPlHlfM3xca0yc2plxLikUdLlvVFalmM2oFV7XZUhoAcnPv1fDxzfy/kPLUpmUhHycOfoIbrwfau1nOGvyrsjNf26Vlj9aXgF5BeQVkFdAXgF5Bf6oAn+yvSsvprwC8grIKyCvgLwC8gq8rQKnt71/pDozfWRsVCIdAOowMjNFo0YDnbHEThE9rM5GbaPgvJX1b9lgZRNRmQ0tJTbehIlmbQqBAu5OQPB52zlzcp0ZZhoFcLPxwZb19/FzUAoadcQvnLuC4+JVPpOAYfzdzLLff9cy5y5desKP0LQQGgzCv4UGNtubbK42QosNT1Mhv9bNEi19XGCiX4uEmGdITWZTtEaZjbmWxC2qUlNWhZVHexQX5SM5Kx26dAS6BHRFUWYyzvxwEE62ZnCiizSdjlxnukZFqnqQFnMi3sGJDtd87Fv1NTRrJNCjAOo/oifMW3hAQVqC9GeBFLR1iGZrhbOnDkHNUAone0U2uFsj/OfHmDX1EFbtmgv//gNx/ttNCD11Fj1HD2Xzz5uIOlWoGVmTQmjChhQdrqhCfkIiIm49QHV5E3Njrdkc06JDyAMVz5k1tnUfYhIykJRJNFgp0JJNR326ZmvYDC2rriQyUR9FfM+ZWbmwtzSlSFoPEyNdNjcq2OhgFhhds1eu3kGf/r2Ya6tCZ+RV5pY5wtGOOLeCOGSmFbLRrUN8oBluXH+K2JgsZrOZo017J1hYqRN32AhXj5Y8LiTYuXU7XYu1aEPxVouIXQG37dqihaz5IiCS69jAr2fzW4GurZKiHHi09IbIiM1hNsmaavLxPPgq6vPZtG6yw6wVJ5FVQmQmP0stj55GWd7imz//TvFWODaF40r4+Tvdgn90Pv4Z8fYf70k4nyjMvtokv+5Ofl28lQ1L8LEi5psJLbw8YiB9vHSwZvkwZskp4t6Fa8w0TV1jKwAAIABJREFUpDBAruDna4NQTEf9qWs7oadXjNXjlyDoZjERqdrMXOYQAp1VxaV0jUvUMGPRWNi2tkLkj+exf+sNWDm0x4wdyykwFKD0aTDx4eZQMJW84DbDFokxNXQlrWfjlmjluhoKPoK4zyYpfwSnhPD+BTy7IPYIGdKVjYooqynCB+95Y+6kTnhw+yY0KQTn5gFR9x9z4CQfn61YA2O/ACwe8j4RpBHoN6Q7m78UYHkNaGqqBOnKmD1kAp49zcbOk1/TFdQBX3wyCQd2BmLZ+qEYP7YvUm7dRuit5zh05gHen9YHYxdNl73nqrImfDD0E2YjZvO8MaNrrBElxDTLMuZeXsN+7zr2R0LZ6+LY2wW1t13Fm/fnb6Kp/xmN+1vP8leO/eaKqm977lfP83uPa+7rvP65mou5bl5F//5Hva0m/8orvhqS+KPjTWh4C5m3r47P10UBRYU6aFFQNOD6q6fOTHZrTbhS+HD1tCM22ZjXBa6/dFOqEcVfzjVVSamJwzsGHNgSnOpNzP/MR2xsoixLVEtDE4nZxPJmlkFNQYT4pAyk5jHvtrUrOnfris7Msta2Jq78eTzO7DuLsEfPiEh34BBJEuw4gDGw37s4eeokTCytKOhUY/Ou23BiRqiE+d0GBvUYNMQHrm76SE2JQ2FmA/ydO+DW5VDcDXuIlr380XdIH5SWFdD5lipzpKY9TyGSWIvisiLyiW5tpCNy2pfLUZuTztd+wGusMkU5beRlFcDFmi5b7hMURJqsFK8FxOZyGgkNJbzicuDt+eMIDq/kkGRBzDyvlUq8ZhiTFKDNfYAO83WhYMNFRcI9Swbq8pKI4C2mY0wJiXEJfP4c2FPIycyMw73gGHTt1gfuXq2ZSxuKJ1FRsjz6zr26868T51xVisBD5/Hd5nN4d0g3jFw2AwXJmVg5awWFqzQOyGijc7tWHF5TQEhIGGLTKmGoXw9vf1u6fQdzr9ML0Tfu4sTuHzgEo4GO3X3h3tGXoqwWB8loF+R+MPHGKcTGpSP2eRJSkothRHFSyGEty8+HmGLT4+hUPHiaSIFeW5adKRwvjXQi/tZUnpBt20ABRUDOK/HzSing1nGNVRKpEAXMNf4l/vv3nLd/uHa+kYf7wiUsE4oVmXnbJIJGTR26EXHcfUJ3IvYH4Nm1S7ChUC/EQ8QlhqNNx1ZQ0nyXx6kET/n9LZq3BDGxqdjP/Zl/l254SMft9TPE4pIw06NvV4z5ehNR1qROcODs8YMkrFn3NY78PI/rHx3WFAIfP8jDknkHUJJeRXdqNSZ+2A5jlmzBNSKOD+7YjaqibNhZidGtuzuH3MSM9vCETbveSKBQv3DGLKz6YgFsvcyEw457QjtICzLoEDXEli++weMrt8BZJBjZaePTL+dCz74l1yIJbpEWMWPyIqjTATqwlxsmLZsLVWUD9Gs3GJbMjlVRrUHfYf5o070N8dlt6FAV0YH4HRHlYbCwt0ebiXOQl1GEcQMnQYOCtx2PiXa+FjC3UYennwfUvLrhpz0bYcuhA+/W/ihJLsWVC6G4ePEmplMUdvf2wPXAC3Dy8oBrn/cQTmxwSU4pAiaN5WBjBnZ8vo0DVmVYs38H7gRfwP1rF0lq8YSplTUcun+AXfMXI5au2oXbv2T+bBpu3TiPpyGpKEuvRb9OvigtTMSNe5mYsW0+WtNpW5LzhHhvfcZAlGHbkgUUOofB3b89MsOScPngSUTHxGDAeAqt02agqS6f34sapKW5eEr3cHF+Hu5djeJ34I53xvTDV0tXgXZodOjlDQNvLbTuNh3l2Rk4Rnx5cmQGwsPS+R1ZY9v330PdxRRPHx2SDXEE/nQdqz47hKnDeqCSAyj7fryGJWsH4d0BPqhOj4PY1gM3iWv/Yc85eHi6YtTHM6Hv1hLnj+/HkW0HUZFaCwsTfZ7/HCjl8CyjXOHgboexUyfCr183Eov4RXPsVRBfg68/wqfTFjHPlcIlHabCfZBwzgj7JmGI9dUg62+dJ01CeOyfDBn5bxBvhfs94UcYlxM+gQrPaSXuZQVClHJRFTx99bBo+fscrMmSDQI2kgAgxG4LGbeCaivcqwrDgI0U95U5OFSvWoiUeAPs3HwDKjWVGD7S98yErfcH/ivrqvzvyisgr4C8AvIKyCsgr8CbFZCLt/IjQl4BeQXkFZBXQF6Bv7kCx9f2i6pIS2mRkZJPtDBzu+jM0zNmppvgiGNGkBqRgL8n3jYSqazNBmVWdhYbeyno2dYPqtqVUJNUoaV7F0yf9BOCiRVWN9Gko6SOzU+iiF+KHq+Ejz/7cX4t3goCm5S4vgbikvXUmJ9G5HETG4QGxB+bGuvIRFpHBwOimpvwNOw5HRNl0CJuVY+OULIAoaxpiSY6A/Xosm1UV4aDhxs69+kNdQM2RzMjiDSmCMkGQBEzvVRV9aGtoo5cytzGbCAnspG3ePw8TsRXw9TLAR/MXwC/jh7EQiYh8OQ++HXoABN3fzosapgBmsBGHPNiSw0wd+gs3E/Mw4lbp+m+MUPU+W9w7dY1ONiZwsLcCCVVCrD2DICjlxNRhCXEObKRyucoZ/astisxt8qadO4k8TmV8IT5u1HEscWnViHk5jNmEmqjZRtHNnKYJ8hcXTcX5hcTG3n+3GVmvGnDjE1ffeL/lNhATeaUf3WdGM+Ynzt63CB069pCJt7GPU2GREcCN2dLVNElVVyawaw1ayIvgaAgZqaZqcGf4q2ZhS6zcNP5HpuIixZybkWwoyukupGOSArhEeER8PJgM4zu5bK8XDac1IiF02AmcSHzvHJh7kBcNB0vTXQ5CPDf2vznCDq6C94e72Ldzrs4fe0xXbn8PlXYTH7ZxHldePh3i7cvGtGCE+11X+ufPWKb//h/t3grlFDIvVUjZi8ju5LfrxpWLhkEV1sd5Kdn8vvNoViuh/37gnDvcSnenzkUk+a8h8S7oVg/bh+FmQZYOBsgn9nIGhxkqKiuQp8xndFtZDuUxz3H9jlH8DymCgsPrGZWnhfyI26gmk1zy9bMFSzNQvTzPNg5vkOXeFsE3wzEzg3r6EAK53UBHAKhI8ZAXzbgUVlaySEDWQQlKokfLyPyrqVdE/Z9OQiVbJgH3n7Cc16HztsaHuPFyKtTwMr9B1CQ+Qxfzt+AmKhcWDmZYNyUQTCxUKZzyJLI7rbYuWgNrgTdxhfbF8DLry/WLViG6Id38dnkEUhkvqQ6BYtC4jFvPgrFmDmD0WNgZ3YLtXD77H1MGE3HkI4OhzLoeqOrsDnOW7l4+8fH/tuESrl42/xrR3Me2Rzx9kXe7S/CvmyY4mUmIinnEIDkZqQ3GOspwoUuNf9u7jC00KMjnoh+UxIgrGzozmc8AScmFFQVUByXhyIKJYYkUAjZq1yguXbRnUkEP5TM+FJVKIwMx73QIFi5uMKrYx/UEbeeEBWC0tw4mfP28rlQ3LwRhG69e8BIS4d45VRmsBri2bPniI7PoECnhnZdu8HRvSUWf7acNqsGtPYxRO8ePkQiayO7oACoYlIoMzDjMuIRMLwLek8eycthDbHwWYi4cx8FSYXQ1zVBTlE5ImLjoWKsgs+3bqBAms19EUVJBWG/wHzLhASk3mVEBDPZ6yhGVlCs1WVublJ8NOqLailWa+B5SixyKwvQa2AfdOzVFSokTSg2cICFuds1HKIqK+UeIiMHz+MCUZWUi6y4TMZN2KLDuz0gNreAmqU11518PDhxHRu++hlmxqbYeHArA4ebkBIULIskMLA2gKKBAVQ1HFFbAiKhl0BbS4qe/bvA3MMfZ3Ycwq6vfyS1WgP6fP0mJt1rkYLQpZ8fIxLcUM3vpJS588/ikuHdwhtOLb1QxpzPzOwUOHKoqpFZkbXV1VDj91MkxDsYGEPT1ItZvdWoyMpHfEgo1/co5JQ2ICgiDjl0TIvVdWVuN0Es+S3xlskHFGs5QCQ4innRF85vwREnpuCvSKFfwOcLP3+XeMupAYrxxCZT+zLi/qK3qz5UuB7MWDYTxXlpRAVXw751Z1SUEv9rJAwlkRCiaMBruwUFMn1sXr0O6zdsg7+3PSaNGoAnzKQtobial51HYa0NxixbDG0NZmmqWGHl5Dm4fjcMe/ZOgWsn4sKJ030eUY31dEKH3IyBt5cudh/bBB0nXzy5eQNHtu+DMYkVo0Z2gra5GLHRyRCbWMPSvwN2z10Paw49tWznjOEfbMDmbcvhF+BDRaoa5eX1WPnBHIj5oaoqCtFjcFcETO3O843HmHor3GZ+8qIZi1FbkEtBXR1DR/bEo4fPUMLhuTYeVli653NcPbsXO+YFY/WpFfDicEBuyA2EXDiN9mO6w9DVD/dvRuGjEcvgQcTyh+M7w6+nMxT4ewWJJx4FniTNIhndBgxBxoNErF6xj+5sA0z9ZDh0KeqnMF/W2tGdmO7n2L/3CD7bvgNKdNbuWsU4hXp1LNzyDTR5vWhoLOSe4abMoevg2QUxd9Kw45s9+GTOdDj17s6BhkzcO3IM145eQAf/LihVqMKle0EYP/VjdBsziLmzIdzXaiCeOPA1X36LXn3aYeTsufzulHBq+17WOIiEnUqMmj4e5drMOi0oh38rf9y/fg83LgZy79AE7y4BGDBzOZ7fOoF1X6zDwBFD8e6wnqgqjYam2A1nj5/E6WNnkZYqpXO3IxZv30PKiCZ2rZxMNLsrHHzaYPHk2WhkdImptg6Ssxvx6bppcG9niIJooo1N3LB+yUGcOheOUUNa48MvN/JzgwL8WormV+iSphNUWwVWVuZIY+ayvrEteg/oh65jRnAAhicC72kaeY+iwHNDSgrIpxN538ABSjXeczUoMwbjJXVIGJ59dZ3+vXVAEG9fCLi//fPf6rx9XbxVFGI/hKWJg31NrJ1aUQM0DCqwYesMXp/KZYhpaTWHNqAmE2sb6PBXIulJuP/iEgZ1NTGUdSuRkWmMNUvPQbVeinnzByR0mnbUsTnrp/wx8grIKyCvgLwC8grIK9C8CsjF2+bVSf4oeQXkFZBXQF4BeQWaVYHda4fq6DZVxmc8iTTMzy6DnpmdkGRHRx3FwRpmfAnZtFRRGunWfOW8VaGiIrgmFKmcCTf8hkb6iCP6N5/KXm//dsQj58Dcic3CWoqUn91Aer02mvQ5KU1RRE2kKhPCBPdto4C0EjJMX8ogshxbGTJY1r57+f5f/D/hdf6B+OLNuOCqqGGjr1LIZ+NkuisFSnNTIvDKolFRJohtiigpFFC79ejQ0R8SCrG2NoZo0cIR186epNunAJlJ+cSrVRIvLGTvKjFnzov5biYIpLgTn9GEbv4GaNvCHK4tW8G7ez8249RQEB+G6Ef3KUZbwqN1N4h1LJBLxNz8YeNwI6oMlsz2WrV5Lt0Efvy8MYi8e5GeHA2iZYfQXViG4ooKotEcUZFciSkffILUslJ8sWw5uhI3l/nkMK4c+QbOPn5wat0Rt64G0i2bhimz5kBT3wRFSWF4ePc62vcdBCVDoiKbaD2ke5ZMRoAOmIZaEe6cD8WOrT8R15eHNr6WMKLzUKKvDVc7R0SGRyKVWEc1hVo42lAktjBFbHw2ktPLkZKTS+eFPvML2bhk47WIdVFVUoWRga6sdo3E3mkSrWtp5kNc7R1+x4XEjbnx+1NCRVUe1MUaSE8qIAK5EJ27tIHPO11QR/fS1XMXmSeqx5zc1sQxZ7Pn0kD3ogNEdHDW5yZCQYvOJTbEm4hiVhbztatzEPjNl7Aw9sbTdE2s332SAgCPHQVi/egAf+WyfnVwC+Kt7Eh5Ka7+FSf3rwW2V8ea0Bh75Wx41Rxr1kn1LzzoT4m3gjtV+PBvcd42vKyNDDknuN/Z/FJXV0VpiRKdZnStzugKv5aW0CO+MvLJY3j7+SKKuXIbP78KDUdDNnjnwFTHHj+O3YpTFy+z2W1EpxDRp5V03+kbwz3AEZ2Gt4VyZQmurL+A0ydCYRrghPlbZxGDWI0sOt4t3djMZmbsQx47+/cFY+DgGeg9cjodI8p4/uAGtm/bgStX7sncecYmOmzuE59J3GQj33RFow7KKujAVinAwfV94cDz+MzZYCTEE6fM5nRBYSHi6e5pN7AnJs6fguz4ciydsQJRIcno1V6CiWO74hIzNY1dWqP/mGlIDb1KROojOLfvDEv3AA4LHMfTu3fhSJRi5ONwDhKoEtVchlzFAkz5tC+69B+AxjpjrJq/G8ePXpYpyhpabGTznxeuDqGbKLhwZQbzf1ynBIz7m2CBX25jXj/m/pPuFrnz9sVa0hzM9b9wGv9Lf/Vtgva/8uTNE2+Fdf3F+izg1WUuSf4SroV6zETX4P8zJ3rUWiIihtUIbnTdQ62e67Ei7P07yVC6UrpuK0sL0Eg0r0qDPtQ1RSiTEo2qrYaM5GQUUkgppsUsJhqIDHkM/3ZOGLtwNhTUtXFk6xZs3XgFE0e5wsfHBjXcN0Q8zcKd+5HMNuyEqths6r9VRPUTO8rMyrAnqejcvSs++HIx1/NMLPzgS4TcjYYTMyHNDRU4wCVGjVYpSrMZAUGRt0G5Dh+umgyH9u50zRLXW1ZPlx7dpQ/j4OnqC20jC17nriGzuAjfnzkAJcGAykdKmf2ZQOxtSOAdqFGAFEQ0dUYB6Amfl3slIUvc3M4BusYGUCE2VswseE1mANdwPU2Oj0NWSg7ymalZUcC83KQUmBtLmMXdEVrurqhj/reRrR6xwU2IjYjmdeghnIiZ9erQHlnRubh+IRgSbRG8/L1k0QJ37tyDGYekhk/7GCJjT16SjOl0zkVlQhTE+mXMR5UQtZyHw99ewv3geKSm5mH8pAGYuHg4FLUpb0krcXwZhSQOifWfO5PxGMUIC3lAwVIB7k4uRMSLuY/K4vpMpxqRwlJGMRTlFiKaWb5JcdkU4ylYSqtlmGtFbRNEcR9RQGSpqpqWDGcqHDO/1bRp4DWxjhdKRdZPmXsuRV47BVy2QIKo5s5TyO78LVR6cxpAb67jvzhvpcovxFt9Iq9Ht7NDRQN3ZAaNmLLyA4QFP4ZDq77QY8RHTVMhhaE4vh9d1lITWjo+JIIYIv5ZBNYuXYI7V4Ngb6oOH34vqopSHpMxJI5Yw6WNHvS1tNGx9XAc234NgcHXsWxlBzj39iHm2hN1xPye2XEBP524DGe6BJfsnEm3qBPXxXRmr3+Iti1NmansQlSyBxSNSL2hYTDtbiECz4bgQ+bHH9++HhvXH8XOLRPgGeALEdfRCDrIT20m0YUf05Do1/eW9YURMd7V9frQUGuP5KgEHN27GRVpVbhKZ7WupZ6MRiOqL8HUaT3Qiq7c6VOPc5CgAItWLkKrgaMo3Cfjyq5Z6D7kHeg5D8aN44FYO/sLWBgA741xQKsefjB2aMu9YSIe3LiEnj3fwbXjt3D8yG3MXfohrNx0iPotgJauhM5fdSyauQ6DiPvtMu0LzBs9GPXMJF3z3R4OR0kZc+CGuHC6mENPovvgMShKrceciV9SbGuAvq0G3h3xDnw82uDCt4cg5mfMzM1ESkE+86rHo8eoDxB39TuIGoph7eWJVUu3wEDDGpNXzYGqnh4qMwuxbskKivM5zOkVo2tnf2i7KENf1RC3zwdBmUNfl36+Dw8nN3x2+AgyUsPw/ZcrMXLGx7Bv247XvjI0FiZQ3KY7+M4D3uso8HWHYdCn87jK12Mxs2cHtPKA38TJ2LF0Hb47fAczpr7P6BURnNtOgKGNAs/1C6gmuvnw14G4cCkB/YZ2xqJtq5FI4X/5nC+Q/TABhhqqMLG3xcwVY1FTV4qC/FJ0HDhWlsPcwP12IyqYniKV4ctVOUD20/FTWDf/Gxgw27qeUzSlPI4Fx61wzrwaMpTdOf0OzUgwtb80tr/xGOG8+T3k8n9yb/J76xrZSi+hzwKRhXsu3og2cbBYkfeBulIN5hhnYM6iXujZz5GDJ4moYe6tBnOYpfW8RlH8VuIespbXKmFNU+P1qrQ+A+raflgyn0MI2eXYv2dqsXJdg53te19zBEb+I6+AvALyCsgrIK+AvAJ/RwWas3f/O15H/hzyCsgrIK+AvALyCvxPVGDv+iEdDerqbz4KfqgkOM7sna2IpCqmA403v9JaOk1fiK2vfgnAVVWRIN4KqGKpbPLbkBlsz6MpxEnz4UvHZxMK4O3dCg8flDLf6xKUDS1QpE38MvPcmqTsTHE1F7JvhV+qFEJeNRteIZCFxh/v0iGla0e1lijkukbmXxK0K8tIYxOZjo0qunhB/K4mHaTuzsboG+ABLRFdeHSRqNH54uTqDFUjI2INVaHFpnNcWhIn3DXhFRCAjMePUMEM2YqyKmSlpuFmUBaxgBnoENABXXt3gJZEHY8eR+LbPefZaK6AM52GrTt4oRvduB07ejOnNQyRl24hmU6T1l17wr19BxRERmHH6l04fekZdN3cMeGj9/E+0XyKTWUUrPZzkj8LfgMo9tLBU5JSDm271sTpxeOTkcvwJFUHgxYMwUdjiUhLi8UP275F2/eH0r3hgcBNmymUNmLQ/BlsRlTgxo8/Qsw6tO3aCQpWjmys0hlNVKEym4lNzKJrKq5FeWolTh44h/yqSjYkVZCQngYtfU0iJ/ndUEDNiMuHqTWzfD11UUzxODG4BMXlnFW3JW5Sqw76GorQFuvTIaOEzHI+VlXC7F8d4uWYL+hmhyvXr+MpnUKuni1hRbRyaVU+heN0qJRK6XgsRyXdtyMWjid+2wDB3x9EUkoBOrJ22uJGFOckITmmGPY+dhAbqTMvmYhoZgFWJaRA3d4NuU+ycH7vjzAzpDPa1hxr9jxASh4dvQZkyfHQEZo3gqCgJOQuC64DAZnN/37ljn0dG/dCrPz3/PyW4PvveKXfE5pkAxCCsPKaEPXqPHoTJSs05l64hl/9nReOJ55L9WLihGuIV/TEe/2d6WSTUnwvgaWtD6TMIP5+zirExWSg36yP0Gv0cKSE3cfS4UthqKtH5zWxqBRmtOnQ9+/qTteYHXSYnffg2Elc2xWNgjJVTFo5CJ7drWg2S0YDhQ91Ox8K9Vp0GGUgjQjUSmYdS9p0Qae+I1BDISTwPLHLew4h9EEyTA30oKNHxCadcYLLvKqav2MD9yOKxJMm2SHuSREiwrJQRld4CbMfY2Mz4eLuiQGfdiFi1A9ZuVXYv2w/bl8Ix7SJvREwsiPSclLY6Cb22cQYualJaGKmXDEbrPb+vVGQm4XsmOcUVdIQciuCgycNyKmQQstCgg3f7oAhz5fayjqsmfsFjn97hQ1mXltY0/JyZoRr06FPRF8DBQkVogwb6cqV4alJGagnuUBoPQrfgLIi0fFsTr8tR/mvoICbe+w1Rxj8qw3b5jz3H73PP/rcvxadf+u8+PX7/itCdXPr+K8+rrm1ap7Y+q++mzf/viC7EX4sW3dkYwmNdNHy+JbQ8aqnQWIDMeQ2hupwceAwlLsNUazKdNRqwcTJBk3MS81Mi6P7qZRYZRWKhFKItE2hZmDIzPlqomLriDpPQPCFh8hi7rW2ixX8enVCeyJ/ze3VUZgUjZBzUVx7iBRuyoa3ux40JcaIvB6LPbvOoUefDhRgFdiwT0GPXn449eMV5HDQKqBHS7RopQdLTw8U15lgzeI9eHQ9mph3Q0h5rSujOGqoSUFVoRLtOjhhwpLxFJzzeG2hSzRFAfs3HAAq6uHX3ofuVFM8iEpFRFwsVq36nNnwmcypLUB6YiZSSQ5oQXevczsviOjCV6I4q0hBoCIngdeSNJgQ4SoIkblFhchKT+ceo46RC8y7pWhsrO0MMTG0Bg5mEDEb2MDCAZralqgvjEVW4iO6OVNRU8FrogGvd3SK6bN+5m07M5ZAj9cTNSTRdRgX9pgkA4pLqrVw83KDU4s2zHosAw2GzHtURDmFYXPHali7enAIxYh5vkpI4yBXDp2yPq3a8nuqpEAbRzFIhKCzQZByKCpgwHAUxNxGPWMWDIiDVhCpUXyl6EFhu6qUERHcQygZmSA7LASP7j6Cvr61DHWdxfdbnFvCxyjhaQZRpHQgq3AoSNivNQjo7WZEYvyVYavfO9rfGIiRTfwpcnDghfO2mtm3Tcx4nz0mAO3plly1+iss2ToXhj4OrEcFM1gZRcF9iwKEfQYF5Ip8fq4MCr16FNiGMju5iNjbb+jO/Bba3Hf4ULRVFjUhgeuIRrUGylGEMVMHYdBHn+GzIZM4GJiKw2fXQoXniYLImO5oS9xnLMEHI+dj/OB3MHRWe+jQpbxm7lqEE289eEgXTFozFUrcfzU2aSCSGa9bp2/G9NXT4TNqJKa/NwYVj+Mwafk4dJncm9EdSdg0fS3KC0UU6/UxeCwjN/q357H6kIQLBRiYtOPer45YZxU8vBOCuR99zuEniqoUy7t0NEf7jpb47nwyMqLjoGfYiE8WfgR/CodRl04i8ekF9BwxGhoW7XHp6E1cO3yaub8F3AM7oUcPZ6hoMD4j+A509U1x99ozpMQ+xZxlI6FFyk0+kd1mNs44dZl/bmCHfn2G4STF3Us/fg9nC02ev+3wNCIE5tZWCLwUhLYDmAs7agLOHvwZl49cwqgRJGvUZUPC3OoKfl8hl+7DqMkI8bHJUDUVYdbGuWisLUduYSrcuf88tuZbIQQVgxdPgZq+GevB3NtN3yP2Zgg0eIzP2PE1dNx9oFpViNO7t+H+2cuws2Xch6c/uk6ch2d3z2DfrAUw1BNj1p6viEt2R3VOHi58wQGS40EU86uYbzsAY1bMQFFBAk59vQEuTu5oP2E+Ym+H4NPR8zFx8vsYRrewqp4uqvLpvi9NQnl+Bg5s/xlZmbxf4iDsvK9WybDsS+csQ11OMfOHVeHh64axSz6BtW9HXmc5iKlA9Dp4rnGIoaoinsOeanT2i3k/xnsykQ0mDxqAmGeRjLHh9aGW+17hNon3Sq8IRq/2wAoKKm+cIq/vFV/tj1/da7164B/tM/9T1JnX3/TrrynbvvJaIuNB8DOLeF4dmMBGAAAgAElEQVQrkqykRPdtLa+R1ZmV6NXRFMtX9+Y1NBa1jRwWJoS9oa6S4vaLLGDhR4hdqeOe2ZDrWTWP1S17nqAoXRmbvpjYkFcU18N3+J6bf+9KKn82eQXkFZBXQF4BeQX+dyvw7+rB/e9WVP7J5RWQV0BeAXkF/qcr8P1Xk1fpSssXB90OQgHdFTb2ptDVZt4t8XG1zFUShJ7XxVsl3jjLxFsiuxp5E6xKcVRJUR2padmwt9CAFRs0TSiDV8s2OHwoDAcORKKBk/iVOg1sAlLYkL4QNoTGQx1/EZ74D+ftq+aDrCHBKWnKHATd0f1I0be+jv9Nra5BiUKlkGFJEcSIU/aGGmJoihqgqUoxuKqMTTc+iJm36hq6sGUelWcrN9pqpbCkwGveygnSwkwifkvZTKOQIqabU1uC0pQyXD11DneIA67lux8yeqQMCZeXnY+bl67h0g/EEjN3S5218G3ngGnzBsGlpQsuHP2OxtcqvD9jGZpUjfncBXRnXMC6bT8gnE6htn6t8eWyefBuZ09R+RbKFehAdLBF1L0IRASHYdDocXhyLQZL5x2DVE0X3gOcsGzFByh/GIUfdh7FsKUr6WZoj9NbFqJ7H3fm/9kjJzGdwlUwNBTL4NqPDg46HxsaqogjrmdNiCqkw6Q4Jgc/7D+KirwqZr6pMss3CxmVxZAwR6+VtRGK0pirRVeUUxtzZtapI4LOgKSMMhh4WsGGGbaaSnQZlVSxiWyOguoKNmP53ZFVZmKghpatWlAYy0fgjRBmAfvgnbFj2ZjXQHFWMOpSc5gVrISEtExouxvBh7ldccH3cTc4Ao4+PujS2QdluSm4fSUC5mzOtelJh0h8DCR0DStX8fujGF9aQ5yiiiYdm3Q+EsN96KdoXA2he8uIHmq+D3XiroXjRHBuCw2oV64w4ST+J/FGLt4KVXlDvBVqJDTwBBFRWkPUNX/vx8zKKeO70D1dQCywhE4xFUiYZxd76ia2cSChhm6qjUf2wcDWHpvGfYJnj8JhZW9G960G8kqy4cWBDR8/Z7j39sfDn04i+NgzukgInmypixGzBkGLmYMxDx/C9d0BdCE1UghhDiYzAQPPnEKOtAxjJs5g49OC75XiDYcL9mw9gMP76HDl+1Ngg7yWzcgaCgIGRDb39SdG8n0L6Ou5EHPphojbN4h51kFUVBxxzfGYvXYWRDwHStnclDh54fi2nTiw7iTzLdug38j+MLUh+tPMhEpHGSoz0pl7l4/IhBgilH2ho0pXYBIFl2Ipgu4+QGhwLBLTq/lnzvhqz9cwsnRCKRu7y+YsxrmLd2R5ltrM9nyB+nzlvP0lj1sYfnnliGlk05yV/4fY/v/K/dkc0VAu3v77twTN+R6Ed/H/Qrx9gaLn4IQg3gr/wQEhMR3mOmoaMmqDFu1+vp7W8HA0I41BGTqMFbDiutaoBjphHyM1MwVmpibwdnWRrR2KEqKI0wtw9cQ95s1L4eDsBG0z4sct9WHv4UenmQ0xrDEoKIiFJYeBRLotUE/EccGTS4w4iCYKWJ9o8yzs2n0Obi2c0NHfAU+fRMHR2QFhD+KQnFCIbnQStu9nA3NvWyhpc71NL8X0EV8gM74K6hRKRDpc19QaSL2QYjJFNi8ORikaqJD2oI2nPzOP8sDPmDF9GtfzHOJ/6R40tOL6k41uowYj9j7zMYmJrymXoiS7Ch5ujAGgKFzOvO7C4nyYSCTQZUZs2vNYqJhJYdOyBYoLK5jZSeFFRYgDUIGFTBRlPABFzdqyHBRwoCr7aQLSiXGOYbRASkayjGZi42CJdp38YOnhJBOpG6tTWQ8DGLi0ImJa7wUuVJCH6R6u5XvKi3iCp+FPOWQThzRicXMLqqDPLVD37h153aLQrWVM96yE+xxTYmMzKQ7HwMKJGaH5ucimC9iSzkVlLUUUR0RC0sITitxPKCoJwz1VUOR+MDkkGOFp6YxQ0Ob3rg533w6sQwNigh5x4KUQD2+HMoe0Hjl07MaXlXOeThWqdMbVy8Tbt59H/wnxVqrIyApVDohxWKh/a3Ms+WEX0mPCuQe7jHcnjJMNJ4BOPQVVDYp1WXzfltxfKFMkL0JmejQc7SmEc01UUDLHw2sRWL5wDZ2ViTBm/IS5GZ2yxaRDcNBAhUNvk6bPQNsevbDu4zGYPHcyjwUPDgg+IsmGVJF6LUzsP4/DC4Xo1NUYXx9Yh0dBoZg+cQ/692gvy2kePr0/LIj2zeGgwPh3pkOR9JJDgftRTVF8Ws+ZMDEmjeTwUohFRax9OAKPBdOBytVHqR5TVy+BxJVrYfAl5rSL0arr+8z4JMZaQYyty5fi1JEfOcCgzdiBUpJNjNDC1x9B925yD9VIp7UEk2YMg0dHA5zbtZfZqw1cu7+Ajq0fMjnUNH/cJFjwGrB09zDGiZjjcVAkjh29yuHGfIwe3gN9R/dl7mweseSJsOVxlFZYBUeXjji1bTv2bQ+ExEgTIg4cGNE9bszM5PC4XIybMZhO076Ivn4bW9ftYq5wAGkxbjChi9+kcwc8Ps8hwXsxSI8vxPPEeHTsS1e8iRJMxCJ0mTgYIVcu4Tlx0EPGjYEWEeKZWRRoD1zDsyvhMirQ7PXL4MhM54rcShzbuIxCeyZGTJzIvYs7o1CMcHL3LiRGhCI9LgljpoxE277vMjLkGrNsn+ABheV2XdzQY+x4eLTvxX11Lb5bPQf5xTGYu30nwm89wVdLvkF7flczN6zi/r8Q+STtIKMceQlx+OHQz/DmYFrXd8bi2k9nwLsN7N36I8ntUvQZ1g093u0NOzdniHgMKfJ8aWzM4VldwnOPRBoOcDQxqkZRmXt6YYimzhKnv7uALV/vpGNbFdWVRI3XKUFNzOE73itVE23+y3kkKJ2/Ld4K+z5NIp+F/XM5h+kEmozg2hV+CQ7e/1ZsMm/nZNeSV+KtcM+ozGOeyxOkjLmRZtXAw0GRaPFhxGRnk6QkZASLOJTBDHLhHuEltUmWDcz/NhL2vxw+3PN9JHzdB5DG0hO3T27a3OPDM7PefsWSP0JeAXkF5BWQV0BeAXkFmlOBZtwGNOdp5I+RV0BeAXkF5BWQV0BegeXLlytaNqXeN1Vu8L0fGorYrHTmmhoxf0kT2sTYlpYS3cUbXgGX+EocU6R4K1J9Id42cbJfTJdrHptiWcQQ9+niSWRbFf+8kY2btljw+RE8CK9ErSbzmdggFHFsuolONAGN1kQHbQN/McrpF0Dya+hbgYysxAaggJBrpOgrbSDqT1XMCDNlNpQLYEonqaM+3XlNUtSUFbOBUQVzYoCd3FyIu9Ph+6Err7wCpWwoFhKrqkBBsIWnCzxaWsHeVQKRej2bPansS9fBUNsaxm6ebOJpoIyOwRri9Uys9OlaIWKYrtDGmkI8uXwLJ3b/jDuhKRgwPgAz1y7l56R7sbIIimIdulyY6Uvwn4CULiY6ODgwHDevPMDVu/cwbEhXNvUmw8SGYhQbq/VEFuYQo2hi4yp7zd1LNiAzPBvjVi6FsrkKDNiwPfzFdmbqWeCjnT+hLv8pnl7dSedSMd1COmyE0SGiWISyIjbImY+lQVdMveBjpoikzOZpU00jzh06gasHfoKLmROn9tUQnpeBbLos7fh3jdUNiawsYK6dKd7p0xN3fwzCuUuhUHcyg5klMZB0PNfnlUBVWQMadD0pi1j/mlLWJgfODvYwNTXDw4dPkJ1fAd+e/dBpQAB0JbUoCAvF/UtRrHcJaoyU0J5NbDFFq9t3H0PfyhLePvay7LPIEGb16orQY9JEuhxSic19ApVqBegbGSKDzZUWAV2hXsnm8t0QXLwYg0NnY1DFnFHh2DNm07GKTeUaOrqErDyhOSP8CI2p19Hawv+TO29lZ+1vire1xM5x2oHirSrddCqYO2soOg30RX0JM5CZJaZsIEE93di7F2xEeHAi+k8ai6ELv8S97zdj/8avYWVjRceOBAVFBVBljOWYyaNg390bhUR6Hl57kJmIDcijI3vM/8feWcBHeaZd/8xMJu7uroSQECJ4sOJQHIq1SPFCkVKguNPSFocWKe5Q3DUQJIQQIsTd3WWi33mGZpftbrvsbt9vd993Zn9ZChm953nu+36uc53/WTQWPm3ckZNEh5KtJTQNzHFn/zGkUZj/YOggWPt7vK3K0fVEPzXnAhWe80oIux+Bzcu/Q0k1GzXUVGFubYmOfi2Ztyi4xJ8wT7srOn04Huk85gpykmFjbY/P56zH6HHD4e/ZHkfP/MTcOUf4de+BZ2cDcebUPeZe5hNpaIZRYwYRDTmYiPV0Pl0eUeL8k40q2syttKerjkxCNniIicvMZS7vA5w9dw+5uQU4f/ko7FislVVUY/e32/Dd5h/lznE9Pk5MtHwdxRxhvhSORQGlLBREJZzjhAKrhE0ngiTWjP1WiLd/vf4qnLd/PSb/DvFWblrkW2mkqCO0UEmYHajPdV5DiXjOekYDmOvDz9MODvZGqKor5rosgbGZMTKYIarN3EcX1xZ8jBIjElSRl5GFszcDERYWjzat/DFk5FDUVnBtrkyBjbMxCrOleHXrJRuKCrh+WyKPQkQcM+nr6kvR1s8eHi62bPaoQPjrNISGpSI9owhdO1HcJQ5TxiYsCzNHREdmE8tci/Hz+8PCx40CZSaFNE0UJFRh17pjeBGUxtx3K+5rNGBnrwU9YyW06uBL+oUHchJS8dOavXRxSTFscF8kJD1HeX05yQK2MGVDiZK4ge+1ABXcC5TzvC8tqYFrC09YElFbXJjDuYrRDcyDjQuPoVsfdEFSCKVbFSJttPT0I+HCQb5OpVLsK02l2JqTj8T4JERHFJImIIKbrTY+XDAaTv5tYEiigYhzb2ZUBG5cuEJMM3PjbSvQp98wmDj7ITYwGo/uh1KQ00RSTg4jDyIhqilnDG4tjNhA1bt3NzZUOeDi0Vu4c/MNhZ5GWNnoITa5GHUi7gv43LpUPSwc9JCbX8zP0gAfT0d8Mr43kgvSEfQ8nLQMEz7GguNfSRKDDgVyW5Q3KiE7M50/mUxoqJI7FzMzc/DicSgk/Axa6kaIppAbw5iKen7vanytBu5I3uf2/0O8rZNwnyBSJcWFERoO6ujczxPmbGQrqS6AT5f20CImm4nrdIvToVsaCA0dT0jUHbjvFHJEuU4KLX11Mjqpc2Fo1hrse8PPRy/i5OETKCnIhrWBI5sBaym2NaCyshrfbd0ES1sVbKaYOnvFIiKZNVFWmM5GSENUl+th/drduHb6IZavHIqOH7TAzg1b0avrdNy58Rph0cFYsGYMAgaOQ3DIU3zWfzZmjuqFsZvWIoF7xM/pwh3SvyUmbmDkAJsqzmw/iZTH4Sgg/tiytTNGzxkGPXs90iEusKHPCCMmTmAzHLHh5TLs+HolGzEacfPCKzYGWKAXmyBexD3nPrgOZrrWxJ7H4dO53qTL9MaNcw8QMGocdB09eJw24vD3u/Fw789Y8HUffjYbBN2Px/3bL+gcr8Hnsz+GqWtLpD1/ClVjXRh5tGScSQ1F4GOIfxXN0BALVPOaoKi6EJrclLk6OiKA67SFR2vkxYXj5NYf4MucX1MbS+zcvhFDewbAu0tPPLn2FClR+Xjw9BWgo46N2xYTJ34XdUVZ0GdmbnpWEvoMHkL6hzHyMxNx8vR9umFToF4rha27NWZsWcPc7Cjs4vndp19ndBv5MZR0rJCXnohz+3bDjEKoljKPU+LNA0ZPQUFKBraTNhIbnQx97m+2HFkIqZk9dyXaCL5wDSe3bcEXa2ZxD84c4FHfwL+jNxHYW3ktU4ia0mg2SXD9zxLj66Wb4NTKB6PmbcLtA4dxYNsPdHiWw7O1C6aumg6n9m5sFBBDxiZUhtKwGVUbCaGXmTDN79CMzmYjM37uaL6PBDZp1uL61XjcuRvBaxtzFPH8KybhRtifKAm4ZAqTQiyG4Cr9c+bt2+u15luz81bYhzRfywl7E2FeEoTbd2k1vz5n/9lGrvc59//efZrnBmFOlMeJ8Edo+iUs4W2cD/dTlWxaQBGv17TLsXffeCjz+pOR5Zx/lRnN/WfxVt7wKYi3/FETtr6aDQgMySMFSIJBvdtT1M6OqYzL8ei68sH7TVx/780rfq8YAcUIKEZAMQKKEfg/PgIK8fb/+AGg+PiKEVCMgGIEFCPwx41A5OnTygmZT7NQmGXwMvglkgryYGLD3FPmXKqy2NUs3jbnITUXB0isZRGAohB/9JnPFB4eTddMOcYN6gCJSMD+aUFH3xvDP9qMQl5E11O8bVR6m1UkdE3LnWp0mTSwu1zCC3NBlPuLTFtBxGUxQoV/iuiGqyH6SqKkTvyhkMEnQpW4GLbEXnVr6QB7A3UWlZllJCAR6YLTsBZBT9uINaom5rIVU4CtpUNOmwXTcly9coNOmSLMmNkPvYZ0YxE5HxHhL4lvrKRIq446FkXtXTvAqe0HLNiwM53ow4aaAjTpsCiZX4SYJyk4fugaMcE1aO3fG8OnToahkxXvm0bHSRlqWYxhaYDvmw6Z6nI6Mih+872cP3GTAtB9mNGZ8cn8BWhFFKJEkstCpyDmMvOVjoUTa+YiI1wHX55nEUctGc+P78U303/AgCkfY+z6NaiIpguJebs1FJsKa8shZjGrODUBESyiTvpyFQysXFmcIOawooyCkr68eBx69Ai2LNtDt4Y+SukaLmbBQ6RUDjtDK5Qwk1DDqAkLF32O8GvB+GnvBei4OXJsS2BNl4SNKguORVWo5nGgqa/Forw6ykuZi2ttBhd7e+Rm5eH8zzeQTKdz7+Fd0bOXM2RZGYgKjEdmRjacA1rRLdwVynRePbj+EKZOjsQ2W0DKYlTQz8/xKjECvYf0gwkdWmnRaTCQMpPNQAcRxcVo3b0XIxTTkXXnHsJDMnDqWiyexJXyWNOWZ+zVE0srfL91QiajMIZ/ykn+y7yv/0nx9o87C3//mf4RnF3zff+y4PaX4q3wam+RdBIEtHdFbkohMYnxGDioPb74bhbERJ+L6KxvJIpQpGmB4NPXcHz9MeRWNWDt5YuwYl7iik8mUMivgAGx5C093BH45D5c6LL7eNk0aBrp4vKuPYi/G80c7By0HtoG01fNQWNpGbHEMTB1cYASz7UXt+7h7tlLaN+/J9oP7A+Jqrocg/42wpf/T1eILDsDtQJqmKqINrGG1UR4Bz99DhPrRtiae0KFjr0mZpmlvg6BER1jscxiNPPuAzNLKx4TxWyQeIRL549hMgXoppwqOs1y8IDZtsfP38FncwahQ3sfFjApUrj4sjjPwisbOZTYIEJ2Jd1KGnwnwmwloQu9DIe+344rV29i+8FDzMmliEwawPWTp/HZZytQwTxeS0tdaNGJLDg7KujG12AGtJjCbXVVtdxtJxRJ5YnDfwN3/esj4I/GJr+vy/PdYu+/ikr8R19TeO33/dy/9dy/V2h+38f8J6OW/5k55/eaBN59vr8Y+18y5oV5trG+mo5LZdIR6CLlOqyuWsv53wJO9gbQputWpNJAl3sllIkPdnGxh7WJJdT508T1I/rmfdy+ew8NRPCP+3QKjJilmhzyAFcunmFWrIiOWjVEPEtALbNoRexLSk8ltp3nlW8vJ/To581GqBqYcH9RwnU4hJj1mCSKJLV0dhK9rqHNDGxzrsOMZ6BpFY8Cn6OOQszCbxahpX9LEj6SubYy5KHRAOF3XiEzIQytfRyhrc9mH4psatbOyM+TYcua7cgNKUTb9h1QWpQCXaM6tPByYNOXjHPTQLrwC9ncpYv8nAzm8arBzJ3NJjyXBTFUyqY2kYxZsUEUmeJT0cLFg5EIUgQFhiKLojU5I7Aidl1E9LuI9AFP+1bE98qYb6sKYzcnmLCZxcjSHKq61WgoSUMJiRblVTLOv4KTmeKhVBU5b56hvrgOSS+TcXDPJWRkcn9jxMYyijYebb2YFexJMdUI2poMq2Dkgq4qxVRrfyQS+ZyYEM19zhAK3tm4fvcRUtLzIGbGrWDVbKJTVlZUjfK0DHTrQIGZBJWERDqm6SQdMKg/zCx06axN4L/FIDKcwruvFz7gc0ktLYSlA9f37cGhfVfhSRFbR0Mfr/l5wzJy2Simi8YK4vwZWf7vLNq8RdVzv/kLNrm2SRma3DNM6NcGKtUpFEnj4dKGWN/Ro2BCSowwn9fLOFdXJuPJg8dsalJFq7YBUDEyRy33qcpsLqqpziRVJBbODv3Z2OZNMT4Jo0b0R2pCLs+LepibGDFvkznIbHab/flwnNx/Au24Vnzy9UKI2eDUxKaeJpExjx11rPpiFY7+eBpbvurCtUybjs5G9JxxCounL8aRk7twh1EbTu2644tPRiMxKAz7bl2GMY+fLXNnIfnlDWw8sw0l9fkoTsojmeUIzNTMERwVAntvPXy++RuIVSxw4Ou13GP5wcrZg85QS1IvEpkJncXvswhzp2/H8LbWmLV2JiZO2YRyio4OVkSiq5Zh19VtqCspxaOLN9D1k0mQcg8LorNPbz2I6xePws+XNJsaQyTGJpIk04iJE/ozukMfSQnpcOnix0aFeNwlsaaxlI0PxGp38usE78Ef4Nnj69CnW9Q1oCvHgXs30nEeHb4IMRsk2w4YjH1L5vK5W6HNqCGIvnyfrtoknD57n1QaVRy+f4H7QzZW5sQzd/k+tDh5OThYIp/kDy0rM2QWFrNp7CxqCiVIysrGnuPfo7yhiNm369Gn50gMmDUDdYxB2LPmWzy+Fwh7C320cDZDdHw4lu/bBTVDRzw6ewU75n5N+pA5Nl4+iSYtZs42VnBs0vCM+wYx556uI2dhw+iZqKtm9u2RbTzPH3O/zgxfOzs2ZTZgw6glMCUdYPLaLdi1bDUObr4EQz0ppiyciT7TJtIty0ub2hwUpkfAiCQTMXQQ9zgSm9fMw+yvPoYDIysiXsbg4P6j0NU0RDY/S2R4NYkhxjC2MURyBueJMpKROIcIea7CmicIssI8LzQyvsUo8wT91a3598I8L9yn+ZquGZ/8n5h5+7fEWwGbLOZ5LCE2WYiLqZAQM54ngbVhLXbvJrpbtw65bLARiVWIOq9m9A9d9cLOS8Au87PLnbgUfwvLs5kd7Yi1q3m9xd9tWDa4Sl2WaOo6KUiQfhU3xQgoRkAxAooRUIyAYgT+xRH4d14H/ItvXfFwxQgoRkAxAooRUIzAf9YI3D79pU5+dFp2WVKi2hsi/yT6hrB3s5EXaCuLKFiys//Xwq1IcMuy8Cpl5q1EKiIyUQ9REbF0vjZiaA8Puh1z4eLshPQ0bUycs4+4ZIqiahL+O/HKgitNHoXGPNtfMm8lzIlsLjC/+1qCICdIJzV0/VTKeAEuZLDRtirlhbuKjgiudpbwZZHFVodIRL4XwTFiROdtGl03+TnZdACrwMrKEno6WhQM6auwsUOdKt0VlRV0HUhZv5SzIYkno6Ci6UqXHC/0y7Jx5fQJZnnKMGnmZ3T8aaA6KxlpaVFw8umOxjotPDtzCV/ThZAcV4dKFnN7D2yP8R+1hV+ACzvyKd6wf17EwoKotgBXD+9AHRFeA6d8A1m9DWJunsWmjRuZuyTC/AUzmb/rzCxa5rmq6KCyIArff/Q1s2SLsenGIVi72iHuzGF8MnMDi7yGWLF8KrNnG1lUYzHZ1REiS1O8eX6MovADFOY2YuX3OyiQelBAzkZhfioM+Fml6nTdsGi7ZdUulBbXMOdOHWUcLycTa35fFNMq05gfOhJOukZY/NlWuVtJz53jqKsEfRbuk2MzEJdTCV1+x17E/9Uzk0sqqUVnf2+YMuPw8qU7uBeSRbSzKcZ+3AlKzP8Mf5EOS3tHtOzoKi8ko7wS4ZGJkGmowcHJGAb6agg8+ZRgbeYmMjeuqqoKxsQ6SmtEuHj/Fuz92xNxO5HffAqqQh+wRV4DJ8+9xKY9YTA20qOAT08PvzfhOGxiAwArMnQdCD35b2/vOnkU4q0wIn8Wb+V/Y7EvK6uELugWWL14HE4evIyge2EsyMvw6WcfYMwsFuh5jNRUl3AshUxcLWz59EuEvkhFmw/6YvaGeTj/zWbcuHqfzi5NzPpsCu7ev43Hj8Kw7IdlcO/cHWlhD3Bp7X6kvClGo5MqFu1aTFeZFkWSUOJLVaBjz3xBVRNk376P41dvwcraBG18vGFsYUs3nIMQaobitJcoyEyg0GvM+UgMLbVGOvl4bhk68bvPREFkLh2ymnTcqeHlsyAYMn+vRa+xPP8EVzrPv7pyxDy+gRxmXXcdNx6JgcwCrG2EWyeiusNfQUNXk05vfQocSdDTc2GuoT0bQyrkDhYxzxOmcXOwBCctxZ4aZidqWqIwJRpnDh0kOt0Xrr4efA4XYpSr8O26bfjxEIvQzIi0NtMhjUCXrjai2YlrVaKAJGjRgogrNL00z3G/J46+r4j5vqvJPyqk/hFum3/0NYXP8r6f+32F2HfH530foxBvhUlCyBXn90HXoYToTl2Kt1pc89WJwzA3VqUgqU/cPjOdKVi5e7sRk+oGDT19OsgolrIxKIcOvGsXrqOa6/a4mbOhYefORqgEhN35mQ4nddh36ElcMRssJHT315Ui8MxR3L72AG6uvug/Yhj0nexQlRyMVfNXQJW7gO49/JCRm4awqBTmGWoig3RSVa0yDBzRAl7MfT17/CXCXmYiPbsI2ga6WL52NrqMGcjPkYsqPk5SIyOKNAOpyTGwp9io5uSOxEehOHjgZ8REFKC7fxfOdzLcux+EidP84O3LtUuPgmhrX56wxDdHvcLjhw9hbmEJdz8/qJM8IRKxQYtza3FGHIXbaD6vHXQshTmEruA6KUUCZqc2lvF8p3uTq52YDrEmirFikdpbBxn3MnV0zKowC1dcHo4sClIRRL8HPnhNtLQE3q3c4UPssa2rJwKvXGYExSVmeuph7Ixp8OzSh25n5uYyqkEildHlWiq0mPB1cygMlbPhTMYYg3Q2pxXBzqcNqSNsZmsgRpQLp2aCxjUAACAASURBVEA2ELI1RRQzG4lgri1JJ7J2AaoTxFi683somdmxgYXzb8pLhN+4hsfXryGnXEpSRx6M2QTWtq0fbBzNKDZmI5uNP6VZRRQs65BHJ18IozMaSBKRyJTlAvm/U739tXhbwX5BVUZ2bPtqEuxa6mLjovWw1jWlG1YDPccMgcvgriTB8E5NFmio5LF65RjzfIvhHdANhq3d5Y5VEc+B0ookipQlcHcdLM8irqkqwNYNO3D+1Fnu+YierVWCulQFatoStLRyQHZ4AvwD3DB6Ll2srZy5d1Hm62hzj5iAI7tOQJTfgE7+jpgx/3vMW7mIRIil2LdxNfbv+RGnLuxihnM7DG7bFpPGfYihny+nU53kF99OMDdVxfItc+DeKYAZr98h9CLx4srVjAfRxeBPPoVB607Ml87C6R+Xwce3LV69DMfIz+cSwcv9U60EZw6fR8bzZ1h0YBdd46mYMHIF1HjS6xItbuemjE0HvkHkwxe4fuUOJs2bC3OvdhS3a7BwzDRmAbOpgjnv+TmJGD7KH7bOBoiiW7V9l37QtzFD4osQJEbEIS4+Ha08fdGRMSQiURUSH/8MQysK3HSUm7Twxv4t+6At0sGQ+evx08b5SAiOxFpm4wZdv4Bzu06jiE0Llg4uWLbvB4gbinneh7OpSwZHNgaiQQ0hR/dAxu+s46iJCL4bhCNrjiMxuQRLtn2JjsM+wMnvF6Ndt76w8eyNhJhgbF6yGqJCGcy19PjdiRGbmooF6xfDvddQng9S7F26Bns2n8TGLVPRY8YkVIBNWFXFKHj9mI0j8cyodsONk8E4uO8Bdm6bBY/e7jh/fieGfEQ8dbUWpg5dBic7U3x14Hvmc+/GlpWX0aWVAzYe3A0DF+5b2ID65tlF4pYXYubUcWgzeAJi793F0hmr0b23Mz7d+BWu77+CrduOMaakDrZWOuAhiHlzV6BVv4GYNqo/41je8LzXhqrQZMaYlGbSR7Mw+Vvi7du9n+A+fXu9JdwE0bd5H/Jb+5E/Yi/wvvuU37rfr7HJgngr5fSiKpGipImxLkVqdN7KsG5NH5IHDJBCuoFEQtoTxXQhukLoVXxXvFVSZ3RHGbHwYhPs3huI0NAsTP/Itc7NRmLXfenrzH/1/SoerxgBxQgoRkAxAooRUIzAv/UyQDH8ihFQjIBiBBQjoBiB/10jsHPViAHSsryf82KiJMUltVA3tYahpZFcxGiiI024yR2x/FMioD8FfDL/LqB/VdUEBBf/yn9/HcbipV0LdGrFvEw6F3zatmeGbDIWbb4Dsb0+atgdLWWxRSTkKrEIJhQYBAGuTi6y8O98TjELw2JB3eCVtoyuuybeT0oEcE5JMTVRNbp5NZnF2oT6ylKY6yuha7s2aCopYXZbFkVJvhdmgtWxJqFEMVSTokk9O65VpcowYi6uhM8vYTFNmQXmzJQqRPD6/E2MUAiWQY8u4XqC3WzsDDGCuV1uzETLSYzE04fPMXz6ajky8vGp7Xj5NAw9RkxFy4AxKCqqQHLkHRzctRuhjyNYKCCK2FoH8+gc8Anwo0OnQo51bGKob9SdBzh+4BLFqW7oM/NjubCbk5KCtNR0SGvD4GjlBGufUaC9FZU5Edg160vcD87Dd+dPwIWuouyUEBzYvBRFLBD36d4PNx4Ew6VtC0xcNI0OnXpm6SZh8/wtiIoqwuRl4zDg02EcvxQG3xbQQEjhWkUX8cTqHdtwEFWJhQinw8ZanyKqsTZSyxLxQb9O+GTqbPy8+DtcuxwMndYWdN1owN2EXf50E114Ggt1FsyFrEFlDeb10Znp52mP7m09EfQwFAeOhsDazRjzvxiCgqQUnDv/mAKbPl3XPWCjT7dkQRGCw2Jh4elO3KQ56ssKkPCsAMbORtAy0yCSmR3xxFGWMC9XTFePprEtanPLiLPL4VhlEBXdSAdnNRatfkMdOI8OTF1Uc2yFLMZ6FlOFSrjoF9z2r89OhXgrL9n9CZv8toAnZFWzEM0Ghu5tiRtMr0NmogyyhnK4+Kjg8+Ufw5EFx0aKDtV0gQlIzJTA19i9+gdI63Th2cmN7rBaJCfmEE2eAV8/Nzg52uPAgfPoPqozJq9cx4y5SBycvh5JdLRVOkowZf1YePt4oC4nl3MLX6u6jlmWFEprQGdJETR4HJeXFjGvsQxenTrCzt+Frny6JFhLz2PuZCldb5b6AiJQjJfh2Sz+hhEv6E1sIHMEeT91LWViW2153CuhgShzPXUKLun5lDNUYeJEQUVahPL4PLrFs6DF+cCyFd1zAoK9iUIKXSqN9RU8TzjPiepRVZLL55TQxW/K39NJz/kpmk4YGXMevVgolwn4zMRXzN7TgJGpDwVkIsvrjZhbyTHathW3bjPXs5bOD1YclVWUoa6mLv9Tjivk8zfI6QECcv7PRdRfH7fvK2K+72r0jwqpf0TB9h99TeGzvO/nfl8h9t3xed/HKMRb+arPOAFOrMQma6hLYECsuojZ54JrztnBAPyDx3MNPLxdmFveCcqmzF3no2orlXDv9GncuviA56cRpn05D6XEDV87fJMbiCp06ukGR64dUi0zntsmKMpoYA7uQeTVpuND5lbaOPnISRzlWS9wbMdevAzM4/qtDx9/ey6PZGFw7Tx7MYhrii4z7Rtg7yKFs4sd7t6IQwFdtKYmBiinSz6XGZf9xvTC+LkTYGJFsbIunxMff+ioL08rwo2zt5llH0wEcCM8SAwQNUqIqA2n0GSLDl3toG/IfFxm4b5OzkBsQjwpIgbo2aMnTI2MkRMbjxLigdMKpQh9EoSc1Dwi5NXRrV874lvVYOHUFnqMGqgsz0UZXYGZmUnQpCvZzpaf28aWjjG+n3o2mFDobuLYCAjX3OxkNkVxD8P5KCUmEymxWXjGTM3yojo4ulmjiBm8Rg5GmL99BXTMmcdaVoNa5qzWsalEIKBUVzKPt6YYBqa6zJ8ndUPABDfU4OW1C2w8S0W77oPoGG7HL40Uk9wYpEa9RkV+GeclQzolOyE+9QnnYgk8fLvh4ZmL8gxdNc5ZZhaGfH1HmDq3Q209hUtmhIc8YrNYQSpcnS0ZD1GGqOdhnD+bUEvqQBD3C1XVUqhxv1DHbGTuFN+egn8iYwj/8fb4+uvbO/iM953Yfud+XOV+cd4qkahCZzNF8qbSCnRz1cekVVNhZO2Os8T7v376knuJerTr1xLjF3xKyooZn5WZo1xLZKVNSKNwr6lbQte4E6M2BBd1E3ORidmvqaLA78XPRkGWIn1+bhyCrlzDlZPP8SY8h8J8A/r08oMGmwKDAiOZj6uBjyYPRMAQf6ja0IaLfNRXc88qIxWFSH4uYnhy5RFyM2vx8ZyVOLp3KUkrMVjw40HcPHcIJ77/AVtJqtBh097mpQtxac9VbPluInzH9sCbpBjsWXAQxnV0pZMA49jBjSQWe1hYWeHbrzbSBTyJ3u8qPAgMRjHzUlW0VfHFuqU4y4a/W/ej8M2hfcjPr8XCKV/CgIJYdUEcljM73o15rTuWr8X18zcwdnR3ZuBOwqtncfhq1moQ8YKRQ70wdvYEookD8TDsKcbTTSyqKsGdn46jJKuMZBcL9PzkY6hZeSDu3hnoch3WMWNDk6ExsiKLcPf8TYykkzjwEgkroa8wceYEnD5xEtFRGTBW1oGxrQM+XrmKx3IxZoyfiIA2bhg+YTo0LHVwadcPuHnxEtbt38Hfq2Lnwi0IeRiLrr26YR6bJsMfHWbUSg58A/qwoTABe9d9QyZOE5yYVd3CuQXiktPpoi7AamKNpQaW+HLYxwh58RoL2STZbUwPZgbHQsvUAXUkhlzdfxhJFKMTEvPwJqUMny8YCb/WNsgpzYGdV0s2STThi/Fr4UIk89wjP7ExMg0LJ47FoCHj8cHYL4hSl6AoOQ57V+3EBdIIPvq4C2av+xohN69hxYy16NzVCfO+nYs3D59ixqSd8PCyxaCRvoyvKINvlzHMqG5LdHwRPhk3lHNbPspK2SDARlG5eMt9hITXTW/F27fNtk2cW5pv766pzXSj5vX93WbZ3zqV/oi9wD9zOr8rJgv7eOG6sxmbLKwRymyA1eD1YYm4iuKtOtQaCjBrpgf6DPRHcnYuG+e0uMbwWpLi7bv7XqHRU6bCZpdKFUbB6OLSvXhiqV9iQFuTxr4drcZ0Xvn85D/zfhWPUYyAYgQUI6AYAcUIKEbgL0dA4bxVHBGKEVCMgGIEFCOgGIE/aAQOrey1XVpbPSuZAqCM3fiNFCFVmC2qSqesKgta8ot9XigLGbVCIU5CUUOZroImIlWlysRWMeyypqaeeXYvEdCtLexNpHSvJqFN+37Y+U0QfrwcBTU7HRbOWFRgplyTkE8qiBdCJ7SQBSllfq2Qf8tM20YhD5dZlzIKH/VECzKdiDmqSiwWW2DIgB7oM2IoqnKy6EjYg5TgOGKyTIhGpOuEuU3qFG6rWEwqYtZckyazbw2I4NVkobasmoJQDXILa5BVzFRYvpYai2QqxDiLNZXZuS1BfHo6DLRYfKYincf8MgM9JWb6qdBhZIBOAX3Ra+RIos6IQrxwFmuX/ohWPu0wb/U66DsrQYkZakmhz3Fiz3YKNtpoIPq3qjYPI4Z3hindSfp0++qYtkROZBgu7duMUmkjunToR5FsEFSN6Eim4+bnrdvp1jBB78+WQ9OcpkMZEa0L1uBeUCqW7jgA23ZtIWYW2dNj3+HBhfuISq5FPMXOgROGYuqCT2CgQxxeWiTRtutw/1EUZtER0K5rDzRVZ9EdE0t3oTkkdXrIeRqD64eO4npYDpGJUri5t2JBr4L25lKs2LwS+RTgv161HVLmzuoaqmNg73bw7j0QP+/eh+cvmUlL3puq4Cyur6J7VgVDBnWWd7bfvRuGnNxEZo7q0RwtRWxMIcplqiyaOcHPxxwWppq4ysxQHSMXdPigDVKSw5CbWApvfy8KhMRw6usi9lUYM8ty5a4mI0e6XIpzWbhOZPFPjZlUyRTnDXF81xucvxlGdzjHWU2g6rJAJRSrJILDR8i7fXtS/KnY9Etu49/K1BNqQc1l5F+fSsLT/DdvNn+d+/vrT9rs1BCy+Qx0iQYlYrQgjTnEIdnM89PFlxs+QtvOtjwOjdBozCI0nWJqEmcc+mIpsp/Foor4baHxwoAu/WKiCssqSjCVec5PnjzkTyyGLZ6Ffh99ipQrRBAu2oBy5Sr0oTN90KfD+X1XI4OZuOZ0Zgvne3pkLNHcZRSDKJbwUCyi8GLHvDs1I1XEP3oCJ69eEDFPUNzEbMm8SCS9iKOjvwINyjU8Zw34ow19nuuqhrqQWNnSrZuOKuIIKylq2Ph3Yjy0LjOyhW+6lOKSLarycvDq8W04mjNrMysfmamZaNXGH4Z0uStpCg5ZujHo4q8jilmOIpTW8tBiBq/gVioiGpb/1sAmEyVi2BsbK5HyKoqNIQawatEJIg0HOuZ0kJGWgrsPr+JJ4FNkp+cgmSjJamZva2vpQI3zqjrz8uoFJ6DgGKfrv5ZNCILbV4XFSOEmNMj8hYj5TxyMv488/rNL/d1jXyRH1/OL/eUcav6dPGvuN5ojhPu8fcRf3/4nxds/aPn7h5/m3bnk98b4t3I8/1UU9fu+4d97n38pTr9d45tdScLzy+dROm+FzGZlrtG6FB5plicytAyGpGi4ElUq4/lBqxmdr12JaXVFTmY+wl4nIejGE4oepejVg3sBYvJjkzKJJU1nI4YUQ0bQFdXWnetSERI5jxzafp2ZqUlE5DOrevVsmLiaob40g2tlFCqzcvE0vIRI2ykUFYtw9fQBuRgc0Gckfti4Azcev4GOlq5coKwn7lxPxwAfDhyALl1a4fKp4zh55ikKK0TQNdNG/95t+b6lKCzJZIOIDClEL2dnFEONhX9DNgJpcL/zJi4ZHbl/mbN+CWkWV/Ei8CZa2NmStvEBtFxciMyt5WMbcJaCUWl6GqyZ+ZuZXolnT6PRtWsr+LGRLDktHmYkCLiRUCFSldBRW8V5g40qlTKSMSop1IFrXxUSKP5WEDkvpguugc5+WXUeHNgQIyNqt6pABk1VQzaO6MGmlRvimekZuusu5xZgzqoZsO3ohdqCLNy5dAUxD99wnOqRXUoRkHOyuqYuWvmaopUXySnMVpWoVMGBwnQjm7dEjCNQUjXl62mhsSiVYtRPuHnyHt3GDRg3eywCKJxXc+90bt9WFBCF6+Xkik5Dh0JsYUX3NBNfK9l8p6oFTUPuJdgQh8ZqRD04g3XzNkCLIq+KMsMiuF8KTy5ASjYpJ6QUSJkBK5NRWCGdRWieI5Gee0k6s+WOXB533POJBSQB5z2hoU1MBGodXZRvxadfGox+OTab5yThOK1jY1/zfeTzJfdwbzPGhX2k8Dy/5IoLzyliww+/O/bQEYNsiIqMTHTzNsMnCz5Ey75DkBmfhVljF7AxLge2NmpwaWWOgYN7wo3NcXlE9BtYt+RzqxKdnYw6Inh1tQ3YbKbNY78W+Wk8BvXN2TRoxjWCjYlNmtTSVFBJwfcVGwH2f70DT3mct/exQ99+g3Di2CXkZKSia0dbdAmwRqdR3syHbc33rUUKhTbOHN1NV/AZElga0IsRBt5+/jhC9+20qUPRd+YMTO0xAuaGhlj6w1JksPlvwfgv0K2zPT5ZMgnKZg4IuxGLp5fPoTw3BZ6+bnClIz2/LAMJz2sQEZGA9Sc3IvjlU5jbEPdclENXbjTcnLpi1qQlPKedsWDHLnz37Xo8u3AL7ShwVvB/U9avh7lHW9w68QNOHdiJpYtmw7nXACybNJWZo9UYTXerGveE4cHMiVavx+DP5yH2+l2c33MIxmySGjKVqPT23fGKgn/QhUsYPpgxGW3dEPrwLrauPIwZn0yBBvf4e5ZtxxffzoBNl85YveBb1KUUMF+5kI0IGthx7QByM94Q4V0EV6/exJJnISLkLuJICvJmpr1Xu37YOOdrXD/3BF0HeWDptzsQ+uAinfoJGDrlU1QVluDA93tQnF4Ae0dnIq6j4GzJxi0ex32nrISWXUsEHTuExbPXY+Wmr9Bt0nDSazJ4LVLE41oDd45fxINTD4gur0VkUjb6TuqOqcvmIyv5Jps+1KHZZIhvPt9MIVcJ20+cJ1mkHj+tW4HrFx5gx+n1sPBuj1zun7+atJx53hX4ZtdOOHbujeN71mHzqh2YNcoPoxaOxsvHQTxmTtPZ3gnjF38GdQseUyQfiJXq6IKvwpKpKznvVkKsromXbO5obNCUO7xlJIxI2QApLN1NDdwH04Mv5JQ372J/3RD1rtO2uYHsfdH6v94bvF0v/v4G5X3Xzd9c3wQMhByDLl+a5M2aStzzq7IRVdxQzesoZdRSZB/Y3xZzF/ZCKhti1Inql7FZWMAm1/I6TWj8E278J045JBRUi0lcsUNYZC2+3nCWyHttzFvw4d42Yw9Oed91VnE/xQgoRkAxAooRUIyAYgR+ewT+/g5BMXqKEVCMgGIEFCOgGAHFCPzdEQj5YYo0JjUuWFZR4pVId5uSVJNODHbuqyvLC5qQVbBQRggpC4NCR7dQzBVyG1WUmbVEpK6UQqSGmj4vjoGEhDfw9LEikK8CDsQqGpp6YuGXl/Esg9gxM2a6skNczG7wX3eByy+m6VAQnKtCR3Q1BSU1OnqFzFxjI7o9zZm9yhyxxsoSXpwzg7aGObbMkX2dlMsLcxbkeF9NunIFxmNxATG8dsbMrLWGDXNURXT4pWdmoUbo0DYyo6jawOJHFRydbfleW8HWk3hDogNfBwUS89sC+maOeB0awXypaISHRSKabtEoYoO92thiyZrF8PHrjLzoN5g+ejIyswswefVnGD50Oj8rRdjScBSyKCTUtCvp7tAjZjgpLwOv4yIxYfInzLTTR96bSDw8dwnJyaXM5KKYY2OMBavmEveqhFs79+De5dcYPm8yfAYMYDFTBXuXrKdj9yo790djytLZMDCkUBYbg02frcX9sAxkNirDi5mle4mOM2aOX2NuPC5v387suTxMW7UGxiwk1zfEookOKmUlc7nrpLGiAPdvJ1CkPQQbYyvias2RV5YCbQsxenfvguB7z1BQ3EDBro4FaWcMHjMKLy7fRlDEKxYmlVloFjPrtBSm5gYYO3kIMXKmKEtJ5jFQzpw3KdKTc+neFVw8WmjDQrqOPvNrPc0pwBYi6BGLiizc2TjroCivDCZ0awlo2dS0NHlBtpaITXsHV1hbWyG/KI3ZhFrQZaZqWU4hXUkqiLuTgZmLj0HJxBiVdFfWUoAWXNFKLG4J4n/z7V0h4reKS3JB6jd2lP8b3Lq/d/I3F+zq6mpRweL64UOr4O7ujKXTl+Pm9ViMm9QZs5d+ChUevzU6BVBnnpyyigcKovOwfe4CflcyGBM37NnSFaEhYTye8zBs9IeooXM3NCgRqTUVmL9mHYWaALw6eVzu3GnhYYyJC8dDYkj3nLwobgwVii+s/6KKbtgsFmYt2fzwhpm4Wn6ucPbywNPDJ+Hq/yH0PTsz1+8ycl4HUrE3hIGtJxsBLOmObUDw/asoLiskslUPzi1awcLFlYXpNFy4Ekj0ZTkCWrswi9aEzn8eK+pOFGZVKIxw/iovoIMujkXtOGZhJ7HoWQkHopx9vD1hxDxPEUXW+jq6biUlFF7pHqbTTonOLSNzS4qtJBAwg09M8acgNZGfp5xYRm8OuQGFTFILBNQ08YgNApa9SQPREdE4tP8IsashKKDzuI6igqWeDu/DgquKEkpqK9gEw4YYCiTCTRAi3r3Jmwz+wauf33awCs8mFHb/+iaSN0D8dVae8Ih6efH0bzzmLXn+b97+N4q37+PK/b1C+Ps6i//u4v137vB77/Mvf8fmBDn1gsBvzsHCf8sd4rzJiEjV4LpsYWTIc4nueGI8He3MYG/FtYw0BTVmX7fv3oKZl6bEDb9AcHAyG3LaodsHHbl+U8QqL+ORpgZ1Ixs6bTVQnkfRNDwC4UGhuPDzM7pomc05eyI6jfejA4oNE4w7qKfYlBwWSlEtG9Vcs4bMnsN1PwmXju0lbcMUXi3a4UeiVkPZ/KOspMY9hZSZ9hQI2Uw2YMAHbDqrQmFhOuK43kCkj2wyRysqSlFTV4V6Zr1KSBvQZH6tioYK1xhSAPh5nZnDPmbqMOZu9+L6yKah9Bg2UPBc5HOW5qshLzuRTi46Sus00a7TADi0aUOBugChFEDP37uMr7ashba1JYIOH6LrUMZmtiY646rYACJCXk4JUlJykZtTwb1NLQqqSBzhnsrQQA0qakQrM0O4Q3tnzNmyiPmLdOtznwU14pj5fQinqZDB3ZhPp11+NjS51ioz17uRjy8sKJXj7NWlusjLSoCkQQpz5gk3CERkiupNpekke4TSWcz9F7NPk5MjuUaL4N1xGIzt7FH46gXunTzLaAlVJBExmsdmsPCYbDZMVWHBzF7o1a8HP3c2nryKwJWbT1GTybgKXcFpTWfbsIFwaOmMsLs/I/hmHFyJoC5gVnBEfBS/Z1M8Ds1EYhZd0GZ6bJTj52WzVx0b7OSRF0qabKYR2vIEJZeiq/DDnPN6buYknKNlTeV/al55V1hqFpwEIcbJyYlu4rd7BlW+f+Gcetcd+Cd3IcdPOD4a2TzENkM2BtBBTtbqZxN70ElLnHRrV2al2tMlqYlwOmMFF/XjJxEcOxnGcA2MYl6wlbM9pi5aDKkaE1alhRSNytj4RmKCCh3M5cXEcL+GNfdxqtrO/LI494t15C5eERWmxmo97Nv0HRG7pxktMALGdHce/OE0suiE5oKDPh/YYfqmjdx7GfNx9aggSvhFYAjuXgxEYlQcklOzBf87Iz4asWPLKtQVZmDZup/Qo5cHPhzQDS8fPcc9ZitPWDAMrXsP42dUw/1L+9CQk4fnt5/jk+kTYeCqhszXtVix6gx6fOhA5+znpNioIzshDnfoeB83cAr2n7mMPd9fw4zPhiNg3BB8t2AFM6gLUMSmieHTxmL4zM8pWFejKC0MUYGB8GzvD2U2P1YwjkCFGPBzdNmydYDOZCt0HDkQt/h5E8Jfo11HX7QbNgRFzIY9dvAAIhjN4MtGiHFfTsHixYvgy2x6f5/O2LpuCTq1dsbwGR8it7IeD26kIuLRQ6THl6H3aD98+NkAOmhroG/ij1sHTuM7jsGocV3xyYqFyH3zGt8t2YZn3HeM+Kg7ZmxcxEbAO0iKe0WBvBMd7RWIDc9iLEQoGyQbEcb85kHDu6BHV09ilFPR5aPFFJVvYsbUFVgyn5+VoqlIo4REnnwi4usRwWa0I9/shU6NOvILK9H748HoPXMKqR4voW2og7KMMiyftgzFJY349qfvoWVugy/HTsXr6FxGqyxCBzY4FvE83EAntZhC79wtG+hod2bu7vfYc/AwNm0YjMEzRuD++eMIp9DfveMgePfrxQZU+QyMcs5d5Tx3928/h/iwTJhxLs6rqEB0tjDPSWFibMjGKuH4ZhOrMHfIs27ZIEFCUfPt3TXn7zUPvY8Q++vneJ/HvM+6+esl7d11tInXm3LEzi+3ZgyylI0jqtVVcuJDTXkd97Fq+Oa7EZzzM+WNFA3czNcSZS4QZCSMr5By/yffTDHSpoDXkcamVmwK0MOihYfR+YOWGD2xc6SGGD5Ofbe/tesqbooRUIyAYgQUI6AYAcUI/NMj8A+WL/7p11E8UDECihFQjIBiBBQj8L96BBJDTutE3DhYkpedxUJRDsVBM3ZwS1moEpwMdDiUl1BoqGcHsyBEUBxkkUwo7Aoo48YmOjHovNXSpJuhrJaCag4s7NShVFOGDj50ezSaYMpnB5HK7nA1Firr62tZ5P+zePunC34BkUznWVNjHX9LeDFdb14tLeHhbiUvqjapMxuLua1VFHcSQokurQJMiGKr1iBSzdqCaCxlognp9CwuRFpyEtLpijHQpzBrag4TOjoNDLVh4WgMqR7zdll8FtXX8H7xiImNnPEP0AAAIABJREFURS4FRF8Ksva+XZj79hoSDX5+PQcWqmyIZNQlFq8cwU+eY9eWXYihG2jK9GEYP306mlio/PyjqXjyrBQtWzhj6hez4NXDAfqmJUh9fIuI1Thm0o2AgZM/EsOCICVCzcbHB8q6HoikG/EQ3RQ2NvZ0FXozW1QZbbu7oppY2Jj9z2Dpbo0SXUPY9hgMHQ1DnF++EN9/dxqmfjbYdXkX3QwSZN6+TVH3DC7cSmfBTwUT1g3G7PmzWZDIQMUb4usuPUdmXRO796fSLVOPyrpqunkMqMCwwFNXQiGuJfat3ImD267TIQPoMjvNimPdu2snxFCMi07IZWFeBZp0EHRo44XQ5yGIpEPF3d2DRWcLRNPxUEsHgHsrWxaPtCj0Syi62rA4qcd8TzVcOnMbIU/eoGPPznD3MqKTuQnZaWVIT62BNp20SqrVaN2tG2rpRoyLjCR6UBcmFNuV6MKul6jTFU0HC90EfAN0tEhRmZSAGgrPRaHZWLL+MrLrJczPFQq9b2vcqhTBGmUsCPNYFZoLFOLtb09bzYU3ObacwkA5HaW7di7BBwPbIuz2VSyau50ZsLWYM3skps71pSM3nW6oEli07EjB0g9xrx5i5xdL0JL5sO28vVBWXMzM5dtw8bBDC+IDY+Iz+D1noo7ukGlrVsDa0ROnFy7Bg+tXMWfNNLi0t0N8wnPmy1oTO2zHY5bOflrSytPzoJ5bTxHoAaQ8BwL69cadvQfh1XEMjL198erqZooFdC5RRMjOqoGRlSuGjh8Bm7bezJdtRBYbJ3KIcHZwdGRTBLPlRHTdl6eijnnVWhpaLNTVIz36NfJys+lcUUenPh8yN5sCMJgLraZMxGMUUl8TxWysR9wkm0VqS9CoRme9Ji87Kuigo2BLUB8xfGxgoXDMA53NJpwnpYJzsUyOEldWoiONTrbqcgnUdKwpKLABhphWKOnRFcNGBQo+x3/8GYd++ol5lES9U7A1MdVHNcXwymo2rUjZhMKbMNe+W+xUiLf/Ocvw+xSh/5vFW2GkhWYteXQBqRa6KmowNzBAdVE2jPSV0aqFAzM+M6Gto4e2nbygZUKPF92STTzfLN0DuH4SNV5fCVlRHJsdeOTSucYpBtnBMTh64ASysxspnBmgY68eGDxtIvPmxUi8fRS3rj6ku5HiJfcAVdWl0Cem2NHBDu06+EGHRIcmZqcnxSTgNvGq5UTqxybVIy2FGawGxtDlOiFkod8JfAUfHxt8f2Ir7p26g3UrSJGgK7CJLtjKhgooVVFwqirj2qbENU8Tbfxd0W9wf7Tp6M/4gWpkxwYSR1zAzFwNqNHJ/+xVKIIvvoSFhR4Gjh4GNVM/VBSp4Mn1Ozi67yDEBSWYtvFT+DN2ICMzFqmhkTCXaqGaFIO7zAp9+TKX844IVWzWaKAzVciLNbCwp1BdifSUBL5nNqJoayE1JR3Otvp0BRrAjJnwlk4WMLG0ROSzSOKL4+m2lMLDvxXcA9qiiXMGIfEUobmec98kosAsIqkk+nYQXj+JRExUgpxE0KanAzy6+HA8ucDXSlERF4ZDP57gmFWh84DenOfUSFp4CEMKULV06hWXMzLD0BIaGmx0Yx5kr6H9SC3QQWVcKorYuGLh0BbZ8ZE4d/U4sgsK4eaog4AOAYiILkLvj8bwqKkkTjkQHh37IZSNZSs3/IjUiES5c9DMVItrtDCxUbIV4jCYYczF5K2Ljj9VNcK/0UlHpDMnUPkes3kObBZihb2nTCaDNnNWp06digcP7uM+84ktLCiY8kmE5xWaXoT1rfmx8qxxNq7VE/8vzMVVBdVo62aCSXS8Jqe+5t7EHW6kfyjZunB+N6DYo4osNg7s2HgMCZERJM+QAsMGp0GD29HB7A7vD1uTlqLLfRRZ/0LcB39kMoroRFQrUThNeJlIQV0Cc3dXYokpqolNuefVpZP7NjYs2Yj2nnYYt2AxDq7cgxNnAhlLUgNHDxPMXPIRvLq14pphy1FgYxq/i6bSAjwMvIQjPx5HWWY5Gotl2Lh8ApjejNVLdmNwgBkWL52PqJBXMOncBYYt3fieGKGR9xKlkck49u0pHufMR14ykqIhHYaWPujn+yH8/S0xZ/E0uk+TsP/Hk1g1bwqK6dg+/tMZZlqrY87Gr/HTpm9x9uQVGLB5MoMkjFlEJQ+fPIzfZTGOfL8ZFjr66PrRSCQEPoSFtTOO7ztBjHgNunbpjhI2OkWzSVGZWPUepOU4dOnJWIY8ZlHnIZAOVuQUwdZRHxVqTfho4R68vHULmxYvoxt1Dqx8HHBwyU6kJDJSoSwP875cArMO1gh/dQl+nYcjhCj206d+xiA2FHYYMBwJd4/y/e/DmzeV6DrABev37UVW7DNcPL+HRJrJzLgup2CvjOV8nZCXxXTF62Dc6I7Mq3fEoVPn0CFgKFr7dcdIuvmHDR+ASUsXsfGhCLXiYn4PhSStp2Hj/ONQZ5yMGpsD3Tv7o8e8OciOegJDXR3Uq+hh9SdfgPowvtq2AnYuXvhu3Ai8Ti/D96f2shmULt/nFMZXLIG1qyOmbtqB2DcZWPzpFyjLLcGXjBnpM2MoIhKDYcqmBlN7Dzr2tdnokM9jq5bzpxSBV28gPyIfx4itHjp8CPclZYhmg5uRhRPOXHrJcaplhriARXjrOueJJbemSjivNt/+6Iahf4d4+1a4fVe8fRs7IeVapdpAh3+FmNcItXBxUMW320azkbSCkR5s4FFmEx7nAFkNZzleSyiz8VhAS8iEKB42FJVV1CAjQ4zLl6Kw89A2Xvtl4vmdQKOuU0+QY664KUZAMQKKEVCMgGIEFCPwr4yAQrz9V0ZP8VjFCChGQDECihFQjMAvI3Dph9nWtVlxqVmZ6UTdpsDWwQk6esSBsou7miqpmE5IJYphzUUx4WHCfysRgdjAC2YVVbFcvBUukgXnpbUDC4UsmPTr3wevHqZgybdXUUZ0sZjuWMGf1UQnWrNDohlvJxTY6Imh8NEETxd7+HlZwbelGcU8JZha60LMIitVPHmGU2Mt3bmlzOFk0bSgghlHdNCI6f5VZnFO0kiHCQVawT1x5shDujzT6ZAAdNSbWNxo4vOJmcvJwqi5KQujdP2pqTLj7g1ehqRQROF7KxMjhxfyeYz51aETYtT40fBp5wMrS3uo65oh7/UzHDm/Hw4+jhg2dAhSA29hzaQ9FJLKUcamcA17Lew48RkcvbxYhG7E5dPnmXFmjG59eyE/LoLFxicwt3VDm24f8LPWI/j0fhb9zOE1eCazNuuY6foCUSdPIy4qgqKWCVz69kHnnn2h3KCMo1MW4CcW+9p9OhRLN6+g2ySLzogU7Jq3GrdPUWj1UMG6Y9/DpaUVkp5dQzwzdlW06QaxMEWb3t2hREy0rJ5oNRZQG+kcaSije1q7Je4cvoo9zBXMziqGvp4IjjZW0GZWaBXHWcbx1DME3F1sUFlciRcvoihWieHd2o+iWCVyiK9Wptako60MfQqydk42dCUaIJ9FuoTIJCjVsZDKwr2ljS7MLTWJtTRGzBsKZ0TOSlTr4MzsMlk1cZf6etAxYEFUKOPymBIZmLNwJeCQm5Ac9QY1ZeV0SrtAqq2DxLMXsG7rNUSm0rFIdHIVC8NNQt6pmB32dHe8K96+W2D6LWzy/0XnbfO4vMWhN6KA7ri16+fRRd2f30Epwm/dx7Txu/gd12HD7inoPbQn3gQegCFR2maefTgBmODpuTvYuXIT7Ex00NrVmQXueqTk5sCRTtx6ur6KM4tRQOfZq6wMfL97L3P3WuCrEeNgYamC2V+NJwo0FKr6anS7M2tSiQjsgnQ5ilJGh8y16zdg2aUN2gR0wOWte+Hf/1OYtXJH0atTdLAkEfPchk56JVwgPjklIhxGPP68vJzRpk9HOpiM2CQQAykddgYOLpynKNpkpctdfbqOPTkFES8qK0HoiyDmpSkRo5jPQl0Q+n5AnGs7IixtreVCLCcDzoE1dNckQUOsDTUtI+bj0uXH4z/80TNOcTXw794TEj0SBZil2cBir3Bu1ZTnUChhEwodgU3MBFbWNmFngTGL+Fo8uiniEj8taaLowqLssT078eOufUSo5sOGiEqplGIwC67CMSz8vOu+VYi3/zlL9vvgH/8TxNv3xya/dd6+i1p/2/zSwFYFesm5xiqTmiEhItyR+afWVsxBZx58t+490KNfAJKyXxGxrw0dOw+UZtXiWUgo4sNfwUhLAmsLE/gHdOb5RiEzNhJtfNvDv9dAuhbZlMXFWUyHYh2f9/6OHXhwM5hZ9gLuU8ymLD107tMefgFeLLLnQWpqhHpVKdfIZIrIVTA3MiXfQ4+uxzQ2bpVClzjyHoPHIeTeFQTduUYx7AsEX3uEH/YcppvejQQHZlyzWURZy55NWXVwczPk3+luVdKQiyGN1WU8L4uohRK/WVfIfUM1lClkksXOuYCNREQbg9m06a8KsXbhTiRGlsDZWRtrj2yCAfNgayhsSymAkQOCSubVZiWF0a16C4kUl7XYEGfBeaVdl46cMwK4thnz/Bch+vEdXDp3DsFBJFrUUsCOyoe5pgF09QUXNAWFnFKi3zndcpFVpQPav60FRatuKK5IQV5JPkxNLaGtawIdYoxbtPGFmBn2CXfu4u7Zi8hiBEZGbBXS8thwxy+RIAAsWDoN/h1aMRv4BjNFg5Ffmov5Xw5GaXUOdHXVmQ/8Ed1rjWxgEzJ3Q5CSEAlHNsCV55bSsUzEOx2rWvquMHN045RmyKzOW3hw6zEKpflYx5zv8mLSE7IL0cq7P72iJpCKLBEecgPzP1+CmIgkiq6kaGhLuZ8kzYBil7hRlXM/5zsht54iTBPnag1NdTp/6W4VdgMCFvUXB/iv94yCUCsItIKQW82mF+EmNBw0u8ebmwyVuXdtYINSnZAtzu9GVlSCoR+4Y0A3Ezx4GEpstpTEiIHQbd8KmWzQCbz6DB1a9+C+zRWrps4n7tgXxobK2LtvB4kqtfDt58281VEwadmSxIhiiIQGM2V2JqgKzYxcH2qUkBoehYcPrsKLyONWXT4iwYQNj3QcUz7FrSNbcfHkIYwZNJaZ6Q24FhKMmNfJ8v1Vq9ZSrNs9D1ZthvDD073LY0DAvAq0kx++2YCDW46gXQsXfHNmP1ZOXoDM2DDMnzUKx9g4VcQs4tnLp8O1jQfEdG+LuUe/ufE0dm0/AesW+mjXyxQDB36KZfMPskkwG6tWT4R+Cxv8fOo8bLUl8Pt0FmRlJVg6ZT56d+qO9sOGY9Xs5cin0FpYkM/9cROWLp8Cl3auuHLsR2iqMBvZoxUiGHlgYGiD8NcpiI/Ngb4SMeZs5pJwuezQvz3c23lBx4ERGHSF8wAFmNN8askiFLKZccbWTQi9EYI92w7Bz88BkzbORNLj+/h51wMkJbApspsvyTZ00YZcQFZUMOzN3RH2pgQfzppOdzcl/hJlbJ4+Ac/uJMGrrT8W79/GyJQ0bJ4zAePHDIMe99CW3APsX70NUTEZmPjZbLgN+pDo7Dzc2byRiO+W6DB5OXasm4ugJ5fw01nijhtL0cTGVcG8KqXg/fjUWYRfjeN/c4Ov0ogxq+fiecgjXD54BPMmT8W3uw8xKqY7Ppz3Nb/DEnwxhrjlFBl2PqJTWc0EQRcf4/LRc9Dn3mH2mm+IxT6DTfvOoYWrMXYfWgdjNjyWZCRCmyJvJR3ciW9ewbMvsdAkhmgzxkVM3PqDY+dxaOsNqLG5Y+fls/y3ZKKxLzC7OBR3nmYjnfOEHpsfhUYwwZUun8eFE+KdTJD/ZvG2eeUXcZ54V7wVPqcwBwhuWi01EZHvjagrayTivw5ffzMEzvaaSEnLYOOGsJZxW0Znv3DdKpBF6tlEUlXC60VtfRIZ6MglvWD/vntwcnUi3twHsvw8N58JB2P+c3YdineiGAHFCChGQDECihH47xwBhXj73/m9Kd61YgQUI6AYAcUI/IeNwNE1Y3oaqdTezMzMZAHjBVG4FkSMMnSVDtUaojylQrDlO7dmRJ0SUYoNDTLqGQKy2ACREfEUckWwsqegWtuEru0DcPZMCH44/4o5lPq8WCZXWciz/RufX7gIz2dh1Ix5aT06+qGNux306My0s9elg61I/tyCgFmQVcKiTibSsopQWkHXDfPsSJmDiUkj3bN28PdtgRYtrCn00c0nItKOAmRJZgUiwmJYEGRhlq7TvLxkPq8VvIk9lDLHT8wL//DwcKQxB600vggRCakoYcFU3dAIubkF7F4XwYgI6PZ+7ujZtRtsfD0gIc5ZxIKzIMTEXv8ZJ3YfR3IkO/zV1NFmUGtMX7qaBWJLCp0Uigpe0aVBkduiJQujNQi5exGPnz5Bz/6d6VL0wboZK3H3QSk27NyNtj170E0Tj/zEeCS/DqJYpgIjhxZ0HQWgPOwFVo/9HEnFKlh98ke4dnKk8JaB8vBI7J2zAc9i89BxTEfMWPUFC+BluLJ3LYyJba2q1kItC0e96AZQtyA2sLpAiIbF6xdPmYk2nIVhO+QlReLI9q2IDIoRjDxQZ5Yn/c9y54QpxTZbSyNm9HYiYi4Nz58F83unf5oOw2qiyhpZ1FInftLQRJtYaHV06xPAomwDLp85BzMW/YuIX66ur0Dbjt50yJjjzOnLUKFru3VrT1i4mbFApQkpxWIRnY/ldB4XFORCw8QcxlYOLIrS7V1CTDYbCFTYIS+iuFX07A527L6LW/dYYNdinpWUWG++W3E9s8GIn2zOvhPEr7+Hcvu/jE3+s1AjQmVVMSZPH445CyZAokbHD92kEffDMHnsGgqxEuw78RU8Wtsh9OJ2mNqawNp/LAuDHnh55gK2rFwGDQowtg5m8sYHIytrOLuySMtbSVYBMph3adGiJcYuW4tMHqszRkzD4dNLYeptgoyEcL6eOt0p1pBUFEHCJpAiHoPnTp1Bp4kjYO/iiJObd6DPhC9g6u6ClKDDuMpis6rUBW4uzvy3AFh7taIJimLso6sor8yl+9sURob6nDOSUE0ceocO7dBI8TbsGdHOubWssWswE9KXLjJbaNpZ091dguLkN8xjPsecx3xmBLqjdYc2dAWbUbUSmkboKKxqZGGWRV3mfguZtUWZ2UiOjmOGph4M7ZygbkMkc1URtZ0yGHD+lLGxoYCFWF0tet4EQgCFYylFGYkGHWJ8DiE3nCotVRk9FGSX49vV3+LMsVt0p2vLUZTNwq1QmGy+/bHireBW/9sI5LcA5L+GIP8am/yuOCnMGb+FTf5nlrs/utD8W+/hH8n4+9P3IIhM72T//qdhoX/LFfx7n7WJBI3mW7PoJRfLhLmd4pqBUOAm2UKDiHIvN1s6XTWRnZOKnn36wsPTFSWyNNISGvDT/gt4+jyXblI1dG7bGsY6akSWpuHZ80RY2Wli7NzxctxwQ1Up6ii45aQKz2mAXDYO3fj5FLJSs2BmYgFXtxacd2pIDm7ivGMvx+arUEgVazBPneKQiA5HnpRcf4WAx3ruKVjEp5BWxaYhLSs75MZG4cTeH6BpYIoxM+dxXTKioFQiz2kV61BIErGjqymLTWZpiHv2hESAe2ioqEXfbp1g0coOFU2VFK3yUJhKTDSF2ypiz8sYNZBBd2wCUczxpFKYWOpg0swR8BrWDSkvXuG7FTugrUaRl++tvKoe7u3boUfvAFiRIKAkpZjGtUvEPYncFSe4TuXYcgpznGtlZcQ6F5Xi8bVgXKXbMScxg0IyMcCcIlr4+bCRzFT+KG8vB3QM4P5DsxFVbJyqJwq0go0itZxLqDWzCcoQ5k7mdDnnorQwEYXJanT+piMkkvm6zNkszc9FUnQxVi0bDH/vrvhm0yroGWgTBZuBUaOGy4W/R3eIxO3cDjq6UhQxL1RGHL2p4E7LL0Ap3aYvnpfgxKkoRmAooV1bJzjam6GA4nrrNi3w/MkDOS7Yh3sFO7dWcGpJjLyWOfcJqjhx+Cx27jyEN/GJnKO1oSfmes09HIM4oKRCgZUjJ0RnCNhXZQqPzRhk4bhsRno3r1nNzS3CMSqIt4JgJdy/+X7vkiXkeg/3lzWC2MtmMllhET4Z5Iuu3jo4eycYGcnl8POxx4QvZ0HHvRWSKXrv2rgHGhWVyMiuRClx+L16BZDUwjgMipsCVaSsqgJDhvelGO/L913D8a5BWFgIOny0XL73EVFETg97iJ++3QALLRuM/2wspG763DOaEI2sRXJFCE7tO4W08AKupdZQr9NBBIW4hKgkNsBJ8OWq6WjZfwAaGEci5vHUJCCYSaWJfh2Ck/sv87gtJUZZE/du30JLHhNZ3Bdns1lKmftrT2tDaNg1Yun2jbQi6+DLcXPpls7HtKXtYe3RGtaeY7F89HQkhbzA0An+6DSoN148fcjv3Je/88SZ3fuhXacKnx7dsfCzZShMqsWAPj05LpF0gVbj06kDYWyujticGMalaBI/bsiIE2PcuP4MQYHhqM6tQE1BOToM9sTkb5ZCzL1nWUYSmwHi+N2qw8HCQY5DTsqJwLBxI3GA7uDXz+OweNt8GLmbYt+yr1GSpIRBw4bCY9RgxhywieH1bYq3b3jcW8Cz1zgosZEi+2Ugrlx7RdTzJfTqY4pFO/dCQ9cd65dPhhZdq5OILX4c9AaH9p3luVCC6XMGov+s8ShJLuY6nQptxoVo23fFi6CnmDfuY+z6aR0d475s5qhgMwHjEYSmDuLGX5AGEHriOQIZoTJz3Wx0GPkRDn37FTJCX8OIGO32/fqj5WDGitx9jC8nr4C5nhg/XDlK+kAFws7ew4sroYhLS4ChqzmiX7DZkdjmiXyP7YiWViLevaGxho2nhniw9wjuPT6PT5knbOLsxOPMCmkk0tw4eh4Prz7mNYQ6vju9G6YUzOPpNs7NSKbrVwvHzj4naagYJaTSCHuKes7ZSiQmNfFcEjHr+W/d/n+tr79+7fdZm95Fn//1exc+09t/bT7XhblAWI51OO4VhRTYK4mibyrF8hV9EcAs6NiYN6QKCDdhrWDUBa/3GuUdm0T0V7M9j79sYtOwOvPSf9h5nSSlHIwc1Rp9O7Uc6jfhyPl/Zv+ieIxiBBQjoBgBxQgoRkAxAn8eAYV4qzgaFCOgGAHFCChGQDECf8AInFz/8XJzLayKZfbjixdhdFoaUNy0hliZRcGGaojpYGtgIeBPTgYWpoQLZmXmBgmCrLYOBUEWxUJfRslzam3pRjGSaBB9bIiLl6LxPK0SYgtiE+uIlaOYwpLkn971u+JaDct4jWQrKrMQq8zCpRodlab6LHZSZChknVObxaoq5pAVswjbKJZAz0xbjkQW8uF8fdxhRUdQfaPgmBNcB0w3o6tWTFRqDouw/4+99wCPslq7/ld6Mum9995II9SE3nvvoIB0UIqCCFKUJoICKoKANCnSpdfQQklCEtJJ7733OjP/9Ywn3+H1qOconu/8z/tNrosLMcmU/exn7z33utdvVZSzSNKohAZi52JjU+nEUIC2jiExpQ3MsPWFl48LHYGm8OphxyKfBo1zLfy+CTFbdKiysBn//AkLJJl0y9IpQoyeiRUF4s6dmKFrBC19DRarFBDxUwhOHzuBh8QF9hkzEG8vWgI/4hsV29j5zWJRSTldr2osWhoboqqqEVkZCQhgYVbKDKyv1+/Gjn0PiG0bSifMZLoFbFnjrUJFcjiehD6CgaMPAjsHIftOKD5evBsVxPBt+H4HuvbtwqJOCTHJt/Dlyl2opDNkxtrV8BswDJG39uPMlu/Rp1t/VFBsbWM3+piFoykqK7IQyLxPxQwWs515LYhzpTulPP4Fvv/kEFHSBRDTpdvILFk1HUWYWynBykyP+cE2FJ8bZV3rQrEkPT2L7sN6GBubcC4IBUagsqUaby1+h3hdb4Qc3EXMNTGbRk54HPYMTu6OzD/ryvfzGFnMEHZ3cYdHZwoB/P3SsgKKSVKK1cw/5Vwrqa6mm4iYa5Ehr4GErik9KOtQSZYQjVYYie3rT+HmVWaSEXerpMMMX8Gx2CziWP4s3gpunfbsxt+7Rf5fF29lgg7Hq62iBhPf7odlG6azeClcY2U2ERjgxomzWLv8LFHgmrLipq2TFOkvrsiyky29htPFZonzW9bh4fWrpFuzoMtGCQEJ6sEGDlMDCuvFFEOt7ZBM54593yAED52DrXPmsSkiAZ8dWi9rJHiVFEt3Tici7ihusNkg9WIobly5hrFrl1FjqcelQycwfQ0zAa0tWHh9iOykHBTnKuL5zRBkEfNuRDF5OPOkfTv78DWooz4+jCKpGpQtLJBN8SU7MREWbNJwI7I8lL9zfMctJKSW837XQ6defuhIVKWhrRGcPOz5emvx8v5DxD97Dh9/P3j3DmLGpDmU9YhdZZFVyPysq66QucSldMIVREYhiY+lSUdyt36D6DZMRG5OIYvAPWFopoPagpeoIF7UysWJAgUFJ64rtIfx3maGJQvtChSiJBI2trTo0YV7EFs+Pch7SZ2OOmY8UwgW8N/tX3Lx9i/Y7H7xEHLxtn1AhAL434kYwvop+7e4FTpk3Wqw2UZBwNUyIsHP0w4iOtB0DZXQuw8dirZmKCYeuaqhikhwSk061nDkz6hyz6mjwy8nJxN5JUUUUnXRPdCHuYONxBjTaa+khZd3w/DjoQuopEim4aiKoCBvdOvBfVVTE2UlJXT+F0FNT53xA4PYaGXHXOx67h2ZyGHmfCXzX6WMNFAiJtbQWARLc0MKbJl0Kiqx4cga99gg5cnM7H4TZ6Kabv3EuGSkpaaRkKEOOwdT+Hk7oqo4k+7HXP5N7G2rMiwNbFDJx6wk0riMAlR1aT33PGYl1quinAJlPf9/NRu7OgT5YviMYeg+qBPF5BK0VnDPyq4krpZoW6qF+sa6FIGJmCeeU1pfgOKceO5xxcjP4ziQHmEmUeLjlyKTuadSJYYr8ixh5eEJNX0Ril4lU0BNJFnDgiJoN1h6OnF/Lufj8uxEB2lTeQlThUTiAAAgAElEQVTRoMzgrqthY1sDKgqLkRwaRTdnNCwNiVYOtIK+rQ58uwXAng5nJVWSEIgMFbfVoJoCX+g1UjlibkE4WukRqZtDQVpBrAwDCtwtjcqwZfObe7cubHbL53OUQJ9UA0UJz10c7xI+ryJFpcYmA0RGp5G2koGRI3xRwlzSm1fCiGpuo5DWEZX1ldA210BfYu+VhXxeIuO1TVzZyKWK9es34Pvj1+Bgqg9TXmdBbBKawDToqubBhPOjAarqGjIXrdC8Ipw127/axR/h/wsuQ+H+FTDK7V+/Kt4KAj+Fm3oSPhqZ6WvI9XXtorFw1G9FJmktnGBEYD9gJrA6Rk8bCedevUmRkCDs8k2+xxiEhcXiJaMa3B002SSoBz2enSpKK9FIh2a3Xp6YMGsy9JzdsGX5Qnh4jcXoBYsp1Ndxf8jH06PH8PXH5zF8mDPGfzgWlWI6qk2ciAP3pnZvge++/A6HD+6GgUgdRvwjIm0kPy8X9RS1p80cgP6ku1gzf12ixH1DoY7vQotnbQ3Ev6Cod+4cHhCn60EH8OLVq3CdRJLD355hw54eG+naMH/FcHSbMQcnN+/Aya9uYPzYThj97hgK1N1x6+gD7F6+EeOn9MKsL9cwJuMZrrMhcN765TKXrTb7IqLDniM1rx432XzZu9tAnucluH/7GrqySXL0SH+UqtUxD7mEzUxEmzv749ZPD7mXF6GW940QNTJl8QTGI3gjIz0JhekZ7AWtZe6tIs8Dzry3i3h2ZlRI187Yt+EYm/n0Menz+czCjsJXGw6xL0MDb707DgGjKWBXFyE/K4moahOYOfVG8stElMVGIunpU+w/E4MhY/0x54MpRBIL7+syzw4nYc/PBimx+WxKo3NbRYRhY/thwNRBOLZ7DSRlipi+bhO0bbsQPRzHvN/pWDR+LGZuXM19uR4poedQXp+PLrx3Ep++xJEdx1Ael4uOo4dg8oolCKNr/cL+AzyvtuD9Davg1GcwncFhOLh3P4woYs/+YA7XrTyc3HcH8Y8SEMiYEUcfMxw6T4duUBDGjh4P6y7uXKfo9hfc2tU84xz+ARkvYzB92XwSRlz5CckID3lW2bdpPypzingvKOHDbfMQNH4RMeTPseW9FXhn8TT4jpiMe9dDsOPTr5mnXcGzg7bMWSrLhuW6yE9Sv7pp/m8Tb4U3qUFaQWMF6UsNemitLsHMGR6YP78/0tKTUStbIxShwoZjQf0VxFspP2Oq8p6vq5WinoQpNZEGncxZuHr5JWytDDgv3LaNWPeIk0L+JR8B+QjIR0A+AvIRkI/Am4yAXLx9k9GT/658BOQjIB8B+QjIR4AjIJDkzu+ceUOjpXpgdFQsM9uKYGVnRfGADjFm2DW11kFc+3P2YnthTEAot9LpoEaUXxsdB8YU3CrKBKRuHItbusxhUoIR3QXFOY149LQERUSOthgRiye4J+lUlbyWWfR/iudUJproLmiqJ/KLQrAas8kM6ECjBEfUL8UkXWbrNivTBaQKG3MTmFrq0qHG4qNIRVbkFTHzNjX1FSwtTBHAYlcr898aKDpb+thCSkyfUIiuYYE4IyGfn+HVkE+0Xxwxb0Jmn1jaQuSvHupYcFJhZp4RM74MmHdnpKsIb1dTuDmaIjbkGWJiMjge7GpnAUpw4pWwIKDsbI5Rs5fD36MPsXjNLBKziLPpW3x7/DEUdNQxckoPzJo/g0IlC89VL1GYlYHyCpZmDN1h7cKsWzpOoFjNK9GMO6cu4otPj8KeBYWeM3qh//QxfF3GFKzzkRt3D/oeHWCsZ4HypDx8NPUzZDONaeWeTRSKe/FChiLxxEXcORcOqZEjJn8wG8b2tri8aTtuXw1j3q8rTOj8sPXWwcDRY/l8Oixm3me+pqfMmVyc9Qr2JgbE4dHReicaYjVDmaO5iWK4C5F7xvrqUCfmVczCqjEdyc50BhQXsWiclMVMxFYUFVbRNUMXkUgJHXv4Y9K0MSxchTB7LI4FYiL1mI9bwcL3oKG9UFlehuSoZBZIHODT1RHOnh4s9vE1FGSzIEuXM6+voqoyqqtrIeZ8Udc3J7KWWXVtLPBqqrJYX4oHZyNwbF86r0k+HVkU6/nzYglR3xRvX8/J+2c3+f/r4q1YLNyNrVCt0EAgMZKbv5tNkYXXWaJB5CW5hByg+0du4pNVZ0kP1cahW5thxvu9Oe4ZcukKMyeOVEOsjrjL56FtaIplHx4E+yQQ5EMx1JCY0/JC6HNeqVDczC6rwJR310NbzwoTiUNeu/ktdB3UDeUpMTBwJapYYA4zKzDi8FVmQeZiKB0oBYkxSHkRi/5LPqJ7u4pzsILFWCKIG1mgSwhjLrQpkplJmcnGk4FDBxOH2AxVQ+Zfs+GiuLIQdn4D6ELRROSje8SWWsPOqyfKs5gXF52AUubyZsQkIz0lke70Yvh3ckPnKX1hbetCx3AO3eRGaMjIQ/LTKL5RPTZ2dIYLGz3E4nooNBRR2KIjl/O2qVUbCTFxiA17iTGT3kY55+2LqOcI6NENLj4dkRn9ALq6WhS1TSk+ZaOFrilde2JTmeHdRp6poiqF4DaKw8RkPr/zDEsWfEa8H5tH6Ej/2WXyc7PLz+LtH/v483tFWrnz9mf3zj9z5/9yDfmlM+h/g/NWmAvCWtBGUUyYYjJUrdChQ2FNX6AikGigzn9bGuvAlXO3hohgVx8tDBsxku4xJWTkv+Qq0sr89n50eLLxoy6bcaC8DyspgDLTXJNiZlVTA9TLq1FW2oy4xEo8eZLHfboaNsSFmxhoofvQQPj2dIOGsTLqCopRkVfB+6uZ5Ak2QIlMcPvYHVw99QIlbI6ghgz/DjbwmNAH9my6kEoribkVoSw/B4V5hfDq4E9BSITGwiJER8ey8aoAw8ZNQj2FwDtHbyMhIYnuSGU2BWnCkM5TJYoe2WwEKWdegiodnEpkpkoEwY97WnlDE4prJbCw1MaiBRPhGdQbllz31PQoADD/U4HvW3DPKipqysRHqaSKfM5i1OekI/sVEe8G1jCxdWSKq4TiZSFeRTxG5PVHbJIzQ9chQ6DCRhBdvnZ1hSakv3zMx9SCW+/5zIXvKnPpZ0VfwuNL+2BA0c+Ia0JNSTHx1UKrWyvXam2iepVRXsq8b+Zn1jZwbWK2fVleCcx1belG4+tR5/NTAO4zaSg0DTxkIkZzVRJKM3lG4foVxYzaPoNGkyRQgNuXnlKYzAPJxTxj2SIhMYWNbxQ4FVVhZakFu45c+1vphg7oRkrIOD63CuJCT+GHwz9S4NXAoIHB6E0HL4igFlMcUbOwR1v2XYTeu4tSUhm69JkMU+dRuHL+MRYvXEE3MfHXpobMwmVzGQUUoVVFEKpqOd9ed4AL/92+lrVjlAXRVhBwf3be/YxXbr+f2+/pn526NKpStBViGMx4nurk7goLRlSUMfvcdZIPxi9ci7KMYlz6/Gu6ip+j77QgjH6PMRYqLryODSRH5OHbLXtx9ae70NFn455IE3Zcy2saC9Gq2IAxU4dgyJTJbFyoxMzOSzFu6RSMmT2U+0cjauIT8ehsNM6dCsHKTTNhM4BCurqEa3sA36klz4yGeEDiw7oPP6GDupIkFKERTgVhIcVAuQQBVi0YxNczfN50aJBEIqXzWcqZ1KbMXNTWSsRcuYKdm3Zj4dr34BU8CJPGzkHUiwz0ddKEi20bFjEKoYZC8NK5O2BSr4ze0wMwbOU46CoF4/Kuczh2YBd2/7gd5p7uOPnpUoxcNAUi0m+KuJ9Z2ViiTqyGxbM+o+u2FkP69sKL0BB4OukxMoQ592r1cPP1RwOzkKXMGr197QlKiurYvFRMNHhXjJw1Fts+/ZRn+BasXLME6lV5kNBVDzZR3r5wEZ5+LmwOpVt/22Ws2PIFYKOKbe8uQ3VaKzqzyY8EdmRkp5Gm0xX+dLcqaNojJTIOa976gA0EnB88Kw7sMwhvrZtC8rkVStKK8NXHbPiiGFrDe8CHBA0xRXg1nh1HzpzIPbWSa0MmnDp0hsi0F5vQYrF8/gr0CPLCsm3fcV4X4fzBD1FVlIHhzPLV0nPAorc3IjmsFLu+eAtd3l6I74gGP/f599BvVcGX5z+FRZA7WqoyEX7jCTHv7sQ8T8Wze1exa/UO1JU04J2VCzFk6lTmIF/ma6nk90cwr1qFc7kByrz3Qo+ewHnGu9i4qWMSc2/NfUitUTbgPIzAh3Tx1ufVwtlOF4vWLkKnEV0RGxGPtcu+gCk/a3zxw05oOboh7HEM5k9fzOYMJYg09GX3QRvPJopKJGvw/vy1r/9e8VZw18us9LJ9Sth725s7+JGF6PoWqDQZoq2qAl06qmPrlskoryxGLT+vNtFiq8zPfrIz/9+gI/X1dWySMSTJm39raSA9TcIImds820kwbaR5yOKDGf34NL8Gi/pnHy3k35ePgHwE5CMgHwH5CMhH4G8j8MeqF/Jhk4+AfATkIyAfAfkIyEfgH0Yg9vFe/bCwe9HaxdW2CTExaKFj1cDMkCIZXav8hCtm8VQsIOxYZBHcMDIRgdUwAVOnq8ViGcUyY0NbZGcUMIsuHg50tKhrSmEiVcPj6DJE5bShVp0OCqEBnAVRBdozf+m8lRXa+JjNFG8kLMipsnCnq6oGTXU+LwuArfy3MhF7eszlcmTmk4Md8aPSWlRRoFGigquqQryvoggiismeru6wtbdGbU0FqpjLqWFgzA/4FIMppBrbmrDII3x4b0Z9awVFX7p06EhJTXyFyuIaOgYaUED0sZgIrZjELEQn8vGJf3ZxMIGvhxZEdPQkvCxFETP99C0EjGMrHL2M4dapGwYNG0ehlQIUn0vSXIKIO6dx9fRdnPkpHjZ0a8x8ayw6DewChw50+9TkIosiTU1DPoyJvHPzG89MNOZVKdag+OF5nFx3AHdiy9Fj1gi8v22LTNxVaE5igZnlcUU9do9rIePaT0TasojEfNHvrxHRzDxOVRaRHny2A5fvx8NzyCi8tWoNWptycHTZZty4GIcuM7qgSz8beNvYw9ijF4tLV/l9bb5fVboj4uHTKZD42FJcPXwPsU/TUM/CXRXFahNbQ3i7GdP5TCdwgzIxr6XwcKJT2dwSMSxO5hB17MRxV2KXf/KrJBapGjBl+ijYMef29t3zaKkViuOWdDdaw9ZdCVnpL4jsEwrw5nAn+tndnRnLJswJrOPjV1XRyWsOTV2K/XR9qRja8XoJDptWZCSGEemtz2tqhQo6T26fId7w+8eo12aZXUOZRUJilYX5xXn7Otb0Z83r7yLNf6pw9Z9Yfv6nOCUD38oKX8L4tGMmqbJAsZGNEswh3PHN+3SceLEQyFximcucaEupES4dP4z17//IQrsFPt25Dv79nCiwhCMzMw3uAb5QptMhIzwbX35xHzHJzAXsIIWzgz2a6splhVZNbR02AnBdsLHAhBVrEUVX0/XLZzFv+UwWz5ogMtBlHB6vY00zzm89QQGoDZOWz+A8eUzHTQfY9ZqI9Lv7iclugbVvdxautXBl+wEW/UWwdbRiQVxMDLINokPuMZtaEx3HjUFdg5gF9Aph9tBJz/en4wEVRXU0s4jfUJlLkYbfN7BDNovNdZzDAjrZSLsVGrp6eJmcSm3VDP2GjEYWGxTiH15CbGQ4/LsGoy+LsWp8jvoGik+VRHfTISvSY9bkq2w6icVw7dyDa0senty+iE7diKn0CmCzQgTbJVQoMOkhlY9jxAYZ0wAvushzoEzxQpG50FIWFiEV4fZPN7Bm6QmioImkZGaogFxtY4NEM11XQlb0r4mN/yzb+Y/Mvd8XfP9KOPJvv6o/8xr+zO+8/gp+H9f426/1t8TfX65Bf+Qa/LOfff2+/rW17p/9/j98X8DV8n8K/iTBOSrkcyrTnaTO9dSQ7tHW5hpoq0sp4OmyeYqNTowysKZzvXf/7qiszkN1QwmjChzYjCAm4tgCaub+aM5JRfSzx4xUYBY6RZ6wkAc4fTGBFAox+lD8MzQ04O9mQN1Cin5jesDI3Q312RRfuR8b8KwhiFgFJDdk5kiJ6s/Ew9BUWNhaYMzEwXSyWdHda8t1RQNVpfkUPJupF9LNx9eoQ4GZrFUKn3R10pVaWlSFsgq6/pibrsZcSGdBUCQS9fGla3hBMURFpIUW7tstDRRgm7VRVk/hkw1bllb6zDRlninPOoZ25ugS3Bmm3PPSY3LZiNWIquwEuuPz0HHEYDi4OMry4aV0u0mJ0RWajGqIR62pYrMY14hG5pkqiRgFYNeFkQBOyLxzAo9J0bBx8YGRtSV06RzWozBYQad+cQFpApoOTAywQmFuEd2B3M+JJNbxGc6zFt23jdlQqMyBQk0jtOkaVTaxhITiOEmpxMFyrWAzSWZ8LvfHW8iMDYepnjZXHjHMLFXh0tGJ6yzR7IYmsOMerq/WRhxtFKK4j2vp6cDbxQMiYyvU1VRTlKogCl6CnPwWZKfXIiw8gXIjRTE6A/V0lWBoZYhWukUTXkajtCQDkxcsg3W3wRwDukTrClFPrHYlcfFG+gKCVo/uxJeICn0KG2cfBE/+gM7oVKxcsQnFGdlwt7dgpm4ZGijwNzWT7MH1TpGCrgaFUmXGKVCykeGVeVF51vt5PxfOoK/n4QqUAoG2IawDAn1D+BlB3K2pruH6KcWAQf2x4MOVUOJecW7vboQeuc4zpRhvLZmN4Lfms5nGAHd/OoVXTy9i6oyBMPQxZ0ODOc90NtwvpDi5azeyokKZxqGPe4wUsKXIaUCst75pK7r07YCRcxdj3zc/4Ju1VzB5WD8s3tIdmhZViHtahbOHXgJlNZg2fxi0LRWhRnXcwNwXimw+kihaIC7yIT57fz3POCXoTwFcVakWkeGJqC7hWZOobyc7S47vMPiOcgO0KunaNeN9yv1AwRlHGNmxd8d+nL96iqJ3DXZu+RDZTyshKS/H4CFWWLp3C77ddggnv4mEh4sypi0OQJcxy+h+74Vdq1Yh6f5J7Ar5Cs9/pHPU3Bz+I6fynKnAM3cxckiWCLmXjQPH7+KtiROQGRkNDZ69lywbiiQ6Yn159tUQ9i0Se68fv4T7N57BxdUe05bMQ2pOFsk7P+DtOcNhbmOG3Kh4WHf3Z5xAObIYY6IgluJBaCTGz90Ex8798cPny3Fq33WYaqlhyxdzkFWRhFxSKwbOYEQDz5b3zoUi9PBTlLHJwrOPE3xG+KDH6LchUtFnznYpjq/dhpSYWBSWVaPPaF8s/PA9NnpkMCrEGkpsiKxmY6i5Y0fu0ZoI+eFrnNrN6BFvd8zfvgmadO1f27UDDaXpCHw7GHY2HXBk7RFcOh+DD3etQ1fmet89dgY/bjuIktIqTFk6DBM/mspGijRZ9IrQ+KIucsPF3SHY/9VxFPIs+/n+DehBAk7E3QPw9XXl+taLznY2dtCpzzwHuoAP4fa5pxgzoT8GjXGBBqMeVHS6o5SNK++OnMPzSAs/s6hh0dbp8OszFA9OfYNnp0keyRaj13BnTJjTndm8tvju61s8Z4ezcUMNjTwzK6myAbaNXbkkDEgEAbe9cPpfegZubxxufx+vJRYIHypl51nhS50dPS0kN4Eo+TZGtTia6OLbb9hIopTJhjolngeZYc6IjjaeQ5v5uUbIHFflrdRMoVuBnzfqiOFX0rLB+o+vglsKxvQ3zO3Tr4t/73mn2CYr/5KPgHwE5CMgHwH5CMhH4M+OgFy8/bMjJ/89+QjIR0A+AvIRkI/A30bgyv4VbpXlSUl1r3KZYVfEjDkdujOY50oRV0FA1hE1J2UhTPiILBTCBJRdO5JWTYUuHRbKtDSMkMeCSmVlCdHFeiyx1cJS3Qh3n+UhNl+MGhaf2lSFwtuvi7ftF6NByGriEwneXFXiAQVhWJeFRwMKHiK+BiWlNrppJMzF1aKIpAsTOvq01aRoaK6VIVsViAsrZOf/CzoPMjPKUNukSHenDmz4x9OXebjMJ1PSJCJWnUKplhnUKBaLxbWoKc6nwEgMNLGE4rpW6LoGEqFlgPSkVKQnpyM3JYXFvxq6LSyQx2Lq08cv6NYroSlJAWZ0oTYZsOStTLeMtw+dpYNYsBnIcWpgR3gtHlx9hG8+/Q5JiRmwYoe3Z097Zom5YNSsRSxQ1uPx6dMoT07DsGlTYeDvKytCtzAf68zREOzccwJLlk/F20S1NVZGIPL+RdgHDIW1c2colhZhx1yi8p7l4L096zB8Qj+K7WWIOHkeB3edpLhsziyuHhg8rQdU6H7asnA7wpj1NWrSVNgxf9jZ1xoWDq1IjEqDk58/u86Jxm5m5qi6JRricnD661NEy5agmuKYmMJo/x7MKcxJIRZZSodzCouWRM4GdqSLmPl/xJK9NWsWHImADr9xG2dOnULXroEs8jrj3r0rFMaJv7bqgE49esBzuA9dy2m4eeAS8tPqoUmcti0L4wFdfVhgU6AwXsDivxkLyZpormCOV1UDGlmMMWBhq6m5GsZ2thQE63GCTolOPiOxaedppBWzAqPJaynMHWbktosw/0ecFMo7/6WFqzddqH5PvBXG6efvc/q2iFDBYuyEad2wetMCGS5bKm7gOiC4RDSp72rg0dWbWDTnAH00Ldjz9WoiHXszdy0aOXFPYE78ZB2z7o6eT0M8kcb2evVwdbKDg40p50cSC/EqzHzVQiWFzv7DBqPT+Hfw+MgBnDt+HF6BLnTGjIOhvQgSCqlHPjsJdW199BsVhKiIR+g9ZAo07F1ZuPyKDr9sCg9C4XId0okK3T2P7i21RviP64IeowbjxYMY7PrkKowtNNC7d3d4OjjBnM66ajplc8tK0C14IMyJKC1LicD9w8ega2CP4GnvQGRtTNWqjHl9UXTDazEjj2IF8clZOfkY+fY0OteDWHTOxJMLl5EQG0c04jswpZtNqFpX0yHYWl0uc8qqUUEhVZUjJIEKHWSp8TGcfGpws3NH+M3bdO56QWRhiIiQm3C0tYMVhRshik0QVKhEyxpbFBVssPODPfjuuwfQMTJiUVgVzRQ2hDXmt0S7N81gfX2evakI+qZzVvj93xM+f0ssfdPX/WfF27/i/f7Rx/jlPPij1/8fBF+KYqQc8w9FMSESgfe9KnGzKhQgbdnMUM88Z22RAkUkExky2ZIRBQWkdNTWV1HU9IFvoBvd+q3EF5uQ6NDK3NsElOeno2fPrnSVuSCMqPyM9GxYduwON7cOFDFdeZMQM5wSCQXiLvVtrJAcEokHN+/BxsgOunS9lxO/+oyCX/TjUjg462LQpAEYMH081CkOE/iBVxQC8+NusWBPAoaqAkkNpfBkM5M5G6vS+FwFhZV8vQ7M4nbmfaXEfEsHJEVF4kV4MnwCOsCHSHQx81ypcNCFK5x5dPmHQoyA3meRX8h1V+D9rQBGMRAbXJwaji/W7UV8RA0U6hU5DsoUXFUR0NsKTk7M8YyLRn1tJd9zd+I4lZBXx72Ij+HjbAsrQyOEMyv+efhLOv984GRihIzUbOakvqIAXEt3WB3q6ylq9zVHv36dkcmM0qvXnzErU8KGK3us/GI7zySkd5Qzu7Ykh/j2KmZ4h+Hqpccw1NNDYJAfRr2/iGcgCfLZQKVD6oGOmZVwauPios8LK0bY6e0ozoxDXko5bt8sRzMpGZ6kczBpnsJWCVHSBuhLkcjIwwrpGRTOcjMoEAK9R06BrddgiAUXalQ4BeIS7uHV3JvLuD7mUbzShn9Hfzh27c0oXwr9rSVcB5lTT8d1BjPPddiEZ2LtJjtPpj16jLOHz7EJxYC5n3sZz2BMBO9Y5KRn0ilqTnR1Fewt2XDH6yE03b3kWisILlIhqkEm0lCMoru5vUHrl/t6Ox1GuJ+EnxHOrPV1FNWJl16+ZBzGLxrJLFJdSFv1EXk3BWveXcpGpSpMm9QPQb2CYM/30Nacx/NWLrTMdZnXa01/sw6bGfSg2KKItKf32FTDM+bzKJw4cJmR6JokNVBA125Cr14d0H/RF1g3aQEu8LqsWdebjUoTUMh8W30TX6x+byfUObdUSXXJ5LUf1LMHJn7wLjHKphTXa+mEzsE7o1ZQxAYOHfmc81yEs2dvUeQ7SuoMmyIMpJj17lCKmX2gQiqMWIl0HIrLKkpWWE+cbkJKKrZ+tRyOgUZsOLIhjvwQopiNuvnLWRC5BWPa0BWkrJSwAVIJQ8b0wYT570ONbtZ1Cz4gtjoKi+b1weWr5zFr5TYYWHpw/JpRkvwMRlaeWDx7PYy1zSBqlqK8MAWf7VuB0uospCQm8zzWAk/e09nEj188fx0TJ0xEdWUDnfb16Dt+GHNoea/S3e3m4YdnyQ/ZBKgPKx17nOPZt5WHttlbvmWG7H5cvvATevbqiUmzp8Cuix1KM55D19Sc+G66TFdvx6PLOXCzV4UnI1JmrV/JGAUHNpWqI/bZA6yfsxpOpOZUMW7DyN4Uq3a+BwM7M9lcqc7LQ0luMRwCelJIf4bvd1zl54NYrgEeWLp5CwxsrBF24zSjGDIxbMZUriUqiDhzBauX7seKtcsxYOEG3N63DCcPnGUjST1GTxxKQXwr4m5/B4/uAdze9VGcloXda3bj6bM0GFgYYDPvVxc/T3yyaCHPE63Y+P0+2b149fQX0KA7vpBn8dSULMz/YC3M/Lw5qzP5uUmLueIa+HTeRoRdewrvDoZ4b/tWOHbrjq92LkTizUj48vNGG/Nxp30yF9pG9bh1/Cb27L0BCydnpGVWk07TwrMWGx944yqJNdgUys9RfxM3/1vPwP8qGYPwJTb78nMMSQmCE1yXNInPtwzm+VKPOG82+AjnCjbutXIdaqbIK8S86Ei1ZeZkgTBUwT1Oy8AR+/dGIOJpJt6Z4o1hQ3r6uI3bHftH92f5z8tHQD4C8hGQj4B8BOQj8PcRkIu38tkgHwH5CMhHQD4C8hF4wxE4sXFMbzVJZUjay1TZB1rBUapCd2obs0VpeUVrYyOkxHAJ3c/teEjBgSu4HtSUiVIkelDaqnQmm7MAACAASURBVMZCaSkxq23Q01Om81YCK3Ywn78Rj8iMRjQKnemC0Ct8WhbQur/xmvktFvrouOXfyiwgG+mJoE3caBuxydJmiiNaOjDUpxuNBTmaMiiWaMPaXFsmmlAZwr3H4YiMS6FjFLC2tkIPXz+4MWuykt37IQ8eIDopneYHQudIAaSxV+YeaeAPM8aNuGbAx1ub6Dq6OYhQHECByb8j0cZONjLnQwu7tg29iBxU4XsQEwXNLLTje08i+kk8C426xB6aIiEzj2jYeroLtbBwyVRMmj6LIjHdSHW5iHl0F9s/2Y7IF2UsuKnAf4gLVq/bSFRrf9QnXcGqhfPRa0A/jFu2liIOiw8SI1w/+jXWL9uLyWP8sWj9AmLiqvAqLh32fn2hT0dxxpWLWLnwSwqsxnhn62SMnzyDzqEGhP5wHpeZtcYSBT7Yu5xuVU1kP4zHhcupdD7FwtXXGb1H+cHfjU7Z9CKi77zQIdgdOa/CKZrTpdymgYv7L6Kphp37+pa4HRMFF3tzdDSmU4rOnpKKUlQTi+jh5cqitTWecWxbmGfcbwiFMVMr3L19nwXpSvj5uLPAW0TUWyKy85pRI1HBslWTEBhsjwuHz0KpWQ9mjpYooUvR2c2Kr6ELciiUV9Mp49U1iEjHJha5KNYxz1aPokDz38SFtHuPcfTgTTo6FuDE6dvEPCfDyMEMjYrE2PL1C+5E4ev1zNv/1sLVG97ev8DC/t152y6QCfe0lE47NbHgJC2Dlb0WNm9fwQxaLzq8Spjdp0RnNu9/OvMUWXTNiS/G25NX0HFdg5WrR2HVJ6vQUh6D2BsnmE3XiGOn4xGT3YqO7ma8n1x5r9LhSylTwHm28LKoq4mQSLH/0z076HC1w/L+01DSWIGPvl0Hjy6OyH3+FDs/3I8RY0ehz5yRuP/jIXTpMYgZj5XITAiHs60HcvMV4NhjFN19tsj4fiuOHfkeXYb3waClS3l/mqOaOOQ7tx/jxJ7vmAdZxdxsFVhZKaOKBXzqPBiyaAzG9emDkMOncfnKE0jNbDD7o0XwH9ib8ycHLx/cQR2bNIJHjmT+Yi2S4iKgZ+YHWzd/uucMUJwUjhvXztONT+x3l05QMDRjnjZxsDFEuhZnMwtUH9ZsZEh79JRFVBU4+jLXWlsP1US4vrh/F72HD2dGczWdf9eJoHShm06fTuNSaFoJ7mMdFCcTmdmsj7VrfkBIGDMy9QxhqENxnNmbgstEds3+lk/aPj9eF+ME19mbfL2pCPomz/367/5RR+ubvu4/K97+GaH5Tcfol+Lt6+/9X7n+v3yvMrys8EegbPI+baknop4CrrG6JkRtzXTHq3DvVaWoSxeqoRY83Z2IY21BJOe8s4s5PHycKS6qIzEpiTh9OlfNLDBkQF/um7VISUujs9QcfiPoguLeevvEISREPIOfrztRyf34nBJcJna9Pq2azTc6eBmZiqysajpfrbhX061vqoMxk4fCq6cP3VNluHvmOh5diWDOLDB3WTC8uwWjpYRiZHMbxZyfkZg6RoxDYPFemcJf9LMnCIsIZ7Z9AJs19HD9ThwePYzGnNn94e7pxkYVioUaZG4Sr17OJrZXKWkUf9kAlp1FYUyBzlG6WmuVkZoVS5SwAdw8OxDh3gr3DiRJOBmw4G+AxnIi3dmkoaWpT5SxGSpT07H36ws4ezVOUBTg48EmJTaIWFuasEejDeHx6dDR1EIDUcK+Xj5wd3ZBRUUZlIyU4OXvwmzu+3ThUgRVUUMF7/uy2hq8SitEQRHbO3h+6RFsiZEjRzC6go7UllpcOHMJ9k5OzEmdBR1zM5n7t544+gsUjJvYeOPl68n3WMr1MAP+Tl1QU6aGrXvOoSivGi6O+ujWTR+BXTrAoftIHo7a0NJUSZE4S3buUSOBQUzhUolrt7qZATONTTlHONBsxEl++kKGmHZiwxotf5AwZkNBXEEEPtcqjqcUhtzH85HDJjgDCthaVi5oKirHvk92cu4kYM3mbRDZ+KL/gEkoYRPMx8vmUew2QDzJB5WVVbh79wHnJakafGwFBSFighm3FBWFaIRfm+fC/xMwqu04VaHZsKWZeGnOifEUxvsOsYbz4L4Qq3vysnji+slzmDf9A/T3UoantSHx9sxOdrVGbFYqelGQ7j59CqS6OhRwlSm98ZzJOSauLoQy4zauHjiP/WyUqylrhq2DIRydOY7DB6CzQ2d8sHgNsukan//+APTpbgbtDgHISW1CdU4N81ursHH1l9BlBPq6dQvQfe58nr3jEB/9BOHXCnBk5xVs2r4AfRcP5/swxv1LN7CXmaYKdWyKNFXAhAmD0XVuZ1mOsEDGENfxbF1rg1kjZpMu0YBDFzfyBhjEsRIh/sY2XsMcumkX4OrZe1gw61M4EBXubK2AwG42GD5tDkzc+uDppV0I7OeJK8cPUZzWxKQln9Dhq038bCwqcgoo5rfim537YKRugLryUkx9ayAcXUWMzBCzWcIW8UlpKKPT193Di58JtHH+9DWOrxhDRwyUOZ0zUxKIX9clhaeKVI7eiGSTVcidO1hEPPXNB89w6MA9TBraHfO2b4cCGzbFkjTGY0hRxjH8cMo6aDZzD2cTZxX3zY+++4L3nCv7KdTw1adriWAOwfaPP8QPBw+gQdqEzUf4fRt9nl/KmUGdz/3YiOuAKTJjkrBv+x546brg6pMQjJ09FRPeW4o0xi+8fHwbY2aMhqIW4x2YNz1v6jqMnBiM+cwkPrbzC9zY9hXqafnuyQzi93d/jYNfrOZ7uI7lS5dg13fH8TLiFRbOHU7HvRE6dOwGp6BR+GT2OFSUpOBznm1UzOz4oUaKe2cP4gGF/X7D5/Gx+jOjNReXzx3FwFHDINJ1wOYVW3HjyHMsnD4INl2MEDB8DEJuPsHZo99CKRcw1GzC6l27YMoGkciHp/Dsp0fEW3vgVigbQ8IyeO+ShkRCD1vlSE7g9ZHSVfpfLt7+K3ul4MYVIleUKM421TIHvVkdSo31eG9hIMbO7IaXTyOgwfksE215fmpmQ6gC/xbzY66egT4pSKVs9mWchY4Dbl3Owrkzz7Bwfi/meQcNM+/zybV/5TXIf0Y+AvIRkI+AfATkIyAfgV8fAbl4K58Z8hGQj4B8BOQjIB+BNxyBC1vGL5dUpO2Mic5gx7mIiFwi+FgjEwviLYtgZNeijUXd1zNv2x17InUFaGsISEUl5NOFo0UnhyoRn7Z0cGgr2OHgiUd4ydxbsS6LeCxYyqKKmM8maLi/LNIr0OUDPqc23Wcd6JAx0hZRUC1nFmUt1JmpZ0Q0rjYFEG0WgGqq6ije0qXGrv38oho6gCqRRzRiM1FhBiwuWjoYEaeogpjoVNRXUjqqZ/FOj3hlir8GpsZwcDNgkU6FaDQ7mFPkNSEqTpCY2hqbce32A1y5GkKXUCmRwizc0tFpyuc0tuDvWhEhaaqPjhS2egzoBW0KLef3fEH8Hp0VzK8L6B5M/wQxhA1Ug6lAN9bnomtnJ/QesYJ1NE+OkxgNudEUfT/BvgOPZWJmxz5uOHLqKOs6Yuxb9BbiQ3Mxe/1CBL39NseqBImP7+LInh9YEC/Hii8XwdWcODu6ehSNOrLCzudfs5UFxFto9dbF/ovH4EJnajMLVjd20Gl7/xECpwzDqHcXo/TuVTy/H4Vb4ekITymDgxNdGzXFsLAxRt/h/TBsUk8K8ixKEqGsrGGMa1+dxqPToTChA6OIbp7atnJosKDrYuqNUiKpa5oo3nZwQ5dAL+RmMPOLLqAmFolcWYQWqXNO0D4S1N2PxcUGRD+Npxu6ELHpFfAJckCfAS54Reyxs5U385VtcfHyj3QeFWH0uKFE4DqwMKwEYwdXIuTYFU8Ec31+LlHJBswQZs4phe8nO79CdokIk9a8i6fE725dvg+NFPJVjLUpxNfKRH2huUAo4r6efdf+3/9bsMmvi1u/h839+8/9T/FWuAeFcVJiJ4SKRJ3zrZV5tEoYOKgLln+8BAoaLJLTHSdVaSaSU3BwsONBwYr3lBYOfXYM3+4+jKXLJ2PephVoLX6OG4eOIimsDJHRpdC3Zf5h3+6c18znI46ukmJ+LXOoHZn9mJmfCbfO3jCQGOLhhVA8CI/FO+vmM9dvJDIe3sa2ZV9j6BjO248X4NnZA3DnXIh9wcYCNosYi2ywf88ldB49BmNXrqID7CmOr9iGyAg+ZlB3DJ0+CdpWWtAxsUVrvQoL9+mQNJEKkJ5PN0UM3SydYWajg9rCAsREJuD8zXCKItXQ4T01ZXRvjF6+EFrG1qjMicXX27bC1tgQU+bN5xioICUuCq1aKgjo1pmPSwdH9iuU0OGn7GIGa2bPCQtbS24O0lOT2PRhCw1TNrBs201htw3jNzD7j3jW5OchyL7xEH1XTOXoq+AGC87mzNv2C3Sng6mAiEczkgSArLQCYup9MXnWVygmbtPKgoVrOuiFuS00JQjrsSBgtH/9UfGu/ff+qGD5Z/Jd33CL+odf/zP372+97j/6/n/tvfz/Qbz95X76z8b81943y9ps+Glj1ifnFpu2tIlLdjTjfCwhjpgNXUbGmkTe58LWVouOcRN0F3Ipna3wKPQuWqTMM2d+q6Im4eAUbtUo/NYlvUJRVh4bDdhsRVHjVshz4vijUJRfxbxacwQF+crQ+M9fxBAdq4QO7i7IySuCpY0zxVHi03+6x7WoI2YzzzOHDvZ79+4hPDQetSWt6ObvhkkTJkPLhNnTFE2b2IRVUdJMKgaxw0WV3Iec+JqVKcSm0LmpTGEyEB4BAVCzYz4us9sLmZO9Z+0mdOveB+FRSXj6gkIlXYXNxASrUPR1c7dkLIA183KTSPOoZtMJdRGmRgQzs3TWwtmw9nHjPsmOLyXSCXiwkdRQyL75DFnE3qYmFqCQMQwOdvoY/9ZUNDAvNp85tRb2lsQrM7+Xa2ILnafCNShJfonnjx4w+7cezaScJMVm0jGnxDWP4vewQTANDpZlydfR0dtUo4XU2ERkvcrCjcvXKBoW0kVpSkejLdc0Cxw/chnZWc2w0VPHxOH+COrogUISBxR0VOA5ktm6WuY849TLcnUdvL34+r25loh4vZVQmnKCTWh0Tjv0QNLLZ9wYmmGmq0ZXrxaUmlopTpezqaoaOcRnZyXQXUiR2tvFG8/uPiXqNxm+3DOUzIxl56ns5BiKwgWYtnIHRU8zivJniXrNho4OsbDqGjB3caOzWQ8Zt84h9O5DNtOsRZXEkULJXFQW8T2ZG/A6lHI9FTMvmCJ8Gxv+hPhOCeelEKNBN+Xr61f7f7fvc8K6+HPWLSkGXCeF322tb0SwHUiO6IoG3Va4DRzPM5kN8bUO2PDeSpxhrnuwlzV8nSzZsFiIZiK4W2tbETjCFwOWzyNOlXEYbAxTVjHlNkmEfTOzhbneZ7yqwF02Epw7eQE1tfUgnAWbV61EbHgKjp24BkeeNT9c3hmWzFNXMvfD1R/PwN9vIB3M8fhm2zfQ19BEzzHjMHrFIIq6jNLI0Mfi8Rvg7c0mqmMboUC8vqaCPfJj0/ApG/vyElLZlGiFqesnwaozEcCt+UiPfgZnn2l0nZpj/Nip8DYS48sTx6CgJSDuieymU1pDw5ENmYb4fPUGfP/VRfgRfR4cYMbIA4qNA3yhRwpEdUUJ9Oz9sXnGSoycMgO+g7vSlF6KO8dPQ13JAFHhz2Fr7s2M1WRZ00BHf1XY2btxr7VAckYOegwaCZGDGzbOnYdHd1/C2VGT+5Y+YxNauGYYk8TiDic2UJRnVOPsiYuw5BoydNhwbN68BwW51VDkxmfgaILOA4Mwds50fh4QY9PK92EmteZr9WEjxA9Y9PkmOmX5vpnf+9H0+UgqzsCp6/fw9NA3+HbvMWzYNge2Pg7EsdeR+JFFRLcNXP17IJprR9TDKLp6l+Dkxg9QVteM5fv2Ij/1JRHYFzFjwUz2GjSiJLMIa9/6is2CBthOoTXk7CkcWH8AkhIJXIIDsfHUJTriT2Hdso8wd0Q35iCHQ0VPDbtPLmOTljsUWoyoIvph0zJiwS+fwfErfP226mhkk4SIc7mRnymU9DwZc+KBxPgr+P6bj9GXa5ORBt3ucRn44eQD9OvbETNmjoY+M3sbqS4e/uwbPDrxFC3MCu810Q3vfneAAmUzdn38HsZOmgkrT66RYyciKbUCmiTiNJJEpMq8cWUp6TWyU/nPH7j+kw2Mv4f2b//ev+qw/fW9Tcq+WgXSToQzXwMkdSqkI7Rg8nhnLGEDRVJsLPcJrgXCHx6DmZbDv6VsLNDgZ0ni1tvqeEYl3aRNC3euZzEbuQ1bty8jRSJrnduwHZ/+s/1U/n35CMhHQD4C8hGQj4B8BH57BOTirXx2yEdAPgLyEZCPgHwE3nAErnw541BLaeKs2AiKHHQ4COKtsgY/AAs5QIL4xSwnMQtg7R/8BSdDu3irLVKme0QTFcQb5uXmw4wZQwrMZ+1OjGJNMYsf31xCGmtwYAFQqtwoQ3nJnLd8vNcLboLIJmRGaRCL7OngCAtim2vpxmxjEUKDIqwJcWjWxDSKKH4kJaajkOg3AcHcSFdIaQ0dg80SuLqZwsvHibi2ciS8SqboK4G+S0c4mZtCWVzHXLxX6NbDFUHDO9MZY8tCjSmaWZyrr66l246OHYqEWlrqUDPxZ95bIyorilBNjPQlulivnr3P8oeY2Xj8kE/BWE1ThMDADpg0axIFYDM0vYxB6OMndOrkQEOP3fLBPeDfOxiKdBu1tRQgLzmKr10Jdq4uLOzQVdCmguLiZjy/ex/fbP0eJXz9gwZ0xIbtH+NVyEVsWrIHvn0DsezzpdCmWNzaoIrMuOfIqcimQ8UXkupUFDWK6ALqh7aSWny1ZDGO3svExt0fYvR05oNJC9GUm46r+45g26Ew7Nj/ITrQUZIR8wBmAU7Y/v0lZDNT11mfzmZm3/lSZHX1M4adhxkzDpXp2jCl4K2M797dhrLcOhi72GHGB3Nw/tiXCLuXDC0dCuGcI9YsGFtSbDLU1UV0bAziEjMR4EcXkTuLjQXJvG7ExXpaQ1LVhrt8fdceJCF4UHeMGheI6+cvQ1vZEJ27dKQ4lYvquhI6c3Q4BxWIZDaEGYvLWhTwlViIiWBuogWFdiufABZQVZB86hzqdFyZNTgMjYVJ2DR5FUKiacMiblEqpRhJ940gSr5eDPpPFq7e8Bb91V//PWzq/0Qlv/7r/zPzVihstzuVpGx8UKNAqUghQodF32EjumL2ireg1EYktQpzH9UE7DnvgiYDFrCtIFbQQfSRi5i/4nNMXzoe79EBk8aM12/W7KBzR4Q6Cr/+3m7o26MjcyvTmZuYDQldIaZ0jNc11EHXwojZr0mw0rRG6ItE/rwGvr64DXV0aK0hEtmdKMGO/d0p9L5CZ1c/PA8NJS7Ri9hQMe/HcJRIGvHZ6Z0wNKEQUqqFvUv34sfL4XhrzgDM3zQbrZyfVJ+RkXEbxdnpCKajTBHmqKnIIa01D8b29ryjdVFaronjB48j5eEz6DIvMJfF1cCgAMxdtZxSliou7NqK9LBoTNswF06dA1FfnoPssOcw5+8be/pw3WpF6osQPH8ejQBm8Xr27sdCbRainj+mk7wbnSAa2LtkA5TVtTFs7jQ4dw5G1pOHuHnnR8z9YCURpwm4ce4ERo0eDFNiQ5uZlafq4oK4J09g4xqMlJcVmDdzG0kB9NIQT9pIUU1Yg9sFivar+7qg+UcE1j8qXv6Rx/53zHvhMf9K8fbPPNa/6339kcf97Xv8X3uUf7juQlY4RbE2qdDw0gYlWtTNiePVVGKSOBuv6hvriAPuwsxXPTx+8gA21hbo3cOPznM/iNmo9CrsMbM/TYmHNUPEkxcsorOZplWCJLrdMlPyUVDQTOd7E6MOtODhYQ8b4tRlWPHUNJkoZmhkjoyEOBhb2rIxqi/SiOivIpY1sJMLyigYp6flMQ9VER179IUj7ys9YvQrS5Mogj1CGZsbqElCW9MEZaWCqKYBTTp8s1KzUEDhOSu/ADkFYllcgKuzGWhkh7ONA4KmL0RLagbeX76GLkZNDB8zCK9SE5CfnU+BlXm/zMkUzipmVmawcLGBi5clnEjf0OYaptDGfZIid1t5Hgr5Gl5FpyArLhs5mSXEybaB1Fg4+IGY2/mw8w+ieK0jQzIL+1NrSykzaXMoainCwaMD/18bXa6JyGUzSOorNrvVq6IkLQENFN0CgwK57gTA0tOby68l12c22bDpq5q5mxVFWXh67QLHNglDRg6Erf9AoqZLiH9NQ8zz23Q2u8Df3x2t0jo6GEuQEF4Pb58+bKyrxLUL+0jvcIelbUeUZKUhKekhaogsrmhQpGArorjuAXdXB3AI2ESljALhPFRfDSsNuifZDFeQUYDM5CwKi3TF0tnayjF16NoFHfoOpVIqxp1Tp9G93wQYefehBhfNfaMOWTwjCC5sJ3sbWFjrk/DRjIyISCiZ2MC5z1QUFqpj/uz3cf/eC0ZUqEOf54r6+jq2uPxMfZFShRULxAEKMK+TYH4544W53b4+Cjm4Ape+no0vXdhQ9Plni5BV8wpp5fkY/TZzbpt02ZzoRBE5GgvmvAcRJ9IQP1tYU6xVISY6jOQPvz4OmP3Zh3hy8Qqd0hIMnreSx08Vnk8L2XzQQne2KaoqRPhqy2e4fuEiAj0ZS8G898gXxbwexZg+zBETV5GKwvNSIhuAbp/ivrl0PfJJgqlJKcaOL39E7/EumLb8LerVVvhw4iqOVRpWbByG4PkzGGchNOxZE+Usxpmdn+HKycsU90Zi2DvjiN59iJTYSPQdPB0att05z5uwae5C5g1XYOfBxTAPcOH74zUiQheNWhTzVPDxkqUIORMBf3Oe62Z4wdy5DC+Yb5wcV4Dlm8/h3qFzuMD38f3t3TwnS3F1/1FUFeazmaAf554hdm79EUnxGZg1g6hsCvGnL15Ct169MWDuRzjx+R7s+fY43lswAp0YEaCrr4Ent67yutWh/+AgisQuzK69jYKcKjZ/dMP1a9cR85L5zRItvDN3BuLTwtgwaIRhC9biwmefIopnP78OXfAiIQIzly+Ac7dxdLw+w0cL16FfRwfMozP21rFv8BmdyfuPb0NHCr+5cY94bnbkWdxchty+efQwcpOyYWNgi1s/hcDQthHv7z2OiCvn8PDuJSzeuBxqRho8azbjBB/vwaM0bDu8hwSAxzi08xRU81qg4eiKHScuICL8IfHbqxDgpM883QKMGjUEk1aug1QtmutbEQkfg/HVun04dfxHnLiwB44BGmiofoHWgjrUFEiYCT2MDng7zoEz2PjpDry3nGjt+avx9MRVbKIbuwebOd/d+g6bFRkDo+aKFxdO4sfvTyE7QYpVKyfAfWhnaFj74ODGdSQilGLyui9RU1qKRTMXISOL9wozomtJxVGVsGGG4m2Lwt/FW+E++U80MArP+ct9tv0c8fo+9EbiLe95eo6JqFYm9r8Rknp1NJU1oG9PE2z/fBJzxDNRQSe/WFg7SJIR87OoIN62EDOtQPGWvUOorWODDBuRwx4XsUnBD+989C6i73x/yn/KgSn/2q4q/yn5CMhHQD4C8hGQj4B8BH5tBOTirXxeyEdAPgLyEZCPgHwE3mAEpNINij/tKwltKX3Z9dXzVAqerRQQrCAimriJhat28VZCMez1LDGhMCZ8+BYRI2agp8uiI50mhcVwdDAnXrGRuVUdEBspxp4Dd1DBTuZWbVYAmeWqSNfEr4m3wuO1Ubw1plPGQk+HGLgqYpMb4OPlCBPmQ1YyW62mtpFuBxbKmKlmZ+vErNVa5FAstXRyhQsdO7V0g8awOJickk1xVAHOLDxWsUhpwKzNnp18YUqh0sHRGsWluTh8MRRl1SzolTegpa4Nlkba8HKzhS5ddRV04AX36QxvOl7U1FnYa9FAYlgUzvxwBplEKbY2szu/hIjUyhoWu5nDq64PT9ufscqlQoGmppUd9rrQNDKECxFyS5a/B+cOGmhippiGMh2IxAcLeWt6xKUqqxLxmtuIyDv3WWD4Aip0GK/cMBs6zU3YuvE72LtaYujUEfBhDpiWPseI2DwVbVcWwipQ+OoGzPS96XLyRn1JJo5u3IawlwX4ZN8XsPE2pOu0iA7cKuzadhw3Q6Jx8dIBlDy+StdJI0y9vYnJewLlImXUEHsniLcahsRga9MhYe2IcgpE+k4+iD31gPlgR6FJsXb0pMF0M7cyV62Ene0tePEsjIK0iEV4G5nrp4n/L4fFLHUWT5yJUjYlqtnUhKBBHbqZSsvpbsjB9Xu5MKMTYtjoTkiIioaBujF8vR1ZIOd15RQxMNZFArGbbRQSnYlk1iMOW0ddFSG3b8kcui4dA1FF/K5ySR2kVn5QsbBhAbgQEV99i01bHyObBXs9InKbWYT7tU7//0Th6g1uz9/91b9CvBWeQBBvxSyKq/J+bqDzRch9FhJb9XWbsejdcQjuSrFCl7nVbWUo4Zx38RrIQngT0tJeQJuF4nMXwxCeWYpZs2fCTF2Cm5euEO1ZQfcHS2mSOsyaPppuXhW8jIsk0rANGsSAKrF4FshrmRYbDxN9E+QW1WMfs9tWbp+CPkG98cOGb9FIEblSMZ/XXR9jh09EJnMc6+gAd3Cl45xrStjjO+g/pSdqpNVcWpjDKepAvOEhHN19Gl062WHOJwvg5GPFuaCEk3v20EmfijlLZsGemZj1pSkIvx2C0qIW9BmzlG4ff76nIiQ8vSYTnh49eAkdUSsmT5yIXoMG4trpMzh15QamzR2B4cy/rclJwpWjR2Hr6orAAYNYMFVHBtee73buQdcuXTB8wWLUlRYjLz8V7mw4kLao4/TmL1nEfoHBkwdh8OIFSI26hRch9zB50Ty8unebiNBSOtm96WBsg4mrPd1yhmweyaEY5oZv1h7Grn33YcSitmCiUWQBslWGBhU+CgmCvCBo/vy38PVHBFa59odE9QAAIABJREFUePtbEP9/15371zzuXy7eck6JZYEGZPLSgW9rbsIc7FbGFTTAwcESRZyLZhbG2LBnO859vx+pacno5OVAgcYPpr5udJ1eRzzv0c6dg4hfF+PWo2iY0SXuxWas5OhERLNBw1DfDEM5/914D0ZFRSDqZTSFL1UW1hklICG2ls/TpiTCw7AImJjRgbhgCl4lPkZLWSNJER4w5+818lySz7x3TTaOldKlWcFMah0dfe47xDuLtInpr+O/dWGgY8IivSr0PDxQxzWgKCWJLtHHFMKY2E3RWKSmiIFjBrMpKpINTAaw5V6twKYIZVqyNi5Yh8inhTAzU8OQcd0xZGIf6FCk4gqJVxGMX3icSjGlEhoKxHBS7CspLoUSm4XsrE0hMlQnwr0XDNyc+d7oBqbjNCUlHbl5uTxfaFIU9aLwWoh7t19QMM1Dl67+EOloEEOfhOEj/NBz8keoyinBKY5zSVqq0OuFwME90H0IM+1VdBlPwCvU0Mb+KjbZabJZieJDWwvdzc05KMjjmUSR713XipQCCpgUfxta0tkEpYm2vHoc3HkVEaEFbPrSJXZWQncz4xnYWJWX28QMVTope7jB19+H32cEARtsGutq0NBaI3tP1u620CK2tpn5obpOnhAx/7Sc1IHrxw6iguL4rPeXQMeTKF81AyjyNYVd+RFXKVD5+nRD8PBOPB9wT1ZSo1DoByXuAdU5CWgqTGdGcCmSKdTbuDnBLXAwWiTu2PLJPhw8dIEkF2VY8/zXyPOghFQWIaJDWAD58LKc9vav9n39dQefMvcY4d9CE5eE11SlSQw3K4q3X62ByE4Hx7/9GqP7D0dU8gv49BwFM6ehyEgrwpFvv8Tzq7fZr1SNDhSVHTzMSQyJxJCxg9Bt0kRsXvgBX4cRZr47E7Yd7eneFRMjTGKJijUbbGzw9PpFnD2yjxEffI3KFoh8kgQHXsNZ83rDd0ZfKIiMkBOZSJqMLvdDjtPFa7DVc0G1tIgZrvroOmQ2Eu68xOZ5a9nQ54IJO2azgdGIe2QlBW8vNLI5Ydvqj6FA2oylnSZd7NXIeFmGoaO8YBvszKa3vsTFmmH1pLkQaTXhk1PrYObmwHubLsM2XTYpNsoEqnenrcfzO9Fws9bAzHcC0Gt6V2a6XkVZvhTvfroXHzGSwr2TBuavXo5X99mYyHvVwcGUjZwGCH2Yi+dPw/HugrHEk4sQGnYXo995B/kZ5fhw5R58+uV2eAbYsGmvgAJ3I67/8APPyRL0G9aDa0sjCrKbYOXSAxePncatW3eQlynGB6vfxcAl8wjfSeX5sg4Pzz7Cj18fh5ORJs/KxhixcCksvfrh9Lff4eD2XVi0eAbzryfh+O5vcfY0c19P7mbURmfui8VsQmODKOdIWW4Zfjp+kHtxFbycvZEYkwYdjqWmRhXi8nnNNFqxcNV8rh0t/CxQjtZSDezc+AXjEgLZKNYRR747h+zEUqLjDfA+ncL11WWYM3oK3M0NMXRIV6hZaqDf9LeR/CKSZ6M8dO87EqcPH8O2DXtx8viH8OjsjJbGYmiZqfPszqbCVhfGJ9hi386NiLgejWXrV8GrsyWeXL6KC0fuM9e4nmPfHxZdfYk+NkDKlad4cu4R0kpqMOPjVbC1YRa5ohYiogrxw/4vsWH9dGg5dqfwqI+N76/Bw1COndBgxzOEioRrmUSH62mj7J755df/zaal/yviLec3o37Z4EYiCrHqbbVqaGWzg4NdKw5+N4eZ1czfzsqW7QnsqJOJt2KemaRsvpPwv5UZmFvdWAlVfuZ7ldCAcz+Goz+zxwN89F70Kvyxs8KG30z7+Ws2dPmjyEdAPgLyEZCPgHwE/hePgFy8/V98ceVvTT4C8hGQj4B8BP79I1Bb+Mj44ZXTCS3FycZxxLxV0oVq42ALTT3itlrqWPQiKpWCqwJdBq87b9uIUhaJ2MlPVKI+0bZZRAzXVLKYZK7FopWUGD87drSX4fTNOGJG6SZTYuGIHeAClJFwK5noyWqtDFUsOP0EAUKBQoQB2YTKdPxqMk/N1daMIq05f6IVJaVldMOy2MhCnIWNLYzNrYhJJp4wPVNIgERpaQmLNo0yd6uBjjoCOnhiYP/edIWqIpGYubCwGBaRFIiFa6abpY1YVbqJ6Aa2MHaELotp5UW1qCimc5NFvgb1LOQWF8CY+L8+gyfBybsH3QPCmLBw2EwbsVIzcXrFdPsUEG/ahtLifBar1VgkpBOjUYn5mHS9RMTQIRzP8aQopq+EFcvnYuIsirIUSCW1r3Dn8Ncs3plRoOwJPetO0LS0IsK4DPt3bsHDkCfwCDaCWmobccN0H6lrwbuvP1auYV4gBfIKsSNMXfyZsVuC+uw0IgRZ3GLRWFxcjrd6L4a1qzM2/LAHUq0SRudWQaphzly3fQhg1l4F0bEPM6Mw/f0FUGbWXtr1OITej4OhnRMGsUAtaSmhiE7XMa+BiZ0zEWxe+OajzxBN3KU9sXc9+naCFcdWjUL8ldMXkJ5QBCMzYgTpSNalg7epsYEFUwlRjuZ0aIlYbKKIzflQXpCPhLhKxMQ1IDkrg/l7jsRqUtw1sIGuNp2Tkno+jjYL9JZ0adL1xCKtkaYes/bUZNm+z0OfwtjUhMXEAGICG6FCN7JEZIsGYvU0lYvRSGzzuhnHcSO2CtqWOlSyyJ3lzJG5b5hZKJYwsY5ozfav38Oc/vvvur/uGX5ZtP5lMfsf/y3ca38Xq2RNExQBVRkA3Ug8ubGeGXSY71zAa2RNpOEgojdnzB+AyrQo5Fbkw9bdGybOndl/oU7hJBnVzILNS6rHs9AqXLoehm49nTFh8gDERkegrUKFONRIeHqZY+kHC3H8h8N0V/P6aGkxF1uf6OxBSEyMhLenO0pyG7BxzT4ED/XGJKJXI5/w+eggUzVRothqjaD+fdGQl4/LzD8cMWMxi5wKuHbkmMyJ69CzN1IiQ4hBt6cwMBjhdAF9sXYrMZ1lCB7thUXvb4GdmzvSI6/h8rVDCPJzh1tP4lPrm5D7OA73QpLgO2IGs+XoiFFmxZeYSSkxnWVEg4beC2FWbw15qeBrzUZUTAamTR+Mqe9MRX5yGG6fv4RA5tn6jOhH96E1XXhVFLZ2wdxIFz2nLoGE6M9yihTm7u7Mu9PFg30/4uvdP6Fn/25YsGkTcpJuoKUqhXnP1shPy0JeaQ0bGIzg6uEEBf7dXF+B4ug41FQbYfGqY8iuaqGzh8QAAdkp44iSiMCQUqngmiTutv3r3ynevo4h/+tm8u8/0i/v1z9z//7R/FzhFf2Vsq7wofW3Prj+3vO8LlK9Pkq88v8waO179O8J8u04WeGX28dR+Fto0BJ6AcQkUKgRGxzU0YfOsky68FUR1M2bDUuldJdHMqP0IxiTzrH7i8+hQzO+r48HfAPcQKMts6jZnGPrygzNbtzeNVGZmYlbzKOOj37Bn+mAHv0o3qjp4MaFn0ipyIYB3bOFzM9UVhFh2cqlqKMYu4s51bZ0tU+YOgGp8f8fe+8BZlWVbmuPyjnnnAOZAsk5SxYliYiCCXNGMaFgQsyIYkJEEBAQJEvOOeeiqqCoTOWcw/+ujdzf59zu093evt4+Prv61AG1au+95lprzrm+8Y13HFJBXhLC2V2yJ2O0vICGiIxrKsjNxaGOSIsY6ujiw9xVwbE0KDo2goOqV3EpsQWsDZXEIDQwt/lGNjetZxZ1oHQREC3IqK+tyNUv383FiVUFovVJBN5KrVqyRK559cQ+JMjNPZCXqOc1snTl2glVkjkbFGyscWTAWvgoHxfdhVOpuppehBhsgSuxg0bdeQcIVdxutrXKKEyRTQEZpVGx4JbtVXnhlI7u3EWuawbHVIhIEKCB/YdrFVSPg0cuqXvvKNDpMbpwOYemjwL2IkUaM+ZWBCYcwDTTRSZ01ZGNa7WOppNeQ4epy62jdenEMeXTKBPsac2YuYH/dNHhXce07qdflZ4ISYRGKv8Ia+Z1a9mAUe3TZ7DQarVq0z6dTbpOXr2Tnpg6UW4I9ZlQRgoQUpsnRCqyWQfcrTZq4JjZ2BBHUStHb1fQ8U469PNS7dp7QP0HDgYtHYsYvEWXzh0jSqKf2g+8XY2Iulbs6SqunFNx4mXVFhJrUZCuY6fOyT04ipzRp8nkjeQcGOHEnI/iNF0+uhL6xhmaBj0UnTBWbv69EeT26cUXXjed57BAT5oC69i74Shk7TFscnV17KU4x5Y4w2/cWbzWb3fszUzwm02GNuxfLQsrFcx6Mv31yWp5ex/99AkCa7kHDULZ7JEaNWzCQzTIRbH3CFY5P7uWhp3Ni5Zw/MWyrEagz6/WG/NeUWwniBT9J8oZSszEB25VxwHt5IrwfJFGnKi2nWTjGwEZpUI5aWlKvnxFn75DVuqVUvXoGqT73sCJjHjdSMOgjRf55oiCtYUFOr3qZ7Xo114Z7CnPn0/VqOGP6qn+d4PJz9KDb09ANL7ddA5YqWmYDNCGHxdq/vRv1APs+HNvfKqDq39VTsk59b+zk/YcP6GDv56WS423zh0/K89oez06awoNhKwp3HsNNBnaOAcpL7tWzzz4Is1Kp+UGEv2Jezpo/HNP6uVJz6nn8JHqThb19MnjNe6uwRBpbBmDcho4aEBgz+xJ0+CrL76red8xB3hb6/i+NYprFYOAWYPAHwcxopVKLh+VvaMtjQ57dOQw63xCc/W8YzixINsh8Piz1fbXXJqdatnPjRg6WL3Idt25f41GkhN7YOdJPTL2ffVpF6CH7hullkN6yYJzs/rzHzXnk8Wa/+lMGhQD9dLkR5Selq/PfvhIkV17spfJ5Qrg3ufa2Lh4udYsW6t7mUe6d+2nlQt/0qWraTqMgBsZEK/bHx6lXiN6IHCmqjw1hbkmS0s+/xVh3lLxHSOVR4b2hZPZKq93BEG9ADR0tB68Y6gcG8r08rQnFD6QrG4E6SupJ1WZV06j5mBtWrpRTz0+TR982F+33zdC5UW57H/9OG/M8GDCbRShleTl1iAS3vHoa4j9jtq77FtiVIhFyajSm3MmqtWwGChFdjhHq7V1wY/6deV5PTjjJcX0b6nko1shEHXTgxMf1YtvPagQnOQlFZYKiR2od5+ari17zpIHTXMDb2dr7HcbaGDgPjMo4ybqkWlNM+4S/sdW8CZO+c9Yx/8MbLLRwObInNfQUE3kDdSECogOCPXzPplAk6mLLl+5jChOfjfkAqOPmAVBTTjpq+qqcac3MHa1snX05Dry1ptvLjTNT3eOSSiICopq0f+ppdf/jHEyv4d5BMwjYB4B8wiYR+CvOAJm8faveFbNx2QeAfMImEfAPAJ/2gic3DWvQ+KRrUcscI5s33cSHDBIw2ZxPNTWI+JV8o1bFuHVEAhuFoYNDJ3hZnAHqdjYWCxnUJ4ZKSUmd0RIoAPOuiYcl37avDFdv57OUIMHRVAEWFvE21rcPU0It0ZWmCHyGUUN4tboFK+TDU6JGty1EYgTgR5OuOkqKJ7yQF0HspF8KkN0dcSVW1JZq9ziYhwlFCh4UHfBQROGO8/D15F8NCf5Iww5NTkqGfGltMxCxeAe83FRRIKx696pM24Za0W19CHTykVnzqdox86DuGJyKLSAK6Tq4UsR2olia2ZepSztLFTNZ/D09dKIkf3Vvn0znIr1ciYLzt7FWlZkedbgLmi0CJdDUBv+DMAZ7I5TQjq2eol+XL5UO8gHq0Y0Dozw0aRHJmrI7SPIEqzWkTXLtPaHtTiILfTO8h9xR8Qw7oZ4VIHIepJu/gs6uve0VuJAyC2qU5fekepDEX3r1t2ikqpX339fUc2DVZ95hM8B1jZkkC5/t1SPP/qeHv9itkZOmaDck+vAw+JA8mjSqZ9w8vrFad22bfInI2/A2NGqRoCa98YaXUpt0v1PT9YtbYPA7p1WYXUZbuYEOYe3U1lBlVZ+/K1OHzggUTf1Cm9OrloCKMvLWvntAc6gsxwCQGlz3o1ikTVd7d5eTpwLe8XG+OJqqAPjVotTKoiMvkbt2b2PwrUtxbFqRKkG8t+CaBgIkIePjcmhWUJesC1d8MHewWQbV6myguIKmXsGzrPrsEFkKtNM4EEjQBnWFls65x3Iqaqx1aYPt+vVWVtU6wnqk2zCJuPqophjgQPJ6MS3aXT80+6r/6Q3+kcOvRvira0KywsV7hOqri1DlX7pNE0JlmrRIUwjJ7ZAVGipIoRJnzCcRmT0GdhKWJqqK7msL55+V5cP1qioykLdbu+u6CgvHd+5Qx1bkUtnb6n5363Q1EfvMBWAK0uKVIDDJYtmjL4jBuFOt6CoxvxQ5qBFs77TsXOXNWxIH7DKBUohOzahRyd1G0G2tKuVDi1boawqG/VFrL2emKT9oDUvXizWSyu+l493lU6sXamoTiPI2vUHRXlK6xb8oqVrT+tCVpFef/lO3Xbf3biOyIIrSsOxHaRrJw/g4M5jPnDTV4s3q9PoEep623Bips+ouqRW3s1xv5AB3lCdp7KyTAp77jhwN2rDgo2aeGdXDRnVC4E4RZdOXVQ4eYZx3W5jvgCnWpqmea+/pNDYFhoxeSoI5RM4nsjtDg1AuArXyS3nNWPq+wqJCNScVZ+oMu1Xplvcg6DCy/Jw7YN5bOBzWpDFxkyrbWs3IeBE62RSlb5YeUw+5OM2ks9mZ41jupb8vEYH5lLyGLGd/J9kx/0rTpybFIY/IqL+kXvjn3UH/3fX+r9yfDc/Y8O/80mT6ZGl7m9+/Xfv8/eEeAuj+o7oanz9/nzcHKvfi7S/f9PfC7zGmJh+jh/AtAR2ks/YiMgFAYG0Av5eowToF53bx2BWsibbdi/3v6Me++QTbf95Fe641bhFh8iF9SWyDVmuDvbKTytQbk6N9m45qsPHT6s7jRKdITs079Nb539dqsWL10PoiKPBqw2Y0QqFkwGb0Kejkg/t1NZ1uxBIg9StcydTxqvhAPZB5LIPCFQWiN4smo9s+JTFZfmy9XIAX2yncJy9boHMIUYSAzmtZWCSMzMzWLN95RfTgrnKwfS7LjjZrRycVUIcQ35iotyJPrBiL7Lp1y0acMcYBd/SCzR0sZKPH1arrr0RuHx4QaM5okLF3OeHVmyHAFLIPsNdVuQqBoWEK65zLxyFLPbEMtRWXOb+RiwBb2tJPmhjcbouX9in86eOyB7Ee/sWLXB3RqkKxPPOHbtBQlvI1xt86uajysouUKeu8eyD8jhuG7DOHjSPOasnTR4+uIJ/XbERB2AakQ7eCiYzfP+Bo8xLtspIpZmLPF4XLiw0XgUEO6pzn85yDQxRARjpS9cKVJx8kT1aJWsg1A7mlKmvPstrxxPlkIMgXSR/b9D5/r6IxdVy8UF4ta1UdV4R0RQ5uorY1bJFAvtCN109QwxCcLisyPJ9582ZqoeWce+D40AKd9OWHxfpMg0/4+67R/XkC0NDBkFvK9s6O4T6NQiPDTTtuJqyiK9kFSgABG1L8sltcQk7kKEbFm8l1yALZeGCPnA0SQNvu0seESOUeD5N99/zhCkvNzLMQ7VcL4001ljhrDQlbxiNf0YSx28dDr/dDr/l3LK/ZG0zyBIOiGQN0DoiQTHf/3Afdb9vpE7v2auXH16opybfhrO5rZKvn5evHw7VSl8ESSIbAmJA7tK0s32t9m3YpCtJiUrJKdAXrDcNpQ2ahtN07J3dEND8ICXE4d52Jvt2qfpPGM94w8umeaGxoVgLP56jD15bpZbR7sR2BOjOJx6XJ+SY9WS0dujaX0HtBmjZ6/fLKz5YXUeM1idvvqoOIey7rlto/twfyWx11Oufv8LPGXht5Db2r1U0Mbz24PvaveuSPp03S53JfrawKkWQyjEuWWXSVDDvvc9oCMpBpCWOAnF/+Ii+YJZ70yjoqaqSKjl4xAgjqT54a66WLdmoEO6rt16aSiNdtV5+f6HG3z1EtayPOXln1e/WBPW5tYdys1PBimco0L+t5s9brpGDybh1qmaiuK5WHeKUSo58ZPOOyuNnytKzTPu4Pfv2QGxxUece3UwRAz/9vFFlhdbkIhfRbGlNRrIr2OJXtXfdelyTNWrdc4imjHqBvWOEXnz9MUWADK+mWeu7d9/V6qX7tWTzz1x7Nnr7+SkKcK6huWyogjpNMI1NQ30BtBmaBgpLlJGWzjzTXB6RnZTIa2/fshWHd7YefulVtew9lounnAzp0+wjU8nTTtQ3H6+BGFIKQn2Kaq6X64t5K2RPw+Mz771D1MEAff70kzp19Fd9/NU0OYCGt/QiDsTKkEG5BmvdtXDOXNDNP+rBu3vq2XfHKfncesX1GKPq3CJct1Wyp3lk/ffLtfyTVXr15ScVcksrbVi1QRuXbVM1RJP7nh6rfpP7sqclsoRmhxPrV9EUd1ohMW10+zOP4fjfKIdyW61bvFUBreM07vl7dfKXJQps1hIxMkAvPf6msosrVMo+rLbOUnZ2duwjcLvTWAKwRDbkaBvLWR0ipfHc1ch4cSf9keX4P/R3mlTN+XBlL2TBNVxJM61VgyMNrHma+84otekSo0vJpzh+KEnVdgaInWfPci4DngtsyLCG9FTNepiVW8FcFaIVq3YoOaVIPTsHq1uHlt2HTFu7/z/0wM0fyzwC5hEwj4B5BMwj8B8/Av/OR+r/+IM1f0DzCJhHwDwC5hEwj8C/ewSWzps0Lu/K2WUCK3bhch75ZyEKDPTDyQJ+zyR+1YE4NUyyRubtjdxb48soijmhkDlQMbSiKHCNnDdbBN9ARDxnXJP1OFzWbkzV+fw61eKMsaDD2Qa3ppG9ZRTarBrJuDW0PgRcA6FXazgkrSk48O9IlZWbtYXccOFW4A4tpQPdytoBDCAZUyXXVY7zxcsLHCLCkJ+7p8aPbqEO3TqDaTylvaCf066VUZRsBCeXryqq4hY8mHsh7DaPj1MVSMVThy/LAIkZ3kzDq2YcUfeugZp05zCcbjheEJhcyVpzRSiursWdCm71wsXzSkuqUagfQiXCo5O7PW5cHLFgHHPBo5bjUi4lU60UNFpLsJHjnnjaJG4JzOLFPWv15dy1Orj7Ku6SCpUhJn76wzTdNW6Ktn4+V5+++ZWScuu0YNO36jpgIK+RIicybRt82iKqRerkuh/04RszdeRcIcdiRYZoWxOG0egWn/roKE18eqLyzuxRhWtLhePSnX7rZJ0ij3T2ip/AUPrjAjmLGwiXiyXV3PxibZizWLk4E8a8cC84t1wdW56sl19apqG3D9ATj40j0oxzY1lDRifIaM6DldzBXTvp+sEDev2VWbpWiAO3m6/G3tZJW0Hmnj9bgwuoGajoSjC46RTsQCU72IFfJmvYFrdMRZ5qeJ2eA26XR1RnnVu7WJs3rOc1HZSTjtszwBXhim54HFD+OGwiYxAKcH/a0vV++tRZxGAH9SJHNDMnQ1EUrWwskWXtwJshxlpQjG9ys6dYa6v8UymaOO4t5VXg7PT0UEExWEsEw3quNUNrtCQD7ObG8Y8IOf/ue+/Per3/TtC6ibOzZbxLaZawBMd554h2igTzt+T7HRRyGxTcwkn3PDRZ3W4bqfLr11AJGEsaJgylxx6H3pXdx7Txmy2G4U3dB/XW/sNntW3jUVDlzSh8vq2l38zT3sP7NP2FZ3Vk/wEK+NkqKClVx95dyVkmYxmsX0BwDNluB7Til8PycHfBXe+vvMJ0MgnHKaRDB2395nMlHjmi0fc/pAN7d4IaT1OYX7QWfX9YVoign335qC4hOBcX1oJSHKecpBMUrgvUPqKrNp88olVrNivY0U1J4Fs9aNp4YcYbFHybK+f0fmWeTiKfMFpbz+xQpTvI9+B2ssd1VoTLPbx5nOxa4YpnYrIA1WxhHaAK8mwPkeEX2zJaIS1b6SxO+eVrNunW3p3Vnfw7OOEIOdVa98238oCd2RfMckX6GQRYO9laucjCu52up6ZpytCnwNIWa9m2+eCRz6oIISU+Ml71JeXkZl6WlZuzKgpzyYW209ZtFzRmynR1GvGsCT/vxNxoZHAb4pMlxUpjFms0mmCYR42v/+oy/Wey5P6Ve+LfJd7+d26c398fZvH2b8wWxAz8/kHYwMQa57ASZ50hWNkhnPy9c3pTEDbWcePvBvWizlC+DOKCq5OiQ3yUnXqZCHEPdWzfShGh7mTSuuIyTdZPv+zRW59/ILfQVlr6+jQFhnmrD/nsJWU4FC3ttGHTThq3Tqtbl1a6b9rjcg6NUk3pda3+7is5cK3eetdI8iVDuEgRPWn8MQTa0jM7tRvMbvexE8mpb6mru9aS8/ijPJ39FR3cmh1BjU6dPIlQmQsBIlyDcOJFjBqkmsQzKiq/jmPYCmf8RfDFxYqLb0WmbnM1QHZIPHlOKWSHFmQUQQdJvrEeWNYjZNIkhrs3LiZOKVeuMB+VKBoXafNOIINbRiBgOuOQzafhKtrUjFRNXEFTOsIha7ejryvCWibvW8o+wYemJBc14bDLKbkABrdM11Ky0ALIjAWXbuNv/D5rWT6xD7xPUvJlpeM0bta2NaKvOxEL1Qhi+TguIViAMm7XPk5OXkEqxK3q4uMqP4RsdmAqRjQsgqwRGBUsz6AW2jL7ExDty2XvxH6LnOG8khr2HyUKhTTSvn2Yxj0wSV6dBjHGbuTnnmAeyaCRrVRffr5A1Tirp01/RT40ZjVUVGrfssVa9BVYW66n8XeOVELH1rIBpWuN4JlOBEVtOfm167Zqz7bzhglXHs5kgvdsqUGgof1Dg7Rr3a80yqVqwv13KKB3O6366Rtdv5KmztHtGRsfpeUXIqgjIuEczQevvHfvGZ07azSpSPTHydCNucw0ekyCJjw5VTlnz2nD5l/VvvdQtel/h0pKbPTA5GfYM+xXi+agiY2Lnia7BpzWlaCd7Y1sc+ZCIUoZ6G1DvbzpvL3ZnGBg5ptKK9UWAXjwiBgNfWwo4++qnKtNmvfoO8rByf3hqg9lSb7rgvc+0sZV5PKGR2p/qzL+AAAgAElEQVTsvWPUdeAoxG1w9Y2legscfk5qmebu2KKakkRdO7ud9eyKFixarnc/+1KF7Dku7lyrIfdOp7nPE/dfIU1nTnrkzgd0ihzVXqCEQ8OcNOWBB7Xou9Xad2C/vlr+NaJRht5/6T29OOcj7hcf3LrP4ki21+X9iexzajXszr4a+sKjpuMsr6rGXehGE0CD3n3yBZ09nqoZr72g+B4tQWxDPnFzZ2xasi7Y6OM3ntfetTtlh9BfeKVM7YZb66k3RsuDqAtruzDu+1D28m767vOP9cnL38sTh/IrMx5QakGyPp27BcHZn2vKWpPu6qu2d/RHkD2jLdu2QMvorH2bD2ntzwj6nL+HHhmuFr1b6tfVq9Shd29lXy3RpiVrWP9cIds4sV+wVSzEllOXL5DD3F5XLxawD0/GWZytqsYiBZN/bZBubu07WK89/JnC4/z19uYVHC9NiUW2enrqE9p++JJOX9iqnJRsjR4wVi++MUbDH7oHNRJSRqMHx2KpPcvmQ62Ik3d8NxVl0rRAY8XuTYeUS7xKRlqynnh7rhxDok1NEpYNfNeVEDlSqE/e+FxnD2do9D0IwT4BWjZroXyjAvXYt5/LNTReq+d+xM98qO+WPitbGgytvH3lH9mOucsBGE+6Ppk9Vyt/2EODRpA+/+oj8oI/Yz9coJ69x2n/ll26pesAmrdidc+Q29X7lp4KdfeWbZgnudNblEIW79gJ8br7yck0PjgCM7LRRSJJju07qKTEbL22eAUgmWtkBJ/Uud1J4NxPaOZ381WUc0GXDx9TdFxrfTJvlY4fSZaTT6CyCxGlq2mK5VnB6G1o4LkM37QBDzFlvNab2hqNvxu+27+WeAtnQa5GlI1BX2CucrDkXiDbeta03ho0thd54mQP86xQRuOMLeulPU209eX23As88zB/lDIf5oHo9/SJ0Yb1IKsPJKtTgg8xHM0nj31968I/a89ufh/zCJhHwDwC5hEwj8BfbQTM4u1f7Yyaj8c8AuYRMI+AeQT+1BH4/qNBM4vTrr1adrVA3gEUGu1xv5K3WocwaIFIZqAIrRFjG8kgvSkC/S/BB7eeF+7bIrB9V1PScN06g012kKO9I0jBIi3HeZuLA7bG2cOEsbIXr4s0a7iFrHGsGuJtXRPuVdwg1bX8A04yQqVwpVqSg4l4am9vctzmF9ERjcPM2ztQrbs2U+fucRSXXWRXmaOqnKu6fLZQFxILtO9MipLzqmXrbIUTyE7RZKv6R7mpQ+eOFDntlZp6VTWVdYqOiJI76LmmJjsVVlTw2uSnIrLmpSfq+rVUVVIgrsZ56uyAU7C0RsH+nnrs0akUW+i2N0RND0/0Ewrkbi5k1ILvpejZwD/XXU9HEa7AUZqnozhGhk95DOcGDmIV4QiwRPjK0/zn3lQG+OeLuJqHtUvQA0+8gPuhVO++PVs/rN+vZ56+V089+xwDc007F35J5m0Ltbh1qun3s8jIXLv0Z/28dLP83FwVG4eLL/08jqFAMsbepaiKsHRqla4hRr3y7i7lk4/38fzX1aYdrhMK5LY21bKsrdCxhfu0EMfvmIeGqcfktiDj3PTk+LdUlFdFJih5nHcNAgdXp9RkkHtgq904XkvQzBZVttr9xQI99/FusMh+mjnjXl2hGPf+u+v08bdvKDLWST/M+85UzDaEfRdy9vIKMnBFuqiBLN9s8nfvGH+3HJwatP6HBQr1jNDl81nKLMjFndVVAeR5pmWm8X7eFDhjlEmx/Qw5onFxsfy3ABWSaXydrEN7zktYUAguGV9EYa6DwOYUX8Aoll/UN29/ra8/P4vDykW2FDFrKf7V04BghwB8g6j4GzoOkePPcg3+qTf033izvyfemlCpv42DHfdyFTdkKYXMhyfeokeeHKX3pn3IfVWCqOAK3tFSk+6foA4jB6K1XCdzkIxHe+YHI1eNpoqagkIl7t6Ok6VGR/Zm4arhWnMopxnEX5On3q8vyBcMDvCXow2Om2sZFHMdFdMcNGH5ZVCn7rhyEH1XbdOK1clcN86gsp3VtmO0eg7upo0I/bu37NUjD0xW5C1tdfrYLoqfLirNq9HO3Ykmx5hbpJuG3nOXDm/abHKijXz6Tf0wd45+/XaHXv7sPcV3HkjjRrGuHNyn5StX6sTOYzhnu+mBaRSqz5yliLoWJ/ow5gwfHOaJOkFRvTQ/zyT6t+ncSq3J9fQIAXvIOGVlZCsUPGYxyHLD7udG7nLa9qPaTZ60J80HnYcMkndwNPOCrc7v3KrwNtFyJrfx5I7NCidD0Rm8uGVAiKoKI/TYwGFki7qRKzhJZQ0lFM+tcdgcU3FNiQaMHocTN1uV13O0c+dpxbbqr8tlbnrx5fcURYHf0NoaDaQ9RUfDO9mEG8kQb41z+nu35j9yXt+8ZP5fibe/vw//nsvULN7+bfHWuAhujp/hnjdE2+pqMLesR0Ye+X8V82/+rPFzxlgb2eDG341vw3vbyLofCfkiItBbzpAUDNy9N5mW3Xq0VgR0BG9/V525mKgMaAyjH3pOaQd3afXK7zThnjE6ffyM1v6yF9eSi558+Tn5tGyJowz36dHDKiSOIRIHZ0izjtxT7C1MjkmK6NezQZOekh/58GGtWqqRZp/6wjSiBvzIe03XW4/OUfLpGsXEeOAedNTIkcOZxmtoXjqryuoSudNA1WjZgAhUgYhWoOzsEqIRKOCTeVsG+rYaUTOchrTOPdvLK8BbFmjFzryOTaAdjUKh8vAO4nM4Qd3IoLFkh07gEmzKzAP3H6WKCvJqoQ04g3kfMnyorMl7PbJ/p06focEEN+xQsLJuXt6IQKA5g8AAu9P3Rca10d9WXlypjKwshON8nTmSqGKwqoHeAQrgM4RF+5Fvnaldh8HcDuylO6ZNV30lewTIJXaBYSpCNC9gTxWEc98BJ+yNJYvFqwHxuLBMu8HC79q0VR06dpY/OfAWrLNNDl46RfNS+vnj0BBSNbBPV/kHBIGBp2EkAPcp14LhtrV2CGadT2Iv1sjY52nHz5ugIVSYKBfXM7LAwp8n8zZcox+ZIntyhA3ReNuq9Uq/liVvPksC71kC6jouPkCB4aHKg77xAfjc/MvFGjd5jPo/OYnPy94OQev6uRQ1gOkN68Z+AvdydS7OYQ8Q12XVyruQBVUDvCkUk7zSHP5eBEHFwpQTG8v4WFrVav+OrSpBaB585+Ngo/vr848W6qO5n0HQqFGQnxc5vs7su+qhIhSC3aYJAWpJfT0UAgMGy0n4vcO8nnmxqrRMPWK8cXV7auyTg2XtT1OhdQzCfJQWvPORdixepTe+fk3N+/dX8rHz+ujZeUrJPqnuPdrpELm1sQiZCW3acb1vUTS4/rc+m6Xc1KPyiQzWSVDAO3Yd0Iuzv9Kexe/r7KUU3ffs0yYBzdbNTxePndW9o6fLw9pZTuyDx0y4XWNnvK0f331Ov6xeqw++fV7zX/8RYdpZM1bMphnwopJPXtHpDadkiVu51qJU/e8arvB+nVTZQHYqApUNtIqtSzfps/cWq7LYQl17RCkw2lHt+7ZXu2FjkeUYzAZ/JeF+37h0uXZBcMjBWXr/k91135vP0mBJzrQ8cR/6Qoxx0Z4Nq/X4vW9rYI/mmr3wI20GIT5rxrfydnNSe9z3vclD7jPlVvJAD5FTXKF4/1BNHPMp0ST2euXVyTQ2FOjwyYMaMW6sTp9IUerZNFXQLNgqJp4853NKzM7QpKeeUDQNT7MeeVlpiXnqBNHj7qfukWN0nC5s3aD3Xv4BZ3yh3vnqBbUY2luFV6UHxz8qT+6bj77/mriRD/T6G99q9ZZvcCR74JjdSe7wYBqXbLTyy7lqwV7dIyBCb70+X71HjdbYqfdp23ezyOLN1bhHZiG8MudUpsjKh6YHROPGvBKtwcm66JsdSoAAEME1vZks6vadEkBcvyn3gAAtfvctLXh3sb5aOkVeNHiUkLkd1ryzGqrqtXfFBi1esIwIFZz3ZXWaOnWQKcN64feL1X9kG6WlliqCZpL4ll30+kMvygW89gtvfcG9UKyXH7xbycR9TJs2VD3u6qdLR/bg8O2D27lWW5esYz9xTFPuf0ytRg41HWdI8xj98OanZHrn6fGP52rHgk/l4egL5aBKP4Br5sFHjTQkJF3L4bzSwMC8YU1kSD3PJ7Y8y7GFMzXL8o/siyF1mKDJhn39L/JlGKDJkHYFq25Js3AVx1YN9d2aufXe26L12PQ7dTnxJHQER+abJjmA03eyB4vPz5QTL2OBPdnK2obm2SaeE+2UBsb6iy92qmWsrSbdO/CjQU+tfOYvMlLmwzCPgHkEzCNgHgHzCPzpI2AWb//0ITe/oXkEzCNgHgHzCPyVRuDbt3r/XJJ1bZSKLEASI7IaOC2K/42ItiaTrSmP1nByGQl7N5Zdw+FjFH6Nbx83L9yTWWS45ahZnBdF00YFegXq/Mmr+nZNlgptnFVL8bMeDKi9qbiGr5ZCmoM1BUUelOsRP4xCQz0O2SpEY2orYPzcQHw1qgSxxZKisoW1o7wp1iV0DVDr9m0p/rQkJ9Ve108c1ralq7RmSwbFLZEtF6k2iDtOOEMa6grJGGvLPzcDiVyqjHQctTYOFHADOU5ncuxAx5WRw2tVRy6XJZ+niiItrhIniprFVghAOTz4l5kKHddALFqDjLQEyVVMLm0ZzqZq/kMVx2FpZ2/CJ/o38wMvGQs6z1vlVxK1d/sBXMLgo0G/Ne8SpdDAYITdAiWt30bN2km+HTuCfT2D+JlMsbSTuvTop/WrN+qtj75CFPYBl/exWkS5aMsXzyN65uq2Ka/Kq/kIiqAZSt6/Rb/iati/dR/FUFddgH3nHR+pr957X0FxZDmRWXtu9Rm98uQcUM7Oem7eZIWDbL586qBat4hC/IzX+i8WkbuWLb+eQWodNUJzpy2kKNooB+8mEIZBdKRT7KzPI/esr9z9ELS24Zi8gmhX2aAV+1PpYC/RkP4Jatk6UGtWb6GQ6qKBgzohxoKhw/1SDea4sKSAgn+Q+g3oDva4muLmPg0ePlgte7bSiY1rVEHRKTb0FqVQwLcCfxwZHWbKTCwBne3h6c915IVDJFC1RWTa1pTJhWsgLSWFwn2S/F2i1b5Le4pVHrhi4ig+gvfWJaXtPaSXnvpJiRnUshCBa62KTXm3RlHUACnfzMAzruPfC0L/jDPxr3Tf/61jMSVSF9fooYntNfWR/vr4lU8Y6wa54WJ2xEQeihA7cFhPhbcLg4mJWF6ShshQKd+IOBzQdirNStHq+Yt0YlO6YoLa6+4XJ+r48WM6Ti5jFPdmCahkf09PXUeMtMYRY417NDjSWW06kSeNGJJxOgUceTcEjAAQnUd0Lf0081GJyTXSunVbBYSGw+zGuWpH2bG6SGnHLinzeqPcCh21GzFn3BN3Ibhe1rJvlqnfiIm6ZfAk/fTx1zQXfEMe5QCNmHKv2nfvikBVp7QTW7T1l4Xy4riG3ztZydeK9NbTs+Rq7aqHX59Obqe/TiL0/rJkBT+bod6x0Rr1VG+F9WyuvYgKxbhjh09+XPnJF0z5eh6VjcqnMaLe0U5nju5HXPAHzTgQpzxXJWJPOMjUqpxMRIGjCokKU70ruNewcarCwXfvsAfVY0BzPfLm8yq5eEoXThzRORCdE56dhhuuRttAkmalFZHXVqdZy9brobH36sTxFLkhrjQa8zMNJU2G64xMS+OaNubnm9e28ee/Q7z9VzJ0/9F98s+KxL//3P9VvP0jn+effd/ff/7/BGzy3x3P35y3N4RXlheEWMNNOmHCBK1atQqk+EVyQu3/l7h7c8x+j1M2ZYL/RtOwA7ttxRzgTWa8Kz1WUcE+aiRLNiI2UG06Rpkc3y5u5Ji3TdA5ELqufuEIKLE6uOYHncDd7u7qrXgQny07g0vnXriacUE1zPsezB/+IVFypnHByJJusCLrkzUq8SgY4vxMNW/bUW7h7REWyGisS+J9GpUHJtcQd9Yv2aUzBzOJPEBQjglQGc1d+UU57E9A8ePe9/f2UceEGITWat6rnuN1UU5WPiJuoWL49z1G9Vd0m66Il5as9yWyt+F4aZwqAlNaU1WH+EfbFnQPLxqUvCOClXPuJEjlZNYJG6Ukp+ncufMmobljVz4jLt34NvHcazW6euyQsnDz5WTmgndtBi3Aj2mgmLUVHCf7GoPaYQedwzWcnxciU1Karl5JZ+6pQMS1BS3Pz+OGTD6Lc5jjKKsoB9mKeMv5OrzjGOfAmka4MDlAC2gkpsLFy4L5z1dlabk6QH5wj1sHqSfNHTbYV63tHMCng8zlerDEZVcOOrUkMwWHYpJqcaZa0mSTgbs3B7pKQodOioltxf7JRVnMNTX5BXJx8tY+1ubcgiwNuG0QwmRb5aeX6sKZC0o5e8GUL9yxayciGuIU1qaVKdPW2gXUKOL5z19+raO7jtKYVqlYHNpT35/O+6epKvOaXB2YXGkosQ8Htc8YFiPKO7JfsYPogUzLAmyQSRCPjG2lsc0ErdyIQK3GAlyS59TE3FjOul/BuWjVfjRC9i06cXCv3pvzgXawd/KkgcfHzRMhk2sf8cWOeIY6MM11vI4R7WE0Mxj3hMl9S0ZuCc7kHuFuGjUiWr3vaA1hxJX4hnBZOrbjHPvq8LqNmjPtNd06rJcmv/QuDWeeOrT2Jx07uETZZPda1ruSfZwnG8T/HNDP4SEBcoVX3SwuSJNfeR4c/iZlpmdq5JNPac3Xn9GIUK3Rk+8GZ+wAOv+6Fi5cry8+gQABLcbF1RYH7FQwySN09tBh8qSPKvVwvpZ9t5n85c564JXxZO+6qSazSkeXrNIxMoYt3S304PsvgRB3Nzkm8y/mac2STTT4WOvAnjOma54tPJHSTZrwaD/17DtKHv7hsnZyJzeYvOrd6xCpt7Cm59Lcd5tuvbs3hBNyg5sQsUUzI4SVBfPm6KvZK9SH7OVIGh+TrpXq/AkDRVyg6HgvffDTe7JF+Pxl4dca1KWnVi0/qsQLh/XkU3fLzdtGx48dxu5oC5HHXU01CIQVZOBCzdm4dYdiWrXSiCce089ffcre96yugk2OigrSxKljyJd21udzvlLG5esa+eBIGkPu0PVjWXrhkffVYWhXTZk2U7989bH2r1+pZz94Q8Ftmsm68BJ44zSlFkr7jx2RHXNWnw4d2Tsv0S39x2vkpMdxpv6iA1sW6M4nX+LBxQOU+xr1HdkdnROndnm+tixbowVf7sVd2UGeEAcWLdipKU+O1dgXXlIDTZV7Fn2P6/xnDZk4Sm17eerI0fPqO/4BridHrZz/pX5ZsI4cZV8VcG0F+3nruRn3aOXS7xXbop263z1MhalFcic/e9Vn88iFvqbnP/ucJsh6zX/lbS1ZvkEvvzxMw6YM0f7NmxTHHsfIy97x9VJw5UUKAPl890sv6TpiucEIusi+d8UXS/XAk2O4HxJ0cPM+5psgrVq2SecvpikAJPsV5r5CGl4Ncg0TAnN/nazJvrUAhe/IHtto9jGeuWrZK9Q3WZr6Gf9WMfX3a+8fWTf/0R7g/85/N+J9GmXHfGFF80cFB1ZbaSObyhKNHhShaW9M4Fo9CnkBnHQDuSrGfImb3qA/1DVWcE4hTTFEleTkluPMzcyq0XcLd6ttM3c9+eT4LfFjPwZlYP4yj4B5BMwjYB4B8wiYR+CPjIBZvP0jo2b+HfMImEfAPALmETCPwG8jsGDWoBN5qRcS3Cw9caS4qqK6guJXnUmoNfJCb379/mHeKBYbAoHx7ePioeSLl3hYrlH3bhF08VcoJqq1dm04pLcXpKrCyVU1ThQX64rlSGGxiXzGWhx+1hRRbXGF0BCOU6bI5BwLJLfOFoduLa3QzhQa6kG22pAhF92sheIQHYPCq0yFv5MnzinjarbscP3F4XCL7NgFh2ggcbHl8iejCv8ZRcfT2r5xC5i+SrLbsinuuaoclHMN6OD8qgZllVmCa21UNwq8kcHu5PxGgs7LVtJVsL84Jbwp7NVXN5E3h5CUDCb1wEHV4wC2QbBuwPVQT2GECgm5SniJOQjrCF4jLgZxNFpdKKzERETq4vkk/bp5LcdfoQ4tWqlb7x5yB7+6iSwrN0839bztSQqK2ToBgq8us1ChCX0V0KqnZrwzU4dW79RCMjzbUKRa+ujdIK1Pa/SsWWpJEdWKIgMKuM7u3Kvdv2zV/kMndeRCrmLAzj3+3kPq2rsDHfl+WvrKO5r36Urd9sxAPfbakyovPCVXTxypuGEqcLUWJV5Qlq29WiUM0/FfTursrp0add8I7duzU44gDr2DyA+OjyC/rgpnyTElXk7X/S9NA1VYp5eemUvHeoPuvmuATiIK1yLWhuBkqsGx7I9AfujwUXJ/HTT5gfGyQmwrvpKjXXsPKjg2SHc995CyTh3QT/NXKSqwNQVuf3mRsWiNYHwdBLWRy2ePc9YXccoRd3NpYSbXpp08I8hUxJl4lnNx9lCmBgzsI5+2HdTk6Mm1UkAGYJJKTpzU2kXnQREmygIBuMG+hMIsrpx6is2IAjfF25sCxv9JRuj/1EnkbwnVxoa6xoriebF0S7SDxo4MU/aVIp08XkLRE/kUXcUO93RMfIh8/J0UGuUvZ3dHznuxojt1EZZT2YGjO7BskXYu3igPBz+Fd2uubv366ctPPsaJ7awQbz8aOCg6gwKuwB0YGhyr+FYRNF4UKBUh5OrVHPIrB6jP+NsoKlboyNZV4M+vq++gvlwTdrhVCmQbGgE+NE1Zp48jBFnhaumshTNXacOBU3rji6fVcXC40i5d1ZxXP9MLr71JrtwdWvHOB5o9c67qwJ0PHzdUz746Xe6BjSpK3qP9uI0cnXHDtRqKQO2lH+d+o617Duq1D15VtwEDVJKVoZWffKcVX65VaLSTnn7nAcX1669tP3yuKtx+PXp2NhUK81NSdeDMebXp0ENR7Xsq6dRuHMSNComL0HVyI9NwG3ceOVqpR3YhV4C2JF/tWqIVTqap2r18iTasXKPHnrgPh7mHsnOuafO27eo0aIjadO1C9t1y4+Ro0aKdGvfQvQqK6KBbe96Ps9KJ+wSeQX0pGglOclP2rVm8/Xv35R8pQv8ni7cWnGujpeqmsF0BRcLIoU9IaIc7q8iUE2ocsyFiVVaSeUrTws21+/djdNOB72hdA+bUSZ6geO0t64glsFYY7sSufRLk5CdlQUXwJIs1JiFBVp6+NOTUIpKB+USgPX38qJrjnHUNjVZTZaFyz59hui3FER8lW29/PiX0juoa0OPMNC7BUBLAGCceh8pAVn1IMwRRF+QJZ1mVXlQhzvb5H32p1MtF6t+znzas3gEGOQoROUS7D++lIcLwjAHzZy9QV94oe+cScjcdTBmobgh6sXFR8vXxlXuot9xYM3IycnV0/35lJCWpfbMo9ixOusz9WJxfBDbVmkYkHIJkILZKaMaaF6iuQwfhGu6gmqJChMsMsmZP6sDuHdq4OUkBOPuem/GomrXvLBtiHgqz81RBPmzy4d0IqPkQHmy0eT1rH0JQ516tFAse2T82TlbOnrJ2Bh+L0thEPu65bZt1+mAyAnGKrmex5lk6IEb6ydXZHiyyI/NgGHQSOyVfIuc3s0zpuZdo+vBRMzLHa438WPKx4zt0IUO3ueyhFNTWsIeqv66ca9d1CdSxs6eXbunWD+edsZejKQe3a3rSOZ05tl8niJdoRDj2A8vsZTSAEE9QVJLH2uynnsP6q5pTdJLc2Zyr1+QBRSWCZppW3TqxxwnFbVhOw8o1HcBlWpRerOqyMnDvNMbRjDdo7HDFtW+uY8cOyqqsEkdmBMdgaXIvusa1YVfG3rIJsYRml1qy7GvyK2muwvsZ5C+bJrKIi3A5u5JR6enE8bAQ8do2YKrL8qFzpGXJNySWPUACzjgHfTl/iebM/p4mA3sFIOCTAmuipzTi5q5nfIwvo1nBwIIb17cl56UCZ2SCj4Ueuru9mvXwkRtNNFfOFqi+ij1m9+4I0rFK3HJArz4wSx0Hdcbd+B5rXqCSDv6gnORjNPgR85CN8/ngEcWzDh3ci7idmsP6Yad+fRM0ZuxQffjaDA2YNEWDQOWf3P0j8Rr1NB1EklgBltzBX3Nmfk1+8UFQwrZkPXvrk0Vfyx60dpNyVV9hp9nPTNOOTXs0++OJatOzK/eOn/Yv/FEb569g/Cw06ZWJao4jteIaDm/GzMbWGxd5B5yZ2Xpr+mwdB7Ub6Iug3VSCaCv1HdxC9z79IHtadsXglwuz7TXrqfe1cc9ZrVz2qNoPjDHl1zfUB9Ek6cWflTQxzdbOZfs0YlAbGqlcENLrdWLrUaJH7DVv3Vw5Q6D48fMP1S8+gWYlNx3ZtVX9+vWST3S4StIytXPPfvb4Vcw7uKgjYhHCqsi9PaAn3nhLZ06f1eofviLXGUG7zlVDyJj3crPV9zQB5GcWkHffXuOenQq9plTT735R9z7yvLreMVYfzZypY7t2aNHaeXIMDtTuHT+rE1nD108d1saDZ0BNh2r8gw8rL5WcXVt/kO4dtPz9tzX/8+/JZ75N3e8YyRxwgjU8XmEtWqs2Zy+NWeu1ZPEh3UYWcL9BA7Rg7heKB+k8+rmZyk1M0tavvqNpcbs6D22nO959TT9/+qhadLmd6I5h2rVmqdYs/EH29TwD4d6/eOG8nn/xIZzP7vp6/sfq2q+Pmie0l3ez/jq+dbtWLflRL8z5jL23Def4Re3bckrPzn5MfUGPb174mbz8QnVL31u15MO3VEder62btwZPmijvKA+a2o4pN61YH7y9Ul1a+uipT57XFfKaK6FwfLtiB81hVxTJPFcOASAJ93w9mHZLns0M8VY4Ua0awQJbVolbi2cHw2WKs5Q8aphKzLnGVfW/l1P/J4q3MCg4VsRbngsN534FDW1Gtq1VeaV6tSFG5r07wdNf4zmQPRLPu7XE71iCubewY/6k2cggTxg0k/LSJlUUQzri2U5dBscAACAASURBVHEf1IRHpowF1x58waX78y3+p+75zZ/bPALmETCPgHkEzCPw/3oEzOLt/+szYH5/8wiYR8A8AuYR+B87AlnH1jke2PNj8sWjuwOcyIdzAkFo5Fg28QDcYDCNTf93Y6k1Pcz/dqQ3CsB0NNviMLF1UBJItKBgZ3LvYnCyFCioQ2/t/mqtpn+arFocLTW4UerrC+XCw7QljotqOr8FosrSeFLGbWsEqUWGBJFlF6asK2S91pUrPNiL96yVE04fS3Kg0ilKVFIEevjxqbplYG+dPnyAYlehyivJoiv2MLl0c6uukkdnrV4D+siTTL2zIABLc+tx+zmDYrbVldR0hJkDykKEDYzyJZMvQVHgmY/hCrCxdNMVHLo5+RgH4qzIFHNWdlYxWb4FoObAq1HUKi9pkB1oMirgIEqNP6xUU1tPEQosb02liunkNtyLwYFu6te9k3p3a6cW4H6zKNCeOrGfLLJGPTb7DZBcjbqEuOmFU8Ce4ph/TJRSyK7asHCdItoM0PB7ngb/O0OLl6/T6p3rKYL66Sh5uJt/mCfP8N6a+t5MlLRK0zmxRJBOPHAUNONp7cKllGVdqhlfvaNW7aJUwvF+NPkV/XwgVSMfGaDHXxqDUynAVFQvzjyubDr543pM4nwgVBda6s2HHlRfcqHaJ7TVurnz1bFXe+XWV5Bfdk1DBw1TFYVnX5zPUCp1FgfD0u82KsSvE9dFKQWPLDr8wZXhbnbEwnzx8kVFxYVqGE6e9FycTElFyi8oVVZ1HmJAK9DKnI/jWTq866L8WgSqb/9u/J4VYni5Kbuslkw7D5wvtBAo+epp+Qa6KyAQ7C6OoQLQkds37VV8bHO16t+XAqIFr2epuspMVSPsn9pXodc/PqjsWivZ+9ZTwEbsrgItieh902lmnLv/6c7bm60V//xm2PgNZA+jgnfjrjY5MW78W5xpNDbUF1ipUyx5xiNCwFZn6+CedFWTU1mK87y+vgbxxhWR00DLFXHv1esFGgO633mPaq19abywhpiZp40fvYMLxkZZYEBdsQJZgkM/duS4Qn3BruICqsMFYmBUI8Ja6ejxExS4LRUQFqp9e08pq6BJXXu11dBRfRXZPBaHbZnSyKX14z61xoF/5nIGjjsc+eQ3BvkG4sh20vY925We06j7pt9NPq4tDpNgLZm1FAJ7paa8/y66gos+e+BpHdl2EAynpbwTwvXC+48iHMcpL/m8NpE9+POy/Thwx+q2R0br+OZVoFGPa+zEuxB1ybWz9dHBHXv107uLwCBe1Yy5T3DtReiDV2Ygflhp1J1D5EJO8/lft5mcVQ99OEftu3VT2aVl5NflySOinY6u36GwhNbybRWla2f2y4FM8eU/7NXASWMU36Wf9iz4BuTpefVHAPCKD9P+bbvljIuyHU655EPbOH5fVda566eVSzTpoZf11YerNXfuLwrDIWyIt3bO1hQjb1zTZuft316S/2rirclvazJT3XBXu4GJN1yiqamZ/IdGGiYMQdMK3K0X62MJy6wh3v7/ufXGrxsClzEnNrB2eTg0yJ2GG18wqd7ONkQfpKlLQivdef/tKqpL1TVymuPjmyPQGs57V5q8almTa+TmG2FCIBdnkAt/5Yy8cNe7gU42nJAWiKOV5MCzWSACHvHS0YZcTk8+NHm8CLaWTUQjXM+SRWm56nDDHtywVmnp+crPLTetkx6uOPIzMnAvWqh957aycrFWSloqqFvynmvtaKCoU4VjmYkKYGPbCL0hSL0HdMP5W0o2NlmXGSXQGtJpCLNQcLCvfAO85AMS2g1RzRVqRkVeBY0VOUpKLYDWUISTv1IJLZqpbdcONC5BzAgPZG3MBP+ayXEw/5yBlpGWBDEgTN0GDlFAXCt5Ir6p8ZoyzmxC0MxWRnI5wt5ZxZCd6wQSpBRhtCVZp8YaVl0JXcQlRNk4OFfgluw98FZ5khF/cPtO9ijW6tO9s4KHdzQJ4NdTcni9AuZSGt44z/kIkS5+lrIrq1X60TNKOo+z2tNdrpGhaju8v0JiWqupqpJ5bp9WfrWI94vSnQ9OVkg3RECaZprqGOeyDO1fDnVg3SFduZJF3ijo7KoaxsRBd9w1UP3GjGC/5abiqiKVXM9lXwNKtJK84VOnlJROI82ogWremQzQL1Zr/aJtciOuwAME9dBxvdVxzO0gso/ozInzqsrGuXvkAo1X1TTfEXXRq5uad22HmA+mmiahJhy1dZUViCsIVewLr7JX27l1p+JatlHngf1NKGhrJ0OE5NKq4PwVX8TdmMtaES8H9hyWdjFk4O7Qmy/PoQmAyA5EdScnxFqDHcP90GCg47knbt4bVjQKlhc1yrfxuh67t71ibwHb36Uz5mEXrV/5I9jbEg0eNUHBnccrIyVfMx9/SM09XDTxjffl37yZinOPgOv/mbWpv/JPlWvn2jVKySrU/iMI5nllbJsr1RxX75Ae8dpxLF3xLSLVewSo/bAmuYBmbay0kmdwB2IkKjRv1vsKsAuE7HAZN3OUpr7znFwR+C1xSSafOK4Z9zyoob06aPiDY+XK66QcPaSdn6xVHk2I8QOaqf/tPaCk1JLdaZBSQpDEfUDxt0GQ99D0B5/Qvq375VTH5hI8uRsZ7sPGdFS7bjG6eO2sWvdqR4b0GE3pD/K5+Ize/XSE2g/uyzlBmG8iBoB7spZ7YN4zszWs9wjZtrblHirGVXwOt3quXlgwWw22ZSCYVyt753G17t+F08m+0NOb5jnmHpoHDhw5w5pfqdYJoWrVqi2u/PNkAVcqPDxap86cE1czLt1m6jfuKa7fAB3bvExzXnpb8dGBGjU+hghbCy1dvl9TZkxXWOsYvXjPG4iy2Xrvi1fl0ypAe3asQyy+Va40jp3a9otyEfkHPfY8/U08KzTQLFpmoXdeel27iWG4d0Ir3f5AdxoMmnDCd0MkDdOJtfNlW5Wp9buTeX9/DejbWbmZyTRatVRUh+7aDUr88v6zKszNJ6P3it5f8BTNXo66lnZarTpP0lfvL9aBzZsV6uEIdtdFZ85fZc6I1rMzQDRv3KCy+iL2EncghDvqamqdPp/xie5+aCINAp219KNPdXztEU2f85zCerfWt2CQDef+4Psf0rczpunSwRTcyG7yjg3VGET3kpJzcmYO37PymFYu3KbxI9ur6539VULz6tefb9a+xBz5GE5unlfScdZnF7N/BgvMjG7KEm8i+9WywU4ONjVyh0hkAwmkmPmjElGzAVd8Pf/7q4i3xmJoadCDOF4LGpHKaNqsq+WZhFzxGK9Kff7FPTTRWCqVhhvxzFNL05Ej49JAU0ZNbRmufyJxaA4th5hUAYb8OvjqK+mFGjO8H028dnnnL52IGPT8FkPlNX+ZR8A8AuYRMI+AeQTMI/AvjsA/X6/6F1/Y/OPmETCPgHkEzCNgHoG/+ggc3/RW64zLp45cOHrWrjS7Wq4U4bz83Ez4vboaCq44b60p7t5wKfKQ/1uO2E1kspFrWltnj9Ptorq3cVNCP28V2JYovP0kbXhuiWZ8f1b1znR4O1jjuMOpSz5ZDcXlRtsbnDzMo4iiFIwp6Pa6pY2yUlPIfMwn344u8vIyZWXn4GjoRr4cWXOHT+h6tiXd/34UqgJVBpr3PCjC9Jw8BTg0UjjzUrNIL5MQ1OTmoMC2oPCccduCG92yerfSLlyXj2cT2ZVh6j/sFnDGPsq5kqFf1uHiJJvLBYdwS/KoWuHAdcOZ6tu2rxy84iloOSgz54pys1OUeHKnTh3YiZMnT1ERZL4ZGcGWXsTcWiuDDFBD9K6nqzs3PY+C8XWl8/kNhGJobLhsEb5cwVIOpFDkT7ZrRV0NuMdw2QSQv1RxFYybnUL92umVSa8gJPvqle9/1OevPqHvF6/TrLlLNQgR9HrmL/ruvmcQo0M0+N7RKrPKk3O4twKi+mOOjNT1/As6OP8jHDruajP+Dgpxbqo4cEIThkzXNYqL733/nPoPx2FCGFZdQba2//S9IgLiFdO1u2x8onXg5/Va8OHnmrviG61a/KWC7WzV4ZbO2nv2ojrddhtZYgjvWQdVlweCzSNEq79ejcsmyZSJ601uZ15+PphChH2um4rCYq4N3JWg3Fx8vElWA7/rZSdrT0BtOHHTr2WqvtxSZ04mqQxb51MPT8G1VA/W7DQYSK4VHDWeIX4mN3ZS4hU54AJrjdhmZYHYj5so71Ke0hGDay2dKJAGK7pdvOpta2VZfEXXcBF/8elZbSXnjJA5hHgK11Ug4mhM+D0k7n86KrmB+9GUW0aB2xByMBbfKHbf0HRu/Auj/QJnuPGT3Hm4bPj/iLEW3I9GoGsTmdPWOGuNXDSLGrxRiOu9QGnf0bMDWO7z2o/AXudmL99QezmCwUxPy6AwbmTZuoP+DNJDT01QLU0UJZkVius2jHPnRhPBF7q4Y736dm6nTJxKoaBDz6Vc1DUy76xt3VWKq8oLoemWuC46nXgMUQfPA+fnNMXU5GIaNsA+hkd5atrMV2XH5z25bpkJEXwcFrY7jRjeCDAXKQL7udMYcSVTLRN8QXKiJ/mAJsft02hnCYZ4hGa/+p66t26prvffzfWYg6D7EeKylX7ddkY23nZ6+IXJoEdvx5HYpAM7D2vvujWqLbmu24aP1tmT+5SYeEZPPP+MgruAP7YORHip1Q8fzNDFw5v06vvPU8S21s8LfsbBm6fJ706SV3BLLf7gW5CZO/XGuy+qWf8I5gTyOymm1hfW6ycyFfvfOsSUeZh88YQsoqJN2WxGBrc1yNfjm3apFqEmpmWcnB2tZUfOnw3OpuRjfF4j57lDB+Wc3abj25PI/B6iR554T1mIQW5+rjjUGrj3biDvjcYE49qupSnGknvdkvvr713rf0TQ/NeRxcbVeMMN979/GVfrDezvH/36I8fwz77Xv9V5+9+8qXHf/r2vv/cZqMMjENxw07q64qIEM29gko3zcznxvOlPNzc303WQl5dn+nsVhXuuEMRUZgTEHxNBAhHWpslCkRau8qRZyhNHvS1rakpOktp0aakpU8fDkoSiUVEFypNrlrXSAsxpvdE8BEK4EQc8ywtNCcd0Amess4s3TqX2CvQkD5tmmzwiCDKzyYnGhesREa4mohQsae6oA3WccymR+6oMMccVdHCpqvIaVI4AGYRDzoKb+dKJMzRyRenNF9+nAadeA4lCcOC4U9LJ0iWb3js8Uj17+alTp07cxzVKTgapH+BrGsossKg1To4K8IsktzdQ1jSFFaSDa718lLxXa7k4Gs5FAy9qJ1cQxdv2H9PpQ4nyh9IBRMDkXDOccn7hTuozuK0iyc61BctbllOtY8cvaBcZv41WoJGhj/jgFg1q5okjtzkNJF3YB9TqGvd4DvncxjyakSZoHr6KgjwRRoRBaXkB63RrhbZup5/BvO/dt1dxzYM0buIgRTJv7t2+VW7QCjzJmS3KRMQtLIROEYhbM0QuQUF8ZEcyfYuVztp4DbRx4r6jZOZayDUkQi17hKl5h0DN+2Qlrsgi3dqjg9q1baarl05CtG2gaSVeWRAu9u4/YhKry4pq+dwhmvz8gzSSNWfOouHGBpFVBawtaSpLvaSi0kZdPHdFy3/8ScFOMerTrb2uQO64mnaWRjhnDRrTU7E9u6uS7M8yHKReAS3Yc13Rph8WyYW9Y+r1ImWnXlfzFrHqP6KPovt3habQhIxnx9zlrjLGw0BoO4PxdbWuZQ+BsMt+yNqyCAd0mupLquXiG66CNPJKXS0QcGMhp/QjyiFP7772rFat2S0Hj2jiNcjAJRPU1oY5jw47kp355mTi4C2H/uJWaquH7gxXv4FEQ3gEy6VZayWeStQXc79GaK6CHtNDt5MzWs/PT77ncYUllWrszCfUa8JI3MCpUD+2gvnupivHUnT2zGlFQI+oza/XInD2G86mqx8xHbEBztr163Fwyp568b1nEM/b0bBUT6zAeZzFdqxdRVr36XfavzdfJ2kkHM06MXPmcwix+bhoAzXntR90fsMFBNxQ9RrSTArz0Y71B5S8L02xZE7HG/Eho4bizgwUeAzVl+WJUAm5RPdVRZGNPp/1jg7t2qvcLMYQo7MdDvFOXWLoryhlfSghj/oFhbTppxG9J6qurEZvvTRO7YZGycIXF32DA3uIKn33/pfavOKi3pk/Q5FtXXRkhZFtfVzPfDoHd7olb3tCXzz7tm4ls7m4qok9chnzkIuOQlcpI0d2yIiOGjV5KCJYrnbv2iUnBw/lpJXTyICYTVNeKa7HqPg2kGn2E7FyjqaFUNbGdjRLZmjX6lO68+V71WHMaN3Te5I87W302tzx8opsqdkvvqGHH54un+Zt9esnr0O3sFKb0XcTu+DDmQ5UOvvJOc+8jHP8gu55ur3G3tVXxw+dVceBkyG0RGn2C1PVLMRBHbu01dIFizSge3+VliIsg012Dg/RLOaZ5MNJuq1fsNJYp0c/+IhiaUy9uvNLtb3nU637ebG+nf2DBrUmKoX85lN83kqE9OmvTgWhnqb9ZGbfNmaCfNt112loGq+/t0bd+4TpkWfv1NvT5mvDmkS98/EE9bi9o358e4X8EjpryJgnNfvxicoGcx8PNeBS0nk9984z8o11weV+Rn5u4dq4/IS20uh417AodRk7QBeIZpjzzmaau3qBW89VyrVc5XEuq7jOMODeiJuhAdKSvbjRq2fLAuNBE60Fe8Iq1oMK9hs1jbixcen+o2Lq/8311bRD/Ucf4L8sjKakiL+3m/htK2Hc+wbloc545oQQ4cRi+fWnd6hZPO7kRJqDauCfVOXIH8JPI/s447mtrpZnBNayJtaD/FwadnmfFauOg1YP1MBbm9W2buXQue3oRYTmmr/MI2AeAfMImEfAPALmEfhXR+BfXO7/1Zc3/7x5BMwjYB4B8wiYR+CvOwJLPr57jHVV4U8lWeQpnrlK8Yj8rlaxqsAFU24g6+hCtvpNsDWK7zfF25vIZDscIyVlDcoHzzgC121EB0dV2ZMfFzNMn4x+R4v2l8iSomaN4TDFuWdFxtxN8bYJJHIdT+4k5yrIx12Rfp4Ud67S7d9avXv3VG5+zg3Mo4WjziEenjiRBBqxmS4nH1cemOVbuoaqR5+W6tCtpaKbB4BiNPLVEGuTSvT6Gx/ri+XnyDaSwskA69ujtR6+704FIpoauX4uUSHComsSpxtxZ1ri6JPxTQmsqS5b2af26OIlHH7lNiZUXwRuo4CoUMQuHENG2QCHZ8Xpo7L385UVeVYiK+zGl7EtMcoKNyoItaXk056/oEPHD2nH2g3as/2CWsZYa+a7M7WF4uxyMKjDb++gNxd8yq+CH0y9KHcHB8155SNlF1rrIwpmS998U5NmfKTXnx+vl2e9hUumRM8OGaw61CrPIE9lUpyISojVlEfuxTmAg6L+Gu7JNFmAO7QgM83SxlO/zp6v995eqA7Dmmnq7EcUiEPEFsdNwe49uoBrpUW3nrKnuO2IK2H2E6+osaxY0z6Yqa/ff1XxFIqzwEI2gmmc+Ng92r/2G+VfLVSL2HiO5ziFsasUwN01feaz2ndwB3lqGRrYp58OgXW7cOECeXvgGRFXfeyc5EKgsV+MO66UKJ0h668O7HJ1taX2nzqj8aNGqEuHtqD8likp6Qr5aiAn20SqWYsYXTh3QXm4syLDw3AtOZpwlXa1NirBjlQC4zG8VQvZ+IGMBYPdWInb+9gV/bKSguyaUyqot5MzBfx6CpL8wI0c57/Il5F3agg7JvHWEG2NotZv3zfEW1No9Y0r0/g5Lk1KVGD1KrivcMkaKFPDecu4MHK4vezB6VUpnNupHc0JFdlV5MlVKRsXVuvWXdSzcyetWrpYFeWFev3VB9R50h367sOv9OWcFbp7cLQe/WQ2+OQw5R47rheGP6HYhCCNnzRURbiryirqdfTIKVMuXTb52C7cr0P79pOVQ5NyisjC9Qkg4zJdi386gGscFHpsMMJQNQX6WhoMvHDvnNMFiv9PP/c4xcdKbd+8RR7OHjRF2CHWMItYeehCUgpifrW8ce2HUuhtPegePT/hDnIqo3T/9Fd0bPlKHdp2iIJ1rZZtOKuQeF/dNXUSqPAXGJhqVVzcp8KCRJxGBWCNrfXuO/NxX9RpzmdvKLp9azl6OYMqbiSzbyZikLN6jLxdp9du18+r1iumTbAmPnqvLBzd9esHK/T9N9vUfXhLNbslTKGgWKP63aEji75RMp9xwosvK2XLrziA25D1GaKk7asVCTq0CSdaanamchFlbunZi+I8cxJiURb3lAf3ug3nBfqnkjaf1uXT5WTbuerV95bgWsZxiVBnCPMGJtT4MgS9G0VXw5VpY8os/1tff6QwaxZv//0TyB8Rbw1RxhBvjXNoZHyWlZWbzn9Cu7ZqHh+LmzAP51YJc/JlhNcKnIlOZK4ayx6NG7+Jtw0U+y14DQecscFkcwayDkeSdZtHPilKJRjRWHXr1pomijL54nQ3cMzliL0e5MO64JZvIN806fQVHOZ18qU5x5N5uBQ3Lj43uRgiLQj88tJSnTh9mgYIG0TdFvKKbQnuGCTlr1sRMCMVzbxiuDFZMU3ftdwHVha4hkHCWlh5mwb7MPmOP3z2Dc0aqerXI4IifAgoZzecuPwcImDLNhAhcJIZBA4HyA8OiJ43ftfIVYX5bvqq4eDzVY4oXYtD0IV1Yf+uPWDKs5VfXq9i4gAM993g8ffLN5i4gNw8sj4zdf7wWlDSlYhwnVVbSGNSbiONEpYK694Dka9Rifv3KIVs74KyNDXSZFFcZCBKnRUe6q8QnH02Nt5EJezXenDK5dWNCgy1xQHsLvs8Sx2+nCN7L1tEnifUffzoG5+15KQyju0hNxTaAEJ5OZSCAMTlOoTm0owU9kO48UAFR5DB68WaaEHMQ0N1lYqgW2xa9f+xdxbQVZ7p9t9xd3d3J5AECRYgaHF3KO6UFofiWgoUhxYo7i7BIWggEHd3dzvR//4Owx1mpu1MWXNn3f+956w1UwjJyTnv+V75nv3s376Gm0E3MG36AObBWmHNkiN4H18uRJTTocflWUMWpmx00zFWxcixg2Fib0hCQQvzfJ25dinh7ePrRMJeZqarLDNrVeDpZsh134dxEslw6x4oxg8fW3sED4MeQ5UqupWtPiYtmAgjLytUJafT9SfHsdehIKLIKAP+mQ0BUupmaCJeOP5tGN4+D0F05Ac2p7Sgla8TNE1VoMpzmbaJHQV7V8jwPTaUpqO0gA1bsrpQI6qZGwHHvIz7PhHgWmzeqs4To7ch4udL4gMvAqz/dgX27bgNPTM1Ng+o05ldJd77FOg4Fn6+kRe+HD/vBma0z5jghQmrh+DuoQPMYjaDV9cuSKYLdvPa48ikU9LYygBbTzCzVkWEbm3GwEBGAQvmjUKnkTxfqbGZ6OUjuLXtzGYId5TRGd1MkUzb3AyhN+9h1LAlGDzQHr16BGDJioNEaTfw3DYD/dicVpp8iXOjlASGnkh6EY2XoXmkWkgj6OcDUCW2dfi8APSeOg6RL3IwLmApqAOjSzdbdKPb+dXLOLx/Eg8FNiDYeWrCtUs72PoQW8yzuhJd7mXlRWikKKpj0pbXvQmPqLnMqg3F3es38PzpCxIjauHhpgMXNka+DgvHmaBfUVmjh1E9RqKZwvnsaR0wZNkgyKhwH6ITuqpYBfNHr8Nd0jCWTjWHs70n1u96gmpGJ8z7pi9GjR6AytdRuHr7BN3EjYw8qGCDnTbd1Lx3YKPU4OEBbJS0Qzyz23Nzcyie6RBBzlz4/Do8eRnNxs0WeHL/S+F8VpSuwayvB6KNnxOOH+Vn4tAOvWYuwfR+vdhs0oT9p1dDzVALtWzYkFMzgKyhE44u/YZzQwoDJo5gM0NrfgaqCDp0DHu37BMTQUYxrmPEREaMkFAjuJNbpEwx/asxsLTVxYItW3Bw7Rz48kxTWyxCNps4G/gZXr39AvoGmnCyskU4Gx3GLx6LLoNG49avaxHQqx2U9dxx+fhJ5MenoZW1G1rznPv98tXw7tYRA8f1xJkju+HV2hWO7bsj7nEMli/czbiOFuw9dxD5jJZZsnAjRW1ioSf0xQ97dmDi1MWwbzsAPy5dirOXg/DkwTksHjwdnj29MHHl14h7eJANh1Jc07SwY+11eNl6YNnxiShOCMPxY2fg5zOUTR0KOH3mPJtISEBKzxWft2Uo0grNArI8HAp0I3lSC4RoF3XFj050EYXKmnqKuIJqKuRh/JPHl5wR/tlzfvr3/07xlqZiwXzMtZpNbGzs2bSqK7oFMAYntRK5PAPWEXOvL0e2uBIbibj1NPB+Qob5wPUUcQvpYtZQ08SR408QHlOGMcO80TPQYaz3qF9P/qvvTfJ9khGQjIBkBCQjIBkByQj8dQT+F5XgJB+rZAQkIyAZAckISEbgPzsCB5b3WaMsVbWqIq8MUWGpMLDWYO6bC12m+RQJ69ixTdcCi/4CVkuaLp1P4q0g2go5ekIRv4w4tPK8fAzr582MOYqtxACrKrhjQZ+NeJZRTyywNlhSpluGAgKdNoJ42yJPxC0LwKyXQJFFPl01RWjSjavGrzvaGInxjxXEf1VWiBATnczsIWY6sgAhoyQFFydT+Pg4wcPdHCZmWszGYrf7u7fsPq8iFlefN91NMLVwxqCxE8RoY+nK56jha2xqaEQuHbMpyTksZmfz/dVCS1cTlg72dEOoEMWbRQRaPTSJ3rNvZQ97a0c0K2ohlgi65MwCiieWdPKUw5h4Pi9TS1z4+QRu3kmmO04dqqYm7OR3gTkLePl026bTQaxEjG/nTh2YO9cRykTD1dM1lBX+EscO7YeDgy36TxyDoixgx5otCIlKZjZsL0ycM4KOpxzkhjxkzuZTupvcMGPDIRbtLrIYtQTzFs7FnBVrUZH7FidXzKQTOBYWDq0QkZrK4nM1pq+YTXxhf+bS5aAwKgEqFLdUieNrrizH16LkPgAAIABJREFUCbokTl56j8HfBGL6qml0aCRDlRln5UQnZxCH6NK9F5GWOkQQJmCM9wxcebKPruk64tqOwsrQGEXVLGT270kvAt1MhSK6ICyR8Ogtbp4PwavXydh9fAOKytPozLmOfoGByCZqOZrCdT3dSy10vmpTLLewMmH5nMVLWwM4ubJwa+PKykqjGBf78M5t+Hh60sUsQioxlmXMp3PysoY/sXxpiTHEZqdCV3D46umJHTX1hSXELOvT/agBbVc3tDBzT8SirpKqCI0pzKL7kI3vt79CdCrFW+ZANirlU9hWFGOC/7c8xIIr59MniVbqLxnVwnxtoSNO/F82E7SwSCfNeSwtFLLpKKJHk4hr/llw1LOIKiDSZVjgVlA2RjFdSwaq9fC1NEEpXU2tOvkhpTSJ13oSbAxV0cnbAvpausjIJlKQOXv5FHhG9WqP/j72uP3+AdoM7AsXzwCcnbcBZ5nt16mvB+xaWUBLU4MZrymopTs7Li6bGdaOaNXalPmMMagWtWDgqFGQV1fE5hk/IYvZ05YOlpxTdLGZqTPfOknsvjayNOf3DeZ6wNyy0nJYmTCnmiJMQtgHiiIUsmgxKRXl0hllA4/WPohgA4ZXtwGIeETEIbMi9SlQPDhzEUmvwugELkNSVjZSiqTZbOCHLUQda5sp4Pq+FVx7muist4Uz5+6pXYdx5WYw3Xv6cHUzx+zN8+ncu49TR37BpAEjYN1jIPPx3iGKzjlzd0OKpo0wUjZDQb40Nqz7GYV09Qzq74VugV1g3MYPF3duY66tNfOx3XEr6BZGfz2OPQU1iA9+gtTkBKLKO0GFv1uR8ybyw0sYELFq4OZPvGc2hfS3UCHqT6ZZhc6qWApWPbFz/yU8eBwPYwsT1AtuNbpqhIfQYPMJiSs0k0jE2y+b9f+TnbdCywVtkn8R6T9GGwg59Y0UY+XEnz9FK4q5n2PSpYVNkWK+IN4KzS6NbJCS5jWjRcFLS44RAzoazLnVYd57KQyYBe/kQSRwiwgJUaEwMTZFWyJ4E1NT2HBRDCtmvGsxk7wsn7h1ilQkp3IOqbKRQBYZiZk8R5SL12s1ikt1LIzn5+dDXUObTjoVXLh4GfqWNhg8Zy4F5QoKzWnsv1IgxpJIzyIidVlA12QzURER+bV8m6a2XVBVlE+sbDBsbJm3bWbMxqQqCtFE0jYpE6Fcyeo7sbncZ/Oz8tiEUS5uoRLcvVVsQGnmB6lOt7CNuzUUNaSYEZqJGxeu8BxQja7M5bb18oECGz7k6BAU6AFSTcLhQRirfFRnPOd8qmLOrzVO7TyGD8EJ6NNzIJuRVIlSjYYd3bBeHSggMfdbaDirJda9LC6Oc/QhHr+MEed99+rdkyuxJskSmSSK5CAji4jaCgXY0yE7eel0OpodkcYmpUc3biIn9R369fWFHZHM74icraKobGtDcdPaDsomZqirIEr+7n28evES0bF5PAOYYtCEqdAwsSctRJV4ddIv6DyVodBaWZyD1KhCnDj4M1/PS56vmG0qU0cTcwUGDAmErYsFDIz1YO7tw9FikxMPZbWkDyRdfIxffzmDqOhyuoWVYOGoAg1DTchTlDbTtON4SCM0NFQsulsR8y4I6Pz0iNXXhKGFFiIT2YhmYIZO/aaxEaYRNUTaylMYkWHWZk1FAc9DRSgkDj/0+QO6Bz1h4+cBWZ7HpGS1eEmropD46RBmgaeS1jBixmzoEQktiO8tlS+R+C4YSmzaEfKJFfTZiKfKbHtpa/y4eC0OHXsszgE3ZOaxIHor0bUpZFnWseFHho01GUn56NnLEbv2zMDDiwd4LbbAgzmn1aXyOHX8LSLfF1JQrSdpQh4rflqPJh0zTGg3HE35FejIBqUZzCmVVm/Cus3rMWPsSlgx0zQ1nk7uimx4+fUkHUUGN4+vwZgFi/D48mXMm/kjtBgR8fU0Xwzt3Z5jUQQZfU2Kci7M3GWucnE6flqwAplRqTB2U8CACQNgZOaDSf1nQ4f0BWsLJfTp046iqh5OH74J2fpaDBnnD22OeXxaNF3yhnR+a8PSl45pzgEpFWPu57q81gx4/q3iubcWZXS+Xz9zB6d/vg41NmSWV1fCxsUQO8+ewPt7D7BixmYYaVGsnd8KfuPHUGzXJF1DF3XF2vhpyWoYqmZi9PfLEZfUgt79p8FSpR7fTemN1m4WSC9LYmZzNe7efcM1A+jDSBMdTTm6+ivY2FDPyJEcupk7c16o4NSx23j8MAle7T2xfPte3D7zK65dOoZ+PdvQ+V9F8kozbLneuA6aieArF7B79SHsPbkNhq10UB2Ti6ArF9Ha1wMRUXFw9GoHa7rtaylmX/31LoLZqBf3mjhzkxasPbAYVh1InqmL5ZmWJAJZS2ycOxd5JHespyi/fc1yVDBDuWvHQDrc3yA0JI0ud6AT4zzaursh6N5TaJDAM33dPJQkP4Kiuiq0bH1Ql52F8MdP2TtAxDsdzW9C45BXX4Jt5/fzPobNl+kpUCdl5h1F7QO7L6EmUw7LFg/j/Ywt5k5ZwzOvBrZe2owkRjIo61uwWcEN909cxZEjZ3Dg5g38vH0dCt9nYv2ZtXTU30NJ+jt495+IM3uDcOrwXezevxFG7pXMrH6N2mp5lOQpsNnxEdc2aV7fbMasrqGgrYi6Jq6JPPkJNAXh/k2edA8VzgMBeNRMUZeAFY6bFGeTcAYU42j+8PH/q3jbQpGaKyEbREVsFqrGvClumDDWi2tvBQp5rTY2lUKbTUL14n2SeyH3KCkiF6SI9C8pqRATU24GhRHTnYpWbmx0GOb9Q5f5txb9s/GS/LtkBCQjIBkByQhIRkAyAv84AhLxVnJVSEZAMgKSEZCMgGQEvnAELm4deaUiN2lAfFQ886yaiM6zobCgj2IKLPXMQZNh1tInoKW0gF4Vu3BZ4lNmfihFMMHdVVlZwxvjcvTs5EacYhnzbl3Z9a+GZeP3ILSkmcYIdWZp8nuJZRWct03Mv2xRlOHNMjO7WERQpONHW0UBmkSdNtNV2sQW6HKiU5vq6Qxkjl4tRWQTOoG6B/rCy5v5cSX8ORYqSosoeMSm0pFZAhpDUVjGnF55BeSXFFOAtsD27ctYKJZC2stf8OxZHIURFohzKSKzM93Y2IwIQlmU1BDTyI5sCwqRmixeqZCuJ+T9ZdFFVEnMpAAUa6ytp+uPwhVdIYY2enBhlqxH514oL2a23P1X2LPvMuJT8igYK2L48OHM9bKk05OoZWKWm1mQysnOJGq2GE7Odhg5eTpUtdTxNugk3r59jPYdRsGlbV9m8+Zg1bzJdPtIY/W6ETCmA7rqNYXQ4FRcv5mBfb9sQy0FtmnTl9ApOArTF86j4yIBt37aggv7mYdpbMDiqAbqiA2esHQqkbEsEtZmMgOtBA10qyhpmlPsbMT+b9fjJhGOm09ugEd7DzpuUiDNIvylE6cwdMZcSBvqE1eogfPLtyLoUSh+vPsLRMnM3qwXibMNy5tFcOjVBpWpeSx6V4HASASdeYlrV5/Dt6MdxhO7uHvdTrqZ6+Dt5kaBnrmEHO/C8mKKbY10xCijrqGUAisL6cyT82bxTTAHNtLtmZOSymJbE4V/YjaLaxEaFodsOsf8O3shoLsfCy2VRGmX8nOjG0eDxbzsNAr62nhH11dcYjZF8jawc7aFlj3ticXvUMe8383bn+HyNbqgiJusVkhnAwGLphQ7BEHj81zQL5w+//KPfULWCnPm80LYp2YI4YmEfxMen772EVX+1+8XXq/ws4Ig99evC74FQcD9iE6WYhFK7LQVR9kK+b6cc5zDDZxogqijQhGlnhnNTcyZFNDZspy/gjOoimJAE90J5YKTj27XBV93R08XZyybupOi5rdwHROAsKeXIUWcqaOFLZLpkL129x0deProMYoo6yZWMitq+bmooKSxEp379kByeBQWDdiLekVp9BzUCb7+psyXzEVGRCbevshFh46+aNPREGlZKXTmVFFcNYe1kzFObbuNDzFpFPyl0H9QF/i1c0LIq+fiPGxHdysU02GUT2ePOUUMExtnBF+8TqcWsY6hUcweLMWQ8Z2ZwSjP4rQr3fuVyCZutF2nr5D4/AV0XNyJ1bRCaXwyUhPpnFfTYD5fHPbsvUO1UwMnDi+HXRt7oolDcf/mFY6XEkZOmYUH5+/gyIGLyM2uhW83Z2w8uZJi6w2Ecf57+fozs9mBQgLHlgJRTnYC6koSiJV24lrnwUL+WbhYGdJ5XAxtNrbo6+vi8uUr6Nt3IN4/fwVrZmfaezhxrrTgMYvGaUk5mP39GkjrqOB90FG68JgHbs/53ESUqGYNUZ90mHPNjQ6PZTMKGxUazbBo2XGo6+pDgbjpOq6XwkO4ToRrpomFXCHI/JN4+3nO8798Af/GN35+7f7z5/n3Y5P/qKD8e4joT3Psn7/ev37H/wTxtlk8r3/jJliw0X62bgj7sfAQ1rdGNivJcq8VHh+/LqwnbMCieCuOsxf2cwq4DTW1UKGgo6uuAUWFaphQvNXTJIqejVL6vKYVmaWsyP26oqQQWTlZMDE0g7a2HgWDFuhq08kX2AMyejaoz0tHUswT7rkUgNns0yStiPKsXDp/K4lbV4Mef66Jg5kUHc/9Op8ijRf0be0p5lHY4/7QWEcEfk0ZpBiXUESyRjNfs7DOK9B5qkWUrJKpIwWTaojoSi8nRriMzTtJFAhr2IQlIoWikm7X0lLuU0wklKGgWMezhiwdxjI1TahlPq4s8aCNAqlAiUPBNalWRkRcuQlGEpsuFOxblDTpvCUaODIayQnci+isVeU+pazFRpYe3sxW74aCyHTMGj8fxdnNpAFoo6OvN7PWmxgXwMYK0irUNPU4D7WJ2eRr5+/wJDVCi5mfpSmJSI4lMldOn1mlWswBBkWsIJRIlaIvHYpazMKNep+A57eDocnX4uxjyWzZPjBvTWdvPc9alEWlKVK9pnj1/PE7nnsKoE6R26+VG/dF4NGTSOQS8wlZReaKM8uVkRDlHAczZpf3GdsfJkS41nDszuzegbPHrsGA4qECXbXFjB1opmDh6m6EwUMGIDYsgWs7Mfm8pvSZBVkpILalKW7INbApzB/q/Ln9e45Ck3u/s4crTK0s4d61M7Mja0n6kCcFQRpblq9FYmwRx6WR5yoLtOvWA50GUPykw0+6qQ4tZbkoSI4h2riAIp8K1G08oERHLBSKiJaO5LVRAXfvfpDTciBCO4+Na3dw+9o1WBpbYcCoYdB1VEV+2CuUMG9WqrqAAr4MlExsYebTE8VsOhw7ZAMb/ti04+ZM93AO3csCdUDEfa+OzlvGVZC0kluYjV8OzqRYZ0gc7kVo6joiL7eBgr88z5peOLD3CAkvyXQo62Mlz14y9YaYMmAMXGzVMWPhEP4uR1JFwnGXYzlmxnfQ4dnu/pXjMDNm7EaHfiTR5HB9fkih0ROJYUk4ceA8QijiB7a2FYtH+j7W+PVkCNKiizB+XA9cv/cKUgWypK3E8Iw4CB79RmDjpDnISC3GsOGCwE4qDbHTB7edgam2BnqO8EW7SeORFs5xYA51Bd9n56/HU6jkuZH5ysrK2tTkbHjdcF/nfi5D93NznRIeXXmIXat3kKpD9yX3m2VrBqL3hP7Ys2ArbpxOQjf3eoxcOQ4WXZi5zJx3KeaCVuYW4PWvx9Bh6AAo27pj1dKD+HXrCbRmI5dbaxl0Hd2HWao6uHfnPurYcBnQxR/KvBZqRDzLU7wV2sf8vhqCvIR8jB+5BA6W7lhz+Fe+zlJMHzkQPbrboSPzeAu4tujoGqDV4HEoJ4b627ETMWLCCPSYMJkiMhshjl3mWSESft3coMm9X9+tM9cgBRzauR1nNj7i56tEdLod5q/uDisfU94XNPCsbcA90Q4/r9vHyIKbuPDwOGMOTuDkzzfRzkYfGYUVFMDL0LYzmyQXTuK8kMGtg0cQF5ODb08c57XD6JOIG7Bu58/zoxOqQ4Lx5sEjSDOi4f3bdJRw7i07uorrmCrd4DmoSi3DXTrsX7yOoxDNeAfSQIbOHI1Ht5/Sdf8Aq9ZNJ+WG+GqOl4yKGa7v/AE7997D6TsXxOeziSMH4dDJjWzEYnNc1GMYm5ryHsQDI3vQuT3MBaOXDKBzOQY6hj4IfxKO5YsPQEFamWubCvI4/4V5q6zJz4wCv3CjJsM1Wmi9VWHMiAKbX3lyFDekcGlEDdfiJrCx4TdQNP+uM8K/ss/+e523bAwWDsJCs7HQpMTPR5bvsZZ7RE1ZJc+1bfD1zDZsBs1FMe8hpUmgUWngXZ6yAtHKwt4hYoOjHEkJpEVUcV/hHhoakYW7N0gCMldFz84WD4dted3tX3lfku+RjIBkBCQjIBkByQhIRuBvR0Ai3kquCMkISEZAMgKSEZCMwBeOwNk1AyLzkiJckxJToaJmCIdWdpChM6+suFSc3yp0bX+CbUoJDj9BF+L/CaKA8NDW1mbBqxCNRKW1crOi8aUI1s6OSIxswuHNd5DEzKFmTSXUCQ3evBFWEJCN8vQLCchGiksNAtaLz6PJrnAVaQp3csR5USRsbpKlWCEnzkzV0laGjZ0RnSf6RKjmMiuuRYzmzWKWZlW1UIxgUbBFhV+vYvFKGtr6augd6ANRTQ6dfnHQokhsbObJ7Eg9cdaTgnwd0WiyzMgyY5FDyEET0cGpAk0WPWQpdmWlpeD1S+biUXC1sjWBna0ZzI2MBe8acbGVzATWhzpz9nSsHWBCp20DcZSp8eF4eT0IKUlZLDzXwchQcOJ6o02nNuKCZUR4DB00EXy9ZRR59TBocADRgko4TQxk2IdcDBszFT5d+yAh5i2SWLTpNTAA0rXFLCgyx4pO4vXfHsSEadPQaXAfbF48j9l6xEAv2UastQiRVw5j+6q9dFJpsuhujMiCBEz6djQLnT3ZOS7kxWUTv8rCNwu7DXRYLxuxBJW18th75xSa1UTM38xHyJUrYidmK2aM0cKK8rgMDO8zD7NXj0c/Ps+TY/tgxOvD0NoM9cys1aLbuCKrjKhDLzoCKTpRjDp76jI27d2MLBY9XxNFqaOshvzCAji40hHCTKmqsgq6ThqI5C6ja5uiP68ZdQNdqGrQyWOuDVM9AxRl5iAlMR3VNRSh6B56/TZKnA/cr383OFFUUyLyUZrYPjIRxQ7OfCIQS8tYo2FGlY2jnThPTs5Qg4V3XidR7/HydS5+3POeY9gI0qPRTOeP8BDciUI2pPD473QVCM//WwLtp+n6SUz61AghfL2piU5lFuE+ibSfvueTMCO8XuE5xX8XjHcUZITvFUy3dRTZZeXl6LqSRUMd5wW/Rfj5Js6BSrpthEzIOmadyfG9y7KY10TXsyr/bEt0r7W5BTQsWNDMCcec6b3gaGuHWf7TYeXshhrFahaBpYj81kUJrycNuqvGLmQ2s7oVXS1EhbJI2NLEJo0qEapZYNVz1kVecRoOzN6Ph8+K6MDSxZCxnhg4rCOyo4pxaOtligdSGDS+E6ys9cQuh8joRFgyczrlTRruPXpFZxjfI93UgYFe6NzeC5rqanT8JcClgw8ymQlXQ8HZRNcUQdfuIDykjC5+WXh4eyJwYFvmzZnh1d27RAO2iLMw4+m0devaE2/evIG9N/Ou6SBsqU+iYzCLObmWKCpUw+2z93H61Hl07+HOYrIlPNv34jXbgGecG23btUYm59Xl468QTmHg67m98dXEgRAlxCMzuwxbd/6KqQtGom3/cfwEWTBviKaAS1Skfhvkx2Xip3XrMHTwADg4OkCBzrjgoGtEwFOkYa5nenoGsvKK0LoHMwxVTLFp3vfEPHth9OJpKIi4idLMdK4L2XB29aAwJgc9eyu6otgwQydZwttExEdX48L1aCRk0CnCLEgBnytcQ38V+oXy6H+PePvpGv1Xth8pojh/6/FRe/zzmbe/N2//SFT+krn+P0G8bRFCC3/r0dQgFkc+PT7HWQsi7W8PuLBeCu57xiCIm6qI0yRFQ1NJmRhhEQwo3gp4TScH7nvW+qijm1uVzjM5RQXuX1Xc87VQUVCECoqnqjwHKJEioWPGrFHi9SuZuZ6V/BYaFGt16QisoZIqzzxtVXV9Cqy1KMgr5XmhlOsMccLEOkvRBVbJ7NVGFtfr6YwS9ggRG8O0DQ34nKYkAdDFSwdpEffkohjONeZbx4WnsfheSDw+G1uYTyigoDXZiFXP5hMZ4m11KCzLMoc2jzmQBMRTsJOnWFVHEoYG14N68VyT5v5jRlfxwP596WKtwI1rt0h7KOGaVc/9SJPPQRQzzxbaREU3ttRAz9oa1px/1bQWNpDDqWuoh4iQUKREpqJLO2bYU6xOyc/E/cdhhD5TNCaNwJ50Cb/W7mzokEVScjJ0mTfMTRgR72NJCyjl7zfAmAkuKBYVMvbAG47+w1DDvV5JoQy3SfVITSnmfqfPsTBHXWkl4kLfIzGKTWTERdu4WiG1KBP6NsYUnVbynKSKF08fkoCSASsbQ9KumxH1KgLv3oTxXFeFQUvGwLt9J46XLC5s3YH7d0O4J9YyF1aRGHYlYuRJXaBr2cLEACK6H6HFs0BrM/QaPBgaRnS2UiCVbqlmDIMirx1p5N25gVOXz0KXn6NP+w48n9lTsFZDDRvBwl6/o8jeSJefGp4wR/z20xgiorVJC2BjnFIj7M25rrPJTNtED97+HaDvSqGQoir1bgr4dBQnRLOZJ0NMgNG178xrgI0DOel4dfU+TvxyjkhiP3w1bwrPjYpIZuzD6ycP+LqANgHM0e3YC2FvCjFn6lJmoNfC1IikD54zRBQSVVWJQ2UYaAsdwPFJmVg0vzcWre+HzFcXiWhWR1FpAxJSMjBi+jeICA5F0OV7dElniBuc9t26TbdiM5ZNGokmYoqHj+iEPrNm0dWcj53r1/Ds1hVd+wzBzhkU2cYwVzNwKsciDKmxD2BLDHdZuRZG9JqL/IwSDOqji9kbZkBBwwJb522Hb2s79J6zBA9+vosfNmzGlCl9MWThDITfv4Ul3/2EI2d/hp6NLuJDH+PcnrMoSS2EiYsmvpo1BV6duiH78S2cJh1i0poVJJA4cb9npEd2Evd6DWhaWIo5+y1c/1vqhZKZMm4cPoy9O26RzsIzl20NVm0dw5x3RXw/7zRMZMvg3Z1km97+sOvclfM8hdhhGRxbeQopWeVYsH0OY0S6YA9FwyMHjmLvDxPRde4khNw4hwu/HkXXdj4U5LVISckmFccKETGR6D96BDToKt8wZzE6+A9AtxHfICcuBt9OmUYnP8XP5WM59kkwY550C6/FmNRaHN50gkKuJjZfOs+mh1is42fSQLT51iMz2UBJFDvPuZUVenh46Q6uXrgIUZosBvL3DFs+Ge/DjlL0VIIanb6yWi7YvvoA7p99jaPXTyA+8g32bNsLUzUjVLDZRF7fFL3H9EM/fq4ysnU4uXUpXj38gG1HD9Fpq4OMt9c415XpdrcXN6q9PXoJRaR+XDv3BnoGtlh5aDu0HJqRH3EZ7G/AuZOP2fxQiS7+gaTZZCAuNhwNKtqIisvBjAVETc+cxjMbm+lIzjj900+IDHqKr9dvpsvbA1MHBGL1jkVw8rdEU3mGeD41y9hi08jViGGsyK6b86FsmsNmVxfeI2li5bxtCH8vNJXakvJRzrNwCRR4lqvhntDAezUZngHJRuK5XhrKnLvybOSRF84GXPuF+54a4R5LoK/8xuO3xNvPG6K+pAnq984I/z3iLc/djIWRFv7HSJA60kpqy6swtr8rFi1uixw2fnCp537BxoYKkip4PyqcmZrY0NDSzIZd7om1NXXiSJFYRsRcPkNHt74S+gbapY7Z/sr6XznvSL5HMgKSEZCMgGQEJCMgGYG/HQGJeCu5IiQjIBkByQhIRkAyAl84AieX98pIfB9sJsQkGpk5Q9VAmcKAiNhQIgcFpVbAbv3luT8Xbz8JuMZ0xGQQaUr7Dszpjm2SqoCmvgGCH2Qi9H4hClkwqxFcLkQuy/KmWIU30qwRooGVPKFuQD1XjDNW5c2zjpIsdFRZaKqieEgnjg4D2myZeyl0TYtEtWK8Y3lJNV2ZFGr42hSJIhQHQNI1JAjDIlEVizZaRJvasBsdKGWRtokt5jWVFC1ZuFCmY6GJwYKqzMmqrcwjmlCEaObNNctJs5hRBw1NKeJTHWBHvGp5tTQsbexh5+YObSJMlVVZIK+Ox8+79yElvoQ4ViLhWBKbOnskRk8ZQldJCapCPuDNs3AKREl0KFUhn0VqXV0VdA7wR+Dg4VA2c4dsQyVuXz1Nh1Eui+Sy/B3mdHik48zp+xQT1TB3xXLYunqhtjSTLuJ8aND11ELnbxjdgd9/cxQuzNCTo6vhPvPSeo4ZghmL5kPPSB8pL+/hh+9WMQdXAdV02uZXF2HytL4YOnEANV3mHFI0bWgUUTDTRlZIPBYMXk5HzmCMW/8Di7UhqAmLxYU9ezF0LtGLDjbERmrh2o8nEES3wLYL+xD9KghPz9/C3NVLkJT+gVlrzA5WduaHZyDoQmgsScOWbzdTNB9MJ04H3Dx4GOHMPW2g+O5IDJ0eq3Tsf+fnrIAsFkgFpKUCXaBSdMXo0umtoCwSO7/U6ML+8D6CArsakdaGePkmloJkA50xqqioLqED0ZjFYg9xXqCSGvF0Lz8gO60IfSfOZm5jMUrz46FLjHTuhw+IeHgXbQMH4sddl3DtchjU1XVQyQYBAQ/cyEKNgP0WHl8i6PyZ6favirefGiI+Cm+fXO4fne6fXLgfnXQfHbli0ZaCZQvdTjUi4sg5iZv4tQY6LQXHcyPHXk5wJSkTl6dARxER4zbMejZnVqU5rzs9uuaUKfQa6OrAgEVuFRXB2cs5xQaMssxgRD4JwY2z8dh89gbu3buIPSsP0s1WDGd3HbEjyb0VBYc2bSm61FJwT0FiUiKvs3JiFdvDlqKFFAWUqAfXMWXUScgyu1FNrxl7TmxkPnVr7F57FH1NAAAgAElEQVS4BC+evcTanYvg3NaeuNAQ1LPYb+8zkIXQ50Sbp8CAgtANFmaL89Iwc/JXyMsuwMVLzzB29iRkJschg07tbh264/3Ld3gfkYvIqDT40n09fsZAZtw109HljOdXrjEbWQQbNy/EvAuny9UaL8KD8dXXQznfNEkXKEUGn0tXjwhvw/Yozy9D9IcXiHh9Hcl02fXpORjtRwyDvHQhne95SHgZirq8OgoEkahproAaXW5Dx3zNRpVjePkqB0cfHqLYIYOSzFhmOirSPaaFZgoHL28H4fjBe/Dx8EaXTv6cN6XIzotlrrOL2B1ZVlcD67Yd2GBigtgXYdiyajPmfjOW4q4BaokYlSWmujAnl6J1Aj9PLWJRy9C+bzfUslHkxM4LzNQuR1hiAVQ4T4TrWsg3FUTcT0K/lBiN+PGW6d/lqhGuSYl4+2dWgj/+3j/KvP0y8fa3cZjiwjsvhUaxM597L3NoNbjuKrIBRId5nibMl9ZSU4C7lwMcPCzZECADBWb/NcmqccerQ1pqLGJDX8KOAqYm14/w+CLEMobAwcMNAV/5UYBNRxYbcHQ16XpTa6AQakRxFnTWEbdfzZx70hUKeX1q0EGuyQz0OqJeG5qbiBbVh6GpHdTs3LiOyKGmOA+5XFee3rvPPTUGanRGaQrZ5fy3pgbBHSVHR6+S2FlZSwdyLR3EAiZecJiX0G0vXPsOnpZw9bNGSno2klLTmJPbiphnHeLII+nO5Jymg52qL8zNVODk7oTWbf0opLpBkfuLLJ3DZ1dsw9mTz1DPTNUyutl69PbAmpP7OH4lbFoqwWFSJu5dCWPmuxpcvQz5GtQp1GawMQOwZ5OWEsXxjOJiZGVTGM6tERNKexGBO3DYcDH23dysRJzbe+XiTZ63bNnsNRCvH13iuvmUgiWzdItq2aRRy/2wmY5LebhZGcPe1xx9Jg6FLLOFBed0lRAJ0azNdcRE3NAjJUd3PgkXzFzgayxFETN7lRVLUMb1I/xlCF148syhVRILEzV1FKJtrXnOacuzAZ3X6rQlK1DUZ85mC3NIaftnoxPPUdyDFZWYo1pIgWrvIdQxp1SGOb0GtkbwC+gMQydvVFHQzwsPha6OOs8odGvTXShi5nBWVh3u33/D8X4HBzsDBHT1ghbPmfVsQNExNSaNQ59ucOEcwcYqwUbM312Vn4ismFfE/RYxD1gDLh178zktkfwmmI1i+9A+wBPWpJ8oyNmgKP4DHt08ilwi5wcMpGu02zQ6pxPQ2X8Cr2vGNWiwKY8NiY1NfD+85qX5/vOzmuDX1gAHLi7g+TAc8Q9JeqCLM+R9FK9DAwybOgv3j55FYlwi3rxLoXBvj+U/7WckRgyWTlmOWjbsDBzeARMotr55/ARHd+3C1sM7Ef36BY6uPUAyw04YeShxPxbc0GYUpY3w06ZdzEZ/QgJKETZvHo0u43lupOi+a+469B3fG/atx2HzvIU4f+IsJo73w/wDG7Bk2BSeEb3w9ao1qCl4Jhawg07eZmayLpq09NGfGbyadF1OHrYGvoFOmLRsOkzstFGWFoP4p8+hwbOrTdsuHDueAZtq6Srk+YBn6xc3o7D/x3vMS81DYC97dOsWgF8OX2J8RQUWzm3La7EJxk72MPa1IhY8CRYWgzDQdwwd2tL4/uBm1IqIgR44D8N6DsCgVSOQFfkWe9avhQvPFW6kUGTlZKOVd0fs3HMc7Tu2gT0b+CKjUzFm0Xbcv3Ad2xYwQ95CBevWT0Z6VhibL+gcrSojTrkdYt/xPHw8CPM3rue1rIcjazbhxeMPWLx2OFw9hYzjCjZcyGPbOu7R8cRvc12YPmc4+k6bgCsn95CcYUeUtAbPOV4IPhqEdTy3/PLrajRy31w5dwWqGSEiw3PTuDlT0X/a18RMy9O1X4ibh3fjwakrmMEsXe/hA1Gbdh2i8hyomjvwDG2NxBchOL76KvLoHLdvxUxannf1HaxR9P4gilPeMFc4ErI6uug7dDzSQ5Owd/8JLPtxD13mkbj38BamL/+GDl0XOqULsHnhekSFZ2D/uV/ZwKiPFbPGYdjI/uhIjHlDbSTPTqQmKNgg+OxjzBn3I7btGI8es3x5/T3kmuuDoztv4dSJ18y6Z/MoP9cioTGSzY7NQuMfGywa2EIiTfGW3Qq8rptgqNgk/ruC0NTHJoRyERtROQY87HHFFOTTvy2n/v0Z4e/PsP+/iLdibhSbAOu5fjXVkFTgrILNW3pwWKQZgUOSiWwDWoqbUNlUzSaNj3uKIOBWsEFDEHyV2NBUXCWFk7/EopzXyNLv+hX0XHiBi5XkIRkByQhIRkAyApIRkIzAnx0BiXj7Z0dM8v2SEZCMgGQEJCMgGQGhiP/4seyZx9uKw4IfqevpGdER6sACZZHYFVnHQmgzb/IFJKPg3xE7Ayl6CUKSULAXMm+FG3o9fX3ERkeyw7sBRnRjysiKmL+lj7NnKKolswtcRwkVZASKWDSS4zOp8ga5XigB070iw8KakHkrIPdUWLCz0mMBklXehgoivlisNLdQJ2KUbhl2QJeW1rObv5TIO2ViEqvoLJSHMh2bChQypfmzSnRTmFI8LipKZKGsGnlZzMIjdlmWObuldIpUisqI/hMbFSFHLKGRngkMVfTRuYMvOvfyx4d3QRQ88mFHB6KAnQslri4rKx9Pn6VAR18Wvb/ywLS5QykYErvbJA+ZFmO64jJQSCeuQwcvohjrkXJjHx7eeo6yghaKriZwcfdCuy4d6HiswJVrd5kdx4Ji90AETpoizsMtS3iDJw8vo3PvXiygeuDo9k04djwYAZ08sWD1eijTHSxdk84XzKKjnAqkq5RwY8dFXLj2HumZCcgpb0SHMR3wzaq1sDc2Ql3ma6yduBjNzOsrKSqHhaUO83HnQNvLiWNRCJmqIrToGDLLrxn3N/6E9ZtfYumuH9F1sjMUKotwadNGCtnA4CXfECPG6nOZImb2noTp22bD2as19i2eC2N9bTi0tkGDUgZsHPoyA68NB7WQxaY8nNx0hojAIjg6WSI9ORXaqhrMQ66mS1cfanRqGrPu5mhljfiIJDx9/AJWdOvIKiuJc05lmDWszqwuTSV5RMVEobigEr5tO/IzaeC4JcGSWX9vI96xACVibpg1zC2N4du5OzGyhvh+5gK40HXbb0QgC9IlLAor4eGN9+jo0wF6bdxwdfde/LT1Oq85FteV6c4SF6xYA6QttYkFfnGh6jP32n/H4vC5a0EQtD/9XSi2iwU24RUJE43/Ebvdhbkm/JXZkcIMFDJphZcoZFeKXQScn1XVtXTOgqhvBc4DwuFU5Jg5SdcY0deCO9ySYq2Gthodm5ZsatBkFpw6Gx4UxS4cITtQ/ITMVW2mK1eKSN689FTc/fk+0ZVJFGDbUUDNxfbN7zD5uymYvGwtymNSsHzOFFSw8WHUiMF4+uglnVVRqOM6oKuhgOFDvTFp6zzOxzrcPnmejQoqxGpq4Zcf7+N1cBHd983QpCPm+OUjUKjOxcQh0/HVuG6YtnIqMsIfICYqBwF9ZtM+nEK3FN1+ls58XbJ4cfEYRZZ0ODt64aedF5FAZGjXHm68vi1ZhC9go4OQ86eNV28iKATJYs+l/dDUqUR+WjosWg/AsVWL0a5XN1hxbudSdLLo7ovqujSuR3ZiV54Ucz5Lc/LoPpJnMZbXs5Bz2aKGlCc38e30pTBQl8aKH1ZAy9EUjVXMnyRm0cBvKPKeP0FmbTKqS8qhVq+JDSuuwau3Ob4/9hPfQw3yoqKgqstmAfU6KGpboYhzY+roTUTMi/DdoiFw8zSHFPM/NZmh3aIpi+KMZCJX6ZrTskH669dYNXs1pozvhfZD+nxEX/KzTXj+FMf2nEG7jt7o1qMjXtx9wuaZOhKrdXH6+jOIBEGLc0qWa2s9m12ahLxTwX4tdtj8J8Tb38+TluIe8FuPj87b33GJin/gt2/1/mPO2y9ZEL7g7vQPxVvhmvyvx2djTNHzc+ft5+sM+Ri/M95sDOE60kzBs4FriRrXD00K/lIUzvSUpWBrawoDAzVi7Yked7dknioxyc7MGyXZQbyD1lP8uXsRBmyCsqTI+exsEk5deoyErBa63u0we+YwcSSCqJKZ9cjgeqtEp2wmivIquLYR68vs+AY6/qWlSQlQrGPjSQWsXFxg0YpocApRWSHEVLLp4sPrcIiYeS/HtVCX+4fQDCHgdQvYvCWYCDW1VbjuNYpR+uUswH+8zgVhulk8BxQUZKGtpUGhywSpRMtmZmYTvW7PfF9GK2QVI4ev0chAlWhjCxgZa3HdYoOZgiJzI4vZRCGDWjqFb92NYkOENWZ/txz3H93CvRMnsGDJJFgxu1KDIqWShg1uHQvCoV+IWGcmbmkZG2mq+NqUlWFOAoSojPmmKtLcq7oQA68oJgf0pKvRf+BYsUiJllyORTGun7iAXRvuIJPoXgWu/0660ti2aTlUzMzx4Fkwzz5ZcHUygb+vIx2BzNmNCUVyXAjMjAyRTHdoPHNv4yOJyqbrTslUFYMnj4d/P1I02BjSyNzHlqo8HNu6GyF0wkqJmJ/LzOAOnT3Rqp0XlInHb6GAn5P0HjEUX63sXUhP6UABlw1xjZlIzYmBqYE5WoimP7blV0S9jqEA2AS71iYYPWsMzJlXm/E+FI8ePkcT10J1LVnUSlXB1acV3NoEQkrBnuK2LfsA6dwV7zsUlEBcBv8sxWaALK7bUc+iYO7H3FvmDlM6gSKxv9zZ0FLBs05MLJq0LUhB8eVr4udbn4KUd3eRwViP1m1G0lGrx8uSKO6QN4i+HwaLfn1g6d4db55HYspEinXMHNfVUSPGma+ruhAabJKrKlFic5A0jl1fxIzjCsRee0NkKj9/OsaFjGV5olNlqSMncA3XdfHAk6vPoE83+MIdm6CgqYnzmw/iwI9nsWj1THz1zQbcP7YNBdVxGDl9GeaPngGVwjCsPLeWTTlFbDIC1+uvOX9qud3WYMvMtfgQ9AgDF7TH8NkrUBtfj9F9h2L75Rsws7THhlkTEBT0gNm9s2Hh7ot5o2ahX8AQ6Ng2wpp7e9yTUFTyNYZGZ0PHRgazV6zHRsZhRMYmYOOP38GhqzcFKzY7UtT+wFiRIpGIDuc2MLC2Qi2dwjJyFPIUTLBg2Dq8ZSyHn58LBWIVuo4jkBitgiEBemjn7Ir0ogJ0Ht8DFWx4K0xkM4KpE+6ePwzvXk4w9/fCqzvhWDXlCB3AbdCnUwBunjsNBc4p7zbOfK5odOrUX9xsFUshefDoYehGUTPy6VsMGb4UjswZnjWjL8k1XIeIrlXiXJKmu9/S0we39u2DZeveMHVqheEdRsCDlJuVe9dA3cEEZdnMilVXx8bJyxD6ioQLulj7DuqImT8txPs7F2EpUABsvJmhrYHXdIdvnLwOk6f3494pjV10GzvxHsXZyx7t+3eAW+AELheV/EyacWLvfjqST6KTkxtmn/yVzm+e4xNvMXPaBnJGXowXUcaJ75bg6d0cjJk7Fn2WLBPfBzSxmyH27nbkEwOure8Mxx5+pPOUY+eKH7g/j4T/xPW4tG6weH1rM+RrpIc8Y/btYsiIVHDs4SOuN6pYOnkoGz9MMXXdaqSE3kTCm6fw7dMdIY+isGb2aXQMsMCa05sYlRDL+yMRgm9HY+uWW5wfJADpaiGrOJNpI2yKYWPMWLqPe/bvj7WbNiAiOhpaXC+Vub5r8Uz2cZ8ViAuMniEyuFo47HPf5enyH/YJ4Xs/F2g/NWqJn+Hvoj/+1e3xt04Gwtd+/8Twu1u/eJn/7RPDp7O8ECMiNB7zfC1k2QpNIfXNsNeRws7dvaFIylJiFvHiPDNL0XFfzYZloelHINawawUVRP0Lgq86Gz+y8mtx4mgMDHntLFgwoDpH6YVmly5PhCwKyUMyApIRkIyAZAQkIyAZgT8xAl9we/wnnl3yrZIRkIyAZAQkIyAZgf+lI5Afetj94bVzb189D5dXUtIlEtWYxToiBYXcS97sNrD4/8nxJ/xXjje3wp22rIIcO5LpKmDBQIlFypjwZGZDysHaRgG6dG2oyZpj25GniC1WhawexVriDMWVg7/gloWb/3rBJSgowSzGNRFFqMuMWDN2y7cwl02aOVnWpobQphO3msKnUEwrZJZdLdl4pSKKbSxQqrIoIUvEsgZRqgL+tYoxj9U1DKJqoPuGma31jZooZPG4mKKkFp/bxkGZN9+yvBlXQWsffwwaNYm1QeIAKSWDWEhRYiIeEP17785dqKmpoU37LkQB2tBdK2TuNiM9O5EIuIfMQ5NDdXEJC8pafE8quPc4AvoUqNZs/p6Ftu4siquilOjjPZs20a34jhmseujYJQCO9p7E0Jrj6cN7OHvlvLgAOHvpchZPibmja7iqqATqZk4cIiUcXLkAvx69jx17V6B1z34stFWzKBzO8SfWUt2Hv1cDEbev4ccNW/H6QzrKWaToP9ofW5lnp1j+BMtHraRbke5i4iT7UfzpzYzamqosGNDlx8oXSzfMf2Ixe+lXaxCbJIttwWvh6Sy4apJw/8Q5WDt6ws7fFwrMiQ27egu/HrmNjccOID8pGA9On8JoFpuy0/Nx5uo9TPpmOYzMiVJsTKLLWYe4wUwk8v1rsxBXQLH9w/ssdOjaBan5STDWlkanDp2JdyuluH8Z1lbmzMQzYfe7FAupNrBicU6dQmNRfBRCnr1C2449+JwsoJ+7ioBuXyG9IB2ZedHwcqVwx2w5kTqLK5omuHPwvFCiQYdB/lAxVURSaDhzC5uYxTofchr1KHt5H2vmbseDTF00agg5vbx+iVPj5SMW82lcFQzm/yUR/bucib+3bMiyUC7+zX/ByIod7XSmi9skiApvIae1saFO/DVpoq5r65pR38ImhOIC8bykhkEhVg8ebq6wtjOEq4cF2ni7QsfSghUtwU0slLWE/wn1JeEdspGhqYjOqCw0s7DYTOFXllmvioqqyGFl+e71a7CxdEG3rxfT3VONFX2/hn8re9jyGvhA59HFc7fh6t0Wq/cfhDzF7zdXtrHpIIguHg02V7ijva897Ik1fnfnKm4E3YFX61Zw9/CkI9wIyg6dUEUn9eyRC5FRo4IcZhh7+xpi7751OLpqK5sk0rH1p2+ISJTCz7tOMHOxGp3ZHODl544SYtAziUrs3r8LxYlIlBN9GjB8KMqeRSI8NBbhqSmc4x8dZX6dupIcYISjR+/AuxVzzWax+PniETOyWfT26YEfZo2Es4UGc3bZaMGsSCVjfTQU5COnrBjWvp1Qw/zswxu3Y9LU0dC0NkajvAvdSnTm0iG+c9IM3LoZDhtnGTi5GbEomge/LoGYtW2V2KVcGhaM0OfvcONEJDIpLK3etgSuvdtBRrmKNfRkuqDr+HkqMA/Tgx+HPpaMmsK1IRTTpnXFuCVLmEcti+grBxAcfA89+g+CmXs7xu/aIGjvHpw7dwnrtn3DIqMiBWB1YhPNUBoZhoSISDrQu+A83T0REelwcfHD4+cR+JDJ9Y8kAVlmiNezkC5D2oEsr3XSQn9PA/2HIu2n6/afOdJ/23krFIL/Wo79vezZP9pS/9bV8/sv/D8l3n7J9v8lqOU/Em8/xyH/UWb252P3+c98/h7YrsHrloVtriXNFG91mCmrRmd+E0UeEw0ZIsXVIWouhhqdnkZmBjA0NoSLpz2UDbluqlhxX3CGqCAP0S+C2AQlj3d3U7jfP0AFXfuKdIyN7OvKbPY+KKvIRQpxx9V0OBXmV6K4iKj7akYnULBQosFfELIs6E71adOKP6eOD2/i8SL4A7Gn+chgwdzIQg5abP4y0OPrI73DQFOVjVRsSOHcdfZrRXy4DZ+kmYT8HOTkVYpFW1meXYTmmFrm51ZUlJPWIDjQFaBIkkFZbh4SExLp9CulYKdHIVedIrUeIyJKkJGRJeBAuE7K0X3MPF862pvZYDZz124o2jly3pYi7sFl7Nt+DnFEJZPkj0FDAxA4dTwx/bYorijGs6OvERLxBM8okFYQ06/CXclIV5Ho5ToMnTUKveYv5ceQi/jbt5CTVYIuI2ciJfYKzjBb01jXlmJXPzZPNSIpp4KZ4M9gb6+KTt1aQ8/SFTJKdvxZhtiClBMQq1qbyyaSUDaJVNJNp8EzkC6ktK2Z5XkeT+8/Y75jCXp378jGE3U8evyYbjzipeU1icFtFJ+9ZOjEa1KpRteebdHVvzUaSS8pr+Hnb2rLbExlRD19hXTi8fuMpchMIoYgpO5Z+j3e3nwF5SZFJFRyHfexxZBRzGN1NEQ9qRhq6spQsXdHY04xcbE8D/DsZGZuSrRwIR3GphCZmPLcRLGETQVs/2N/Sz4xrrIQ0RV999QlJGVmQonY92bpanh4tkXbTkMhZ6LDfbAejYVCk0wh1Ph5kXMvxr3K1BQgLz4e6XnZsPN0groyXdzpWUiMeISswjL0m3mYz+XGTNkxuHnjBVxIcZHmNSddxwYoYqIhV8Lc2xlQrM6mIzYcqbmZGDttEPyG9UHco+d4ef8dGwhiued0h7aMHn5Yc5KUChU28qyEefd+iLt8DdMmL8HizdPQe8pU7F40Ax17doZnjx4YZtkTc7fMgl+fntg0bgh8SKkIXLSHWcsUhxijsXjENNy+8wKr1gzB0G82I+jUBZxctwo/sGlB36k1zh8+gC1LV+HSvQ0oSCjA3vkH0WNae3Ts5gGpykpiXIMo1KuTNMK9yN8FHm3d8PBRqDhOpAObCf0ZNaDCs1RTngiX6RiWbilDlz6doe3phZLqPM4jN6S/r8awPgvFTQZf9fdBXEII7tzOhredBdq72RETnY7uA9vDuG0bOn4fonO/0Vgx7RsSU+Tw7dZlzBm2xpH9P+LGnscIYCOAsbYMGzZyOWfVIa+mxD8T3R2ZBj0HR0wiUaY0Mwk71+xA+NtUDAq0QZu2rnjx5j6bJ7twTuaiY98ReBUUjIe3X2Hxhvk4c+AA/Bgl4tJrIhtNeE7nlVOUEoZ969YilpSLBmYX9xneCZPXzuVcJ2JcTUs8r0VsXPx+3nJcuvAOR/dMgaGBAffaTSSPaGD+itnw+qovV0ABH8yToHQdHuzai5tHLwh3AlhyaAtM3bTx8tphWHJtMm3TBcXp1fjh213IepyOuSeWoHWfyVwr6FpPe42XD06SVsQ1rP8YVMaE4eqZayjMYjNAbBqWr1mH/afPMVw2C1v2bcXpw8exa08Q2rezx9bTQWim6Do+cCTs29lh3ZEfUZH+DGcO7oE5s51r85t5Rn4GAxtL7Pj5WzaA5aEyoxSpUdU4dOgqcnJLOd9MUMTmljy6RJu47gmRM/ZWVjCytGVURTApKaQgkbqiRgS+PC3/wn2TQOBpZpNLLde5KrpPmwV6y29UUj+Kt+L2QfHW8UdRBJ/vOb/nyBVOBDyK/NdD/NR/OSmwZ+Y327P+/mc+38N+X7z9x91a2C8bSZgg/gkOPDxv2t4F+o4GCI9KZpMwGx7ZQFlFzLyI+58Q/yHNM7TQLCnkxivTefsyNJ5nrGas/mEdm0vzGx89vO3Tf8b1D19yLpD8jGQEJCMgGQHJCEhG4P/yCEjE2//Ln77kvUtGQDICkhGQjMAXj8Ctw3NGlqdFngoNTZYqY86sl7MZ1DSY/cObXeFGVhBnPxXoxf8Vbrb/ksUpCJzCv9fz+5Ljs+jso9PPUhEGqnTC1mthw567SBWxoKjeLHbwCoVk4Tk+FZ4Fr2EDXX9CH7gMi66avKnWo8hqosuMNzpqRcy/K2QWXmlpLfHDdPCwa1pJSYVCrBS79elOo0bFeiPdEvXIzSlATmE187NU4U1EbxELv5l5ORRVFdiF7gt/cyek5iUyV0pX7Gz78D6bKEEF5JYLRZZYFBGn2MyCmDNzdQcO7Em0rCWzVqNx/8EDIiJziHY0hLMb0WnMh23b3pHoXisUZBaLM9fK+Q6SiOiLz45HoEtPOPm1hoYdc0BZuM3PisNNIvAe3H1BUbwBrZyd4c9sNE1VVUQnJeEkRUlljtfwYb2JeTOgwNOE7l/1oVNHllhKFrBmraMjRhdrNn2HVl3dWOi9DzXlZuINPenWc6UwVIGQ4wdx4sgZBEVWQtfZCTfeLELps2hsmP8TXakmFH/90KOPPXKj3hBJqQ9zdztx17qCuh0ib0dRVNuIsSumYMK3o5h9mIaM14+JwE2lY9GL+aMsjssZYFyXhTBgJu2W/Wvwy/LF6Ny5NWwDe2P7yh0sArIwt3QBMuNOwJBFZtkWfnbF4WgkyvHU4StEU9ejd9++SM6OpRs4HR07dkVBbhmdJU9ZVDOlW9qYOEZFlNTS5cN8wYHD+8DQ1RZZ796xaCvF7ERVoh4/oO3wycxsq8aDa78Qv5lD8dYKdh0sYWjlinC6vhooSDp19KBYC0RGhMHZpReU6JhoBpsR+Lv3f7sH+y5lopGuJA0WZAQUNYmWRCjSffuRDv4fEW+FglSj+DcJoiqvfRbd5FlAaqFQUF9JkY3O0WoWjQQEsuBek6HTwsxMm44SCpq8Bq1tDCg4KFNEtKKj2ZQ/z4YFKbIs2QDQyCaDOmYNKmvT0amkz18UhfTELBb2Veg+c6QDSp3fxy/TUSDDNyylwkw1/o5bJ4/hTXAIFq/cCCXrAGS9/4Clw0cSWy3FouJ2OkKzsWo68/SoWHy7dgqsurViw4EgJNCtJ0uMKQunUQ+fEv+dCQcnZzGmWU6FznknGxYdHZFy7REWzd6MIikd4jzVmKmbihVLvoKPjRV2rv2R+MLhLJj3Q3RYKn754Twi3kbC1lwV7dv4IjUzDYpEIM9ev4jrQTZKUtLhYOmFqJBonL15mwVBKViQGuDZzhGdhg/HkbUHcYRrT+cejsyqY74khc0tR64QhSmDbXNHw5ff12MAmwKUWL5lEfPysRPQN7aB/+hZeHP+PGJjXmLEyH4s7MXCq9u3UNDW52eSjIjH53Hwu5NwauVMtAp7ehYAACAASURBVGlH/ECkuLq2JkYMD0DXgb2Q+u4NHhGJ+T42GVFp5Qjo2w4zv50EIzt9Xrd0mVFAaqnhZ87g5cZmNWYUHsQOutja9zDB/uM7kfLiOgvdb2FCVHtCeiEc3fyYudsbF3YugzIL1x07dkMpr395PTVxcfb5hbPw6d6L+HUg6MxNZilWcR2sxOOofNTwmpHmnGoUStRsuJHn//5WUv3bLePvHTaf/lUi3n7x1ipeU/7s4z8m3gq0AaGRiteHFPdvHdIkqI2K4wsM1WvY6GTOua/C61vIN20gPYEON2arq2gT82/pDn09M9iRhJBGV6Jscy2xwZE4fv0NlLSMuLg0QE+2FpZWymwC0oeJCfcDURORkwKyVcierWdDloi7pjJR7Vrw8CImWUcLQTce4fHDcL4GJVjaqiGwbycSHmyhx7VPhqjbCoqrAslBlnm7ZMWjqp5CsEjA+vJcQGeZkhnXNzZxCUqE0MwlLLEtLWR8UKCWFhy5/HqLmDJQzHOLMvcWRbGQIUX3WX5aGvepXP6diGOuL5Ef4lAQmQ93d2NiXD2gamaG/OxC5NPF6O3ZDQXM+j196hzd+3Vo798O3h1bw7trAGSNXFAnSkdxfjLiQ2Lx/uEr9O7aHnYeVnh85QZqKKC6d2lDgVQboXdf4eovt0lRICq2owNGzF9OVLMpz0p0J1PgbG5SRX5+DEKCHyCLDjoz5sFrK7Ehgy7jImU21tgak1RRh0f37jGWwBMurh3QIKcGJX5mKgoqOLR6E37Z9hgOdObpqZJ+olaBrl3awUBfBXaO5qigPfj0hWsoZbNcYJcesHdyhLSKBlHOtXS68jwTFocHTyMwZIQnJhBxf+fKdVw9fREyJGGY0YHadeEg+DCvVlVPl46/bLHTv5ZZoOGvn7NhjTEJngF0FLewKa0UzdwfFOjeVDTX5NdqEPY2hM0ofF3a9hT6LCBDQV6KzUV805Di55oRGU8R6xg/5ip07dULbXoHcK8S0Ke8DtkIqKSqzyakQkZ7ZFI0r0Mcs5DzEtNgRYKBg505NCjiFVUUQUHLCUaewxDFZq7RbOTKy+G1TYe1gboREdYVFK6ysHn9EORStAx5Xoi8ompMmtEb3SaNIHL4CTQV1YnsfoPDB99i2qrByCLJ4eHJVzAnbWbAzKEInD0dEdduYM7k1UT6jkTHMSNwfO96jBs/CcG3YrFm5V4cOroM+iQ+DPWbhPFju5FMsQnN8hmoq67D7s2/YA+Fzw0rJ2LColl4/stuPA0KxbIDFyHNc/DN27tgJJMPN1tnLJ21C6aGTRg2oguMbc3w84GTvI4VEPMkXRzfMf3bMXgVGoVz518S8d+CNq0NSYoZAWOhGY55y6+YCy/Ea7QfPxAV8nQV1qpAR6sXzu26gO+WbsKeHbPRsV9nTB65lAJpJgLbe/I6KqToX4YR48ZBXkMesRS7BPR/SVEdhoxpjx7D+qKFbuYlw76HvrYyfL2dkJQYQfewIc8rdlAWqDdsUnhEB32XADqhg58xp7YK2flVmLeU2G82KpSzCaCe81BTw5BxCm2wgjjhyZPHkERBpK2WNhy9RyL81l0kvArGwEULcXbPTuzZehVjhreBf/fWcO0XgCS60JtJ3HZy6c4YAWnMmjCPkR2J2PX9LOjoSOPg7j1o7dUN/b+dw6Yt7Y9UE55TCxJzsHXJAsS9CUcL16hBo7th8vb1zNa+webEd3Bp3QW53MvXrjyKiNACbFkxFp3mr0dy6DOc3fo9vDyMEDCuH69rL9w6fwLFYclw5J/XbDwKBSNVtGpji+in77Fi11Teu2jydZyEQ5tOGD9nBcriPmDO4JnoPbQTRqxeBVFpLPLf3oEx59PLhCTGRbxgln05jl/aCS2bZtRkxyCFfz+y5wGztfM4j43Z3NaEPDaZSLHxRliL1EghqmHDakl5LSNn1HjOZcMGBV32wHKMhTsS3m9xjvFuTJx3+2fEW2Ev+xuqg9B4+5fHl4i3wj3Ip8dfJeK/O5cIq/vv7KNfJN6K2ExDAXv9xm5w9LOgUz2Z956y0CVmupLn7To2ijYQMy3HHHAhZkJMyOFYxabn4cF9utDb+aONp2ZLfUPFpLYTjx37s/u75PslIyAZAckISEZAMgL/10fgC26P/68PmeT9S0ZAMgKSEZCMgGQEmF22Y9xmhdrSxRFR6cxpY8e9hzn0dZVZUKxlgbVGLLQKoquQxSngXQWxVvifkIWrSTeG8G9VFZVIp3PC3NKExSBpaAuFBOaubjsSjFJVRgPJf3TdCllCws2/4OYVFwKI8xMETSGPSZ5OMQUhY42ikgaFTW06KFp41y4tr0QxWQ8KGsTcMfetrrIMqhVlqKkXsopkiU+uobunksU8ohhNbeDhbou3bx9RbFVGX7on3JlfW1Mdg7TrubjzKBa5JfKIy8hDCguKfAqIWNSwpBuveztv2BIxXFWaBmVm/gl5YtKV1eIilRrFS1GdAnGHGcilmGxFYbFjt+7Ep1YTrUVEIBGQVsz4kpPh60uIJ06YbiFiJjX0dMQZSlR+WGispGukBu9evceN628p/IZj8Hi6NHr44t7NR3R/XGOuWD7zOHXoKrWEtaUeRs+Yiapadexauw1PnzzBiNF9MGhMH+hZaBKtdheVdI4YO/aikO2JOjoyg44fwim6WauVpLFm0WScOHgELxNLmENoh00rB0G+NAfPWXTq2tuHTh1mndr6czyVsWvU18gTGWHx3jkwsFdAZXwoZImpLqZY3izXAHPX1gi+Godl3+3D2VMbkJUQiVsXzmHOwY1IjSvEjo3HsXH3DzB3keHHXCB21kCUjyq+nzcPo3HjzCu4u7hzXPnZy1SwcG2O+LhUZDL3SxD/GupbaOzRgTqzk4sr8uDubY9BdD+mh79EeMgr2BkZ040VBr92feAR0AmFGeF0XYagpKAUgeM60gmmh8SHocRmVsCForKahSGKc9IoPlihspZOMRazW4gDfHriKX4+S8eilDoLycK1TPeRgE8mPvTvH/9O5+0/FLaEUytRnzLEMoJu2rpaOjjoRqtnoVuaGEkh+9fG2ZoirRW8vVsRFWxC95IOdPV16AQV3GrMtq0tosE8H43EjUoJ1zFdRvIsjjcRlSggleU1dehOM4M8HZcxodFISUhlTq0HzD3oJtWhcM13LqL2KsuGCWnOwxbm5ca+ew9tutmN3MZxXivhEa+nrQvXwcvfCuMnj8XVI6cQHZsJeV159BndE3pWhsjKTIaWMi10jWX8vU2wYcaciroedFggrazLhLaeAk1GGlg1aimS0+uJvtSnA5yoVrrjbayUmNPXk9fIQyKxHeE7aAxMW3Xi+5JG6ONzOLHrMIqYo9nB1wWZZSlw7uqM4dNHor4kB08u3qdjJ4JZkbrw/H/svQd0VtW6hvum956QSkJCEggk9F5D7x0VRRQREUVFRVHELVbsIjZQAREQKUoREKX33kNJgJDee+/JfdaPnOM5R89xlzvGHXcnezBgx/x/1j/XWnPO9b3f+7zt26lTuw76Bmxpc/Ig+5OB+/ysD1RRXauIdn64uW4yt/jr6fnPybk2Wxs3LlevfuDMxwySuZO1Eo6e0N6f9mrs9OfkDob5yrHtCAA+unnytFLI8h304BM4cuwRQBt0cesa/bT2gIbQSNC6x2C9/+Lf9MPWA5rFeAwe3IHC+xZcTRbqHD1WO3Yd05nzpzVkRFdNmzYWQZ3MbeYl4/zYQjkw55hijp7Xge2LNXRoX4VRLK8vL9alY8cpajsqpGNPHLlOCONZOrr6OwqwLuoyfAR530mIGg2KJ1/Yn/zeJjQvFMZnatePe3Enp+rw1SyQiDU4bxHqmbMb6mkVMP5QjDSwgH/09fui7O+v10bx9h/fJfx/Wbw18r4NMdPk/6dAbc/abGEIZ6z33q51uOk9acCwMdHDC1jjqsiEtab5wEAW+wd6E6/gJW/m1TatQ2iyKtD7CzaoTXQ0jTMe+vLDNWoJ2tWYFswgRkT3boPD31oZOOjrERCswf/jA1NmXhkRB6XKBI+flF5APmq9Jk8dqRatWf/CDRyoO3mspTQCFSrp/DVlJ6TJqgbsLTj1wtJiVdCgYIbaXUMx3oHjqrGlYYQ9gUEx8PTk+GnQycQdnInLtryIDEiEWSfuvyYBoOPZu7h5BLDmQDFA6PP0DZeXjy9uVO4XPnNZfjb5qZdpQKlGfIpT7MUkJV4tV04CDTLl5bi0apWYWcp7WqmwqFxurLn3jO2oyQueZI62IufXU5YIhPVVBSomozI9LpHsTMRHhJZ8MjTDcDHb0HASc4Tf4eSo5rhLL11M0OW4Gxo+qa86DIwmj5goAXNcp3Ih8qBURbFHdQwKxrb1R3TyejV0ECv5gLXOzy9DuBHOVjflFLIYsJdqEeqpgrIC3T/9IfUdeS/5r4e17NVFxFnQHEcTlo19jU4gLnv4eGj08MG4qIu098B+5mjoHxAzfH2bkQHuQRRFtUoQeY2V6cqVOHl5OisAwX3s+FHyHw4Gupw8V6TDjFu3lJmYphsX48DWZ6tv/z64Nq21F/E6k32ADRdSTmaeAsx91LF7GMjrQmWTSXw5Nl1p6Y5khA5Qx0EdFNrWC3GXxhPyLaw4h1ev/KIbWw/JPzRIncYMAbBcp9TYa+xBktQsMBiHZFeZO7ojEBcr+8hpORpNgH6urFF2MmcdPbxnt0Jb9wKF30EnTiZq6ZJtOrDjuLw9IELgQs7OitVzT7XXXeMQ/QrJdOacbPv6Q4VGBKpVq1AoLDs1GPLJor9tlk1gjZ57c772fv8L8zx45qsZ6sQx3zN1KhTn69q292c9tehdsp5j9MkrH2nJzsNa/8mn2rlls15//QmE/IP6dMlBTZnWXw+/O0NWjjUIbfZavmib1i1ZpZdfmaJhU9/Qmvdf0/VzF/X0q4/Ls317rrcU09x9DWF26QuvQrkI1T1zH9c51qfNGzbJvchHKempiugcKc/AQBoOD4CJRoQiBzYizFnjHx7EvtxR8TQxJSA+t+3dQlHDo1mfLeRs1wXHtLfefXGeju7dow27yA3OqtO4ofepCyjx9q3dTGju7l3baeD47srj3ju+M1WxlxLVtmOgJjw+DszyUX300gb16AGW2auJDh/ZpwHs04wM22yOK7hpEA7SbbKutVTLoGD24FlgqMM0cUo/Jd66yTlva2qgGhA9Sls2/cpzgovum/MEjQtX5BfWTjeOJOuVx+bpIUTONv17aT546N40VDzw+tMyB7leWZKuIvbXTfx7s3+v1ZNTX9TJY5e1FsxwULCrPnr1bxowbIL63f0QHYvsBWkgKacZZS2C7vqvNikUkXXYiO7KLk3X0PvHyh0Rur44Tk48AyScL9YHC9YqgX30k3OnadjMB7TvwHV9OneeQr2q9fqyZ2VFjMimFdu5JvM0YtAIvfLylwoEO/74vKcVf2W3Wvox5/Rqjes4D8x6O1kTp3Ke63Lj4nc0dFB/dXtgrE6fOKwLx/Zyf9SSBz1IBy4naM267Zr+2FQNpInl5rntrPn12vXTVZ0+liFLHxsVltQoi/u9AOetLfQjY203Y9Gx4F6r55nDBjurrTkIdRpdrPl3RS1RL5BeTDwWesj+L/HWWPnqTcrpH5dZf091+P3+wXg+/KOv37tofy+8Gv826bh/5P41juFfKN6acQ3a0TzwygvRxNkEI4Kn07xpRyoNe1LmTdOzKU2N5jzDGHOeQYyqBM1eRXTJxg3Xde5ovAZ1D9DUhwd82vr+FU/947uDxlc2jkDjCDSOQOMINI7Av+cINIq3/57nvfFTN45A4wg0jkDjCPxzI2C29bNpW+oKskZfoLCTnp2vNlF+8qPQUwRusAzcoOmZGsHVEG6Nh/V6HC3mPNzaUux1sLWj2EvxFBU0gXxTn6ZNECtr5WbtpMSbJdp6LF7ZNhQxQSAbIoDxHobgaqCoTKKwIQbziGyGG8aKh+N63DVFxcVkmoJtpIveFrxvx+49car2VUSnMPLGXJRx86J2LVmGKy5RpeUNFC3BK4PaHT6mv7oPw+lReBPc7g419W+O87CpLl2+ogPgw2JOVYNVq6cQWQtG1U8dekbIu5kbBR8v+biQdQc+zIbPk58Wg1BTQD5mtOxsyZI6fU37fjqhpFvFFDYLdPVWJpnAiNcI1EDXyNqr4/OQPNXUUV37dlGb5k64TlqqRWQr+YYEIdDYmVCOebkJKkmMVwFCnT+5YdlJsTq867giW3jijBgkL78g7djyi5Z9tcaUSdYtkuKzjb0G3P+6BpBfdePCQf3tubmMc6KmPni3Rk0diAMlVzEIbp4hndSuyyAK5KCjyRZb9cFa3Tizm5zdEp1OqpEtOcKdIpuob3s/nLTOuHwiwLrlKl8eimjfS4kbN+iNBVs1eNZwDbm7p6zK0iFEFqmm3lrFlRRcQ5uRSdtDb81+S4UUtT9Y/bHmjblbbe/upGE9R+ilx95TOMW92e/NUHbiIaXcTFJ4xx7kE7ooEefO0nc3yI1itlcTV5wUpQoJpeCP0Hc55gbieAl5xnUU393ASDuqFEUxEOFs1Nj+FJpKdOr4frmCVYy7lqHUDDNFtotUj+goBMFSHTlwSIOmDKZIGKhjazfjcs5Qv7tGgdIMvp0lSOGlCAeCrY+jahKvK+NgolauPqCf4kB942Ayrj0jt9mEVOMkGpvJOwWpvyre3rk3jPf477i437+Hce3fwc4Z130ermTjq6ik3FRQc3WzU3BIc0VFeJO/6Km+vaMQn10QD3C3I8rKDNSjSWRuQLilMIt7yZxxsXckB7kWp3w+2Dz8FFWFBUqOvUlhj/xgNy8TFtoDR0t+AnmI8TflHuylDjQM2Df158N68H6GA+525cwMd2dxNmjKaxybD/dF87Y6+tlqsoKXI8y0RcxxNDnTzt2I082sIpxeOEvCKaqHhygMbDIqiJLIXdy9+4CG414P4rM4OuIMuZav957/SCMmPKg94JMvHD0HItQbB7mlXFwdTAj2+Fiyo3PN1KZPL0VPGqfhQweqLLdQ31MsT4+LUYfubZVfXaAa+xKNnDRMpfFZysIp74Mz3IY8bYsacgQXIJaePq9vV76t86euaukX6zVs7ADdSI4hw7dYnogS/XHIhXJ9nT5/UAMG9VT4gK7kOOboCAXvwko7Dbp3Cvddja7jgGkBmjvx2nncKZYc14MMvXGNZOvUprN6941vNeiuYZo5b6E2fb5Mqz/9EneUrTyaNuja9XJNIcew64jJOv7LZn2x+H15g5ud9/Kj8qBQXFCUjfO5Vk2ad+KcOqs69bx+3vyjuvTpIf+oNroCVt0aJ0hoz97MReWyLExW1oWbOk22cGTnbhTo3ciW3AMCMgCEta327jmlopxqmmYcwZCaUfjNUBGu8mrc1gwupxZ3IXZr8waErT9Jifu9SPtneN4/Wmr+GJuMm/P3tpp/YI36Z7HJf/VX/j2f9a++552f+1eLt3/2+/83nOXvX/NfhHjW9NsFd9Yy5i46Wbg+DBJAg1zJibVkPTZlbBtZgTS52JFD7urswAxTybyD85JGJ1cnS4WBVHZmLdyy9agmTJ8I5WGQPgIBW5ICBcIXHHFFgcJDfEGot6TRqkh54ImLmZPzcTieOheLc7aedcGXeb2Vokd3RYBqJjNwvsXnU/Tjhs1KSsyl94n1E/cevnXmMiccg0h4NH05czweNG9UVhlkDhyCVXbsMYy8QuZI7q87+Y7GP8pKGohdAJXLfsWc+bQe5G49DVmVNsUmR7ozTRLeuAW9/F3VDOdma4QwV5pcHB0byMK1Uykkig3LtuvUiSRdT66SG2vKWGIXLOzcoEeQV12SpnP7f4YokS5H3P4jxg7iWOxUgKikmhzcyWVKTC8k39dNzdwQCWnIYNFT5LCROJq9lHbjDPsBHIt+XmDdmdOcbCAFkG16LpEIAkP0cZRVXZEKwcGW5nE3O9B+Y4u4zpj40fRUg5hcVoSYjPZQWFyn2Lg0pWamaOy9g2Xv5qQzp5h39+xVUWE9bmoPDRvZS0HhTcHuB6qKubOUpjTHJt6yZg9khTvYDaexmTNu2DKIJzieq2hi2fDNN6YM3GGj+kF88NDlc8nsnzzYE9YrFmE35uQ13sdMTcPtQLiHqnlAgDJoeCsrrpaDUxPF8DNnz2erRZQP83K0Qnt0U/qtHBrTLunYtpOqT72mEffTRIcTuxKCRHuELTMa/7KuXlECbujKSq67iAgFI2hmJSWxX8MZ7tkUhzvxGxW4ejPzFX/6tJJoKArt3Jbsdwtt/WktOP4g9Ro6DDGuK8Kyt1Z/sVKfgOevKrdCTLTQW29NZC8rrfnqqO5/eibu4TitWvW1HnnqEa5FGyVfvorIaa/9iLGDEHnbjhunbxcv0aavD5Fx7ArxJU9turRhHAtpAAzSU2+8raO7tuvW4V/0wKJvtPSdN7Vvwy9a/fUbWrpqA2LuYc2Y3lODZo2TW4AvopyPfvpotb5YuFqT35ivcfdN1qevIqZu+wWk8kPqfN8E6CuGKAdW/IdNOnt4n5rjcA2LbKHvMP955DshrMfiMnYAMdxTpy9d4jwbRBwyTfMTNWFMR/Ua0IW82AidoTHo6snDGvvwfQjanbhXaPBp8FQJkSSzJj8sX9bjd9Zt1RKOY9HHKzW0Z3M5grB2IA90+NReZNvXqTLHHRErltzcWk15ajRAiWxoKFd0mvPv6eGtWzdvKax5kCaMHarzl0+p28jBOky+71Vw6C19QpRVWcBec7I83ep15cwp9Rg4jJiLGF04f10njsbolY8+klsIGG72oLVltpo5eoZa4zTu3DlQm7fsU8de7fTg89OZSzIggfjw3FBO04gXOGErzXn8OeWm5RIfMtcUb3D28EYFt+ysZh15NmAesDTzAhUdr7fnLtClmFgN79pUj82eqSKLcqghx9V/wgBcyjQpuDuReZuvZV/u19VjWZo6mYzbx+/Xhcu79MqjX8nSulQfryKPGjrI0o+/UP11M00aP06ffr9FAc07azau93TcwI9PvVfPzR+qvuwrGho8lJ9Srs2frNCqz9fpxdcmqM/U0fr15zVKZt/kbGYjL/bANrjmt/x0VoPHddf4xx/Wnu+/UGSrYN28Eq+Th1KYd0N1JukKzS/lSsrKp8GSbG/ERivm8Tqa9QyMvDXnyZ7zY4toa4MoaUWDXiVIeHOD+cI4GOJtBfuaMvKCa6Ei3Y7XuL0m3NnL2jCvVzE//yOxB3+0VpmIMwYYwdhnMw9z4iA/QElgLq4FjFDHcd9Z9+/8zr8Hm/y/7d2N9zNRopgnrBG7H3uwnSZOjFJmRTbPH8ylxHDXMe/dLigbY8gxMUgGfcp4Nmhg/A6fKKRx5rIi/G00fXqXvftLtg9+9VUTPqfxq3EEGkegcQQaR6BxBBpH4C+OQKN4+xcHqvHHGkegcQQaR6BxBBpH4M4IbNhwl4VNtu2VzOtxLS5cSlE9hf5IhKMmuDOKwQkbD653RCfjwbfBEKjgb1njJnUCX2xnCR6ZB//87Fxl5aTL2cPF5Mh1snTTmRPxii00U1KDHVl2t/HLdxy8xsOw8WWB+FSH28fAGhpoT/RTFVGIref7zawNcZdyLSJGESJy0yBLffb1AnJxzZR64CSYsnYqTMjVvkOHyKaNAq/YUiVFlyniZcudYmbyxQqQpNt09kIhWVAWyqX41rutu+6Z0EH9+obi0jHj89WoqthWF8CaHd51imKChQJwOLZo04wSNZ8fd2IC7orM+Bzl5VSQTdsThFu0MsGSZWRTOGKcqhFIs7KylIqTN4WiUUERDkSEuQAvR7UBYRzalhzXiFD1Bkto3lBJ8WU3+LWTIOa81BH3gQVC3LmrsRRwXdX/7pmyRqw7uXu7LEpSteWHn7T3QoGm3jNJM+bNA4PmqJVffKAlX6zBwWqjBfMmawwC6o1rF2WBw7mJbxe5uflRg7mhypsxFI/iEYQvaB1O3xIcS2GtXDVnzgR1GxMNajVXN+OuyRkh0RfE7Vdv7VEtivl9T9wH0rlO2RdOUyj3JksrE8yci7zChigtJk+PTpqp7375SPFkkm06u0NjO3bVgS1nRF1c87+er7hzv2rvDqNgN0Zdu7fXtT1HtHLJT4i3frhHm6rWqkjduncCvRmkNWvWKie7UE4OTUBjF5N/1oZiuK2uxV9RZJsQdWgbQpE/0VSIupWQp2XLTpCjZq4pU8eqe5dIrVq+QlHRPdVj8EilHDyoX7ZtU++xQ9SyQxsaCnAL0WFvRR6yuS8FytI85R5I0Mpvtur7I0benxXOHNzduM9MSG9TAevvF2+N1/yZa/FOwchoWLC1tTW52YuKbovVVrhuXd0dFN0vStGD2isYXHfTYHc50CBRnpuppCsXaFZwljuujhJEj4LCYlXbNFUQ+YH27oQtGkBco6iEE6aGDL90CvUO9ojjOERTLqcx1u3k5B/F9buWHOcDyrlVBAYwV5UU7rxCA8CUcp/jrotoEaJAEOFl5OsG43grzI9XCojCFFDKPSY+QKNBNy266wHtxcnStmcrMohBKYLhvAnKODIiQF15TUNhOtmICKkR7RgLCy1a+A6iTClFfhoqBoNgvpioZR+u0htfrtDugz9p9YdfqQOO0XKuyauIyhZuYLkfelDxMef14/ZDSqRoe++woZp4z2i1au+rk1tW68C+c+pGLm2VRZGuxZ3UxJHjZebkIMeQpsRVF2gFGXgnTttBDygka3OU7npoou6j6BvGZ5v60Dit27CRrM0KHCgWuPNBlN43Vj+uX4XTHNxy+2CK3RlgvE/jRPbRg7MfgQiQKic3F1Xm14En3qb+k8bKEke9bHDCmXnrJGP0xBMfa+ZDI/Tg3PeUeGyLtn+/RCMn9NDyFfv149YE9RvaW9OffRS3YKrefv1NjRo1RHc9MlkZNy7o4rnjjHcrte7aRWbFBTqyY5e2bd+r4cOHg5FtrQvn12+KrQAAIABJREFUTiqiY5Q8OL6S5EsSBIALR5O4DzI0hPvXjOaZtLRk+Xn7aP++40qIy5ILzS51DTY6SqNDZgEZuziY6kziLehYMjetQGw2irf/df3/dxZvzX8Tb+FdsG4z99FEZXxZ0qBhbWHLvWJvEkmtcbe6uNiSr4hr1raKNgAEHKgc7i7OFL3rTDEHFTX5qgDF+ujsGWBLq8hF30eWeprqEL8iWwcjSHag0cSMnMZkxB3cTma2auLdHCcvNA7zKrLo3ZVTlKt0ctgL8vOUebYQzH62mrVuDjGgNZhwfznQcGNhXgqNg3zC7BxlJCfhzC1XjdH8wjxpXuXEvgWxlOJ7KdSMKpp37EHuOzrSdMZ3Q5r3R8h0045ta3XuRCwNTIYQDVKUubmQ6AUiLGmaMFNeUbVsrRvkSDapq4+DnnhotHq0C9LuX35UOY1lTTsPhvRBk030PXwOGnGSryr+zF6tX7lGVy/l4SiEHEHOfF5yjrYuP6Dsm4XqOcBVfe6ZqBiaXlLOnVOUl5tade6kq6mpiFZX5U/GaPSYh3EqO9LMcUS7V64g/zYaZ2ixVq8+yhwvkLK+as5eolPv3rIPCWAD5cKZI8fSEF0M8eW382dmjphc76Kc2FhtW/ulTu4jLgHBOKK3L8h6T3XsPUJNI9ubXlNbBi4aZ7FzEy8a60Dgsy4ZDUG17Muq2QHFnTyrmBNn1JKc7WryZkvLinDyDlKNNesUpH53HNaxN27pBk1lIUFhahkeyTnJh66QrQoQ9+U4nw1UdlgUjSouvipFSLZhT2eDU5B2PvaGPpwZF/Jss3T56C6wxuSa5yXwJ02hTZupU4cucmhPY5Clk2IOntTun/dx3XgQzxAod/abgWHNOQZHGg3zQcQiaucXIdgdxa1qRfRFE52E3GHkWo67d5zaDBiKEINKa+uvM4fjaIZ7V6Ojm+mpN6fqwrZN2rAV93BWisaP7MnPleoGZIOx055knXZij7VHHYO7at2KFQqN7qqovuP02YIvlH02TX0G9dMq5u/ElAS50ajXOaqdXvtunX585wFVOjfVxCfmadeaT1iZazR40r0a1/N+MnZL9PryF9VqaAfV0iBnZROqNa+t0isfrNFbi17ShIfm6NU5s7R+6XeaN7u37nlqGuKzkXlspercfP24Zrm6dWurRJoAT288LC9nHx09cVojJvaXR6AfGenraf4KkDtLVllWoh5+bKx6PTKJpkM7nf5ph47tP65huKfDo3urgmYiWbgr/XqOZt3/tBYvfVUte/TRwxPu0/WLyRrVp6Nqc28qvLuf7HBeh/i30om913Th0lXNmD1RLbu7E0FSoa8+24zDt6luXU1UZUEea+Nd5BNzjoYNgaJyVL+uXE9zYb7CO0Rp2LwnlHhyI5QOF7nTZCauyxWLv1DXLr3VYdAgZphy1RV54TT+kMaDY3p6zgPa/usumpLq9cZXH3Ad03xBo6gFmPCGajOd+/WI5s37Hjd3BhEiT6pFn866dnoPDtgw7uEw8raNRoOOugjB5Y0n31a7Du1036OPKEDJ+mknFA8oL4+/9AiufBrUWI9dvAP15Qer9POWc2obGqmwwCCuWUulVRXqwvazUDqGaPRTM7Tq68+1Doz07LuGaO/Bw2pL7u2DT8xX/s14zRwzlvu+pcYgcIeED9aJ/YeIjnhdZjSvLJhzj6Lv76+k3CuqYk8W5tuJyAzmIm9fzbt3MmSOpnrx43nkQH9AXEyO7p56v957ZZEC3FrjZC/VZeaNLJo1UgpKTU2uVoiNttyzBh6+gTvLHsc8/TamJiojVsKYJ4w53miXNeb9GhpzylBMS4zGP6ORlp+7I5xaG3k0fBnNu5aW3C//oi+TeMtzgtHXZWTcGgKuDc99VjxPVjCHG82U/5308a8Qb43PZTzHGu9dTSOQ2BtN6M99/0RPFdZn89xWJEdLZ9UYB2W4gE09TIwUfxtNMUYskDXNMlcTLbX8szPMVuWa/GBEqm+tT+jwT3ci+zZ+NY5A4wg0jkDjCDSOQOMI/NURaBRv/+pINf5c4wg0jkDjCDSOQOMI/DYCGza8al2XcD7t6snTntk59XLz81docwc58BhdAorYEFmNh97/cBDyEGw8ZFvhbnGkAOdpcqxKyRQqsvLS5enniYPBVRbVthRcEnStoE5J4Fdd6AA3CbZGgdhw7/J0bM5Du6U1LlwDsUUB2BB966gulFGArKQ429LoGLdxUVJmLk7NQE17GFGuOc7dmhJlnC8AiWqpmwnk4YIu9gDjl5GXSs5culridq2gOJKZVqszuFY8cNIMGNNL/h181QlcoFtTH+1btlY/7jwhzxYBauYXqopcsk+rXcH4FoA5vYCAXEVR0BVsKTm3ZOWGeHvjwrFQs0gKhRHdGT0ngwfJuPDcjluRaqApa6+ytJxia4kKyKNKTiD38sxpnT95UpcuZCkowEn9R07QuKnjFYAYenL3Tn3z0RdqYu2owWPa6hZIteOnE8iu60b22ePyCfVSefoF7Vj5vha8ewPhzlWffbtYAwcPUXbmVX33yqv6csNBBFJ/TZ/zCMi6NkqkKBzeppPqPQyUZDbd+HTNl1roixc/w9l3UbkIV+17tqHA/oDadm0JNy1ZJykCdujdSRlX3LRm+49kfLXW0JE4VHLiOZf2FC7KdQ7srLtLC0X2vktntqzSrr1b9dzkOTpcHK/olpHavnSdNh89oxe+ek0RzXwppB3WWQTpYf3byhN879bVP+v6jVw5knVquEfDyAO2owng5MljuKeM/DHwepk56tGdYwLNeT0xwSSid+oQxuutQFMW0xxQp593kk1MPl+3nq3VmnO3ddNm1VFE74BY64Ub/OSxA2TjGS7tdjhIMxC8iih4kjca4EC+bYVqY4q15ut1Wr6zXNWcOzPsNtT9TE4Ew6FqlMBvCxq3c53/u5P2jyaOOz93J8/ZlBFtvN4ol3GfGJ+3kuupBIdtKZg7N1ztweCG770nSkOHDwM97EVEJFjPklyECY6xzAxx15JCIzmAzmSW4triJOAmP0ZjAuJpv+4UYCmsl2TSeJAF9tMDAdpR+TnknKWmKO1mnOIpprsiiA4bd59sgh3IpUxU4qUM2ZGzWlFRpuTMOF2+HKvylGKQ4LXyDfTHgGOnkHYB6j84Ss4BHZUfh9OZe6s1xdQiUJhz756uehw4TVsH4KAdq053jZN5Tabyrp3G2VGp3TvO4Mx1UUSrMEr+fF6wptYUioPCI3Cb5Gnf9pOauuBFkL/XdGo9biHyHI9cTdD19GpQzHl6+8u/qffI3uTZXtWKd77X6b23aBQp0jN/GyWfQGcdP3hTu3+6rAnjhoO09MU9dBnx1kk7D+3V3aOHK+fKDcUkZlFEdtaNpJt64OHBSkAk2r/zjF57baaakhO8iPutAIeyE27Vu8YPx/HHz4I1Hjmpt2rMC8BxZoEkTFG/iYPVbEA3ingVJkfipV92gSUvUFjr9nJtHcV140JR1I0i7i/kEC7kvfrpwXmPaMcP3ygAlKy7V5Q+WrxBxbjsz5y7rqee7q4wv7Zgx5chRHkjSg/XIATYA7t+UEVJnvqO6I+zLkjbl2/Q5h9+1fSZk7gPanQ29qwemjUF5HoizqQ47mVvk5hTVJqmcY88rDQcVsVkb7Zo0UrJ8RnasfMA1VlrnU0sUWxCDqg/J9DJZBobiYhmZYi3ILIbnbf/5Tb+dxVv/9Oty/prsqgakMjbcxfykKmRyQZGuyNkAmsr3ErWNSb3lqMzKF3yUw0Rr46wZT/cfjas2aXMby1x37ek8Sn1ynUyM0t1k+swvaQCp2UTdegYBga4ULl5mQjClpr88FOyImf6zMZNoF93KjYmGYw7R1BVS14pztDxkRp+zzg1iWqOAGzHawzXu1HxL6PZphxKQKUsafQyp8nEFNbriABkTnMC+bzG39hab59nw+FF0xRdF3w/2ISL//WnD7WJxqFwv5bkTZMfCpa/FnpIDs1Xhrsy9lI8jU0lUCAaVEljWai/iwZ3D8TJnqEu46PVd8IcdFJrxR3fq0uHjysl/iqOOZrZcCxXsS/xD3NXWKcOiIpkfrr6qDjugnLLLsnGwQPUcTOVsl+qLExVYJe2kCg8dHXfEWUX5atV236Msw3CVKkKC9IYqxJFgGa3MCPEvRLcKxhrWVepovKGbFJpGAND7Ng0FPdmCPsPHMf1RSpJZ+9xJRGB20Nh3Sfi9HVn3khQgwMid8Fl5gcbXIrNENtpbOLf5ojz5laI9AgSxWCtq5jnqqGfWDmwbwObbObYVEe2/awbxw7ScBNKo1oGglgLeQQHyjHYE8x8e8aVDGIze8YZl5pYryAUWIJpT467JIu6CvKREYbZL+bkZjPvB5ucfgUIkLmFIJohTvjiqrT0bsFn8DJl3NfXJEA82M8eNJ/1pBNZq01NqFsxDpXs7fZs2ohT91ft2h1LE2GDhg1vpdHThyugUwsEd8aqAhzxpRjlZCSCwg5RSkaejp3fo8EIbJZ81hs0MXUf8CTic43y4vaBXGYNQ+kKHTJPiad2a8+21bp3BoLu0eN66+2tWr55Bc0DUF8unVRizBUtW/KL5i/6UE079tWKZ59TVHhLdZg0Xh8sfF3HyMmtTq/V3Qie416aqHETFmrEyO564cN39cumj2QByrh1cDd9uOAjk5v6rkfHq9XA7ohalXxuc21bsouIi6/1KTnz3SZMIZLiOX333nfq285T89a8hDs8gvuIPTjY8VuHtquigcaf7w8A5rBB8C4gY9pbwydP1LtLt2rbjvMKdkLgZ5Nuxfl/8PFR6jdmONjeCC175lXtP7hX737/nDxogCotKiN/OlrfvvU1TVS4S7/5TPGgeyePfkGDETqH9QxSdmW6CnEXDxsUrSvns/T5p79o1a5Paa48pvM0EA4f/jB7YDct/tsHSrt2WT3aNJc9Avvo+XNVkn9Lmz/6VFXMCfc/NlN20R2UdPwbsMgtZQdGHZgNztdbatmpExQerqLY6yCC8/QV9IxZzwzGpWumnZsOaer8GYroOYprwZExy1ZlborWfbRNSz7ZrTaRAXrrw0fl5pqvlKwkBbeLJj6iDfdqpmqLMrTlq82gb49p8sw5Gv3wLF04u0c/LHhJt3jWeXzOTHXo05amz0Nq0asPaOjDWvjGV2RsuykyLERnjhrNjDQ11DoTQ+KrZz/7UAe3bNC7c5cikDuoL+7m6Cl3I0xPUuKhn/XR3Plq3iZQzy5brLTks9q8eK++/+5nnO6t9MLCuQqEJKTii8qDJOQc0RlKUDNiWGy1+LFHVJqfqb99txaX9VqdOP6zZn8xDyH5HeIkIGtk2+jEgYugwolOgZRkyf66xkAlIzICCeA+M9RRw3ULXYZ/G4JoGQIthlM51BnNuDhdjXuMppMyrrdipss6Q9w08s6NBl3+bTj5ja+0tFT2Ocyp/6Iqq8nfy+8xct0NndTCEG9xDNvTNFKCe77GyOI1Kae399+mv40p/C9ik//MeXtHvDXer4YOnUocy71DHbTwrVGqsy/WLRoKbIynXhujkdOIBTJ+MVZgo73FaJCEPGFuVaHYTAt9tyxe5ZCR7r03pNw/ytv77lkHSv/ouaDxe40j0DgCjSPQOAKNI9A4An88Av+ibUXj8DaOQOMINI5A4wg0jsC/zwgc2/CRXXzM/syzu/Y7O7p64Vh1IbPKjW7remUhfhkPw8aD7x00pjEy1mRGmYFws0J4tSPHzomu6ZuXL1O0qadr3A53KAJYnr327M3V1UpLlYAgpRncVCA2HsT/y4LN94wcpwbDdcvPVGAvMdwvZryvqyoQ7pwpxlYrDJdm24goXQKJWoIgl4toW8ZDtV8zJ7k1wTWD07WkiBquiz3ORjCI6MRlCKnBzQM096UnFIVDoSznFDmZl7VvyxFZ4bhsTzZqUkEBuWW5JoHG3YPiNA/y0WRqNW/VWg44YHLTQNFWmJFHF6B9u39Q3NULaoerwt3fm6wtMidvZCiFPL2aBnvZe/rICfyjs7UVvzdcbXHpWjkGqY5sz5zsJF1GqDzy/bfa+vMFderZSTOeeUxte4Vq3fqvVHHrhh6a8yrv40S2LKLu0s80euIgTXp2ruqsmpN1t1Er3lqorzckIa710scr1lEUc1PyraM6sG2dFr76rcaTNzbmoZEy96tUpz64ampx5lAQkVkKhatsrZz7lTYtv64SKjyh49pq/kuTFcz52v75lxTd+6pZm5b66qX3VYE4aohXLbpSbAdFaV6Qq9ScDK07EKNH53yAu9dfn788Xd0jOupCkbnuntJLZSDcHp34pYaCiX1y8SPKit2igz8e0dCHesvJhzywD9bp0vF0xHh3cvSsQb3ayDsoQNdvxSMe2snOQJRRvSvEmWKgMB3J8vPCseHt4ypXF0c1QVyspaC8f/sR9FhzOfm6youi75n9Z5RY7qVuHX3Vu3NzztFBtY7qyLh2oTiexntWyKl1aypFRkG/QnXZxdrx5UqtXZGl5BoAoI64f0Du2ZALZjgTKHeZRNw7xaM/E2/vuANM9wVigCOY8PLqEpMgXGVgOflMFmSWViNu1JOllQ/OMcTLWdMeGqwBo1rL0bVcVY4p8vUIQxBpgvPGQjUInXUUsawtuA5xP5mB9xMuyobqQty1uTp/YCfo31vq33e4CnBerFqxgXNrrT79oilwR8qrZz9uAE/cBWTelsUp6dIW2dcmyQvnqZ33JNN1ZKEM7r+LaqihSHWzklvSTPHZ6coorFKvIVNUVVCoX9d/I1sKwYMefVCWHobgQYNCg4tKyRn85u1PuPdw6JtXq2XbZjjR2+jc5XOKi0uQJzmSvgju0dGd1aQdBWYK5D98u13nTsXK387VVKAeOO1uwWdUCQ5bRwcbFePIL6x2I3Nwo2JvJmvOSyP1wGODVJR5RZ+98YOuxubp3imzNOxBciQdcOaln9TxPVvVi9+944cVnOuBcvMfpteeeVHezuXkWOKeIF/3YsxNeUKFHjqst37avB/HcaH+Rj5ep07N9O3X34JmvC47mgZadGiqlt4O8vY0HHu5unb1KmMn5SCER/cZoDB7LzUd2152oEWzss7Jnmzm4rQsmeMA9G/fg3HBdXZ4t3Ys/UIPT58KrpM8YGtnReBOrwQjYMn4xh7dqaqkCwoO8tf2PSf05gfgQZlXxyDePnRPHwqBV3EAbwUzPVF9ps/RRXDnsacOq0cTN21du17jn3le/mRE3og7zTHmywcHWurZWBptQnQDB28ICOiw1pG6djFV363ZR6aln8rIqz5+FtQpP1trTTESF46RrWwUTf/sgel/5DL/xWXwz7DJlFz/B27xzlry549y/5nH+z/vvT8+8v8rk/cvfox/+Mdug4b/+OuP04X/91/1r3ig/TNB+veEABNd02hXMdbg364L4+/bX1SvmcdsLc3lSpaspTHPmRqu6hAfLWgMIeseVG5pWR7uVtaLfn1wos2iAaqE7M5PdIs8TAdbXzIEbRWPQ9/LuZa88lbyD3JQejJI79x6xJiWyi3I0KnzZ1VO3rY5oqW1I/MfTt0HH5gCMreP0mMT9SsZmLeuJqswu1IO0CnK2ReUVpIzT+NNYKCvHO0M3ibOco7ZmuOys7NDHCQ33MYCXK7LbdoDYmI1870FAqOBQk4ibz6yUxu5hHVmj5Ntohfk0+hx5MAJ/fzzAQ0aMUb9ho+DolGtzd//qK8Wb1MT6BSPPTpKw0e24iZy0K97f9WPmw8L87FmPz9DUSNGo0yU6/KBn/Xmi2tUkmWuhyBE3DV3DHSOSyq1MpOrZ4QKwL1fOXJFu6BqOKO3Pr/wDamFC+7Wowg1x9UEfHMk2ObQNuGsC4gGrr70iTmzR3LkbIH6x01sgQAppeoiBJJNn6+Xr5O7Bo0aqOa9WyHwmikrJUdfv/WFLEssdN/dU0BF4yrm3Pm0spAnQqmxyKXRWFaP6FPDvq2mEtRx85ZyaIbgTUNMWaWzrjKHnt+/X35kaw4eORpxx0YH1m2BgHCQ816pVpERGvbMRNDtURwLg2AErzcUq6EsWaVcSFY2/mjqwcwBTRCXEI0Q3Qsq0uRw9ZaOHdqjI9ACkqAkVLO/8vWxU1NIDG26dFGLdh3l6O8px+a+JqGe1VNmVYYoX0tTXDqCZyD7qtYInY46gVC6bdlKsloP8zlqNW5EJI0vd7MmOJvy1m/EX4fU0KBuo0cr4/IlLV64SuFNW2jUuNYq5BjDu42kcdBZ377xlpJOn0CA76Ap8+bInvm+lmx0a8gFWz9dqphDZzXv1ZdoxjuloA7gv8GFb1z/vXpDmmg/crYu7/6e9eGEWjcPJLs0nszXW7j5aHxq5aMxd0Xru29/lr2Dq+YtmkEEwBlIE0HKB3e7/LVP5GblChElWPe/+pgaHPNpIhqntYsX64sFi7V09XvqMPoBnT+2Qy8+/rKcQFd//PEcBYxsy5iXaPeny9Q+qpeqXQr16Sufq613JGvfWT382qMK7j9Un3+0XJve3i0nslnZGLBXtudcdtXk2Xezjufo6fsXy8/eDgfwPWw1aLbyHaaYaxWaN/x+LVk7XcEDemn62Ne4n0v09ov9ZItl8vDxGMR2Xxyq4Vq+bBsxD2HQLZoqK/2Iht83Sf4du+m1598iN/6iJvXpptRbyTSA9VFpda7yUq4r3M1dAWHN9MOpk+zbmqjnqF6qdbXVVTLbI1tFI/bjEi2v1+bvdmvx+2vVH7fvnCcn6MTlEwrp1k6BUWMR88hZLi0iQ7eZZt8/n3X1vF5ZMERTnpumEvDmMayf/kQ2NOvUi7UvXMnsAb56f6kugbd+d9U3iuo+ln32av3tmWfVxM1ckyYN1PjnH9O+VZ8pMDQC8bREiz/+EnSyi6YMHqdfftmvCsT9Qxeuy8HVXet3bQUBvV+zJi2QD3PMkwufVr8J45kT7bX+zff0xYfLmV+C9MlPK7l3zbVj7XItmrVMT709T6NnzKNh4oJKLu/Q9YSrco/sIO8WQ9SQkaEPH39DRfW39PIXz0PnqNOGRR9p5psLdJomiGuXr2v2Cwv14mNP6+ylWwif9srOyZE958+CZzBzBFnDdWvHvGzNtW1N06whulaxoWmgecXKElerJVnjNVU0FZKNS4ZyaaWRg0vOK6+r5393GhGd2UdZmcgeaRBjCC7/7eu/45P/SnPj71c7kxDLPtuQlA3h1oI1xYnxYZkB30zjC89/tYZ4y/EZgrJpH264hf9sgf3vz5N/srQaorRBv7m9r7dQUXqxOvpZ64NF0FS8SkGyF/AMQOQPe13jZ43cW6Op2GgwNj5zDZnwNjjEWSK0aiXPHHHJenJ276p2HTv59bh7Uf4/vHlofGHjCDSOQOMINI5A4wj8G47Av+JZ999w2Bo/cuMINI5A4wg0jsC/8wjs3fCm/+VDW24mn79m6xsULjtXax7+ybMFD5YHIu/2wy6yFg++d5w6BhbVFueNwb6qQRzzc3VTyvWbZOA6yroJhV2XWlWkmOuHzQm6iahZC+bYQNP+0ZeRl2sgtIzCgZELW40LpBJR1go0oS3FJi8PZ7mAVVRtlcrBIdYhnrjgenPD4Wd6wEd0ywbZWoN9sq7GAfEXV6/x7M9zelhYKHg9Vz4H7sC8XFWU5lKArlLHNpHk4QYpBpTeKbKvuvZoApLtEeLnnJWH+7OGh/YLFy8qJTkRgbpaAb6RiKJPqBrB5devv9Sn7/+AL8kK8djAa1GQpXprKo7WkytJ0cQoeFfysO8Eas8/uIn8gnzkHdBEE+6epuDQnsrJvKTLJ37St19+rhbNwzSw/zAVpmbr9NXrcg1uqYeemosDCcTtuf26ePKoBt7/qPxahDIGxTq+a7Oefnwx7hYXvbzgeVy8iGEItJmxcVr49PM6efaaevbyUSBFxV4Uctv06AI2GDdLDUVQijjrXvlYX3xzWBVgJO+d1FfRZP9u37lNg8ZOVu/xA3VqxXfavv5nhNxWmvrSbH5nlkpxQhrF+1U/HlZg634aPmW6zu5Yosu/HFV8hZ2ahTtp6jMztWTOu1qz7JreWTaLPGFHnfn1uEI7kJ/csqXObDur9BsFuowbxt+TLNWAQNl5uOL8OIhLwl1NyCurqsANC7LSjqK7OYUmZxfyvxBwbcEbe/l6qgwR+eTucyoqt5NPeADZcmSrnY/TiZQqPUdxzzfcTwc3/ES2npfade6IgF+scorGruTrNlgaAmQxDqQqnaZo/sX71xSHYFnj7kaRqBwscxVahZFgTI6xUS367br/s+LUnSLWbadCvel6NcQBO1Di1hS7skFo1yKQZpLv6IvTdiho5LtGdVZ4C7C2triauA7ty0A9Ig6UFtXTfFAmcydbWbrYERsLXhkkaWZ6Lu9tDs43S+XF2fIBoewMLrkkv4bz4aRTJ6/q193nVVyCy8KTMQpyV3CrLmRE98HR24sMR7DRtXFqoNnBzLMPAnYAxf983TiwTN998p3McHJFtW+lVoj+twrI/SJPsIkdzqacbP2wbIescQVNfmKYkjLi5UNTQu/x05S6/5xee/ZdkwJYhkPOniL28LH91By0b2hEc4r1jLMZuYtck5Y4Q2qdg7mWcd+DNk8zS9PI+4Yr/9oVFd3MkQPOsCZd++EIs9XpbbiNFqxVTFyxBvRsqyefmaRg3OAblizWhx/vBd3srfYd2ureh6bRiNEV4WGpLp7YpqPHcA+X+CBo1OOOc0LIxMl3JlG3kpIpVJZq5LghFNHztG3LKVyn5uSUjVa/PtGaP3ehbiWnk2/pLh9/A7FapCA/N7XAYeOBSyw+IVWJibiMMsFV11pp9ov3gYvuLnOcumX5KaAkT3DdR8k9kMzA2jKdXL9aFuSmWZo5a/33mzRoxjT1u2cmV1G5Us/tAfF6mWYIHPHWQTjqbBRLnufr899EkMrW8zN6qgP398JFX+m5d95Ty/4Dcb6lyaIoiyL+xyomK/OR+c8hbl26AAAgAElEQVQgWJgh2ieIWVYZcUkqpMB9/sIJ8I/hakejyLHtJ7R+7QG5u6Jak1V39GQKr8Wtx1Rd/5t4e0ek+7/WvL9HEP19Y8+d920w4Vtvi7f/kV33m5P9z/PzjPvO6PK5/fVXC8N/z7H+X5/7H/nvJvH2T55C/7ei8z/yu/7qa/5MvP3994083jvNVP8h3hrLsGnsDSGuAfeWpWlus2RRvY1WRui1qEMYtZKbuzPznQXr6E0K2VM1fOazzL8r9DOOVm8Xd16Hmw7BLzGVe5GM2rETeqlP30ic8ek0QaXopx8PMM9bqynZqnXMc81Cwlg/bRSfmEg+fAE40Rol3kCsI68RgATzKWhkSATZzFPVhirBPsGSATZkhypQqvwYArCVKdrBVHQ3idM0jiFMlOOAN0Xh8qGd0BntHS2ZT1rStOFLM1C20pNSmGOL1LFDC/WhecvWGR+Wvx9/+4CgDVPWdUSfOQuVFHdFLYP5HYjF7bt1wGkHFhY3Xl7MSaUVZzAPu6qeKIZLxzK1bweuurwiRQ9poSnT75NHB+5LXMLmNm7g7i1VkJKMm57Gl/MXNfLRGXIN8MNpms3aUK2C9HT54PgrrClWWlaabsUwj2Od6zNwoDxatVIuea92rjVy8IhUCXuHvd9tRlQ7qEcfe1AthoxBzLZjbakD2UyO6kerEKPqFQg/d+hQTw0e1k8BkB8yS0i8Z+wbOE8ZGTkQSQLk5WWvNBpQnJz9yZINBzNfpfyk0+BnTyvhWhLTWQNCx02FtQzVpBkPy6YZa1dRJc1YTuCpbZSHU88et5+DXzeuIoQi1seyPLCuLp7EFDDwhvu5oYz5mmgJspDrcAvWMu6p5KKepjErPTZFMbE4gOnk69jFU8++OZPrzEzXr12THyhge/aD+YlJSsoGY+pKLnF3BHMzDxXkJGjPlo0gor+XG+uxK/JQGe7eoWN6KJrM37pyRCgfb2UllGrzsg1q3T5Ife7qhwbvSHOel75+7VPV5RKDwfmOTU/Ss+//TVYerMdcZlZ2fvr82RcVd/GWPtz2pWn/ZkZzlqd/Z9y/u7R32wW9/P4CrtmzXID5cnQJ0MevLVN+bI6u0MC0ZM1bYHHrNWn4HI0YEoF4+IrO79imZi07IixbKe7MCXD9+2WB8P/UU1Pl0XUU4qSDPnvlTS1dvEvPPzJaDyL6lSGw//j+Gn399WdauHSqoieM0KV9W5R0JkYjZz2qtWTrJp9OVACZqTV2lRr+1Gw1Ce+s4zt26j2E/KTYYs6NnTp29dO9D0apVYtgnd+bo/df/k6Tp7fSvc8OU7UV58m1qxY9Mks2rgV68sM3Idg00ZjBT8i9Pk+vzBkGGhr6SXmBJj/2vArKrDV19OM0G7irdTsHDRw9Uq3Jr1329uc6vH2/BnVuQy7yebn6eiuoOY1QONgryVA+DLo4iKa6iWO7gGF2UimIcjsQz7ZEFhgI7Ss0UTw7Y7GakQ8/5d5Byiq4ro5k0wchAjcwB9VhpP9h+Q/69rNd3NvV+nzFAnKQW+nw1q/UtkNrXKz1cvTwkKN7ey1/4xu9+8EPem7KQN07f7acwRPvXbdO8+e8pFbhDupExnzbzr5cX/bMA+nMJVbaTtZwl249FRQUovWrtzDPCGJNZ11PuaHn31us9V9+ovc/3KWFbz9D08QgmjY9uLUt9dz907Rj8xlNntZLL+KUNZ6TzkDYWfLaO3pu0Ts43T315YK3VJOXgsue/dXrL8neq5luHrumObPeVHiYvd75dpUSLxzVopde15Pzp8krMkprVqzXjKcX0viRqOdnz1Uxzx45WexfEWLt7ckhNxpgucYM/LEVTweGGGphOGZZhusYLCsrMMoOFjzP8LPss4253BAxK4wm12pz03xqjKux5v5+Pa3HCft75+0fred/dU0yremm38yzJI0YBqLfIAM5sMYYYm4FjYqV/128/W2N4nHgn/oyPtedRmSjsbe6sFptPC31zgejZONNbnBSPs8A3hwXcxPzhrGvvxPzY/ziKsg3NlCmbiRV6/tVZ2mwsaFhZyJB21at241/+/o/dXCNL24cgcYRaByBxhFoHIF/sxFoFG//zU5448dtHIHGEWgcgcYR+OdHYPOymV2Szh88nn0jw9zduxmIPxtZ1tXIhqy3wqKC/xBtjQffO1hYg0JoTnXACkSgNYVdB3NLxIxLOMsC5eBjiVPDXoXx9RRUzuiWgS50pthSZ3Q9/8+l2sDUGs6feuOJGgHUwHx5eVL45ceL8xByyc30crcj6+420pEqLwWVUP5lqxiQoQZK0TiWOqMQUWXkONlTULZVWQUOBv6bPW6ZUvCtKFdyxm0SCvK1gRy/+CtZqiur15S7h2nAwLY6cGCPLiHm5oDyM7LyjGJ2TwQRMwswqueTIbR5Uwjsp5Ejx2rbcjJTt/wqF18P8IVloA1x7nD8NpZWKgBbB3vLBJ+sppBSxZ8aigFGidnew11NQ/3Up0ewpj54r1wofudnZ2nNpx9QYLtJRmWZysB2uQQ009iRfXXfkEG6dfSQNm3botBBo/XA7McRs62VSbf+p29+o81bdqk1eYAdyZWdMecFCkwWIPc+0JcfrgGt56x+/XsrIMSPc+JC7igFadys9aWV+mz+R9q87iiFSmf1HtBWHfpTyOvZASeFh6qvX9aeVT9q79GbGj3tAfWZEKU68udKkzJwjzao3LapWg3pr6rcy/rprc9V0uCuhIpSzf3gGaWePqkX7l+pQbgY7n2ys3LI3C0szlHnPkO1a9tx+Xg0UX76NQqG1+Xp7S83sjoPnjhhyr1r4gWW2tUVJCduborAtfVViOlcSzicHRxtcQgUUnGpVGFyObmI5MdSZG4GSrc0vUC7LibokWnDQG2a69Du4zjHm6tbr14UpUGwkVFqiaujwbKS3oBSmVE4vPzLL/p2UZKOxCP6u5EdC1LQkoRjWgY4FkO8vX1f/W/Y5N87COsoQtUgaHBUZETampzLZSXFoLH9wAv3UUiwM3mDuB2Ui5vbEBWscFDWKvZ0vtIplNtSwDWu41oKWc6u9mrS1B9HaSTFJOOWqYMoXg4avEDhrVowbj5kAJfKLag1DgU7CsmZun71si6dOEVe4CXFXMiVnbm1whG3W0ThwKzJ0vVLRRQIESnBiVtZ1oEzvWHoqwoPaQFecYKCcMdU1ZVSBKVZA9HQzd2b42tQaep1XPX5Mve0IWMvj9xdmimaRVHgrNMnCxfr6uV00z0XFOIIGrIfSL9SZSPMRLYPU78h0YaPQ6kZ2XJwaaImFG5L61JkBw5UuIdq06rJJYxXg7sHmdAtyNh2QxzI1VuvfKXTZ3Cv2rtpyN1dNP/VV3SDpoZP3/8YofYSTn83RYFRnT9vogLbNNGt0zQQxOTo/KkYHM6F4L7HKDU1VwePHFceDt9WiDGzXn5V7778to79ckH25Fw38/NSy5aBKi2v1Q2c3wU0hjjYWqgLbuG2bSJwzQeraZfONGggymTGU+z/Thf2neb69dDwu/qr/Yg+snVvUDIuLFtcU/6d2yvzxmW9+OinakkBun2nVuRaZjFWAbrrHnJ5bUt16ehG2Xp4KzS8L4ILjRggl/MzQLRuXI2DeCPZvB0VHBKpL5Z/hwP/eUX27Un1tVqFKTFav2KxhiDaBLUIUxqEAxvy7VzIGE28maLjJw6oW+e2Cotsq2Nbj5LPd0K2uNst3R0Rc5KVzXBbuuIoNxz49SBSDUH1Lywbf48g2ije/v9PvK2l6cBAazrggrVGBTXoGEZWInBOBDcDbVlLVq21iZJgzmLpjuM1FTxyQUYmqNQI+Xs5mdbufByaydyPFYW1imjtrXETe7O+O0AQSELEwVOZBao4p4C9RoUSkrKUmAyqmNeUlNDOhSOuY3hTtQ8nk9vfTTY0iuSX5eImRxTEeZqRmqHYq3E4y+rIU3ejwaMp6HhIAvHxoOGr0XYpwHPZG38HkMsagHgXA/KW3jPc8eb8jlLoHAigdrXkdDqRAV+iFi2bq2u3Trpw7YKuXktURb2VuvRuozlvfAZat1QfPTdL2QmXaPiAUsIxde3fA9HHU66QCOpBvRrCdCWiSURUZ5Dltrp++oKWLPoeMc5e902PpqFjFMeTr+LyInC+wQgl4KfJerdhPrBxMmIjqkwOYnMaiczliWCdz96pRJUZWdr26de6ciVdTyx4VF7tOinr6j4lQwFo1am3XEADZyJ6Xz1+jAxRV4VHdZVHWCTnykJpibnMjSXKweF88SjCpTHPde+ACF4kbxrc7Dy9Tfm2FuYG6QGhIjtNCaeJPThNzAKRC2MfuEt+wW3BW2/Urs3bTPudrr3aaPz0ybJvCm4ZDL85Yn5VEegT8iStQTHnFVeSy5mEO7Ze+TQwWbLmWfCnlDE3c/LGZRsoTx9fsMx+IJF9wMUW8XrykVnnMm7mKQ5cbwoCtbVNpSLaBnNcJYjKNzVgcB/E63AVJiTpNBSW1IRKXOCRGkCWsDP5uDnkKR/etEmFieSVV1uBS05Wl+gIRXYOUk1ZMQ5FB8WcjNUVXj92arT827RRVmK93nnuDY0d2JvmKtD1v2ynUaezWpHTWpyRgqM2R8FEURz8dhOxE7kae/9EbVmxUs2adiWi4VFtWvq9Vi75TmPHtNT9L0yXNeO/4euVivv5mHYeyWCf4qn586eD1k7Vone/10NT2uieN15QHLm8u3fuomEoFJf3cI7hbeb2cvVr21pt7hvButta3yxYp28+/E5d+zbTE2/NVWjHiTr+y1f66sNX9dx7uL3JS/915Rc0YfVnHIM0DxT5QKgv9oih7SeRa9ynP40CZkR4pGrbhn1a/ukmeo2q1bm9u0b2J1YherTefQPXMA7Ov310nzwDXaBtROjM1l0IrHv0xLsLZOfVQQd33tQj989Sn1BrzkGYSqry1W/QSFmB5N7x40Z17xmp8H59yZP2UHFKps7uOaafaaTzJ186MNAbEdMMPDaiHSbOgKjWJpG2IbNG3h5EVzg7sT5B8vHFac29XZ5epUUgpbNu5OjZ2Q/rRvJlCB3FGvv4E+z1idAAcbxhyQ9a9vkeWjOqWTNfUESvTtrzA67qZiFq3qcN1z30nQofMomXgao+oRfeeBHU+RiTOPflGx9o7eptGjAoUoOHdNBJcu4ffmqgMnNu6fTxONDT1lyrxFXQmPnzvquIuGGaMfcFrXhvnoZBywhqHaRl727QiEdmqnXn3lBMsrnPT+rd+Ut1nKiY1xZM1ugnHuB+dlVpVoWGtR+me8f10vjH7tHX7yxSBA738BbNaDKs53eS80zD5cVjcXJrFap5H89Vzo14zZv2oUZxPY19dCD7rCS16jVJWTez9Q37oFL2YWn5oH5pSrOiqdYGrH0tTa+GUdW0ZzWek4ytozGHGM9qrPkm8ZaGXIMuT6crz3VGkyuOW9yuJQYa3tjz8t9ui8DG89rt9zDe28iIvdNw9c+Lt7/RHgxEP3OOHd0RtjQL8+RGA6yN6Af8r87bf5F4a3wW4/nV+FxVRPRYVlkqxLZSr74+RF5hVkrlOcKKJpDaSoOAbAjYt0VsU8SPkf2NE9cSCtS1qwU6vj9Lzzz/uALC7Rr27T4+aNwTy/f+hS1V4480jkDjCDSOQOMINI5A4wj8NgJ/pRbROFiNI9A4Ao0j0DgCjSPQOAK/G4Fv3h4xzbwwY1n81SSzeoQInwB32RsOWDI6a8ksMxy3d/KC/vPBHZQyVQEb0Lce7q6qBrV65sgJckdbUUSUQsgYrc500oKP9uo6oq2FC8UACmmmVL3fEMx3DuHOe5obOaGIVK4gwELIpC3CCZiXa46gVELxx12+fq4Iu5KbiwtOOhCyN9LkjOBiyG3Ge9RSYC4qR+ygo9rZxVpRbQIoPIAPJA/SA/RZm6i2RMWVafOvpyjclSEQOisyuBmunhplJOQrm983fGJ7DUaYCW/TDhTqFW38jkJlQQ5iWgtll5frBjmsdualqs0xB9xYgyBmoHEpJlWTCWyyX+EUBT3dYFduct4aqGgjq6mSB//CwhJFtWouFzsn/brvEoWLMpMYN6BfG7r0x6skx1Jfv/+ZNu84bBJ9rezBVeKIiWrmp7z0DF3PKpILSL7Zc2eBbRxtKqwf3rxE77+6XFfI6R04vqfm4s6LIH9259LFeo3csgAwzn0Qga6lHNawSdEaff8jJgR1HQLm2w/O057t1+XfIkJvf/u6PMKrcbgCAM66qWN87lWrLvG9CM3/dJrsvWuVcuCI3M39id0LlCXYRRfwez89P49CV4P2J5Zp5Iz+GjWyn14ZNl/JOETeXjlTft44Li9cQaRtrpPnbsifPGRf7xqtWLCR68BWTYPBvlJUzCpEXKTgGYY4ZYdD1sGJgjANBAZyOLCZP9egBW7sEnkg4hamUuRPLVOFVZW6dAjBneSu5Vv3aML4bhR5W5CreoBiuNSrZy9wweAhcY8SMsf7FRHHV0zRplTJMaf140dJ+vH4dZXzegssWxZktNZQGDRyHi1oEDAUrv/I3PoN32ZcZ6Y829/chMZ/N9ByxomuQ7Qt4xxX4uD0crXjs1trzMiBGjMlkp+nIETebj2iBCmScmgShPXLRYUU4WoRpB1wLRnFq9Jicpz5Y1NnJavaet28chFB2lY+foFyammgn+0oJJVSEOeaQgwwXApOLojbFD8NrHJRSi5i5mmdO3ROF8/fkrN3KGhvD8XFpyBCIM6SVWcU7awo2NXi7DbES3tfH0R8L/WniDnhwaHy5N6rpSHh1M5fdWbPbjwwNeRa28iGXMvYgky17dlbvQZN1a41q2kWwLUSPUrL312kvTv3q4Z85Eo+T0SYv7p3jlBTXyelp8ZSAKvT+Cem4XBwxN1RCFq1UtXZZRQuS5RVWazmLbqQK9cBArQjqNF4MsVW64d1xxWTlqFOLUL06muz1K59R21c/rX27j+uqzcLIS/na9SoCD0z7zlwzWFKP3kId8rnXE+FNI/447xDtEDYLqqu1ZJ16+Xk4auPX5ilHl1aqrq0UOfPncWJ54jDFvHc0U/ZhssZF5iTI65pnGIhrQMV1aWDhk8azfXbVNePHtPKTz/HAXaD+zhEk2aCKA1qqvjzV2QFejykb7SOgQlf/sY6+ZGt2ym6h1pSjE2+fFZdBnUBh1mpTRs2aMjIe9U0opPOHT+iFpFdOPeOunBwtw79slx9eg5UdkaJzsfE8nvvUWQfmkcoTmfHHcCZdkPNmwSASY5XPYJah8EDlHotXoeO7Ne48WNVnl2onT/sV8YtsKUITnYBXjpwOEHJeRRqmQ8bQCmaxFsmqj/Lr/tHsMm/L+r+14XVmBD/03n7+3up0Xn7//4W5PdjfKcJxciuN75/5//XGU4rU8o3U5gx5ZkiDG7nftealzOtmZFFaEmmqL2pkYRVnyYlzioO9hoaHmqNgjZzZzXuLz/mERuaZFIRqJzILG+BE9/GAQQm752dU6a0eMQUyAcDB7XR4EFdacwBXQmmPI37NSE5lWzcFBpNLHGzh2nA8NEmwoCdU45KEm7pHHQGd+IQ+g3vhxsSsdgrRNcPHNfRw6dYI/j9rDf53LPmoOYTEIQyuO+NZikz5jlDg6hnEQ7C+dcfwkARbtNY8O/mNJxZMX8lJWcyL+Zw30NE4GczMgrZezAPONnIzbkJud0VKkaoas5x+dIAU1GSrsH9IzVuxkPsLTIRe/brxs0rYJGL1Da0uTrT9GGHE87cFnQ9wqurHzmWFk1p+Nqi1ct/1oRJkbrn8QmIWBas6zlKiAOnH96Vxppwzg3Y/XoQwVbWOD7JaK/3hJyQy9kAKc36UoUwvn3FWjKxj2rMqKEaO/se0xp54NcNSiPeYPLUR0G6NkO4Yp0BHV3BuKfS+GII2FbQKxIunqeRpFw9EQrtfJsQIcD4FuZBbigjcoK5mH1RQw07KjK4E+KPqXnbCO04kwQ1oET9enRFlMslb7YYukmRwtqFMj9Gyb95c16bj5CexHVVq0A/b1VWlmvXCURkcov79h4K3SBEpYhU6WmGQa1cpw5c00mabXzZ1w0ZM06tuvSXJQ0nVuSbNyid92GdaHBlfbFGcIXkwGesQYy7cu64CtJuqluXNrik803CVQ3o5G1L9uhaep6mzXlKLaEqWDD29XU5OLGdVHLzpr5a+jn57okaP7wre6ImYI3PqByaQnArZ42YPhOxuExzZ87TxLs7KcDfV9u2bsMFa6tps6YpoGt3ndy5SS06d8EZ3VWvPn6f7nrgfoVERNB094lCQltp4L1vaMW7b2rjZ8v1woIH1P/BCQhRlWSxkvP+40l9uPB7TRzfQzNffEwLZ7yiVNybr698UU3a9NXPX67Ssg/XEYXQSXOWLtS6VZ8odttWPfDiXawpI1nrO2nrJ7v08sugkv3t1GdQbz08+xGlHdypn05uw835kiqyU6FpXFPX+6bRvLZfWz9epg40jkUOaq22NAvILgwx0sh8NtOxvXF663kyWK+n6qHRIeR2dtWpMzf0w/rjiuoQqMGjWqgZ9InD++MVe/maZr76uOwQX+vqQ7R3+yktmPasunfxhYhio9BQsu0hXhh52JNmPyDh+I3jOWDDN2s1sNcA3bocp8sXrpF13ZY820Je46Tm3aIU1L032NoiffnS5xo5kD0cec1WIGnNyKGvrq7RoV0x2ge6/NH7Riq4dbBOXzyi0N6dadbqLC4tbX5npVYt+5W7wkYvvjJWgx/urdMHD7FPigTH7Kac1FQwu75a/OJK7fz1vN7+YJYGTp+hayfPadn7n4PrPkWDRqBe++QVrVv5rW4cjdFrH4AWh6Cxc/sFjtlwhUPfuZKipmFh+nrHJq1e9Dqu8hg9/8E87d36ufoMe0sO3vYqS4vTxpUbtOzLHTiuXWg2e0w9R4zkUeD/Ye89wLOq0rbtK7333kM6JBBCQq/SpCmiKCgiomLH3nvHjlgQRWyooAJSBGnSa+gtlBDSe+89+c79MMz4zj++vzPj+3//Me/zeORQME9be++11r6v+zqvFjXX0BRw33PqgKry7Fcf67MZN8krMUZTX3qeI2FDdMQJPXL9bPalFpo8eyIu/qtVAqXg6alPcB356Il590IFOAMBIAH6iptmXDFb/iDRI7vG6cjZLKIuGnG725sWk0v7Uiv2om00/HWYKBc0TBihHtzPWdNYYg8lwZ5IDejtgDloGIRC0ILDvQ7IQqMpuoatMmuE8TCES+M1jT/TV/jXx9+vK7+3kv12L/H3z+kwNiDGvSX7A1du6gDt8Mdm5n+ud+bqVmO/bWTyGi/+PyDetiDeWjZbKqCzTo8/PlSx/XxVRJyKFfNOU339X8gTF5kUBorayLxtYP9uS3yL4XbevC6H9SBS8cnena4uAfcNmPr6h//zK7r5HcwjYB4B8wiYR8A8Av85I2AWb/9zjqX5m5hHwDwC5hEwj8D/RyPw4zuT37durJh9KPW0asF+RcYh5iB6VuMGsUaYMm7Cjfyf32KTrUEdWuO6tcFtYUPxtpPi3xkww/36JYEqa1WoL0XPfEc9iXibzo26PY4SAxP4WyfjX2/o/+JyNIrDthSTnXFKepK5VkHebi15bVY4Gv0RbnskRlPwtcelQy4lhYs6Csg9osEBN1YhxDqCN/SkMOksF3crMK5j1KVXD3XSRd2CYGcIrM1NljqFIPXr7qPqfdlgJZKBW5CTo5VLNpOb1aLR44bK2sVN6zZvw/VxQQXn8xWOaDP11rEacMVtuGqcKYCBMgYPnbpun46dPqG4nqG6bOQgxB1Pip4UTO3c+Rwe3PO7X+Q2UxE38KEdCJF1uADdwANbWTmrsqRMu7ds1vy3P9YZsJD9ugXrzW/m4JKNU8Gxs3rj+TnahAPAgQJvbW2zPByclRjuBQq2UOlVHYro3k2vkLGVmBiHg7JCd15/k/YdK1LXntF67pXHcboOUtWFAj1Ld/j+XYimZK1GxIXo8usHkLXbk2NHLhY5V2/c+Z42bzxPhlu4bnpsjIaNGyir+gs6vmS11q7MVBFZcDOfuoYiBbmwZWTEnsjT2bxOsj7JecONVGTkzS1crmOFuJbINJz32WwdXrZfz738vR56YZbGX99dZ/fsR6xKlGNwd+Uc2aG87N06t71AbeTcWVBsz0eIr2psNh0/eycH6n+Iiwb6knHz8SUf19vLhLStaapVBIJUOw6u3YfSQPvZaNigZAW7Bmou+b/jr+ytIVdehsC3lOJdLWjLKCUPSJEr41bfUIpT0smE17SgQFdTcE7r3jym73acVKnhNjLE1/Z6ioGGgoGTAYTnpYdxnv7WhWgUsy45E2xtbSlUN6mBfFH4oBx/mgbAIt97x3UUywwRIFt9R/eUE+6ijkYybfmuTThyO3ABN5OD3Ej5yg5nuBXXUjOWAxscs0FB4Qgk1mQ8punE4VTcrI04oDK4BpF9EUddyZB09vShQIfLm0xnJ5Cdo0cMUcKIfmCKDZRou5qKyvTBix8jiEdr9osfcl3U4Gag6F5fxLE3HPTtuKizlHc+Xc11Ltq/fZ8O7j9GDq805eZJZDWn8Ds4YMjks0IUOY3DPQ/htj9Y7YjEHko/eFSLFn2BSG2lm667SUdxyn72/grwqNUUCHE646ZoxTkdl+CNg6kbzmNvDR49GocNjhYaMCz5ToZT3RJXjlEwNLB8nR1+iDBelMvcmFdwqzfkIEAf0k9fLVbqprMK9rNXr5TuZFF30/DJ01VGsf7Dd15Vxrl0uds74Mb30pOc+6dO5+qum59WIpmRhmv7COJFK+fTc6/MAWW6VfU1GfJ06tBpMKSNnIMNIE7b6nEZg9NuAXNdg6BuAY69BSyqN8K/F2M6fOI4Tbj7fjkw1y15/x0K7mvkGdyuEWN6y9sTR3O8LwIy7rsQ3D/zV5KFuEqXTx5HgS9Mh7dsVDWC0DXTJ5Hp1qSNmzdq0ozpCDyOuP03qs+QoQqNiQVpnqeTZEsUVvcAACAASURBVC5aUcA8eeCkcnAhTr1pmoLJQrTxsFMOxyj39Hnm0XY18DpJg/vIwydYOzdtUK/evZUJunb1j+vV0YSAjhMxhrHatS9Xx8+VSM44cJhgO0GpWiKw/J54+3tu29+6bf74smTkpJvKr//E41/DJv8eXvmPYpf/iQ/4D3/1n8Em/xYh/e++7x99/qXjZxxf4+evn+EvBfJL4q21Qde42GGFeMv1abyBgaB1dqLIThY4J04L+MhGEMj25NPW0QRkNK8004xhj0MrAjdlbQ3NNWROOpOLGx5BXEAggifze0VpE6JVNk5dK5Pr/TJysRsayml8wglFcdzJ1Vm9hg2Wd3ioae3sRGRoLsM5zlpfnFVI0bySfhcv2UNnKKIZJe3YGZWV1RCLEMZc5aw0clRLaWBo51qx5vl2dvZ8FrLMETeaG1uZ56rVJzkEx1swTso8vpgtoqY1efUFKqowYh3ILSf+IAqxpp1rrJJszHTydg3Xoq09Wa2VFnwPnLysSwHkrd/+yDU0e93Ic+xNiP+y7AvasnK5Du3YxzjVaPiEZCUPQ3RB7GxotFZUzxHqrLaAOrGWHpwa9Rzal89lqW8XrtWvG9LIiu+usTfNlFcgWcIcFwOBWg/uvpZM4ca2auZUA8nvSLOHr46v260vP1pOdryPps+eoai+PU1iuj3HKfVnML4bU+Xu4K3zh8/oPKhfJweYD+Suj7t6mGY8ezfRFNJ5BPGTqcdUCF6+NK9Y4WE+iLCNzJfVuhmMe1yvSFWSYdtr9FXg7f118ud1WjjvA0TyWl15/QRNmn0HTSGOJrdfOw12xrVuCdWhqTaf16/lOMUyj7vz90YmhkGbQGTqZE/EXqiTTPd20NcWRF5UnToJUvYD1ZMlOXTKKPW8ahDNdi5Kx/lcQdSFIRC6IYDb49a1YOzLzvCZQVfnXUAIRgBK6ke2PY2BSz//Rds2pqlb9yhNv2OCwpOC1diQpWooGBGJ/XRy7ymtZV5OjOmC088S1+5Rso8dFBzSRdX0VjnynuNuGK5Oe3cczRf0/hsLiQ+RrrvpBiWOHac88PTBfUbp8Mp1enPO23r+/TmKSAjV+gWvK2bkjWCYJ+jNW+9UeuohGor483WDCSiolVNrpz57ZqWW/7BR9xFB0K1rrF594R0w0k564NUXFNHzMu1gX/ogGP9HbhmvaQ8/guP0RwTlferBd7MIGIBI3UfzXn5eP8z/luaBeoX7uOmq4X2V25zNnm4Q51kv7ftktXyTuiM2j9ALtz+k6lPgk0PtdM2saxQ7djLrrBEbgWPdEmx/UYMeJp+96nSaZt97OU7sLoih61SEQ37s+N6Ki/fXG3M3iVYx3fvsFHl2dwMm4wM1JFqrPvlWuzZtUhKNcrVlTcoiK/Qo5JPnXr5T/SfEaiX47kOpqbpu0jU6SxPSObKqZyBa7tq9SVE4pvvcQLYu53fe8XNagJvdy7lRQy5j3Gmcy+JazM0q1o4dZxUZ7I/YDgWD7GELmo/yKhsUFt5Lqb8e0MJXfiDawEN3P36Dkqf2VkXuEdY8O5qmBqimbJ/2rT+jzT8c1zb2Dffcd62mvzJL679doHlzVtOI4sm+wEVPvTyL/RUZyO8t0xsv3CZXn059DwGjusqZtbdDZ88VqP/gfnpzyY965YHbtZ8s6i8XP4Vb3IV82FpZe49BuE3V4ude0IHD9brn+bvVY3gvGk6Yu9pwq7Jfe++Jl7Xvl2M0Ca7St0u/1uHvftTjHz+mNhrySk4Uq/xAgb5duVmPvP0EqOkBOr71W8199DNZ0oD6xBtTFD0ORDQIory0Qj312EdqrahXAOdpO/E0B8/l0hxCxAjzsuEMNZyihmPUcIrCcLmYwQ6NyIK9rLHvtbGGDMS+35V5xJbxN5r4Orkum7gPMJy31czpbVxfLtx72dvbq6amhrnecOgaDT9s2v7y+KNEjr+PSvjrftpwvzK3ddKBaMuc4Wxvy/zCmBFvUtXAHpnPZPr0hr5rbFT+ZPH24v0s48U171pbpbvvTtKoa3sRoZEPgMeW5qWL+3tD/DZ9DN6/laY+Y91rZt9lbeekX9YV65eNR7hWInT3bdM/jbicgGnzwzwC5hEwj4B5BMwjYB6BPzwCZvH2Dw+V+RfNI2AeAfMImEfAPAIXR+Cnt2dsbq8tHJG6/5RqEURjQBv6OXaqhq7uTpSV32YgXcQmYwDEWWONcGvNTbcDjg4bqoHFIO5iY0Jl69ygLr5BOnMQd+eXR5RjdFbb0+lMcfQfYWhNvh8jpJabZTteLwCMbSuu3zpELpL2ENWaqeW2UlTtQr6ms44cOan8wlZ50vn//IPjdflVIynoZZNdi4iDw7PXmGGqOHtaP69eycu2qFtCnIpLcpSaul/Xzbhdfa8Yp5Mbv6GwaKkufcbyOz7k82bp4zkva+Wv+QhjODJCfNU9rKt6RHXV/vytOn+ulO70VjJrr9B1ODUo9fHD3X9nptpx4rTjIOokSK8VF4JRDGlpwYVZQSGZwq+jPZmtTrhKUMYaKY5aO7kjMDtT9HZhHJt0bN0mHdhxRD1GhCuenFknf1yZ5PruXbcR94aVisj+W7n0F2WeuqD4hBBZUBDdfSRDxRXV6tszUh8vfB7MbZtumfSQjh6uUkC4h9784DkNHDUMJ2OjPn/1LX348hr16tFF194+BGdOrQ6cPKY7HnlOAj/8wpQntP9ElsbMvEp3PDFCbpbFqjl+Vht/ztPS1cd0w4NTdPW0nriiC3HdUATySebz7levvhEIoq76YOaT2rCZnDd/Hz3z5iR1CfXX2JEvKjYqXK+9eb3acCC4+frIxi3Q1Gl/9vgWndsHmo4s0QDPQEQradOm7QiMDqBgfRiTdrnhYLCnqNMA6tELVK27hysYXSfZU0xuqqwk4xgsMQ5dH4rtLm1u2oDQPWJsN4266SptX7EGHO9RrKnNZP8mk2XWVdXNZfKgocAQWt2iw9SYnabt81L1xfojOlfjgAjGOccHaaCgZImbxwpMnJEdZjQsXMy0vdhhYBSuHBHdjE78ejr0DeGiCsdSgJeHXnv6LkTuWO3ZtIKCWjP5tC4qzM8Ag+lEMZ/vUt6kQF8Q1s6OYJ+LTflijib3T6S84yO0ByH8LAJcv5QhCu0ziPOFZgGcqJbgOM8dPIhAepKsVATm81lgKxk73xAlgFa2RpQrrSxUTM9whcTHqLmijWy7Aq34fg3iXbpefmKKet02UVVnM1UNytfdB7HBrUP+HCcDP2jRhkfNL151+Q36ZM5cMJPZSukXp3GTrlV5Xqm2rwYnfuS4YpN6gMK+Qy4gvS1wrXV2VuL2rVQB12NRNi75/BoEgmaVM2+cOpmLKFKIgwK3B+67sHBE3O5h6j44WQk9YnDoeZkKkBeOHNWxA4cQGuxU29Sik6dqKbi7kgvtrz6DohRMVrG9c4Dyflmn+fMWKMsQ+vm8QYG+mj79OmUUZ2vlT+txa4NaR9y965EnlII7771HXtWST1erZ7cgzX54tt56f5G2p16QI4JUcKCNJo2LVlONpbb+elLeOMgH0nRST0HPzhMRNoyM3uZGxOztuAVz5IOEZWTL+iDqvDj/bbkGhujIT59QeP5I/iF+iDC9NGgEGXvNJWRQ4uDNrdOeJXtBSCZyDO3Jtj6gJZ/sl6uLrabNvAIxpho30CYKw93lgKM5pzBTk6+lQYI8PxQKndq7k8LzatXlVsgf53xvRJ6EywcoM/WIjh86ztxSB145QJFRwcxhLjpEZqYDxdbKMhxt+04hjjD30PDhT6bl2QzQ1GBWO8n3tKQI3Mn/M3LmTILKP3j8ueLtReftX4u2v6cY/5fP8a+Jt7+3lv/RQvO/uxf4o+Ltv4uc/O8+598L1b91O12KPDCasIy5y/Rn00LOmmxQBHhhS4r/Rk6sjVFcp1gNZN6EQ25paETEwrHF+eOAI7STObgZt7xR5G8zfo/r1mhEMNbwuqoGmm3A0PM6hijbTq63fyA51JHBnH+WoFvzVVhQxOuAw0ekDAzyghyAAEFTSreuMZAXYph3W8i2r1RRUSEZnx1KSEhiTSSbcz2udvLYixEwYLwrKhKnr4MHAi7oY0TV1jaUNhpaQBbQrEO+O27gvwnVXNt819Ej+9DQQhG+hbWZBplDB8hyZ+6wI4c6n7mxhUaxAYN6675nXlILaOCn7pltcrfd+dB4+YfF0PBRqvXrdunIwVOqIKt8IALhQFyF/RB54pnbHMGi2yJM1l/Yi5PrnCL6JTMUtirFYZuflaEufhFyCwtQczbkDQRVG59oXJFdyV+UnrllkrbsKNA9D0+G/jFWXuG+7Juaabrw5HshvHXUqPDMfh3Zv5e1tQdrQK2+fGetzp2v1fjx/ZTCmuFAI9DmTau0fesZFRe2y4s5JyY8iu9na4ovKC0vVhPra309x7bDlquTPRDzoTuOsijmk2hwsPF9YxQcHy0b1mIL3L9NOJX3r9yOmJiBK/ACx7tRt4Cy94wBycyKbq1ik1O7sx3cRRs574jITTS+OIO9ZwFQ6blMaBIciwYEExzSjmTFnqjOBqfrS9MNwjpklLr8eh3bkaWVmw+QYyvNuO0qDaEBysHLTgXHEZlPHFPXXriTwyJljRP69O5dqi4rw93MfjEqQKXtjUR3hGvn+jT98PVW0NVV6tPVU4+9eoUCiIL4cc0KGsnukAf55O2lxCUsW6HjB07Lj+awVggpGeT03vPS44iENlr13VJdf8vdZAQ369N3P9KFMxmaNmmCBoNQ7sTR6ACK+vv33lLG+dMIrg+qmDzX3eeyNeWh93Vk5y49OX22BsW46qlPn5Ete6CtS55W75SpevPFpWSxZ2jxd48j/qzVkg/2sH52avSMZN3x0ouIlumaMuJxzSSSYsa71ysrdSO0mip1HzMOkRzqBivR/t379cW8D3X211OcFx1KGoD7j+85YUwfztcabTm0Q9exBtaVW+nWsfcriEaJ8GB3TbxxgkIv62vKHW7HUWxJB1VdbaEWPfuODu48qPkLXtZB8Pub1+2QixONfqDKdx/Efcr5csdDY9TrikRoMh7ksNMM4RWqjV98pgIQ3bEhvTnG3nqLrPbQLoF6+rlx+u5bY/9jr9ufekT5iLevPf+Bbr/tJoAmNYqBTmFDhMIJGpgCiEs4dpz1P/WUnNkTNXJeRUd1JzLhnA4fvqCIcPaRo6J05f3T1M78suz9r7Rv4xnlniij0c9SD704VYmDI2gAc1QxzXq+Xfoq8+BOnUrdKdvWML0z5zv17pegZz9/hYaK73R612FiIpL11Q9rcajPUBiNVfdc96hunTZBVz44WfNffQU6h59OE92wBdfx2CtG6NXPvtaK9+fqw0/maeEPcxTZMx6XLM5MCEV1uKrfePIJBbEHvfXJZ2UNBaixLh83rifNmsH64NEXtPz7bfp06bMgwZs0/ZpX9c6XszXi+snk+S7Xq3fNUw10okUbF8sTzPy2tR+zV19IPEm9Bl/ejYz7yXLH3VkLVWfuS59p9950xYYGEcvRogKssqcLaJxBjLekEeESEcZYH0yYX+ZoI24DlBI/JMwiktJrw30U4iwNhtbsAayY9y3BmDcaDWs0e9VDejH++S1V5uL8aQiY/7x4a3wWA7nsSXNbNTj1uro60z7a2DO3ddLAwV7byCg3Po8j/2E4b6tpcmnlnud/Qry9FO1wUbxlDWwgRofG19tm9dSkWy9TesYFtbCO2EAn6WB8DNT+pf2D8e8mxG2Dt2Tj6qAtO1v1/fKjzMMduvOG/ttHPbRx2L+7hzA/3zwC5hEwj4B5BMwj8L9pBMzi7f+mo23+ruYRMI+AeQTMI/Bvj8DWL16wryjIPlyWd7brCYSjTgSjmK7e8rZtAOFK8RWE1SXM8W9zDS1AkhquW8PBac+/LRHKinBwBPp74RZtVmxQF6VuL9GCtZkqdnEyiZS2uN8u5Sn9ttBsRfGBageuO7q8EYXsDfQqTkY7qg12dGh3UAC2gOVoh0icnVupUITV1+a8injhoKO7Vio77YCyL5SCTHbUaRCMQoBuaaKAW9tOHiyCL7mpZZW5SkxJUNyoJDIpnXXm0Emlbk3HcdOsYrLnGrJadPWEfrrjo1dx3zYrn7y3z97+VG1liMjeXahx29NRT9bXFSlKSKYYCuK3DWHKGgH31Nbd+nXpGp07Va9ionVbHW3VWH6xcGwg3toQwMNCKIobkb+0crvgSHJCnIzCgTH9rpkKwJXa0FSmXUsXyz8yXD2GDDBpHp2dFEwoXmNlZHgctRsc3qLPP9V1YwarT9/hmv/1r1q3dgeO2hZ99f3z5IS1afGb27UHN82BC2c1f+5EUMoPgqKL0C/z39ILT76nh5+YqusevYHidTGQYEe5GULizv16YMabqrKK0cynoxSOEBwCunrP1nItWXFM42+8StdM64576AxFWWsye0cjUDvo2M4V6jM8ScdX7tDn7+7FhWWnsJRmTb55pJYsOqgD27Iobl4u1y5OINkaOD/KdM2U62Xn64Z4vlFb127SxNFXyI5i4tz35ssCnLR/aAguJ8MVYKW8/CIK/fkmt1GPHvHk946UKxrB8dQdcvMLVEhcF0Q7O6VuPq6Nu87xuUDJDojCad1OYa1BVSAms86e0IBhPZUyoCdOIPKqzl0gF9EftLejzn97Sq8t2qjT5Js5uHkgFFSpmfPNHoSxDeejUbwxik+G4HHxfAX9zd9bUBy7iMim2YDCUzhY50njL9PwJHeK4uT1FV0AdexAMTOMcw+Bg6JYFTnIJbiboiITVIzIueiLn8gqLAU/GK8uCV0U3y9egUn9VJyRrvdee0f5x/MQZ4MVREG9z2WDlDhoMLlzOHJBXrfWnda+tZsZzyIQb9Wc7u1K6puonmQvUp3lvDOQwSH8G3R3/WGd2P2NCRm5f91xtZaSO4nIO/76UWAfw3A/gw8+tBmDRiBoyxTFJk9AVHBUyZEN2rT2J+VzTbfi7o3v2kPu3gH6eet2ddpyLeCYbUMID/H1NjmZ3EB8h/i5ygM3e4etl3as2qUFry9Rblo+LnonCnfVuGW7avYTt+pC5iF54ZRbvXS7lqxOQxzoEGmPXPtO4EUr1UHjSDtzRUOzm5z4M8GR6t3VTy4UcEtx9VXjJrFCIKmuKUBoiNX9oJDd/b214cdf9PFnP+vlD+9Tz5Tr9NyUmfpp9X6cNbdr4FW36tFZjzJnNZPrd4csyjJ09mCm9u87wfG20YwHZiME2KuYxoCQxBSOrXH9cj2fPaTtS3YjyB+kgYOsTa6XN8jXSx7ZS8ufm6fFSzYqsJu37rt7Mo7wC9qxd7dCoyh0H2pVkXOrbnvmMTUjuGeQg7f0q9Wcfxk4/6JMJIE9O/eCkGU+AT/a3FGrmN4pcgvyx6EeidBRjzN8rnZSTI/tEa3xMyaoABRsZXWVmG4RXhpAhyaQS9yss2fPy9PLRxlZ+TieTiNiWasBPHdMXDTYx0rtOZZtwlFa0hjTAY7b6r/BJv+54q2Rmfc3kfj3Ucm/Xcb+NfH29177Um7fv71Q/r+8wB8Vby9lxptWAsPdYzQt/UmP/068Nd7CeC8bYxEyivGsSUZzSgcOLKM6f1G8NbJhL+a2t7CeN4DUNDDKVUQiGDmJ9FAh7FgpsouvwvlJT6fYbQjBRosVTS6m+ZI1pZbcaaOpwN6OPPI6hA4rQ9C1pnkGegNkj8Y6cuDJo+0gIiEkxFt+ASCZef1WRLk6BDlHhGJPZxcwya7KoVje0EiOLM0qhQW1Jte5Lw0wAWSItiEQlleRqcv1ZRT863CWNuDwbcNFa6COPTxs5R/gYaJ1lPG6FSXM6TRXhUeDZsYR3IGwaMtcFggm1wKqw9msbJp8mkAIs1blWWpo3yg9+977svYnGqEFJLAzrnXmyXbcWXvAFL/3wjIdBzfrA4PUGEcrDyuFhrnr2omjmWN9aUaylWdomHxCuiL2uHK8DXcqJI7GLJ0/tJfBxnnmHKyw7pcxb4ep9uhWMjw/1+ff7EHztFR8pDXI4S7Mm7crNmWQys/uU2t1hkKSyMtmzqqqKlH90QpEhG1a90uaCkva5EojT5+e3hozZqisyMXedeiYjoNZLyNyIZzx7989ToHxXcG1J+HWHc77sidDjCKdgaYlXJkW4IZ13nRuMNKmtXnzd5/pp29/0eH9xRoxxEfPfrkQhL6HmixdVcV66FlyWKXgkJuqC+VNbrBHXHeE3gId2rUD5LGFln97AAG0SUF+VkQJ2OHoa5ALeFJHL7LdY90VkuyvgLgwXNdXqS2jU9sX/ajvVq5WLVm59z41nqayayBVOLOnOqSctHT2hNY0RgXIISpGrcX5ECRy5B0RBL2iC98nkWH10Y/vzNXSBYsVaF+mm2cNUY9RyVq0cCGNL3aaNmOWKfM1dQtNRzms1TTr+YZ74pJt0VWz7meeNJpbWGPsib/gWDdX1un12+8h871C9z53h7x7kBuP47kISkLBkRz5e4bqlVff09DpMzXlwdd06sA2fXH/PYpi33P5zEkK74Wbj71NTrq37r/pEd314JU0mV2j+fd9otPb9tPEg+DvVKPgrgnqNeIOjRyOcFxTrZFgfS3ay9V3QILG3HC9nKL6EmBAPEJbkyrIYl68ZIU+mP+Nurta6IP3H1LE4FhVZR9REY1cccPv1M4fDuvZO59S16BgddaVq9m3VY+9O4Vs2DFqYG9swzlp2e6p+Y+8RgPQAd1560BctOe59l01cuQEffbNJu3ZuB2KTbR6gjofOmU6r0OmMedxJ47pDUu+V3O5jeJjhukFMmSN/fGsG/vrzPlshbM3iyKnuhaaxbtvfiFrjuXdD04k0zYU1Plendt1RHfefoOqLSr149eHcM+78b2JHdh9Wl99uVXBYR5kz8fJF/1/xvOzQHif11uPf6ymC9yPVNtq+pN9NfKO/uzDqhDcY5m9umn/2u/17pwPdXWvZO0+kKfCxmp9+stCFedCydmwTUO6DdXCr79ULQKmB5nzR3enq0dIoB6fPUtnVKjYPkO1a+NuPf/Uu3r1nXnqP+56zbljupZ9u1brzyyjScCD8YdG1O6sdezfCg78rOsef0VuEYkqOr8Lyk+JAnvglIag8iWNXQvmbtSTb8zS4KmXa/Lwa3ULru2pL9+rgoITNEYuB3ccomvvf0eN7HHfeP5+1uo0KdtOwZF2mr/jAzKkHWhUPKnNi3Zq5YpDyuTeJ5Z5NzTCUwczCpWW3yg3CzdTE6ApNoa5+K/3aBaG0Gg0HQJNZq63t4G042AKu2W2plnPaOBibrdi/4wBnuY0mnCMpYh7McPxfwkX/Ld11XTzYnr80TXL5Fzl4ezE/q+21rTOGPOK4eptQ7g1xFs7moPcaXCz4Ts0NdTRIGtPww9ryf+A89b4LpeoOcZaZYF4awE2furkMN103+UqKC7B6U80DRnObVBhDIHXGAvjOab7VqJU6qsKZA8qe/che3313Ul18a/RbVeGnRsQEZ0UeMca7vbMD/MImEfAPALmETCPgHkE/sgImMXbPzJK5t8xj4B5BMwjYB4B8wj8ZQT2fPagZ0VlSeaJ1DTX89lkP/o74YwLlTOZZnU1FFgN3N1fVlfjJtbomu7ghtbawN/R+S9QXE5OFGW5+S+8UAhC0MKUQxvoHqlf9+Zp3bFiNeKOsLUzkFz23LBfxDb+tojNO5hymYziwyVXUDPOWyuKyP6OuDCdKZqQCWWFQ8bWoY1iVqQG9I5X2YF0ffrdThVSIOzE2dslEmSxHcIPsqQ3YlyfhL46dTRNp8+cBQMXjagSpv0X0pSFizYmLEEQH3X8+BFcfq66c8Y4eSKSnj56FHHExpRbV11fo1wKKyPHTJSjr7uO79+vjas24ALJVxEIXFsXGzr5/RUXFo4wh7ACnq8G/LK9l7cSyJ2NjQ0F/0u+LLlKXmCLA2K6USyjAk7+ajXYxuzsdBxCjfIH+xjXLUmWLsFa9eX74FprNfHqW+QWGmfKqaxG2DVyWp3sXUGxNejo9+tVWFynETfeJFuceW0IsY6W5J3W2PF+AbLEoXpw49fK+HWPXEIilDxqrEK799PqzxdpzhNzFQjq+V5wc4P6J6jTsUZ2OJ3WvLlY8946qCFXRKrfgB6KifJSbkaBFn+5TQHx3TXrwTEI8y2IhuTJtvtr9M1PqSzrpDYuekLjJ1+lzBMIx19sUGw8QuYN/XWAPLud5Pr2TEhQZHKw4gfFKB3MoeEOTEwcJJeAKK3+6nNdYLxnjBytNT+t1d6McjmGBSkY8diDrLzC7EqdPV3IOWelIJC4k65OVlL/3soFyXkMZKYfzlMqXLhZjqqkpBgXaozKy/MUFRFuagZo4PzNKMjBDWmrIYP6qOvgvjoPhreTBoEu8T1UQhFx/tzN2n20TlWowu0UQS3q2uVMQasZ4c5AyllZgW+2oChm1UJBhwxIkHuNuEvrappwNTkrCbzgqBH+OIBb5WrpJkdbkHpNoL/dXdRMIbzBqhGhsBI0HMVussUsDRc62E8HF3J87f3IRbNWRX46xe3DCqXI2r3vaBCZjio8na+Thw8qFcxvdU0V2cA+CiebOJYs5ggEYCdyC/NzjlGorkLkRGgk/9ZwLBdkZ6qmwnCZOSAQeik4PJwsRw/ZhwYijFTpu3e+ANF4XOHk4YVRjHTzsFBGehFo3QI10vTgQWODv7+bwgIRuJ1AVFNE8+K/7RFOCwsLTSjRDsTsGkKFu3btpujoSJWW5XNO16lnr2h5R3Me2zEfGEjnM0X69tUF+nntQYRnhFgww3FxwWTGZqiymOu9nrwzNxf1Tu6qeBCMTRTNuw+Kp5COuwRHiCw8cADSCFGdL5v2Jsa1lgJ4GuflBUSUJvkh2FpZkIUd46nQxCDt+WmPnrhtiVw4h2Y/eLm6xgZo7S8n9Oa8DfppxWL1JFv610Xvyj3IQ0nDU9RRXaTTew+qLLNchcwFPhXe6gAAIABJREFUhgjqyjU9fHxPUI0Bcsex1tbpyFzlqpqsRn3z5lf69Mt18gm30wefPYPTp4fmv/CWUlfvVny0n7omRzOOOPnImXPE0V7cXqfIgT00c/bN8gpyQyivUNbBNC1bsU4eZINatNhq58ZjGjwkRVNvJrM294ze+WSFZpLhG4/btuDoHi157we+b7YefmUmjQBWys48ixDmibhUTkNIpLJyc5STl6txU67BfVSsH79ahosPkQ6nTGhEoA7hItqWmouo4cG5RzY3uc+2IKrx3PzDNfB/Urz97Rv+MSH3b5nTF59rZPH9c7d6f/99jHXn0uOPFqH/zM3Cpfc3rYO8sJGH/o8eVv/YGP3/+NXf5teaXut33M0WOGE7wBBbMpfZIrSCAzBl0BvXt4URgAgqvgOx1lh/m6jmVyKK2jl3IhaEaHj/ZIUHeJIjXgyGuEJhft5qrKjQqi0HVAUa1IZmqxYoBG38NDniZqIBzAZnnyEQGwSJNhztVoib0CZNhXve3OSubQOf6wjy09vRyuTiNdx6hshquLRqWEsN965YZ+tB4xrqrhvNNyHktPoahAvK+0XlQGlByFpbke3KZzb+u72dRhBnLygTPZTL9eTq1qTknt3Bvudr7yGEKRrCHBEC66vr+Uw16tMnXIlJYQrxdlcXGoTKEG737jtD00cqKOB6TZkyTtXENPy86gANSwbevlOjxsVpBs0alnz3t179ROs3nAYn687aDpWBXNEOiv7tNJxYQPbwC3VQFPupXgMQFdmXGBmwUWSkBoZ2Zf3M0hcfzkM0rzMJVXF9u5Mj21OZxy9o9ZLtWs28gsoiT3drXpdxxP3fxE8bwuJV0/pqyl0zwI2WgnKmUYSc31W4/Tdu2KM6MM3jrwnWI+88Bd2iRZ8wbzk5ekEgCaLJJ0jeMSM45t4cb8QL4zghkHe0l6mm5AyOaOYHnGXHft6l9StPsHYE6cCho2xZbHQ/WNyYUQOZOex53RrcnblatXyBNm7JUM9wF43p21u1pZXatuuUMnBCVuD8DQl3lz+ki96jEjRwTArREhiNnUNpfnMhysKd9RUByaaI0xZkPcfEos0PRHyAGirzdGrdKm1Zv1H7DxTrshEJmvjwzTQNdFN1TqZWLnpHFk42uuqme+QS2o1zpZ7vUK4yYjAaK9k3hsdy6jVr2ReLdebEIY3o20Mp3XvoHPSJ5au3yss7UH1iYmiAOivLtir5RfioBTF56NSrEFK7cOxrMHBDKnANMzUOtsBVXj/vO332wbcaMDZWtz1ygzxYk9N2b5Mna2PWGWnRh9/p2tk3acytD2jNR/O1+uOPFDfAXUnJKUoccaW8o0A3b9mkL9+bp3eWLIPyUa2PH3lKJYdylNw/RglTEtVtyBjQ2we0YM4KnT9xnn0sMRK4gVkA1at/qMZfN01Rvcab0OF1HPdViz7RtuXfanxKhEY+cLOcWdtqKgpUWViu0OiRvM4nms9nTuzmJU/2kq7sSW65b6oixg7EvA76l2aE+soyvfrk62rJqVIibvaUYdGKJ1bk0K4szX1tqTycAtgbFGr2c9PUc9xwlR3cDjmGRjWw5Jt/2aWMw7k6uPUEa1qAbruhm0pryxQSG8I+tl3JyUO1b/Mh3LT7yZjtpfSzZcpDbO8S7aarp04CX56PWPqdZsyczB4dt+n0OaC7IaYMD6TJCYG/086UH71y+UHOf2ca8xDj7xyoYZPHkj/qwRbBy5TrumHxCkgY32lQYh8117dpT/ZJLVr1NvcjXHUlRXIJitM3ry8AT36AayaQSJcS8oNtdefz9yp85BD21VBO+LwP01yY0rufrr75Hj3/8AvKIiN6/g8fyye5O9ddqSxxav781nxtWnlIT34yS36x3cn4zpedW4D8wkJwc2/guijV/Cd/ZF6J130fzdXLD92lxIgkTXnqeX3x6DTG9bTue+o+RY0dr2NH92vh8y/Lrpx5t9GB+y9rvfLNe9BxmPpq8tjHSZ88/KV++vm4brr3Zg0YGM1c9L22H8jSmTxctDRrGHvUdty1psZCY11njbNFnLXBbWvD3G7JcedWivsnQ4jk/7Gn6rQAW25EGhjrgpF5y/0b/Qyg8vnFvzx+u1b+duH5o+vmxdatvzUo/fWej/mrg2YboPty5v7IjXmSE9wUWVHRBDb5n1zj/7v1+R99h79GB/BeHRU1ZHkH6fGnR0FeqVROMWNqCOEm8fZvlApj39HOny2Ywx38PXSERt2vPz8oP9a6CePca4P93aIuf3QP+RTmh3kEzCNgHgHzCJhHwDwCf2QE/rk7+j/yiubfMY+AeQTMI2AeAfMI/AePwNaFs4NL8zJzD+w6qjIKVAExoPPiAkDTlVBEoRCJA+RSPdgQbv8m3lL8NTLxKGa6cANbWVSlyoIKCi3kspH/5mbrpy0HC3WwAJwhooGlZR1CCNyuvzz+C9KRgoMNN/TGDbPhHjLcjo1kYrbiWPQDweyMExKTCs7OWk0lay08ylNff/yN2k60yCIoTA2urghlTXh+qhTkBKYryBPMLvmmoPQa6xsQjJJUXtup5SvXq7iqiS5zHESIJ9OmDVV8Fy8d37WPYoKDYuO6qmu3WArIpbh5Kk3vn4XYm3YgV9U83wFhrr6ijnyoagUiQgVH2ygi1EX9evaRP7g1SwrgaWmnERaPqcneSX7g08JAvyX0B9Xo7afqlkb+LpZvaxQrcAjTxU9rvTIpAOacSVNwj2vlH9FFS+e/qxXLTyo0EmcpWOIR4weqW5SlqhHXewzojQjYru1rt6j2bL7O1NtSGBypfv0vU2VOut596nUNBw05ftoNFEEtdO7QCW1bt5nPGaPRN87Ssb3b9eitL+JKstfHK1+RVxTCZGeh2qodtfCud5VXYq8egyIVm+ilxpJ6/fDtIRHmqevvGqluEa3Kx529acsZDb5qFqLwUK1biNAUHoA4n6iXH/9IPoHOGntVsjKzckBoGk4tnDiI6qNuGM941mrhBwuVENZNQyZN5ng2aM3iL5SE2zAbFPCCpalyACsZCta3a2SAAimm5pFtWI3bspbfjYjy1kDE2ypQv4ePHceQ7Ch30HuVlYYri6LezVNxIpbq6FE+M8Usd2dvBeN+NU47V9y8jYjxaefPKC4R11H/ITr+/ZcIpE1a/lOa0nFsWftRUOaYOxjIT8RCzkRehgI3TQOcnjgUasEGktkKbtID93SP7k4aOzaK7LcuiJrVKkFsbqxukIebO+jxCAqeddpKobMScW3YsCFkpQXg7CyjSGSjHsnjKNDFqbGK1+Raa24qV87Zs8qh2O4T1IPiZjjIYF/cP2DkwPFWk/23i8zBneu3KjqwqwYPTOC41ZjcpxVkk/ngaPGN6yVPsnVdPDzVQJ5jUUYaxdEchJQWJeJGsUd06Wiw0Y7P1+ibxSvBlRrZuWQxJncjd3UMODhXNTbjZOG69qOhwMPIUiPnqw0XrCPCSSdiCxcxY4HkU5/ONcmZjKPIkvFpAaNqYcff17qBHg66iPlEwG0oq9eLNz8MEjNDjojAbRTKa3HyOjq76a0FL/AZylWdW6SohGRV1marAUdP9oVMZYB99vMJoZCcgvAZRsYczgeuGCewwpaITC0NxTgCi3Rg0z6dO7ZfY64cpujBt2rZ3C1a+MlHFIhr9Ojj15HX/LYWzv9Y81+ep1Ep4LObisi0rSIXMQTxpkVxEdE4pc7TaJJlclP3S+nCdWetsK4uSh44UJ6+kcoBx+4R04tc6676+NmX9RkZlb2GRui9bxbgPCrVG3c9qVryOJN6Jyq/5DxYbVPCnCk/Lq+gEuyzPfjwexCkCjlGMSbs7NZFX6vvZZN0Mr9NH77xuaKZLx5/faaOkB343oIfdfM9Y3TlzTeohOzFTygWe5AtPGrUIFOWZDiZoAaCsB6xKje3gL9r0YjrcP7SbPD56x/SRFOGmOSsMMTbUxdq9cv2czhvEbpx67WYxdu/rkF/tAj9Zy7//7fEW2srsp2b6nGaGq51FAEDp2npQKOBPajIZtVADGgEFW5BA0U3ctQH9k/SUNzlycwbjo5NaqTZqIIM+HPg0A+So3okDTdnRatyQU040rwVG+MPjrUK6kAdYoDR0OVswnXaEJVAa5UpN7e5rQGHro3cEO7soVN0Qq4wMhUbKstNfxcZGck1aUnEAQj28nJIFaC+mW9snGzlBZLfmUzcWtblekO0xd3WTCQBkjCOfVuIB7WIFO1cG8F68O035B/cBXz5IWVn7FY5WPKYLkmsdYk4WtlbVJH/DRa/Nj9TJ4/uUGVFDpHQnorp3l2dEDEIUFWQb6gO48qf++6ParVwNsU5GOuVHetITW0jiHY33XxTd42bcKU2/XpE2zcdo5kGJD3ztQffpbLBQP7XqIqc+2YcvsiuJqG8mTxtT7LXvb2cGFfGgLEqKeR6dXKTd4gt67SXhpFfbi1nxIFlrBcN5LO6qJx5xJbMWDsrO+WBdzays2PjozQ0xUdhka7qP3GYXEOTyErNUyoY+mNpuzRz1kgFhieC/22RC2KlgVCtKsxXSfVRObg6ydnLE5oBKhGKaiNrSEM13lOEtVOHihBBO/TzmgNKS6/V5KmX6aE3n2ENsNOpfVv1yRvfgo3OB/nfKHdy5+29bVmTQGU3Vau0tIpTyw2EP4Ilc2nPIYPlFgIxwobzAlqA4dK2tACZb4VjkDmy3YLjZlGAg/YMwuYunWSdCAiKUNyw/vKHTGLn7qOT23eQe75O+RdOknkfrcuvHIvjzVLffPk9DXAluvmhe+QX4sT+tQSt20Y+XpE0JKWbKAuRycM5f+zJKX/d1Dg3ZNRolbOn+GnZT0QSWCslPp7vXgEZpF6T7rpJzmF+ysCtXJaXQ4NMEdfCMEUNGshSxrHqCNDe1ev143ffaGj/IEWGQE8BL1x8Ggfe1Y8o88BZvfLUc7rrodsUM6i/3nj6KZy/3ho7MYUGm3KVVDZq/A23advPq7Ri8SY9QPZwJFj/r178QqcPHNajrBEhfeKwKgYI3U5LPl6g1B2H+BylXA8cH5rCHBCsYyID1Z/Xv2b69aaM27PrF+vtl15XVFKgbn/gHnDW0arKP8tzmthDXKmn739RK5as1MheOLZZN/0D7HT/6/fLPc5fNQjhjj5eUDQclLpim0rSz5L9267+l4+RB81ZT9/yli6cwDGOaOXs3qjZj16PC78Gx3uJ+k6eynVkqcNkf376zmLOHyvE264m8XbImEGIcIiFzC9HaYZobKxDeOyrHdsZ28oS9eoToSRIOFbs9V96eimI5FiVs4au/2WPRpLfO3JMP+3cuZZ4gCCyjyuVujdTPt6uUG9cNWV6ipz4e2fPOBolfHUQ1PaCdz+gYdQbyoebfj2epjc/fx2aSS/EeWJbjpzXjjX7lLrtsBpx/vuH+UM8CdeQ0SmKGjlKTTS62YLKff2B+5TNtdynZ5y24MrtNqCX7n/rKTn70bBq9A0xhzUUV7FnJOKkH9doyy5yvF0U0H2yKnFwfvT6Y+rNXrCNueirL9bqzTfn0Dy6X+k5eXrg7QVa8uUc7d+RplmzZiouKUEHt/xMtMtaebS5Kv1QuqKJlbhxztNcZ5ba+PUXunzcVdqRuldfP7ZcE2ZO1ZRnn9GJoz9pwQOPadj4yfps7W4au4pNc6cx1xpFUGsaZoxGHRuQyY7cd9kZmA4adoyfDgNVzJ7Erp0NMbSWTu7TjPiLdpr2TOItW7YWU4PUxcfvNVj90XXTEG//kQ5rGHKNRiEHGhvdHBBLaWhsJ2qmAWRxdSuf53cay/6Vdfj3xFvjtawMV31hpfr39NDzL18hKxqDT1+okBvNm62mRuJW1idjzP6CkjaeY9VGI6I7Iq+dFnywlaiQUt1xG403CZFRA29emfGvfEbzc8wjYB4B8wiYR8A8Av8bR8As3v5vPOrm72weAfMImEfAPAL/8gjs+eGJqJO7tqengf9r4UY+ELdoBKJRZ3k+IhluBm6kLxp6KJNSaDHwiMbNuzVqVjMFRFty2wzXTE56Lm6cJhweOCuM5m062bcfLdbpGsQvHDWduAxaEMIuZe/9FvFoagCn+HAJs2W8j+EAagVt5Qa+2c7WUfa2DggWNeqRFKM77rkZd0GFlr76rXaRdesahChlOIosmyngkBFKfpI1Th9KAoiUYJydvLVj/0mKRvVkqjrgXDSyc5s0ZeoQ9QcvWJqRqT1rL2jb9iO4Tux0PjtDWTkI0eT6WrbVcANvJW9ym5zJ5ezaNVCDxiSo98gUWTSW4jpIp4BYyOcxRDtfXDK+8iHf1crRR5nnzujAzt3Kyc1TK8IvPgfFDxiqnhR++qTE47jFimTk5uK8qSy8oIy0g6oqLVRxQY12bc1VdjqQPN43JJzieHyVXDrsQS1HqNdVE0Ak5yhrR6p+WHFUn6/LV0h0oBbMn6OO2gw9/vCbSiDrdcadU0Gy9iZvq0rfGvhHCjeT7p2l4oPHcRrP0VDcO3fNvgq0oxcCnI3ytu/SJ48uUfdxCbgIgxCLK7Tsy8MqIXf15gevUrhfuQLATB47mqdO91hwcJNw2uxVxtb1ZNFGaPFXu0CPFeq2e67EjVmIsFSM49hPDoEU3QbgKkqIx3FMLiiVsJKSfLkFhCPiOeGwWarS3BL9sPKMimrJQPR0A1kZrOGIyDat9crJKkaQvaDSinJ1794VcdJVmTnnFYHDdjD5cI0UnVf+tFlDcNaWFOfqxInjCg4AOewfToOBBZm3vUxOmozTR1VRWy33gEDOdZoFKrLk1BmBM2W9dp0tBo+J05MCr62Bk8PtC/cSYQwnAOdhDc836lrunPvdyErrkxispB5uYDLdwFc2Ke1Uvg7jqrTG/dC7Vw/cVSEI9oi8ZDo24WAuyi5QuSGyBoYqp6BcGbiMfcAiV1UXKAex0kAwW1mBCye/18gf8wUv2R1Ham9y6txCfBBlQSuCaK4lB9L4sWyslSvu3vqiUt77vI6QUVxe1AAOEXEgwE+RickK6tYTZGeA7BzrdXLbVnKEcb5B4t60eju50TmcGwlyQ0RwwckW2z1FHhSu3ShMNSOolBSXqWjvYW34ZTsFPQt1TQimQcFBDVXlOJtDyQ60QagxPoOvBuGcbra21eG9Oy6iUIMCEVZwXcX3lJMrIkpanube9ZwOH8/VgKHx6to9lpzGdPUe0oPMPj9ce4hDJeWqs0CkZoxaGu1Noqk3+GBHX8qJzDl1iMh2CELuiL6GgGFy74NmNQSJmryz2rlmmSLjBir2stt1hmaId597DYE/Ty99MkejJk7Wj3Nf0eeGAw1XmRWod0vbJgSkTgr9XsrPxCFNsdOOol03mie6hFHctCkz5YE6gn4tOZelXAp5V9w0k+86mazCRXrhxc91272X65GXntOhFd9o5VffKxI3XTZzRziF5XyEhDNnCvXkM4/oGA7qvKxTio8LUnRKjGKGJOuHN9/nPd11w8Of6Pz+E/r65dfBWFvojpff0LL5Hyib3OFZj94qp8Ag8hlXac+6PWDicaWH+yllcB+K1vXKz8tGoCqhmSUSbLQPaO5qUOcHdHzvKZP7NywqVPxvrd5yAgy1l2yYmA3x1prxMztv/zj+8V9eXP/BE/9vibeWYCkNZKXRANHKWusAUreFTNpq8lxrQLRGhvlo5IieGjaqN+LhcBpjrFRVUqC8s0e0f8MGnSPTs4HGj0IjTzu3gcYNO6gRNEbhbo/tGqqUlDjc+MXkZuYrOyfXJMI2gLawR8y0BtXcYaznoFNtEROMLHM7e+MaBuGJqNxhCKlc90aWuNEcZhA+DIeYPc4+R4RZOyOvGb25CfG5GuG1nn2J4TGztnViX0GTBPNlc3OlKQ/++mkT1fWKPszfNJvwPdsaESJzj8jVM1hOnpGIoNVg6wtxhZaY3KxdQOg3M5fm5xdDs6hSAeKjJY0ifl4uphzv/fvOqxLXaTiZ3XExoSBI+awVtSCji5QPxvyW20dr/Kw7EUHcQMGm6vWn36Lhq0RNzjbsF6A2gNp0sGb/g1hhg0POwbkFl2wZz21lT+EMuSAc5HI9WOhcRF5nk6DhQhOMHXuYZpxotfy4u7sZBlyc0tAdXNxpLLJQARSFYj6HE8fBzrGWNS5Yr8x/B+deDEcY5HELQiZNO4ZI00HDSgvzha0d6zxo4fa2IuWdP4FYUoWTNQIyBQQLObAGWeIC3annHvlQFWWN8iQCY/yU6zRq8gMI4w3sIV5W6qYNigiL4DPbmBoBvBCO/NxoVulswIFNjjpObc+oeDDGPWTDeBvnmwU5uI3VaQjHR1j721WcU6kW8P0O3qFyDw6Uq7c9UQk4AKs6yekt0969e9SAI45QDkXGJyh62OVyDwnTKZrsvv7ke+3etk933T1C1z96tzYv/lHbN+yApEJcAOf4gQPndOXEa9SfPVJx7mEd/nkvooyzrnzgQbRlGg82/0zOaK4CyLgvqiSjvbBCyT2SlZOTpaAQ6AQQHTwQM71Bac9/62sVn2vV9DuvV49rh6qZRjSHjnC1NlbqyBaE9XOHlRwfCdqf68rFj8iAMfrlyx+0a+06PfLe81BYmjTn1lfYY11LQ1YQaOuNpkzomQ++oG/eI791z0rN+24eTVPd9PBNDyqDTPsnn5mg5KlDcYymcC0QN1HGeZmbqywiErZsJ55j/T6Vna9mvyUajzx0Jw7w/IJsbd66R01EgAwa3Auk8BR5RFnQTJADWWMk10aUnrrvIRy9G9QbPLU6ShGlPTT7pdvl7CPGKUOuAd3UWWIDenitMrLTFN41XqPJHP523nriD9Yokr1abWWOgoKsdO31/RF4bRVLVINLeHfWr9N6+dEPaN4UbtURNFJCm4G008G55+yES3Fvms6dSVe/vgOhW+QoJNJPw0b24Bptl1/3RG1cnKrvv9mIOF8GPcVHz73+EHvyPLKld/BanURf0BhXVKyBI4I17a5RnMslsg3wl4f/EK2bv0OfzF2kQM4hw5V64sxxDb11IjSYaTRtZBOpckHLP/tJZ1NzVFhpoREThuuJ1++Tk3cV5ybNBPYhOJAD9NPrL2jZN2t19dhBkE/aFN2H5pVpN/M7pThi0w1kAFnWoLmF0E3TyNF93ysqhPYDtwG6cLpZC+e+BxLcSfc/84wemzZd/Sb01aRrr9c37A+uvvF6VYJUX//zCk2b9QLNqK46tnaF8shSbqBJ9eeVO9V3UKJueXUWButO5Z7PlINvGE0mDXrw2mc0/cZJmvrSGyB983Xl8LG69rJY3f3cy+DAH9Wu3acUQFOeNfvHTvZttoi3BuCYqYamGnv2TjS6teKsh15gwXxnzA12COoWTCiGybad57Wxx62rBznfguOUfdylYurfY/gvLWd/VLw10Me/jdq5FBNg3OcZ17ajXYs8nbiv5DOa5rraVtXhdu8wiAt/0uP3xFtDkLVkj9RWUkc2trueeX4sTR6tnPuVEGeI74Ce0GqIt83ElPBvK+4XbMkNb2UebaAtoanNX5/OR7yl4eCF58crumtMYsTIt4//SR/b/DLmETCPgHkEzCNgHoH/+BEwi7f/8YfY/AXNI2AeAfMImEfgzxyBg8ue7Xt464Z9Z0H1tXBLHdItQsEUsVqKsk3YM6NIeulm/a/OW4rAtob4RXHGGkSyE8Wx86cuUHBrlitoT0O8bWqy1fYTJcpscqbwYU2XM1mW5MYaNl7jhvq/FAAoslJFMLlujZ9LArFxk+/p4EQRF9GIDNwOCn/WOINenfOS+l85UYVndmnhm/Nwkx7mORQxPXFOIs4EeDsqB8HFusNJJeSLluPUtHawkG+InwaOxLVIZ/0pBJXq6haFg891QBzbvy5VZ0+eU+KAZPkE+4Axjkag7tCK75easLXXXj2JwlI3eYUjTFEMKSnJ1bolv5LpWS5XD0ecPr5gar0pujnz++D7yFPy4DO1UYQ8uGOfMjOLlVvWpFxQd9AqNWxwkm6aMR3XDMVOMmC9PXxkQ84swZlqJYO3qZEOdDJFHW1qKFSBbS2r0c61axjnE0qIj1N/XK81dWVyaXfSxo2n9ca7qylUN+j5x6dqxdr1Km+00+CU7vKL9tGk6bfIhSLr+i/fUebB9bqJgtL+bWm67Y7PNCY5Us/NfUN+Cf685159S/atb3I4LsJYFRwv0k/fHdV5nH3jpw/VgERXhblYqyCrGnHKUUNuvE6lhfu1GjRcdHgfikA+WvzNMg0mB7dbQpQOHT6E0OpOXl8ieWHhFKGdcQB5qp3xKTqBoERhPgAhvTbruBrpgF+18rw27y2VfPzVK96dfD3EXYrZRoH1XFoJ2OUcxGAvxXSLxNFUCiY7SJdNHKs6BO91a7YrhuK6P4Ws1NT9qsYhnQxCLx3kbAP5oUk9uyJIWCo4JhJxsl1nyL7tfWVvNZwo13vPf64tRwpVhxhohbOlmaw0OxvOW5oNjPOuqYUmBdBurnz+hLAODeobpqQERFFKebmZRuaiFBXfC+epCwU5HMHWrRRNHTnvSmWF8OBYa68dm/coL68KhyzuWzDKFhS+hwzvI88UcgabwDQb+dIUsGwQsxvBPVZkFSn39HkT4tTTy109+/fEYT1ADvx3B0K7IUaX4wxyMpzBOAhKS6pNGNYsso5P4jzZtSOHgmcDLi8yHYM9VNcELs+6mOxaL0VHRcvdh7xbrrsCCry/rjulg4dyyX4UbjtQvOB3O9q91DflMrJ7nVSKINlIjl5kuA/XcDPFrAZ1w1l8IbNI5TRsOMD4a2SMAvhuSeOTmTHa9OsPyxAMwVBeOxW8cZwy9p7Qy3c9rtvvp7A+doSeffBpHTxaCgr7MhDosXIBA224/msLS3FRN/Ka/nIODKE4bCdXHMFWCNcC+9pG5l7phQzwwfmK6TVMdjjaDRdfVV6atq5ZpX4DRyg4aYT2/0gBfdbrcgh216IVCxQE4vLD2bO1bhUZlZxfFjZtCNW2JlG+sxOHdlhciKUIAAAgAElEQVQghbgaZZ9Ox3kTrMhY0KxkarrTkJF+7LCacK3U06hyy2NPqluvq/TSzHv13bIN+nrZXBoF2vT9/PfI+e5BQf4UYlgz7iZ3bdiTrpn3z9KNDzyupS89rNPbNyqsSxcKsU/IFnf5Y/c9rQinGF1/731y8bLX2gWvUCBu04iJ43AD75NXmK8ihoIizczTgmc/VkZmriZMHKKxN5ANST5zTs45lWUUIYD3oyiOe5yswTCc65u4FppqmxURHaGqJhct/+UwQrEzOFDmI7J1Lbnufg8//J+CTb60lvwZa+VvHUi/50b6o+9nPP/SaxjPMWX7/YPHH8Um//apv+d0Mn7HGjHUWGYN15MDImk12ckVEAvc/T11yx03auK4oYqM8VMzKPGKrLNK371PO2gESD9bQsHawQD+qpgc2ZKmRhqjpGgPZ+bhII0fOxi3ZZGOHjrHXFJB8d0QHRsRDFpNjnxLxFkDn2zgM4351ETxoFHCyCJux3XqTIa0m7M79IQq3HkNNGiBQ/fDmcn/t6FYbteBgxcXP95+xOdmKAis8zRCNfIepjxj3s+S1wsLcVVy70hNvHGC6q1KtPvX00o/U0I+aB3xBcFk0PZSdX6FjhF9UFVVoV27LlCMb9drcx5XOCj6NmIiKkGXWnqFy7KlXlVZpxFVlpsaIgyVw4fc22GDenKtBzD32iAAV9MYUaN9R07I0dVL8Ul9WKeKmee3IGrXq9mNpjcwylYIrdYIzIZAXQ5yPjAMUseAgQgxHUrdf5TfrZFvkDPOtyJyIYPIiCXGgDEKC6ZpKyxA2XmZ6torXNdNu0pnIHrs3rlTTihuZ3DcZTNXWjT5IoxXmpDRYy4fqIdeeYa4BZpPjNiLvDKaO9IYRxrLOF7nz1axp/AF2QxqFsFk689rmDcy1bf3AHDOHkpH6LIgEqCa86KqLk9dU8I0cOzVfE970PArdGDHLhOK/sF5z8iF9bzVWMczC2UH4tjNk4YQxFvjjG6h2asexHSLtQf0hHDEZWNfw7FozMOV2KySAgSQ/CylH840ub6DI/zkE+YtGwRQv95DaawBu8+eqywd8e3MKZ1PP6cBwwfLL2kcc72Xfv3+c61Z/a1m3HK1kkbcACa+XAc2LMWx68d63aENP2/l/Zp05Ywx6jzfoM+/WiOvSC/d98arZH/WKecQqGNwxJVVLdq7k2OAM9kLDLCNENELzysWx2bvaTN1EiLHG7M/JZ6hXTNfnKS4sX0QbWk68/NQREJ3VRWcp0GgQY24q/NTd6kvz2lWkNK27WSNrlDSwBQV7D+n7FPZanJv15CJE/XD6x8j9nrr6pc+1qp5T9CY56Bek+5gPcvTe/c9A1EiXUPHdyPiYYS8ff0hyBB54OjJNUD4K87rY+zTU/dkafuqVco5eYBj0KpAH9ykPjQWkCNdDDXGO9xVN8weor5XjjCufFnbdYWi46u7p83SkV0HFBWM6xkBdNI13TXtwatR+TpUUsp155moSugfK5Z8Ad1Fuv312Wqr9dbU0Q8TMWApdxi+Drhur7iG8RnaTa2OrQpnb3fiQKZee/RTSB/teuiWgcwpLiptKDStaa7OUHAcvPT1Fz+yfjvREFqDIztSI8bGs3+toNnTlfuFKC34cJlOHsvSQw9drj7jUrTjxy0qKrTWmrUHwJO3KjTcVvc8PEq+7Getia5wAJV9cMMZzXlkoRpBdU+e3FuOHo2mJsYBM6bp/O4tWvPNKtl3uisvp05ZGZUaccNU3fT4Y4j5FWTUrie/txbs8Vgc7hu0/PH39fDb92jIlKvVSgOJA01iIDIgjJziWkGVtndm/oFe0RlCs9aP2vjDIj342WvaunK/3nlhiZITQjUHd/e85+aC1D2ij9Z/SqNIljYv/FL9h/ZTLg7z0ROv5jpt1NGtINlBHqefytS3P/yqW+8bqelPGA0ghSo9WyCP4J5qoClj9s33KsouXM8teRuiTD37l0d1gsiQ+T9/ims+RPdef6c2H0gjc9mT+aUJUbYT4oYt5zETCBQCQ6A1nLaWNDAaeqjp/on9pBXNk5bGAsMPt1008XSCne9AtKYhlz3tpWLqb9e63wq5/514+9t1sPMveer/aH0zdiCOxh4M8daWuaihCfGWa7cBF/BFD/Gf8/g99LMpc9eICShsVI9IB7344kQOMfdnNPcYTUTGOmU0EBvxPcY6Y0TTG2NowWdtpMEzJ7dd69eeUSKxMJMms350No1IvHLBlj/nU5tfxTwC5hEwj4B5BMwj8J8/An/eav+fP1bmb2geAfMImEfAPALmEdCaeTdNKjx3asVp0GIoRwqK6yI/xMI2xMkOCr5t3LUaaEPjRt7oPL5UfDbu/TttEFpx0TghsOYhIlQW1HHr3ywfnJHV5FluPYZzp9PDhKezbiunq5uO738g3hreXrw1JuetcfNv3HBf6tJ2sHUzeX8NZLId79XcBEaZrNGbb7lBV82aIE9Xfx1ZvFAfzv1UORSXCQnTNVcPIJXNCtxbPhlUaRSGa9U9yR9MW3e1kI3mwGdvKOugEJqjHWSLOvu7avbMwTg9k8HMdTFllbr5usramU5r3L6W9QXKPpGrfTvOUnAlq7a4WQW5NUoZGI/rzRkcL6hAEJA1FCZbOxxxLveSd5K9YsGbRuDC9XSnGE23fiHiSi5Fy5NpJ5WbVQIOr5IcUhwriCmeICFjB1xJFisZpV424Pi6mIS+lub9fIeNuAjAKY6/kgKNwB7fqh44d2986D4KnWQDdiDoIRCu/2Gdln7xgy6czFZnc6tsHXEg46yM7N1DN0yfjHA9TDl7V+rXXesRjOYrY99Rzb7tftmSPffMu49q2BXBKj60V3t2/qrRQwfpwr4LWvDRNuWD2bz8usFk5Iaoi0eHMk9l6duluzR83Dj5Rzrp0OZ1HCNH9R8wSudBa27ftZt8sz4It07k49bgQk1QWHQ3/bzsB11769UqKzirGpzafqHhsqKI6upD3mxmiZYt2qq1v6arAseriwsu5+7BZMiC66OY5m7rrfziItwEDuqP83DLjo0UjB1ARA+mAF6LSwWBoamOYqETQvkFiuvlZKQihlo74aYqpDBVC1r3cnl4uuvI4ePydvUjjy5c5cfOqehclb5avl9nynABeOOUbSVftbldbWBE7UHLOVFkGju6DwVusnID28iEDpIPr1Oe364De3MphNqo54D+qqBgfJyxa2moQCClaI3zoayiCkdrjOxdvXGNkX3sF8Pn9iRzDxHCvpbs3HOyI1PVGWx3Pvmle/bsliNOpthEzmEHD5WcyTJlSRrCsVe4p3zJkmvwiAKqSYHeUGPILoP7aGqKaLfCPVGaicMsiOKcBzjSVt6fwjLoZHfrOJzhVRT28nHENdFwEGrCGNs4B6qtyl6ryB/etX2FRo5MxBE7Sj6RYylY2oHgPY4DO0PFmadVSvZs38t6M6YWKj6cRiH5tAoQkL3Ab/boHkcmsocC+w3DcWOnjJ3bVE0ubkB8jHxxT3W02yht3XrllZ1SCPm7Xh7RCDXO2rcbp+iRbRo7ciDO1XDwg5W43otUwL8zcfAVI0IOGpCiUUP6gZIOoUhWj+M3m8xgXFCggDso9LuH4dCmsFxfTmF7/XINumay8g5m6LNXF2vHriJydIP12NPXgsI8qaWfH+U9jIy3BnUw/gy8hOju7RZlKuJX0SgQSO5cUkogbimaWBjeLFDhYaDYg6Nw7+Fm7TVsMnmVJZo+8haNHN1PD3/0kk7/8onSydcuKGzWcYr1A8iudAhCqH1ioRZ/8Iyuu/1unfrmA73x1JtKnjBS9y94h2y+Vs174BmdPLVP979xh1IGjdWJdV/o/NHDxuSKXCUljUxSTEJXHV++W8tWr6N4aKX7n7gbZKS9CopwBaaXKiI2Ajc3pAScZIGe4dqxYbfOncpQPFmfzfLV4uW7TOKtHeJtK+KtkXNpFm//tcX/94rB/38Xb4113IamD0vmjNbmBrJTGzXlmss0+/+w9x7gWVXruvaT3nsPCUkgBAKE3nvvTYoUEUQQbKCiqCgWbKCCDbBiQRAR6SBFivTekpBAAiQhIb33nvz3/NSz3e7lXmWfc53//1eyrshS8uWb35hzjjHm+7zP/bz0As1DUBbSQORePqXziI83Io1mDbJVq8nvxpGZXlADCpWMWPsa9R/SRveO60k8QQ3UBDdt2XmQdTROd+JKIF14qsY2h/W7Xv6B7uwX7JTLNVmF49bIzDZoHUbOba2RgUDjlzGWFTQoGet+o8AARFsfBNQ8mlxgxjKfGUV0c3Igq8h898b1Tzmd69eCBi4j77PMJJJa4ZJt1sSbeasdmeHgT+0qdfViHM08N4g/sEAgAn9pAhYjPtFo1qOzlxY8/zj3Vpn27tqOK9hZnREMKyrydPiXS7rKniEXvG0H8rvbRDQmuz5EYeB7b149q6tRlxBwalROLrpB26iutJQDzR3X44t1JS4DYaReLy+aoAmPz4LT76pLe3aQ2XoA1DtuY0QVJ9auPYfPycbOU0/S1BHaro1uXLiiHT/uUSKNSQVlJawRdYjLVZwnmoS6hWr04H7afWgHewEEThfEr/w8jq9UxeBqc6B95BQU0LDkzbxuA/khRRPu6aLHF40kvzZe8czPtrZkn4OAPnrkkvYhNhDcqSoE9VoamPyYtyvLqpVOPIIjew5L7M3e1nVq08FPo+7ppZAOEfru6636YWukPMk/DgONHQgmOLxHqJp3aY37MoTzBC65Pou5NxFHbZwccU2X49o9e+KSCjKgl1g6m7LaGzWnyYY1z7MpKGTnZryuEcI6OckIv2XZBt76NHu+KgW1HCLHgLY4B3FV4xw2UMdx+7er6Ha8CsmIb9m8ozxxC9enx5M1vIv9QKA6Dx8l5yBXpcecY11wlVtwS2XdvqmTuGPZTECc8FBS6l3501zXcwiZveC9HbxxUHL+Tu0/qRtXEk0o/qBGXohftcrAXeceFKp+455UXkyhtq+HklAdqwUr31B9noWWPLuIeIswzV70HM5VD1PTVPrF3eS6XlCPsQ/K26+1bh3ZqozkaFDk6erd71kVkuublnGTbOMhem/O02rStavGP7ZQP370ityIKRkwfKbBrMXFegxHYKa8w2qVEp+shBt36Vlif9Gur7yDwmXtH0ojUwD3VJGSILVEnj6mTZ9tIaXAjNx19lE0cl27RgNUdplGTGyjp1dOp2EOocqcXNcqFz0+fb5OHTyj0Ea42tkLjxnVUlOXPmWKODCzDtDdK+eIItjGJwIz4miu0bMWaOdXP5D1+5PoF5IX+7J2bf0VHOakrgNbqGmfdgiA9jq1PVpr3vxeIc6W6tK3NXsVRwVyXx4+eFgTRk3Wru0HdPBAtGbPmay03HiIH9U0Ljbm2rGD6NJBH330KfdijcZO6kOsQiHNDTXatOGYQmiIahLkoNYtHdW2TzMlpWcouMtolRbY6Pm5z7PWxWveg10U0cmTBkpfhfUehjB7Qz99/pXKMnIRBJljCNt+dMlC+Xbowp6pCvGNvWEmxB7ui0MbjuvRhWu1culcjcadXM+8ZIbIWZaZoMKk2+yZSmXb2FKVtsxn5oGKg87z4eKX9e57RD50H6boQ9u1+fO1mjPrMdM1v3TlVn2/ealaD2+jd599QsOGj2Fv2JOOmXplRXHNHjqMwzoJQZ9GsaxyohIe0pCZo2i2SFFR6i05BHUnIsNC03tMVJuwcL3+/beKTjmqr59frqwzefpk90fy7N2J/N9KvTR7oXYfjcbRb0aOL02zNJdZ0shi5KkbfxrzkYGp/71Z1nCbGl91NLxY8Hfm5OEaLtfqvxBv/+y8/V3M/Svx9vc18Pds279qTDKOwZZjsbNGvOUaqyGqpALXbwnY5uo6fMN/kdv+r6zYf7Ve10JqqqyiWSe7TmE+Flr+9iSoLOXslfNNGcLG64z89CqIL0aEj/HZDAKMjaMdzTBWNIgmKiayUG+s+pgm5zu6fPzQjGGPbFv/rxxjw2saRqBhBBpGoGEEGkbg33EEGsTbf8ez3vCZG0agYQQaRqBhBP7lEfjmtVELXGsrPzxx8DxFTms1bt0CdyOFs5w01fKAX81Dax2dx8bDrIEzNLq3jcw8Wx5kZY3YZW9rEiaTKDKV5yK0gUV0RpC7k5Kj0wlFysZlYElhwbo6D3Swgeukbvsn562RXGdkNRlFAcOH9B/FBkPM5Vmef1SBoLMFW2wGRq0E8akKrFVAkyAN7xUByq5ap49dJC80DwELERjRskOHFpo8bIgpZ+vk3r3kt+0F+wwylXL08XNpiEJGgdlJTy6YoSZ+7rpw9jzvS40Fh6UVhZaufTqrcdumFGEpTuKI/OaF9/T56kMKaelHHlhrxOBG6orjzconACxulI7v2a9DP5/X5WhwgC4BsnC3wnHookCcfwGBHmBwXcnQ7EO3f4V+2bBHh46dB5+IeEchmIAqhChb5RVQzLSkAx7HrxnulW5dOmvx8zPVpIWHbh8/rFxQtJ36D6GoUK8X589TM7JiH11KYTD3NmjVQ+p2Dzlmft2UGnVIu79eoT0UXVMyq8FWU2TG6Td8/AC98NZboG/j9dGLr+jRlxYoI/u6npj8vtxrgrVg8VS1n+6shAsX5Iazydevrb5++4A2nYrUuBng/CiQRYQgKuG23LT+BDluGaB3AymIdzDCoJSC2NaqdTetAivrH9BY7v4uGnJPP926cke1ZWY4hHdTFO6joC4hOrJhtwZPGCuX8GZKOHdYmdGJcrcN0o/bjulWAq4hnDt1nC9XV0u1DCZfDrdkNY5UWYLjBc14Oyme4n2+Ro0bTnEWbHdKgkk0KAStXFwM2Ky8Xom3UkD8tkLs7andJ/eqF4jlwGbhurh/H932bZRrka2qW3Gqonj9/bZrWn8oVXa+oHlB6Ro5ukbOYCcwfg9MJjvQE5SldbEJ0xkbm4IAn4obAiGMYn4jTz8KzRR2GjkrhJxjbxfcZGQKlpMjZhSlWoDJdQsgE5mfqalxAJFdIGewnI4Uk2tAMBZn3cWNnIMOW4VLy5z8Q3DACBkW7v6m4mZ9VbFunD2KA/QCorOtuvabgfBXrEiKxW44hkLatpI1CM4U8upQTxTYtiv3TJ0yb0ciXmTjkCPL0ckXN1KisuIua8u6bTp9JAOB3E4Ll7yksEHTKKSDT407jjNtJ64kjrW2HQi5A+CT75gyLEtxIwc1C9LIeQ8iDGTr1aeXmYTtYf37go+mIG9dZUIDoz8oJa+QTDdEx/6jlXz4ogK69pe5E5+lLhHXWhoCJK0aNp4cIw0PGVf10/dbKPL7ydnSnW9Hk2u5nrnlakysdh9IUipYc2freo2dMEBTnpwtW3+cY9XZyo46r3REfzfPYPk2b4tD3Yv5AoEo+4q2fb1BztX+OrzvtjJys9S5n6Mef3Wqjv5wQbt+iAKd3lZZ5YnKr8tQNaJOTnIF3/gLLZ1M11xACAhT5rEc0KROzEERbUMV3NgLkQf0deMghQ8coXPfHdfy11bpqSWPqGf/Dtq3+WvdTr6tSuYyW1s3Pf3+Jn3x6lt69YPNuICHauGbz+inz77QR2s2auq8yXrgmTdNaO6bF7aDsv5Yro3CdN/s0dqxZpXyUio1be4jFOKPKRjMpKdrIyXH3lTi3XQK501l7WjGTFamypQCspS9wFQjinHtqNxC5ykwx1y9bvrvDt6ttBF3UF5pPc5bMOD1DeLtP7NY/rmAbayBf+vr/+3irYE+J/SA+6+UeYZGlv6dNP2+kbKqkC4cO4M4m0reeSpNAEVc4/asrzbkQzsrk5zmKn6oF40ui5+YqpY4XAsz7urk+Vht/+mq4lKqmIfN5IhAaUNWtq9bjfr06YNQlaOrkXG4cA27khG3wDfNJaZxYqdhrOOWOHNrDaGEZhlXCA2BjQNNmMoMcMSV/FnLemfN3sLf116NabBiF6DM3GIVkBvLLY3jlnUT9GZH1qAunUOYi6FgOJvjHIbY4dVCCSAwT+NWjY6/iyPREDhs5MPxde/dWo8smquj+37S5u9/AjsagmveWanZ2SCSQRKD9I2LT0MUtVL3bk3IGPVTAI0ljQLAluO4LKOha+0nHyvxdDzu4mrmupZqz1p98tg5RV66pfbg4rt2b43o20xO5Khfv3pKv/yyF6H8WTJ1Q7X/x91atWKjPGg08iGzHRVRQUGB8m5ap/BW/Vk3m+AAvaPj+/bIAcdu4yYR2nPgmDJSUuVD7qe9s4tKEMTxNtOgVKGsnByFNmtFU44ZJIhYGocsQGB3IBe9O/N3rjZv+glRuFo9undkH+Kgm7h+DQQzOzdTvrkjeeYd+Nmgbr1xXh7ShnVr1KNTF3Ub/6jqSlmz2F/VVjnI2sWddZ4s+LoE5l+y6OmVc/clex0hxKAtEHjOrcF/JLeyiPX89LlInTt1legDM3Ujb9UdAd7e0YOmMl8V0BgV0q6jXIkXkDmkh5pkBNkc7fnmELEHYI1DgtWRfPu23doyPrhwoQxUF9YoNi6FfQfrNG7RzmTXXz4VpwMHrmvK7CEaNGOE7lw+D/7VhuPyJV+8EW7nPF04clQp1+LUu0MHUx55QEQYGfXpunQpDlenLQ1ZYUqKTyRK4JIpJ9wWPP/V29F6eMnL8mnZm3ORoGVPLFAYbsd5H7+jgthkPTPzGa4PL3Xs0VUR3dqo6cDRunPxJ235bJVC2EOH+oWSA+ylI1f36NiGZL2weSXxB358zmIE2htaseRNvbt2MyHudpqPI7NP/3DNffsTrnH2a/XslWsSETOJRSBy4frJy0QFWMuX+Xzv7n1yc/RR13H95du+A65QdxWlpUNb2KUrBw4jNBWB1vak2c9cUZHQRbq76sX35si1VTjvzbqpUA1D/MxNSlH7Jn6yqknVQ4tnquPk2TjFEa6jzuLmToPY4aULv1xWUCtE0Q6d9M7iL/TTjvPc3z5ywEXaormr+iH8thvWHsRvUxUm1+uBIc+oCQ2PfYZ3Ur19Gdmy7kq4fUvhTcLJq22kb77aqMdffIms9lQIGN+C7KaBq5R2shgaPxzKNHbyAHnRKGFm768HJ87U4AH91atjZx3fv0ljRw1U9PVYtRk0FHy1rT5+Zb22fH9G/foE6J1Vj7DmZskpqJ+un7ipz99cQ5TCHfl5e+rBRQsVNKA7DVrlyo06rLtkxLcfPoEGJjcd+PwLrVy5X+9+9IHaDhlguhcK469r6ycrQU5HauJDo9WsHQ2GHuydLJuSUXtUq15+W0vfeF4h/cbRUJCoT999WffMeFAVIKdnTX5Kcx7qprnv48hd+7aJAtT3vjnsrUDvXo/Twf2HtW9/LJnKaXK2t9Fzq59Tx/FgrQtiwDqfUDOw0qVFrrp3yKNyc/DX+oNblZ1xRS/c/xiZ4+V67c3n1fr+e9lDZuvG+QvszT/R+SiibdgXG2QYKyz7dTRAWFqDnEe8tTDQwEbmOA9dRg6u8SxVhWBZTeOGlZF9zmvMWc/ozf0vztv/tJ4Zrzf+95uo+vfEWwMxbEGTWSX7xr/6soNkYgP5wA1SUzUiaTnrRHk1zbmml/xtGsU/s27//rN/U7w1Mnd5jihFlLXJg/5jX6LXl44hdsMNPHkaAq2T6Vm0lKbJaoMg8VszcSX78ypaNawYs/xcnmc4lwZFIbSVu0qrKl4Y/uB3y/6VY2x4TcMINIxAwwg0jEDDCPw7jkCDePvveNYbPnPDCDSMQMMINIzAvzwCO5dPWmlWkr/wl1PXVYwrpnnrYPm44nYB0wvlkK5iw/9F7YIObiOHzkBJGSKULeKKgUW0A4lXSlZR7LXbJieDj4FNRiyMvluo6NQyFZuBoOJB3gqRy8Bo/bpQG//8jwd0E87R9N9/FWuNf5j+4NvCKPXynrU87NtR6LKjCGHP+1dXIPyUcXy4LamBcjyIXuT0OTvaKqnAGmRsDrl1Nppx7zB54Dg7efgYxQJy9uwR1SgmBoEUNXLaAv2dKGAV6+ft5yhu2YNec1Ie7t5CxiK3lM+O29e92h3xplq9urRQs5AI2TrZ61LMMeXmlmvwiGkKbt8JdwRZeIUIQNnJyr2VhAM1AVclD/90yMffvE2n9g1ccIgnCIzWuJacbYzsTnJwS8vJXkO4I2PVEvdEJcI0+jeOEiscAmSfkpk6dmw3DcBZ0iSiH1mzQXIJC1NpSbqiT38rJ/BxLZu10YVN6/X919vUsl1vzVz8mqzdPJWXeoTC4SZ9++E+peaZqwC8tV0bb23cvkI+FNB2rH5X9y5eAp63QAspvA3tNVDz91J/KAeXeWaz7EFfXzhZqJ1H7uBSbafO3XzUq10QjmEKqTWkgWXgHsBl6AM+Myw0SIk3r6tlxx7avHmP/B3IEiVbsISM3K7NmqpLy7Y6fOSE7pZmacZLD+v8jh/VfQCIRK6fn/cd4LPXafDUOcq4HKNvXvlUaRSeEnNKEQRsFNq4Ma4xiv04v5uEuJOvGKhkELKXKJSH4ewMaubLeyUrOMgXbCIoR4qZgd7gL3EDx1+/q2S66SPIZxv+wARl3ozUL1v24hHz09AlD+AcB4dXnIdY4aRVb3+rNz7YSfOBtex9bfTYzIEa0S8M5zAOaPCOR77brBPHUrgOHeTp4Qam0U1tWzXn/bIUFRVDxmwgwjLFPq5bT08vkIYVZAIXqhjLSonhqkK4tyan8eLl6/xpi4ttsNp0p6AMNrK2PB1nSxZjmql8jvd6/G0Km5Xq2bUv96OnbsXHkXfaCKdZPfnMZ8EPkkuLa/ty9HVZIvz3Gdhd3qA2bXBI9RnSnWO00OaPv9CZQ9Ea2WuiWk4KRHRsRsHOSbWltYo/fUIrX/tYHbq00YhJ99GUECErN2sd/26tljy1SRZkj02c5K6RIwabsm2bte8j15atFHf6EPhMRF3wh9Nmz5UfjurSG9E6dPiAMjPScBYFKy3NcOMGgy8P1dLX18udDNw+w4eoib85Asr1cdcAACAASURBVESCAsFOloMGL6bQHECOK30ZCC/g/hgbV09vxAlvCrERSAvMLaUIxwW3cSBF6jjvYYsb+P4Zc+SJ27QqF0d8bDQ48gzc7o3VGHG1nt+bm5Wkbz/+Qdbl/uT5WamMLOyxczqp333dwRdv0tYNlyiykks3IURxd6NwGQ9QRXyG3n5xjVIS8sjBJQiQOYVkT4qaVQpz88ZhjzvaqRzkMlmPOMHbUWhtFBChBTOWKv5OjsZP7i9XXNldyF32oWHg/M87EXV6q1FYH32/5h19/dFGmkm6qt+ANjrI2H/3XTTNBIMorC8BtZ6pwpwr2rfulFIjb+mhx8knPLxfVba1amq4o8lUjBjdi3vjGoV5hH2KqLcSwD8jVhu4bQNDW4YoZ8f85si8kp6co6O/nFFWboUiwjvo8KkbOnszR3YIRfU1hczfZHH+BZrwj2Llf8ol/wPu9x9dbAxko5Gx97dQw3+NHzZ++3+XefePPer9I2Lqf4dA/v0z/pX76B8dgz//3J+xyX9Vpv7jp/xHj+H3zPi/dWxwGCioG64rwJjVJYoglznY0015yYlg4sl8NndUBtanaqINqmotVQE5I7ugkiaUcj05v7fG3tuXBqxqXTgapSMHz9HYUajErBoVQwxwYn11UaHaNrZnPmkFacNV+w9fopmqDPIo9AdjQkSsNaOxgr4G0/+vZk2vY4438nCrEE1qmf+t623AhvPv5MDbulLMB5PuYWWtSaO7yY/r/vLJ27p8LUkV1jh369xM+GYf/1pNvKebHJ3NVFSQT6b2QJqXwDeX12rXT4dN2awduvXU1h27FQki34PGEC/mOT9vR1DzOYhdlsylRBlUICbYVimidSP1BVWeRWZ7wp1E6BE28gtwYA3oTEZ5C0XF3iaDlGYkmpv6tAxFMKnUpfjzGj5lOgSA3roFVWPj2vU6vf2qbN3ttRSiRUcawbJuXNOl7Vt0u6RaDyEuZSUX4JokpuDbr+RlU6wJo3uqz6xpYPa9ufydGSRr1dDQE71hs46fjdSdDNYE3ru8knWQJjYHBAZrcjhtoZmkZd4lqqGaph8bsMA2zL3WnDfmCSM/knzbVq19QN0OUWPcsjVQRSwc2jIHVEJ0oHGJ/VPimTht+OoY+ydXTZjaTLYhuGQ9GsnPF+G0ClR9XTJrzAjT+StIPIVr+w6NIawjdi4cg6fKb8cqLy+DPRoCGcds5+qlxmEtVGcF7pdmopqqAvZtZcyb1sw/rrp64KK+/HAtey1LhbcNRDRppBZtwsmRhLBBDnglG8/cxHh9u34jey1yRJ95mGYfBBPw3P7ksmdlpmn3tsOqyAdn/MA8ZYKUXfXWJ2rTsZlmP0NjU8l15RXmgAavkKWTn5ogPqZdjpQLe4mrVy7TGFCmLl066dzFk6xHuQoLac3e0EHRMTd0/UYcf9dWgyaNlSPjcA3MdoCPr66fuaLNX+1VxIiumkUj39Wjx/XklBfU2N2SDNdgDZvQjxiJMSohXmDrhu2K2XlWPbq21z0vTtH1y7laueQ93TOlv0Y++hhQBXuVsM6/s2ipRk4dr3D2ZO+/uFhjp45Qh2HTuD/I760rZPWhWdHcjkaqXCWe2q34yCjc1HeUl1hMc2IIa6SLWg7rA/2kP+OMiJubo3OHN+rYvr3Ku02jBI1jdxHEfXDZznt+rDqNn8Ka6kwTWIKenbVYJTRA+NhXyD3ABhfxXLWDYmLBqlcSdYUGD/Kw2ceXFWYqqEUrLXt5FUL8HbnYeZOtm038gpe6EbEwcBz7YSICStLttGjBx6q7W69xk3vRfJUD9pmsehrpSgrrFezfQje4N9r3ay2f8Cb6csVHpjV/ytSZus0e7WjkMUV0aK3R0xdp74pPdTkuUk+8+aq2vvuumjYhUsSySmdpKpxIBEg8UQ/vLtmiiI6hWrJmqVx8HWh+y9PuL7bqzP4oZeXZ6k5avF5+c4r6TmU82atWFWRr845P2XONVKOgblrz3Ju6fAlM8ztvqXWfUUq9clbr16zQuV+u4sT30ezF98m7TRio7yxV0kxSYu2u+dNe18B2g/TQe8t17MiPWjZvuWY+MxSizXA9O/l5uUMi+mDfm9rx/WoV5BTqgYWLTJ+xlnugNKNKzy18SbdOpoFB99diMpEbQwKqxWV9+eA+8uyhqbgH6dUpi2ladNPir77kXq3QG7MfUObJOIV09NdLG1fT7FKupLPR2rJ5ty5FxyN20mgDMtkgFBvPY8aybuyRbHme4I1VR5OHIUTacO8ZzvqKikpeY4i3PNPxnGFg7auYeyvBJvMYR+OoAV02dgfM1WRgm2zlxjfPe78/vf1RvDXWr1/9vP/x/GbJhG+4VOug/5gISv/r6e7XZzuj6cYTegvbKNYGnMIcaiXrRAkOYFJKeN4z6Es09Bq/w2joNT0UGs+C/9ja/7fWvz/G8RiDxKOsaQ8KiV/unKPXF3Hv9XRSTHw8FAL2pKx1JSUlJvHWxgbKDV+VNMrUoC4XVpeplgE8tC+JeIs89e4VrJ49mn8y+tldj/6r+4KG1zWMQMMINIxAwwg0jMC/2wj866v6v9tINXzehhFoGIGGEWgYgYYRYAS2vjFuS3VO5oSTuCNrKJA1R4hzw4lWnlUCNrmWrugaHrJxFf72AGvk/xjd3OZkMxodyfa/ibfXDPG2ylJe0A1tDfE2rUw3sip4KLc3LDJgvP4K1Gk8/BsP+L89/puE299L2gjEdGUbHc+1uPSsEVLdEL2cwFZZgk80MnTrQNUWUqhzc7Unjy3IVJjLLSinOFyFa6YNrhoXJd28qbuJFCCNrEcKeG3at9O0hU8oOy2BIuIbCL5klgaEIrwWK7cYRCSCSHmtrYaMmQr+uUqXz+xReIta9e/ZXldOJSsmJkPp4FUzwBbW8MHsQTV7IRx6kHfbMTxMzf2C8E9k68Thozp7LA7HnqeGDB+pLNycRaAeW3dsr6aIrIazorqyggLbTZw1oOpwOfp6gtfFXZSZm6/hkybJrXGoirJTdfSz5RQWKL6QS2Xl5qFpc0Zp+OQxMrcDGQxEV/WNlBp7XT9+ugqB8bLmzp2poU+Aw6tNUUr0FW366Ad9/+NxssjINmvuCdptpcwr07QHF+qch1YoetdhzQfh+sbaFzVkYj/ExGhVUAD79qMd2r8tV72GD5BPU3u1oGBoaVmg9r27cUIdtGrRWyp3wVnTtrXSEFB7jRiuCxeilHL1Jll6vXUIBKyXeZXsa+nEr7JTMkjhJWtX4PA4QY5vnvwCAylW2cgrtL1unDqs5BuJyj53R97tWuoO+W0XzlyUs5WLnHDslFGksrIp1NDB7eVq74VAFal8MgKbtAyg8G6FgOejRj7OiHcZKkPczM8s5VjtFH8b9CAFrb5kAhblga6OTVRSVLJmvP6O8nPu4hzLwy3TBtxwqLav3ah9R09p4PjOmjJlFGOUros7t6iOzNiQkHBE41olJt1QS3J3nXCAJCfdwXGaZnKW+eMc69izt+xwzabcuKmr5yPVJCBYjXFdlyOu5eTnc/zARZs04bxX6kZUJIjAYrn5eqgl4+kCgtGsGgGlIIfjrCNDMlNxURdlz2crBL8cDZrT2s6W3FsbUJjBvLZa53iPytoyzZg9HOz1WIq99bIFjWuJuJx9K1EHNu1UGrmEzSLaaMDk++RMjmx20mWlXrtIriBNBGA/9+Dmycgq5roMpoDaTZYurbiXy8hTjtRpxqK40ALEdQQu1Fyl3DqrnmTU9h5/r8n9fvrAzyomU/pOaooGDByk9kP6K/d6vM4dOce1B6rX1oOi6QGcorZq29IVsaFOzXH82JCD7YKjxYXM2tJCHD+ZWbp2M5oM2lLuQYQIVx+ca2Ql+1uDS26GaOqpo9t3avP67aooscVV1lGjH5gqv9YtOY5s8prTyFBDPEi8oeL8ZOUnlenE7jgKtDmSi43e//5ZUJT2OrcJJ8v879SiWYiWfPWQfFv6U9BuLgsj33rF+3r/rR84RpDWds4qs6J5A4xoKz9PdeqCqGFXasK3Gpjzm9dxiiPqXrmSotNnE+Xf1FOtuvpp9pOPyaNxU+XEXtZN3FzdQZ0L/Oe3b6zQoc2RevzhwWpMbt9tstbeff8nubi66/G5w3HeMZeS2Z16PVkVZCLb0UQSl5pALiP5mbhqpz/5EEX7RPCYFfIFMXvregyvdQZ/3YgGBJxuXPMFubnMlwgseaU6fuwSDST5nKtOiryZpr3kElpCEbCsxXmJQPaP5Mr9sUj7R9HxH104/yje/pVQ+uff9Wud9m+7W//R9zWVkX9D8P93r/krpOJ/l+n3zxzD3/rZf20cf40T+P3rXznuagrxFlZQKbjaa8l0NQOb7A2W2NXJBVd2iXLKWe8pltvZ+ymdrNQ6itbTJ3fRQ4/cq2A/W8XhaNy+45hOnYKwUY6Ll7kvm/ueDiQFeDqqM7myw3q01S0aN3buO8m8TPMDooUZa78587+RS0vb0v/q2TLGoYa9hPHgzlL+aw5jNUV//r0KJ5mzlxO/myI+82EHcrodKehHnmcexzFn7lzPnJePU9dDkyYNV9dhYI/BqR7YDcEhNR+Rj/kYZSCnsJDGMVvd98BseYG5/ez9T7V77zl1be8jV4TOQggBFbhEK9i3GIYvd2fmOTczhQZ7IEK3lUeAP01i4KJxtHm17MN7+2jlMy9pF8JhJ9CxobiQ5z4xG8R7oq4irFqT0+0GiaPz4FFKj8vWlXNH9MGaL2jUcVc7mq96kQN/K+22rkMkmffcInXoj4uQpqD6slR4uVcVD7mkjs6tTEToX34+gZuvUJ6Inompd+QV4KXhIFjNiAc4d/YyeOcbJoElJ7NEHTo106QZ95Njf0E/btoNOcKW9gdyLAsq1KGdvxYteYjPma16B0t5htK0JrLLq3NlhXCXzPocjYiVcB00KOM/cmS4QkdNQFjHQVtTRGwEztVfDinlbAHvVqdufSLA4DdXZWY2a8Nl3SYmodgiUyPHDFNj1kQja9PO3Q8noI3KseYa629RbjbrXR7zEhnpKRWKu5ajtDtVNKqRo94EcgTNURXGWnKRfcNNc02bOlS9B/eHEJKtSLK/136xW435/JMf6KOWbULILDVTTmqJTp4gb5hGutAWzWhiqdHaz75XILju0cRmhLTwUi0o/TLWrnL2GY5e5Adfi+XavqvjR8+AXw7R2InDFHXpKo11V9WhPQ5aXNUXL19WDrjdXkRM+LYI1Lljv9AwFsISAt2DDN5lazZp7rOPqMeo+3Vg4xa9/9IqNfJyhQxTov4jeui+J+cjjtvpzObNOrBrjwb176W+8x7Srk++1Gcf7FL7ti0Q7pbLOaSlPlnxtla9943eef0+dcb1F8s91v+heTTtOEKiMYQvo1GHhsN6RKSiDN3ByX4zNkmHfz6m7JgcCBnWsvN31VPL3pRfeFfjTuI1ORA3YrVz4yFExJ+Jz+A6YD11c6/Rq8ufUNt7Bpuc0j98vlkfL9oIGYYGIBUTP1Cvdh0DNWRQF9zgTtq3e486Dumtjv0G6sLP++XhG87a+KViozPAj9vLGTz55Pv7azho5hqaLawDu2nfhpN6/fEvNH5SR7LZu7A3z2F/Vahjh87TWFGvwUN6IBRby8PPhX3LNdO6P3b8BNy5d3X+0gVNemQ+TWVX9ck7H2n19m36ecuXKudcDB3VT/u2f6/gJsHs0fz186FTupNcrtc/XCkfXM65ybe09u2VijsXJasqC92lCfKFJZPVfVQPpRM7cetGAvnwSeQ3jwDf3U5PTX4SXK8d47YSvHOotm34Wnve+ly3MjM1aWYvzXn5cdl72Cs/I5lYiHiaH9pqKzSZa7GVemHVViVeu6ypoKBnPz5BMxc8pqcRlItonvj4m5XopXE4lNdr7IPz5ertRvOElSIRW1ctXQc95Y5mPDhM0194BiKGLc8iONbBOJclsTY7eenjxW8gpGZqwbuvgTYP0GPTwDgTLzJtYiuF942QW6sgbVy3UT5WjXSGhoubEFyMJhhjHjUemUxzLSKoFXOftSHe0hxTZzTJ8AxljXPbivndECXRSGnE/RWrbDTS1FQbKH2IRuTNlhrdNaYOG6OBit9hPJiBFDem7t+f4P6LePun6qsxt5sIFYjE/ykD97cFzBBhPQ1wEw23ZmY4hXmuI+5WRbiCS/g/hnhrfAbj2xBPf1/7SEz/ny6/pt9l+t2MRVlpHvNvtRzLrPXy/EHqNdhZ0bduMb+QbcyzrfHeRuPw71/V0CAcISJl8jpzXNWnj+Xr4NY4NQ+xVd9+wXse+ujy6P/xATb8goYRaBiBhhFoGIGGEfg3GYH/+ar+bzJQDR+zYQQaRqBhBBpGoGEEjEf3TS+POF2ceqfbxdgs2VOECgv3I4+IruP0QjqiQfOZ8FY2uGmNzDme4/8g3hpOXDvEpFLQv9eibuLisKDIVWdy+MQgTiQVkBtKjq7RaW2UjX8t4P/XpfqP4u2fz4oZttxKuF78JgqyFnKzsZULx2NBMZrISBXlZ1OYsicTi1xRiqwDwLhG9O6onOtXqEFQIMRZ4k7GqAViTNzlaNVRTLoQG6v2ZJSGtWlB9mwchQtE1eIiHuRrEE2LwO6CFHQEuTZvAUXb9rSHkylaTQ4fn6KyEHQWGacWVt78bitclSUqq8SlbF6MAMTfFd6RBQVZmrPB9iYgvpFvS8GwUaA/Ip0XRS8XnAvVuHFTwQfaqcuAzuoxepicfcjFLY3lM4I+A1m59r1VuG891K5LNzXDFVmRm6nNX3xHgTlAKWnF2rXvBFm9vuTWucgvOFCh4AX78NkDyHI7RlHxs9fWqD60pd5fQ2EPB0kd6MHbp0HGfviNfjx+Vbm25tqw+S2l3kU4RkR65vmndOD6CW36YqfmzRuNa2AKQmO64nDwvfvIfgrXDgrvDQ6yI13pyjTlj4ZQCPt48dtyDgtQ785dtX/vLg2afA9YtmqtWPSBnnv6STJQQ1WZk6W1yz4AN2kr0oFB2T2iphSijm/ZRDZud7k1b6XkmCjlgn/MwK1bdD1T/cePkycC7qmdG3BDXITI6KJgnK2pmbHKJft2+MCRoJLzFBufoMa4fj0a4aDGndG9S7jJoZORkgk6sATXjI8Ki8u19cBpivEeemzhLNydHlr19Cs6m26lp56arojubVSYfUcBzUD2WTshDpaR0Viv/IR4bfliLUJqjsaOGavU9LuInLUmV5MbmM/Iy1cQ8mw1adY8yI7lOnPwmC7HkP+YWabyqkIaCShekfXqzHVpC6LOkSxbo03Bw9tF7p6uuCiqKY+Zgwe+qTs4VoJD3EzOhGKEZ1eEOS4FkKE2mjp5nNzDW+O8SdL2DTuUQbF14phJpqxD36YhFEETKGZHUnyvR0guUSmu9E5duqtxqxYUocq0+7tPtP8rxMbwEPUb0Rcns4PWrnhTHdt051j8dT3mCs0ZXJsUbYPbtFFYz2FkPrvpyr4Pud5x6pm7asOGrbg4m6pZIG4grqXqeg+dPHVSFVgXWreN4N/rNH7mTAQMH90CQZ6alIoQbQ4u0V9XImNxetiqRQsnhXHdpILAvIHDKSYmRYl3cIIgjDs4WqlpyyD54Z6txcGSVZCLaFlDswYZ17jMAv1BFYdGKPNuAbjEn3TmfJy6DW2uJ5eCtgzxQ9jPYCxL+By4SisQmMgx/u6jfRSFM5WUX6CX3p2qPuN7qQTH4PP3fkLObJruWzROs16azzxBYRMnWkVBqr5ZvlyHdsaA3bZTDXm4nfuEgRANJXfPH1fudQUHBsmMAvHxg6doKAH5V2Oty1ducw02VTIIcvdGrpo77z7FnD6rZBy598+ZCcGgUDbevlq/ciOO3Ct6/skRajJxOAIPmXePrEboT9aix3FGDfVHCEqQB9nKOSkZuNfAkfsFahtY6XrO6YxFTynnVgxmuCLugVQ1x/Hl6BZAg02FSrIzESZSEG8tGQdbUKInFR2ZzbG3VgHXxQ+/XMFV6UCjB9ckn5dK799dABvE2787RP/0D/zfEm+N5FdzmrAo53O/VYEpZw0ja7CIOcoMEdfaaNjC5V4EKaCxv7OeWXifRo2goSkjW0d2HqIZ4BrzLRh4UMoVhisLx6mVGXmrUH97IXQO7T9A506f016yVfPJmS2hycgcN2Odkb2I891Y+mu57ugtofGKlZRvKwPpyXzHMv5rHi/HY4gLVsY9zN4il6x6d/DgrcLcyMX0Vg3rR1JqtiqtKjVgWJAGjhoge0sPnT54VmdPxiie+4gNhzp1dwfnH668Ipp/rkRr6PCx6jHmAURYByXHXdPZfdvUHVekl7efPvrwU0VdSyBeIQK0b3uOAbE0PgbSBnn2Hdvq6J49ZKtegJDhIjcyYo39T0keRX9cWZ7MzRMnj4ZMQHMVgmAlopE599hAcmo7Dx4n39BmxBJkmNy43332Ffn2mZozdbCatG2nHdv26kZ8tpxsneRsgeOM+zc6GQQqokod4xVEw9eogf1kjfCSX5ZMI9lAuTePwLGJOH03G5ExGsLFTrDAOID7R6hP376KiUrRvj1HZWXLXquulMYhLwWA6zca23wD3BCpSxR3M8m0R2jTqZVadGxNUw1REmDymaDQaqxUkXxTP7PG2Hs74FocyPplod0ffKdYqBmTpoyUH/njR3ft1oG9V9FznKEgTFFjrhNP3svMDCGaRpO8O+TYZhaxTtrInkY2C8NihwhdDFI+9U4RJj5febXup2un9iLixmrkhJGyROyNjyUTdMdZRPjLahvhj7Drr8Z+AWCr22rd5+t1K/2WHpjbW33GDZRdQBPWSgca3e7qevQ51iTycnHQrkaES7ydp/FjOkEh8QETHWK6rg4dOmCiZ7RtS54uIlfq3TSE71ToGX6s1ZVq1QrHOGuxgZe9dCyKWIZEaBSN5Rvso9Y0wESd45i691b8pRh99c0WLcIVGtC2vw78sF1LH17OeDZXzKUbGtglTI+teEKerfxUkJanU+t2Qv1opQSa8cLb9dDOT7bwGY9r4epX1WXwPfrsvXf05cq1Gte5MSQHK/WazL50QCdlXonCPe6opu2Hsnf9la4gc+6nKmvGMEufvP6+Luw9SaOlmZpBzyinaS2M+7jPYEPo6wKp3F83yet9ef5rZMpHgwwvVjfO+xMv36+m97RBbLbTuufW6cuvDpB57cJ9RFOmRZmGju5MPvt4peckkgtbJu/QYO3esk0T5zynwzuOatOmIzRTtFbclTOgk700YVIneYe4mugTHQbcx74T0Xr/D/rom3fVyNteN47jbk7KJQ/4spq1CpAbudQRHVqpArHwRkwiYv1dIlYy1btjH5YkW63b8qNeeHuRXNydtWvdBk0nOiAnLsp0rqrJas0nDmPLjwc1lSap3qMn6sCXX0Oc+VHVxEh4sn+xopnkwZceVLverZQVeUVnTxNpcuKK+g3rr0FjpmvhpEfVc+RAhOJFyuMZ58Mlr+jo4TPyozl09nNTNHT+VJzteP+5x0szq+Ts58f+L4HP9aGeWv6tEq4hrj70qGYN7azpK1ZrNVjmY0fO6J1v3mMP3l6lqWeNBBHZgc2ux/V6iwa9xU++plt3aS54a7Hajxtkej4yGlSLszJ1ce8+hQSwF969X4XMPbNfGUmmdo5WvbFL146na8H0e9SyM1EO7JePHT/EXi2B3OGm5HPH0AzK8wZkJKOZ1uRQ5dsQTY3fbc78aYi5KLemOdbCRED4tSmKfzMhoi0453UQkeoQbY37vIw/DRG11vS7DEyyBXscntwMNJJBTfob2GST8/ZvVF9N69xvFCUTSYlvw7lrHJdxFC5GmjpNiebMd2asS4WIqEWIvdXQAmp5P8N1a3wWQzz93yneGp/f+N1WnITyCpp3mBOsCsz1+NR2Gj+1iW6Dzi9jP2r7W7OyMa6GiGvM+8azqCVNvbmQK6zcHGnqLdHB7Tfk616r7j28Li1Ye6OzIX3/05uChhc0jEDDCDSMQMMINIzAv+EINIi3/4YnveEjN4xAwwg0jEDDCPxrI/DL16/aJl47EVOQcqtJTFKR3BEYQ5v7kHlVDOaryJSJVENRw3D62ILoMx6mfxdvrRGkjMw6Q7wtQuCJwXlbRd6ivZVRHq5TbHqZ7mLMqbdyMGXJGq6Nv0R1/qkA8HuRwHgKNprDDfevUQQ2ageOPHTbU4gwHqTLKcoZonDjxr6mQkA2RdSw5qEKI2/18uUzysxCkHaoA/3aS/369wehmqo0sIt5IBITyce9fusOBW1KdghP1SDmzEFh2drWI3zh+GvkroJi3CrgEQvA19nbOZDjGkDB10vpYHKTbmaDpm2EU8kRxKOV8gtTKVZaqBnHIty/lmAd7ShaVhQXKge8aypd/PWIUuFGZl5FLW6AONDO6biTQC+PHqr23TobRkU5gHW2EPguCjUn9x2UE6izYdNmycbDW9/gNHBycNXk6fMUezVJr7z0vhITC1XK7yijPursY63J94zXMy+8IvOiG3p79hM6E5+jYRSY73/sHvkEUWCFUXt2y3kteWmN8otz9fDD4xHEkrRr9yUNGdpNDz4xC3fFRUS4XPUZ2orcT/JlN8fp2cdWy79VEw0a0U72ruChs5JxXAXqVmSivCOayc/FSz+Abp7/1rNycbDW7JEva+igTuoxvq0KEJXOHbqAi8lFOTh/3YO8yRyco+zEBCVSsDWy4y5GR4Of64cI1kybcF7cza/U/NcW4oAs1JfL3lfMMTB0Tz2oRo2dtXzpCrJfXbge3UwZiN6NAtW8c1M1b+avFqHeOnpot8ryS+RkQ3YteMKKMnMdvZRA/qC37p02DAyxA86UHxWNo/vDTz/lGq4EOWfkgRnin7sqiynKfPYtAnAGiF8/ubo7yA4sZ/Sty2QfNlevkeO4oK2Vfe0mqOACnT16VrfjbxmQQ1wECGSOrojTrU1o3RIKjvE3znKVVoF77oRz1hrnowWCpJ0plPqOgAAAIABJREFUJ9ASwTmN90m4nQSyvBs5wwG4OEoQPkBHct3EgTAsxYFsR4GrbdduCu7QUWuWfasvPt+ikEZeevjBaeo2vKfMihIpHKaCGK7W/iOnwXonmArT7nzWAnJvc6Iqdf52BgjEAD08e7zs68q0c/chTbjvXvUZ2UPnTlzSJx9/q0tRGfL0MdO9FA0z06IQa8o1fvwYNSFf2tPLRVU4W48f+kUbvr+krj1baNCo/ggbzBfg+MwoIiYm5Ssl5S7nGkdYuzYUhW05H6dAfqaCUXTUiJHdQZxam4pmPmTlNcdxnQV+ddv2XbjKC9SmS0u1aN2U7GZHfs6BhhJyAnEJlhcXk5eIE4n7rTw9W+dP/Kyoy8f5e19NfGCWXHDOlxdnKutunAFbVkZshr5e/ZPSsyxUzBzWoXuAXn59FtnAljq9/qpeeX69qp3dcOBP0axHJ1HINILQklSWfgPsKuhPx1bKL7qDA6eMororIoer7ly5jhOtlmxmb5B5h5VKJrKVtRuCfjnCQaiyihN0FiH3iUXgsCM6aAmO9m7kQfsHO6jdQO5vB299tHAZLsJqjbx/NDmD96swtUBLF7zGeU7QaxSPO97Tjlzb87jecXXsOUOReQGO4Qi99dRi7o1GmvHM07oTfRIhn/xB8o4d7N2Un5fJvFxNgTtTES3bgWPspXUU98+eSUKgb4qT2kXr952hOAxOkSJsHW4uLsK/u2g0iLd/d4j+6R/4vyPe0jICgtNAWVbjcKUEbTr/VpaI+LifysFmFkEpKC/O1+QxEXpl2cNyQpQ9v/Vncip3kV+LWxe6QykYfUvQ+0W4v81YJz0tc9Q1wlOjhw/XWWIBDhy6hHsL5C/o3jKK3ibPEuu2FU1NZjjbq4wmCcP1hUBgxhpsTyOWA4Jhca2R2cj+gh8v4Rg8Pe0UgKMwMSkTJaFcM6YP1JjxY3FiVuGuXMd6V6TpDww35Yxvx2F49gRraTp0EMsaDezXX936+oLiBWEPKSM58qq2/rhfd5KK1Tw8Ql4+nrodGwX6OJlEBLDDji40jrhxfMXQHBww+1owr1wB/Z5P41Q44hSo/fR8ffbV97p1u5DcUWd5u3qA26xQRlkOuPIKBfp5yNMNcbS4kgzOHvpp1z7F8bPO/PdFS55UJ8bHgXuwDqT/+R83KjYmRs0REY9ANYiNviVLmius2NPklHIu2Hs18nfAfTpWbdu1JVv3c3K0byo0jAYs4h7ScdpW8J6WUEfyELcN1327dmFkBrvwvqdZS6ohUDhDIfGXO8jhEo6pCoR0Cp+3inWwebg7Yns4Ln8PnIYZyiokM9vLG0HTApIAGGSwyok0LXXv2kmtcAYfxWX86tNfas7CoZo6d5qWvfayPMHgDxw8griCdqZ9SXX5TdbbbBqfLFV6N1nrV32rG1dzWavNFMB4mZFdb2R0t6HBrMOQe3BDeyPIsJ9DyMmJBa8NUtqCvWTLdh1k5ddB53cd0ZZN35oEtKLsarVv0UbtWnXXFfYlUTcv08TlhZg9Rs37DoXe4M7lVqr81At8vkJ5BHbWivkrdPRgrIYPC1PLFt4KCPSlGYt1oCRfcWSPtiXmwrdRY50lwzQVqsnwsUP4PeCcoXzcjksggxU6SkQoCGtcipbl6tKvNw04duy10hSE8/O9ZZ9ozKRRaj10uFx9OoDgfU0/fLdLPds21ZXLaeybWujJDxbJ2Rsyw46t+mnjDmXiKvQKbKKFb6zRqe3bNW/BMq3/drF6jp2q/Wt/0LLF74mIVkV0dtRz7z+s5AQw/s+v1ZC+IzX2ifm4mQ1Ri7zhCsR2xq/GrFo7QG7vWvM1qHwHRaUWq551+NGHOpIT3FTuPk3l12Eya7KPtm3aqucWLVGjnAI1CbTSlOeGaOAD93O9BujpmU/r4onzagk1pBa8dZPWnnr4VfZZLYK1dtHrSiIHe/jowWoKft/Oq6UefuBp9kc1ckGMc2Kv36VzIGt2sGy9vBTad4yO7ojU64sX6/F5ExSAe74wM0e5uPHL2Ee079ZMd3OT1bJ9OPESzYjkuKqspDzuQVfdPBuvY4ev67kPH1O3GeP07lNzNKQbOGgQvBeOHqVRqQVRAXd18His+vTqqwffelWfLX9b697fTeNgc+a3GiVxLl/AXdxpaAj7/Evkxd9ijmms7sOmIHJWa+M7b7An6692I+bphy8+p0HyC5nxHNCC89R9dm/d/yJOV6XQ5FCOK9QbvTIYGE6slsyertfXfaMEnP8vz31F06dN0KwPQTovf1Pbt+zWR1yrLrj0b8cclX+gG02VTbkW3TjPG7TsmeWadv8QzXr1FdXTuFlvIOPLy5Rw4bQ+IN6kHoz9XZoxH3/mMQ17ZJbiiCs5vH0jqOY8jeIaL2YedbXzp9ntlg4c/Vlvf7JKP371o346cBa3uuFMRYplP2ms1YbQaXpGMxyvTKbmUIEM4dbc+GYHagEi2dIQTy2M9Z9sZcashnEx8nGAGNMsZ6DqceLSMFKD6Gs8tdXiwjWJt8zTxtefiRZ/Fm+N9e33fcPvz3HGs5rxZTTuGMdnNCUSXgPm/VdCQBXPX/llVSoC1W2Js9V4P+N3/L5W/u8Qb/+ITTbEbUNIroFYU0+TkXJrNW1oYz30WGdlECGQD7nEmoiW34/fEG+NbyPrthQ6QjFjVw+5IfZqtQ5ti2M9y9I948PvtB/QMrzHvT+CLGj4ahiBhhFoGIGGEWgYgYYR+Hsj0CDe/r0Ravj7hhFoGIGGEWgYgYYR+G0EDq1b7JEUefpmWlyMW2qemTyCGoGw81QluLq6wmoIw2YIp/yJ+mo8zP5eJDD+/FW8tTDhlA0B6xYd9Gb1ZNKSjWRkKsWkFiq1hAd5MMXW4Oss6BA3pNa/7bz9jdT123H9J8SmUYgwVnfcKYZ4i6mEAivFTo6pFEeui5MjhUtnMvPKwbtS7Cvi4RpEm6+XA64TJzUOdJUHzhMHe2twqoWKv5avUgoDhIOqCCRiGQUvoxjq4Wrz6+/hr7y8fUxuv3wwt6VkdmWUlINJzlUOjlxDiKb2glhCOcSgiVEMsUcQcXOjKE7RASOswsOaUPxrKQ/EJ3e+O+JwsWuCqEtnvZkrKEk7e36W15OFSv2EgFt31dPxnZOZInc/f9rSccGYgc7DufTzl2u1c9tW9egVoUlkZllxHrJuRcnBktfQBX76/DldunxCkWcuUZSuJo8J56hTmRYtm6m5fbvpm1XfITw6yhPHZBDZqq16DqfT3VNZF2L1yJhHKXK767V1r2j1B6v0y8dXFTKsm97b8AnZbaAvc6+pSZsOqrtdpDWvbqSAlKGANjhgW3jIl7FKiU9T2q0ctR/RXREtOurj99/WjKcmqAW5n29OWwIq21XhAxvJ28FRXYaO19Ev9+py7E2K1DkUSy3lhoM15c4dDR02lLy6doYVS85NQpR68owWP0sea58OiMEzFHtsnz5bupexaaTnXphP9toR7d15gOvRE4ENUYCx9GkdoG7tm2vI4I44KsDkxZEJ6uqtYrKb79wp0PFLKaBq03G8Wmtwzy7k3FZrxNxhcqeIuHfjt+o9bKScGzVHAL2jL97/XJE4yLzorh8xfLBahAcoo/iO3Pzs5IO4eu1qLOjKqyCag3ATV4FOTtGIoUMQHHBPG3hTK1vdzcrGkRKkoK4DaAzIAtt9k4IlQhp5ZrWIxobLhMok1xPBc0azvnFNkm+HZ4NvJ66tUopdhpzhanJJVuan6tL5fWqNk9LJqQOiRIwWPvoCoh+OcJCTGHk1sFeIhg3poxvkAe82sJs0CZQjCBgIOB9XM5VS8L+RyDWPe8Ud+5u5vRmY674aM3WAOvXuDwIdN3lWurZ89IE2fbZDwx8cocHjepPFVk5GpLkSL16RO46ei2dv6uLVBNCIA9Q0rJFOnT6OYBCm8+eu4FjKRYAoU/+B3TRoygQVJyXr+N4TunIxGpw5+FGQiY3J2wwMbMQ41JkEcuOejSFvMOpaBvl/Ppr7yIM40KrJND6Pu8tbY+6dYBKBomMuqWXbZnJtEkCeX7kqI6/x3xKUjoBvDuo4hazjlLt3cC3XaeL4ibh/C/XV2t2IHNADaOJYSI5dzwlhqkAAeX7Oap06nqk6J3PNXTREsxe8hPuwSLUFF1RL44C1ZwuZOYGszLuu+hKc9Yi06TdStZpro1XzlmrVsgUOoJ+VgbBlzvmyJgf5jXcXIn4f0M2EaM2cPUc7150FybhHMx8YR2HyrkYggheSA/ru0s/J2s3TyysWqNeEXhTNzfXW02/q6g+RWvjeA+o18x7cYlyz32/Xteg4PfzOalWlpemxh+bquVefVDNcgTG/kGOdlGTKTnZytEHw8YV+ECVne1e1bd1Jqz/8QnGxhpjbWJ5gnH84eFnxqUUUgincQkOgNPp/fB38V7DJv64P/yEs/znv9R896P8/YZP/0c/81z9nFMhB2PK/X5GUdrKxd1Ip6PYycm5LoU14QCl+ZckIjZk3VgWxcTi/vlHMDRqDyASsNrNVJajw8soSelYM920Vjls3tQShP3FMP506cUYHf7lOIxLOQH63QdmsZs4xIhPZAZgQsEaRvhLBGNn4V/GWhRbtR3aItgXlBdx74Mit7aBfFCA2Vujzr1/E0R+i7Z9voAGDzEf2Jv0HDJNji3YgZHP14dIPuN4TcPXaypPGobDQcITKEsgNaXR4kUmIONisRRgZl0NADN/UN+to1okukjNNOIFejrJH+M3ILDA59fzJVHchCzeX9cGJ+ynQB9fibdD6qbng8UNwgDZWbiFo6YIipaVnmgRoD/YdHQZ0ByN9DjGrQk/Nf1SRl85o43eHNBC3vhUNEueuXGObYQsKtEb+3J+DBg8D2dxSr772ChEIBRo2PEKTJ0/WzwcOETmQithdo86sg6VksJ89cwZ3JDIDzjhHJ2s9OOt+3UB4PHXisgYN7INIm2rKr7SGEIKHT8nMe7as64F+Tcj8NJpnCvgsDkRBlIAnrtf906er54De+nTN+/rp8DFw7IgoCJoVVUYMRp2Cfe0QOhtD03Agn7wHON1mWv/mRm3dfkFDpw7T4yte+hWditBuUDjq6rJNOGy8cqrAnX1w905FnjotR66VPj3645ztLGs/fo4zn3AzQXezb4Ntr1crhFMnmt5KK++SJ1oBBtdNNYaInEyjDOK5ZxPyeH2aqzovXtGQHWzJf406n6iN3x6lYSsIComn0vPvgJ7OUHY+jXbdgjXvkSnqRM57RU6MYi9cUpshDyr5WLRefOZ19iW2GjCghzxBfweSl5t0J0XR1+I4prsa2LufOoHkzYF28MuRX1RLY86YQWN1kaiLmOhL0Fmagq83pyknX33vmS5LGudKb6fo45Ufst7Yaz6oXjv3AJqrKvTBi8/gTJ6CQBuuB0bPVTgUibe+eVPmjulajPu1sTnob/DZ2365pPWH9qia8Xj39SdwhHbXwGnvaccnG/XCs6+rY3MLLX3+AYVOnqTvln+ht1/ZTMOfq5Z++ISad+uqnITbqi2rlk9bA5Nsrx1ff6M9X36rZcuWaOfOn0CLn9ayVybTYHgXvCu5xL5NQPdPU0ZaqSYMnKiixCyNHxKiFz9ZLiecyiXZWZo/eRa5vMnyR8C2c67RoHs6afyUwbhBD7K/PKEFzz2BA7mpzJyb6HMIKt99s18RQY0R4GxATQeQcQz61tkevHeefIPCdebEUfY7qTSXMUeAOo5HnO/RrYNakSEbDTmi28CeJnFux6b9CvJuTlOWt374chvXDOdy+fOcf2t9/95HbLSrdQWKh0Wdlfr36QPp4xL7lzyt2rKD87VN773ynZ6aO07XOZ8O7jZ68LlZ8m7up6rkM0qmkalRcAcM5f2UEX1Nry5coMefe1pNugzXwxPv1cXzN9USSkZTIhVm3jtarRbeD50mR6X5uRBScKJb+hJ5cknTxj2qL9+F1kLkwJNPfqR3V72nrhPv0cX9X+jAqk+04LOviXWp1MZVKzVhwlj5dR+iaoP0Me95EO1n9epLUzT5hcVgvbNMeOPMzEJ9uuJdnd5xQSN6B7MHI9va0VlPv/shzQVJWvn0SpUkXtd7q+eokn1MPtEk9TeDNWvmQk28r6ceXbFCr8+cQfY3MTXMMcUI6RY8hxlO0ir2laaHJL4M2pHxfw3zLRKsqVHQwsgdN3aYYLnNmYRraYwxFFULmmpqaQwpI/fW+Ml6XlRpUBD42RpDzOVcWXK9m/JrjX3qH75+F2//KLT+/jO/EphpijXRFnhvXmppNALTiOhIU4QNESK1OObraBwpoMGklGcqw+lrCs75LSbgjxEBPAL+j77+wzlsCNNmPOtVmYTs6tRyDevmoheXDlcu1KB06A5Gs7LxZRzH7+Ktcex15XXKocmzzs6KRkE3rVvzC02iRVq0aHyBb9PAFhFjP6TjqOGrYQQaRqBhBBpGoGEEGkbg743A//lKxN87goa/bxiBhhFoGIGGEWgYgf+PjMCp794Iun7pUGJS1CWzoloXeQYH4NbD2YaTy6ykDsHD2oTlMh56DfH294K4BYUCc8QVIzvIEG/TUnOURDHNytKZwgAFBYqKkYg46WV0fFOQtaG4YAFeld5v00Pzn7+McoBJoP3t66/EW+OvrRCqHHEQOSGAWtjbqATnSDXFk0ocnS4UkHywL9QgTjk68vdW1RQhfUzi1U2ckYkJmRRLyKHiOCqpKFjjFHGmMBoa3EjdOzRVIxwlV8kV2/DdfkQZ43P/WnwgEIwMPjswiP44bRGf/JuqS5dGIKar1czXUxnkb9WR5xrgAxIW4fDIL7tl6+StYH8/5ZNFmZWNKEt1vEmLJuSzhuH0dCBjLoaMupOMCzmDOPK8/ZrKmUJBAsXn/WfPKTGnTIvfXKreQ8fRxV+pZU9P0anz8erWu7PmL1wsX3JTzY1Ch4WRd0sRtTZX0Qd/1vI3VikhuVLJGaVqEWKp4UP7qnvHVriJW1Nsrdfls2TI4saMGH2fLu4gs+3l5Xrho4W4WcK1881P9fmPF9SMItvKDWuUlXlGBRk31HHQOO1bvlGfr9iJa8EPZ0lX+eB8vXISlGZcrnpP6YVg3UlfrXlPfceHq+uYofrk0VVycwjWva/NUm7MZYqqsfrlUJTCwlqpa+8OYKqzFHP9mu5mpuuBhx4Al1lKYTWZz4RzyN1Vn30crXREs/e2LmCM0rV5xU/ahgP4iafuwwVqo63fb+WaI1O52lGFjE+Vp4NGDumsscO60ihQrEsnjqmAQpkhzFvYuSq31FaJiHuhuI87hbfQ1VNXKX5VKDy8FcjidPJcC3B63QX5Sf4broMhQwapb/dOCLgOOM6KdPvubdnhZKquyqewGwdqzlr+3o3VKrylrHE4FBQV6MDxIxQuE0zHN3TUcFw1wyhSl8qBoqgFjjUzznUxgsD+PeTEkpdsTxGtMShoT2fD7VuMRss9hnhQT9HdcAp5kW1sa0NOLNmqZualOLcrOLZ8EzJc9S4U2gIo5qboyw8+1NlzZ+gNKESMqEMkGKFu/QabMqJ9fO1x1HuYMqrzccNn4qh3cbBH+EvQuZjb+vqHg8oFC902wkXz7puhvp0iZE6m15JH31FyiZXW/rxBbv75qs27IHPuqyPbrun9FXs1GIfeiBG9OQ6Q4swRns4eisSZevFCCs0JFpr84AQFkuNbGBXD+XDUmaMX9clne1RSVcxrB2oE+EAvsIq21WQ2Ix5YgjA9u/u4Dhw8qR7d+2sYbtpzP+3S84+/xRxkIb8AFwrp9iooK1YeIo05wW1+jmRse3orKvou42VNviSCz+jRuOKyVJd1U5Y4nTa8vkabvtrP2Nmoz9iuevLNORTmHHT94AUtfugtXPHgsTGVdO7eQS+8/IhC27vjIktWQky8/D2DTULT6YP7EabjaOAoZY6zUbOwII2+Z5DyCvL0+qvfkLNZg5PLWy++PlOdR3VQAq7/Is5jy1a99fNX69UswBO33QWTsNp94EBFxiTpm8934oZL06ChoRo8rI9acb5Of39CTy9arccXjdCMJU/QnFGipLOX9PPOnbr/mcWqKirUauaEiRPHm/DqTsxxrl5uSoi/Jg9EEMNlU0izwg0Ku8U47ipKSrnO8nAxh+ssDRj7j0epEfd+Dc0Fdf8ANvl/uow1iLf/dQT/Feft//Q8GK+vANEOJRPB1Jw125Z7qlZpZCubQbXo2T5Ab+N482/jrR+Xr4CgcB1agRfNTbU4aGvAmNO85YKAW10IlrtKHiD3w3GVTiKTPTY+Todw+ufkQ+hg/TdyyeuoslOHRwQgfxHxzoJ/MQr4VbjbjT9/DU9AJKCgX89xlFdD+WB/UWduxbxaAwK1HIHVVk8/PlODurenKQMhj7UCAz4NQQ66dgORLirLoHGCmvcivxJHMejb4cPGgWoN0J5juyBvxOtyJPM62bthTRGlyAc1MKIViB1m7CFcWccN4cDIkzZy6A1kqCP7gTrmemcaMewRVEqKq5RXyD0PUt2Ge83a3hZxoYYsV3DOTs5yw9Hp5dFYt+ISmQOSNGZ0X7UmS3XNmrWaMn20Kaf98083sD/hsyJ0JacU0WRjrlAyXo3NRTZCkR17LHv2Lbbsm/whGxgO2KLSUhqOWAsZv+CgQHLW0+TMWuFDJnr79q01ctxobVz7mU6fPs0eLZBxLlXnzm00/akXZe4dpPPr3tV3338tF6IizCohP1xPk5M7YjN7B0cPBNLAMNzJEBBgXl/ZsU15mbkqxlF29PgJqBq1iK89dRtB7NKZeM19fp56zplmylKvReyvLS1Q5NH9Sk25pU5d27DGgBFNLDA1Yjkyr0aCDj51/Iry+H32Ho4aMnyUOgxiLQpgn2JRghpUwHqBhI9b9ui2bdq5Ya+C2Bu1CEU4RujzJ8PcjBxbR1/mM9y4okGt3jxE+TfT9c5zq3X2wikIFsGI1MHEFsTROEWOLoSXOXMHad5Lz7BXStany15SL5qRrC3diAzYiMDYTO27h8ndy0Y3bt5mb+itDHKdT4K+n/rYNDWFTpBBZvLdG5kqSilRblYFonaePDxrFNE+GMck+2BLR/DEfU3I2dwbiVq7ei0NW2PVhnsASzQClysYaLJ5g30VfyJNrzz+DpSP7pr91kjVurTR8XXrZZkHtL7eSm99ulkb934o1xBHrXvrZW4UHz2waKVuRsXpyakzFGDpoNd/eBOBdri+ICv9iy83IvqVgFeeot6jBulTXJ/NOnbTqBnPsR9w0NP3TZRzWYmeJZf1s7deVMuQag2de7/KwHAfx0V+/Op5vfTSJ8qv8tS0EQ+qNCpWD5HtOvXFyTTLNVFBUo6mTVgIZjlXQb5GNr03a3tX9X/kPu367H3oJsmaMfch9iF+Or59n7Zv3q+B3Udq87rd6ta1g5q38lfS3QTF3ritV9avIupij777arMG9etKUyTuSuNZAeHQgWeBzELc+n260jxiw140TtfOJejw0dvq3Kup7p89QUHEDxzZuUs/7tyrh+Y8qGzE6nQjAiOLde3GHc1dMJ8msEKt//5Hvf/NV7Jj/lj05MNase599ik25EdnKC85g4zbVLVrP0rLlnyhLVtO6fWls2jc89fCp5Yr2NtOQcHezFWZGjKqp0Y+yDl0rVZZDjh5F/bVVoH66pW3tWLFJj37xDh16tACYf1drfzha4V2HqgT27/UpmWvavFLC1Xl6K8li5eaMpR7dOmi77YYgvcdNXKz1MebP1RYd5rpLuzVl++tVl5Cus7fAMXsYqVv1z3HftJWm779UnNfW2Fq1Nu48lNFgoB/5tm5sgvD3QmdpbjATY+PfkUDhnfVos8+1YbVS/T9Fz/IzStA1xMzmANteA4DA8x3ba2JU2zi9hpoeoy2zF087XDvGmKtQT8yownOnmv5/2HvPeCrrPJ1/ye9995JDyUQeu9NEUERBBQFexfFBjawoGMvo1jALqggRZDeq/QSeggkgRTSe2/3uzY649w7c87M+XvO53/n7j2TgSHJ3u9e+33XWu/v+T3fx5BGAOhb3LjGeVuHcFtHbIy5t2thbjK5uI1GuOTLiLc2Nq6W5/6nxVt+n22bZaY3oqsdcz2EZDlxnC6ODnJ1rLW4gQ0m354M5dLqFqgNxulrCE1/X6X9/yreWo7mV3HbIKFraQA0yGlBfhnVx0dPzxmlDLK8y8vYkxrUO4/fMm8t79u4kRF3y2hgaaJ5OSPNScu/PqjREIquG9urtayqIbHXbZ+c+yPWa+tzWEfAOgLWEbCOgHUE/t1HwCre/rt/wtb3Zx0B6whYR8A6An/YCGz6dk67C4e2nTx/eJ+anIMVSHaqr78DTpw82deS00nxoIEbVZMD5sgNdys31i3czNtzg9/cWoeQYW8pOubnIXxRmLBHSHT3wLFKZujh8yBMeQ6DkXVG3LLDwdtsEQz+6+Ktuam3r2/EUeKIo9VTdiADS4uLOQYHeXuYwieOGAQvT7dGZV5MR9BxwT0LBqsC7BXZo47ky9XYltIBT95RA4IRx+PrgVMIB64T+Zxu7u4UKpooiLqAjfSgcJeshCSQbDWnFRAdqMQuneTs1oXXCSbz7oiKc/bo4IYd2rn+jJrqAilO0UXfWoO7x1GOAaANOV5PipvOFLu9seTaU6itILPOvrhB1RSMm8CEXS6qVQ5fl/LpeW9wUhLOwuQ+XeXVxkdbdmzAhVSlSZMmq+eQ63HR1OnFR57VSvLnPAN9dePk0erRu4e6dB4KbjcS8SaX4zqps+T0/fDham0CgVtLwcGZLnEjbkWGuyguxk5B/mHqcv0ICmbkziFMrVu4TE9+9JaKLx7QkVXb9cO6LFXiPPjk67mM1VkE7jCKLwH6buaz8kh0xpkxXPvWb9XBrcdBSCZowM3dlXXyIkXbrbrh/n5KIkN2wePf6ExqiSY8PJqsvzzEwjydO5FLsTuEAl2I4hPbKKpjO0vulF98NG5gJ2Uheu28znXgAAAgAElEQVRcu0axvLcDuzy0cvNufbj6USV29tPqj5bprTl7dM013SjUDsSFekBLF+9TYRHeLj54J4rcwwd11pixIISrL+vkgf3KA7NnyQ9s1x7cJ+g5Crc15bg7w6J0Oe0SLuAyS55yKcKrC8X5NnERCgrylitChX+oKyJCGci/bF3IuAjCN4gcxD5giEn8BdtbnA+mEGtCOQV4U+fp3ruXgsDb4tVUWXEBnymZxj6cWwiZbSOjEWpdVV1hcNrOoBmzlHsxD4Syh3YdPApi8pS8nf0paHKueIFdRqRsE+yrzu3jVVaWjyOhGix0R8XjujVIUhubCtChIMoVhnMCyy1Cck11oRrIbnalEUAtCJC1DvILNg0X5xAhtit7b6tcgiPAJncA21eG8IsDwiMCtwUuE36/oeawCsFCN1ReIjvOUct/2E2W3HHdNn2Sxt7aC3Fij87uT9WKRccRUttr2Ni26tA2UgU55Nlyjhmk6blT6TjcO8gLPHUeyOEyslk9vXzJdmum4LtD+SXNiowP18ixwzTgqr7MBZeVd24vBbEyC8I0L7uWTLdCHSe7sbCghbxCZ3UIDsTxVqMKXFFF2ADdcHzHkrEcBBLaA9G7GldUAEJPYmIwTrI6rdmwRI4V7rrq9mGKoWmh7EKlZt3yIq8NchK391OvP6L+g8Yi0jTo8DeL9fyTH6qoNYrrthhMPHJ4W3fFteOYS0oR2inKVzL3ca06OHgzF4K6RuDJLrxIwTpEz749U/nnK/Xa81/ryKnj6tjZTfc9OFqDr7sOh30w54cRxxCZyopwjx/Uss/XajBZt/2nTdGFtbtphvget1+FupMLHZ/srZhhwzhPQnTP2Af12J/uUp+xV2sLIsyCPy9ReDTi+rRbyRo8qgvp5+Xl76trxo6RfwINIyeOUKzOpFDujUM6TAf3pXIeh5DF5qGl3y/j/PFTmX2Elq7dLn/m9Bo6ZVoNet7UbY2Y9mtB8w9bWH59Iqt4+3+O6B8j3v6+uP1/rqe/fff332lACLRnzXNDILWlkH4xB4R6YpSm3TFI149PVnlejj5550fQpUVkI3vyRUMQQq89a0c9FlnjZG0xWE4cWT3Ad0+hgSeT5phvflynWkSDZqQBe/YIxsXZZPqdWItbOM/sKMjbs97a8Pdm0wnBw/yveT4zFg0U751diWdAWK1FPHA2rrC6VrJdQRR7+2po9yBl5eboYi4RBvxeKVQN06jgCdHCxq5WHl6NGkcjRa/+A7Rx5XZ9+9k6+cU6sba6g79kBYZmUNdSiXu4RK4eRkpmX4OAZgtutJn300izUAvHXNXiKXcaZtxo+KoEAewEmcPGzoMcW4QLU6xHAKmBnBEcQqwEblWD1i+sruJ7LvL3C1VFWS6EkSYccuMs9I7PFy3WUKIaLtMYlIFb09kNdz74YBsiFUoKijhuLwQTHMlgq+153VqiD3xxgZVD+QAeyl4FEoiXC3oBsQ3ZvB66p4e7o5wcEVRoCIrANejF90shK1Qw97eSRNymTRsFBgThIobU0FhioYKITGM7G9Z/6BtJPbsqlv2CvVss7kDcq4e2qRlaSVlxtRZ/t17JKcQmPPecfn7mAy0Etfunr2YonpiE+op8ndx/iPmZWIr4eEXS/OTIemlLTm/l+Qs0r9WrjAP08AlG3HHW2eOXWL9PKyOvSIUllapvdUYs89ToG5PVb/gAeYHCr6i9DE4+iXGs1i/fLNLhPb9YKCqDiHiIHdqfRiRDmtiD8O2kzh1HyTM4mc/LRak7l+r9V17VzdffqG7DbtAvi77R1l07cTJXqRwB6t67RmjSrOvIdc5m/r6kC7vyOa8qNWBosqoZE1f2jenpOewR/VWEgLty28+6+f4pEEZ6qfJCuTZ/t5HccdZSmrTiYliHY33ARIfQOBQst6A2sqdZyIY1d+nr72nZ/F16/h0afsYM4LP0JdqA1PUissbXn9Wi9zYjuOboyRf7q20P4hJC47V70xElBrVnrazQky/PJgs3SY89+SCkkMv68v0FGj5uilIRzFcu3IBI76Un530GDaQ3LutTmnvfVF06kkGW7MsI4bb6/JWXdfvDMxTRZywC6FHdP/Y+fb7iB9zrNXpqxlR98tlMeYW2R3xy0ZE9K7Vv8ybdOutbzs0EzblpogpP7kDQ7Seb+DAlDpnG3q9Jsx6dq5O7DiqadXL0ELJvaXRqhaRzElGaGGpEb28FRsXryMZ9uH/d9fKchTRMOuOI78T6k2Yhkdw+e7J2rd+BM3YXyPBn5Y54W5pzRscPHsTlW69wRPpi4kjas5d2dQjWo3e8wl7cQe8seUsBkR5a/tFHWkeu7uNznlMie6pfvvtG1VV1OnroBI1snhqDI3nua+9rLDnJnWmue+Dep/TyK/eoXe84Hd+5GgGygqxgVwW4B2nNj4e0ajkNg1AyGuz496JyTbx6JO7aizjVTymhT6LGPXafbJlLWk5tkkvSQPahUfrq7YVa+PoiPTNhHOdupc7aFOqm516igcNTSz74VBu++VYdO3goA+pK7uEqtYUW4xbpp5U7Dsmt2oWM7SF68L3H2Z846Ms3X9a+Ldv1p/ffUe6e/Vq5ab+uvWGkCqov0PzhrpQho3Cs76Ip6xt5ZNThDr5R0UMSVB/og4hIg0yvO3V93xg9uOAdpZ7docemv6hQxNfmVk+duVRoaXoxE6Nphvnt1so0wpp52omJmF4z7nOM45Z5ls/SwcTEkCvryL/zF4sYawsBxph26+tobDFNNdzXGfG2gc1BA983GbjG5f2vire8jOX5zLT/m3jraommAXFvW3GFscEawBRL5q3YpyAcM8+adeE3x+3vxeI/Qrw1z2u+OCpV1tMwyVpgV9yiIV2c9eJrN5B5WwCthyYlGo5bDD6a9ek3N3MLzT52rBcNjnzPxZ5GzRIVnnfSS+8+qbqC0zR1nu8y/OGvj/zR+yjr81lHwDoC1hGwjoB1BP4dR8Aq3v47fqrW92QdAesIWEfAOgL/LSOwY+FrPc4d2rEv4yi5mu62im8bJxecKLVlpWqkYGtn48HNK39yE27vaFiHjYi4uGnonm4kb8meoqgXxdZL5MlduFgAjbMVvJiXiotste9MscpMt7WbuVGmgEgRzsbCS7zyVv5ZHOb/LizYg2y2p7hgwRU31lFYMNgwXpdc0rbt4ukcl7LJXSvnBryZjLfyMhxoiEsOOM6qcQ1V1bvizC3CYeAlH7r/3aluOOMPOk31oJT8qU4JoXrknpvAubmo4NJJ+QQiBoc2KC+tUEePZuHIrUEYLlE1RSJnHBJ2/Pa1E8ep3aB+CGA5yko7hJuoEuwwBWGygF1xTmaTNXr82GmK3y0IeJUIUfUqQFCuB1dmw3sx2LMg/yCdzsylcFAHIq6r7nv+XsV28EXcOqkt3yxRJEXH+OtuUDy5cAcRfj545SOyNkspTtN1D/pxxgsPkik3CIevLyKUI69/STs/+UiLFm2j6Er2L9g346Aqx/noC1I6qqO3nn39Twr0itPKeW+q+PIp3fbCx4ibS1V55pKen74GV+gw3fXyFO1O/UzDBtwiF7tgfc3r1GUXKyG6nXYfOSW/NlGa+txIlZ3P1dIvv9cYitexA4dq4ewPwexmgsn1RGgs0D1Pz9SW5Vs4Vy6rA2JtNjaqa++eInd/zo6qyyo6mkYtyVmrV28gE9dDduDJ5r13FDRlH0Sy0WQbfqJlb2STvdZWt8+8VqFxDVq7/CdtX3sBYRFHFIhbR1TU7r3C1b9XIs7xBpw0p9QKZzs+JRlB0t8iehWA04siu7gGl+q3X2YixGWBk+yqm24dAw47n8LzftyytaoAZesIHjImlAxl8kwLwSkblOJpmhICQ3wsiD93BPEGBMUWRHdbO1eKXc2cWxTncbJmF+TKO8wfoXs0yEGyhnE7NrdSJKSYaupBjvU42sgRs3VvRgCuAFV+WZfB4GaDGaacJF9fXzJOQxXcvh1oU9yhueUICy0U/Y0rwoVCHNmEaWcsorJfeJScfBzUVJ2tQz9u0NeMW2mddM1t/TVsQm/5hYIhfGibflq9SW0SouXHZ+IX6q6IeD8aFBIV0asrgkoUX77UqXD2UqxsKEzXoxNepPhepl79OuJQrVAmbl17RJ0x1/fW2PGDOGcKdP70BYRQW5y1BuUdIM9kP43GCeTuH6ePnn+WwnQFhfapOn7kjNZsOcV1kGoRjltwBTvx2QS72SPGONM00Sgfzl1/XMpm/NxxX/Xr11v+sYhHJguN7NxA5hZvL5MxW0BjQLrST2cpkaKpN3OMH4KxA86aPBynbdqRa0zmZatdvhybKrVq9ts4ubeifngqoW+QnnhptkLAczY1FmrV/D/rhw82gpks5/0jdpMDykcvBzc+BRcEK/7jYxtlcQ81tVarqpp5jkp2Arjo6c89QkNHL3L7crXq68Va/yMobwSd/riRYvtHqhNZgJnZqWrftQfu61it/mIRovgGzXj6HnUYfq2WvvO2ti7fqA5xMYoCQ7ns3Dm9+gZIZVCR8z/4iOL83eoxtJ/OnjmgzQsXqgUnbRT5lKWFJpPXFbGlk9rG+6vRjQJ72kmywBlLd7K6EWz2HDuuynTQ0hAE7EDSKsJX3209QEESJzeukQbOcUfOSXMu2iHoUcm1FGdtELL+uIfBE/59F40NgtJvj392LfiPjuv3Rd7foxb/d6fQ75/jH/3cf01gNeP2r42dEc5bjYv+X35Y0mQtj9+/BwukGJa/QbebUbc1Ar0l3w/xzxkCAaBTNZJLSsNJu6QgvfXh4zg7o7RxwWItW7pXZzPIUzUiK2t9s3H6s+474HS1QVzhlAHFW4Kz0B2n0SDmvFZt2nxU5y+VyZYGpSac/c2gMO1wSv62yP9HY//7t/yrpvu788FQ5E0eI5EJ5to3wjMNYC5QPlxxQRq3rmlgCQgkQ5IhT0iIJ4v9alXQcPEh1015MXQOdzdLjm4NVI5G1n+Tr2oIHOYjMg5ck3XfyDVgHKXGAdaK883GxEOwHtsyL9chorbgxjWfURNdOua9NKNG2OFAMxhjO0fUVETWMuZuT+YlZxeEVOZK0+AWHt6GLFViFsABh+JQJjVCbojgbiDLc/PKLehq45L3pFmsHsR8LQKm6Z9o4Dp0dOW1G6ot9AcP5qJgLz/eb4mCQgMgU5Cx7eSqwcNSlNIrQi42xXKj4cTdJ04b1xzW+rV7yLS2U3wkjWTuTfIhNiKmW3t1HNwb52Iu+fTHlES2qTfxAKimqiKH/ULqaWWmlyqhw3AaSPpo3cpFWrFkKdj3Kep/w2j2JzUqrshRQ527An2DVF9ewB6hALHHuIYRwmk2kg1xAcQ81LP2tbKOOeHQtUUcrUE4zz53Uaf2ZZFbeopM0LM02Tkrltx6zxhnGgUhT8RGKhxBtCK/grV8p86lV6t9Sg9FgtytJVPY2aVWXrgiAyFIKLYLjtNuNAmlgvTdrdE33cn5n6OctNOsmb4IdTu1btVR3Uxe8NDx18qH57dL26H9e44qh+dP6dVRYfEeCiY/uOjyReKebWjCqtEPi37WpFumKpT9o42zjS4dOqWVi5YQLeBKQ1hfhZIfnFN2Xg5+zvIDNWxHw1plvrNm3/4iNIZsffTT8/IkjqGMdcuIvOlnT+ngz4i4m06qtd5Tjz7TXz7x7ElYnz5//R3dOO1u9sZNeu4uBNhru2jkQwiwJ8/pqenfQL2gcYzmQSEUteudqKtvHgXu2Q8ssL+2LFiggqx0jb1rkjZ8tEsHD57U1FduU7sBg7V0+jtau+eIptwyWsuWzNfwqzuoH5EPVbjhfSM766Onac4rrdKzf/6Ca9Vdrz11h2JAX4+dMFjF7OsSh0xQWUGq5tzzgg7sPA0Rooduu6q9gkZfq8KMs1pKRuz4eyYrgv3IoaXbtfqnHfKmCTCPbGhDrnFk/T52eK96dIlXbPtI7Us9DB2C9dwnlIYkrmX26tnZuUQORHIP0UqTYleO/4z+PG+5bnt8vK69+QZIObgZ9+4FlXxQYx9+StuXfK/a/FzQ1gNVeClbqRtTlUsERljbWMV37qtXnnlfwc6Nen/HbFUUHNXhHeyztxQpOSxa6Zk5REfsAekMjp19WnLH9rp1xjS50Bg4fsStGt0tRPe/hMOVTObKtGzVEc8S0LaPvnnnK33+3ko9PWOSOnYJ08KVG3XbrA+4Riv07ty5OrRvPw1QxKuQjVpC5IpvYIBqKmxUATK6R+ck3fHoVLUdhehb7qjP5zyho0c2as4XM8jkvqx9i9fomin3KT8jk32bm4I535Yu/kl71/yiykvlmnbvNRowuaeyi7IU32UK9yFzlL/jgt5b82fuO3L1wkPPyJ19ZgvrfCYNJlXsNw2lhfBbmgaZ05jvTThNnSGZsK7YIz6ac9wFzrsdc5jJu3fh3sBQWH6lEv+lccsyvzHnNBrSAst2C003Jge3GQGYl1ER84oFw3zl5s2yrvx1bf9Ha5g5GhpoOC7zevA+wKA3saYgEiMeuzGf2zEv19TQ8FhPrAfirUE7G3Dyf/sDB3Ire7rmety+hc3qHeuuWbNH0eBXrPJsRGTetBmPJigNxn1rEXKhQthyvPUMUHOrI9dsHjnoVZp2+9PE+ZyDCJM7aMT9323/bz926wtYR8A6AtYRsI6AdQT+DUbAKt7+G3yI1rdgHQHrCFhHwDoC/zMjcGz1h1edO7Bt7fnDx5SF0yCpXaJ8cZZVFRdSAEBwxQliYylqmtZug87C+QrKzoiNpnPZCeysO26S82cRqyhKOpEn50FBsiC/VfvB6VZRjLRxuVI8/iPE29+K/CZz13RhO9ajUHFsrRQmnOiE9iHbtp5/q0a4awbx6uJAkQVHrR1CEWBdVZJVZMfxd6K4lBgXyLFTqDufSfHDVr3HjMChGaNftm5G+C1QCJl+bgjVdqYAgujTDDq5uLgWZOMFxsGB4thAXKfkbGaeBul4DnT0ZfJuKZo64Ifkz2qPZkTsavCCZQipDbh+XHAl2qoMx05LC5Kvi7PySytVSr7dqLHX6K7pYOvOndHiTz7Uzyv2qgT3UUKXOD329JPq1bet8tN/BMm2RYN6D8Rte5WcwJ0d27FS/h5x+vOHi/T1qiPqkBSu3r37KiY6WiPHXKeIjkmqJkf3i1de0q61mxAbHSgaOepSSYXyQVX2HXsdGbJvUNSp1oq371WSd5BSHpiGRt+onQvX69HHPtfNUwerbd8QRbQJVbsOvXR24xLtB+0WEZagEwiNUR0TcVH4yqHaXllnMtVKjmqPEUP03qw/y9MOcbBbEvmHZaCXh+jHBUsprFfrOoqK6/bsUmTHaHUb3EleFETWf7WYcWpUdHw7VdrWyg9t59N5e1WGgvD6Z3dTwK3UG3euVBoCw6y3H1XXa5PVVJWj/cv36LsPf9Z53Jle3uTxxruSc+wlP/DY9k115Daeoau/WcOGDFVudjZZpe0VGhSsRd8uVAmowZDwUPmH+6kNOazGRRLfNoGCtJcayZXLPJEB3voSGbepFPOrLLldkbgye/XqS2E8RhdPp+v40aPKzr2ILujOZ0phnyK+GzmHrhTnQmIjcMt2ViPOS4Olq27FJWvvr2AyFptw1B7atZlrplZhMQmIoo4WxKgNYnAjxaHLmfnKu5yjiMQ4eYQly9fVuGybVZl7FiHGDocVzmA+J/RElVfUycmD4p2jEWg8tGPtMXJ8VyKGlzPG8bruvodxq/oiFK7Vnp82qoi8xJj4WPVEGGzTLg7zrqP8o7tSzDIZzi06uXODCk+lcTz+uF/6KD0tVS/OeUeTJw1W7/595MLrXso8q9NkMLqRnXkuHfdVXgHZgsNo/ChTAW74tl26qE1iW9z3deTgRSsOzGMDDQIbP/9RS5bsQFyuUVJyMvmRNjp1PF1FXCvGLWrDe3R0aSQzt5NuvBnxwIWCLgjR2mqCpnFQ5dCYkUMh190vWD6+gWqP6OlIVfHnn3foQn69kjr3kTfO4CrE5/q6dA0DixgR1V7PTX5UBeA9a3BDdxkYo9un36+AoFjG1B3n80Gtev9r7dy2HwdzgyX7zSCs7WiKaLZBxPGgIEqBNBQxZPTo/hpEnm9kXCLujCqLQ64RF4wLn08Bc8nSBd9o75ZjqriQqQHDY9V7QAdV4NzrNW6iHDivNiz8BmHgZ87pNymkuukrchNdacDo2qWr1h47o+0bT+mHzWt0fM9WvTzrDQ0f3ll3PPUo8wcOfRCY+7ZsRnAoZA7oToZ1NKjHbOUYkYO5L9DDWy3VFKGjYrVq61YdXnNILRQm3RGA2g7uo00g4deuOYmjmWuDRo4mU5CkMGlxo1juoIx754+8lbKKt//RSv5Hi7cWg5TFVf27uvqvhqxmGj+aaBhpAS8cCM72rTdmKyIpVss/+UA/fLuJFdoR1yfletZvR8TJmkazToELxuVl28w+gPOkobaY878f62ei1q7kHD2Vg7jnpRaK8CajutmW+Qfn5b8q3v6+X8DIzsatZYrkRmxtQVQx4q1pyjKCpy17EJMZzqKN8xSBFrdv/uUiCA64imkE8fFB0G1CoOB3Gii2V9MkZAQJ46RyRAy1Rdw2IpEbVA6zd6isqLBcC0aprkfMdUYcNmtzaVElczKuXdCa9ogfdVVONEb5y5+mrrQ05kYcZE582XJgVawNnrhGzf6kAaxmI8fXCiPUkXExexPz/GbfZEglNeTP1tc2sBa7qYo1y+R+eyH+mvdgh8jhHUwTWkocwrQ74nKJbr9lok4fPUSseTPrRju1AdPv6Q26FzGxNmOfLpdWKyA4kn0XDuXMAqUdThV6LseDO8yxXm1pJInq1wfaQp0uHTxM5nYR+dhgg0tLlVVcRLMT1I52A1WcVqCvnn+FDPIyPTZ/jgLjY5R94RDzaK58OCfsPXyUA7p6x4YNlrzxQeTuhhBJ4QUZod7Ln/k4jjmTBqKKDOWmbmZNgzwQ3JPPLgDywiWIyYhdZVXasm472ag5sksvV9q5DH7HnvXXnmz1wRoMNeO795Zp45JUFZZVKyzaRdMevEGDbie//CJEkT00qHCOdb1muA5DF/jh0+/1+EtPIq7GkJ/Lns8eYsfWPdAU5jGu5aBsw6ARtKpXj04qKSzT7i371T2FyAsE4EgiQpyCnUDrt9HKjz8ib7RKoydPxinqrX0bdyjtWJpqGatEqBntOyVCksiRR5Cn4rp0UxHNd54R3XFo2+uxWx6SL/Pomyte0aW0X5SGaBnfrrOikvvpNMf74r2v6J6nuis0NkYhCLj19Q7sxbZp3MNzdXzdCqXuWKZeozsqIL47DVAX9Pjd79NY6KekWD9FEgFy+JfDFpfkPbOmKWX8BBq2DljOUVf7eD197+Mqv3BBC9Z+JPm00cPX36QeKQk0Anlp+87Nev7913Sa/c8p9ilJQZE4YRcqmPf7zsdvIzbbatX3ryoA8e/Y7iwNGDZancdfRcxHhe699QllnDqnaztFacCEzuo6fJBemvGO2ifEatrzk3V8217Nnf21bp54u3y8wnTy6Aka0C7rQmaa3FpydO+jt+sCe6IfFm9RHI1viXHh3BPkEpVRqWtHDVZYVKg2b9ikNZvIhIZI8sLXb8vf30s1ORn66YdFNG31V0CH9loIanrEmCk0JAVq2/xvIYEsIwLAR3c/Oo1GhZPav/eYXnlnugIDm7Vz4yZt33Ce5jfiIYgzMM1gKd39iI/oqd5Xj2Hsu3EtO+gx3LStNSV6+dPH5R3H3IULuBqySpVvHDnYfnr8tlmKgl5y86Sx7B13a+TDj3OeluiZR2YRO1GupBgyfpmLmnHQN/nZquoCxI5qJw0ZN0o3zXxCTgj09aChH5g4lfuFS/p00RtEMBzSzOnz9MFXcxTZI5GGFHDtuIl/WfKjGvJrdf7QOQ0ZebW63nO10o5vVSjRIud35+iRu0A1f/0J9yVheviWm9i/lLLHj4fSU6Is4hBazIlh5iDOP4MkNmKqyRtvYjozVCF7FgSmOjJmTe4sjbf83YlOEluES/OwOFBZ741waxEoDbDYQuNgDWE+NK7UBmyxTRxvBY1eKJr890qD0pVdghFZr0Dw//7jb8VbJ37XkTXFiLd23AtdEW9xwFZBO6BjrgZB9H9OvOXdmszueoTaohZ1DufceHooOd1QXnJMHi6NexZctBkLxpU9uXnvLYxBOdEqjs5eNBE26nsINZWVHrp1VBxNjt3Gd7nj46X/M3fv1lexjoB1BKwjYB0B6wj83z0Cf2TF4f/ukbAevXUErCNgHQHrCFhH4D8Zgc1fPDGt8uKFL9KOnNTJ4ix1AmUWShGyAhxeNTfZBoNoEMnmjt7cvJqcIHOzbQr8xoHrYt+AWOlMxmKe8slodfUlzwi3S15uI+ItSFocOa2OBsVFceEPcN6aAoO5kTZFByMfu8NmNC6aRkQ6ByoTxljTTNHGwdYUm02erQ+d4xQkEISq60opzLmqe6dwXTt2IMWNcmVfPKfCy4U4FqWYTnEUC8OVdT5Hh3E0OCH8BlKIybmYr81kRVYhivTolawhQwcpiezaZlzIqalHwULbkT+FcIdjw6YGAREnbyRuyNZO0Ryjq755Y74Wfb9LcQkdyNHzUGHxZXn62FAAj1cCOVmXCwtxeTao96DBuPiGYb8p1v6fF+u7xSu1YW+u8sg6GzUoBZffJDBx7ZV6dJE8cI3GRXbR7n3nlZ9dpsGDrtfm7ae1ZtUmpYKuLaDwGUrh786nHiB37VqLw+XisV1aOf8bZR9AzGQMzxUVKj3bRsMnTdBTc6Yr1KtSC3ENRA27XkMmTFRN3iG9Pv1VCkYtmvzwzYru6IJL11F1IIEbQFfu2n1SGeC1x94xTuFetkol/9ZkDdcgkIdFhCkD/G1dtY0SOscqvyxTyV1TdHD3GRyTZ8ilHaGs/Cz5x1D8DXQjQzhMR9ciNpGZ2n/ktYrpnILDqEbbF+3Qmx/9pDunX7M0l8MAACAASURBVKUx07rr/elLtWRpqq6/53o9OPtWMMMUyRGiV7/6mVZsyyT7tkK+YbYUZslBdAVDTKE/H6GrCWS26ZwvxHV7zahrqG41k816RNHtHRURHStvxiqEYwAoJ1ew29nH0rVh/SEdAM1sj+Ng2NAkxcdHkEHrCrYXLDgi/vHjF3WQ6wbzNEJaBzKFUxQcFIQIIuVkZelcRrpCIsOVjMjWhLPjMNjcxWv3KhN874jrRmjctHF8Lq7K3gfSOLsQwZJcRs5XH/8AnCKuuCgpZtWXagX5b+fPlymY4niXZJOvW69KrqnuKfEU9ykiu4ILxlVdXALqWtWKbteNa9RPBamp+vzNedq85RBF/0Td/Ooojew/Brxbjt585Gkd2Jejhx65mdf11ZffLlZsSnvdcMtYJXVsoxO71uhrfnfQwLHqS8G48OIFXbhwRINHjUQ8rtDRLQe0CVy4PYVDRxxl2TQIdMBx06NPJ65/V/KlMxAomnX19depCcScqw8CEG6yrGO75dAcBEq0XitWbQAtXUXmpCOuXkILmSNq6nDVRJLjCu43NDgUHHIIQm2ujjDO4WTK9ureVm3bxykcdKk34oItz52FS/Uon+X+fad5PtzuZDxmgnH1o1iZFOGsO2dN1sDRN4PEvKx7r7qZbEtnCsDNapPirUeemQNasseVMmRrobK4nlNxyBcXFKuiuFR1NIJ4e3mCj8cVTA5z+44dFN02BsHKRjUluYhAOLuQuKuqmuSJEGyHy940tTRWFGvbvK907OAudeqUBCKxTO7RoRo55SaK1e5ahmB2uThHdz4+U/uWL9YlrtmenUFr+obqnvtfU4eOMbr7oXvVjENy0/KfFRjmqhF332ApdBecOIbbr0jBiCa+AeCdERguluWBUfdWFIX5yrwSELFg5aNjtHvJKsTiLTSR1KsfGcPX3TdTg7uNUQ1H6QV6toF8UrivpuTLOWPmVYMKZL7/wx5W8fY/Gso/WrxlWruCouQTNQV66swW5xOLJCIoOe/MJyG47uNjQpQQE8s6d1Rnz2Zb5sdWs67jOHVAuGyiUasRAocj6yZeVArcJjuRTFgac/yZs1oROQtyC7j+PHHF484yiEkQnM22jYi3xlF95Xb8n3Xe/q3R6q/QZ1vW9hauZePOskfhNfOznWkiMyIDgmx9XZ1FdHBCBGjkT/M8nmSvOiDSGomhzmS0IuBaivCm4Yvz24Uvk/3ehPhizx6GXY3Foevs6EHTDGJqK2+Why1UjbIS3OnsgezsG9knILhCA3j3/Ze15MfFWrdmO3sIRGA35gAjNNNM5Y7IWcfzltPA4sBz2zAuZlPCrsXyOubzbiFHuNU4uhqa5MbewYNGn3IydL147vbECYyB4tHzmiE4V9nhgHJHXVI9mZ+VEESc25AHW1er1K3rlX8pVZ1x/9cHxrAOulqafBoqqnVs8y9yg/AQyDpWUJKvOKIJGnAZlxSXaMuq1eCI69W5R4LcA6KZV5IhrARq77pNWvLFd+S/x2rWR+/pzJFdOrVjM3uhU+Tw+rPueauO/Y1B27sgtvp4+ljiMwxS9VT6WV0mJqPfNWPVGVKCU0220g/vVkFhiaLB0NoxDtXVebj9eT+cZ7bu0bjUGCeyTAtxNnvw/Dt4rXXLN+m2cZ2U0K031IoKHaFhau2Gw6yBjbhJRymeXFoX8odL8k6zT4pW1OCxRAEc0vo1KzVpxoPsvxyVcfyk3MgCdeJ1Vi9dQzZ5ii7mp5HF26Bh46/DublJ332yCpdmizoyl7fpEK4ho/rJLd5Hyz5+R8Gsvb37D9ThA8yxHIM/7uEsGpMsRIgw9gWFl9S7a0cIDi4q5LOMaDtYOWfK9ey4GUruEqQZ86br/IafdBIs81UTH6bpx08/f/4x49yk/sOH4o5epeET76KpZrsugmgeNvYGbf7xXQ25eahST5zSti2ZOrH3ssqYr11bKnTjpOs1dPgQHTp6QO+/Nl8TrhuoyTMfl3tUAmeok6pBdb8FvaQb+8iRs57TxhU/6eiuLZrx+lx9AXZ44OjRNF/10Ja139O8FaWiAjfdPuFl8j0TNPvDF9XsY6eT+zbIpdRG8+bO03Ofvq2wboO0ldiNd56aoxAfX43oHamxz85SJrnJX859Tbfd218xNALtXnNMH7+1SCcPG+e5gyJiAhXTlixih1IFRXqBKW6mqYs5otUDp3WoCoiRKKIpcsL113JexOizefN1gBiNB6ffrW64pKty0rV/w1ryrbM09fnZOrJmtVpoHAmLHaFPZs7F6btPk6f20Q1TJ+rA7u1a8M5PevWTV5Q8vK9+fP0lbVu6Qzm5deDP7dVteCeNu2mgAkLJjE7uyLUcyjUYrT/Pelk/ffqlflz1mPz7xauc68O2vIx87wIFJt+srEPH9cZTb8mN8yfjYq4m3DaEBsfxGjvmETDMThYXfDNNZJXl+QqPCCECpIKm0QhNuO85GiRoNLNpUGHWCT0PztoNCsHM12eSd7tXq75dpVmvvyHvhETyso8zF9dz75HFnqatTrLPT7uUp0mz53D9EkFBrnBJbqVu6jFVj82coeHTH9Nnsx/W4q+XqzN7rGqEzkzE21JiH1pprmVSZB6yYx7k/xtHrHG5Mm86moYsZkEH83caR2xMAwvio8mctWWeNmu9IRg1cO9hHhaR0gi3lqmbFQTnrmksueLCbWFvyR7azFsmp9yi2ZpZ+Irj9h8XX/8q3hrRk7tBSEf8yVerA005RjjmBepw3VbSZFtvQz7y/5jz1oi3rFk4b1uKWtXOv1mPPzNc/kl2RGEQscFYmXteM6YWV/KvfzeNu3XcbzrSqNnc6qMFYPqPHq3S1KFhGjCw94P9Z37/4R+2fbI+kXUErCNgHQHrCFhH4N94BKzi7b/xh2t9a9YRsI6AdQSsI/DHjsBHz1z9pF1x/mvncdBcaihRH4pvgeRuFuVk0wVdb3HYmht8WxwVFterpSObQi4FAJNb5OHM/+EG/zRFmBIyL92wSzqb7NKsah2/WKcaiqh/cd424UKh4/q/+jCCrbmJNl/mWExnuR9CSLMJHjWZTvxbPY4Q49zxIVu2mWJBgB9ZjxRSS8sKldI5Rn37dpWL8hQBatXXzxHHJBhYOsx9fcJUiFDSSNt671HjEWECdWrbYX3+1XId3H9OnRAeg4N9VEbRpgDMrieOWz/EnPsfmq6ATt3V0pjPcVWpMTtDtYg+ezeSB3uuVN7eoP8aEXXJzks7X8DPuINczsGlnI+Th3zNIAeExghdKiwFxWWjUeMnavr0+0DaeiAwnsP5kqkvXl6kHxfv1Hne5133dtf9Dw5VTBt/cgEpyDhHKufCSUotCM2xIxHIKOykndLefXu0YMEPYOwKcO6F6ZMf3rfgJm3sQnRx20kt+PBlncONUZHvojPwdcMoCn35/XtqE2Kj1WT1BcdEqkt/fxX8ckDzn18vj+BYdR4SrL5X91Du8dPatn6PMrLJrMLF+9ynf1L5qZ06tv0oRXTyVilsROFmdcIFsxEXzOUacrmcajX9pTngCDP01cdfa0jf3ojSGfKLCAIV2aCOsXFyAMO5edceeUdEqV2X3gohyzCL7LzX312G8yBYt0zpqFXLUrV50xlFdeqg22ZOVlL7ANlVFCp18Xr9uCxPlxAm+4/sQlG+VRfAG9vjsgpA1DIY0cz0DHlQaPenEJtLdp8R2aLj/NSpW3dLxtceCsG1FYgSZNGeO0WOMk7YmLhgdercRt0pdjs41OOutQdf1wj69xzOJ/IW+Xw7de+AcAmGkgzoutpqMoyLVQjWthqEZBBiblhYqFrdXFVR3kQDAEVfkNtn9u8j+zBfV+PgjEiKpqBHed/JSy6x8RDw6lWBOGdDzq032bOO4D+zTuVq/5aDupiephBfG/mBOu0/uAcicSbXYbDCQBC2giYsLEsnd9AH928brjU/5V8s1ifPz9UvP+zSdc9N0F0znuTyq1TqXvJrD53U7g07KRSWys8vTLuPZVpEm+kPjdMtD07Q6vkv6NChcl3My1Mw+Yo3Tx2jbLDTa5btxgHrJhcXP0qDZN0216lP/xSNvK6/jp/4RacKMnXHAw9T6I/W93NncszpZGpeg+MnUN8u3aYV3x2TF9l11eUVqqjnOnb1RBB3AJXpr/BIX/kFeIOdzNW+Pbh5c6pxz/OZ+fuQPxiF+NKI0FEMnjSPcQ3CUYuAyfi4gTH2BCvu5AYWOaGdlByunPRUxYJz9AkzjjB/ao3uytqzRw+NvkueNJmk9HNXQEKARtxwv4Li2yI8uSJzgYilEGphsVr4qtxWtICPbc3GzYfLmfzp1pYGi4C6e+9OXUoHA+joh8ADEJA5qGPvTkrsmgQSsIXPwE6Z+09qxcIfLU6NBMSCvmOuVnRKP9UU5+r1V2bptmmTEFl8tO7bH0zgGw77oTpy9qy+WryBc9VFE0aN0qDOXZWedUplrtWgtL0UA/ba2dtd5VkZzEfFNNuEy9aPbEzcgfYccimNAA6efvIgf/nU+hU6tOogRf46neZzfh3X7/P3Ij5tPUgGtzluir4oc7a4re0QtMyciUTzX52i/87v/a14+7cI/L+KxH8ENvm/ctD/tLj4Tz3532KT/1l0s0Hv/qsPkyv72+M355RZmJsR1lpRcL2cKOCTMW9+qgbsZYtpZqKRxgWUbkSkNz/KPJdXCtafYrzccc4yzxjKBA5RU8xvovHBssbyZQeikyo3WavkudOAUU9zjgsNXcZ12sja1miwzwijzYbOYZoALAju/1y8/Zvx+f0AGOTzb1/mGU0mo1FlwViij8rF5OpyiXIZIuiaTO8rOEsHkPkWxCVFdgfEAYsJ2RTejWPKhNCao+L33REyvd0RIBFNG/k9G8gheUWlPK+bxZVmCvPuUBRc3Xxw3OH4JwcyOoL1DMT7sWMX1KF9EnMPuNjLmSD208n09lTXrl2Y+45akOPVODjNsbiRkW0IBK0ctA0OuXpczy48rztkk0By1e1xKg8cmEJDVwtUgTz17tNdMZE0hoQxd4NjbYIK0cI8UlGara2LVyibJpbk7r3VLqUrRIUa+TPMjaU5csCxaU9DEb9gcdIbzHX5mVzc//t4TZPnKx0+fgBh2UXJiaxjjIkzWehJbQdp1/YsvTH3K5UyDz/2wADd/tIMLfvmM33z/iqNGxQL5aM7uGbWESgROWBi/UDWezp7qriwQvv2H5YnCPcciAupm7OVATJ6zOgU3X331YxZoU7n0EyFQJlN7uw1U69XOCLiIRC0qeuPKPPgBSUP66whN90knyTeD2dh3k6+t3GN2g/spXAiKOQYoKyT6WQYL9bWFbtVld+kMD/ylocHE48RxNwep3bX3aY9Py5iXUrXNRPH8+dZffbJ17pmxFD5eoXjyGSu9PNCDE0Xupu8k5J16Ofjev/973XqWD77Vztdg7P00eemqTT/lGXv1I7nTcvIwJ3chjndUWeOp6kL+2KPpDY6sHGtvGlqjBvQQ9XZEFhCo1i/uirneK2emDBZDz80XKFtfTnmFRrUb5K6jx6pZdt/VDvy67uOHKajG1axB6gHT91fY/o/qHlvPaVSmoYcHArVoVtHffzxSm1bl8aJSwNCfYMayFCeOXeGho65SSc3rtSHs9/kmrXVdXfepuumTpVdACdBfaaevHa8bpwyWSmTbtdbz96j9jTP+buF6bMvlui95Z/L1d+0OkZzAXhqA8SRNx6craHDYvTIJy/Kyc8NJ3Wj3r57ls4X1On1r+eznrpq72efadPZ3Tr2XZrueP5uXTX9Ds279zbErst64I0nZR8QoB9e+xoqySXuD7iG2D+XEsnxwi2TVYSAL5DaOblV2rphv4J8AjnPEckYu+5daRAFXbz0p580AvJL976D2PvY4Qi/pGXLf5B/ZIjG3fmgLu87AJnkhD6bv4PmtipE3pt16ytP6sT+rZp2zXSNHxKjpxCbf9m8Th++PE9+zVB3uL/oN3aIbnniNvZcRrqsoMnANFjFae+G05o57lbdMr6j7nh3imx87FWSlkujA/c44V7QeXppyVvvavGCFezfmnG/h+jleXO16Lsl5IDvl7cDzRw5BYqPjbYI0f4hvho7jKa9KdNx23ZiLnHV5QundT3Xcd/+HfQaOc5L3p6p9JNnNIdzsp593epvv8Klm62enAvB7HHPbNimmQ+9pE9WzVdQYnsymlNVhrv20Xuf0w1T7tKkx+boKz7/Hz//VhERAbKFcpJbXAa9hwxug0U2sQfM81eagIxv9sqc58R+xN64a43r33S0mtYRI9wyh5s1z5G5x4mGld/upX4TKK84b83cfUWUNY2vZi5v5PxoBiFuZtFazstmcx/IJMzqYEEo/4XB/H8sZL9z3hrxlqcG6kDTL89tj/vWNIDQYGPD+WOwyXXsPSztNL+6e//VdfGf+fnfXLS2zMv17F1tW1xkV2arOAg4Tz4zUpFd3ZV/gbgJGvd+u980DUKmCcgI2baspTUN5TT0ce/Z4qMvvtikM2c5r4ObNWJEr5cmvL/9+X/mOKw/Yx0B6whYR8A6AtYR+H99BKzi7f/rZ4D1/VtHwDoC1hGwjsA/PQLzn+z/euWlrCeyzleogWJGCoUVT272S8nxquLG1g7x1bhYjLPEgjNEoLAUde0dEG9AwzpwUw9O9CzO2wpwgK48hwOF3YtZNTqJ+7aWAq8oQFqwyX+AeHulAHsFY2WOyIOOcku3uMF5cWdthwjnQIHCB4dQUJC/csDO2jo0qRu5nn1xR9ZXFlNgSVVwaLB6XT2C7DKEPYTUkqISXchAmMVt4eDgoSxEr+OnspSRUYBg56PYOH+QzOSd+btRvI1DPCIXCTRbxw4UQ3FBFpRUac/+48o4m0cxjVy7dIqX+eCnKYJ3SPDWEzNvlbObEzjhq3DshqgOkfDUoX1kse3Ttm3bdfxklspqcAPx/tpGhevNd5/SgDHdebN5ai5pVcmZUi1dt1avffAThbEmTerfkUyyWHUYEKjEzj2o0bhYEL/+oWCvw0AIIkjXVlFg5Xe+mf+heuIC7tmri7YeOKdRtz5lwSpfPrBJP322Vlu37tbpAvJUwQj+vP0H3MYNoBMPKCjcGYHRQadwuu7ecVhZBRd0A7mwseB2573xIQg6W93/+AMK7B6jfZ+9jttXGnH1JMYP8R6RLPMy7kMcLBFknPXq31Zh4RFqKrfTgnlf6KqB/XQUl2N0B5wIiAE+CMttQnFkVhUrJDlROTnkKJIXaN9grwPHcsEUVqpDJ7L/6ux0+ixCOV3vbXtGIpoGKszfT6U5RVo+75DScIg+Mut+cgVztYxs0VjQxgGhbuTd5eg8Bd5+ffuSM+ih1MNHEfsQIB3CdejYETB0RQpBDEwEbVjE+ZAAjjYAh1lxaT6NCJkUyZxwlCKYlVdRkLxscZ8nJbXnmDoihoSokgzlo6kHdf5iJuebvULJAXZ381AAWF8PslpdYhGku+L2dg7gEyb7FgdcWeYxTFX5sqsvwjV9UEuX7ZM3ONspd0wC8zfU8jytNFSoBWyvjTfCiq8aczN06uAW0IQOiu2aIFscZ3kU+y4Vl6tDv+5y8eNiaKTwj8vd3q0TrwUWkPMgdf5cvfbxJtzTyXri3TfkExLB9dKoktO7dJE81egoJ8ZIevElirHHCjQSUcHbFbwdDthI8va6pETgv6vTT2CX006U4aLyJUvOFK8a1L0ngiVu1KycM1ybzeoyuAvY3hj9+OYC/YKgP+PJe5VRcFaONDyEhA7Qom+2KP1UhiKDKJi18QZbyhyDUO8bgmP/UiUY6kxd4vpzQ9RNBIdZjXhSSMZtUICfxY3r4wNuFNT4ocOHEZ0DuK67yMPDXnHkA5vca2eEKLcOUabDhHkH0aqKOciCnOZPW5ooVoLavO9lde/mr7senqBDp05QEK1Rh659wYAG8xxkKyLg5IPYNk7GXNCe1WCm83HIuyKoxseBsUYovsh5cSqjXGe5dnMuFFoKk1HtXXXvk3coNCVaOaXnENqTKHgifpw6S8PDal0ARTnh1qnqOu4mFaZtR4DifYEePbh+h/LOZqldfEeV0gyTQ47mkPE3ae/Pa7Ti66Vq08ZP3Qd31cApt3IN4bDG8V5TWUrTCG68Rjf5t8Pl7+dJFnUO+bs0p7RPkQ1u8r0rv5NtHs0RiZ20dtsGrqMmJcf3192zv8T54oDrD7chLiBTrzXOwWbEHxsj1v1hD6t4a4byPxaJ//Xx/nvirUXwRGyyZ40OcMctiihfUV2rGuaKRvC/jgYXjIO0jsKzoQnQi0DmMXEAzG21JsvPwgxgBTL58NTuTf4r8gBFbJq4cOQ6sq5aCth83xyxA+JBk8FIsgC3mDXZIt6aJgDz3X9NvDWoz98evwm3RhCw5PYa96pxlBmop3HRMm8ZF7ATTR2NDcbFimBprvVf9wVmrOuba3kPiDLsRcxhVYFrNXnofuRp2xIXEB7gobHEHqSzJviGR+s02NQ92w5anscIEy007iSBbQ1gD/Hddz/jNrXRuBv7qX//AXrhxQW4WMvVr0+irho8RC++8CbNPTRsINwWQdVwpfmtBCHT0xkMP6JqZiYNXSDiGRgLPjkwIFjvffmpPEJ9VHHxAHuFA+pw1TAar7K15oPNrKNVKqWxKy2dtYRYirHXDIKKQaMWDRZOwWFk1oNlRlgozTqvbvHglbv1VCvkhXoIIodoQLpADvhRcLIXzjFPIzhHRLjpKtYTo3ZfzEyneclHJSCGT9IYtWtLCfNZoJ5+9Rly6jto5VvPaTvxC4/MuVuN5PM6gF52AlPswZ9NnFt2ju6WJqu8jGwashC7wbQ38dlk7EsHkbtTqfsyNCAlVA+9dI8CBg/kJWlKK7ooW09XSxNSKyJI4bnzkAkqtWftCegWOzmeQLI+JyppWDJi2nbONVaaGgdVs1+M6jrC4pqsK8lRSRZNbyeOq9Q+RwGekFQulykqpaciU/pq/3dfatOa9br9wXvAN3tpHU0q2ReJsfAO0KnUTE5We/Ue0lYpPXsqgsiJpkZ37Vq9TW/Pma9M1vMdR94ju9RZqz5+U9FhEUpMbkt+ur+O7Nyn4uo6DUYYtkcMrCnKUy1UBjeaGBqqiyAYcF6GJNM4N067v/pKy5d9rhnP36V1S7dqxTen9cyb05UydpimjpygJx+fqs5Xj9SR1UsVwB5t/66DWvHVMY0Z041j2KU7n32ctbpVc575QHv3XlIownBTNTns7I+m3XkNtJF7WMf8ed4f9eWLX4HCd9aT7z2Cy3QADXXb9e7ds3XX26/Khyap2WTTBnu00V4aoG66c4wmP3Kbqmo95BWAU5P2xWm9xyvzTAZrYISmvjBR7XrEs9aFgYCexbzRrOefvR33cpOyqs7rh/cPaeX6o3r2zcmyrc/m/Dig195/Sk6BNEvg8M5Jy2FfVEfTWqXmffqF7h8zmmY7f4VGBxEnkotjdicuVHeujwbciq3k0xMngdvaj2urbUqyUskHLqUBYMQtd+l06i4LQjwah/mOJev00pxv5Ovpqxfee1mJ7J3Lyi5q7MjrVEc+7Gff30XkQ7L+/Mxr8mAOq0c4HjBquLpcPYoM7jxez4PPx4sdgK8KL9To/uvuUzt36aGnJykIxG1dZZ6q0i/T1BAiJwT7X775RS/M+cSSb337g1N1wz0PEKlyUs88+ojqymtUxv3MrZMHaMCQAaqHSBCDA9stLIkJirmHPf/aBZ+TwfuebmZPMfXJR/XQ5Eka3gsH8KPk3q7/QTt379DoqxD3yed2Y5++cdFCfbvgO735znsKYC+58cevtHI5zaKbL+lOUOF3vvqFXp99jzbM/15jR3dWcS33WZnQQQrI2maO8qSJxVxPtWSCm5m7mcY746a1Yx50Yg23xVVq6AsGPf9b09RfqEk2iL8mDoY53Z75tfHXXNcGQzZiLjYNu+Yez7hlze8aDHxzM8Iva0tNvcnFRRhnnv+1rQZX7z/Kev89Ntk4b9H0mceAtcgBsoAtc4cRRhtx3Rrxtpa1yszz/52Zt7+tLyY+px63sg2RALYlNgpxKNZjs4YpqW+Qcpg7zXs2a8lvTcNXfs+I2o6qbSrjXCZaoM5Ze3bnaydZyyFOBRp1ddePpn249/4/bPtkfSLrCFhHwDoC1hGwjsC/8QhYxdt/4w/X+tasI2AdAesIWEfgjx2Br54d+Hnu8dTbsi82yB/BIzQ8RLa4BxsqQIkZl2yrsyX31iA1bQxqiz9b1UgREvygkw8ZSjVqpLiVdqqAbmQwyt4Ubinu5lyq19l8ciJxtbQg8FqwyX+AeGsp0DIEFjwYr+OGMGtPAaLedIOjtLjjrDQd5S78VAM35hXghTt2SaDoco06tA1T2tG9upyRx005LmBbN4qkDQh9l8nUvICDpJp8PNwxruDoapvIuGzm7+4UYH1xYRbg4AQ3GRtKYSkSpyS5SOX1yjybgWvHIMyadT6vilRdG163FTRlCMJuvDomJyCOVOjQgV04aOiYL/NQHLm04YmJmjD5ZsW064IIU0heWA6CTLbO7j6seX/+VifJ7nzu9Yd1+5034/Y7oiJEwaCE6RRND2r3yrV679V5Kq6ol1e0O+5QT40e0dfiXq3CDWpPUdULl3BCt2S1ukSrMnOnvnh1thKjcPTgxpj3/Xr1Jf91xvNvkpXVrNxD6/T2U3/S3iO56n5Vd73x3SsUq35BBGwif6+tCk8e08E1WynOUXzz9wDlN0bnUk+S0VeswVNuUHl+qlrycnT2Yjl1rBCFIQgVpJ1VrRHLwAAHhvsrJjlUzQie9q4RWvQC+DgcTk0UveI6JCmn8KKcKbb3HtIb1F61XEF6NiAy5Ww/o8vpFKLPZqq4klxALw/6AGwoyPOnlwuZbS24XsEn9sQ56+Cji2COZ7/wtm68ZQR5vOHatAp3K+5kZx9bdeyeTDe/jXbv2mURb4NxDJ0+c1InDpSQhWyjQwqR+QAAIABJREFUEaATJ9w6gfdco+MH9ikDVGIhDloTKTYEl0Rot75a+ecF2r3ziCLiAxAVO+jEkXM6x7EFggTu3DVR0bHhatOjIzlqbcFnlymLc+OXreAnjxwFQ05hCkHVP9pXN911G0JcP9mB4WttrUSgrcJ5ZaOsE+na9vNmkI1bOM8CdNX1o9W2WwfZ+/qjhfhQRKL4jfusrvi8Diz8VpsQ/aOig8EqTlRwYjKCQ51cQkymrqMO7PwZlDAusYRB6tyrJ2PgqB1gCp99dZHagl7uPWywXHxa1W9IBxzodapM20Exzl2eUT21fP5mffjODwiPPupxNeMyjmNtyNLJ3bt1AMdUYTGOd1xJzv6NCBG+jCsiL5d9AddR5w6d5UV+cOrBE+AYz+OABzVJY0BUZ39NffQuhcT1oVgXhvjQIPuqA9q76nPe7zkVlTiChjxvyYVMwh3Wp283JZPVW1RyWUXVxerYqRMFcrLeEN23bNnKeFWrQ4/OZDH3wEULZppMNweHOgSOOmUc2q+6skolduyDMJKnnxctpZBfJt8IP/UH7dlj9EQd3LBS9015QV3Ir+vcOQoRqF7+Pi0WdxDdF8wPjVyXdYgwteSZNeIQJi+Tk8EgXBvAnVZVVlMUdVRIe0+FRwWT2YyzGrd1QUE2SNL26jaotzzbd0JYwiFvMkFba7imSpW6eoU+//B7HLadNfn2a+VE1qOaq8jES9PpAycVZucNZrybluPIaeY6nnjTFJ0/fhxxOINmkXy1waUdnhABljpVof6eiggJVnUeqEjw9f5RIXKkilt0sUB2bl4KAMt+KfOQtn6+Ru1Ag3e+eoBOk4fZWumsl785Cu40C3EH1wmFXlOUNKKbEeYs+eZ/2MMq3pqh/O8Rb698Tlect786r2gUoaSvEJyltiCAy8kZrW51UgMI4FZE21bmTwdcWcZdbsgApphvg/sab6olC9aWOdKOc8COor8poDcj+hpjVXMzblwK+fbMLQapaSgXcBz4LQRVCvqWHETL2szvW5xeVx7/0fv+vfMWc/BfHmaHYXFiGzyneX84Va+kKnIuGesTc6AtQkUL+42mJkPhMA0HJrOZn7I8D+8DkdTkxxo6Bye15bk8aaYJJLO0tSFfA7q008TrrtL8zz7VcTIrR1w3VjWlVfr++1W8T1D2l6ssQtes2TPAwcbqoVumI1o06fU3H1NKl8567KGniSfI0XefvypvKBW3XD2RnFE3MPgemjhpnNav36iMc7hpe3ZVXs5FhQT5KYLGkLS00zTcQOx46TVdOLhDqQd2qLYWQgc53Bnnz9LcUU/8RBX7kFa1BYV710Pj1VKSAUXgjPzJAz9DlqYjNIchI4Yz3zmr7NgJ6AsnlFfcDAkgXUdSESwRL9uC+O+FuJxC9nxrdYV2/7zaQoUIDgzExZhJxjdNJxm56tQrQY++MVeXTx/Ul+9+jSO5VVMefERBPQcxtubzw5mmYtkWp7Gny6QhrFbu7Oka2B/Vsj+ISeksJ46rBfJHbYUrDSl5+urNN3XwF3DLiRGKg6bQj6axZuZLd1yuKVf3VwtO40Kez7c1GAevnVZ8sUVrlv6s9u19cSKHq+eQZNXxea1ZvlMXzlaobcfuGjJmnEI6pdB/A7K7+SKfNzQE9nClNMUcPrhHCR06cUy22gNpoE1CJPEObgjVmSrFDZqTVmwRnrIL8uUf4av7Hr9PHoGRcvIxTXjkzy77mCzcNRo+MJlI9XJQ3A2KTY5Xyg3XK+fIcZ08dUqDxo6ClFKo/NxLNPJ1BJmfp6Lzx9VaVS7P8AT5dRmFGAZp5PuPFeRvr3bdBurzdxbp++92a/WOz7Rv5y7Nf/dLMjVvJ6/3KtUVZamipFxzH3pPVUXNmji1u/qM6CxXb38ygVM1f8FyUPc2igiEokHDRcHlXHXp21YDx1yl7sMmkRHqpe8//JOWfvGtZr9xiwbeMoV83T1674WP9Mjz9yocfPFP85fpu483KJSokBmPTtTOA6nqPsRbKeOmacfqbM26b65iEPc7pNTrthfull/bETr1S61mjL9R7331gLzCPLUG9+iND3+oxW99rX37NurOx6aAV35Hd08Zq+jEcOIHgvTtoh9oWqjVTbfeqUWffa9oGhyHIkgHQqDY+uNGHTt0SYXZpXy+sTjRsxBv3dUmKkKnzp3SmBvGyCehjQqPn8M97q7V6zdoyp0P6dCKXQjIX5DpHqiXvpiNGNxD9VwT9147kbXyrF5+a7p6jU/SloVLVHmuWu06R6jaGxz44MnMD9Az7DNoNvBhLuOr1U8v3fewLp88r9smDlVocoyC2odZkOSNrdVy8ozQ0Z8P66VnFoG+7qB7X57LWpqgneuWa/F7fyart5js3I7q3iGadT9X7bt1UturRqI+BtBX16QT+47pgznEIND9NuP5J9R/8k26a8QwjZ8wRgOun6gP+bfywrOIxg8rpHtf5Z7P1uyHX2F/mKcFS76CItNVr997p7at2AjZwEbjH7xe055+HfTyw/r5p9VaMP8hmk7LtXDxWl3Ib1ROQa28aF70NaSNhhrVt7og3LIv/HXdNsItRGIadHC2QiAwc7xx0zY0XnHoGny8E0K6mTMtkTjmfsrM9cythlBjWm3tiYUw60oT91SmcbeJhhkjcprnqSYDt559UCOvY0D2ljn6nxJvTdsiAi7H5WIaUTxpDuEYjHjbwPsuw/1fBdrf7MAMOvm/43EFK33lvdnTqFNP41qrifMpbpFvU4EendlP3UYmkPdM06yZAC0u5L8+DIGqhvOwkcgdA5hw84jS9q2XtPDrg+rZ1Um3TL3++8H3fM5JaH1YR8A6AtYRsI6AdQSsI/CfjYBVvP3PRsj6fesIWEfAOgLWEbCOwK8j8PkTA1ZePH782oIyoGodo8lBJIusolTNZLc60c1exz20rXGvGF4hxVODKzTuGpMDZ3LiHCmc1iNknqf7vpEbb3s3e4qmznSIl+lcGThDCsV2tkYeM4VAFyNt/t2xv1Kc/UePJlwzFHBxpJkisakTGEnAgWPyQa1ooRBdCx6Qb8sRrJgpTjRV4ImgAOgAutSJomEgma9tcCR4uTkrP/MyzlpEoZIafo9jtDiWcBLzvToKko5kp9VQ6DQF3zGIejeOH6/Sgm2Iq9XKzconz7eC7K46fr9BJdUNuJZayFols9N0vTu04Ax00sMPTtfgSf3l6hVgas0qzjUCbTGCZ6nOH9mrZeRcubrjpgPZ2wdEoMEj1uOMiQprla9LsL54c6ne/2KN7nxgvGa8cIv2bPkBNJ+Xbn7qUaoydso7kaoVn8zX6mVbLIi0CjCYtRRTohDpEiNxGXo4K7BtuPpeM1jJnfqBciY798wvCgj217kTaXp0+icKbtNFcz98TfHkvl0+uFdz75mpzOMUCe8bopkv3KDjv+ykeNabXNo45RxYr+0L1yHmRumaGVNVkH5QO3HNxIZFKzLJn8Kshw7sPUERr1FdEaQzcFOkIzgnduwod38vS8bvafBxcZFdteqHn1RIQduIiDFxSbxvnFwUKHsOpTjrWiNnsk3rcYKnHzyDroXbAGGrFedGNYWU04iCrh6+iqOA5u1nr5hYP8X36ih7b081nCvQcw/+CaRwhPoMwMGYn6fy7GrcZ6W67YmHcWZIbz77kiV90OAkq+sqNe3aG+Xs6a0dew/zufuQ/3hcyW2DLL9fXFahs2cKKIJ56wL5Z3n559Qm3l8do9tRTC0H65tKwZjMQ3JIjdvTHid6o7cLx0U+Hq6SPr37KDElBWR3pYqzi7Rr4xayW4+DrENwoKvfw80BJKWPwrvjMG2TotDIDmQ4t+CIOaRDB7fi+M3gnCJnLTxcCW07c5yB5Kr6kk3bgeuT85ii/YG1a3Rwx2lVN4IxRcwLDHXWkEHdKNIHUPjGsZyP9ySErNhRgymW2WrXd8v06szPuK7tlTy4s9p1D9GwId3UJq698tP2qghnrz9C+NcfrcJtfUn+7RP4vUq1S3LTrTfdrM3fbtC2vSeVjCgxdupQVZNr+OWnn/L5u+mOmc/IngjV46cPgRcsUVNhk46dP63oLnEIF4j3fJbJfXorIKU3AkoFhfhalaQe0cp5C3XuHEVJHGc+/s4UxAyS2ZPrGpxofbnSKZQ723ioxWSTNeXThBEBbnqUkvsO0IVLGQglPyGA1OrqqwaR7SaKzHsQkgvVXOGkAhyxgQHO6o6rLCKlEzjMHIrt0Vx3PcmDXa/5r3+ky5n14MKDOW9AvsPzs2U+MVm+gUHB5O/l4rjNV2RMG4p1iOLHjpKhXKseZC727tpDSUNi+Yw7yhUnbhOo67rael04+otWLlsONRLBJj5JQQinwW2CLc7E6HYpKiQH8KdPFuDE2a/h10RryuN34aCp1ok9u1V8vpo5zI0sSXtt3XlcT/1prhycec6D+1V+qRh3foUqbWrVtV9XBRpcNJZFI76aJpVS5u06kK0B/oEWB38gmGkbGk7Obd7DtX9W4dERqkCQzj6TraN5Llq++jDvCbyiC2Pbaoq5iF4mG9VUeP/O4y+OyF+/91fx7Yrj8h8//vp8/3/GJv/+2P5rGGdLW9FfhuGfxyb/Vez8zzYmfzlG3GF4T/nMKLVTiG9BXG1upsEAtKWjHU09bqasDkK7ggzoVvDGxkXLzzjyeRv904LHNgVyS87hlRx5g5HHo2VxbjUbFKf5QRy3dqz/xnFriuy2JkKB883ItBZh1Li1f82h/4tw+g/F2789T/4Wm2zZWPz6uCLamscVLZbXsEQlGFHZ5NrzugYRyr+ZArw59gYmd/Pv5suIEPZMBBbxkbXZYEPtOH5HIzIz78ZEemgCmbLeOCkPHD2i7YfBxSOGPEC296Y16zT13vu15+wRzXl3qfohgn2KIFVYXqKHEKcKC/O0aN038g8M1TMPz1IZLtK3PntPjz14u+6+fxz7gkJdSLvINeinkwi18cyrY2+aqDCoAqUZR2mKI2v+IrjWwmJER7JpiZ0w60F5WZFc2Xf4RCXRLOYjb9bM/qOHqSA7TSs/+4A1NRlR2Vb5OHiHT5okT9bhzD27tHPtJhpnmhXRrqu8IzuyRkRBBwnBvWg+yVwd3bqG5qFjkBXa8BVFBMRBnaWxKimxN0JNg4bTHLZl8bdavWabrrt+hAaPu1GOEELqQbPa0SRVgeCZBlHi7OH94FmLFUPTWbfBQ5mTeD/sZ0wYcghzu01YFz4zL77cVA814Ayvc2jTDqIIDurShVw1FuO45JiSUiJ1/ysP/C/23gM+q2pd933Se++BJIQeeu+9C1JEBBVRsaCIuuxdFHsvy15QqojSe4fQQyck9PTeSO/t/seH2Yvl0b1Ze519zr3XZP1YKvmS75tjzjnGmO/zPv8HITac8wKatNYJB6StzuBC3bt8pVwhbwyb2EOhfL/ONP4k5Cpyy2Ht2RytEX2H6K5nJ7EXK1Q0x+DBetdn6FDtWLZMO5lLn/rga9nSfPXtR6/IxalKY0YSvdA2VDUlZAqn5yrpfDxO62iILF5Ee7grnXm8/013qlnPXrq4d62O7NupcPZO5bi0V67fo8mTJmvEzHuVFHUI7HKKInp1kD3O7TpwzjZ1OKkhXBTFXVbCuVhcpB4KGXKLqisA9RZmywlGszVI8ajN67Rl6ya98uYb2jR/hVb9vAdx9Un1mDyK9YkIic9Wav3iAwj1NEpBEunZhxzWEmv9AHY5Jo4YEiyKlRWlKqepMMgfFD5NRUEQSvrdMkWDx09mLj+hlKMr1RNR1zGsvc7tu6Qd675GFO2tgJAOOrg7QV+8+akGdW6FAF8tz05luuOtx2mIuEHrfl6ngyCyVZ/LeW2mWW++pg0/rtOHz3yvJ18dp7GP/01bFixBOKVJql1fPcg+uFWXMK4J9kTsaXoSFdFnZCfW4DQtXrCDfFRoHzSYzZ45WG1H9mafWqM9q7do1+5z2rs7To8/dqucHEu4HkoUiwBrQ+Pl6++/pIOH9upsfIoyk1I1uP8wde89SpNG3qMOCLIvfPKmmnSg2YtM5c+efEdbfojU9On9NP21SZBxwNUeS9bQvmPJjD2ubhOHkD8dwoMBMRXiGabGn/kwXAtefpp4iK26nf24ra81YnVPudq4IxaDgccKumf9Xq37YQ/Ztba6435EbBoBfvjqGx3afkAtaYIy85wzRI923Zqq17CuCuvWmQZJGhAK05R5sFTPPvqRvFqG6o2/fw6FJUzvPzJdY6ffyp7IQW++96l69GvFe0+QD/uAHUsW6fm3V7N/GaGHH39RnsFN9dGTs7X0+3WKCLHV1Adu1qRHntY5HPTjRt6vH358TV2JAZn3wH2gkmuUiMiYW1BjEW89rarlRONcDQ028BAs/zMYeHvmaCvmPSOAGnepmRONUGvEWyPGmv82Gbg2NLyZ9cMizJq5n2cgAANGibWIuWZerQahbxF/LYBkmjYQbSt40KJ/DfexaRNiT2Zadsxa8Tuh8+oMzjpyNYHd8l/ONP+6Ml/Zmfxyrm00YstnMs7bfKLGS2tw/PJ3DeLt9a7D/7zy/vMqeu3qeq14a5qMzBpCj6/qimjUxU37zDPDNeJGGgti2L+CpjCHZOkj+i2qxzSAkifEUVWyh66lcbCZtu6I1Yb1p3X79D4aP3bw9jbj3hr1X63jjd9vHIHGEWgcgcYRaByBxhH4z2q/jaPTOAKNI9A4Ao0j0DgCjSPwTyPw9d8G7E+OjumfB562FYUu3yAPussRAcDaOVEcrjAP2bgkG4qiDcVjO4NNxt3jTk7cFYSppIQUHoQRbkHtWePgOxWXo7hSHutxqyGF4ugBUUW2HjIrhYL/VaY1deQ/KmGbB2dbikCuuGuNeFvPnxoepA1m0eQ1Un9BfDWuRtxwIBStcB7x/7zOOIcoSeDAqeUhvLQMMZbudIMCcwX6aPrLzcO7EWnM07kt4nAVPwO1i0KcOwhdNwSVAvXGoTOoXy95UOi8eDZRu3dE6dzZTB7cnTgSioKgpUsprj046xbdePNkpcSc1JZ1G9SlTSdVkotnHE5VOHYM5rC2GmGG8cwDu7dv8xHcc9kWscTk4JVTiMnhM3pxQBOGD9LEkQOVkxKvc3Fgjm+7Ta2699Gaz17VUvLa7njgQd045U7OTr7ObPgB9PEqclM7ytrXT6s27kPsTKQAbC80RXk61iq4bWfd/ehsdcV9Wl9Bju6J/XrzpYWKjCpVG45v7ruvqtegHrgvT+rH19/Wxs3HNWNmX42bPETLKGy17zVMgyZN0Lav3uNzR4L3mwkSz1lb125V1I7TeunlZ5Wbkwry7hwYVgqbiPcxMWcVExutCNCTzdq1JCt3gF7921y54mS+a+Y9On96L7myiWrRogtjHa6zceflTJ5db7LCPHE6L34Z7KHJYCYb92zUSfXv1dsiTs7//CdcpKHKN24zMmY7tg1U30HtcahGqHjvIb3x8S6ws7Zg7yZq6LjeZOxF6sjhIxozdoSioy/zmS7KwdkZp2xHhbYIVdG5BO1DGEumIOzoFIRz2wUxs4P6Th6mk7sO6t23lpLZV43bqqVaRLgqMNRew/oiynsF6OLpyzpyIAYRN1YF+QgnFKOquZxSMwoRjEs4DmdEXH8E8DAN6NWODLPpFMZBLyMKF+amIyQYNNsVBJVs2VU7UajO5oq15zPYgwj2kgP3VxUO0/RERFgyBmtoDrAiZ6sV6GNP0NoOiPj2FP03L12vY2Qv+uAAcwalaE3hLjy0mZriji2jMpVfhnsKYaBpuCfuAltt/WmNfvk1Uv4tw+Uf5ourhOMdMUz+iObJ0dsoAO/UmcPxunC6RBUUqut9SzXqxo4a0KmrNi3crMSUDNyhbXXztIHELFZr2cKlZEsHahqOrXwKu4WImDU0N6QhEp4vjtc98+bg/gKX/dx7NFxwXC2NOOEuZ1x8B/ccVj7iiYOLn3xaIC6W5ZFDfQWHDlmcpkuDnGHvJj5kbxJYiDtj2ND2GjKwo/bt2q/Nm45y39aQa+irVuCVc3LSQVqn4JgvI38TYauKOYr7v3e/EE28Y4gCyY6tR4gvL3THcepmcU5UkLt8dMdObflpq3acyuWer7Dk/9nU2YBGxhneKpA5BXQyuEwbirudcEKPHjMMxHI32XPfV1Zmk2lZdzU7k7nEA6yzFcd1BbdOSXqBLhw9hgN8OwZ0Tw25Efd/v97yatEZQaFWG5d9qQ2LfwW92kI33n8Lc1YhYksson2cfLjG9+yK1q33P6jwzsGc4/m41+rVhMaEYpsq8OvD5OXXRDs+/QSRu1aDhgyiIG+SIyksVpdb/gTgirOiySbx8GFdOHZSNeW4cxABAj0ClV/no6Ur9jC/FMgFob+WLMJq/thSwLUc8B98/d5F+c/irWmn+eOvfxZsr33N/7syb69fbL2+TcT/7t9n3vVqIR7NjPPLFcp6BgTVuQqhtUxlJRTsWZdcnWsQ8Azm2FEJyWXEH9jiFCIT1jhmf1t7r0YfGMf1VcfVteeoYa1vQEY2OJUaCunm+5YIBfM/i9D7z+f+z4/blNj/8dprX3dt7m/D+zS8rzlu8x6Wz2ME49/ctQbRfvV3sB+w4L6vCruW46FRghYzi1OsBgHCCpexH27MtuHBNIEUaijNDyUlmUqnMcOWfOiE7FxlnStUaX6xbr9jlG578RWdiT6tN5/9CEdptd7/4QuFcG8/fs/tGjFmkG5/7Hnl52bqzXtnQWhI06ufvkpT1AGQ89FkXbtq6ODBOosAfDY2Xfc//zJNKXS1lCRry8/79eXHB6A/1ILpBf3fpbkGDutHxq6dNm5Yq5tvvpv8+Q5sbqwUs2erki+elw/ueEfEaFc3N7l6eoPyL6Cx5iAkj2LNuG+WvMhTzUxOlls4wm9Yd0gYqYo5vlPpZ0/IFjzy8Mk3k6OZoJ27dllQ2MOGDFE1t3lo27a4Bo8jEK3SnBdmqVXP7jp/MJI9CjIQ4n5BToHFYVtNo5MnYqQVLkWzRwptBU66bRfWOyf2TkWqL8hhvmMvgyPXlcYYKxqtDErblmzc2iJbmpHidJz3PnHwCPjociWk5GvYiJ6aNudWSAzkkTNvmaa+OqIHLu7ZrDiavJpHtFHLAd1kw96oDjRp0slUbVywikzaWAUGBiI8W0NMySW3twPzf6CiiD5wIRd99hNP4Yg9p53bVhFv0VT9wP/bI6jV0NRyOYqcbzcnnTodq4GjbqGpqprX7eBe8QRRP94Awhm7ZEvucRZi87qlq+Vu56SeNGDFJ11Qy3Zhata7G8QK8o8hzNRcyeXaCUSY5jo6v5v1qyNzaQv2vLi7K0sh2JTICkJI7J6N5I5HMUffqAU/btGe/Sl65pUZGn7HZEgpBXr0zqeVBF64Ryd3PfTgBIVx7L8s/FXLNl1WE5pvRjDXr992UEeOJalnc9aX8gLl4KYOhUZx/+xb1b1PC/YJhap1bUJ2POtbXjafLZmkAA/oEaV65aG3FeaIGF5UpCvOXKtLXqJxqi1zhbe2LvtFLzz5sVqwr3j1jSm4yFsyzluVmntJj3/xNWN2Wvfe/7KWLHqRxqQiLfh6PnnLbgpjrzl8SBsFNAO97xmgFb8e1to1h9k7B+neqV3lG4iQz9p8HEJLzFmeBS5XcPw9cDf30Fef/goJI02D2Wd1g1IRyF5l1Y6DKklL09NPPKs3n3tLp9jzLN76ObQMxtLKQYdW7NZrD36gYf3BPD86kWa9AiXidO3QfShUEPaC3vbc++xXypkVfYgNsffAqRugpX//Tqu+XqIXnxtHgyQhEq08FUEkRhnrnpWTj94k2mH7zktqicu4f98W0Ibsdez0eVVCE2oe2FTVV4pw0OfIHTf7i189Rk5zf+WyL/fyD2DaqdHzt77CrOqsF374WsWc8+9eeF5D2rVWYNswfTL/B92O6NrvhqHQifK1ceF8Mm8jNePZd9V3+Egd37pOKxYsVFUZeRU4QO98kDiF227S+cijeuHBV9m/eeqjxd9q0aJvtXbZWprJAhSbmKeKWhrceK5yZbV34l6tM421NLMYeoKZG+14LrLMswbxa5qxmA8b5tSGed88bVnbmJiZq+SCOh6oTPOPeRay4e/N2mCN49bQjBoe16oqrWnQZQ+BcFvN/V3DXuGqeGserf5MvDVtZGa9MEKpISXVy8eZJlfm51o+txFqryKbbaAXoYvyAPZ78fZ6BFxLvvmfdP+iF/8vX+avzCiZHUh1Ffu3UoRwmqAemzNUN471Vexl8sNp9Gn4MmuPZZ1DvMYezPMn6x8NLE4gt7/5bjX70CA9P/de6CsJR7tM/aLX9e0QGl/VOAKNI9A4Ao0j0DgCf+0RaHTe/rXPf+PRN45A4wg0jkDjCPwLI/Ddk0POpZ6JbZtN0SO0mS8CTwD5VbkqxwXnRLm30mC3HOjIpujXULz/j8xbZ/Cprl7KwY2alJhCMYPyMOKt6p11Mi5LCZgTsL0ihFDI4skaHwEP5lcdXr//+s/EW3vEW2fcP46ICtQa6BTnYd/kMiHMOPI9U6BFHyU7FUcl37CUC+qv5jjZUAmwp/BZjYhlsh0NWtERkdn8nRPd5zVkRlI7tOQEltcgvuCsmDB1sCbcMYYCQ4myLsUqLzNT5am2OoQIeI6szkqEndJ6Che4De0oRDQJ9tHMu2dYMrx2rl2nTWs3q6wApDJZnjVGUDbOXgvWkiKHoy05bPYKRCgL8g5WGUWDrHywy+UVCqSw7O5XpmLwy6kxOeR4eYKxBk3tWaU27UM1rkc3cm/3a/2Oowpr3VrzPiQHrFNblV44rM+fe0k9+92ggQ8/o/2HD2je316UdSaYQFsy9yqLVORkrdlP3qc5D89E9MtT9rk4vfLUR9q7N4kiq5Pmvv6Ext2L68a+VJve/5LsvZ81/raRigCv+9lrn6o3+cBTnn9WC996HmFvm/72Io5VEH9Lvtuoyf1GyJeiWDZ5s9UUdxMSEhUDBs8N6d1ZAAAgAElEQVTXG/wxbiG/UH/17tWawvZJzr29OnSIkH+II+i+wyoutFcTcsN+Wb1cfYd05hi6Koei7Nr5keo6caCGjB2mI1vWyQ8hwh+x9Zt3FqkQFN4x8kGtyRPuDf4uHDds/xED1URZ+u7HkzoIzng6SNpJ08eQNbZDGRQCiwoLwCQnqG37jppy110qBAu+7MfvyTPNQTCOUHuE7bOI3kePRGsIReO2YIg/+2KlJbPwnjn3KjvtojZsW4kT5B1VUMRKPR8jv5CWquE8G3y4c1OcmeCybWzAPScgup8+o2KEzUQcJes3HlRAoK0mTxlA/q477qNwiqe1iOtkBhouc369inPJ0KonF467Ljc9T8eO4qhJjcYEQQG4zh4R0kWhoW3kHxSK+81JhxEF8yk0eyBI2HId1tg5g6jsqC79BuHOjbA4VMvT4iwFOPeQZpbXVGYmgxotVmFGCu7vi1q5fJPlGn7pw3kgrostWdGm6FiUFYcba5M2/bCd69JDLXs1UUhLchzJhRzRfaSOnIxWIcLzndOHkw9MXi+I0F69+uJ4t0JEPq1hI0FI4hA5gxPbs2Ogbnr8HgTEI1rx8VLGt1jB3UM176N5zCvWuoAr7MTmPTq0/5QSM8gwbA4e2t6LcfBUIQJ4RR1/F+BJRnMXsJ0ZFNEvcfwGm1qm1i3a4/7pwbnMB215WpmgJcObh5APG4poUEpRs55rqotadAuGDpCmlKQMxZzKVpMWoCfHjuO+sqIJI1muxshHcTUtwwOHfCb4yUM6uG2n8tIy1bpNK1y1rip2KFb/Qf00auIoxIxi0NUI7hQjMxNOUHgEY4iQmsh5c6WwH9QiQo5kQdZRqHRxC8Bxl6Ofvl2qfWCuR3E/jbvrHvmFNyM/0hpk5iVFbf1VVeRCDunbk1xCg2MvQIxz15rlByAa5Oj5F2YwVjWKZAxNZueASTdqW+Q2tWvXTq5cYz998Y3G3nyjWnRtJ0eyletxw9Xk5l7FAzJ/VxQW6/ievcq+lAmm0Al3ko+SrtTqDLncB44mgO/2RIA2bkxEa4NWaBRv/wvM8fUtsP9z4i0ZhDWFrKvOONnsyQw1DU61uDlLaNzwoDGB9RJB1+TVZ2SDosTVhDTPGvcP8bZhPW9Yi/+oQP57EbXhtWYf0JAva15jnFnXCvv/rnjb8LuuFW/NiDe4phpGvx73cZ3BfP8m2jY4wy3ucXYBVtbY6kzDiynQgyz39XDV8D5dlZ1+AaQwTtaqXBXg9LR39FD/AUNVVNdMa9b9gvB5XuHQM575+O/yDGmr9+bN1enISM1fP5/7z0vvzn5E426bqQ6jx6uoIElvPjpHz7//mb4GseyGa3XWvBd1mPxKBxrNNu04BHnCW8PG9gRLX6yFP+yQe40vn61WXRGQx99zp6X54odP31EBYuBTL78pa1cP5sRVOhC5Sz3at1NpXp5atW8LqQOcc0qqdm/fSx5qsKbdeYfiwalfPh6pViCFw/oOUsrZeDC1RxGocxGQR8gH3Gw8ztE9O3eS0d4W9G5/bVqxgn2Om4JDmijqeJRGjB1D40i90hHPOuJCNeh948KrJ3u2DkKDVTXNPzi260FvXz56SOu/X6kSGpTsoE2EgmZvxXreCmenp6+D4qMPWvZlrl5BNOCUgdVtJ3/EOYPhLoGScPngCR0/fk4/LT3C9WivPn0jNHxsH0X0ZP10KcZRzLVVH6KKUgeEnDwiXp1pwGOdtA5SNc0ne5euU+TO1QpFHLSpctPiZadoXrDTDWP7Ku4CUQ5ZherSpR2CTAX3gI369OkuK5dSJeNg7tQNca6iUsdOxat1p/7qP4nc8TNHtGrhAmIcHFi3+iMW27K3g4DSazhicjmNTiu05qfNGtivg8aOHwnlYSPO3DLdfPtkSx5oLbmq7q1w5DoWISwfI93cEcclqF4XZ1nRoFRXcoXM9WK99uyXahLSmgauB/XBG59qC01vIwZ10FOfvI2Am6hn7nlDV1Jy9Lc5I3TDlOE6dXCX5i+NUWp8pt768BmFDR6uGVNn6kxUsnqwRzeyU1JuEcSPOrUik97eiV2vq7sG39Bd4ybdKTciD2RToBOH92oROfa16TWa+9lH2hOJCNiyRgMnjSfCo1hufjQFfrNPrz77gsYNctPLP3wuZydfPXvvA2BsrfXVJx/py/dfY11K1WNP3KflC9bqEHvGCaPHqNeAJhzHL0RS9FKT8N76+/vzdZp934Rh7eTtR3QH2PFkyBU9e43kvey0bt029SJXftFXizR5Yh+FtfCy+DJHkT+/dvFCRW3fDCnlKhHn4+//Jic/1iL7KuauNnps6jwyjzP1w/LbFNSvpa5k4ODkGnPiGgU3gTM5iwznE+rYd6QcvSMgf1TrtedfoyHihL7/6mGOiesB6kxb9ilph3eAh47W1u0Xtf9Elh7DERwa6KRFC5axllvRgOjLGsocixgbdzlLo2/oq1mvzpVLmAdiJqIvDvP89DK9cSc4Y5rl3vvyK0jNjnrl+b/p5JpI9W/VBOGcfeObrzDneCmJ+3Enx3YxPk1vfrdQyUfz9eFLz3MvX9SUab15LqpWJpELj7/2juyDIvTOnDnaRn70y8+Po7mhhV5650t548avAv19KQ2EOY54gx+yZ5135V6rtyCOuSRwzNpgnXWgYeuqY5QGlt9Ex2vnZ5PrbemLszcNPObnTO6sRT++2jCHsGpnybylGZe5vZpvGrpChcVxaty9PGOxYTDEI0s6rZl//4TWYclQ/028NXO1C/sRH7JuSd3huA29wThv+f00GP2fF295/9/E2yoajW3Y182c0U2TJjZRJs2YxnVsvq7GElwVbw1FqQraUg1zhC3PttY0I674dY/cnEDrP3srzy4XLneb9nWr69shNL6qcQQaR6BxBBpHoHEE/toj0Cje/rXPf+PRN45A4wg0jkDjCFznCHzzzSw7r8zMuKyLl0MupheCcPVQk2b+OANzcN6Wyh0EYzmuMhuEzoaCrHmgNw+xpkBqEME+Lp4qpYgUR35iPZ3bNqDC6uocdeIyaGKKP1SVKCgXW4CMRry1Q7z9I7zWn4m3lodnHpSdKBS4UXRwNjlLFG1rDS7SxOsaVy/Zk5Vk31lTyCkje9Z0mlca17BBKSLgOPGZLDmO/IwdBW37WgqTOOx8PF1BJzrixCOrMrMAV4it3Ci4BYf5UdTNobhBZzq/qzAPd0mFjRzBlPr6+Sq/uIRiVjnFTcRjhM9KHvIL6NAvLqy24Mg8cHcY5GQNTjwbRGsvCrrBQT6gV4MouN6swC5tELXJJqUzvp7vW1EotbrKK+PfvSlpFKosJ0m/fPu9li7dpEtx5RRP6jSkQ5C6dO0Jrq2MHNizOodY9be5D+vRhx7m0Kr0xWMPKI1C4dy/L6Yo4ayvn3pB21YiJIMktnF3U15FtabeNVXPvPwIYh7IQ5CYPz73mb77cpVycdgMmNpP783/RN4Ozjq9cZUeJhP0uSdv1ZBxE3THDbfrlfnvqOvYCfrkyeng/PJ17+w5WrV0t85HX9R9M28ApVZCgRnXIcXmlb9uwC3kpxAwkNUEcIUE4npq01L7d0eR0VWhKeDhTm49SLGjRqOm3Ktl332psuoU9SLrtH33AbJzbS8rb+OQLqb4HKndIBVvm3aLvvlhtTILcTPbu+kCyMtQTxu5U3AdTjGxa4Sj1q4/izOJ69ChWiEhCFVcr05cKGmp6erapYdadeykHxnXrTvPqXv3AN08ZRbiXJnWrF+mywi5N4yeggNjoGY/8AS4XX+99d27YLZP6mOKmLfeOsPiwvrkq7WKSyCbFzRp67aIpq2bcu6z5OPtrt5du6nfsKFya9ma00uRjWvVqq7cdAfQXZCpyqIkJSOqxlNkp8QtL88QyJM0JuDaDQ70l3dQE9kY4S/XoJaTlYwQHnXoIK9PUlZqlbIoWlaZ3F9c1faMdT3NCz5NA1SLCzchlZwuuhiaenqpFLGiorRWfn62GjKin8aMHq3w/uTngve14j4pjLmgnz/+AmdLEFjVMoUFeyu4WUc1704hmnugECzlvGlPKbnQQbXe5Ro8srMewVlbgFv8nffeVo+BvTW0T2f9vPhni/s2AKRjOnjj8ZNv1Lm0BCXHpKk8u4qGgMlqO7SjVn7+tZIiz9EEcJsGPXSfqnIuyZ4MYytnb657G2VGx2v10sVatXojiEp8GiDW7ajwOZLB6EyRMjOHoiH3i4OTcXRZkU3XWk4UKU8fOwWi1E1zHrlPHREREnCtBgcHyc/bVC/JM6NQmI3oe+bYBa1bfVCXzuUrn3zh5997SJMevJ1bLg9Db60c6hEwrchTxE9vw/1YEHNYy3EeXTwbh0NoqIZMHSVHFyedRDQtxPnWvGmIwnCf1VNcNk4nZ58mKk4r0OIfV+jsmUSuoT7cTyPUrP9Q5iDGkEaYvMvJFKEfVeKlVLDlt2jCM7O5ziEKkJ9WkXxe1YkJcgi0VgHUA2/fFkpPqNEHr3ysfj1akU0M2pPmiJLCIt0A2jE1M15fffCx3v3wY11au0EZpQVqN7S3fFuAmCS/1xquYXlhocVl6IFLO/9igqLWR6oMR7S1javOIBTU0xxyhNzOxAxmS+Y2M1faO5B/igvmj77+/+68/fexyf88av+7f9/VQrJx3lJER0Qw94gRC/18EDKIKyi+UqriArPWsdIi3priciH3bwEo10oaXSzC/G82KlOUN0Xz37tqrxVszftdK5ha8Jm/CQIN3zPXxFUx4B/Y7D8/7utz3v4HovK3bMKG39cgGDeMshFvDd7ZjIn5DA3uXLNHqaERoY4mLSMsmL93oHkrCBRxu9BA9iAF6tC5GWJqEQ0fqbj5Ryk3u0A9Jz8nd+YOFntiAo7o3dfe0r0PPaYOI8arLv+0dq1aoN7MpcTA6vkH5+rR599TQI8g/fD5Z2SV79ZLNEclJl5UU+IZzl06p5bEHyRm5DHH2ajb4NZqTmame0AoVmnem3XaWP+rSyuZhz9hHovVa/Mel0NIgBZ//53OnYnVsAF9aeTJsGQY9xs+WPuPHKJBKk2jhiLK+vpqP8KraXAZNRjREaLDgvmLcF076f4H72fPBR49LhkaQaVOn4tR796QK/jesp+Xa8iwIaxT7bVr7051RMwOCQ/n2ikiGzZV2WDwW5Dv6eHhqT3bd7Cmk/8K7rVtu/Zk2/rhrvWBTFCngqMxluzO2NhYbYFQUVxYowefGKdBMybLqpJmNN67OrtMmcx8ULvlSaNKGOKxDTh8QcZIiD2rz97brr07aPDBwDsUF2fn3s0U0S1ILQaOYIwCOK95HLkRf8w+gLWCDFMkNRpzknE/XsBX7YDQnqG35i1SZnqxxgwLp1fQVZfYi9qAki1jv+NAc5KnfYlCmzrpiVdmWq75jz/8Vlv2XtGn3z2tVrgkV//9K3nTnGgQ/WNum6CjoJXl56pBwyfy3k7KupymQ5G7NWT0YNbnYMt8ezr6APuLcOIKXLQLR+/9T81SWIcOKjobRWNXnHw5PxV8dgf2Xc7uztr2a5T6jhyt4G79lHPukt558XWlsg6Usid9b/5TCgkeoLfmvKhzpy7o5Rcnq2NH8nMjU/TjV1vlH+ijD379APEwSE/PnqfVP+xXkIe7XGmctDQs8E72EFbKaczKz6tUt05BeuOjl+XfbaQFb54Rf0RvP/agZkx5Qnu3R+nEoV3sYR6VT5+WxGugM1n1UOr+3bpp9C1647UbNPr+2Tp98oJuuelpfTT3Do3HEfoFrsLRZKanxRdAP9lH01GBevVpisPWhQYrE3cQqJGjJ2tX5GElnT6miVNuIN6hpT548z3NmDELYT1fTzzzrUJx0j798Aw1b+Wo7ZuXEL8wVMdP5mjdln2qLEGmDQNpfssN6tilhdJyLrPm22rxwnPatfG03nhjBmtfhKLPn1bbrveCvkbQLElTUdIBMqFPKqxVO3lEjNG5Hcf0FijjcxlF+nz+87xHB/aKO9Rx5E3KTzkndy7IY9uO6BkybqffP0kz7r1Dn77yjIUo0qZ5G8WdTyS7/gr7Ais98Ajr9FPsqxNi0MZ9aXpooWTO7x3jZqtbaHN9sHULiHYrbf7uQ3381rs0x1lpAsL0nE8+sTS9puzbpfefeZ1Gs1aas3CtvnvnSa15f7k6d2+iB56+TcW1+Tp99rymPjSXqzxAr816Tgd2b1H7Nu6a+8psbeAeXLU6mgbIcJ2HblTFZ8cIb0E5W6G2OuOytWZvaZpSmZ5xwFZbIjyuzu//EB8b5s5q0MnmWc6Gvb8Rb+357KYZ1hIlzrpfhTBb9ZtT1/yMA00NVZW0/kAvqqU51yCSTfb5VdHWOGqv7hX+s8ibBvHWRAoY5y29q3xe3P08P9kaMgK/u47fbbDJZTyb/U86b/+jScmMFx21BujM2zMP18uBOXP6tM6afmtrxWeWWfZRV9fcq+Lt1T+svYxRBfdaOdFCAb7NtW3LaZ6BCiD9dFHLFi7phbn24VNf/fWP84Gu89m88WWNI9A4Ao0j0DgCjSPwVxiBRvH2r3CWG4+xcQQaR6BxBBpH4N8egagdn/vERa6/mBeX7H3ycobad2oBOtXLkr9WUYjzFhGjjIdsI96aYoB5iDVFUlMAMw/B1rgMg8DHFoOcTYzH1Yd4a03hwDgTT8VnKxWGbD1iKV4GHpINutGVR/5/YJOvLfJeK97+3gVkstnseT8PxFA3g/MygDDww3W4V6xsTd4fJSqKPMhZUK0oPlRUqAA8bL1xGiHamtwn6gQUHygkmiIz3C9HhJ9O7dvI0ZDFyAKcMnkiBUs3RLovdCwmgcK3A8dZz/dx8eAmtcK5Goi45uhMMZysN1OyMDiuGoS0unpcKeC06hGXbCmQG2yrM5lU7v5VakrhrSXimruno8ooBmSAycsFyWaKFZUlYFdBJTvhwPSg+NWuYxdyN90VQREqpE03y3FV0v1fkH5Oh/fu1rZl+3Xo4CWOwVqdKL5mFhUqFjdka1w5P/26CFemm9Z8/rI+f3+9np/3qEbe87RKMy/qxzde18a125WZV6NKUIdTZ9+pJ1+YRiRZJjm/ATq4ZKOef/EzpZGp5UoG66MvTNE9Mx/T+e3r9MyMVzXntWnq1KuL3n/tDb2AMOwFnvD0xu/I3EJQd2uq9xd+o9tA+wUjALoGgkpEzP510UqlJBYhhLeUb6iPmvg4q3PHbnrv9c/l6uetxz5+Q6mHtmvF4s2W/L3E5Fi5IhJ26tIenGW1Og25CceoJzm/UUo/c147t+zUTTPuZkwoHOF0bY3Auh/Bde/aXziXLrhaOiB4lesiRcL6OhfODsXMMvJOESJDAoIVfynRIt6bAjanUx6efkpPTdOR2DS1ae2h3hSsfTya6djhJK1YuYdxqdQTT0yi98BWJ8lldcateD42U3Fxebr7rsnq3q+Hoo+TWehmp86d21H4LeK843yjMOWAG85kRObkZ6m4FDcRWEY/7omLuLZLyKrt1GuE/MhCdcH5VM9nqsLtmYKD80pBPO9bRw6ik3zcveUZTjasmy9iWgVZiSWqygOHSz5gZVGV1u3ZTrZsDC7wYjLVuqgHOEd3Nx8KUbgJOL6iLFxl6Vk4w7LA7BVTAPYi461GEX2Hg6nuhBMNp1DUXjXv00ZJJw7r9M4jiJoO6j5woCK6tlLk6vXa+v1qFdo3AaXogiMK4DkCRx5Z1sHNmyL6+iju1GU+q7s6gwi/DKqy3r6SDMNCubbw1Lj+45R4NEnjHp9N8fVtXTx+SkNAZBfbICJ541YioziAgmTz3v1xcOFE446qxhX16zdf68yJNBXn1IFALFRWbpL8HerJ/O2piZNuA0ddpG8XfKPTMTi7cY+5gq7z9HKXOw7kOPIHXUBNd+jYXv4+DghYFAOLC7gOs0AQZyBk2+vRJ2aqU/cgUO812rRzn6zdbDTl7lmInr24YhK5JzPIy85V5RUcuEdw1ZaWKZ1Mv3pcxU1x7vjjaMpGkImNiVNyEmJZiZVKEMc8PR00BFRqSLNm2rkzUoejYhHm7dSTjLxps+6Wb5t2XH/kO5aBQ924Vh+98iHXZ50eeGiKRk2fhMAD1t3J4A2vKJUMxSbt+lDgDNPi97gv40/r4UfuAROaoe3rN6pFuwiNeXC2dq1YDtYR8WbsWO3ftkHdQK3bgOk0WXZ2uPfq83JUSiOOM+NkzTyVw2e+kpSLgJ2gS6n5sqKB5PiFDF1KARGIQ9+KCc2gFK2M2vIvfhmEbcPX7+fv/zdjk689zN+L0//iEPwffDmOv3rTEOVKnIAViO1aS35rNfnthQXOzD1l8vI2ax4F8UI75TBfVFoj1P5hMMHV4nRDgfr3B3Gtw/YqsvnqY3aDwNrw+j87x//snv1n8faf3+ufEdqW/cVv7/fn2Exzzf1xPrOZ66vIHDXOW/NZGRV5uzqSK+nLPF+nlm1wyqed1dBhQ9T9ptt0aX+Uckps1Z/mJFjBhDOCnKWB5q0HH1HKpTQ9/tLt8nex0sXEM+p3xx04UBP43rua+NQ0sr8f1A9vP6nb7pimmCMHdIS81zmvIMIs+RE3fzkim7OaNgsgu/IG5hEXcnLPco9Za/e2SObGg7plSk/d8uSDCCVWWvn91wi3MRrOPFxBk5ifn5+u5ObpbMIFjqdKnSLayQ3s/2XiFNwQo3v37wcxIkHbtu3WNDLJ2wwbrf1LvtXlc+fVNKipTkXH6BaankrAFS//dbkefPJJeYO2zThzXM2HDmCfwwhmpin+fApiYibXjJNSMpKgjJyCOtBUt952K3mezVUOXjruSIzFmRcE3t6fDHBbMNJ1iKpVrHFnf9qgn1aSWevlqhmz7lKLYYOhHWTq4IZlKgSl339AP0Qi3LegZoMjWoAXDuZ67aTonXv02etfsD7EKRAU8aABLeUV6i1n3L8tWociVlXSrCT1HjyatdsbmgK5y+CZTYOblWiqq/dgTnXX8ZXbLCQNH5rrzkRfYg/B+fbxoZGsVC6INK1beastgmG71s3UffrdWvTGB5BDiMdo00JbQAeP6NtL3t4QFsjhHTzrTsXs2KESmp/6jrudadtPVdlJNFPFssacVTNwuv6dwmVTUq7irFqdu5Cq7xYvUt8ebXQnjUnViKl58XEcf4l8mwTKq1M7lSVnauWyNWrWvL369hmgmBNROnJwJ00zoPnBJPcfOAGRzBXE7wKdP3tAd90xgvfoqbmzv9XO/XGa89RwzXrrEcbMV0s/X6H5NF45Mc/XIXZV4Kxv1iwY958V2OdMSzNlgJefBtwyTjc9Og13rbOidq/U1i+WqDDTnTWcvNqe3prx5AzVBTjoQlqleg0eo0urfgXj/4Mmcv6aj7kPh/ZGPTfnWS1f+YFaQssoSY7Sls379fWnBzSARqnuPC9s2r5Nk6eP1Kh7psmOfNi9y9bp4rGjmv7ELJqHsnDZfqu77nxMSxZs0U+/RIJ5vlG33DVJ+1d+rJ59Wyslu0bf/LgDLHeQ2tMg4Mk92qKpv5wRPhOTUxR1LE4/4kCeNqWzXvnxFdy5y+REY1OX/neplNzo5fPfULAfdA4/iCbdRmvDLwf05rtrFI4b+83vPlNA60B99frDmjTjdrUYNIl9VLbenPkQjtxkvfja3ZpIru9r99ytU5HREFHCwI+DUWdWGTluMI0EEFkgzsiWfVxBBmt8Ry1hDOe9vEKz7x+jR9/+0hLJsmrRl1r2zsdcv9Jtc+7U4Htm8cxkp6SjB3Rw62aVpmfjsL1Tr7/9mS7k5OjmPs3Vvi/UkFvHMI8bcgDxHWn5emX2XEVHxmrSNAgf43sTdVGr9et36QpNcOc4R4lp2Tx/uNGoSlOAaQw14S+meYXnIzMPOhL9YkcTqGl1MNngFicuTX1mDjbPbKappYq9+dVnOF7P9WKaI+q4J+vYH5jm2yqIQpXssU0OraVJ97f8cgu9gOeOq7Oteea5OvM2ZNlej3hr8Mz0quFyN+16oIp5NnPgM5lc8moLNrnegk224WGw4Z0aaAr/1eJ6vdjka9H/Vnwea469GsHduoamY9Djk8a21CMP9VECDv4SUOsNzUuWqACTAWxie3BnV9I8VYW7PzQsQvsi47Xm12NQdZw17oZOBa0j/Nv0v3N19n/1mRu/3zgCjSPQOAKNI9A4An/1EWgUb//qV0Dj8TeOQOMINI5A4whc1whErXs//OyBLTE5l+KcT4M57tO/iyXzNjc7nXzECjlSxC+hMPDH4q15hq+UP3lx5WDODDa5jgdwI96Wgtc6FZetTPL3qBCA3Suim/q/L95WkQdri/DqioDsjpBscmMt0Xe4gq1wldZTeJBx2VB4MOJeJSLQFRBjNeZFlhwok8931XlrvuyqjKBrhcDjq0owpaa4MYYiTYi/hzaQOxdNMc4eBwelBUt2rjPIQH49hUuKGaBey8uKEXXBL1OANVqwvYML4rYD78tnIVvQhUJ6DV3cngEuOAk81IyHeiNAl/OZ4sHXJSdXKj8tAxRgtYIoNpaX1yH0lVJoLyXTtFLtyLi8CedCr/69yfsMQxAMsoh8pWkntGL+ah0nj/T06UuWGrM3olUS+Lsa0Kfvvvc4ObW3KIHi2YdvvwVy0FtvvP4hhVJ3JR7ZpeWLlmrHvjOKTy7XgDGdEXBnqE24nxw8AnRs7V7NBaOcklQk13AXvfjxc7px4lQdXbNWc+e9qm9+eVcZF49r15rjOGxe1d71P+vMkX0gd9/Tj0s+lXW+lXr06CQXsvvKS8u1f98xXKMFoKTJpB3VEbdMAcWtIHDKacpCELvzxUdVFHdM7774d6h3DuATO1LILFTr1i11JOqMEkBV9x/YlfMt9WrXSbt27JdVQFN5ObmBxfNX5/E34TJNUGH0cZ05nqy0NAQIxwzEi3JlpYC0xVlgZa4ZNwcyhnNVhPjpQWF56u1TEVy9tHDhMuVmlujGO6dp8E1jlXniiL77cImOkytnj8Py1bcfVQU+9XAAACAASURBVIcuPtrw80adx5EUz/1RUVlPEXqkRt7QWm5BATQU1JFzGI3bKgFcYxbiv7vadWinoKZN5IZLyQknrjUYcVNgqzlzVmePXqBQuV3n4sGa+ruqJcXPu+fcjwusj+y9KcDVpKoe8bCAa6MIh2+NfSt+D0KpP+51MgptyBIUaGXhYK+vxxFBlq2sSxE/K7m+Ef8o5Jr7wWDvDA7csiGmEeP0wT24LKzUmmzbsiL8vr5NZYs7nGA8xL9kinr2yk/K0fdfLEeQTNfNE8aAiRygxV/8qL3HUuQR6qo2XcMoAB9QU49gCwY7OZ97pIbCeRHXcqZxSFXjrPLFEdtMEx6aqSu4T396ewmvDVC8Varatw5XMDl0noFuaj10mCopbq/+dZ0mPQZq1CdMBWQKOiNG2Lv5c89RBZUX80kVDmKwwst/wn1yUOHhiM64uw8ePWwpNHqBTSynIaKkhOxgXmuOMTy8Ka6IclDWUr8B5CnTPHH2TLK83J3UuUswjQJeYNDTtW4F2MRt55RHkd+vqYdmzrpHHXqHKDc/HQHAS+E4tEuSzmr3+rXkRjvKzz+EomiFAsgwdmsaptTL2dq59yQZkbmIwzlKz0pXKSrD+EmdNfP+O5STl6W1S37WxXNp5PG6qVu/vhp99x2y57owrpXaYisl7I3StgXL0Yns1A7UpE97fzVztNOVsiLlV1mrVZcbVM3nW/XlGwoEtz1s2gxt+3YBmXyn1Zf5auDEGdrx/RcagAvaYtzHNesa1gTXfqZlznPy8GD647pCzTcunWqyljMuJisD8ZaAbCWTaRkVk6pDp9IpmpoMYCR0nNz/rnh7XYuP5UX/9zNvr/2s/98Rb01rCutyLQ0KzAveHlXyhT5Ad5Ry85gXaNbw9TVFe1vlId7mFoN5ZM00Tqk/+vrviLfXW1T/vyXe0leE2Gn2KAabDAYUkcWLLPEg7rWenZsjeBUoPTOJ9et9ebToYKGF7FvxrU6eQpwdNIQGrXL1HXwj862Dfnh9ntLTo+Xu5EhW5UDmKCfyVDuDQ41VS5p4bPz9VZx4QV443Ctw/G5b/BVNSG3lAFSg+oozTTQ55LvTMHE+T7msT8aZ6kZjRz3OyekPzVHrXn1A2Ufr6M6NsmLv0rZVa7lARzBEj+Pc6+U0RrjRdNS9Vy8IIWmKYv5rEd5MXbt2Zr2KUnZWhQYPH8e966gVP+O+dXGj0SxUu7ZtZ18zUMGhIVqxZpUeQLi194EqknhZQRERzF27dfxQJBnvw3XhbDJNHaaJKI1rx1V3Imi50aSVGHdBx08d4/hT5VbvL3uaWDxA4vqFg5ZFaKumya11l240/fVQfXGRzm3brIV/X0iDlJfuf+YedRzVTtFb1uh8zFkNHDlMPjT9XE67oGqbMoU3GSpX/46sIW44IXdp3Q+LlB1/Xph/aXDDcct8ZEScGvZnLZnXvLw8VOdUrBvG30hMwmBySK109nSkvD0D1azTIBpvpEzQxScgVZw5dZb9AfGUxUQX0HBVW4lTtFuY2rcNliv4bFc3D11KzFA2e6ejB0+qX5/Wmv3GXG1Z/D256/nq0qaHMpIKGf9EFXH/1NUU04xTqZCm7goDd90bysFV9SoYzHW4clLS9d4zT6p910Dd/reHVVuCi/lsNDSbpriinRB9Y7VpzVGlJ1fQMDBSY6bfyJ4QOg3n8gKo4dadWnH+PHFdEsfg5q4uHZvL0d9Nhw+X6u9frZcj2OL3P0JU5dqsx9F9+eRxrfz6M8WBVU7Lo4GI/UITFj03b1zmZR7KiitSqR10kAhPzX3/cXXqPVonN3+r7z9ZDvLaU3l56erUORxiCWQUet0MneV8ZKo6+HtpxMzxcmk3UGcPH9W9057ALRugT799X4ERXlrz9SdavfyovBAPb7tlsj77fIm69w/Xw68/Cta6SvOefZ/1J0ujxvRD+KtQZnYO+1xfXSQGpP+gQWrW1k8bVi2FINNEfQZ1UnGxjTZtjFZIUGedio3RydMn1IYGi/7kDB/j/tp3JAF3eA+99NnzYKWjtGvrVt3x9Kc40Av0zH1PEH2ShTjcm59voq0bzmj92miyYf01921ez/7v4buf1d23dtNdiLQbtx/RysW/EB+QAVFmhobMeVCHNv+ij1/9Qp0CI5RSkIwgV6Lpd41XaMtgtejVjYY3snNz0nX+VLQWfBvJvjZeL736kCbc94gOcb/Oe+4DCChVevH+8fJFmQwfOZwGqqZKP3Ve27gXM7LjNGv2LG3bsEuXz8frtqm3si6nyJF7K5nmjICmbbXk21U6e+AScSnFGsaed9DYXuo4DkT34lWQd9aoOU1uS3AeWxNr4UY2sWkItGf8nUzmNOs+7aIWXLJxkjrQrFLPvOGII9fRUJBMoysPKWa+NqJtg3hby3OSlWmEoAHWmp812GTT/FNBdEwFXv+GnNx/NM7QnGo6E02XrbnsjXr7m3x71Xf7Z+XXf2CTG5y37hCbjHhbB/LZ6jcEfy171/+T4q3J/jZwfRvoDTXstayqHVVFY+2gvl56/pnRSr3SIN7yGp47G2IGahFvrXkurgGBX85e1NMvjDiYIv36yxEINJUaM6JFef9h7TsPnrny0vXvgxpf2TgCjSPQOAKNI9A4An/NEWgUb/+a573xqBtHoHEEGkegcQT+xRHYt+rDzid3LD+RcfaCdSrYu/4Du+F+dFAuxX9rREsnnKwF5DleK942YJMNPspgt9zsnS0OlXS6wo2gYsTbIhycJxE3csBz2jghNFWRz0cRtRbnrdW/6rylRlBuR3YtTkYXfofB7zmYHF6Kszbmn4gNFmKjEW/JTaqvJd8P520OQqnBrJrOctNBbkRcQ420ZN6awFwKFrUUNKrAi1ZRuSjFjetJ0cIHN0YNmN8yxFdbCiTmd9rxux0RiKv4+Toj3iIOOfABHIwzqLIcZ24lr3WwZIY6kAPcrkMY+aY3qB2CjZ1NsWqzY1VInl15HUjmbuMRUmyVSm7skf2ROCzJngsK0UUwgxu37Nap02Tw0hHfEqGp99AOCm/XXIEgWkOC/eVUclnlVNo8W3Sl6HdWpw4cBj8Yq8yMbBy9NTqVViuP5s311rvv4opoC/b1DW1bsVczKVQNntgPRyg4yJiLWv/VJn278oDa9Wyqr5e9rRN7N6lLjxuUC1J23u1zdFzu8nYr0lNvPaUJNz+s4z+vBI/7nOa8+7gOr96pnb9GIxLfgEuFYsew7kpLjMLxEKXuPbpwXqx06RLuYNzIZUX1Ftfp5JmDyDJLUgqi+GWwe/bkBk6dfbvyLh3XxhX7odv6Ik55y8kVIRKVMhpHZ1CAhybeNhYcmREMfbh2HJWKOGZf7aaNW/fppntuxT3lpjiE6g1rTpJ5Wk0R0V39+/SkEB2DgJtLrcg4l8txzTqrTURbhYY3UX5RnrZt36OQ0A6699m5oBVxh3z6ri6eTlGXtl11BSejE0LIuIl9denMMe3be1YXL16RpzfCJAX5ZLJvKyo5zwhlxaVX1KxFIEX0thZndVJ8ki5FZyKegK4zzmsKxKHhLdWmTQS5sa25eEqUmwXS0ckeB0Wwdi3bpcUL1qmIjOh+fZurA+ejCLfkwb3nlMw4VZbaysOb3xHhg8CIW9UFMbjSgexnZ7XvHUyjRQj3VTnozzNy8XVSxx64WF2aoNeV68yBvWizOMQpNp07e9EiZgeGRKh5s+YK5ppKLY+TlR1YyexqlWQVKGRoPxzT3tq6YLH2rNugZiFNdQnnrnWZj5z8TcZzAa53RORyil6uVvLGTV2Dm3j4gBFaMv8npaYl6+FnpoGG7KpSEN/bcQdVJ9arWbf2and7P7KcHbgGMsixC7Ng+lb//RMcpam655lnLQLJiYNb5ORWpx59hyEiNqEw5iRnRAJ7R9zqZL3O/2KzYs/lgr90pYDuRSE0k8IoBWqEKiPOOLty/1HsL0P4bNO2Ne66KnnhIh9/x904fDsjluaDoo7Spl8WKC6WOcGF/Ls+vXDEBen8oaPavHSHPHB7dRvUWxPvxG2GKzrt0kkVZSTSoOIKpriQfMlolXLOm3KPdRwwBlw1aO9K0JkFZUo8f0THwR2ePHAQZ3SWeuJe7gaS1JXGjqPHjlNgz1RwywANv2mkPHBupacWq2m7LrK3CiAz/AQF4gSlxh6XK9dOmwE99NWCpQpv2VPDx01S8vEdZHEu06znX8U9e0HnL1xWLe67AaNGgXEkt3LtcrKie1ty6iqraV7IzsSV7AO6uzljU6OyvAzG0WSCI3xv2qGWHLunW0sdi72k0/G52hJ5ARHbERw1hAWK+FY0wfyrX9c6b83P/mdZqv/43Y3i7b86zg2vN0ueDWucE05pb/cKshXBYLJWXSkiBqAyHye6KdjbgP93UD4NANWslQYh/Edf/13x9trf9Wfu2P9b4q1BiRrnrSnSG43BltxWd65vXwKuO+K69cNleSk+Xp0G9lXXERPkRe66c1mUFi36Wb169tO3c7+ETOGh15Z+I7/mAdr/zUeav2qHrhCNYFNWpf4gfm+6fYSiT0TLGTrC8Nvu1s5VvyiM/FEHV/IhS7MUMXqQrApctZ6cy7KsckS6HGURz9B9RGu17NFVHYaMAqMcrJhjkbocuVkju3YiQxVRg+2KHZ/7yJGjOORTNPTGMQpFnDpz7Bjo1Evy9HFXi5bhiJUICAgObcPbKSEuXQcPHkU0G8EezJHjWM261EXDR/XWNvJuI7p0Ym1whmSQpd4jR+rCsdOKxhkYGuSNiBqCAJFIdri9RSAObwfKH1fZ0WMHZUcziXHyN2+PoNxqiGVPWJp4TnsXfQ9polxtenaVraen4kG9DxzC/pHrMPFkjLasj9UvS46oS+8AvfHVm7oSH6Nta35WWHigupH7bc96cmbfWeVUOzCXTgTZz96BdaMgI0Z5SWkg4yFDJGYjGhcgvqbQCJaC+zFftWV2RDbg4KNBzjfAS45eVjRCVeuJ159TQKtB7OlQfmsRyKuIrcDJZ9x+2SmQQBYu0ZY1OzRkSAtIBUOVkJyuvZHH5MFcZ4uob8/v6967s8KC/JTJmK/8aRuuZDDN1j7KzS1lr1cCYcJdk8cPkV1bT1yDFXILDqfxpjN7nqa8Dux+ZbpObluAsBirHiN7ICqzF05MJW/2ikpCIYC0HK+tC/frqy+XqveA1qByR6klwvrJzeCp7TLVc8w4xMQzWr5wA+PjoAeefQAn9e0qSq/TZ488oSOHd+vJd0ap37TxiE4uNBfFKj+/WoeOQpbYdkxWNKlVudQrzNtTrfxCdSomWfuJI+jQKUBPzXtY4QO7KD5mv77/cocOHTgplwoampo56OEHblQlovSrc9eohWcV2at3sBYHKZbs96+/OqkTuF+7dQ7RrEfGIoZnqKrYSes3rFOXzm1plKIhEeT/0DF95e7lr2+/WSsHrp12HUN1083DwWrHkMF8TlMm3afIvQdl71yHw7YN9BYbSCPpSkWEjTmdzn7NSTGQMzx9HTWgSzO5QQo4eeICOe7tdTtNhj7eIVr40evq2iNC7XoP14MzP5AXa928Tx5T9sUT2rDxsE4dy6Jxkj0g62dSAa7vqEua98qDCscl/MNbH2vHsUSwyK312ANTFNjGWZu3rMXVfFretoG6ch7aB82ot00fq1E39Wd9xd3KONbbeujcriN66+GvaaJwJjf4Xfb1/fTB3Bf00eer9PL0Ybrnw2eVcXmfAomO8AzvrBxIH3NvJae4iYPuf+NxuTbx09EtO5RP5q0TaOheU8JUxjOIk09L7dtyTFtW7JIVDa/G5R7cxZf92lGFk4+8bPE+FTF3e5ElvS82T+cupyI0VqlZWLDKiG2poHHNDoevO1QgI96abpV6sMjO7APs+W9D0jDirZmDzXOb+TLYZPPvrq445qshIpkGWKbIKoTbcuIvynCgVloZO77BcV+lHzR8GXaDZW033zOi63+It+Zv/7gx6NrMW4t4yzrkRjOZwSZb4a42lB4bQzdCEL2aecsexDye/ebxvd4moX/VeWvWhauJvTiMebCzghJVRRzGoH6+evWl8UrIzrI4b81zrhkvi/PWtCjynGhbQ5OkY7lKaotUQ/7w+UtVoJMvKDfxinp18aybeufQ3kPvXXnsv7u2N/5c4wg0jkDjCDSOQOMI/FVGoFG8/auc6cbjbByBxhFoHIHGEfi3RmD/mtcG7l+7Ym866EzqZmrdPZB8LicEpmLyf+zlAcavBPuCDaJkAzbKvKHp5LaxscWXWmfJfM0BBZabQ2GNoqOrm6vSc23IZE3HJcEr+FNSbR77UT4R0+wsmLCrH/vagu+fZ96CiETQs8bR4srPm8wke1ty9nDZWfOUb4oI5uG6oUhcgXBrxNtiikrlBjtsagp0nMNY5g8/w+utqWNY8bvMw7jpqm7orLYz7eccRB3FCfMRze8136s1QnXdFRwgDghTUJcJnXLEAewLrrUejKuPiwtCGA5chFsnN0eEPGcQwmTrYYsqxpWclnIFfCIZpuQqOXr6KAhRqQ53R1IieFacIS68rkePluoGds/K5YpSkvOUmlKqMpwkyTEULRFnBw/pqoc+vUOljGtGYrw6jxgoB5zDF3bu1valB8nWw3np5YnLMB0xulb3PHSneo0CXXh2vRYu20luZxsNA9NWyi8tqnQjs8xdSz5bqKkjmyovJ4PctnjN/eozXTwZqVfmfKmsajuVgON8+qWZmjb+Pp3ds1L7fvpaI/oN08q1e9QZodavmbtyrTI06JZBWvr094jYLuCiA0HanlUTCkyOHJcNucHDx/UBYWiry5cp6q69QCHUTw89MRKncZJO74tTbgIZxUaNp2AW6OOt/TuPq+PYATh3ntKR5V+So4yoN2aY8nGRFsXU6q0XP1Z4RDOcGx114vQZRe1NwSUjde3nqRsozGZnU4jGVZgGqjC0SbD6D+spV4L19u/aCfI2gyLzUHUdNR6hPFo7PgG77ONIQZvx9ArW4ch95AO2V/Tpk2TMliDQgram4NU0LIR7pEatWrdR944hoA2jlZqeqJatmuH2BFmImycfjHVSXpl8vQNx0FqRnZaiInL/qkrrlIvLwQVnri3XoBMOrhqaI67k5urkyVjEblyRCK524JZNjnNYqJvadvAB8+mprPRSnEjkOjuYgGfwvOQnGktRXSmZtmSa2uCy7UH2bNf+PeUJnruCe9bN11mBzUIsJolqrrF9q3cp+swFQTdXRGeK15NHII4WyQ13uW9YO35dKUVKk/0agIAeoLio/fr2lS9UdjlLuY7OsqU4OAaMX1CIl9atidSgIYPkxZj9sphstlYtlHA5VoF85rtmT6GxwE8Xd21VXlo9hcdAiuv+Gn7fTQiyRZZ8ytriSq367AtFn4xWj45dLU6REqxWg6ZPlDcCgQ2fydoedzHOuNLMZIR0REXPTtyPzuTk5oGizOA6y1fqyZP800YnQGpv3XdUrnZuCvUOUha5uzVu9UKP5v0rFdykldyd3RGxy9WzfRjXULrsA+0RNYbhjA5VfnaJ0qKOKD3+jHy7N0V8oGEDUoAvjvb6clwsFLjtEdezyCiOBaeeX1ilWu79MoqQfggREX2HqElLMM1+TXBek22bgxP85Bbmp3IKz4NxFYcicmCABr18cu8W2VTmKaJTF5WWkLt3Kkk9Ro9XBOho4+YrLEzhXlgBAtcVF0ctrt/DKs4rphjdUfFJ5y2F3NETJugc17ybq7tyKNYPu/sebZ2/hIJuqCJoXMhNMc5xB8RysrPBxdfV5ILRzOP690FULtLhrdvJ7iPftsiXayKJ+d1Kh3F+XYpnjjNZy1ZFTJUUb/+Nr2sFu/+s+Po/kQn7Rx/7jzDOv892vXY9Ms0+/yw6/vcG49rC9/X+hut1/xqx3J57x5wpF/s63Lfkr9tVERmAa5EGFA8ff/CX1rpSUiNuA1Zq8JRWJbJh/rEBTWmOj1NvEXXrLJEDNGWYtRmxi+8Y75XFkVVtEld/c22ZcTF/GpDGf44zvr6jvXZ8/rPjNmvw9ZzXa19TR25tDc1kDjTRGBeZVUUpjWbWCvKxYy4P0C0z55Ab66QV336oBFyx1RUBeuKTqWrWYSROunAdYw7bvXoFQpMXud23KSftivYvXaRN60/qYpazpcnnpv4+uPRd1GrAOPUeO04HFr3FuueurlPHo6wz2VqRLy0/HV6+R98j9Dgxd8967DayQD0ttAsbl3CdWLdVG1auJk99MsJKMfNbqcLJht21hax61p6Jt0xV0qXLOnjgiKVJrQNkh7BmoTSRkJkLjcMILyU06RQzLwX6N2fvY60fcbB2695R40C/HoraoWDyNitZWJz9AtRx2FgVEBdweu0CtadZz7tNmIqqvOTm1QpXbSBDWMo6F8+8Yc+2iX0NzrSCSzFKOBUl22I7BfTpIvfQIFDGRVr+4SdyR8ju2aGLqpx9VEQucEiYq7xBA9s3G8ZeokCzp/1Ng3u21nM/vI+wekEnIleC6D+lfl0mKTTYnmaoJFXg/vPwDwKVHE6jTXvmZT4H4mU9zX71iDqFBeyBchIRdI8pdt8FpZ6NxZnsRFZols6mFSrI31G33thLPQaEIVB2VL1jGXOgF5hXGnpM7nwteGfWwu8/el9xl3BOvovb2q+FNm9cr+9feFNTx3ZXu3bN9DVUk1CiGu4nViItMU279h/WDFy09gEBykf0ri0rYD0o5n6jmZD7oqK4nKbFDO4zsOVBQQrgvPiEtlLi5WMqYh2KCA/F8V3D2hFLo4WjfGl0qndpptVLftXCVxbJHbrNc++/rjbjB+OG3cb+Mk3+bXspLqZKd098GbxyKJ/1dbk3dVEOqP4HphkR/KLmL5qlkN7hKky+zJ6Fc0dDVPEVK507lqDYw5u4j4vVsVUbFeRYa9/BFK3bGYsj102ffv+mugwbof3bt+qN595UAMKfbX6OpoCJveHRl7nepNcfna3+ETQZTRisXGgNaz5ZpdVb44gfqNXAHmG6/4HByleWypgjnJybyLrQVhnss67k5hAhYKPNm48rop2Phg7sgXs4BKcs5ApvP2I++umdt39kLQvVzbePsojnKWnWWr36qFJScaQnsVaH+iGueiqCvOEa4g5KrarUsnc7jZo5WinnL2npZ/PVq80AKCzndT6tVB8ve4F9VIU+n/eNclILcNzSUCaoKw41uFVbaTB7xlLmwIU//KRArsl7n3pZ7nV5Wv/jl+ClUywNmmYOzEjOl6u1h7rfNVhD+/SH7GINrcabNbpcW3A9r1p8SOk0Sny/ciHXTTO9+thT2rZ5jx57cJhmzXtEJ8Cfl9OoOnDcVPahl7Tw9bkqgMTx7GdPs6drpqWI9cdOHlNEB389+BDNm6DA7XCLX6GhY+mHCzn2Io299Xb1u/VWxe/7SUnnk7QVEk5NWSF7OwggpdlqNWyKksrApScX68ZRY5j7rfX2O+9o98EohbMXq0K4tccFb0Edmzxcvu/IM5MjF749+wCTk25BAJvUWuZ4D0/s1iYSh2coMw9XIB6XEldiENxmL27JNjdYZtYAi9fWQi9if/rbJPt7bP6fzfi1kIiMx9WK80APCPcOz0mG7sHf2/AgZme2s9wjFWCcKxBuzX7ENI9d2/x1PevM9Yq3Deu85RmWZmBbjr8K/HpdNetEXrWG8gz8wRvssdJTGA9ISL9FCjQg/Ot4lrVH7C3jObCAPXsdzckJ7HUXLSX2JCNXN41rrokTu4wceNdPO65vFWx8VeMINI5A4wg0jkDjCPx1R6BRvP3rnvvGI28cgcYRaByBxhH4F0YgcsWrY/et/WVj9uUc1SLGtuzkjXMUbGcOD62VNvJwRPw0hVywoQ2Ztw34KBuETRcefK14AE6lGFiYjwOOh3GD8krNJvM2LpMimp2qyWEymWVGsa1HMDXZtQ0VgP+OeOuM08gRgcqOP6a8YM3vbMh1ModuOstryIYrqkR8BJtYSYGzHtchzK//EG/rTVgtX+ajOOIUtnRhG1sulW8rhE+LeGtIzPyzljwmB3vwlI4UN3DplpRTEEFk88GNF+LnCa7SgfwpG2VmZausEmGHz5ORieiVW6tCCqBB3gh1lcYdTBEFwaWWCkZ5VRmOPIRvii3lpSWyR4i+5+5JGjVhFJlufAbwhw7uuA/cWyBsJWv72tWW/M+wTh5qgsqeQq5eLuLfSIONC+6o7Ogo/fjRRzgczsvFpwVCkA8CcApCqJVuGtMVV6af1u/eBA6yt8JCQvXxOws0YeKjunnOc0o985Oyzh/T1+8uUxNvHz03/0Ot/f4r/URRrRAxPi23XNOmTdDjL06WS10mLr/VZJGlM05O6tqlvw6e3qeZc+/UiZ93IxxT8Ci1U1YODkkEzYAmPgjJZaCUKzRgaB+wuOFa8O4vjM0VzXxwKFdWgUoy60HQlqrayU6ZYOv8wCKngQKsDQ7QLHLTss8conCZqC4IrllcZ2cj03VgzzFqu/Vq2TFImTmotpVONAUEKKSVn4aQ43c0KhJx8DgovVC1aN5KBcVXcExlU+TOtzhP/QLDtG3PYe0/cU79m3hr7KSxirkQq137onEedQU9mgM2M0fNcT+Uc+6cQFa6uNsopyARhxA5g916cT8YAdYIqragK49zDm1xjQ6QT8ehygC9ueZnUJGxSYqJJue2sF4F5qVcU/Vcaw4EMNtSIPPj2ghs4iYvinrdOnVX27Y9FEgROCjY42pxzSC/KUdedTVgnbR84QCoKwfxlkeR96SSTp2UFUXGgowKMvROKyMvX51H98KZfLMCgnAs5+I4LQcfTXG8oLJQlxPOcgwgATt0UGE6hfMi8pk93WTrXKmL8QlqGtyW7OCuqisA1/jkozijz6lz1za6/f6JiKRbKPDiXGvfAUz1eW1ef8qSsdaxQ7D69u2i8Q/PINc5D2FgDcKyvZYs3a3U3EK9iTumeccWysjIUuQvYMnPxWvAoO7K7m5NaQAAIABJREFUv0JuGPfrjZMmWtwsKJ2GB0seL4LjlTSKamAfCUhz8AlAenK3FADT48+RoZhscZe4cl/Hxl7QzsgTSo7NUaBjAOe5XNHpaTiEneRNCF1hSR6uU2vQ59bq1bGZ7rh7phzI6I3avFGf//1b7q9K+YIw7d29hToPCAcZ6obbK07huGtbtu2m82R35+SUkTVM3m96rlLj0sAuZ1hybgtpvEjG8W7E/QB/Bxx7zdWuPTjI3m0V1rcHTR/kNVIUdfVvQ4HUVCmLcLef0L7tWxBqK3B+xVOYrdCo0f11E24qnzbNaVRJ55weVBP/MFWCw9y5apM6kUvsDUJz0YJfyQu8X7kUy0tLynBd5akTeYq5ednyApEc2pFcXfDs1ZWgrLl+zT+9fTyYn4zDpV65jH9CXJLKccwlnErjHBaTUYnTrLQSIfkKZACyu+3AyDP//Ltf1+O8vf5s3H/v0/xeGGwoxP4+5/Xaz3M9BeP/6lP9j4q3CF60NBlpFbEfhz79DvasHbUU34tRa21pgijn3wtxCpWBhaynu6gaMdHkYRsB19qQMFgHSa+3+I/MomzFGmVEYQtOkmK9AQ7jM6JJysayrpfj9jLYTcssdI0j678ahz/7/vWKt3+emfwPh/fv36OGdacG57EhYhjHlz1YdWeOlwQBRB5PiBLTNezOO7SNPG43GtDmf7lFAe0c9Bjo27TkRHUeNIOGEzJWc6Jk5YkibuWt7P+HvfcAr7JK27av9J6QSkIKCQkJvfcivXdEELGiKBZU7F1RUQQb2LCLhSaCgID03gk1JPT0EEJ67/nPtUNmGA99X8eZ9/3+75vsOTIIyc7eez3Ps9Z67uu+zuv4fu3bcFQxIIZTQCFfhTgyeVQHffztLhpb/PTevEe1fts6ubM3GHfPFKgORxm3RrhA7fTF2wuZHzqpzaC+usT6XcU6bmImYsD7tmrVQVk0aO3es1tNGjVWBk09HTp3RASL0mVEoBU//ahmZLXecEMPHHPuzJv5ykfkPXKYTG5+T1gYDlQHd50+dVGXcKg2bxYFEre5ElMuyJus84Y0dviGR+IAbKaCM3FKO3dJx4/uUOKVBPWlwatNz6GyriKL90q+rjBHlHBs3WkMa0C+tyvnlr2b4epe0VE+f0lWrlqFNpV/p06g7hO0esmPxEfYKNLg6sELm8x2D387OZK326jjeBDtaZoyfKYmQLKY+tJ03IaVZK3v1NIvV6p1eEP1HzEMscyDaIMMbdm6l0x4Kw0Y31PBzWg+KvBA1GRZaNKFOckZl5tx5WUq68JhJZ2NYW6vIdO2RFlJieSsHuJ7NFe1D9DwycPUqG0koIt8MkwTlR3HntEdtzK44uq8VIS+DDmTn2vj6KslL80G0ZysmZ99oIKcMh3avkMVuJv7ThquBi2b87lp2mMPa/Db5pph8cUxSD74NW/gVUTezYuX6zjOV2sPK/Ud1g8RuYs8QA3bgWouTUkiXz0JuTObNSIMYkVzHJ3hZP3i8p77hXIu56vHwDZEDnio3Q2tEH+DZe0SpW9fekevzt+nB+7orfsfY19IU5Gz52DNGPcAzuBYfbJiHk13l7QGNO/gnn0U3rqTXCMiuf5LlECecUFejkJDIpn/m2njz/v0yqsLFESkxWcrwELjMHzs4afYi3PNc51MvXOIWvbsJLfgCJ3esVe7Vy7TnTRiHU06ISca/U5esNK3i9arf7dwvTz3Pl2+Gmtpjopo3ZsGCD9dPcWatmM7KOYK3LUxakiUSr++7XAeV9N0dIKM+bY0keAUZa1r34JzsDSfXOVckNDx2rrtjOmSVN/OLeXVqAF7qiIFgwb2dHLX0nVbNBK89NCx/bWRfUPelSxE9WSduJCpOZ+9qGrE51nTX1dpti35ziYG4LwmTB2FiDqUZjoPLXjiLcVAAHr01ZdwQkOKSTujVV99qN0b92hwD94TrvX97B/a9+ygu2fMlBN7MWvThYnDNi/jMpSKTfrq9S+JkKnWWPKDJzxyn56f8az27I3T6BFd9NJXr2kLOGmnwCbqOfZhrf/6c/KbP1R4Qze99dELKgRb/cpTn5Lbe1WvvXy3Rjw0WVVFB5k7nXX4py06sPmwqmzd1YRmrlEPPqHChBPgk9fpLBQeWweaIGgOjY2JUTX7tmnPz5Inzncg+ZY9YHFOtu69826oGQfUlCiKUsRbB+4njNJazTlq7ltMnqudJTuc+yXmc+PGBUhgEWKJjbYIuqYvxgqxt4aGHoy8zFnc55g822vibQ171Wt3S/yjIXLU3Tv9Qdb4bybi68Vbe26qbGiqsbNlLqap1xEciFVNBXScMu7R7BFEWbvY7tawp64r5v67nbd1b8+MkT2vac++sLiSxuMyEPDsBTs0ddbcl4cpl/vGvNw8ixj+N+etGRPuu1RKtjT7r1L2Wk64sxNTqvXlwp3c75Xr5Rcnkavte2PrkXQ91D/qR6B+BOpHoH4E6kegfgT+yxGoF2/rT5D6EagfgfoRqB+B+hH4EyOwefFzEw+sX7UsPyUf16Ozwpqa3MMa5WWV4haslBuOu3LcOPaIt3U3sKaQWue88SBTydzMJ5P3lYN4a0d2psF4JaZbKyYxi+KKDZBkUy2mk/rabb/x0FAysry7vyLempxYVycKiuCLK3HyGeRWnbBsKThY8p248cY1V4DAYhwCNRT9rhdvKwwq7DfjY0oRDhQzLCm5Fg6zeaMUG67hssz7Nu5kK4oZQeSdBvl64LrNIecLgQZRNyevAEevKW7gJKRI5ezsopD2oQr2p4hHCbxpk1By6frIJTxc5fysDYJwJYJs4rkYcmCjlYZj7gT5dlfiS3ByUDxnzHsP6K/b7rlH/mFhFKHBYSKMpUXvUvYJ8s6+W698azLznnxNPUaRN1d0Wtu/+1YHDibq0PEssnQb6o6bRso+wk871q7DAbFDNXS4P/PyTIvT76Yhd6lxZAu9+vHbCqG4WxyzX9+/M0fr1x/XGFyvsaALUxGsCnHsHDudgRhgoxUr3lDHvkHa/fMXKkguVvuQAVq6dJnsG1WoA4JeNUjjM7GXKQCR5dXIDRGwAeJ0AW5VdyUmJuosjpLOHUarrDqRz5goH19nnGPevOZ+uSD09gDBXJyMizs+Sz8hiHZtE6oeXZuDEr6C4OkCNvC4SkD22dtT5KOxYBJFRztHHJ0FpRTbShSL6Nu9a1edPRODgHFVnTt20tFDsYo7e0aDyCLzcPXVxl936uy5BNk5O8oTQXNAB18QsxTmEdxTcLccOR5HkdSL4hLiLAUaV3cySnG31liXqD3inAeujBwKkd1vGKH0S0VatwbXBcW97OxsivmZiOwOupIFZpk81sYg+hydPHBzgoUGT+iA8yo4NBB8tZ0a+YJC9vORfQPcRTa4Sas8VJVdruLccs6fQjJ0UzlviuRLRqob77PGzsnSGFBMTpod55k7hWB7rgOr8njt/OEHrV60SZdOZpE1iJMcwa7AqQxXmLO6tooCM9wQJLCffH2t5N0oBPEiCNRkQ05VK+WD6y0EKexNwdHWuUapGVnyd2+K4Oehq2m4XR76EvzgKQW0DFCFY6XOnElT05BAhYEHzcwh84v8YHNF24OCDmnip31H91Fwx6FE8wQSNa7dCtwjLTknyrXhlxPq1iVcg4beQN7gBfXqTwZey2Y0eTiBJ3dUwtFY7dy0SRcozIdE+GsITnHPIC8Q3jjAKHIWpefgbsc1yrGBKc21yZ/ujVRJXvT38z7Wyi83gt92Uyj4SxeEkcIScNAgT73AdOdkF4GizkBoP6uLV4yrvUoY4HGo+cuP43D+QhqiZpmiuF4iGgcoJDRI7Xr3lFtrsg1xopr8a2ucJ1xowg7LRy5XNjmXJ3DEXUAQSUUIaYTL287eTb+sPaKmIItDWnho547DfP7eCC/9OR9C5BMeIhtnU/wnsLqoHPdUqo7s26h8GgP6D+kuD5DPMPx0+eBh0KbxuCndQGa74+LHvVLTQLu2HwEdbc4rR87jUyriM44a2pViNbh35kNrmgiyczKVwzH1AI1oMrUNOSCf17IHcV8JNeDo0eNKiyOnN5lrhyYEBwrdOw+mKBtMtx3I8Guz359YQf61H7leVP13OF3/6N3UYvP//jCiYR1xwTT71D3q1qO6BqV/VcD9KwLnn3Xe1uDkNyKsLWuVB/OAN00OLvY0LvFZTdZrMfncRTSXFFKML+PnaqjSl7GW2xqKBG5Kg9g2Ge5lzCmmi8k0K12LM0TAMH83jiyz1tfiNo0wYIrsdeNVJ4D/K2fAnxVv/+g1/qtzpgZ3W7WVyWjEa8aYOJo8SMQ9O8StHp2Z35w81X1gd/UY3hUEJmNEHvQnNHM8/PxMXdy7BWTwJd04/Q05Eb99dM9SriU7NaVRwqoiREs+mk/DSqg2rDqJQz+fcWuoH77dornvzdSXa9aRuZqshS/dJa9O5Qps04V1vkAn9u9QIw8/skgztWvHCYWHh9L0dkG3Tb1Lp4/Fsj6zBjp7KhMnau/+fdSxRxfE3G3atmuXevbprDG3jKXR6jiibQmOe1Czp85BO8lTx45dFAL14BII6Fz2YCGNG1uoH4aS6klzmaCB+ISFc+wqtBahtSHrmS3rVRkNZ/4BTICIJ7k0UzmB4Y0nC/vo4UsIa2a7VEkepzsNAPmWaIrGYczDIODtmENqXJ01/tEHyP5uTmNQqU78/IuWr/5YsA9oDqhRl17k8fZrgZPWT3a+A5UQfVYzb3vSIuY9/NxktRnRi4a5HF3dG23ZlrlALnEgi9eGJp1T637VgZPHFBHeREGO3qCdySVnqrz5ySflgpvSWg35MvnuNBGYcxOsbe7ZPYi3O9SmSxut/Gm5tpLNfjs4217jh4NiLtSpDSfJU40lW7ilOo8YoeSTMUqIuaDj+0+oKgvFis9XYuuiG+9/SlFdhyrr0iEt/eAF9ejTRW0HdAPXnEkjDC5q0LJlIPKt3CFKsMa6+fmz5yNKwMpHZaCWT+07BCUjDcHbjv0D+0joFn5eLgomg1Wh9oo/eFwX4s6p2yDyid0DdGT7cWWdM/N/NCSTKNnSIDZ40gSw0E7g93frldcOKIA81Ydn9icj1VqnEyqJq5itt3HJXkk/qbkrFiHUHtbCWS/j7C3R5LtuVJuh98jWJ5C9XipjC0Ka68DKxlc559M176l3lZQUq4WfLdD8Dz7GzX1cjjQDdG4SpriLMerYv73GDx2juU/M0pRpI2gmclPs8Wj1G/20nnl6gaJ3RWvmo31149NP6+5hk1lPC7V0xQLZu1eRvwtmnJDnhOQ8JR9LUCsapVq0ClZa1kUE6QCNuXmSNq/frL0btuv+hx6lATBTs2Z9SGOJlUbd2EsPPjBcO/fupGGqlbzs3PXCE68rgIaDx9+fzzpLvMbnK+VAFMcmrqMXP3yY6AdfbV20RiVXfSHb1NBYsE+PP3ezOowZqSO/7OAa/VDBLXrqkXmfs9420IVDv2jO/Q+q57CuuuOxp7X0rQVasni9hozqrgffeVUZaTHKxeka2aoHLt8ULXxhHufJGZpfqmmuCNTLrz2r9bjkv/6BZiqiIF6DQnNswxeKIUbkpplPaM36nfpw/mqcw4H64NuFcgpvpA9n3Kvvlh/W10vnqfkNfVSedAjRL0VHt+3T0e3RXCtO8ouK0p0vEh3h4aQriOCpcTG4jbvJvXFz5t4q5TMf2OYXyoWM6Uqw+EU5dspLzNBH73+o9dtPqNLBmUZSd0sTnJmjK7jOLQIr857JOa/my1yTZp1wNJEx7DxsWf9snQ1dwlCLuBdCvLUmz7a0uJp9ApExXJTGdWv+R5fhNbnWiKr/Vbbt78/S14u3hNrIkeZbe6IZzPzkgmvVNAmZZlsr9rcFXF9Q6WlA+Pvv+neLtxb3sWVtM35gc7dHpIBoPK5ytYi3zQOlt18bRSSMFXnM+bVuZbOGMH5m7SstNg2+9pb74RobIia45Tt7NkfRezPB5HemCdNflUW5dw24a/E3/8raWP/c+hGoH4H6EagfgfoR+E8YgXrx9j/hKNd/xvoRqB+B+hGoH4F/eQT2rnr1zs3Lv//aZPV40fEfEIAIg+Cah/O2iqKKNTfZhjZsHKp2uLcsnd08zE2scau6cmNvbmKTECCKESxtTCcz4u0FMFKnU+haNqKXyTUyeD+eZwyvNQbp9Rvx1lIk58vWMAB/51GNo9eagrNJzHVBeLU36GTE2zpssnl+HVrR/HcF7qD8Mgod1PdKcBKZ5xtkszUfxoKSNfYjo9ZeuzG3VK75u8lhsvyHJe+p9lFXpEYSsxRIzM96gx11M1m7uDIqeB1bG2feCwURxGuTK1hOxzs+DRUwZlag54IQ6kICGlncmt6BYRSEbdSmk7uCyLL1R/Cxdm5sKbqUZBSpMHm3Du7drpi4OF3NylREZDgFreYKj2wtr9C+8g0Jsjj48mPj9MVbHyn65HHd9OBNGnvvRNXkxek8mLzq4iDtO3RMm3f8ogkPPa2xN9+t2I3LtPSbb8lnOqs5C+cqpG1vPX33XRTMEvXQs09o6vTbyEpN0cpPX9KWVzbKr02YksjIdAx0VxmuveO70nACeGv2wjsoPjYjo2+N9i8mNw2HhEcTe1CUodq3+wzuFWscO85ycavEgeSiMtxaffu3s2QivzVrLU7BPuo/PEr7j2zGpZuh9s26Kvr4eZW61ujRp6frSsx5Hd4YrcOpVzRkQBf5k/d1FoepNS4yX49GYCkba+/hEzpBPtprX79DQQrE9OFD5JOmKhlNrQwBrpwMYt+GLnJydFG7zv1xlFCc3LhFy5ZvIkcvE4RfGzCCaHC8fo/2YWrbsjWowws6dwY8IHnEHrgekxJxEYOjdAc36+ziofCoCPUcP07pMUfBpKXp4P6T5MbFkdlG8Z5roXETxFXOz2zsC3fcdatuefARCt2eFre5JXcRJCLlIAvqsroGgR6MZy4F3ys4pJMOHUGUi1PcSQrpIJZNl0ABQrutcUsgxjl5AjEFfWfcP/mIu+bcahUZhIAcpeE39lBQBzJdK9x1bn+cVn+9QccPHlVWVTGO3xw50IRh3HnVXHw2uM6aRoUqsgVubC93RbVvrc64sZ1wZtc647NxGqSpojKbYjAiuXOE4r/bqMdmvIZzpYMCmjfS8qVr1NjPD2G8Oa6wq7oYn8L4IBJwCV1EoHd2t5e/hxcuD2eLe7kdWXmt2zTVJgqqbmAW+1LgupqZyufM0MhxYywu9V83bSW7Gfc/RTwPMgc79Gyh7r07MwcVgYBNV5vwCDm4+Sr6EMX2ahtlgGm/gqDfum1HRbXtKg+wlkXm/Hr4cXDOvprxyrPav+uYDh86iAieRXNJutJwOJWBuytERIZQDHqwp3p1j+A8rSA72J/rspXswCiv+mwh2Yw/qXl4mDr37Kbgli2Yw5wVHX3JBMOR2YaDsRxh1AcDRuVlMMmFlgYNX9zSJmczoNcgbVm0Vm+/9aP8aMCowkWSCyrazKNOvLAXOMbOA7qrQ9+BYL97W4qjqsbNG7+TzORoNfJvqYY46azIGs9MyNFJCuwNXMD0FeUxtqEKbBipr75casnXDgxGUOFaa4Fry8zN5YyfySf3IBPTwR0MoBEcKnCImGYU3os9bszKknJt37iJ16tWzlUadfKLyN301vb9CUrg7/Y4vq2Yt/83Hv9bztvfe53fcwb/Vky+fgz+ipD7PyneVpMDbw1i0uSEYo7EPe6Ikx9xnuu+FFpAbkE15zpZ1fxMuXFi8WGqKdBT3jfAV4sDy5p1sbQC4dI0C5mMxGt5BsZVWLtEm3WxFqFZV8S+Hjdtxst81eUp/m+cM3/2NWxBSRvkrtl5VJOx7YBQbcW10ACM/+RxA5SUnKMfNx/X1pMrmFNp2LEDgengp18+/U533X+3vvlwgS5elWZ9+CmO+7P6eclrahIRrAETZisfWsGF6FUKyHXUFz9/o6H9btMC0K13Pnib/Hv30AMTpmlQmzbqNjoc8dQBfZE5Bmd+dV6l9q9DMKtyVmLqJTVvGaLI5hGKPUnMQKNW+nX9bo0Y3p6mJ0+tXLOSNb+J/HBwtmgZxfp0iaa6PFy2TRQfn6g9IH2jIpuBdW6NWzXLIvQ44WazZp43+6t2PbozHxTr1OmTyoe+UIgAFBLUGHy6pzKupCts4BAcuaGIOmZE+T/GCiMZ8BE70PLQUkogNpTnIVZkkf14FWFOaljtp61rN2k1sQnDR/Zi7RmnSpp+vHkfVXmF7B2+1bcLfiRGwk733TuI+dNHdo2j5BDYSRk4IKcNewAafr4eenGQRjwyBa59NqLiOdzDCCgwe50RcV1cXSy46Bhy653Bx4c1aUbUwk79uDxG9999i3rfTDMNzXI2TtAY/Jvy3qF2ZO9GKC2SvU8bjrWzDq1bo7Urf8ZRbYPwFq4BN98BXjhAaeS9ZmVmqG2/4WxGPXXxxBFtmP+lbpo0SRdoYJzx/Fd6+In7dOejj+ro6k/03NNztODzmfIP99OF2BNq1a4za4SvSuLPav3qNargumh/Qz81bdeNuAsc1ojJZp/KDlOl4PnTYyFCXDytCPKJA9q0BPufoqvnz3AN2iohnczztt3k37K/Uo+f1K9LIaCA3PVAFH7og3ehTlRo9YJf9cEbX2vyhNa6d8Er+mr+e2TD52rOJz/q6/mvqhh6w7OfkD2ceVZPTJ0ELeOqWnToqEHjxqtZ326cEzRlslsoI/vZzpbmK5oFP3//VYWwPvTo1F0LP1pEjvxlNUDSu4Q7OKS1s2Y/x/5v1U6lZifriS9eV8p2jmerwWxbAvXJG3OJEsjQuNtG4dydp/OxpRrUL1g9ujemkSuNecBVGbhvc8B8tyWrtnW7Ftq4Y6saBDfS/XPeU9yW7Xp15muaMHEyDUSnmHfABePI7tG3k86d2KJM8gX6jLtJ6eeT9fLjb2r+8hUW1PuWHz6XW5mf1q7ar8B2jfX42w/hwk6XFc1u3877VUs2ntCsOU+r5/BuevWWh3R0V5JeWfCI2o6dwprso9hN6/XxnJc0bFw/DZw6XZ++96EWvL5Es56+TTc/85BOb/xOhw5u0m0vvsHaV63ty5fo+NqdOncqW417deacuFNHdq7T5k0nOPVs9eCzjysgypdGgYWa2HW8Nq7ZoM++2qAxt0/WHU+9JDvoMZmnj+nNe+7U+Jnj1HPCYGVlX1R1BtnLC5ZATcnUpKm36Cr3TL5NItSIBru0M8cg7bjKtWGYpVGvDMHVkfuFahoTz2zazFxdot2Hjmvn7hg5MGf7e/kpJikb8kc5DXQQfQwanqNtriVbc9/Bnq+AOaGc+cABYomJuHE2KGUzHxrEMo0ChmBUVY1wynRvT3NoKVENueCKSnDYVpn5kuY+czabR425cTI44z87AV/7uX/AJvNvTnaGOETsDWuWHU29FvG2kjgNrgkj3hZzDVXhwL3e4ftn1t4/i03+B4qDmfb4/NW2CLLVrhZscqsQW73/1nhoJNyLgco2xAlzv1vE3w15wiCpbWl0qaB5pIZ9vCfNGZfO5ygproZrdJaO0ySQdCbuodtf3PXRPzlU9T9ePwL1I1A/AvUjUD8C/3Ej8M/uK/7jBqj+A9ePQP0I1I9A/QjUj4AZgeOb356xe/VPC84eOS8Hf181b0o2JG3PRbkV3JxyA22HeEvh19T+ba8JtaZYW4mwZAQpT5y3plCQlJSCe68EoanWoRubVEMmVZ6Mw9XG2R7HIAVeI7Ca32Vxw/x9/P/WWf0b8fbvN9mgi3F/WiGIupnMW4qy9uT0GZOrDYKWuc03oqr5+ToBtwIRo7CCfFqKkcUU06oNsvSaeGsBRF4vTpiahEWwNT8CRNJiP6otZBvX7d+ynbhZrzZVDly81nwOUzB3pPPawSKlURoxhWz+29beCZchGU4UoiptHORKAdHH04nxKcRtmE13P+UQRLgaPocvrEs/T1e1ad1IHTt0UuPwKCWfOqUje/fKGtHXODBKEVsqKWiEhjWVp6un8umYb40Tx7hCbHHPJJ87qR8+WwTyNF8vvDZNBekgUFfsl2/z1rJu5KOdS3foamm2npg9F4HHW6s/e1s/ffmdegxqoylTJmjRl79QJNurHiMHat5bTyJE2erowg80e+5KFZNNGwyucdCw5tqD+Ll7Z6rC2gXqtQVT1cTLTtErtyE4xavt0HYKadpMr8z8CPyYrUaO7Eex6Wpt0R/xoFWbCES55nrjmQ916GiSBg5trf6D+5Iv54vzOEXff7tMNn7WevrlR5RzCWH018NKyC7Vk688JedQX635cC7ZwDkIveThIWSlgeJdt+eQptxzE2hkN53aflCZOJqS0UZNYdrN0wV3qS95tM0RwlpYMJHLv/le6RRn7DgfTYGuV4/WGjyqL9lqZTqwfx9uGXsKNXZgJy/r/NmrFMFBJbs4k+GMcxal169hoEXoWLZsDfl3ZGRR3DLXhEEc9+rTGld1e1zAuLt8PXGMNEHgqyLjFtzkNUFfFeS15mbgbsyj8QAEIlmy2eBv087Hc52FYe70RcB3o/hMDh0NENZWZcoHpXn23HkKy/FglHkvuONtcV+UUtDzrbqKGzZQbo2c5YVzOiiyq9x9WqqqxNniFCoqK1YR+OGCSwlKxNl9LPawzhy5rNz8XE7hGmXkVOGqtgYt7Kcm4cE4RZsimLah6B9Cdh9OWDLIrMp9lExO8IPT5yL31CDwj+R8rNKR3Xvl6w1mM68Y5wwiCeKmMfA1wJEVRtauh5u99nN8jDN24MAuuoRDNO50vAb2GwmRsFSXLpzUxJtHUqTP0YVz5Mhm4oTF9TlkzBDcXAiPHD9rjoUzBcViEJcZuYUcl3g1adJCQc3bq5TCZkER+cfgjTPIJvPDxRYV0QbccDJF2oVkS5MVDfo6PS0fPHkNLuEgMN4BCKfuiCigx8k/btsukmOE+zQ9kePmxnsOUWhnMMkHDuoXkNdJ5y/9VDr2AAAgAElEQVSTyYcLhX6NIo5lIeejOy62JkEeEAr8NPaWAXJu5K7ShFgw81dUgPiQk1OiVp16WHKfv/2KIu1lNwsesLiwkHEq0RXEbIwtXI8UTHEbR7WI1KSbx2nYTQPJBuZ18k6rJPWq7FyLyTHk3AFjXJAIthPB4Qz4xKVLj+il117UpbOJSkpItGRrVzEvNfSrkTPuZDNXO7k6ydPHg7/jJOE1CwsAdtIoYMu/e+CwteWznNi3X4lxFWS04cjNyefaDVEsTvrdx9Nx8uCus/tHp+pfWS3/DDb5r/ze/8nn/JET+M+6f3773v5nxVtc1syt0JNZi8h2xdHk7+sG5IIicylNIPnWuKgQ4XDcsgKydlFsJsfeyaZcrmR2OjEH1NAIUY6wU45Aa2DIlYi45jo2gk9tu1Vtw9P1n/+3OcV1FI7/yePyl3437nUkAksTlolEsOFasEcQC2vopL692yqqVSe9u3CFZR3+auVHFNzXghgOAuPvoWXvL9ST7z6qebNmq2v/mzTo5ttUkntIlw5vk1PDbgppNVyXL+zUwU8/kVOIn7oNu08/vfeVTkPOmLNyOZjaNVrw0rtq0yJEZ66cA/H6jNp2bqtKGiVWffQjc/451vNAkP9patWFbNA+/fXGY8+qMY1JN/RpquPHjzMnh5NjHca1aE9O63loEvEKDkEMRuY4Td56GeSBAQP7WfLTTbZ3RWUp+y9rXLjBauAdQMPTWTJfy2iwSZIXTRscXEt8RYehA8j8huRAY5MdexUjRtTi+U1jHth6eViOv4VfTxZkdnycLkMFcWTtCcYNaOfZUFcScK7u36PjrA2ZxTkKbttMrdqPVZPIQOZAclI/X6VNq37VxJHBmvTAQNkE+cjGozHux1R98MQ3OgG9YcJUBNxBvrpABq0RcXr16s65h3DE78PiKgdXB+WDKPUPb80a6q9N760AebtFkd3sQO821ZHoZOXZeimEJrPQ4HL1GTEI925rC85YVh4qysrSyUM7tHv7ZkuTS+eOHeUHijYzLVuJl3PI5QUrfSFJhxct0sAbh6nv4y9p2/qtmv3MW+oP6WTcjX20dsPPHLdWGnDbeB3Y9AuY3Uw1a92SdaIFSOYCndu9CwKCsyJ797Mg/wt4v672LsphTaK3kAaxBko9to+moVL5NQhEcGYfzPVXmZGji6cuySMySo16jmGv6QwK+qg2L/qGuIdj6jh8lMZPfxqRrVgfPPOKfv5mn56b/ZAGT79Jbz39CsjrRL30zvP6ds5nysct+cHPS/TLkk81/5U5igjwQmwqpTGordr3bqcwUPp+YV24vmsdhnY0ZRZns5/wC9TuxWv0/LNfcBzA9k8eqVvufEaPPDxS3fsM0UN3zdToiYN056h27CN9QQO3V9y2o3r/1bkKDnOXJ+fBSd5HMQjmWyYNZI96RXGc11U1nspLv6CmTZtaRK+rebkaefNEtR8xWinRJ/Tuix/pTFyGuvdop8BQRwWF2RE3QT5v0hX5tWsHUtpH65etVDZZwrfNmK7MK4m6HGuIHOfYK+TqreWLiQFxUnzMVv385ZfQRGj0AiXtTdzBrePulA+Nhm+8854asZcpQCz/dNZbKj2fpIlPPSqP1mHsQV/Wrk3R+nLxZ2rZqqM+f/YRxcXu1fSZE9R63H1Kjl2rw9s2KI/7l0bBbdR7ysNydCvWrrVLaTAg3qL3YKgn7tq87isaMDspABR5bsoVVZbbyieYc5Vzed3Xi/TpKwv0zLMj1H3qEOgGaewxcIgn5ujbl7/SzbeOkWc41yBEkFJyVU+RQdxh4CCyjRtyLnAvwbxeY+3KGGRr9sPPKpymHGenAO2PPoc7310FlxPJi26oJMTfM+n5OGlp3KA5y0IZsJCHuGfiHq3ECLXGZcssaGZCR5PxaiZTfsbFdLBxv1NeQWyLAwnO4OXLS3H6FrMPgd5i7vGYHCyZwHWZt/+qeGvehxPdIk5GvCU+xtbaiLfG0Vou+o1UwLEr4V6HVoP/0czbvzUpsdjVQB6ossZNj/O2KqtcrYJtiJUZT8ZxvkWwNVQAI4yb+7kymuGMOE4islF9WV8zLbEUqcmlnA/n9cyHIPgdihS9Z8dzo2b+/OZfWrfqn1Q/AvUjUD8C9SNQPwL/QSNQL97+Bx3s+o9aPwL1I1A/AvUj8NdH4MiGuS/E7N7y2rFdJ1TIDfyAnlEUKXNUko94S/dzFRhGU8O1RbC8vmhrCgQmw7EB4q3BJBvxNhcRwMlgsCgWn7xUqRiDYsYha+diioKIvdy42yJ4VVmZosHf3/N/L96aZyPSIt66UEVAF6JLnLoCxWo0XWqMtajkOuHWFMxN4aIY52AhxYACOquN27cGFJgpRNuY3F3eiwWbhVu2moJ1nYPIdIlb1GAexoT0NzQkz7fjBr+KwkIxopbJQHWmdRwPHrhBChDgxPKNQFMG34/faYRtK6xN5YRH2SDwNiQDriVFxj6DB8g7rCOv6aTMlBRErTO6GHdRx46cVmoKGZWlZHNS4ItA1AyjOFOSR2Yb4WI5+VXyCwxUEOg9WycKNe7Vak82a89Bw+Ud2gqHaJl+XDhPCad3asptYyliNtKXnyxSGK7EyXfcrY2rf9LGDbspkA7V2MlTdfHkfu1c8S2Ceqr6DOqk3ftT9N5noPu6tNbCZR/j9CvTS9Mf1NYVp+nWd+I5XdWqZ4i++XK99h+4osE3tdArLzwpJ3LBVqz8RiE3NFfXtu30wezvyQMt07DhPSiqVSozA5QwiEd7hKqyUlelZWSSD5WhJES1EaOHk80XrINbD2gXWXc3gH6eeNcoHQchmAqmOYa82D5D+6rf5BuVce6gEuJP4AzKlDOFZQ+/IG05ckJ9yApt37WDopf/qqObTioLD4mLm9SjRzcdPHoClOQV5RfgRAMnGQDCuS05Z42aNAJDDZKxcaQO/bxeP67eCtbYhnzeBkpOS5GXuxPZauYMQJDkWJaaDDAUvJTLCKHF5MO6O6p9uLeCA30VGdUUVK4fZ1MpDlGcNpfTEArDlZSaonTGJrxZUzB5edTzbBWIsOIJnrdJ27ZyC2iCQ9JV+afP6TiIx2xcpYGhzbjOPHAre8rdw5FzjCIX7klbxL/qClwmZHNZfBAU6vPiU/k33gvCqzX5cPk4sozzOO3iFeOvkGfjJvKPiMIB7Ysrg+vNHjxvTpJyUkG8HduM02snwnkgudF+OLGzdew45yKieU1lllo281S7dsFq26Y1Aq0PaGsvMNFuWoLgn1cAEtIOlznXDJVlxFGywrBkOXt7G3nIImJ2bttKoRENlALaLy+bn8P1djUnAWegL4Uwb1XYF2rK7WPVwKNGe3dvAeNrpWZN24DrpTEBQcKgL1O4Lk7hRnJ28pK/XzBoxwZyDwwADeyNkwYUNzjv7KwkOZl5BQRoHtpEWLP24LOt9fZjr+rHX/aTRWavGxBjB/XshTuxlM94QJn56ercrZ16dgfN2DRAV5MTcHSt0bYN58B5t9Cwge1q5wpE01KKsWkZXNMmN5sKpgPncFBDd5ysCBoc2wBc8007D1F1/lFtWfsTgnSmLl3M1eXUCguO1M+P8+lyATmSeWrTPIA5wJNM5zTOvUBQyM4IPQk6FZPOPFUFqhER985hGjxhDLnYeYhsV/icvDZY6mIQzw44U5Jwhf/68wENGzaSwrmPDh48ZMFr55Dj7OFtrfYdOoDlBvVNMdLMPR5glD29vCyiHERq2dMkYkkwLUZ02LsfHOll8oNx917GrYUzOre6gRaDFy3nvdnjTvxXH/9/FW9/K8ReL7BW1eHyLfO/yYX9O97/z7h/fjtm/5PibaUD4m0l75EvR+PQZy3ycHNA0K8Q+jyZymTXF1ipgnW6hrWymnXIDoyyC3NBAOQHJxqrDO6/opKsQ1zy+aZBoaTYko0LWRmx1+AyKbAbIeGa87Z2Xfz7mNRhi836+V/l0v6r59Jfej7NL9XGecv7NfniNeD73djjtI7wUcvWgRpxx3San/zVpdMonFa3qdMN3rhTS9W88z1aMvstJV3YrzsevE8//LBM9778qtx8QDXUZLBmrNSpM9maMuNlHdm4UrtYR59YuI7mohI9MXmiuvbtoUkzn9Vjk8fq2PYEPfrCOE16/BacmOnkpvvrx/mfqABBdcKNN2rvviOsX921ZctGXPyFGjZigLJyrsgbAasKUe7YwWOsp4iZzEE2YOmdccVfvZrOnssKgkVzHLoeZH6fsGS4d+jSUblkXzsyTxWRBbt96z45QFEJDmjAmtSYPNxT7MWcaIyhQY81wSCx85nfjCvPjQa8XKIcsrLBaJdDkIBy4e7M/gXXbfrVVBWARk6+StNPhYcimSu6juiudr160hhyWfmJF7X++yWsLdkafMs4dRh/CyKHjZa8+6l+/OZnTewTxD6lrar9rRXeeyyxEOV6/6m3lXsuUeHtWN/I12YLB+65EYh7X7J6aXwiVqCqrFwJNF0VwlHtfANNPS266tiv27Rl+Y8aPaA3Ior01TfrtTs6BZKCvXr2aq6+YwfKD/RyMjEJPo391X74IBXjNs06SlZ7QQFUEJQpa9ayxRt1/BhIfT9iBRAQOwzoKMem5MB3GaLCrHytfWsek2ap7pg2VXsQqTftOqf7npwi19BwziWIIv5QGqw4Luw4UHERyaFbOEKfYEUyrueLkECyU1Ita2g5TT2OHm6yYy09sXWDstPi1QxMcRlKumn0awSm2Qq6h1h7i1PjlR6fpg/nfa077ntcLUdMUkl6gl64BYERrP8nq2Yrov1wPX//C8ojH/WWKeNwnH7DMfbV/J8W67WnH9KhPWcUFeSrAIdC9vHEXbg6qtWATuo3dph82RcQfA3RolwZF2PlGRil1x5/V2eOXdLnS9/X2p+Wcn6ladq90zTr5c+1fstJzZgYppEPj1bjdj1AI/+Kw/wrPf3MLRp0xzht/WG53nltpcYP66abb++uc5fO6cChC8q4nK7BNBYkJJxTy/ZRiurcnDmGjqpyR7338lLOxcsKDYWWUZquiZM7Q5YJAFXMv3Vor5AufbRv7Upw0Kd10103sz4lKTU2WYtXbdG0Gc+RDdxWyz7+iOatdPUeM4m1s63iDp9BlJ2r7mTXTnvmSdl7NNCRdWu15LvvaYj01tRHX4ZkUqzZj7zIOhqPYH2vAlt00Hdvf8z1A7lm6jBNfPRuKBSnwG8flD/NDU6eoYxXJ0uDTHk54iv0FSurxriCY6GKEPiL29WT6IoS1mhH1lojfJ7atpsc27367JPVGjQwVE+9c69lrbbHTX72+CmtWLZCt95BXEn7HjjFK5V+8bgW0Sg55e57FdSyS61r3pr1v8haGam5HJtX2XxUqCnZ0PHniokkSbWItMENSthPcA2zn0wqrlF8LHs306rCdWzurSoraNcxaxmNstU06BihkbuiWtoCZ6lp+jS0oKrqEp5Xwt6GLGnmSIMrLuLaLaigmYdzxDTy/LvFW4NNrhNvbVhrbGmkNM7bMu6r8q+Jtyae4vp15s+svX/WeVtHkDCf15p7QiPeVuDurql0VkVGmVoGW+u9N8boqqE35eddo03VNvSaZoRyXMt2Nm6Wsclgrnagi9fdLVLvzlkpX/bUI4e0I1u99K2Bj6545i+tW/VPqh+B+hGoH4H6Eagfgf+gEagXb/+DDnb9R60fgfoRqB+B+hH46yOw+M1Jb+ekJD1+4XSCrlSWa/TQDspPTydXCXcARb1qnLc23Ogb90dd7o9x1lrEUv5sABLZBgusybzNzMylK5zMXMSPIxdLFJdKVhoIT0ccjdUUt0yKEmUjiqm16OW/Pa45X83ibeSpusf1xWDK1HRGV8iFb7uC+nI0CFiyb022rclzNEVyR4oaplvcIt4iiFTgYDTO2wLEo3LEVSM22/C+afhGcDWfyyCOKeryfstxTJTz3Gq6wA32uBY8yP9MThQCngtirYtLKcJtlTLpdi+hwOGKW88NJKIreZjVFOIKCrMtGZtOqMsNGzVAwEH4qvKlmzxTUaDeOnVvifPzinKwBQY2bKYmUQicjSNk54YEDNIwhcJXasopskNLwOw1lxuCVRXFjKyrGYiv6yyYxEBQrva46DISk9S0RRtcLY/Jt1kLRgfFkizOrBObwMQeU41TJXg0D9wY63H+FOix12fJw9pPb+HuyTQoyPfnkgvaWQUXftGh7fPV2Lahdq5J0ccbLqjbhJv09qKvKLQd1K7vv9aKt39WXEqhxj7eXfdMf1xfvveuNqw+rPtuu0kDBncEi/e9gila9BzWD7H3gA7vO4NryEeNg+0onBZSvPIFAX1Fa9ce0n0zJoHf7a5H756lYyeyyMKlGBwcQGG7UM0Qt0MicBOQRxvkFaroY+fBPp+QV4CrRoxqo0GDO1ODylJGfDLiBM7O2LPq3hcH8vDhStm0T3t/3ss5V4DwaY6rnc7HM9YU1L3AJwf6uiPM9VNoi8ZywWGaEBOnpR8v57WSKUa3UEoq6OWsy5o8bRhFt8F67/H3cYekqQAnUzVFZFvOt9Bwf9zO7dShW0c1CbTXrm3bEUgKVE7Bf9/2YxaHTovmLXVq/wF+XzZjEoygm4MY66aeICwbkOlbgSujCkdvFvaG2GMx2rf1oJITsgSlknPCTT4IzJ7ebjiF3HE5eSJe91ZA0zBV5SYjfuNkR4BwBEnsQO5gMcfTXGsOuImscUoU4VzZuvoXrfvpAM47snr9fSjweePGcyerMVyturUmHjYMIdQRcTBZOZcTlEXenyM4RU/PSDRWLxowknDWFlA4x72HUOvkgEDs5Sg//076/s2F2ntgPy6eYAXxez1oyji6K1bpFMUDwhpbsMDJ4DxdEUh6dA9U914DtXPPOf26dotakCPbuUs70Io5yirO5zy6DTxmFfjPE7xXXMQNghXYvC0ufYTz06cQjKpkgyidiTiZioPKgYJZYVGJog/E4NSwx4EWyPNrEJdx03qFK6MiV46I6q3btbfg787EXtBB0Jm2Ng2VcBEsNajwdgik7cBLl1TmgLh2V0CLIK41hO98WxovaDQAi3ly/zaFR0QoBAe8k7efAjrgbien0tLJYfwrZE7v+u4jffb+KmUhhDdAXHYNxG2NEG1P3t+oMTdSVKawyzwXEdUEJOVZXTpzApHAuGgRQNJTwHh3Vqc2HRDbU3T+YpIuXLysA0eSlHylBAd3d914dyfmihCc2GRoIwbYOjVCfEMAjzulZbj2OnfojFvfX0t+WMX5V0bDDNmLYLWNyO7mgXDvg8CMq9IXVHuTppE45TwZS2dLjm4lx7WCPNyzuIuTz4FcPA9SGmx3aFSwSsmXXLYhVmVWQDQdS393UTF0+zqcofmvPxbsDLmg9lfUPuf/7K3Z9cXfulz0OuHR4jHl7dX6TGuR+bWf0WT/GgeiETLNEbV81/I9s5b90QD9HbhvMS5de5jcPJOHXjcm/4il/m1j1O//8n/812o73Ntc90ZcYMGTI01NmNXl7QkmEzdgVjbndC5rn1nHLPl86A2sX27kWjf0oQmIhpNyqA7GTVVDTnMOXQp5RWU0ExhqO0Vt08RgRuGa87bueNeNZZ3j1rx3C7Kz7oD/mTf/Oz9TS7z4g8d1w/1nX8ccB/M0K7Pum2OJk8rH3UrdO4bhSifygWvorplztOitd/X1t99p3oK7VAZGutfQ28l399B7M+/DpRukTVt3IT611WNvzMMNd4logiy9cP/r6tP7Bg287zWt+WCeNm/YpbmLcEEWZuqlR2fqqeeeRYzN0stTnlXnQe3Ub0gXMNZJRAC4KRuUvVUxubU4QLt17681YIhzoHI8/Nhk5t80UPUeNJjZ6cfFq3Q58apKi2gGQTgOoenIp6GnvHHrFTEvXqVRxsfLE/x6X0RqK23duA4yQWPcu6Hasmkv1zqLCs1yhTnp5ID7KLIl5A4/7P0IuM48z5p1IyshRSVpaewVapSCaBh3Ok1pV0pV5FApf17HmPm6ssa2xImZjBPy0Jpt2v7jDnmyL3QNaKgJM6coqncf1vlMncAFmUfMRufBvWkeaoba7KW1X6/Q/Bnf6+ZBYcQ3dJF7B/JqfZrJqsxXGcdOkSlJUxL7t72QHKKJQmALqq4074yZNlZugS7KOHpBq777mSY8B838aAFCpK+unjmsc/t2ki2Kw9g3WLHMYeuWHyTbPk45jK1dNc0rhvJCz1Knbs3UuIW/GpTk40LtpZBhg6BZZOnQ/qM4LJMVveOAIkMcNXJMT1XSqOgTHKVK8lbLoHfsWb8BR12m7rz3Ae0mq3YjOaWtu7TV+Ck3q2Hz3syxNOrVgPqvuaziYpDBIGrty7mWeOFK9ogJOJ8bICI27Nie9RbRmGOcTTZ6Lm5QZ+gPxhGZdOqiJf+84/iRTDs0WLGP9g5po8KUKr35yLOaMvddsmODcMiu0t3TFqh/Tz/N/34FTTr+eueR+y0465lP3ad7b39WXfp0VQVUkc1bjyiYqImuiJY3jR2sAvYCi35aQZOXNGHIUOJ9q1mHM+TQ0EPtBo5V4sUsPTj8QfXt1Zrs2fH64PN3NJrnFRe5acE7P8rHuUhD747UrQ9O0+41Z/Xiw1+o/4BwPfbyRFDSUFMW7lReZoGGDGuD49vMpjXauTWBvRC5x9At/EPJbI/wYnzzlXImC+ftj2raLErNWkYoom2AItuGEBeSpJXL1qpth35qiNP6uy8+1iCcw61GDFERe7WYHXEqoeGg96Q79NnLL+F29tCUx5/XWdbXr+Z8oNN7TutO3KyT36YpIDMeIe1N7f58mzr2C9XcNUu0aPESzZ/9hbxSyzV2ZCSCbiDXF017IMTvZfw63jhKZczwKac/UuOIrpxnrLkyzRoeOrd9q9atXqqOfXrT8OKp3dt24FIezxzhqWVfLNOJI2fVuX9HHMbs03/aYczq6t83Uvc/d6c27l2jy0fJS86w0qkLKZpKJu+I+29X7O4T2v7LBuUgzN/18IMKI7e6mvOnGjG1Ku+Szh+8oB++YH9KQ1jPnj10MBqyTFoe57sXjRBddevto1WUn6iDxw5z/ieTp53P/dcVxsVAkc06RaMs4qRZcywuXq4JQ+UwK5wNKGR7RN5KQ1YxebiGjsQ9niU5hrm/FOE2r9RKJTT2GMm39n7IrHlVZOjSxPs707RZ5n5/9mYO5vnm+2i2oucER3qVHGjqdeBGzM6So4NLmD8qWaDyEcBLEVQrLc22vNfa5ba2ecjynxZf/e8+/mBFtvzs9c+pazSyiLfmO8yRFVZcy9xTlDH3NQ+01TuvD1URe/9Mmk3Na5v7X9MUY55bWFRsaRwpKS5njArJDoa9ZBekr77ezZ7uKo2IzqDvO3568+vbp//FpbD+afUjUD8C9SNQPwL1I/AfMwL/ZysE/zHDXP9B60egfgTqR6B+BP5vH4EPpnf7rCgnd9oZBLNqCnpD+7dSDo7QMpyedrbk55HpQ2Sj5abZPExnt/mqdbra4sIz/2qjlBQcGHkldIVTIeLvhy4W6gyuM0cHWzkjyBi0Z+1df20H8x8V8/+oMFvJDT2t6qAhwX3xms6IE44UAWoMwplfaZ5Xl8db5xKqKatBkCVllMp7GUVrU7SwqSmVBzg+bzdH09BOlzlOE75fxF9K+UWmm5qyn+XLkm1EB7szVYcA8He2iCnluJdyEPPSEUBV5a4a8HQ2CL+mGGIDDiyosbc6dGymfv26q23PTrKiUBhzOloBrcLkGxWlMnBnX899X4f2xut8cg1CWAjFraYIsa3VOJQCF5mjDSkGOII3LaW454tIFhTSDLGuXHYlWbLGvZiCo/Tx6S/reFyeIps2VJferXXzQ7fxcy0sBXxrq1wcv+cVf2ibLh6JpohorR1n4zXzlRfUpecNWv72XH3x4Xb1vXW0HnzledDXuGu2LNYZ8kF/3nhBm49XkwM2XU++8BTiXY6KcBp89uLrWrs/Rst2/0zx2EsfP/aE9u66oC9WzNW2bZ8qFRdhs97dyNN00KEDJxnrUg2lEcAet2ghmaur1x5BKCzQ0y/OoAjtpJdeeF+nDjqq7/DG6t23i9asWCl3KsUmf6+M4oiDg6Mu0wVvnKxDhvdTpy4tyVK7BDIZsZ7CdXm5NbnKOcoFB926WWM5lFAIjUnDyQE6ksKevZOPTsZdUCYW2uGjuqsvea1X0i9rNbmrsbFZFFptNKRPD0TFCIrqOTqKeFbMOTXtpdvJK7PXe3fM1Z6d5+TTLkxd2lPsCyTPFOd1RFSgIinGxjKu+6JBLSOEhuFuDSfH2D04RHZku1URvGucm4W5Vfph0dJacZKMuQuXy3H2ZlqyfzOukkULOrl9hzD1HdBT3Yb0BR/YAkGSarmpYCOwGLtVJZlwSYe360eKhPZWjji33BWKCBnZro08QprgoMDRY+eCewl3Gdg7g8ErBc1ZkHFVZ6P36GLMYY5JMa4ge5wuEWT/NsJZBt7Z4JwpxuUaVzfOUEeHBvLgM7jiEEIR4v0XWXLQVIN7DTF30awPtO6raM7xSo2790ZNeuEBCvnLdHDjEVDgiThUsxQZ2ZQmiFIiHh3UNNhNxYg++zkvyrMLNKpfN3n7emj3kcOMo7/FjW5lU4iIUqrbpk6Ub1g4yOMExR0/Jz/O/Yucc0ZsaHvTaM4HUOPJMaA7c5SWBBWA8yksNAjhAoEKt3uzdj0Zqhptw9XkDGq436jxsrYP0c7ZT+i5N3bjTPfTmHG91a/bDUpKuaRjJ3chXBeoAXjm3jjhm7bqoJrcy7IuTdK5C6k6Hn2M7DfweDR4OHPcho4dJZ+gRjoDEtUcsxLQeZmXC8EoO+KSAkEbyHnRGnews4u6kCOJ2lq7LJhKqAmRJCOwOOuiBd9ZQV5e+469cFmTa+eA4AUavQrBIeZAkpYv3qeT0eC6KwvUe2C4Bo7qqqheveTo44PzGyEdMfvc5t3av/2A/NyCtRF3cRoud2s7TxzKJS+7C5wAACAASURBVMyzdrgucdY51agBLlt3DydLRltxIbh3M08yl5lz0QbEbkhYqFx4a7k4to3b3LUh8zbn1q87QZEWg1x2wZHzO9XY67HC5iNe7yz9o7nbFGH/sXz6v79qXv++/8F5w7phT8HcjjGxM8Vczn1rk4NO2dpkFZeDKK8wY8ffK8mLraDKDFjfgqn83QfPrS2S161yJlTPcjJYEOJ1j/9qHH/7vT8aLWvbMk4xI9AhmFCAtqaZycnJFkQu4FsaRrJzaebJL+H9GkwFjkAK7x7kgrq6sm67mnx2nFUU9W240B0d3KE7lCsb5TYTrD/lddZCS+me71tAm//w+LPv8Z850tW14au/+7DCLVj3+LPirTl+lUgythw3F5SrKhDtQf5Sv57NaFAp0dIlxzV6TGc9+MAMPfTgkxoytKtKKop0JjFer380H+oB+GCu1+1f/8B69akm3tlX986+29JUUgMaeN6jj6vn6JvVY8TTevO+iYo7Fasv1v2qPdt+1eofvtL7S97SJzOe0Q8/xek5nIrDxnZAYFxHE4+/1q3YqC4dulpQyAapO4T5Pyb2CNm2keD5vXX1Sj7ECprfOGfsaIArLS0gC9vLElGQk53P/AT+mfm8w8hxOr91pxb9skY33NBN7dpE6dSpk6Dks3HZccxN0xr7psAmfmrcNFAJiGT+IWE0kWRALChXu45tEWH9ZAX23pbmDWsbb84JJn5rMiCtmBPY/9VAfciNP4+Jr6HscchVQFixYr794bPF2nXoEiLVNHWfcBvrJojmuH3atGKxanCbDiK7NKB1V337xiLNffcXzX7wBvUb30wuYb44BiNpqHOWA6hdLjRdYezOHLuogztPK3pvCmjaxohqt8gLQsbJndu1bddONeZ99wAv7dckQHknLmozOaOZZOZOmvGQPEN6McfCv8ApdzH2oBZ+8ClzfAmNVVzXXNt+PuVkpttBIumg22fcI5/IcK6dIsUf2K0f3v9UDfyq9ODMBxSPWPbxB98zT/LzEAhsmB8uQlMIJyc+HQf0hYsZ7EGcyVlvpo6d2mjAkLYgoxvwc7m6dPwYU30hY+mk5n0GI+q4kVe+Q3Hsq7p1aqeGkSCBuT7P7NnMmhTEfrCtyhDODx3exbxSQOPOYJ3ecQjXapH6T3tZp/bs1fpV3+qxNx/lXGyi3asv6sHbH9HMqf10+6x5nNuOev7uCerQwU+9aCS4b9qb8sIBaoMrsBCca+/ezRFUu6kpGcw2rA1FdO25gcgtZ08Vd/KomoHrrrQy8QTeevOxD3Tg4EXNev1hrdm8kjUhTQ8+eKcunsvX1wtWaPa7E9RtRGcd+PWY0hKLtHfvNo2b0s8SY7Bj82lc59baumm7mjd30/MLHtO8x5ZqPwL52JGddZFzZ8DIbuo7bbI+ffIt7dpwXv6RrmrbrYVuf/Qu1ssKHMdJSkPctCtFVP1+g7LKkvXm8jmq5N/zkvIVd+KSvIL9ENZZu5p1lEdoJ53Yw3GetUCJp2PZ1ztozkf3y9bTmaz5r3XsUIb6DuymeYte14aFn2jhhyvYb9gorLkfe8lQNY9kT0cWszexGtaslRY8cFk+gnwKjZiOjEkwrmUb/bp4mZZ/uQRCDuJ/J85bGlUN1jjzSiF7gHwyqFm/iYpxcC1XI+IUDK6+NREEzz59jz7/8gtt3XWRiBcT4dFIb7w7R/7tm2jDUvbfry4nPsJVL737gtrcMIh5Jo+GmTKd3bdeG77boGNHE2j+9AMHHq6DB6Dy0Dhx6139dcvMh+RITAd3LThFi3R6F/uBTbu0e8cVzk+aAkCbW0RJ7h3qSES1VCH2dGZdM0Iq873l+8y3db1Y17tc2SYoj/002yzOD5oRTHyMud8jfqYUwdXSYHttb/DfF1zNekkEiFkzeQ8md5f2RdDJNnKh8deBnPEK5qhy0yjMPF3A+JXTXFDKXtysoHZGwGWvbhp0uZWz3Ov986m7f7wKWZkoHeOopbHNzJXlGaWK9HfQvNf6qMzJBrIAtCXmp1oZ2SCpuZcsL+P9sh9AvDWuYT6E0rNttGl7vHIvlrPPLVen3mFLZsw/dMs/s/7V/2z9CNSPQP0I1I9A/Qj8J47Af7+X+E8clfrPXD8C9SNQPwL1I1A/Ar8Zgfend12Sczn95oSEy3IKClLfbrjYkhJxDuDiQQQrrSnghplCNjer5obfiQzW6523AO8s6MW0tAycgbh/yEuspvh3JJ4i6HXibTVF4n+XeOuMUOVoTWafxRFsbclLMkKDvb19bRavpUDBTTnZXia3t8y8f4RjIJGYTnDcIM7Z2npQrM4FaYvDDOdsCc6haoPQ4ufqxFtL8YCCgxGKvXGr2CE22VD0Nu6c1MtgmclXrUB8MTqbPW5AF5TsZi2aKCIyiIxU8qMqCpRzoVQX0hLkgjjSs08ntWoWoty0RHCmnvp5wzEKyPuUnlNqqIiW8oCRvukBN3Bci8SNX4OCs7XCQgLUpXtb2Qc30NRJo0C2tlXK4R165oHXdeIoyLSG9goCrTZsaD9NfeAunHieFHdSVJxJVt6mdUonX23nkRQNmP6kBk+6VUlHFumFp9/SgQM1Wo+TIKJTCK90SllnY/UeSMOfN2YprEdnLfjhe4UFgQirSNH+Be/gWEnW9E8W02merTnTH5AdeZrPzJmpR1+bBbI5S61a+OG2aI+A3RjMdKViyTktzrXR9p1H+cxOeuXzucpPitec1z5W65aD1KtvM3mDl/3miy90mYJhIRlTBid3A24eq2JrMHwX1LlrRxB2BviaB7qO7n9yVt0cfXTpSg5OsRxLZrBbDWIp4mhJZa5ad6KQW2kD2vKEAnxd1a55E4pCOdp/9Ih8A0LUs+9w8JONdGn/fs174z1FRXmrd49hKnOxxo3cUIcPH9W6j8jcjcnXLfdP0ujRw7SbguulSzG4Y90RyKsVn5KAiNpEQ8YOpXbjoJO/HtDSDftxX1AExEZ7OQNRDHHZ0IUxT1v+dKLIU0WTQCgifY+u7dSpfXOFhjSShxeut4psnT+TSLH0EihF8sY4p23JpaysctCWjRTjydSqoGBeSfNBGUfK6AoYiikmCoG/IQ7mCHDA7dW2Uwd5U5h0aOCDCEWhNjFWVYXFXLc+ysZFdOj4EcWBMvRAIBg8eqyCWvUwv40vcwYm8EaTeMOZFDBrLBnNObhIGzbqiTAZrKKzaZp1xyM6FpOIC+0ulSCku4L2Xb50E2hjf90/7R59/wOFewpaObjwo08m8F6tdNf4Prrtpknaf+iYPvxysS5fwtVLY8WoMa11y63j5eVrp6PHyI+MPqW2FPu7UFR+/ZW5iosr0PTpfTWB31sNovL4lj3keBbjFLFXfEK8ssmP9eF1b3nqdc7Hhor59Vvt2rtOD8yag0PZTrveflOb9iDoc26cwxGcSqZrsygfhSDmXsW5XmzcvCWIn4xh126+eu7Zp5kP8vXdV1+CoQYl3DyC2a1EIc3JVARzeSQuUb3695ZPE9CTljEL4AuxW2nXxo+5xAi2FPcszn0H8z0DLTZja8Q+86ehDpj0OWvO1VRc/eUIDNk6tPGg9qw6pNijeYKuaiiHNHN4IkwH6vZn7lSDZv4qvpzCueehHT+t0e6NB3AU51KwRaj1CkKcB62MsGwKsn4NvRDyqykyFjMnI8jRaFIBAtAWdLd5mHnS5DT6+znIA4EhNz+LBp0yuSISb9x5HhQgvwdkd93jz4pl/7eIt+ZzmTXMkmkOVcHZYCMZGwdEMmuOnyk0m8YdU3Y2a18lxeQyKA6VFHpLKvhvrsMqCuS/9/gtkrnWL1R7W2pv6Yaoffx7xFuTYWvEW7O0Gl8wzU0It24mi505CUgmjs4yS+SASTysRoT1qClm7qBobjJvIVgYt5VBaVrRGJKZXUw2Mjl+NMZUUDA3a6HFb/474u1fzQD+7Zj9A7Ka9eKPHlZEOPzTD9Zki3gL7cC6jM/PXBYSYKWu7QMV3MiP7HN3LVq6gdGx05jBg1RRUiRPnrN2+3bd/+LDCmTN3fjLKt04fLSOHziiO59epuF9G2r2vKfk3aa90qE1zL1ril6c/zVI3466td8IDQ5pqVs+fB287JO6deoUnTsfpyenvqWbRvbRxCnDZIfwuJ61rgQkSAgO2SWLl2vEyMGIPnnsH2wVhEAVTGatA41zJovYmrG3NKgh7Ozdtx0h0uzBGuCu9sf5Va2FH3+vo0er9eYnt6rLkGH69s0Xcf8SSTB0lCVz3I3rvHlUOMJItRqQhRo6eCK5jpe1f/2vYPmtOT/SoYEky6WBK27E1swlYbj3g3AP0pBHzmhOykVw95Vgbk+ylqeocfcmrO3tFR4aypzUVnPufUGLF5/TpAnt9NiHz8jJJ8KyfpwkK/bb77/Q+PF91WPy44olw/6eyXNwfNvphVfHkOnaXkVxh3F7l0APYI4Nb0VkbDDXlbvWLv5R37y3AXE7Svcz1p7kix8/uE7bflqmxi44kCO8ea+dWMODtGzpDwpgDR162700saDMW8YrhRzRDP4kp9UugmzxKGUlL9f7r7+uVV9fUOsm9nrhhYe5prP0Lfubbq3bqikY7ZbdwNY6B+qjt99XRj7xAwXlmjB2oiK736BXnnhJCZdzuXZ8oUWwr4pHuOOEbIQgPHp8G017dBwiVIZO0PhjU2Ijdy8/tRgyWA6+QboMrv/YirXacvqYnpz7MmhVGm+WfCVfXLldxoxj4wf9IfuKzu/boQaQYA4cOKrEq8V69K0PtHPpavk1dlXHITfx2YJxmG7TLcNnaPKIHnpmwSeqcK/Ukm/ma0inrvr5+5XaA2a7qhznJEJtc2gKrXG+ZrOgNG/fSv0mjCZOwzRs2Chh63YlIIha0ZzQdeAwJQKLGDP8YT1wZx89+PTdeveNWRwLRwX4RxCFsVr3ILxHRDnx+b3UdeIdEthvGOSI1WS4IuKPnnSbTh8l2uJitKa+MEOrPkeERFxvxxqaeQW0LNEP9z40HWH1Hd077V5d4XwPZl/WCDpFzpkzZET/rGrwv60ib9CXny7G5dpSd7x6j4ouXtDiRSsU0Ly5Rtw+jXmOyc3Gh4iQRfrknc9UlVmszr1bacZzUxXSPkJ7OHc+n79Md0x9QgMeelSfPnK7ln34q24cHaUbbhmsFmMGyYbmshp+TzkNHeXkYLswlZdePaNLNLv5g7D29mZ9zyzT0/c+oj3bTXSDtfoM66CnPpirpJ2n9MqTr4MYL1QeTRcNiDdpRUzGWT5DBjnKQwa11EufzdV3c2Zr8Q9HNPu9+epw4yDuLaBoGKGvMF1fPfaYwroTBzLlXrYC7K1zU5VLDMOSpd+RE71ZNle5l/DwUVCErw6ciGYva6XZcx/VgEmjmcdpxIIcYmI4asAe57Bf/GL+lzp+5ArOW4NMR0i2fD5WnmvdV9f/ef0a7eCIYGpEUfbbdfd0RuQ1Ta25nBelTMfVNI9U8ntsWU2M87Y2EL12PbPsEP5ExdUSeWNWINZSGyhIvCx0FtZbFh57s8flfrEYLLsNGdxlJn8dwpLZQZmV0wGx1IZjZZy5THeG2/S3KIN/ej34nSdcL96aD1SZQVMMERRvvtRL4n6lgntbk3FrCNQlNPSVEy1ga2lgJo8b6k4JjY1OUE1snYP0/ZLDSjpxmXXDTj0Gtlj3wNv7R/473mP976gfgfoRqB+B+hGoH4H/l0fgT2wl/l/++PWfrX4E6kegfgTqR6B+BP7cCLw7rfOK5PPnb8zOLQF1F6ZuHYOUjvOkGuSeyUqqwp1jbtDt7UFDmdy4a93bFvQUOEJvkMjFxWUW8ba8rJqfAy0Fpss4b8+R1VjnvK2ha/tfEm/Nx+HG38GC/OKLYrUrbkJnvspxpZiHKUCYnCZLli1ftuT7mTzbCtyIVTjgrHDt+oIdLMM5e5U8wGIciaYoYCl78x81Fryi+bsRcU3xurbj3A73oaM1EDV3kpgoeFbxu9PTwREWWeGWDFQbBKESim/lFM3OnUnge6BMEUiMiG2Ebawz8g1shJBcqovJqQrxttP4Me3UsYsvgmZTBZO9Ve5grfwrqYqm+JdfgDOK7GB73smlS8kIgeRdphaSFZuNGIMToaBSLZu7au7bz+PY7arFCxdq+eebcXNmK78Eh7GLo/oh4r469w35kn1WXblDCd8t0qIPNiuJjNMps55R/8G4GHIvKXXHWT0+Y5We/PAtdRtLfmdNFsJ9rn6Y8YK+WnZURc4+euCFxyhO3sjvuaKPZjypk7gE5635WlYUvl6aiKNoXH/1f/xZ/fTWixYBtjt43oAAOz5HoTavjlZcTKZGgCsMaGxvyeFMSyvRT6vWU/QcoeJ8CskHohHUgnFHm0IOtV+Os3F7+eF8SQMNmUO+aePIRhp902CKeEFKOXaSTN4gLVm+FlStjW69c7I2Ll+n7NRSxMtQUMtHdAW88LT7xskRV93BzTs5bz3Usmc/kLZFFIjKyBiOVhVI57HDRlGUSQCdSyYxWDw/RNUK3EVnfjmh1x+bY3kvEbymkzsFNXc7BXi7WopP9jgcGreI0pFj0YrZf0kpCWQTF9sqKZssMh8ntcIdGxoeLj8EgNDwJuDginA6FlHvrFRi/CmlJ8eTU4zAeQBnM7mU2QgMZZyPLjQJuLnhpAXZlk/esS14yiAQwZ269NAtd99tQS/XFOMShYJrY+el7LjjIP1WK+7ceZ3C5VqKKGpbjUBYZKNiowBy3dWe45yLXAs+JqrWCIcOlMe4dptE+oMwDFVrXOE5qedxiRTj3uqi4PD28sctXmlzQaU4wKzAC7v4hINmLtLz4+5VdEyGOg1tg5vIiczmGPXu1FkXzl4CE5wGYjmQ8SxRfkWWJW9u/qcfaO37ONE+2orwGazOLZ1obnCXm0uAjh89p0OHzqhr1yC9+eUc2XrZ6jQZgyERzbim8rXko88orjrgFg4DQx2CczbZUtTrSmHczquRCmNPaseqXTp/NpUCcYUGDmtPVm2lPpq/WUF+XKvVZMLRRNIBYRu/hNb/utdSSmziiUjC72vXqYm692tK5uRW8uiOyA0370AE2qbB/rh9joAbJceQOXDAHbfJnpziGlyxlYgjWWAis7gei/JqlEx2YFZaMnMm7QWZWcrJzeMcw9FIMHc1hXlGnvxbN0TwALmQZeni5Q8yPUKRHZrJ2tHk0eE+AbdegZOjkkzG+JMXtAmU6on951SQX62Jtw7S2KmjLQJ2YS7OL+af7es3I+Q2pLjoCnZ1N68FGcAUdDm+ruAlqwym09qg75kPLYKxKYaabHCKtby32kBvJGhXT7KTKxBzyyEABGrLjhhc1DS70OBS9/htbusfZdn+3yLe1uF+a9cJK7D3xZaCsC1ipZ1xsDP325jCMuNnDa6aqrIFP0l9mUxzXEFUtXONiHCtwPy3gboGljB5sRYAs8WgZJGCLWK+I67euse/S7ytxl1qNE9HeJTWCHz2DmD+ef/GT+SEEzwP8baEgjNwTEvh3dmmWL5+7giAZqGDUsA6ZZjQFYjS6VznxdXMQ4gC+Sbo+Zp4a2f9d9xz3fuvQ09fv8v4syL/9c+pc4dZlndLy9Lv2L0NWcMwn689/kz+oflRa1vEW64t0+xhXUYuN+4qX88ydW/bCBTubXJHgC1hfM7vP6xNKzdo54ajCgfDm8xa3nt4//+PvfcAz6pK27av9N57IY3QAoReQu+CVEGaXVQUHXsddSxjG8fee1dUVLpK74QWaihJSEIqCem9l/9cG5nh839nfud9/b/vO2byHOYASfKUtfdea+37uq/z0p3MPbtWvKoXnnlV82YPp9Hoct256DF1D7LRnW8/raC+I3T658/18vOf6t11q7iuPPX4nCs1Dbdj7HgiElKSLHLAypffVSmI9Pl33K4TO3cpCYEttkdnrd+wRWPGDmOuhMLAouJCdqINY94FGkQza2FOTj4Oai9Q+n7KPJPBPqtW40H65xUUaOeOverRsxfH203dhwzHORqsD55+QmUIOMNHDCNrvIzjCp0EMdrHzVtNNKB9u3KVhasdA2a556TJdBNFMl9UMSfkWse66XSaPnvpc53Ym6eSDOYyGtoCwqROvR00evp4xfQYQM54GfuRLPDE53AuhqtPl76qATX62ZtfKml7qabO7625t10q7/hO7H0cmK/z1HL6qEJBuB88lE2m6gkQybmaMamrHv7zVbKhyawk+7gy+YrsHCUvn3CuRU9tWZakT99bJ48u/nr+oyeJkGhR0pYf1cXXU/bhIbgWg+QVHq2i1IPKOUFGaVCgGkx0ALSEbr1i5cJ4WK1w7d6IsPbM18dE7DnXSISWvf+Z6nj/1y6aqpyM4zp84KSmkpX75JMfKS6ur+544XHWRlqkWhGWU9KZw13k230Ia4kL8z/4WcT+pooMJW04rpXfbCQm4pBio9z1yCMz5BXpyx6oQD9+/iNrUpPih0dr9tXzFTPyMu1e/5yOsKZMnzERpH2ADq/fbCGuQ4dOQWBmLctLUvr+beo9aiQ0jBp98OGXunXJg7i0l6o7Lt/40ROYj7x05sgp3TP7j+oPmeLxb95SG/EDhgpSW1ipm+fcqcriappyiI7AxejrQ04rc9nJMwU4tb308L1zZEdO6mOPvaKK04267hrWljuWqD2gq9L3HtCimTfptkUjWfdc5Ojrp4QFt2vtK1/r4/dfA3PshXDflahXX/340z6iIPrr0imjtWbtGqI6ziosNICYBl+NmTpZmbkFSmWfVnmuhPWyjRiNOFWAcF+9djlEl6sUNXQ4a30oxwc07dFkHdyxS/44v3dsO6DU09l67Nk75U3T4rvvf6IekDEmLFrENprzGCLQn+9/Vrt/2qVAJ3/Fxjkglr4hp+BQlaee1rO33k0UQaH+/NLtNIXZa8Pqoxo3dabCB5NVzJrWyr7Shj2dDW5Y4wilnUUZe9brW/Yei26/QsG9r1Zp8iG9/cSLiNGn5EJTQ3CXGD353gucM8V6ZNFdCsB5zcoqz6gA/eGp+6BU9NY+4ioO7tyq6+5fqIbqbLDWfnIKHML8ytphXwHABKz4jg1kWCdp5ryF8omdpoLjyXr6sWdw8OZb+4NzUFkCvAPlxP3U0dPg033s9NDTf9LgKTPk7OHO5ZxBJvdZKzamHRR2xtF0fffVj0RE5NIM4mTNHdbKw1pmBNkLouzFc+yFf3Ngr9DKemGiZC64dA36vpWxMetFKbd9DcYNy7lvcuCtvFzuuewMhsnM0r+Yb02cwP/Xw8zqVs4uv2+y2T0Qbk0UTTuNrzYQWMw9Yy33ZKaL7nyEjWlaNAQMYPfmeHGOtHIvVc/+td5k93IP+Hs9zou3Jgaad8l9a3Nxq6K8bfXkQwlyiyBfHKKMaVw2x9Hc1zbz3kyzsAPCf11DPbE85Kgj8jq7RGvZsv06siNF/QeG6LpbZq0fuOAdJtmOR8cIdIxAxwh0jEDHCHSMwD8bgd9vVe8Y544R6BiBjhHoGIGOEfg3HoFXbxm6prKwcFoVLgO3wBCKUK4qKcyH9onwiSO13aAVuWF2RID8u1vpvIhrGrt9jHhLvpfBJnNPS/Eb5BjF3p0nS5RB97oRb40jzBbx84J4a7BdF1q2/1Eh9tfOHiMUm+KEcRg5WoV1iuEUIFyc7RFpayh2GiyyceJeKDQbxcqWvDiQmOQrOSNo2nDTT0ouAl6dSmspxPFcLUaENm4Na+dgZB0DxUS05quN1zCvZ4m3CMZ+CC2urrivDGK5wUXlFKVcvZ0VhTM1EtdaDDmZxn28c0eikhFgInHQTFk4APEMQepUJmOBy628GlyYvfqC3/V2qLFEvdj+wxUaO4JijY/8gz1AcVE4bEcwA4PZ1mB60D15VwGI466Msa1OHdypTz7+GPdUseZcNlbDxoBnBluX9OMuraEAnX6mTofTz1D0itFDFMGGTRkn25oD2vXah/rknZ1qB7e4+JUlZGc6q+rILhWRPfvdD0c0eOp1Gk2x2dEfwQ9H6/oPv9fX7/ysM9lVGjx5mJ767FHGvlavUlD0Bk+3+Mm7tfadj/TlDzu04Mar1CPY00rbOnI4keNRrN69+mjvthxQkWc0iRw8G8dSsINnKBj7qgr08ZRZg3Fu4pglM9bkD+8/dBjnY518A4PIcqvFIRNz/ufBdy5ctACx/BwidhoZfhXq0aUfDtlUncOxcM1V87V7816dy0OwaitTSs5ZnBi3UmypUEFWhgKdfcnyq9HS5TvIv3UCozwOF2a6gn281SMmVu7ktG1cd1DbjqRr+OwZumT6LIVGxujAe5/rjdfflbM31wLobC8+c+8ecfL1MFhCV+04sE9HkrPlAT48yN9dUX17acCYBDICB5PTC0LZgeIYzkpby6VnmiA454xvlsJUA5+vvhIXXxVoSwcvtbhTRKdw5kCOpZOzORlpOqC41dZYLjdnJwqmZE6bED/jFsGVs/+nzWrq1EXDhg3m+sK92VBDcbEKEZBX4Lo7dYTiMsXHSsbWHkSdM+du4TkExlywqUH+quEMT8EBXVgKKpDz3JaL1xZkakAQOD1wlrX1IJopSnWKd9LN04ap++ihqqEgHOAboUYaCf6y5CFt3pamgM4+Gjyws/r1iVFOZo4SOSYFhW1k6IIWdanU0JFdNaRHN3338Trt2VdOnl03vffmzcpIP6vnn3sLQrQNYq+Xbl4yV72Hd8Gdu5Oc38lyJsu2CSF0/SdfgDx1UNxIRALcLsWIEwFca8HkJKelpmofRd+mcpzx/pEY6BvVhzzLVSt+5LiOU+fuYfqWvMT83Br17t+TzMMuIJ7PKD+9Su7t7iouLaI5pVKe/nY6nlwMlhnnNoKHG40UXeCretMY0q9/L8a8XSczcKSaAmI1yFIEn0ZQxHQb4FxiDmF+sWMMnRAPHMykSH2zGldOeQ3zDmKqwbS3U0xtZh41+aPNfB5zvnfCtdMNJHffEf14f/Fc+4E0CbhSzy5QUlWNJwAAIABJREFUdWmeDm/co6/e4xw7kENh3A0Rd6AShsUrslcXFZ9MxuV1XOXlNuCik8ChNqkLTQINOCfbOL+8fFwQ73i95jpLpzVNLA2N9da5aJw5zbiOG4yoh0Pdjs/l6mGDK91Px9POKTMHxzYu1As3UxcXf/87S+H/KWzyb0P7kr1nW2+tHfYcQwfWGHsKy0YId7ZBDOW6d3Bwsda0Oub2Vgq4pphbYVCOHHtT7LbWsl8y+azxYTzRQpn3wSwipJrGCfMztm0c/V9yYf87Quevx77dgYI6r2UMXS6siX5eTqyLOG1/aX4xOagGgdlIQ1Mr56Y985TB2buTyW5ct0wuloPIFMebEaVLaeCq4ecqOLWb+POC8/Zi8fafjemvRf5//Vz5u/P21+u/HQKsaTy4ILz/luc2+OomcqbtEAUcmdN8+Mxx3XwU4E6TT9/uGjntUnR5Z7lEdNP6197W8f3HtWF7+i/rv3TZvBm66alHmBeOasWXL2nkgCHq2mueXrvlCl163TT1v3oJJIUmffL0PTRA2OjGp99V5qmjeu3mu3TZ2MEKS4hV9+mX6OjKb3BkpUKaGKit23YpLCREJ9LTOCXa1KVLZ5CoOVyrrtZ5FRISpiKEsEpQ6iGIYY5cq6cRVQMDgphTA0H4ZiKuNOjyq69U54TBaiw6p9yCXO1YvVWeNMRMmTVTx/bto5HnANd2o9Vo0G/QGI264SYd3bRWX3yzXKH+bupCNq4X+7KWeqRI1pS89AJtW39Q1aC2hw3vo+7DhsoFwciTJqyIvuE4cxEDW8Ec20Qwr7M21Z9lfk6lSQ2IKU1+RanZ2rbuDONHjqivA9jQXkoAIR87cKSaanKUl7lPYZ1BxbcF6cTmo3rx0bdpdLHTlDk9NHfxDPn7NOhsZjICVgWOvBD16DtMhxOT9DrI3qZmBy25fZrGLZylD//6qHr2n0mu7ixiLDiFa9Kgm+zhvKfhi/3e/sSjSj9dIr8gHMIjBnEtlDM+J3HgutFo11thQxZw6jjRdJOvesTSvNPJ2kccxGCiBELJ6X3ygbfB1fro1gcWchmDu+faqTdNiWSbh0T3AKPfieNmmvt8Lad7Q3WZTu3eoa/e/lhB7jZa/OBNasWR2t7qovVLN2jTN9txaTaRU9oHIsQ1bOuqVF+cI1dILEYGTj14TOHdhyowPoFrs0yVGUng+EsUBlp/D/nCZ4i76NE9nqiOUo1dOFllBSXy8uuq0zsO6C/3vAP2f6BueGIxr2kQ2/46sOaIln/6vRoRANtwdzfy1Yxz04WmuVqy5u98YJ7iZ12mVR+8p6/eWKHbbprDWuulgTPmgBwO1c6vvtOP332oK66YQtxHigaNnsraGqonac5bdPXlEGdStC8pWes3l2rYYBDE/RHbyS1tYg8+HNHZ1c2dqIsSPp+PomleW/nJZ2qoaNSIEVMQeXew16nSaNyp0f1HyiM4UrlncrXqw89kT/yBv1ew9h88QuPhKE1cMFFLP36D/PYQTV10B3ubSn35zlfau+UUYryZs6EKFBRrMo7vxc8+prz8s7r+8ofY51bp6hsn4tztS6a1LXhm3O4muFlYi5kL2ti3F2WeBD+eAVkjQXvX79Cbr36k2x+dqwnXXanyrDK98tDD4L+zFd+rm3olDNfgefPkhNP9jrkLVJiRpUceXKgu8USZ0GThyH1FLc1OJs/VUPFrq9M4h1PVpc8Izs8AGgYqVZSFq/fwfsX1A/ccO4DPfFYfvbhSa1bvomGrDhw6TV7QOroQg5GfX8w8Z68rr5unqbcskBdUknZwwuweaP4sQfS006ldYMR/WKlWrotcoiTy8vGA23paa5ERYM36buISrAZWGlrN48J8ar5/obm1uQWKCRjoC/d1Zk0ye4daaB3VzP8NBiPMezFNrLY0ARpssn2LaQSzljgrB958z0SumyXwH0WWmzsqc19gmlHNsuNq6AF88R/PAeqfLNlmkztrNRkZKsUvvApDlDB5veR/10O7qLMacYEcm3vJ3+lh3rNBo7ewiDaxd7Ips1WYW7uefnSEHKA0VICIN1s6Z2dXE43LfIpsz96pvZn7YfKFq5vK2c81MX9109df7lF9aZ3mLhhrnPxbu03567jf6W12PE3HCHSMQMcIdIxAxwj8245Ah3j7b3toOz5Yxwh0jEDHCHSMwO85Aq/ePHRDVXHRxJqaZvmEhCs0xBYiWhZ30M4It3yBtTL3ysaZZIRRU+S+UMw3N7UmO/aCeNuA6/OCeLsNZ152OXmx4NIcwBvbUKj8V8Xbiz/neRSyqUKY/CHjZWqxcmZdeW43G5xTOBfNzxgnkdVBTmEdzjGFbYqTFJccDFKZikNZTaOFkjTINCPe/j0H6rznx54Cxfk+8/PirfED2SPeOuFsCqDQ4UxOpRE+GhFSSxG8q1pr6N+nwFLbRqe/s7r3iNTES0ZQKAyiSJOp2IQAxjRUlRXViiTjzJ4xbUBQO3UwVacRZY4cTiJrLFMFxfVqpfA1HJFswaJL1b9vDC7jSqUn71dGyknwwHXqP2SCwoLHKICsLrRs1VekgAM8qsyTh5W0eaeCyNK7lGJxG0XMRx94XRsTCxXVPVa3vvhHTR3fg/zdPP31mke1lZw6+94ROFqeUNfINm3//B1FO0bi5ktTalGZljxxnWLGj7HynEqSMvTanS9o0750jbhmiJ56/S9UMKr15dMPa/jYcPmFdqLQ8Z3qimo1+8oEjR0/Gczdp7iPszRk0EDVlruSHXsUjKAzzkNPZWRmczK5avLUcereJwDUcpZysvNwm/qohqzF4ydPgW7ELczpYofIHRMdi/B6HOfuBFxI9jqMMEw5VVGRcco6XWxlO44YPkTr1mzVoYMZCsZ1OHziYERCcgNLzlHQxrV0Mkfrf9wtL/KCY3t2UjXZwREUxl0oABZkZKu4pV655KoV4NApx6nk7+eiG6aRXVrTqk8/W0HHPznECNNdcdoWFdcoP69UebkV5O3Wa868iZpMtnFlSYG6DO4un559lYv7Oj/riLr1jOZcqqW4VyhvsmR9unVHLOQ8Q1AzIryDE/m4DV4UWimUgalsaKygsIZwBrO8ldxb0+nf2FSh4rw0bdu6ifO6WZHBIWBRHbRx7V6tz2rFwTRAN1x3GaJTBRlcFeA03eRPkdkpMI5z3o/rmGIbyNE2kKDJ2zZr4/p3yTRtU/zAMRQ3ud7DY0D0+aqmpESpYCxLyzIofp/FDYLQxIXv6lulEBo5Jl+1UD2GjSAfkVxErpvm0ho9d+sD2r/5lLr2DuJYdpIfWM79SaeUnlkKSpw8aFC+/UbHUlCtVs6xYp0toMjpgVsm2pdxJCOQQmhMbAiua0/y5KJwlmfh6irR4y+9rNTkg0o7dJBiIYIG54MzwmRs1+5yDI5WFYXXPTh4joBpbON6bWlF2Hbx1BBydZvBSgeZwv1IivR2pfrx9Tf11vPLFQ9ScRbnbxPX68qvElVV3Kx6xLlLZk7RuJkztPzLb5RN5l6fQd0VHhZOfmKNfsYdng/6uhkRrAi0uQMilzNOb9OMYsDHzuQXuuLmaULoC/QPVJewTjjJK5V1FjEGFLg3aFYGW+kpp1WHi9jV3cNC75YxHtU1ZJGCpnYGyVgNLtLP35Nity9o9F7q0jdSnXtHKYRc3Io8N637Yqs2rFquozzP9Ck9NG3SYAX7OyPqpNBYUaakA+nKZU6xwRlmj8DvhhDkBy7cOJFrOSc4EBT2mTEp7rZTGDXFWuNscUR0Nnm4TQg4zi7MnZ5OyimsVxlO8KaLKrH/U1Hu/3bx1kjqVgMDx9SJirL5uxFykdFBHV8oFPM9Q1P4BYOMwf1vj9ZfUP1Wkwb/3sI3TU4uceqgsU2BmrXEpOYZt5HJxDWT2+/waMMVbGewkqbhgJ6liBBvGj3acQizHrJAmJzARuzCBvVo3q4DapcxsJrcagfw2qYBylTd7UAmtzPXFJfXqoa5oqwBLLQ5w/8LbPL/n+KtEQguPEz5nhX/bxEIfFILH/wvibeMehsNUKYzy67JURBuNWxgmBoq83BHluiG2xfg9uzEddOOU9Ff2WlntPNAFijjzbqULOzisnLcf+66//nHyEttJcv1TdYEGp7yzyFAOGjqHffJzqezGnFhrsSJO3jCKEUNmKWja3brrT89LrdIV9355B1iKlAyma0leZXKyTqrzrHhOpGaobBOEAoQab29/ThGUl52MXM8XkAvZ8QwMOg0inHKKJo88MDAUO3btVMFBee05O7bmV98Wa9X68Dho7hufXXZ1Mt5ryHav3Era2wax7RREZ38NSBhmJavWE+m+mT1HTcFhz5PaPY9Nbj4D63VgV2nyCRt0sHDFYi1rho3bYQmzZsupwjQySYN0oZ1qDlLB3/+WZtXbQcJDKK/WzS53bHEAhxTD3JL3XmdI0l7WU88VJ0vff/RZqUfI8uWpriJk/rpKnJU3QP5jNU5sq09y7NW6WxajU4dttGaNasth/H8BQM1dcE0VefQALRpB5+JpqCEIWSN5mj1qm1WVmy/wYN04NhBJe+rYL8QoQGD+kLzQDGzydf4sUOYm1209NUvITmYcWyTp18rrrhmsk8HaABNOKWIqMnZzQqK7Gplgwe6Ihinn8RFuhNSRqwmXXEDv+epv95zP6jhEt32KKKdp7t8/fxp1mnUoaSjiGIt6hbfB6T9eDmS4X7BKd4I+vZk4lI10SzYd8Ic8MSBVg5sSwnI6Q079f5b3ygqrF5TJ46XdwB0jTjE+E5BNOlA39h3hDzPNnWN8GevCYUBIS+6R18ctb56bPEjfLZpGr9gKvuB42pGjE85mY442F+Ja49BplipOVeMUNdRrKM9e3OeDlUK59oHb7yhTv4cq8ge2rxpH85tsL2Y7N1DW7Xopqs1et5M7fjmM4TkCjJTdykK8fr6x57DgminTSs+VWQnP6UlHdOWdYkIrfH6CRH69htnE2ERq/c//UGr1+XpcUTM3t29lcd6V0dj0GkaBs0e7uDBdHmxPs2ZOZnGo70aNKC/evYdqRtveox9kB1/TlIFGPPE/SdUBnY50NVOvaJDOA9o+CR//faHruf5Ci0n/sAZV6qusEybPlulbduSVVlk5mg3naXhIZhr8/LLJqiEfN+VWw4gQgfpkSfvI8t3MPMc0jjzSSPHnCdTyu6dNDsdUmV5PSSYEzibS0GK43ZFbLt2yTTNfeBupRzbpdcfexWhmIzj0CBddfU1ihgzRSeOntS3H36lI/uT9fK7Dyiac78GnLgv2PDyc2V64pY/E1PioFjG4pLLJiukW7yaWVf3bVyrQzs3y9MnQJdfv4T9aJs+f+MTbdiYpMYyhEwm7Wmzx9Iw56EcGjQSoeAkcD3d9fI78gtjD9zOeNbmgjH3pRHINHT6qCAlU2898YSccJGHhASrkcaJ3MJSvuo5N2stYdbcB5l7oAv3Q2ZONY5bi5bE9y4IuaxS55uWfokQML9rBOBGmtKaEEwNfKGBPQ9dg+exybjabZpYQ3g+I9yi71r3SNxuWI9/LN6a1zUEI5pd+R1X00BmCBemOZZz0qyLrQa5Y64mfsbM8xYrwhAfePKmRltV8p7qWKNaeK8OJprid3pcLN42M6Yqt1WoS7v+/MdRcgpv5r6NDGsEYydDlOItmrFpbebMrGF95Z6woqUUDA+fyzFMq749qO7cr9xy63ydzk7e3X/eO7CXOx4dI9AxAh0j0DECHSPQMQL/bAQ6xNuO86NjBDpGoGMEOkagYwR+wwi8fNPgbSX5eaNN7lhk156IAq10judaXd3t9jgFXYzz1GimuMu46Tbi6IUCbhuF6CCwYrU4b/N/5bzdcqxQeVUgstyNa8m8kX9NvL3w1i2HknE1GfHWlA0MttngKrnJNw4panryBBnnDGb4fPf337cAjWCSHU2WIT9vinl1FAGo3YDoQhSzBODz7eJGmLaem4c9BYoL4m0rxYV2UJdGvDVYSn8qDU72dO+bDvAmN7qu+QVPG5B9fnJDlG1ElAukEDMNLF7nvgNx/RbgQglSUHgYYt4xXqoBVweCHY5mg+BzJl9NoJ2LM9K0ZtmXStyTrOzsSu3LLsKpEK87lswDoRiuGLBtqRRH92zYrNoT51TYYKdhOG7jRvRRp5ieiHSBKkzboMQdqxWLkycaNOu2TXu0aXsG+X0nZOsCphlE4KN/fFQtuUX65PHntW7nIeXglvh02avgmzvrwPIvlQry69CRPJ3jUF177XhNXnyN7BCnyo8f0/N3/FkbDlWQ+3eHltz3R4q4B1SS+gnOyy468HGqNny3XV79bDVj+uW4GgrIKz2qyPBOykwtBveIM8O2wcoZa+X4BSJqjR0/ULHDu+kcbtcV369UUECoxo2/RD+uWU+BjTwxnKlGVJ0/Z572bNmheorNC+dMk3+AJ9m9GxFiQymmpSHOt5NZ25nCagrH01v9Oxt3TDNyDJmz54q1YfMJBNB2dY8NVFcyxALCfMAfO4JLzCZjrU0J8UO0n2K8N4XSoRTAHX2CLDfF9vde1HuvrVJBZYvGj+utgQO7aSvIyz0Hc8kCc2Gc7TTvmtl8jlE6Rmbw+u93qBXRrBF3Wxb5ql4glvv1DlCkeT2uGxeKTqcLbeSGuzq/IIcifCnnnBOoTTuVgVrOpqjv4upAYd8U7SieUauroPmhnBO2rKpR3i7gvmv5d5yf4SGO6hIdqnx4yEgauJA743KOUDw4UFe3BnB3phDvKd/QaGyffmQzN5JfW8/4O+FAqrRyU519Iijm+qqBzMG6yhKEZNxphL85Ohn3tD/nPVxmMvzKczZo+8ot2rp2Pw7pNk25bpGGTZun0E7dVJuZpT8jfhbjCuo1rKuacRrPmDdXO7ZvUuIKctwaqtRjeLiCvHC5phbh6K/mdcnRVrUK8qvl7upF3rEruFCT0+rPv2WBk/QlWy9KO3fuwNHbSz26Ii7jJAkaOo5CoZeOb96hTavXyhak5YghcTgI7UFXnwL5HqGhE3A8DBmjitIGFZwAO+iXpXQK0Mve3GChnO964nIFdQ/Ra/e8qTPkxbqDoLb3DtashTeq/+hBqj+7l2vprFodTPK0l3Z//6PW/ridErKr+vYfQKGW58RpNmjIQPIpXTmHKD6XF+IsI//sHM9HkbO8vIQ501ZTrrxMXceAuWw4h/voK1xtO9SzSw+EAD9rPrClqeUcbqFAn0iymsssLKojL2uDVbcgo15FdTkaOKGfLiVL0N0zWEX7juqzD77TrsQTmjg6XIuuZ9yL8xBnEWM5nodoZDCZlLlncG+BbTZOWl/yJV1ccVvaelhCWDN4ZDPXWUVS/t/BFrGuioIsAr8T514JQu9Z0JaNbR4IfL9h8fiNP/J/s3hrZn3i/awRsWVusmU9sKRW/nSjgO2C2mlD848txWcbsxaAnzXFZtM8dKHwbRzNdoilpkEI3zprg8kbxulMjbkOC65BdRpscaspUltoyvNNQ//TRwvCpD0FbXvWQifmDD9PYgwgQZjruBF3pikyO9DUZDL7mmg4MvJ0Kw5WG9xOTrjLDSa6tYXzh/XIFix0SVktOY42KjVv3Ja133xm3qT5TBfOmvNr/399m/3fF/nNuo5Q+Tds8vk134aNgzXWNNnU81kuiA6/9XWMBGBL9rNZ+51A6PogXHbr7CJ/QoEDg/25Fl1wU5cqNjaapp5+Sj5wWDFRnfXqi1/gVnTVddddo9vufVYjh0boibdfkHOYu2xq9mvLz0f00Qs/aQLNLNf95RXmUfYjLUe1/oMXoCL4a9Kd7yGsrtKTf7iTdTxCN987W5Hg19d+/SNNPlWsQc7M04EIUAU4uerVi4afonN12r0jmYYOe4WF+1pNJu4edurZs5t17A4fOimb5mpNp6nICWzrpu3baSgp09BRozRs4gTt37VXK5cuV/eunZmj7Ky80/7DiQAoLVEegs+3a/copjdOwp59VJKVq8L0fNXiEHWHKjFh6ij5RwSZLACV0rRSAI71zN6TiGEB5K16cyo0KYD9VX56OfuK/SotLFIY63BEdLDCB3RWyNCeNKpEECdQqCwj3LX6KSu1VitXHNb2PadARPvo6ZevkUNzibZ8v0494iE1zCPTnoiAlnx77d16SGu+2auyc4VatGS2BgwIU0o6mGgiE7zDvVUJVaKcPYGXcyAuxhLZg3pf9dUBHTtRjGDsSuatk7pE+WnWrHHqOqC7qmhCaGDt8cFhnAr2+ND+04wlonlkFzWUuumz938Sy5CuunYSP+OhDTuOIKC5KTgsQm4eNDTF9bRcn/5ko0+acw3niQdkimaVgYBO2p2oFUs3yavSXWMXTdKgy3iO0G7WNdGO8JWy+zuVZJ5WdO9RCokbRHZ4AOcymGWad1Y8/gf5xoJ7DnFXSsphmru6qMfo4TRzMedDUnBnXrAH+Z96OlORvfsqctRorX1jpT58e6PuuXMB52mlwrr3IAO1gW1jC3QS8s+/T1Li6nWaODZEfSaNUNS4K2jIKdWrjz0IntZZc6fOBf3aoiefeI99u6Migxy45is15/rJGrVovirIrs09clrLPl6Oo7m/Ziy+XfYclzeee0h1WeXqFtxNkWMmK5noiawTBzThkl70Ajnp02/2qIV9ww1XXUITQic1YPF/+93PacZi/+Xso7ycbJqIYMYQ+x7XszuNR2TO06A4oC8EjJ4x2rr9oFav3qsgPyfNnjocmkm7lq/dpUtx/E5aOJE5q0hVFaVy8ArTns37dPyHfTrJ3rimxUPlVTW64fpZGjqil7Jpatu/Fwx5wjjNevgplEE33Jp8puN7tPHbn3T62ClF4VrPzaiF7ILb2jhT2YvFgDyuay/WTY8u1LjZ05Vz6pj2rduqY6dK2BNV4pgl+sTZiyYIVxoGiZFhHXj8yfnyj+uk40e30CB4iXyD47Tyi6X67tE1mrd4jGbdORtMdLFy0wu1ff1GmvGq1Ld3T3DXM/Tzsu167eVviN0IY61wR/zLUvzQzloEZtnN3UE7tmwmDrdIC+6/S/Y4kJ24hisqU3kvNTjw42mwqtbeH/fofbDmw+K7qWd0tLIZYwf2nEW4kvcezQFLXWa5bltAexvB0az1dr84b81acwGPfAGpbItd2I6F/mLnrVmb2kyEDDMmKQ6ca+cbkewtdDLrTbvbeeGWe7pGrKim6aDFagKyACX/5QO58xfxtlWeNL558OVIY6i5/2oxkTa/OIZNnrdBvdPeZJJ9LdqTDY151TUtquYagaGgNlD4Tny+8528//OHue+jxddy3jY38JyIt8FEDzzxwGiaLYk+Li63Gt1M45Nx3rYYkZk112D463D7V7ZX0KPCN9q89fO3RxQKvn323HE4hGv2J1z16ZD/+TvseIaOEegYgY4R6BiBjhH49x6B32dF//ceo45P1zECHSPQMQIdI9AxAnrl1jGJdQVZCaUG1YYI5k/OVfaZLAv0aEq2LmTdtlEAaKXb2dzkO1BUOJ9fS1GUG3p/XCJ19VXKz6lEcDJZgea+mmLE8Vpl4wbzdHez3CNGBD3vUjh/s2zEBPP4Z0VsC+PFa1huX4QRKz/WILx4EauIzL8Z8TbEthRkKkVrbvbryTO1s/KcuPlHLHUk3A/PnMpwBaMxU9Dme2DkRGf+r4vQ5523pmxg/LZkHPE6ppRgS26kE38PAVPs5OxhZQHXg5ht5U8He1cEag9wyrhlWsAg15ZRvKfg0YxQXFoLtq2brr95vkaSg+dD1i0VMWVuW6djR7LkFNQHAbOPohCoDB5MoB0xXOqrn5eBrluvw5uz5dpUpwXzL9f0a+crkqKXowNZcC98rZRE3LPOOFD7dFUvslq7dx2pkE6g95x5jaYzfM48A97Vqi8+1eoP95C1VqGbbl2i2X+YLIeWQq14eamWfXNCaTZFWrXtLYXimvnioecQdxtUSwH3QFup7nx5niZNmWmhenPJIV0y+RlVU+h/ctm7GjuhJ8VkCq6JP6vxHKjkpBodOpeirrhy0LfA07WAePPBHXvOyjdtIrv1SPJxDRwdR65cF4q72ZoIYtgRYXnVsg0cIW8cMuNwJB1V6sksBNBzvFar5sy4RJ1we678fhnnmrdGDh6pwtpM9ezVU998/APOaxtyf6OUzPO5eUbIkyJbM+6llNNncDMXKCzKX5ExASoA8+gb4am58+ep8FCKjmyi4BcbrwYEjKPpxXKjON0LrF0whUbPIC8wg+76YekneuO+zxVHLp0rIuielGMc4zZdOi5evbtEITQG6+CRI9q2PVFBoDAjonyVdPC0vHGX3nXHInLjfHVs/wGtWLcPx1CO3Jqd1IRYapzgPricjIvbhQJnYLCfnKPJYA0KVwQiZCif14mmiVocwmrFgQK6zjekD6J4njb8sEY1FFXH9BmpMsSabJw7kRRduw7uQ5E0jGIoeMuWArVRlDX5YcV8tiO7jivlwCEQvrWKGjJII6bPkI23J27QImWR+YeOCDrYQy6dIhFTu3Jt4BhFsGxtA8fXjpvDZP/lO+unz3fqm0+/orDYqOdfeVux4y7T0SM/6N6blig20Fn33HyVaqtKtQO3SWWVI2jkWp2rqtbYS+PUt0+EvvlwnVorQzk/cCM718kr1B1sdIMCydCrAj/ZbuuG07qLkpK2aOqkIZpFE0QWmNDqCpDS5ON+/80qlZDLOaB/tLqQ1RuM4yy/IJNMSA8EzhCcLfWgkGtwt1Iw7tFTXaYPU8Ge7Xrpjg9pGIjRwnsvUxg5ZtvJyN229QgiiLeyyeTzCvXTW1+9QcEQVPinq3UcwdcX1KIv17UNhUkfXNq2DrYIYuXyCfAHdRwvtxB/JgsbVdN4UVNRjnPaiODg48/k4Dw+AZ7bBfz2eMTivuSOgvvOTkOU7sG5FcKM4k7B0uAHmavsEEfsmYugArS1kjdKY4lDdbPSd+7T7m37lZuXiSjeoCtvnaluY4dr5Wcf4eJL0dihCbh0slT9AAAgAElEQVSqgiksNiqgUxSIZsaTpo1GxNxjFOOzMs5SZE5XRXU15mtn+ZBZ3GLynht5TYqkjojPTaXkLTfWyBlXXIONt06ml9KkA17eFFbt6B74ZY6+GPH73xEd/3eKty0mAPa/eNiBtb3Q2GP5Tc93FFnrUYNxZ174v4tEVTsERSdEV0czXoyJAyKgKTBDlOZRY+XAm16hRuYE49bl25aD1TiGWtuaKfTS9MP8ZnK5a8DEl7X5cbyYlc2XWWQsrLIRKg1W3ayIPI9pSrKkdYR2sw4h/Pzjh0lrN1+Ik3wedwR4R9boYDDgLW24+1nzbG3AIrNOtYDHtuAXjnQv8XByglRhVjo+l3FlG+dnaQVZhzjn6nhNkwdpHuZnTBOTk/k50OqmcQn2Kf9mXMhGDv77eP8mUdVkFvI7Jje0xcJxIh6z5tpxHtuQLWyQmfaoAEzrrPk4wg2Wl5+p5HVNE04L+detJpue57FjT2I5of9BId+e8W3luVqtMUab5MuD6zo2PJAMVhvWn6G41Uq0as0KBMWeEAj8NCg+lmYXDz1w/5saOWEQY1KqTZtTdcNN87X4zsG407levXpp5+YDenzxg/rj1Zdp4h9vVRM5wfbNRfr0gTvVYB+om//yqd574W6tfm25FlyboEtnjVTy8STE4kZEKSgnHKtg4gGOHz9DLmksQm6RTpLf2qNXKGKeG8JPjSZNHs98hXD88F9UXtaia2nYqK4pU/G5atWwNgwc1Fu9h03Ua4+/o5xz2aCF5yHee2vZd0s1csRQ9Rk1XIc2bVNYUAD7ljb2AEdVdLaVjNdzKj5rz3jWq3e8ryZN74EzEnE2Nx8nboGysup0DqSqH3sddyfmifpy3Lbh5MLOAJpRr7Sjp2hcOauJcxaKxU7HDu7DYl4LYrYzbmOaeHD5OdiROQuafvPy1frrc5/TB1Spq2cgZuJSW7ryqObPH615V4OtDjW7Lpzfla1a/flKCAiJGtKnlxY+cRsO5Dql7N9BM04+oqqbKrACjpo6Q05hQ1SRekQrPvlc+7ekINBWsu9rUeduXrry2ong43sSk2HamkpFVKXl6kvcx16lrFqXTpupEtzO+bhFBwzoxbnfou8//oLzLVydyNAtgDwx7doZckWcXvvJMuVl5GniuElQJSLk07WvnP3jlJOSrG+efEm7t6aAunUHlXy9/HpEcK7REOHDnplmjo0fLQMR66GhC66SZ48erC0gp1sPsTcsolHKQVWlhUralqhyMtwHj51OPMEItVWeUVNhjmo5DtkQSvyhmoQNHaHH73wXtHOOHrxjMo0/DYoZRkyGfZj2/YQgT07wPsgmK8jYvfWG+YqNIYYAQTg3I59zplqJu3axXg4kaqJNf378Y3XuCi6b91ldSObvHZM0jCx1B5fBOndwl+ZOXKxL5w7WrU8tQajHPf78UvWMnKyrHr9D9Znpev+5Z7le6qDA1Cqufz8Q3lkc9nLNnjVW5cX5Osb+buTYqRxjX5DLey2nJr1VuHHroDm06vHX31Fti5deuP1Z7dm6WwN6BGl4gr+iYgJxxZ5US7idFtzxkNVU0sL+8wjvvTCjUccSS7R380nFhbvTWFiviffdpCuvuUH1+alaR1NFt+Ej1XfGFWptKiD6oVAVuHlfe+ZNFUL/8Y4JYk/OlriIdQ0CQV1TvhIm91H8gHB5uFaq9+RpKuTaO30iW6NGjtT6v3ytn3YdUBH71+Ae0D44duNGzVT+9p91KnGznDtFa+bDtyg4Okb7t2/UW1c9o5mPTdTsG+9VGc79tZ+vUCJZ1mMnDVIf4kwKKtv1wSvLlHaqTIvmJcgD/HhKWoqGQIuZdMMdZNlG6v27/qCkdT/r9f3LVUmDgx37HV8ylKvLz8g7pBNoc1eten+VPn95NfNDZz37zl/08Vuvk519hHWdRjv2DenFhWoAlWzE2kbuk2xo2jF/N4KriX65WKC9gE0Gqv03usHF65/RYg2NoLEeAgf7EdOka8te3ISrOyJmNxn8P8fVCLg1NAY10PDTzjpj5lnrrs6KtzF/Oe+mNb9qmn+deGI3Gts8wK6bSJF2SDJ2NkSGWOItSOZf7uvajChskP/8bjMkCNNL1Mj6bdYdQ7G4mNDwTxbH3/Ytc3/J52gl3sSQUNqKiUCB7fz4fWMV0sedrOxS7vVM4ynUDPZoFqnJNBq1OEBkYZyhm1TQ9ObiGkNcxwnuW3LUv3+ohgyNPjzzno39f9ub6PipjhHoGIGOEegYgY4R+M8dgQ7x9j/32Hd88o4R6BiBjhHoGIF/YQTeumtSUntF0YD8vHx5RQaSxxZKdmUWd7PGaUSWnilQUwhopRBjurSNq8MU963YWh6+ni64vyrptC+jSxynDM4kI97uPFH3d/HW4LUsJOK/Jt5at/+m6xs8sjPP20qBrhkHjrHynscdIzEZZKl9Pff155HOJl/JloxP4zZyaCXvk2JtLTfbpYitTQiqrdisrLfC8/36cV68Nc5bg42kkGzYxBQ+TGqhI3f40Z41CEzO3Mzj7MQxaZykDVQWmnhfrhSZbR1MEQL8sXFX0Z7uAML0LM5Jk9cUGOKs+bPH4dAFpEtOXWVFsYoQe/uPT9D8hQtVf6ZEy79fjSsngmysGYobNUslace1dvkKbd2wUXt279HgIZ1112Nz1KXHIHmGDlZVAY7dL0HYfbdWecl5umTyCF1622XqO3oEDuMiuTZWyj0AJyei4edPPK1nX9zIAXVQVLS/vOsr5EvWam5xg9IZy1c+eFaTL5mhrylMbf3mZzlTUMuqLlHv0WS4JsRr5pzRyty8RzcseEMNbm7607v3adKYCGVt/VotCHR2zgH6eftxcIYeiu8dh3u2EiRejQ7vP0muXxc5eILjLiwht3OqSkAMZ5/J17SpE5VflK7ELUe1b9spzZg9Cxd3ubIyixDBzpFS1qSIsBDyckepAiE2g5zARgqBHhTeY2O68Lq24Gr9QRwWKRNHcXYewh2/nwuesqS4VTfdslAzQVCnHPtR1aCIB86Yi0huq/SftyonrUibN+/HtZmvy+b2UYCfD7i/vRo7kaJN50j1GjOaYw9C8aZnlZZ8Wk2cL33H99HsKybhignRyaWHcGX+jOvRToMShmrU5YjCJ9L01+dfUS1FnpmXjsO5gZCWfEjFFC6HjxmDeBeiY8f2KSoqWP441s9mZdHtT34qmNJDp9p1Ou2EKsqKKRKBTYz11kzEy8GTeoFAxkHL+Wg8cHX5Gdr4+Xda/3WicosohAVTVL/qOgXFROPQ8EEAxjXZVKiqujMqxonh4+mnVs7Xes43Jxyv5eWN2rZrn1KyCihqtoOjHq++feNxiAeCXHSnoGmaLOoRqSX/mMEoKJEITUdBwVKUdotRVV62Xn/2JbKIT2vu3Ms1/vKRWvvB1zhzt+raq+YpGfRyfxzVTriTs85UKCOfoujEblbW5kev/qS6c6AicaS0ebWSNeyEqxZ3I/OKKeBVca3k5xQprncnCvDh6gWm+lxhMdm2p5WPKFtN0X3a1EkgrHG9V51F4Kik0EuOZRy4SBDRexOPaB9F4J49e2nChAkKHt9PNiU5unPWfYyFFNrXh+JzrqJdghTqGqoS8gdzzhXJGaR1LG4Wg4k9BcbbFOzNAAwf2AfxzUnJKcdRu8i79sWN6epJ/mwYgnsg2cxeisQZH9QtUA4Iwa2Vjcrad4zCc6s6xSL4x0Qxj9IMkX3aytZugDN4GkE1N6dCheBBXfnsrrjouuBWiontjjO5hKL3CZCedhozjiI4Otv2rRtVUpOn+CExiunDuIb11+GVK7Vpw0+aN28aqMwopexJJE84lect04B+o9W95zDlns4jC3eX5c6xAUrg6+xGEdi4MRtoIvEl25fMW841HwTwFhpc0s+CaM/GGU0utxMV92Yry/X3efzvFG9b/4F4a0PDzsVUhgtCo2nOuVjwvVicRh+0itCOrAOOiIBGVHVk7THkWQfEMAfWGyNUOaHmWuIt64BxPZmmIovmwPrkjuhkxO8aUNm5tcZ5awrSRrxkbeHnDFGCRcW6to3b1Kw1liBriZzGgwRX8h88zPlqCuRG8LUziHOD86ZgH+hj/o5LifOwsR7BleK6RZZg0baDRmE+o6PJNOZ3LA2b5zFO/2reXylY2CqQ7kZCNuug+bbRlp34PTsLu42Yy7pHGf/8cm41ZZ1//HfFWwfEW7O+m1iG8wjqNitL1YnYA/4BwQuOAkV84mX/JfHWOMEslxhf5rgQEQy9AMEyNlTdYhANbOp145JroIZkg9Vfr4QhCWqnQSM1pYzM2FyagRxoUhpHTu1+bd2armsWDrT2R71w+fWacqOOb1+vuxdeAR52lG55/0vW+aNyxdX82sJ71HM0zsbrrtBfr1sC/p+s0Tuv0ZbtaxE9QHCCePcB2VrPsclEZNu/56SF5OzeK1zB4W4KCvRA0A1WCIj4tas3a+XyI+S6z7LG99CRvZAsKnQ1SNeu3XvpJgSgTp0C9fCbj5C56aqlL/5V5ZVliogIUxoi0Y23XI8r1lNnkk+oa+dYYhoywDR3Umeaf1pARTsSZ9DefhY3Y7LqcbcGhw9DfIMOUn+GwcNd7gKBod1RVWfTWG9Oy62uViGuRBGcyCUL3kf2/l4gjsHz11bpQCKO1vAoxfUaRO56rRzISnWJiefM8NJjCxbr1N4kmmReZC601+2LHkMYttHLX98FKcNdFaxr/riCKzJq9MS9r+BEPKsHHpyoq++7BvxwhqpLEAcPHVXnsM6qJfO1+4C+NJi4kEHeqmM4Z8/ijjxz8qhKi0+z//O0stRdvRyZox2t+TQcsoOLtxdi93C5de0BZSFNBzau0bAZ062cyufvfZnjP1wuXDthXUH7gwquAWNdmJWjPYn7NWI82akI91WsC71Hjudkj1Ixa90nL7+pjT/skjvLc7dYd7VhtL3rsT+SHx6pVZ99o51b92rShKkaNWKCPHp5qpE4ifZ25lmOT0NJns7mZGrDz9vVv1+C+k+epPqqQlyONHVxrI9v3Sp78Mv+Qf101/WPKSqYhiAQ0NllWZp124OQR3YhXm/SdZcv1pP3v8CeKJDz/awih/XWrFseodHCQz8tex0hNlWzLrleyz/erDc/X6epo/j8NUU6fLJY9z02V7PufkYtpWn66qnn9dHSHbpkRpwefOUvOsYac+9t78oNJ+7ggdGWS3bW5dNwe3rKg5zosqIC/eHqW3XfPZfRcFCjHITo3v2Ggy0epd2bN2r/zp30hrSqc0xXiCK9EbscdT9Y4owzDZo5vpeiwR77erbShBAPSniDpi+cJC/2e+mnjys+AWytSyctmnIrDXHFiKFDNCQuQMNpgowcN41zqlXfPvqQCtkb3P7qc7Lxd1Jh8knlH0nVThq2nCEQ9O41RPmch9//sJ7zq1YTxvXRbY/cKXec9ipLofFAOrF1O4K9jSbMvVnraYz67JkvLAfpgsU3aBr47DYIBEdo7nj7gT9p6Oj+uval1zgPXIiB2KZb59+q6WNH68ZXl/F+oGCUnSKj/jV1DYlWqHeknnnmbe04VqV+3UL1xHMPqt+sUWytwIlz7Vu8YAXq+LKfdNfiJXrx49vVd+Z4nUk5SDNnmJJ4X53ZE/iG9tTqz37SS099rXBQ4l9u+FJbl3+jV199n7mevFobmrK4F6nlfKnlGjRriAfuY0MsMF+ONJhZDTjGUfsLNtnM1RZaGey++a4Rdg2Vw3rw7/yK1V5rcMUtrAVWZA0uXVtz34d7G6+t0VFlwz6hloiAGvaXzaxhTdxnmeXs7/jk8+KttUQg3jqwRrrTXOrijKhPzrwtjlXbNk9rnfpf1l0+Q6sl4BMBwNtqZt/UyPptUP4mR96skb/b49fibQnrJ5/tsXvHKKi3Kw0Q5YyDoWwgHBtsM+uTte4hJldCwWl3oPGIeyov71itXXlCibtPKryTvcZNiDt+8wtJvX+399nxRB0j0DECHSPQMQIdI/BvOgId4u2/6YHt+FgdI9AxAh0j0DECv+8IvH3npKNVZ3Pj88+exSUaqpjIaJ0hq7WlEbGWm1QXMFyop4gr51Fc9lhizE28rd35PDo/L4QUBLOcM6Xc6FNM4PvIltp5qk45uNEs5y012PO//9vF2wuIRPNpHXGOudOpbU+Bos3ktSHMtlHUNYUCJ4RaQF4URSlGGycPBV9TEG8y7g/zmoi7FXRUl9NJ30zRkKAiU9+w3tOvH+bd2SHeGt+TKRQYV1Q7hQVAZIga9gr3MgUOByvXy3w18LymiuFoutzNc1KANh3q9r/gpa3nkyfutyoLA1yPUMdAKMiXvDXcll7kfA2bNNZyg/j5dVLWkY1asep7/fDJNsUheM6Zt8BCIjrbkZuZeohCq6uasQ+lnjisfbsPaMr4OUqYMp+Cgg05e8v18WsvI4oWaOYNo3X1A3+Usycj016iNkcPOTaf1eo331X6GQqTPUao4Mw2sLdHtXX9WRxhTioljOqp12+3MsQOLX1N+cerdSanQd9vOqpBk/vruTdvkbOvr9Y884FeeXa1vOMC9eIbDynSv1q11emyI4925dJjuCqdKEQO0NdfLNO5omKwwdGK7hoFypNOehwQPbqH6UDSPlWRIbfw2svkFuCgfNDK7zz/NbhI3CtUevLS8hAcbTUdMbC0pFhfff2TJk7sobj4GLDSaQjEdmQUkpebWk7mqDPFwHQKKc1gZI3r2jjgEMXIYp4xayKu8SL5hyCezrlMZ48V6Ot3viVbDTcr7rjgoFBFU2wOx3npQ/XVy8MRMb6OTNw6nJOhihg8TG017VpBoawQgfrS62YrHJfvso/+qswdmbhGhiGUxSn5ZAquqtMIo7W4EmxUgBPTpCYP6B+nhFEDyK/rpOD4HpaD1QizNiC4G8DtFuSdU2hkT5WX1OhE8ikyaxGCyAOuMzxuzt/w0FB5Usi3wTVZwXtqdaiznBf2clEeIuDhLcf0I4L61v1ncJTYcI46qg+5swPJpZswc4T6jhwqR38fxoRrorUaHaRcpYcOkI+G45Jr9UxOMa7WOhognOTn601ea7GcW5yVeTydz5SpUNxW0+ZfpjhEUHtQibaITW7gpdtx5hXjetm6Zpm642qO6j5ct825m89mo4+Xf0SebYZWfPgpwlGL4vpGk6/rK28fFx1OLNXyrw7iFm5AhGmRPyLsLYsX6uTRQ9q2Yw/ZkIEUgZtx//opD6SwHRhPKoQ6i6hpb1+rPn1jaSTobqGUnV1wv+Nyb+Ka8nQOVcqpbC1dup7PgYsUh02Pbl117fMPqTF7j9aSW7xi1XE5gMYcNCha4c40VRxPYcwokiO6DhvFNUbmcm0tQrp9I44vD+VlZnJcGB+u3fyz+RSl48kZ7IObOkSZx44qB7T8oOFDFTUYMp5LnTX3qN1DrTihc45n4jSieYVs3ozkDIraeaAsG3U2rx58tRHmOILOJvwYtweIQqYoeXKtuiCi2hoUvL85D9zk5+qtwAA/hMIWnMXMdVxDxh0eNWqcqs+m4p47hcgfoPKiXMS7TkoCu7rsqy0qKoA4wDXvwS85INK129WSeVzHOLkoyN9XLpzreefyGaMeFl1g95FkncwqZr5zY+7iOFO9bTHK5S+PX7ttL3bi/pbV6P+YeHtRf45x/lz8+F+ExovC+tou/ty/8CHsjOhpVgXWAlaZ8+hpKvzGFWrahVyY752Zd4xjtBXBy8xhRpA1n7sFi60tc00TrtVKGocMwrfJNPfwPQt6brlGjQMXzCXv0TqNjKOHt2sk1HZjcfoHjxZwwsaVaj14b6ZY72rWSqd61qQWeSC6GOdbq+WYbeSLn+EYm2K5HcfYjjXciLhWzqHVhORkESpKyUBuNrho64k5PyncO+M8d+D9mSaEFs7fRtZSTl0LJ33h8a+Kt5Yj1hAy8Fj5EK/gAm2gBaHWCNcOrOv2CJ1mnTe5vRVNxBL8i85b04B2Qbw1n8ULuoJB/k4a1k9/fvsZmleyEdfWgE2/UttWrNPa735WHLnT4xCHVq/You9+SNKNi0fiYh2mdev36r0PtisUQdcGwsel8xfq5iefoQEnWbfOnacx4GDv/+yvkluZakGyv3f/I7ry4fsQKzrpmYduUkL/zqxbNvKC6tBjQB/ErcM0m+yXrzfOOZzRkZHhkBMi2FecQ3B051zyIE5gK87JbF06eQJIVGgYe4hewCW++OaF5H2G6ck/v6y+8VG6+Q+zlZ5TgOB81MJlN0MfmTbtUpqdmHsKM3T5H25UQ3YBNI9V1qHqDaUhGOy+s28/Gmj8WV/MMSxVLfPdqf0F5Iq2KCzGVQGhTjgFoUAglpqzrKF6n1rBw5ecKdSBrQdYKxsVTqNTKyJMHOtb0MABrOXMS9nn5FTZjPCZq+AYGqHm3sah8NHez95SaupezbjpFhqFeum9u58gY3if7n98mgZflqBKBFU7Jy95hsdrx5c79ByC1cx5vXXjXVfKOchd7TR9ndy4kdiETPYUkZo0E+EVR7mLXzTCNc0zIKgbCwr0/QdfaDcZqPk4iCNxxs4mV7Q/tIajJ6BMhASq34gE9iJFStpF/AL70+huCfr+059osKjXkFHxih/VXy4R0SrduwPByR6CwSn2EXbqnwBaH7eiV5CvbL270bjlSmOEs1K27aOJ7lvVlGXrpgdvUWA8DVfQRtpZp1MSE/Xa/S+r7ESlguNcreaKuLjOmnr5eDWC7a1trlRMXA9y2FfINbCTZlz/B66tctUjlLvgrt62/RB7wFnKzyjX4ulP6xHoETHxIUo7l6xRC+fo+I6digzuqi0gh/ftS9Ttd9zEtXJOQ4g2aHFwUVHpCTWD0T+9I02h7j318eeriLTIUHgkaGP2H62N9rptyVUaOCBQ3uQcv/vSGzTxnMENG6whg/tZ+9/vv06hISBDAeTYLrh6DvsXKDPssZwcnLXym89BIXdFMMSpCc65E011fS6ZorwjKSDdpT1QSU4cThOaP/mytUSpQJG4eYpGINjuWrcFx2sW5B7uEwBZ9I3vLd8ARw2+dCKo73K98+py3KW5evzpR5Uwb5Jac3fKLYr5i5iAErDfa1/5QIWst70Seqo/EQo7N+1V2rFMjQMf7R/pyRpcC70iS3t2HeIa6qMr778Rl7GHjmxcx34bPHlsJ3K+2xXSY4q2scd86bGX1FDTqquvmKgrHn5QtkRLvP/yC/rp5Y900+KZmv7Icwh1XkrbuRHX/a0gpIfr2r+8SuOiq84Ri7KLueTgnn0qzC7Xru15cqbR9PpFI7To0T/KC/w3XZSs99B62K+0t1dpHfnMHzz+tubecYkWPn0bTbM7oJCwZrvWsV9gP2AfoVWvf68331kjJ3cvvfbVIyrMzdCTD7/JvprmE/btzZCEqmhMPYc7tLWhgWNCQx8CqSM3JFaTEeetmcMviLcXMtet7HBn1qxfsMlGvLXunwyq3lhvWStarGZXI1ga4db0Gp3vhLGiZNi/2PDc9cbNDNGohYbFBqtxycwwvxAlrP/hftCIs6wdjqxlbs7cQ9pCMuJ+zpnGR05S63cuzuk176HNNBQZV28jTW88t6HPNBk6iWmo+j2rvP8v8daBZuA2PXo32OTu9uzXaixChgPXksEmNzDGzdwbm+CEVtb42oZKcoEbaLTppbUrknQ0uYa9XJ0SRkSl3vfuke6/ZX/U8TMdI9AxAh0j0DECHSPwnzwCv+ey/p88jh2fvWMEOkagYwQ6RuDffAReWzzqVGF2Vvd8BJLeCV3UKayTTp9OQ+zBe2McRHx+R4o1jVhzjLvIkWqwccaYwq/5phfOjBpElLO4HVubnRELcLc0tGl/ZrPyCU1ydyU7j2K0EV3/Jt5aTqN//rggGJwvKCCBOjVYxXLz1Qa2y9agtqwQIpPHxPs0ApVBLuKUc0DEqsWhaWuy/qg6VtA5jWZioRptEJ5MYfxCxu2v34Xp6jY4SFNMbzOd5BTjXU3xmjpDAO5RU743ok81wlQtBW9bspBcQCa2G6siv+dkBsBkGvLVRCG6FpSqD44PHz9vCh2U/nC+VVZXIF62qIL33UjBPSQ4QBMGxmve9XOVMHG8ivIKdRxHxbqlK3TyWKoCgnHnIVzGjxmhmIHjcLZEKHXPeh3ZfVCHjp6wXIM33POQWkGnpv28XKu//UY1YC2XPPOYOvUeQiGeIl39cYonjsrcmSvvqEHyAydcUZSqrKQ0fffaMu05nCmfnj566sUl4IlrtPThr2UH5vNskY3qPX20+E+3qNfwaNBzFfro3r/ouy8SlTCGgtg901Xbmk6xz1fLP9hKka5FM2dfof0UppOSyEibMEqN5PdlF2QrwDUc90MCGWIH9eO6bXrwz7fJr4ufKjPr9eHTX5EP2apKXJneDp5yaXGUeyeEqbJKHTiUrIThceo3GOchRcLm+hqKWDVK3J4qf9CTRgRLTc2i0Erhy538tcYCxcZ5k2GHEGXbSJbuOOucWPrpcrnbd9JEcurCuvtRWLfXOZxP734AonpfOm4o3F1kjLm4k5Ps5gBuGXcl+bdFmdVkpdHAgMBWUn5WtcXVWnTdWIWS8/fxRyuUk1ulIBCH4RGIfvngqpsc1Qv0IzqYKmoKFd8vguJirDJ2p+t0KkVUCucDR4LQ69RTjoGmvkNhqOGYgZ/iyq7RfjIAk7Yd4TOWqaIQFy2OzibHFkX38dfYqYM0YOgoiqQDKBqSJwyWLy05WQW5oCBPZyEmnMGR3IgLs1AhsZ3lHYa7CtGvZ1+y68DsBiA+eEf3phBncl2d+dkSlZxO0f59h8ldbFSkn6sCyUI8By5u7cb92o1TKw7k8SNPP6NuQ8nna89SY0UKzpYQznYXNZblUyR0UfL+Y1r9zTrlphTj4EKc5RIPjwzQtTdcqu79PGXnT07jV+v15RfblVPqCD6afNypw3TXK89q1zfv6tNPvpO/m7tGDh8GdjiPomyVzrRDiNoAACAASURBVOTx+biAnd28NKi/hwZz/OMRgwM7d1XagYMguVM0dOgQ7doCuhqHU2REPNervfIRfnt276mF91+lE1uWMS45Wr0GsZb5bNDArorphDsZJ3BUBPmB9Q7afwBUd9o58MvO8g62U2gYuccoqvXgIU3mXGhwsAoLCuUXSjHbsQ7XUgE5iD6cU746gNMiq7KC+Yd5iWaVqrO1qsKtUVNN9jDv3RGsugPPZagF7m446hCXy0rLlJp9FgSpPUVkX447bnywuibH27icWsm3My5OFzJUTVayI1VwP/D0nt4uZCi2a9xU3NLjR8gNVLW9fRXOsTNkcSJihPfVlk/W6CvcVXUUoc1E5wX+u5m5u6WmRjERoZZ4WwcStYk86eJKe9zq5Sok79zWDVGe92gEwKZGqrGI2EYXvFDUNY4Tk6dn3Du/SaS7aGL9reLtxQ075tf/1dcxv4O8+LdXvpDva/7BuEgvikP/RZY9/6MGEWn9yVpzsXhrHJsXJF/rxtJQhs3PMTAtqILOHFezLjjymm5M+66sjfTx8DqI8sxlLVwEtkZ8Zc0xOOAKCr9mTI3oaTytZp1pZv0yOeC/eJQs55Slx7LW2rIGGWz3xeNiuaB+EXytLF1TzTZOpYs+gyc9D+b9GCSsA05Qf84bR7JfGxtwQ8qPY2rC2s83YNkj4jbD6m/nvTbR0FHC/F3O+m3EW4PLNOQJV5CSZh135RxvALtdiyOrjrXLvP/za/r5x286XkYcZ/1uYy0y4q0ZTyQIHHiu8iGv2wjJ5mWtY2c5Zlutc7CynvgD48JCCG/mQNoaIgf7CmsrcQEDctE5Z72fi5y3xl1mz1jXV9WBK/bW7fdcC/Z3lMoLDrJ3yVfPIfOVuG432eVvQ3qYrGGjp2r3+k1avuwzjRzdT9OuuVFf/bBTn7z0ibrguj92skj9hsTr3ueflQ/0g7tmT1bvcC/dyDrpHOWl0vQsHfhipea+8gWOxvuY03foD7fNUJeh8UpNP6G3X/taA/sN05SFC+RJrnxrZaEqy2ikqixQWkqtcshAP3EcJ2PvPgoJCdJnn64C6+vKunMF+4FQPfPUC6A5Y7ToqXt0atMabWHNiI6KwentDtkhEkpBjbpDhDieuFPJSUnk/IYqmdxcD28nLbxhuppoOKkq4Zom19OducyTua8Zm9t7z36mNd9lamB3T81YMJAmnnT2VaG4DocqpidNcTSSFZ8tlZ97AE7XNMUPHqgmzvf9iTsU2muk4kZMspy67cybpUmHtO6rT3Wa/du1ixcrFtE6++A6aAKbQDn315j4y7R+zY96650vdfVNCZqzaJq1J2lsrVJov0tVnNuOI/ZZZdDcteSGqTQS1kJ8OKRQL1+5s8/zBP1fQh7uJsTcYTPGasqcm6zmk9bGfMTDozq047g2rdpDznCT5i0cpOjoKH3/3fcKCvPVrNkTFZoQp5Pks/+8ej95vYHKzDyjR196TE6skYl7DiqQaI1u4HELyDFd89M6DRwcryGXXcJ4sJ85dAQXbqu6D5lCNnAfTMpOKslPIr+8ENGwEUGnSTFd4xQaFae6kkIl/riR93NASfuzVAlNIho39Lw5fWmW9JNfbDAu2BR9/t4WjZk6TQvvulVtzuWqy0vUsQNpODpL1L/3CGgbB7Vl0yG9/PGz+vSzd9mPOOm+F/6sduaVQ9t260/3vaVrF05lA15KLv0IhQ3pAeWiGDEvQMe27NeJPUdl0+Ktzz/bK2f3NvadrqpgH2WDc3LRkqkaOX0AqN4MpaSesPan5tqedNUVaqhw0tuvvEE0RjprYaACfXGOg/89eIj9BrST2GgPzaJZrAYE+QCy473DgrVq6UoN6DNIZxBnM0/lq6KqSUeOpWkWDvLZ987SqZ3r5OsVgcDfpFdfeE133LtQ3YZMkBvC+OljB/TmMx9ry4YcPfPkDZp62w368esPuEaO0azkpy3ggsPDuoOznszk4aDq4jI5cizeevVNjZ4wQgmgtV1QLnf9sFJfvJeoCBrxFt81jXMlU2u4xjuH+agvYxNBhISLb4K+e+8HfUxTohvNnnHsMR7+8G3uG5z07APPcdzW6cpp0br5VRozvAbr6Kofdd/N92v+1RO06IlnVFNcRb7wwzp5MJm9apUqaP50ZP90+awJGsE10xeSi60dUSotFdw7EbQsD5XQNHdw2Xq9/fJnWnTr9Zr50CL2S6eY7shMxz1blHNGqcnF2rZ8r5I2psrRx1MvfPuBGp2JMrnxToWyZ7CjaaGCvHoj3FZx3day72GVsZpskNa5S+G+hXsi00hqMlsvuG7NWmLmQjNXt7Mm/Dq+xprDrUWKXQlzrLnFamXBYqWwZldrbqZJ1d4ow/xsM4ukiYgxTWi1xASYTNh2rnfzGwZxbP40zl+zxtoxWRsnsCN7ckOlcSPzxobfNfP8rxvEDPvIzOsNZMfX0HgL+8gSbw21/x/N97+a/n/b/5p1hPfUTrNTE/dz7WUO8mXN/NM9YxTQyxkSTqWVAexAg6PJsjf7ICOEmyY7E6rQwvEuKS+i8TOCPPAT3KvUsoer0+hxsRkPfHA49re9iY6f6hiBjhHoGIGOEegYgf/cEegQb/9zj33HJ+8YgY4R6BiBjhH4F0bgL1cPPF2YXRBbilOs7wiEEf8gS2By4MbcwhgaEYHcM1PwtcRb0y1txFuD4+L/PfleVU2pJd62gUp1wBlaV9uspKxWckabwIwiRtBxbgTfC9hkWyOK/uLr+S1v1Th+nSkgG5eteX1Hnsu4nAwuso2baTtu6o270Lia2rmpdjb5s7zfZhxEjfxbJQXgWlMUt3L8KBiYIvxF2YYXvwcbi/FlpF3jnDIYZYogiCeuvJ47zsxmXqsOMbiOYnc94ZqNFC/sKOQ7mioyf7ZTtDc4VB8KOEZkNvmSNVWVjJ9xw9mCwPNUdBecAgN6UtIoxyVB0R/XyMYftoEuLFHfyaPID3XV2CnTEYhCyQI7okNbN4O/26jS/DrZBQXiLEjQNXffqM7gYk/s246z8GNlp+XqxgdvVf8J01VVeFYfP/WoksAxXn7VNZp51xXU4MHxtuKOpkCRtHUXrpsA9R87n2NKZnFOila88bGWfrtOwTiPJk4boIJMHERFheoSHantiWRo1nho0R8u16xrJ1OYbdSypz/RJx9+q/k3DdDCu+dTGK/W0Q2J2rxpHzm5c9UZpOPGtT+Q0Ua2KoJvNe35lUU4dLrH4mas0PKVWyjoTlZIJI4Z8sjOHK7UzsOHcTvYaMbESXLGSbr5cCJFWjfOpxpQut0RI6wULBCbjtpOztvxE8UKD49USWmOVWwKYbyOpdMFH9qiP/7pGpWQX+eAsFha2KzDuDudcLB26TyQ+lkTTtbjHLdWRfiAAiY/zs7gYhHaDHo0LzUZZ+Vp9RmUoJN7M7UWV4bJ3OqCe2rkqH4Ud3Be2xRrJUXf/Fwy2CaOU3hUqHbt3YhjvV6+jsHKQ/ws4Xj26N1ZEbgu/AJcFEaGajHI7FFTpiio70Bl7T6mgwcycEMXKbUgR018zvJisqOr/h/23gK6qzP9/t1xd4EQgRCChuDuTqFAC20p1am7TH2mPrWp+9RdaUsFWlpocZcGlxAgnhB3t/t5Tsj85j93Zu7M+vWuu9bcfNdKCTT5fs95z3ve5z17P3vvao0c1hsCxof5V4FVZ7gGzZ4NeUgu4bFt2DunaOa0sxU5lgxkMojdPclQRdTtzrjUY114bM9xrfxqo1aQE2fcUQgZmJFYHoajBqoErKqp8VJUXCRj10WDkvppFLbJlczf/NwiFZMh6+PVqjgUUwEh4dq2EQBx7Q6sDEs0EgXa7EUDsP/lZzyxaE6cINdArCIBs63B4uTWFD1x55uqygTgR/3VgvqjT+8umjAhgVujXrvIB77kKvIh28L04p/+pEvOO0tDIDN2APyn7DoIgO6icWPHoPzJ107A0IzcYrKHfQHNR2jhgoFKmj5NzaU5Wvftcuw/D2ANGgdQZjZ+rRo0aoY8atz0zbIfyHw9wPrgjTorUv16BgKQ99QHH2+AEG6AgHTVxEmDFY8184lj+VpH9rGRlTExUYqIdFcgBHJxSRH5scHqi21zbwB/WzW++HQp8y1L/YbGaMkNKN/IXC4/nK+Hb39RKQfKFRXurzhsDU1t5AvhX1nTCKiHV7N/Hfe+AX5N6tu3t8aNH6YE8hHTs0q0FHJnD2rwyEhXrJij5I3Fu+XW+aLm9w0MQKHJusm5BaFKNMtaW0eq6suYq9j0YXc87+wFCg73VGHhCQjqwxC80Tp5vEy7dh7FjtucAMzW19Q+qG+Zl4iVIYDIMzZrYcDKo9w2qajTjLBrMQtg1mlv2Mh67m/0Nli3+kBoh6BIs+t7uh6Y7+9/+Pp3yVuHiPyb179FBv7dsdhx/8MXteKfPRyaUbFDmvKLlv/a8Wqx+tLuDeyob9rNJE/rUQ2Mhvy0Ocuiz9hih0tt8qVhw8Pd7JPNqtIUpMxPqwsOEQqkDhnaRN1wwG3e0X6ugTFtMoAdkBj42NBx57MMHHel7nSopRwVEx9n8QB2vzXVGwlqZZVaxd+NbLUvN+47y781NbArjTNBvtjLh6LmhIypwxq52chbpwGr/f3NstyFN2qm6aSomnlL3bSwAGdEWCODaHQw0saOuJp5jXhO1dhpmulmB+1sY/ZvXa8O8tYsMI28NfcM3ikkAFW4H5EDBtpzLE0OyWC5jV40QlSxXpNnD3jeyL1hecGOVTRj2c6m/+NmMHPD6FDe2ge5QfAgqkJNhibSr03Tp8XrjrsuIgO1RERGqv+4c1WedwBHgRX6eeVe6tBUVOxZqGMbnLz05PkX67uPPyMXsVJ9o6O1bfsR7T6WqeuvvFFDzp6qB267TsWb0zT/Qtaru6/Rz6gpCyAOLR7gwxee1tx5MxQJcXT85FGt23IU++IonX3xZarKOaaSvJOQ53W4MWRqzdoy5ZB7OnR4fyw4uyg9w6IHUJrOmQbxV6aPPvxa/QbEaPGVc1E71qJg3OCo5n1QADY2NmnmtTfq66eepKEpR9dffyVZ40u1ectJ3XPP1YxrrVLIFB81dZT6zzZnCZrQaCYJjAuRi0VMYMWf+muWvnnuffJwcWKJ7anPP9tEDnKZZi1M1oCJvRWD7bBXaLT2fPeLdm3aptnY/dZCOn367kq5kD2e2LeP+vTpq6Rp45jv9drw81fatvJ7nTlnukaeNU8lBZBo736Cpb2rzrntLmpeOVaw3yiYBpXpZ4yCGKlQNlEIoTSZ+fkP1KcPvw7h+D211FdzFkzWOCx0w2NiIVuqsJCu1JZf1ulHiPWRY6dr2kUXKaYXtrSeTFLGouJUKznhS7X1583sD0IVExJKY1+RQmN8NGHBOAWG+JGd+wNqOm9qVR9NWDJHpcUF+sOdT8qP/dtNNywmZqK3dpBdX5CXr5FDBjtZzL5dic6gWaygoJ7rU+o0T/WIC9fA6ESdOHqMn9+jShR6Z150sUaceZZjMdsGCVVeQGZxXoHS9+9W5q6fFRfsroQRifJPTKDR6KjefXMVJHmcpsxPVnSsN3ehK6rbYwr2CYZYXKg/3fGEMvOqdf0182gaQ0E7MFnjFs7DDrxIT939uFLWHFU86uKIeD/d8Nh18umC84bTaOEH2X5YKz//QiuWZasVD/K4OJo62D8cSCmgNnXVPX9cSNNaIZmsB9Sr9zDHsja/JF/jz4Tsrw/Rq4+9qY0/79CEEf00jz3o1t0n9PXXmxRPjvyZc8bgZlKGmjVSvZLiUWO20VyYooLMUs7Al3iCYlxGuuvi39/MepOj1F07aRRN0Deffk8TXJTmXH2h3AL66fDO7XrqvkfIVc7TyKE99fvbL9T2HWtZS101+/xpOrF3q3JpiJx05tk4y7TnutYVuemFux7VvIWTNeTMWdpHxEhRVoVSf9mmI/tyOc+eaob4P5KZoWj2m7fccA5NUC5qoCnxwIEyvfHUUgWxn0/qFa0rHrhY4UOmadOPm/XMjfcrIcJbtzxyvuKwvl7O/H7hrjd1wcVzddlj99M8+JOevPM1NWfnyd+fK+XtqbMvP1uTz5uvblgftzH3m1BXO/tWnhMqc6u1ZcVq9hyb1UwG7pncm9OuuRIlMU4oBWnaTT716pU72POR8V1Yo/QjBVhVR+rRD59ScO8oZR7ew9xt07IPl2nPr0dZ0nxVRzONKV7buI6WE+7KGu/JM4wra6OT1U5Dlu0/HKXt6drW0QDkim25vTpUr39dw524AKs77VbKLmwiHQUue3J3XGNcsNC3umHLbit7C7NtdiyOcZWp57MsEsAJmzlN3lLlqBTUGmqopdV4Mh5+jL8fGxIPFminbhlRfLoxzOqbeS3b8dYTOVOHNXMzzT62/jfw1e71/xu9qLvuEN7mqd+A841KPRXEdTPyNmYoCu+iEp6B7XmXFi3+NOLWqTkUlwYa/1pp7rV88i4RCVi9H9APq07yjNemJRdNyjz/3pU9fqOj7HybzhHoHIHOEegcgc4R+K8dgU7y9r/20naeWOcIdI5A5wh0jsBvOQIPntUvPTf7VI9GFzKixnQBQAtTOnZ73ihIvQBGrGvbz8uPB3lTzhp4bIA2ih7IUnvIDvT2x1KtAKVIKQ/8/pAjxJ8B8O7OaFYe5K0pdlqNvDUZjAOEG+n6n5G3Tpe4gQ9Udw8sm70AKDx4uPc2MpcHb0/+7gJ4bSC02X26Q8A532O92wD5WgmIDubhAArWQW7krds/I29Pa6DaDJngd7wBGhBiyo8udXtfi9ytQHXbADDRABhf0wDcDhgeyMO9F2S3CxmXbS016t+ni6ZNG6lEFI8YfunE4RRlocbZfyAPMAJrW6wLI6O9Fd0jRj0B4CIgUIoAWvIAkstyILLIjo1LSlb3HkmojCBatm7W5u9WKX1vtdYePIG9q4vmnDVF195yGxaKMRBsP+i9d15RdXOArrxqsSbNma/9ZKZ9/sarKmEMrrl4tpInjJRHZCQEUat2/QCwnFep2RdeqkCsWQ2YWf3OB3rhobfVG1XuE6t+UM7+LWos3qQAlNf33PWNdmZU6p4/XaXLbr6Na+2lr165T6dSftStL98PCVGhapQV3369DpAjQJOmTFNmbhrvbRZrgJ1+XVAS5asPNsPd+/bV0rfe06y5wx1iP3PHKeLH4vWnN9/Qhbcv0uB+CUr7dZ/iB6OOwMqvDstXN4iKDeSA1aNo7MPvf7d8i3YD8AWFBkDW+mrs8MHYFlbol817ddGFC9QLO9kjh/Zp93YUEeT69k3ui0VzN8UmQL5Gm531SSwf+2D3N0CVlfnknJ5U9vGTCkOZGB3bTQWooJKnz4crDtcfL7lBmzbu0bU3XQhJ560t367Epq4YwBfAjnw9s6j1g6x392sC+EUpi+2kCw0EHlxDU1rXVVUAHIepZ78Qh8ALDUNpQzbrOmyP09JMXYr9HKiWESw3Xj1L0+ZOIqOPpofCYgBBLPSYv9lphQD1dTRH1KqwuIz7LxhwfCKZtqFqQnGdcTSN+8HPUfqBsyk6MQnyuE31lTUQntk6TuZhJnaJYUmRCsOWcvfWbfr5p+2qx95ySL/eOmPuGOYbmdfxyRCyUcxZwO8qVLzlJyFuq/TTTxsVQW7gOcwj/7hgiMR6MKwgBaAKa23DkhXAC52oKvIbVJ5TrsOH07Rl0w6t/ylFjVw/a3yYSabb7Y/9CQCyXC/cch1wMmad5M66uftznNXOvdyrdy9lZhfoYOpxpwlj7MQR6oPNZAkEfd/eA3Ro/wHm0V5sHrGmRJna2FqryTPHKSOjRD9+twblVi0geg+niaK0pVgL5s2EeOqhex9+TYfI+PPGJtYXkNVAyMrSKoUEBap3T+yzezA/D6NO598XX3ohQHMs82e/aiFgw/z9ue4RWGfnq7g8j3vTg/nVW+Goqtpc/VWUWqO0vQd1KjeLjN5slWKxXYZNcgVztqEVxY2Hv7OumuVeLYq0wUP76YwZ49Vv8GB988En2opKPR9Sxux5u0EKhfr7yhU1XnFNOeBlHSqnYBS4kIAo+T0BXM1WthrVTSlZjW0AqT4QAL6eDU4Wtyeq9RasFE35a2qRCsaXK6kA1nLLFR00sDdKZg/GbII8e45l7nspAyL5g08+VlbuMfXtE6chyYOxrSQHlKxtUwR7Y5ltls4Grv69QubfqUX/b5O3f2uIDCX4P4f0N/6KRvT91WL47w7a7Icty/XvVcUt/I4By44+1AhSy6l1kFsDoiG4TR3Ll9UTKxcu1CkfSHF/d5RPjrrJSkh7drxj8Y8VttXTdrWtaV8BxI1M5DMarV7xF3hFB/y2xFs7E1PPdpC3Vn/te6u7dj3cqDtmY2zvZz/fbA1HgOFQuo5dJlF8zvEEkH/rDThtue0uDnFsxKipetvjA0zx7QK50IoNpxH5Bcwdiw04TVOrq0+jusfEqJJ1rBZb5fJaGqKoF/Z5Ngb/ycv5LFPe8v7NRt5yPp40w4RC3kZB3lr5dfIOOXk3rCrdcNqoYm2oqMfxgqYpwhMYI/u9/2fy1sXUY5yjKahtx2ENVq7W4EUDkx/k9nU3zodsmc7hN5HZvZbGGx9NXnKxYzH95qMv6Iv3flJPMjgvvXi8+tC0UYQNa/Lsc7Xs9WcUjepx9FlLUIWWaO07kKnzUGVOma0Xr7sfcveIrn3qTrLhQ3TnJb/Xddeer1buo3AUi22o04oK8pRaVM2aVYgDgamOPbHIp4nJzg8ydf+xSkhLNydrvldvMrXjY7AwjlD+4Ry9/9r77B+add+j1GCaZlZ+/71qsPvth1VvDiSSzc0pKA9TNm3Rt99s0PjxA8kcn6nXX39LF113pXqS67v5gw/09gufYYk/TnPOvwBbbBwiytMVEGNWyv2YEJE6sH6Z3vjz87pi4WIyYCEkMw6qL00vgRG4WZCp6YKtc31Js5a//hGNZ+vYg0Ro7pRkHYSsW7HiAOtmlSbNJWP00bsgYXvo0Hcf6qWH31E/1vLFd16q8AR/rWHNcaF+TVlwLoQtbilFBeRwF9JUc9jJ72xi/5iQOAiVZR+sb3coPDBSyWedjW2vzTuk5WQWm4pb1WVa/faXevnFVfJkvzlr1igad8Ig6Nl30PxjcRVryKPct3uf+sZHoz7GzSCwETI0QX1prirNKFZpUSP7ohodPp6mK+68TvUuodq07APW5BYtOP9C/YLF744Nu3TevPNR8PbVgeMbULK7QlInsUlkDU3PVDn7B1/uO7P+zs8rpQaexPHFFZvjQQqMitG0mcMghEZhu21qeTc1lmcp59B2ssgL1RsrfBfI4J9RrB7ds1+JsaEqpW73HhKvPjSo5WblyC8sWhFEXiyZf6vmQp5OnzxCr7Fnuv6+69WdSIGyY7n6043PKy+vnH24mxJpXrr67gsVDpHo5s2mxzVcJTm79NGLX+mXb7ZRC10U2aMr6twg9j7ZWnCG7YdqIEv3a+qMSRoxcYw+/PJD9UDl+rvbHlJVaak+QN26+ts1mjNlBGT5RP24erXKySNOJnu9e0KYTnFOc86di2tKf6yvP8UifCK1qlYrf16lmx/+ExEr5fr2tTdpNsxhX1TFfihOZy06k/20hwoqXPXW8x/r+N50jRw0AKeNnlq/bQ3X0VPX3HChAnpE4DbRFfaPWspa1Fqdisg7Un958GXqVYEuvnKREqdO1RrU1d9+9L383XDSCPFSQp/+GjbzHMaPBr224/JBKV6Kq8YvXM+9mzLVVIaKtbxECy+YrIsfXkK+crCeuetJVZIVPH3aIM26/RoyntN07eLHUFSO0R9e/jMNfjv1xB8fUhffWEUxht1xORk+ZaK6JPZSBbERNcUZ8ovyV0DXENXSkLd7NREly7fjpFKhrBOZuvTmBVp42x/ouPPX/q2r9PL9Tyv/OM1qNCtGEO9Qll9CxEi8bnv+Ifly/9fX5nG/B2rj8p/1wP3Py9fXl7lp1L5VCVvbUbuffr5yZ2G3OuOs7+bwYIspL6tJ9nKcHJx/sAYeCFSeW8zdoIPgdeqZVSciYEx97WoNM9asA0nrRSOQPc+1oSy3hqdWHGlaiQMwp6Im7JDN6thIVkJ3WHetsY4X67vVUGuytWgAd/7u52PZvF407lDzLEbgdFOYHY+5lOAD4TTeWCRMozU9YdNdw37K3rvNaW76jV5/R962lXgokHiTe38/UT1HRxDbQsMrpK25T5ny1jlOjquVvVQN++tqmp7duZ97xPTX2h9364uVBzVpcg8tWjwhd8wF78X8RkfZ+TadI9A5Ap0j0DkCnSPwXzsC/9mT5H/tMHSeWOcIdI5A5wh0jkDnCPzrEbhnbs/svMyCGE+yH/uMjER5FqQM8h79sEP24EG6FbDT2wsQ1Z7BAWrtwd0IN0/UX2YHGmA5ciUFyjxuHeZ+QiwImNiiXenNyiWrLgAVmuVmwa0abOA88Jt+qR1FsDd1nu7/epD/qIA7dpZQQ+1mkwAKLYDjEJoBqOgMAPCH0DCQwFRm9sBvIimzLG5rAiDm4b8SEL6ez7BO8FYAXHN6dPs/MhD5h79+cMf39nNtKG5bFAjI5Qf43QoYZDbMZXUNqCro0ibzzDIJ28iZ84NMDQ8PhHTzBXSJIG91LE/4ZYCE2NBGBKGcw+LsVK02YfWbc6pNGzaf1O4D2Y7aLdCjWWdM7KbeveKwM47SkElTFNEjGZLFE8DGMngBP9ygushAqz66A4AkTAf3p+uTT77Wrn3ZmgzIdvODD6o7SsFjK5fqgVuflHd4mP7wwuNKGIY1bNYefffei1j41mjBDfehmBwGnlKirW88p91ph3TFo3/GUrZGEQGxylt/UFcsuEuLX35Ul16yRA157wGioxDO9NAVl72oQ8dqdf29twE+XanwkAZVbflMB7csV8/ZwxQBQdtU1KTvvlijY+mAgYtmK2lEd6Ud2QM4FAA5lqOxKEhjR0/QjqUfk/uait1YQ493oQAAIABJREFUOPZwe1EeYMkZ6qrbXr1TWYdStB9g7UwyZv3AaTxiY3QC8PTrT1eghBygHol99fLrn0P6RWji1PGKioayQYFj+WqhEIsxXbtr+5bddNJjmTxhHHbB0VglRity4ply8euq0sztWvbaw6orrkXR3Vfbjqx37LGHDolFfdNXQeT8uTFvA2PC1R2wtbnUTc/c86i2btoJsNeqSaN6YO87Tj+v/oV7xAPCa4D27z8I3ETmGFbMrm4+qrKMS1QRrsyZWrJUfd0CFdwFe0wmWsq+NHJcmb+AyD0ToyEOe2jitDjNXzBfHlhz7/jhSxS22GWHANgXYKG9Pw1wdDxg6miFJUQxh6WNqzcpGBDTi4aCXFRaJWQRNqMOroNcya3JkwegZZ+efQH5UNOhpq3mfUI5hqRpEAFRvQGM3VEIcO5rNmsnY5XUN0Gx8eSokcvoB3joiuoikCmeENxVriipWpvKlbp7E6AnqrPBoyEuB0I6Af61YgloWWTYmXpyfzWSGVxXWQpoHgPgFaGD2Hm++OT7qL2OOsquhx/7I+T0eP3y9vP6bulyhxwLxwa0zmyDjQhDbVdejm0wNuSTp4xRt7hQrdu4DkVwjWLjElH4Z6tnjzCsw2Mhkiqw7h6lqsYqfbN0BTaBAYrtGs8SY1a1booeGutYKHoGdMVm+ZjuvfsR8ujIQCb3LjYCghcVWjU2pXExIeqGXWMgpGx8vz5kOErpELGnIFl8WeNiIiKcz/WFUA+FhE0DlD98JEM+gUFYc3d3LAwzuF7xgKwDBvTTgbRU7pNMVUDMNNd6QT6Z+hVVXIPZqgNXAgYGQR4MHxIOaT7XyR09tP+wDuw/orKSCkg3nALID3QjmzYABbC7NYVwLVxpwghFQe3OeBflVqqk0CxssSAMYB3GxtKUoLGxsY5aMQ0b8XrUT5UQTm5YZAYC9vZP7Mm9EIUqqlQhIQDLcb01YOQMLFMh7Fm/8M90SMwm/GndvSK0bdXXuuOOu1HKV6MSDGZNha6za/Qfhs791uTtaejZWbId+3unprQv4e6s1+0KVcvz+59gc4N7bd3vALg77H6tBNm6brb+BmA3Wz6f02PU3jDkkNUOaQpA7XxaO3lLu4Xzp7lCuDhKISehVp407/hBMfpZhisq5kbId3cajmzImurs5+xA2slZR3Hk2A7bvDcLSsv5s+xIrOHJRjQNsatdeKOAnTzc/yFv/WkoiCSnvI77zclqpk43obAzW39rLDL7Z3dqhw8gsw8qIR+urx9NCxyR45phtdsskY3ENYjfxbFfdldZTQs22vXO8bk6Ct82xQS7KRgleDn24A2ooEpraWCqN1tMs4luV0F1HNtfC7mpYu14TxdWq6XtRAAfQ502crjZxo7P9cKmMsTfS119zaHD6G4UyI5qi6O18eC61JLFXYMUsJ7i7uQDG4nNZzhrxj+bj4yno7y1qwaTjimpQ956orILppnE3a9Rl16+wMkyd6ks0Opl36i4KUjnXXUDlyhUj15zL4rO73Br8NKF507R4MFJco+LUjA53ys/fBnlVZNGzr4QC/upyt7ylWrZJyRi/bqR/9c11FP955+rtM2b9dozL2lY0kDnPreM4GYaOCL7DdaE+RfotcefwCJ1r2az1oX4h+jkiXxiHkppWuqqPv16YrM8XCWZ6eR5biRPM9NRhp85fzRE0WSlp6Rq1S+/KD4hWkk0ia1ds4b8+Vone73/gIE66+JLtGbFV5p68UWQkXV665WnNH3MdA2YsFBrPv9Uy95cRpSBr4LZZ2TlZWrIjOFafNND8qS7ydW1QDkHD+vH9z6C9G4Wmn+NouGkPwrgMs67K6SqhzvW+RA3x9eu1/fffcP67KozaHRy9+2mbe99ri/+8gXnWq8uoxJ1xhmjFeHug4L2BxXgArLk2mmafOF8SB6ImaoCnUo7qJCIcPlH9iKLdr1aS5pQQiYqvfCouhCfEMR6/fPnW1SRXa+MJk/5UW/iorqqZ0I4dv5J8o0eoLRtu/TSHU8rO6fEsWl1p9GpT98QDRuWqIJCrP0PHFVuQSE1uk233naZRs8ejsJzq3agHvbGPvrM85co59h+pVDLJ56xSFGDEuTqqNQhqLjdn77rWZSthxVKU0ENzUr5hfUKjvDFGcNP/XtjSd8Fu31/V5wugnQqr1ipR9NpfCJGgTE6SfQCDva65NaFmnXpInnhamFSSReXKowQUCyWF5E9HEg9D1VjXo4KD6aSLZyphHG4a3CPHNy/RycLc7Tw+rtQO2fp+Qef1hDmYSV7nO5EQFz5x8tY5yN1fOcp3XzZY6xB3vJhDUtMatPACd01fcltCohIZm05QExFhr58ZaV+gEwcTT7s/a+8qzQsri9btETh1Ap/Pz/deOvNGn3RfK398i967A5sra+eq0vvuVGlNCc9fNN9yjxarEFDe2gADhbu7BVcIfMSeycotyibpsRwVbAfCcXdZeCg4Soso+FwxxYNJkv4pxXLlfVrgS69AMU5VuFDR3ZXNvnxmdlVWvXdZmIssHHGHWDBvIlKz9vt7LPPW0Kmc+F+DZ89Q90HjWOvWKEVH7yl5D7B7I+8tP77H/XgQ3dp1U/b9D6OI+6swVPHJMknsjv5smWaMW++/GNGcu+0UO93oiJtUUiPUVr+8hta8eYK8o/ddMbvztbi+66lZqbqnisekyeWOCP6dZFbULPSyQVOWXVAI2kAvIoMXF8aBrd+/A73336dde6l8h8ziWXPl7leq20/vqe9u1bo6tsvkmd4T9We8oAsp3FsWxp7VCIdCvM1cXJvXf/ao1zrQBosN+vFp19SBa4gf7zhRtUzpz795mNNmT5B5/z+OmxTWO9oBiUIV9+++pn++Mf3yJeOcKyKG2na8HGskXm+YtW0JiBH4Qr52YAjkdUMV8cRyPEadtb89gZcc1xgr9hUzb/RdEoTXIM9LzlrtDGTtk7b+zjeEPymdfjw/EVzj5sXTyPM1xaz2ndqBrWGuuOUSQ+rXXJsnKkyNNmwL+fBz4X13cVpuGl/pnKjLrG14dmQdj/qSxPHanbEPj7eDjna3lfL8TvNTHZmXuTe8vhjzgsWJ09t+M1eTv47Y4RbhtkmtxZ7KIAmybtvHKP+k6NR3pY6EQhG3jZTi+x52PHjoCmqoqxV5WWVTpRQZGiMvkP9X9Pqo6uuOQeSu/rUoLNei/rNjrPzjTpHoHMEOkegcwQ6R+C/dAQ6ydv/0gvbeVqdI9A5Ap0j0DkCv+0I/HFR37ySjNwoH8jbXiOiAXj9lZmOLaoHeYqWl4T1nBvkgb1MbWvQagvkqTdAsAcP/X6AVeWnqpSFAsXTlLCBWH5VumvT8Sbl1dZAzpE1xwO6m6NQAsw1Czf+buByB1jQYePlZNH+M0UsoIKBve2gd4u8UFwEAkwHeWNXCWFsoIU9+Jt6yrq37Wc8WnwABiCTISMQm7YDCrxPC8dh6t92KL89G7Ktw9bZMgY71FX8jh/ANxwbACY2zOSpNXOORUZQ8duuWPKaksmFh3t/SLRBQxK15PzZGgNQ2dZUpuKcw5CfjVjWBpGPadZckLGBwVLYAEcxUlNA7lx5mVZ8/pXefPlzQHIUd2SYpmLj6hXirrOXTNW8885GeRBANmYMZFuYyrJewK4vEjviaaDSnkpZukov3fM8drzN6jIkStc9eKtGYGP46XW/11OvryKny1vX/GGsrr3zDWUfWKUn77hXF116A8DcjQARBTq5+X1IK6w1o1Fcp9Wq37hrtO2NL3Tj3Y/qq01L1SOJ423bC8FB53tqk55Z8oryy+tUHdyqc2+8UgsvvxnlwjZlHftO3bxRiwKsrl1DhlxgGNa7AHt0sReT4dtQ3ood3yE1+4fqhj8/paryXG387AUIXB/t3VqCYrVVQ+bHoLydq70//ar8A1WaOLsPNspeCuG8N3/2vdZ8v5Mc1X7yj+iKZfEGJQ0Yg/pjsCrKj2vNyrVknzUAiA+koSAIgsAFBWYM+X+RkOq+2rBpk44XVGvO4iUQWN11hDxDd5QMroxlmW8z1ohe2rV1jdb+tFn7d1ZpYD+sq+cMVb+Z0xQ/4GxUDt7a+/4r2rBtvy586AFA3f0qytmv6uJ8bfkxBcWnpwKCutG80G6XfQoFbhTZgwHBEfp6xXpyjpnvIE9tKCQKUFfH9w7SvfdfpfGzZsL7IFdnbpaeOKDHH3xKORlFQNreKsgtc5oPFp87X4MHDtSLH7+rY9k5igkPVivZuKnpZqsLqMU8Rfwj+i4MS4OMjNDkYcOwMwzSpFkTFQyp72JkTW2Vdn77s34gv88ToPjKG25W12GjycgrVkPhcTWVp0IauSvIAZYhbqKilL/zF634Zg15xA0aNX6khkycQMZfTz7VmilMjVjmgFkOgQbIbVyaC2NlKgU3I2u4X8yicf2ytbrv7jdRCbdpwcyRGj9utFKP7NbuPZvVrWc0NsDBKqmpU05WHmRFpaaNGsr1i4YALSJ3OUuRHgO0eifAK5mLf7jlEh09cFjeEW6af9FivfTYi0pKiNSUcSPIeq3XDxDGBRUuKG58VAlJNOmM8wG4Z4AH1ip39bd68sH7dDSvRRHhHurdp5sSmacx2HDmZmVq2aq9gMm1AP4xOvPMM7Rn7x4dR4EzZOgwbJxzVJBfjHrWVSfTSlG6ctU415Ejumo6IHg01rLZmWn8/3Il9e/FfeUDMYpNKjbQqzds53xzAekBXUtN1QIhS46xN2rDhF4QB2dM1aiRo3QqB9UxWb4FpwpZLlC8ck95Y03fyNwpLy91yPEyVG3ZzAOzyW4HVrHrDTRLw1bmOva4rMvFrC0lBTSzoPzy8IWkpuukEdIqISGBeVipgpw0yDCcEyCjjXRoYA2z96uARD+ZkauuNC50jY7Rth0pzN161iAmF0qaNnNR+A9L0G9N3rZAaDqUI/PL7hyzizSdqEMOAmQbwYXI1LH8NZjXvoygbbfCpyCgpjMC0wBss5RsZM1yBYw1T8cmwNm6OiNLzZ63PUcd7etpfZPVCeoDn+fOmDvKWwPD/zoeZldJs5NZV6IO9KZ2eFHrEMGxHrHeo1xysvKsFFg9MGLRITJxsoD4I2nbacCohiAtIXqgAYWREY4dr3bVs+XUGiBOs1AQhqSe1DxyPxtwgGhq80VF50M+N+9IjXYxcpbP9uIz/VBym6WmN+oosxqHR2wP33WIW0bRHccIFGk13J/V5FO2Qh77sJZ50oziTRa4WWU2MJ6WXVnN/K+rYzxtLGg8crJ5TxPLHcfq1lbnkK/Np/MP3WiO8eE9vBkXBFR8cQBYm9sxeqCeD/Z3QXFuBIORsxy/qXMZYyOxG2hIKWsOxJ4SRbDZLnM+HfnFLqbm+psx+tup6TR9nVaL257gr1sLCLnusSE0JdTqxIFCffDarajgfeSP48Ty1yCXyj1163NL1QC5dNbEiarJLVUXmLc55/RHDTuAuIJIiDIPuXdN0PfvfQxZ0UVLrr9R6Ts/VZceCTS/9FRZ+n6Oirrac7I+vfNe1ISpkD6+Gjh6oKJwukinkWvuTbfTQJSjj559SokR0eqNHfEXX3+rHjhJRHfr7jiFpB3P0jYyub29/XD8qNaYsQM1bngyxEEetubh2rA9RU0uPurbPVQtpvRn3mSw3vhGhOhyVK87v/1GRw8d0qzzZiqQ67/zx00ae9YFchswRNlk0r/51GsQpTWaN3uyTqK8LyDSYM6ii5U85yJuGryksQT94b339MqjyzVhYBfd+fx1zOUWZaEMrKMxIZJ1IrJvItavXsrevFXLl3+j6ZMmMJ7DcXVopS6v1+Y1WzT/zAUae+3N5imu3K0/6fPXXtc8ap8HGb2BECOFOXlaxrn3xHVj7gXn0DgVCtGWzdrFPcd9tnd7qnasxc3h56PkueO6QqnhluK+lrr3lq68eokmzpnM+likt4iA2Lg2HXti9nzcywH0vf35pSUavnCBPn32Db34/DpFh/pp1KBeGpTcQ32S++iBZ55VRUWLzjljHKRssXpj2RvbM1h+KIP7jqfpy52aSE1L37hNn0Nor9l+GFv8Omed4RYgl5h7FXI2Ki5CkyaMoqGihKbGfA0bMlTdImK19ItlOnm4ivpXSg55m8ZNGqbzbr1Fjg2Ia6Uy923UlvVbzb1VPaK6q668Unt37JRLgJsWLVmg8Piu2rDmZ+79YE1YeKUObv9VX35CA1uBKcnLdMkd5ylx2lg10HTw3PWv6LO312nckF4oT6UTeccgMIfq0rvuZaNQx73PAVe16cEbn9WubTl65a3XFD95uPb+8LEymBNe3mH66vvVHHuyCojUWImN9+hRQbrttrMUNyBBDTRl3XzBvTQ05ZDtOgZVLspk1K4H92SqpKhK6cRAeNK4suisiVhqT9PTT72l1BNFeuLl2+Tp56Z3X/9QPXv1wi6ZfWxUKBnPGTSMFuHUcUR1FVUKYM2YOLa/PHxaNX3OBKyfA1Tj0qCo+H5yC4zV3u+Xa9fm3TRUEnFxvMCJphg1LpnGgG+1Y0eGeif2pwa6a9+BFA1I7k4T2FAVFWdq4PABGsAexjWQBoSsZl195sXyp/nppltu0NDLb3caM9976BK9/tF6TRjJ8UGs+7OGz7mK4+Y56OvP39VlLz3FGuSqJ265W5UncnTfH25W0Oj5Wrf0E33z/nuaPK23Lnnwj9wPsfrmtQ+1+vsV8uS+7Rkew1rspxMVGbrnedxyeidp01efaeeOjfIN99N19z2uqqwCPXDxHTpv4bkac8u1PKeUqDB9r6ISkiB5fyFr9zWcY3gOiA3Trg0H5deGkpjc2BYswq3ON1NLbM0zJa29nGchI2GtcdUhRdvJWfuyZhZXomg6Gp06XCfsT8u4NQLYWdNZ8z1xP+Abp87Z/rWBMWt1GnLb3Zccy2M+23aE1jxUwXpdw761zmwP2DO4sp4brdz+XEVThTU4kS8RSsOOO39avIC9n5eXt/PeVpfbcPYxxat137jy3FUDkVvJutNs9vd/E17/91EL/+HWxDk/5MD0LVFHuS1aS8jS5vhuvXq4kiZEobw9Td5a050RyRxrM424Rl5XV7Ek8H0ze4rAwG769qvN6tWzj26+6zodOrKraMTil8io6Hx1jkDnCHSOQOcIdI5A5wj8qxH4T3GFztHsHIHOEegcgc4R6ByB/1+OwOOXDC0syT4VYUB1nxExjkVyRno6mZZ0WZsVFsSLG2o4e3I30NjJ4DPdDPl+lknnQ3ZRVVGN8k5WQNJiTRjQhkLHTRvTGpSNLVoI9oIegOIehnL9r8hbc1Rs11fZg76RqYhnFAB5a1hFOzjLkQFSdIAXrm2QSGQmVQEI1AAEGMnV5NhfWk6tQQ3mD9ZO3rabWDpvf/pz2hW6Rt4G0lHuZQpYAA2DpCsBfyshO8y6zx0ww8tUh3gzNjahroAsNRSgCpC7azcIXTLQosi57RoGiOHRoEjyvUqxVE0gwzUGqzvvkG78uKsKUo/otSdfUXZqumKHTzWeTd98+SOgubcD+DfT3T1jarKe/PMSBL+BkLUliiYzzB3lan1hlX54/nG99d56hcUHKLRXF11yxXnq1WekPn/yab346Xa5h/nrjjvnadEZC/WXe55Q8alG3f/+0wqI9gSM3wvA6QeIdlC1uVVKnjhdz1/yrjbsTdFfvngYcs1DFWTyhSSietifrSevuF/H8svVEhmL3d9E3ff4dQD8pao+sR7r2CIsZuNQJUbAKrboqy8+cUCYnihfmxqwk6UrP2n0DCWMn8LP79abj7xAthc5tTGJ6j3FR3OWDNaBn4/pmzc26MLb5ikRYHX75nVqyq8ka9dDeaUNKDlqlAPBVlPj4ZBMcTHeOklObXREpMadMRlQO8yxzT2Vn6e9KduZD03MQQ8sAvsDPELKYLMYwhyuq0RVkVGl7nG9lJQcrdwcCExUFgP6jYDADOD7Im3HSvenDWnyAhyLgUQv5rNHzV+syRd0kQ/K49aKPNWcKNbBncVKO1pEFz750MyHgMBw5eQXaR1q3eKyCshS1KwAP5FRQZoxH4XT9ecCujbqrafeA9w+AvDmpcqKCgew90A5WVODChIlXFCoF8eJyhIlEjJQcuF8AdQrNYmc2lFkNib06qcegwbLHY9UpicAE0oA1HBmD7xn6Qc6eOyUxsy6GBA3XDtWL9eyT5YroisA8ORxzMVwuTKvKlDT9uqDAjghCEVnKWrcLeTdhqFCTVRRZYmCwjwgosnlC0aRxYcUnTzGORUqgvH2DY1iLaCJwQNrdQA2d68wR/re0pbtqMwIfeUWI4PQJQA7wQK9+PiftfydrUruH6PxowaqhAxbTwOoL1wEUVOmd7CBDPIJ0YiBQ7FXhkQfOlAhXcP05Vtb9donqzRqQqRmTRiubWtTUKfHMTejHEX2H247X2G8z4rvV6kQpev1dz2iiORE/fLBmxCnW5kjyRqLKq4cS/JKrI+Hj5zsAJ8/QTakYvFcVlrpEOahKKE9IUwz0nN07FgF65blwHqrf/9kFPNFykUl1I2s4AEDEh1L2737DmEpWoXlJiQZa2JNTb1Gj47U8+88q5CYMNVm7JNXWDD3rx9rka/Sd/+q1557Txs3nEKRH+BkEre21jv2ucHBAYqESA30bAS4bVVxcbHjIBAAwWHQZw0qNrNgbmH9q4c59uY4fbGWNoWjrctNEHamgDJS02wUy0rLcFIIUwvNDKlpp8jfpBGHtaQbTgBtTZW8H3y+MWkoWWpwE7A/3SBS3LlHLHfS3tcL0s/Nmk6skYf5a2vk3+bC/jtF87cnb01pZOStWRFbhh61iL+3O/i6UoesHlBzzBYSYNYITIdoNKVru3P/aQtJI2+bHAtwN0hD/yA/x764DplPM9bTdv421kbw2vUx8NZgaIaBj/E4reK1ktFh3NzeEGQ/ZeXOE8Dbi4Nx5z6w+mc2lw54bjaXzBWHXAT4tYRZFxRNHpBwba1Y8bNuFlbVoeM3+rMdiLfX3zc7+TM3Q7DcDWAKtLtOkA/LPDQr/xZqkGX1NfOnHbs1Ylk+ZAhv5864eHubEtfIabPV5Bz4N2tgMtcMU4q7cqw+WNAagesKO9XQiDoQ5XUNxHJNAw0I5OOa8tayk/8ReQtF295oxfGbktay4wOoo96sN9Uo0OtQjhlAb+pfVjjOg1xuGsFMxNxCm1WTqbtY/5pQtdcbecu900ADiWPD+W+St39r8W0gv9mG2r9VYZc+f/5E3f3Yg7r32tu15uddeuWZxcKVV/2xWL/6hpcUhTX/Ux99qZXL3tMzNz2GyrGfatyylTSop65/+DZs6HeoqKREY+eeq13fb8B6PEWLb71CqTs2K77POJwvYlV4/ADWuJAs7t302hPvqCK3QjffdgMNE566+7knNZnGmrOXnKO0nbtpANrA8k6jFPXeLJTTjqejIM3nvvZCaTdYO3f+iqIxSEOG9IXstmtUgjq3h9Zv2S7voGAM7D251yGgqePH03O16NLzUUGmacMva2hKIXt9UKzOnj+bXPUaHTiYTiTATPl37aXVb32kzet36sLzz+H6Y2+7aqWOoKpMHjZIl+KwEdwtxrFdPXX4hN685xlt2XFMN1w0DmeRWWqJYibjIFCUkaHIgEh5RUdi5X5C5UWZNJqxr8Fto4xGlcObi7V+1XrH/t2P3Pda1rFicm4zMvL43hvltbsisK+3fUJRWYn8QoI0ffZADRzVVcOmjZYH62gLe8km9jn5OBps3nKAeljrWMSXFldgUXyKeyaX+u+uof0Yo/HjqZNx1H8j/3G62L6ZOpaiabOGafyUsTq8q0mvPr5SGYdTdeVl8zT5zLFavuYLjRg9Qk8++qHGThioax69k0agQn324Ye2orBH6M61H6CoxFhaLTxVW+mjvP2bUW2SSY+jgWdkPNcukHvblIzMfMsbr0UBzPriFdoFJwny6E9tZx3topJjRfr67Q9pQEqlLgXovOtmqufcabiNbNUuiPpYxm7qpIkQgJ46tnubcnHOGM84NDH/d+7YQ5NQHyXNOEt7sSJe+dkaVLDZ6oEK9Y43n5EHjRkFx6p0701P6NcNGRpDE1JTY66KypvJ4Zyh8++7jLW/kAYeiMqXvtXKb/eoW2isFl87g4zlePa5btrw/Vbd/8gnDundJTBQGbipjBwerSWLpzp23j5kqz/+yKvOvdgl0kfX30ZOLLV4E42EB3AJSegeo9UpRHvUFOoFLLrff/pZ9YL0nXHxGY7TQEuVt3Z99zk2/RmQYM1ErpST1c4eh+sYEBWg399xFXbK7G0biOKozsd5JZiGsUA1YG1NcoH+9IfnaT6qQCXbrH59/JU8hAx5mqaam4JZ82OVT4NVelau5v3uAojl81ifTlBjseFmDnl6h2rN+uN6+/FP1ZZVpQuuHq9z731S1diyP3jrrUrfvk3BNC15M/aLZo7V1AvP054ff9DXkNM3k2ldRvPBB299qMIT2RqQGKdeA7vrmed2K7+iUudfMFgPPH2f9tKsd/fdH6qMhdU/gIYqSFIviP+YHt30+yfuU8yYIdr07vOsGUc1bcZYRdGY98NzH2hjSqZuuv9+xQzprfr0Q9TmCoUmjSSveZM+vu8NiENvDZkyWpv37uSerqJeeHM+lgFbRRNpez3qWOc6SFoPU75ynUzZ2tHIYk0s9rNe1BxPnvP+J1O9vc5Ynrp1GLXXm3aVq8XmWCNTg2Wj817tBHC7itfJYLenKmqQtVU18DxTzb1cSyMSq+4/JW/NbcFUwx0EbEc8jlnrW9OOi3UiWl8gc7KaNajWMuFZw03F2/H635O3Nn6MBg0NVgfbSj0UxD7q1muGqe+YSBXznGU54p7scdtOk7d2fLV1Vdimsy+ivtdCzvv7d9Wu7SeJQckjGiYOR6DhpTOueZ/NcOercwQ6R6BzBDpHoHMEOkfgX41AJ3nbOT86R6BzBDpHoHMEOkfg3xiBV26YVFKQkRvwPmLRAAAgAElEQVRaAHkxYGQP8iB9lYltcoCfv5OXVA8r4U7XsdMxDSBl4KorwLhZTdlDPvyBakvrVZBZDVgMSeZv6hx3bTxWj31rtUKDfbAKpRv8f03eWvZfu/WWB8CBJ1m0ONtCMhvIYF3bpnhszyQyEKAFEN5ymqyLvB7AoQ7gAVcsVCr8G+9j+ZwGYBiQbhmS7QaPp5VVRhAbKAHIYbaTRt56mOLMyFuA/GrAixZUavCQqLPMntJFwU4mJKA5FsptoABxAECWO1hdkatIclLnANSOHjFAJShm0lKPQijXqceQJGz3whXTM0EhUdHkxFUr5/B+RfedDiiDTdrbr2vdOog03yAdOJwPAVNI3iZKOfKi+vUgH/VuQK5pkzkWf9SNdcrftQzL01zIhwi9+tKPWKz66prfn6fyXEBU90IsA9OU+etBlZws1v69KAjJZP3LJw8pedQwLm+Bk2PVUJqpkwe36q1byGID6L38mbtQxI5V3r4tkBAN6jJ4hIqwdvz6pS+0dflurGXryMqL0A13oWyZ15080j3qCvjahMq1i0+k3vtkmcJQUPbsGQKJV4taLFK/rDuEnV2Ikocm6+dvvlYRVojJI0aqzyR3ANsoeZVH6s83vKFR543QDEDi9IM7ZHGImRBQBzNOoZABhHf11c5de9V7QE/NAtg88OtWdY/uhkIlSVkoxxsZj5KifIWjeo6L66bKkkJVAS4VkjvaI4Z/g/mvgbQpRh0UG5agY9g2VgPE+vkHKyUlQ0ePVqFcbUGpGKOsSn/UasFyra7Qpq0HlA95Eds7XOedO06Tpw/Xvg3kEa/eoajIKJVVlqnOJVDpKEkyM4sB71zky2fFoMgZOmQQYCT5jWQ4lpaWQM5VEtdXy/co3ugsCAw05QGKOXaxEcwLs6Wr5ZqEQipdhAJ7xLxJ2DmTKwap3K1rF0DvfAiBcuyIg1GEFigvMx0iFZV5BXMUW93De/bo8LFqZRb7AHy5aHCMP8RiLGpP7luUmo1YZfdI6KkhWFnjW6wdq1YDqOejIuqugSh3/bqEAPCHkFkcCLAF09dcoxZ+Lp+8Ok9IWR+uYVtFNfm9KcrAVrgRwK4BLGzWzDnqOaU3cW6oJwAVPTxQheGn5wrB24C14Hcvf6lnn3qdcUe1OhzVlmst9olDUJd7q6wgXyNGjuM995Ln9x120omA6oP19Rdb1Yat6B2PPKwT2zbqq3eXcz1blZqRrT7dg3XVZWdCXjRry9YtSjmYrblnLdbsc+ar/GSK1mIt+tPKQ0pNRd1NzuGFF8/TqexMJ9M2gHzZQK55oG+4KssadKz0JKRmnZPlVlxcrUKyaH05/3IUQZbUOXhIP52/5GwNGJxoTobyQllbxTzKOnhcB1OOaCfWnbk56UpM7KqkpHjWv1pFc+0Hc+9b/qxvWDfy7Cr0xTs/a/NGchIh6VpoJDG7wXrmpyGtgdh6GknujTW9YyELmGh29RZdZ2SEdZUYIUk3gKOKCcCa3dUyFMl2tPF1Y850jQxUPKrziopS7UtvBCivI1uZTFavEMfK3h3bTw8fF8iTWghaLB/NAhESxdY4xxXByEDWMcdiF8KtiexmI9TcWPMtk+4/ef3W5K2NialsDZZ2gRS09budvDWlkDfHx98h1n0gKN1p3PB0rCWtfhgIbT9jBCpjS01obICotNpGB5Bhwqa8tTF2pTHHB8WpIbpGEtjcdqyT+X9GYtNa4dget/AeThau2QEbpWx1wy4O42lZ5ae9IriWnvJ16owDpTsqWA/G1tMaoyg09aytblxDhthR25vqtpq/NGG5+vevDlIS6p/sVtoj+PIhi9Cp1abGhvBr4ngrYXIraq0RgOYfTs7d3VshfKYLn+UN6B/IumTnbop5O/dmzqUW8rammjExm2GuuweNIKYsqmddaub4DLyvxTK5CZK5PejXwP7/u/JWqHhtPFrNwtz0WMzJINTFPjh2VDIPa7H0bsFW05S3Xi711AUPhaK0cwFIb2aum5UmC5tD3jZQuItpqmlC5eQsjuwlzA7ZXv9KeWv7gQ6VmTVBdOwRKrmv+yaG680vniWLPUGvPvSctm1aod/9bqy6QRTl7C/QDxBYsy9dqPlX3aEPnnxdn7z4CXnoZgVap7Fkjd745MOQf/u16ttluurWe2gKKyXrfJ8iu4br1017NHzGYvJjw1R65BMFxo/Wyb1F+pKmjb6xURoxPkk1Ac1OA0zvnvFYrp/Qr1v2ktnezD3bX2VVWdSfdAXSQNS3T18U/jhd4EqQjDVyUDB5mKjBeiUmkqmaypqWpt4oX08dLWM8a5gH3srKLtSN996Fen8/Cv0TNCaN1JEtazUwqa+Ce/dUxoksCNDdKP0nUZ8iddctj3K/uOn2269iP9WkYycPa2/GSZqGWrXgrHM0dBq2sP40iVVB7BHV8Paz76uKdWPh2QM16/xRamGPE02mq1diN7li520h0G00N5g7Q1VRkdYsXaPVK/az90FVXgth5MxB1jtqse3PvGiOqSW3vcVsUsm5ranl3mVOhdAI171fN/WFeO6bFE198FNflLm+ZM62UI9sjWxtsdpE80kV+x4yYi2r3TM0SEFdcJtw7e40GLTQ6NJQl0WJy+AmLVF4XH9V5UgfPvWqfvp6u4Ylx6prQqAmTZ9EzuVkGim4fyqPyzUoADVtJKQg+z0W3+qydOy1S5xmDJ+uZK7TEGUuE83M35amElxT8vndeOpeVyeGwZYFa6Kwk2UlpZnjlCppyHFjbHxRt9aWtWjVm58pM/dXzVsyUd0HjJRLcCy/1KRsCDpPvJq79U2ioSqdfWSeYnBzcOGePnrwmMJxH/Hy8qdhrFybcZrYwfx5+IXb1H/mCNYpHxVkN+qD599WJhnxjRUFqINpBKPOXXDTFA2cmUQtKMM2vJ8+fek7ffvBakX0dNUdvz9LIZD/S79cpx/XZjmRKOfMnqWviFZwba7WXbdeSjPcTu2FoF14/rnaupm6n5WqMxeM1vyrr1UKDh1FNPVNw0Xiqde+0KrlqzVz6kTNmo3lOM0Sv3z1LGS2O42KdCa6N2ggDYzLv/uZ540qFeazp41303TI9DGzx8irokxFNA8G9YuTH5bULeybWlvC9cWLX9DsdoC508r+NlrnnJfM3ilfaSez2Cf1RZ2cinNGvm6/91ZNvnixGtqOUL9O4ZRSqRaIuZee/lzffHVQrZUtuvaqSTr/rmtUSCPA0w+8ijp+vxJiu7AfCWS9b2Ef669imrWy84p0yZUzUEtP0h/vhOgtrmJf6adr77hC/bEaP7GbZw/fMiWQT2x2+h+iNA4PGKIxZ1+sz/5yD2tnKTn3I9irDlH88CRyf9O1/YOXaRAMdnK9v/9mFZbpcbrkvkcUhOL8xLGV8mH97tZnlPZt3qN7b31OHjQt9h3cGxtnT+06iDMHTjthxGp4e9SyBJdT3wIcMtXWOU+IZ3sOsi935p7TuEOnk9U/a1ayumcEpLlU+PGc10HedrgWGRlrEQmtFAXne+qd1TlTnTax8HYQxM5zlrNOU00t4N1y251nJ+5Cao7ZHFtMiNWYf6S8DfGjMYjnuA7b+448d3tPe15zpxnJ+v8a2VRalEC9VRJr0nWqffvrtyFvGRty6u1WhZ1XEM10t149DJV2LE2yRdQfG1MaFPnc9nFlf03DIxtS1jP2xJi/h4V2h7w9ro1bjjiNUTNmDi2/5dUd6N47X50j0DkCnSPQOQKdI9A5Av9qBDrJ28750TkCnSPQOQKdI9A5Av/GCLx184yy3Ozs4LQsLN7GJACseSo/J9fJvO1Q3pp9p+G09rBu5K2Buo2A+T4Qlp50b9cCLBRkVmFj14ANXit2hJ7YJjf+H+StQ5Ba/pLlIDlq1/aD+1t1jKPqOv0/OgCFv2Y0uQFuGwBGF7bFM/pBPBCRxHE5kqi/2oF1ALb2gC0IGFOwVcOMmJWkkbhNp3Nvead24Jovi+3rsNds5jgtO8qs0exQPDnWYB/UBoD/rRCGRuyAIzhEcCMAe71ZhgGIBAAk2riYHTLMh6ZNnuiQdYWAfXtS9igvL5e8ViwVyef15/1qIEabAPl7kms3YsoEhaGGCwKA9wCNd2kpbFcAcwy1gFauLn7KPpim9MNZ2vnLYRUByK/ceFSJg3voljtuIzd1gLonxEPcFWrd139WW2qpEsLH6f3lq7Qt+6Qmk/0Z3D1CA/r0UAwqEMsPLuQcvnz9S6XuzdRDz92jPpBRzU0FiugVo3oUEx9c9bGOQkQ1x4ep7+WzdBVWhq3Zh1XBuEYkjEc1Wqdfl36tjA0p+nL5TvnH90Al0Kb5S7CNHj9Q697/WEGN/tp2IEsx5ID2GhCk3TvWa+zgsShC0gEIdyq2fxRguZ8GAFgPHjxA9b5piuhGN0C+v1558Cs1xwWQ5ddN0WGoXn38dZiM4ONFdcrLbgNwK1QY2azR3bvQ8Q8QBdhWVVKmlJO1guskf5SMW6wjY6PJuC0tVTEqj65xqDYvQKHZp6vairOUsWuPDhzB0rnRBTCwARu/blg9x+lkZh42sV3Ur1dvgN4Y1Xl3RdHmBrHbqrQtW/T6Sx9hDZgHqF6MUhLSHk4hkMw8PzIbS7HBLq4lu46mAh8sTbt0DQLoI1cw2MNRaKaikmkBbA5BLldK04M7OYDuzAeXgHIU2lHqAqA3kIzZchRIe1BkIeXWkGF9NZPs3gBskMNQbxjoVg3JWXmsRCu/+45mgBzy46qxIh6mGbOmoSY+pZPHyK0ma+xUaQt5cyfVDxXt7y6ei1KxQEfIOY5AAdyd/MJmSKus7Gzt2X5AY5JnqNugQWr1D4Lg9Qb0NPIDYBpVcAPjk4PC6vCO7Vr/0zrUOl1Qk0coxBdFMY0cASF+KoUoLKmCWEjopdHzZkBsBgLim4LCLPtoAHFhbmPR2sbX2o8/0C8ceyBkTmR4KFaVJdhfl6NoHQSg6SU/GgvCugSTGbhPhw/tU3R8vK6680/cT41a+szTqsdmuwxLz5rmCl17GbmTNDP4eKHKJlPux5+3QoIM0ZkXzFPJ0c06uPdXpac2a9tOFD6FpDfW1ZFRGKIzGKswCJLtW7eiOj9J7i1jizrMFwLC8s9Sjx2HbEeVyX3uy30Zgn1jSEiIk2OamnaCW7RZA1GGjxs5SPF9B6gR+9EvPvsKpWCFBg2KV3ikH/cbmcHu2ItGo55lohQWFCsE0Dk3u0a//LJf+8iurqoEmISwa7I1yxSurEqWnexnYwtRVQtxY8pHN7OyZrwasY/FxdzJHgeOVUgojRGoQ7wg52oB95v42cgIb51//lwswrHyjornnF309bI1gIt7lAXJj3Guorr6OspSA6ptzE0paWuf8bjulnHnUMfQDpCLdq4OkuqoXv7Tx6z2nNjf6mUEbLva1Y6Loz5tee803zQDsrJmow2lPpjjQwvXE4Uy6lGzSGxirTCnRFPz2HmYcsjO09baeuz1rbHHCWg3QNqx+WXMrWbg4GBkkZFNlglcwyfUMc6marVPcyoJ88R5TwOyjXS3ZiZTCp0+Tm/qgjvFy53PdDcCHrDdqT1c1xbUei2s683YY7thE+lCza2GMK2GJG0CkP9HL1+ukYcX6i74Mj8/3sjydR0y1ZpbjHC3yADUsqYktsuHGtvPsdU00N6spSE0uf9NWVjLZxlxjdzPAcsbTTGIrNlsjC1P17Jn61HLOu91urnJlNo2Nv/o1WoEnjMuJmyi4kDmwjvQcGWkNLmI/KeFNcF+25dzCA9kvqP+taFrguhtZryNvK2jUaYWp4oys7C2UbW6aET5v0He/rP51gZB7uNRp2tvOVNLrryPIt9NH/7pOg1O7qre04ap+mCW0vek6seNq3X7X97k/u2iR257SNu/XaMeKP2Pkuc+buJwMuWfUnlJjr55+11NWThLgycMVl3erzRLZSvl11T1G0Uee3d2LRE4bHjE6NC6TXru/od1E3mYg89epMKdG2n42IdVfA5NX27KTS+AxO6isO5eWL4nEjnhp107dziKt0mTxjn5iqXUuJDwcOXm5tNcUqaB/QdpDeraUqyEu5P/Gkfu9vcriRTo3w8rWfZzgS3qjXVvyrc/kFdarJGTJsuXLNlfcQxI2faTLrr2FqVCNq+AQLrzz4/I16eJBrIUx4b7q/dXYDvcTN7pRZC+8WqhcSyi2yCaTxr04Rsf6afPPlNMSI0WndNL/Yb2UxsNZ82NvjSFmCMDtQFVpieZnc04ALR54MTh1pN1zMexaPfyLFUtFrJ1DUE0O/hyT7aprgr74BPpOrTvgAqOFynreL4Ky2lyKq2BIMWSmEbAkckDNPuq0Ro2Opn5W6XjR45RWyMVFhOFI4kP9+jp9akNFXNLsGPz3oSVshvrtxFl3L3UonyVFeXIm5/ZvvJX5R7JohGnXpU0G0Iba+6FFxHP4K9TkGSZJ3NYi0PUJa4ne4F4x8K3salWOWknsVTFHn/QCPmw/ra0VKsOW/2qygyOg30nTQteAaHcm3wujh38gJPV6YIK82DKGh3ZfxTL5pmK6z0Xq+R8NRQcQilcochefeUf1U2lB7YoP+uYkzEdz56ksvwUe8gMZy8TFkZTAPUysWdv9Rp3BtnFX+vzj1Yqukeo7nj8FpSbySzVOIDU0Mz07Zcqz8zRpuW/EuuJkj6yVGcsmaaRZ49DFV2L88dnOoprSO/kUF11+Rwd3LdDjfg/ZxS2qKK4Xjded71WrqaZ75V3NHvSEOWwnxw1arimLzxLvzv/RvZMwbrp1guojTTqvfgBzSeu1JUwHaGprDADi38yQwf276LxU5M0/rxZStu+S+/85StyX4fROBWkHew7sjJKlZ9bo6suGqZF996g6rZi7Vj+tbyrmjR20QK5RXZRwclT2vjjRmUfOqF5cxbo3XffIxd2uibPn6q3n3uKGtiN8WnUl0t36s57LtE5d1xNQ+MJldRm0gTB8Oc1aMOX+/TJJ1uUnV6li647T5c/cpP2bVumryCED6fkYr+NOwz796wsjpsGj27sHydPReWMInnAqNHkmEYoe2uKvv7sC42dOVFTrlrC2lyGyrs/a1wpH1IKuQjB2QDpT+PAruXLaBo8qEkXXsFcgJQXjQb1+dq79gP2UnuwOSemALIwafxsDZ82S0WZB5Wxf6tcw9s0dNxMHUk5pgcueICfk25+8FoyqSdp+Ref6a23P1NdNeulDxnRXjiDeNEAZs1IpxtXzXnIaWQ122THUagjR9aib9r/n5G37VbF/6O87SBR7X2aaFaweJlmc0uiHrY7T1g+bUcdp9aajcVpcth5PoT9tD2ELd0N/KfV6mjH85xTBa3RllrA+u7vQfMQzg8enqfzdZ2aedpdgj9rzDGCNcGNz2tzGqao6HxWLcfVxL31n+5A/mktcOKA+QzIW8e1qYq9As42d988UgnDuuEQUOxEgDgKZcbCLJ7t2bK+gee3RvZbNIm6U8TNNvmXVb+qpJIoCiz13VyrK5/9IYesic5X5wh0jkDnCHSOQOcIdI7AvxqB36qmd45y5wh0jkDnCHSOQOcI/FePwGPnDaw4mZER2ALwP3xUTwfYLkUt4YVVpqkxHNWBgbqWl0ewpid2rN5YadaiwDMgwBcQuA7F2imIqQ7lrWXebibz9hQkQ2gQQLTZSPL7/yl5awPfbjNpeY4Qwyh/vHmI94HgsO5mN4ALA4nNXqsj79aACes8tzxCmFWIJwOdUUqZWgqwwUhZ6wa3Yzecz8NAdMAGMx2zX2k3tTQA2bINDZlvBFj2wqLZRflVUAWMhxsEdzUAfhOER7U9yKPsCOEzzWKytbke5VKVA/bbsftAwDQCPpRV1kIIcawEa4XR7W6kg1cwhCDZaw1tqFQh0xYvnKsxU6ZD2hwEMPSTZ1BPAE+Q+UaUCqR3tnG+Bjy21sTrrQeW6t131qscILoO0Pv8yxfo/gefUGCot1I+flir3/0CW9kk5bXGqU+fRg2eMo0cuNXKST1Gduk4JU2dpeiAYD1/80PalrJLo8dBsPaFcEIJNHjGAgW4dNFPf75XL7z6tULGddXTb7+orl61Wvb0K1gZj0PhMUbekQFY8Llo16ff6/c3vwHxFqenlj6D1WKt0tf+qIM/7CBntk3dhwzRvKtmYUH5iYoBqCNa47Vvz0mtTUnVhEV99Ic7yM0loC4jd68GzJmusl1FeuTml1SK2rXvAC8y4Bo0OWkgAF+TPv0pxVFqjBqVpFueuEUF6Rl6FaVDRQHZq5ApedjfzZ0zTr+75lKHcPru00+Vn31Ki85dKI/gIG3dsxtyvFLJPVFAkh169ES5ontFY5U4G5DVT63VuaoCSCrNr9dBSMDUoye04XAOhGyFzibL+KZ77kekXK28I9v05fdfKXFAH8UlDNfSj79VUUG2rrzyfI2aeSE8Cra72Cp6AVIZubx6xY/af7JFs8jlm0o+6hvPPYt17mGFotaNBxjvPchFCxecSwd/uLavXavVP/yEfXM/xu0iGiPS9dKDLzDfQ7BIHuYAaqn7jqomE5UlyotxE4ZAfgP2+3pp966dyi/C6jjYX4NRrFRCBlVAAE2aPVU15AwfJTfWrHLjeiaixizQfqwbM/MKNXzIGNQf0Vr6zU+qIkMzGYVpVFSIgrFhLIXsXLf+IPlyheoCYTtxYqKGjuiBerpVYQkD1A+iwBPbS1MU2lcjdpFVkAseAHV1lvWJOiG2TzIKXsOyDGRsV0E25p7Ul395S4k9klEBdtM3y38hT7lBe9MKlBgfpNvvuVnbV38P0e2JFeZgsvl+0OEjqeqD3XArGcKNKHbnkuXYp08vxqQIsLFSg8+Yo4xtR5jrezRu7DhVlR1R+tFfARaDsVJ013qs7UohycaNGwuhVYNSfDf5khGosbujHotWcWWN1m/YhGK1DWAa5bE/iiVsSQ2cLARAN5LfVCle2AubjV452YRVJWRvk804HJJ92PD+6hblp+7xZn16ULvWGTl7CjV0ra68brHCIiP040+ruC6oN2pbAW+xl4XMroEktsw6U72Wo06rwEK7tsYAVlur3FhHybumkcONtcOcD0yhXce6Y4SWJwBsiFs9a2IAICdtKWTHtQKQhtE4MGPGZCUP76PIPoMVEBYL6Fuj915/AxvIFeRU59A0EuqseQa0mvLS4N72DPDTVvIcTzsEa5Rde+bq/9fkLWiywbztX05QutUnB4V17CONTrVV3NS3bhC5XtQtfzLt/CF37GfqyA12gOfTL/gRrimqJb4xdall4Jka1oNJ6mW1BtWspzlNmDqVNcYTQraOJqRalINVKAVbUdKZ3blj5mzDY64PgMyeZjdtEsPTr1bUzjaWpobyQXFrWbjO2Bo5TqOHqxHE1ApTRhl5a/muZTQg2bXuaEr6282IqdhcIKVxanfukQCAcDeIXiM/rf65oKi1bGVB8prldhOEnKn5fVDe+/miqjVrCRRSBo43QNY2WWa8ZcyaDJyz8aOBw9fPg/mItTRq3DoUs9ZkYNbRVncNuHdDHfWPXka2GbXu1HAINC8YU0qTArF3b2MsLfO2BmLQ5lSAVwv/bm4ep60/afZw8m65ljU1kHrYJqNzcgjb34S8ZT8QRC2NIzJg3syF2M9Pw1I/ULuWfaZe02dx38SprayUfNUvIT89NfKsK3QUl4dbF9xArjk56R4BOkmOe/+kHvrjs0+oa3CjLl9yh66/YRH1bKo8ajO05rvvtXHTLp173eUaSG1prkaxCdny2StP0kDjrjMvulgr/vI2VrHlkHFdsGAuw/43W1EQgb974Ba5kDFdsHe7SgpPKTauizP3ck5mKya2u/LIU1+9fg3ZqjMU4h2ut159h+vUTcPH9NEZl12snat264WnXtFNN56lwdMGkg2OQqygQn958Dn1ie6uM39/qzy6RdMMtkrHft2tQTRPffHOMmpCvKYvnsO8LlUD5GkuzhA7UCN2JSd73iWXot5dp1q/Fpw6zmVN7EcN3KKiA8sVGIwPQ+/eCsaNoRQSLvVAhvbi+uDJHm3sxL7q0SMaUstHLX5RCoyOg9z1Vl7qBoVG0GjhNlhV5RWOaj6I/Fd3CE+hbmZjofqSAhp3TqAs3aPdGw/pUMpxxtFFgRHUvOExkHjDNXhkX9XQ+FDHPRcaGca92aDM1INY82JD79cVdWYwGcC7VePvRwPZbAWEDuCma1BV8R7HOcIjIEEVaXu07oel1OUzVO8eoqXvfagB7AkmL5zHGKXr82ffU01OldNQNPPChUpCWerZJUgutbn8birrJnu/qGFklyZD9Kez98tV5iGa7Q6lKucEymf2CAOpUbmtxZDfsfINJtbBVMl5lfqcfYMbdWD08JFOQ18tiuIxKFXryST/7NN3cIQIQKGapB7k1vsE+pMhvAICt4isa091CQjUiHMW6ejWo3rt5WU0BJVoUP/uuvuNeyHPqcfc+42Q1Bl7j2jF++uVsoX4B3jk8K5+ugCitpYmwbU/71ZpQQD58l3UPzEIJxhpyDkLWNdQyKZlKD5pCFvQJD18xQWqOHWKvVMdZHIP9ezdQ19i2RwTQ8ND31Aa/qqp7KE0DUWT7X5YyVMGa+rCm7Tl06V65YVX9dhTN8gvKUmv3fsAEQQJNHgNQMV7nMiCbB1hT7pgIYrg3t6ogiFJiRnZvOJbxWI93mvaIm34+kc988hniiXm4Y67F6uA++Rwyq+av2AeTXxNWrlyFfa2VdqwIV9/eOBqzb10JvNwB3OhRiHsoeQaoKzVB/XInW8oo7hFl7NHW/zgw9q27iM98YcHFUezTLBfrMpbapSelwVxGKKLLz2HPN8pSjuwlvvHR8nTzlVteavevv0OXEL6afxVl6GITkNJzf5xcH8d2biW+VqukawfzS5hevO5R1RGw+CdTz3oWJ/nQlBXV/AMcWw/tahAATRVxcYmKSg2meYCV+bZVhroVkFqj1V0vzE6ik35zRfdLV+cYf788sPqs2AaxgO4YzIAACAASURBVBjYRnM9H73tD1idH2ed9mY9wjmEZkWnPp/OsrXcWLOINzcJq0ptENIdeeke2D53ZH93NM46Cl1+3l6OkvV0vIA99jWy/6Bs8AwDKcs6bo18f32ZQwd/+b/Yewvwqs507f+OuxMghBAIFtzdHQotFKi7Urepy9Q7dRfqXqRAW1qKu7tDSEgChLi7J//fswIzPXPNOdfMOfN913ed/969UiDZ2Xvtd631vms993P/bqepl6XPExKI0/zF+mzXEtbcc34NOO+8NfEWXzsIfeZg1gJPC3m2VYDfOx8LYLEM5TQ62Wt50OjozhplNAxz8tp5XmOO3H+46vyr3zQB2tZsttMRb8meL2PNqy7SI3f3V4f+sY7ztob10It7vfPirYneVU7OvGGTbZ2CjgN6fNP6Q9p3vEDNWeiiInzKXvw5ibPN9XCNgGsEXCPgGgHXCLhG4L8agX/Pmu4aY9cIuEbANQKuEXCNwP/yEbh/TBQ6S2ZgZGw7DUS8Lcwvxt1haDhcNw6WzpxAJoZyI+3gt5BfcCNV11Q6WZCBQbh2zHl7CmwyuDdPsMmFhe7algIWEDEiFOGznud6opT+K+LtH4fdMvV8cYQA2UK8RTymMOCBK7ABwcJAXZ44dM7fzTvd06BE7Rvu5RQtrGvbfFjmYj3nqHVQXuQFGtbYxwoPdHib0GSuJesut8KDlZWtSE2rPKIW2b44uLKq6ZwHs2nYuwrEl1JDMiOseNnNP+4gEzwCEQrM4VVDYd9ceq2DaxWOiOJBVlhaeoaKcyiC53mATKwg3ytSLaMjibmrx30I+hY8nj+fNbZrtDp17Kx4cjZbtOtAFl8IBT9cJGBuq2sL6Vw3RKiPjv66Vou+/kXJx9J18myZLrx5lu547mGK+TXyxRX60QN/0fwf9ii0W0s9+cGb6jOAomBhml64c47ScLi8+NEziu0/Rod+/0Ebly1WK4Sln1YfIseuud54/zPcjuFa8fjjWrhgjW59/zENmTZK2TuX6+0n3tasG25Vv5kTVONXiasqQktf+1aL31qrXrO66vYXLmcf5St32Q6t2p6qCr8gte8erlGXTFXyjiP6/sUFjCP5i22idM1LVyJct1DKip90GIfl4BGTlMex9Ol7C3W2rqXuf3icurSmCIeddv1Pe/X1b0fUPCKKQms/xq1K+w8mg3nOVz3uxMEDu6vnhH4Uywfp6OYVCGPZGjR6LDmsgeSsLtCaDfsV1b2rOiJqdmwRrt6jJqrOL04bFr6rE0cyNHnKBHCGpVr+0zyy4DIR9cnJJVM3DHd0XM8+6tM9SqVJh7T0y18QPygs9o5RXxwkbfoNkl9EF+345RPlF+dp6LgLKDKfVGgQbskWkcrYkqiEnWc17Pqrcb601OFla/X04y8rHMfplXMmqxu5dHX5Ncrg+Bg+biIOrDR999VXisS9NPXqCx3E97M3/YV81WxlctzV00DRt0u0uvTz0Z13Xq/AuBaqpdD9PUX84rwaPfTUq0o/dJxstncR/D01YNwEJSefUtKeA+o/FNyvV4hSUgsommZTFPPhWCxVRk4J4p4njjQw54bPpRCYlp5PIdJNEbDRW+Fgvvq6CymMzpI7bi7s0bivi1XtFqhArC2VRVbkqkRECKbohvPi7CmtWbAUJGSZho6ZAjKws9z9EKhw2dVSsGsszVUkx1tpSrbef47c33VZuuSW6bripdc5b/P1yF33a+XvuxEWgnXVrCnaCBZ7065cffzZParPztL8Txeofdc4dezfgcaIXCqHpWpPHmFsu05KPJrBZ1+k7NwQRFnpokndcOLGaNeeZG3edUpHThZQ9CWrGxG3R3yk4kGJlhuO8lgCCGEhTo/Q0MFDcPHmasuWbcqiaJ2XX4DogADBud2EFWwqkEaT5RwUYqhQc3PWKhInr78/7kUaLswFbM7F3hSQvRAET6eeVFSblmrToZ3ienQic7iFqgxri8Beh6BeDyY3BJGhljnmeAIY5gMJzMXk2eG8j24Zq43b9ijhTK7jyLVc5ArydYtxXBv2uD9Z18UgmEtxWlbgVqmgyaS0opoMTIqtFCPb4XK//KZrNHT8FPYXLnuE31ce+bPmL/zRKcD64w4zVLybuWWYE2sROOzhznzo7mCGnWi4/+bjX3Xe/qM3+sOtnQmsPExqdoRm2zBHvOUPB+rQVDL2cDjJrA/YlIMcFy3Z5Jw7jjjrtOg0/U4RfzWhvBb3Y51lorsx+zPfe/F3T9YPL7D5/jhGjcJgrncn9x1BoIamjBL2H0ZCCsqG9bX3RrS1n1ujkG2j1cLPibq1CMhGiXBHnDRfs6/FDlBgN8oyCdzyxwHrzdpi4q39bh3bX0IObhXF+D/mDJ7fCXU0ZdRb8xELgh/bGMzrh1kAvJ1jrMXuKJ1evJ6HuYwNmUnDUQXv7Ysz0NCvdqJas5YnxxeLIO9pWb/0PCGqmkPRj+f5IfKW13qQMVqO65ZP5waS05zK4C4tR9iLnOjzjyY4ZtN+qkVtPF+49+Q9/UE1R4ChDg+0/GREiDLDNJOH6Ii3DfJnLa8h79VEbxOF3RFUKir5/CDgbb+Usv/+beItRfoWCN6twfK6IeS6B1RpJGLTmROnoRDU6sGPPlAM52xjdaKObfoNkTGafPM2eu7mB5WSQg42gml2fgnXFDiXEcL/9MBgjRk+U7dc/pT6D2sLIeAKnU5MVBKkjCzmjZk45qrIIg/jvLfj5p3HXmFc/WlKaqMEci7zEC/bs8Z07hjlIG7LQbing3XPyjwNdj1QQwb1ojGMfEvGKoqIgnXb12nMtMkIeMFa8Mlirr2KcYK7qd/wLsyz8eSh3qiZPcdq+gXxuuG5u9VIFniju59Stm3X63Ne19Vkn468+TI14lYsz0RoXbxMq35cA/0hTPfPfUPhbcKVvm8dWN8KBM/Beu3xl8g8j9b0O65jHkzUmp/WQ4KYRM5pgABi6Ne5C8HY71RHiAuTpo4npiBGx/bu1dIla3FelmrY2G4Iy12Zu1h/aWoZNGYI7tRgJYD0TT2QpiN7j4J75/ho0UbTbrhasUNZs7nGdBozONe5OsOVXqnV38xHxN2mvdtBmebngbV10zU3XKCBiHXe0Za9jtuUPPPcVEgLBw6Q60qDRKi/OrFG1BUUac3y/era+xJQzF0VHOsPKYEGKFx2Qa1ilXNwIw7QbA2YeptKzp7V9l8XqRtElNheIxwRuQRiQgpxF7u2bOAaz1MX3DJNLdu2Y52v0Jp5P+vI1iMaNmiMel16iTz4bD6sgwTjatOibxBIf9Ot118sb+b+MhqhYuJAOnuH6cz2QypCcP3+6+Xaf6iAtQRhtXkgqOxWGj2qP6j+PJzFx/hcoOBp0GnXqYM6TxovD+IbDm7dpiTGuCv0lV7Tr9CiD5Zr0Xc0OnHNMvG2Hrr4+us5riNUlHFaB7ZsUUB9OE7rZK1ZfZBr6AbiCmJ0PdjgLGgXcz/dzPVTNWtXLdnzoyCotCf7vY8KyFwuSExSxzE36cuXnmOf0uSHq9fQ4G64DbesNopDmkaP6QqZg/gM31ZqF9NBC77/QbFTY3T1DU9qyftf0ahSq8kzLtCFkx/g2stfs2YM4drMU2dSynCN79CNt07VrOvHqb7oLLu7FtfvKa55WyiyTXdlIoa9//JXatd+sG578ykaLD7UZ3M/0/WXzQYF7aF1Ow6AGS8hE/qU5tx6jS57/DGVpy/HmU6MRvt4+bTsBNbbX2/c+5IO7ErSw+8+q06DRumHF9/Uz/MXqVN3KCys6/npRL+kZKhjfJhe/G6hgmPimRuOKePwegXRFFDn0VZP3f4EjvBTev/7Z4gPiacpqxy0NOdswRn9Mm+Bso9mKoas5aOJCVLzKj380fssP+Xav2aR8hJxTWdV0qTXW52HdnUc6iGI0bs2kr0MHroH50zXkYPkARI8eV+BHrzsYZrC6vXZkjfVdsxYrrW49nfP0uGtK5W887i2bEzS9oOI6VwL+ECYCEZ49qThx4RXx3HLNYoXAr9dd9gaeF4ctT/PY+5tnbEvaw6zKAT7md0/nc/LrWPtq2UNLKcB1rDF1czNRk05vxLb2mYLiyPgWtsXpBe79rN7KKdpyGlcanp2UzDN35y3IZCTQhFvPc5l3ppobF+2bUarqGC7rXnJxFsPGoqqUJCr2IZ6fl4KAcJiB/71JrK/v3w5J95a666XIdxZ88toSOZ66eG7Bih+UHtlZ2ezHtY41xDWrGeRCXZ/V48gXlMNkQbhtqqmguzn9tq2+ai2HsjGUeyuyaP7VNzy7moWVtfDNQKuEXCNgGsEXCPgGoH/agRc4q3r+HCNgGsEXCPgGgHXCPwTI3BX/5Dysznl/m369QAbGKEqHKI5aWcpfFNApUub9nXEQkQdX0MQcwNfjwMWJKwV1rwQKoNpua7EpZadYUIQTkCKCflFHtqeVKIKCgI+Tqe3FWSdUva5r3/s3rL78T/CNf+K8eL7If4IERSm/SgKe3CTXcfNcz1/96Tw0Gg389b6ba9u3dqWi2SFCHL1qhFCfEDXVeECdsQJntfoFJabEI1e5tylmOtNBd08uTW1vk0ZgZZrSwHcRGt/HI3+FHhKynHPmpOXDvBqChsYJpwisyd5SNUUcigxKxpUasuoYA0ZQQ7Y7EsobtbJN4JCJJ3daqhQVVYxDsZS7dl2XL+v2KJtW9Mp4EsdKT6GgUw8k5qpwFYhIH5bMY55OpZwRPE4HYb176ve3Tur04SOatVpFO9E4ZQt9la+Cg6u0PxXnmebmyt+4Cyd8UHIvXaYIkOaafsn3+tPD3+u1GLp1nvn6NHnXlIAbqLq0mM4Sz+WZ3mhel56rWpwBybu2K4WuH3fe/VLLd9yWsv2zgX521J/uvwJsLPpWrBxvnzbgBpc9rV2LP1dl9x7Dy6BWDXiSHQLbac9932gB+cv1/CbJmtS/yiVb99O5l2ABk2arl3Hf1M92b2XPvioln8zV0sW/Kg/P3i32gyLUH0eCGLEpFQE1MM7U8k3C9WRYwhnJ/J02aVxumx2TxXnlmjZLwfIkUWUIPu0sLiE7xXiimvEEdOo6++6lAzdeB3YUwAa73117xGrqRNGKrJZS/JTyfmtDlSPUePVDgeoOwjs5J3r9f4LbxOBh/iMqyU55SguknBNv/BCDerfA3H+NPm50RRZYygc16mQ47mSJoWdazbqAOi/PQmnlYHqExDOscWhHdu2DcjAah0HV+xHNuIkHEf+FKc2bU3kOPLSYN4jF6dE0omjFF/zcV97OW6PESPHkofWU0EtyMwLKVcH8oczDxTo3ec+1C6wjWqIxKEQqfTMREEqBpEdQsbcCE2ZfQHWohYqPbxLC7/4HrERZ4ZbuFav3UOh1xdhNoEiWglHeRVOnVJcST4aOrQHeV6ttAqnzp794KJpOHBHMIzv2priPJl/ozsh9kWCMjyh3XsSceh5a9yYHho4aTgI0CEIPAU4gnarJPMEhWFcNp0GquBIqbb8vlZJYEYDAiNUjGi4NwlHCmLwQJDXV1x2OQ4+XGTFlfILbYkoSKZYa7IdOZaPr13pbGfrDl3Yn3U6fPIg2YS5umn2bEWSDfv1i+9x/OcqkYM3DGf65yt/gneapV07v1W0b6BSyYxNOpCh5Px0XXnHFeo2vpeWvfc2uEg/5eb5avW2o+raM1qPPTdHhThq1v+6QXnJNTp9pkgnQTL6+JFtx7nv5lFOU0MJzsA25EriOG7VXAknjtNMcMTBwlvp0YOCYnGNuU5o8kCQrYNl6ME8Uo6AKs9gx9WZm5eLhoijJMjHEQp79sQ5Pb4PYv5wYc/Tzt9/xtW7gxzqR8CYd/ybMxGhDMnMyTrcvWypDh0kb5Osweh+k1RBlvCPX/2iBATpwzi5GsCuMwM62a3mtM0Dn2kY0tljQaSSzbts1Q7lFDBvewTLN8QDpy+oaty2HhAE3BCU2+CwuubaS9UfV5lly912+S3atv0MeG+c6BQpvf2ZB/n1Rgtf/b/wOJ9fZ6KnIxQbqpniqAl19Hf89fFXB6sVhuss7bXpVq/JrcPy8tfc1f+43efdSG58fnMvBoCdDmbC9QW3YAKmN01FBRRk80C70hdBM4LlDONXsuxaJ6fSiAysKQi6vjzfmpAMI+1jP6fAbO9di2MWAzVIebCoiJuBrCWGmqyuIafR8MFOodmoD5ab11RyNr3ZvvwouPsjVPnUkVtobim+/kqRsEYimi+qQGI7xWvWmzq2D5+Uc+x422fiRYwe4ca67M9aGwAVIxAaRoM5l4zvb6hH9rMnGb6+CICVVaVOgdzex1y4lTQZeZoLGHexrXlNucCscYgxISDbrUEriwmuAPG2zpy+lvFJwdpEbF+6ndw536v4s5KBqLWcwgaEYbatBtezfT4Pc46zLQGcR9YEFUg0gCf7t5S5x9MdUYptMaEYkzKv2YSvrkWwq6JJqwgRuZQMXmukslzef9uDcfTheuS6Gy5SKOvz0sULNGPaBWoVFqVF7y5SGVjcx955SG3GD3HyKlct/FZxLWMgktTok3e+0UMPvaxVm7fq+3m/aGi/jpxTjRo8tBufx0dvvfqL2rfrqlvvnI3wzJxd5q6juDxjB4BNPp2IuHmtkvfiyLvnM91401jlkxn/2+IdUBbIj4UYkXRquzZ9l6SAyAZ1H9pGfQd1gAjQQgn7j0GQyOZ6AkLKyL6KAW///TufqE/XYTq+/4wOJu5i7urE+FXp+jvu1qZfVujlF5bqwcematI9M1RDxqp7bYDmP/uyUtZv0RUzx6s5QmBQZxRDjuPv3vxCP3+yTrOnTdCVj96tMm/w8x++q2lcG/h1nKBbx18FDrpA3219l2uvJH377IvKSahTl/jemnLlRdp56JAWLNirg5tOOj0Rg3GtDRnTj2OhTvu3J+gEjWljZo6QF5hZb47BK++4WVU4ZpPX/6b2w2YptzFCP/6wSFt//E0zu3XVuMsHqPmI1pxrAfJs3o4dFsXut68Qlefv1bqf5iv1+H4V5Z4CbUoDi2d7xOqLNGQGufBRcRAfTqsgabeacW3YQNaue3iiTh0t06M3/aJmYKefeWuOvGLStWrrYpomItVn0FDmbhoTcHp7EI9RyZyafuy46nGJD4TaEcr+d3MHp19RqkPbtqh5bAFTeluc2a2Y/yO1geuez1//QkEIxm1oBrrtyT8rtF9Ptpcmp4ZUYgyWq626ggAOodEPsb0WSgiUiVKiBHr0nELecb2Sd29G7PwOWkOCZl7SQxOnDVZm/gkFEqUQGB6qxOSTCJ6nuA7sobj2sUo6c5wluRT88kBVBkXr2T9/otRd+RrQV7rmgavUluO3mnnLyy2EpYXGlbpAffnER5r74S9EaARo0kVdNf2Wy7TvcII+e3kJ1/5Feuj+i5i7SmgqbENTl5eOH87QrGtna9v6Dfr8i+/0xKv3qlPfQeTRpumpR94HHZ2uuXMfgUTRSOZngrbvPqaz2bm6dPpkfTP/dxDp9Xri8fu1leum3et26c77b1Otb51WLt+lrZv2EvXQUU9/8Kj2/r5YaSlJCowJ0ZhLZjDXuDuCa35FqJ589zOFtOyttV+8oMwTe3XtJZfoYxrVTp46q4bQTtp3aJcuJTN4zgsPaOPCT4iECFf3IcPUwPqouhAtevUdfTV3uV779E1cskN088XTdXJ/rh68ZySO8GCt3bgLsT9bD98+WRe+/ha/c1bFiRscx7pPszjlnizTvZc9QqOqv15b/DrXOd6qTM1SUGR7jvf1+u2z7zgEYvTb6r04cas4Dnvp2S+fVFVZlooPndCOfcdopnJX1249neahH778VAEtAhHPr1LeaRoIcrM0cOQQldPAeSQxU1/csYgmwEK99P59ir/oGhpQK3GGVmnZ64v1xktc2/Yj7zgwXAePZUMRYf42vD2YYSMOOfcx3Bt5cNz6ch/kpALYmmrOVvuPhdWh4zM3my/Xfu7J79g1TTXNd+Y+9eDvjSaqsp41GK7Ybl2Yj6srIU1Ypvo5EdbDQebzL2t4snf5L5IRzou3tvh5N1SzBtOowHjW0xz714Yf6A9N0TznmrOc6wHWQ9apKprbzPlqn6OGjS+DYGTkI4d20RT44PR68Gn+pWXCXvO887aOY9Wz1MTbYsTbfuo0tD0xFzkO+YIRbmrC4lHPmtfItVojaHLDJpeWFdB0EasdW45qzbYMtYsO0123zqwcdutcWoRcD9cIuEbANQKuEXCNgGsE/qsRcIm3ruPDNQKuEXCNgGsEXCPwT4zAnJ4BFaczK/06DetJVzxyIDfqOWSwmfP2j+KtI8KyutaBs/Og697u270o+IZTMCgrqAMZm0uhE4UQF1geztsdiF1V3Oh7/xvEWys4+HmVKoRCcgCFBg9uss1xayKsKbBu3IDbTf/5h938O04lisB1FAQsx9DcQoa4chxy5wr/5rS1MoFhxQyLaW4pQzVaAdnQWPZMo4mZMOxB0b4CRHAVN/JVOK7qDUnn4LxMbKDozus3C/NWW1Cr7dtHaziZt61wz9ZUn1F+birbV072oo/Cw6IVGNJawVH9cd2Rc3fioJKOJ5FhVqxjZL2tXbuFwosfGUrkx5Er3Lp1cxwmFPxw59VUFyq98DRI2W4U3sihi8bp0LudfMEf1xQe0+HVKxAQa0HPXSAPhFtv40GzXQWHl+vjF1foh99OgDbur4mXjla34S00dNhI5WQco/j0oYaANq7CgZmSV62Zd72m9Qs/VPKZg7rxgXuUTM7r03e/rvgenfXAmy/jGA7Tr28/Dsa1Stc9hdMh47B+/v0XxSU2asm+szpCQWnmRcPUI6yRnLK9FIiCwf611vo9u3Tlrddr6IwZKk/eI7RBCq9HeB3yTsHE+tQEKPlAjspK/HTwSJY8W7fTFbPiKYIdVW5aidJP12gv4m4h+7bPgHi1xoF7Nu0UmbBd1A108OrlS7Rl+TFNoug5acZkBDRvzSObr5AsuSuvvVtncFeuWvU7+7dSzXAy1yMMRJOX59ayOeOfgovCiwJmvU6dylALsnhbtQ5UYVa2dm5PIpewhsxB69R304vP3KV+N1yPo2W9flr4q3Zs3aNknM+WzRsShiBYF0DBydyshhJvVGQwOEeOwwKPSo0diRjaqTVuzlxtxK2TlwMKF2dcaMsode/TTtlZZ3XoyFlcJeYuR2TC5dOCQl981xgNGdYXPJufskBp7ty5U4W8fh/2Wy3isiFfj4PaO5GYTnE6DCSol2bNmsHx08oRcrwpru7YvUHp4D4TT+UrNa2An7XQzddfBPY4nO3IAuFZRdGwAkyqYZXb4khtSV4cRd9WiGlegaoCVexWybGfDU5zT4o+/4bsvv156gB2eETv7jpLrvPRVHL6EFZnXNSDLFhE8IJibd64Xbnk65UiYlfR9BAeSaZbj57qQk5z+7g4ldKUQclQrdrFKuX4EX311l/Av5aDV4zDGdNPW/ccBimYpouvvUJDx/ZQaAwNJRTNGgo9dPjX3Xr+rW814+ZJmjJ9jEpOJWnreoqx6aU6nZWpK66eqvGglfdsxI1z8oy6RvfWBn6+cf9pGjCCmvIXqfGG0qBRyb6vqS1ScUklBfXuunDaeNx/FdpBU8NZxu1MdjUzB4VCm/uY1+K7dMBxVEFGcraTSxuAm84Q6p7MRX40tvQEExkPfvPosf1KOJkClpzmgOnT5E0jiF9Qc7UlA/vM6ZPKyU1z3J0eiBrVZDyeRQTOSi9mnwYoPaMM/HI6rscahUYEqgFka15utiNmNTK/ubMxVZzzLXyCadK4BgEXtPmPS3EiZTCmQaBaQSgjDLckL9JQhZ5kj1bgFImJjaVgPJhszuPauOkI87q/Ajh2S2nmwG7KfPavFUH/iaXmHz7lH4m3NsbWxlPt4JGbHn/ED58zzP7t9Qyt77h87Py0ebvp0eTNsZ8ZqcBeEQGWuTwAQdSXArXlzhrOv5rFrIrz01D4VZyv8CNY65re29y71nzkpNo6WEp+zxqI+LcHwqz9vgn7FWCXi2EFWwHYm5/78B72PGsTMhy2fRk7wtkqR7hlFeJjGiUiiC8/N47ncyhnQ/r/1SnFWlvroP/rHXxltVN8p6BtriTrobJtsIYlaypALXVje4JxjwfxP8DIFJ6rcXab/EnRHAdfPYVz+wy2XppIbH/al4PL/MNYV1RUOGKAraWF9sa8Vm2VIZXtPXhPjlcvez8rpPNVyfs20ORl7iRzK9dwDP1NvK3HXdsIicDEZRNvyaAHhewGztm2xRlxYglsrrP85XK2twKhuIwxNbQy0jPj/I+zdf87xx16Fs7zcl08e7Qef+c5mph+BsWfoolX3KjMo/t0YPM2fU3e659euFbN28XgGOY6JjBYRQhs18++X3fcdaem3nqP5jC/eruVamD3TqyDd4NrX4dbL0ovPP0V61M7XTNnmvas+lXx5F9HDejOOYaogsjvjjiYngrOliaXhAMp5J/mII6Qb+2LM7o+XVWnvNW5T5Ruf/I2BZMBv/eXZdqzdTfj7q8Bg/urZbtIffrFFxo3drw6t+mleV8vUTPywVsiGmRkpThC/Mwb79Q91zysK6+ZpJHXT7MrGQTQSNWWlOrTB5/SkR0nmS/7qvvoXoobPYRrqdba/ONaPXbn65oyqoP+9PglYJI3gJHNUdygiThG3fXTFz8pgQiCZ56epn4D+yufdSrpdKpOFZ5Uf+IOOvS6Q6d3bNAhhNyTp06DDT6oTuSGtiYK4OAxczWXqrykjsYcH11xwyiNmDGUNaFEgWDz3bxo4mJdT1i/VCs+/47syDx1GdBFU6ZOVBiEApNPajhegppFyc2vVZMplzW2iiiAlZ9/i/M1jcatNBpPgjT7mtmaef+V8gxjsBvLuXYS2G9cnQiza79fp2/B77eFVDDnwZvVDrdjPuLfuoU/kV8fqTiE0TTW5gq6MYb37c16BYY5K0ON5GZ7BIWQfTrSWZfLQRfXneRP6gAAIABJREFUIOzX1pUpmCaHAJqeDpEb/OF7v4KaLlGbts0Zo24aPDxevYe0VbPwKp3kOqQtuNw8nKVFBfms9zREIazWVHs57ut6DsxwKCV7tx7QyaO4lNGqe3fqpsSkRHkwR/Tp1w+kMLQGmiuzs2j6AzfuznVhJU2S7UZeoIUfLtXvX65Xi9By9RzeSRffeYm8moeBfs1WVHQfzsdgmgwj9dJ9j2rj8t81cWQ73ffWE8rAOfrINa+Qh+2pq64A28u1TyB5tEshXyRDxnjj8xeIbkjTh++/rVuIcQgKppmARrs3X5uvlmQAT5zY2WmG8fCIIFf+iK6++y4F+dfr14VLySYepe++Wax1a47q4dsmqH18F63dBJFl5T7wy2F64S93Ky3zENfIKWoZ11JxON59goO1a+02mlbCNHjSraoud9ec628HkXBG42isax8TxfHqo7Vcl+7fk65Zlw/TzU/fqZKCZOVkJeIA5tqtUzw6f1dtWbRQbz73mTrgku45oI/e/WGtmgU06MtvX2Pd262fPvxexWlleuCl2zXu5hvpocrGFZxBYypNJ0ZbwAW/a+FKfffuAt10580K62XHaRlC9Um99sLPCvSu1LCuXZWByJdZWKbr7pitS++5hfm2XF+99heypHcqhN6sFjRddO3WSd0mDsK120kh5tjkqA5h/3j6hTIveCll9xE9/Ke3aPqo1TtfvaguY0Aq05xpaPodm7brxRvfc9aWEeO6cb2Zp6M0N5YxV5p4a+u18RpsLfCkuciajLy4NnDnmLK16zy93xpYHRoE//NyCCvmxDUB0wRenmvzMRM3bTTOXG4RBQ5a2NowaCLKRcx1M2KDIZO5/rAV7l8Sb9kWy7wFyOREctDy46zSzlrLWmNrkt272RpoD2tAsjXV/rRrHXuuOYCJcxZXWo6j1yaD/+PirTV1ce1/HitdD3mlguPS6EzVNSU0v7XT7u0pnPupxLaM1biRfas6XvSs5TS4Hq4RcI2AawRcI+AaAdcI/Bcj4BJvXYeHawRcI+AaAdcIuEbgnxiBuweEViSfKfFr3aczuZnkHyJQZtDd7203/uedt1YGNnHUQmKdiCCKt+YWQkwN5ma/GEdKAXhAE28bcaFmkwG5M7lMNXRG/3vEW7CeZHsGUkz2pQrhSXe4u9Mdzs0zRQQrHpwXb88jwaxYztMoCHipEqHHC4eTG9tvBXLHrWWuWT6OSRRW9LB83wZ+pxohzSncO44uClJG/3JKBvW4CPxAkZY6aM0GCh/2VUcho45idAAO4EiEtWbgfetqqnSWAqAPLmR/K6aD7jO3aw0CgQ/CTYB/mPoOHkE2bKxTaI2JaU3RKg5cahUF3SPKpFCWtO+wVvyyXPXVbrhHw9Spc2v1GzRYkZ27gVPLUlHScTC6++QZGqyOfftq2PhpCsOtk7lvBTlipykYXqIwCmWNKqITHwcmxaE1X3ymT+Yu05lMUJ9s++hZ43D7TNCGFV+DKj6t/uSpbtt+TK1iuui6B65XBI7WRrJbW4DxO7F8vT56cYlad+2jq566lWDkI1rw8dfqOWK4xpGHlnhwieq2JGvvkUr9silZIy4cqdmXDFUOeWa/LlhJgbMlRUZQnDhVb33gdrlX4zStLQeJiWB8KhkkLfnBWWXavyFBFWUBOpiUqXFXXaEr756uvD0/Ik43at4XCHBnynTpzdMVGh6kjSvXKaplCwo49TqSdJjXCNQUioXRHdoqhwy2X5csJR+4UV1xOaaDm01MScXR1EpdeyBMduuo1OSzWr9yt/LJPxw3DFcqBdKDZKJW4lAqqi5X6+hA9e/bQR26d3S66xcv/U1pZ8kipTt/wo0T1CmumyrS8lREIa0BkSQ9HQRmQQHOzgJGvUHdesYpFkfjPoqEdTg95zx7n0ZOnqwfX3hGP/y8Xjf+6R5E1mB9+8lbWr4B1ybiz2WXTFAf0MaHDlsWXRGOCn9EGm+n2FtSivsOd2RGJkVjjmnvQHKoyem1oq8fx9T4cUM1ccp4jqVgXEcbwHYWK/UkDuXCWpDMOWTMnVCreDe1i22pdh06auLsi8BCxjnOoFzcREu+2avEM5kgrjvqkpsvkT8OnPTEIzQd+IHejMU9G0BGYpJWL1qvg0dzFRIVobseuFxjx43XkXVr9errnyi2c5Bu5XN1R0xP3L5eX7/1oWpwKEdHt6WZw0dVnL8+npXkfforNqoDomiG9u0/QIZuV113572K6N5bxSf3acMv80EltsOJjLAA/vHo+m26+/ZXdMG0Ybrr3mtUlZPs5Bz/On+F9h/PUDWo4l69u6k7ztJ9+7bDpPXWjAtHgxHtqNAubXHEpHGu18gfkTxn3yEt/H69lq86qdOZbFsceYjtyZXkPPfxA+eNsN+rVx9ct37asX2nEo4nOjm3JbjoHBcu804N53iHDh0ccdz2+VFcWpW4cMNDwyhugi0uLXNcjCZK1+JiNXj75Cm9Eauj2L7dOpNUoDatWiIEIB6TlxtOs0ZHkKj9e3VVA0LAd18s0bLlSQiKHmoWg/MKEb0KLHMxDR8F5GNajqs1Bhh+tZp5ozTLH2xnc7372d1gPpP14dvfa/lv6fIKBOsYzBxVAfaZomlUsyDyhYPIjy6UO4J+QHC48nGU1zMf2HxfgXht2GDkxH9i9fifP+WP4q25lh0x1FlqrFD7N8HufD6fvWMjzvn/+LA5vckxaph8Z8I2krI16vA9wzi6OyKn5aF74nT1onBthW5z+FpRmEoy65tlo1eynxt4b8uwddyrLCL06jj5e3T/OO4bwwVbBdy21cgNlLMdp63l5Vr+nRXMzVEbyDFoVAdbVxopSFc6SGSK3hSoHeuTOVURXgJYA3zJLXdwyefyB8+jK+2jWIHaEMq1FI/RangPa6Ki0cDWZHMp2xpoDlb+tOf7gSUOC/LD+e/rrG8NvLflTHtZU5NRMGw94zNYkdwe59dM+54V0O3PMvKVbVvNoQtowsH0W/ZfPeNrwrQ1L9gw2PpbRlG/wkRvp+mJNRZsdy3OLYvUNeQ2SfCMheXyMvaIIuaCruM5jbi5mrCbfxNvq3mzckN/41QrRXSDpuvkMbPC/88PtnOv4MZnsGsIeRTr+hum6sZHH9VHzz/J8e+vmx6+XZ7VpdAxUpSRmkwDU7KqC4t01V2P6yxNL3Muv5NN9tQbc99Vs1b+2rTsR8T3ZsrIPazZl04CsdqL5o9IPXz9jbrqpgmgN9vqqzc+VEzb9rroissV2iFOJSePsa+qmQPd9Dk/q6sIIVs9G3HQW0MQU4+TUdq9d5xmXDJR+3Zs1pa1oFtx98d16E6+elvtOLQJsTaYxp2BSjkKdnh/AsdQMN8LVKu2EaCASzXk4tla+tV8ROkM3f74QypKOC7/mJYKJIahlPXgg2ffV/KqLRp3YQ/1nTxUHYZPk7t/e+1a9ps+fvJFDYz2gBjQVbuSjmr4jKsUN3CYDm9YrXee/BaXZQ1r+2DFxXdQIO5E9yg/JezdCfK5g0ZCTfAOa8ZIc01I5ufmhQu19fc9imQO9+MaKTW7QPuT0jiGfTRhQC9FD2x08MM9ef3W8f2c47c095jW/vANhId09enfXV0Qx/OyM7VixRqw8iEadc01CovtzMFnKhRNEYVZxuBW8tHTZMUf1f7Vu0BNd1TPGYNZo1qoY9dR8vSP4pjL4fo2STknk/QbjUe//56ikePG0FAzQGV797F+n+RzdlXbYcO16ssflXTwoHoPG8jcHKQY3MDEwHLysYZENldEVG+cf+Sdl6SqJieDa5l6hULCKMQdvGLJNs37dqnOQisBlKCBvcL1wdd/kbuhuBuJeKjOIg81BdEwC3Qz8RoRzeTezFtnIUi07TaAnN7eNJOdAoe9X+Fci/jSdHFgz14a+tjno0ez7tG8hbDuWVdMhm+YOiPqhnQfibZZxP55R9knTjnNXsHN6nX1nVfS/JOgQAgqMd37c8HbVcVEBsy5+FJ5ZJ3SW98+r/qoBj1+1ctqBCVz6ewhXCuX4dL3UZdeQ2km3K6w5tXq07sfollTVMp3Xy5mfTN8biQY8WMMSaFuun4qaPVard2wQ3c/8hANUos0euyFHAUBeuTeP2vapMG65c7rNO/T+VqwEMJLlLse/fNt4KUblZZ2VH2HdIfqEq46YgDSoHg07zlMgS0GQEhJ0bvPvkLWaZXGDxmoVWRJh4eGKwfSTQGNUzNG99TAYd21/ehujZg0AiTxYK51cZDizDy085Q+f/dz8rYDHaFxOden19x8geY8doc2rVqm9x7/RkG4Wh96YY5GXDsLMdBNAdXpNKpBSPAm0xhkfVlmrpa99bHyQEg3jwnTobT9yq4i794zhOaz/upOc8cPHCvl4M6fefthdR3VTxkZKco/U6L3HptLs0K1ZlwxmSgPzt3OsdBM/HTm+FHWBy8FRLdWILm+macztOjtr7V5/mauZ1vqujefUN8RCLcNJ9mWHNWXeOvhW15RDYf5s68/gXC8QR9/tYh4GuZzm78Rby3r3ppqjKbgrKF2JjFlerMWGWHCCAfuzO22ZDgNToZLZj1rig6wBiSb+5t+ZsAGW+ua+peaFlOjM9jP8irstAOvz5PsZZz18Nw6bc29/9njj9hkX7Yp2K49IDh5cC/prOmsb9YsdF68Pe++tWm6qQ3LXMBNz6tjTankzYpZcywCxxGg/087b8+Jt7Z99dY8zHV4FfdmdYxFLcdQRERr7diWorOZabrvvrttOqoecMXLf8sU+LetXq4Xco2AawRcI+AaAdcI/O8aAZd4+79rf7o+jWsEXCPgGgHXCPwfGoFnJ7evPJRw1jcAROzY0e1x8dXoTCJiGgVTj3Pirde5woAn3dDu3HA7YqePhyMc+FAALszCrUeB05B99eTjZuc3aGcKwhxFJ8svakB0cLdKrnMTfj6rqGmp/mNR3r7jFB3+7mF180CfGsRbiu6IpR7c0VsmGgYkpwPcCsTnscnnC9E1sL4M8+zJZ6ij2m3b7qQzOZvA37jxd1xHVKAt19fJeuSHTq6S06luRQErXlNgoLBhney55biBQCdbBcREWzcK72ZBbkAUCWA8Asg68qKgaHmYdYjA+Qh2NTmWhQvemIK34dZCIoIpcuWCRK7F2ekP/i6a73tozJiBatexFfjaGFx7ZAQigtfV+ik1JR+0YqlW/PQr2NRk9WlLwWhgK7C5w+Qdggsz6YzWLlmtMs8o3fnsM7gFKpSw7met+mEJwk2krqWQ5t86luJmNoW7ahWQoZZ+5IyO707UR+//RtIiyOZBrVRr+5MMPU/cqGeOk88V7KaZEwdryIBWatvZU61btNKC53/WNrCIXt0jdePNU+QDx3MRAumNT9ymVh1ClL9tm04eqtab765VQIcoffHzB6rOOa5V3y7Gme1GoSpQIS0ovk4eZX40Hdm+Wa0iWuDuOaVwsn8rM0t1DEfDmbPl2nrojGbj0r3qxqEqSN6Bw6MTuW6/kMnspl5D47T/wDaw0KG4wSpx27hT/O2n2E7tdXJfhn5a97sOnTyty6+aqfET2E4CFvft3qXm0ThsC3KcPMhMnOIJCSnqP3CkWg4fqzicqr7sNzfG0SuoLWIW+9/os+w3Kr4cMjjJK8opmBVpx5pVSitJVxTO37qiGsVQtB0xZoz2Ufg+uH+P4vv1UvykKbhpw8HvbdP+rVvAZO8GXdlW7hX1oPb2K6fOV/e/8qQuuGS0Tu3AMbMiDXfoPlWgVlx8Y29ddNkknTqSrM/f/oo8wAbcSq0RTUKdM8SaAapwjoU091bvMRPlj5u7dUyMQhD56ynoHt25hONloZKOVuDSxNGGoziAbMaSYlC/yModyC8MwZkt31Ccp5Ua2idOPSn6b1u3U2s271MkzpaBQ7rxvhSn+byJ+4qVmFWjE7hAzSHdpW2Ypk4dqIvn3KgWXZqT4Zyq0yCGKzhfYsB9+5JhGdAsHidriTZ8+50yED9NvG3fq6/8m0UoNeuITp0sJOvwtA7tT3NQvm1imuGGpCEEV1O/fn10nALntn0pZHT64rYdBDp7kJZ+u0YfvrUEVGmMYqIRxhBAGhGBDh1LU3BbcgtzC9ScOSK+awuNnjwAjGhPrVv5uw4nndX4qYPUOjYCsZvsU471UztOaceuMjCF5bjHkuXJOderZw8cgZVKJK+yjPzYakSkMs7hoCCyrq1oiFBgYltTYdGNOa+QczcItzU1On5ekFeMYOWO68j2A8hXEPS15AU3jwxFsCITECQxTGeaOMAYg+hUAwJbqBeO3FhdQiZg7ICeSucc+vLjn7QXQcaHLOE6RO46OkhqEBvzS3BnkWloopoJyI7phLJlLXNdJYJSLTmcV07trademamyjES999Z6zVucKo/oUPDnATRF5ONCq5YfGdBuCGdVOPttHvP0QuRDQKzm3x7e5zJd6y2Vtenxxzna/v0fXLD/w3XpP4i35gSlEGsCa4Dl09Ls0cB8el7IPL8tbpzvNczpznpxDrFoQqQjjDIOTY03hg62knGTW8Yw19aA5Ivo7WvrGsKsk8pqwi7OIsvqc6NAXW3KqOH1Ofnr3S1nr5pxspfEeWruI+Z1J9fPisXmxGV7bV/7sEZ4w/51t6w+3K2Wpx5saw7Cpqc5Y/mqYJ/V8RkbnG3nP9uP/GnuW8Nd/v1ncfDGjgPKMnGNGkELEUXrWoSiOirZFXQfWUZsja1FzmRlxwQeLMgCPmx7AAJMCI5yi/l1M6GWJqM6+2yMW9NY4ZjleDeXkxXOzyOmm7DJuBZ5+NFsBJiCecmaEfiMHCf2XE9zSTmyK84/hJIamr7KOF8MIV9vY2S2W97Di7E18dawySGsc/5kHVrmb70hOTl3HcIF2+qBc88E4Xr2t7mYy3m9Ely+Vfy9Sbz99zzss3mBtq4oKMEJ10ydOzenSSRKF910u+Z985ni2gVq4uSpzuf1I7PeMLk7V6/Xqd1HdeE1f9IaXO2L5/+sYBpaHnj0dtbmkypvCCTbdh8NFrWI8M3VZ/hVDvb1tace0MzpwxU/arZ2kp29ed1G5q6emkHTzIafv6ZRpF5H9x9UXGxf/fbbXtDwzfX05++DBP5Ch/bs1AUTR2nX5s0qyivQmGGjcHh5a/veHfINd9eosSCdWfv83IK1cc02RC9c1Z5lCG4xGjWD/FD2dTnHwt3XPKuh7dsritxbtwg/TX3oYaItWjG3e2nen19HDFtEgxJI4GCyaKdepMFTZxARsEfb5n2jNvEROnDsoOJ7DtKgWZfr8Mal+u2TLeoB8r5ZFMeZT7VOkW3ui3MwxB+sLy7iSo6vGbfcrOievbjGKsNRy3XQqVQVQy6IDGgub9j/qRA+Vv+8Ghz8T2o4yznjXa3otpHqOyxefcd007AJPRw6wcEfwcxvWgM6uo9GTb8QZHCa1q/ZpGiYqwHBUTh8UxQKArljzw64lnExgta3fFhfGp7ST5/RvvVrtXlDFpmr7dR30kT17AP1xO+sOg4YLC//1tr2+1ay039QMg1mcbiWO4LzHzthiMLatKbxkDmXnOAKsnIP7t5NA1Sl2rWJ1QiuM5JPJkOhAI88tJeCcTz7mwgF2pijlRMGPLWaKystQ3tAax/dvEW55MZeMKqnel4xR81pEmp0LyArN11ZqQkI1LnEcvjSIEeuMo1/Bacgcqw8pH4Dhih20CAa7j5VNg1Vg3r30UbQxX5BAbr4mitF4jICZbYaOY6PHziquK591W7Mhcomp/2jRz9VTnIybs58jRzeVaMm9dNpROZ2PTtjRp1MY2ZLbV25VY9d+qgeumOMJt01VqsX7qNhaKEmje3JGo4buK6KiImuxDXkso5lavJFk2hgK8EBynVUsw4qLyVvdt1+jrNyRYTVa+LYkdq/P4kmhkK5oViHN/MnG7e1Vq7eotg20brx2mtVmpetD977hkiMQj31zGz16B+nUwnH1PuCiTQwlJBDfxyh0dbEWHK5ucZbv18vPPcBObqtdNvV07WXczAyIpr1/jiY7uN65v2XFe4G7ePYPkV366L2vfvTwBehjOREROIvdWRLAq+HyExOa1JKui6/4TJdcc/t+nbep3r1yW80lWPuzuceVreLhzJBFqi+slCNPjhhyd62eTQn+YzmgUlPO3xWzSOY9/zyFdA8XCXuoRo/6051jh+kh2kwzD57WE+8eKt6TR7kzKufvvaJXn1hkx697ypNv+4yRF9/ElMyed5JFXAt2iwqVhFtBzmUjlWLF2ntr6u1d9MJDaDJ7Pm5Hym0eyua/Y6qKPso0R3dtfjNJfrm/c16Z9FcxsZDzz5yt1KJksilSdadyd0D/HhljTXy2P2KMSFMhG1qYrKGNU9rVOLvtjx42f2MXduyNvpag5StX9bYwzFs2bcm0FqDEDvRFg1n0rX7N7sPsnul0mojNnCkQ2OwCBlbvxvP4ZOb4gH+8eOP4q0frxvINhOnzvWeNR39rYGoCd3fdP9lDwsvaFKRWfNpHqqlEcrydO1KtoCF2Rqt/l3irdM4hVDuV0Xm7d391GFwO1zruc5668l9bS3NXc59pYXb22UCjQmllaWqqCpRs8hYrV15WC25p3v4zbe0YcHS6gl3zHWJt/+eZdv1Kq4RcI2AawRcI/C/eARc4u3/4p3r+miuEXCNgGsEXCPw7xuBT24YXrFjX6JfDVjNCeNB1BaXK/NUmpN5a5hhN8Qrb3OjUnD1MOHCbratGIB4auKtN06E/AxELTIDveimNkdnTgGIVnKiasne9KEwXUcB3ATQfyTe/gdcI88wXPPfP5rEW0QUKxxboZqCtdULGhCEHUHWxFxDr3Ljf74IXWv5SU7V+rwjq6nb3N0pzFsdu6kYbj+vMwyybR2fuZIb9DoHX8n7WLEDbKUVqqnrky9lGMqqJnyXvYbjlLJn4rQy8dMwxfzckypJxy491QtnjG23Cdh7KcYePHBCMa2D1KdvDxy2yThvfMnK648TtD3CEM7iMArlOLfO5pxQCQXORlwXpZW+6jH4AnJB+ygz5axOHtysg1tX4ZIooghHDm+9v07j0IQlSOEwXAMnTtJl109XQ+4+3EQvk5V3Vrc8+7qGgTWsb0wHq2qd7sUU5Ku09C/fkh22HDRsOeIV2cUIHzEdIsnbDcf5UQGWNwfnIm7AobEaPKCz6k6VaMl3S3Uiu0z9x/XWVZfM1qcfzFUmyNg5c65kH+NWbdNbe3el6U0cRV/Mf5vaUJ4WzP2UYmWw2nRoBSLOncIezsaxo7Xks8+VnXha8bhrmrVtyd9TdfZghvJxOG5POKXufRGqu1CoKU7VsH5jtH71MdzGqQoK88ChEKZIRMze4G3btmurPETFjNxcbd5CtunO7Roxpa+uv/kKXIvRqgdFnHImFTyur9p2jFdGItmhCActYzri6KAghSujIOM4yNoCRTfrrAbvcBWVFuBsJe/xbK7ywAGH4ZhoHdVMDZZvFeArd9y9YW26chDUUqDdqvh27XB8VOiDl/6io2dqFdWxk6wG2Buhu0N0hH5f+guu7mhNGT9Fu9Zt0ydL1mncrAmaeUFf9egQAY5vmnKOJmjuG8+z7T00ahbZc5xT+ThmfUMjQFW3bRKUijJVePY4hf9GJSdU0yCAoEcxq4Q8slpy9AwVHdchljGKlX9IN4qgeD/dTqm0gGPnRJp8QVpXU3hbtnwz+bw4kdjn3hT6r5yJYzmqDmR0AaLnIM5lP/300zIdoWEgN7tKJbjO23Vrr9mzJ2goxf4TCQd1msIxRymOTpGNO14hrTqr6PRRfTn3E4W1i0P47682jLlbWaGOHjlsAZ8aMG6kvKK8Gf8I1VQhHldxTjOHzH3jZR3aul3BFLI7dGmvIaOGqQbxKa8wzxGsBg4g56/bBC3+8FO9+fLHIJ29dcdts5XImPngJG0ICdaK39drCijwRlCcbXu0UExQmE7i7D2ZkaVWiMrjLhyF0F+ulL3btHrJbgTyJxUcPUSP3D6H42avYsBz1sONN3RgRSVzFuGvXgibJqo5jn0cw4bwsynH0xOxxIQ4vl9aWqT+/borNiZW2zbvwIFrCOUAhDHcGcwJJsF5MJlUlJbifsT9yRzqwfkaEBLBtvsrtzCH73uC3Q7DqVOkatDl1Yi94RxvZYxNMeJ9ETZEpiaaVsyD6EiSTtNCk8EG4cwrXyqM4NSu0P139NWVd43Q7tUH9MEHm3UkrQKxI1AehgWn4GmZpG5mkzHxkfd1XJjmEDWiAXOqm82ruIfPP/4eqftHRP0/sxL9vfj7x9/5e2yyuYaMRhDsT6OOO9hxR9BFvDuXaW5TNknqfA4aLfh7E17xHFoR4c+0QBMATdy2NcHDiAomVCIzGmnBcoqdMTuHWbY/zcFsjiV7vvO6/I6bOVBZPqoZk2qq2Saa1zMm5nCypqBaCtCWi9tgoi5ztievE4j725v1oop5wArpvuwfb8vwc+gQ4BXtvXk41Af7C89xZz9Y0dxB+FsOrTlsDfVvDUW8prdltJ9zDzetV+cQ0bbPeL1KMP6GGa627XIcwwbQ5P+O+5dGAl8PvhgL/t3IdjaSM2v777zr1orR5q49L9z+EV1pm2jNCu71Ps4x7mW5tQiatm1VnB/muiV0nc+BxNzowzFKhqcJucyn9oHM8evN3/34DP40BQRQsPfhy5u1sp711+ZgZ/9yTrjjPDZ3mMnZFYi2EPkhXRBTYMI552ETSvu//7DP14SiRkYgl7eOczQ8oF6fffyiFv30vfoOH6qh08j2XPAx2P5i8Li91G4ITUZuJRxQHkogs3PRx/NZu9qwdmcgvGXTcBKCk85NoSBa73r3MSVs+E7ZmeXKOVuloZNwe7oXaf0Pq9QK1+IQsitzQBB//eqLimI8WpJrn1eUqmgQyD36DGfeOKZ5C9frnQ+fd1zLa39a7Lg281l7LrhgMgJBhTas20rzia+6D8BV2h/qQymYe/Dqxw4gmp0hD71zCx1P3QlXhHDpAAAgAElEQVQOeSTzfyCI4ebatIKGnHlbNaRHG7CuuRo2e4a6jZ0grwDcno3R+uzpB7T7tzWaNH6wVu3YpwuuvUhTwcd61ZUivOZpD0SF5fNW6baH/qTwTtFaSDbuPvCgT330ikI8ipRx8JiO7T+lTTg0Z00fzTVfoH5eukIXXn6pBl4+i4O6SuUVyWSr13IuQCWw7F0PhE6aXDJA5O9etZ11LBl8dBoiaoE8OZb79mgFBaYjBIh25LoeU0F1noZOGKH4EaO4fvFTPet8wu59+uKtRUo4VKi2cT40HPk76Hl6DxXWvoPGjumrttAMUhLS9cvvu7R7G5hjGhWaNfeiiasVrtBRGnPFbIW1bqmTu/YoPesAxIKTqssHkczxOOTyC7km6acjOzcqHtpJDtc86xYtVgL0iroKd2UmQZkh57xtfDt5BLormiamS++YgWs2lvmB3GfnM3KuMn9ngOJ+fM79NEaGacLUkZrIa0dBhHD3KufiE5IL2dglBdn012Uo72SG0k4UO5h07yAENebtkqIihQQEOteR3/3wK27krrrwqulq2SVaDUWVWvLGRyrIyteQmdPV8+KLEYAb9erDz+jIBhoDmnlpzORuXBd2lG9zX4V3G4bDOpT5L1YPTb9FjaWZuv/56xQS00Ov3v8oTXqhmjRxtJOt7M76u2HTRj6Du7r1asu1QTLreJIG9pugnj0G6rbbHycCIVB/euAaHcelvHvXcVzOXVhzE3X7nFt1Bvz//B9/1P1PPkujXaTmv/6uFv28SRez7VffeTGUmDXM13atFM+1UhAidZKi+o5A+M7Xr5+D6N5zHNR0DhEkfdWce5Hk1EwNHTFav61YrnsfvYeoeS8apk6pU5/ebH8HxD1pz87d+v6zH3R8X6Ji/MOdZpODB85ozIR+euKtV/X+y6/p609X6ZLp/fXIK/cpMI7GBeIK6kpPcb/A/ggdDqUjWduW/UoO7gklHsogSsAPobJAl14+XONnXyq/Vly/J+bq7ade0IldB/Ti2+PVb/bFzvXfunmrtRhX93X3PqX+UyZp46o35IcQ3h5Ch5t3IMdmX+6ponXk8HH9+s0P2vrTWjDy0tTLhuu6B++UHxjlU/s2cVxkqm3/odr+PpEnn6zRE29+pmbdgvXkAzeqEAG4tNhHWdmcU6w5cmceyCl37lfCcGLb+mTXTE5jq82oLDjO9QL3cLYmmOPfwSZz3+NNs5w10Fgfqq1DDsTe6XH9G0rfrofsOsee1xQpQzOPNepYPxALACunIxjTEWb/+4eT9F/FW57tx/MCweqzxLPWN5Eezn85cTfn5mrnPXlJZ9njGreOddj5udGUEKcLoTQYBvrfKd66F5PLXlOsh+7ur3b9Y5z72vPirdFXLP/WxNtGmoss87a4vIRtq1UEmccLvl2n5q3D9SBRMrs2bq2e/tC3LvH2v79ku37TNQKuEXCNgGsE/n8yAi7x9v8nO9r1MV0j4BoB1wi4RuB/NgJf3DKyYu+R036FVBDGju2oaor/BRRMzDhjqEgPXy9usimYUYSyYoA5Ea24b3JnIKJJIM/JyShVAa43b4q7tdxkm3i7jczbegptvj7gPcEkutkL/gPn7R+33hq3z0sG5wv+TU5aitDgRX3508vcSs4dPSY2q4KbO/Zc7qAVgs+7l5xiAIVr22bHWesg9prEYZM+rMBsLqhaxGBzUtmftVaUxnFmKC57XbuYMJ3WUGP2Z30t+ZHG8TK8pJMZyCjw2Qwp5u/rT54iHeyG8aupREysoAA5QCMn9tCYUaPUIr4jgmqGVs6f53Tc15H5V19LhiCZaoUINgVFhWCPQ3TBlMnqijPVneK3ibXrVqzT5x8uUe8unTR26gXk8l3JOIPKzQatvDsBN+I8rdu4i8J5FfFpnkpAN+gA5vjpx2/VlGlXaf/S7/Xsgx+D4m2rWx66QqFR4IkR05q36YhYgQtm914l7DqsXHI7N27apu2Hc+QPLrknSNsqN/rbCaeK7RqtgQPbaNpFfXR2xyb9Mm+jiqrCNWxEX7WODCCn6xtVNAvW83+5VYOmTbFR04qPPtDJ9ds15YoJ2n2MzNrUOrVt3wwRyUPf/LBc48b30uzLLtOSjxYg/uZo1i2Xy4fK67Zft6qoxlfr9h1RC15z6KA48M0BOnwwRSvXJKlXP1w0fXuChj6MkI9bsk8PEMIiR22n9h/KdRyGQ3C5hLT0VFFlJnmxYRo+DMTjgJHsfHeyfBfJiyJQOBjnxYtW6dDRRPk399DN11yu4bOu1Mmth/Xp258j3FJYAs3dpWN3Cjh5Sks+SRG3rWbMnAJGM1trcO3m5RUhpvkqCPdlWEig+vRizDh+vv5si76av5riew3CchgCdIxG9O9Dllw/io05+uqbz3UiPVe9+F6PTi3UCjeFv3+IItuAvYwKViV5kyYoWbb0saOZ2rz+AD93xyXcxclg3rN3N0WkCs4Fb/kjKiefzkLYa9DU2Rdo2lXX4xwOUWU+eOdMN504ukVBkXnqPqif3APi1VidqbqsIkTRCh0+dFjV5AAXINIfO34Q7G4cQsEMHNFH9OOPG9TAudvo7a8oBIYLr7iB3OLejrNx0yev6I0PFygJ5LA57ZqFeiJcBeOkwJFHUa0oJ19eFHUvmjFRg7q3pamhVN0oxnuEeOPYKVIN80cpeWEpyXlKOXFayYeOgSVMw/0bgxO9PXjwgfIDXeyGUFFQWKDtZM42A/M8fsZ1jtNx96+fqI5sOnNMBrgFKCXttE4WpKtHj37KSTSk5A5df+fVCiZD0icsStEDLuDcL3EEuoR18xBVS7Vp5RZcs/G69ZUvOFbf1vtvfYbLqkEl5rw0kY35wfCA4WGghMndjIgMppDugyOviv1eQiHdSxHhEcxrOFhxDQUF+qt9bFuQ1mdxaRUogu2vo8hXSDNHEVl4HmQxOnOS5cki6NrvlZdX08zgr5KKSsdVYnzaEDDYIbjeQ8LCnfctQvCtctiBILJphvFk/KtAZptQ78kcYWKrNaQ0hDPPlYWpklzeyPBi/enBsZp642zt/2WrHn1osTLBTAaTl1jHPqpvqEKcBRLJa9nncJypiNIOqtjJmWXuww35nz3+VeftPyvemoBpxWOjHPjjwvQgB9bmfhNobRvPC4w+lrlnwqdTuLWytFWbzTprSOEqZ763dcApKPM/E3L9A3BgOS5Z5l3Wj3rLZkUQaMp+bRKv7XnmonVuIu11zczE7zQajQHlvMFBPdhPEU1x8lbx73KOE8y1jBc+HArhlp1ejQBch1DK6eu8h9MI1LQ1jgjtZWKkNQg5IrMH64Y5S8lDpYLe1BDQ9Fmd5yNINYm3hltuQko7zlf2G15rnKk4VTk8iqrhNCIuV1kmIb9rY8nS3ZR/y7rsY6hpPmMjTm4bt/MOp6aP2uROdn7PIWU0uXLtTxOSPRtCEYmLcS2Lc8aHMbaqPU5dhgN/Oc1UXqyvCLxVjU5B3RpiHLQ0n8+HJ9m4+Hsi5HoyJhz/3kbvsHxc3N92jhk608TbpixGD7C/iLcgKct5nSorkjvuqv/8ePxnroD+KN7a+/qxoHuBF+7fLUyjRw7T9oN7dN9LryosuoXWfvG5nn/6C7328e0aMP0inK/g9tk32SdTcc/u1bIfNyrKv7kjyCcTcZDHHPT1/CfVhvnZzT1EpTRTrYM6MWV6P53cX6RvFy6gIaWnLmR9CcV1t/OXX7R+/iK1i4dgcNUERfQCtUwe7GvPvMd6Gqgbb3tI7z7/ArmqhU7udnTbKK3cuFKhrDNtoqPUBcSsZ4sI7Vm6kmxWHP9ZJQiUieBf/8SalasjhzZo+qXT9TvvM2bYFH2O2zGI+blTG5DLu3aq96g+8oWA0XsMmahcI716+23yr/JX927D9eWCpRo/fYhufP4e9i/rCnSBdx56Tb3A2Y+/9RKVQ2J44cH3dWJ/gd5++wHQvTR+cfwbiSWnKFfxl92ipA1r9fTDf6HRZ4ouuu82rlcQO+rzyVvfyzqKu5KGne49L5RvzAiuJcnYdvMlFqGBTPIUpR/crc0//6gUxHHDwUbipq3nOiT5bIEiIyN18y3XqjOZn76IgZWZqTTiJCjtCM1JZdkQEgKErqvv5m/nfKsFox+owSMQLkHpyq0FgsoefTz3NyMfOxEawdAo2tN01ZtriItvRZQjj/bA128Rr3BYXYf1VnOaZ9auWYcAfEZXXHur4oaP02lEt81rN2v7qiM05KGY0wgVBJa+iHllwoVxCJn3KrRNnDwDEKodJCyCMgjkuW+/oj0rT+EarVBsqyBNuXCcBozsrj40wXkF8lzWhIaSJKUfOqjCDDLJca0ePbbbcTYOZU2vPp2oNKItjuFUPXkskeugXuo7aqCSoFqkIqD7QUEpYU2YdgdxF/GjlJl4RrddcLta0wHgQ8Pe+BmgoWsLcNV21KDrZnHO+en0gSx999ZciDFl6tajNw1MO3TJtItpygzS119+wXUDgmpevvw59vsN7gitw4emuXZaiWN5KI0Nv6/ZrDTwz39+4m7l0iC1eNFy+jg4X33qdMuVsxQa1wkijA/XDYOUvGU3ubr346oeqdvfeUM7F7ynE3tXauoUmq1A0mYXV+pYYiHroDsNY5xTuI1rIZ2069iciAx/0ML5at8pVrlcJz/08ksgnMm0P75XPcdN5B7Fj+iKJGgsR7R5zT4lHDzFnAURg/iB/Yzn8GGddf+D94J7/kHzftiuPz95k6bfd5Oqvc7SHMN8n5+vQoTzsI5xuM6r9d28zzV12gydBt+87MflOn0qh2iSTvrzey/JL6q9jm3bpz/f9bTyU7L02bv3KO6S5sqBZrOJCI5DO5N07zN/kW+zENDcH6kt0Ruth/ZWCwRqT3KlK3Fsf3bXC/r217Vq4B4gOiJEDz9/l4azVteVZeBu/13VBVnqM3aiErkuf+yO93XdLZdp5hMP65fvPkI0LdOxY8lasmg3DaORDrWgvrEUZ3Y/R2DdunOXQrl2MPHWvoz6Yxm2XkaYgBDky3FvlAijMHgzP5t46xAoeI412No1Uh1UCrPqWrOgsw7RjOC4Trk28vemyYtjspJ5vgpRv9aal2juNTKJG9SJ/+zxj8RbEipYC5pQ/U6z7bn8dfu3rU9OZIEpybYOWuTAOWxyI9tVxvlW5hAzrIHNRGrLULdnGgr6n380OZS5VmBtcqgYeY2KcK/WI/cMhB7QEtc5Hvdqy+W1PF5r9MX9y78hiLPNuPPBUrjTbOPvHwnOOlm7DyeqTevmGty/c9Utb274v5M98c9/XNczXSPgGgHXCLhGwDUC/8+NgEu8/X9ul7g2yDUCrhFwjYBrBP5fHIGXZ3QrT0jO9q8LD9CI4W1UTUZTWT5OTu5Ua7hR9QK7GOwX5OS4VlH18sLNSu0ZtFYNRSsEJ7rzs9NKlJ+bx/e5saUQY+Lt9kRuehEbLHevgUJBU1f2eQG3qQDuPM4VqZ2/OgWGpm87BX++rPhtTqhgX4oLhmGkW7yp3MD2UTq2ooMfBYgmd5yJEE3YLR+EpzoK31aMr6foYK9rmX8m3Vp/eQmbU0XV3TCZeH8oAvD7Ttc5iDPnWTwoRjgOLbbdqWFQrLAivckb9rpN7i0rSzAm/H4g22gup4AAb5zJnjqNIJV6lsIlxY0IGGH9u8XgWuytpCO4SQoR19jOlq2iyUqLwH1XpKTUVAqL9YodHKMJk8dr+oyZ8iGzsroyXynrlun9F99S5vE6tR81SDPvvkUDRw9hW8BTl5zQrg9+1jpy0B747E2EqK/1DkXK/jhxnnlujrqN7qR3H3wFLORBDWIb7nrkKlX6nXGyBUdedBtFm1DGrkY1YFVPLN2qxW9/p40HTquO4ml9iL88cVt16BiA86CFJpPDV7w1S28++4sSQAM+cMME0Lp+emThBpybPnr1+xfUGQR3XUaa3pl5G26QMarh9+d9tFLDx3TV1TfNVCaZYFl5uCEpnKaTS7b1yF5FdW2ty0E27lq2SQuXbQQL6K4hCH7NEMFSwSVu2XxCfQb21aRZo7R7+x6lnkjCeRuioweTQAaDhYzpDEaO45CMwha4m3uC1g0CL5mWlY4wXgoOcbYCgsK16uelCvULUH5eqfIRMIeMmIRjyYvfzdWKX9fp+OFcnJNgPg2j26+DuvfohmszCmcPjuRO7XQ64YDCWoQruGV31YPUrUzPIBM2QB783N0N94NvIEdEV53ds0P33fKADiRmatTweASUBm3bwv6l2BuCWOyLKzSyWQsVZZF9l4XNrDJAQa2rOBYQmSoDVVkscnsR9Jv5qWOn1jiFBnC+4UpD2N2/LwEn9Egcup11cN16xHpQ2y2a43jeBcLTTVm4Z7//cDNuuQbwmi00bmpLjvMSiqEB7GNfdew/QP0unE5Rr1KNeUfUCPJx5VcL+bmXepPJOO/LhQg/EbrzjdfljuDn5t7Jwf2uWbxAv379lY6CLyyrxnnqF6bWnQNxc/gpA0xlFQXYapoIwhFda72DKLBWIBpVqUfPcF117VRl4/7dsWs7+dDhGjNuMq6FGhwsKeoWF6shFNA9G8ooTlbp+Mks/fb7Fm3dnobrEbQrwpRPR2/df+8NmnHxNPlGgqOtoBC+coO2rzuoYvJlb3vtKcYxV3+e8yKF2Bo9+fIDak/274rfViO+k4HHWZ+TnY6oVaUn335BFeQbHtx/Wkk44NuQW9e1QzdtWLpdqZkN5Jc10+jRo5RANuWy335WPI0XyZybKZkl6o3QYqLsNrJwvXHfFhbhmMdR3MB8WFFqc4IURQak4Qlt7nNnHPIRb6vAGlocawNKhxvzpBtzj2XOlSAG2zETAMK6pgKhDJefZ3MaYTyaqaLECwG3FhEft4csK5F8XAVRKPRx8NJV5DIbHtXcSyW4UQJ4nbKCYuaiKvXtFaE/P3UZzrAYffXsJn0FWr2gBsEPYb+BTFS5lSKskc99DjfsRe6r48ZlrrK52Y39dv7xr4q1f7/O/bPirYlhjXwWm1Z9THylGG2Cpi/uqVrmaZvj3REX/WrBU58r9Nqcb4VjoyOYQ6ieecxxEjnZrU05sCb+mrvT/m5zvGEfTQz1JJPdg/XF6sN17I8modiEe5vWaew51yTkZkVifu7L2maNP5axXor4Xc56UGQCpKGtzblLEdnbCsHn0PsevFYtznzHasuLelsx3RqU/tCkZI5rX9YKP9Ds9v5WxDZ8sAm0Nm7VrHJGjLBtb2Rf2/s7Tl0+n5+J8ORh1+KmLUQIKGdNs3Olpt7cyE2oYgizCvSi8Ym10N0w4x5B/0G8Pe94Or+P7E8TkO39bTzNmVvNfFSN0OlPQ0sgjrxKcydT0PcBA96AM7WeRowGspmrcWEVGmrcxsuOIsbEj+0LQMX2Q7QNYA70YlsabD01y67j2LV93CTeWqHenF0m3jroZBOjzXnriAh/n3P8r11N/VG8NWSzO+8VojI98+Atqi7P1aMvL9Rjj1+lmY8+gohWqJ+feVrvfbhO3239i1qxZp85vg06Q7J6jblVCz74VD/N/VktwluSzVup/sPG6uiJbRo2vB/XGEEaas1a7ZkLfNMl/+5a8ckHKskpULt2ndRpwDAFdyLLc+F8Lf7pS93++h3yZUxPn8xWcXr5/8feW4fXWaXt21fcvUmTNNKk7kJdqNAWWqBKW4oXHdxdZhhgcGdwL1CsFOrU3d0taZKmTRp3l++8n93wAu8788Lv+x3f98dkc4Sm6c6WtZ9nrfXc132dl5bOn6fokK4O3jwCNHOnrh21dssyjrNS/WXmVYgwON7cKnQKR251FQ0DHpFav3Kr5q/IpLmnrR559g6lH12n0GBvRDs/clNzlJGRrxVrtuiqi6br52++gkAwVAnDyJFlvUzo1QWZ000v3/KaTu6sQOSN4PMt0fnjQbv2aInAOFgb5qzSN5/+rFsfuVKdLjpPuZsK9dRD7yAiHtFNN47g9dcQQ3BYZ+qiNHTCWA0aM13ZRw/pmb88oPxjRaBjO2vwdOghXQchWJWrZPteffL+O2qByHHe1Mlq1etCpp1IjliEEASmhjoiONjzVKQfUX56JnvSeoTdM1q5cDP56NnyaOuloaPa6NLrpoMC7sO5QcQE+Gr3AOZS6AKZC7P0+euzNPTCvho4rqdOQ4koi2xQRxzONTVhnCRIMQ2shTm1WvndUv3042IV5uYjDnvymoI0edoFkDTiIWWcchDnPp6BWkCzz/GCMl336BOKbccaUEOMQhE51seytWz+ci2e/zM5ydkO+r9tp0B17tpZrdolsUY20pTVQoMnXUpjTTai/Jv6+buN7B1w5vNvrblvG0gZQ8cOUo/hyTQIuWvXFnDEEHD6diUT/nC+vpw9R8GIfDcTgeHJeXl4/QbWyga1GzxQDQjap6C6rP5mrpNSnsQeJRoEf6uYXqrMLdd7t/9dO7Zsh6gSw7rhp/wTmRp42UBNvf8+1vVYpa7fpO8+eIPX0IaoguOQXdLVBudyfHyC2nXpoINH9tPARmRDYKWKoH7ExiRr5fJNimuFk5uYgLSMNE2HIJJ18pT2EfNw6cwrlTC8v3KWf8/x4K1eE25kXazXfVdcr4xNh/TN6h8V2KmjVn7yqqrJie7YAadpxknmBNbK0MH69sPvVMZ+yDPIRy0S/PXIXVdrzeKFOlNeCxGkMyjvdso4cVAbyH29/vqZzMMN2rp5A8LZZhrhOiLylijzRBkNMuHafqxQLaMa9MncWdq0eqWef/RNvfbWy0om8sGbxiDs9xxzZNx6WiNTpCpO12rR809qwmMvKCUlV8898oSKUvN0ydgeuvxvT8ojujVzWpVeevxVzX7pG40d0ErXXDZSEVPi5Jnrpx9f/lrtu/VWPi7dgye26qqrL1d4VII8+YxE5vPhzYd0xeRHFYqwf+mALjRmlWjCDTeoLQ2bbu7F+hZRehUY8yGjehFfcULHUvJ1573jNeXWy4kLOamA0G7KzTylGZdcR8Nsg2JatmMPwHUE58q4c4eyx6jT8pXrnWPF8dyy7NSB+zV90ugPnjhvrYnHxFvD6IdzPJji6VAYTABlYXLctTYjsIRYzrmJodYc2WCYex7I37vCISFUsvbZ3FzLOmANfLZW/3Lx9j9Mzf+zeGsRCZZ76+Hg++11GM3J1RhrWe7W9OSinph4bAQOm8dtL1fMk1fyOkygtrXu/4Z4a89ZnV2nGK7jHka8jepCfnhZhctty5rukG8sFof1r7aCfWkF6zljWVfPccQcdDK1TMs2HlEQOPyB58RXPvFNqv+fW6Wa7908As0j0DwCzSPQPAL/eSPQLN7+533mze+4eQSaR6B5BJpH4P9gBO7qH1OaW1IS6NsKd2WfADXiisg9iRBLEZWebsQHXGCh4Y7by8RVX4QDy0CqIR/RsiC9+PeKzAplFeSDA6NAQDH7dF691qSW4NzzQ9D0dQryhsN0uY+sEP0v0FpcnNN/DWKvhsw+Cr04FwPBM1v+oRDTIO+ho+I6ovBbb/mkFCOsKN/gTkECodgu7F1YY9Bg/N3csjXV5oJChMapZIhl+96wx8UUlspweuJfc/CX7lbk5/EsQ8mVsfTvb67cSRM6zHxB0Z6iXXwkQieOAOHKGkTRc8qlV4GKzQUDV6At6w5o7vcrELorcdDwWhEkGnHdlVeYY5nXi02qsKjMKZZUFCKU40wKQGgJwU0yoE+kLhnfR1E4/975x1Kt3nWU3C0PJXQL1V33XK1RI8eBXA7Qiq9eE+9aA6ferYLiUu1cMFuLv/xESf3b6Na/vUzmqb8OrPxJB/ds1egR/cnU9NKeA8cU1bK7evYHpYhQamjYSopB1Rmp+uKF97WK/LW0AsaI/M3A8Fq99eF96knm7Levv6M1P2xUXEQbhYOkHXvVRfoMN2YpGLunP31JXuFROrp2qY6s20YxsIfmf7NQbgmNmnnzVLWkMLr+m5+V1LUP6OKOWvbpe7g+NuF2jdaQkQMUTOVoEzjFsFhfJSLwwifUwoUbFRSCaBripZRThzR02AhtIDv2TE6hktom6IqrJiihc2tt+HEueXHnIGKUaO265Rx31E/qQvTDnO1KP1mj3v3CNfz8XhozdaQCoqM4fkuV8dMuPfo3nKQZlbrh1kt0ye0Xo+xnKHPHLu3Zsl8eQZ4URdsg+BbgEM1Tq7Ao7GwdyB1LVfqJoy4XLI50awYIRvjrPLg/rqsLnQ795y9/WGs2Zan9sE56/JWHlb1+n15+8DXlcFyGdonV6DG9FEpGZVVWAcKKN+dRqY5awZ3sOG8w2K2TWyghNljhVgQO9dWQoYMUmdQaIXiD5n87n7pVNcjL8xF1GzXry2U6capMybEeZAnjtGrTCzdcHqhInNS9OqjnOf3IAsxT+ul0PgPyrRFLS4qP6xDuJR9FgFtupaz8LA0df5GiOw9T6s6NWrpkrTLSa7QHJ3TK8RycJP4a3Lc9+X8RmnDzDfKKauvkpzWYkFhWrs3zF2rFytUqPFWEu5Ys7DIQkLhKq5hXGijAhZCt6IODJywiSFOmXgjScTBupM3k0cYqGSGhHLF92qgbcd7U4EIfigjfnvd0WKERnjq0/7jOnCpREll1ES0qyaGLJCevUeeOHaYeowdo5YdfaOE3m8Ff16lPjw5K7pSoTRu2IkZIebhciyi8/uODp0CQhzm52R/f9bpWbDyjDzcuoGhOBbLmhOEGcDvScIIog5TAsUcONELPfTNu1NLVICbvmAKS+FJ99PxfyQO0nD5EW05bf19vCtpRjjP6EBjQwhJ+25NGEFxVJZZVa+7Zs40pNmdYYdLcnkaDNVyuN3Oc466kUOnNcVDHnOkSLM0ham5I7k8V1YQvP4quoeQ9l+LKreY4siJto0c5ryGCoiKF0PJyHr+EYz1a/3j2PkVG++v5R97RnB/28jyRiMUI7zbzeblyYpsQvfY8Tbd/J7j+b3Pj//bvv33s3ztlXIPk3Ocs/bSPFtUAACAASURBVKDJcev8nK9g1gVD0zfNvyYA2s1WFQ9zDf3qZk5XT4q8hgo3Z6cjpOJW9qRQbXQDKxQbNt8+Cz8akfwQ4m2NMOeseyPfm6DIwuOFE8myeN2sEYlbpZEb+D3L/aszkdFx9Bphl8K2WYDMEeRg+m2NsPXERF8TaO3fjJhsOGhzHSEY87NwBE6LGKgHl+2Bm8rc2XbMVNdy3pizyVDLltkLdt4L9LDlrIs8aGu6cRqcKCzXIniWkmtdWmMNTzisiDHw8UJARcT1o6nIMtwbrABtLmue99eifCOvzcFsgvO2zEd7fU6GJytyaaG/k9McxNzrj1vR8nBtyO31erAXaMR5W4WQWArmuJSxKLYc5foAziF+h0J2kNPUhEjN51CHOM0/nj0VeF+8J3OH2bFeU814815reR08KsIoR6kJ1vyeh9mezn7GNoRNOwhrvPoj6/VvjgmEYPca8qhpjLj7gds09bYHdGLHGt195Z1krPfTjEfuUT17g6/u+ZuWrjukV+e9xRrXSmf2LVdwUhzrdpQenf6w3FOZI3ish194TCHQIF4i4zL3VB7NM404/4eo2/CWUAuG83n6k4c+z8FG79y2F+khWpc+NF3bN2yQEPF6dGnLHJFFA1GR0iAynD52Rp3ad1EZn2VeQYF2kul5waRRECj8EMPZbyA6xcRGkp/aVo1gc3ft3K3FC85oO6LofQjQgyZ015p5n2vwyPHkih+CZtCerNj1rAOtEIEKtXjxGj38xH1K6J+gRvDX7mER5Gtm6eUHXtTetQWI7NE0PrGn8srRqEmDNWrq5Xrm0eflkVel+16+QUFQEI5Bg7jrjncUAnHklhvORxQ9hruySKtB1N6Ka3fwpVNVguA05/W3tXbOCo43b3WC3jHz4RtAxybTtJSvr19DAF57iOcLVMuwYETORA2bcTWiSW8m1FyOizQIC2RVe7GGM4Y1NDgVZBzX9+/8xHtej/AXDL1jqpLIEa4PYpmnOcG9ylDD7VR+Olfb1/6sdh3bKLZHf455nO2IsG5ukZyaAZwrBTwuQhS/U15OMmgljRZZp7VrzUrt2LRY5w7qqi69YtWI2zmi+1DV4kx+/dZHlHUwU3+59Sq1nXGXGlknOEp54hxV5Gdr3+Kt+umHVdq3fQ858NUK5hyr5sT1DvNWq7ZxeuCNe5XQtYcWfTxLb73+CfsJQ6+HKNToHYh3Q0fE6YZ7Lmbs66HfnGKvEylvYiiy9mTok6ffV3ybdrr6uYdU712lzSvmaOvipRp36eVq37u/DixboT2QTuogvtic1nvyRHUaPU2VZdn68v6ntW39bsXwuaXS2JSPk3jQoH6693P2i2FuWjX/U7Kc57NXx+G9bJezF71i+lh51Zdp/ncr1XdkvC6dNk1Lly1RFq9r5MjzFBcXp1kfLyLzOU/jWMNzz5Cn7lWt6KRorYfc4cX7mnbpeJzQBfrs4wU6cOC0Xnz5FrXt20kbVyzWMLKFvUCO71u1VmWMf98x01RChu8Td72nQ7uyaNgp0+tvXEFjmK8+eGe2Js2Yzn4mTD+D5F6yaLee+ucL8g+r1CP3v8F9GnTLzMlaMnc9e9sSx/mfRwRGWFSo3vzuMx3auFL/eOBlztOH1G/KlXzm6az1uc4c0sC87u4ZoYKUE/r67Y9URSNHZWmE9iNi19BCiGFdT7/2CPSZPjhi3bTgix/1xnOfKr6ln5585wG1Hj4YIT1HR6F9RHAuVJaUKjWV/NrJF8mzBfuMxpbsQVto0Ucf6OH7PmCv3lkPv/cSwqk5ZiHw1GQRbcKepYyG0hw3JbfupJdfeIk9U4Oefu8J8NqJHLN2zRWlWppiX3nyKc3hs/L3C3FiEyy+3fLCA0AnWzOS5WDbmuMQh5g7uZJiLuXaxxqAzMfNGu9C45M521DCtQfHsImkZ5torYHImnasWcghFZ2No6mzrFmng9VaBEDj09TjzMcmpjI3W9RMJTQGI1U08DNrCKk3ogNfXrwOxwHsrINcQ9KoFMRnFsxxZiKxrUe2vlUZh9ly1b1pTjNihbNOno1CsIYohwhBRASPUmFrI+/fMPseiMpeRpywX/iTFWDbuxq7wxrrjERSc6ZB0TjHH7qzF/NQuMpKK1iXjHph67g5hC0P3kU+cWJ2qu16kb0CzVF7d3Kdt7eEzztPwwclVDz6RVrAbzYjzX9pHoHmEWgegeYRaB6B5hH4byPwJ5fu5hFsHoHmEWgegeYRaB6B/8wRmNkhqLiysTY4pls30HgU/gvqlZ2RQz4ZzhhzIVlhgLwtu3i3m2XAmuvVCgM+vlbsBpuVU6dT5Fs1eIAppdBwOrdOK3FcNOD8+DPircm75oyyAjy1Xi7wLbMPYYNr/soGF+bTHfG20XFC4dDA7YbhTB44gBxx1lCPhr7iT8sHczf8FkVhKwA0CRPmbDLsYxEuNMOS1lAYbgTJZWWAPyPeukRgVy6UYcaSkhLUo31bhNdCHTt8lKJVMYi6DmDfPNS3XxeKZd3ALxZpxdLNCKJ7lJNbhjhnWDND60aDYA2jMJaPUIAbNyYIsaoljtFaZWbngFkuU4c2kRo+pD9uGQSyPevVZwAuFkTJ5T+v4jHydfdtN2nQxIuVvWOtcuBodh02HoECZ1jKXm1d/50O7ExVCKjH6bfcRqGlTD/P/QwRrZVGX3KZynPTtGn5csYgAGF2omLb9JN7EGgwBPv89L3a8O2X+m7WEq0BfdxzWA99/PnLCg8u1omlc0HOrtCGXTl64MuX1LHfOZr9zP04D6M0FkeBB+L+6tde12reb3y7Tpp08xiFJ2EFw9n06uOvKC2zVkPP66/R44fpxKGDuu++WXr671cpOaadXnzoFVC5QQhi8Y4zeBMFwXycHlB8wQ+3BN/pr5Urd6szSGdP8hRDw301nYw9D3Bu+w5uR9TNVPu23RBbwjV/7iYK28fUBuzxiPM76ULyzqrdCrSPolkQ1rSWJd0VmJQohYcqoEWg/BGN60AY5qWcUkkKmaNkmbl5B/Bc3YgVtgzdPB07k0EBGBRtgJf8yNbLOZnBcRiEiy5EmQeyefyTGn7xQG39ZrUe+Psy3fX8vbqAXLSCfUf06HX36gwOpEm3TwUnDH6zOFd+hb7ad2C/1m7GdcPxG0UzRYvIWJoMCnXiJC5jsu8GndPXEYXmLdiOQ7VUE8Z00bARF+u1Nz/VNpzSicnRuL56aMy4XkrskKgN8+bryL40de/SS3lnzmgXon1meqPKQcu2Smyr2PgIDRycrDU/r6G4n67zL+mj8eMnKBeRetnyLVpPYf1UJiIs00AAguv4cf11/+O3IgaG4m7ZoAP79uIAnqyw1gkO+tLBzyHk1JNlWVNxCsdNLll4B7UfvPe+9YdxHpU64nc2gk8gPNdkCtrDRg1UZd0Z8J1Vatums7IyirWefMlW5DVee93Vjlt3zcZVOt/wod370xCwg+LlbLVt66fxEyaCck0AvxmtY1uX6NtZX9N84o8YEKQx5w3VKZxCu3fsdVDHkWRMnjfpfHU6D6y3OWcpgG5dvlGX33GvWnQzBwt5wHD8KsgA3Lttq2JAjLZu153iN27gtFx9+8G3+ujTPUqMC9SrL9/JuZmu5WtWcEx1VAbI0+PH0vTggw/jXAvS3/76oo7zO2VgZEsNzX4WCfh7B2uTiGk/dzC/TiYns+DZouWvM7ydQilFVUMTNs1n//W4CJANlTSQBDEv8j2Cbj2u52oEi+lT+umGm6eDc0zRW+98qxwEGC9fsOsOtcAliP0aSfz/xSr478Vb1ytwnKbMq03O0KbcXZNpAwwVbWNxtuD868drEleb3ocVo50Cs9WFnd4h5m1EW5fg6Sr21tFUYGKmibeerG+O+8hEQwq2xmpwvMgmChuin+c1rLOJoM56Y4BWKr+1FMNNgKxCuKzmHK2z/F1zIzk5tuZQdTTjX26OU8lwlQ7iuEGhfBYBNEbZYzfSZGD+IlsNyxGd3ciTtffhZM5bNiHznSdrs62D1cxBjsuWNRpeKSKUnd/2Hnnf5h7m362xyIcmK6uQG17dXLX2ZUX3ppu9Vn+aidzccM/i3naycClIN5ioWxviCLkm3Pqx1rroFhT5DQNOw5MbRXvMSCrEHWeuWyKaKaj78/oqHGxzGNmd/rwvDydmgPsbCtp5YkaW474GEbysvAzRluOXNb6Oz76Owrg1RdWYY4xF3pNj2TkunBOh6Rv7+58Xb30si5THqzLkJZ/Xpx+/rg64ZVNTdoIEfkxXXD5ZIy+fpqqCdH1460MIOL666qWHoWngbgYPG5DQQ3Pe/Uo/f/CDoq2xLdJbz7/1Juvkh+oGMSPteKa2LZ+jvt1DdPhAGQ7CJHJquykQsWrX+u1a/dNWByt/9zPPkjP6iCOW33jvZeTerlXnHucoBJLBlrWbiAY4BlWgWDGJUeraD3x/9hkHe1pWXqQksjrLadLofc5g7QMXezofgQfRfs6cH3Xv/ZM5t3MhCAQrKCIBXK6bwmOjtG7BQvXofg5Y/5+UQ1bujOsmqM/5Y+RGc1JjY7lOp6TrzSe+0NJ5xzVmSHcNGpCs43k7dNNTD5L9ekAv3/+uJrFGTL/lEkcvX/Lddv3zxR81+aLeuuLa83BHpoDbXavNG4pZR0Zp8uVjFdGlhYqgG6zCabxr1zGEG+mCiy5Qr+lTVA8ivjLrjBbO+lKLvtus0qwqxFpvRUe2UKcLEjTj3ssVm5iEMzofR+UJFSIcJsQlKpws2oJTadq/fIEObd+nqHCanBDVOw3sIu/YFiompjiUvVcdY/f9hx9o+/pjGjqgNU1knSBx1Kv34NFqids16+B6bduwCqG8j9oPHSW30Cj2VBXK2LdQp45skD+iUlhULIQUH45FX3U6Z4hWfvU9GOoficMYpRv++jf5Rwfq+O7l7FE9FNdxIMdjIBjrLJXgjM5Ny1T6/iPau24LOckpkMbJxkyEVtEtjDzzVhwbJ7Vnc7oqcu084hxmbzNqZAdded14nMenIS0UqtIjjD1FKOtRR/2MKzs4yl+9R/RREO83Fzz3tuVL1H/wELUAUbzupzk6umIjxA7OO59gTZ1+uaKGjwa/XY5T9B32A6vlHhInb5rKjhxN0aiLB+m+d59X2v7lSt1ynAasQH36xQ8c57bOVComyg+HqjsNdT00dtpEslzfVTDNV+HhccROxOmzj75HKK4iA7ezI976E9tx/mUT9eM3C/T17E26/5ZrdXTXLsTcveCh++vut15SfeUZrf36G9ova8BRH+KawVtTZ94h/6SuWvr1V/rw3c+ceXLUyO6aee2Fev7p53T+xRPVa/x0Hd2xUrtWb1eHhF7avWULKPYyhXRK0NCLp2j/sq169e+z2Nv7qLgyD0T5QP3l6VdAG+/TN++9RgPCBPbEI5n/DMVvzT/mFqUnwDOA3OV1+v6jb9HguP4pZn9yslZRfO6ViMmjaPQbN26Mvvp4NuduOtc5hbrwqnGaeNM0iAY44PfuVCFNDifBfEe3pEFuwEgFxiTxPODEvQLZ85NJ/Ow/tfj7RTr/Uo6Zp15UZsoaZWxbpy6dOqsMolFjeLCi4tvLJyAR5PhaHU85pmGTZ9ClUaglX/1Tw0dfqJ1pJfrq7S9wOGcy5j6/rH9GMnC3ufUsMcHPDxe6gxx25cPWWUat48I9O+MaocLmbWtaqiT2w/D7ZwVdu55pylt3KBeWF+OsxaxpTpMY644HZBke28RfV4+rC7nfwJxqMQI2pZsztwy3aoPlzRuXiLWzSby1md+P8Q+mmSiEa7t6y2J3XhtrmUVH8HqbxFsTde15jZRhDlzXxA/1gg/OxFt7fLsqtfgMD76c4u+frAD/XrytzcHR7NeA47uPQtoGOHvHOugvjYjDto6beGsNwrY/cN4z4m0d65xh4w/tKdaqzSfVMrJRky7uUzbjyVW0lDTfmkegeQSaR6B5BJpHoHkE/t0I/Mmlu3kwm0egeQSaR6B5BJpH4D9zBC5vHVBYXl8bmtSvh3p2I8Mvr0Z5pwutn5kLUhxfOFu96IR22ZZMQKBc6lShrajqCUqRwnKhmzJzcyi0VlBQCdApcHTLjtCJTyf6nxFvXa3W9Y4TyY8Cr3VmhwZYsB5FCHdzGplDwuKaXEUFD7KGrNgunEUehtDigt4KDpbf6BT2ubi2grrd7OdNTq0aHJJ5OC1quBCvNZebFXP/pPO2qVvdVSDBIUexPBoB1tDOHtYdDvbuzJkCHBW+8gusQzySJk3rrQkXXqTjx0+pKBcHxOl8HTu+V/379tTQkecimp9SHk7SBvdSRYDBDQepXEdnfD3CucVUebUAv+YbqToTxnJLKSiA803qqCNbV2rh++9TfK/XDQ/epJMVRWDbMtVvwBi1bNWOnNMy3DxpWj6XvLeqcpyKYBO7tdXuhev17eyFGn/lVLXvP1y+dSVaNWeBSk/nqPfF16l1n3PkTx6re32msnet07z35umTr3YraWBPPf7alaBmg5S7FrfP1a9KZKm99N078nc7rTfuRuBr1UO9evcGpZunn3FvrtueDRo5WJdf1h8Rsrc2LFqlLTtTdPsz9yiyTbg2LpkH/nGbbnvsaZ1cu8dxCnYfRi4vLpkjh08iViIKoBC44yRrReHTjpOkNi1VUV5AJ3yxRo0eSQExRxvWbwV/GKBLp1+tRfM26oe5IAbJ+Rx9fm9169NGxThNq6qy1a5Nojp1xJnKsbTm661krNarz7l95REVB8q2gtzSgzhAtqkkA9ScTygHfgDZpZV4GDwUhbDo28oy1bwV3yqSfNIQC9tUcGyifBO7YiWIogi4FaFyidxxUS+Yk6KTpQHkwx1UFD0RwY0ROggq8DRFH8sfHda/g9rGgtomHy6qZSyiYTtsCLW8l3XaSZaab0CoWkaEKif7NPlr2aAAW+o6sv+SwVrO/uQH7Tt8Wn0HDtCkKyaQY5YDSBtXb2KiGiqqydr7THs3Z6krzuE+fdqCnK3SmnUbcFwYuniw2vWNR/jcqQ0bD6iac+jQgRzt3H5CxSB8AxCm27aL1vBJYzRgSF/FJwYrJMJUKHDLlM3KCopUjUvfj+J5UHQMOGDmAsqyDn3XXIfgZPFZOMW1enJdy8EWH9q2SYuWrNeurSdVCLp6NC6evr27gSFeofUb94CNBrXYjVzjHu0QKUp1OCVNAwYPotgdrLTUUyqD6D6WPMfIeF8yn7dp+cLdSiF/OC7eTyEtgsjUraD5IRaB/mLNnvODUo+mqxVicxKFuKAIEM9ByfrqU7Dc6ac0/brLyJMMR/iHLoCQ7Y1gXlNiebC4QsJaqgqMuGlG7hQiTyC6zJmzWgf3HtWUiSAu+3RQvVcVCOxA5fE7m9ftxhUXpOOHsrRpG8I+Lq9Cmiio9znF0V+7Wm0+svnDhfYFu3e2EcQRbw0VbG7Es0JukzPW5i9PRDhrnGkqzjo/O5tR6tIJLZMVUc3+4/fNHVKFKNanT5xatIjR0ZSTysSR5o3TzQXy/S818ffC8v9bVPK/W03/qHhrhIcm8fbXr8ehENv07uifLkdR0+1svfmXvxtm2LnH2axal2Bq+XwuBdAx+NohjXjryld3rW0NiJIWWelLY49hilHFnecyxLE3did3Ey3tySicm5vU0P4NhrSl0FtDlrlFDlTZZ2BF9bMOJA8aj5zXbQVvQyg7L5+yNG7qYMRRHweXbIhhw0YispsDyoRiCseGrbSCuYmpXjyMvz9YY3vuOggUkCc8EDi9yaZvREit5z715og1Jy3/2fu3rPZqnKaNDJ4V+JtiBn4ZVw5UL36/uqqGxqN8p6hvjVnmQDbygTu4TV+ajXz5mb0DcwPb2JnDqwbMcSnHejnvvdoygHm9lOBZUytpGDLx1pOmLtZqE0tMLOcY/rV4W2viLXNueS3CgxE/nIYoa0jgvtY/xnvz4n06543NLb+5yre9wP9Oyvj18ejGAzjHBePmxXzYrmWwzh3RW5NvBaGsSNavO3Tp9dPVmXzOzD0rtfKDj9TlnJ7qfOEIfYFbtO8F49QC8eqdR55XLdj06Q/coqT4VnrjlSc0cMQgGnIGy786n3xbEY/gq3lzFymAPPtWcaHQCSrUMrg1meRguP0DQBqn6ccFy3Xe2AFgajtpzYaNuvhcogiKizRvzlyaiwLUrXcXmoFgkrCVKc4vYKwQ9SpKEfsCNBkc76zPv6EZKECPPfucnn34cRqeatS3b6IO7N6pi2Zcyx4HV3Z5tnz4HDzJJm6oDdff734VwbdM08AZj5g2RiHJgRw31cpNKdMnL32nlZAqrrtinEJi3DT08qEc0/V6/u7XaLwq0fW3XqB2Q+KVn9ag55/4RmU0VT35/M2KGuqjtMNVevrh2UrZcUajh3fRqAs6KIC5un279gigXjq5eac2g3btNLCPel48Rl5k1LtBN8g/RWTD1v3asnitju1KdXLvg+KZ63Ew9j73PDLEvXVsw3KtWfiT6hnYKTMmKQm38+nNW6GLzJYf7zE6LpJ9yzCc5zTnsVfo0GMQa4+fFn/6NQLlMYf6sG71PlD5eRrcO0HdOsdAckhX5kmQ9AFxiGsTFJXQkuOVbNCGXBrB8PhxHAYltJdbZDT57MdpDkK4KSnTx28uVGSyv258/BFES3ctmP05DQHuGnbeaAXHJyLqGCEhVN6+wWosJ8OZZr2irKPMCfnyxVkbk9jSyd49sjuVfQauXUSfPbsOEz+QrdZxAZoxoT/Y5Hi16NxepwpwEe/aoU4d2tIM4a6CAqIaIsIU2+UchcfH03CUp8Nbt5O53gEs8mmII2t0XvdeOrx9t+JHjSUjeCqE4Ab99YobtQ2sa7v2CP8l2eyli/Xw03crqUeC1ny3AtEyX1t37lFuaSW588nk8g6HLnFCVbhJk5JjaTg8o1Y00/ngPF+Im9qa6bp2ocmJtfP40RNKSI5R14G9Neuzb7Vvr5cSiWJJbuGrFrE4aycMV2S/Xpy83jqydJ6++/JrXm97DRw+VknDxumbN9/Vp+9/rS5do0AFk9Xbt692z50NJnuZLr39Zh3hMyvHZd5v2KV66ibiKDbs0N03TFXvKSO1cslqhOR5rNcWn+JNREZnGgymaf/+vTq2ca1m3joTVHMCcxUkgTquIcAV+7egKaDSXV+/87m+fW8OlxA2JzOHs1dOTmwHqYC52KdEV10zQSdSUthLrmNfwOdy2wydM/liXMZVmHfTJBzk9XGcm55RYOTbysOHjT5i/xkc+Ae3rNKLj78OLt9Tz+LSTerXXY/dfL/cMo9o5hMz1bnPUNaDcPreomhQcAP1/RzPX62r7v+rtq1erUfueFhP3jFRx8g6fnX2FrUiNiOUPZldBwUE0qzDHqwefD8tMewdgx1RsWk/4FrLXBOl7Q2anLeufQXXdMzvdr3U1ABmv9fU0GNkBYsasDXRrqWahGB7OG9c8HZN5Xp8l5PWFjX7fzVrQo013DB/V3L817OfNOetNeP+It7y3Oa8Dee6Lpi1pAbShJ1j9lg1RMbY9w5FyXLpeW6XmGxPc/b6jQbBUmtK4prIqA21zpszQoqLbuEs5n/i9nvxtp7M7Bj/Rj1+bz/5JdDMxx66kUWo3sRb9lZN4q2tu4b4N+dtNQh1P6JCDuK6XbvpmEaeR4b2+IEl3S55iwuD5lvzCDSPQPMINI9A8wg0j8C/G4E/t3I3j2XzCDSPQPMINI9A8wj8h47AlcmB+cU1VeFx5En17A7GqtLbKSBR5kMoQxyw3FOn0upyCZl4a7RgTwrMdsHv44vMW+qpzJwz4MrKgHT5KL/EUz8fzAXvhjPXsvMMbvUrbLKrPfq/L9WNXPSbkwdSMsVe3HmIx4ZE86Uw14DjrMaKw9Rf3HE9+ZCNZGjJOorqJoBZsdmFR0bEtU5whyXqcmdZIcL+bMrENVdUCdjk0jIuwHG5mMepSbw1hPL/VgxuEm6tqGFFcEOLlZWR/UfBPCo8SF07JeMcrudnOWrh0ZrCSi1YzTx5+laqYxdcOGSZRaLmRkS2UlHGEfC7B1RVWuTgznwpjlThjM0DQx2JgDtgxDDGNkdFiDABkS2VU+ahoQPHIeBW6/M3X0bkq1P/YVMpqnhr3coFKqsv0cUzpmjf2o04KrfhiLlTHUaNQWQ3VxWFx2ocmJuW6Ez6AQ2/cAIF+hh98tc3dHDHUU2++jJ1vmCECvIP6uUbXwNLF6EbH31OyX27UKzJpvB1VN/e9qxe/+iAwoZE6ek3H1BPimKLnvtALz25ROdfe5Guv/9ccnk365O/LUJsrMYN3EUh0RHauyNX+TU5oB/dlYzYOQKnk3eLCBXyXmNbB4P3LcIBXKmE6AQVpBbqoze+VV2QZUgGge2lEQAneA0FG3OlJsS1pmBSCrbbTR3aR2tA/3N0/PARffn5Go0c04e/D9bnn8xHkDys7t1a6+bbLyL7K0vrNiwjv7S9+vQdQvGunZZ9+IOWLd6isER/9evf2fhz+vGnbTqCy2HIqJZ8TjHq0CpJiQmdKZrXgP47zmeNM60wX3uPkceKy61dMp/RwIEIhq0Yy0D5RieroDqIIl6uYmML5F6Zo5z0cIUlj0N0OazUdcv0GZnEGzafoGAMDjkszmlOmHRddw0bO4mCkDfY3wKtX7RU8+cvUQ15ki1wYbeKC6doe1KtERsvHHsun0e1shBa4pOSybPrKP9wcinPpCv9wHa17jlSXmHx5gnkNKN4XB+iopOHlbJvFUXkVEThHeSpemvAgL7qe1Efivn1OrrlhD6fNV8nM8txnLirOy6m88f319AxXcn47ULhCoHKEOX86WGirLksEIIqc9dQ9M2mGBdCURebHeeEuf6q63zBIobLi5xhD4p0LhAqTnnLu2wM1JnDmZr17hxt/Hm/TvH78eGgJZNaKD45Um3BInfumKyly1dRtE5Tt569OT6yKcZm0wwSpLufuAfRtFbPPfaSdm8tU2ILN1159TS1bhutGtCm9AAAIABJREFUZavmawoozUIK0Pfc/5r69Wyrwf27KiAYnDrn6caNGfrx+wN659X7OC+G6am7rtSQQZ10wYzJCPcUXmuDKG7auDXqELl6Z1KOMGa5SkpMUFR0ol599m11I4eya7dOOK1iFd4hmveM+zEgCqeep16752Wt3HhcpYbmRCT1MLztr25Noqz96F8JpJ7Gez97+/X9HbHRyd92zWtNyEInH4752nlMvswt6mm4XvLoaitx4DYUMddYAwKUVtDW/oSXmhhj86DNXVaItcf4xd3KOfZ7sfn/5vL4R8RbhyftfLluv0X8/muxzoTRplvT+3H9ncdqwhn/Yt1suq9rLN0N0/yLPRbh0xyktu45Bl3XGuYPbcJwwVRxHWHTnwYOHyeTl4YGJ5OWojjirWGUq0BfGza1hnXI3KRMQjwPLkc+G2spcqRVxGET5H3qyhwUtDfPEUiesYnDluXuH2ROduGy5LFo6DC92Fy3JuBawZs6N39agR0xkHPDg2ahWkQnez32qt0RM0wcNZG4gYWcFdOVHew0ORkqmvWPz76CwNxq1hJb2wNwRNp9ynHwWeOLibS1tRU0OXA88++W+WwuJLo1HLRxaXkVLnMoFoiiDY0m7oKXtjFmXQ5ljg7DsevJeWA7AW/W6WrekCN8W2SBtYHwusoRb0scF5OLZmEIasfJb44rPhs/O0YZQ+fLHtrGjz8t3sGVQv/Hb7U2R1lzGiKEuZyfeOpuXGC12rd6sUbMvAdnYaSeuv1G3f70g2oHav4kIszcV/6pPpNHq32/QZo1+xO19A1R8d4UZaSdUgyI4zv++Y4ObPkOEsZcFaYWqHOHBHXuHUM+/USOkXgtwpm7fftK9UfcGnHJTESfAr36zCusM/2J/mWfFBYJ+n2s7rnyWkX5xeqaKyaSwT6XuT8Y6oEf+bmeyssu0pnTWTwewgpK+LnnDgOf3lIfvPeh5q/N1dufvU6zQb4W/fSmLr9iilaQEetB5vbEGy/X6YNbFM3aUUbDjCc0imMHTum7r5fymPlq1SZaj7z/mHxC7XOzvHUvPXXDk4ipKTpvTF+Nmzmc+dObzPOl2r/qqCZM66Xeo5KJBXDXojl7oXKs06gROEbvmyHfjp3AbNM09OyHWvPtZg3qHA3JwlM9+3TVQIRYD89qmn5ytGPRz/JHjHMjw7TbUCIMaJpq9PBTTspRmgdPqh1O08Ord+ndz7/XkdQs9emVqL/cdK3yyWB9e9ZieRIjMGX6KPUZ3tdxn1eRwblzzQYVpqVoysN3IG75KjuLeS+8rQKjO3G8QTBFcCk6c1qz/vkSLuYTmjlzuqISyXD9bpHeeXOZyvIhe3C4xSYEKio2gLzhYNyRXWgS66qyIH4GPSQ79QANauQlt4lFTN6o3YcPqNegvopOSMaN6k/me6HSDx7U1rXrAXm00JhpVyNQx6IZkrWLu9kdZ299VT7EGMtDb8EEw5rDnGHOwn2bduiLj77QHhDHDYVZGt6nuy667gJ1vWiMcjL309y2SBeQxe4ZHIJ7ex4ZuykaMvVicMrdtHPZMi38bKnGj52MWFimTr3agSEu08vgmcdeehPH3I06sHGjXrzjMZUSKZEYG6S2URzDxdkafOEwXu8GRYSEKZSfLVu5Xfc+dZvaDB6g+R+/qqLMErVDOM7LKWK+CEZ45/6Ll4GuPoR4m6QYGhP27T6gROIrfEMR46GPbN9cr3UrFigu0kNXzBygtn1aqyEIFzGC3nHcqtm5FRpx4QwFtGyjE8vW63EaITp0idcdYLXzzuSyn8t2ROjRFycqJj5AmzdVgFJuqW3bUvgMi1RTVkoucSJCc7mO4BjPy69k/Y/Ua+88rejk1pBdHlUE+4lrbr5WJ/duVgD7tNCICHJtszh2wkGU1+m1Zz8GqZyqSByyAUEeCsYN37FNFOt7H3399ZdEn7TR5Csu0oJvfpBvRDsNnDhRfpERCK3Zyjt+HCS8vyPUu5FJL9DI5YVcB+G637dyi2Z/OEt1ZbUad/FoTXrgJhDnUVr74ye4zBfproevVeyAbgiPNMXS6Fd4olKv3nSnUvNz9cHyuThzM3TTpGt142VjNfXWSbrxxpvJIG6nhIhwbduylbmaZk7m9UZcq/X1OFPZk5kz3HTLpuscHx+jNbg6nKxhxqFEOA5ZFw7Zbh4sIvYzE2vtT5v3bd1vaiZrWnN/cfFaoyoNr4GBAb+sH+5GtrAnMFQyc3cljbFVkCzqWB9ceeUmzCK0nsUmm3vX8t1DITgE0qhUT0eK0+rDdVgV+9laBFx3w0uw1/dgH+TKYD8r0DqrMKhia6yyhhTWHuf1s9bammr7938VyfOvVgd7RGtvqrWOMMuvz2lUHGvWX+8fIPeWdr1Z44i2jfybraO1XIO6yBO8JxagWpphSsryFBQaqI2rM4kJkS6/cgxYe7/izuNfY9PVfGsegeYRaB6B5hFoHoHmEfh3I9As3jYfH80j0DwCzSPQPALNI/AHRuDWXhE52YUlkbE9uqpXTy7myzx1kgKElzmOLJMIhJoV+V3X5/Y/nLE4kXxBTFZVViKiesqrBEfFmWzy/mpwQPiDT/TWwj2nVYNjJtDP1yl6m4DblHn7r8RbJ7vQMJKUdL3BSPoaShIhyA8R2XLwzH1Ux1cDnedmRTXsp+X4+VqGHRfuru5tVwag5dp6UIh3Xfy7BI//EikanczbcpxINYQuWcm9KfP2j4q3Tc4lpyBy9quGIooVU2Ja+mv0uX0ohoGTxClTUlql/PwKihk8L64ND4rvVpSNBLfYpk0rJcSQJ+vHmCJ2l4CsbEX+ZzDCXlFBGUXtWu05mobzp78SwOZ6+FBYJ6PLm3xhN1yuq77/Vp++vVBZB8i/pDCSUVJHEdGDLn1/FVEcLav2VEdcRZeBghx2wXByC23cynFiZCsD/HIdVsbEIRerDhzch298rMMHT+m+h55W4qB4zb7rBVB223Tlg4/qvLsupUi1Tlk4JJ+9fpb2ZNdoLDjW+/96G8eD9Ozoy3Uss1QX34tj5JwkHfjhkDbh6Lz1+Tu0a8c2nT5SpfMnXKDVS5co+8gxsHYTFUyBe9PylQps4amhuBm8fBJ0kKy+Y/uO4XxoqfxiELrr9uIoAMNGsGhQcBCCbSTNAQVKxgnStUsbHEi5FKMbwdMVauTwUWrZb7Se/Mvd2kHh+aprLtKI0d2VnrUR1+t+9R96Lk7TccpCBHzliTe1euMp3XD1cE2/pq8OUIhf8NMq5RbUaTgC9sSrJiuoVYjqsk/qwNZ94HNJD2Psg8JaKK5Te4Tndg7us+h4urJwqlmWYCXI7K3rNuvArhPKayjU31+6XucO7KQbrnhcwTEDNOXy/urVr5uqMzP1ylOvIQZnKSfLjm+cq+3DQe+BWTydRymXOhQnXIC/r8Kp7wXQQBEU4UdxtCUu1baKCG5UizBf9bz0Ts4J8lTLTiP+n3Ecrmt++lmpaQXq0QP0NY4Hc/K5k4ubmrZP6alpOExjQRd6K/NwBS7bDATWGgRWb6UcqsM5zmP2bafug9rpAtxYHuEt+d0SEMg5nP9eYP3C0ClNlglGtyEMzlz4QYWqR2w+ufeASnMKFBPdUoEUustKC3SYzzkdLObAYaPIXR7iFMiAzTm5zG4Us90QlqvJGdyxegWoyVO4iveRaxevqDCKlJu3g9SepFVrduizL5apbZyXRo+9UEePnNTh1L26/pYL1P/c4dqweKe+/3wRQsZQEJtBqqimOMv5/wP50m0pOJ8/Zgivv0AbN2xBuHRX2ulyTZ4yRRPvulZZu7fqqXvuVwiF+mtuvEaRuFNTjx4C0U6HCC40E9G7t0umkB9JtvFxhdFYMG/2Ao0ZPVlFZEqn4Eoadek4eUdQdKSwvXX+Hn34Fg0U5NOdKCYxjzkogvmxSRhtEi1tvvg1CeA307TjknGJlnZ/azxpwhda4bPOUK+/spc2OWncPThQuFkuuTkL6y0v15pBEBbLKOKbuGfFUNPUrNGjngJoHc9jLhdz3NhrMpeL3X4rev6BReRP3uX/RLz99e9Ysfdf3axI3HT77fvAvuOIt2fxi07u+tn7OkK4yxXqZOI2Cb0mQeImsp/Z+uCk15rAa4Voy+kzvD9zeQiijT+uVHfWo0YnH48CM0XfShyAHuQQmvvWhFNb2WoReKGW8jNDL9PUYOh9p3kIRy3Pj1SrAMu/5XtfnLi+Afa6WdfIlK3E3Wq5u158VeKas3sHBnrj+nHlDlpRvp710Z3P2smhdq6GKTBbNjyiiZvl3HKnCoRS+8zt2LKbfe6V5WQ3s9YYRj42NtrBGBcVslbRNGOOX29eUCgF6goQ/tSunWK2jYjl3FbQUVVqAjFjZXOQO+uzxR94sh8I8XdzMm8d8Rah1Z6z0RFiTUxwFeNNpK0iw76s0oVVdjnFkFf5uTmaPRCJq3meOstwNEeWg63mvfJluMx/dzz8T8eJU7DnswlB2Exn/hl8fk8akj5S1vb5+vrTLzX1QbIsY+J154RpeuyTN9SqXS+dWLlYn732MgjhZxTdvbP2LPlOC9/6mM++hbZuytDdZEv3nDaOF5Wpw0vX6+jRw+CS/SjsV2pIn/HK3rOftIB0dRvYXfuOppJxWaj+549ynGOr12yh0eigHn3hLaWBtn/0L09p3OhB0BYQNHDZlkIgCKeRq4aYhwDyrrOJBIikGaMFBIiUY+mIlLnkqtNwNLSr7n7udn357qOacv01OLjj9PyDT6pjuwRNvGGG0vZudA55c8/5gXdPP5iuubMXI+Qlq1WHFho5czziG44+YgpKT1XoH7c8pqKcYiWRHd4qMVSR/l7a8vNxhORq3fLwdJWCpz3Nmr+GWIRjB89o4vkj1XVsT7Ue1tdpUtj03WIt/HixepNxe/TIQVWAeL388evVnrzVusJMHV9JnvqRQt5PtrrhbG7ft7t841ogTtKwtWqNQgOj5B+XoP0bN2jB3MVkCZNvnxAkf/ck7dy9T7Wcbwk0WPU7f5DGXnaTc37OefMtbd+2Uo++9CTvv4V++nwen1GU2p87VuE0kXmpiPUOkTVnh44f2SNfssNj2w6A+V2lT1/8SOtXbUOkqdGAQT2V3DnEiawoxF09b9E+DRneXvc8+Qjxu17ave57dUweqEBE9x9/mgU2f79GDRmhTkOnQCsJx52bqrRtq3Dl+iumd09EKjumuyj/6G7N/+QT+TMvTLrtXvlFd1ZlbSHnB4Kct7kpiSiBjrLkg0/100c/aCdxB089faXGXjWNc7oKggXie2gsSOZj8izOQjBaqQzuc9NTH+qHN/+pD5/8SQO6EzfRK0HXvPCUDi5aopuufEcvfPB3DZl+k3Yt+UIP3ne/EkLdNapPT+WePq0TrNGtaUQacu45rJntdTIjUwXEBbQgjuBw2kFdOALENXPK3FmztWfvYfZjPnqGxobvv1kImaJScdFh2o2Qm4Mo/5f7blerAZfo9guvhNpTqX+8eodi2/mqJPMQcSFraIJqq+5jL9Li2Yu0d/9JRYe10trFy9WKfN8H3r1f1cWF+uajr/XddwcxmLrp5femqTdRECfWVerll75UGo18C3ev0uevvqLXXvwCgZy5N9hHbbu21l9fvhUCCLnviLtuPjHME5W4j1cosVt78NfhTqOnl0eIUrYe0D23PgO9hrnWI1hlOIsnTh2kW19+nDmlSj+8+Ka++WEl+7eZ/G48rvUahSaNJN3YyAUV8qugWau8joiUKnnE0ajp1ULbly3Wm8+8rZ2bMhUV6KkxI1vrsuuvUOIYENjM38fXfK8iCCH9rr6RHGXmM6grHg1BWs57f/EvLyke7P3bqxbx83Jdcv4EXT5utK596VmaEZYSQ3NSXXoP0+4fF+srsN0n04m1QXCuwbptn4vRIhpZ/43QY8KiL5n2Tc5Yc9lak5E1tBrRw66LXOZUVwOt3c/QxLYG2JrQdI1kf7rct7hpuaayvztYZcRV219Z9EwtP7e10MtIFNbVw0OacFtlawIiZxUZ7I3MA240GjaJt7a38YPiEIqD3MTbRhoCXZm3kJCYk81B66xVzPVGdnI1qP2XeGuraBXir7ddJRKR4mYZ87zvShqC6nkuayj6M7ffi7cNeW4iGUN/e2CgGtjXVVUydrwfo1/UEWljbvlG1lNrYjTnrdwDuabLVXiLEEgJ4MHP6aPr/nKJ1m9eWjDq+m8j/sxrab5v8wg0j0DzCDSPQPMI/CeOQLN4+5/4qTe/5+YRaB6B5hFoHoE/PQJPjumUdTg9Ldq3VZyGDkZQAVd3KuW0EbnkAxLZMm+rDZPlOFhNFHUanJ3cwHo6n70RHb1xaqRTgKs2bDLibXGlrxbszgQd6q0ggrwM+fuHxFsKAfVWrLVsJYq9VsSmTkZxBGSkg8oCzYUr0HLxainEGPbQm0Ju4FnR14oWJnC4UfS1ooOHl6EjzSVkrmFDJyP8UjywuxfTMV2FW6gMQdXV++3KvP0j4q0NshVJrEvdChr2CKYZ1FC8NlxePXmmMaF+igigoEJxq6y8ksKc6QbmAKaYDz6wgvtVk78VFx2iLh3JcaNo3iI0VBW0bhcUn8bpWYIYWOOgeosp2rvhnK2kWKH6IEW289FVYOHGkvlp3jAr2pRt3aQNGw4pBUfBwT27VZp5mM+B/LZ8nrcY3GWwmzp2S9AlV07RSDC4QeTKNeLQyDu+SSfSDqlLD/JcIzto86xv9Oh9X2r8jNG67dl/6OSRXXrglvs1ZPQo3fnUm4z9YR1b9Lr+eesiZVeFafDd1+qOB6ep4hAF0yseVt/JgzV44DlkAQYqsxp3QmSkjiw7Ru7tZk0AS1gEXnvX+i14MD2VgRDVJ64t4l5vrd2+QYEgt6dSpNyHmLdvPxm9ARFavXoPRcsAcL3BCAi4ynDYlJADe+mMSyhiIbjO+UnnDuqvsbiLV69eo3c/3mqfjm665UKNn9xXew6sVzbC4NBBIxQU0wExeo0++GAen1WtBgyLBcnbSZ5hNWDqjqiA7NKZV81Q227k4eUW4JSOpMCbSkFuA26kEiW1TpZXYLCik9opClFiPnnDPy7fQWHHT9FRCMt2zHrXaRg5c+FkmOXmHdTgnom8xlX69of96jn+XE28+FyNGNcdB3S+Fn/0pZYt3KN0UJVHMDaHhHipH2i9FhQgwyNCEGV8KFjv15qVu+SNMyS+dRu5UxyLDgtSJ1wnZ3Aq5Z4+rPY4qk6cOAI6GPdPeCLIyBrczElgWMF0UiRs3zUMvHYshS4obo25mv3Uu/rsnxvISKSQH+jOsRFO0QsLX/0pJXeK1qSp58sdFHlaRoZ69x4CSlJgwEt1OuOMTp84ReENpwqvzZDl5iBpgaBtRS7LCPX3I+bLeKfBURQ9K3R4Lfluqcd1zoABigGF2GiuRZlLkfvgDBUZau5uLidv+rbvwT+uUkVxo779ersee+5JXGcxuv2WexTA+RIbH6eMzDO4bj11013j1GfEUDDfG3Hw/kRGXZw6dIrUiOHd9P77HzG+kbrl5lHMXWdw+4ns2zP6/Ktt6tS7tZ7++iOcV9u15OWPlXOmTL6IC9fceK02UpxOPb1bEa2inCzO9q1aq1Prttq+d49SsjP4XAfhMMJVWwgVIDRSx7KOa8oV0xTX3luHtuzSxgX7tW3tSZ3IblCeu59qOGd9cYWZy/DX+axN4u2/RBOfzadzSqxnHbb2vc1thsT99c9+mfBtYrb7Ojmt5ha1edDEWIq3ZOSZa9PcKva7TJnOl+WJmmvU5jETzRwH71mHzv/f2OTfO29/LcTiOfqX61wdhd+m22/FW5eb2oVXtGA+l3BpFWenjG0aogksiKdNz82K4Dg/TfB0iry2jpjc6GSy2lxuBfFa3LiGUxZOWTf5mEDOOlXPZ+hk6bIWWfGZj87BHNfwvX1VUAg2d5KDB2b14WNzkPvezEt+tqZx0Nq66euPQGDCPCjO2mp7ka7XWEdutZv8WYsNZ+xE67I2st6xBvlQaDYXr/lsnUxBvm8wUdp+15DERqg4K9w2Obst0t4Rae294PJ0uWtpbGK9rayqJK/Vj/nICBOlTiOHna+V4JKLWT/LOG4MEW2uYy97bgrxTpMGDUaWeRvoS8OXuYu5hzeilZEuah0kJoPirNO+zms1/LThPW28bEU20dZeh72u4lpzEFuRnqI5v2PjZUfB/4l4ixfaca3ha1Z9CXMRQtUdt0/GoToFHnWI3nz8AV17653EFoBYf/NtjbvsMkW276Zdsz/Ucw+/qde+f0PeYQ2a9ewL8kHHOcr8fZKM+6ffuUdJfRPkHRqvM3t3g1svBMNeoFlfLiWze6x6DOysovx0leaXOhnVsaDsq3kvXn7Jevzul5WVlqdvyNF+554HtX3TRrJk+9LARRMcikEN49KpQyewtdHavnOz05RTSR6jYerteN65IwM3Y7EeeAIBzD0H1Oo2TbzuNp3ZeVwvPfgaDUk9NQUXYkMt3HnfOoTkLHKW3bVw9ho1FNvxxQEQUqcxt13Lehhq4QCqTodm8eonOnggE7c52ae9k9lbFILyT9Gjz96p4JaVNAUdwi0erc/eWaQEnIsDRvZTh4FtFNMTJy3rT1Vho3585T1QtO1B4B7W1m37dNs9N6kPTS9gKdRY6UUz1Q6d4isvO03R5Pv2vmAkwo+3dm3YqZDwECXQWOgfGkHjUI2yjh7XsllLtGX1QdUWg3qF/FJIo9RjrzyiLhdN4dwM0omtX+mHt99QcmRHUPzHtHAreaScIBE0tcWBcL5gQj+NmXEROfFb9MXXC9QGd/utjz0sn+SuOohIn8Ga349muXBc1vWV+dAhVsijvFon9h+A3lCv8y4kR5Y93YsPfchn0k3Xv3gfTRhV+uKZ17Xv+EmNnzJWIyZBvwhsVMHxw/KGQBHYqq2z1jWUl+jYutXag4PyeGqmuvbsoz5Dh0DmiIWeEemc226W/Wli3MksbVi3hzVlmYYNgGCCwzW6V28FJZ4DqryIuSePbNxSHVi/VklJnWiGO0+71qzXrOefVxaC7gUTh+uqx57RCzffqHVrUvU0P+85YaA+fPZhlZMf3IY9YAMNAWh3yqwsUJuOcerfvxd7TmIA1uxUN4gmc39eoBh3fw1GkD98ZK9COTY8eW3xrdro/bdnE+EQoRiEq0KaE8MRSEtry7Vm7RF17NyCrPWrFdU9DkE2Q+7MIT5g44/uO0Esha/mzlurjdBHTPgLBgHfq1cnXT21t44cgRACiaMUcXTwiBEaeNEIHd27Ta8/8TmNbpUaN2aMLuR9zV2wQD/M2wK5RLrvkbtAGV/G2rebfTP7xsie2vXzJq1b+J2GX3eJuvfux2wEiaAa9DYZvG88N1unD+WokXPfG7rPxBljNO26ydq6ZY22bl7LvqdUN915mzrR9FheksKUwF6mLpB9RITKTh0iUgOCTHQSbtzuyuNaadaLb2v2V/PVjjziGeTa9jm/v6L6daTJIVC1NP3Ne+cDHNdFmjDzRnnEdGZepdklp0IfvfSa3ntznm65aYJuffGfKjmVqUtHTdCU8T11/UuvMkcVsubkOzn34jl/mDVP69btYA4B2VwFrpceMxNdLU7BA0G0ae22ud3lnmVtw6FbibPWUMdGJXJnLbAmLhNbDWfscTZ2we5vN/sdi7xoinX4L7y+8688rjlOXWtIE8HBQdCfjRuotvx3CBOV5GxXmnhrRBATb53rJIuDaOAasV4hiLcBdCvVMxfbVtD2J+aa9fY0lATrFZEPJt4612zWl+Q0W7nW6xqoRibegrZw4gfqaPAtZ7/DoXx2ff+X24P/9g+/F28bC9wVRzPU33DeurUkW5fz3NzGdbwfE2+tgdiJVeD6s5IuLDf3YJWU59Gw6K/vZ2/TBeeP1swHZmr+1x/njr9rERvJ5lvzCDSPQPMINI9A8wg0j8C/G4Fm8bb5+GgegeYRaB6B5hFoHoE/MAKvXzv85KFjx+NKuIC+4NwELlLddfrkaaew6kNV2JBYTfBK67j2RrBxysJOZzQ5e9QOKxFB8/LLVUuWlDdO3bwqfy3ZTRYpRdwW4Yi3XKzbFbjbL24nV07S72+G2LIObUe8pbgZAm41kIJ4sB+IYwTPopJyck8NwUVR167TnUfhgp8ihBWrPSl6B1EIst93MM/8335uNxcu0r43JCMX/RTVy3ivBaBvayl4231NvLWMpiZH1m8dYmedx7960U2IMhOIncI4xXh71kaK2XUIaPZ0wYiyASCeG8zVZkUIihtmkjL8dA24VevqrqOb3Yr9NkZ+OJojginmU7C1jEJvVN8wcG92s/pKXam7UsDn9gcP/MRzTyHSxfJZUMSrTVX98UJ5dRhDJrC3Sooo5h47pAP7duvUps0Upo6Ct6Ugz2uK7xCjvuf21+irLlJ7OsUbcStuXv6D4hPicZVepPyTFThWHtex7am6ZPx0xfZK0geffIUTZZQuveEaCj5pSl/0k979xyeg3jz18YLnVOm7S4+O+1Ctu7XSTfdcpbB4H7mHeWvNN3N1Yl++Vm1OU6f4UA0b0lsZ2Sm8b29cjgXOuEy99EKQkjs0+8vduuGmizVmwmBt3rpChzcc08mUChXkVaorGEAvEKU79p7AlYsLDLduXlGmhg7pR55rT61btltL529VHOi9+x64BqdWhs7kHUGcClTPnkO1YVmK3nx1rvaSPTdqTC/ddO0wximbsQ1URsEpior7dfGoCxUBUrK0xE1zFi7WnOU71a5rS109faLaJCQq9WQhecW5ZJniVvRKkRvI0c59B6pnv3EIKAijoE+ry3Ll5Y9jjYKtNUDkZKQr9+RJ3MfLNWLodMV170HTQJpOpa1QcvvWjHUtObCZ2vLDYu08kquHEcxbdwlUYEtcEf6dEP9rdXzLBr3w5GvkqeYrMToShCgZ0wip/sGBGji0s9p0asG5SkEM4SG+VUfV4ODOrEAwCY9X+14dEMHlOocTAAAgAElEQVRxVZKN5uvemqMzTadxGf/4/gKV4FAJaYGI5Y9DLj5KXXht0S1DKTjmcZw04lZpyViUKe1EhpNXGUCGtR23nr40VZBn58657l5TDG4witzbKKc4V1+AU7ewlOIzOFnyez1A9DZaXmdxPgIwGGnmDz8y/zwDgijo4SyjKO7jEU5xM5DxBN96hkxi8qBfegRn9Op0XTSuh/qTt/vj6lW4zDIokoVCBahWIM0Iya07aB/F4GqaG9q0jcdx2Ki8U9mcD0U6f2xfhcU24HAPAgE9BOd3Dm6hd9W9Z1/d9MiDCOrkM+OKa2z0Uy2O4rE336HMn97VgfQMxcREKwKBPLYrGYKnz+jnBYvlg8Nv2AUDVF0Qom8+XazkDokqqc/SeZOG4rAL0+HN27R35V6c16e19xSF1bBohBmEsDrGwkEHunJsf2EWOjPOH8C9Or/jurmyXW1uc93+u8DqmlNdnhpHunNcLe6eKGjOzVU8/WXmdVykrsdpmut+P+f9z8/zq0nwD3zregv/6r3+q0u23wq0v3Xe/tcY/P7pzenzy3j9auwcd5KT99c0mL97PS5d9OwYu0bbec3OZ/dfq5UzfvY45mByHsoEXHPKu1zShvlHtm/6hJzcXHsoEyUJ0eTjs+w8hE/mhmK+Ku0z4bE8ESjrHdcvRXYeK4jiur8J8n6grZ1117XWmaPa4l/NqeTjjejJ2mdCrjVUuUR9nFAcd67sQ2vs4XsEClqwcJ6R38fv2b/Z/VyNTLaWs06edWRZNq45jQNwgpnLKj8fVCoUjqAwHIH8V4HS4w06tdqaaEpwy+I0rjG3rBXZnVfIuNg6T9OXN285yBy7Nl/wFw+K7vY5NLiRbWtuXxzA1hTmw5pngoIbDrE6WxytycDD12lWKgPJbOSPchp4rLmgxl7fWed50y7CJb//8Zut/27sSTyZL/wQp3vjOr1s+rkIoBsVQGbtuMFX6plbb9btj/6VHpRwPXvvXTSx9NXku27Se/c+pH25J/Qi7sD9ZHfOA3N7y/23kZH4ImKEr2574C9yC6lXu6EDlLp3gwpO7OE1++GQDqMpp4XSDu5kjg1XIlSAQkgFH+Gkm3jZ7YpN7qsrLr5KUycMgkoxVrfPuE/d2ieQ7TqChpX9Sse115pM0yLiFQqLcx2Efa8+fZRM5v2qNes0f85mp9GmlPXnimvH6oNPZ0FsCNSdNMDsXrdED133he65Y6pGTuuigHYhuBp9VVOcqrz9BfryuR/VOpgOHZ96RXUKVRx54+4gbpMG9NCR7+bpjX/MURRNWGOZU8v4bD/4aD4ZqO11+czzwNmnsOYkacEP67Vj/SHdeMOl5GofVFyHCMV3ilXL9slK2ZuqPeSoT7juKa35frGeJAf0guGd9cA9t8sD4oQbZAmjOFQXpXNMZkJdAS3sGSPvkC7KOrxF+zfvUtvEjmTc9mND5a8Dq+do/qcrlHkMGkeLUO3Zf0KR3i112TXTFT84Xh0QIMvzsrVm8SKa07IV7BOigpJCZ2/FhoPvT2nqtdMUc85YVeQVqSQrlWO+UC2jmSeJdKjJytHmVQjklYFqR1Ob0Sq8cMg2cjwWndmj4tKTOk6TzvfvzdWRgyVk2PqC552kQQP7asvsZZq7cLniBrbSg2/9HSExWme2LaOZ7qiCE5MUmhArP5qC6uvCELXf1ZuPzoH44K9o1q+u7LMGDW+HEBupDWughRwrUpfxA9SCKIW0Q6najGifmlGicWQijwSfHN67JYsyzkAiJ37854cIjW6afMsjuIqP64u331Z5damuIdc9CrfrY7e9TCNahZ756BGOQ7FOrdTwIRdo1U/L1CLIB4ftAdyD0Vq0aCeNAkF6/uMPFBgTqluumKlQmgD/+sqd2rJ2ofJpEHAno7gRgW72lyvJU09CQLfmziCFkUW8dBV5xl0i9dDf72LvUqIVyxci5Hag8SxZJw6kKiUlUwsXQMEoxP3ti3jMDFivQrVABI4O9mLecYeEEa5L73+MPUKkln35qX7+Yo6yDxmaNhi3eUulQ/kpqq6AxHGOJt04STFtOytrxy5FgW32iorR5y+8qAXf7tDfPn1Onbu24zkggxw6rJ9/WKM1S3aqMbOCPXedknrG65Ynn1XrHr1USyzDe0/fplOljXrkiUcUEB3P/rCSqYgsaPLHMw9sQegu4frCh6YnL53OrtOaBdv1+efLFY/Dd8ZNkzT+xhsUGBfLemsREcRakDn9/suvqQ977TFXXMlxLrKdi7R/x059/tBnOgUZ5++vP67Bl0xX3oG9unri9Zp4YS8ct/dCPLKGKk8t+voTnOcbFRaGQ5i99qH9xxENq5yIjjJc4bWGy7foFxrmmvYDJqy61nTDJNs879oVmHBr862zTjj/2fWRswH4VdOSrWhcxVjzD1NxNe5aL+Y1u3c1YqU1A9rNG6S/icF27WMUD8MlWOZzDfukKpprK/m+AsHTrtXwGf+SeWuLoYm3mKWJw2E5NAGZ+d5es4uQxFrHRaVl3jYarYK9rom4Tt67icb2ZWsG64z9V83nWMd96ngfRVXseByyxn+//c8/tbXZRYSyOApP1su63AZc4I164tG+NLFEqbS0lMsycwe7yCQ2lrYfsO8rrKkW4byGSIHAwJb6ac5O9stVuu3u6ZBnTmZfeO9iUs+bb80j0DwCzSPQPALNI9A8Av9uBP7cVVzzWDaPQPMINI9A8wg0j8B/6Aj8ffo5J46nprV2B9M7ol80hVLE21OnwTIiqviQteZkCeHOQ6gyMlYDoqIJok5GLPl1vgg4uaDcLBPUn8KeOwXqk8Ue+nlnsePGiQjz4/5k9VlB4Kx4+6ua+m9G3bmMNocvj20X/CE4gMJBuloO4JkaLwqT5DdSULZityUVOYhMitHmXXJyeCkD+dPJ72WYS/7Ji+fzoivbyfejcO38jFAzx/VHgbuUjL1cOvzrcOFaJcNyBh371dli8P8m3ja9+N/fz4rDpnhbvpQ5ovxwBHsxjg1V1bgD6Bo3HJmJObwvE5StOG1ZfoYvM2eSt3ctWarJZK52RThL04FD5KwhpPtQ1Aj2IUaJ3z+UfkLlFHcmUXS+8fa/gLus0ZJnn0e8KtAFD90hTwS1ekT1yKg2CL6eFP9W4lzJAreXqfnfrCM767RjfLxm5sWacNV47l+rTUt/AlnYUyMvup/BSNF+MuRWfPE1YkCZBg7vry+/2oDr91zd+tdHFRhSTOF3nV664x71H95DY+6cordueEXbcThOumqcevRPUuqJrerfu4dCkntozybyXjfvAA/dANrOH7Gtg/auOaTUU+m6CrxczskMvfD8LBXjLvvL/Vdo+LSx2vT+d/rknR9AFkvtOsVToGmkcFeMQ9lbY8cNVdeB3XB6eukYxdtvP56rqKA4TZg+GDHAHUfQQVxrhoeM0H7wkN99vUF5FQ2afvdlmnnLVfJtSFdx+nH5kd+Vl1+maLL6KnML9faj71DERyTtgmh76wx16NMJ99IRffXhNzpwkGI3xb1aLHHJ4e6gJOPkE+KLGJ6ESIio6BTCaD7gvKjABtC6bU8E5gow2mGKMHfszhVqldwNHHMCx8YpleUcUWjkOTjcu6gkNUUfPP2oDh3JUGL3UI0aP5JiaHsVF6STN+irpd//rBPHS0EKB5AH28HBuFZbx4U/x5pfLU7dUETaUP341SItW52NwCJ1QHgect5gjcQNEBYTo7TjBxGMinE6g/p1Q1x29CnOJ48iFWeewIWaq6qiHBWcynDGJaZNouMw8KEwG+QfjO7Ee+P88Y8KlbuJr45caxw5y7o0N4JlSOLkAStYBaq4jMcTInJLitV+4JTrcZCUleTg+kkDsZiPMI6jCpGzoYHmBpwk7vUFiL2cyF4x4te18tt5WvPdXMUjUpczD+zBEeXpFUD2W7TCEYV3HjykgvJyB+nZOjFSa8hjHNi3hy67+mIEknIVlxVT5AxgLqvRpg3bVUyxNMAvAqzmQY0e0009unfAabOb9xSOgydULSNxGNvZj7skLjYC90x3ZRzYp0Ce8/TeYyquKlTG4f+HvbOArupK+/4/7m7EEwjuIcHdHUoV6u46dZ16O526d9pSKrSltLRAixbXIAlBEyCEhLi7J99vn5AZ+k4703nf+b71rXfuXStIcnPvOfues5+9n781aOU3e8mCHKzpF4yQUyBNPYAHhMqqOJmnD95aoZRs5sQ2rDmZh9ztDZDXvi355TxhvvebLcXfqEZnLX3P/vQfqWM7VDjmqfZY3/76wzRLf/0n5x7r/1SF266a+R1A9e+uwe0qoV9//GPbxH/VEvrcfGHzfh2A57nW1Uap1GHL70zj3oXP3BIiGbyWv0yT2wmiE4aSlqLUnuZ/C83tKhrWlYDrxkLYEUC3mevIZLs7GnUS95q7UUg5GTUsKiXuC6OkNqQeA5zQs+d6crTUTybztqERGRZv6OXlgf08TWxet6GuveHugfuFu4dxq0AFjmbJNMItmNqAyhZ4267GNqSjDsWVaaCbBrVpXns4uhOPQAQANdQoqOxZF1RVA7lU1Fu5hsZC0w6Al0LPq7bbUnNWgLfM9czZgV6AlxBuWh0AYo1yCzDK1D3rqjB1lz+M/WcTSl4zriY714gP61A81RkFMHNqQxtA9dl4gv/p9WgsrO1x7XAx9b6mTYl9gvXYk1dQm5v0KkSNwf0maPiYy3X1lLG695l7FNO1lz6mtk6aREb4JVdq6YdvqLaqVuE095d/8Y3u/dO92O/G6rrpV6trnFEflqlr7566++kHVFGYKgeiDI5jlbxu7ToNGzYQfNAVB4pSxfQcgG1ziVIOpev6P9wPsJuqtWSZ3vGnl7X63a/12fuLNeP8gYqO9obUUmnFINSD3AcE+cmZz8Pdy0shEGROY3P7/ZIkdYnpqR69o+ThV6XEcZN08yWP6KpbJmjozDHa8uUWffL2cnXrGazRM4Zr2OypzOOhasOWOSslRR//6R1FAox5sr5IOZIut2gX8l5xYxk+Hqv4jcqEOHPJBVPkFuynd97+SqWs98ZDguofH0S+Y6iK8mv18itLNX7EAE2fPlbr13+vzn3CFdk1RCG9++nI9sPKOJyvkRfcZtlxv3H/HwGssjTn5jFY9mdyV7jo4uvnKnJoN4Aro4zGdhUb3tZqwFGA/JIzRTrGXBwZy2sOHoPy0E8Z25OUn3XCAsK/X7JNm9fvUSeAl259u2rWVZepx/jxgEBc60a5iL2pNQ+3lHGNZxEbAFCPZa9/+DC+H86NfQZwLkuFB5NxTPHTif1H9N3iTaxhG3Ak8dOoKbM1aOxk7dm+QoHh1OBR5O+eKtcp6vWe1Su0ftlP1j0/KbGnZX276XC63LG1HjI0AUWmH4SOIm1dhXU290BY3xiNmjpKA0aN0qFVa/T+q8RQ7IOsiEzdzc1RI8fFaep5iSoqO0VNO0wGcCX3T6imTE8kXiFa33zwnTKOnVJC7zCATheFxfopcdgQvf3SYhOrq1tvuYS1j4OOnzyiQ4cPKDKim7rEJujDD75X8oliffHDs0pJTlLKrkPwSdoU7ANgCtEuIyOXtZCnTpwq0aR5Y+QNQevzT1doQFiIbn/iCh07sFkHU9O4V30gFborMyPbTBp8JiGqqW6lxh625qqXPngIW28fwNqDKizKV88ePbR3916dOHlKPXr2USm1fTvErLwzWFi7Vav/oEjAWy+t+X4v902I7vzj3fLr2oeJxUULn39FO1asUSxuJBGQDssaapRTXK8Z8yZr+KzJkEAgHv68ifiRREV2G6LX7ntKWzairl30kiISElnjJenH7z/B3jtPrVXuSoVE6MCceOXNV2j0NddDCOS6QDW9+uuPtGP9T7r/qRfI4XXTCTKiPVzCibTopE3LTL5wMmsKFghOwSiGj2jDxlScUlx0+SWjNGbyGHUhf7qNtbuZq+oKc7TszXe1b8tOXX7n5Ro0fQ6vt5916jEd3ZmsPWsPowL30R/eelhduL8yAWfvmXOPZl41UVc88zB7hnqVn87Tp3/5TF98vkoDsYQePzRe27Yl62TGaVw/HCBPxCi3sID5mVpjHCLMnH62lhsQ1AJA+b+x+zVEnXOdPzrqpqnLhkzTUUNMJI5V48xeDVCyFeKPqR/GOr+hoX0d066whZgDIciQlixCmXkN81rm+YCnjXxVAaTWQFQ1ZCon7iEzLma1+F/BWztjgW8yzs/WHlN/nGEqOZr90jn1yBx/B8BrMuQNH9iAu45EQHAJmzh5i4hrdo6/9vhrlP1//eFfyWyQpowLRlGzovzt9OijCUwZkRCUyv8ae9HhTmL+rgdAN4p1TCioZ9R8roukHWeIX4Fg6NugMeO65dz8xsGI372ksT3RNgK2EbCNgG0EbCPwHzoCNvD2P/SDt522bQRsI2AbAdsI/GsjcNfk2ON5+UVx3iGhGgZoZGx9c8nBqq6uxz7RneaqyaektQZ4a+XooY5xMpmybMUNmOiCki4PRV1ZUb0i/AP4bq1OFLZq9b5SsiPbyKQi85ZmtoVr/TPw1ohPOXzwYNRHTe3KW+N5SsMyF3u9RgvkNO0Cw5U24KfpOJvzNS1jvsMm2tmo3egquBjbSRrFBrw1SqNzwVsro5ZGRR1q3kpy9motodRZH0YLzfg1sOXXlG6/PtYdwIn524VGhFEZOdFAdAP0MwCxUUo1kzva1OSusHAvFDOoLboEo6KJ0XFs9tasRa2D5WZiYoJyzuRoN42vBtMg5xzdGByMMRl3lFU0OKpQIIwal6h7nnhYQVgMPnLZpTTDAjTrzlu1B/VG3p48xc09j6bxOBrsJsuzlTw71Jcn02kk7VLq7v2oo2o0HrAwKWmvvlyWTVP2Jg2f1lkJY2ZwDdTpyOZFOrzyW9VVuuv7tZny6JmoB199kozkaG1d+CSN06/14vJVOvTF6/rzSz+ShWenwdjXhsXZa875WAj36EOTGJXznlSUtOk6WZihPn2xB3YP1oYNa1E6BljkgL37M9TmhgoToG7mxTPkgirm8XueVL8efRmfHtqHirgGFYQn+ZLnk5nrxvW2bCmNTBrj/bp314BevQEL81Gc2KmwvF6HjmXp2IlSVGK1iogO0dyrx2vUBZMANYrkgnLMvq4FQK+AnlUnpR1N0U8rtqCurUJhOVlzLj0PlYe39i79Wt9+sYpGZTFq30Ashk3OY6WiyeUzDTRjE9hI0z80GCUqf6eknFJycinNU38AgARFRIRiNbnTslccd+0YwMoQOVVjlRnsBPCRp8/f+krD4i8kB+5ylaZ+odfvuw+glxw1vwAVZmYCgoeqN8pT74Au8kTNWoRyxdi15eXmKfPYScCNJvVOGERTvi/2xjHKyi5SNt/3ofl2ZBc2gNsOQAjwwb7aQx5B9hqxYJIGDp9Ci8sVe+J6FRflIe7DqhVgKf14qrJOZNIQz7GUUBFYLfcc2FuB3ih8jH0pX7UoMQrLylXNPenE/ADVQHbYqdpxr/oGeXO+qJSMj6uxazWKubxsZWE77BccrCDy9BzJwzW5fSf2JFmq1gFYU7rH9rJMVduwOK5HVe4REsl97s28Eawzew7r85ffVybKFDvyszthZeqO/XNxYZHKsXrs3CtUXih5g1G1tba6ACR0Q/HfqpMnUFJPGWbNYz+uXK0zuAmMnzBep09nKq5zrPj4aLzZMz9F6oev1uk05IGR4wdidzmGJroHeXb5ykGB7B8cSB5kPy195hX5efuSAWmv5ct2kA0YrbFTEgCPzyi2W09FxXDMJSVauXSL1iXlKb2gXq2MiTHe7XjYwNt/rTb99rP/fwNv270p2hvkBshEiXb2Yzf6XCeUQ06ArK3cE8ZG2dk0uk3WLfWhDnvIWu6rZhTgpjFOZbIs/J35uTO11+S5O6NM9MSm3Vhjmoa5E3+YHMK6OtwNAD5NnIHJczTkJGODbe49YzHcgvLJ1DUnrnMnky8IscIAvh0Zhn+13zaZ9MYuG8DXPDoslU2T2tQuRyzVTZOf7jbAGu+FQqkS0KCyGvUsILSxQLYzOYWsC9qTgWm0U+ec8GXHkVYBntRxQB1jVdzMHGka+cYOsx1gALjlfq2rA5gk29w0+5toyjcABJiUgAbqoFHimgzcf9fDyh+GtOJoVLxVrcy/Ybr7zmkqhMASO3aqbr7+Sd1+0+0AYxF66Ma79Mzbz+JQkaiV779gpkFqzwV6/uGnlZ2Zx+eC7WuMlx597XPlpB1U6s51rHMqmUPz+KrWlbfNxB65l/YB3J7Jz8XaPRawK0LHUtMBgfYrAiv8cN4nfvhwro0WLV20kCzcqYCWqO6obZ3CfQHEUJtVYPEKOOTiin22SU/gGko7ka5OocHq06+31v+Ugr1+up5+7g6yxbOwV46gpp3Q5q3bdfvjt1NTArXi9c+1+C+pAM+NGjuijy5/9X4Fx0TwWbSqBLLTB88+pzgARz9PL9IZfOQZ7IaFbDbXoBfndkoDDUkJIG/9un24IOQxNzqq74BQdevWTT36DVXqseN64oEP9fwLd1mEo1XffwZxaDhuHrFyh8Czf/V2fbFoPXny1ythxBg9Nh+QESLAEMb2p5U7VFJaASFmpKZdNk9uAQ3Y5W6mLjkR6UBdd5dOpSZr5Zp1CnAZoGlXXit/1gQVR7equCBDEZDEMo9D/ilp1Z6f1illzz4iAOI1aO4IhXLcfmHUKhSEDlzPLTX5Wrl4MSrGfOzAuyikSz/mftYjAQ5a+OrzckIW35lxyMxp1EmyZUsrAOrDQyFhRaioPB9lZY36Dp6qURc/DCkpCjJFOsrOfUr++YBO7NulcBxGXH28yG1Nwpo5T6FEHgQFQZYqqKU21aAQ5HRCnPTgnxZo/KWXKnndCr2JujntcAmvRcUAgb3tjtG6+M75rBV9lUoN37F+B5EmJZq8YJ6i+w8nYzhDlahlC9JYEzWVaNi08RYp5CuuQy8iF26651pA30x99823AKvSCGIjmpsdtfDzTUQYROm2Rx/TXVffqbqqYsXFeikaBxcD9LU2BWj5ig2Abw3q2p2M+wYvuVBDE0eHo4Yu4752VL+BYxTTp5++fH+Rdu9KhQg1knVEhZV7u+CyWRo+spdq7Kt1+sRpcHM7xjlN+ZD0wkNCWAcEKr8Ym++duSooKNOAQeGajNq0jec3VnmoU684xQ0Zqhbshtf9ZYm2kIvsBhlv2rTe2HH3kV2gF4Crn1y9olVTXoSqewsK70EAzYP18VNv6ouPVuqTL99TNCSJvL2r9NOqr9RjYDfiSSK05utVKilsgFx4jXpOmWepsMvKTyrjxA69+dSrmjZqsi689VYd3PIZjgP5aq11V8bBQm3fsFPujt58dp46VZCrQWO6asT44RoMYBvO2rTVsdqCJe0aHXXyYKree/5l3ENqdesjlygqoZ8yd6coadVmCJRZkAqLNQw76kueB6Am5mL/ujV67a6XdPmVqOLvuANVd6m+fulVpWw7qPrqcjl7++mWm65XOs40X6xcoeBwFwWRMewIgfN0dqEqKgxLFKth1m/nPjrmVkPMaXfc6HCe6FiPGGVuu4mBRaShYBkSkPXNdisJS23azJeVR2uC2nk0scZqYdzaf8c8jfpDbTFkVGMpZOzdzTVSzSRlrJON8va3wFt39kNmb2lA2Y7jMzXH7NeczjpbdJCtrD3cWXUuZg9nwVtT71wtknATRLlSyJkmR/7XHr8PvKVuFbeoc7CzHnl4EFE1nSDMlFkkJvOwSMAcQ60hJ0LObIVw1UKtbyQaB895pR+t0v5d2NH712vcxO6nb3xjb8y/q2bZXsc2ArYRsI2AbQRsI/C/dQRs4O3/1k/Wdl62EbCNgG0EbCPwbx2BG4YHHS0tr+oRCPAzqAeqHSd3C7w1ajUXl3bwts1YJ5+1lzKNYwOIGjDWKEoNeHumtEilhXWKBtxqs2tQJsz6H5OKEd21yhcgzgE1rqPJX/qn4K1pXgPe8uLGOtIDdjdyHICmVkt5awBbU+ANM9xSchnlkFXxzR9GvWRshmmM0cx2psnsADXaiQaB2fibhraVAcUm3yiFIIXzu7C2+UdlTZNl92VsjzssGc2r/l7lrXUE50jYOhoR5vsmy8mexneArzvWf6EoBINRQqAc9PGgWV3DWOdjU52nylJjyUVWVFWFMvJLUQ02kjFor2AaXmEAYuZRW1+NlWSh6kvaVFlYzZia428GqKxTJxqk73/+F3UP8tULNILiZ43UuEsW6LNbH9OHK1N16Q1T1W90d5pu3RUa0YcMXjJQ7fKxyD2j0wdPqKGkQqsXf6W9m8nkK3JQOfmtIfEJuuCmqzXzoolyKjuohffdajXR16WhJKrz0GNP30c+12AtfuEewM1qjegfh9LFTmvWbVMJHcoX3n9FDj50Dl1qUY756cD36yx74jLAu/Laak0eOx5bbW/l5GRb1mQlZNq1OIGqeQZo0ty5cm48o3eeelo9UasK68m0jOPki4ZwXRibOGetXZdkNcMumjtefbqH62R6inyRnDZgw7t2c6p2JefSHI/UtVg5xvcLVWBEgVp8a7FE3KEop35Iu8hnJpcwOixep08dVB3ewP2nzpFnUIzKi49p7SeL9OXHm8hkFOBotAYOTtDAEUPlRr4VwlR5dwpGhYZq2woQpXlmwAaAzf0707RzywFt3bJLlyyYrXFTJurTDz/Wtu1b1Tumn2668mpFjo3EUxSFzlc/aMOXyYqfc6sCHc9o5Refc64+VqbaqCmD1H9oVxrlacrJLVReFlmGZOrl5hWrrBR1V2QIn78jAH6zBqLwcUXRNXbqOKwe+6klLxNg+ANtXLGThnAbIGkPTZg0Tj2mh6g6r0ZbvwFMSMuRC4BkDaBM554x6tc1krxNT0gGzAMmxBOr05KqAuVl5KDKOYXKgyY29tFhkZE0PSt05kyuBvcZpMCu0copOKXMwtOK5Jh8udZdPIPl5eMtV1+afbQ44gUAACAASURBVHXlqiouwhazBoW4v9wiIoB47FWWtEcnUZa7oR4L6NZdQZFxNAersCgm5621HttF1P5efWmOeSpj7U9a9pdFACalKkJq0cA8dPn5Y9S9qy+5uC4cr6uiRk/Tt28s0iNPfMU1HqTr5ve31BHbt+2EIBCiiKgQmtTBCoMssPSrr3TVXTcYraKevf05rD8jscDuqtnXTJUHDebS9FQdzDqGcnkiDWhHffj4i5o6fhZkhiC99sqHlnJ4UGJfObo1YzeJO15rtUL9nbFjdNHHX+zU4TNYZ3v68vqmIdo+ZZ87n3SoUf81FaFNeds+kv/vwduOotsxt5/7uf0iz5i53uS9dmiNO8yVDZhrcmeNAwOlifpm6pwpZs2QMZpV0XpWHW0Bu4ae1K6W8uTnTtyfuFQC4rYy70DdoZw1QqKqrzWWnoCrpsZR81x4kmksm2ayAYeNrbIBc431ZQOZkybnsLmJL37X5MM7MG9Zeb50ts3xWeotHga8tQhOfFkN6wZD1YJegXrXlF1DoqqjUW5ITzWNxjbSWBmjBu4gVZmz572s6APnFjKyyVwn39ABcNcCjKnDDTTEDeBrCFjGecIcYy3zXiM28QaYdOAYGgAOjC2m5Th99h761+6XX18qmdczn5JRyzeTX90zzlWvfXS/lmA1Gz/tPGxmB+nWa+7UbTderubKIi1ZtlbPvfWaPEK9dMuUyxXfI1yBKOd2Je2H4BOIRX2+xoweq8sfeFx5B1frSMpOjZt2oY6mZGjpwnewcJ+oQeMG6xTEpSKyKwOxYq4g9za8S3edOoKiv6wSy2V3+UFGCgsJx0p5IZbwndWrZw+LpFPLmqCyolohgX4sh5qUfaaYqIpGlWGh3G9AH3WKRCl6uFyriA3oO6Czbrx1pn74YZkuvewqvffeB+rWK1azb5+t1vIGbfkhW8sWbdRRiFLOse564s8PafCkoSxgapW5d7PWf/GVZo6fQt0OkmdcOESoeuVnYHe7/4CaSsrIVPfVaeZgo7R05XNtaCrC9cEfYsw0BQ7srPdeeE9ZxCE8/NhDSiFDtCDvpM676SIsSEFfqUPff7pKf/lslz5f9pG8sX5+7rq7FNazly655UatJVv2jac+URgkna69fFBqVxI/4ahRY/przPRh8kiIJxeU43/+M53EOvdWVIrB5AZnHdnG+e9WjwGDFBSNYq66RtsW/6Aflv6MCs5OYyZwfjgk+PuHKSokxgjEuaZbtGPDQa3+PglL3BJFdnbWiAkDsQUvUzhK0m69eujYvkyydyuJQWhSYW4Z2bMnFYMjw7DBfbVhSxJxDp669O5rFH/xBDm6Y7GLm0VTPWrh2kJ+J0hVeS3aDhHPCQcQe6x1TR5rS2ULebfJOGzkqP+4Xnr83VestWl57hmskndq7Y8byPM9JifuqflTh+mKZ+/BirerQet1as8affjiM/Jw7oYKeKT6jySXN4goA/JUjyRtlhcK+yacKJ57ebEumDdUUyeO177tKdqIlXEpCsJJZAnbK0ovvfSxXvvwJdVz/Xz22YdWJmkn1MVd47rq6IEs1QLWTps+VEUFxdqw9iDW4k4aNCJEtfasU9kX9Meee+j587TsvY90+MAJBQdGEs9xmFocq8kccwAqXkISsEZmHkIS+dVn32nuzPEaMiyBeIz92rwtHReQamt+mXPBUIXHOKLKPahpc26UR2xXFaI6zdp6SNnJaVq/Y6O8wrAjv2e2okcNR93qrBrW746Qu+xbIMwxz9SWt+mjtxbq20Xr9PkXCxXZv6e2ff0+68rDmnLJPPnHxGj7ki+0e+c+XXbbnZDIxuto0hbt27sV1Xq6ylDlOpBuEE/8xsEDENjyUQj38MMiupHrqhr3Ghf5AIjHY388dNpodUkARHb1g2xWyxxGLATkh6rcbH387Ms6fTRVU86foWlXL1AzNuQHt2zQyjeXqOxIGe4FXppz16UaDGmhqdlF6z76UIteXKQFd5+vufc+Qu7zHj15C3MI67sL541XZX4lDi9hyszM0I49KYodFghhwpc5vhGiQx3nV8L1aSzvDXhrAMazlsgm196Qhaw53PA1jbOBcdmgqpjs2bPWR2YNYrkRGRt9a4I1axXjoW/2QczLVt64cZswIC1WyNjcVzbikmLyW0zBsFS77eQhsy805BNDvDHOCUYd20gkjHFHcoRUe67y1g3A0wcnBkNmNfWkQylsnIfMMZva5Yp7jbF47gB2O3J8DdGngfdwxenB2k9ST82Z11MnSyHi/h7wtuP8rVpiZbW3A9e4+qsR5W2PCHc9DHjb6hYIuZPccmqSeaoBzA2ZqZJ4oGbyfO3M/hFVsTl/OzscC/blaf2P6QoKtdP8S0edvPipVQRd2x62EbCNgG0EbCNgGwHbCPyjEbCBt7brwzYCthGwjYBtBGwj8DtG4PphQakl5RV9AyNjldDTA9ATi1AahibztiPryDSjzabaELKd2dgbINYwrk0D2N3VSTnY2xXkVovUSvL1WlQIY331/nLsRLF7pK/gQpf0XOXtX/29/g7QMA0B03jgdWgMOJmcQsuKlXwhNBimvWBttGkwtOtwDNhrdErGxrmFfMEmsvXM8bW/n6vJEgRotuzDTC6uAZ1pGFj2V6aRYewYaeI1oDgAK6UBYDbh7QDx/+RhmgOmMWBZIqPwbALY83JzUDA2dOGw5ltbGzR8eD8lDu4OiOWhrRu2KQkLQJNV2L1LnLoOi8SWmEwrGvHde/fCvjYWsNUoqmCfo7ZqQsVaWVijH8lJ3bV7N+qQHGXnYOPFZzRvSLyaAfa2HD+uR1+/RXMvvVYnV3ygDz/7Rkex+XMks2vo8ET16t0DYLCfwrslwJwHyKWh0pB/RGUZx7Tozfd0dF2OsioadArJy8hLz9df3ntKjuWbdXL7N4obN01PPbREny1LwirxDp2HUub2ydN16GCZ3ngbRUyQs155EtXNtGs1/fY5Kizex3XCtQJIfhI1cBtWthED41WQeUqbVqxQvz59lTBxrI7v361FX3+LBVonzZh1sRKGhSnr0FHt3bFXm3/epwSs4/rEx6owr5pmYbZ2JB1G4eqiSVg6R4V6orhuAIQtIre0QPvSClCN9tKjT/5RoT26kHOWpOJjm0TviSZsKpbQpzmmYPkC8hk1WsLALgDlfjqOZeCOfce1OymZBnWTho/ri33yZYroEYZVJdadjoDLRs1Aw8zktTVxzRkwwiRDO2K7Zmcx/wF0yWisKilScf5p1CY+8g2O1OntGfr+/aXYMifpsjvHaPQl/eTS7Kr3H/xACz89IdK1FBpERjKEgvxSSAtdA+VLs7IYq2tjk1oFPuxg8sm4rhGyWZaQbTTVzHXtiV1kOSCQTyd7Pf/qwxo27jKyjPl5Ezm8tSdUU5pBv81evt61gLBGPYBVoneolam7bMkS7d+/B2Wpi2JDu8jL1VhM8nPyBN1Ruvih3HUEzPUO9JcP9suOvj6qOXFCu3buRgETooHjR8ojqjON1Frejy4oTcBmVHfNdTU0vU9zL7dAQMCa0tj3gpwYooQ9ykD7ykplA+bvIAOuDPBmxMgp6jt+KtbJJgO6gvsU0geqP3yqZe8WocoDR3XXVfdp/CWzybq7FvV0mQ4tX6lly3+2SBizz5+tzdwPGzcno1YL06j+QbydHeoUFCwgXnY4AHh4Gls93os8x7he3bB6PKCNK5PUE9X24NG9ELEwjwBuRZAB7BUeIJfwaDVhI//jR0vQgHkqDnvtauaMTz9bqpDgTgDB/lhk1yu2qz9WeX2UnJSqzz/brcMZ5IG2ucgNi29jq3suocOauSww6iyYZeXT/U2h+9tzjw28bR+b/z542z727Z9Hx+NcC+TfO+//lv0y/WqLGPQ38NYYJZ+teICUlis/zX7jxOBCfXA7qzytMdmERuVkPQdFj3kd6puTAWe539sb5DStXY2bgwFVeV6jB3UadgLPdMKJgadZOYemvlmKXGqhac6bpniTkbFyvbW2YJtMo9uN+9mdDHErM5f3sMBlFLQdtskdjX4D/lZVk19YV8Fca8fvuFu2yw31fKHkq+TerAYsazbXuFETn1XeGvDWgZztEF8ISN7GPaO9ge+Ie4AVvM5z6wCoKsm0bQTUM4uLhjYvwFqTq9geLGi9pkFaLWeNf9Vi/Lc/SXOcjTgH+JIJW5lbASDXonfeuomGfL6WbzikK+98jnN01uvEA5QxfwcHMOeheJ198TR1GTpCf7n3Ye3atl/hkEAcYPZ4EA1h70BWvb8fJKm5Wr9xuYqYv2fMvpy6b6+XX3hCXbpG6aI7btSxPTt0ICXZqocjhgxHPdpTu5et1nvvrEXl2qSFnzyrvPw01mDHrSzFkrwyC9BtaquXP0Sb4rwi5ZOVW1xWRu63lyKx7h85drh2bt2vld/vVCfsZcdM6qujRw6pG2uJKfPn64n7HtQV189S31EJXFuu2Nm7aC3Zn++++Cn569W6/OpBHOswdepLHnteldZiVx/btRPgfKW69esnv+huSt+4RelHDljXbObJYuzvWxSfMAACT7pSmJdnzZ6ucRcPV0ONk156GtIWCr3+fXoq7VCKJsydoN5De0rlObIP665FH69CEbpNi7/5C4QjF33xl7c5zwKcEmZT0xy0Y8tebVi1RZ5kopsM5Nr6KsUP661p589U1MBBuF/Ua/2HC7Vm+VZddO3VGnTRfH6PnNo1X6AAzdWUecQiYGldcjwd8C1ZPSElefacxmdE5AT3RxsxEM3Ujjbj7oCasnR7ur5Y+Dokp2r16tdVlRDLxkybCsAUDKGAGt6YBUAeg611kQ5sS1HB6dNKHNBPYdFR+uD9z3FfqNMVN8/SkAumW5bn9sSE2HH9tzniWGEXYMUJGPDWjqznNnPtE/1Rj6tIbuZJixgWQu1wdKfeO0eoqc5RhRlleuHex7D/Pa7LZ3fTtQ/9Qe5dQuXiBSDGmuLlx14lBiKNtUATCuAQXX/lHHngAHLo4C5d8PB9Ogw4/PBdH+ihOyZDnghQ6qEDEIlauE6GsjIJ0D13vaW4uE569OWn9cpLL2g/Fs9dqOuBRDI0s2YYNXKo+vaLwgI2jSzlfdbxzJ4fLwePMpY9LjhOzNZB8lyLUUq7OoRo97YjOpicrAH9ozVhYiJ10UsnACBNfdzJujY7M0s33XQjdtlFKoQA8NPKZMhnDQD/lZDBnDQwsQuxBT4qKnbCLSVTG9cDBId4yJt7pwXy56U3LFD8oAi1kRvtwD1guCIODgEA1Y7aA1Hw9WdfUxn7jyUbF7IO8VfKuh9UX0k8xLxLrTnttXsf0JHUI3ryzefl2aWzPn75TR3Zv1+RrPfsWRBmHMLFo6hKtTWsU6J8dMmlEwHsGnTk6Gn1JVd6+MQhCoj1lwNuKB3gYjPqaEfGv5n1TvrSQxAZ39D08+J16W1YMfvyOddjUc96/ZPHX9bWbSc0efoEXXzLrXIIxeXl9C69dflzEBgr9MTrf1AQZIEfP/2MyIvdig7304N//qPyzxTq/T+/pwquubguYZr/wM3yDmnFAnoFzi6nmH9xDWLurG9kzcUcbofq2tSxDtDWIqxaxY79B3s567jPEkw7bIrtqTMmB9r6vmWZ3A7ethqyrqHrWKrb9nWKk6ML6+FKFdd7Wfspk4tu3tfMzVYuLf93NlbLTNfGJchkzxpnIAONOvC8DvDW1Cd3HCS8AW892Esae33zcIEEaepUe+2iTphCadwgzL7TZOKYqs/rWueI44uxTW6ASGCIP3bsjWqYzysgGbF6+9WJ/1zlbUftt4BsQ1Cy9mq8DuPUUNCovtiQP/pIAupx4gFYo3YA32Y/18TFVwNBorGeMWLf2MQ14MLa0tExQKshye7fc1rjxvfS7Dkj0oZe90GP37uesD3PNgK2EbCNgG0EbCPwnzoC/9O+63/quNnO2zYCthGwjYBtBP7DRuC6oYF7i8vKBwXSnBraxwdw0+3vwFvLectscI1NlmEgn7XLMuCtJ9ag2TSUivJRgppcJFj8JY3eZH5hg8jmG7yLXNL2TL0O5e0/A2+NUtWAtG1kx5psT2OUjK7Wsm5sB47N/wxAa5jdgK6GCG7axmz8XbHwMpm39BF4m3OyHg2z2uTfWhlLtAwMsGuaFGzYDfBTi/IJrNIinv9WDuTvuTQ6gAHTPLE2+wxJbTWAFs1rDxoWToCk/oBfFaUoUpvcsI3rrEEDIlDk2ikGBYKHB+pTwNSQXmR+eZIzWoVtV30trH1sq7H9UxsNQRcfK+SpzZ6fo95tqq9X7okMZR5I14/L1gM8HlYlzfVKzqvXsGhdNHiY3H3b+FwPq5Hc4JNp+ShLAQF8HbF966oZF16lYZMn0zykwY7itrUZZeup3Vr68UItXrJDhzJblDAhUUt+ek11Z7Zp10+rNPKKh/Xz4q91310f6f0PbtdQMmrfefp5cvfalBDfU6/cv1D5Zf565L371DUh0sr7bco6rvL0TB05ma3YAUPk6+enT997HyvlXF12yRx17xGstRs3aO3aYzp0FDXogBD1RDVx/MhJsnzLyHWLl5ufnbas30dzjc/ag8YTH3FvLGwH9olDgVFCtthxHUWZFNI1WJdec5kSJ4xTKQ3k0uPk25KTil8hipyV2r4+CeWTv3qNiNepM5mAvz4K8wlQ8vYTSqYBY0eTcsLkeCWO6a2eg/vLgbFy4v3k4KbG2jq1lfCZoFbhIExbCRu1GlTTtVajyQ17S8s6mAaWnSufEcrTFuyenexQprtEqjw7U2nH1pIHt0NTps5TGS7FyZtRz6Sf0OrVSxWLxfH4mRcqy8FbJ2j0mzza1uYq9UZB1Tk6RrHRnfk/gC0Wzt3i+gBMOqOOOqGMM4xbRiqqVz8ap704Vg916d4FINId0kU547ZGoaiaovokoI6vR/Waq7CgQA2Ki+TYywBwd6q8ANUr95Np3AWGhatbn96A7CU6ikWnT4CHfCAg1KDYaUPdl5edg3olW6XkXw4f3VPxg4coOCjAUrL49Q7k80Oh4gjIDbjj4GLGAuSc+7YGu9EdG1dhx9mirrEx8vT01M5dSSiocuTtG6qZt90iV5rJbXaV3CMFaqvMVZs7al1y/7KTjygNsKAblpnff/mNtm46YNk6h5EjnHIsRaMnduWcu+mlP3+rIACqHgD3XWjeu5KfffTYYewQi/T8c88oac/PNOq704xz1Bsvva+5c2drBADGz9w/G1etxhp1pjxD/cghbVUQVt5bV/ysA8nHNWBIP8249Ra99Ic/oior1YhBgwGcyrFYtdeEqf1VjYruzZfWMV5tOlOGzS2WzgbaN49fKm/Nd2zg7e+ZU//+Of//grctxvrYygW0hEnc84ZY1H4GTjSKaWNbubZArNgio6ylKe5KsWo52zxuI+fVKE9pyZP63p4jbQghDkx0Bvc1+fFG7O8KMOtN892ADKbp7ozq1pAdTE02NpdtkJksEMmS1NpRh4zVMq/N9W7IUc7cjy6upkji+GA0s8ZK2Dz1LLBtGtvGetN8VQPIlWAj7ureRs4j8xnH1ITlfL2pmVYWPeAtv285dPw18xZnDsgSYUEO5FNzB/A7jZxbM1aazqwxTGO/rBIlVw3HD0GF4GkydSF2GHtOs1bgZNvPvf0eac9t/vds7w1xqxnSjavJHiY3vFu0vZ568jxUntn68od91LAEXf7Qs3wmDsrY+ZMevfUpTRg9kAz6GIC6ak29ldr36TtK+nkrVvbUZOpzTOduWvzDOr3+yaMAt1l67IlPdAWuC+dffwW1oURrV35p5YNPmU+2LuSQvCPYwX/yufpgqTxh/Dw5hnTTj1+t0h8e/URzB5FvevEQPscarIDPqKqwSn1G9JC3s5eSdx1QDSHwUVi/dyJr9iSOCHFEBoAWaeH7a8nlncRQVuk49a4OcOcPT3M8RTn606Mv6/4H56jLgK5yJYO+TWEqyTiglx96VWu/O6nL5g4h5oCs9asnytnXQ1s+W6wo7H9Xfr2Gay1Yl2Pd6hPtowLWGRvX7UTFmErcQ4JFrEsGuJswcYLmXjlSdWUodbHQ/eGHHyFZFWnUkCHUumPy9mzUhVfPlHdsbzV7xuuD5/6kxW+t01MLb9TYGZcqe/tyLXr7DfUBLDvv3qdVcvK0dkLKKc7D9eFYmg4dOKOgCGeFUZO6Dw7SyP7x2vHjbn33XSq1vqsef/1RBXT318EvX9MJ1gozsGZ2iYjlei7Xmi/f1OGfc+XtEy2/oGisaJ0hf+3V6WNnUDz7sU7FGQKHicGJcbrqmmvJRD9Eru93ivSP0rTzBup0TYrmXDWfepioyqJCwL+XtWbhId382HxNu/YG7Vr4hha9tRS1spMmTxpINu1YuXeGEIciVfLT3q1rsWsuUETcRAWxnlFLOdc2hAlUm3s/+0hfkes+lN87/5bbuBdQdDZTJwHZt6/8SHs+WaYDR8sU2tNbNz5yrTonmusiRFUFTdryHUrcj97D4r9a9902BTU2hLUhPdV1wjyl4/rx/rPvqDvkIz9sYLuxxuyJfbA991dDg69efekNLbjmchUBPD/87EL1AGi97KIZGjxxlL765F2ykyNQhNfqs4WsCfIa9OEPL5KxXMG6aa169x2Ea0y1IqNi9eMPu/Qp110nMm4TE8I1dHAcc4YdTh3VjLenfly9mnWDnwYkYGOcX6Bd21MBStvkBxDqgmuFG+4j06dPUZ/eA/Xs80t5/f2aP2+QMnKPySc2QHc++ypuHZCwKo8DDALq+YcYiqhqIRk8cOMjgLdp8oNPd+e9szTlhln64bvPIPmNUHjPcco/la+FL7zGc/bqvPOnYi09Ut+s/kaZp7LVGWeTUtTU+RnkFmdW6cob56nXoC5KnDgJchoRDqiZ24hVsXfFPcOuDAIccyyuME1tuZyfsShGXYwN8hP3oZzOqdAfXn4Qy/VhKK25zyFrDps8Wx/e+zhqaxdd9eijCuxJtjIqzZPMJ599+I4Cqxt01etPKq8lVys++ouG+fVSQNfeihk7ycqOffS627Xj5zRdMGeMbn7lWblwkoWpW/XaM8/r6NE8eaAKbWauruVzsAeZtGOtaeZs8/U3dwJDIjVq0V8Hbw3xxJ0NWhPEOUO2M3ivWb+aaJomY7FvVLuMuQF5TQ2ph0xahI23meUtOxH2We1BNwYYbhfjWq5I/I4Ba43q9rfAW2Onz5LMUt6a4zV1q559jAFKzTGY/HVTj8w+ypxTR96sUeW2UBNg3FpAqjkHs5erZx6qxoWm2bgn/crjd4G37CkaCptQYAeivE1QOUysmup2hbhFGz5LjDLv20g0TC326q3UbRNL0NrqpeXf7pe7p4uuv+ECwO6mwwMWvMsmzvawjYBtBGwjYBsB2wjYRuAfjcC/Z3dnG2PbCNhGwDYCthGwjcD/8hG4doj/jqLS8mEBETEaGR9oNUlzsEOtrWuwMtbsjJrQ2BADENGbtWwez1Xeerk76wyAiFFD+tJVbqHhWIDydsPBKlXg6WXAW2926u3beGNT9cvN9S8AjbPtWdN4Nht308A1fxsw1zQJHU0TF0DUk8a1sW52Nigyr1wLA9oexMmRpoODaUKwU8elEYVfO5vbZAsaxa2xlzTgbQvgbSubfvrXFtu6kXOsQyUHnmU1Ov5Va8ZfgjJnVV2WNaNpltOsRhXljULUE4Z2C0qpUOx2m7Dno1+mBDKxAmkmZp86TqM7mCanpzJzUQEAdnoB8pqOSgwAa4+BAy2Wen1zrpxcvOUf2q0dZTbqS5r2NTQQPFHxNtGwrapuU/6GfVrx1RqtQtlYko1qB4WLF8330DBfNcJ8Nwh8Q60zDV4A9kA39RsZS3N1ljrH9WbMaZDZZ9JrOoSFMg27V3fphXfXqdsVI/XWmzStP3pHh/M3oOa5XQUp1fr6k0817+mbFRPpoozk9djnDdSRTXm6847XNPmKPrr72YdQZLYp6duP1AMVUXFFi77/eQcK4BHkr40EzMzTGTJnBw7oBBiYBDjRXUlkJi/CFrmhpIZsXF+FkBlnrN2KKwqwDXUC5PNUIzlp3btHKh6FbVpKigpRSI5ETTniopnKOnMUMICMOex9XVGTFBVXaeXPGTqQ1aqYEF9dffUEjZg1WG7YINKWs64ZR0DWnV9v1q5NOzX1wnHkoo1UC/nAx9JOqwU1qrufp8KjA+WBGrWttlSF6Sc5BicFd+6B/TBgYwtqA9QARrnZCiJ7+shRhtkT5W8PwEsAFJcq2ftEYfkbJneTS1mbI2fA1Fa7TqgTUH3SMCxJ/VSbVn+nKVc/Dng4HjVYDs87wTVcA8hTrfJTJ5WGRaGvB0oV7LJLsN12QyXm4YbahUZ+bkkxdsVuWER6KT+3VJt+LuVecFO37hHq3quTAkIdlXU4X4d3od5AaWIHsBKHqmXSnJHY/3qiFi4mo6yNRmux9qcehQRAM60BtR6NOt8wH/Xux/gCZju7YaNXVKDK8lplZGVhA3kCFUgDYxuuTgHBCon0lktYkBzCsEQOi+PY3cltLFLKBuwdG9qwQIzHhjNLp7JOcp01kpvYU0Vcpz8sW4faoVrnzZ+tbjSi7f1p5HEzN2cfUw5gS0w0YMDy9fr8hQ+VX+uoBkCr8OAgrAbLuZa664YnUL6gKFyz6BstfOtHde0WpREozvLI3s3MPG0pEBMSBwFGnVAoDVF38vPWbU6i4T5JcVy/qeQV7925ExBktI5mZ+jnrUd1zUWTlAlwm51brIAoAI6Z0/XxJ98pPDBGLdyncbGdFBhN392HLOSwaC18c6dSDjYKDEFN3nzmVsbn3+wKTUmxKW//J4X1n4O3v7BGtMa73Q3BGnuj6OzwsjYVxMhT/8XHbylvLVjWqGJ5PdMwNlmAVg3j/86ohBr5D/oiyiAKIkBWNJtypxA52ddalspUJXJkIYNwjDU0i6utWkgDm1xDo+E1NdiVDFQPd+ZACCGmypjmcXtmgWGcjAAAIABJREFUYXsj3N40ty1Xinq+bxRR2DsC3tbhfNDUwDtQh5yYj1qxs7RDOWSUwLwDhKf2vECT8dcB3przbESdWFMLmMHreVDHLPU892wdGY8lvJ55vtHGWlEEZ8FbO+ZFT5dGBXi3AN5Sbnjd2losorFbdmQ+qiJOoBZL5GbABUNKajIqJqPW58uQshyNxTKfmQGKDdnKzsGEVP+LH9JvPN0C0PkM7FFqOTe5KNi3Ug/cN16Jo7pr5/rjKFh3KCS8i4ZgkTqEeSHr4HF98OgzGpnYXWm4jLR4uimY4r33522K8g5UAOuHKoCDeohsLsGtuv3ph6l1y7Vr6wHd9KfH5U59b2ooIIN+tQ7tT9GlV19HnmyUSo+koTBdrXVrjqhzj36679VPUOUe0osX3yy38CZdc+MMHU46oqyMMxo4qrfyThVCUCIiITwQW/hOyiso0PfL9+vWWxdozOxR+tMD7yo9LZPPBUDuYexhQyP0Eja71197kTIPJSs/+7BmMa/69wbEw/641b0rc3Kz0ogz+GHRYmUUF6qcOIdbHrhaoxJ7aeei1wD/emj/7jxtPZipu/58PRnGnlr88ZfkzNaqc+euluL70KFD5JcW6+n75sgXclERVqPOgHNZx7N04tAR9QzriUPIT+o8MFAj5l4sZ39AX/tOyti2Qd+//q46dQ/RhEumyRdCzqmUDdq4fI2ufeQpOXlCHMhOkx3HuHfzPm1bt0mJQ/tYcRg1REoknyxl3dCm0ykF8maML746QWNH99BPyzfreFquYuM6A+LOwl3DRYue36yVy3cRRwHoGOapfgA0fijrXCBjuXRyVa+hcTpdmaleEJC6DpqFHXC6/rTgUa7zAoDb3jrv6rnk2yP3g6zlExCl4r21uu2Su+UTF6QXF90nNyzKk7/bqqKtO6mTrqoMdNHoi69QIJEPlXln9OaDd6ggq1EX3ApJbXh/i5jQkl+lytRs1k+r1MDa9J5XsQ3ujPuND+twO2/uM+7bXGrkjlTt27ZNRZU5GnPJhRowYT7r2RhuNg9lAgw/edftmrNgmGbdeKH2LlssB1wuBg6Zh21zo77904soPE+oByTB+GH9uOZLIATUytPLH/JatDxjeuuBB97Wyb2HNKhfZ5w07CGRpWnY6GjA1046tK9aRw8W6/pbJwC0llkkNXcX485zBqeJCXrr9aU6kVqmyePHatCgINb7tTqRdgTiRjdt2bFFzrzeRVdcoojBiSrHDvmmqx6Uh7EahsaSOLSbFlw1C/t4N33wzmJ9/mW6xnEMN1w1WnX+BYqjBnv7DWLuZhPRmKuy0ye4j4j3WPmjkrflqjSf2TavXudfOlpzHpsrlR5WA8pcyVdLvvlJm5fuV1FasQZ2Y/08gBze5gqyd4/rDFmylVX25Dy3r/X/+Mp9GjJ7AhEY7A1Yl7W2nLZUzQ52rKchMjazBneBTsOij8+lE2tZbx0kF/jzNz+QH5/BNYueY/as1lKsqIewFu3et6+2o5D1i+ipPtNuAqT21ppPv+S6XqYb58+Vaz1kvsF+6hQHGSQfAoF3hLxQtMofe2yIYh8+c692Ld2s5z76WP49WGMwf0KjYU75RC899Rz26kHsqYJ0hnibGuzwnZ2Zt43i+yx4a+bORuZWqzZADmpGfWzcEgyZ1IH8cAOEtitaTb5ye95sY1O9MUvA1YHvGWcCyAXGur89L9c4CAFs1tWqqA3w1szDJkbHCnY3r2XG0czxBNxQG4zlvcnKNZb4ZtK2P1d5yzG5Q2D1wKMYMyKcmtot+s/NtLVqD8dpFLEdddvUmA7lbZNZT7GfaK9XDmQ+N6oKwNzs4QwJ6Ncevwe8xY5BjYXNGsw6+aGHBuEgRaY7VtHmGjHHYY7BnKt5tOKY0wAZqqa+EgV5PTU2UGtWHrMywKdMG8a6uDx5+LWfx/97KpbtVWwjYBsB2wjYRsA2Av97R+DftL373ztAtjOzjYBtBGwjYBsB2wiYEbj/vB6b0w6kjY6IiaMpFEEzjyy9yhpy1gC+sDA0TWZPAKYGss/MxtWodUzDzpkNOuao8icfs57GbnE+Fl5YsdpjdVYJK3rtwTyyKVHdePkhrDG5r2yCW1EQKZBNN2pRNsLm0QFqWJtjGtstADWuNKydTdOahkMLClM7JxpsNI5NFJMLTS5nk7tLF9sFUNmQwpuxyzV7asMUB1u2SOHm302oE01XwbJCtqyx2nNym1DBtjjSrDBqJqzNTPZTUxOqKBjVFdj2GRdHJzrRjnzfvI5hotsRplvL+Xao6H7r6jkXJKgD2PH3bFX3yCB1CfSQHQqd/MISmpLk3saSmxdE8wkwuY6x8cd+ddysKSgbQwBgK5SVdlxrV20GPG2iFeWnIzuPqawENS2N/OAIHw2dTLPuyisUFE4eLvaPattPo7GEhok/4+1rAd0NNaUqLTmtvKNHdHhvmrKP5Cs7vQSgHSVwC5mH3h70B8kWxG63heMIjwvWeZfPION2BqdnrH8rUCNhL0jj6OjOPXr5j+9o5ogBmnvBRSqqPcNYNKAGcsNaskzrt27TRffepJqCdDkFuGEX21/PX3y/Mk6Vat5NF2v8xD46lPQj40rzxiVGm1HuRMbGaNxVo+Tl76NK7G73btyt3bvSySfti7LDQSs3bSb3N0SVzfVy8zYfboPqq1FruIXy2dXRhHXX8CGJNFBQvZKT2oLiaNq86aiLxirl06+1ac12taLycg0glxAbvyJUkSPJtZuMvWFouL/Kjh5V0Zksruve2AOu0MadR7FH9NQNHO+QCf1VlgVoWlMu72Bvsh1rsY1MUy1ZY3GorHziRgPieqNALSUPcAOqZVd16jZJ7tgjN9qVYmmaL7s6wM2ck+TgokJx9aEhP0j25Ba2OdGIIg/SAaIE6V6ov5q14bXXdDirQnOuv4Hcu/Va8eNWGqKDdMnd8+WLOtYZmMcOECZn+2ZyA5coA0s/V283jRk11LJvzs/Lw0rPSB/ImIYwUIttYJtRVvgG6lR2AUrQbJTOYYqOdFNshLf6YRvs16OPCs8UaO03X+vUsZNcg5Fc7zTDUNIZ4oQnNspO5N4GkmEbg2LIECEKAWzjukWjNItQbL8esvcCHPLw585w5/6v517CHrKlQUWHU8m4raTZ26ScE1Uqyq1BqeOrLnH+iJ89FZwwVHZYsNZjxVdx6pRcaxv4jMnv5R755sOvGS9/JZAxHARQYcel6B0RrfKKPLp9TVg3d9EeANzd61OwYrRXKgoYvwBvPfjIHxTWL4775Bg5jG5kyO3UquWnsKCuwVbaAZVNiXLTyDiOCdQf/nQN/y/Vkq+WKDwiWNHR0agK/ZRPFl9mdgrnGMx840nmXzIW3hNUXJKttKOZNDnJyCSjsR6Q3swpeXn5qqqowUpyiCK7e8sddc3+zelavf6UTpIdXYnVpQHP/iuY+Hurzy/tlC1I8Fd+9Wxe3W+86G+RUSwLz19FxP57r9fR5Px7C+j2JvC/9vjvWkQbFUy7dXC7ogeVJ8XBymVlHncEVDQqIsqLXOxRWPGPJueGdkD3rJWylctqfUEc4Lm/BdT+nvM5Fxg+93XaX98qR3yi5LtzXTugIDLkpEaUUOZhPu1a47DQ8T8rn8+oo4xFsrGdBBz1NOAvgINpbtO8bmxzp4VOM9mxnf1kbJjNw5yaERA120PGOBsnYBryHSB2R93qUG51/G2O0xwPMeWWBbk7RgMONN4bAT7rsHgtraP5T8O8BtWSsdtE+8QnDdGKa8vfx5n6L9SN5r2BN+pNTAHnxxzTSG1uIH+3DuIRrwZowvkDXf9tA9/xL3P2/71tfQvz0N8+y7+9hjlrC4djTm0ivzAuzFFXXTpU/fv6yR/CSE1RjU7vOa7jh8g85ajGX3QxawAPvXn3kwojc7KOpv6prDJskgNYq6Dg5QSLyca959E7dRpCSgPnMv6CK3SIzNfVixbp4huvUYiPr1qwOt6+Y5uKqwoVEhCgPkPHyAdwr7iwXj+9t0irVh/Qc+/+QW6hMXri8vusOIiIXl7kHLeqF6Sf9Myj8o8g9xKwp6m2DYDyGF8ndNMNl2vYjQv0/uPv66N3vtfECdF6etHjKj51SD9/v0FnjuWQdzpB6zdtUUVVg664bpZisOS3D41lku8CuBKsypJCHVm3XGu/2gDAfFoL5k/RrFtn6eDO7xVFpvfXn/4M8Omsq26bpoMHt+lA0iFNmTALUL9Ge5JOYqGfqxlze2nBdZepvvCoDmUdVmyP3jq174TKmePjhwzGFWQ5meix6sL3W5n7YxOGKOfoFqXgglHCmPccNlIDJ07Ru088rELAmLseeVB+1J764nw5Q2z7eem76gYwGtx/nGoqIA2Rz7rtxz0Qt4pwgaiTH2uRq+YnaOg1Y5SEg8eyL/eqvAT76gv7azpq6QbIErlY1rZxPUd3HYGStCvXhyc1josBIKohf782rv7EeLyoe5+JZJ+H6sNnH1dJQTaxCnFEKIxWCLmw+/cmU5f6yi80SDtWLAaUPU5tDdbAhOGKHDZaWUn7tOzjr5VXmK+JADkT5szVtk+X6rsfUwC9jZOKi+L7h6hXNzLm3VuVsv8411MlJL1QJYzoR/SBv2IG9gc8xZbbvdBSVZYyPhuXrlPyhiScN7ooqnuYerGWiRw4Qsd27Nb7j/5Z0Z3Cdd7Fk9Xs3KwDqSmoSCeoobgYkC9Lw7C1Tl6zRiH+sYDVYbgAuCh93yGA3OOq4/mbNh+jljajoCWqAZeWzp1ZY5LtW0tNX7IkjXDrcnUimiE81lnn33iFqlu9IRLa6fEHHpMX9ukzsBbu0iOQ68lJaQC7+Ukt+nntXshWQdgzX00sSTFq5vXKgaDlyxregLA3P7BAPaZN1hcvf6A3n16nW56/Sd29myGWrdAlj9wpD7Kcj2xbA6muUo1O/jq6O1vp+2u1bT2qctYZ4dFNuv6PV2nk1GkAhsaGvZDYFF9t+GalXnv2S7njChDfN4b1pa+Okx+be5ps6Uo7VZUWs55vUB/smi+89QLWMZ10MG2v+pJh7+Ixi+mmhLkO4os1P7MHQilt1mlqclIBSvhvnn5fh5OPaeZ1l2jSnfdq6+vEXixaqLuemq2B08foYNIORcYlKiCYNSSEr0Uf/Zk5uk3Tz79QXgB92RmZ6jpyKpbhPdSI80Bl6Xr5BjSyL0jUt2+jzH3tbd338nUaMW8BE6cbJLkSffHUS1pJzvJt916vHj376slHH1MhhAkr15bL1xmA2YC47Y7zgK2WxTAuC9QV465gcm8tFwNDsqEmOEKAdGTf0QzhsBmFcT32RWyFIPWYvR0kRMDXdgtjCHKotc0+yJB2cllbdpCErBrVjuRadbJ9PfHrD0NnIlndeq4z7j7t1smQgllf2htAmeO1VL/We3KchmBqKXuNYT5VhQm7nngKc9yuRPU0sz9rNOQG7o1y5jTLfclk6J5Dyvpn9dmq+RySoxMRBva8dp2HavPrNBgS8133DFVBRenZcQPUZ1NoQPAmAFtjtWwyb6sgQxmWcGVdFccVou3bcuTAmn/azERFdwlNil/w8ZB/dgy2n9tGwDYCthGwjYBtBP7TR+C/t8v7Tx812/nbRsA2ArYRsI3Af9wIvHjd8LVFZ/ImNaNq6zI4QG2o8WpLKrD6BYihCeCAbaInSpNmWMlNgGjGutjkRzoDZrayo/cFHCPckqYUik8UlfY0d3EE05rUHBXWOWBp5sfmuMECb9vYcNu1YpfG/3+hhDpr1Wg4zW00pd1gv3thvWYSjEzT2cHZXS40RM3e3InmNltpy7rLgR+aZrcdz20BFDRfjgBWjWz0mw1LGjVMR+PXHKtRwBmGt8nUq2qssFjpJoOvo/FgFg/VZpPO6zjQbDZ9gAb+32ByoKw8p/bm+T96mPMyDQjzPgYwiA1y1LD+PdQlAOVhVanSscZ1AMirQYEUEhCkrr26KyouCkAqQHZ+3ipCpdGCqtE3OAb1T5R8AXObUThloaDdtH4dFoQp2rUjAxCYhhLKkcE02M6/eDq5YYMVGuUtJ69agOgixgWgvNWfhgsqBxds+ozyuYX8U3LKDqzbo28//kGnALO8yDlz9fNVblmxCkur1AW7v+uwCBx+YWfGx0s7f9yi+io3jZ9/nZqr83QqaaUOrtmkKpRgU264Vf7RoTqx6yfV7Nut5LwKcr3ulmukFwA/uXzrt+iuW5aqGND+vBkxiiLPKwDbzdOnipV8IFPDRk5Q/4kRMPCbtH31OnmQG9jS4qUtu4/LyytYFdmlCojshaqJZmT6Hq5HAD5XL65PRAqoua+6YjbZg1uVA3D59LvPqrT0GI3xWtVgZ5uyZR9qDUACGj9gowDlPtiZXSmvrl2UnbZbDWRZNVfWaeWyH7RzYz6Aq4dmXjBKE2ePo2FMY4hcvH1rN2ChfFwJg/pq3NxZNHkdlbJrG7lsh3U8KQPL6X6aecVNiugeq8z9W/XpG29r0MBhGn7+xWSkeQJI5KOqRUmG0rQhrxDlAkAy5y8APVcvfm7UC1yj9g7uAJileuGO57Rt03HGKVClDXU0Ql00eV6i/ALJwUVtHh7oAyhcg5rNA+WMp4KwC66m+VWZmaY87BxLy2giAeS7A1i50nQLCuol+ntauvgHJacctGxLw6I99exTtypqWC9VAEBW15H7Rt7bcjLXdiXvpkHVhqrDh2xYQC8amJGRoYDproqICEMxHkreVz1Nqv1k3h3je5GKjgvAApFMXyyww6PCVEm+rFEH2vG7GSeP6vChNBUVtCovp0r9+ofq2jsXkJ3rqUMcTxCN8Ai+uLNUAcGgtqaMJqa/KlDRriQHMhRiQlwvGuyIKXwBNIKwxi44so9cw1IAhc7atW6fkml8n8gq4DMLVlBwhNJPYDHNmD/98otYbafo+SffVUgoslgyBwtQZo/HftSVDN/IzoOUDgDe0JSvIaNDsWZ0JrcvTwd3ZXH/lylhCPdsbC9UcTtVSBM+Kpr7kIamIa707t1X6eQpNgJmm//n5RSh2htI472raovzuPZOauuuQuy7G1Xqxpx4tplqmpP/E1V/+1xmA2//6/xr5twOYNT8uyP7z/zbNLEN0ajJeIGb+mI63aZO0CA2qtgmVDv2KD/N7//fBm//K6j912uBecCBhrZRGhlbyFbqR8ej1XTUzz4M0GrIQ1bGtlHYAhz6edjJ38PECJjsWtOIxy0DUo0riiZnZxfrvCxl7Nkaa/Lrze+bR0cuYoctpXluB2jbAX4bIMDYwoO/Wc15D3hCprHe2ADpCOeGEoDMNubtGtYHfwNvacRzTkG+AG1+kElQ09ahtG0EJCC1F6tkFLh025tbqcUmF97YQzNT2xsV7j+tsL9/idbK+3aAt7/4Lc6/GbDBmfpZX1VBtmmNHr/7QsDwchUxNOGxsQA6/ckED9Tyjz7R0b0puurGO+TVuQ/EmT9DfspTNTUo63gx5KY2VZdXayBRAb3jOytx6jBVke2alZOlhLHjVJ+Rq3vueUWJiTGaM2umolG9Fp85osWfLNeZ9DyNHjlGE6+8Up6xcVr77WI9/8Rr+oDc25yMSt1/58vYyvthnTpSlcWHWCd0Rf2PO0MRVp6sscw1fAYL/qiIUF3x2P3asGSDvvp4iXoPjEWNOEq9Jg9RAe4Jq5euZV7GfcMvQjshTRl70slThgOoxiq430giI5wA4vMVg928qCEHN+7TM3/6XP2jXXT7vfPl5O+JsrZGL/7xbQ1EGWosaN8m6/Wmux4ENGvVx+9+qKz0aoAvO919w4UK7xWk08Un9fWSVbpgygVEljcpnDqSczxTWzds0dgJE3UqJ0eJw4ehTgyA3JOl8P5DtDdppzaRYX7e6PEokFOVll6smTOm4hiBswUxCAZUO7rhB4UOmSS/sBgre76NenX66Al9++lKgOoDQpSuK6+foDFT42WPc8mxLXt0ats+1QZ1U9/4Qerct49FxmqoyNHe5J2AN7hMZJ8mz7ZU0SGRGjVjsIqO7kN9/SP3VBjgKuvc5kqAyc5y8yF+wMdLK1avV2k6bhHYEM+/6wZF94xSxr5d+vaDD9SH9cWk62+DGOeisoyjOrEJJwmIXwnzZsqhwldZJ7N0ANv/2JguCggkt7W5VmGx0aqBaJB7Kl1lBdQPbJvTUrMU36e7Bk8fqoFEWjh7+mCbe1yrv/hWe7YfpQ6XaeCgaJ13++3qhOVwZX62Xrz7GXlAZLsZQDMXx5AdqHUDA4NUyc3blzxjF3xqg3DgCOs5Qdu/JSv+ra9Vx1p/0DBcXUIgQaXms77Jh8zkqsFDotQpJBAVbZ5OU7sdcNGJwH45GOvq8ahUY4fPUgYq8cfvelwJfQCNZ42Vhz9zD+v9Y1mFWvTKStZ55LVGeen+h67RsZMZ+vOflysxPkrTZwxQ34lDWd746PuPN+qll5bqqdceIMt+InEdx1jrk//bnXxZamtu9lHV5ZWoATeaLxdt0nYcXa689kJNunwK65njiujdHeKccR4wtsEuEBSz9O4zr3N/1ikmnLgO7vFtu1KxDq/CEcSdSAtZ5K3Z8+YoftJEOXEttLSVYpt9Wj6BqHZbTC4yIKghkjAftRAzUlVWocK0A/r28y+VU1CEm0dPnX/e+SrjNX/84SeA93LNv26Ghs8eoNRdGyAtDMT9o6fWL/4WAtlhzb56jqKH9AK0r+T7ZgLFAhlCXXrSfh07fBjSw0g5enloybtr9OXHW3TF/GG66aVnlIuTyuaftuqLRUvJ5/XXPc88oVCslZe884q+IjLCCbKCeZg4Gk/Aa0ejwGX+rMc1yYChVp2wHI+pL5CWLPtjUylMJq3ZLzHnGrIeg8S+jH0d6yx7e4i2zMmOEGYtq2B+1mhIvLxHM+udfDOHmyibs04Wf3WzsCz3/zl4azwP2E1C6ME9gsM172lew9QoY51siEnm3y1McNZxsD+zAGSuv3ZSE/M2cRjGQpvlK8AptQgiUBuflSFgmGP7vY8O8NYeMhIeRHLEMaqhuEkjhwbrrruHKYs1dZuJE7BIXMaRgioFkG3Grw3CQi3RNPVk7ZZCbGhr8YfEUigfx2ZFx0IqHTNo++gbvhj5e4/F9jzbCNhGwDYCthGwjcB/6gj8s97qf+q42M7bNgK2EbCNgG0EbCPwixF45baxKxrKq2dmklMZ3tNDwZ6Byj99RnWAty5uWLihujVNXsM2bkWlZLb8xqbRYnmzCfdzdAdQbUGdUIc6AFsxlEC1gByrk/OVX4P6xtsobxvI4MT2kWZtAflZdoArJkuvo6Hc8bcFTLBJ9qTZ5+/liM0vbWisWFtpaLsB6hobRashYZ5Es8GysDLfM8xtS21l1EYGVKYHwx/2lo9jO1PaAoGNdNe0otl812Ll5UKD2wC45mftyiQ25wBcRpVloONmY4dIU7qa12qGYe3cHv77D6+gc0Hpeqwl/ZyaNagXFox9uijYC/tZVL+nGN+U/Rk0fbGJ5M1MS6KCJkQ951NDM7jGOLRxqEExARo9foIuvGi+Irv0sYAtV4885aP0KMg5pY3Yx20jH7bgTDXnWKfRYwdoAdZ5oT27oyrxpFnnDkBB48ER0NbqaWAtjWLVoRVb5vQD2rfsAOPpr74TBim/sVJfL/5Oe7fQSKVJOeWKQRo9brr8IrtjV5cuX9Qgdnhg2zl6yg6l7tfPP6tdew7qrufvVjT5tfU52UpauUohvQep6/BEmil75YBq4+07PtOevYUaPiLSstwMBkR193DTsu+2YePpSLYrubLD+qqg8BQNlBaspAHavALUaeAonfhsi9547yvhmqhcLIY7oZa1A5QuSi/QjAkjuD6atXtbkoag2PGkcdjqXK06Ps8DKFHceDV/stIqUXQOGDpM4eHegGyMVREKVZpAkeExCg/qrEwUqWUoRPskkDfWH9s6xwbt2bpBB/YkodpBiV3WogAvb40ZOVLDxw+XL1lwDQCBTTVeWv3+l9r83WbNuGq6xl17lWrO5Oj1e59VdVOlLrj5Ig2cNJzmTr64BOQGkGzvBiBKQ7K8jMyyQH+r2WZvPmhzndpHqAWV0Af3PaOt6/eonkakB/l+OO5x3VYCWjcqKiqEplG15sydoIAQd235YTPqnlKNnzpRwWFRNLHI243pjuW5q1LXbtKnn3yhI8eqlNAvAOA0kuxpAW6HotbDYbCiRBtQY6ccLlLnIGf1R3XtBdjSxj1qbi9HgGpfXzc+K3R8ADQNKKH8/f0VEOCrSmyNT53KpLGaL1WZoLRGdQr1RVnbiZ+h+OU+6dIrmoZ3hHywz3R0CcHS+bSOpGFHGuGoCUMTIQpUavvOfRo7ZjQqqM5qqiyxrM8bUVd4+3dS2p4DOn0mW4WAweW1lSiB+mjyhTPlSPd1y4rlKs+pVJh3JA3+LKy063QmpxQyAmAKzUU/MvZyIRJ4ebUxViOVn19B87ZEc89PRPHUTWuW79Mbr64jv65JV1yZoPGTuzHXOWjj+gNK3mGyke3Vl+d1CgnTzu1YLxaRORgaAsDrqgEDBpCvG0ou8xpLtRkfH68C1DUNNP9605iuKyzU4d1kAaeWaz95euUIdpxRi9iUt/9vlLfnKi076ooBzau5511R+5kK0IBa0JF64miy9Uy2X5upRf/3wdtzgfu/t9pvt1q2lLDtUlvrASbxd4+O38U4Uu5OjfJFvednUAmsLlvroTUx1C40uB2Za0xhM3XSXKuWu4Wh8ZxVGJtx6fjqAK/b82U7lFvtjhXmt2qqeF3qohtAsYMF3lLnAW+LAWLblbfngLdGjQqpxN/LnUgAiF4Qvmq5rxHhcz5YJlc1ogCtA3vjvuDeMFC1yW80iuB/Vl//leVbm2UL3Q50/wI4N2ABNd2MTy3gbWtNo+64ZoSGotKLGztXLtTZVOOm4NSmHjGx2oIrg6eHl4YtuAinjFps/o8oeeNB/bRkF3ML5wY45+PnpNvuvFrbtq8BJOyrIZMaf69qAAAgAElEQVRnad/6lZBfohQcG6XH738LoLeG3Nnb5NZaJJfeidq2eLF2rt4pD+zbg7rE6KKbr1fOgVTlpe7X6Dse0GvUgjVfbtV1CyYrtHsVFtMeZIam46YBQYa1iRcyaCc+K1fiKoIAeRvKHLX2px1acBnAUkO2gqI8NHLsCOrZHmUcLwVID9WAgYn64/1/xqmhQqFduOIA+407QniYl4aM6KOo3jHqPXkG94Wf3rjnTjVW5+qqB+9ibdhP21etV9mhHagpw/TBR6v/D3tvAV/Vla7/P3F3BQIREiAkaHAp7lBooZQqde/UXWfqM3VvqVIGaEtLi7e4uweSEOLu7vb/rh2YYeY3vXc6M/d/72cmp5NpOZycs/c6e693rfcxXTrvMoV089X+PZtUU9miY8dyNaI/uadjeylqykgt//RbZZzM1kPv/k5F8UfkidX/sV17dOTgCV06/xIVYtEfNaA/JiBuqHqrFNSjrzKP7lEhEQhD44bplee/1gHUljfeOI1a0hmlK1WdddjRrHgNn36J3IhOaGMt02Iyoe0DIM2c0IeAzpkHMjVtYrimLBitoJ5hys8u1o+Ltuno/gyuxWpNGddPAUEQDurz1JMM4GNZ5frgzf2szdwgPjVo5swemnfJRP20+aAyM4mpAJCZe9012PgP0/avF2vvwUPYy3aC7JPIOrlWw4f1od7foE49grXqgzeUhDX2rDkz1X1wD+Ww5jDrzaho7J6Dw1SXX6LjhxNQntqp39gZECONRTIgkQN5n/XI21l32pF7m37gOArfeCVsOyD/bmGacMmlANwDcdLwZq2VocS9O7T0zc+VByh/+b3Xa/oNd5GDm6FXbntIcs3T/c88IK+AAK389CNlZ+ZZBCNXF1fdcNNseYX10ZY1O1DsJmMPncZxd9e42b01edZVumLqXUpKytHESb25H1uIsUiyLNYDsSMe0CdSN9w1TyXleRDiHHVoGwA766S77r2atV2DcoqLALxatOSb7ahCW3TrDYC8xFIUZeOmsWy9Yvt3h5Blo16x/oDZV2r952v18mPfonKcp2l3Xqp9W5fKqVTqTQxFctEZ1fg7sP69VrVFDVr1xlsQqeIhGTRp4R1TNGnhVDl44idsnHMARWuq67T9x11a8dladfbqLC83N2UXZetEdiXkskBNGtmT2h8OcN0Vm27svnHZMPncxr7anjWf8bavrMqTbWGW3EIGsX9w1eGNG7V/+1aVAu6bCJnhOIH4Ep9hANz4zFRcB5qIGQnTDQ89yTzWoOO7lpJHDUmVzOJDe7M0sP9wjZ89hTm4QIkHN6qCtUxU5EAd3HFURyGZxUIkmH75QtS8Cfrdb54gW7hRblhS3/HITXLw99fTD71IfnYbkQ79dM8zzyozLVsvPP40ecI5CgqCgMA63JBVzXztbsitkJTO57I2UwvsDEmFvZHxCzJuE8bS2OyRbBgzc01WGochioUxaXBgP+TJuseJa72ZmmjLcRgFrFGcGlDWAJi1WI4XYmFtCFDm98/XCjMnt++h/g7wljrrxgd6AN46st5zYd3lwHGbh6lB5n3biVjnPCGszHPjPgHRir9rBkA19c2G2lUFSxjDB/Z77OFMLIW5e35FB9iMlXE3sGP/atfK3pV61lbeonEXhejeB0bidJBljdt50pz57DpsqpuodSbKoLHJFq4LechUMDvbAG1BEe7Oy/2CbDR8dJ+tcx9fN/7X1KuO13aMQMcIdIxAxwh0jMB/4gj8itL9nzg8HefcMQIdI9AxAh0j0DEC7SPw6h0Tv8tKOXtpBYrFsGh3xURE60w8WZdYzLp5kG/EJrnRsqBkg0+z0whxTDaSI0pAkx0bTEPOCUuwwhzY6QWVcvJGxYEt15oD+TQ3nOVBE0U2VRo8KAqwro78tgrLas8ZUNioe84rpdp372ykAbNcUeZ6u2CP6k7zmTy+JhoLxobR2GsZVZKBb02r+7yiyAl2fQPNimZAI4PfGuVsMw0AF6O0ZVNvjtMCpIzqlmZNs8l8QsZrzsnZycV6zvSNzcuMPZfJ/2smg68BUK2arkQFYLTJJHODkX/+8f9ag7b/zXnAwImGahUNSdIF5UGmoR/5bf7kzkaEdaUR7I1Fqyd2icWAa0nkoTpilwzIhQKskrw6p6oqLGu9VAXQu23XaZVVkjXIe4wZgSXg2EGau/BSufhgJubkwyigasov19FNX2sJqpsjx6tQKrahJuxDTm6YuqIy6BM6SD7du+Nf6QgYR7uiNVMVZ7drz+LdqFMDZRMQrLhJU+XXZ7SqyJj75r2PtHnjJpoinrrz4Vs1esEQtTSk06Cl4Y3lsauXL+PVoJSN32M3vFK3//YFKShKTigYTmzdKFsUHrHDR2A7fFpbPvtBzTTfYoaOsBSMldWFmjN/lo4dOKUvFq3GVrlOvmHOuv+pKxTV1VuJiQnqjNLGr0uodr68Ta98+INsaDo6BDliVYj1JGccjOJg8qg4bdm4BojWA8Z+gHJo1DVyndl5OCk6sheKiQYVlJZwHbQplrzgaDLuKkrTVFxcggoJpXhhtU4eLwRIaNXwiZHyDXBTVnGqBdoNQ6ETgOK5kob0kUPp2kHT2sfVQzffS1Yh6ubkvJOK8BkqF5SZTZX5WvHsS3LiWpn5zCM0/gOVuGm9Fn/5kUaOHKjpU8crNz0TVWmtamkcR48ayT1i1B5Nqq4oA6gMpKlfq7pSyAqdgmVTXKalr30E8LoHRaBRfjsrPKKL+sWFaRLgsQ/Kn6PHd3KFVgB8X6pWgO4ty1cBwmYrG2vALFTHCQm5KkcZd/WlsXoA1UuX/j3J8irQoXXr9enSTGz9DqIWAJTG0rA/VoFhftxbWG5nZebQlHazsgyjekQCyHrRKDytQwdPKzu7iAzdcu4LoUL1U9dQH9SuPipKc6bBmA5Y1IKipZNla5cKUMvZKbpPdw0bNUyDpl0O8O9BwyubRuwxOVbVoOSrV/zJM9a95wN44QhI7OaCTTNnFoT9ow0NvcyzqcrgmnEwoDekhrCIbuqE1Wby7q3atHKd5kyaTcO1kWZ6vPbuPw646q/eMX0hCxylmdamVz96nWvbVst+/7rm3vJbuaP4Xfzbp7Tky92o1fw0ejzXLAQADNitnND09HTAENMANe26Fk3CdtIojVesWMu80EZucBeIAsOYd+p08OA+5j0nrJ0HAgDhJODQoiGj+9KITdH3i7eiVrLRYcDbWs7LKCr/kVzV8/PJn2vV/w3l7YW1868ByfPz318qHv//sU02n23UO6aumB/TFDY1woC0Jv+8HieEWq49H093y2azzWS7Git91EZ/j23yP/Id/pLl8oXjY5rOrZb9ZPvjL+yVuZPOP/5aRdoK8OYIM8QRy0cfGu9uXMP2nLdRlZpayTtZThnOALvm30a5ZMDb9ggBoyZqzwE+D26a+mgRtc49b15vlFDNLTUQOABhcdlwpC43kyXejOVxQ6OrSnGQqMVZwOQQGicBB+o1+l/qvgBQHLHGpALyfB1qzzorKsERsJDazURiw/1Tz31VTweeQAbLWbtdRf3n/N5/Zp1mY/Irz9lhnz9fM7YGDGiysgsb5AWhaviACM0ZPxwbfh+t23gEPKhVVz/+pAqwXS+E7NN35Cgte/9N9e3bR1F9yCtHBdecW6vn734Vd4EW7E3jUPNLBagfH3r7TT119Z3qAtnj1lffU1n6FtU11KAQnKzPn/uDflyyVq+/cLlO5CbrohnTmIOj9PMH72k5c9LkWbGacvkcpW47q54XT9EJ5t1nbvm95mG9O2l+L61ctVkl+dT7umr5EzXghRrTzclVZaVlsvFv1bULbtOLj3+gJmw877r3Rr3+3jt66Jmr1aVHD333+XdqAOC65oaFWM8m6sN3v1A9iml3gE84LoC3gJ9puD4MCtQQiFFjZl3PvOutg98t1rvUo6ff+J26D52glmJcJ/bv0tsvL1VrrZ3Gjo1l3iXOAbLfnn2oEjs5YCE/UDEzRwLYN+n9Fz7Q6HFxqET7qpF7z8nbT5+98DYqVgcIXUNVhEqw37CR2v7TZu7ZRl18951qI+qhqrwUMlGY3nvuE+3fkaBJrGdyUs7qrgceVmLqEa1cuQb752shXHUlYzdDwdQGe69OgNGeOrz6lJa99gX3eb1u+u2tCoobwP2AfzfgT8qu3co4e5b4iATiQGw1afJonDyytftgsWJHT1JObZqSMg6g3r0WEk9frhUX5Z0+oacfeFwxKGQ7QWCqKCNrt7UcFfIAlWaUau/OUzqeUq7HH52vix95WidXfaDvP/lIl90xXzHTx6K2PStn1k6kPcgVAB2xrVZ8vExH9iVpzPAJmjRvHBnENYDMuVb0gKmN/UZMkb1zZ51e84MefvBdy/0lslekbr75akWP7k9Wc5UOfP8TURMHNf+W3yh44hiOlWuayJKtX/9eBw5u1/U3Xq2AfoOURaTFz2s3qw6r6XoUxxFDB2jajBlyjRyn5xbepS2Hk9U31k+zpk9mzLrplpufJ9MZUl/fMDm71jJe+XIDtGwCXI4Z0Fl3PfcUObD+ev7GOxTbyV+XPQZxLf24UrKKtGVnIkrXVL305luMb7lOYyH8+dtrUbcH6P2vX9XSJc9o1EVjlHy8HPX2Ul11x3Ssixdo4x8/1aCJRFGQKbt56SqlFadpwa03YWvupWfve4Hrs7OuumIh+4dDkOdS1AfHmeDYMaiim8jSTdPrL76hA1sKNbRvLPEkrcpCkW7j7aarf3Obxl0xi9zkVMamQjbBwVguu6HutVdKxkFUtQXq03swJAVp48rVCne3U9deY/Tpx59ry7a9GjGos66+/irW0d2Vf/SEXntmEW4hPpp2/Tz1nj4FbM9NDVVnIDD8LG/IXR6u7gD69uo98nLmMi9V5B5lzNOxkGfOQcG66vMf1btbf8VccbeaqDt5hw7ri9c/wbGjjDVOOeuXcGURm7J2Y6YmzRioZ155EcaMiz549lF99NVOeXo7Qp4ItjKmjbuOcVkxexY3QwEFubS1nJGMw4GJCWDvZO+oWqyOTeSFAUAt9yOLkGOjUjBSZ5S39qzBXNn/eDg18dOex95o1Li8zuCoJhvXuCLU11Zjm+zEebQ7GlxYD38NeNvurMT9AIhrlLemTpsfc4znIwOsnF3Gi4Uc5+XInGz2nvZWHYHOa+3VGi23pfY1kVHiWjDrr+oAGx1we168Q2uNbOtQjmPTM2lCmG67rS/gbZG1d7SHEGrspk2OcH1dnQUgm0cLRMEq5vYmlM2G7LJjW5pqSsrkj4o9bkjPn255ddfUf6Z+dfxuxwh0jEDHCHSMQMcI/CeMwK8q3f8JA9Jxjh0j0DECHSPQMQIdI/C3RuDDRxcsX/v995f7BQap/yBf7Ei7Kvl0Ik2NSjnSiDCM5pZzzV57e0Ae/mzAWzv+uwWGdqBRf6DEKcqrRlGIdR7NhdrWJq3fV0IuKtAaf29jU0bjM9xSwCaezKGB/As5kGYDDnjrgZrI05WmMyxwB0BL09oVYKotwEozwLCxdkXvAyu8XVHrhK+qaRwbGKaGDb/JrDUmmW58njMKwvZcXdOEMBv89iWCDUpV0zR35P2djAqYfxpR0Jj3drQAHBoFvEkVjZEKNuv1/K7T3wHeXthoNwC1PVaWDaiOqmnImOaEOS4Hxs7P182ycevRuzcNxIkajz2grSvKSj63rQ1FLGl7hIJyPHXky+1GPXNEKahYUrZkKZnc1QDfMF167eXqMyYSZY+zegDE2Tl46ug335Nftl+naRgmYxNbAQDZpclTTl1o+gwI1vV3LFDfQbFWY6T02Gkt/uAbff/dKVWQDzZl4mRdf+8Vip04nOb0Mb3/3Jf6buVmDRoTrqfefFDeXXqq5PRRuaJgdokayIihaENtWp6XpKBBXWjcc7xVWdqybLGCOmP3N/NmFe37SkdX/aDSFn9UqDXYxgGWAmo6ks2Yl1bD+IfILsSN/LaegMpl2rbofex0wxU9bIKen/1b7Y8vYBh85eYHux51il+AnwZF98BuuBKAtpLejqdSzxbpwNEklI+dFERm2zAAtpLyEp1OOIU66BIUy34AcJ9o8pj+6oGiJ+90ig7sS1RFvT3Zpv3kFuylHlgfupB3a2OLJWU5dscAPQ7uwVxEXZV7YJ++XfSZMrOyyS+kITt2hOzJpz1wKl4hg0YqvMcEZW1era+Xv6n5d16j0IFj+f1W1Zw4rPzkJHUf0FdJB/Zrx4m9XEsNuvWBB+WJIsuoTQ3AYA84jWsqTbEybBm5FrGOPvTjZm3/YY8STteg9CjFwtOVDDzyFsme9gvwxU7bHSVHqeJPZ6McbuF57DsRkLi6OmrOJcN09Y0z1DOuP0rWUp1EvbP8y/XatSWR87HXgJhgTZg6TDNvvg2rw2juuRIdXbFEP/ywhnvEUbExMTSsbFGwumr4mBF8P17a8CnkgMU/Y4/eAuDhSd5XIcBLE/cnjVAn7g1jpc5PAFaQ5l5ERkTjt1VeANU9e/XGvpEM24si5BWEhXQq3yn3bB2ZYfEnTwD6dpUfyu4ErJMbUK6EhoQouDOkAsgMdMIIvOWntlS5x4+i4neSL1aQ8fsP8lwDZARvfQ+oYQsQER3TX7nYTjqj5rjmty+hEC/RxhUfm4FVTI9xZCBu1oef7tW0yX01bXoIluGt2r7lIHmPZERDAAmNdMZ62VvHUFQ58tl3PnqfHFEaP3/b44A0BXyuk3VcbcxvdXU1ANOD1Cc2RqXmM72d1IPrOh2bzu++2oJquFVJWMmX2kIMOQeQ/SMV6P9i5u2F5/F/Bbw1x3TePtkAkGbON8CtcYioAyCqRiFnTyM7IiwCJVquGrl2AiGt2HCt1toatfh/n3n7PwneXiC2/cuMXa6fPz3+6jqyRf1mY2eiA1C60rR34551Y262pandTooy6lLa09Rr45ZhwNEmS9XUblV5/to6f17mOQN6mzplnnODeNXe6K9TYz3qRtNEx3XADsDYAMfVqO4LKrgX6LE38yHG/tjoaJkGICg1ysvVFWtMmu44UDRiC9toqX9RPNu6Q0yxY/5osZwRalHxGrtnc3wm3uB/Arw9f46WwhjAwtAJ7Mh0HxEXAdD0AtbAztr33TIiDdz1x4/XK/5woX773LVYn6dq+IyR2P7G6tW7rofwMUqTZ0whl/OQvmY+OZtQqZ6jIvTMl0sAZx+kXjfq5qdf1Q9vvakDh4/o0bfuxy44SeUQa4ZOulX7f1iuPZuX68HfLNTeEwfJY/dUcCiEKKw/G9089cHyr7Tno7MKj+2sV5f8UdknT+q2a+7RNVePtTIuyyEk2QD6hHYNxo3BCaKbm5JOn9Wce+arz+hZevvOR/TVlwf12ANXAA4P4Bye0t333qDwgX21aclnzM2NGglYumH9FiIybDR20hgFQeCxcQ9U0o4d2rT6a40bPlgHU4o08dKpgM4DlbnvpD59+0Nq352KGYfLRuZhLIK/RFVbqFFDB6kEQNDbO0gbt5+SP24pMy+bqCgARhtIOce37tOH73+i1xe9RgzBzwrt1k1d4gaqGEC0gvpdy/e/ceN2LGghC0LKmnHpLPUjtz4nI96K7AgMitOx9TiM/PCzunhCjErErj9goMoAUNeuP6JxE7vospsnA0j6qN6ZWA+vKFxahqF+9FXR/i1ateQtiHHSwLmTsJ2OxJ422LI+dXIKtoCpqvwU6laTXHwj22XubbgloKrcs3qjHMnnHT1uAtnyUUrav0lfvf2pWkvzFdElmNiDJgVFRKoIBbm/HxbIXuF6/ekPwZna9IcVL8kvsit2znsUGdGffN8uOpJ2SFlrPsKSOFQDycY9tHmPlnzyA7bdNrrusds1FEKbPddjS3UFkQxHtOHbVXJostc1rzyh4swSvff8ImWdLVR5ea2lZr8ONbJXlwB9/eH3kNIaNWryOPUH/IweMljOAPu7vnhdr722TC+/uECB/oHav/WQxl08V7aBPoCGJVz71cqAQNdW66uHn/ocQpYBBDNZN0xn/Rul2x54W889fbcuv+tGPcs689hJgCkcONy8nLV040es88ibnXu9Ynt0Ugxq6+lXXMI91E3rvvhWs6+7nXH20ysP3670U0lyBFD/w8fvac2y11TemK+uAT216o87NHLmcC14hjxp1n1ttV64xECWxLbbncgQNhiqTs7SwjmPQiSL0IuQCE7tXKvkY5shDAyiHueiBHVRQXmB1q3+WTWFdRpAFqwB2TZvj1cfQOZHX39FgdER5C6vwp0Ae3nUzxZ46diFWaoe9XqNNQcWJqToD4+9hhNLJAS1Ui3ZFK8JkE2fevEp9RgzTul7V+qxax5RBc5CT75xq4Zfe43BE8mwxmED0kF+Qz7RGoOwDffAmQAr7AZ7Hdi4U6knyRPOzVOTXTk22rYKRoF/+dW36FBCuj58/TssoE8plO+yK3NAeVUx4HyAxk0bxpojRAMvWiCvrjFat/QdvfDkK7KF1BkQFiJPolbS0yA34H7iBPGUCZl9EOCtcSYyhFRma0++I7PXEWpcA9xW8b01G4kqBBtLz2qsko25PrWC8gFwSZ0wAC77Ljcn9kwQbmwtlyJezz1ibJMN4aUR4LLE1hsLY/Ym52rIr7ZN5g2Bf6lTLewj2jgHGwu4PU8aMjXbquXkKTfy02TItgZgdWCPxynVcyz1PGfqtQFwz+f4tufpWiXkVzwMeIuyl19yMMpbYn5sqlrYB4XqqmvDiSIxe02jYIaZw97UjEM99s3mOWNZ34h1cguEiZJq5owyOx0/Uqqy/Dx5sq6cOnvM2uuf2zTzVxxMx0s7RqBjBDpGoGMEOkbgP3IEOsDb/8ivveOkO0agYwQ6RqBjBH7tCHzy1C2Lvvnqy5u6dAtR3CBP7NGClJWSBnhbTZMWa2Sj0GHzaiy5DGBrgFtbY11sLLlQu/o7YYdMc7e0qIYMPKyIUYTW0ABev6dIBVVOqENMg4EGZ3SgpULNQalQjtWila1ngFTzv3N06RZjUcVOGhzEarY4oYBpoyndAPjSipLQ5FoZJWUDwBhJkpbKlr8GvCUnkBNv4ZhqaAgbsNkoNEkVBQA2CqT27EOTPemIytUBdaBrGzaEdO/sjQU0jWTDvm5sqqfJzGYdIMgOhVAzDdWaxjbyR8nrs46N5vW5FcZ/pbxtpAFhzsmJ5nUw4Ksj7PgmmOvltViq0ZRyxL+2oaYae2iew2a2qLRJPXrB5p8+UV1Csbd1b1IASpg+cXH8tz8NJtMsMYBYKxZuuVr/9SrUhae1fdtJ0fPEjtBRPSIC5I3cqQcNnksunqHM7GwtR0mQBrhqV+cqD1979SN3a+y0MRpL9p6V88g5mezXvd8t19oVK7V5W7ryOO+4Pj10yezR6hseqJ2r1mntumOqw3J08PSRMMoj+M5t1bNHjMKje6F2wdcXINx0Tcz10KZsNaSf0dG1+xUxeoo6hQdo9auv61RygUZMGKrMwrPqDAB20dDxKskok5N/rNyxs3NwqqGTmqKlT79CXl6lbvvtQ9ry/mp98+NB7CI5t0AProVqGq+Aghy7I8B+EA33mvIG1FE1uvzaedgEOmnl4h/VPTqShmJvmnibyLr1A9TrpXIazJ0D3LFl7qJ9m/fq8NFkji1Gl990jzyx9vMM8GBMjH1eLbhjufIBZlMzs2jQhmGN10ONBQXajMo4t5DmOYDEGGz/wrt21jYUQB4h4Rox7RJV5yXq7KHdKD68FTtsCApkoAwURA2oR924BirJFd6DzWARypqZl19O3l+Y6skGzMUeuFO3rtw7QTSmirnusawDmKlJOKOTu1P05RdraXc5qYTfKwGhdaZBWApoUoFaw8OTexQwccasMZp28QgFYpXph/qwgqbwxjUbtWHNAXIRyZJF9T1nznRNnROL0qhEBWTdVdkFWfnD6fHHABdSUfiGY63opjIslTt3DlZYeCfsplGEA2j8tGGndtIUrSgx3zFCawDvQUMGABjXKvF0Ms30SqsR2sI14OfnxZ3XDGALeENmYAv3pB+N/IvGd1cMCp/isxWAoN34Ph11isy3iPCuKHm70Jg/3W47CNATHOyvrmTLlpTXqKCsVhEAp45YN6YlJCqwUyfVolrfu2WzetOwrca+Lie7VEePYrWIleDwESOt5n5An2BNRGHUVlOkz175QJ9+moJFd6jue2SeIkPtlEYDeMmX61RaaKOePSPJjQ7GBrSLdmG/eYrG65VXX6Lo/jF679XPdOJoJtcSNrCA0E5kUgcEemGfHARo4YGddQAskBYlJKNKO5Kk/LN1KqsmLxpgvRHF/YX28P8OmbcX1pj/dfDWkkm3q4lMPqshHTTTzDYgZGVlFcp6wEQIOiNHRereu25VVNxInd5xQI88+JRKi6sh0fiqzhE96t+Refs/Bd4aZpGpWOcfFypvWw3oeu5xIcBrnnLhum+i+95KETSvwjge4AolJTWqFRWjKX0urjSeIYi08WOcM2wviCtoV6GeH7v2f5vmeS11yiiO3MlndAYgbGVObG0yDhVGpVRDTSKXENvXkuJmbJNpsgOItPC5zSZXHkcBd+Y9d/da8u5R1EOGaqHZb9YOrTTrzfvaNLMm4LibOO8q1gw1NM0bUXS1oNr9nwJvz49he74v5CNqby9IQ327e2Kv3qABQ2OUW4KFfNcgbNyH6JUnPtCmTSlkF4Yzjzfo4vlz5I0Zv7EcHjNpoHoO6I0zQTe9/spnSkkr0djxA/Xkojf1CQBuKMDdlGtv1O4fv9GbL3yml9+8GaeNIAC7RI2gbpQVHLYcKvoPjpOTh7N2kU2aR47tsOHTAeCmadPnP+h3T3+MXeowPYHid8n7vwc4/EY9qceRUcHMQybX3FaV1JYaXCR8iAeImYjNLVfB1nWQhDaexc6zUZ+ufFm5Z44Cmn2vB174jTy7eGHzv0L9sXrPLcxR/M6jzIcDFRIXK5dggC07PyKtxcEAACAASURBVCX9tELl2ck4PrSokCzHeffeC1HKSes/W60VH6zRb568Xv1Hm9z4E0rBcj/IN0Ab126EJOeDVXODde3lQ366+ObLNHjuDBWfOqn77nhWtxDnEI0C+OP33tclCy5R5IhhOrD9J/lRcjvHosq199CRHfu0GheJWTMnaOJls9WMRbcDYFIzqt4ti7+Tn3cw5EBXbf/jdubeMKzpM1kHQZzxsdWDT87RyAWTiO3wtUhlNhDJLP+EylSd2bdWBWfSWVN1U7f+w5SUCBBZUaPoXn3Ik/cmzoDL0asr1iyQ9FgnFCVla8/3B3To8GaNuGg4cQzEiVDj+2G3m3D4oM5yTuXpBRo0oa+69+uufSdOa9ScO1Clk0eKUnL//tWaf+PFKCS7KTkhR51CeimU2AvPTqU4mDTwGSXavXmLssiELS9hTWNDLR0zSZHdDSDPmrqrv5UFverdjyFAlmri4IvUAGGvCpV6rzGjVQf4lnJiP84mJwCGA7RvVwL572nq1dtDEeTCB/sHy5cIhGYiG3IyTikE+//YXrHKSC1SLHbTgf2CdWQL+a2JySi9b8OK+6gWvbRMfXp1Iz8+Xb+57369+/ZK4gLqUSBfofg9a3C2SIHgFgG5AXJVeJBKSrAPJ7KhZ2Rn9YwNteaMo4dPEc/QV3HDBmnV2p9UmFGpzMRMjR87RBNnD9X333+CDXlv7d26XwvunavwYf1QYwPmBfSD/OHHlMDF0FrBeZ3VT4tXaeknu9Svfzc98s5rHFeSXn72CS2cP1HH958F8E8kJmSAteZMT6I2ewShQC9XVn4R92c/3fXbR+Xo26QfULX3iOqlQbPnYQVstgKsM1GOtrIHaa530Z6fD+i9V76AfFoBcMlaOsZTEyeM12U33cjewF/L3v5A77+zTPPJnb7piYfk370b8RY5RFZ8h/33PtaCrfKA+JCRjtMQsRdmz5CYnIMleLWGMs6XTr2ICApiP7BjdgHcLSwsV0pyoVxQBU8ccZHK0nJYd6/RyBl9NP/hJ1FmB2JA5AjYfkZrvv5a2zdt4JpwVadgV+4rQQLFPYH9j7s7uxszt7IJcgDYbOPaaG6uZzyIu3G2gzgHaYY1WB3gbSOvN25EZv9jRdOcgzjbmINtACXt2FrYsj8yZFmWqWQRQ8KxotYNeIuq9VwkTQu1ocQGe3asgy+sHeaVf5fy1pBzOQRnAE8XojZcmO8dGD9z/OfBW6O8NXus5sb2zzYk3QZD2DVgKTW9kfrRYGqW9aHmCM2Bmj8b4u8/At4yThwUGlrZEvNjW0PUxswozb8iBCIgamn2hAYgNkRho7xtYi1rwFsnE39SgZoZwLwJe/GyUkgDG5MhhZVqyPDuGjk2bvmUW5de8Wv34x2v7xiBjhHoGIGOEegYgf+0EegAb//TvvGO8+0YgY4R6BiBjhH4h0bg7Yeve+37JYvv79MzRjFxLvImj7Q4J99i82M8CWjE/wN4GntJ04C11LcmopMeQCN5tF6wv1vZ4FbSCG9hk+0KmFFPQ2X1vlzlVtjJ051cKoyuPOjqGcC3sQ4LYsjVZsNsKWIvyPhrM7t21DmeKHuCPJ1QxDqoEhs4+pBqrrOCaC3A1Sgm2iwWucnBJTuJYzR/NtaTxtGqDRa6aeC5o0gym/qGJmOfaXKJaM5glecK+Ohq8jUBhe3ZfLe08m8AXA4H8zGTgcj7GjSY/M8mGr2lMNcbTeYSytvzC4wLG+kG17Uahsau0mrE0yg3iiga712cGq2MV9BGFcOWz8ml+U3DzZaOji1ZS0bz60mzpay4GAC83nqfNpoFPv5e2CiOpxE1XO4+AGDNVYrAytaHHFSrAUV2bcLeA0qJz1NuWqn2HzihEydS1VjRJnesdbv4m7BUxtLXg5xbKfFsnsrq2uTXLVQxowdo8Ng4QN55cndw4XjzVV+UrMT446gf85WdV48SJglrwVMw5Fs1avRUGid+WrJsjdJQrfliLQf5Xb2xxR04eqBlldmrS2cNocHt5eNIg+Us4apZWrV0uXoHkC+GAnvHyXjFjqTh3aOzNm3ersiAPoB4lVr98175DwjRbQ/OVQ8UA2fXb9dn363TlHkT1YRV7yeLj9Do6on6hYy6qhz58N3WYQsZ3ClQPr4+ALdkmwLqLbjtem1Y/Y3OHkugmdgLVjy2zoDInQDBAwP9sEOORM0UraRjp2g8lgJU9tTWrSe0Y+sp3XLPFRp58XQA24M6dHQvRIMY8ujGq7woR8lYNHbCU64TytfmRq6VWlulp5ToTFEaDZpx8sZOL2nPLpqXVYqNGypbTxdl0dwtIyd1AHmudl6AHo0VtJiw38aW0sUPm8ecKiUcT1BfLHcDu/urMPmY8lNS5BnSTSH9B1lAjr3l/82dU5ClHSs30uT00J6jKSISDjIFqhQUKs6NfjS2isgDRLExYTAK4iClJ8Zr7bc7sDqsUWR4mMZj29g9lpy3UF+1oMLNykjUzi2HdewQ2XunSrgXbLCJ7qIZKHEnYQXo5NZJx3/YoLU/bQOMsVNRWZmyC6tUD2jsQgZkp0BXVIylfAc2GjBwmLx9XJTLfLEftZBp6BnlameUSfamQUcDEdkd2YLVgCKdNXhAONaCGD7nke0HoOYPCJtHs9UHdW54N/NdltH0rLDmlVryIQePHoMqr1FrN2xUtA+WxRdP5V6t5PfTVVtRocykdEBxN4WEhgLcpunEyQyA1QAl0zzNL6jVjJtGq1/f/tiC1uq7b75WaGiMogEqTiXu1PDe0UpJKqJxfUrNqJZbsc1bcNUMFHbBSk7K0MmTSVxfWMKT83wKkCCHXMTw7l3UGWtrVw9yO6uLlJWbCrjlqIu4n3r06aUzqIyO7D1BU74O22Suv9wq1XBvmynuvwNtLySDmGbh+cf/SxL5awjvT6/8xfn/lz67PaPub22ZzGf80uf8V2XGTL7tWXXWu55jurRHrLbb1P/tz/vzObQrQs3bAARa86o5lHZ7X/MGRsXcio2+mXON5aHFqeG15v5ydIS0gPVhI1aYDXWNiugZrFFjBmki1uU9ArHij+yO8h+CBKqxZ2/4jX7+6bR8ggJV6chxm6D0cz9WE9gchykIFyhU/7vv8G+NzN9jm9wO3rYrYttP94L/tuyPzz1/Qa00z9D3tuKyTRS7qac2NLapQszZ9gAh1G0D3lLrDKDa1sr9C6nDBeKQjbF55DnLOtgaQNPA5nvjeVPDjUK5rIxcVa5DD+z70chaijUDiNtRD+xxlKiqRXFUig01KrMGriMwgnbbypY6+TFX+npy/2OLbAElqFEdqX8GHGvG0aAFxwMD9LYB+NajrqqiLjXSrK83uYznvu/2y+ef3M5zzrbGMpv5lE+zVGmOLFxsqOkBWLSPHxqG4i8H0M1eV9x9g7xDOyn/zDZsh+3lExCtd597W4HINgN8PLVl+yEtuOEKAB93Pffc+4qMCdXvl36rM8d26bGbHiPaoE4PPXyFZt1+qZa8/bSGjRiBQ8MMndj9szKx6o3tFce82aoDyYkaP+9i+YV01b5Nq+WGhXe/4eMgpWRo8R++UKhXN83/3YM6u/0oitnnsQkmh/Teh3Vxv8Hyps5efeUUVKLNKsWuv6ayQRUF2IC7+iijsoi510kDYuP01RfbtetAtuLGhunllx7RkbUrtf/4Pt318HUod1l/eELSi+ikratWYfNZjkAP9ZtzkMbOvwL3iQCVpx5W6sHdEK4SdeWjT6seIGrN56tQDR/CGrpBjzx3mWLG99SeLTtVmFmjFIgtrjauqFDLNQLXi5+2HlYu+Zj3Pr5Qw+aOUhI1/tH73tfz79zFGqxeP69fA2nqDrkGkh8PcamippI1A3b8XSJ0avcBLfvoj2TSh2r6ZVMU1Q83EgDNGvJUly5frnnXcoz2sdq14UeVYF19fHeu9u9NRW3oqR4AfX1HdlV/1hghYe5ERfjJFicLOEJqLaxRSUIqgF4Yrhe9VVCEijkb4hQq2wajvkX96OBO1vmAofLpMQxioJ8qEo5A/qjS6VNpANS75OfSrB5kuwe4OwMgOSsZ293+2PcOmDFXSfEZysop05TLLsO5o1Qbv3yLLOQGJaZVaO/2fPnYBiqkr4dmXjxWETGQosgKtg8KAERu1aKXP9SKz/eiynWWH9b+gZ1cFTe0Bxb9famP+co7kwHJrkXZ1JPw2AGsucaSUhGo6tJU2bvZKuV4olZ+sUIzL70J0NdLyz/8AKA2W1cv6At5EiccXAcGDBqtfWQfxyed1RiU5I5YXXeLMApiiH2h3XV4w36lnkontz4M8tIBRYUP0PvvrkE576uZU7sQKVAkF083FVD3SkpLZd/kqMnTRumqx+7jfDP13bLlOkpO/YLLLtGeHVtRY3OfVzupKDNf02cNUUlNouJQY/fu2UdZJxPUZVgvLHBNzqwbSuxxKi4pUOreM6yNUrCT3qGs1FzF9h2k67DJ9gwP0aEf3iMr+ATkss764rM1EMpcFMi12sq8UcGxORMDYXJnb39moUZcQS4vbjB7d69SeKfe6j9hFnO5mQHwBmgo1/qPV0AcOE68Q43OnC3R9BmjNGlaLGB1ggbNHw8Za4Qa8RR+5o6HtPHno3ryhWs0B5JfDZm1pw8c0r5123QGwD67IFfVrLFbc1kb4khQB3BrCCldwzzUu3cU91YlBIEIyHAQ0LBxbsV9Z/iI/hqJ005LmS3nuUvHz57U9IUTNYJ7rwkA1g5F+MrFH+rJBz5WiK8dqmmIYeyxyhsqWWdVMCna4YjgDonRWNobMq2xxGcMyitRT2MdznOprDNdWbeY8mVIrsZS2JQUU9OsImzluJq6aQyIuTnM09Q+R8bIzZn6QT20M1YwxnHJzJcWwces+RtV1OBqub80mlppBcxSk60QWkhTJj8WNyZ7iLDWZ1mRNYZIZI6hff41rgyWXTKAp/k8dmzUFKyb2Vea82hkv9dKQWs0EwLn1gJxuJZNXaPlyGDmcfNPu3LY0H/b1wfn1hf/zerir+uzWakw81nrCTvAZBsIj644AcydG6251/RSTmY9Sts6izTchHLZKG+tzF3O3YG1RjFzkqmZvqihK8gmXvHNLsihTqwjpxAD4vLxiGu+vPVvrQk6nusYgY4R6BiBjhHoGIGOEfjzCPyTu72OoewYgY4R6BiBjhHoGIH/jBF448mrn1q7eMnveoVEKW58Z1Ss9TQa8sgcM2Coq1oBbOz5MYXVgLeOju1KIIsdDYLnho2p6bxV0QRsgpnsQrO3kec3HMlXRlkz4K0bv2d+27Rlz4MCf1b7/AU4Yd4UxZAHgE+gt4ul9i2salZ5M6pf09E32IDVwL7Q4pKGB80C62Eyb/l7i2HOe3k4GntHY6VMs5i/oy/Bc6iTOJ82owCiYe1AU9mwq01OlD1NhOZzTWwbWObm2Jpa7EVf1lLe1vHf522XL7w6jNK3DWUtvQjrOI2CANNlgExXedMQtMUizCgRmwDkCnJpfDSQeYq6t7K5HFDQTSP6xcjXxUOn48/QEKgEGCMUjUc9AKSxCXN0o3HC+w7AEu/6ex7VwOEDyJ419mJ8oAX0ABdX5pEJl6KUxFQd3LVPCadOa+DACN1w20LZufjq2OHj2rZ1pw4cQR2YWaVi7PeGxcXoijlj1S2ss6UiNACpK2opB0BzJ5QBlUWFWIzGAzY3qCv2f/WpNCU/XaGs0mptjc8EHC1REIF5YSHBis8okTvWtwsXztSsyyfJnQy3+oIUbVz8Lec3AVCFnONARwWTG5qamKKaLBSbe09p2958NXiSSzvYR8N69dDIiddq57ofVJCxH3vf3vpw0SGdyUTFDIDdtbOthtMMy0cd4ubhy3XmiNoxQ27eXhAGUKVildwvKlLVAKklpcUKCQlEcTfEAns9fNywER4ie1+sUmnUGOXS0jeW0jTdTuZtDE3FCJTLDjoBgF1eW6FhY8arLwCuX2dvtdWlYxOYrZKcPPl6hNE47KJqgLvM/GJ147tzQ6Wad/aIPiDfb+bFl2vwjEu0YdEiFBgZuvXZe+QW5G2pkxvKz6okPVeeHqhO21xoQK/V0GkjFBDRVTknj2j3jt3cK74aC+Dq6eVlWYva0ZytySjUp88tUn0Ntr5YNcYM7KeujHlpeQXgkweqYTeavHk6uv8IY4C9nl+4PLkCY6K6yw6wsQkAqCwvX8sXLdbRfWcUhnrEwF3uNKG7dvZS9zA/LiEH7dqPSptuWx3N3kOHTyq/DJs4GnR2fMfDB3TT/ffdRh6uv955/jkdINO6oQFlnUeLuncPB9gMAaSpIWsuhfemjUfunLeXuwaPGqjecb2VffYUjdxUhXXuxGfYywklcCdsBJPOpECiqNMQmrmmKbdz836AUXNt26ovVp9RI+J0mGzjrcsOoogL18yF8yCAZJEXXEhztFpF2fk0zLDTTCgAcLJTXgF5xqh1gwCGE/OTsF93RfXrovHjRmrEvFmqyDyjH79eocIkVElYGnaCBGAskjt3CuX3q5SWVaCpU8cobtRwLXrrXW3ZHG+ph/v1660gxtoo93Pzc8j7rIIUUoMldCT3TgA2f00qyDG5wWXYSzrpbHaF8otrVGNs28+pG/+rivKXIO2fAbu//B2LUfKLb/Nrwa5fBm//kdr3l+rRC9/BNG7ba0b7vP9LD/N3RtVi5jMrn9xYKJ57vSH6nFfH2lJPDFmnhWvWuAc4AdDZApRU01wvQgnau5OzFlwxRTOuuUadugcxXxxW/OolCuwZrX6TLwM8bNXip3+vjxftQGYUpEbmH2PjYBrY1o/pS5syY5rTkEX+mcffBd7+Mx/wN37XljGxM7WNk3DixxEihS1grhsNfQ9UsbbkMzeRW2tUro5Y1RpFbQMOETZIsNqok94AlmXlVdgi11pW7a5GNUuNbMby3Y5634SErRSv5ApYVU0NjswvxvkC4BXllzMRCl0gHvkRMdrKZ9YTGeBA89seJLkJspTJfbQV4JdpyJvcQoAFo5ZvQkXWaOv8Z+D/XzAmaIHVAJjQzBjYcB82A3jYoCh1Zk0wIKqzhvUPVGrycY0ZO0Xj77yDAy5RW30eIEsdqsF8S8FdUlCoqP59AMMy9fUnq3TDtb9BYXVE3367RhOnj9PwcYP01affKC3NKPNd9MLr98g7xFGfvvG+ukfEavzVl7Hm8NAWbJULTmVo8Jg4HYSs05Uc1qETJmP/vkcZp88oIKg7RJMR+n7pD2Sx79Td9z2o1MOn9Yc3v9UTL98H4BetF2++GyViFPmugGIV+XK081FeagXZsyKvvUBDR2L3eceNWvHJJr236Ge+lyb17xmmV995BqXnH7Uf14fbUZ8bI1IRQeDZKUSnt+zFEjhR6alki3t46aJLLla3XlFK3rdR6XnZ2OS6a8LESaoqJCZgyw5qTDL1sUH3P361zpw5rYLMIux9UaZ6dSYb/aimArjWQvr5wx/+CHBjo7vumawJC+/mPLcx736oK28mHxXnh+Uffa2pE2dr4II5XJt1WPuvV3VhruImTyebtVor3v1W2Weyyd31wkq2r8bNm6IDO9bhWsI5zXqG+lmmkpR9liJ148p4LVu8m+/LXFc4U3BuXcg6DwmHaOPnIjfcN2ZMiFJPVKHLPl2q9PwWTbhklvqPmWbFI1TnHMPa+gQEqniUuliQewbLPSxGobh3ePqghoU4VJmfrbykw2rITVRrdaGqmENqcW/JLCyCmBhJ7MUc/fjVVzqSlKL7nv2NoiCKZZ84omVfriTL1FlpAIwndldBKqtW924eqGS7KRqV7OgZ01WFfco7L7ymwtIqgM6Zips4AGD6gDq7kyM/LRrszk9n9mfpx8+3atv609acN/fq0Rq7YJTceb+6kkLWDofgGkLWmns7+aptWrvoHZ05vV8Txowi/gAF6Tfr1Cs6WukZ6Rbh6ubfPqKUYzvlintJV0hJzag7048lKXLYeJTK8ZDgUrRj/SGsnwt0/Q3DlZdXo9U/7ZMdZMzAgABV5hWrS5SH5t88E2JWiE4eO0p8RYaGEyNxDJC1sqQZMPewBvSN0tjJcYx5gkJjwxXAGtGZPYEtKvbM9EKiCAAcHb318su/18l1GerdN1BBod4aghJ55Pw7yWmu1NqlH5I/vYsZwQ+VeiL3s42Cw7oBfCarObuZdZuLZkNqmHn5DAX24presw5XkgJIihMhO2KHbUySITdknjyj3eu2aP03qKfTKjV8dA9dd8/dGjRtHHNfLuSSLPY9bbyuHBJBqlZ8+TkOLoG6/6XHlXzqrJZ/vlqJuHU0NwDgkanSjPtJdFc3lXh441BUrth+0YruHi1/N2dl8/odOw+rHKKIt6+/ps+boKGjsXVuLFHS8WNat2inyiG1zbtnmsZfc4WVnWvb6qxDW3bp4z+8Y8XHsBkRxgS4GzTwWsBwCKiORmVLPTUKVUdcFJxYjzRxDRuQsStRHAYITU9LtzLN2x/821Lctj/+VH8NoQxHH4v6eo6g5AQQ6QbZx5uNkh2Wy9Zvm8xzozSFiNPUWM9+jBgCQFz0qBxzO3hrZ/yMmeMNdcihlRoAScfByqolx5a62sj+q9Vk0LNBsv6OKAAHajhlxdq72RkFsFHkAsjXQ9KtJ0e9yWS3s7epYxzqDDhs/Y8qY4hbkGr/FQ+zlzRuUI2szQ3Bo63MRv6sRa++pq8mze2lXJTjRlFuAHJjtd7IODez1zV/boDI2UoWfDMuMW6u3hD2ynTySLoWLJzCNe2AnXflK+Nu+fHRf8VxdrxHxwh0jEDHCHSMQMcI/DuPwD+30/53HpmOc+sYgY4R6BiBjhHoGIELRuDtZ6/8zdovl78VhBXruDkxNHrryCI14AibfqzsQHMhUJusOmMxjJmwo7HRagc+7WiwO7GldmCTXVVcrhqang5k3JpcvU3xJdjfNmK96IKNl7F2JZHWdMWt9mx7I/58M+HPDQWjHmqTC+CtF00Ew3guZTNf0wKwSmP5PAhy3ob0XDviTw1+C9r9k0qLzE572OkGZLYgX1TD/J3TucZ2E8ojk3VrbJObaPg5GfCW8zN2gabR7GhslNmwmyZzLZ9fCyu+Bpb/+WO9EIQwFs0GujBNc3vGyTQnnFEPe9M49KAp0Awg3czn2ZAnWl1tp0LUKw1k2zbDQHehGeHOMXRCRWosY3EvQx2MbTOAUglAbnllrZydvFSKdawTeaZdY3yws+1GVi4ZwuSruQG2esP8DgGE6tw1lMZcJ46/HoAih58yVddVy9VriFzcGZ2KZB3dtkV+QZEqrrDX9lUbtfqHvahQaQK50FhxteU9AhgXvnbHTvIL9NeEeVPl4Q+oUpqlEuzpqgAsQ0eOU6NTpLLjT2jFG79XMCqZcXf9TlvXr9ait79WzxBvXXvlUA0je9XFx11pB47K196ZJkw9x+IgFxdAnPIyFaQl6Hi8O6otPjfKX74Ar72Gz1Pt2aPavfRljb9kJraT27Vmw2l16+On+VcOVyzZvhtW7aCB46LsnELloNbsGh4KEEDDtmsncqtaUGAeU1gEKpy+0eTenrSu2b5xg1EjHUfhUa6L547WkIEx2vnTfhp5e8nYDUIx0CRfjtXYLJdiZb11zxHGKUB33nc9+buMtV0ZlsFFakHZbEczyt05jMZvDeoLrKvLs1G2DEfNmq33X1+mmxder56D+uq1371oRBO66d671S1uBNfzMRS0ZWTNxcvHKxj7xBpt3LFTF02drO7DR6getdt7T7wIcFKq2x9YqM79AHmbPVG9OSnj6Cml7TzOfdastALy6gBOYid4k1H3IGA7NouAL/Vkr9mgBGmuLddJmvLJp5JVjKV0Jvm8iSi0m6vJXfNBjYSCyM6jVUNGDqDJhq6OJmTS6UIyGktpv2EfCJjVMyYE++kIwIZxTAPZWHw7YpPdD4s7Ox1e9ZM++mgzwD5NPGey0gDCr7pijq6FKFBVnK01K5dq1ddbLEXHZQum6JKFl6qxJEunUX/VVZTRzMaKFTfXEePHQFYo1aFDezR0aLQ6x/TVqc0HsVzcQc5dDIC7M8A6ym5HGvRf7ta3K/Zp6qypGnZRT3l6oqQCRC0GXAkOClZxoS2ZvFtQrvho5EWjtGvvLtVzXwUG+ZEPGaQr77yVJnGd7EvztPa71dq96YRiB4Rq5CQyfbk2jx/JJptxpaq5/66/bh7v6atlf/yjAv0CIXs4WiqLuAFhlpIvJSUZwKtR/foY20bmJ8gC9TU1HEMJVqYQLto8lE0+XjXzRRPXuqXo/G8eF4K3raZZee7xl4DnX4K3vxas/etD+L8G3prjM01pA9SaZrHJ1rPs9WkS1/Pf7c1q7HUZc9MoNul5JuOwrLCQpng9oIWTxo7prcshpPTHrrIc29fk0wcBi7AzxDI0H4XnlGuvo/Efoy+feE6vvrlDnsFhanTGycBk3lKTjJrHPCw+kGUx8b+7pbwQ/P3vwO8/fb+mPhsPB8BTe2quUTs5cBpO1GsPN9RF5F430ng2iX8uBoxFZFUPOOvkgtKJZrsrNbyxnqx3LPVdyON2pllt6ncLL3Rycqce26CyRPVJZnULxKo26rRFqmquRenngD29F59XaTlkmJx6G0B2o6SqJ3vYAHosLKy87HqsKI2632TfthrlsMkW/Bc+HDn3OghQZjRcyO9tpZ4bTMLU29juXgoPJfMca/iuoVHKwtI+emAPbHUHmsBFlWQlKxkiTzX26/lZOZp99XVKOnJW65avVYBbCLbqSQArrVgkB+ksTgpgJ8wDlXrzvcfVfViklrz5hrZtTsBN3U3Tb5ihWVdcr53Ll6g865TGzpukvRCsmrmmR86ezSXmpBWffqGMjBrd+/wLqi9NliMAqYeDtx567A3tBrhb9cXTOACcUjwgY1SfQMatkbmvVrmpkOZwg2hzqNHCW+co+uIJqs9r051XPaLMjALVlzfqqnljNP/2WXr3908qLCpMEyeNUnpuPEs7d/Ud7Ly0KQAAIABJREFUOkYZp1LJyf1BRw4VUw+cFIvzRAhAdHldpY4QHzB79jDNu+0aFZ06KvtO1N9vN0HwK5cf5B9vT8gTKLeBqLDVP6yLZsYqvFeolSefgbLxtRe+172PztBlDzykzGMb9N2ST3TNrberurhOH7/xmZwgjN3/u/sAjdqUdHAXLiu18u3SSU2skZrz7ZSUVKK1q3YCWkfqnvcfUWXSLh1LqdSQ6cPlGmyuuULuXV8tevEHcuVzNPfi+TqZlIjClNoHGJp4Ooe5QRoc7aDbbr9KPWdO1J7t28gb3Sk4XawTesk/2J3z9cI9BCIPyr+fft6qTXsO45rhxJoiRP0GDFbPPj1Zg9aQ9858j6tIA0rP7IJs9YobrVUrd6OiPK1nnrlDp4mrOHR0i64FRA8I7q10AMOCzFNYCfto709NOohbSiIgfnUJJMnsKvmgKo6KCCIGoUFZJTXqEtFd46fFadjoUHmi5mwNKqWmk/MeMoTr11cr3vtOn36wQj5uLVpw6UDuVVscWbriYhGqV19YDnAHiIgFeO+eQXxGiXJRfN5x95369rsfccc4oxEDI5VTwPV81Rwrtz4Yi2a/UEibthAOIRI22Tuxhg8DSC9Vyp7j2kQsRN8BkOAmLdQzD7+ppIQsCBvEmkAYu/L6YaqqSNX48eM4FxxbsJI2qvXKinrt3xMPWNxJVy2cqpSM0xAFAuRGfnwd6/hI7rG6sny1MSc42wZp/5rjev+tperCWnb2lYPU5oXS3w6HmZYo7dy2WcexiO5B/EZDRSP2wI268qr52opCe+XaE5oxepAuvfN69RhLFnNtkXKP7QGgTiJfepLciOSoKUvHfngZpDlcRxKKdJicWZP9MmlmpG567Eb59BoO8dEW8sAaSFnHtWNPivJTa1WGyrm+oUJjJ0ZQ56O092A8dtjZsq+wVVes9jsxbr1HRmvydZfKxgNL69JC1vptquV+O3OkWNm4gvQYFIrN9UDWMZ1Rj3vAD6rguilXNs4yq3dv15yF2IejVK8hpsPdLYLps1VP3P2QirBhDwzqorzsYpXVAJiWV7OmoNo5uFpK2PP7HwPQmppgaoTlYmTIpsyrFvGJGtm+1zLuJ78GvCUbGKcZe/Z859/XvKczrg2/CN5ib2zqjXm9IxOsG8CsE2QZs+cyc3wNNvnt4C3kXqO6Bay14/0NeGvclSyLGYBjZwgEddhZ1+LqYNV8alE1AHYD+0vj/GR8Gf4nwNsm3CJMhrEBbwMgIN1w8xCNnBKC2wrECHJ+zThbyttz4K2DgxOZw42WpXsDYK89vuun4rMh7zXovgeuVWExJM2q2sdn3LfupX9hOet4q44R6BiBjhHoGIGOEfi3HIH/3Z32v+WQdpxUxwh0jEDHCHSMwL/jCHz38UPXbf7u689tAXYGjg0l76hF+RnZAFVsldmUNtNssePHbM4NuGnAznYgFidgGumOAJYuAI3lRSVsvGm2k4Fr2gabsWRNya+jKYFVIzaLLYBjf1bftjcazGb/fAPCGluTiUQjgFavcVW1Wg/1NIpb7chnRSlkirtpUlz4O1ZuK6+xQV1kiXL5HLtzCi9fk6vE8ToBoBiGd6uxvGqmqcBL+RhY7KbBgAqJhpCzs711fvWmoQR66UgDooGNe53ZtNNcrYH5Xo5F5Dmjrj+BCuawjSrWANIGm7aj8eto36RAFA2OzryXaahwTDbGyhl6d3OLM9a1xYDB2IzxC+bvPQCOTTPDgLwNgAj1WLbhTIY9mo18UIy6kRtcCwhbS36jTZWXihtKGCGaG6Y5bZomRilGI8TbmyzaqK7kkaKWYgArKyrJYqpEedFd1y+YqN4Rntq0bjUZfr4aNHkuCswYFLzmu6lDCdyA5Vs541fCm9GJLspFIZCpfQcTUHL6oUwkTxdbv5KSMh1KsNW0+Q+T/9VVTbm7tfylZ1Gv2GnGi08rsMtA/fz5En329u+x6KzTZXMGqgvK3ujYgQCnpTSdW9Rz2ni1VeXTUDumnSuPkLd7UhfT0B65YDyWheGyqS5TY34izbgSffriIa1dm4CtcZzuefJKlaae1peLfsSS0FHZNAxdABo8sOr2R0HajSZkzgljw0jeaaAnfw4BvCxWNQA40LdWbTqFyipa1980U3mZxxhnQJtyFzl37qxIgO+f1m9QBWM2B+vDWgCQnzagBkLNdyu2yuEje6gm5yzfrQNjWqXChArsqVEttFTTxLHjeFoVNfZSJe46qN/f+RIZeIPJi7tBbz/+rBLOFuq+155X9Cgy48gVawZ03Ll6rerKmwA+fZVFky5u5lRFj7yYRj5Zgyf26UzibvWIwaLRL9IYy8kB++eWIgDQ7/bp6yW7dTCBcxwYqB58h5UVtaqorlBeSQa2jxGKjoimCW1L1m2qTORlKDnKfiiOqyAD7N3xMwCns7r37aOT2EEeOpDG/eZFk6oeQkE535Of5i2YrKnXXIYUwhvAplyJ+w5pw8qfUZwdlb8PjXCUtOtWnQLQJFc6xJPrHnKHyXZGkTdkQCRACdnW6XkWeBuLtXbcoEisqDuj4rNXXkaKdm88ruz8XF11C1mQNHVXfb1YoWTr9u7ZS18vX6/MNJTSqJ88fB1QvvhryOhoFLMNeveNn2XbEoiaa4F8Q8k6zj2FtR1W4eTARfeapDdfW44lMkAzdse2DtwhMBbKqyoU2QNVtaejjhw4oOcfvwFL61JtWHdItz5+r3wiuuiPb76n1Rv2Mif5qHukP41ToyKLxzKzBhXGFdgyk7+LujYJkPnYsSMQMxwURY6eXauTdmwDhKFBaXKH3VxRQXsH6OCJZBRZVaimvdQGKGHmuQvJKhfWkb+Vnf0/Cd7+5ee1q/b/NY9/XnlrmsSmaWuphoyDgVHUMrGdb0ybhrQBd62/BxA0Vo7GpcAGe9wpY3pqHI380YOjsIWlAdxUrQJj78jdE+wGeSa5VdtQlCVhqfzwM08qftsRcjg/VIOtD6r+9npkfiy7x3OPvwbH/1mw/B8Z5/8KvP2l3HWrVU8z3NhJm3vTgTph4gHsTJ48KQb+/h7081FdGVIRDek2rl87arkzddrMA+0Pk6HYft3atEFy4hl7gAMn7qlKVId5KPyrAXiNerbNZBXgtuHsiGrXA6tPX1ccHGi8V0MoAZBo4fcbyaw3cQkWcMv6wdSsFuo9gltcMQy+0G77/K98tBkgg1puzDbrAUMRHMsTu0tfAMPu4c7kSLZp3tzpqDkBxVb/iCNFsrz8QogJGKzxl84DXCqkqe+mhLWbdHD3Xl31xMOK/2mbFr/7R+abnsxt2NoWFemrH3ZyTXpb8/CYMbF6EKWscSipK2vQR7/7REu+2o41az/d/9ErqrMlD/PMfvLnJygFO+Vvl36lqTNnqnfsYOauNL350luQZvroN489iiV/rMrSy3Xd3CtVDHFqwWVjsIbFDjwqiDzGDIC0ZIA0e4WSqRoYYIfFcJgGkCsPy0v3L3xMqQl1GtavP3XgiC6dPwY7Xg+tW7eBYxypyJ6BKspCadhYp5HX3wg5ZpXWcx62la5qLG+Wl7cT87gnhLUKyGtV1JXukLTIZp0yDHXjcH2NOnDzuo0aFBOuKOymTaDE7n0ZsnGv0egpcfJnDo0aMl3fv/kV77tOl2GfPPLSWWrmS/jxu6910fTpihjQV2/c+BDAjI1uvPEqln8QX1jR+PcnAzc9DWvbw+rZfRguIOF6/+nnWf9UaeF1lwNg71ViZppufeoueWGP3FZfwfcUqKSNx9BzeqsbNsZGSV+eW6oDP+3VxhUrdXhvCnmhLXrx93drLKCZvZ+7jn6/TEu++EaZJwoh3TST1W6r7oDbXpC20vIKVQAYX0mWexWA3PC4cCtzeDAgcm72Gb4bL5w1UjT6ojnqOeEGnf55nTavWqwbqCluIU7a9u1HZBH3UL/xN3Ntk2ubtk4OEMpk251jc2KtzE9+gaWOrcwjOsCzM0rnCn34CVbcqKk9GKc+0e6aPTWG9chsahnzIOCWs5sva6K3dPrQMQ3pGyH/0EDLynjI4FGos0cDLDdr/8ld2oXLCoPJGi5Fl7K2mnrNXL330vOqyKnGOcROBTiTPPH8A/II9tQH77ypfjERmsnYtkJyEBbPLc2AuJANaznXI4c3auj4uco6XqCnbntO3cLD9Phbb0L2K9ZXbz6iuXNmqTSvQPHx6QoKjNSaNduw3/XSjXfMxG0FIPfAXvUbPE7+OB+0kUXcXFPLubjjSBOknd8s1Z03fKSRg8L09AMLlF9xSp7+ztqz5yz1/qiiIv2s+9Fc7ycOJejiqb01GkB09frdmjnrDvWYCSkO8lh9Sa6Obd9ODvEY2Xu5GoN01Re36Y3H7teRPSfl59ZZmdklKDpt9Ls/3KLhV8cpL2ED5xihLT9kca3tV2HeWQhYENsgpDiiML7q7tmaMX8SRIw3IfkdwUXIXpOnzNHEWXPkg2raDovrgtQdSlm3SV169JZ/II41EWHkAvdGyYmbiXLUVBYvW5SZTURd2EHK2mzspVdv0a1v3S7v4FDW29QzrJJbyBTfvX6zPv/gc1wkhKuKiVBxUSWRLWZPYDgvxrLXbDUMOOvAGsTae1ggLfuZc/nllrU99dH82TgJmfm25W+QxyzN7Dnb5L9Q3jKH+0AIsCNWxrzX+dr7XypvzWbK0FdR5Drxe+58Hy7saZqZ341zUDUEFvNeRnnrxlrZFZDbhtcZJa0TQKhFr2XfZAMJxJhtNFEr7Di/GpycKlE5G/DWikyw/B3+eeXtn+omg2CUtwa8teOY2kptLfD22usGaMTUEOUTH2PAW1vqXjMEIyvvlu/AqJEN4akOK+t61hjunoGAt7kQANM1dhRuMb0ggbja3TXujh/f+1fWs4736hiBjhHoGIGOEegYgX/HEfhXdSL+Hcem45w6RqBjBDpGoGMEOkbgTyOwa9XL87etXPF1NTmUkf2D5O9tr7TEs5bylnYsqkgsrmAlW810mgGObL6bLSa29SSMfXsyW92wKStTeVkFv4M9sYe79qbW6SjWpG4ob51dyB0zdsQG5OHHbNL/ViPcyow1/5ims9moG1Y5/2WavBY4e8HDNBWspgU/tD8sHZaxhjTSVYSWALMGBMZyGMtiX4AbN8Mcx57RsLpbsDJrxArM2RnVEcoc0zgw6kyTyduCEsjk3cK1bmeT0zggEddqJJTUGmUSTYdzajDTJLFAaNP4p0FiUnidaES6OrcowNeRBgt5fzQf2vMaTfYuwCz5msYWNjgoiGytTqgHi+Xl6q6Y2BhAJzcyg7GZ5phKUPrl5mQp4TQKGaRTEyeMVefAzjq5+Qh5ZR4qqa6RN/m3/uSLuqGY8O3SFWAsTfv37bTs1XyxFW5qJDvXO0hJtRnKPH5Yvbv6KZxs2hoa2XmAumWoA708/C3zMPMevfv1lBNWfWkoF9yda+Xv20shgagzOTMfP87DLVHHD+7XJy8noeAZod8tXyYXsiSbK05o9ysf6f2lWzV8/EW6mwy3Blj2hWl7+C6yFNTVR9VYHSefScPiNkRdOVfbAJQhjdjTLftY33x+gEaPj+bd1J+st3C5hA+2vtfKhI36/Pk92rclD5vJSK7PLlgXp+vU6Qy+P2PnxnmiWK7DwrYexU4AeaxejYwfdtmBNCV9fLwBtP1pcqdrL3mxTSgXnn3uUQ2eOUjrv3geFba9Rg6YrOdfe0vjho8B8PbUhg1baAQ769IFl6nXxAnatugTFKx7aXj3V2j3YGWW5qtbVJSOAOJt3bgNBVdfbBB7q3NEqFpRL7tiGVp4JElbdm1VfwBSF6yd9+w/ph/3pakTYz179gRF9+uuzj07qyQ1WYc3bUYN66/lS4/IIbCLbn7mGfUcGodqOkOlp35GFZJDLm4X1fi0yssrgKZ2jfb8cFjLvviJzD0sT2nAGeWai6sTylKjgkMJ6wapgt6eAXJHoMLxhJjgT+5v95gYFE9nyHHbp2MJuVq7Lt5SjM9GxeQf4Iza1ocMv6FKSkapiOKhGjXQhvUAF9vzIC+0aMa00ZowqS+ASJl69e2nIqwg3/14mWqwWY7CzjkDS+gylM2u2N95YhneqbOvQiASWDaWXb1o4PZkPnBC8b3Xyjq+6a7r1H/sMB3Zvp78xnIj8ldJYZ0O7SPTFgVPTxrKE7DMDOntR9Zwgxb9YZPWf39St91xuQaOQG1sV4KNHbl18UkAUMEox/K1bdcJbBkdFRrRWbmFeZwHtpjc8+6eznrsiTs0aPo0fYCaOhN1yxC+c2NneewURAGU2yHkQPYjF/X06XTlZDdC2nDU2cw83f/YAi285y5y6jK0afliMhCx12QuyUT1NhrlWgF5fUe5Hny8/SwbwgzuqxzALTylAZEBqs65DJj56q/nvb8NwP2ybXK7e8E//jgPUrY7FJh5+M+qnH/8Xc1v/jJ4a73v35FfasbJNHnNGDnQoDYPS2V7rol8nuxjgHJb6k4T9783hID77pqrqXNRUFeT651DlmVxKpbcIXKNHsBcDlmC/MOa04B3ft20dstP5N6SbUmz/a47P1BmjlDwAbJbGewml719PCyPCCtc/c/jfb7m/HPj9K/77V+2ZDY159x3YhTF1EUrH5Fz83QkBx1FoSEzOBMhUFdVbZIKqfEulmOGcdUweL6pc+fCBK162YadugdZi/UAt8WojkoBZRtNRiENezsAEfr9EKWIJSDT2t/f5NyTZYvtcg2+n43I7Jtxr2g0hCUrpxfFLe/XYsbXZNdbOYym5v5z1/Zfj6xRS5kab4PSq5wIAFfWFf6QfSIg+fTuF8A8Vso1VKUb732c/NFuSt77s7IhKyWlnJE7c9cgcmu7oMz26TVI6WTApp/dr6GD4pR2JhlFrhk3F8tqfRu2w8lniqm72EmXF+veBy/X1MtnKfdMusJG3UiG+De66fYn5ennqMXLX7SiA9J2blT4kCGqYI5a/vGHKLnI63zgaUDFIH3yzjvkxe/Ww4/eqinX3acKcsfvxV44fk+a4vp1VWRkF+bHAvKGAflMnceG3s/LTWczyH5FMTt77lRt37RLK5cn6e5brsaad5Be/e0DmjZ1HCC2jY4dOar+/Xtp6uyRSk1JVCp2xZOvu0GH1m7XUbJA/d39IershHgHAapbd2UQo1FQWgQxD4Ib43nJ/OmaQv7vhiWfK5W81X6MZy+AzdPp1Vr6zQbITleTZZrH+qNGYy8ah4K3WR9/9KkSEsr10huPYV/eU6sXvYWiM5qaNEH3XHWXemO7f+e9N2rP7i1YJdtpyOWTsd7N0beff6ahWPlGDZ6qB2ffibK0SS88M0IpZ8q1bUeihl80QL0HEPsQ5iz/iB46tO6wHFhjDJh2VfvlUJGjxopiiDep2r55l/btOIja3BtL5S7/H3vnAV5llXbtld57QgLpAUIgAUIIhN67AlKsqCj2MpZRR8cyOvYyY6+ggqIIShWkS++dkBAgJCFAeiG9l//eJ2ZGR6d9Zf5r5juHiwsCyTnn3ed9997vs551L02cOkp9pkKFQIgpTz6k7evXa+6nmxhXkxdtZ8k/N1EhtlwTLrynibj5pz7yAGtOCU1EmcpLSdGevWnydIvUoLETaI5K093Xv4jbtK8GDuyoHNDbLY0d2a+5K4bc+Wo7HJm57E3C+hEBkIjI7swbBNUNkQTliz99WQdblbYvTa8896aOH0tTKP/eb0CYgiN9NQCnZ0JirCWjuATqyGn2e92SevJ+q8io30z+MWtYh86advvNfFY++vDRh5VPg1sFGfWPPP8b4jec9dVr8xTfrzeiYKUu5GXojhdeVFl2qsX57E3jXDlZxW40+zW3uol0EUvjZm0FmcAgRGwREr94fQERGkkaMecZmjaylL11kbxcWpV+4jA0DKIsWlz1xZI1euKFF+QV66/UrUtw8rqq64AxZJHXa+M3G5Rztpw9RrbcPfyYc+ohvHjo9iceVM6h73Rs/wH165Wgowi1JYivzTZeOkwjVUEWcQZTutEY0AfSvYdC44fKyRchHFt1/smj5PpWK5xmCjvyn+tyc5S6c5+2Ll+m9LQ8KCdhys4rlW+Ul+77/R3qTENYWR40GFzVS9/dSHTGYdDTdVAKmhXCPqWMvN5biYgYdvPluJczlI3L3t85VF5BwXIK787+0p6xztDKuW/RZHhe8WOnso8ZL3v2zq24f49uOazde/fzurYaMWK4gvsNVFVBpV6d84jOpV/Uu1s+U6t7nopzi9Sl5zgVZ5fqibseIjeVPT3ZzS02laptdNY5xOZWGmgbabIxcxhcH0T1NpetEW9Ns5NZx42Yax6mselPzU8/rGLctfG3n67x7fcsxiULiPlP2GQH7oPc2IS5E6bugohr7m+a2D/9ad1lTSghEuJn2GSL85YpvJn7LYgAnmSIm3uWZsTqOtboqkZDbjBEIvbHPK8Hzl7TpNgIecCZdcfEurdYctnNk5CDDiHDHG2N+VmWoUaIDG3/YsgY/APNQP+dR/uey9zvOfB6TTQettBU2VLUqhDWsDm39CM720v5hebekHOQRhATCWSamRpp0rS06vJzlbWQjWqIKQkMV35Bo1at2qVO3s7qkxCqznHdbp543/IF/533af1Z6whYR8A6AtYRsI7A/4URsIq3/xc+ZesxWkfAOgLWEbCOwH97BLYsfXLShsWLvisDgxceG6TuXToo99xFlZUYxyiOGURMWwo4povbOFON6ckUeE3Wkqm4OiJuert5kHlbroL8Qtybwn0ZrMMXGrXzaCYuVoPJpbuagu3fF2/bSg1ouJaHKURYaueWgrIpQPzcFWVurpv4bbCQpvhCIBUFAjuKEE5qMK5h/t2bYoI7X9eReVdFMbmRNnZLYYpjaqFgYWvJXaI0QJG7GVHQFrHYnqKQrRGc+fcGXF6mCFFY44xwTaXvh4cpmrQ7iC05ibyW6SpHB8VJQUEDzB72WL7H9Izj6kXwqcXB64CDIpCu/R7kMZ47kwParpgiDcIwWNBY0I1DhkWqX/9EeURE6vyBQ1q3ag35pOCRKZ539HXCHRQMiq5AvoGhFI2G8N7obqdoFNjRT9WF5xHPyeYMiFR1ZqbqwVs2kSHWgiu6HsRsLU6SrPTTFBxwE0bGqDQrX6nHL2jPzhQyQC/ickhQdJdO+mYH2MhT6bKrd5efi5uuvG6sZj5zK9jfLG19c7HefHOtqnw66K7n79T1s26gwlKhooNb9eEL5IQeL9evn/i1Jt91B8d9nHJLluxxyOWnJuP2uUgR0UshYHHdwnoR6HVSuxcc18pNKZr9YF9FhDFebp3lHtYTd+4Bffv8en23GGGzU7hya0ppFqClgHGwdcQhhEvsUnkJmaPeuvXO6xXVo4vOrNur6sYSnb9wyvL5eroFkK1WpKwchAREhoSBPTRwRBQ5rGTBkutoV+vOc5TjDtqkUvCXxSU1oDC7Uajz1fncC5qGK6rwbIoObd+o2J5dVEo+Xz2f+7Q5kym0toCzXCanZh8VFZdo9IQkdQz3RBhxp8zmolPkCx+h8HfdXb+ieJinF+59V4UF1eA5gyig9tC1s69QxtHtyqTw6VAbqg9x1WbXOuqFN57VeNwyrXXnVJjyFeNH979HBwXhsrVzJV+VcyqFbLRX7v8SRFsFxSWyhDuGUYRrBL9YwGVSxzXowTHG4ShCzCooxXUEphSx2tGuTiNGDdTkG27HzeOKaNNAwRChJTNFb730vk5mVCnzfAWCLEVbTvUoRPDR/QYYwCqowUkUtSLAQy/Fie2tI7v369jB02CZCyyOvPomHHqg1ltbnXAuFyguLoqMWz9VgCpuaq5Qj/hoxPk+Ks2+pLkLliguIV4zr5uKe/YUhdpChfj5ksnprRef+4Q5x09du3WRl3+Lho5KkB/F+bWfHQD9uQmMYZj6DoqUg1eDwsB8l4CqXP1tMs7XQN6zo9IzL1hwfR38WtWzVzwCjhfNCZ6IJ846eGSXbrjhCu1fv0/ffntErrgN3TxdEHv9NHhEHxVmFmsz2X5F5P0yyYH1dAYXHUCG6lT1v3ycSk8dIndwJYXXQqUcPk+mtR/u4O7gycu4fgpVCKY6M69KlRSx6ym8mtaPlh85X6zi7V9fstqFWwsemG8zxWgzx7q7u1uKv9WgqU3R2iLIUsOtQmgI4Tx/7KGZ6hppC3LUTwXFNapjDvQge70S95irO3nTkArqWY9Ip1PkuLHKPb5N50Grdo4ZCkJ7l977ag9CHkI284UREi3CrXkDxs30o8/u30+8tQQJWBqLjEhvitXulriDRuYoGntg+puMdlv+v4kcweq6esua6+7B2mnYqMYZxTpfhWhjnsMJ6oDJua2staUgj+vZuHPJTXSjeO9p5loUXE8fOxybQtQEIWpcY8y59RTxG/jTvAZ1cMtna9Za85zmC9O0ZVFv/8caCdrOsQaw5XZg5FtwVgHhVhyCHfBSjs+DrM9WRXYlk551uAHRNSQ0grktiXiAItn4gmjlXClk/fz2s6XKPp6n666boFZP1gfW2YT+veQfRsEeYWj/9qPg4/OUcpwMWhyLVdXlrOUV0AGuZS4o1o6UbD393hfg4ls0/9EntI2ogiuujdPlN87EIe5KTnwHtbp4qwwRaOfqjawfNCl18WJ+OoKzMwsXp7dufug+VbJu337ZXaopQRyhUad3r3AlDohD4LmoLTsOIII44xJtRMx10o23jNLAccP16znPqySvUS+9/Guczxf0wbvzNRZnohNqSTniagDznruPp0pN41NYEILnVOWmHWE/kKxOgRFg/Ou0+pu1iCm4BhE8c1hHTiPAOnrY6P0vn1TssAFa8c6runThvAYlxjOGUXr8qbfVo2dvXQ2iuDjnhNIPHtOk+++H6uCixW99qM/nbdP105PIGp2jc9vXyjm6O1nwtVr4wUL5unuCpu+pxctWgL2NBYd7DU5je62eP9cyt48aM5tc2XUgu3feZGSaAAAgAElEQVTr2mk3aemnu7TsmwO66ea+IPjN+ldBTm2SNq3fozTWmJjYrnJ35HOPC0O468GewUMXtqdo6efkCh/LwzmHcEgDXI8BnTVsYB9FhgSolr3FuZQLWvfN9zq655hqaRpyY//o7Y8LmXPWn3EaN3m0XCvPgMbPsZBacsjGzEi5pFlX91Vsn9H66L156tbDXVdeOV3Jqee0YOEy9nweuuPuEYoaPFFf/oEM15IKXTVrilx9HOXNWmpDDqyLA/sa+eIkDSPrldzUs+TUv/sHbVy3CTR2Aw2IdurT05OGghD50shXzJozfNwQ9Zk8SVWs3/Pe+Uin2W84sb+K695VFQXlimAv3iUmSmuItIjqEsY10JO8V5rvojvLHiLN+i3bdMWMiYpgDbNhrO09AtuuQ/b1pqnP/Gnbyp6CfbKZDw0Wedu6gzq0Ows8ehgZpnVghBs5v88h8Eq5NDMMmjAdHL2btm3aoCjyk3v0H4zbPFMbVm1QFtdSc6Wjdh88xVzhoA6hzojdUxXVM1w1pSWK7MUanJyhEwfPyt2FRoaPFzPPV+sG9p8Tb7lMThBgsMXyvsjH5m0mL19lyXztO4PzDfT5bx54UiX7yNJtqFJEnDeNGnHavvOgHH3s9dT7DyPwO4EbPwNmOlbp27P00R+/gYRTrtCIAP3q0dsVFMPxO/pyXbiqrDQDQbJJvkHsRW3ZLzIup1av0JYFX5IBfFEDpg/V5Xf8Sg6ct5WgtM8e2KfS3AxlpKeoT59B6jZkvDz4nJqZE5a9/J5Ksop181uvqMmxDNfvFkV1H6I9m0+RcfuxqvIvsQ+BiIBr1cmvmf2HoRvAXLF3s4iWZk/HxcDf/yzEmvXyx+KtEVrbG0vbZkAz+/998baFOd800ljEW8RVN4RMR4M35n6k/f7GPG8z9xmltdAZ/jLz1hLzYO5xwPPTTEifgwWbbM6dOtAKdTQCtjCO9uzdzfO7EonjwPOzcW3LkOVbjfve/Go14i2NQSaewmDp/xXibYsRb8lqb6ZZIIpomtvvGKCo3g5QFYx4a5qMOPUN4t/8Nu5nS8QC7b00HjSYNYw9bwYZynv3nJYX97m9egep3+BeM0bds3T5f/sG3foE1hGwjoB1BKwjYB2B//ARsIq3/+EfsPXwrCNgHQHrCFhH4H9mBFbOf3Doms8/3tFU2qiIniFK6B1pybwtAR/WgChUz824ydF0Rsgw7h0buqfNDe1PxVtP1VC0ycvPRzxpQhSMVHKBjTbjSHEwTlTct9yp/33x1iQZIsAaodP4WE0h2ZaCgnHGwh/lOX55eXegKG0ycU1OrT1d6hbnLZ3qtYhTrRQ0nE2OLhWCBgoIRtRpwbXl/kNOn6lTGaSkDT9r8MnGrYp8y8+3IboajKBL5h9mDJU2elAEBWf2gxvrT+KtcYvxC20b0dgIt/Zk/1GYaK2QIyKOyfszoi0EMYuzy93Li6J5hSaPiKOAHoZrgAJgXgmFYRC8iEUFRWfBz/lpytQJCuvUQRW15RRhLyj5CA7Xg0W4ZQrII2yVX8cgCuLgKckSdHJqQrBwA+0Gug0BOTSkA0XgSCUk9JEf+abOCOwuvt5gsCnUcKyOjA0WX+1cv8JSKBw64gpENjCD29YqKipA4UnX6VJBunJPHtLuFTu1dtMZjZkzXXf+5hnyiN10/tAWffL869qCU6nrsHj97p0XQd9ynBS/P399oea//r0SByZpzmOj1a0feWceAcTTpavszHEcPe7k92Xr5PkilaaXKmVvnWqc/fTMojsRBRu1cfG3SkgaqQgywzK+2KXXn1moIhtPNYKycwVFbTxhdVRUvCjCN+Duie/dVbc/cDvI43xlb8dZQ1RzSdkFnqsjTp18ZZ0tUiWOgWMnT2vs1OEaMiYa8diVYqirssiCrSwEX5hKMS5pAi7OTC1btV6jJ41QeWMNDmUcHwjpTYiguXnnZO/tojo+Z+9Onuod1wPR0lfHNx2gYDNEJ/ZtV7NDDQXIMEUFIIyTNfvqR/MoQjnq5mtngixt0NHDx1VQ2KiQsEhdoNB3w5wrVFh4VgUU6qsbO+njz3cqJbtM4yf1RACfpeAYRCscuq6NuK1sfOQZE6t6svDscTmkb1ih99/cgIjsrvT0PLKPHXXVjcMp9DbqwN5UHT17QQFk0/XAkXQ+p0jpuSXql+itG2bPVnR8PAhsis9gZDuY8wYXUHpKjlw6ReN8CtR7b7xFPtslJfZBMMalcyL5vJJxjfgF2ak3wrcf7tYE3ktURBedTT2rwziwssE+FoL7qwZPWWtTqF4gNRO6R1MMJA8S/KZ3oBciaZhqC8v06Zffyg/X+P2/e1CN1QUqxgIZRmZxVX6J3nmD7D4cxt1je+hC/ml1ju6kq8nXc3eOIWe5SquWgs1uLFdglLf69ELop+j83Xe7uQJ9yS/sqs1bdnNd2Gn0yFCaOciJk6eO4c49S8H1xQ+fAi06Wutf/kTffP2NBQHv5+OBq9kZd7mHjh2gYQGBMBRXfOduUbwOeXReLhTb8yl491AXGi5OntinDj4glkN6KCM1B/yhqy5VkvGN0yoP1+2OA2Se1eI0tAFzSVeJ1Xlrpu5/7NbMUiQ2RV3mbVcXsvIoKhsR17iM2saRmZbmG5N1W08zzPhRSXrxzYdUdnYTQoyznCKjVZuVShG9WGdwNJWWVeM8B09PTvWBI6fUf/hwdSe7+NDW9Rox6Srt3XhYv35uHdexM6hLxEVLwZtiralHM8cYYbP98VPx1vz7P3ZM/zMr9c+f5W85b9tr/GapModgfEvmHSMP0MzA+gg22cmOnG8aTZzBo9bRdWXoxxbdhgK0IVIYl7cHc26dUcotCGZQ/JWNzFP2KquxoxmGxgRQt14EBvoSQeADMtkd521dUzmuW3dE3wYEMhzsrLcAOC2/W1BcbI3r2zJ67eKt+Vx5nzRJ/c+NqSmwg+skEqCp8ZLCAt00ok8PC17V4C8DIvw1AoGwqKKQ88iRzPIBNGIQT1Beqn3HU+QbFq3YpGFk2Lvo7NHj2rlqKY7AUBy6RB+wtvdJAtfa6qcTNHpsWbVMNRUeOnuqHFezu3LyM2jk6UUG+C168ZFXEeiCdNcL78kd2sTpfd9rPZjazEsIQ6w/PiCsx00bp36jxoLf74BgVKzSvd9o+fxtGjRkiBJnj1FK8lYNmDBD+1ck6+Un31VpfhlNRYMgOESxpqXpaHImpGQayerc5UZMhJd/ue55aBYkhGo9+uB84g4C9MTTN6msLEcbvl2jIUP6qqauQNVFNkQLdCbbPVDpedmKYx3vRINSeWmOfNw7suVy1ZkNW7Rh9Q6yZ/NpCIqiEaoVMkeWbNhvzF30mDpGMWdu2YrgYqvhIJVffew9mp6KNPmK4Thmk7Tlm52qdq/XrIcf43zy1vavluuTd+cqvmeQbrlzJpm6exXJnO3EHP35h59bGnY6EBGw7/BORRLLEB3dhcakjlAi1tJQ2Kzb77lXdqF1cvEKJc/XRUv+MF/bNnyv0aOidNmMgWoxObwxI/TOo2+R4X5Yd997DU5RT+3YsN1yjg0YMojmtSzQvS0K9Ysghz1D23aC6vWt1oxbLle/GZPB2LJXqXJTFXSS8uJc5Rw/oeQ9+2nsuqTM7CJENgdNGtNXQeGmaatAPeOHYAZ0Uc6BbYiQ4HTB53/y2dfk7pZYmgGrENVL88nkDnXT7579vXxoRlzx9RfMY9UaO36kul81iuuoWPnHjyiHhoGg4Gh5hvaRV3hvnLtuKmZdzc08q9WfL9D5DKg4NOQVFeG6Nns9Gia6RXfQ1ddNgtZxSSlHDykjD6pKMeujty8uSGclJvJcwYFk5c7naw8czzw/a93ASWO18uul6j8gXoH9+jAHesmG67UgMxURsEUBzKXYSZkHwRPYeRLzYRo2fclqbtUBRP2XX/gcJ3GVpo/vrFvnjCZGIVstrs7qO3kmjtcdulRmoz4DJqmBa6yayAxnBw/94bHXlE+e7MyrRsvX35bxO0dzQC3xFgWaetMjykw/ouRjx5RxslGHd2azZ7LRo8/fpMSZU9hbFVlc+w42/nRmIKTuWafKiwWKv3waPZtNeunh3yuDhioPFx/IHIms6U06sI+YAwS52x6ZCu3EXUUZJxUIOSXvgoveeniZkg9kqFNnH7225AV5h3vQgJZDs1CwaskEtyUH3NHOF/dykw4t3qzktVvU2sleo66drF6Jwy0Zvqd3H9Opw2shwHip78SrMFOzXrXQdOGfSLOcGxjr08pcsUlZqRma/NgjcqYZLuPkNgUxKS9Zsk3frTgmVdIYwxRrqDt+ER3k0tFBh2iovEijhhPNbPZ0mto0VTH2MHC4j2knVJg/LeKt6ajl0WRQyT/8vW21+EfFW/ys3BsZ8ZahkrczUTgIrO1rcfvK00hDT3mdK/vZBojcJgambRY3OGjjiW2mAZW2H56HbGKTw0uzTz3CrVn7W9ivOhAN4wZO3pnjceJPRwt+2KCZuT+BztTAvaNx3tbjvDVr1r/Gect4gkpu5R63qbhF3WiouevuwerUtUm5jL9FvKXjyLiCzZ9NrJOWGAyDd8YtTFsTjRl+Skkr1PbtJwkgaaaxJpCmiqSxI+/+evP/1tpvfV7rCFhHwDoC1hGwjsB/ygj8/72b/k8ZRetxWEfAOgLWEbCOwH/8CCz+8NHeaz+be8TT3sk2Ij6CTvUAnHDgTwtBcIE5bEC8gC8LltXVIqaaIrpxP1myCE0mITf0Pt4+CEiVKsBdaO66A/xB1ebbaTPd8/ZUA1y8PCgOmKBZbugtAXd/rtFaXFZ/Kuy3Fcp/hvLkzrnBUpRocwlZ3EJ0gTuaDD4K7q3c/DvhOnTABeRuydw1jiALie6HmF0q0nyvyUhs4gYcE5Al48jgNw0u2d64bpEEjZBj8iYd7B1x0bYVNCxvlWOtralWSYs7aMRWxgRRmUKFEbVNXhMlEw4bpLSls7xZXmA5vd14PYoYFrEbIamuluwmEMqGyhkQQGc/ebYzpowmW86Z/yu3HEcIGViOFLjOF5ymA99Rnfsl4kI1+V24DSyoUDfVl3sqP2Ov6iryVIfrZt2avTp2PEexfaPp5I+h6BCN2GyjCjC0mWnJqijKlzMFxu6DZmnw1bfKN4QCXXMWeWupcglLAKXpquTtKyxF54i+iJR8npmZyQqsAwMZMEYe/nEMXSni8V6tevMdpZ+lgPrsR+DeTCF8txY8/pze/fyYeoyaqNfefhSkcBfE4P3a+PEbWvjaPvCAYRo5daB69wlUR9CBTU1lFNAuUCgPo/BXrWycKVsPZev77acUHumtD5e/hqXurFJXrNPgO2apKDVNL985V2VVnmoA3WwKcmVVToixFJLKyhAXI9QztpvyEf8unr8oT4R2/3AvTbtmosVRvWr5etWXSiOGjtTG7d9p5BUDNfTK0dr4+YcKQuCOGZSkosNntIrCeN+kyUqYOE7znntSq1cd0ozpUzR6TAIZugWIiSdxV5TLyx7Rzr+HIq7rpWP71qozGOq8jHKEY1swe2TeHtiiSorpMeT5uQWH6Jv35+rEiUyKvdPIFhyFO6pEa99frMsum6rMovMgSMnJmjlJxRmpZLfWqCgfNOFn+3GDFIBvm66xsxAQEIRbKeo31NTIzjdMtp7BnMBe4OTOWVCdLnYRCN7rtfLTJQr1scFJg2A+ZKA+/3qDFr2/RrFkFg8Y3lv7C06qLtk4tDvSyFAPEvg8+XX+iovvwXXdQgGyK5m2CPM56bi+juqyKyfiCvLShaNncO9e4FqxUfdeSQjHblqIqSCqc4RigkEX0vyQkZWHOHbegvozc0UVeZG9ekVoEIVibzDi9uCDHcA2ejM3ZF4qIuf2oMXV9MRzDyg8OlAncPESUKtAnEinz2aDkd4vb59odY0NVbN9DkXgUPWMi6FY7a0PEDBOnSnl8+qrTuFBvG93xPcTyr9wTkE4qdxxhNcgOFVf5BjTczlPqhAEPDRt9mRcVj3Jrm7Unq93aN3GAwgtRWRBUpBGEMxBbLd1bdI991ytUdOSeC0cMiBSa0E5L/50lTr3HKzp11+pQrKFM84mI/q64Mbupur8ehod8kBV2mopTs7lq9PV6toR957Jwa5gDmjLbv3xo9XiNvwlZLFxSbaJWf8bj38s8/anCOSfiIQ/ma/b3mFbLws/w5xojsnytbFFWVD3pg3HzIE04RgcMjxv00TT9i02cmLc21HO5lksbiJDdEBQdLR3VQGOw1rWDG9cgr7MiY3VVYiM1YoAdezACw3n+r31j8+A/jxG5txesqYnqL4wW0c3bZGbjRvo+YsKhjzgQ7b0CXLpUjPOacDYHrhufSngl3Me7tf+LXWq9EIMJhLAlvXBkcWjkTXH4lkC+dsKgcIi1eJSN9DEZuMgVTXXAzhIg803dlLjiTLoBbNiWJTftse/Kif3rwm5Pznn+MLgqFvIWfQkQ9Od4zX+WS9yLjFz8mgiax1XbRWiBetoY0sVTk4XUJg46wz+38kD3Gqz8ovraJ7BecTHa0+TlLs9ewCXZpqE3KBL0OzEWljVQJG/oZ5c3Fp0FpNbb8d1bORa9g1QLVikmEcYYQRy48hyYLFusiG/9Idr4q/l+f7lNWGQtiauwJw1JheyFcytRXy3nHkkGpJb7UGTUuKAaE2e1F/nU/a0rfs0MkUGg0kHbW/rji8XMaG6rlI+4bGs+x7aBN41++BJ9ceRGD44Rj5kqtua5+bcOLR2jbrQ3OESHiXngHBtw4m3GxxvKZjNWkRtI4CbfG/jbLzunisRlqp1Ys8uXX7dbPl1T2LOdlTxuVOa/9JcHdoCHQMs8tAxvTRl9iSFJfZHCAzT2rde147Vm8jCDdAQsMc+XdwU3D1B8373uvbtPWOxhnfp2gMhvRFSAghaPr+OQYHQKGqVlXUe52Wkbrxxtn775NtKTa9Sn5gQvbf4ZVDO67R581oIH0kIXeSEHsqg4SsYekWw8kvTNGlagvpPHaSyc+nygHZh59MR12QBueAL5A7KtRe55Dt4/WVrj2vElEQ989HTnOO5rIHpou9Kn3+6UmfPltAI40MjjTtNSCP01hvzFT+4p65++Haa8+qVvHE3BIVFam7wpmks0LJXiusWp5PH8rX/cDKkAz/2Z240kzXgnMUp7daoWBq0zLn31eItCvLqrknTL1dPGrEccG/u2rFDHzz+tm6dnqgBI2JVjYvel3zVbQjVEVBKTNzE1oWbtGXLIeIpyAXuFyfvYM4110aFJSWovsHBsl/yJjrAzg6CzLlCXrOXvALimdNRsziZaqtprio8pcrsbKXsPw6HwkEjb7lep3buJmu+Vt0H9ldAiD1Nj/nKTD6LWJeli6dKdDG9hmatepZIG5yy5Kmyf+0c3dFCyTh96ryiYyI0auR4RfePQrAtUYBXsypBIpcUMYbk2RYWNKjHoGly9uvGdVUL4SZDx3as18kt+0ADX7TgyA1q2cahkaaqTrhsfWgkqFJWZh6NFB1p6nOlcapKc377gA5v3aS3XvlOzz46QV44SztED5JHbG8d2vyFNmxZrtjOkYrwj4BYYKPeY8bJ3S+ICdDMcdBboEg0M5874QCtLyjQ+vdWgcjeYjRU4j5s9cTvZ6tbYrRKyVH2Iu/VOTIeQR/SDdQN81q20HfKiy5q75YtCiYjtLKsWZs3btD48UmKw7V9GFzyyUOp4MZvVc6Fan344qeWJo+n576gzgP7qtHukmygtDSB/bb37I2w+72KLm7XyKsfYA/rqLS1K7Tk40VKTBqgCva05wsrtGf1cfUf0l/PzX2buSVLR757Tz6OtcxL/lq9nD0m+0475wbd9fg4JRFncWDXEUgO4eR1u9OwsIFIjZE6uSNFny78lmauDrp+zmVKmHIlkyiNKxXpStm4lb1jvmoSHDR96q+JCSnSkV0L1WdwsMJ691dVSoEqThXq682rNfm2a9SlX6waiVjIzszVN28fwHW7W640yAwZGqMRV4yQK+SIfO6hTnx/QRsPpupkLi53GkqMk9XBNDQZEfGHCbA947ZdYLVlDNow9z8vgf54DfpxbALy45++v/0nHWnS9aARx53MZUMtINXcssC3EZDsQXQzT7J/qmXubjZZtFwcDqyVzL6W5ps/vbr5AcsXbeuh2Yvb0whrYmy83FhTEcdNQ7BpJOULzlODaKZdlnurhnpz79TC58T502SL49mJc9A0bJmGWt6LZZ39+cNCP/rF//mF77VE2dgAjUZ85bUqGmgUK61Xz461uvfegTSq+OgCESDGZdvMGmWhRLBaNhsncR2NZK3OIMYvcWhN8g8J0fHkEu4Z0hTI/c20q5NagmJiBky8Z8HBf/DtWL/NOgLWEbCOgHUErCPwf3YErOLt/9mP3nrg1hGwjoB1BKwj8M+MwNfvPBm5bP7rKcE+/q6+Ed6KiQ6x5GQV4xRoIp/V3qGeG1QywMg6szV4LYoI7eKtETUdufE2DqkGkItF+QXcdNO57e2tUzk22nokExdCm3hrRF+zOGNoNZzEP73FX8y+/QWXVgM30ObG3Y6ftaf4arJlXUAyO/G77SYcxBhFZiO6GkRjvSl0gBkz9/mWe32DVqZ4bFBgRvw16K9musGbKWS74E6wxyFnjs2OAoTJUrT8/YdMW1MgMa7csibypxASOFSLGNx2HKZoYbJv28RbV4oebrTRm5xdfqrNNWzSd/mZWop3ztievHDyGfHGyYFiIYgyP8QnG8bRluJIY0OrSshV9Q0KULeecSDWjBONTnWCh6OiYhSdNAVnDSWKpjxqHogOIN8+e+MzclD3WTLN7IP81H/iIF123bW4JH0odiGqrdmi/Xs3qDA/F9EUF+NNs3AU1ij1zGlFd++ujgFgJL0otkbgtMBJ1awK2VV667OPnifHuEIzrn5Eod1B59pd1NJXnwLvmKLHP/hUQT2NGHtUX7/5uta+cFo53hG6+bd3aszMzmChm3XpYLqevflNsliblThlmMZMTVIASMi87Aw+kwAFdR/H2FRS7HZR2prt+tXMh3TVHcM1/VdXqa6yUK0V5PqBRt3x5UGKw7WqJlvNiO1FTW46l5cLzpAcVorDlWUFKriYw7nggnPAuFFwmFHULSjA2VtYIz/vUDB2SUL7lgsCcHx8qLZsWE2GbaR6jZtIQb5GZ/ed1wN3vK3bbx2jsTdcpTfue1a792QqaUS8rr1hgkK6BerLDz9SQ2mzavIb1Puy/ho6c7SO79sq72pXpR3LUuTQboobM1z1GZk6d5IiNNl+hVk5FgE5IW6AghLC1Ak3dA0Zgts2bdbUWddoFzhmZz63fuPHcV7WqwzXkndIdyXvPKxlCxeqR0I3zZg1leId1yMCWD5u5Q4xCbL36qD603sRYOv5/t5gL+PBWXpr33cr9Pmb76t/nI2uevJRCk31eun+1+Ve16CH779T+5OP6UuKkd7eHcGH+oKLdVRe4UVlZIDUxgHu6u1EkXKyrrppuhrJUUzf9h3nWb0iIzrJDad3cU6V7r3xaTIGQzVy9FAdR5Q4AB7dlmuriXM6oFMYrm7cQiUX1BUE+7jhiCNgrOtqKvhMfMhMdFVU3768foLuvf5Winr1uv+BmbjNc3Qm+TjuWx9NnXmdFny4BkHklCZPHYdYTxOId6sG9++tTr6+2rJ+J1m8yTiIEEIQOqO7heCEddZRcikdKAgOHjZeB4+n6Qh5hHXgwg1mt2d8V42bMlbn84q1YMFKpSXnksnrjcjioezzlyzNGC0ISDZu9Ro3tr9uIUfVmaJ0FW70hX/8VN6I9hOuulZu5CA6gnduRnTfv2kdWb9kYvpEUlhnvsCx8gGO3i+X4t51C8KdwpXP/PlLc9y/k3j7MyHth/m5/d/bUY1NzKUWiuAPjTbtk3xb4bft1qwt/7tN6GxkjjUNOD8tKJucRYPnx91ZUc7s2qDRoxN0y63XqxfNLJdwT5flpZIlXqOLzCOmaNytTx/5donRq88/o0mjxqs3gtuOpV8bsACiryvnI4Vv4yxtdEVAdEGErVDiiATVFNTrhUc/wA0P5hc4RAN4VNNcxHRFUdmwItpx/RTGTZEZ3LDBSza3OMmZ4nWb8ch8bURq4yAyjUgmV8Ack8mPRQD+iRPqn1mZ/7nv/UfEW/OMls+M9ROjE4hyxE2EVBe+8MV5bnLlK8sQIGsbEX6MkNpIRjUodPCQZu1qBVdaVFpL/qlxKtFUhKPWnuN3tiM7HQegiSgwmbiNJt+WhiMTr1DHutnEtdGCyGtBY/LbSN8tYJdbGGSzp2DQLVmG7CTMgP7NvcFfjgpStGWsm8x4G+nXiNOWE41PxNA6CgvVJcRDs3BVTqEpoyx5N2tnow4ePKSUQ0c1atgwHLb9dK7wgsoaoAbQZBUdlSDPwB5yCwhQ5pkjWvP622SXV2v6k/crIDxaZ3at06lj1OUR9geNBxGLgLtq3jwdOXBCxw/lKiwkVMNHktuZvFe1HPdTb7wqx5pzOrh7OzjgiWR2hqsSAczGPZyx9dLn77ym78labwIfHObrqsySesgP43X3K3/Upq/mafOyLxUd6qTOPXpanJA2Tc5a8c16Podi9gkIfEQHeLCXGDigD+IxggJ7mzJiLKJp5DpJNuyeQxeJTajQqBGRenz+kzr+/VIVgHgf2G+wFnyyEfTwCXUgRsGLBoaQEBvd8atr1CE2Qm64WE2QcQsElhIa+lYs+EKDY+JokqrWJ/M3qhBx9f5HbyT/dirvPU0Fhw9aGiQ2bTgKOrmX9iF+T5k6RCNGD9ZTv3lRdz98h3qP7q5T+3do0+pksuwLdP1tvdkd1Sk7PUPFheYTdFZ4DA05YO5Pn7ig3FycrTQAhXfxRZzshTB8lliBzSrJrtTEMYmaA+o2oOcAVZFr/fFzj2hgQmeF9iD2IDyczy9Inz3/Eu+thrVjBPEIVTqLs3XIyCEqqSpUDq7PMFDawYyrm5Y4SsMAACAASURBVH8k85ZpWmjR7u/Wa/2yvaxFwURYDLCQU3yDQ+WIE7OKZpAKIhK279mqa66eIT//cOgXi3BAn9eUKweRUXyNXDv4Mhc4M0exJoJub6ppVTXvoaIwWafJSzc5n8wgHF+W9uDWu1CM85TGMJNBPeXqKN3/xnNcl4hYl87o+LbDoGodNOaqOTQWObEWFyNWkj/LfHRyy34t/3Kt8jJLmbOaFNzBkWaEEDmzFqann4M+AvLZzZ9ohSLV894nTJ6g1FNZOnfikPoNitWke29EFA7RsT0nVcP6P7hPggpo3HIji9iJbgAbnPk27KnsyUZvRaxq5Vq3tW1U1rHjepl5swW8rS9Ie5OPmsC4j54xTC40f7WUV2jf2WJt+X6Thf4yc9bVqq8pUxPRGdmnz1iaQrdv2UmWb191o6HP1sOZTGr2Pa5RcgntoTcfeVGb1yfrzbfuV9wVlzFXEOPAXs4jLEx5p47qDw+Q3zx5rEbeei9jWqPFH7ytw3v3qm9ctMaOmapNG/frm6W71Lt7F72w8APZeON0/uwV+bEgBDNvbWBfsXPPWbHd0kOPXqt+I7vTkFKoiEGTiXtA+N2xVe8+/JKKoA+5hQXo7qcfUiL7THbwysbtW3ghSxE0B/iCZLbz66Gy9A2a+7sF2oWL+7aHpmjKLVPIc61W6pY9WvDCZ7rs5mkaO3sOlJNC7f52oxYt+k6FR0sQCD016ZrJmsI548BexFB9Tu/YpG/nrlUx9zAbyfq1c3Wn4Yn4BvZW5h7kx2uxpYH2B1JFm3j788dfrt1tUTTm3sgsyn8Wb9v/3R63rLtFvAVzTPatjbn34+vqaqI7uMuqg0xU9Qvibdt9kGne+qU3YShKTF3M8c72LRY6UAvj4+hsGmCN5Mw+APHWxEs08fyNpiOAv9eAKvol8faHrcTPXui/It46mPtJ3ntVLeLtpRolRrTovvuHQUtwgiJTbcl+N6QG894M7cOItw28r1qc+5UQaWxoFPEPDNI+aCt791xUEo0n18yeWVtrZ9d7wMzX0v+5Vdz63dYRsI6AdQSsI2Adgf97I2AVb//vfebWI7aOgHUErCNgHYH/wgisXvSM/6cvvHLay8HON7ZfZ0VGBqiCIld2xiWEszqcociiFOVtKEKbG3xTjDYFA/OnEW+dTYaeETIpVJeQ8WZHkcENt+jJi9L2Y3S2uzrIGYGkgXwxU9S3N46zH4m3v+Sw+VkupKnFUlQ3IqwDN/8OFJmdKRg5IbiagrmTA65gEI5ULXmfjnRRUyzDKdTAa5n/t+CUTSGaAoH5bZw3bb4qU9CnQMX3OOPqMkXgerqq24SVHwrd5rV/ECuqmkEvI2hXg40zTttmCrMWW4YpbvF8FuctxT9fg4+kbtyE48GIC7xDbvqNe5f/tzhpea92zmBzq3Hd1lAcMQVtc3y2FiHcCRG3HKevcWoYUl1ImBd42J5K6JnI8fsqbnBXBXbxkaMrRTw8IDa2gcre8q3e+sPr5G0V6fR5ch8ptE2cmkhx9SFFxXXmNWp04eA6vf3Mhzp7spJiPKIDOFvfYDsyx65TPm4PNw8vXLKTFNQ1nHHzZ0zPa9n7b2nz2sMaN+o6jb5mKgW0IOVt+1b7wSuPvfkWuUVwHqhEWV/t1qP3rdPh0mo1RYCk++hxXTH2GlFt02M33a0jFDZGzeim2Y/doo4xkUqlABiEIObbpStVnXo1VlbqD9c+CtKwXGNumaYug6NVnXNEQ66cqe9fmqf9a4+BuuwCLrBBx8imzUGwHQ7mccL4gdoJArWBcfQAx9zMWIZ1CrScIxlns+RHLlthYZVWb0pGfBB5VqM155H7cE8tQTjdowcff0EldWnyCxuk0wipa5cs0B033kih/awWL92t6bfeJhfPCkXiaOkYE68DYAZzyUXdsWOvLrtpKkXVa5T57TqVkVt8tiZHgQjaw/r1U07GGeVkZZET6aI8BNes9Bzef4Ricf0Ehnpr744t6hPbS0ER3TX3zfdwnznruruvJ+cY1yjZb86+HXVq42Z9OneJhg7pp2FJvXFBI8ZzrTVytniEdVWTUz2ZxP769pVFOHrLNHjSOIWPnIFI4qC0HR8hrC7S6LFDFdBjiNZ+8JX2fr9D1996NW7ESr337jqVg3P09kYM4Dp2oUjbBLYuiGJ2j944uii2HjuMMzW7WFBSaepwV0iHDuRaVygN1+sLr72mxBmzcadt0GN3P6jcwlL1wsFr8pdPpp3jmiRTMsxTSf2ilJgQDmqxhuaBYlznndRv6tUqOF2h397zW3CJhRo/MVZ9+0YqvFsYTQJhKG4e2vnZRn364WrF9+qmYcN7qVNsLBl4NEeEB6r8TLY+enMh+MVGDRg8mOuDjGfype1tEPhxL69Zd4DCGthHsuqCaExobSizuOBN5qYRFw4eK9WocTH67XMPae/m7Xrt5S/JseypjjixAyLsacBoVN9+XXC/t+rIkeNyqnMDNwtauiNYVZMPCdYzOjaGwp2DssFUnk0rUBkCyoTLx+Jku8DYLFVZLS555gUXN+PwbyuWmt/tc8m/k3j74/nYOE3bH+1zd9uaQLovxecm5mFnGn3apkxjhWSeNHjHHxpomsgndOH/7ana1uISNM0DPxZvzdpivjZ5lOVVtRo2qJNefP5udYqLRF2tZqpFUHII4blZk5pZo0ou6kLqcTDgvbUd0WXhol26/aaZXP/gfctKQGDaqRKhJqxzFAhKH4rPNPfgjgn0IwPZoaPeevZTbd6N4x1htom1ythJnU11GJcly4jFCWpp4sGF1EgTgy3Xsx1zt1M9AiUdOQb52GwYika8NRnrxn3M527WFYN+Ns1C/4rHPyreGnOWHWuDiQRwNMQKrm3jenKh8cCTeAOWUCgCFRZB1xEEr8FZmrzYatauFo69pKJRhWShGvG2mXEymc6uiE6B/m6geBst111tE81KOHiN89r4YG3sGtqarkzzFNELJpag0TisEG+bTFyBEXd5DRsQxe3i7U+JHH99BHk6SxyDIXuYMbCneaf9DK1HNPNpqdGYoT00576Z6oT7trWmQHVVNVr+4ad8/q6KDMVd6uyi6OFDZENTRi3NQvP+8JZyTuXq4Qd/K5+ISNkxZ5VfSNWOZfM15roZcutE88+yz2Qi7e3ABSdNmSWHoE7aOPctffTWSrmCWh1Dw4GjU62+35FKw9cl0L0+IIAjQN168JpRKmjM0PYd+zVixBSNvPIqlZ7Zq63rNqoDTTmp58hP3Jqq+Jjeuut3TyMgBWvdZy9pw8YtOr43T7Omj1Ns93itXv2tciryVck+w8/Jh/k3GgoKEgnCSF5OMUJsFDEWnvr2uwOWfY+9fYliejjpkTee0JFNm2iQstGIa2/WmnlLtGTxOgQVGxq5giEnOKjZs1pXXTtF8UndlH4mWV36Dud6rYGm8Qf5EcEAUV/bN6bpzJlq8h0DNfP6kTTQgAb2i9JHHyy2IHPdXL10GkTxO/OeUyq5vEuWrNRTHzyisL7kpm84pF/f9rHmzX9CXh3dtXXxXIuTOPtCAQ1Evso9e1FTxl2hJSs3aMf+Ixp3WYKGDotT5xFJRFDUaP7Tn2nRh8cgfbhqwrQrNfPXt6sh96Ree+RhjZ00kj2nI+uFFDtlogr37dTyr1ZzbtLA9NrrsguK0HfvvaqigvMKhtSwauUeCzY8KDRUIcRUuDqAyWfNzkxJVe+ELrgMbfisTrG/sNW1MwcoHtrH9uOZOGTPqUd4d6UezdE59k+dugbS6FijJHDX8aPGyD6gI8ZVmvgsDRxGpQL3y7yELMX+sZKrwOSCghlnH3hizff6fu0qbdyWqevuGANy+wadP7wZgf6c0nF0hndOAJ09gbFx1tbVi9Q9PhbnbCLToJ22fbZcH7+3UIP7huua6ZfpfPF5MqcrEL6LIYZAOYFEUVRUqiGc480ujTq+44hGTkokGiNITr4h8vKdqoYSZx1a9pVefekZxca6glLujjDtq9iYHnKFIuLQQnMHwl4rxBobrhtbWz815BRo4bsfae1XG9Qd2kkY9w5x/WL4TMK17kSeBoHNjklMZF+1WZ2iQmmWKdTalV+zr0jTVLDJY++6Rbk0OKxbu0Ejh40h5qK/Xn/uTSgoR/TO/IfU/4ox5JWXquBCvua98DHu1muYYwp5H9nqPekyrf/ygHYsX6fAAG91DA2kac9FG9ZuV8apWk0cP0QPz30R2k0Bwu3rnNc+7EXG6ei2k3rv/a8Qtqt08w1JmjbnSp05uJ+5nf34+TIt+/6Y6rPzFN6pk66881olzJiEm582nvKLKsxOYU8BiSAwks8wVA2VdkRlHNXbT/6GdT5Ur3z8sbwifVSSvFyrvvpGm9ac0V0PTtfQ2fcQoVGgDQsWa/HHyy33Fz26enAuPquAATQwNtfwPqv05euv6dTefZA+quVOk1gKx52VCyLc1b/tfssitrbNbu3z/d8Tb/9yXWhfX39JvDXfa85VVxPtgnjrBJ3BhoY2e/LMzfnbUEccBsJ7NREwf+m8/VvirTlec+9mz3rgwJrjQUOvDY2zrqwtzTTcGkSSI9QSs7VoZl2ob+D76YeqYT9a+QvOW0NZ+KXHPyvemjXGnh+yZT2sq+G9lFZpaHdH3ffAaDVAi6kET27W8HrE6p+It6DFa/m/VnPt8v/uNE0eOX5afmDYE8lDp7cLwntzt+k3flj4r1j7ra9hHQHrCFhHwDoC1hH4dx4Bq3j77/zpWd+7dQSsI2AdAesI/MtG4Jkrr3Q8l7fjbGNpaeiAobEKIwvuEllfGaDvDO7K0ZVuaCq6Dj8UoS0ZS7hb2t1RdhS0HR1QKimeFuK8teOG1gV3aerFVu0+kYsDDSckuXmWwoARf//Cefu3DvRPQgffhCYKWhhHlhFi7Q1W0wghbcUMuybjdMK9Yxq26f6uothWTRGAsgNFMgoDFAeI6MREQvHAuOuMSw73gzNoyAbQjo0ICsZNbF7PoFxN97k5PuO+tbxvntiCjAYFWlndiIvBnmKfKaVQRrB0jlOGsyUTGGyzF2KBP5m3Tjhq62twUyDGtiIaVVc18lr4ShArHBCeiyoQZ6sQGnF3uDg6q4JMVVdEDSMQuDa6ID7jdmqp433aUkSxU0f/AEWGdJIX76OgKBsctZQwuL+69x2ESyhSnuSHmuwmg3U+sWmbFrz3CU7Gsxyrg/zIsL1hzm0aP/sOcuLSlH5kO+6bzVq3dA/vxUNJwwbrXGaWDh86rRoK9MPBNPYZP1Tjx1wBOrCDSi/uxQ3xoDKPVOrRV97GDTFWdTnf6+LxjeoU1hl8JA5cT5xTaQ1674W5+vBrxNDIEP3uj89q4mWjEESKdfCDd/TOO1+pGnH9pXmPK6JPqI6s/4Iu/K6KHhKLa7RZR77Zo0VPL1eDu6+6TkjSjFv78fxBurDziNZ/vFYV4NRST5Ff2+ylesamI4U0J0eKoQ2VCsDV6chn2ED2XxAu4qpSqsuUu3z8O+lifqm2H0ixoFBHIgT2T+yGcFms7Zv26MXf/1GlvucUglhq3Ndr5r2pWIrIjnb+evKpL2Tv30GPPXsb49Cs3AtnFN93CEVue21btU2vvbFM991zmS4jQ3b/gk/13a6t6j0oQX4dOLc4V6vJTwwLAUNYXK20E2eUNHC0QhKi5QyavPA0mMA9B9UrBsxfZZO+o3gb0r2TJt80WZVkDtaWXVIHir9pO09p764D6k7+qhFZLlGoD8AFFD90mBpALDrYhNMl4EXWcK62LlqkWpomRs96QN64EZvLDmrHF8/jrqYoPXwieYqtWvfhaxozeZoccN0ufPMznNW1uGrjtHvXPmXk5FO0DMDRWKrCvGYylO0VEdFN9nw2LYx3bUUpglUNTnpPkIr+FIV9df50HsIlHlPTAOGOIIPr69Kleot7w5PsYTuHOt1x22TFx3XHSbtbPm4+cnAN0ML5y3TkYKGCg5x0551Xa/DgbipqyFfowDhhp1HK7lOgiteA1HTXZRPGKJUs3HoKt/2TYhAHXVSahwCzeAfXrYsiuwZQqK9nzBt4T35kbHfUoaNntXFXoXzdQO7yG2UaHGOVSssdFB3XU3c+dAUO3g3aCl537NiBCFJlNFPU6Lm3H5AHLsQ9a5cqm5zbPgn9FTdkmlIWLVd+5RmymJPkgfBXDv7aDXWgGlfTDtCKYVHh6jO0v5bOXa6vVx5XTlGrXH39KHZWWqa4nzepGMDfL0P+jAPyf+Px8/dgirK/dMv0U2zy3xNvLf9vRMEWTwqa9fIEcVzK+NgxJ7aQ+WhLwd/8uxFr3fjsTEHUnnXCItoikraPj5lvjdhp/qxFCHRz89KoAQEa1NdLIaGeIN9D5NspCpfSQM57BGOcUK0tFWopOqcychpPpZzQmk0muzpO/ZLAY18io9kPfG9tGaKHK9nFAZwvHioDbXoBB5+fQyfLHLhmJ3hsBBUbso9R2uRA449BYyL/4Ap0wo1ZTMGaAjvCrj3ChT0Csllv3BE77S1kBIgPrEctCNcNHJsd56RZP8xx/iPY5B9jo//eevjXnu8fzVW2+aGQbgRcU7Q2qGQnRFpb1kVfL1cLycJ8JKYZpr4WEQFnnSe5kwb5X89aUsmlbpy3/BT7AtZk1mCDXI6K6ggetkwV/H8VaM0GhDIHlFXTOOWA+OGJIGggGU2st/a4DmtZC6voYTIreAOOOPPLlnPll8/Hn47KjxHklnE3uYSMtUFbtufQm4YBZ95gV39X9ejmp3t+R6NRtw68NzJLEQS2L14J6tlbPRFBixGr7TsG61IVoj6frUv3rpyr9TpMlmrarmQVlVTq+ntuY34OVEHGMQX37aOqkmIEx28V6RaggxklNEqNBLsboF/PfopmjkvqAgLVhTlp+LDLlTR6kD6Z97H2gdttRVB2bnbS77+co87kui9951MyIJs1YGQXMsDxYzLnN1T6qfFCjRa9+RXNCAf02Cu3aOKvHlLByQN6/uFntX9PhqaCgHalEexY2mEQ1rWya3DU1CvGqUePYG3csEYZp3GVkp1q5+CrzdtTyUmt1YxpwxnzDDDzjbrtwXv1zYdf6SIUiDvuuI7c9yrtxQV68EAW7tYC1SOyYCBlvuvCfAmRA8F23KzbcH+6qTJ9uw5sX0t8Q6lOH6/U1h3nNG5SnCZOD0EMjUHoPMDznKV5p6eOHDuDUFagr7ev1oZP39W327foxbm/o4EpVoc2btOjN7ytR39zmbp2dadhI58c376IJjZ68/kP1CW0i6556mmyTffq8wUf464u0ZTJIzRk2hhoGZ209qOv9ce53wkNUR0Yi9tmDaWxiGMFZ3r77TPJpz0BstdeCQP7IGSWaOOm7fLtEKzEgcM5Nm9tWfedahDxgvx6asW3G2gkcNCptBLOWRtFkJ8dEdZFnqxxB44RN8C5WVN7iUajON16x1Q5RyVp5zdzdXT7DvWN7S83ns/Br1VpB5LlYuuuguJKS/Pg0HEjFJ3Yw9L84daBPFwoL600EsERNsBWdpBEkLRWI40V4DB1V8qG3Xrirhfk1Oigx5+YqtC+HjqwP40GtTSiFOp130PXQrBo1s7922hUc9fVN9ws38jeqs48ozVfL9ahI0cU6d9R48eOgaaRqdTUVETRThYqSQl7ilpUsXhoEfF8rs7BbqCMW3Vqd7nee/Eb1VRe0oQrh2jynLEKhMJTW13NfrgWIb6EtV9QPy7gVs5WTHw8ePrbLM7zFigD6z98GyrJQiIsukAb6SJ3f3fiKHCTMo5vPA/BZMsxmjbtlNQ3SE+9/KQy0r5XA0SKrn3j2MvSeACxxTd6vF69+1awyic0dcpAJZIZHRXfydL8c+bwKX07b71Sdp7Trx6bpmEPztHrTz2pFe8d0+TxvdmnjsDFnKxt2/cqjwnokd8/rqQrr2Vlu0Ae83Kdzzyu4QNGK/N0vT56ZzVo4lw9/fydSpgWq5z929URaknK3gx98+VyHNBuuvPx29VzErEbjmVqKDymwwe+Y61wUVRkhOzApde3BOmbzw/o6w+WyIMoi2dXPE5kySwVp53R1pWfaPlnyxRB9veTL70s18H99N4rr2r+B+vVjeXFuIPd3Zx0zXN8bl16saa4kFOcrC/exyEMJaAM6pGXn716Deqtens3vffxFu4hOkCPcGT/U2Fx35q1xayT7ehkC6GYhqFfevw18bZtnuU8/GH9b98bWBr5mP89cN06ORlSgiFImPs/5nucyoBMQCdDVIBq1GT48My9Bjv8t8Rbs5sxTTy2fJ8hNbiytjqzGDgTFdNCJrnZ7xjx1mwi6nlu49E1624ltJhyGmXr+erH2GQTumAhNvzoYZrKLDEHv7if+eurqqE5GW26mWYsm9JKje3rrZtvG6xa8BvVVebesBGahMnwNXs46Ew0N5m1xtxnmTGpRdCu4Jw7lpyiu8njdvDy0onTKbn1BQ2RVz3zjRlg68M6AtYRsI6AdQSsI2Adgb8xAlbx1np6WEfAOgLWEbCOgHUE/sER+O3MXmlgyWLie3ciB9SPYk2FsihIEvhlEV/qTM4tN6qmaNqOgjQFBCNy2nJHb7KLWkENG/G2FbyxEW9P5dloT0o+xT57cL7GUdNWJvgvi7d0aBtxzpIHaSFvWlIT236DsrKlgG6K0A6Io1W4Yyvolm6lBdp0dbtQGHDlt8HSQcak4G5qDhQSeP91tXWWvE9X8GRGNDDO23Z38Y+dZebf6utrVQUuqwkXQhU37wbN3MwBGWSyPaKkEW+9cd36IuC68FoNZOg5gDM0mbfVlY0WdLI9op47ttz8csQiMpYCfH1wy/haMm9FEbYZRKUXeab15D3VIxC0GGcXf/dE9PDz81JUz0ANwA3hSdl7C46Fk2cuyLODt7rHTSAjd6DiRvYl85OM4dpCMj+TlYab4rvPTmofeN0JN8/R2JumKRbh1IbcyPO7TlAgXgAyLkeXjR+JWOKs1Rt3aPPOZBVQCHfHeTFt5nhNv2q4esUFK33lFr303FwFJwzTFbfMAWOIaNFUiBgXpXKO2bbmpFzIjzu47KTefnODNoMMfurRu3Xvo4+RdXVRleD9Fv32Va39frse++he9cZxeWDHYZwqPeXkVqlmsuN2vbpRH35xQF2njtfDr8+Wl0e9SlKy9Oqv3xJUX1XVGIEabC2fvLOjyUqsUyeQj9jDyYcrVD0oUE+wvXU4l4M6dsBZ6odTw1bnwRGbgnyQrxfY6yp1pUC/e+c+9YmOU9hwDyVE91DH4A5K37eNvNdMDR01HfzjCV4PzFsHO3WODcLJ5K8ln3/BmFwNMq+3VlC8W7Jwg26+eaSm3nur5j/1IgK8h+IGdOGcInvwXIalUHj9bXeDBgzUlkVf6GjaWd1837UKB+1YkHZKl3AaBVJQLkRgzkNQ7hwbruCekSAJy5Sx/6hs6jmvsF+XISwUlRapY3iIQiLCEew7yJ5cQXPOmuuyJP8SOYNddP7Aab3z7DyK1t1190tPyR8ja/ruBUrBRZs49EoF94rSoU0rcZD4KaxHLwrQ31IULldi4gDVGVdNdatOI3xuWLdL+YWV5OVRYEMoCwrwpKTWgHhVhwPYUzVUs9JOl8jfw4Nz3xmBiwwzxt4ep5FxmDfhTjA4cNnXgmC1UXyPSIUE+CO0Nyn9XAEF+iLc5H109BD5jYgpw4f2k3eUC9mSzrjTKPVRFKuvdtTc1xcomMYEb343kfkX1jmA67aFbLthFJ0z9P77X6gzSOv+oDWrcaE5cB2Om323slIyNGf2a8xFFKtjQ1RVUYtITuGRonhpXRnjTIakV7Cm0iTg6t6Aw2uF+g+8UiOnJ/Ha1crEUdtlYIKcgrorY8dObf5iFe7rTjiWxskRd3IL1ezc44fJICzSBTDaMQkJ4P7K9PEbIDRTKhgpGgiYE22d2+bMnz8ss+Gf/vmnud//s+LtT1GJP34n/z3x1hxX+3pgnLcOTb6qwOXawjxYyXxnCqymecQ0Rfh425Gf6oH7DfcsxVsjD7cds8mUownGFF+ZY00TjUWMQygNphA6aXiU3ByKOAe81LP/AFzgIPhx3FZzLfuRT+gTGmHBeRZlnpYb8172jjOIbUUafvUVCG2HaURAcI8HJ2saW/gY3P0DLY0GJafScUPVaMUX63XwlJOyG8rViuhsnLeufC62Jku90lb15Ee24ujuiasxkEzyHK7T48dTVVZTxZztaCFTWARDy/pmOAucuyCfzbG1X5t/bxn+3xBv/+zwbkdktr0Lmx/yBw3i2BAwTP5tWzMW8xyOKEeuLTfWbLOemuxMB67njgEuzIM0LVFEr0R8LACdDADTMp58lDRFNSg6siNNG2XKL6qkSQZ3GkKt+fxNVIEb84Ir654Ri83nWgWGtqq6CRGAS5/F2DipmlmnbWm6Mr/+3uPH4q3Juze/LG+Gh6FbG9G8BeG2b5SHeiK2eIPQv+nlB1Vem4vbt0r+jp7as3yVKsuZT8Agn4OaENKjj3oMTNLJo/uUjljYK7GfukA8QLPX90vW6DjNLTNnDVf0BESgoztw6Eer7NQF0LW7VWcXoF17d2r6jMtotDmrHVtSFB4RxDEWsRfA6fr6H4gL6KqMA/t1aNsebVy7R5eK8nTf4w9r+Ky7MF9eUnHuLhXmHgUrihDZsbs8cYe2gPk2r/3Er+dp9syhuvW5p9XMPuWd3z6phZ9vBlXbQd27Riov/7xyLhbpimnjFRcbpQWffiofGpguIToXISK6+wTqZGoxFAovLdn0qfauW4AzukbDJiZpx6otSk/LJqdeio7orIiQIPDCNdp/iIYIUPZNRAq4IGCmnSulYSdYt/76LiVdMUxVWZvUVF6sZiIDln6xTXv2HOX4e9Es5Y87skb5BeVQEOygsdTqu23JmjCuj37zh99r2cev69T5DD3zOgIlQvAXTyzC9btK99wxjjXZR0dT9iqmZz9oCgma/858XSRDfc5D96hbQl+ddGjwiQAAIABJREFU2btdSz//hAYgL8248S4FsIafzk7X1s2HlbUzVV7O1SCR+2kxwnwImZUhIYEqpSmutLRc/Yb2JDohEaJJk46xrnaLjOScDdeGNd+yPpFjH4NQ2yHKktWcC8K54OJpldNAdyozX2lpRaCHEZjY1wb6OapPfGfd98LTIKtt9O5v7yE7+6LGXzZGg2aMUxVkio2fLNf2dbg0iR2YdcNMGlTqlZJ+mD0h8RRg3E2IqQtrd1R8X/l368XcVwGlAUQ866xznb+yt53R1x9/ptyqLN3/q8txijdr/86TiEk4PYkDuOrqoRo8faI2rtmso5yv0669Sr1BQbeSGb1p6VfavmKrRg5OpJlECI+HaMAKVd+EPjpDLvHKDXs1ZXQvxrirtu4+oPI83IW5VQqMTdL0e26Rd2df4iYyaeDAtU7zkb0LimMT+NhaG+VnnQXHfJj3UYUzdyKOdX/WvFr5h0eomHnWwcFTbuxll3z2gT54fi1rr526RbMHA79dB3bX5DBHcl0cP7NdQTEBGsa15N+xlxy94nEPr8d1+3u9+fnLqio+q+WbVuh3b7yirMOHtXfNTtlXOcq/d5SGX3mN3nvwGa3/7ijRICM0MDEJJzJzOOhn0wv12B/vV5/JUxgL8lJTjyi3kszzmFidPpauj57/TJn7i3X5FQM19dZROnZ0mXr376f6She9/eoC3XjtbPW//m45uNmzNhxW6prlkB0yNGDGcJkJrelSq0qbPDlnjmvpl5vkTAPnFWN6q9vEYVrF1zvZTw8eEKxrruvL2oMQi+/yTH6essrLdcPVU9UZ8sPCjz/SDfdfr5hpN2nX1o1a8DbnONnHId5kerD/7wZ9ZNDl8eqLIN0I/WZc4i3EqNCAFuhsETgbLC5Qc+9iUNY/dqD+4+Ltn+fXP2OT24Vgg8wAwoB4a3JoabZlHjfNSXbM0y0cbw0o8JoGmqsMNcHCPP774i1Rtiw1P4i3zNWOLD5urJ0OjKnJXLcxBAjzooi4Jt6ghTWqFax+NUJuJa8Hn8MSR9Ceedsu3v54jTPirZF/zXf9Mw+zZlsAIdwzOjHvXT44QFfhyK6iwbaOhpd28bYt9/YH8Zbxr2dvZ8/i5+rsp7y8Cq1cvlWPP36fArnnOJp2/OwVD34NUsj6sI6AdQSsI2AdAesIWEfg743AP7dy/71ns/6/dQSsI2AdAesIWEfgP3gEXrtt2K6G0vLBwUH2FN9cVYrKkYcLrZUcJRvEl1o6jx1xqZqCQftNvvm75bcRTX8Qb0vJAqujU9+IrJlg2PadzENhoyAPzsxSODY31/8F563lZ8EfWl7foCwp8pqwpLbbdR44GRwpJ1NzpvDsBBqTwjAFYpsWI3xRXDA5qNA2jWjrDCfS5KY21eMMQ+hp4Ya8kSKBvUVkNYUKCsyICe3YRnO8RlCw53c9jg6T+dRs547DCPgdBWJLnh/vw4hG7eKtn4cDBWsK0o0UvahcNFH0qKs1coXB5LVakJSVOJCI61LlpSoKZQ4gK0E/U3ASYqQLXe0NCNIQyiziry0d3y58Fm6urgh7HUDZRWkAeDrvAHeKFeCqybLdt3yfjlKg6kJ+X0hcHFi9XuoGStQG0aIifZNWf76erNN9vGdHDQXvmkjhrP/ggQrAHnl409e6VHBS3UHUBnaJ146Vu7Xyiy+Uklmo8yWUxjn2EUPicY52lm1Vsbat3a/krHpwtn00HAF26GXDFByZoJKCVSpMOa6Y/reoosRDC794V59+sFITcN/e8uRsdY3sQg5cmXbhUv3gva912/3Xavh1s3DoVagid688Q3GQbj+np+9frgNFzbr5pemaNXOUtn66RM8/vo58QXDRnKOZmdU4KGtp9q9VV1y/gX4BOp91QeXk/DXjdG4yWGwKQp647YICfdQvIZ7vbcaJjIOmvB5hv1bjpk1WSupRHdu9X7999SY1gwh3o6jUwud54ORJxQ4aq7Buw7QHN2tYXBQNCCYvmc/8UpHmvfeprrjqOvWZOFtHd+zQsnkf6foZE1XCB/rV0vUUXK/DFeWM+F6ri4V5OnjomK6c8yv5BDromw8+Ufa5cxoyYph6Dx4iP9yq1YU5OkYGYx3uqcguUZwvlSorKyKzMAbhvg7X0EX5B3eUC8jNS1WVfF+DIqIi5dilr5yaLqqVHL63fr9Al+o76O4XnqMQVaY/PPS8zqbXat63i9Shi6fOn9ig7SALfSi0jpk+g2xdcnlTjqnnANxKh1K1D3Eitv8wDRo3QfUlhcrCwZOZkaFcsoRzi5vAPueB+zRITeliXp6aHLwRJ0yzQ7kiKIKfy7hIw0epYrpFcM4ilmfn4nIKkDcNB7n5WQjqrUrqRRayr4cOpZ0HLxeoGx5+QOvmrtDcd1cqNChUXft0AvedryGD4xQeFgqGMkFfvD5fh/ef0MDRcVwT4O34NX7iEHXs0Emn95/Wtu8PyAckoq8HrLriPOaqOvkjspnrf//erLbryWS21TSriHOmCUfF1TdfpUGjx8rfvkaXslK0dcsmrjV7XXnHr2Tn4aacw4dAn+Kgx9lekHMehw2IZgTtDkHBOMPIugv0QKAoBfuHzwMn8tFUspUvlXJ92vAeQC0fR8QqBqGLONEAJcA0ivz88e8t3prCcTs+3zhqTbZyK9hVg4kO6uhFTu1wiv9BCPl2yk7N1IHdu2kEqMK1TZMMc3AT82Azz8Hsxs/W/em5zDiZQqwhJFyeGE6GZVcyky9RqMbtyWfUghupoeYizh9EVgqlwd2iFRkbx+v6gHItVfI365RM88X0W2+QT4i7Dm5eq0CfTiotKrGsF916xOCc9lYRONH6shaEhpU6fooMbQT9FrIXm2gO8WLOLa2sIP+1Tj2iAzT1yqG67va75eLhT4NAs1IO7tUpsiuPHUnWpk37uAaaaMDwYh4zjlLGoT0r3YK6/PuP/03x9i9f3cZSSTcLcdsfTTjSjdvKuI9cnMwIkV8LLcPX003NHJehWvr52CLoVSPeknmIA7FdvG1i7bSIt6BioyOIW8BtXU5uq4u7HwsXmfLMuSar3YF1u57P2Ai3ppHmEtdxFbQBkx2MSs7KbdyzrMGQLf6R8fqxeNtEwb8tmoBDsuwNKLJTWLfjXJk9PlRBRAFU1lbqxreeVc7ZQ6y94KGZGw5s+l7niy7RBDJcrS6+Wjx/ibrSyDPuptmy+X/svXV8lle6tn3G3d0TEiBIcHe34hQKpQ7U3Vum03aoU6OltKVOaaFAkeLuGlyChBAjQtxd3mM9lL3b2Z13OvPu7/tn8vwmUyDJI+u+77XWfZ3XeZw0Zmx4e47CwsCjDx+JSNgNagbrx95liIKeKiY/Nv7keQ0ZMALHd7KIstS2XTuUCrmgW4+B2rf/nPERg9N0Yi6tILO0Uj36d9HdTz0i/8hQ8lovaA8C69pV+9Rr0AiNvONm1vVANeJGLMi+yu8k0eyFI9E1EBGpGHf4dlyxSXJlvX9xwWsKbtVF382fh4C0VHE8nz0NdJlQHjp2aodYmq3LF9M0cfwIHLSJio6OQPgJ1hcLtyDeZeupZ6Ac9GyhFd98BeI2VP2nPYAAZ6Mda7dqx5pNinKz103jB8sfcfPSmbP6+edN8vMPZD/RVb+s2689xzJ138zhug93opMHjRi4RtMOXdDHc3EQV+MY7NxMwRHeyiOPNyWFhqlyaxWUWZMHSdPSXWM1jTz1hWCb48DU9xg5mbx3L710xyugh5N0+92D1bqDj37ZvEb9Ro9Tmy69LRmhy77YprjmMZr2+MPMseX67sPPdCo+VVPvm6qhuDWNi7XGRH0c3iB36BTFbBIXf7FY+eSYBgUE6WJCskJiPHT3PTMU2bqH4leuUNrlixoyFBQ0c9KefdvY49SrU6+BqnVqrlLcyDUV2aq1KaGxwIX9oZeOnbigy5cuKAREb052MQKfo97++FH2ZqU6ceAw2emeuO+rFdmtF2u/t45uO64zB0+rrLBQvdmrdRvdjxx4B2VdPknTwDWdPnVKqVcyFEekRXRcWzVnj+Lswm7O2k1eUb1Vh+tv3c9fKnnrWk2eOlFZxAskXLgKDht3e2mRxoHv7jh2rNJxXv/4xUeKIZN+0PCbiOtwV0bKOR0FNe2E6/oEOcy17CHG3DRY7Xp00/yvloH6Pcs86Kewlm3l6eQgX2gvXW4eKyua9X5as0QXjp1QBKje1uFkDUc2k1vH1jRVNbPknzbWXdPF/bsQ0i+rMCVHV9gfDL1torqPmw4Cn80B8/qJo1u1ce53CgBB3a1rZ4sTutPAvsq+dF6ffbpYU+6ZrshOZCwH+zJmMTq25oSenvm6Jg5vpodfv09ff/62XAJ8NO2p94ip+J4mgXKE8ADen5fmL1imE7iQb506TB37NdO5Q0naQKNZbOc2xGHcqYi4GO5bcEoS39BYXEoTR70yMiq1bulmLflqo+6ZPgbhf5iWfPOOImlWHU5ERnWRHTm2xYpq10Vl17K0ee0q9PU6KEShCmtDHnIgzQvgkb+bt0zHzZ6CxrRwUN/cMSg3o0zXaD4bAh2kJ/vgvuNaqbYyTdu/W0XsRy24dD/F9o+zUAaOrdhBhnaGpj1/h7Ydytf3Hy2SO02HPk6Is+QVt+vbXlNpjnD0Lec5irVhRbyevH8ZKPIwy7Vm1kvj/rwRv/D/lXjrwOu4EiPg6Gyaqbh/+VW8Nck0Nbity8hEr+Az/1nnLbc/lmZbG5Mby02WCRJw5J7CniYnOxobrGkYcmLvZCIIGri3M3Mtkfb0Y9qQQYzjndcyM/z1/4cE9avz9v9ZvDW6rcm2p0m2kf2hO7biSUMiNWZyexVz31pN5u0N8baOtaveNOvSEGGOQ4VFOKehg2ayHOI7DiPcO0GYigMd3qp96/jBT/zQ7Z+v/E0/0TQCTSPQNAJNI9A0Ak0j8Gfu/ZpGqWkEmkagaQSaRqBpBJpGgBF4577Ba+vyro1uqM1VsxbkCdJunZpayM2zCSqiaMvNtD2FGVOEvVE4uCHe2nDj62BcudyY5+fk0mFfYXHcZJU46dD5PFVSFXZwIyMLgdV0X1vhUv01UvZ/jv3vOsmNM8vk5hlvlnFwlV93/hrhFgeQlSnkU+w137e2BsVIZcGIb06mW9z8DvfW1oigJsfWNIjbIeBYWTJyjehgDFaFFLdcLMhn081eU2Xy8sgnM3l8iGPmYd5nNZgyg4x2AGncUIFDAkW1ASyecfeWmiIDN/SNpviN8wyfFg5ZK/l62SNWIRDXliG+UQSgWFyNk9DO4KUtecFEwYLoyiYXzoGxduOm34tiuY83mWJGpOC91JoiND/YwO82wOpyd3DFPczvY4RoxM0X3jZS3fp0lL+vJ3mDIfIl27MWQWLPL7t1PgEEn3uQIkAqd0KgjYgyWOtqZR86pB/nfa0VW+JVDP7Lq0WgRo8drq5xkbhvdjOUFZoy9R45NHpr4xfPI7Lg3qn1wklYqaMnLyotKw+ksJduH9cP3HMzrV19VGv27iXPzF73P3yvJt01WOWJZ7Rj0Q6FxfVVrzvu1pmjG/TQLW+o0adSs54dpr4DWyvKv5WSQQEupuDrjGh3y63D5BeNg82PN1XtprNfxOsvf/lJVrGeunMqbjvcbocOJerxN/4ma9C1K1ZsBo+YTTZziTp3bG9Bdl++kAKCGdcPY1yIwIxpnIw6JwUhHnZo3Qysrq3Skii0g+nLuJarQaNHgIOM1vvvvqOpE/oxjn64ZK/iJrHHRdlFZxnLzr36K/f8OW1ZvUZ3P/uKikqT5dciRMc2btDyjzZrJAXUrjdNVmHqef347t8084Hn9PH8H1WVD35wdH/ZuduoD2LADx++j6MrQY+/+DCfM4zC5yEwiLsRRq9Z3Knjpo5VQASu2eMXtWbRMtyhOP06t1YgLsFmrUPlFROqNUuXKDg4Qq3j2oF73gLOsptCu/RVTdEFOgBKwQYWav3qkyrIt9bs95/DuVWrV++ao5w06aUP5yqoSzji2VFt/GYZTqQcjZ06xVxFygA1G9qxh6qLG/XG7A/kw7n+7PsvyzmYonUOIkROugrzbLVv7xm1iGmvcwkXtWnjVs5Tb4p6dqq0ydO0aRMU276t3p3zASIujudAP4tjy5XGADvUXpN3600WY4ivnXw9ETR45ZAIK900/SadP3hFb7/0M8VWOwVHI+w5Fuqhx2YoioxTALRKPpmsuS+/p7YdQnGXx3F8rNVjNChuXIFJhxIozkcgFFxDZM2gsJ2uHES6XET8NqAdI/yiaGg4gWO5mGOerxDGPqZDGOfpLD5vnXb/8o1KcJc5O3pQjHdSaEwQYxxF8foUbqVwOUcF46LATc61XptJQ8uVEhUjrKdcS1YY6OsRg/sq6cxxJhd/dSSPMDf9ouLJckxMqdLuE1dxUpluEcqNpuPkfzx+L97+/ttcB795/Bn07j9byP4oW/y68/ePbpn+MTbZCNHmuw3M8WaerwcnUE+zjJl3W4Dc7w/ucjBCQVhsZ0sh36qBjG/czhu/WqC//uULmiDc1GAaLEDp1tDc4EIjTC1OZzuDGTbJ5GCLrZlzvZzr9MHf7lZLzv2Ek4dAfudwmpO1yrnjCMrXA8G+jIaeAlCS4Rwrd3cP+fv4gFAu1ZLFq9WKa3jYrOnKQNw4c+gYuHknOSPMeyMoeAV4MonScGPtoc/mLtDalZlKw2XXiHDlQFG5+FoZaFlbdQHzOfmWAWoZF6rgsGDWBw/WEnfc1Py+lTufvUG71m7QvLfnI5jlydPDl/fmDrIfFy96/W9FRnN8GhCkzeP6iF93Hd9Y8m7krP+z4/iPzoXfHV9Lh5QZflYzFjEbE1dAE5OliYCIgQbWoDqzCPJvtQh/1gigDhTSzdoomiM8aIQIRqSyNiIov2NE3dx8EKLGe9/ooFwyb2uhT1h8Tqi7bg51iqbxpgTHsw2LrasLjR31ID5N5i9dU6YByeBXDeHC5ATmkLdeXQ1S2trZGJ0phhvoJvhK3uufuYH/HcbbfC7LlznXiFXAueWIEOxBw9icV4aokDXrGI0oTy+cr9riDNm6g6q9elUX408rs7BUPYeNkmuzTjgmC7TxhyVKT07ViKnMZz1wKu7crAKaUEzHSste3WXfUKSyYgRBHJxbFy1VyoUrGjlgAEIiTmyc/RlZhRahMoMmnhIEDtPU5QIWtaC0XNnkKfYeEqu3Pn5JHqGs1ZnH9fNnS3VsTxqxDo3qgLjbAux6y/Y9ZO9dpOK0q6qDB5x6NhW0LBEB4VAqzh2haSlHoyZOUfPYLvrpmy+0bf0uhCYPGspomsMt5shXK5q7GhDlE85d0k1jhiktp5D9XJWS2dMl4jgfOyJOMaEe5JfSNMXaOea2exTavD+NZLk6QoNPwdXziuoYok6Dx4DjL9PVi2eIz3CjESdIW3df0Adv/UxmZ4CeeH6yIk1kPfuSVUZU25Wnzt2D1KtfSwsq+Thzd3ZONc7LcCVfKcSVfF4P3jdI7du56jSNQ1a2/ortGEQzUrDmvb+GBqwcPfrIKA0d116vc00N6tdZQybPVAH5vT9/s1SrQZzPvLWvWpNdfOZwojbhIh0x5SZNuPc+C5r98LaVOrZrvx5680M1lOYgXO4wGzgcr2QZ15cr+XKyEoiGKMi8BhpZ6hgXqx69usjGtUFnEmjYcXLXyuXHaF6sBcXvSiNTR40Yf5ucwzpZnN2Ju1bTJGRvcSLv3LaPRrQcdYmL09EDp0Dd+qhz7/baf+IIcRhlGjF2Frm7AdqwbJXiN61Sy4hwdSM/NTauD+egJ8JQkU7vxrG8bZv2bohXMF0Q4WGuKuZ6CIhrryn33ym/2FY6seh7cL/H1DwmXEkpV3Xs5BWlXSugeZAIiJGDNHbiAHLk7RGLN7EWJUHCCOT9cV1yHdogBO/YspfGokp17dqCpiNPFZAn6g+1o2PvAQpuR1MbrtqazDSaHpj/2B9fSkvEge9J4wA5q+Z6cnSVbbAHVz4NN8wAjeybzXValYzrOjNLZ44d0lmaNkfPeECBLRknhNPVa76Sa8JVhPh2KqTRwTixHWjYuXQpgf0ae8du/ckUPooIXcm+KEfvvbFKg/p00rNPT5F7c0clndsrv6DWKilw0Xuvvqm7Z0xUBI1sc5//RHtPZejlT1+iaXAcDRav6psFKzXt0ema/MKzvDao94pLFpS+Ncj2+nIXbcFZvuXzDbpwKgdx91ZNefYRRNXD5K6CyfdhB+Tox5weSjOnnc5sX69zS1bJgzVn2EOPkF3qrPhDh7Xxp03kqR+WFQ7oaBoToqM9FRbpTc5uc3l7tZAbe+FWAyaqqjBdR3e8pysXdmlEn3G6cDIJXD/xKTbFWrvxIDnV3XTHE+9q7dLFeuG5BXrwDs6HmBglnz+qVnFh6nbLGNn4uikrZS97WQ99+OYSff1lAmtRCHNoEUQD5jjue6zNfZElQ/kG7+GGoGtE0v+eQS3f/e3ew9CKfocbNoSP6z//X+uHyYFl8XJifXalG9aCujeoZihFDbhtG60cEG9xNYPRN/eHDbwXy7JhWmj+DmV8Y5Wz9NpaWqfMHG3+a+57EIb5cuR84faR5iuDaGY95IdNI1g1za4mAqe23hZqhonjMH83b5c9h5lZ/+61LM1kfPvPtf/89yprhtJgoes4tp40dd46KlZDx8aqkJyeepy4NSxQhsZkHMGmEbeW/9YZEZf7yTrmlJLiGhzJvjp9+iokmitg9Bs1YfLIreNe/4Uw46ZH0wg0jUDTCDSNQNMINI3APxuBP3Pv98+eo+n7TSPQNAJNI9A0Ak0j8B8xAsvffvjrhH3r766pKVfLVqGg3TyUnl6IPlJOQaecm3ZT2L2OgrzhtjJuVIPKtOUm37hOMZjhOstXLd3LJhOoBMzZwYvFykJAdQYJZk8xl3IKBSBcuP9glb7uQLox5DfEW3Pbb7qua40WYMEqmkKvpfBt+Ru4K4NCNjlNYMVccNU60MFNZZ3iAr9jRFVEZ1PsqOWmu4ZiZT1iqBUOPGccr458NeIEqqabvpGfczGfi6evxTVkvmq4sbfh3+1wKAA2AxtZY8nrq6MjvKSS7CfqH6agYsUv2TMIjnTs+3g5WsTbSlyJNvVulhzEWpwA9XwAF9yTlVWVyiusUVaOycCtVXCgh6Lo8vfxQhCg6FpSZixE5iPgXgJL50QFxRWnh3FIJaZnWFy8FRTvqK2DsywFOeygjl07KjIsiNp7uWx5vQpa/Q8cOs37rVU3XLa3TB5HjlZXCnoFSozfrPS089qzJUE7tl1UaLATKL4xiLzBZDcdVlynOBwB4BaD3RXcdSDVjQCVkLd2fPsGfTJ3oTyDvfTeT4vk6u2sY5u2avHXy7V8G2jE0e30zry5qk1N0Ht/maOiOhe99e0yhLZi/fXhWSqwKtJr815Si7AABJwGZSYf1pKX1unM8XS1Gxypm2c/wXugoFiepdVz3tKnn51W1wHN1TzaB6ShnUbcNhnX7grt3LmPYwMaGadPTMtoMm1TQZcVgEiOUDoZdsWVWRSaneXvFYIzVfIgFzc43NuC18wAU9zAeeCFi+PZ997S559/qGNLdyNmjtF5CpcR0cG6edJY7aEYWlqSpzEPz9ClTbt1GsfR8NtGysqjBGRxZ6VsOKbX//ahQpoH68X5f9EW8u9aNGvL8zbXSw/PAREYgvO2Qs3aRGvsbVO1a+lyJV9KVouOzXChgAokTzMtIV/L16xWqV2dbrvjfrVq00Enf/hJixYv07RZd6rTkH5KPLtbHv6uuKcClYD4bk/xKDDID+Skgzyb+1NMQxzF8WbrF6qTaw9ozrNLEZvi9PArM+XXPFILZr+urWtOq9/NAzXlsfHk+EVrw5J5uFl3615Qz14I/0dWb8KZ1FEBLbpqxRsfK/Fyim5+aJra9CUzEQfSxWMXtfrnLaootlLzyFhlpGWQkUyeNTlwER1bUuAqQICeoBY4V24febdys60UjaDvCobVmmJfXtY1EJbeuHIDyG9uRCj3paB8Tb3JeUxOLNV7c7ZToPTTsLE4gXC2DZ42TtYI37kpx1VbCNoWd2REeCvd9OhMlSadlhXOdRuKfCe27Od5Q3Up8TwuuXDE1xa4q08j9B+gmcGX6NwacjiLNXn6PdqzdzdZgfbgbyOgCqTgSssk3zBZHh7eatMmFletm/LJSG3eLFpujs4qqiqTtZcruM4uFBddtB8UZ/6ZXHB69coqzUfUmyRvfm7b8p8V16WbPHGtL13yo5rbkelrQ07yx2tU6+BJ8fN/5spdn+H+kXh73dHx28f/q3j7x8KteYV/Xby1ZIuaiqctqHwm6+qSXDKmrTVsQA/mmP5kOruha5KXWEVRt64MxOwh5icrHFG9tXQuaMz3NsnK2Uf0v9CcQl4twpMtzFZb5rZa/rGOudiVuScKh/2HX/xF3qCqE/eSdw0yvA7UrmrJ/qumkQeMgr0TCHTm6IBQPxpIcCAaHH55tdZ/vVmXk4t072svy50ie9L+jXJjvmwE4evg4yJH8MoOvEcbMJbfvDNP2ZluZOs56TDuahvm7w6tPNUDTHyLlsz4dhXk7QbK0d2RPMQii4M7JJSM8SBUK1yDjQDs00+f1JvPv6/9B/PBMpt8Qgq+iMG/RgFb1irzaEAk/S958tc10ILUNgKrDc1BRhj/XQPTn99+/FYorsUBaOE81FMg5+kxUIHj5ZwCyV9TiQDLmldJ05AphtcZooU1Liv+zbiKrBBxncly9oda4ISQ64woZkueYhlY9GreXzlrT24RayBihwPXvz2Cjo+3E1h1J1WWFtDERWGdAn0Fz2n2DNYGd8nvG+HW/L20tILmFI4h66Gl8cl8z+wMTBbvv/HZjSDQgCPQiNGNZMk6MT/64ubq2CxAT373MIJKHq677zXz8UdxZ4LVNxI0opRVSSO45HQc8gWKaAbFIjxcroGhyrx8RV+9Nw+n/xANm3oXOYhJOr9jnVJvfBoDAAAgAElEQVTTL5PTGqpI8m49IsDa4zD+8pX35OfpjosxCoE4ASx4pC6nFOvYGZDDnCcstiC4S8DHhuDYrlZxWS5Izs6aMr27/NsGqyi9RAc2HtfFI+nKhFxQBhmgX+849Zp5k/wjIrhu2ItwXuTSmLR/0z71GNyJczBTK75eptbRoQharbV661kdPpMnx8oyC1Z19uwHFNXMXws+mkdTnSPrpIPiT5t1rTkRDbGgdrdDOXBQz54hzKnOukxDUwJNds2b91X/4aPUlnxeB5cS5ZLtm0/jjiMUEX8a8FKTUhXJ+uTearTST6Tq7sG3I5giCvYP1Qsvv6DN36zS4qVb1aNnjG6fNUTu5L8ejj+jXTsTcbDTzOZGfjtit7VNFTnxk1RecFnZKZeVgzO57/ghrKuB+vgdEP5nczV5YjtNHjeA2IKtSky+qltZpyJ79dSJ7dvJZv2BPWeVRg7thwCYh6P/lALDiE0gpsIftDrDBZEkVKPvmEy0gT/rxRFkR/KucVWXkCe6ectWHH9gwBFAl3+9VX16hKtDz0j5unrLBRE6KJasbCItnEAGezQP4RD64AT0VE1ZheJB669dtkIz7p2h5iN7azMNAecPHId8UsqcZ6+/zH8Uw7mNlhCt0MD15eoUqri4AQqhMWgRP3ssMRksbnMNHjJUnoH+Cm3XXM4hfhzfRM4B3NY4cksKsnQS56utQ70mT75FLRApE3du0qqvvrYQRoaNnqK3IUGcOp2NO9KGqAdbPfOX+9W8WxvtWLxUFy7i0G5kv40D2SCar2YVKZ/P88DT9+pI/C4dO5qgp155Xh7NWoPFJnLDmz0j6NfGBk+ENfbAtdlgiy8hVpmcUxccqddofEpRqE8ATRGsTGaeNs0SRjusQdwqKLSs3f6svwmnjluuxYhWLWSL6G8cm3kgg72DwnQ1JY1M8gtEE3SiwSuBaxF8ep4DjvCtCo510avzH1AInQAVYPezUzJ0/nipFny4BhGzQa++fJe2b9iq00mFemruK2RPd9UHs1/SnhX79dyrt2rQrIcRbWuVdGGv7KqS2UtzbXEtff/1eu3YfF45F8v1DJSXia88qNysSyrMvqDIFjSncM7YubEHOZKt73AE52cl6ulXnibTejAZuLugmXyuS/Hplnzkrv3b41SPUc/eLeUXwhrnE8g514z52suCl1//5WLiSRbLyzFLPQc2g2DTQpGtOiknI1XFBVcVN2AI6PQB2vXjaq37cAVCbaCmPvEy8y9zEfN13dVzcgjB3ezAvVf8bhVl52rdxv36aeNp3id7CpoQTIOCufcxtCCTC3s95/bGzRT3OiamwGTJm/Xm+v8sNILra44RP02jqeW7lp8xjT1/9DCNMDb8In0u3CMZd6mZw3+NA+DAV3KvZO4rKlmO62hQazBNsmaxM+SgP7i5M/dTN17pRoSDuZdx4L7KjTXJwZlIG+fr+x7jbjWNT1WsFw0WigLNstAeDGq/krWkwUQScBf5R69j7g9/ZTH904XzBlnJikYf03BUUVQrr4ZS3TqmtXpzL5JvT+QN7l+zJtYh2tbT9FQLWaTK3Hfx3gz6uc6qgvuvehWXuGsHeeH0+Mm/sRDKQp+f7vt029R/+iaafqBpBJpGoGkEmkagaQSaRuBPNe42DVPTCDSNQNMINI1A0wg0jQAjsHHBc3MPb1r2NLRThTcjg9XPD3GvUPm4beqsyL2zxynFTawpLFsQwtx03ygUmGw7O7qyDRKrrKj4unhL4aekwgHxtlBXwS464ip1wjlrZFeTlWdRYf+vj+ud5NdvxC3WW4pGxsdiHK7XhVnjJDI30AaPSI0UocgB9LATwq1xg1VSyCUzFiHAmvdmEIblqKzl/L2G91PHc7vbIbZScMBUBDLSiLEUUHg1d1w2Budl8JfVfJnft3Tx857d+bBVoCRLcdXUUzipqiGDyhQwjLjMc5hsXScQYAanSswXN/6E+tWCzzVoSgoE9rh3aykWGBSXySCbfvs0LV/yg9av34PwYItrxo/n8FFBeYEFOVkNbrGMwpAVBXE33MsOvJeKwloEBFxMFDmqef+e7rwmGaHlleSeUoCw42eJ+LPgzpzBV/oFBuHCrOazZ4I2DgYN2Bfk3p18Hyx2+WXtA49cXWWvXkPHyalFFxWlnZW9jzvP2Y8ssBSwot9SYLUC8ztU3foOphiUprNrfsLxs009x49R1zF3UOixU8rR7Vr83qeIJql6c9m3iILemkcu3ZaNJ/XMx48rFjfmZ19v4bVHq8eETqos3AGqOF8upS20/+fNepOsW2dy0BZuWk12a6WKE0/ojVuelzv43AcfuB9MWSZI3TL99O4iVWGr9Q9rqbycSkuxNq84F7Qh5wbCWVFRNg6Y1hbX5wEcMZUU8QK8HRWCeFuQXwBuN8IiIFxOTtKcBR8osHmgHus6XdWcCE4B7np53hyy7CiYH98lR08HXBP12oC4u3rpBVC7LfQUWL8y3J3usYNUfOGSvv/wY4WF+6tTj7ZasOgb3f7g/eBjOf9KGxTLmD0yYYqefO5uheBe2U3Wob2HowWl3CqwPflqszi/arV1ww9a8fKP6jius+6f84q+fPwlHDPn9dbyeQgGHtq7ciGOxhE0EVBEP3/aki0dHRnJOHkoD+dbaXm+wmlaSDx+Ras2ndGaNQXgot31/Duz1ANn9eJvv9fLT/+g9h7O+unYIrJpDSbzKzCnGeo/oL88olpr7YIv5EN+aO/x92vHip/16qOfgN5srwfnzsYW4YSQekGfvTFfaeeyyPidrh3kQialJlOs766+/Xrqo/c/1MyZM2l+8NLTj74NhrJaPXBI2Vi7UFRNJIPXVqNu6o1I6moRwSIiAtQGMSL7XLbumfIBONIQPfToaMSCGjIkEchaknOLgFSaUaDVP6xSoH+Mhs+YrgpczqfOxJMDWKpA8owbKH4eAkvdQJHvTrKVy3ER7di0Uh0Qld1CWumHb5aoa/s+5OdWWfIn/cEdHj22n/kJrLaLHy7kSl7HTSFhXlzHRTjgfS052IGIJ0HdOhPDVsUEhtC+Z78O/bJTFYxdz/59FR4QgqtnPa/fqD5Dh2nLnh048Sv0wONPa+nfPtXHX+N4QtzzAIt94/F7Ye4fi7eWXO//xcf/mnhrcmkROOoo4NaA0reishnkba040MIDQF17IKpbuVmreZcYeRtLHm7XpJO79PMPn+qO2+5nTumg8QMf5PojAzcCJCwibSPuUHtEXhuKuTXIhbXM0fSSqEOsr2Y9SkNJiyBep0iVYMQbcftUc9zOnDhLkb8K0a0FjjpEBl43rkdXGl2K6SCq1eVDKXrvoxXqNK6vHnj9VdXlndGpLdu5fqzUfkhPFYPXzkS4iwhtruOH49Vl1F1kUPZTPeuXlU0Ouc+nVHU1iUK6PeJeDmtGKdm20CNYA2qY8E2WpIOLi1yDgi2NQQ6IF0dXHtbfXv9Z9DzhwvMk75PPRLH9ulPZ5LTT5ITQa47FbzOQr//ZNEUZ6sL17/07Yv3vxFtTpOdZTUOVPZVwaNC46VgTEFRLSyiC46Cq5LqpxdnUwFpq1mNH1jiDUDZOKidn03xkLV8EKeQ/fqae4roD4mM566IVCGWzBhnEPM1S4GZ9EW8h+lvcjPXVVazNYJKNy9ggL0ypHfdSHRsIB5xsBrFdw5+raICq5X2wYrEm4mIyRXrG6F994IUyJmpG2MXi3ncAERvkXqq+nSJ07/tPgX4u1cbFX2vKA/dwLh7HVVkO+jYIgyCiP8jtNNDwlVzvrp6eugYOPqx5G7l4+2vhW68pllzygf374aDEbQaCuLSIDFmiEDJpluk7ZKTK0rK1fPGPmoFzdeeeXcrByRsUFqut20/r3Nk8Po8LTUolsqv3wAFKw5B7g267tbcCg2sRCRG8oFNUgY++SE75qZ0HdGZHvKqzwUcH2qgDCNWuQ3ogAkUi+rSjiaVI54/xGmnJahYSxv7CydLAsHTNTv24+oTcGMvBg3tr+LA+2rhuFZ8lQzNmzKRpJV4Hjp1lz1IOljdQl86la+rN/fTUX2fq5I61HFeEzHJbzX5hsdILahUa5KLBQ9vpthkjFdo9Umk4K49uO2nJi/X0tSeyIE+2VQ5a/t16bdqbpnJO37jIAMVFNNPpM4egiTTq9pmjdM8bU1Sdd05rvvlF27Ymc3y8IYzQiJF0UT27hmk6ua0njm3jmHlBWfAiJz6OcwCn5ZzvtGnlVY0ZGKrH3npOhw8c09uvLNKQHtF6/K1XZM+6cAB35FpoGOGhQTR+nUWatccR68MyVQeWeYTOXU7TwkWb1btPnO596gH2p2Xs/9gjBnK9OuOeN1vK6gKwxvu145cNqs7K1qjJk9V25BidZJ4PCGHMQ0KVe+y4Du05yrFN1pWUPM7XCpPUgGgKfh1qiYMDsQ04kE1zVU5VLqjnPmrRY4Cqr2VzXqUixNrp4JrD4P3P6a33X5JVC1et+ugznTxwngYs0xjiDHEjUiPumCWfdj14XzlctzRe8N5S9x7SxW37dSozX/3792R99FFSUgr7QbDfNAksX7mZ2Ick9n9O7BWrFIlQ3b9/O66tQmUkprFntCXft4bXiVT8qRN68vVH5Rvmr9mPzNY9NzOvNovUlYpidR82Uft+2aiUrUns3UuVX0HEQbCNYmLDWauD2LO6KKBLf5yw4aq9loo7+jJzdI0F/23r5GNZ3129yRGvKVH51WQc0p8gMruwBvSAFmOr5IsXFIa7NLDnUBWnZ5MHvVV5ly7Kiea7ylxr7cPZeuuDEzX4/v6qYdw2rNyhlEtloKizoHT46bUv39TOZQu1bdtu/e37T3CYu2lyxynKAXn/6sK7aBq7VTW4e7es/gWnbxR0jRDmaCt98fHX2r3umOqgxkx4+Fbd/bfHlLRzubJT09Vv6igE1cty9XBSAnumF59YpM4tWujlD95SxplLeuONt3U8IUc3Q10YOHaEYnv2kTMZ0lYiz5tmDBJbiSNxU8ah41rxwRJtPLCV+c9Bd3DNdB3UQu6+1jR4tEA59bJ8ZrfgDiqB5vDpo7N14uBhPfPSTWo34y6oP65q4FrasnKRfKIC1bXnBJD8R/XLR9/qWPxhBbL3PZmGM1oONGTWsr+ttoi3lvXciL4WB67FjmppjDGdr5YGWDOJ3miE4WQ3Yqx5GOiwBTJv2ZIYfPH1tefvH+anDcLYxaaWxh+zT3K2xNWY1iMjj1ZCTajgfqqSRplaMu1hFl2nKVnIEv/z+f5IvDXv07hvPRCHb4i3tVA8zDpm4mUsr2fyb81rmPxbBNMy/tGItzeaof7+ff974i2jwpuvIQ7B26pEd03soLiu/spuIOMbpL/pUrBqBO0PcamKqJwqXMemsaHBRLMwPrb2nsrMsNGePQk0SUAB8ainueOeT/s8/PGD/+pa1vTzTSPQNAJNI9A0Ak0j8J84Ak3O2//Eo970mZtGoGkEmkagaQT+rRHY8OWLz2396au3/MHBhUe5UySwsRR5r+FOaABtaYWlyeCjjGjrhJBzo8BsEXApZzgjeDrhxMpKS6d4C2KLf62ocdD+8+D6KJrZ4+RxIXvSIt42Upnnhv2PH+b5LIwti2BpASYb7DG/Z4RKau8UiEEDYidyRix1plpsx3s1eGRr/t3eEUcRBWbjcrU1neKmeIzgVVReo8IK3K8UQWpxCRsh1YUMPhc+lyvPZdVI0QBMljXoT1uKXvaIkXUUrCspRBux2nzOahxn1gg5DrjtjIxcbbJsGxAcEBSMGGzNmzM97zYGA4aA60HB1+Tr1lfZ0J1dbvm4VhTIndxcES9KcQqGaEDfHrxv021ejRugXJsR9zJTeP+uYJIRDiMiw+SH2+Lq1XScpbmMsx1CVDQFAwc1x3Fq3KURMf7yCfeiYGivivwq3A8nKJbuUnJyFs5Ia17HX8E4xUZPGKDA9m3A657DgeasbhSlrR1wWWSChXVAfFi+XT//tFNpGeCg6S53jmJsGMOTR/MphlHo4Rjb4SiOae6j6cOHqCG/Wt+vWae6YG8NGDlUDz3+KscsV6dXLNfPIH7vfG22YsDEXd60Qh+Bvc1KrVAOBZgSxJ4Bt3TW66/cjVsI7Fh2AnlfMSo4V627bnlFnSeO01/nvcUxuaTTS97Xjr0n5OscqtZtOym6YwsdB4VYV2mntWsOcHysGQN3MlXTyJzzY+y9KQjlqVffzhQW7bWcnDPOGIWG++J45piRZ+njFqJ0cMXnLibryb/ep+H3zNSWR17Syj375BgSqEE3DdDwIR1w0+1QRGyY4pPAFJ4hu7nSCYTeMTWL9iOnrjV0ZwdcNhRIr+Yr/kg8Rf9wBbWJUARO2wiwe0s+/UkjBo5TRSZ5xPHbdcv0ETp7JhEMMqIiea07luwi8y5Xt895TK6h/P37RVq5faUWfPkZLucGPT31KYsL8eZZfdSmbQRC6zW1bBMjO86J0muZ2rVynfwcQtRx8jAKaGTzJZ1RDUJnPgXB5JxgvfT85+RTNujl+Q9q0q33IQzs0OtTn1C/aUN1zyN3qCj/HCIOjlgcXJm4YoIio5RxKZFzrUz9xt6jy0fP6+VnX1NNfr2efPcp9Z54kyrz0vThiy9TgATP6O6lWfffpfyGfH4/XWHBQXr28W/01GOjLA6m1GtpNDQ46gh5tcGgse3sq0ElO2gkOOlyhL/klCQFk1natv8YfTx7Aef+KU2b3AsMoY0OnzoKjpOsRg83taWomnEljaLveXUHrThsyhgcO2lKSkDERsjIQMju0We0Ll1MgRaQQcMFQhuRm82a+ajnpIkqQOCf++J7CL3+mgqeOjs3BZTyYbWOaaWoqHY6Q050WnqahTjQQPHOOAu7kFtoBX77axobHnzsPvm2bKa9q5aTE2wc3b4KpwHgzIETOL8b1HP0SAV1II+3oEi2PiAmQaD/+OBLWvVLgi6BU3ayZwL8taD558Tb64XTG49/14n52/n1f1O8rYVkYOZVOwqeDZUVatfaG8Tpozq+b62O7jmmNu36KCYuXDFdYsF3hhv1UMfWfaHU00ma9Ogr2vTNVhzr36rCxgXXWRhjWCQbRG87KrzlzL1VnBstmNd6dgzViEldwVd7se6U0LRzna97LStf1QVgG3HYluHEpY5qwSG3aB1jcZslHjqnFLDxl9PATPq66qHZDyIwluvc8ZO40hIQdLooIDxEVxLO8RlstHvPIc6VaEXF9cSAZl6rjtzWqzgqA+USEsVr0gRE40J2ahJrYQXrnHHh1PK+SYAF3RwaHWlp8Mk4motgvFXr9mbKj6I70EXw+zRxGGKEESUR5B2t3S1ivyE/XH8whr+6bU2t3YZitlljTXPPv/r4nXhriummBE6jECse2NpG+XjSqMRaV4Vjthj8dDHOqXoK79Wgz42DyzQw1dL0ZBywTggRzvysH+ItyogFxevt7Y2LL1N2jibvGQJFEThQ1kQv5lVvznsjw9qYHGMcYs4IPhV8xgZjoeJRQZRCEU5VTwgcLkYIQGyqpvGpGrG1rAwx2biaKI7X4nr+V9uv7XDCN7IOV1ezr0C0sanL02BcpZ3a+WrE9PHKvHJFh/fuAxvbRaGRQTivPZVm5jnEtXLO395kcRYU4R7084Y0EQRaucjiPrZBuF/71TdKOJ2icWNGs254QT0o12VciGVW1WSTN1dUbFvlglUuSqzWqYR4hccGkEvryTqRTIZ4htJw4VYgbnu4QEjApuZkXwOSukITJ3TE4R+lteu3avik6Wo17BbVk7ObevYYItVGnd9+HvE/HzRysLr26kz2erSKaCTrOHCYck+e0eHde3Q8/oS6du+uoQ88rkPrftGHc75ib2IDOpzrCvR/MM5OQyUxTkwfRMsUHIAOjt40LtSCmCc2YGArPfniMBxneThHSxTVfyrnhrOOr1umraB8G8Fi9xnQXn0G9dHSb5eQH35GrdtE0YRTz9wZDJa+ra4WMFcfh5KxZI364yJ1Z03cvvWiMvMrNeOhzrr79YdUlHBSr77wqVKT62iAiFEJSOLi/CwN7h+phx+8BRQwTsjiRHUd2gl8dQtw9q46tOG0vnz5K/ZR9rrzmWmIg75a8O5nSkwo0113DdLtOChNdER1yRme97zWLFutmbc/IPfQOGVzXdfQqOYRFKEXHnxfca1a6Yn3XtLpLeu1cdN6SyzI0DFDaB5hbkL7qqHJ4jyu5nhcwsOHcL4wvyQl4rZOvEzDUqE6tIxTGgJqAa0948l2zc1K1mJy2qvzLaebRk8M0xOvPiQ7M95ctyWgpz383Wk2KZKzdyvV1fho65ffatHXS/X8M7PUDuG0suisihHXTSbthQNn9eUn69RjQG+Nf3SafGNwdKqQY1etpG2b9dm7O3TxYr5GgnAeAN0gLfMSwmoIzWuR+vTjddq6KZ79EBQECDExEEpefOlBsuzPafUvq1mrvGkyRGr0dFRos0DFxEQrfs9lxOFCnOFFakP0wp69Z7VvR5pCmX8njOukCU/RyALW24ZmDBvGvxrE+MHdB3Utm6a4Tj0451vLDietJfuD3HsjAlaWJBvkAe5+G8AvlTqx/zDo4ETQ91asu/j3mSc6jZggp5BerKFX9M5Dj7KfqpcTzSN2/MzDL8+QSxQNoiVV+vzD1Vqy8LT69u6g11eu0ZqPH9aRE4f14AuzVUEO9EO3v6aOLYP0/EdvkQ3sTVNWqlZ+sVADe/dScPdOlrksK6lErz3zlvZuuqIH7xyrWR++TtbsaqUc3K1OrTrIp2UHNdCgseLjN0Gen1FbsOld2/TRN5//CCkiUQOm9CD7erLCunTAAW3ud9i7XolX2dUriuw6RJeOI/A+M19ZON6n9WmnAW8/opBm4eztTbMKTUaMiWm6rK/35Jxvp/3Ll+vNZ95WhIut3ln0vFw6eajYBmd3g5sWvzpXOYjoT7y9SEu/nq+Ff/tc7tzL9OjSUg0451fuO8t5BvWHZkx6zyz3RJb7L6OW/haRzDxuImLq+bqx3ptiqGk6vY4zNndR3LMYcdcIuvzZwcqsM38g3hoHKx/Fk+nfhfnVNPXWs5awnbQ0alazj6+kGYUlxJJLi3/5V/H2vzHMv12//ki8NZ/BHqHWiyZaBxqFjPPW4IvNwzRHGQW6Duet6Z0z91nVkFZKzRaAvcc/it35d8RbXhRSBM1odHf4W5XrsXv6K6a1q1JqaNAk0qGBN1NPY0wdwb21fGazPzHO24YGkwFPK7JrEHEdVlr1027L2v7gzGFq0abda+2mzXnpX13Dm36+aQSaRqBpBJpGoGkE/hNHoEm8/U886k2fuWkEmkagaQSaRuDfGoEf33/g7u0rF3/ti1OsYzcybyk2F5Gzlk8+KOVYkISIk4iYprhsvszjhjvIhqK6E4KmEzf1BWTeFpP36YoNpxQ8435wfGkIbPa4Rl0QSM3NdR0+iUaE3BuP32c0GUuEqRRwE0+xwNbk2JGpa7Bd1AdwPpliAsIr+aUOvCdq9ZZHrRFQLUVwDC4UigwO1HRu2+GQqKJzu5zMogoKALUIebWmm5qChSu5tqbz25NcJyuK8jaOFBMorgBdpqDJ300GI89lcnpNnq3l72AkLSgy7J7mBt6K5zKvY17TfA5q+LzHBnCFIJyx3jbw3hvo1ja1iEoKxQ4Uro0obLIAK3jPhaCTQ4Oc1YZiXAzOQ29nL0SpK4pPzLSgSVu1aq1RoxGryFDbTM5pelqKmrcNxU0RKt8AP3l6uykcbG9QJHhgFxQrWwrYIK4rcKKWFudZajtJp47phwWLEaga1B0nTSscFSkgGl0dyPQEe5ydf1lBOBBsUUFCQqNxn8bwPD7KyD8KphRELzl3SRfPaf2mLWpPMat5p25asWq9asAU1xVxjuSQBUoelWt0Mw3vF64nXnxONhThduF2sm8doTHT71dp2kVdOblH377/k47GZyuzwU79x8Tqg2+eQhi4otxksI4RPZSb6axHpj2vDhSlH31uBscjQUlnj+vasSx9seCUgjtScH77Lp3beVBvvfQjblYf3EBkLVLobiSL0arBA8HbDidoV50/d0bHj4NBRah29zaCfTV5cH4IuBT3MnGVlxSAZG6vSTMnqX4PubZHTug4KOAScq/unD5SAWSiZeZnqN/0GQjpnrq4ZYMK0vN07pRxEXFNuAuBx0fF2UXKpLjLSaqp90xVNFm1doiV235YpsXzl+vD12frhx++xuHaXb4ggfce2a3OCAkOla5aSE6gL2M0/r7JRBlXaj9Ix2GjJkPjG6gkMhlfvOsRBYfUatItI1WQl4pDKUzN2reWi3+Qti1dpUv7ruIum4NgaK/6S4d0avMmBHIQto/N1SXE19eeekNnzl/TuIn99fwbL+IU+UWPz5yn8VMG6M4Hxyu7OEEOHjjLOWGNK7y+qERnthxTXJ/h8uqKqJFdrPVvf6KfV+zVo7MnaPA94ziPa7Txs2X6du5GjRjaWaMfvkVLv1+isBDj6u6lj16bo+HDB9IwEKIN63fqxNEkeXn5KTDUFUEWR06sv+LI2tu6ZSPHoViznv6r0i6m68VH5soVZ3vHDi1A4VYrNy9XFRVlONUmycvDRZ99uMoiBDZrHsXzuSgmMhChpgLM90mFRrVVUWG5jnAMrW1qFIXAHhHlK/+WXhSIcTxvjGfO8FRQVKii46IUiPhQhoCzdfMehA4vMnoDaagosDjYc3NK1G/wMOY7V33+6UIwj21xGfmC5Q1QIAXa3FOXdGjjbrCPCDHBIRqO07a2slBZl0AxdmltOc8OfPidlv5wWruymQvAA9sgBv224eVXoCGzAu0e/wMVazK5mXMQ8czvmDnoHz3+HYfmb5/LuF7/WC37febtf/+OmctoSDF5rnWVOG0b9NB94zThgVtodtiqXau3Ke1KNU70IA0c3ReXuY/8QWhWXTun7T8tV/+bxiK0hunVJ97T+h2JFqy0Cw55J5PzXUeOqrUjc4GQDX0AACAASURBVB051ggY0QH2PEdnde8ZS/PINd7m9UaaOhST+rI6XPdFuAAzmGPtVcrvmMYdZ9D2lZwHpdm15HOXqggH960zJ6glDSflxVU0I2VR7C9SgL8Px7tc+/fHyxXH3tApjyPWJausNhVxEQHX2l+1zGEVCPmsetCGK5jvEWLrSjlfTPYdYiRNG0XkuNsimLXBWVZTaK9vvz6oz346ohp7d1yOjqwD4L0thihS+izHEsGU/9qynt04J65HBVwvuBsB1nwZ8fbGn3/r0v2zizsyKuPFumuybHHbujkytweYjNpK3gO5mlzn9Qjl1bhdS/iMtczHxpVsiucmD9c0RLlwrXmDs7Rj3XYH3+vmibuQ9d0OVHKVyXsHe2o+TwhCj/k9Dg1FbhCUBqTM2lZF45OJLDA/4+6OuGswkzhuLcI1a2Y5zVTo7/wcwi2vX4uAW2/Qzn93B399fH5P6jBjY8bFFMsbrSoZZ7JzcY+ald3eqgDstYduu2U42aiR2rX5gE4dOa/YFrhoR/ZDMypQcXGhojr1w/1LLEHOVeXlg2rNzVGrdu2YaxzIaT+EEz+YGAYPLVjws86fzdGUscPIe/fU9n3bOC8Hcl63JBuZxiYanVZ9sAvMOpmaj08Em+3E2NRp3bIDWrfqGDsGO4TvQJzijD3n+bPPz9CJ09uVnpStiaNHa++ug4pp006THnpQNpAUzLEvyUrXeZz8J0D3N1SWIvCOlgdNOwU0TK1YtBIKQTANV576/Mu1evHVGRqNgLvhs7nMV4ste6bWLaMYE0R6PqdBWLeOa6WMggxEatgCBWSPnr5CDIOd7rwzTgMG99SuXbt15XK5omm2akEueHJyAo7WVF08n8j16aSwaA9LI1/+tSq1bNtcvbkmu7OeOYe3kJVLuK4lndKxzT9oCBngGVfydelsItm8UC6guPS/eSjj0aB5f/1Mh44k41ZFnESIyc/OwH07SDNevlX71vyoApo4+o0fjyjZDvWG65vs9KUfLNLBPXv1zKuzFN17iD76y1xtWXFQzZiPB44FrfzANDkGupC1nCFr8lNdgrtyPrgjZh7lmi0D3e6o9558l+YBG40aGIugHQQqO5lzvhCBJVrR5Kq707DV4B6g/AtXtfyTxYoOilL/26fr9MEdHL9V6kDD2xDmLTucuM400tVUFqsgl2a8+iDlXj2uzet/YK/XqGgaNsL8aeRg/1eKC9fTywlHXinjNUy+cV104fAGvTBzrqJY7x94bJJ8aFAx+7M64i0+ee0rHdmTQc5yuEZPG8kevLnK80D6E/dgFdpRu777RSsXb8Hh7gvhI1IOvmXqOaibvKM6k9OaoI1r4nXi8AUIKlUaNmKA2pGPe+jQXsQ1xnRYT9DKATqJoLt7x1H5syD5tfDVZOIgjq3eSBNAsibd/yQEkjB54KC3psHg8sV45UOwyGSNdGCNIm6V2AZf9pzBllzyetaNFBqqMjKvsv+yRdD1x9XrCa2iOXuTWIRkN0vzQd6l4zjhzXjlauP2eLXpdRMC+Vi9cu+DzEc8n68D7ldpOO8ljyaLC2dTtPjzjbqWXKV27aPkF+qoouo8zXphDs1/BXpo6nOaOqKLZr37uByJvVC9E676T5STeEpDB/VXPg0OJyGDpJxJV8LBiwpp0RoKzDdKPLJa+3/5kmzniTRRWOOKLyafNFNnj59iD+dBM6gN43AV93Kwpr41QV26DJU1Weqp5DLv2LBJFTl5GoHgH9antzZ9ulTz523TgIFdNO3pR2isoGHgahpO8AVqAcWl36ChSjx5Sds37iU6oqN2Iq4fpTFwxt0DNOaJW2kwIGsa56rB/6/4aIHOHj6qpz9doPM0Nz1xz6vyYB5+8Z27wCTXa9vuo/ppy0kICU5gvclatsTWGNrQdTSyWVduPEwDi4XcYObLX++FzPfqLXngrJnYbQ0C2DReNZq8c+PCRRk17t0b+4jr/zXPbNpv2dPTyOQOkcbk3hqTbzVP0Mi6Ye5N6NGhQbeRxhvWQ5pnrbg/MkLnP3Pe3ljPzGuZLHYv1mgj3roSk9Fo7pfYW5inMa9fz3pRg8hvsMwNVo4qBptUZRGff73x+7sF8c+Kt7/di5lnsqmFaFRaojCnaj19H8c52kUXS7LlybViMM71zKEm87aOz1vNBzd7sga+Shk/F69QXT5fyvHer96dmcenDSFKx+qR7re/O//PrtdNP9c0Ak0j0DQCTSPQNAL/ySPQJN7+Jx/9ps/eNAJNI9A0Ak0j8C+NwAcv3jxy19oVG4JBhg4a1tqS+5eVTtElB9QxN8s1oLPswOtZigb83XLjzc26ufG3SKI4QV3pEi8F7VcEUtYJ511ZjZ0OXSzQFbh6ds44boB/GVdtXSPirTVhQr8+fifeGjcXXwbuZVxDqqvG6QSakdf28kRYNUZaU3gwN/mg2xopBNejJECwQmxBUKXoUIa4VIlTtJbncUeUMgJqNTfd1FgReHl+k5tkkWhr6WYnDY2OdltrBGIK1Taowaa72qB2HU2AounKNkgyy/9TCKGYVomzwBFkoS1itTEW1RmUF1+mUG2HE9jE69rynBh8LehMZ4ReUzwxxWwnUJsmnLeiguI/ubZFpeDQGovl52ElHwqAE24aDr6ykWyyHJ2ncGpybatrKZ/xPimHU2yvpjAIrotCTTmZkrYOjjgVXRCfAhA6G+Qb7Ev+Znd17zcQAQUngIkXJoeqPDuFXMc83APndGjXVtwGyeDvKNxQOBxPIXrwqK5gQx3B43WStUczXg+XEVm8ViB5+RR8zmxlJx4EE5mniE7jyTNEnC+slB0F6fN7jij+xHGdpwCeejyJ3C47jR3STgGFVTqfkaPpc95VUExbxJVSnKEXdPz7Ffrym03anVKqgfcO15y/kE3nBc4z47S8wtprzYI1en/ORr307GT1ugX3nj9CR46tHhszTyfzahTeL0KOxenKTy5EL3VTIMXXCrCmBq1mkII2ntXqRFH2Cri+unLjCvMlL9cR0bxCzlauCMQ1iOAI2xwrtyA7degfp1hEjPMpOTp4BgEH5/iAPh3AtgZoGc6P8TMeJAuwl87v/lGXwFt6ODVXfMIRi5AYinO0S1xHFYLe3bXvOMJgS4qc3uoxZIDcyYBb9cm7FBZTFOAVZMGC9h3aTWeTD+BEKVJceHud2JeifSfOq/dNA3FCxagyKwe38EZ1v+khdRt7B0X2vfrgiafUOspf9+M2WvrthwrFkdp/DEVIxOpFcz4hqzFM46ZPkV15pi7t36sVa7ap4+AxGnHv08o+ekBfvPmVDh44g3DRSXe/cLN2fpmotZuWqdfAaN09+y6d3LtFobEtwRTHqRLsYfHZVJ24cFGtRg1WGFmQNuVWurj7AAJLEdl0uNN83GTv31ap+9P10v3vyg4k9VM4iuIRPNr37KyYjj1AJ76n9PNXlH45j8/tZnGo+gY5adzkHlDoCuTtYs85G6yvFv6iDgi5w0YP1V+e+Exnz2bK298ZAQUMq6tJmK6FBIB7iGvkxL48jnOVBfRXDg4yIthT40b0J+/2HC5ZG3mBrnVx5r3R3HEl+YIFc4vhjeK4jZJBIHLZKqpda90z+zFLI8hRMoq3b9+F+zdUYyZMwmUZqlPbdyLOn5OffwhZkFdxRqeCU7XVdBxikXGRYA7Je0PAj9++F1R3GZ+3NzhFT50+ekShHWLVqndXlaWfVsraPVqzNkUbj5eokSK+tSmemsqpKW3+WiC9njf7x+KtARTeEG//b+Ld///i7fW+GnsmYnuVqW3rAL0weyYIWAQZsn0zyBv+AOypCwLKQ+QTVzlVgq72k3d4lArBoJfmZyqsfXtLjuDsF77TmbPMj+Qfe3ItGXG0zs4RobZKHRDevewr1JoC/m0zJuBsLcCxl22hPtiCGq3GyVlGhmjG1TxdTcuxOK49EIE7k/vt4gYGNqde+zjnq3AWjaJxIYe5pbYCDDDiSyMF/nLyK3PyS5lLpRGTp8un9QSupxPMEQm4jLA3NXqo6EqyLlzIVJuOAyy0BINMFhl3VtY08CDiViSnWPC5VdUlIGtr5YPLOulKnZaQI7792BWVIA7Xg9i3Zb43a4WzWT9xtBqh02iRN47d9UKyWTNM8Zu2ECOA/togZc6Xf8d5jUnI4ipkWH8Vb0FR+3MesoZUgOmsLC9HvOP6wtF1Na+UhhXj4jKCACVzg63kszqAhPR3BzPOdWRvMnRZR2spnpuc+4oymqHQr+y41gICOR4I+eZDmXXQhrUhL4+mLz6LA/uAWq5ZDw93yAfgXTl5SqBOlJaC3kQ4tWTH4/6Fk2Fxz5o8xr9//JF4+9vzvoH1zd7WkTiBcmgAtpowqid7kFTmhyCNv6u7Lp0gw3b+zxx7T5pgxsoDJPG1ghzWThcFBYfJxdFRbs1aKiU+HtpIGQJMjPYc2gwiv7fOHT6mll1H6s0nPrYIJ8+9fIfWrV6qVh2j1XYURXoal4wrcdnrWxH+a/X5+ncYgxJQyGUqyazSN58uUWoWn5Hs4XLW8grW78defFRDp47Xondf0Vnmmscff1Lfzf8Eh2yBJt41TMMmjZMHGcsmE7Iq9ZxObt+mbFya/QcOUsKFDJ07R3PXkdO69/7n5BfbRW88OVP9WFcm3zVS6SlZ+u7jLxCTyLDFEV4KTjbELwDx3EnXyrLYG4lrpkFpl3PkQ+azs1u92nWI1gMvPqO1P67TR3O/R3S0BcdPhADMbX+PADXa16nOsVzNEb/zMyu0bcdFubKnCQ2A9sHxt/H00uBBreXB9e/gTOPFiJtly7FNPXUG8Wm3AiMjEbtvoTnAVvNee1e/rDuOQ9OduApbXPR5evTxsZr69Cwd2bVOXy/8Xo88/aQ64va15F3iEj+1YbmunI7XwKnT5BM7QDtWrdHmL9bqyLHzfEY/3ff47WpNM9ThzauVxOfuMWoSQr2X9m38Gky1q2J7jdXWnzfw+VYohqaSMSNuQtQuxc25V136t1UItAz3Nm3k7hiuotQMbV6+Stk0yQ0f0VMhHUKZl8rkFRrB9QE2F7dkbnKadm7Zoo7tBiiqFVh99oT7Vnyl5T8u1YghAzVq6nSd2roKcdZRV5IydeDIJfUdOUK9Rw9TwtHL+tvjH6isAGJBm1BQ0bEKJ1v7xInTOnHoMvnv0BsYl058r0/PZiopwuVNrvCk8VMYn3PatJH8Xv7uR8PE5DvGyD/alwaCKhorInC0IgK/v1BHDqWqbVQQLtswnU08qtvuGaOBN4/VT2Syrlu7T7dCvhj++AxlJu7nOQ9q0Og75NWss7HZWjJv67nua6qKyZQnvgDqyJbFSzhPU6GFeMkXQkgj9BhbO3vmNHulXc1Q556t1GtED6JRuIa5DhttA9mXu9OsUc9cwQRbla2atDT2Ajn65eftys+rV7MIPwTlQIg4GeratzV7hq7auXKvfly+Q+W4tscNG4SjsQJceYMG3vOkTh08ocdmfKDWQQ5647WZ8u8ZbmnKXL9kj5qFRqpdv15KOrRVyxdt4NoDxbz7ovr2jdRj77wir5hmOrVtiQouH2evFKTNa/aQ+0sOtbMvkH53rodkxs9eT7/2EKhyYkFcCrV7KXjls8ncN9SpBvexT3go6541Y3tRWdlZuuu+uzRgwq0qzL2q+R/P186lB+QHCv31uY8owDNUX7z1owWFXoNQXA/R5/7ZM9T37lGsb8Sh0LFy9UiG9ixbq8NHj+p5XLseYa1025CH5OzloXc+fVVh7Zy1auEP2rvvsg6cusaeh0gYyCUOzJG2HCcLbciiX1ogypZGV2scxxbSwY0pFJHX7Dts+K+59zD0HBZSS8xLA8QJk5vLlvk6ZvnXe7obexPzffNws4i39TRF8TysY7WmyYhGG4PD5zaEBl3uLZjXjPv21zf0h/edv3Xe/pcr2Lw3ftpgk10hPFiTU+5IA1atBbHPfRefqdHc2xGj28Br1kNxKePfC8E+WHH+/dHjz4q3N37XjJ0t94m2dQ6cN0WKAnn81KxBCo5y1YXCTEgZ3D+aITX3pZbsW+4lcd6apAGDUb5WViArZ29dPJfL1qBOM28dq3oapfKrGicPuWfBin/pJrzph5tGoGkEmkagaQSaRuA/dASaxNv/0APf9LGbRqBpBJpGoGkE/vURmPvCuO5Hd24+FOQaoJ59Ece4Yc9OL8J5R7WPkm8F7hsHcKC2N9yoxmVKMc4U5LA4WHJn3XHfVpPFWngt1/JzNfWOOphYoEQcajZ8zxUX0H+Lt9cxwubxu0KsEUO5UbbjLtwk1RossiOOHTecvM6gM01N23RBWxwzFLmN69UUK+xxbFlRZCmmolBJ5bqMAoAVhSQvU1ykwNFA93QNhQfj/LH0dJtquT1ZTgjOdhTTTX6uDXm11Sb3lnpTLd3eLk48J+8Fz+Z1RJl5LWcKmea5LaNiCiDGlUvRikJrHXf3pujdSO6TEXEdwPbW1lJYNgINBRSDcnZA9K1CdK4GuVkNVrq41N6Sidm2VTgFR5C9fbvKHXGsJucyBZdKfpYIR3BeacnJOFlAupbXMsbOcnTyRmS21/6DCSCAsxhvhGpEoiLEYlNsskbkCEQ06QDmsEuHVmB8fRUQ5YEw5s1YIXJXu6sQh+GZg+AXD+2kcFLPz0QqleJlQkKW/P2CNXT6RNCI3eQX4MT7vYQg06AN7/+sXb8cUqeeHdV+xFgFdOyLeOWN85oBqcpXea4NxeYVvK+V6jSqD2Jxhb77fJcqbT01aMgQPf/qM4jiRWosuqKFc97TDz8elgsOp7++da+6j8DxXU/eJGjR0+v2KOtskqLbN5cTBZVMXEDfzjuky2XkjOHaIc4UJJ8j5wOuCQSR3MIsRAFEmVIbZVmXqAsIXEcqLDVw1mKio0EGeqmwKEf5V0t0Lb0a4cEKx0ClGpzJKIz1UQC9BKU4xCvAeJaSyejt5ax+vduAFNyv+NN5euTRSRo5ooUWffClyotcKa75c/6768q5E+qOW8um0UVLye31CI+kUcFGUeSnjkV0ciHfdcEzzysWN1FxIcJffbna9w1XXkWiIr2ClXykWKtWHaEA7qGb7uulIbi7Nn+7DHTeXk257V6Ne+FJFYLSfPGeBzTz2THqMXm4fvp4roKat9KAibcr98w+ffTWfE0aO86SvWeybPdtO6oVS/frVlzA3aYNUN7pc1r68WolXgGjHeKgvl2maMTNw7T4qzc4ztKY8SP1y8rVGjZukjxbxqg6AxfJz0u5Bio0fvJERMwLasBdFduxrWyKM/msVWDAbXBaj9G1K2V67b4nKbQ26o6ZE/Xq229ryp2TNOH2WTq3cb0WvAm6udqFYqOz6u3KNHl6bw0a0UnJpw7KFcuNo3MbnUf4L6GIu3NDunKLrdW6U4xyc9MYXytEVC8NIH+xqiGT4nuCzl9OB4/tjns8lnxtXG+l+aCPfTX8pr647EG9Orta8qB379yJqx0CQKCnvJ0COA/LEdauKQcHpRWOHZNlN7hLpDZtWIso0UztR47ThW17tHjRCtUWlXOdGmGLjFNyMctw/vzlk5fkGemnlP2HVJSdy3FE9BgyVE7u7tq64GtFx8aoGdl4xXXXdOqn7xTr6ou4UKtFyxOUWF7MfIor/FfE4Z8Tb5mTLG5d49i83izzh8XKf/Dvf3YF+Fedt5YcVRCC+Lzl6VatybcMVKv2ONJ8HUGat8fYmasj4MyXLdiqCeNHqO8dPbguy8CCx0IfztHZQ+vVoWtbWXvG6sDaBL323JdKyrdVMFjPeq7HerLVK3Eadm7uL38nHC8U/x9GnAlt5k7eZJFF2DVFU4O4d8IVWUkDzKULKbqQcAE3aREY2U4U8juSmxwJlnwdKNvTug2Ro7AokempQZfOXFS4QX5SlL0GXaEXLjCftl2Ys02OXhkrBZm3zN/WNqAycZdZ11EktuVc4M9G2JQRMUVWOCKoTRWZljRb1LJgpMTvlwNzSkR0T1W6xaD9huBATAYhuwf3Xa4yEPyLi6txupeBei4GH+zFtco8TDH4RvHcZKbf+PMN4f6PhMs/c2yv44fJdDdrKaKrE+jeKND6DjRh5RUaXCUxzhTjDSK5CAH1WilirGFgMi4G7V+HyOrIc0QGusuLRovGGuZsS0MB48C5X1Vh8uihbTjjLEZkNyQCg+u0tiIbsM4WYR2R1/wEpIlq1jHTzGQaEowL1wgixRXuxDAgDpkMehPfaBqqEI9NRu/fP/6ReGuuCYsD17w6c309ovDIge015+M3tHTuB1r8/WbNfmOkunTsr9Xf/wwmvpTMdnKRrav5vFnEADjh4IxmXub9sSYeRqjdv/e0xg8ZoQlP34mpr0LLPv9IwybOUkWWnf6Ku/WZ9x6RG87+X1Z9q7uff5pGEU8tXfidgkqDdPrSKTnRoDJjzl90aed2bViyVn269FQi7vvVqzYwtjSxsP0ogSYweHgf2RQmsUZ7acqM22mAcScO4CD43y3QBIrBFQ9Ql5H9EZs8LTn3OWcv0sBUqfWbtyq2fQelpebp08+3a8bMOzX1yQe1ddG7lqzmIbfco/i1O/Td1z+oWxeQ41EhRCmUacO6bWrdLUz+oc20ft0h5WXVyMsNNK6rEX9KFBAUoCfffF/ZRC58tfBT9ejVClw9FA5b5kLWwmrEWmuOkRd48hNHr+jcjjM0frHfYo24WppDgxSi+cjh2nvyKOJWCc1gPdVtYEsLmWTenBWg+K9pzsJXIR/EaOPyX/TRuyuUn1GsMIgH+VdLNem2Lrr1ielK3XVMn338nYaP7qThIPndgsDycj3uWrtcW9ds0c3T7larnqNp4mgEDXxJP85fpP0bz3Ge2mnkcFyopxOgipRpYJ8+im0TrIL6S3IOdkEMHqbUS+n6Yt4SKAA0AIGY7darjcbfgaB6IV6VNAN1GzUe5HWEqiBybP1+vtzBCnedMFFOiM+1OP8baJarLzBzg51WLv0BsghO11qzT4hTr0EdlHLtrFqzMQnoMgTySLqyL5/A0Yc7scRG+48cBglfqbtpsiq45qh5c1dp5/5zNAw2kq9rp5Zx7mC4myn9Yg0OzEIlp2fJx7tBL7x4O3tUQV3ZqH5DOqpNpzjlEJ9xGbSvG0jk8I7BXIsF/Kyb3NyDlH6hUNs24/TccQqEtSfnOlQczzrNWbxQtfn5mv/2hwr08qLJpbl2Inb2A+HcofsE5k57ZR7ZDyb6svwhW6Skpmn72q2qQlxvSa5wWNdg9R0xhhzXKFk7mmsXZDSueSsENcOwtWssgtqRiZiZBfWlhMxaMu7DOqlF52juG5g5CtJlBSa95lq15r//EXvBviqpstIO9p6Pz75PQQE0un2+Vqu2nVZrMmuH9GtF5Eeu2o0aoQP7Lum1F77X8LjOmvH6TXzuQgv55hINiI2ufmrZfTqY65N679XXVXWpUtcuZKsbzYNPzH8cF7yL9i/+STkNxRyjjso9nazcxHKdZi9w/ESaChG8R43uqdufv1kuQTStQEQoTszVdx8tZCyvaeDQkWrboZd2rNuhbet3yBs09nNfvEQzkr/2r12mA0vXK4JGJc8WcQpu46Du7H0un2Bde3SeqpNr1DkuULe9cof8yPutY/9cj7v/PML/t4t+EB9PPce005gHbtZPb33BPjxfLy+eLw/cu+XliaovtNOs6S8qIbnS0szj7VgmB6Z1O+65TNOMPaQXI+DWo26afYID9ljTMGOct6bxweLQNfdnptuK7zcaNDBRLyZnvI49dD1fxQZl9Cvdw5I1+2tjWcP/Ye8toKS60nf9t93du2lBWqChcRqXYMFDCCQQJe4uMxOZuIcQI0QJJJAEQkKQ4O7u0NBKu7vr/9nVYSb53Zm5M3Nnrftfd6qyWBCorqqz65y99/ne731enmuaaTwQjD24T3JhvXXg/ogfYf5nPeCNjXhezQ1KNeKtOR+MG/a36P7fzuO/FW8t91EW4rNJtrVBvKXBybh7uaZNbnAjL2YEXBs6ci0/R+OLDc7jBgTlslqiEriHa+Ua/Jv7IYN7/icWSPPef1lreV0H1vn6mjLFsh9++FaoMZEeOlucYzBRvz6ME5n7Qj5XAyd+K3uQ5gYanyqYF3DnZqSVyof7rjlTh6iMsS6s16jp93y145/4KNanWEfAOgLWEbCOgHUE/utHwCre/tefAtYBsI6AdQSsI2AdgX92BJa/OrPbiSM7z+JxJdMzkFwzV/DHpbg1y7j5d7ZggR3A8Jmicgs3p7am0Mqf7SkstrVWWzJk3XGwtJlMQjI+jWvE3JofTy/VaQqFtq6euDUsd+ImJchSkPvt4/KNtOlwNj9pAMUm19Yf548Lv5sEvzpLHh8ldOPusUinxoFr8pzIX8Ih2tyIt7cRWcG8BlUOWwoC7uRf2hlcoxEs6d424qpxk9oaFDJijxOYzVqy6IzroJGCh0Fi1beSvWVcQ+ROulIjcKHgbW/wmKZ8bWvGoB2nbPCGxp1rz68Wg5s0neIWjCPvTdXB0RRTjGBMLqoZM+NaNn9XR86rQWc6OHiopBR3DeitQLB29hTYfanUebjY0e1eoUhyGTtFd1bXxH5gAEEAIjy18J77yaNLSc8nb/RhhUb3xgm0QavXbVEZBTd3hIRO3uFqrLVRUlaJzpRWyZEcx57RoC8D3HDKxWjUoGGIuIHyJv/M3j3c4iQrz061uKMdEJzb6nLJdHtfK95Kws1oowf+8IBiKczaUizy9A6iwHhaZ9at1blDBzhHChXbK14JQ4aq88gRCBJUP+oLKOjTqe4cJFtcK8vfeU4//3RSZ7Kq9cc/P6krZszBgSzEuwod/P41vfTQFhWBXrv60bt1+/1zweiV0PHepFMrV6omM1uD7rlOFemH9Na9nyvppJtsoqMUFgiMkk59L9CDIRSUMy7kKDm7SXm1IIB9C3U1Gbw1hZx7B5LBQ+OwogjuF8L3i2Ms+VQpxUbcVjhjiijY2FLkcd2ddwAAIABJREFUdG64xDkfCQbORVk52erWNUy33zpVJ0HaffrxNs249Srd+NBg7fx2iXatz9TosVM19LapWvrxs4gy+ZoycKK2rDih89mgIjtH8H2VkZ07QP1mjFLm7p1aQkZe7y5DVeRarknThqkcB3JB+iV18IvV5p8OKul0pgL7dNBVFP9iRwzUseVL9cJTqzVgQD89/MkX5ADm6MOXHtNU8m3j+vbVktdekZ+ztwZO6YvwukON5EaOHdMXnKYtoqajfgKxWFpWrF5j+mjIVYNVW1qiVR+tV9a+Wh2xLdWiH1eoY0ycNn7+JI5vEIWjRiAib9T4UaPlQyZgGtlwm7ft0pTZtyowppe+efQjBI5aTb9rIoXuEnkEhKuQ7MTALv3lRPbt5m8X6cC2H8GV9tXLuNCeeulxTbvrOn316rPkuK1SHAVwe4LTPJlXYrt3Ap/crAGJg6Bzd9D6z1doyeJNCMKeiBg+ikkIJ3e6nAIwzipyCe+4eyaOrmq989om7dqVRO5vFOJCtOrJqSzGcRnAeR0O7jA17YKqcU8YMTYEUaAJkSgTrK4rAnoDCORt21N09mghbhInPXj/lRqDiHwA0S2udzT4yTB9+PInOnG0guyzKgWDdDTnKsxSff3NQk2YNAZnp7N2rd2okJBQdSTvMaTfAOWBJL+wdZ9GIoY7kNnX5tyg3NNnFNV5sI79clafvLtCxxBvXNxcKJoyhzAGthQLbZhTjYO4lbnl8uOvc6AR8f6KBbTkiv9FpLX81F9+5v/UefsP14ffuHEufzYzz9k34yClAaVTpKvumIuLrSqNOaxCE2fPINOwK40nRVr+3DsITKW69vbr5YT72Zvv3c0HgerwFnkFeKhLz0R6ftzBoM7Xl1+RjUhudh3Cn2lscaDBIR6hvH+PzkpPO8jYD0fwH0QDEMIfYn01meae4OHtmF/aTD4sxeVqxjM9E1dvlBdIedy75Xb6dN5iZReU6fUFC1EqzZhX6/h3yxBxUpljPXFm+8rN108+Af7y6AaKnM8nHE1tzQaJirvWrBU05ghnKIsfQ9VOmjDISLPemW+hsShHbYU5yjh5EvRuhXqNmyIXUKZ2DgGWqAHK7Jbn2ZhiOo66nHO79Nqzb+vAzgzLGupAnEC9G4Vw1gN3417ie26kMemy89YUw/8d5y0yCeucEWdNcxXuJvDWUQiLPjQKFeXVt6/hcI7t6bppQoytouGhFOJAFejiNjDGjmRR2tLI1DHCQ96eFPy5rhwNF9mS0WvQx0YcYD1jT2DIFiYKwDRPGJG7Cfx+XX0DzVaurAPkxkNFcPf2xPVpy3oHerPBHpYDQgZrqPm53z+MiP73Hn/dM/zWjW7X6s6ahZMOssOsa4foxptm6f3X3mEebFBsbJDGjr1C7qzzxw4dovHJ4Ert5RfkpyZX9gFezuo2YizNUBE6sWa1lixcTMOGve68d5bCIC/sO7aPvPRYJYyeoXeeeV5+/t666YY5+uGjNzQavK1vhJ+Ob1+vzs69OCZ7vbXwcw0mL3tI735aSV52TNdoxfXrrhf//DmIeDDUXqGWvURuZgqkDCf17BOnh+c9h6MR0dywSRG4y8rztfHjzxH8szQB8SomobvsuX5q2f9k7N6nwtR0SBZddSo5Xy++uIEMzzA9/+x8Gra2KYvmqxNHzygns0Azr74ax5yr1q3br42Irbfc3Ud9+nbV/Dc2KOcSKGuos2HEAXh4uloa7uxoWvIir3fM7MkadNvNlr0aNks+k2lYYA5iTTb7s+amErZLfH9EOeSfTdbFA+d1YPNBMPINmjRluA7gkjwOtnbIyO6sm7NpvnLSVws+UBoC7kMvPIObNVHZ58/r9ec+05r15xTkxznE+RJAoOfVk0eCww+CPrECV7SvZt4wUZ0H4OLktDi6LUlffrIJdHWU4q/oo2goCuE9Bqo2p1hfvzlfJWlJrAMR2riXXHIaIyaOHUGjQopcfGvVCYx2rym34ia11zv3vKgj2zMRwcM16/6pih4SoxOIxtu2b9R1N91Jbv1IdpatOrPtB4S4XAt6OhIn7/BZ43F3Z+K8qyFL1k9lF8r0E2J76rEiFdIU1qWHl+565R4dPQhyOzhMXceMZ/mACsAaUZhRru3rDhJ5Eaxpt90BNcaexqaFWrn6lCU/OhDSxIDuoaCQE9V7cB9e47Q+fX+1/Ny89fjrDytmJHspnWDcXWTj3JfpyQEqxCmF+eMEZD7MTU0lvqJCiTSjVJRUatkbX2rvzosKI8qgrLpYTzxzqzxCnXAjb9bZzWlqDHfUnz9byH6vl86v26r1H32s/ceSLFjwq3APns8+T1ZzrfoO6afew4bLzitQzbUFKiD3u4SmlLSjSSpLKyTKAfc8wl0IpIrh7CE8aCB0tK3BmV8AprtMp1NSQeM70eDTXW3kRduDsq4qq+Vn7EDwNuHM3o8TeqiunnmVtv5A1vKGHMX39ZaDW7nCIuN19lSTli3bRY56Zz3/0X3yi0I4Jmx4z6pvaLqw1bSbH2W7aaNP3/1Y63dwDuY0as41w3TbG/eRR05TH9dZwclmxU++gT3Xaa2bP09pWfng36uVkVGgV95/WQmg1PP3/wyCf5cGjh+gukB3HVx5UmVna9SY3wDW/BhznbeeWvg82OQBqs45qFXvvYp7vURjZ05Rv+k3qpW9e9WlQ2pj77jofbLfz5Tq3pcf1JAZs7huQpgz8/ksl/TB029ApziiCQNDFUOubke/Tlr8+grLsTz9zRdqDmKeRGj24nrYsmyd3pi/hHO4mf0P652JY0G0tmfP4EJzrRsxL04GX4yg6cDfNzobGhKiImuoaXwz9x6mqUYQkFxpRrJnnTQNoYb6YNDHdbXci9GU20TDYj3fh0HXt3CP1krTjqEtOfC9mjxxcw9kImBMTI0RgolX5s9cIbx0HcJtYSmvYe/Oz7ejjv/Wo417DMMwMmunHY5fPqrcub8yFCWbFkMWqgHZbRzdTM84hBvrEJd5jhGqxbXShOvZUBrKuD8jfIf9+3+mzNsOiCZnnmWhEWxyfLiLHiDz1s3PVnnMhy2QGNoJKeZWk/WUZqMG1slWBPCqilrVmGgfl0BdJJqkJCdHA/tEqXvvCJZx5z6D7/nu+D97/219nnUErCNgHQHrCFhH4L95BP4zq/p/8whaj906AtYRsI6AdQT+a0bgp3fvjko+tTu9AjeSNxjUrjhBa3FMpaVQnG52RdgEoYtWagRb87B0TV8WbymKG5eYG06WVsTFvBwcftyUm+74U5fKdDwb964zzgDzoxbxlrt/Uxj8zeN/FW+bLKKtBdlI0dBwqlpacPia97e4pExRu717vJFO7FKEzVYypNqacWMirjpR6Ded3F5YH+wRXOspYl/O9TM4ZkocFJDIhqVyBrTSUlhoRHg27lmTBWjQzY5GvKVmTwwutX/cShRG2ngt40oywu3ljEJzGEa4taPwbxzH7Q6qFkth27iV6ilEGNuu6ZI3zmOT22gq6galWEqWWA5iB7UAhFJ3+XqARzN5vhTOa3C15FMco/aFaOqguB4xuBtvUHRfX2UdPWhxBnboO4LhQB2hcNxQXaHlFOEaS4qUD9qvIL9MTh5BGjJ8LMW1zpYsw2qOt7Awj/GoomO8WV4UkI2zJxLE4uaNa8jLa6IAPlWhFEZrk+zIfFup9Wt/QRgrVxX4svsfm6O5Tz4pO163pTld21ctBNeXpcbSCqVdREiTj8IQXsLjItXo6q2ouO4K6BbN11Wj3Z9+omeeWKfiSs6VkM4aPbO3/vTSg6o8napnb39ERxB7KvgeXp//oqZfPw5hHIfTO48rLDFGfUZ21b4Fm/T9wlOqQUhx9MSNW1KgISP6qEugh7KS03XmQq3ScP7aepRo8sSxiDTpSgF7as+5agrVAwZ3Uh2uylMHci25mWGR/iqsLqH44qkgdzty8GxwN7cgRpWTcxelP/1xro7sPqDPP9qlyN6Rmj6bfL+KQnJpMxA7yJWdlShnCsNdyE+tws2xevE+JeVUkh3XkUJZPWPqA4K8H+6OXH1NRqwvOEG3wA6a+uB98kBsPLZzodxArvq7hOsnkIG1OFoT+/RRb5Cczt2idGL7Xr3w+GJ1ju+kp195AcE9QIve+rOGTx6PQ8FVX7zyuq4mm9fHI1if4FaaMGkwOY0uWvXDTmUnV+vKcSNU0FSqDNww191+v1xqGvXBc8/hsnGWZ2S47vnjI/Lt4q23nrhVA3GI9YhPVFlFJscDHhjc5P6N27T0+836w8uvq0OP2Xrp5ikU+TJ03bVXUrz257yz17ETxzV+ziO4s/xwQC3FjYVb1i1O0+c+rddewuE7a6bmPf6kinOLKMBxTYBONY70rriiPCiwR4YGkxdcod24kI4cyQBz60B+bYAS+0Vw/eG+QIB1NhjHBpDWhxuVV1Cn/kMSFNfdU+UF2bLj3wvyc3Edx5ClG2PJuG6heOnuzjlBDt2Jg1nyCvOUPUjlrdvPKhMSwJXDEhVHhmNJeZLyEbU7de6AC49mh4t5ILUR73G533j9NE29fqbSzh3DNQZynPfKvJSmUFy/AWRPphVmkbV7UQPBZMeFhasEJ0YnPlcs350dWXmY2XR000ktX7RWezIQ8WjwaDDkAeYRS2GUgqW55k0e3f+cB9sxur93lvz/Rrxl7rNrdabY2aSuXXx0121T5OPfqqOn9kJsGKTwxOGqTk6RbUGVPv30BxDbgZp6zRjmvDrmN09dTD+tkzjdxo6eBF3BV2u+X6cff8pVRgmuWhws9ohsjZVFikO4mTNtrHLyjrHuNFDcH0eDCzmKiLemcabFgqHnPPbzRJTgXHQIoaIcxDRbpTM/bkEE2GQZ5w6RYeo5sDfnVSOOM2/E/HRcQi0KIPsyLCpSDu7eKgWh6+jrIG9yRNvIsm2mwG3LXN8I4tYUmu1M448peFuiAgze0eTYGnSkQcqzQIAv58OoguL8oX17yYtMV5/+I5Q4eQL/zL+bgGAcaha8Jc01NmTG7gJF+tJTX6q0knUhyEs2rFWYeS2irRFFDZnhsmj/74i3eKwsjriW1na8pDvigr9nG2sL6xQ5kdWsLQZ/6sH5bGOoEIioZYjGZRT0W2n8saFY7sC4d4yCqoBQYMv3fhnpbD5Xe95sO7LTCAWOECwM3cI4k6rYN5j9gMFPQ/UHFc0xMV7lUBCKivEtkwFfw3puyWfkNX6LiDbr2N9//G3xtrXenmzGNjDAlbpibLwmQC/4+L2vNDhuIA1Ltjhu+X75uorJOw4KCCH7uJYGjHB175cAsn4vOazHmS/8NWboCJzKjTp1huzN5FO6/e7Z2rR7OySAfhp2zR2sG3u16N15euO5F5SddkZJeRc1dvYU8pVzcfp+r/7gePtPn6k5E25UDCjwO+6co0WfLyQT+mZ9u3yHvv1+P0K4LyKMHchhfxxkpSojF9TTx1FjaU7wIH/enUaiMVdNJ0fWFsz4RWWePmtxLnt6eyhmQB8LsjTl+GlEcQfWryht3LBDL/5hBchi6ZEnJiHO9tX2HduVnpKCeDtbqalZWrF8I9eLnQYM9dW06eP03eIj2rHlvGK7hiihh79yTY4xIv6c2Tdp0RdfQqRo1Z9eeZ5msUrlQ2GwEEDqq4liGIQ7rVLbdv/C+mOvgQMH4a6MUwP7jIsnknXixBn2ax7sJ9y1b+ceZSQn8/9OuunmWYiPI/Xtwi90Pumi7nngboUMTrQ4+7auXKNvXqWhIgu8PE0S5roeP2UILsl4bcHZmAIyduLE4bp27jVQGiqVfPa8li3erGN7CpUwyFcPPf+YAvqN4pQh87j6nNJOH9HJ7Ud1dP9JCAE0dKTlqyPUjdj4aF4zTp3Z53z25heIQ2SwB0brx51rNXXWGF17y3Va9+mH+mHtflx30VADpiJAFunHj74D80uGenc3TZk1QX2mTrRcl3XEg7QFtCFWdjVXl8rIXT96eLdG0zgAmkJ7iFvYt+eQbrrrNoT2GB2CZLF1+34FMp9Mu/Nm+dPw1koT44GNh7Rs4fc6uSMVMa2NOclTc++eo6sevNtY4/X5nx/SvDe2qlsXT42dwPoSH6bEUQPlEhEETpbvpTxProGQPI4e08H9BzR66gxAAW46snaH0tmPtTXx52Mn+P7qlJlTrc4xfhqOK3oKIrUjXTVP3fGANq07pAfvnKAbnnhMDkQWSCVcxw7M2aCiLc0a5aq0zQIx7MDO3VyfRsxifuHRUFCjHd+v1+6tEAYyslVf3aLYLq4agwgdShOVDY1zabiI7Qx62MuVuI69FvJBcAcaxAoydTo5ScMGDSY/ebxWzJvP3FmnCdP6sU9gT4/zdPHXW8hfLlBQuB3HH6t48NiHQA0X5RfqoceeAAteq/de+Fpl2eWqL60G4dxHD3/8Jntx1vLUc/LjO7bx6qsToLY///Q9EPg0fXH95xw7pyuvnaQxj9yNCL5LX3/2scaNGoVbfKxS15zUyy99rLLKFk2aORmB/y4c8NAUaOrZvXQB2cH7dAPfoYkCaHPyF60p8mjMt4jZn734NrnCF/TMizdo8B0voW6acXLVJfLgP3j+aagveRo1urtueuZ62QfGavWf30OIPqOnVyyVe0yMuQtRK/v3JW8+qTVbTqiwimxxKCdOhgLEGWO5v6CpyBVRFT2VPRKNP5B5nKAMtZIb2+6i5Z6H5snLOeuOoPGdiCMw9xxNrGmmqc3M1a5uNL1wj1NOvEkjbtp6GncamZNbLPdmNMCybtnx72zXaKQ172maZVnLXG1w5NPcw5xSRexKXlEt4i1kDIt4+/v9zOW5vI28esNqsBAu+IzOvJQH14mLJSeXplq7OuY+7p8suems7+ynmkzzmBFpabho5Z6shuiNCkgoTX+H0PAPFo6/+09GarY1MT1kELexJibG+ejOW4bSr1WvYuPw/TvirVnSKyA9tHA8js4hOn44zXL+e7jVa/SVvZibY2NG3L0s+d/5TNafsY6AdQSsI2AdAesI/LeNgFW8/W/7xq3Hax0B6whYR8A6Av/2CKx5+07/k6f2XUxLy/Xx83fQqFH91FRfr9PHLiCKkpVnQSy2Z/EZ8dEUXS+Lt63NlfwdoqM7DjccPHk5oFUpQDs7u+t0ZoUOpVOYo4jjadCJ/5J42waykUxaOsZNwcKJwoERQdrRgzhkKTA3GPGWG+kqbvRtKT7Y8XdOJkMJZycxhbh9TQ0bjCNiXS2d2zaIJQ4Uq+15vdJ6Ch8UtUwB2oi35mEEYWNys+W9LFm7uE2dcZkYIdf8XKvJjKLIfflxGXtpTzHVdL2bn7XkAVsK2kZgNsUUU+DGt2sa1ymSG8dVk3Hu8tnrEXBLKmsp0PIcREkvN4d2pCWCgAVRaWoX/BdEsTcA8S6qY5C6RPNzFPpPnTmvnPxSMLJ+6t13oMaRi+ZAMb6ttUBluAySQPWd2HNYZw5lyqbcAZxhm3LrOG6+Ow+Kw/5kedYjQlfWtiqhT5huu+MGdSO3044P4B9J4c6O4g5O4uZGijS4enevXK21v2ywuHFGXUlG67SBCog1bjWEhjZH5ZEhV55JVz11onM5yUqcMItsNpCkrfisjCAlfwq9Kdqz6CutQ5jccaJYnl26afnyD+UPmvnilhVa+NFS7aQwG92ju95b8Jo8XTN0OGmHRk0dIdruteTZr3UE92Wf0QNx8pJr2DlYvShsXsLtePxEuVKzcJO5NqhLHJm3WRSeKez36B6LIBoO4rNK544nKfl0mfz9Q9Q1IUopl1IQbcnasvFQbkE5rgMyKXGS2TtUaVBiZ9mChdvwY5qEK+D+R69QB08HfbNwp0pwGU2+vhfZVtkaeQUOUgTpF+77CgHJTR26xsnVt0mlVdlgXOM0ZeIElaQUacVXP2rvrjwFdB+oR+e/pfDO4OFKd8uRE7WxyV3ZZ89REaqlUOegwG4RCOQ+OkeecGkhGWyMl59ngG68607Nf/s18g+HaBC5cBk7fiELtJEifZFF9OzS1V97957TLz8c18ABceo1sJ+WLl+nmPjuuvu5Jylu/6Qt765BOHRRFefzjIdvkTso7RfIxx1NMX46btmq9IuW/NAGEN3Llv2iXTvP6aUvPpZviLs+ef5+heOWVauHuvaLwfnspNCu/WUXhPDFeZp59ADHPw7RM1kPz75PM6f2UizY6uPHT+oE35Gjhx/F8Y64zxvIJD4tPwp2Prgf7ey9lEw+YElFK1mDQxEZ+ujMsUNq4dwsLyrF5VCgMxftdfRElqbM7KfZNw9WcX66SvILcMqa/Gx3eSF8hEd0JhvbTz+u+lEFBWAcc8nexkXZbUBfchwjQKn+oA4BrhrUvwtOomK+axcL+rWxBZx2cRmuJYRl8lsDcGMePnQEN2WlxowZLDecs7WEfA4Z0FPOCIu2zEunjh0mq9VJ6RfOqVP8GPW4agbjkqfkLWsQvMii9orQqkU/acmaVEqyYP9oKmnCgWJjg1OG69642YyA+5cC56/Zc0bUsjM4yr/pYvm/7Lw18xfFe0+wjR07uGkqTqUxY/uqqDSbX8WqQiQtzCRDkOPdu+uiislMnzlrqgL97XX67EGEBRuaELzVLa4H64G31oNC/WVThS7k5auGBh9bsPK2DTXyICd1ypgB6hLjTuPIGY0el6jONEkYRLEnuNd68snt7RDlmaua+TsHt67gV+v18bvvKIn3DSHfdSTuvN6coxcuJfG+jgoIj1RU9+5y8kXsZQ5utqxn4KyZZGsrODcRIG1Ncw7ztaMjDn8QzmZtsDEFa+O4NUh/CyvU+ItYQ9oqEUedwEnSPGPLYkMxu7GuVJfIP964fK0F5Tt7znUqqyqzOJp8gwMU1AWUrF2ViWzXoheWa/nSYypAzLT3d7e8T/t33052+D8Tb3kDI97iFjIP0wBlsgs9KbwHImI3USAvBzPtxnVusgyNk7be4JCN5ss6SiACBXsbueLuckZYdnLE+UlOu1n7jLhsPqP5ZfJ7DZ7ZiLXGdduIMFDLHsBkwtsYJzFrpxPXVznXaHllM8KuabZi3TWu5l9P/N+7x/918dZ8JSEIxDFhrZp63VCNvvUW/fzhMv388ToyxnvjereznDsb168Gh++tMHJu03Hd5eNUjI2O0PBhQ7Uf4evU6VMIhaNw4cciwKzX2JGDcRYWaMOuvbrz8actqPpvXn5WXpwnfqzHKWBir7l5DuJJrd7549saAbr+yptuR3BN1lM3QkmYRGNRbGeQnBWqoQFuJVEAmTT3VCMKdQzvqGNkdT/x5K24ykfpobn3qba8Up0i3BUfG6eEqQPVLQH8N006lTRD7Ny8QYUF+Zr9wGNyjyQzoA13OHuZppJi7duwHZflPpptMjVgYLyGDR+in1atUkUlzkHQpmY+bKG5zcWrUY/zfsu+2q0dW4+p34B4de3rRFRCFo1c5Ja/8jbXX5C+ffM1fff5JkX42xKZ4MQvH/n4uOGyq1anTpHqg/CYeilZaTlZrO/h6jd8HHQDcLouAZyzXAfGfV1ZoJSdO3R01zalnT8NmSNRHcI7ax2UkDooIpOmD9cQXLo2OA0bSxy06LUvtXXbRUS5RiIN6hCVIzT3hsm6yJr488pdCEis432CNWBIT6gGwTQnlWnXwa043xrUc8BojZ48BfeyF/NDHo1E3jpKbu3pI6nkHHfUN99tBtEr3TK1u/wCXHSUqIPYboM07f5XVJSTrj8/eI96Qsu4496bcNGe0Psf/IhzuJKGICcNYN/Qq3dXeeO4vpCZqv5Dh4DHTTBdFqq3K+fc8iKAvUGl5NqbucQjJIx12wE0b5o+fOczJZ3K0jUzh+saxNjGxlpt/e57NbCXHD9zulw93RCJwIzj9N67arN+XLoHMgFzZlEza6ILa9wI3fH0oypOPap5zy3RwT3pIPwbNTjRjVxgCB29u2jTtu1KOZWs6VOmQxeJ0OY1qzjXqrl2fRUa2kG9J12l1fO/BIW9ThHhQXrgqYfVZfwVOrvzoO65+nGFh9np7WVvKog846z0E3IAzRsQQh6xS0d4z+znKytpZCHioygLNH0Ke4IGkO9e8vInxsTXiSYvGtLYfxoRs9WgeGsK1EajUxvHmkYziw1/58BalgziOvV8kiJpmomNg5wSFypHmufOnTnC/Okll0biB37YxdzuoqhOJlfXHqG/RGs37NI0Msv7Dw5nfW+kWXEkzm/mFvdAyx49afsmvfXWMhVdzFc/1u0/ffeeHL25NyBbvSItSzugX3y7/iA48Bq98OcZGvuHu3SOeWD/1p2a+cCNsgn3Yl/P3r3ZQ7XJ2fr41Q+IUsjQlVMH6+4X/iDv8E6I5JW6lHKKhoSfWdUaNe66m7gncFFFdolKc0vYN1Ywl1zQD4u30kTiQhb1FCXOmqSlIL23bjipEpoSa3GpJyb66IGH5iqQBq+6+hzoKcs51+308JsL5BDSRcU0Snz7/sfauepnOXk3KCqmq/YcTsZxT7MQxA6zaJh7COPAdXVifsa+ahyw9TRkOoIRNvcKZi51dGL2Nk/nXsuy7+bnWo1jlL2sybk192a02SCW4sbldZoQSmugItSw12qiocLcT7UyP1sw+KbFgHsZJxppPSECsYVhjqD5zKyB3IfV0uxTUFr/vxVvjXu/lf1mG/cJBu1sWpk8aJhz5YPaGpw0VBIXGkIMGcnS6MrvjZZ7D3PTBB7axpl9epOqTIMtgjXLyn/kcVm8balCAG+p09hBUbr++kT27gXcU0LaIBv+ckPRb523hhhRWVfOuetOY1CY9u3C4U3TsrNTE82FERWxvYfEjrnj84L/yIe0voh1BKwjYB0B6whYR+D/8RGwirf/j3/B1sOzjoB1BKwjYB2B/9wILFp0i/ORFTvOlhRVduoQ7qrBg+IwCdXhdLgEqhK3EXlHttzEGxHycq7RZfFWbbWWv3OjANhKt3J2ZpZFpPTA1ZSUV6P9qRVgxVwoepqi99923pptfo34AAAgAElEQVQjMYVrA002mgUlBQs22dWuBWehAy5M40ZFCKVCUW3wWTVkLSHU1lOMADKpVgrt9ry3He/rDLbYhxoiNECEZzKKeB46FI4S0/SN+w/8lylfVIDONfhkkylp3tQIrbYU5RwpJjjzHCeO1ZWiiSNFbHueZ0QCG4okl4vNppB9udhufs68jpGBHRzaM6nM75budzDN9qa4YnkNS9mfIjYeU8akgU9SZDByiMu2uO1ceE8biv6uPN8dMdwZIa8OpbYe1LJx97ZwjLVku7qS92o63U3+b3kFlUmGbWBiT912/50KplAdHhPGe9aouSpXRRdOgjfM1H7QgKXkMrqHRuJmyNM50HyObp5yQ6jKp9vfDYFyEAXrvoOHyNc3TL5hJTi23HAjIVAgTnj6B1s64lP2bdTyTxcoNadGk68aSS7YcBVeOq289DNqCR2ieHJ2k5NOyj+2ryKjceuUGfcz+YdBgXg3ivmoZM1STC44k6JXn3tf5wubtXDxC+rSPYC/LyfL7LS+fHW1Th3K1n33jFdeU66uunMymb3hurDzmBa/ski9Bw5VJoXFyvpS3XXjCDXjwv3lp6PavqeAz+7C8XfU4XNnGZsWxcRGauy4BDCeFQi3adqxLR3nZwy5ekMpUDVoDzmmaRdxFuNMDYroIF8KtQ2gn23JcYvgmDf/DOKUTM97Hhyl3hQWn3/yU9DOwXru83u1YtknZAWHk0c3Rce/2abPF2+nSO6vqFgvMnSLNWx0P5yyV6o5FwR5Rr7WrkvS4kXbVE9u3L0c06S5wxRKHjFVIgqfVRYBp5FCWyvZmE64R22ccSNVl5LNG6TXH39ZfRN6afjoK7R/+1pFRYWAya5DFKmxuNoqa8Emjuolz4ie+v7dJdqyaZ9umnutuiTE6Y2339eV06/QpBvuU/LG97V/zSGlnC1VuYOf3vz2A8SrHL3xyB8Vh2t4Jq4Sx7oK7Vy/RQNGTtSl/GqKyjtx+V6pFsSM7euPKq+kTQMnDFCv4d2UtOe4AvsPweVmpwM/LtfZ/Vk4Sz5V+r4teu6+ZzWc/LpmcswuXMpVDY0ALTjyAsjStLepw/FQy7lhtDFXkKr1OPNqyWqMIxv5ep0/sZ/MbbB1IP2OHzmms8mNaNt28g9p0x0PGDdnI4K2m6qKy3E5kS2bnEX2YiQF+hAaFXDCIJo5t3grH7xyLWLY+EnkG5KBWkNG46ypE7RvxyHQpCAxwztQhG9DPE5BJLbRvfdfR2HUWYu+XGJxl4wcOUrFxUU4fAs1bGhveXB92RiXHE0iyQf348rNBE/ZW33Gj8Yl36CTWzeq59BEOUV21Y5PlmjBO3tUVI37HwRmox3I2pYyudIEYty1LUbEohB6Waxrnwe5nCko/+3H78Xbf2cF+Eeo5d+6PM2N1OVc0ctNKmZeN2SDYHK5Q30c1BkBt1/vGNy30BnIMLX3arUgrFPOX9TRvZdUlFWj2I6d1KNXhIrKMwAwMOfikowD2e1m56rNq9dr0bcXmYvtyCV0QAjwBwFeQUZisfp1C9ekCd3Bc19SfI+OCuScMeje8E6dwFMbdyhjSF5ebVmpDu66pPfnbbO4YSdN7qkrRvdGQyoHiewuVxpRnFy8KRqDEnYyGbYcGA5akw1oy9rQQoHWlqziForbDlyXbbhV66sRLOgSakRosWEudyfb2NENoRO3OF9O+7A3Q0worwYvDAKU59t7ByLGgLd0CwA9jMuUOfD8nn2g4xvB2Kbjig9T/+tHyxnkalFyKnnVxeRO79SOI1zfzCe2jlUWJKMZc9MgZcbaPP5ejuDlNfPyOfDb79XeuGItjT+mAYjjbK2XG+4pD9aTcOP05d8Ki/Ip9DsaUnR7BiHFdS4TivIUxznvHVn7zOrq6MSKhXhbg0hpzgPzMNeHEW+NS8qGMbJkvyNemdgBkyvvSFODKXYbkgV6gCqq68i1RkBAqGKFxD31V7zmb8+5VvPkXx+/x4Wb68JkO7aL25eP3YyRDR0Q4TRTdO9oo+vvnaK4iRO1f8VOrVu4Tj0Q75tpHho5KlEHD+20rM+mcaRztz7qDmL27MZfwCsXaQjX69ZdG5lDQS8/+qQObVynrLNndPWsOVATPpVXUAhI+xuVffSQDkFjCMa1fb44T7PuuheUqaOWvzIPBLyv+g4dKX9XH/38xWLlZBdq9tzJ7KOK5Y8gnE0WbJOtl558AoHJoLdpMKusrNO1rKHh4IrbahADmVPM/qOISICiIsgSo0aq55Ah6DZ1On5wj05evKhufXtBRgH17h/IuWmyuWk8Onde7zz+qTZvvqCEhCDEP39IBWfVLT5YfXrGIpyd4xx20COP3aE3XvmcPVqpYuKIZehmj5jvi8O9QJNnz5YfbkJ7D38lQds4x5zbA6G2Q0SoGuvLaBY7btnXdMI16enloYtpKbqUm8+ezEkZmUXglwPl7BlO5EAsaPyuxBKQM3/uNM0tF1XZxLrP95aWmqdTJy+Q9evO5wxF0OouF7JenXyiVJxZpc0rd2s7GfBJRzMtmcT3PnCd+vXqQIb7Wq1fd1whZFFec+NIfu+CmJ2mA3t2Kf9SJUL7OER5b7JltyKMXkljmo9WI4LNuu0uMLSOenf+ImglF4gK8NC9z9yLK7Qbaw+4VhyL1VwHaz9dqkuZJ3TN9XO4Yvy0Y9cBRXaN0WgyvR0NfoXmi8r8SyoHke7hjsuXvXH6+UtQLIo43q46d/iEtuDa9SADOSy6A3s7G00ZO0UlcML379vN3slFV1w9RZ4IvzkXT7PmtbGO+XG9sO8KRMQVe45qN53Zf0qbvt8J8YRsdfYjEUHheuTlRPC8D4OnztCSL37Qd9+s0sThoXrw2fvkG+Sqrxcs0oWTSbqK7PqxrN0fPfs82chn1KtXgEYO70uu7Wyd3HIQp6abugwbolU/rtfnry9TgHOj7ntgCnEZZM/uPc2cUw6xZAJOTLLBz12i8Y34C3uTI94DQbSHUiCZXMqoUFRkgMWR39xUhDu1VqFROEZNpAp7UncfL/l0CGPOIg/59HkdO3gIZLv5rvvpKNdN0v4juGrtFdEjUP3ZfxWW8j07BUAZuaA9G85oBAjrLESwzKxSnTlXxl4nUffOe1TlGQfBDZ/hPXwUmdAXl6mvFn34tQ6s20PueA0CfrSeXfgs8zyZ4gVZckZgdvSK1oa3v9Wy5T9p7p3Xqx/X+HdLPldWbpoefu0F+URBZGBOO7/rtGrTi/TN+5/LlfN69rxn1G/QIDVXZivlyEl9/9nXNCs1aMYDN5D9O0zJR05o5cJlOrDpGJ5aW8VGgEV29UA8d9d08M+lOF+Xf/YJHTNkoHcI1eZNx3U9cRODxo+QX5ceqmVvcu8Njyqaa/6hdz9gMnXR9wu+0sfzlnPeNKjHgM5KQFTOIJt53zGyb23dLCQIW1s6ayz3GJyOTJOOrMOOZg4mG9Zkx9obxDnzqol1cWDuNnOdJaqF5tdm49LG2W3iGEzMrb0JzzVQZYP2N3ZX5NQGMolra4inYe1q4jmNUEJsmcMNu8GDBhigKZwPJluX9zH0C/apRrwtxW1d3+ZqaWxtNYSmv0Q8tE/k5vPacw9k7rqA67evRwjKHrywF01VztzjmZxbs6yaRiIj4Nqyppj7mzbE/1Y+TAsCbi2qMttcsoNpHLLcs/3+cXkd+VeiJCw/Y8TqcprC2JtdM6UnDu8YqD45kFLIdOc4DR7aNDeZXwbpbCF/sE+v5F7FFlezu1NHbd98Rlm4qv1BdY+4sucl34jYblPu+tR0FVof1hGwjoB1BKwjYB0B6wj8b0bAKt5aTxHrCFhHwDoC1hGwjsA/PwI20/r57XewcUiM6+anqHCKs9xgl4JaqyrCmUT2o+nodoLha4rJ5tdl8dYWJJa5Q3ei4OyEkyAH8baGTnM3XAnppc06kFapZrrvPSja/z3n7V8+piXLyGC5wBVToHelWOBGdq3pNm/CNVqPcFtrigYUeRtAITeaArERXnHX2pkcWURfD4omXnC5XCgK1DeDuEO4reSm23SVG2yxPa9lygi1dHMbOdl0lxvh1sb8PIUPd9xcJt/JwbiMLS5aPhJFaovryojXpuv8V5fcXwsFvKIxaBkXEiK3KUQY8daMi429yWdtz0xs5vOYokd1VZ3sKdpUUUMpR4ylJEJxoA3RmOIKnwOGl0XFcSIHz5GChqWkbT4342Pv6EERAbcogxQbG0Pho17ZeZmqvFSu4nIymECJ9h3WB0xwPMXXKPXom4BWEY0ImENtBycFduQmXFQr3ntPC17fpF49uumRN57RyqWfavlPOyl222roqL4a0s8dxxwuF0THU2eSFRLVSbc88oj8OoCKw0G79+cd2gKi14FjnjFrsgpB265feEA+rjUKw8lyCBRiLbm+juCuPRAPohMiNeTqK9V/zBgOxjgLkQYQVz/905+0ae9+ffLjEgV28mYc82VT5aY1nyzXj5/9otqGMl1z21Wa8QiFVZsKffv6J6oodFBuVY3OpJ/S7BmJmnHtVRThToFqXaMY3EENFItO0HhQUNSgCETOyM4u8natkx0F28NHwTwzxCMQeKKjI7Vn9x6VUAC0QXCoquNzxnaRH+JcICJwp5AIvfHSKlVxLt3/yHgNiAsnq+8LVSD0PPfWXbiPUhUYGaiY/okq2XVY33+1gyJ9rQYP70HxLRVXqzOFw5vBtabhVgnCNTVE+75errUfr9Te0zlyiw3QnDvGasLkMQokl5eWBIubzRYH7gXyDYMQCm25BkgCBdM3QIdWc3zd4nFitGjnhuVqq6hUR4rfTWT11uNeiCav1i0gEsf1OfCZu0HjOeuGh25QYc4Fbd5ySHPveUv+nQqUS5H46LpjWrv2nMLiI/XkgodVRVFz/h8+sbgWb7rtGh0+cFSpIAsn3/G49pO/VpR/HpdlIiJ3g5IpQIZTHO6P83L3kqNasWGv/vDcrXKrzdO9d32lkVdfrzsee1xLnnlKG9ZsUqeOkSoqqabgRSWMRotQ0IqD+iRYCngZF5NBEhcjgiJCl5Ol2iVAN906SB064Dw+mWzJrjx+/IjCQxLUq88YrVi7XFfPHqyO0cEqywe9eOKoArwjdPZMts5fKOKYAxBucbiRTdgxFNcZGdYHcDSNHEM2c7+OfLeeGjT5ei1+4W2tAAvdNTZcV4KSLKToe+TgeQWF+eF0DwIvDuoZJ6EXuZAnTpynYcJRvblWzuanqrK5SrPBR3ejSSATZ1kZx9ajfx9E8EJcx2c1YvbVcgzppH3f/6Qf52/X0dQG1TqHqcWD9pXmMoRLyq0UUpuMBZNHOyr5t7cuf8+B+H9HvL2MybV8Tq6FbjGRCvBk5iTbsCNOZCPYGpR3/7EJZGmHgVEv1u5Vh3Vo2xnEDk+cdiPJlLXDeZilyMgOuORwb5dV6tS+g/r429M6fg7HFpnbTghHZm5rra1UGJnUV46Iwn3YpoSe0QoK9rYIx7YUiV2Zc7JpQKnGpduAs3rT5nNqaggmn/t2BXaHaoBT2471wx73eiuY4JZG1q2KXMaeeZXGGFuTYUvjjxn+NgTTZhof6hBgK8CqF+PILCG/tqS4QuWmcYa1wY1sWm8fHwgBfpx3XRCFwQk7MtfX0XABets08hRWNqkEJ7c3Dt8QBGNXZy/cnx/qzOFjio2KUBAoXY9oRMah45jDwXPv3KvvvlqvDXuraaIIxQXLsYBfNg8j3l4mPPweK/z7Bf232a+/FXntWUvMo9kg/C3UfvD7/O6GyOLnQWHfgv7n76jbm9q9o1mrzPPJqzWdQGa9amY+cUSsM+u6ZcU0QinnqPndEQJG+58RvHmOqYHXgu80a5hxNTswvo0U3o1428SaZxqoquubcHiZ9i0K8r851f9V8fZydIP5HOb4fXFsR3k5Mp/4I9wNUmjfeF08mKp1izZYRA5nHF7DQM16+9KIhPj+489rwK8O1OBrbmSZrdHK+W+Tt+jAL08dOX5cUxD8DN54Eaj6OTPnQHrYDeGiUHHxXVWKGOeJ2yq6V4JWbttsWfO7g1QtOHVBKeCTK8Bvxkd1Ub/4bgj5zSprMudSHgSEYWpDaI0ccKUObt6hpx98ESd2kCqZvxtwfXUO99HtN05nz8VeqbFCg4YP1YEjB5WchYudZqKo2I7qwvsbrHjG+eNk1mbhgo1VWGxPuXiE4Cz3J4sUPP+HX5ILu5H9m58efeoehXX0Yi3YBtZ2DzSBUIuI/fViRCLIC77+hjIQqBBfX0tzXI/eCYhFByzrTwJuZDdyMn369yc+4YwuJZ9HzKux7JOCu3Tg3Gyg0aUMNLHZd7moJLcSYZY4ghLiDJhHXblehiE8G7EmNT1LY8l5N7m9KWD2My/lWZrhiji2UDLrI1nPXHHEOiN0+YazT6my1b5Nu7Xsi19wPOZr3NC+mjlnAo026Xrr7eWc0z6aMIh82GHd5cECspnnZuDEHYLr+NyFJBz+hbrrnknMDeVKyUvVtQ88qkDWn4Nbd+jIoT0aAt7d1TFcSxb8oKxMGnIGgL7v4MtzLyDe19PkdItih5B7Cy+2kf84gxGwTDYm520jqOvcZMue0Qu36S/fLdGFlAvy8gpQU3kb590lCwmj34AwdeY9fbjmAwIDdT75uPYc3KepN96i7qMmItiS143Tr7kiGdE+B3IFlA+nMK4dEO3sa07tOAGpYx2RFUcR+VuJkRiiO3BNBxB/8f4zL2vpgs3y9WQ9QuiLAZ9dVlCorVuO6u4HJishMUGLP/sBATRVvfvHaOw1U5lvnFSZna1Pvlijs6drNYWIhdHjB+rC8Z3ES6SAsA1WDE04yenlrIk0wfD86bNiNXZKH+bOern7diMfOgyx2TR21PP94TpsyKPpBSoNTZtNduysyQz3IvvWkX2/rS37OzbeKccPky+8CfGPXProbipE+MwoLICcMgBxGuGWpqnEK6br5PrdWv7NVl01cQD7hBJiFE7SFOClcZNHM9dKew/ganXypmmPTOBRY7T0ixVaB4q8udRBnVhXnpj/kDx7hOv83rVywkEanThKWw+cgNTyvW64ZpAmP/2Ysmgi+OjR58GHd9KwmbOUnlSmbWsPa93KnYoOCtbU28Zp4p2s29Bv8s+dgPxxQiVF5aCXgzTiqimImg1a8ckXNBlUcK2wP+nG9ce6Z+tYqdOL13P9Q2/w5n7CIVhRXXsrsX8wDWLr1REqToce8dwHeCgvo1IfPPuOWvJb9NBHD6o8u1jfvvGZMsubQLMPpglwvIK9fLT4rbe0g71IOs1rdhCMjOJqb28w/aZRxqCszT2BISCYidQIpoiwNCm0WWIYzP0MbTvcwzhyv+bJV2FvCAlmXoeQZMRd43RtQNCtodnGEH7cWHuRerlvI06Gxthant/I2sHsT74s90QQMzxYh038gY09VArmfUOiMMtVGYpqeT1rCk0szPiWff1vH2YlcjRNPCasxmCTjXqM4OzCvtYLNy/DTTOQiaMxWbKm2ZV/Zh0xfTz23A+1GcIS72PISdWGfsHf2f26vv3ufcwiZN79f4jHv18x/8f6yUEYzoQ9ArQfGc/XX5cITt9beewfmls9yaE3DbO8p2W9pPHY3EearHbeqxqHu6sDDbY2Idq68ZQKaIDtHBus0VOGHdub91X/55//Owzpf/SBrP9mHQHrCFhHwDoC1hH4LxwBq3j7X/ilWw/ZOgLWEbCOgHUE/v0ReGjm0B8PHDw0feyYbjjwPCwF7RKcU9VFeCVba3ElIST+WrS9LOCaQq0TRUpz32ycqu4U8AtwcVThinSh6HCpQtqfgvMNd5KXqR7/A+et5ZNTaTZuN1ecvp6gMT34GTuE4yaK9I0tBotnYqQa+TyAv0zxGPHWcsvOTbYzlVoHO8QWV/K6zFuR72RynOq4+TciqREljbsIP6wF1WWyk4zzllexOB4NStmF4q47xWjj7TH/xk9RZGv5tRhiusLbhVvzaM+ubUcht1BQseFzG7XWFD8tFEmTbUlR3NkNDC+FDVONaDKFCIpaxpVkhOXSeoRokMmEzlkKF3YUNZxNpqDJykVgNUKwF9lUThbRwnSs87q8dj3oQVe61sMjAhUeHoyrxkXuOIkvnE3FWVBGMYXnIkK7eDarR89u4HQngxL2VlAIn8euGocESGSOdzOZnJt/2qjbn75PETjbToKCzcsnxcstUA0IiFmZoGcRpijRk79VpzIK8D0G9tGYSSPISO2nagrJ7745H7HuGl1585Nqy0vXnqWf6IdvVuJQjJALhUv3hgqlHjmtEorUnQZ0JLO3FwJOF/UZNIIssWi11qdp9UcLlJRWqpsfflxePs6qqc8F00tR/GKF1rz/AWjlzbrzxWs1896pWjf/Q733yh41I9A7h3uoQ7CThveJVh4uoOiufTUCJ/DJ3Qe14P3vKb61qDvHP2xcV77Xap0+cE7HzhWaqhAo4VBLBmUFeb1D+3anMO6qnKIyxAgH8IA1GoC42Lv/UD1530dKwWV1+z2j1AHM70ZEqaO4hseM6aoGGhocQQePQShPxlWyb0cmArqtuven0E7BS06NCKHX4+Sr0o51v2j4tTcpGEdyfWqqNiz/Sl//fEhHj1doQHyUbp47UUNnDKNQyrlH0a3m0kVtRVCP69GHYlIzglcnRXSO17H169QPtHA1iMIz2/chSNDEUIubJawTh9WofXsPgwDNlzeOakwvugSOb+5914OQDCVjcIPGz50ib9wvNQVl5Ox56tlH3tTUufGacut1KjmbrG2/rFU4+Z+dIuP13vwViEoBCnQP18XkI0oAI5kAWtsPIe3Aqe0ULyn+e/XRo499jkM1QnfeMUVbcZo8/8ZePf/OXRqK2+W9Z94Af5mGMISIw3VrUKB2fm0a1reHfPkcLbWNykjPB7dO80FJE8cbpT4DvBBbOOdyCy1uRC8vFwU7BygDDPLZi2nkqI4kd9eJ1z1OQa1E4ydO1pnjuVpAQb6m3qDVcUxwfvtS+HZ2DOI1QIUzrvags6dOn6aEkVfpkxdeI+f5gGbOGEMGphNutk5k89ZoDY7jJtwzjgga5r0d+N2fIrwR0/Io9tfg5Jt+wxRNvH0OmX8XdWrjelCPsbhqOqsBVGQVLl3PbgjqzC9JuMjTtpzS0l8uqdQhCtyvmWuYG5kPW3DhN1CwvJwf/lsh7u9nf/5nxdv/maf628KnRfP7tUmlHZFL4diC163R0CE9NKo/Yg+I6DCaRWJpeAgKDpZ3pCtNEHUgwTup5FyJln6+ioKtjW6970YFdA7VyUMHKPg24GRi3WDmjQwP1+HzNnrhhU/I3qyiycQT5zrONho+vFyaNDEx2JJH3LtPLOjbCIugnpObpyZypAU2uR53UDPOsQ5d+mnEtOuYGxEQW5Nw5eLkwQHaRjG6Mr+ObD7mPVCzdbh6K8vJ+zYOHubqElC1tbjosLsjTjUh3lZSwGbdIKvQZDS3mBx11iRjajLzZSMFb1uag4JDguUT7A8Sl/eggt3Kz5uytV9oCKjcLlybZSoqLOZcrNdZhP9qHLrjRoF+N0SJAE+aHkZZ0K6//Lxfx0DNF9t406TE2PL8y+fD/5l4274PaEJob8XFZHIGYUZAs3DEMY5D2jQXsY6YpignCx4ZgZaCfwN50ea7No5c46A1OGQjlhv0phFNL5+jZv1vP1eMQAAumuOv5BjtEQfMv5klsp7zuwlxpxFag4k4qCavsJ7r0Ai3Npfdy7+eY5d3Lf+M8/ayeGty582fg9hn+CMEREXZq//wjpZMUJtWV7Jp5/OdOyokzF/dcZB2io7Slu07ydKs1ozrZ5FvXqED2/YhCtmz3wkBDe2g3bsPqYg14cYbb+Lc3sa/uXDNZ1ucVl3j47V731H5I05dN/dm7TpxRF8uXKnRvWMtRf5iGgOaGa/ctEyNHztS48Dw1lbk6bU/vqzrbp5L05ktGbIFmnbLo/ruzZf1wYI1Cg0LwQ3tSjNXqfxwZ3p6Mkc2leuZJ+9RIOdR+kWIAmnJZGVmKhi8fEQsjttAfxqiWlVG7mopa3IrTQI9Bo9gnvZkPpe+mf+ZPpz/k+a9ex8Iz3hIABu0azv5mXl15IKHKzcnG9G4mqgEmpQQAP38fRB2fdjnNCgFZH6BcZOy9vnRwNLEhqtDeBSNR8Ha/st6qBZ+6jt1FNcUeeOmqcEvDCRtsnLA9uddKkQMr1dldSViJW5bRNgO4KGzcFGWM6YPPnu3EkA1n9q8XsnkhXfEoemKcmNceC18DieaQNy83BFdm3ADs3dw9dLRPUe1i4ayGhya02dPVQg5xp8hQOZu2ayJ4PMTwanXIlot/3a9KkvyFR8dDbEjSRERvgi4t+C6/EbFXPMzcE137JuohrIcvf/EWzq2I4u9madienYkw9yDuIgIdYZcEhqdwHnNXF9Wwfimsrlr4Pz2UEFGLqSK88pI4VizLiq6UwfoNAMVTlNGNYSZcuaUrT9t0pmtZzSodyiO0UFko57VXugmZr64+hocvC7l2rAyGYHfVl7B0QivvXDthujCgdUqKxZCb4R6joyXX/dOCIA4W2ucyExfqUXzluJGLda0qZ1036M3sx90ghZyRosWrif3vVxBZCb3IXvdGxLCjp0nFZcQoeumjdapUzQVse8oYx+5c3+qpoAfbmnzUMLAMRo8bYzqaER456FHlHo2FzoAxJzCElUhTo3knJkyfQTNAuEWx3x+Von2fL9JO/YhWrMB9QqwZ73zVq++nXEUe+KiDlG3gf2VhyibnpTBXt3OggYPjYhUjxFDZOdUryPb1mjfOnJ4T6frjy89o4hx09jb7cZNvJ7jrNLxY0k0WnhruIkl4JxIv5ROBnkYwm2Eftm4lkZHe916/wNyCe6sLctW6+M3PgdRDOoYp+hddw1T3yFxyqpIVwS5975B4M3fX6Z33tmkSQOheLx9n9w7R5IvvFsnNu1Sl2APlRfnasv+dNVClOndqwtxFFrQhXoAACAASURBVLfJv0dnjjdJjqn5qubc8AyJkzMxJCbZOz35pD575U3lXajUYw8+KG/E2bziTNDQF7R163o5MHYjaWQbP2smOdCdlJ+fp+zz+2i6iFMA809LZYlO7b2g91/9kSxZW7353kvaeGSXFrz4taYM66vHv3yL5oZg8njLtXfpUn27dJlySxtVArW31UQoGAK9PaQf7gtMVnQrGbUmiMQ0dJqVzDTF2kCuMPOxaUhtMpQJwzhgTvPlHsqTc9CJOd3cl5h9R10t2bdc282WBlawy6yxRlM1qPvmJlyu7J9Y1Xgy1CUmbNOo5O3ezF4TB2+btwVZbeIGDHK5BBx+KfNOK7QQ21/zcn97F2rulpyYr4xM2mzWBsu6QVsHEQvOfH4PCEteNHbY2zMPIMoaoZaYbdZc7jqME5fjMkk1Vdw31bIQt3LfZdsesPu7x7/jvG21NO3SllFWp0D2LTffMlixfb1UCO2mCZS3Mx/EiOXt1CTuGXnfRvaETXzOaub8IB9/1dDcvOGXg1CGzD1NJNe2/7or5n42+fefzvp/1hGwjoB1BKwjYB0B6wj8vRGwirfWc8M6AtYRsI6AdQSsI/AvjMDSeU/M+/jjTx/p3ycIh1mA7MgdzLpYrLpyuq9xa9ojqJqHKeC2y5emUGAyltrz65xwNLkhOpVRFKqjYOTk4qasShvtOE0GKyJlgGkBp3jd2gY6y6iQf+NhXs9IoOinFgHXwxnREhdqS0M9GFp3isCgFw3KysLYakdCGjHWidd1Qng1qEcnkxXLZ2ykqF5dxw03r4iHiBIHlQtuuI1w60BB28QBWvIMKVrbU0A0Dld30G/OFIRbDBrLdH+bjmv+bIoILi4gP38VZ22pdDhgWTIIrWYKX628mClyG1RZMwVwI/yYwoAjxXIPb1PWpwBB4bqZIobJjLSzc8MVWqPSOgogfFZbslKNiwl2J+KqKb+YgjmFcV7TdNdbnB8ma9CSBUWnPeNjB2KxEfeGPQFQ4RFhuNOiNHHMFaY1XWdPkYeblaPi0lKy73Ah4sq197OlMxxHCK7YAWS3BfTsyUAzprkXtHPtUoqJPeUGbtAGZ0tpbpHOn2zVd0uX62JSOkUbsm2p/GTmF6uScW9gzEb2Dtbg7ggyRy7q2PlqjbxytoZcFan4jh1wubqqY8IAKk6oh9Wpyju4XT9v3a6ClFo1FVOgwVkXENWqnqNDNWTaDDlTAN2Ca2jj94f5UvxV796ixMmJmn7vs3JjHN6//QlLseuledfKBXfc2y/t1HmcmhF9Y3AZueAqSVMp+OC7n7pTQ6+YqNU43lYs3sK540Ux0EX9RsQqGhdS6tkMbdl1BoeIv+K6haiyNAeRyEcjBnVRCs6lnIJSnJ9xqqmo4lc5wqC070CBfMIjFN3NST6O9arD7ZFDRqcdTQv23p46nXZB/Xv4KpFCXfLpch0+nqUUnHvxOEF8A91BxHbQ1XfO1a6vF2n56iP645uvUkiO5RvNUAtCwtYfLurTdzcqMz1Zo0cn6KYn5igwwYd8RlB2Jw5p2484V3sP0evzl+j+e2/DRQPWMP20Zj1wn85t2ITgsF19ew2m0cEbzLW9Vq3YoJNn8nGWN+rhP9wIirhYv6zcpj+9BlbQuUKL3lmmcXPGkVPWqkDvUL4rX82b/7ymzZ4A3jDGdCOoOCVHF49na9PaYzipuyiidwfyjn/R47xeMDjMHMTnStyVtCMovlc/ZWTZ8z65OJ9264ZbH6aYdUQffb1S36wgVxBk97xXF9AY4UPOnwvo0CYVIB4E42xOiI1AVHek2NuAcFul3PwmGgz8dO0Ng3BwJVmaQXqSV+uEa27TwsX6YWUSxTsPROwgsghjKKD3VICfvbIyMrRxwwkdOJSG+MFsgEhsRCJ7VcrLPYr39qLpo4g5BLQd+G5fvxAdPHhcoWTwvfbyYwjT+5WWkqp6EPHp4E6rKfibnG9fPy+FIEpOnjRBK5YvV8q5LATsOF116zXyxyG846dlagG7GdMn0YKKdKTAWIKwGI4LzBWEZEV6thrSKVi/ukGncz3Uyncqx1o5Y6Ixrk/jvL0s1v1eSG1Hw/6vDzNv/ocC3yyv1I6Mb+cdmAaUy38yp8GvLhrLU9qFOjP3VyEwDh8Wr+ceuU0fIkI5cgxxZCaGkrkY0z+KLDhyJ1kTVGajkwdSdI48yITB3SluD2f+stPRo4dVzbmTn5WlPnFx6nHtM6rCzfTdklX6CnxpM0XgeuMIdWzUnZO74443uPZKS5NNfn4RiGsQjXw/tWSWe4QGKZGc0vCEYZyJZB3yfbvh8q8D75189KTKEZQwyFCspwmptpp1qY7CcL3F3VNnjgWRt4Vj9uActGd+c6VRxjTcmMK2JdedrFJX8M4tNOQUVxQjTtIghNjXQDW5ijUu17h0yeJ2J7eaBHEK0k3qEIQzMxp0KE1Ew8mlNo7UtSvXUphv0MBew+Qa4gBm9pzsKtt07myJjuRVK5v10dmsYgiS5jwwhAvzZ/P497DJ7WdOM2tEK2ut+c+eor8jTUSejtApGEMb3LgtdSafFkQ/eYNm4W2kmcCcFbaMgRkPswYaXKTJYbc3Wby/nhMWpLFZq421ldduYH22kCMQIg04ohYHY30rTSWcQg2GlgGCuhZXqnHd2ppogF/F2/Y+qL/uBf6heIsgYVDXRlA2DtAWxsesyR2cXDkmaAUOxRo+trumXTMJIdNXK77+XrWFBvvsQKOHr3LBEO/ceUp9+/ak0cCfa/6c/Ci+eyBqjKIhqUO3blry3gIVkGU459a7wBQfBklfjWjBMUFyiCCrexOEgeKcXA0fP1Z+YcF8rz9pALntSRfPyj8iWP0Rq75f9p1FWAjqHKb7XvyT9n+/QV8tXaGBuAbXrjmg8VcM1PTJE/XGa59CFEhBdO5CDAQO3NZysJvuEA5K9PzLczXo6qkq5nXTk87iJK9Qb66xs+dSlZGRqchOEerOvOgSyrUBcp5Fjl+IEOyt7MhhXvnJe3rz+Z/06vMTNXjsOL39zDylpxbTpOJn4puJbaiy5LHHdkJA9fXShYyLgjzNfsWOxqOe8kYk3vrtUrnhmu8/ZJgusQc4dvS0/H0DNQTB1BFc/Ym9e3T22AWlp2TKBQcarX2qR2CKjCJyAZH3PEJdyvkiVZe1KQlnbg35u/feNkhDQSWnXbigfYcOql+/vuqUEKzIuF7y7hAtOxcP5Zw/o5wzh1nz+sszPBRnsZNyj57V0k9XauyMaepBtMPx5eu1YvXXCiBy4LHnXpaNawetXjiPBkEH9oyOOn7gsPp0T0AUr9Gu3fshtDjo5rtv5Dxx1muPvyOHOgf1QXCcctsE2YY5KZNzo6SkkGbFchWeI6O4IA+hk7iPlgLcvZ64DXHv27gogr1BrwFD5R0SouKME7pADmwoefIt7H1XfvODis9na9z47rry1lmycw9CfN6vHZvW0sQUrZjuXjq5o4ns2tPsq6uVlpynrr1C9NCThsyRqkMbtqq4qQxnfg/1GjVKMX1Hk+WdoNwTP+vdp97TuQOZ6gYVZ+CoSF397J8hn6zT0vkrFUFGrVoqdONNs+TCOfndN0sUHeaoLmQjn4U+0rP/YG3Ze1DTbn5E/glDiDap1i9fz9Oqb9YqP72MPQHzVXwnhNM4dY8LALldrZ1bN+vEkUzmswAwyd3kRF68O9e2jx9OYrDJ3pG+cgDZbI/wZkPEgg3X4qldu3Rs73HlZpTpxMFiXShsUK9EX026epgmXDcZUStM59asUHEdgqBnkPzITvUiLqKiKEMVVUXyR6yNpJnP3p1GEsRCQ0KxC4rS2w89q0LU7Xsfv0tH9mXouy9w8jYRs4BA2m9gjB5+907mbWJQUs7Jp3cfpadV6M0/faAZQ6dq3Fzc9aRS7Fm1RB++uIj5x16zWJvHTB8g1/gusg8jXsTcQbRWqZ6mhTSaJKIiY9gHd1NudpmSoGpknDupHM7/upJyJkhmK5rDsrJzdfYS+cB81kfumKrBdw+UZ2BPzhM/5r5srd+6TMOGTZUbKbmpR/Yq68wZHVh/hOzfGo2beqUulZ7WvtUI6tcN1/0fvoeIKh3bv03LFizWuUNnaSTroLTcCpDEfLWsh21Qi+zs2ufmFtNJ1GJoCHxui1iKoGt+5xw32GQzNxo3rcEpm7nVh7nWRNY4M03Y4aY1dxfNNLU64I428TMtTVBneG3T0OOEi9rBHvc3z2G2hdDDDo+524nmGE+vFrm6cB9GEy0vw96PFY97mrIq1lEaElpZ2w1pwTKbm4x4E0tg9ip8JkfuSVpNzrxx0hqRmM9s7spM44YnDVguNGB5eEB24r6pvt6GaAs+P7Ea7eKtI65naEXk3tSbiBwj3nIf+K+Kt5dXGUPsv2zObccmt4u3IRzbbXMHKyLBlfuyKhoi3WVHzrdZGC1PY31rpAHJ0DEMVaKGhS7EN0CZF0u1k4bFmTfOUFcc93ll5QvH3fblPX9nA2f9a+sIWEfAOgLWEbCOgHUE/scIWMVb6ylhHQHrCFhHwDoC1hH4F0Zg8UdPPbRg3pvzB/XrrKE9O8mBAvXFs9mqrsB9Aw6slXxB4zY1omWLwWAZEddgNCmYOVNQdaG4C6lSNYi3DQiGjVQDi5pdtPNwGZ3MoLd8nSgQglzDEdsIku+yy+u3ooUdr+tkBFZey7h6jbPGIhHzui2IyXVUOZpMHqRxolLMxXxqyfJzpmhuQ2HOoJFrLfm2xsGCMEIZwsZYVeneNgV7W4qwDiBnnfmgJnfOuGRbKeAbp64pXDpTtK7nzai3WwocRkQ1hXsbiuCYihRAodfekWM3+E2KJK2m6tLsaHmOKaC0Iy7bO7XNZzduXCeXSnRPD8vfN4tCFwJAHRmYJWUOYPpMJaMdI0k9gMKM6a2nDkth3RQu7CgsmPAnR8bZlddzRjiw4/1tGG/qGbg46nE0AdtFkPBGGIuNJb+TIogD+U29wcH279rZktvrgwPWI7YTAgLYZNC02Tgdj5/BHUNBzpMszrRDFBRBuOURDtwGBtEex1JteTHCg3H4OisUrFzHKDLqQAxG9emoChtyjsm6c0LYqCObrRVM7cqfftT+DSdl5+qkcdPGk9c3VB3CfBHjcNMFRzJO1SojO7WyphAHDdlfdn6qyQfJXbVffhROUo6dUk6GvRKG36BjO7dp5crlGjBzih5+6mqMBfZ65e4/cZ7hBIrx1YbVp5SUbi8vCt99Y13lQHZgKtgym46uCqjyxO2TxrnmoH59B+nQ8WOqxnXXr3c0x1Sjiyml5NRGKLSDyXuspQATpACQmUcPnde581lk9vbl/LJRdm4mxfsy5WXVU+zvrA4dvUEUcz5S0GkE21xCoTUE/Gt9U506d0Jwxj3l3OCJiy1YSzbs0KEjaYqNC0I4qNPgvmGaM2ciGNXT+m7Vdj376SPqNXk652S15Tyvz07Rotc+0qIFp+QdGqquM6I0e84gDeo1UNkbv7Ygwo8drtaZ1HQ9/fojZFEfUTku4dLcEmUXZZI9fCXOoypdOJKh5MOZysjhvHBp1Nz7R2rE5HF67rY3EYcr9eUPX2rH2fnaseyIrho3WyvWr9Yf33tZFXz3n7/zgSaBUkwGRZ2QEK8g3yh98NZiOdSTT3fVIG3Y9hPC81OIrc5atehbDQfP2NpQidO4SVG9eunrb1brx6+P69bbxui215/W07c8rqq8bD1w+9U4iNaqosJJvl18lFpwCjc/mFJvZ8V362xxuzfUk2dbUqYLqSBoEYviuwcqMMROPt4uio/tqqCAMDKN12n7zlQV0xDii3umT79IdYuL0iWwnMa5U4ng7oKIYWecKoyXQR4nJHZUBO6vk8eTVFDAnIS70lyrTYhQaQiB3WNC9eZbj9C4UaUvPl+uDRtSFBnki+vHjSzAVkWBre7ZNR6xOld7/j/2zju+rupM1696711Wl6zibrn3irvB2DQTaui9ZkINBAIhmRCSUBMIzfRicMEFcO+25CpbsnrvvXfdZ23ZCUPIDbkzv/vPHGU8NvbR0T5rr/2ttb63bdsD0BKFJXgkTeNx1Kh+7d39jaWCCxwdQSPXTx4dZKOGBCkgNYWGNsrmwtNqrSjUG386op17O8W0kSAmuJqaYpwAqCemjhoSyHftcb+viP17GTfHmx8Cdk1rcjAj9d/56jJ10zgRWI1WwDhsDU3uuCM11glleyegYneHsa73oOTSGKbu1TWhSh+TpOcev0F7Nn2hI6iLjT1xOFm0CxdPYC7EqKc+U7UAIjmQCA7vKUTZ56sp07GO5PLrG+osik5TE7mR+SUouWJ0+Z1PCqRc+1AgPXTXa+ry8lUdH2T55CG695aZgLCZaihrp9bxl+6QJlD7xsTE8kzGyovaRPcXW1pntUFYySGn8BjAbTmq7dZ6I10ymlOjNDU5rKaBTU0GHDUuEgaQNG4MbShqje2zGzmb5pe5UHuDcrFW1QHOG8DQFZt7c68s5Q1ghYOdn1zc3cjVblJhaTHNcTcARCfLASCATOAJFyRozvJxCvT2pHF/WGf25mr4eFS5kCl6AJWSksfr4Okybdp/RgVV7SiNIEkZi2Kzrp5zd/hX9/K7wO55lfTg9xqL479/t/VZrKXGDkCuD4DZR46sKw2o3U2+spsPmeSs1y6MiQHtO5BwGjtky+2B8TGgqlnPLOtkA7waJZIBclHTOwLS2hlVGK81dpK9vU5qhzRVy9rfgb2uIUIZV4nvzmF7gLDzn/PH2lzaASwb8MVq/hu7y952K3s5McgdsCMcBSnRA2pRyrBEJU2crNMAVidPZAA4+FlZqwWQcxLiUviMEEG27ke5OVs3Pnk7eZOvKXPXKd13zx36ZvcGdbLPWX3bvfoEMlFxYYmGxsTgAuCGc0EAmbK7VFBYoAUL5uNO4alTp04pAhvwndvSWBsCdBcOFpvXb0T1WKyDBwp19XWrdPGiebr+2ns0bmysRo8dp4ef+YQ4g0QtvmC8PsT+tb8PgpMP992zTcvnziObNZuoiXKtWjldF18+T4FYlLeSt1qQdUyREGDqS6t0uiBX3exVfMivDyFzNGX4GDn4hlhuA3bYsg9AePv6o79ofOIEVLK9AMUvk8uNDbJPBM4obahi6zR6XCSqXzfGxxnyTaHGoTwNDPPn3rWQP16Hkrqda2OuMxcMUOPtHoDqM1BFFTlksbuopKEFNXMinyuVPR/5yYBFsRPGyxFQz2S4d6MKbSjt1f7NJ3Rofy7kqEJl5pFPOsxbt925XJEobw8fPq6SzJPYLJNR6uuFei1OEy+YK++EVDJg81k/CohtyCBXNRhwPFpbX/sQBTHOBxctUxr7hcKSSi1ZsUyhI4eqsvQMFsDZivMPh7hWyPcVyscrAKC6m31Mn8anDlPMRJS67MKMJWsvBJCBxiaUuukQTIpAtKnBzF1zLdMWLJJbWDhuHD1y9+X5CGW/aohoZLb3Nriouw2Q3K5E77+6RtvX71YALhsOKBznL52hiBgfFROFMf/qO8DU3dWc/rnKck5p6MSpOD/4qzgth+us18E9pyAb5WjB0rm6/uk75eAzoMaMfB36dCt5vd8oZJivLrp6mVIv+jmWzIV6/9dP69P3D2sakQyTZo0E0GpUUxHjPtClIJSLXoGeiiTfOJA85NLyFm16Zw1OIVgYs4c8W1Gv5dffrrDYeB376kt9/RX5z9Q8E+kQPXm0HILi2Rz78IgioewsUDX5tv0dLgCqfnIg+sHOI4p/oy7y7x21hSiha3Dmocrg/iH21A5kYgcnkNtt5nGnIw4WED/Ta7T2008gEp60soVvvne1Ft1yP8rcXH3xwgt675VdSogM1k9vmqa4ZMbXATLG6GWUaz/mDwp+ylhp+l4cVN4lbxsAEBKIcb7obXNUVl6rZs4K11Mv3odd8nAuod4iOWZ+dUAP3/+qrrphpS556GEri3z9mlf1JVbhFemdCod0cM2NyVrw6G0a8EoBWvQHiMQeaKCI98BhBktgJ4DSakirTz/4K9XmVWl6agzEBE911beoCFW9V4gvVs+TFTViiIag3PaJD2YyDVF/TQn7KKI66qsVwrqEcYH+/Pzbaswj7xvLcWNDHMEaWV9Sy/62mOc/Xj//6yvqhbj4y7vv0Mdr0jQszlWx8TE4cvSwFy3gzOFjAZ59loMCbhLsue0M65Sv8/X+fF39IZKPIe0wkuzTWcM9B+TpaVZ39vjG5YezSSc29j04/5icd3NWMXsaQw40+brGXrm3x1VNDWTCc4Ty9jUAMORZSBgO3E+Tjd6Nw083WbkmH964LGB0gRLe2PVzWDIkWeqQITX1ifOPWYO+92X2Hh78LGOdbM5ybhBQeqntiIM573G2ZN/fCRkPcxZ+xwnDkgefiwL4V4vj9/79u+CtsUA3vyxCGsByNzUiyadL1189UcFEG7QY+W+zG2cs9hrUWeO+0cv19OAK0MFe1ax9JqfXwddDudiQ56UV6eJLZmnEzARA96pHF9zy7rP/5uXZXm4bAdsI2EbANgK2EfhfOwI28PZ/7a23fXDbCNhGwDYCthH4fxmBT19/bOXaj9Z8PiQAGzZUiZ52TirCQqwO9UqfKwxtmpqmgW3Y2efz78zP6aPLYtSqBrw1CtGuxkaAlEaUfZx/aQjtT29SJc0XD8AaV4cu8opogNOQON9d/m6j2mrKouq0lD3fsSg2P8fRMLc51ffTSHfgZ7rDzvdxI68JQLPfzhlQsI0MJxrPsKNpwwHQmHglQFRe78xnMTCwMyCsO4x/JxopjsYS07DWDRPbcMH5g2koN9B0aAUANsCsyVwy7HBHGicuAL4ks/Fio+U1alxAABrBdjQxunpovht9L81vV1dXy/7SvJdp+js60uWiWW2skwfIVXKAXd6MKq2SfLg2vtc0OYyWboDGhNW4MJmCNEeM9ae5Qpx6yfB15ZdpwziopLITlYjJ9nQHGA22mtmdAAp2AFAdANx+4d6Kig0nH3SYQrFEzM/OUnFDNSBnggJpkrShqs1GkXaqvEpVbTTrm5zUAKDZRhOnC4a+HaDxsKg4jV0WhLIxFaXhJHCVCTRwaBw5FqgV8K2hoIwmdjm2vKHY582SM+Bm74AfYEmaBWKW5Obq4/fWqOhsPplsvgoLClLqrLmaQtZYc0kmtnZvqLbCTpMvWK45VyxhEtWoKu0bffTpeoWPGaeVl1+oPa/+joy2Y6gn5urSy1fLjaZYn0MboGmb9q7dhwoqWwUN9jSDAYbbAJU628mObMNC06hWuxSM/erwpLHasOEbxhZAMCVBR9PO0gTCtpc54OLRrDkzR/H9IxTp56/DR7J04MBpgN1hqAeb9fXuA4yfI3lyvXz+CGxSnZSUAsCDCsEV+8Haqi6sAms1JCZUt/ziLhWTF/jcI3/VokWLNHZuqh584C/YFtbrwccuJS+sToGhAQqm+fb5G9v11YZS3fDEbVp61yU00IqYRy4Auc5KX/Oh3njuc6WXdil1ySg99+JPaED3KnfnQcXGTtX6tes0BKvsMePGav1nG1EGuGGLWI0SNQpVzjDsqtejSjTNJ1TZKBfjk720GovP7l5fPfEQ+Zuoab848QuUTGe08+N15PU187ni9dizD+v3Tz6mkoI6QFWecYCb638KOLf7qD77aJvu+fn1Kq+jocv8mDp9jkJQTDq3FGr3N+t1cm+5oscMw94TJTEN8LM5+Vq6+gotuexKPXjZVYoiz3Dq6OlYX29VPg39EeMiyBes57nrRNXqhxoQlQUPaw/XXInFbSX2uRetwBJzylDlkrVYQ55faEgYFrUOZNcWA9pXKYxMR3sHFPkoXY3ib9DO3ShHnOXr62MpI92wPJ06FxWZb4A++egLwFzTHMR63cppa1VtewtPc7/uueMKVGiJkA++0u5d+fLz9AJI6+FpbmHuJ2ne1Mk8jw76ZuNWSwlc29KomEQskiFOGMVUdAh5r8FO2I6HKT44US5jx9DIBLioyiEDslJuZAS+9vwOHTyIDbkR+tPoN5mtlDnqgSF48NwDcH0fiPvhGv4/C94CtVkNTKOjsbyBjZU8nVoD9vXTqGxCZWKa0F0AOG40tb2oucZvlxKm1ReN1fSRKczlbwB7OrG7Hq0ZC4dj0R6uFixHW1Et1pR1ozQrssDMmXNHcW9LqYsd3CfUjDRmKytqdAoSScL4KVp+05WU1iqte+sbPfPUBlWTl379ynj99Jrpqq/KVxVZ0o3UKL9oP02aPlk+sYDBAI+tEBrOHj+j6sp6HT8GaEtOexf115HPEcC9dyW/1QEiR0tnA5+FmnoOuDUgrgFszdzp7jYgpgE4GV9jFW0N/qBKyQCaBtruYW0xc6iVPPcuxsa4EXgzV7yxq23BnrS1uQWQGpKMJ6sEAKl/jAtZp1iLBgeoF4JDNjmWWUVYyKLqmzKeLFFyAvcdK9Cuo3kqrm61MgMNqGzmw3nV7b9ax38seGve5/ya6gixJyzIR06mAd1kbJJNXiHzjznv54d9M04FHShyjXLLjrVpkIhkshLPgbfnUGHz9waUtWM9d8I6uRd2VAusp17ITB0A/jXdRpkFsQcylhnrv4O0ZoyNHbVRiRlw+B+b+j/0ue0AiYzabHAvwPf1timampqAknnyxJGW20VRUR6WruEKBmBpZh06fSqf+4MdLxa8BXmlmjhhhmVxu3njJqyPL9bEJTO0Y8MWffbqFxrJ+hiJkjOjqIhxCGT+m9xIB2qG2R10KikxRdnZpay9tZoyZapKS0t0FgWpcdeg989aaK/b77wWhXeHNq3dRuRAraVaTh07grWxSTm5p7X6lruUV9Smu+5/SQsgn8wYk6p3312vSp4z/+hAzZg8UW3Y3O/fmU9uMkpwAL24+CTyw++VPzW+veoMoGOzRZZL371fW9duVgu57smoBYfOHqepF5OnGhUGEFUCsN6hszuP6M0XP7QiLCYAzrZicXrqRB7zt0WRnNy7kAAAIABJREFUsRBN2HO4QzpIguQ17qIl2v7p+wDPx5SYnCQ/7wAljhph7XV2btsO+aURe/tq5qiTrsIGOnr8REB/lIZVRcrLOIzDgRv7LE/lFmUoKiVa0WR9iv/u74bghR15P4S9eogNWz7+Uru2bsPdJVI33XiV2lCvb9u0RXsOZKmpjbzS5FCNHpWq5bf/lBzcAJ3d+xnr1j7NX7DAIou98OsXuaceuvaaK1VVW6eDh/Zxz8M0ftJICE4nAHGbNXvJPHJlg9RaUk4GeQEAkRdgaLQC4hPVC5jfCVDlBmOvpwOrZ/YNQoHYUpyPfSz7LKIJ7LwBMyF99LCXzDuVptNH9qq1rNpS8tcXNirjdI2S5gZqKnuVmPAIRUB2OrVni4oBm6fOG6Ode06SWVytVZdeqgtWz1XjmW3K3LlN4TOMso//Lq7QaUMWS8vS12uJgHD31SU3L0atmaqoYRFqaaxTOurid17doqgZEZCwLlckhLdDm3Yr+3gxWbkNENRydN0dNwKq22HZ/B7reJDaIC1VU5suveAq7km6tmz7CtD0dqxunRmHcn3wzpdKCmROMlahEUFKJlu5jT21s1nz7F2UX5gDUB4LWWG4tTL0in28KmEJYn28d5/Kc4tQJePkUtsMkFohPxTHMdgEtwDiBccHaTiq6riR4+UUNIKHFPUicSftrJcHv9xMXf9SK+cD2gMwuwTYoTA9qjNHDwPa1mrOvFTcY0LkFDVRfnGpliX+md1bdXjTVlWUNmkvls2u7I07CD3tB4y+7q4rteyOlZB4qnk2ybK2D1BXTYduXXyNZYn/APsxk6H+2Udf4k6SppmzR2vR7fehlg+Wd/Vedbl1yDlmOApycoZRLcve2NWjYB4IUtn+zazXH8iVZzoyGNcFMqgbID26A2RPB2hPGJcqF4D9rs5qleSflD/K7Z5DYfpi3UfEMJzC2Qa3kNSREFYhPwA456LOdkax7MC9Kc5iLQQMv/nx+1BYT1BVdbFuufEJ3qtVV65YoMaGdpT1JZCeyqlfbFQAxY1TQS/E0H7OHRZ4a9Zqszqdq5/na+UPg7d8NAaEXT71CXUrCmVjlmBItwOArR6cKcx4tkPatPLsqfeGqOrIWu8J8G9skxtwhzEuQl5YujtzDmynLjoYIhT2z32cX/rZl/XwOY0DUTdWNa28XytMVDvLZt/YOXdxzYMZ6d//MuurJ5/LnX2lJ24d7m44FLGmGDeiHkDSfvYk3QDI7d3GocgQXHmPf+La9K/Wyh8Gb40Dih3rYIcmxrjqJ1emyjW4m7MQttKtZt9gCEwmIxiQ+1zebbe1D4CsxLmwB8eK0+mQKAtwHoJQEY/yljPotXNvQv5u+7KNgG0EbCNgGwHbCNhG4EeNgA28/VHDZHuRbQRsI2AbAdsI2EZgcAQ2vffk5G0b1x4Y6G7G+hZrUdRMVRUcTGu71IYFq5unqwVGmsayOUMbxaBp8g9gv2rybl1p0Lpx2O02OVsN9YAfPep18tWR422qIAPLHqDViVw/Ow72cL//Znv1XfB20ODxnC0ozYnvZuMZ28cB0ygGYzAsbR8ycT2tHF2ppp0GKmCMAWyNZSotCotJjsaCJj75uQCSHhz6PWCg26MSMtbGvb0oKWhemgymbhoRlmqIH91ibDuN9yOAijsgr5NR3fJpXGlaOqLIdKT74UXD08F8n2Fh802Q/hkXbMD4WR4eWBjy1Y6tpml4uwEut9KUNPmZjqjG3GlytrWg0CLTqo1vNNlUViOGn2Wa3I78XUefG3ZyNQqmMTeafLWE8GCayV2oY4vlThZdYmyc9pPPV1pYY4HM5lpMg7qDhrw7Vq/NIFTNgAxmvNywxQwE8Iv2x1aX5ow9jYh2kKNGGislFc2o5LoUQBPCN8hFISl+MMjnKXlEsjxQZxlVVicN3ywU2G00mBMSA3ktnyUPhdvRU9qzL13HT9TSsPZWfEykYhaN1PRZswFyxlgNoc62epqgnSo9ma7Xf/N7edE8e/aVp1VVVq8PfvmKDpNB2xWZqIWrZuvmO68jc7Jemz/6PaqPDK1YNl173ivTlrNHtWDJYhXRRJ02PVWjL7tM/SiDdr65VX94ebulTvD29SRTt0EO5MG5or4cOdpV9z76ABaIuXrl+TdQeMZhGRmqt9/ezPzwIlevRROnxGn+7PFqA3RxbKsDOGxXVm611ZDOKcmlkR+myeNH6p1XvkQt7aqrb1qFrWUnYPhRRfJeWQealZ1XiOIwmIbtKMXHRuqD1zfpxIlC3fOLO3Q2q0Z/fuMjPfXrRzTt0pnqaDij9oqjKt9foV0f52v7kTzNv32Jhk9NUIy5PyOTmTWong6e1rP3vquTNIpnXjNRd923SC3lJapGZTPELxg1yxeARIDJ/mHKSivHzrUChY8DyqnxyiBLMCwkVq5eboCpGYA03tgn92vmRT8hL3GyXsVissczV/c/+h8q2rYTsHcbFtBdmjV5pBZeuEQ7yYWrratSpVEbAiSFRyVox+5DmjRqmAKZg9v3H5KTV4h+9oufKwyFQj3WkTvXHMTKcoriJ09RdfoBPff0SzpV0KUrblyGkiQGS+g3tGz2As1auUrP/uwxFZRUywGlcyvqLy8fLBTP5ae5oJhtwUq2E7XeuLEJCgb0zc3NJPu5U940EkOwqMvILlM1CuPYoRFYWrdhdYgiHatNZwCWru5WCBbkbnuhGgVk9OA5Cwj0sqxyq3mWFlywTJnYSO749iDj5UOjm3nvE4w6mzxkj24dSUtjXpIHDSGhvgkVN97G115/mZYCfquxQmt+91sa0e06ejpbkTyTMaiYCrOLNDZllHzIkh7g2RtFFl43+Y1l5PCGBnsBIoWooyCLvLxPtG9/tQpRDfV7QwCgThgCjLF/P58n+9116P+X8tZUSKO47acpbPLDjTtBL44GPahK7ADinf28FYyy0M2NBnJzjZxoxrv5A3D4Ygdv36xJI5LUAviSm0PGMhbcQycGAvyEAdba81y1Y20pbd+C7SuZl7Pmj0JN7aWiEjJp+bBtyGh9fUIUEeaHKvmYvKICtPS6q7mHyTq5/6ze/t0fNHdsCEokckdRl0cnjsWqOkUeESFWBnh7Va3ys/KVfSJbhWeLVFNRB5jqr0asHg0JyKhYjcraEBFiUO2J5nATars2SD7nwXJ31jhncgFdsUM3ClOzppm1rd+sIcaa11gnA/7W1jZa88gV8N8LpVRnRxd4RqvVYPb29FQ8lrq9/LkYVaYHgHBkLHmhEHWWkKfsHhetJgDqw9/s0baD+dTEdpRy/qokc7oSULcGZ8Yuxt/YSpr1w8oWNuvPj/j6MeDtd7MATQPdKK/M+unvTkOdJrTJRbTMN6nTbjTPPbEJNutWN+Cf5UxxbgzM2j/Y4B9cc63fqS0OqLV6UOA2Ylvfh2VvH6B8RzvrC0397nM20IPg7fkPZJwpjBXlIHj7XcX5/+0jW+ukBVwYdWknZCY7BXmhVBsiLbpgnpX3+vXWbxSfGKlly2eopq5QhXlN3LsaXXLpSp06iTKzqAIChh+qx12o/UK07Nbr1NPQradu+40mDB9GzquTsrDEN/afgQG+OFnEKzjYh3UOsBGgrh2cp56s2U4AvyYyfhshqoVB2mB7A6hfp8WL5qL8xX75tbeoKQCbZIZ2ATpftGqK6lpLsYQN1OgLboXQUKAHr7xGt1+9iOtx1u/f2Kh2R1/5k/na01wmt04/3fngJYodPVSP3fVrsi/7tYr3uOmXDwE4cfP6IRA016qxvFHbPt6kfTshTbVVKjYpBqvuKShisV09mwnwmEN+u4MayZsfOSpOGRlZ5KuS44rCLSbOHyWtKxbH/pYNsx/1/VvyaI3NdCwAXnIK7hjEMpQWofKltpWW1yogKAyAbr78hkSrMTdfG//6FnmwuQDfUeyJHMlaJ0cU15DwodFKBLT2hVxmXD/csFI2+ywXu3D1o6SrLixT0ekj2rv9MzJWJ2rM7NmMZatKTpzleu10APvdQ8eK9dgzN2vEAvLd84+pijoaHgawSQ021usR4WSievsoBwC9pKhAqaNGKzgygnnXp5NkoS9csQSVZJgytuzS7m/34R7jretvvwmiWYQFVFquLBAUurFD72uuxyY7Sx9/uFUtOM24upi9Yb8imG8mk7WmvgHSTjd7NxdiMHyw3k7VuNFDuOfUDZMHDth1HIDZy88NElUkoA+W+tT79z/aqQsvGK0brpuGm0mJ3tuzTxMmTtOUhRfznJADXVaHtTwA+2/Xq/xMvVZeO0pj5mKjjY3v3JVXkp/uoMyju9TYVqpZANKePrEqZs+UsXsn84+sWgiRM8je9aDWmZAAz2ETtO7j97RnzX4IUHN0pvKUVpDvHBaTrOfu/SXq0U4tW4zdthfErglJam/u0aZNOyEztUNiSyaiYJK8ho4AAHVCcdkCUA9BEQcGB/YXnR3Gw9ckrZKPjPqypYz8XpTOlexBc3LKIbDUAeC1ste1V1hAtOKm+TLH2IsAEIaFxOngN2l68vEPrLPC7Nnxuv6uy+WfEqyCI/t0EqvsoZDrEuPGysFvCM8p6vL9ezWbz1YKWPznlz+HMNilsRdM04KfXKgRk5JYq3IxRsjW2V2Z2rD2mDLONOvyKyEDrlzGHtxHH734pvZ//KFmzZmmVU8+zvsGsq7VqPHEOginxLiMnM5ZwIDaaapGeX3yZI3YYsmrNEvlJbh0sO/wDxrQhZdOVcriRXJlLrkw30wdq87JgvTYiAK7Qfv3b1XmbqI0Gip11Y3XKjl1vHas26zPNu9gPDoVBN8zbEikigG+fVkrfvb8fyhi8jQdP/C1Pnr7Lc2es0STZy1S+dGj+uOrr+HigHNRGwRQzihOENB6jBWxIbKaXFuskf9d8JbZaVnkmzpNqbfOI8ZlyLDH0JBD3mA/DNA8SO4xNvnGBcTsS4iF6TF1mogY3HscyKTtF2un0eGjrDVZsHChLPC319giG/cQQ7CBpNFKPWzGGqiTPUUv5z0DHv8AdmuRozztOLPgy+/Bns2LM6Yh3nXyDA9a9Js1xMVyQuo2MTZmHDjH/b80ef8peMv19aIunjvKV5ddlqpeSJ2t7H96cYtiEM6RqVjjDCnYXBcosrHsdyHWp4UxTT9YqZbSHqJLwrHe98dhKmD+gls/2/Yjlm/bS2wjYBsB2wjYRsA2ArYRMGdK2yjYRsA2ArYRsI2AbQRsI/DjR+D9P94ytPDUieyWxiolAyb5wFyvq2lEcUH2UidMddSfRhlk4a40ugcbsjS7HWGEG1UrTRkf1KDdHW3k3taiZkL95BagY6daVdEEmxp7YwNQ4m/MIZyD+bmV+ruN6sG8pH+8ZiuzD/WAHc1kNxTAHjTivbH7s6eh0QqoWNuBho7DvlH/GDh04JyaB8K2lSHrbzJ0jXLYsh9D+UvXodmoQmiMmAwpw+o2+XwDsKxNe8rKq+V1ziiSXPms5j08CI1y8CB1CWtRYytqwN1OAFrTVHbBbs0w/i1AxlLcAsIaxryxi7Sa8bRJOPz3DDRCpncF9HWlGTggotes7zc2lyZzyjiL9WDV2SNfeQNMh7sPKASVqAcqkS7uQTM/b/Wdl2j+T25S0f59yj6ZhZqlVnk0UjvIiaqqIYOR11TWtSo8PEAR5Iz1dPaS30WjFzClHStpA9w6wHQ3IHZAgKcWzJqkyy5fJK9orM0ca+WCjVkVIETO3uPKy8HatBCVRXUdSlVjN01up72fIuPjsJ+7TOFkj5ZVFKu2uEzrPvhcBw420sRr11CayJGof0elosZbtFxBEYFYK+aroaZcoXSznIeEgFO2qQQA+NPXNyst46ySx03SrY/8QsFRfqrMWKv+6kwFu8bRxN0H0N2otBMlgCGrNGRsgJqLjsuh3kVv/hE1SA19VqwN+7BydgIA7HR018ixnrpk9SJl7D+hk4dO68rLFlvNrz/+4TOU2Z40Lz2UmBSMqsKoA7HPHeoNuO6oikqsFFHp1bc16ue/eEABkZF68qZHyFxr0gXLZmErCWAAMOUNOHpya6GKsS2eMGMimXo15Cd6oibu0ntk7fpHhGvphfO1FvvDbCz+5i+fjhJ1nEZPTqYRXaRjH36lo4cLdARle9LkUSh+7DRz6nSNxmbVw6dDZSh3nrzrryhVnXTHLy7UkgtH6MSBnWTuosjucUIRmw45ALs591AshQN0HLWUl5eXRVgweY+hNLbPkNUWhlokp6xEQXEJuur2uwE0/fTX526kidtDjusiOfr5aSNKqE6y/mZNmsp8JLO1GRAs0AdLx+MKpdFdi8qm7GypRqaO05EzxTp8qkK33HuVrrllGhO2Qg3H61E992kEoH3hnq165/XPATh55nk+Vq6aq0N7jqo4p0kfb3of2z0vXb/qSsD+bgUBrLrRGDbWrEbeaRqTbUjeOwHB7Oy6sPMmq9LHQy4o21pRyjrSeayobKM5aK9ZcyeqlzpTkFXOo4N6lSZaZ3cLwK0DAAPkCXvUaDSDK8ima6TJGk5G4aorryX7dzN5vLsBK+LJSXRUeXErJAeyDfubFRzoDBjgjxUnShNAqWDmrH+gB8pNO/GYaFhCjMbOmK1dZP+mnTyNwnoJ97se9dQpAHGIDcmxmjN/nvyZ+3IxoCEPdyeNwKxM7f8qDWDkrI6jREXDA1iIOhGyiWGiGOVnF8SMHwNimUaqpZL9h69/tE3+MXa0VCias+b9UPVT10ztMePoyn25aN4MXXbTjZZdqQN1sIfxPrt7k8rIGrwQQDtt/XsARMflTd7l2Ywq1VT3KDTZFYXcBCUnB6uyrAJySTsqQnI6i1E9TktR8vBwlDtV3ONWmsi+8iH7cEiEJ81jVz3x7NuadsEcXf+zZ8lXlyrO7FAFec71zYWKxwo3evh4OYQn4OpQQ6P7FD8zS5mZuVYmX0gICirse01t9kRF5oodbBmW3WXlZRYoGxMbjcUxWXYAb+3tbYM2yEZlRzPeKDbt+tusrFvTsDZKRAPu9jEnTd55JZ/XKK8MWGdvFHuoGA0w7ObjhRq3GzUY+c2BIVjuO6mqvAJFXLm8UFr5QqLxCaJWDgkHXCqBWHFK5aiJje2iIQC5AAS3oFBtaTduEmZNpBnOemF+fdc++b84Uxjw9UcoVfvP5R2aafJ9IoAz9c2LxrMPoIIT6ndr7nEPDQHC03NQLWVvZdka5elg5u757FvzZ6NWNuNj3CWsBjuvbQOsbSK32tHB01pPjTK5zZCt/hZn+7c/nFvg/279fZ68YD63ef8filMY/BwGADBKKP4DEkEg5K0wX3etvGiqUlln3n7rE6UdztIll8/V8ovn63TGIZTxKKKp5SNR+xWhqD3FetkGKSGGrOTUKSmqZl5no0isOVmvKPLeffxwxOC5jB8ai+12AWCcK+DKTFTz+y1Ar4d7ZWpRPeuRAwBGZ0c3FvOj1EBsQVbmGZ4bXEtQYeZmZTEXUeQBYDh5O0FoSpZ/mAuv61XC5CvIdh2h09vW6w9PPKrnf/uE3v/4W73w128BTUPZp/RDeqjTyssmkVl+v37/ixexZz8FSadRoeTJDxsZwdo2H9LPJBwkuInY+VYV16gy76j2fIWKN/esxg9PQflbTP0KZq3HgpxMx/hEVKxnswHlDDmjG5vnIKUkxgJ0sWfDHtmB+d9MLrSXN2QYU5+IQ9i5+1stWb5A4RA4XJnjbqExKiOnd9Ona3Vw32mFQ7CZN2eioiODsFtmr5jXYFkSN/A+fuGBih2eqMiRSQDO7io4fgIguFaR0WNxThgtF9bgFoDqtr4c5g81GhtlNxfUj/LG0tddH/3xVbmzd1p6/WrGi8CJzBM4nEDk8fVFxZzPfWhRApbRDZAgXn1xjaLDonXHcw9rwLODnPiPFejjjfJ9gtpQMx48dFhffXqI8UDhevliVP11PKt16mhCfc6+as6i8YoZMkLfbD6kNe9uBahuhrRnp3gPe0XiZOIV6K6x08do6KQUeRED4Ye9c+OhbP3mmT9h+tEKScdfgayZqROG425ip1rs5ketuE1bPtmh93/zIoq+0brohlmqp86e2n/QAuOmX7hKTr5B1qavivXytZ//BavcgxAPsKFmD1bLPbn4mpvJEx8BwQlUkWfWrJE8nKo7vofrz1Q9sQUHd56ixpD/PnOh5TgzhPm39revqbg4V5O5ZjucQuoBn49ix7108VKNnzuLtQ9CU14G6tcMnTyWba2hM8gS9kZ5X4LdvSE3GjLM6aPFEKSkmAg/RcUE8uyhrmQ/acg9k6eOUXRqPGQDXE9qjOKeOcS6d+L4aepdg4aEu6L0rrf26KMnTCSXnEiG6jYiF9ap9FiOksY6sye6QMkTJmAFXsb+tVER40aoIrdUn326QUmhIbiuXK+KIxnMJ5TTicvkawiFkED7mtj/ObK2Zx9U3sEKlL6j5T1skqJTktRaV6SD677Vhy98okDA5Cc2Pi/PpEQVHc9QcwW22uQMewQnA85CNjh5Qns3bFJRWia1grVvwFeh7jWcB5w1g3k9a0Wq4qen8Jxhm4wDf1FOiY7vPYISO0Nx7CmigwN1EvD52JleyzZ68aqlOLika9u3B2QPQcIYBcR68/wZy/aESN35zH8obNwEndi3Q7984CmFMEevWrlSeXkl+uzzrzkaAdRSZ0rqOqnFbucyyAdL5iBkacx+Bw9IP0Z5a73OUHMs4NeIVqmx7G1M/IohNXmxTzIEWWM5bXFxcKsw656p96Z2DwDQmnXRGUcTOwi8Zn8wwGtNnWYJsMyHjRuSUaWaNc2NM48hz7aixG3rsSfWhVLNumyy4H+oMWv+zoNrcuNs6ANBwMKUjTUy56seSGSdnJk6ybZv4yBnHECM8taAt+YY+e9+nScCW9fBmxnbaKNA7oeI4EL9npfqzzloIpEwjTgv8Vmp9cbZw5x3DXDbxQHR2hNwWOznHAWvAaefftZ1CEI5LYoKd1FKarhChwwZvfhecl1sX7YRsI2AbQRsI2AbAdsI/KgRsIG3P2qYbC+yjYBtBGwjYBsB2wgMjsDnf7oxIufEsZJm8qxiwgIUGRqKHWYTDXDsdckKdcDa1aiUzJc5vBs7KfO7ExlJDiCPTvzZE2ByAGC0qYG8x44m/s4P8KpHxTXtqHeNEtdYHJOJhk3Z+a//orz9Z+itaULA8KY1gHXnoPLWjmZBF83jNpr3XQNu/LuxQDbanEF1jvm/Phjdrhz2/WiIetB4Mo3fdroOLcbey87k0A7aJoPVAqwO2hw70+Uw3+MCaOpMI86RhoEBBTxocHc7wbbn53XSrOYtLVtmd5re7kapYTHQB+3HzLiYazHgrVEWDmC4bA79fXYtNLhgk3dgIYjCpNU0UwBvaYUwjvTn6F70ozx0BmQbTdadL9lxDcV5gANe5G9iyerjK8dgF/miREwaMVK+0dgVYydcRbPYCTA7fNpUdQG0fkVebBAqmYkTpmvr52v18VsbFIsKIjgmCdtAsocDPBTg7SJEQ4BT5K72dWkMwIkjDdUigJHdX36LNA4rvICRikkZTbRhk/ywohzAGrmwoE1fbd6k0uITikKpFBcZwhg5KSEqBkvcVdiO+enYjq/11aaNyiunXYl9sTeWeMaictmc+TTEyTjFutPA5MDvoOYdOrpmrR594CN1oVS86sFrtXr1Mrm2l6s9Yy/j2YmSu0u/e+Eb5Tf16LK75tBQThChe3r6xr+oogJ1M+q8yBh/2QHi5wAi1bcU0PgxmcwDuvHaC8mPnUfz9nNtWHcCRRZAPuPnh4d0B0Clv4c/uYVGZYBtNE1tSy2JjKubexlHQzklaST2g4d01rIU9NNILMXdARYDBnxQU55UDFaM85dM1d4dmxToEaTt357U7lPlWnHxRCapI5a9+1SNaic0zkcP/vJBzVk6i65Ppr76wxtkhp6mVx2mPnIxM9Lz5RRipz/99W4NJR8x/eMd+s2da1EzJuqxP96tiqLD2rT+C8UNSTFe5SrMz5ZfVIQuu/YGffXmuyj/mJfYymbn5aFwjAQQw0YbO9jA4DD+rgjgLFbjpyQodcY8bX3nIx06lK47f3MPOX9d+vR375Dj26Mh2F3GjYpS8sQRlnK7Lq9WB7YdVGkeTVg3TwAZT+08dFZxwyP11uY/Yr2aqfRP0/UttobjsAtuq80jg7ZA2QV9OltGA5eGrwvN1iOHy1Gi+er++28la/kIdp87UG8y/2h6+6OI6kLJ2FjfDJ5PHjb3oJ/nwhNwLSI81LIn76K5Vg9o0oDNK0+s4siXDARYqStB7dNt8tXsrBxHvwDymclZ7iZfOZT8xvJC8kV51uMAaz3cvZV25CjNSFfskMeQz9ahjRsBwRm3gAAHXXEpWYv8rHc/3cbPIk8TgoFpfLbRgL7uymUqyD6jiy++FBAmVIcPHADcwfKX3MVObAXDsbqcD1g/bsEcEDEajYx7Q2k+uZsHZAc4HIjaLze7RR9sQg1XT10B5OlHDWOa+IPg2CBw9a++/kfBW9PMpeZ0AzDZ06xGPAYYhb23v5OuvvoizZ1BvSEPup374Q1QOUBuXzFWnHW1rSiq4vmeVnJrq7BKb9aBPTmAtb1KHhOBrXaKgsJQ0vAZM08Uowo8q7PZFRpFY37K9KEAs9hpcn+cHU0+tL9aeJ/w2LH6+OOtZIAe0iUop2579jbWmxL1ncrge09CRogkgzhYeYVVkIFowqPMcgAsdXHGjt5YZQM6OAO6GmDW3VgdAsK2kNddTx5tK0rXHpqu9oDUba1tVsPWBTWYIR75AFT5kbVrVLadzDEDSpr63UUNNq4Sfn4+KDD9rfy/RqxKjfqssrrKygL3RsnlRz1ux2LYkH2CAyGo8P65BUXWcxgahp0oEqRmQM32LhSYuCH0QFwybg8dkBeaUEN20hA2ebLGGtPSlVrr6uDa8f3mvJkb562P//U8OW+H/Y/grSv568ZJwgtbdTcnSFkAdfBoeO/9HrWOAAAgAElEQVQ+ap8Xn9U05lElGicIpqQBV83aZRw3zLUZUtKgOtjYZLJM0Fw32YkMH+QpLCb5Xy/AU7ex4T7Xsh9UNX/3aP73uW7+/p/l3373e8x7GBtis79wZy33cujWioUzddklS7Vp80atxao4OtpfI7HydnennnMNOWdrLELH4qUzqdku+vNrb6KGddLDD9+H1Wut0sqweF95pz57/nUdx4lgzrwRRDpQ98lELyrLZm45KRWV5R4At1b2QAGePopPGEoNcde+PYcsxdqoUWOUhfqzgefAjNuwYQmMUT924KeZO6HyBuBcuGgqgGGRmhik0ZOXkLFar4kLFuvFB++WC2N/+UOP65E7Htb+fVkK9fFBaduOYjBRDz31uJ667ymUxk665+F79cF/vgQhAgVfaBfgVxSWrUEAWglKQQ3rjrOGi3uPWrMzdOSbHZCkhljzdgeq3DoAzJEow+zYtJwl172XuThsRLyGQzipqKiA9FUDwDwDBWazBcofST+qRp7zG+69Sd2N1QDfheR8zkUtmKYjOw7gzNCo0dMmaQ5kKi9ILj2AZE6AOlVpqEJPnIQsVip/iBFTly9DRUe8wOFj6oQAUUImdR051PUAyK7OIVgdT9OYK2fIm5zc5sazTFbU+H7k8pJlm38wUxG4ibS0NaG+a4cM4cm14rwAuDicjPXQyChlHzulUcPG6W2ygzd+kaE/rHlSsVOjVIKVcnFuFm4AAK8+/tQ5Zx3YnG9d2+WrV2jvnj3YR5errBj3E9wevLFAj4vz0yVXzBGxvmogT7aeZ9kf2+b4xATWlUD2blLh3t3KzSDjm+nbhWLaE+eG4eOnQo4iPxUweedHn5AR36bMGtbbBXM1e/Etyvh4o3Zs/US3/+kB8qGpTZAlaoiVOAFwmDJ9hsJHTuH6AngGgpW+ab3ee/6P6mDfDcbGnhTiyYgEdRvLXMh8o0aN1Oyl87kuF5UeXcf60QWo6KkXfvs5YG6XtW5eunKpLr3tUu1et1YVOXkaTybxaeanIcYEMW4tEO12btmoApTMpbh7zJk7x4rGOJZ1HNJdkmKSRjBvetQI6Sv/RAW5tt6ULGBhgMh+9qP27N1a22vlB0mqB8eSonzILRAHB1Dtj5w6XFOXLaKWeeJWAjjGvRf25XX5+aqmFidNncczhbMFjhVffvyicvPO6oJZEzUqKRknhRqFzU+Sg2ek8rG/L04/Jn9qw5Zdx7XkmjuI07hWnXWQYCA9NFQe19z5w1DC9qmuAsJa+FBA51adwYkh8/gpHVifoRFRgXromesUvmgKNbtQ6//0F82cMFbDV16u7gbpjZfe0fZdBzUMFxNXLIrLIBbkA+i7D3HUb158FieRUYCpjQDYxjIcpXuVg7aSR5ydVYxzAveLmmjWOGMz3ABpr4cx8wzhvlS06t4HVmvB8pW6/oqbIC4165bVS3TVz+7DdcNHb//ht/rLy59Cz3TWiFg/lRc1qqyxS5OnjZQ/pLt9h9JUipTfEKjY0A6Weou0xdrxna8fC95aRFnrPARJifexY444OfGL+xloajxETmeIAWYNbGf/NcDrnDnr9VE/Tc11gtzEEnBun4KXNPsbE61gavEg0GtIq+bMY97fxMSb+BhcVMg9b2RNaAe8NeTbf6a8dWMtoVxb4K1xAjHgbT/75s4+rKx5zw7Wlwb2z3YQnCzw1kTh/A+Ct72d3DfA2ovnRmnuPMhh9h0QXNkPtEMGZm9kZd0zbu1Es/QYANdwbbn39pwvap2INMnvVUVmvXwp5AuWTtCQ+ISEadf9Je9frdG2f7eNgG0EbCNgGwHbCNhGYHAEbOCtbSbYRsA2ArYRsI2AbQT+jRF4476F/kXl+YVtjQ1eCUPCFIvaog0Qq6KyWpWAZwa8NeCmARrO2x2aZq4DCk6Tg2YWXnqFNPHsselrVG+LAW+9abg5KxvlZxMAYbeTC/lNgKb2bT98mOeQbJrs//gFjMKB3oH8JHfYzubnGLUsboJYJXPopylmLsDSpXH4N4CpxZjmlO9KF8yb5hcaFS7QXs2wyVuwOh7oxfqYZqZpMRvw1Ehnnfl3T5omTjDgHWlw2KO6M4x3eu80/Z1JvuPw3oXtM02JftjpbgCxHu5Yy/FaB2NJDKB9XkFncgMtFa5FeSc7y9h+ObRYmbJd7S40j13UwXWaazVNCxeAZl8vsiBpeHV1tys1JUaLp43S0DBAU66xoKJWZwrKdaqwApVbjTzcPFCBedDYRO1LZ9HFp4e8yViNmJCK7fFIhcQOs1DpvqY6nTrwgVqLsJsNjpN7dLTsACXtGEQHrreX982hCRqYlCInLDMdsAJ0pMHaDVjnSXO4CxVXH419e4ASB1fUF3b8wuLRyamGJkopuatteu1Xv9Gxg6Wq4dqTyKQck5yo4UMTFE0jsJRG7BtvfYh6ogc1w3QNTYizrDuDUOa4h6K+iw6Wr3uQMgF7H3nod5q3apwWXTSZTGIkH/n1yiyiyQp4mLm3TWeq2nTLnx/UisuGqjPvpDY8vUnZmS3yGOaKOi9UJVjffX24AlAfEB003BMbyqlT47B0dlDh6VydPtZOI7NGPqjiUoaHAkB1oOR2xgI4mOZxnaW09kfZ44XSwqhRcrLOypOGm7Gxzi+tUlN7jRITwzQ0fohmjB+GmvKIlQP4KI31qvIMFWD7WAFR4WAxCDGqmJkzxtPgGtA6ctfKKlATePZo8bUL9dDPH5BzI5bOtzykbVgf3/fSa9jtjdQfr78d28YSPf7pH1CQeuuvP31IG7cUacHqmTS4AdlpthVml2v21CkaOzpWG9O/UWxglKpyq1SKpXAPFtqmyWXoAC0oKJu7ahXkE6FKxnHi1BRNmBOqtZ+fJgfvZuUc36X07HRde/9dKj14TBvXbGEehmn6xRMUnuQn38gh6iMLee2L76iYLNrQmHgyOnPUTR6dm7ejbrlnHuBXh158dL1OF/Qr0NdfIV4NgB3xqkRUenRvjiZibxgc7aNtO7OVmYUyD8V8CBlx3ZAfurqarBzpaFTK/czh2kqsaXkGad9ZwJkr9cYdZVkHQJkBIdy4DzUofMqrKwEPvZQUH6jO+hZAaxfscAEtWlHu0LA1oG1PH0BvQy2Wl44AKIEAaO38aqGpyMzDCnTmnCnk34Xpzbd2qBYryZBgR02dHI2yeQB1cY1OnikiEzDUskCPxE50KHM0D2vHurJKFLlDUGAHA761qhrFUHxEjJxhk8SlxGnM1NE8M76qKczWhrffUywAX+qCyXKlQbhr2wm99vExlbSS0eeO0hUXAJOzff7r/zt4yw/uRrHsYCG4THcyat1du3TBnBEalhJGjSlTfi6qejKIA7FWdafW+fE8jQb08fPz4j51oa4PtWrTt1szdOJIGSCvC9bmSUoZSdYsNbSkoB6FbLn27SNLOCgUNToKt6Go8IrIAyYUfdy4mXKh7vS7kB3OnD21bpt+f/+fFTsxQKNmhSsF5aAHNammulnF5MUWYs/cjVq1g4xFL3Iv7Q1QzrrSQb30M0pXSBBtgGx15Jr6kHfrGwD4DDhfXoFVd28ztdoQkMiyMyCkYcuY3Fauv74BW9iy0kF1raVEsodEYCz+e1G1eQEKRpA5HaFo3ASMjWhlZbmKUDsaZa6x26+urbbyMmMTEvgVo0r+e9e3x1F2lXJ9rnJkHtvTBO80VpKoUhuwGLZj3B3NtVhWzYOBAefB2R8LaP7z5d2orcydYf0yXtjWpxw8GjsMeJI730nNhajiT+MeQlZ5eScWnfBIfIxN5iD5yM3MUaNyOgfeGlLFYP7tIHhrgMqOLns+C2QcMBpoQIwFgC5kGzvyc6EonFOLDc7xf6YEP++88f2M++8D1RbAaxknAzz0tisJYO0nFy6CXFaOS8A+gKcILIBRyqO6ZkIp80y+ipl/o8bE6ZY7rkTdlok69z2NQME9deJU7UzbpUvuv0d+YSl64Z4ndXLHdjJYl2nU+ERt3rSOOlPMejXLIg7s3HUIUkoRZCV/LVu2QlnY8efnl2DZ7kP9LwRz7IZMEk7dyMSOH1Upy0chytfhI1PJZc3T4oXz+TsnpUH6GDlzDuOK6htS0OY1H+nPv3xfL7zxtLyCQ/XE3b9S8WmAO+Z2Vw/EJ+zKG5iTYYA6r6J29Qlj7SVrvCJvH2SJU2qqq9bptAJIJKXEIdhr3PwUzb8C21gAS5d+d+Wmp0PcWoul8gDPHbUsKhTSVS3z3wn3gRByap0A8QotYsGEyVOpjX0qBKg1pL1Fiy9UJHbIuzZ8jv1+AHscF+WeLVCPQ5emzwdABLQ2VqkleTnYEm/VKNS+I2ZdrNpjEFvIPc87fZYxK8ei3ota2U52b4zmLbsAK2N/laCYX7+OPPXPzuCw0K2HH71B0y6ZhiNEPpnVgMvs6bajiHRiHb/yzjtUeTYLgP4rrnECQHEnDiIdFhEvOjpKURDYXF389dLv/4ris0L3/fIOaoEH6uD3sUuP0Iik4aqvBJiDXHLq9BlssIM1bsIkgFFDYXBRBc4beYDOp48dx6a4S0OHOVmZqmETktXv6mvVmGZU/GvXvCMH8j7HDx/N3stNUbOTYIFFq5l5kI8d/6mDx1XPXseQ0kbOTFHc5Djt23tUUyZfogqA/AM7t+g6VLhNOUd0Yts3qMb9tXvfQQ1JHKbFqy+Td0wE+1M/9QBUffbSn7X+3T24rvCcMecrW/pU1owalwiLUSPDNX/WUC1ZMhSAtJ6ajU3zQKCef+4t7d6Wr/ioIXrijesVGBGm393yH0QXsA9EZVkNMSc0OkRhEE5MbEVBYb4WrlyokcuXEkHNPpIa2t+LHW5vMKBVHft9bJNxzpE9TgPMV1MpB3CoGBioBaGrJN++GXVuLXvgIKyxUQdDOujrqGQOdbF/9lVlwUmdOXHCIkIOHTfRcispOXUSUkCbElNnyDMyDFA3Q2vfe1v2ED3nk/ccRTats3+MOvm8X732F42DiBEzabZeeuEtbXwvzfD8NDzFS9fevIT9Lg4G1OLd6WcsF5PZkCxK83q1Y0ca+8cJuvHhG+UMCbWhEDA0twAnDva37L3LTjWgkq/U55u2q5z9pBtEG/smSD2M9KjJibrykWsVO3Yq49DMvYewdPq0PiE64+DeDAs8DAok79ZS4HdA1jFuHx6aPi6c5+UCrdu4XnFEjqy69S5t+O0r2rB+l254+B5NWXGJOjmwvP7r5/Tmaxs0fWqS7rz5EuZNlr75eqd+cudtGn/pNdr++fu67ZbHcIZhb8pz5sTZynIcMEQYo7q2Cungbz8KvDVgKntaa5E2zkWcrexMHA2gsB1noiBjiQy5zs3D5NyT7I2TwAC101inE2Bh1XhHVLFGfWt+mTNPDw5G5txgzoE97NvMn802ZjCyhnXVkGuoFV1kwzZwQGvDPr+L1/zQgc+crlw5i8GDwOnJfEYICFxqr4lwsPZHnPE6HFjfDX5t3HUGwVsu6d/++mfKWxN34M4B77qLhmvStAjVsXfswZ2iA7C2l32Gu6eHZZXcSg0zETmGQNfP3sCd/zWw1Gz5NlvFJ6o0cUS45iwc2xoaGx4/7ZrXqv/tC7R9g20EbCNgGwHbCNhG4H/pCNjA2/+lN972sW0jYBsB2wjYRuD/bQR+f98Ut7Onio46ufYnh4f7AKqEWdZRZfk1WKk2wz5Gjcqh3mRYmcawsdoyB3IvlE8GOzWYq2k0uNH47gQo6QUExJ+NLFI7ncyvUjPqkS7Y+N3YVfH//2b/9WOv9m9Ze6aFa5RJph9hehkG8P17T+O/vJ0BZY2y1TIcs3KcaECYhj0dAlfynBzIcjKKI3PdJhPKsggzql5A3wGT50uTswOLrMYm8r4MG5xGlH0fTXeA3AGstIx1lpebAW/J2wRUduDQb4CzNpp8aJN4fyxSsea1O6dSNg0PwybvQsXUAbO7D5a7AabsAH5dYPG78obGmqyrgQYL1zES8Gv06BHyQBVak1tB3mqeGr2xOyaXtbmpA1CjHlvbFqvh3tXugWLUXuGRsUpKSZS7LzaYfl0aDcg4+9KLJLJRX/7Zk/r0o3TVAK510f30JTPQBYC6HhUYV0Mj1E2pI0Pk79Wr2rIBGrtlWB0PNmbaadC30QdCtKBA3A3jE30VQZbdJRcu07yrr+FmGMAgEyu+o/ryvS38nkPTDCtjvgeXNkWSgxcYMFTp2B/nAoQOoFhwwJYwPN5Dd//iMZSqqBvTX9fpjXu0+M7V6nYpBjCrwzo3WkNQU554/yv97snN8vUfqofX3KwhY6KUv+mk3nz+LUWlulp5vFnf5mrv0QFyaH3V1AOI04RtJgqaBOydfT0DsPTLBtTt1U9vWoGFr4s+emeDfJ0Bo1Bb9KK2Saah7c3fD6FhP3rMFD3y6G+VfjxfwaE0jpg3PdghRsaEo9bz0JUrR+lEGk3dT9P080eu1oQp8fqMjLUm7CZHzpiMKrRWB3fs14zp85lzrvoL6qC8asAab1f95JaLdd8jtxOeVq4bL7gGNY6Hntn6JapOmtDXTqRJ5au7//y5CrM+1dOX/xIA0UuX3jKLTL8g7dh+CPX3gBbNmUdTFwABAN90z3Zh1deNHXKozxCsZmks8oz1oyLr6iGDtbIexbOzrrt9uV76xVuKHBGiB15+WR8/8gzNbHfNQwG2+dVXten5rZpx5XytuHaJTqVtp7HuwVgm64/PvKmxQ1OVeeqMhiTHa8z0kXrm6d8rHivQwiJnFZYDdjl36clnVioC9eu+dQX6GtVpyohQXfWTFXrz9TXkJtdhf01Djuc/LNSD6YJlMM9RSBBgK834HtRV6PuYQzT9GpotgC0gwM+ykDUgmXlG+wCiGrCwdmMMvQDq3LF2N0qxNhQjdbVNiokJUOpYVDgleajB3RUWBdBW4qnjR/Jp9LahPOa5YWyWLLkCEDZaf/rPN1VSWE4OYRRNum4NZY7ml3Qp/WgWaCbqE5Qlk8g9nkizddxU1KFvvq3Nm7G9pMltFJyJKRFKRnVbVlaL7WI1oPIQ3XjbxShO2rQb9dc8gFtvgOP61gYa+ZlkKp7B6jJIA9gHdPWSH0fj0HIv4DP+g338DxTG/7vy1uSR/utq+t1c1XZTwwAWe1AE4piriRBGZo1LViWWmzXUcNPQNvXJ2clDZSXkAA8Amg9DpZYcSj1oUVxiEErDFJ05UqwP3tgqO/9uzZqBmoz56uIKiAeglH+2WZu3HsVu0QGlXQI5ym6MNdmq7p7MPQA3rL9rUU238X4+WPK6YbH62acfoAL1BkQeqhPpJToJONXeZggyhpyAGgb1tKOpoyhkTcPZhWxAFxdXLJjDaKb3AZg1YRPfSVZkB0BqKwQXk13bp2GAUW5GIQUo5u3iDsDQwDPNnHLrgnzgyr2MVhCEEvcQP/UD0DQVNmnv5v0o1EotIsyIpATqQiLq7iCe806A/xps+1vJWyTXF7KHlw+yPWzNm6q6VV5HRjlkgwaAgS5QBwd+vrHENDdpMFv3vBrVZMCapvDf1bL/FcjnxvybX3ZG4WdAFGwxzXpm8NtOA1ahgjJkIaOF8kRxFUods+e56wN8tIMsAfeD11KzITGY7FvLxphxZshRNbMGsuYb0LsLAlMbi0E7dpZN2GMaa37jEWpUxObzsdKqF/DeAAUOJg/RImVYfBhjmUGD3/zXP37xUmtRt0hY/O5ksnfJnvT08GQdbqRp3gfo7CkPlK0TRkQpmDWuqLhQScnJioRUUUgmvAE6urF1raoC2DxSAYEoUL9Z8yvt37Jex4/naoA8yZzMGrliGf/Qi0/JOyJIn/36SW3b8I2mTBqnK2+8Rnt3ruOjMl+Sh/FxsFY+m6cSCDKB1NqkUTP03ubPNW4eIC0K780QQO65/xZV43jx6iuvA1KSH+vrhvOFJ+DtMBVW52ER7KIZqy/X/k1btWXdTj3+DK4F2MqW7DuiPzz+MkSRGP3sjdfUQMb37558GtC/iprHesMNMc4OxSUlKi5t0Orlk/TAs4/LKx4ASTUQqxqEVlpnt+9V5doDSpiSqoilswk0Zh4yipVkzb/38jtqq8YKHrW7L1asA3yekeNGsTp0qbqqROEhERAKUA/WEejL+BtzFR+U7PnYns+cPhXF/GjU89uscQ6iVg/DRjoiJobb7aj2/ALmDsA/2dg7vvxcvvXsKYYlkXc6RS5hsed2ZUiLUaVuf/8tndy3n/UhWrPnrVTgmJGAtPV69oY39Pn2TN19/VLNXT5Ke46t09V33yE7VLMb1ryrjIMZmoy61o15082cDgrFopjohYNpB+UTEqxhE6dYOZvBSVP01B0Pqj2rTM/++SE1lR5TThHq5+AoACyIZ8Ql7N97UN9uyda8RTMVw3VORTns6Gmsmv3N7ORXtyqzDsuzrQo1XqPyACuDomLlHYzTB5EMFH5+B1CtLVcDRCZKpI6l5UHM2a96xm8MtTM+0FOpE1MUNjJMFeSg7uczz549H4B7pzYeOKtVF81n2c9VxqECzRg7WjlpxarDkn7C/AkKoPaMWTjV+iwCJO0nM7m70U41EPDS047oi3eYw/sa1ELG9IXzJukP//lT5uZe1bbX42qwWM888YIyT+YDcidrzswpgKkdeuXlDyEoeGghEQZDR8QB3PaQ3V7FujYG1SrkO0AxTy8/vf3KN3xvgdqwWG7G73bk2DBFkZ1s7K39yPC172uStzduBSHOcosO0pDRyXIbMokxs7I/+ALY5XOYPOF+5q2DeyzPYpPW/eEZPf/sBk0c76sbbgfcL6nCDWavhkSG6if33iEPyIlfvf57yA12mjp7gbyG41hA5u9pgN/JPGtyCdFHj/9Ohey1LrxhtYaRK82k1zGAzqPbv5Z3QoRWAVI3QdS4euZtuv7qKVr17H3qc4csSi1yZc4wcciw91PWzgN65smX5NPhh9raR+UNRdRkA3D26NKrV2rFbbdx/eztsak2QGc3e4WDX+zB6vkzCKktWIH78Dnd2PNU4ziAin7UUN19/32KGN2qwzu/BhwfpajRV2rfG2/p4Xv+pE+2Pa1QwPsuJsrLjz+lnd/u0Otvv6qQCcuZZ++xvyvUxHmrZO8VQPZypS6+6Fry46twxTGuQKYQQlo1m29rfM1pxyqgP7Qz4O9MTR38N5PZ/vcvq5qe+0+jmjX/ff7fe+XJmcfHOBSZIm9IN5x9DLmjnznWy1nEvN4FC2hDZO1HdtoFUbSTeWXqvIl/cDDxMFbMQI9FRDIqYZNP68Dz0gFxqtk4wBgltgFwf+jKDfGUfWoAALITwLCRnJszVD/zqAmb+TbjoMPza/Ln7Xj+Bs9z/9ql5Ls/yjorAtwPWkcbgT9kWbOu8dl6+RnOOGrcdnWqRowNUmlTNS4fHtQ1Q6Ll2ogKMjEA7WTeG06wsYnuZT55OIWpnmvftHEfmbmtunAp2cgTh+W017WNXfizNRQ925dtBGwjYBsB2wjYRsA2Aj9mBH5E++LHvI3tNbYRsI2AbQRsI2Abgf89I/DsLbO2FRedmTuOJlRokK8aUV3lZBaplQOuycEz+YAG4DT2ewYMNQd4D1jWJkd2MAuJxjoNX9Os6IKpbBodDZ32ysitUQMH4S5e280B/78D3loH8XOKtfM9jR9qC5jXmSze8xsC8y2mYW7ACNOQ8MW62YFGtAWyGgUa12/snzmbAyRxrYC2Jr/J5C4Zdasjn7vTKGkBXB1ohNvTyDBZTe4u2KehKHSjwdGPqreZJo9pnpimhskJdgCoHWzYY/vI9xvbLaN2cgVwMNa+XbC+TV/DHdDQqJw6O9tREroCdNWpmZ/tCjgcQiM9zNmbBgs/G1vTuppqK3d4CKrFZKzuOmiaZWYfp4GMGqKKBozJauKzVNZ1WGDL7fcv1YKFs8gg9tHJbw7rkw+38vpSdCc4+Nb2yD84GpChndy5ME2bNFzjxqTQb63TyeNHrWzSOYtnySU2RgWnj2CxWIsF7ySuvZt8r8NKO3hITdUVmj5ptMaicglOSEb1EYVgIwKlRAu2z7nKxmpw/7bdZM/lYOHYytg4w/h3x3K0Tc1VgCzMi+tvvUrPPXe3Pr37Ee1NT9PNT1+nYQvGM27RjF8NysCTeura/8TW2U5PfPgz2Xu3693n3lQ1eaqrb1+IkihQa/+EVXOZu0ZhNXw06wRKWYAdAHQ/P3fsEcmx437f84v7FDMhRc3lefrFHTTKD5WhaHJSsJ8HuabRVpayAeq9fUO0fsMusAYXwPAI7in2aBWojRnaQLLO5k/34LUJ+uCdbYxbsC5bPRcwp0JHjqUpYXyKxo6docdu/RW9KCzZLlmlszTmt+0tV3ZhPUCn9ODDt+mqW2n6px/WXVfeL/rAevmT5xSZ6KbfXH63htHgu/jxO5T7NcDn4T1aeOF0nTiVrZMncmiUdWkszygaBCWSK2hAuzJyRasBENtQk1RhIVjXjrKVOeXoHAiI3adjqDxuv2uFpmLtu2L+/fr5o7eRYztUL/7qTt3++K8VPHSK3vzZA+SxZejO+6/QQCCWcKU5WnrNXdqz5gtt+XgDqqMxciE30Is8ZTwTVV9WjiKyR/vSq7FNlD759gWd2LVNf316nUrIaIxNDNFFS+do966dzFHT1POkCdqpsirmHk1jR8AeZ6PoMA05iBQOFpFB5Acz13mmykoKFRrsz7NFPm1pC7m+HpowabJOnj5lKcRM/qEToF11TbM1l5ITo1DWRQMUnwLwj2ReuyltPwSEekNiCNLsC5JUiZV3S4OXDh/LQ0mWizVzgBYvSQW0atLUaeNReGUo/chJlIdeqLIq+PseiAVLFAJoUFiYAeAKAIaS/hA5irFxEbru5qtUcjpPL/zmDV177Upd8NNleuull5SCAn7i8pkq3f8N2Y5Nyj5drXUfZ6DIw57bk7rAc20AYIvQ8T3U9Z8JS/674K2pm+dt3S27ZupEL/XJqP0jyBMcC/jsiJ2syb0OjPCmaWsy8LDbV70AACAASURBVLAhRy1VV4vFaBPX7Niu2KGR5EB6KTTKVfNmAxKgcP787a0qrsrH2nM0trNhNOPbrFqXm1WrLz87xJ/tAbPHW9mbnQC1/lhP1gF4nD1RSq1F8Yr9/uixSZpx0QLsMckxDA7S0S07tG93lloAMNAHWWrQdmqKM9duQHvTKHbB1tBkXRvlkCvAXhtAaRugbUVNPa/tsfL43LDMDghw1Ngx8ZBBAKNR9bSQ5Zx1ppDnE5VRiKuGJ2EjOzxe/kFB4K+ovkOi5UmWdj/1vhPr46yde/XVZ1tUUVislPh4JYyOIEs3iiZ+u0pQf9bXt3Jva1VaUAFoje7UK1y1rY4qrarns9Mgpm60sriYZrBRdBsbYtP0Nl+DKirWiXNf/13wdgAU1Bnw0dsdhRDzrIuf09iKSpiK382f7QFTjVWlF1asPljAOxubSIgK/azNbh7EAGBhadZ6AwaYnFnT7G4jC9bOZCPS9O5GTdXG+yE+g5RFQ9uAI0YVZZrjVpMe8NYOUM/kw7Mmmr/v5326TGPerP9GXvUDX98Hbx25z/38bENuaEcxb64IbwpFBntoOISc/s4KHAoCcVjwgpQBwYw1yROlVFVVhZYsXqKmbjftPPi1rr75YkWMGquv/vKBXn5uqxIiIfcwN8bMGKOVly9VHRnvR/buYZ3vRkE3Xdn5mayx5G+z70kcGorylBxKSB5nMwt0Jq9FC664QMtvuUPPP/aoKs9UkGm6xMq5Nbn03h4ADV3trJveZO0OI7ccshL2zMuuucKai2teeVupIyZpCESBRoCss9gDf7v7hH72q0c0FEv7Vx68XfsOlDBmTmpERe6DitbB1Yn1uUZO1NCkoZ5aetVyTVuxkJgDd+6QyaLsViM590d37lL2/nSVny3UcMC1hBHDLFCxKBPb2nLUuczDGGpWPNbOtdjBOwLkDh82ylK2Z2ZmWWPnDohyhDXJm7zmS1m3QsgHrq4iF7im0so7jp+3QH1YwXfWcu3HTmJD3axpS5egtM3Q9oOHdeP9j0G0qFcTLgXezIN6gG/7xOG4OSSqr6FcuQewZMae1s6pWVMvn0mmapz+8uRb+uT93brswlGat2KEOlyo14tW8LmDyNg9oBN79qG6z4GoVq+UlGQFU3cSIN9UGVIF63PqqstRfoap9EyW/vjQM2SXS/NmpSpxGK4IqJiPHj2KejkGm1sfff3FLqUdylAFcelDIXyZbHQHVKMzlq/AwniYnIjLUF+Nis7sVemmNPU0dGKZX0SGbLNCovyVOn0i83hA27GmzjrebEI9rSxsT1/cAxxx7oDo5e1jr6KKJt316+uUhDVyzt6dCu9xUzr2wceOnNZPbr0Pe95h2v72Gp3MyEA9zZpe0yEPX4hNyX6actFcTUcR6x8RybWwsJJFP4C9fFdrnUr2H9fnH3yto4eytHBsgmZeNB5yZBrA51wFjJqt/e9+qs/XroN8Gazbfnqr1vHnA+zTLrzmIs0gssGEj5Rg23xw1wHVV0HACUlR3tkS7Th4gj2Zj6aQZZs4bCibVAiDRHIUkxveTlZ7K/d8HCSneViVB8TFyAUb8pY2F1XmFDL3cZQozUXhTXY4rMNq9klV1L4LFy3HmjtZ9QWndSLjoDJ43ZTU8XJC3ZlXgloZBexM1uQrb75cednHuFf+ioMsYMd8P7Nrl6pyqKtYFg8nLzcmdZ7yzrAuhwThBlGsz955HRvk0QoIDNN+gPAPPkrT+CQ7/eeLt8gbUHUAgs8Atc4Be/7eynat/3CDdm7eDfnUi2iRbq6xUXaQB396z+WaetliuRICbs41ILnsnV1UdDpH77/yESpp9sCAlLMWTMSBqFz5RQW6aNVyTbz4QosA0sNaVbh/u1z5nCHxU/Tly2v0xauf6InfPaCU5Qu1nRiGLV9u1O5v0jVpwlBddsXF2rDJxJiE6ro7HmCf36F1677Qho1fqYI9jslUN7EcvaYeG8Dyb3uDfwe8PV9gzfcMegt9f22x9hiApW7Ua08+txtF2R4Cqh3EmAHDxAUzHrTJNy4VhqvB+QYCXQ8EoE7qnLmu8zb/lhMD6xn4rkXOMXb6xlmiFxC/rQ0HmD536yT2t3Pb3z6TscJn3Wa/YcBbV362QVhN/ntHN5m5uPUYwihoqvluC7w1yvbvfp4fczr/PnhrMm85bVl7hm5Yqd6QBu++fhLORV4qaCSSwZloH0Osw23IEI9aIVEYy2Szjhn1bTf/5uOBvTtH3G+37FZiWIh+et1lnHFbd0+69uXZZkn/Mddle41tBGwjYBsB2wjYRsA2Aj9MS7ONi20EbCNgGwHbCNhGwDYC/5cRyPz2lZf+9Ptn7kgACIuPglmMYi8/twS2NQ1eQBIDcFqHduxbjW2dObwbQLEfOrNx9nICgHEzjXUsRTtQz9GFAYB01unCGlW3DmCbjPqH7zcH8H+XZfVdgOO7ObnmmPzDnG7T2//7Tzmfq+cIQGqu3d8FEJEmvQFQ7Lh+81LzeTr5rIZx3QHzus/KqbW6HIOqI2PRTLMDJz1UNzTiaXbQz7QUOMbuuZvv6cZq2oCwxj7afGsPv1tYM4CuZfvIDzLWna4Au+b6DHhrvs/kShlQ16gQG3sDyAhrVysKInONjliQmfaFF1lSDqiXeVeAKzcaj7EKQqFm3rPfAUUGLHdXZ3/NnLtQYQnxKqIhVl1ZrHHTAfjUqGCsip29YixFdUtjsapOntSJQ7mqaujXgXTArPwGK3d3BBawcmhHTVhO899Fs+enatGqxQpPGMKdoznd7Y6dsJ8c+fADho3fgSqqq1I55Khm8Z4NdPWnz7yAOFd+riN2plgAu/uQW4oaKvvkMSBHR0WiKKopLNOGD7/Q1t25ygHEfeCyKYrjPV9/51v50ZyPHRWq/8PeeYBZWZ37/j+998ZUBhiGgRk6SK+CdBSNBQv2lmLUGPWkamKaxiQmMTGW2LtSRRGQjsAAQ5sZyjAVmMb03uf+3m/C0SSak+Sec+/z3Lt3Hh7JsPfsvde31nrX9/6bZ0iqxkxP1sLL+iuXXMI/PfyB/NMitOSaCao6eVZHthXq7ke+rsBIPz377d/q2KnzyhiTrlOolSD+yw/755bmWpS1ncrISNfUSyaQgXbauaS7NmUp72ilIvsHaOTQYVjgJtKIzFMZ+WvNNGjqUY/H9Yuj4Z0I877RaVqZHe/QdFO2MI97YrX6ncOAQAVafv1iRUS7o5I5SwZbMEDnFBVkF+uZ378IiBimtOGpvGW0PtxwULlF1eiepAe/e4+W33WLcnd9qP9Y8T35AEq8/skfVZd5WPfd8As9/NaTysB+8fC6PzrgRE1ZswpRYFt+7QIyWk9l56mipkKDuV4xgBhV5yrIATxBI7QcZSQNJsDN6lqby8GAnH78t0EPPfew1j6zUn9+fI1e+uRlnrtWz/92lR6n4egdWK9f3vAtLOMatOCu2eoiQ3H0sAyd3H9MlfnlmjZxptZv2aYekJ/rv/2Airdt1VsvrFJZlZdqUJvecNsCHSIf8sj2EgXFJ6CWa1FyfCRKyTZVVJcrsl8SSrJ07dpzVMWn8xSPHaejQASAq0HZUIVddxOKydtuvkqpg6K1Ye3bKMOCFR8ToZ2b8wD92rT8uquxv8zRiVMnUXD6A0q102CuZj14Y+k7lDVLxihK1/HjM5RHs7z8XLNDphg3MVHX3rBUK9/ZotUr9wO4tSkclfA11y3QtOkZ+mTjBwoLCtXePacgqzSrX79ILHt9yEbMB9xoU2xsmEaPSVIK1rg+uA28+cYbKNXjdcf996Ja9dWTDzyiBUuXalB6gv748iu66Vv3KmpACE3grRo0YpzOZZ7Sy79ar8PZ1SqledjFOjMLWnsYiPd5wO5/Ery1vfOC6tNURp2As2ZXGBcdpLggN6UlhWo0CtzYQcFYXJP/3ALIiQXqQdTLtee7yYwmvxXQNC0jVSMvSmDM4xSLgvbgtiwd2HkIZXykRk/AChlLT58gLwAwDxTue1B81QPejgXwJJsaK8eamjqdPVuJSrXNUcyGMveHpqewr+BkEOjtWBN/uvUY84G9Crk/uBwEACy0GbdAwMVQ7D87aKjW1TU4lvQ+XmTe4t9byl5WW13jWJsGMK/c2J+8AEyjwjw0GMVw8oAorqsbOaV52KxWkXWZJt/QQLguKIoAHyrLzwPCnsPuNUzxgDWegBhx/YdqwJDRKPDjdeLIAWygd6j57ClHDR6fGKek5BT2hVYyVs8yXmQcR4egunNTJsB0HRagnpBVzJK/3fZpJy+2ryn/1415U/590eNfV96C0QHAk/Ue2ItVtDv2xpZT2YuFNONoxB6s8OEaQaDopgntS9O8D0B2pwj5Us8CAqlflr/uYAC0zQFnDby1PdOdTn4vcrUmwNt6Mn2bUd46qis691ZDzUXCiEWmUgy0JjhzxfLEO1iDzZaTa5nwDm3o7x+fB2+hcZiEDNcGzgzsZa38Tsu6DfPpVmpCkCaOGaSO5kr1w87aHQLIcQhC0aB2pmC23Pox5HsmL75CLQ2gdNjjB/RL1EFUUjs2HcNmvlghDEDOiXKufzhAVzxOFb4qByCdDCAWFZukPzy3WgXY9ackBuum5QtQinsruyBPmey5X/3RjyDGDNa37rhbZQVFKLmF8mq8liyZo83rcXOghqWnDVVIULCqICZkHcvSqIlj1B9r4iLITjsgMl2+4mYsWQt1aEumdmG5m4jK/LJll2rj6pVkcZYoEsvwisp6B6ow4lgTc//XTzyA1bWnNqxaxRmkR2ljxyt0wEBFkvkZjEWwBweTZiIV9q9fy7qqcCy8jx45Rk3OIQoAtTog/RDWmH9IAMrwCtZEqOL4rqfzigFGq1BWovgjR7WRepnK+p68YD7XtkOHtm91cqKHT5vKPGjSdjLvB6FIrQVM7ReXoMT0dCzv3bXp/XexHq9GNR8GEWOUYrFEb4KEdgLSVlMtZwsUyJGspcShowE7Lfs5H6AKIkNLnDY+84Hee/4t3X77XMgt7cqramMdDdJE8tcjUYjvXMc5YdNOwOYUhSYHAsDVoD6dp2zydLv8grCdvUZekQkqOrhbK19+UYPi+zmEiXCygGPj41RPnQyPiAZgG6UcrHY/3XJU9edrUafWq76kQp4RqKXJM5571WVksQPn4GpxKpsMVeIWQkL9NRIyTuLIsQqMioPEUqvjZAmfp+6EoOh0SCKQL6KT4tQfggjh7yolq9sjMVDDcGxoJqe3jOcncr746Q9fVHOtt+7+LmD9JXNZkw1ky+bqXBbq7ryjOklUw1FIRX7Bobrzzis064Z58o4wC/JaRw1OcDbT2Q1SUI6eeOh5JaQG61uP3UnEwwF1s36HpF+EjXCmVr+1HtcXf8dBJ4DxG8L8GzF/nlor87R9/VZ+hz/ndDdt3bBfOcfOatS4SF2x/FINxyq8m/3KHxKCJ5uBERrNdtnQvI7mOgBkcm85cR/auY2z2weqZb51c2a2cyDsCY0aQXwAduE5peXa/vFRtVY3aPaMDC26cqqK88j6zc7FmSGWSIWJKiYb+SggaYfbGV3JuPfHpaSlspi8+LNyw1nmDOv0ZH6xLv/qvfKOG6Gnf/YjiEDblZIcrB8+9n0lAbZvfvo5/fYPazVh1kQtvmII200RDiZJikpIVy9ntZKCJq1fs0sHd59UDGOK4QCODHXyBSh+4Ad3KHHaeMhLVU7+uwGPLWW92ss585U/vg+xsEFh/r7qj/NLIufRyPhgxbIfJA2Jh0gWCPmrGAvmfA1Pnqm2xIH6xa//oFNbsjWe7O0rvnq9NmzZrm2rjygi1leXXTnL2ZvWr9qshsouJfRnDkNmq4TM2OnR6mSvtxAnYbWs20DMvzz+p8BbwxeNNGdfm1MAZB4DavuIrPYwFa0BtqaENbJrH5nH8eLgMxqQ+RkRzDnDAN56mOU+c6cTwo65MPSY2wP3NjUQ3rqYHxfcRT4765ia15S3feBtMNbJRnQyu+QmHDHqQW5b+V3kUjjOF/9d4K27kausmJmbDq4jSUGeuvvWiVwnSJANtXxLH3lxtvDA8cFIYpZ3a9fFyHPtRGB0cM6IjIxX3plGHTuUq2sWzdeAQf1UWHX2+UX3rLz9Swq568euEXCNgGsEXCPgGgHXCHzBCPyrPWHXILpGwDUCrhFwjYBrBP6/H4G8Xa/e9tQTP3p2UJyfW2IMylssSktLz0NC9nGyNA1gtJ5qXxYe4BU/MPupLhQcBm7aDX4AN/ztgLf151FXkJXV2hMAeFup0npuemG0m2rBEnL/Rmz2d2P/eYD2y/Ly7EUXLBYv/ILPs7uNwf1ZrKTdfNuzzDerF6uwLsfKywBVR/32l9DcTj5dlzWczaqVn5m1lmO1TPMgxPjapkDGetcHhYZl3YJHo2jxhsENIxvgyIfvb0CAgbed3OS3ALjyBo41pifj5gXYzW90GiBegAsmVGoGLDPlrSlb+DSAtl40dZoZd5roPiFqb4biTRM1EBBCNMrcUI41GyBJBrBZ9yUm+KC0Ga5Q1GzhNIFSBg/E3o482XBfhdJ49AsKoiHfQ65rDWAWihuUakkAsR7nT5EzV6se8vrqsJFuAAhjULDSbFPJ6XxVYdV4eG8udrnFvD5QYyeOQDHohgoIsCwoCgA6AEVboIaOSAJYq1CXD7ajKOa8mipQbJ/Q9h27dSqvUnMum61FN81TQr+BNIQYaUCPBjIm/QKD5O7bgSqxHKvaM2oqy1a0fxffO0T791fpRFaxzpY18L3c9aOfooxB0fvde57Tguvn67YfXqu9b7+gzagZv/qzR7FW3ao3nnhNyclJALkxNEALdI7mt6k1LSfR8qvcmX+NnWYPSdYW6o7G8+2KRrGTOopxCwpXL/afx1HvOHnKjIGB6a0oyA18iUaR505zyx1ruXEXjdfMWVzF9lCan4VYp+3RjJmTFRbZodhkf6Wh7A32BKQid/CPv/o9707mIPZ+5cXVyj/dqFOFnarv8tb5tnrd893rdAt2feWonR669puav3yibvzh9/XSVx/WvlMV+vpPv42KKVt7tq9TEo1j9+4AxEYeWCwGoQRvVhD5fsPHDKHZigIedKaAPMGDu47RXsVaODQItW4pIIAP+XWhqIeK9fMP7kXFHas7FqFATsvQD158Quuee0IbPtirX73zvNp4zu++/xOsYYPIcAUMDaD5VlyhYYlDuLb99fwLLysCxeF0Muoyt+5QNtcIM1OV1zRo7sJpOoLyuB5FT51ZC6NaHD9iBDl14dr56XqUPX4QDNyxWe5lXGuwF/VnjmKNHBChEyiH8/Ir2Vu8UYEGajGWw17YgiZhVTh25FA984tV2NPmaRiZqzX19djUYhEdE6PTZ8pUVk1uLQ3SMayB0zSIw4L9ULZEO2D1wAEof2qqaMD7oawcqV889goN8hqNxlrSeoKhNO3jUU5s/XibWvg9I0ekKSCY9VddojFYS4aFJ+jttzY5WXfd5FAGAS4uXDwD4Oego6gdN+4ixaDAeeOVNeTtJtPgpdE7dLhGL1wEqYJ8QJ1jvfuqYm+O1jy/QTnkCB+pasHqkqw19gYDcG3/+d8Hb/8a/PuyPfNCtqjtk2ZvaM1Ss/QNBRAdmhymH//o24BuvTqwaztW2z5KHjkIa/gAFR0r1M7tWdq+6ySWxL1KHGgNck8syX00gXFvQUF0cONRx3p37MSRavepBPCMV0TaaO18fZ9WvbFJAwdDulg2iyZ1A/Mkh8auG5mJqCohvAyBEDF+ymQ1sbfsz8rEJjQLYAXrarx2e8jHNcWUkW6aUPr5sAc5LgqQZswy2XS5ZWUV5EpXqop5Zw1pI9f4UZ/CUBMGAVBapF5ETJAyRiWzZryxiq9XDOraDva9Y9uOQVzJVyqKsnDyfG2PqgOEKgDUqCztUalZMGNEfssDKzTlUkgascE6f3gXNrA7IXqUUgMgKaHOPQNJKRDb537kJJfggPAJgEGXrVcU/5Yy0IKbg9VMu972+OyaW2H6YvC211hRX/L40hxZFL7uvaingyH8UH5sHzMClrkeNEJAMmDVAE5/fo4hPPUMEha1xYsP2d3TwnfwohaRYQvJwOqBbYimeLa/ejFne938HGvV2jrISo5VskUO2IcEqMaC0/n/gLVBgGq9NN/bALcaAYDrUbZ2Wu4iVKQL4qTP1/lOPpP9qyPg4vX2N6uW9mj3BEzqxPUhKVALZmZoyqRhAI5nsHv2dHLeSyGDOPs8qlcDNv0AG90HDoY4RG4pe30vSi437zi+U5iObP5QVTmH1HyuQUWoUkfx+mBcAuq82lWBCtIrIESRgJOm2N6y/kOlxcezJjwUPzgcUkOS6loC9cyfPtb+A8dQZLVAVgjT9394v2LY43O2fKRTx3KUShZrIL+nnfE4i+rVi885Fjthm9/F7LHjr7hd5/Ye1DtPv0I9bVVNR7OmTp2EwWgvauFC9uoKwA5vMh8B2gP8cdWoUtIgPz31x0fVyX626sWXAc4aVY1Fd1WDr4axJ6eMHayJV8wjRmAUk6tZ9cUFeuEXTyj34AlINFHELYSQDTyIKIs61bU2aGjKENZiOzm4pY41fTBzNymZvE32g1jycTsZ+9xDWdidT+T/J0B2KNa54lOK7z9Ax/ajlIRYNvvK5ajPPtKBw9jcDs3QgLQBiuNM4MUaaIQEEwDJyzdouNpxSjh2/BD2z1VqOF+vfhGAwaxF/9gehfYfw5kgRrteX6VVqKOXX7VQ2zOPawu56QPITP/2g7fxnYbqfPYB7HQPorLlXMPZ4TRZsrMXLNDp40XKBYC+9I67FNw/Ufs//LM8u+qYNB18pwQlpU3Qia1rdL6uTv2Hj5JX0jDyusmMdQsDoCuTexskksZmZe3ep/27D8kX297hkN8m332dIolJQEqtBgghbZC5wsJjcBWJYo+I5foYoeu8Y03uicKTUyV/UCVyTjz24Ts6CJC8DCJSCKS5NmIrGk9Wa/cnu3AqaSKruVaDx4zX4tu/Jj9y2Q04dINE0wUwfPrYEa1/6T2te+8AGbyRuuW+qzVy1kie56GKgkPyw+K8Fkv3jS/uVe6pEkgxk7Xgmln6aM1rnFd7dcmdt2nfexv18Ts7dcM1VyiMs+DB06eI0YhQXs4RnT5Vpd7OAO3alU+Od7BmzBir0SMBqjrqVcVZsxfFfCAW7w1VdTgU1PP5k6h9nTp68Bikv2ZANl/2DXdqWJNGoaRdtnw55EEP5eNGsWv3bhwOxit50SgFtblpz8dbsKs+ye9u1JwFozUDQkAF+/SeLTsZy0iNX7iYtVmnY1s+VKsREkZkALAPYv9mn6xv0G7IYlFx/TVk3jVkB5/UN1fcgxW7G2DvIoWQc76LnNnZC2dp9jfBzABBS3IyVUcWbwdrqot8kJde3aJzZ901fFiqGlHJumFzP/+mJbr4pmvlQ6xIW/0ZVZdiH546QsWoxF/4Pu4tzNMxw5I423Ieh+TRf1Saho0ZgztJmhpLD6q8opjzQH9spiuJ4iArHavjddQQi8y4ZEqyrl42Vz/+9WuQ0Tp0311XatbyxQpPZOxPHlY94+lBBEDZ2VYVnWbeHjrGruXGNYrV7sOHDJt3Mp+NIPa3OeB9NNUvs03+TKn7124e5mbymfL2r8BgA1uNUMoZwJ9sE2/mjje1z8usk42gSz1w7oM4K3gz5+ydSUJwPtcF1wirZw6QS00z8NYNcpCdKzoBZT2wPrbPUtls2fRfAt5SP0x5G0ZNDwlArdvdwX0NRB+s+ZuIKTHwthflrf1+i8H571DeuvP7vS1Xl9/ZA3g7on+QVlw7FrAWpyCISN2czb3J68WaAqCW6BHu48xVqQN7eSOMdXH2DIuI0IEsXF0q6nXf7dczLi292aVF91797Q2//f++keAaANcIuEbANQKuEXCNwL8wAi7w9l8YLNdTXSPgGgHXCLhGwDUCNgJHtvx5wuZ1732aEMqdbXuNw6aurK5VFbaV3dy1m6qmzza517HTsht3U962o+Qx21N3/j3EjwzFphYslwFiAAnb3YOVW1itEmwl27G466BB602j6r8yyeizkvxMJfa3V+g/mxB/o7y90Ax2lET/mYxrzfG/Php40Pg3Rd5n4G5fk7yb72AAaq/lRgEyGtDap9bFatmsXmnUGXjrRaYfX90BP3rbAWxpeBlnvZvGucNdB5W18Wvj53QJ+hrkjJmPqZcYA1O8AR874LCpnExR5k2DuI1GgTXUrfnR3NqDYgoHL5oGZmXmS0PH3RoxfBXLBHXj9xg4acByXSOZY6bmAuzoQKnbRlPWB7AyPIIMx2gAX66RKauKyQazhvBIrIWDsQALdMMWmPy5oDhAVz8s/8JR8gJcNmDNHIxVcxmKy30796ugkIZVrD2nVyXY5TbUtKFY4DPwnW668xKafsX6cFWxulBoZaTFaAr2giMnjdWhvBzUIdjZjktlDJAoMRbuxnjHqtWH7+uLpbGbZyTfL4xBw4dThc7fe9sjVIR97dEtG7Tutc0oQ6I0GpXE7/+4SQuXX64VDy9S7oa3tO6lbAXSWM7Oy1QaTdClWDiu+3iPsrKLADcZb8vlYsjqyZ+0MfQBCA4ND1Ij4EMdyooI8sYGZUSqku9UidWjWVsPSE3UxYsW0MTy0gfvrQT0BuwAtPDy6QK4mwmAh5JlCNed/OPKsh499cs3UGSm6qJJKTTGiwAThpP160ZTkCYp86EeMsPcG2/XW7/+pXKPnMZquI2f+es8jaoa7EXv+/6tWnH95Tr5+jsqLCnR4gfvVm3+cf34pl/qOE2+pMFBNN29NQZgsbWJnMeicq43tshkE48cl6ExE4ajmPPG/pksRFTP7z71iooKysjn7aeyylYA9AaUxG5Og/6bP1+Cai1Fa15cpaefztVP//gzTVgwXN+76WbNnHGx5t1xo84d3q/Mt9/TKPI9ewEMuiESVDEPIgOjtWX/fiWQexvAuO79TedsewAAIABJREFUZKtiIlIBqwZq6w6sNmnGVlaX6tLLF6gQ9cwzv9+i65bN1P0P3qpnfvewZs9bqB1bc/Xm23sAwMIAU9zVSHOsDYDK1NqW2RyMIqau8oySsTZNHxynQeTreWNPfhgVj9mzBwQDnKES8/FnLjHfT+WjforyA2wOZz6S88t3XLYUa8/eVrIkUZGOHKft23dpH0DJ0UPlcCAAYeKTyTHsBcBo5HNWYKlNM45mdRIA/ZwZIyAMoKg5na1Zc2Zp0VXXAw4UANBvBkDP1KDBMfrZMz9R7r7NqqqtQM09nEZjm158/n1U0eUQGQbr/id+C8DO9a/JVVNRFtlvNN0LK5T/aTagTKt2FNWqhu/qZ6p6wNu/tkf8R557tod9BuZ9Bnz9Pfj3jwgvF/ZSa0K2sQ/ZvuMHYDsoIUQ3XrnQsdPdsXUPgCSq9OhgpWcM0cSJE7FPrdIHH5j9eT4fww8ANxwAnfzRUUMUExqpIyiqS8jGHZQ2EPtvsnGHJGCz7KsDW4pQPGaisA1G6bwEy9KzkE+oGSg4j+bup564a9KUGeypfpA2DungoSOO2jI6LLYPLKRxapbnZp9rG7bldpoKuxNQ0cm7BTwtAlgy8VcD+6kBwoE81589tRsAKQjSQAvZwyEhfpqBi0BrT50GAWJFjZuit7hW65/Zo37MnznzL0atGM/naoNcUAXxoZC9YqCqcEHYtisTgkItGZkBPG+6LpqIso/5GEh+cVNDHQqsPEVgtW6AZ/axEzpT2Unda2B8HUkX/0NVxf5jrgvW+L5gX913Lb4cvHVyZL/k8df2yp89yQNCFR4OrE3IVNSqTqyk69jvPGmCt1HDzE60h2vvTXM+ENKQEY1MWeREzrIfhYWT1U4Ge4fJnc1ekoFtwyHCnmDXA1MCwFua2k5mMjCOQ1Rqw3LZ27GE7sA9wvKcvbn2ndgftHX0OhEAtThJUDUdYsmFx+eznlm9DrnJqf0A3b64ffTwGhszy2WPCmzV7ddfrLlzR+hMyQknQ3dgcoJDJnGEutTOriZcP7Dq9OEc0mHxBPzXKrq3f4TcA2L5ftQWgNLzR/erDFDz4Pa9GjFljCIBa+JHp+qdx1Zq6649uv87X1P6koVa9dMntevjnYpFrTr3EizCIVy99uZmQJsqlNxJSh83WBOmJWtQygCVFJ0g5zaNrPOtWLXXKDEpEbJKE2SSKBWi0PVmTMdOGq+owcnsYeRkbtqrrE8yFRMdq8Lys9j7B2r4oAHqhSj1MRavzc1egHz12JASTxGANTQZy3fduVjL7r9VjWVFKGSZp1iZf7xht05uOsoZpQUXhngNHp6sOWR4ehJk/d4zz+rY7gNkOodBUArGUaAfNaqesXNDbR+uenLhG1gbDczhAQPiFAfIZGB/Bbbjx3NzcRxIwMXgIkhHhTp56pQmTxqhYZMmaPOb77E2IgCyW7TzwCHd9s2vaeD4UVgin9XpzD1qreMaePgrY8RYBaRNZx+ACNVK7ICnvzoqax0lbUX+EYXhTpA2KUMDR45xnCm2vvy+Pn7pXS2eu5i86jqt/XCXkiF9LEf9HI/q0QfSXdmZWrUCdPagKndnnacMGamdazbr08wTWnr3DcoY7E/m/H7FYLHcxH67e0suKnxssseMBOQ9rfz8EoWHxqp/4lDAMlT82KYH8l38YwfJs6NGNURDnCnOV0RCuJIzMjgKQ0bDIrq1HGtuFPYpA9PVHjUA9T6K5OAmjeOs4w1ILEhndewRdWXVqsVK/0TmfpwmEjUWm2uffpaZG60e8mbbzp/VOfKCi7AFPg85LTl1sIaMHSZ/rKp7TaXvFw3RL1BvkkO/5ZUsCD8FuvSq0br9oRtQWAeRSZ7N3NmpoMY47dmVrcOZRbrhlnmaNW80xKjj1LZAavIg5XxKxjouIg3YWIcS9XCutJI4jB6dPVNFTnujps4ep/nLZih+AIQVlIR2VnH3o47aRsrcOl9cpvKzpey/LZzZvNRU15f7aURE+18bWbsVgPKd7cR5kDFv6mZgOicrOnImYxcXR35yBHtdqNoB7NvdarlXwKY2fAAgaJXWvL4SstkpfQVL8djIEH2y/gO1sG9Nv3wpRITxkDB6Vbh3F+SDw2QPD9PxQ6e0feMeRUG4C6T+27n8RF6+xk2J11duXazo4eOpu0kQ4Xbrk1VvKWtnmQqK6jR3/iUOQSgra49uunmJ5n79bvYoMt0bISiWEs2QPEQ1BXVa+fparXnzKOSxXi1dPFrhSZ7O3jJ48nyycaMg351AQV7h1JucoyV6+bl1KsxvkC/KzEBA3ouxVr71+1/FcSVTv3/8dX3jgW9o7LLLOZ9DpKitJNIEC2pqSQg5y4EhA1R/pkBv/fFPWJI34dTQpFPlZZRVg8UhHFoeK/u07X2f3dPYDv3F4K2peu35F+p+33/7rJY/D97+VSlxbn76ao8Rd3x5STB7rj/EVA/vNj5Dn32z1QE7/+JnzJnaSI1W0/oe9j7O+cXu1WxemDqV+wqzTHbj3sLuj6pbqMMOZ7bPU+Szs4mRa6kGgLch8FK9yb51ihD3OC2QbZqwJDfwtgcSsOPq8N9km2zKWyMQd5m/M2SfGaP6aenSNJyhatUJSai9mTpd26EOHCi6WQudxObYGaSDGmZKXLs2ntgtbN9aIDdA3ntuvRJ755reiu6OSy67Z+XmLy3Yrn9wjYBrBFwj4BoB1wi4RuDvRsAF3romhWsEXCPgGgHXCLhG4F8cgfefeyThyJ4tp1Vf5BOPOik8Mowb7waY6zSAzV0TMNMs/JwcJJp/luuKc7B6YGrDYeYGt4uGeyjAG2q9cnIwadN2ugcpD4XL6bIa1DOoecx6GWCyT1/z5Y9/F7y98ButT+Dj1uGAo9ZctnczsPbCo4UmgzWpui2f1jzTnGYHnQMDY51PbtbO2Ijxd19TKKGcCaaZ5IZ1o7t3h2MRbd8BVzCaXqhiaSb1AAg3NJEPRnOgHQq9ccXNxtULsNufhkcAYBW4Ql/jgIZHu4GfvIcvDRuzpzPgqY1mdQAKID9/7AQBzKtQtNU0oVru9QaM9VWwe5/FWr/YWEAtbwfsbUCJWFF3jteTOwWo4kUjrQ1A6jzgZCc2X26W40bvJSDUR9Gx5LoG2Wc9rw4AzQbyQM9hUdhmYb/24HPNmpSGUpFmHY3IwakDNGzYEJqbwTqL1eLBA3vkBwAwOGEkOXvk3h7YLw+y2h55/B7lHT6gY/sOow4572RUzl68VAWohIJRh06bkqrwtFSaU9a4R91B08Z4/wiX1Nx4HptTdM2oeeWG4oh55u5GM5T3caNZVJu5D+DtY40Ym6pfP7rGyYv7j+fuU1Pep7p5/pMKQ/E0dko/DU9EpTl+un7yg98rG5WLX0iYA5S3tzEfK+s0bvxo1CuegGo1WKti/4qqNhBAvJcxa286D7jj4TSv5y5eqIlX30SmYrOeuu9B7dtzQiEoiLz9OslEnIZdrzcN+R4a4dgS02B+/ZWNgMHdun7FZSouPcX7BsmDjMaiU8e14robtWHjdhrQI8j4LFMH2XEt5OitXbVfzQTFNqBob6Zp9YPHbtbFk8djafyyxs0bqQGT0/T+917Qrg2nNXXuRKdJ3MRabKgDsKKR1sO4+HiifE5kzLw7aZKGoJBCuVjXopd/jboUu8cklGJuNKMKSxqV2H8wFsO1gAOBik8JYM606f03c8hHDtSr+9apjQzgWxev0GPPPIxNbKKysOaMx3qyPYRMVFTlO9dv45qnqBLlyrAJoxxwa/O6j5SaOpIc02Ha+skhHSBHtg7r2V8/+zMNGp+s3z74qKpK2nXj8nk6emKj5s+7Qmve26t1q7PUgdLjLCqfdoC7Zpp0gajLvGnS+QPG1dYBzgLQ+dFNNLvSjg5si2kKp2JtHR4ZCXngjM6cOUcWHvnMkyYCzO5VYWEhNpx1uuzSObr63q9r60svktnXrISEBJ3GfvHdt7Yx73x0482XqB7F7LHc01i5t+jc+RZnP0oCAL7h8um8b48O06j3xGY0AMDjxvu/yTTs0e9++hgq9HzGMUbf+dFDqJB2oYYrB8RPRT0cgJ3jZhXklevOu251lJaHUNn0G+AHgQO11xCUfQGhOvT+BzqSWaBtR2tUTBPdA0Dj/yZ4ayBoNw1XW/m+7GfRdFDdUIOPGzEExVu0A5JXVbFPMP4TJpKFOGQAysE2vU3mYslZyyJM18D+qPUA4gcmJuowmdjHc86QD9xPE6YMVWxCBBbDmcr6tIi15E5mYioZpQCpLc2Kxmq5lXm1nzzK9PRhAFS9yi8soanOfoCFdgv7aEhgiKP+MbWtNU3DUDhHR0czp1nDKOFKS8toimMVDzgbi6XxoMGDVMdnbWI/NPcDA/6AKh2S0dkCrHL5fvOXTkE5fA6g0QdlVaxWrdmg0wewXgY4Pg+BAC6B03A2Ak03DeWw6FD2UIhKXX5kLdazX7KnAix6RmKnHO9Hk3+WxkOgGDaCvMx+CarGpvY3j/9OWblnAeiZu4Ae1iB3qgF15kKz27baf0Z5+++At/BjIAagnkTd6If9vR9rzYN9oJkMV1M1dfP5u6hLlrsbFhLoEIHaAFnbAcP9/VlzKG9N5dynCKc2UeM7UR9aXTRSUgvXrR0ShA/FLICMXHs0NDQ7RBlfwM0WAL1ePoTt7+1YgRrYW0+fvAEgoBsykw+5iRcenwdvzTbZ06woTMnFZ/QDSOjlNY5KHIBkKPvWg/cuY78JIdu8UEkjR7MvAyajnvTkfevZz/1Ru/qGR5NLiAIXhwqLRTDLfK/AcICpMBRSgbw1oEHDedXnF1B7aiBw5LEA3LFena5Tmyr1i5//TjNmTdJ1NOXff+0tHYT48bU7ryLm20PPvraaeUfuMiyse8ktH3/VMjXlHtSHa1dr975Pde01V2nC4kt0fN8O5aF2HD6IfFkA2MOZ2VwDH1we0nXR7Gmqx3nj9d+9qEasuwMCIKTwecK5FgF810nLxkKAmKK3X/qAvXIXKvAe1k0/dTRY9mKDli6foRX3X0/+J7EC3kmcSajnXMvaglPK/mSDDmzfgBNBiOYsna29Bw+q8ATEq5AIR8UcyvnMVJIn8vNRnpNhOzCFvNuTXLMmaidWsxCo+taVuwYkD2Cd1QL2naOGdqmquo4IgXD2hiT2C09Foj7bm7lXA7B8nnn99ao89KmKyqvJtx2uhJQMNaPo3bV2g7ohMoTFBQGm9lPcRVMVFD2WaxDMnKtWZ9lB1O0QOLw6yAGeSNxostb//td687cbdN01l8gvKkAbt2+BXBGEMnks81lqrGxxbJ8nXzyFOEyIG6dLNGrJcq36zbN69bVP9PXbL9bFiyfr3Mls1m+sDhw5SVTCOY3FyjkGa+0WalTusZOAtAB6WDoPouanZqSRk33Osa/2Y83HJScqjNrhbfYMPpxpmbM9WEDvefMdvffqOkghHvrKbbM1eflMeQKWdpytVvMZrg/72MvPvKRyHDa+/aMH5IPl/0crX9OS67+ioNSLWP9NRGtwBuDzNBaVacfKDxWOingIyuIzqLLPGIDH+W3h5dehBmdfRFX9h+99Rytf26Wrlo/WN377MxwiypW1a6PCWZgFOWUAwee179MTmnvpJC25YjaA93sOiWLxzbfro5ffhHx0XKOHD9JQzl9uOHDsYZ4OSx+igRfPUQ2Eg+DQEHlEXYRTBWQPb7TfAFW27tloHUWwVOLUTkuctnsAA/t6uzm4cY7rqCzThvfWK2sv85vaOWbUME2YNFmdIdg8cw4OoZ77YWPcC8mjpfw0pKAtgJbEEiQO0rChnCFb27Vrxzas6vM1nYzoIMhb+djWh6N4HjF6hPoRuXFy127tzMxSTUO3Js9YoOkLlyuTs8cvvvsEiuwhmjc3Hbv7LM0ltzggKkOvP/084O0uaoqvhg8fqkIAZpYYJLn7NHTODNUVHtZHa1cB0vYjO3uoWlHIrsQCes+ObDWw11113TwtWbFEIf385BEYAYjdrN8++TT1/ZiGpw93zlibN+K8USP1TwrQ9LGTNH7OaE2/BtJawRH9+ak/6dsPPaoQXD+Kc7L0wdsrsbI+ogpcjM5AJuA2AbAaO2acLoKpaTWs72M5jDGuPT4QYMwxyPZm238/D5Q6WbT/ALz922iZPgWuKW+/2L2Bo7HhsX37OsCoL/dEYZwt/fy7FRBkrkJme2ygMPMBQNWIqS1dTU5u++ffy+qYZdKaw5CZNdi+38WZqhsFsYHmjVwHu5v6r8BbN87Mvn593x+RO+dCdqP/AfDW6pkHdbATgpgb4O1X5qZq+sz+auhFhQ/JB66D/CEnNfjaPS33iNSuCxECdt73A7jtpdZt3XhKPiiEJwxPkn+ER5d3v34ZVz209uQ/uq91/ZtrBFwj4BoB1wi4RsA1An89Ai7w1jUjXCPgGgHXCLhGwDUC/+II/OpX9/mdP7S3PLC7CrwNa8z+/QAOG1C3NQNSmkrV1KbWtKUZbLbJNNHdYVm7Y+PaYepbmjpJNO49uIkvRwlF/5U8pxAVVrQqFxZ/B4z1HsvSQ4nzPwXeWtPDmg5eBpZ6GHBqKtW+5oWjpjWFDo2GatjwBt4iAP1Lg8qyaVG/0uL0pFFh9nP2Wh++p5dlPvEr3Lvb6GfRnYAp7gdgYM0tAyB6AQw8UeJ2oSRrplnfyFhx72+GlAoib8+0uH58BnAoBaBq86bZ0W0AtgeNQRpebTSajc3tAQhuymZ3ss3MLdMa7W1kClZjU1rXwufid/T3aoAVj6IJC8pGFJ2GOfvR8PCgmWxfMzQUQA/wMBirUOun1NfUq/Gsr2q8sTXG8nUiKpG5s8diMRslN3IuLT+3vbqKpjqALwrTfRv2KCU+VSmj07Xmndew+mzURdMmKWXqTMcWMC93C2rCIsX3G6/q4g5yaceo+FwOmYSAiYFFGhSNqoLc2e3Y9h2naRibTJ4guXPd5B97BXcrfUKahk6ZIg//obw3Y2ggSSdKPvLSPHzI2hWdEwHWkNfW7T0eDQKTCBWldFDtpZ9qzY/3qDlkhG7+zgId3bZKT3xnvR58/Feqat1PE/+IkkIH6ye/eI8GdSA5hpE0tgHEsYOuq62mIT8O21BUNWdKAYcYa8bHj+vW3prE2DZoxIh4zV88XSk0/EoArvbv2KdNqz5BdRKpoMBQAJ92TcO+cHDqIBWeKgTo9cOSuAgQuwdl5j6NGTscRYUXGbANmjI+DSKDtwZfdqV2PvOqfvnESg0ZGaoJY1N0+fXXaf+7W/SnP29WWbM3doG+ShsQrSk3jFE3WZ/xEa2asWIi+YUtKlhXhJVlorbv2ynEGQDvABNdDSip3Gj6jlZ1XbmKq86ikIpRUsJAbd+8XXlHypgH4Yob4A9YH426sQTrTdTGHU2KY87c/sQP9MHKddq//YiOHj2rZXffrNu/95QOvP5DbXj7WXIgYxXCdRs+aoTaGyqwCC5WUU6xFpExWMcaqMPOOAKLzfzcYwoIw06adZCdXYmax0OFZdgEM/Wef+fb6m5x1wPX/lCj02N0+11LUap26cnHXiUjtr92ky1cxVrrRcXsjy2vqT66sLDzdFSAfY1DA+x8IE0YASMttNMM/lAUxTo21AfJGluw6GJ99Vv36OknH9fhrBzA5lCAtCFk1EXpT8+/hivAIDId+2HfvR/75Gg9+cbzqsz7RE8+8Su1NKLQwSqzBgtDWytXLBmhS+fFa+uafdgiNtOw9EYhFEGu5GDsEIuxEA7Q2VNknGFpmZY2BEVdPQporJVRCM29ar7qyBle9+aHmorafN/+A5Ah6rXgiglKv3wx+wUAO3Bg1e6N2vjqRh3N79GOk6iA2VT+b4K3QHCOJXwnTXYPNpJhqP68ugHh+PmUKTHkpaLMq4M8QV5lFz+fc8lUlHQZevXZ97VtywmavCHKSE/UgIRILHqxMa3JYa25A7oy97C7jsWyNutwtg5l5mPnHqWxqO+raoqdhq6vdyikoCr2shAFAl4UoTg3wooPoHkD4EoVmZa+noH8jH08EICOPdIeBgyeJ0fR5ofTUGWjNBcFs5z3wdox/2yZQ6jwZ0/053d5o0IdnJqK3etJSC9+umhyKnbdngDvqMoAmhqxO65qjcDmGNtUromHbxS/B+WT2fviPgEmqAbsyEPDw8nQZp/2MvVoh9zrA/kOKEW9WxRLRuali+YARqTp+JGj2rhhM5+jST2APt28v+3xbihaBVnjQva60/D+z+yA/17lrV1TU0/HR2Pz313v2EcHsH81A9B2oES2CmiNewOpHbmylUAUkc0AdIFBzEm+lym5PCEX+JJ7aZm3VEqeas15a/WbJTqW/5BO3D2aHLDHkuzdUVp1AJibxWQzSt0esm67afy39HhgV092MW/VTZEKAKW9QKP6O/CW2usoxf6i5moDkPWFGBVGMb72ysm6+rqp/FMF5A/m2aDRakGFWHT6pKLItI0aPJTpYPae7CtuAOW9hCUbcsznt03JVOA9PtRc7Dw9jN3FPiaUnD3dderEDvb8yUJ9QEblhnVZGpCYpBEZKZxhGsin9NTFKMZ/dd+ftW1/kRMbEYdl+J33r0AxOkK1x/K1+eONNPUt2z1YS268Ur6REfr4td+puvCsrvnadwEkX9Fbb23V0DEJ1JdULf/Oj3Ti47V66+mX2NWInoAgMpK6E2qOINFlmnvZbTqwOVvr1uJ6QRZ9YWE5pIhBjrpx/sxhGpMRpbWb1pOTHqdp8y/T+GlzFJXYDxAUJ5T2ArUD5FYfO6aj2cd16ESREiA9pGIVbM4SZ8orsFo2MlMKmeKoN/d86pDy0oYlQwarBTDi2nbHobJfB1CbQib4TL3w/CuodJs0g9xqA/7TBw5wwOYTOER4+nmSBx2lSPbIiIzxnBm7lH3guEqO5sujhj1zZ75qW6o1Z9kExaJQbncHSA+OlkdwoKJQxA6M7AJw3kgWeK++cs9/OOeqtx77iTat2aa7H74NstAwbdz4oRNdMI79tg277nWvvET2bA01YKG8sd4vxFZ6zLSl+uQPq/Xmq+/pjluvJn/+nAaOiNOwGcO18bW1uAQQKZGaoE3bNmnRihXyZTy3fPiBzhwp1iUA6oHUGjfWRE0pme0A062Nnsrj3Fpd3ay8onNkxDYrLhxLbcCb5MQUpUxMVVcIudsoivfv3a9hSUOUQv7vzlffpT506gAK3ru//0M1VpTouXse0ZJvXqMZi66QB24fJkUs2L0VwPlJFL4xuvL+byhwQLKajh7Tu8+9SkRAvr7zxOMKG7NMveTMvvTg/cyx7brr3qWKIJe8BJKYR28L9twD5A5J5OiRUmUdydHAtP5cy14+90nIXGNYO8SfoL4dxfeOiwlQE2fLMBTMHomROoSi/P01mbr/+08rPD6NYxZETfJ28w4dgpyBmjQyVMFRkfKGKBaBjXiEvRdEN9hcajmRpf0nUSOzj02ZtlhB4SnsInaGJjKhpkzdgMLrX9uk/XsOEWURoJkLMxTUL8aJqajGneEw2dGZAOjjyVG+4u7bOWe2q2D7Zp3NzlcohM/isyU6WXJcly67RInx0dpz5LB8EwZo7pUPKpM6+tSjv9GtV16n2bfexMEBcuiG57UPNX11q5+O7z2v2sJWDSbnt6riFLWiVY/++mcK49x24uA+bVv/ukaSFd3d4YdV9knsj/NUwX49jDF64Nl7FZo+m+/YqyNEWezdvFfv/mEVRDl3iHtTdLaw1CF3hWGpe/utV2jGlYvkmbAMVfExvbn6SZ3DoeTeu34KMeCsvoEaPTuzQn4tbhpK5EVHExb8dZWadvFsrKpTdLq0QDuPHuLM1M56I+aE+yOLYqntqXbuTexs8Hlb+X8E3hqZ1hTz9vx2QEnbVy2axZwTvhC8NR6O1QDbap36xOsh7wSwd/uyJkM5svgCvLdB/vRi37Ttsq0VS2PufYwMdUHla5/R/r/j2sD7dXI/iO86+4ztQz0QaupxezBL8f8KvO2FSMlOyL1kG2SbRlyHcKH+nwFvza3JCLaQOj0Ab2++YjROGmSMt5G1zJmnjbz6cCIbmgJwQEJ1bLb/5kzhBfmmtLRUwSGhkCD8tW8XRAv2Ot/u81igD2zvP2Rw3Pz737UbGNfDNQKuEXCNgGsEXCPgGoF/cgRc4O0/OVCup7lGwDUCrhFwjYBrBC6MwCOPXOndcPLAuThfz8homr1BYTRaUbYcPFiKWgklC80Bawx7WB6TqVm5aff/C3u7xzoBNHijsUnzoIFbWY7tMkCPpw/5Tue7lZvfqmryCN0CsOLCsvGLMm+toXzBJPJCc/fLCvqFxrfZt3VaE5l8uD5GNU0HN3LikGj4+9BmRh1kQLM1o92wubSmhik7rcFrjfv2LqyxaFh4ACqbJbAnzS1TqJglm6MC4vm9lo1ktpKoXn3o5rvR/O2i69GGPXG7NajNKoz2RCc+jpbp18H38wTM9kCt1AIA4Y26DdzUIpSwOeZzooQ19VYvILaj8nVyEK3Z0tew8QEgtoZLM5mQDeQ+1QIwtRj7HeDcz7cNO7pYjUM50R+b4PMlZTq6N0tF2GL6hgYqJj6S3EmeMzhe1910taKS052GSk/jWZ3fs1fFAKqR8QkKIsev0yuQPEBAD7JxvXxRaiUAxDGWbigT3SKSAdMalEvm36njNQCvCRq9YLriBkWooSxHmbv26/C+bMYoFCB4hEYOHar9mcdQA/cAgmI/SDbsSSzxzmDx2wmIV4oqMTM7F2UcQAuNrKj+cRo4LEYp5N5NGDeeMe/Ry398WiFYS1697FLHdvu9V98hY3C4lt1xG+qNABqrlTqz7X2tfnGzpgMmt2Lbd6aomsbLPOzzjmOv1qqs7Tk0wypQPwfSgMWalxy0GuwOvQIAcv0ZW1OZNZM7xjXqoUEZDOiUDIhdU9sJOEt+L1bBjQDWa9Z+6lhCR9HATMDOcCg2qwbbnAL4RYgHOaFdA+M8NX+CKJEqAAAgAElEQVTKQBSp0Xrr3bXqQNWVMXqiMvcfVjog7RLyB5uw8Dx3PF/HsJTtwtbSbP5uu+sOJY8eqRd/+yyWvkVYHLeh0uvVyDEoFidHYrcpzZ1zkYJiQ7UR9dXubUeViFLRLCcTEuKZB+7YWJ8G4DLCAHMD9fUAGr8JkbFYCx5VGfbP/VPI74wOQ5EWqGzA12Ykzh6+NKYr2vXYYz/AUnCHtm6mcUiucT1Ehu8//qimLb5Kp7b+Vkf2fqAJqHjjkodxHVBHoY7Z92km+aZDaaQm6M333tCV1yxFJeKjnSt3KOsE+cLkxfphG1uB4j4nu053PZChW2+6Rd+75RH1BHvqwScfYY2269fffpQsRi9URo0qQa3sS+PdmBE9/FsX891U8La2HdWfWfKZCo81GMy88mL+h2NfGg5I0IO1d3dni0Zi6RvEWs9DXeuHqqgOa8dybCu9sIjtbCcbF+Xh9Pnjtfxrd6mMxvTvfvR7VNeMA4pAb5R5/VBZeXt06dZbr3PUmh8CEnQ3+6FWKlFaRphmXT4cwCEFdVKCXn/ql+TntgFopEMGMBvGA7r66mWac+2lOrJzr9566jWAdWnqwumqbTijxH5hmv/1W1RJll7u3t0o2asBDNt0cH+tjhY3qhNg0ogljkKGeemoYPhDtPK//Ph8k/fCi20c/zY37/OZt4bgedHob4W0YdbvkycNVPqwMBWhykuOQIFjFvmmnsK+uIKmc0xqhC6eM5Wc0DP61eOvqbHWC2vtkUpJC1dYFMo8W3eomUNobiaT+dmMWvI0lp+W/Z0AiN5p15g15AvQWl5eC/mkHZUnilZsI9vIxetodwcgqqcJ7a4I1l0Q69HIQhWMWzPgbRuElTbIOZEBnqje4xwAsBx7V1O71TU0qJWmdRC/LyQoBEV/s2Pl64s1tRfrpZN9xxNyTMbwBEVGGsDXBThDnSIfsQkb1+beEOUWNGF33Ir6F0cJxsY3FCUpm7YbhJxWiAWORb5RByCEWI6xXbseAM36hiYnY9VsftnIjI7iEHY8nSb257NsP1Oc/qML/GV2yBfcKL7otfYap7YBOtgeHsoYxYb5onyzWoOimNpiSm/DwI3gZPhotxGvqOOeWBV7UG8a6+oBwRm/MKtx1EE+rtVOM2XopS7aN+uzfLa6aNaZfVEKdiHMBaLXGuLUfrO8bm4nZ5ff39oBOYlf0GE7PO9h9c4doo4TMcBnsGvohZKrnca/Ty/Aai9xAnzIjkZGGAtZYrt5Tq3igsg9f/QeyBi+2PkelC/7dnxKmg5k7gA0xVJ+6lSsaaPJLccCuK5WARCYPL15cXOTupg/3QAPLQAR7uyhwYkJciMH3gCJDhwEvMNNjYsFfnGNXnjoOe3afgpFrw/EDBR950uwrE/mM/rqw00HOVP4kHfopagYUyJ6QBQgKgIFX2nhSS2CHNSvnz97S5UiAdEyJs/Se088r4EZYzRu4Q368PkX9fHK9xSJVXX/wUQJYOm+Y/s21MJeCgqhRpad1ZyL56o7hPNGvT+Kza1831gNzRil7/7oWdZKKIQBT4DYcJTuMdjTDlQj7hDZgGjeftiTFtRr4WWLdPHtN8gdC+bG+iJ98KtnVJB5Uv6si6mzplEPe5WJrXFLK0DszJlczw7yos85VuQ2h6OisJdmchw7RE4pOfHpGaMhO53BfvakYuPClD56GPslZyW+eytEgIFDyfa1cwNuHicB6raS/37mRCXOHWG65qvXKXn6ONWd2Kc3Xnhf2YfOUDdZq3WQ0tgnPQFrApgEg/sHsD94q761hj0mRTfc8y2FkEP59m9/rrMA6gnUvkiA10D20ylXX4E6zlfl2fu1DbVzN3V7+syLAff2QWDqpylX3KHnH39Kez7dq1u+MpG52qxJCy/R7o8OUntPAsDNVmTKQNURk+CLG4Iv7hUrX1ujUJSeS7/6TVWUnNS50/mKi4xWLm4Sv3vqfa6LKbghxzH/h6cG6pbblimQWr19/W5VYoHvxrrzY/yXXjlbtaiNcwtydOtjP9UPv/ETRXjE6N4//ZEM8Q+1+qffQYGcqJvuu1uR6YOcfaQ8P0dbXl/tqPoTsE6es+xK1qK3nn7ou2oqrNL1AICDxsRq07uv69MPcxTpl6Bx06n1QwOxla5gVfkqrh9nNYhdH36wAeJeJBbDIRBoglRf3aRP9+/RksvnE+sQy9okIxlAakAGyucuf23947tqKmvCzrxDhXWeOnH4jHognsVgFzt81EB5krFbis1zUQl1BFBxwOABzJ9OlKe1OHfUKYVs4y7cM2JQbw8elYK1sFRV3iLP3jjNuHqK3HwSqPWlOrrqI7392mvy5+x7y4PzlTEfi2wyd3M2HtBLz6+hTnhq8uyF+srdiznDNevIJ+vVyhk0JSlJuTkHULlDDkhMx5qWXOaYJH304UbO+X66/W5cMdzbudfIVTnOIUXHK7Vp9X7uQeK0CFB/6+69kIz265Ybx+ua79yjzsZKlOI75Y/DRy/xE1l7ciF+lEMoatTE2VO14jsPyy2knzI3rtPmV15XUe5JeaOEve4bNys1MVmbXnpT2z45qJmLZmrh125X5NBxECwbdHjdbm1Y+y7n4X1auuBixwXg7T9/pLiUGPmj6o4I8OMMl8Ue4qEf//InSoVkUHZ0h37w8A8dxa0XsmAvzgLuPh3cTxDvwd5pUSh2X2CPv63jTg3nnNDHu+k7NHCSl1+Q+Uy0OPc3vfzMiKlt2A/3gb5/MReyHdcsiPnjTmZzF4SbLhxuzGrBjRgPH3MJYt8P9Cd6IAjCKOcuA/JNee6ozykDTh2yfHNqc198jv12CLzwk+xNvah7bZBTy2CwtpC1zrHqSx5OFcDJxwe7ZjJvA9s4P1Gr2lHf4hRRD2mqyUKAIeQ47hU2JtTtXurxF51tvrym9jlf8IUdMqcna9mT84Aa3eXFd7vp1iFKHRvJfSpkLV8svtta4ecCekNi6WbONTXZZ+rkDNEFeayV8wOZ13zmT7blE8dCbQrvZW8d0xKZEB0z62vvshJdD9cIuEbANQKuEXCNgGsE/tkRcIG3/+xIuZ7nGgHXCLhGwDUCrhH4ywi8886VHqd2lua611WmhnPjGoVtmCeSuGPHKh3LRbPL6qTJ6m4Mb6u0dACA1FA5WnOH5jE3/5E0GD2w762vbkSFY0qlXhQQPYC3ZGi10czm9xng+kWZjJ8Hb/+ri/J58LbLAEeayfSXHPCXvgMAgJuC/cxG0cthpPcA3hqb3QBce7hjAdfSQnMBhrcXii03+w409934YtZ8sIdZEfaYbSOvc16LpaQ7yhhTzTa3dJBlCTPbUQhhE0ZDwzHb7DXVD43JXqyVaaJ0gCb7MU7BgMj+oDI+2DP6kI/lWIMBXnTgu2wqXgNtrTFuf0x9a9ZjzTS+G2iItKDkbe+hYUGT3XKF6SJo2MB4LZw9BYXnSBWcOKZX39xIc/KMkwHn64clKCqVcP7E0wCLQlE3aewA1DKBZMh+pA83bFfWMbLdsD0Ox0a436AEwBdTpaQ4NsI5R48Aivjz+Wn2YZl45ky9aui2+veL1H0PL9QV183l+nVgB3mazMBMHdh5XJVnYeSHkDfJ90hLHOCMXQAZe16Asb6WfVhXB1B4RoVFDToKGFxb3+HkYNFj5HOGaOJFSVg6BpHNWKMlS+ZpOJZ+p4rPacc779PIq0Gxm6jZZKFVF9fp2Qd+TuN5IuQCH+WcPIud61i+ey75dQ0IqdwAYmtVUYHqGCvPaBSATViwZp9AEYpCKJDGZEpKHGAnymPL2KWZE9EZqF2fHgZw6yDXNwbbvlIAIT8+D+CnJ/8e5qWpU8Ziv3dW6zftd+z46pk3wwCyr1k4SlPHDaJZTO4g+auTZ8xVTu4R5Z5EhZyWob37s3TrjfOxLeyv3qBYvfH8Wyo7VaAl8+ZhA1inPcdOqZDxrS0DpKIZG0b+3iWXjdbsRekaMXUgdqGoe48XYj/5kUoBKIej7IlJjHcUrtkH7fnhDlnArGjDsZ52o8FkVnt+gSjmPAFRuG75ZE6fK6tjLiTrbEUBAIcvqlRU5v7Cnq4dq2cU5T7++tUfHtC4MZEqP7GbXN5KNdT2aNSQdEUNHY0V82+4NlW6E5XMy6+8gIoxRIkAC9m7TutUSSWKtjA1oXDzZH4nJ8UpLL5TKTGx5P6dlgeWzjf/6HsOQWAvrz13vFq9/tF67o2PVQWY5M57IyMyQeDfqURsPRjY5MFa8gXk7e7C4htQISk+BHVnFHmrwzR4QCxN2m2ANk2syzaaiejnnezAGk0nx3fBLXfrKLnNP3/0cTLOugA1mpU+Mtax6y0vL3d2g0lkum7avFl5ZPUG+/dTnTWxkzz02FMPKWLQMDAlU4M9ynU+pZ8//WvlQl74wzPPaNllSzUay8Tdmzfp2PaDgDAhuuaOG7QDdVci12bMvJnKIic4+3AWSshwNdf2KjezRlkFDSJKHKWgs5HSyHeMB/8Pg7ddAJBsmp3M56oOVG3Ruu76ycrD7juQPbwDi+xu8rbDAG/PVqAGosE6ZUq6o3579un3UCge0kUTxpKtDPjS3/JJO1RUdAbwFnVaBOsov9AhpPhRN6JQrtbhMxkOEcIyt0tKyln7EUZdwZa1EgCX8UBa7gZIGBsXg0ouylHoGgDcYUpsVEBmO2tAXwxWqtbcPofF6PnqahroXQoKRXU9fowWLp2h8MRUR6Hbhv9hL+DdiaNH9fHaLTqRXYrasD8ANSAE+3U4tuphIeHau2OL0kbOUP/RF+utl1eyF2SRWYqtLk1cI82EQhjwYLE4KlHmqTdN+F4j/ThKI8aQfbmttdUB4T2pg6aCMvWoNd8/ryx1kN1/4vHvgLefr6fWmDcCUJifO+p8iEjUx3aup2We+3oFOXnB9rlM0e5Eu5t1Nt+zm/XrBXAeGMT+4EsNAkh1bFIBffsWJ7C0UwvNQrMvq5kNx1lv7gBOHcyVTtRWlg3YynM6rPENYNpJs7wHNWX3X8BbNxSDfYn01pjntdQMUzb1tvtRu7vYd7BB5lenktk99+JRzAWeBrlqQFI/FQBUWvTx0BHkimMNSw+dOuPH3Kkziw1Aviis+f0d0N/qZGtVpWorAbkss9BUwNTUECyII+JjHfePsnJUqQZKBUQrZ8derX5uPfa64yGA1Kkgvwji2mlFx0D6IRP7fAXNfs4zI8cmkWUajgXqOez8sTvFatMNpX00zhKLF0xQUmq8th/I1KU33kw98tOjD/9CY8bP06XX3KQ1f/4dGfIfYddsmaHeikDdP3xUfw1Nj9WWrds0avhEFKHe5HzidkA97wBwu/+hrzt17omn3gRjIUcSwlgb4/ynN3+jsRfPwkWgQOcrT6vm5DntWr1Jh4+X6+JlE7UIIPfElp3K2XuYzOAapQ7DEhhw/nR+HsrQBqzQRwKyQlrIyYFkRF5uymDHpjw3J1fRkTEoJgdr/QebnLm8/LrLOZu0YTNfgnI9hMiBJoDrCs27+QaVFp/Wemxs64pKsc2F9EPeareRHyJRmhM1kJBu4HcM5I5a1Kseqi+HyFdShe1so/zbKrBNxkK4utLJ3i4pblA1eas3f+0Sjb90mgr3YTv73gb2AbJlJ03VuGkzFDQ0mb29R4W7N2NHu5+57kfWb4pKS84Cnqdp0NzLtGPV6wrsrXbcUroAmJpLwWo4g/hjnZ4+gdxh8ljhEMg/sp8Orf1Qb6/frFvueUDJaWla+/oLKj55RFE4d3Rw/fBFZj8x8ArSRjdONNgx552BhsJ6aGVu+3OGiSQndRDA7qUzAcjJ441PS8GOt1dP/eIVXbHiWk2/cbkqTxzX5rcAMZn5C2+5Wt7RfuqEA+GOAvStHz+pjR8f1PJbF2n+zXfiDNKpDc885cQMXDw7VUuvvgSL909wMzmrS3FAGEMsQbcPQGp9K2SkBoDOFCItjin/1GmlZAxUIGvA2ytY+49BJLtotIZgB+2NG0EvxAxbJ41kLn/y5/W6ZOlN+mTtZr343GqIA5w7rp6taIDsUOp7BzbOa157R5+uLuYaYZ/PebWVtR3IGE6bM1w3PHS9/IlS6DRlfncNMRxnlLt5l9a8iw1ylS+xAcxr3vvKa5azX3ToxOr3AZxPKmZIAPEVflyH0fLGKeUYIPhPHv6z3HAw+P5PVmjU5MEqy82EWcEe1W3AZyb1qRmb4WTOAr0qJXvdxzeIWjRF1YCdRWeP47SAcrQnRO+/vlnhRFyEQmQ801SmS2ZNUEK/IEVFE0PC/wpQVfdA5Dh56DgW+F08LwZSW6CWk4NbigPNm995TZnHT6A0DtAVELNmTsN+u5DM9rffJYqkTose/LpSsG6uZ7//5J13tfHtDaiVS1Rb1S6O0M75LYNYiSV3fp09ItVxsfjd9/+DeV2q+3+M+pfIj+d//wetW7VGRYVl1Mogzuzcu7DfdqFoNqWnB2v8848vAm/t3y8QXO1vQWzkPpDY3DxwhWDr8wTw7EZJC+fWcUBy9nheY4CrnTg6qQe91AXu6gBvzR3iL+At9Q3Mloxofh/3KbbXdjuuSobQAtByL2IuQW6AvPZfs9en/DkOC+2tdkYzpxQvJ6O8GlUqNNq/+qR/Xf76aoo3kTDB7KthYaYUximnDYIvZJo6B7y1D43Tg3Of9b8D3vK7ndgb7veoPe4wMN2xwffnPu2r3xgDQc9Hp1HZBwSEO3nrDIoamCdG4rUy18650YDrvvgGrJVZC6s/OAQxtUeXzh2uMZNHnqttDxy08J7fmZeT6+EaAdcIuEbANQKuEXCNwD85Ai7w9p8cKNfTXCPgGgHXCLhGwDUCF0aAfrZb1qbH13z4ygtLwlEsRWK72Ii6sbiEZi+3vL7klbbTXHAHXDRtkTUDTHlLuBw9WDjRgLehWKB6crfbBnDW1k4zni5sXZMHagQUcVhqdnqjSTKg9Auym/5d8LYbpa0pbw2X9TJAmSaGqawCfVqxxTVbL3Ops8YAkKg1HOwj02DopWnRQYPD/tj3MXvLTrppXjQ+DDTqoEHjDhLrzff1okNRxxuYAqMNZZG5g/W9zpRyNKJpDptFZq/lS9Hk83EUvDQzfNp5vRdKKBSu9noa4h5expwnD5BGlL2PMdmt0W9Nmi6aKvZKa3g30TBoQnnbCXDr/DZAYg8DQlG8tKE082Vsp00aikpzAk2EBlVij1dQcE6nT5XQDPem4Qh4bMonrp0fn2PM6Bh94xvXKZJ8yKx9R5VzOE/ny+scNWgNtpE+KG+sUdPBGFiTbGhaqKZPp/GHQsgPQGbPzvXyDOrRtXfeCkjbZ5NtgERzg7saqskv7W3AotMT9Va4morPoHRoURwNV7NC6+k4r2OoY6rKWrC3xR4YRv7p/Czl7z5MI6RZyQBwK775VUCzMq1563XmTLMuW3GfkiwXrbqUJulJ1Eil2vn8J9q+4bimYP08MD1J6zbuVluPD5bCNZoyc6xuuuNSyP89euLeJ8kYq0cNM09nGJdd2DjSfgF4QRk5czzZxJXYEcdo/uWLVEPu3TaUk3n5pdhTlgF8htPt8gXMrQWYCmc+MS6A+NUoWcrIEXZHYlLFdIkN99a8aSmaNTmR92zUjh1HlJoyiu8Xq9feIEuzkIYnYMfCpWM1afpADZm1DHVUjR69/uvyR2U6f/FcHaWZWFJTqaEAnnmoeA7nnMXauUtxA/s5uX1z5s5yVIwljP0RrJM9mUPNWAz6AywXHm8E1G+XD0oka24HAdqGWyeZOd6KgiEsClCU7trJvCpl7i1E0RONcgUbbvJ+R4zKQB1Rgd3xCRTWqKlRQy1dPgi7ydny9qxHlUIjOPecooLCVFYJID98MHtBueaiOik+nadPPtqsqOAY1Z5pVwX5yqfPotZGPTJpajrXMgTCQb06UPK10nRtQk07Euvt3s5qjRgUharDHztD6buPPKejp+vkibWjG+QGazAaAGbr4YKdsP39PxWFBnTac1gjbpbXSsNyJKq4lKRoRz3WRHPV8p8HDIwD8InRmDGJGpQyRqtX0lBes4Ox6+XaBGrx/Jla9JWFACRZWodaqZasU1N3lND872YdhvG93FnL/mEduuyq2Ro7cYqi4jOUveZNPfuHP6O8uhN1YI9+89TTGjViBMqusWoCcCrCpjQeRfkCcjCPANoX5ZzEPh2rTbIjIwGe0kemqjirQFve+FQ7AN7P0CTsZLvwYH8wTac9nOTtz7qy/3Rx+reUt46KhbnkFY4iu0Vp6UH6/TP368UXnlE/rE0nThoNgJWns+fKAFxNCeQLucEL+/GpagYr++F3nlZCPMrzIdGQJNwBvX2dLOIAFLP1AOkVFZUoxZNoekJIYW8LQ03rzVrKyz+j8+frAQp5HiBWFRbljdQLT+pIUlIChBvAZJRd7sz1YMhAoaERzn7UhI+iqV07sEouKyuD7FBOLRJElXCFRoTwWuzPIQwZwJuIrevAjGFYh6eh0vRTzekc7V6PVTjqqMgInh8cjNInEDB3nPzjvNn/pCTAWy8v1kItVvPYhVdCNnkGdfyu3ccBhyF7mJU3yiJvf/YzxsMBbllf5kjRZXmuRmziinlbfeP7dlittO72fz7+Z8HbC01+szHv5nP6QzwJIpPW15M9gka85UpTqfuUt38Bl63etKOMpmJiM+0PIQnlHPXJal4f0Yn155CZrNFu88Ua9aZkNqUvinEIIkIJBQeEn1tGInURRwmzTe5irZold69dJOqCAfWm2IIy4thdW63spQ7Yz+080ImtaEdrHUpCby29ZAIksCZNvihZY6+cbhkCgIO4R5RWKh5rAv8IckhtH4Cp1UO9rcei1oCPUFTfRozq5dp0t9cBbJJRjDWmN+eZoKBIlLSN7OtNkAgiyCyOBVygQW+ZCEQYnD6MEq+gVPNu+Zr2vrNaH2Mra7mce/Zgx0pmeg/gspHRZs0foYXLpmENfAhF4UaAPHdlDI3VwCRPzZqeTn7qYL27cq0CmbfL7r4R++Rt+tUTb2P7O0DLr5mLqtcNJeY+bf34qGMzPWnaQF1xzQwcC/K0e2uuWiCAYSei+/7jW9jBr2f9ndBDEEd+/oPntOr9g+SS+rFH+5ERj3Xzt67VtCVzqAFUeZ8QtUGCeOOpP6BO3KRZUy5SV2MjRLIuHFQCnTNObZ1ZgftQB33JJh3mgLl792RCcGpjjLAsZx2OHTea9ROvt95417TVuvZGLIaZxydys6m1gGiQh06dyMaKG5V2dKQ+2roDolIqteFyQEM/bQPI9aDuRUPaqSOfNWJAjPqPJa82IhGL5WjmESAi1xxtutzbIVWh6OuoQ43N1PAAjT+6a5d2bX1T8xdNIGM3VdXnqnCJ+BQnj2LASk+NnTlK1z18F4SwIh3ds9VRgvaPTcTZxF85x4s0esk1zDEIWzvWKQrVYz3niyP7yFEl7zd12EBt3rxRidjmDhw4lL0+RPDXcJPYpo+34DgwIF5x0T26aGx/jV2+UD5RiWzIKLNRqlqOp7mw7N+9Te88sVaV7HEluDz4owofPSZOK1bMUWJirGpLC1WBbXH6iIvUDGi95u23tfDSeYqfMEvd9ZUq2LxeLTXnlLEIe15UsvWVZCifa8XeuEE7N2wlLsJby+680YmbOLh7jw5t3qCvLL9MbpAOHn/0pwpBmfi1r94g30TOPeydNQDfpgY0MsyubdsVQbRCL2TL47l5mrjoEsWOzOD8FgSYx7mVMfbB7r6NvN9Hv/EDhXhEYtUboHmstyRcR3JPHObMCTEPN4KTRCWczslXe2WDwkN9WJchEA3JxWUuhQDudxAJAp7PGdsX0LBdkQnemr54AVM3Qod3H9W697fpyKFC9kc/zeKMOpRs0H1bt6qqMF9uodKoqWm66rYVCo5OUglkqPdWb9ap06chEC3UlHkTVI5SWqhQ3bsCsDfepzLIfAE42RzNwQqZujBoWDrZ0R2cZ845me1dkCGa6rohWXAWaG/W3T+5QTMvXabukhycT3Y6lvw1dYx1DzEV46erKCtbWdiKR0Nq4zimd1d9oI7cLvJ2IwGe4x0njvKCCrKMz2nitMG64uE7FJkxSccB4V/7zZ91cPVOkWLCdEb5P2OErvzGClTIcZBDyOk9fASnj5PKyTqqxuZqLbj0cpUy5i+9/THkviIcerwAbrHnt3rBPYrdM9hebGcdJ0Llc9bEF/Z1cyH5C2fWARW9LdfFaDD83J9xsPrpxf2VkXfMOtnIOR2cY537DMfuHkDWrhVPaEVB2gwxx9ZgpylvzUmJ9/dmzw+F+OrHvm73TT6QL924MbOa4UTS4FzQF5ljil4j4bKS+fh2/9NjhxnqSgfvV0+tbmAO9pjNthWNL3xQWwy8xckhiHuZyAjOfbx3WyuuDZB/6iBxOOAtZzOn1vxvg7d9oDN+J3KDeIspj8IhpH3zmxfJO6xdRaW1gM8hHJ/5vNx71VtWOsQlUy538Hc3u1+kxgTjSlVSUs29xxENTe2nO66H2OLltvWjwqg5jzzyyL/hm/JPH/NcT3SNgGsEXCPgGgHXCPw/NwIu8Pb/uUvq+kKuEXCNgGsEXCPwf2IEyk6sfPzxB+/9dn+UTGlDYlA3FdOQ50afm11Tp/qhdjEOt1l8WjPBz6Q7NA3cLb+RXoLlufpxA9+DuqoR5ZM7N+VNZHKdLOlWIc2LLm7Oe6wx/Bff5M+DDla8+3jh//zD7CnNatFsDw3/8KGTYFZf3jQxfLjpdueG3x6OgshY19yMW7PBkxxV++imAjZ7R6OruxswgKrSbDjNcrO7EyUSHQwfmjM+NO6J7MSGDMUoL7Tmdzd/TGVrVs2m2MWE1GmQutNo8IHRHYjSwccdtQdNc28UrQY6WbvFMnXtdb00TLxQHVnDxhro9l8Drbrd/VCddcKab+X9aLzQ6LEmS5e9iEa6vb6LZgLdZBoqzaggfTQ4zl8L58/iZ9h5bdwB6FJKIxTrU1QFHj2hKCbIdh9GrO4AACAASURBVKw/TxPPiwZmPAClZfD2MeU7ACJ8UJbVgKgNG9ZfX7n2MpoXqI2C+S7RUYAS2Cp7hzNudQw1ajwADi9vA/H5PDTJ/xd77wGeV3VmbS/1V733Lsuy5SL3XgGDDTa9GwgECJCQZEjCZEgjGXpIQgqQRiBAIHRMM7Yx7t2Wm9xky5Ks3nvv3/0cWQlpk5BvMv/3z/XquoRs8+ot+5yz9z7Peta9OppaKWraIeC9d7epliLvAZB1J/LN1TQZbO1l4JZnyhVkY24ObctL5LRx2XOAZAPrWXpwHw65gxqL+zcxk0xZ3A9b3zuG881fK+76LM8TxljVaP8Lv9Xj312vlFEhWn75Mr2/drv2Hq5AYM7UV7/xBY2ZGaEG8MyPfOVJiv/+5AtmqhVnajsF4gocPtFkuAWB3Dx89IiyQT3fcMstqjm0R7U4+BpxsBwja87TM8BBofYNtevCi+cp/1ittm/Nw41GPquJIC5EBjJlNYgbiEy9G66di6jlr/1kq1aUNuMGXQzOM187duZp4ZJzcJsUI24F6dwbr0XU99OHP/oVaMADOCWiwOolqaCqRDNnkkk4dqo2bD2kjVuPqqaBIhbnYRIZxgumZCAAL1TOzGyKll56//cvOvWwjnoPlVeXg/bDkcixsKaJeHCVDbiXfXHPxSaEgIZ0qRS09MfrjuGeAV/K78Wmkq97wQzVNp5BLNiPyzIWlyKO5MkB+uJXLuR8OKM9m3crLXY04sUY3XPvq5q3aJwmzEhRKOfazCtWqn7LLr3+7OuqLsXhSF5yKU6eVpo1Lrx4lhafl6NDe3NxeqeBUazRG+9spmkjQOecO0nXXD6XouwRRPAhvfTKVp0km66VfFlvULf9NA7Y9TySB/rJTNBBBGBrfBjGwpp7H5cf4qc5q0LBKiYlxiLc+JFDW+hcHxkZMYoHo1pT0e5krra3DXDex+nfv/slxYW59ObzH1KoPgFKFbQ513krzQJhkdHkZJuAbMIVmN0ARC2/blzX89UJjrmTHLteHluGyBsaQk4qyPIxo8frqttXgF/2pzC9DqfZkM4F+11+rEivk3UcFhWsK2+/Q5EgMQfIHD5E1nDe6sM6WjCoPaU1uNUDGT9LFLUi7LAB+V/59UmHpuV6Gx7Xg/FvburWeRdk6/vP3K+Hv/Y1NZ9o5dq4QtMWTqNoflKbcRa3Y+Nx4XCakJOtMeOn65Fv/wLHbI8m5qTzOfvIAfT/A6KxugpaA8XXTNx8He1tTm64ubkacEhaDOkAzTZlfP5asKed4Nm9cKum46yKisL5jRu6rq6OnGkQ8AiinbyuIerN4WXTeTfzkR3/DpzBQVwf4VGhPN9wzl8HDmHD+Tch2vXgnkkblaJbbr0FN9dY8u3atOr551VSUgqO10CTNp+DVia/1MMjmPNlNGLzKOJRvZU9ZQzPnaCTW3fp7ru/w9zJXA1m1WjBtPVogBxtc7h/ch1zCu9cmC5bD5ngrND7yfEepCHnX/X1SZG433DIXAN+YGldrIXWaGNOquAgmpJwDgWyhts6Y4hqW/NMdPbhp2UG9+GQ60V4taK95Qpbgb4fMdEE3UHG2DJTB3EdO+Ktublwb/WhfPSAtxxi3eqiqaGzEyHCrlXnw1q8gjU12e/bGmlrnK11lkhgmwjAr4g7re3tCkEcHjMmQrffdrHmLFuik4hWQzT9jDknh/fapODoFLLSIQ1U1ILCr3TQ2q1kT3vRVOaPGNnOMW9DeLd9QDDZsz04B80wFozYZM1nfmCUq3B8nikpYc0M5BzOlC9O3dw1a9Eu/HH2cewRg31oWPnVEz9XVsYEXXrXfXr4819VLij8udNyyAEFxR/Qrs/e9zmcrjT9vLtdr75VxK6lQ1deMUvTp6dpDEj8rRt36LXXV+mBp+6F3DBJP3vgF3ru+e1avHCcfvz673Ri9fNajzhcXlYNjjZQl191Lo7Ocj3/zEdQKRAcmzv10BP3KWdOnL573z164KF75Bc7XWte36anH/6t/AcCWL99aKip0uTpqUofG6VxIMxHzZiimKzJ2vT7V7T+NQRGMjrHIDBkkdNdRhNGMzjaZJoczIU9cVKyshHAVn/woU4XlODebWIdmqXJ0yYpr+AgGPteXXLFFY4T7e2XX6HJqlOTZ0xANBKCWSVrtxd5xghAzO0XrfwsTShB2vjGixA5ypWdlqqJs+apu7pO777zGmtNA6I2efGTpyoGmkNwFCQKxNaTua+rC+d/UtpU5u8kp2nKh31EV8MRncr7CDGulYzxbK61UL3+/Fs6cawCdLC3ll9zgbLIwi0+nkuWKOhi5gajTmSOy9E2RMei8jOaOz5dIez3YtOz9CykgKq6Kn3l6/cgwGXr9O69+vijTWpC9J+RRYPA9BV69ZUN2rrtiGJjBrR8aZZSWfMSMzLkH0UDCucpnBBEMwQgUKuciGouqNXD935fxw6ewanspTnzcIw2NLOHSdDcudnqYlM0avGVKiE79cUf/1CX3HC9xk1lDYf40dZYqeraCkWOG4WTmT0WlIsuiBLb316vU/sOK4TIhHnXXaSscxarsfCUNvz+NZ1z2Qo1V1brmUde0gR+7xzEYm+wwbE0L/W2NyOmso/j3N328lZQ4TRvRbL+p0Zr3EXLETZb1VpZpeiMHObaCB1evUsPfOeHrM8dSmRNT80OJdu8S1Vn+nCEW4PKEKKmS2GxRDWQU7zwvDmaNHuyfIlRYeEFS4+TdtsB7V6/h/2C5abSNBPZq+xpEzVj8TIFxCY6uPl2mvU2v/GOXn3uPegLbZo6azr3FBBdiFVpQ0idMicTh/qF6oSa4tXup/Vrd2vT+gO66aaLdMFnb1BvyTGH8NPPXPHhax+QV7tfK1YsV9aUWfrqf/4QN3A7zW3hTsNXAJ+rs4P1vKtBN91+gRbceC6Z00XyM5cp++VycosNnR7mytAR8pgLcdSGxERyvXXQ4FbsiI6e5K5HBwU6+a/V5TUag4N65d03gjqeQuxFn96jqeOlJ95Q08lWZaTF68KrlmkGe7zkqeNp1GvVjvVvE92xXT40IxzKzUfMjVEa51cBpInNuwsdoo7h3C1/2251nBXB5lGLTuBzmjPWIl6GG9b+lFBkpBoTSy1Ows/uxVxQhbjpMmy3OpuYr404Ys2qRlSwDTlzM8fA6XAyOpBxlvnJSzkxMM3M+454yyRp9y1edv6wAQnh3slFpIQJyPZchsa3ddKiBlx+4Oideyj7d+Rg24giwBqZaADUMLeJrMuD3PvRhEqTxh+CcP7Kbd0Qvz/A/sMXodb2XfSB8LyAn7u4J6FByGhP7eyBuQuzQfpvEG+HG2RNvB2ANODDOTEmOUZ33j6R+4N6xGITd4P5ONyTMJcM0cxke0xrsOlm09JHI2wg93IskTipW3SqolwLF8zUYrKV80srnr70317+4r9qfXc/r3sE3CPgHgH3CLhH4H/rCHy6yu//1lFwfy73CLhHwD0C7hFwj8CnHIG87c/e8NT3vv27hECXx5ScFIqybeBi21TX1OHghw2D2+/gIykaUKD2RnQcMkQhN/PWCe4yx5rlxVIc6GgDj0qeZEePS8eLe1VUiyBmTeZ0wFuB9c+LE/+MeOtU8028Bb01XCs2TCSioOXG9lqG3kjek+VKDjtc7e266Cwflkwsw9AKG7inKED3WImCz2eOWFN3TQgyAdfyb6kPOpl+jmBrouvZzD4TXTxwEg1akCBf1BaBhfUolEKwywc0GQWOHqeYYsVqxo3CgHWR+wRQYDdk81kh25BchgcbcjKeKHyB7eqgkDbA71jBhXIKDkUTSAxdie/VHDU4XXopTrn4rsVpmpRguXh0rpOFZ7hnyx/sbLTCEIVHn1BcaAGIgu10xPP+Ijpwno3VBRddqlFpGTp2ZI92bHyfXD9779NVXlugwqJanoOcwOBYRUYGc+w8VFxbqRm4GhfjNmioqdSq1zaCQ/QknzaeceW1cDxdtnw52ZaheuDh53BFUWCLsjzYBLrZ68AS15EhGqAVYBHHzlvIn8MUinAySH5Y/qa1KjxxTGPHZWvU/BVaR2bgT364Wpfduhy3zXUKS+jU/tc36h1y6mbPmKFtG/NA2AXo/qd+ouCYAO3d+FN1U8A/ta9CxafbKZPiLKO73hUE2tJyvQzTimjUR5Up2jKDKVgPIsKGhXnhxIpl7ILJUKMQhls4ISlccRQGd+8sVMHJWsSdRGWmIjJSMPeKTUZQalNyQrAuuGCaJp0/S700OuzesgUsYowqQLAd2HNEt91+t8rIAv14wxZ1hQxq4dwcLZszU5tXfaTnfr1DfogMHojC6ZnhFPAv0a59W1XdWM9xWaw3V21SRX45YhYYRtChC+ZPQIxK1MHD+xFI2nDrTkSM5/gjqvRTcPLl3InBedaJM7eHRoVYMIRpFA/r6hu0e9spnDTk13aDE2ymiJsVpfvu/6LeeO4l7Xq7QLFRiRqK8tZ1KycrPZELBDetr3cwxeAA3Kn7daggHzHh69q1e6tGx6erqbhFv/v1KvIeEymweYAbrlVl04AuWjFKjz37rN772YNqrSmhoWCJnnxqFSJtoxYsBrW4cr5O7NlLRm01DQtByj/TrIOnaoQ/jAYQvv9GQJpdIlYndPQerg4vGkDaQeP2WAYZ4kwg11o/4nEk59X0yeNxfVboRF6RIw4lIO7Zb00HMX7bIw/p8S/doXXvHAX5O84pzHUiVpk71C+AnGSPdgc32U7+ahtubpc/Tgvws+EI/iYqhIeHIIaX8PpctzRKVFW0aPSMRN3ymStVRn5haVO5Zs6dR/NCrvJ3HdIkHM4LbvgMuNEzXEuHlY+DKLo9mAJ2qN4HydptGHkyMPvNwcIHM1ysg6T/F319EuNrU2cALtIeGkVacN6fx3n8o2d/pkObNpJN/H3mJ2/9+7e/oHHzR6s6b6fyDx90CqlDVmiNjteWj0+BWK/UWDCmKaNcTqaxD+PSjSDeA647I2OUWnG99dM44sd8WYXgZu7VpKTRuG07cDSCJ8YlbzjWuLhoMK2pOANZb06XO5nCHe3gYTnG1jxjrrFBhHObk9uYmoPJUTbEqzW0uGhe8AL3G8q1ZHj6MBx2tsDU4EorKqoiW7cfl60PzUhg5BOicPgEg85uxn3U7YiXfRRuQ1xR6mwZ0pZtCHEI8FfeNFWLQH6WI/Y9+sNVIJT5fCAV+8mQJS2XrE47V3GgGlrfkPpns2OddiDDTJr78yxRYeRQ/k+JtybGmuBha5Q5pFyg4V3gjQNYn8MYN8P0tyOod1DAdpHPaJh+Lwrw/HDecy+fyTJsR9xffVxDln9r66eJC+a8pbfJcXP1IhQbgYJ6PZnDrHMU23s4Th7ECwzTNazRafiEtm2D4xSzDPph9ZbXQAS2nFzOkXSK95+/4zKdc+lc1RWdRjypQqD0UAw5t424wxKS0pkvYxDOO1V08CC5mTQ3MfZO7AHHIshybhGKw2NiVF5yRt00lJjjMDw2ivk8WJVljSBY9+Fc9ca9G8i6g1OY9XHPnkMIh5E49jNoQgDPzTlahUDcj5M42D9eL//uPZy8vVq2bK4OFkBKAD3/wJMPqYYmoR4ykj9eV6K1H23TkgszEblm41pN5bzv1+uvvamvf+82NZMrXnC8CAdto55/eYu+8Z2vauntF+kYomYb4lNXbw3rneVqp+rBbzzNNdXK+uypxUun697Hbtdbzz4Czn6Skmefgw6ToXW//1Df/cKPyM5lPR5oQxCeqczRwfrgw93yisax++C/adzsS/U8GZ7b31vPOo1gGhePQHWaOa0LhCxNeQh5gUFDiM0zdOoU2fTk2l5xxZXO+VzI2OXMn6jxkyeqCRF0L+7PIhqxgsDyj58yFiG9lmMI1QTnbfaMuQpOzeaoupRHdEPeib2aPjtbqTRNdHGt9iD8u4LA+SPyBnJOHd25TzuZG+MTMjT3nPOVu+V9reJ9t5BBGYGz1EHYT5mMi/FmBYPGH+oqVUtpgcJHZzs5y52sM+01pXro2z9FfE/VTTSYlJWdQMTrYN/loRRQ+J5xY7QGzG12IqIoTvIwsO/vbdjLet0FNtmfCAMakZas4NwA206TXWdPI+dZFHNIrNNcMNCD6M+K1N9Qo+4W9qysTZXg9E+fOKIIGjtioiLkCyreq82FMBjOtRWhEmgCmzZvUBF7G/+APi06d4zCEYYiEalHTZqm3z/4MNj4Ws1aNFvjpkzArQmWFTS7ZU3743huaiH3HgfimOQJ6sD9/drvf6NRNJDMuv18RYVPVvWRfPLav63Llp7DudmpZ5/boRVXT9HKG5crMIP5Lsilza+8rOnzF6tga7Fe/MkbuvmmheqLDtaRhnKcyWnqAAWekDhGtSfq9dMfv0HjkD/i/AxdcdFihSW7aFaiiashQJtfX43YXqW0nCiyQIndyAlj7zjWoY8Yir6TPPf+gVLoIIuYFJLBK/epDsdu7ZmDuKTLVVaM6JkzVglTrJEA128I12zDGdXv2sp+gvk5Z6q6Snq1ffVObdy8Sd0Qcu647xbFM88fZk18f9UO1odmXbR8ti6+ajGO1WIWKoRkrzC98PPfKyQ0mWiJa/W9J55SF3veW268SsdAfZ8EKV0LIv3LX7lCi267BCoAe/uuFpUfPAQy/yQO4TAaGOq0ee0xUNNg7rllCAwGp0xHm2UHB/oi3Cb7qgBht6fTS/c/dqemXnsN++8u8uqLtfaF1/T8TzaSk+qnK65bps888A0ycsO5b6jQqT1btBokdg/i/dSJkznXaGyFKNJDY9ROXj+X1/ehyaTXHJ/Mo0NcC0Yo6MNhT27EMNbYiCOOmxYx9C/EW1t3IO8wl1pmuD0skHsxP+Z3a1D1ofHFGiOHOIesyc3F2j3Iemz0BC8yfm1O70ec9oAaM8iaaWtWL+egoeR7BqxpFQmXNSCY9TPQl98x9ynCr+Wi231GMMfNQTKzu+0mTiAAR7utG32212QeHuJxQ6D0OxBiW2hC6OZzOXwlpxmN+f/sGvDJbc2gNa0hEvuwngTx07DTvjRHtpFH3M/vdzJW/73irTVpsdaxRg3R+OVNc8qsCem66bpRauyq5b7I4hiAmvN5PI0Ag4jfwz1ZJ/sEBw3O5tMammxvcqakSedesoTojTTuV04M9Q4G3bb8C4Sau7/cI+AeAfcIuEfAPQLuEfhUI/AvLHt8qvfhfrB7BNwj4B4B9wi4R+D/VyNQdODtSS/+5NG9Hs3NvmkpQYpEAKqq7qWgV+GIFw4q0qwXFBfNveFLZ7JhkIcsA4mubX/E2yAKEy4KBC3NtXRfc/NLpuiJ4m6V4NKyzNs+CvwjxQnn1v7sjf0/K956nhVvrU5gRfTBIURQXleD4O4MQUhRwhFpHVffMJrUnyIGd/E8fsBBIA+AJrZibY8XHeMUPEyQ9TRMsXXHOw5d6kcURnop4nqYwGTd7TyX/fvZErXTVW+llyCKIi4E5AgwskEIC21gjlsoUOMHNjKzvChu0NqNu4mCOoKRdctb8bnXySLkXSLM9huS2RFycN3y9z7+0m+ZfThT+inKWAGoB9SaOQ18/QIVCq46PDSAgqwnQlyAciam4eig2Ikjo5biXUdjhxrB31XiDB3AKUVNggKzlxrNJWXd/rhogsD/jUoO0byZ4zQW7Gh5WREZn7kqLOhUixVUGMFOhGdzHFtxx+rvlJ0UzDEN5XWDKXxHgy/1w+0VS4HzmquvQiiJxtGKWxfxOj7dxe+DF95ykCaAQM1ZNJ2x8NPG9et09Hge7rZGXJsLNX8hRfK8XBVV7dKdt3xBrXktYAOflGJ89dDPbgZBPEcf/vwJNZKx198aTEZlKVluoeAjz9Wl54DQrShT/oFq7d0HBhf3WSvnQ1VdB6I0mDoKXT2d7cpMI7eQgra5AktAO1qWoYkx9bhCWpt7yAIO4T13OVnOXohrviClx47ORBBoU8Hhw/IMiwcfSFGMx1gG3M23XE2+W6oaK46r6PhxM+WSUVujnVuOgp89T+s+3qWarh6EvTR97o4LcMWEkn3brKd++qYqq1qs9qqMMekMKLjvCJdu/Y/7eK9tuFNa1d/RrzOHCvXW795GbG5RfEo03r9+jUshs5X3Tjixg8sbi/i1/KJlOgSy74MNGzRrZg7Y5yBlZCaR+9iJq2Wf+lsY79zTKiT/78VV/6kwvwHds/R+irIR8s4km/bm2fLtrZYL98OECXP18JNP8n7CcHVl6fK7biY/cad+9ePfyKuRs57csBoKgvEgKL/+yCOc5y264spb9dzLDykJwfOZR7+l+3/8qJ557E3t5nh4gGO+5JIcdVZ0gJjOBTWZo6rmbu08cgZXO2KRNXXwZUXMke/hfzDTPE0iCG0enKudnLxeFHod3DCFOCsSenIyDiCmhyEojE5PprgJdryjRp/F7WzZjtvXr9euPUe1lcxab3NWjo1HNLIiJUIUDtFQ8JlN9U2aMTNT6aMm6EOyjYuKSxAgIzQmPcLBoLeDFA0LQ/hr43ghSBgmdve2PIWluXTddZcqkHNt97EDasDd5o9+NiYy0UFL1pAFmjadbN6sWPUgSBVtBeG7vUkbj1WrN8hXHRw/a4DhsnG+udz/ZV9/IB3Ya4A59OX493NtNtZ3g02O1eM/+r6ypi7R+qcf038++ATnWoDuvGu55s0aJT+KxoVnanGSkzWLY63geCu5nF24+lI0a166aqvOUDyvR5Tv0zjynjNHj1Y+7kRz3TbjvLOcvakzZjLXBep1BIK8vFNOUT4JkaMLRL01r9TT4OOBw82Tec+bInJ8fAwNKpTWcX7GkyE8yPrTRcHYUMX1ja24p0o4H3o51j24YkyUJOeUHLpY0JXx0THMiSE8J25LsN42kaelh4NPNRcdIHoKuRFkHvrSYFNwtBinZr8uJcM4JNZfa7d/QAQAMx6F5QOHmxHsvCF4BquXY9U91KEQCtsmPJozp59Cr51HnpYnaIhJxumTKPyRg/k/Jd4OkSnbb241p6HJ02nqCMHRFAYJIjho2FFloqXRIIZzea2oD1qYOcTEbENUeiG+OkIuBW4rxDtrO79vHRSGRu5Bre3pofhvhX9zJjGvdiLuGLLYvq3IP5ziPLw+2pfhje1vnrhcLT/U1sBBbHtDzM9JCYlaglA0bjyZyD2VNJzUcI1OVkRMmGLjg3nuIER6kPCMs4kW/SDZ2+tqaXjwQPhqdZCoPYgM4ZAioqZP1RANMJte2oCrv0uRyQkQQyL00ZrN5M0eV2ZSpK65djGNGQPkeDdrw8c7ELUjmSfTIA0kI7JWcJ0zHzR2ah15nC6EvWlTpyklOUrvbzioPJyQ4yn6D7F2xJLdPQE342ZQuqerinEnTlRxRaVqWGtjYhM0c1wKGNcCMmMvU+LcBVr7zBv6wdOr9Zuff5FzO1zl5aW4hj1wsLewlgdCzTiog8zPzQiNs2mO+iYC0tAQc8a+XOUsvUD1CAfhYTP0w3se0zurNjjZsl8kr/Mz37xLPdWl+tXX/037Cir0s5ef0MFNu7WNPNdx0CzCwqNVz5jlnzzFtWZZ99FOtEQ9yN1osrhvWHkdgm653n77TV1340rlrLxcZ7Z/RGPWK2Dp04hDCFAB2OIUsLC9/a2Kjg3SzHmzyG1N0EBQvDa8/7Fe/9HrOm9xjpacOxUixBlQpFHKnnsOgnKq02B3ZvcObVq9WseYh1vKEexbPZSaAWKf86kcbHtZFfsa+oZsRg8fHaFFF89WRiw7jI4Kst5HsT/oUElVnS4m7z5310m9TN7oIjJNV1y8UDXMPQM0MHkRmZF1zlU4I4v4/B+BP29VFbmwrQ19NIckaypr4uq1H4KHbteEiVM1beZsHKbJNLVB0qCBpQpEbg+CrxcNKvEg8b2JJ3CckUwZReveVv7BLYiXdeoOidMi8tSTZ8x3HOceCIuD4HitIaarJFfvv/ljnXfREvJSq3XkyDHGZKF2gTSOi4h3sqHLaogguPgi8lmDQfOeIeKhXk8/95HuRtifsex6sMz3qnLvfi27ea7GLb5OQ2GZKtr0jnaufVvXfeNRrfndOv3mked099eW6YKVy1RTlKcShNOUjLF8ntE6sI7s4527dOvPHuf9ESkCyriD9e27d35L29cU6a47lui6790nFw0MZUfXaOfLb3Ade2jF7Z9XRPZMPjMbGPawdo02Ewfw4Tvgjmto6mOfNXFystKzghVAfrlfZBbNZ4juXHtDxGY0Hj+g3/7qOR18rlphY8J03b99TmNn5SjaOjMgvWz5/ZM0BgYoA3d4NY1Pe7cf0k4oH/SXsHeZyXU1zhH6tkL2KCoupskiEjd1sqKJr2ir6VBZAfEEJXV0R4apqKZGoZ6gsDMzoTjUEssBYYN15Lqbp4DxBhMdFK2x6WnatXErcRwduPqn6hAi6s7N+QiriHQstn3EBvjShDUEmWMI52VPS5UWLJ+pGx/8Jo7rRJUd2qD97HkiWSs3vLVe3WCm//3nTysSUbq3oVhvPvMLlRdvp3GMOYxw7hU41cNSRunEwaM6mV+pl59dpyqynX0hi/BqCglkbYr0Y1/Qz/xi65Y1fbKuGOHAPLDcV3hyk/DXxNtB1kRjjlhYM+1MThOKrYt2F+LMsaxJJkPbSegJbcGH9TOEjeUg83In2fEW5WqPGf5m30OgiuWQ433lnmKA5bGfezdbw9gX0Qjh423CNoQTEPz0+LAHts2JC/d+s/M+zYVqt252P2JNVR7sh1oRcBtZf/tZF2z+t/225Zv/VfGW992Lm9mHRqgg7sWAbnBcfLk2uVv7l4i3ILhxAw/ScMyGl9MRh/2iibr0ojhVNJYjnMexphEZ09uEi9tLFTTW2Ho1HBVgd3qWfe6r6spmHT9Rpbvu/5LSEW9fe/rp/vCYCbNvuPeF/f+yjZv7id0j4B4B9wi4R8A9Av9LR+BfWPb4Xzpi7o/lHgH3CLhHwD0C7hFgBHJzf+WzdzTKVAAAIABJREFU8TfP1bu6G0P8Qz0pwo9WbWmbTpwqVjtiRw83/T7cwDq5eCZiUlAYcAqxFMMpZpvDyo+O7ADExrY2MuesoDYUqIZGaefxKjXhHA0Cr2lF4T/PaXQ6tf+G8+6TB2d4kR/573CB4A94LqdkMCzUelCYcBJuR/BeDuLLChjDTllTUq34YMXr4TQpOtfNTcvjP5nK6zShW1nEOtbPPtLK0iMOOXt1E1zsfXgzDgG4wFxni+XdyJst5M51IcaaM3fIwe85BmFFBOKECvaleETerJHBzIlEJz3aDw5fBCrwZP7+lltKkZzKSwfIt/reYASDTqthU1BAfAaJZghnT0SsQASzmLhgZY+P14KFE3G2zKC4BlJOnU7Bx1BgA62I6QhILYY69osBUbdLh44c16kTIEwR6V3kWk4ej1NntItituEWE8nYbVNpYaGayJnsx1HXhAu7FQE0KjZS1c3Vmjx1gqbMmqQqcH8DPThbK9q0acthCtK4phBcA+lgr6nvVRUiWRQ5faPHZCLC+VI4rifvDVxxPQgzhIP5i1K0AAzZeVdeIl+cuq2n94FrfUMLli7HqZKpL970XYUgyjz24ndwX5A9fHirPvzlQT3/SoFaGaepoFGnTmrTtJyJqjhTRc5rIVlmAarrGs6qbWroAGEZSvGbzEDGu4fPZYLE+Ck5CNktKjxdrEYyEYHS4ZiJ5HOU4cYiczM8hkK3P0X2ULCc7c53bRMOID6Pr3+Qk4OJZKRbPnehrvkcmMnGg6orqVY9xcnuFg9tXJOLqBhD1ifXSWCPpp0XrytuPl+uqDTl4Yz66M31ODICcWDhHsIZHYgj5jN3kHmHGG+5zN5kbB3atEbjpk+XT2i08shT3LSeIrKHP0J1JYJHNgXhDp6jVZesWKLNoF7z+Sz3P/w9lSEO5O7drZs+exPOoNVqwunq6x2q11btUtqMVD3+y+/r9f94WO+9dFBBFLcnnz+ac69AgSB+vQZjtWVHu845L4FMt2zlnijUytv+Q31FJdrw4Zs4Erq0eX2ZanAnXXvbpbp05Xl69HsPgw8+o1/+9itqqCrQqPRMffj+FtCZB0B0kuNLXmpQaxtYzgIVV9aRl9uvkkbyxYZAaVu+GEXEPxFuz1745lQfvuSHXRx2Kdv1N+xw5Dq2PDRrgMAVYu7dUbg+o8F033XXSo1fer4OvvaOHnv45whDvuT1BeKOAyXL8QwDw9qNc8gQif443oMSo8hr69Zp8jVbEGfmzJygbK6Dhqoyzu1+0KopTuHXHBkNuGxOIRLEJwWQO01eKufI8y+/SrNKpy4j+y8eJOOO3K2aQWZu9pw5aiLP78C2HTQccC1Ud2n99mKdaeb9IxxbIdWT8yiIjLh25kzD3v5pXup/z/I04gi1ZzO6gA9CtkHnfbgeq0A7xuFKffGFF5U2xk9vgHr9xW9Wa+n107Vg2XjFDjRyveA445ppaGzUvl1FoCHLFRcfi4t5DOIJaEFctHX1hie3awbUO0/uT3NHR0eTYnB9tZF7/uGHW8kWJQsTwSQ4HgwhXTD14JSbuQZDEXOzUpMVExHEudClWNzunRTGrUFi1txJSs1KofmEBhrmlM6qShXkn0IwbnOQs6awtCCwV5aBQCSDux8xwoXLNCk+TtUc4xawupbZaIhxJ9uVudOK0Clku+dMmEiTDKh7cOOhNE/sp3lkbGaMg9Z/9S1c1MUgJbn2+lk3uhEcfXkOOz52rg5YHt/wsuLMxcNryfC5+Uls8t+M/vsHD+1frJfWCTRyfXziztfWPifh0BYz3o8366AljLI8KxzB0scIGcQcBJN9avjNXubHHtDyhsE1Mdc+l/3spshtgjqTmyMP+LJ2WxZ7p+OutW9zbdk6RIGfPYA1IA0X6e3bFrThL3vfhvq0nyZ0e/tDG2DM+jubcTz3KzHaR9Mmj9LsSeNwjHWpvPIk8zsY4OwpIDTbyBv2Bg3PPAuetQ1xPhzHZHBEhE4fzmUuBr/KgjkWvPsQjWPvvLcOh10EJIPx2mKOzr5W1YNkbgLPPdCN4MAaGco5f8ddVygy0bDP5DPWe2kvyHtf/hyZHMzvezFfhzH/uWheymdrA0qTBSM0Joi5tVDFZTiCA3uVBfK+lev4akTGhdcs1ZM/+wH5scUIcslqRiCto5klLYGIAe8u8phD9JnbblQK4tRHz7+s7e+fUGhYCEJbtFZ+6161QGe457Yvcf7H6tsP3o2gvEbbcfN996F7deTQXpUWl+lG8kE9uU79kqapsaxfnyVDvYZmoj4E5OSIXl131UJNB3nshXvtqZ//CLStp+LA6I4ZHY/gNlb7Dx7Rnr1HlcL1lT0hU12QBTrahOg0huumTbn7d2rMuAT2d4wVx2rmzHk6fRLqxKnTTkZ0DNnS/kGDYMfPgMA/VynjyEjFEXroAE7R17doXGqsPn/3SppcztBE0ayU9GwVFlbRnJXv5InXNTQpKysIp/AUmivCHRy6Pxuf+lYIBzx/dFwa+4xavYGz+MhJHH2c3hEhnrryMuYfnMAdPbXKwuXf1IzT8dgZ3NWtvJdmfeOxhxWcFqqP33hOiTxP3pECmrIQqPnsUZFxyj14DPxyi9PM1NxXQi55jKYvvUjF4JXffXE1jtAq+dFkFx3lpziOV0t3E01FTRpodqm73QdqQq8iQatPn5eki65cqOBIiC7po5Fy2tXBXOCJGxy7Pg17hr0PVsGe/Vrz9su6/uaVDrL75Z//hFzj2YiBIWrA/R0M2WHPnn3KGj9W02dOVmH+SXkQLfLKy9t0OL9Oj/z4K2D4/fTLxx935tt4Mu9jEtK1+M7b1Fd/BuGv23Gzvvb483rm6Q+1aF6q7rz7QoWTFT0E0twnLc2J09gLdjyLBprohMk6ebBaH72/WRX1p/Ufjz2uqLREtZbs1Z6tW1VLE19USDr7zjr2Za3KmZKNyBxO3u1p4ivOEPFQoLyDFVwXEChwmoaFhIOZnk7MgK9DZ6mF5JE5JVOLrlimiLFT2MYGqevMaT19//e1Z9cJzi1aOcCUz1ySphnTstWDiGzu7ZLyIo55nNLBle/m3Ny39gxO8BQtX7GYfVqAqsorEUDzOYfKtezCFZoyO1MfvLOKZogergP2YoiIu0rbVc2YhrDmr7hkkq6/9Rby5xGxc9JUjIP5K196iBzq0br9S19VBWjwd4ktKDtOnIs1MELqsL1pM5EZvexr55D1fOV9X1DC+AlqLtnBnugF9TV2axzxEdsgZkTQFHbTA9/nIPcS6fGu3nnm95qEy3/qoiQFhkcqND5FzbhyP1izU5u3HKFpsYf7pADOceJEBjsVHMD840uDSThNMEyRLewDGtgfdvaRNc65bgKuNS9YKIATTXP2HsOJWOHPTqSMNXRyj2F3OUbYceZVa7bheh20+x3mfF+oMUPEl0SE+IKHDwE/TORD1zBlwlmDLOKFnz3Ov1njqGWRM4+zBpiz1+5BHLISou4Q872tkd3sB/2YO4NZ+y3ipQ8ShtN0enb/5QicfLeA02+FWmJrg91jeTnEob8u3ton7IcI4YEF2oV4GxM1COHEz2me7O72Yj8MvYm1p99xJg/HgtCay73Wn66r/8jyach/E26t4diTtWuojWvIq1PXXTae456KeFsjT3+ahDohK0GusLan7sEAjlsP+6QeBGXYMDQ0BQVFqIp967adJ3TzbbdqzuJZevPNZzp80gfC77xzv22l3F/uEXCPgHsE3CPgHgH3CHyKEXCLt59isNwPdY+AewTcI+AeAfcIfHIEfnDHzFLfvtpkD4p4WaNBX5Z3qAgxyvCofYh7VqB1cmXN3YN4a53eHtyk+9Ct7Gs5rjjiAql6d4B2bQdBRYmYG3IP7TxRrRqwtAFUuQzPN/I1UpT+82L3f3VU/lAUp2BAveMvnsv+4ZOF8//quf4kd/ev4L3sd4c9RH90EX3y+aw84WRGmXhL/3wgxZoQ3Joe4DObcCd2USQx4daEVkrc1E7MoYu/DHdHiB+CgW+PwsF6WgGkC1RYF0Vmy1P0ptBAPYZClWGT+xHVyOEiF6wH55njFnZE5bO5u4jDVMZxJPY7xyYswl+jMhOUkIDDhvH2oajiz7HCaOzkTlrRbDZCX/LYVLr3A9RGQe349j1a+9o67aNg3YYAnz4qSROnxeN4Q+zEgREBnjJn6cUKiaQgTQHRk+JzW2sNha86nBVj1VVwUpWFJaCVIyn2eOLyrXYKtC4yZLu7rLjk9OKrsaVTJThcLNOKp1E6xdSciWNwzDXo+LH9IE3rnCyvxHiK8FOSdKrwsJacvwJ0W7IeuPcxcHyTdf1nLlLCULP2vbJHL7x6WIU45K69/XpdtTyaAmaX1lFcO51P7ibO3k4KdS04D7y9/fj2cJChnRT0qVsplUJ2aEggBeEmp0AThEjgQghuADU8dfp45Uwdo1VvbNRJGg96qCaPHZekSPJNy8/Ug2s0vDLIQkTHVt57VFKgpkxJB204SZPmTFXxoVy69KsUG0KWKkXYNW/m68ON2zXnwnH6zOevximyV1OyxqriVCki9TEQfjimyUvcuW83ImEyjtxyCpfNjJsv2PJyCp8TFRUaqurTlWqpaVEIQkNcTBLj2EsGF84jxK6LLj4PzHKDDuflKxHWciUZefV0Tpx/6RLFp0Upf/suTRk3DsEuQl9/8CV97ssrdO2tn9Oqb96vN98GRZoSSoZbli48f6IK9xToxZ/t15zzovWln35XT1D0zd1Up1lkKMYlgpdubtTJfZ2It52KAc+8YDHnBfjxNW9v02Ur52jKTN5vBK4GMNWPPPBz3B+9mkdu3rXnLlIJx3j7bhoHwO5izFbtQKCDBeTw/MPX7fA1aLLSWSQ5f7O5x7C9UdHRuurCabisGzVxzGgcPrl69729OPlcysxO0pILpiDWBOG0qkcwKAePS8E3PkGluPiq6xpw8HRQ2A3QfJoSYsNdqiwpclCvcxBhrfFk3759Z7HvnggE5Ejjyvb2DgK7uxOBI0DX3XSNIhCCd+74GMc3thWu3SCuswHeW01VteN8/3jzae081uwU/wd8KGJy3gYyv7ZTMLSi7B+IBH9jTvpnVy2b75x8bUQqczO3gwX09kIUYixbqpvJ8ovWz99/SLGeaXr01nt1itzAbzzyWXKJ69TBuZSanAziNUbrV+cizO/UKBCp4yYgZLXiokTpCyRPu6MDbDtHxnK3vbFVReHua8ZltGc/YhDn7wCO/2TG28XYNuKCq+Z6CyW/dkJWksaMSkBU90L4befb8Ni90APqEJqHcKxDg2DesaK0OYTauJbRYRlT3Je+OHat+WbAz8nwrSFXsRZ3phW7aV3huA2Lnd4IYE6+IJ/ZHh/s06nzlizGiTdOBw/tRnyuQmQahSCYyp8b9ezLG7RtbwVEBvJOuRZt7fLivYx8fRJFPbxC/HFF+u8U4P+8qcETQsQ/+uWsrQgcQT74rDjuLuZXX9zkgfwZaxZ4T5xzjmg7TNSw5oEeRPM+E8ppOOozfCaNJJaP2IPbtc/2AkaksKK9ISb5g/3uH7+Gm5RGvkbGwZzKHoy74WzDoTWMYs7MHhWmc+aPZx4OI6LhGMKo5dOGKjSYua2jBUEX0dezgz2GP+sIYgckAkM4t7aRg4vY343A24OYkMEaVMW8uOnj/SoprqNZCUeZdzeNEdYUFaapOClHIfId3LsD1+R0pZPzWddYixsuVYkISEVHD+lo8X6lJyQrEDGutamH5pgu5tIyNbE2TAc/vGdXAX/mvdNMEIR40o2rc2x6mK7/AnhVnG5P//BFncxrRMhJViMC2iAihgvHmqcnDUrsB9KTEnQHGZrb396n519ajXuR+SMpjkYo5lPeuydo4K998xalz5qmd37xOOLAAh3dv1/7D+TpgiULOR/baG66S+UFZbofQaqlmWvZL06+rfW8Jm65sCB946FvkTEfq0c+/xX1su4tWzpTo7iutu7Yy3XhAQEgi4ugG0c8+wjEpr27TCArY7+QqPE5yTgCK6F01DOn5bBWdusE+fOWEbzyxqtxXvrp6KE8snZByTJv1OHYP5ZXzXpJZvaCHCUkh6myutCJ2OhFgCkiF7aysgYxPR0BeTSCZaKi4sANBzIu7CO87FqkiQBLGxsdjm/jkI7szid7tV4V5dU6Qy6pRRMkJQUxP4jrMl4B5Mb3cA6sf3+H9u0txgG8UJfffT1jspd5fgvLsS/Nae2cT7E0pLVDDinHmT2kpRct0MILJqmxrUYRySnyjRjFrBCm9gqcdLs3OxEBE+dMlyfO7q6+JjWcOYMrthYRkKY15uRpCyYqa/I4hHzObc9Q9dZV8Lk7FBSTroDwCLUXb1VQbCr7NA+9+IMfacqEHE1H3Dm5bxuiKHuHZUtx6f1aK668UW0I2WvefE23gvBvrKrQlrV7iKDwRCQtYF4e0Ofuupw5M1jvvbNB5UVlZIdnI46uUNKMHJ3a/5GD+x1C9Hvo334Fzr5KK5Zn4pheSCNNqLyYj/twOu9bt1YBuO/LiTh4/539XEdB+sIDd2rMnEU6se9jHVn9gZads0KeGVNZj1LIDg+Rd2g9E2g5GbE1qik9rZLTRZwnCc6c2d3eR1ZvNw7sYhDFFewlfdnL0+pGQ9r0uVmaC7UgMDqNqy2EteCAvDuHIIaUaf27udqw5hjjjjuVPcnozDDy0cnY9uvUuRcu0MQV50M08FDV0Rq98vSTuF8R+dNTcN0mahpNAtvWbdQHb32sq649TzPPn6/Vr7+mMrC1XgP+2nCKRh1c7mEIql+85xJNveBi8NClKjuTT6PCIU2dM0sLr/uMI0jue3+N3n79TbWXdaupBsIK53BsQiCZ0ZNourtBUZlZRAL4qCgX1/LejcSN1Ku/bUh5e4pBeKfoqz/+nvJxwG98/21ExhAtv/xyhYBp37tnrapqGzkvIti7ndbR/Eb2H4nss2mQpIkzACKHNyJlWKAXjZ04WI15jFjJy9OwRDwDDWWczsyrzKH8Lz/DJjv3CcMNaiNREUAfnBuRkfVmWDwdvjfwYm5hlnN+z8UmKpDzLRwXuhf3It0WOcB6P5xhPkI1YU7CJWuNR/b7Nt/bY+wlhvcFw+hio/7YvD6AQ9nlD0ae68geMxIZ4Mz9tp8wog2fwZDJrWTfDnLemZBs7a7D+Py/LM2aeDvoYWKpibcDiozgGyd4h4m3vd40bZl4a8Qf4/uMiLeWk/uPrnp/fJxRH4zmYZm6nCoabBmguaNDn7l+kjLTae5qApVu1z0fwoMbKy++W7ssYoe1h2vfmvVCgnF/t/DeiAXYzj3SADSiJOa7SXPTaz/70FaCTdxf7hFwj4B7BNwj4B4B9wh82hFwi7efdsTcj3ePgHsE3CPgHgH3CJwdgZf/8+qjLRVHx3d7tikjlQJqVTfOiVqQveQDIi6YM9WLwrG3eVxBspmAYqVabzq0fUbEW/7egaOnqxccIzffHW3eOlDcoFKK8V4UL6xg8I+Kq3/twPxPi7f/1cnxSfGWT0aGGUVy3MnWnd6KaOn0nlt3u5OJS0GE8fOko93fw7JlyXoC4+mNEGE5WR204FsxxNx9/vYc5urE3TFAccZEgR4Q1D2ItO0UGXrAOA9QkOjneV0UflwU3Z1CC2PbBA6yu8vwlxwT6qJBiLH+hsKk4t4BvrfLcGhgf7OnJWvpopmaOWOygzquOpCrN156SRFx4/X5b38FwYbu+45qDVL4eeXJp3FF1Spn2kwnPy4DgSMW5CBBquqzz0Z3e3gCCD2EZw9eN8AVCuISVDHfFto7hDOuHzyut7cLwzb/5iDesBmT1+VUpcDu9VBEqS7ArUH2ZU01ne6hPQiT+xXmYyWcQL21aqd27uokYzNM0yaGaMHoVO3efUzvHahXLI6JKy9Iwi2ZI18yv0qPnNbrr6xDmKVwhuN2Qg5ZqLV1CMT5The9izEOw/1nYm4PYxwY6FIQnf9RUWF8PjB72bhr6MZf+4Gho6spNnopMm6AbMNxKjnRjzB3BBGBijLiNCUonH2Njuh36cUzwOgu14EDHyl7TCwYxEVqKDyggg0NWv3BHg0gTsxaNA8n1DZdsnQhyNBYrV71sYMrvWDpMq1bT4Yw7gYXKNBdewoR30M0YXK2Vq/ZomTcXxNGZaq9oUW+OEvngKU0ofbEacRbCrbpWakKDiWDr6gct2gVn89HsYkR6qB4NRFEZGa0FwJdqebe+CW9+uQaXIXv6c0tv5ZXzSk98KWfa/3uWv3HD+7RRTcs0843fqM1P1uj5KkRuuorn0MYiNXdV96nIRPwMmPVRGZmS+2Acibn6N9/cj/usYN69TfPKo6MwVgQzJ1gjBPI2pt6+U363Tfud9CgCbFJzrk+fn62otLJBt5/Sm+8uUcbjtY6brVAwyFb08JZp97fn5StODgsYo0UJntAwg5wPXz9y59VNKLDay/8FmxmC+NinpYBhNVLNWvWPH0A6vPjj7Y7XRD+5NF1IhT1IcR3g/01pGxcLE0FoKxdIGVbyT8c4tqKjY2FKNCGIFHJ+UJuJq7ZSASNqKhwRC+XjiF0BNAMsIBsw0iQv/v379bxo8dAl2ZpJvmSJ/OO6NDB/bhBM3TocJPeIH9vkDxmL1z4Q4ZDZ44dOOuotGKqFUn/b+bJPx+/kTEazhuneMrr+ZL1Z4KkL+dfAJXNaTQsfPWnX+az4mDfdUQP3/x5sNlRWvr1pYgrDQoCMR8UEE024V5cgcU4/dNwq+Kepuja0dlKfm2U855DubZcfkEOJpQVQ3tASR6h8G/l6UAaJKIQ63oQBJtAeHfgFEpLi6VRhPxnUJmJ8WFOrm19dYsayMzuZ25spunExfkRTpZlEI4pfxpk/BHv7LOcxBXeQXNAP1h7l18Ignq8sy7ZZ6xBZDGcsYnudTj9Ld/XsMAuGir8fXHUu4ax+pa7a89p7iebb7twho4HrbplT5neXr1XTZ3m2mXeMqy+dcGc/fp/Wbz988YoDwTbYUIGRXlEbcx0iOtnrx1zXRmanMK9ibFWmB+0b45RF2hq8z0NC7g2PsOB75+89v5UqP6jeOs4b8+6lPutwYg1yHOgG9E2isaKGI3PjgKxDRIb4bK0rFCpONzOFDQq71CJIiJCmYdZYzyaEBo9EcsQ4wpLEU/DnHknjP/fgvP26PF8MNptCvCPYO3r19GjBWSggjZH9A0Cdd7b4w1FJJPXitWp47kak5kKLtilUoSzQJpr5l9zpXraq7Tpg7c0dfIMxYTFObnqGHu5TosRKxGo5uSAhm9X7oFTZEOytiHcmJgBiFP+iT76yv136/Txcv3i+6+pqctTzUYR6OFawdUZgmPNlyaGjvZW8l5DNHPSBDDAdQi+CDq49hobm1V0ugJhrFyX0nTyxSe+r7d+8j0E5kxNmDNf7z/7nCbS2LN+NSLjQJBaIF+EIPj6c64fpcmmML8d+kWWjrF2BoLGvuGGS7Rjy2YQrRGaw78PIRYdPHyK4xWFm52mCcTTfogfO7bv5dqpchp9ZuACNdRqfV2NOusNs9rP/BbC9VkPyYM9woVggA8fcNzTO3fvI2e01MkfLaQZIwkxdCaNVg042CzDug+Bo5o8UssEj0/y1e13XKv48Zmqrywl0x2kbnQQbmprFghRIJnE3oEhxG9AX1A46wPnAmKReH/9HWRTWkMPEnxvSwWiW5Gay9gPIRK1N9BwMBisJ59+R+fg6rz1gXtVwnxrBIbdvL/AgCjl7jmpY0dKlTM+RnPmTYVGMkv+6YkqPXxIB3HkBsFqTZ40nuNI3r1PmOP2N5e/l13m3mSGIhQLMRI+OK/XrpO5eyFqNOC+K1dXQ7fyDpfJg7nwdjJWA3pOkzXfohTWloZjp7R/1z7NmDVFaVOydGDPRo1dvJwc+GbtX7+VuS5Dq1at0j1f/4JC2GO//csXaUIJ1InjxTRflWrphXO1+NzZCiSf+FcP/Zi9UKuy2L9ceAnO3yhPbdnwvhOpUVMeoFWv7FcHjQY33DBD11wzVa60MM73Pm1ft5UYB/YJNLUkpmRo1PjxPF+g9h3MVfGpQo0NTVAbwufx0jI+4qDOPW+eMsang0pgn0jzhH9AHOIfBISzjk12kowFiGj2cUahsJgCL2JGesgLbaspVikO4mbWgJOnylWQ28Ic08ual6HUxBgIIA3kztbqBEhvW1tDETITcTlbrEA3RJj00emaQPZuEE0ib/z6tzRF4LiPDNCKlVcqc8YM/eb+H0FzKdDPnrqLvWWb3n7rfRr/IlTZDLmD8y+WiJDYZH9oGT2KpHGrsqJECWQofxVXdr9fgA5s3a6XX3xVrTQptpNH7ewHWefmnDdHM86bz7neqYqiEyrefYQGSKIg4kCal5Syj6qi0WM5GPUwPfj9n7CnHtSNt1ysmectoTGoQidAKtfSLFdVVc81lAkGHSLFvqMQGhAh2UN6Im4H8Hl9aDbxZS0yJLLl1A4xDzvkAualdsTOVk53Jyvcmooc5+1/Ld5+Estv87Qn+7vhuzAzzSLcItqG0rQ55Mk+35y6Nrd/Yl9lYivBBM4c74i3Nu/zGEeMteuNx3L74pAznKYc5i5fRGgvrssRMoPDI7I14CxtAfMyayQNYKzVBHkMS7Y8wKEf/VXx1ho6h8VbP9bT8JBu9msBNHwawcPGj+YsrnPD/9u907Dz9h8Xb/+UVMEY0XhlqHiszvJoh6IS56Hbbp7HHOel2tYmDRopxJzNHAf7Q1vHEE0f5PjShGzPFRgQShNyN/Ofj3L3gcYHiW6Z7DfffVHxJd96O+Pv71Xdj3CPgHsE3CPgHgH3CLhH4M9HwC3eus8J9wi4R8A9Au4RcI/APzkC+37/4Lu5W9+9ZNDVCtIsjk71ThVSxKDm4SCsLO/V+qFNvB0ENepFsdeyYa0I7M2fLY8wCMtoJ8ULK2D4UuzpBT93mG75QpylhjccKeh+8i0OCwqfbgkf9jn98Xf48X0wAAAgAElEQVT+ERftXxM0Rv7tTzGXf3RX/VdDOdIZb0gvQyc7BiRDmfG2+pzin5mTKWI4zlP7i5UyBnB89VNgCqDb3B+sYyMONHM/BfN75nbCqReMOEHxoAdBsB+3rdPH3ucHpncQR28/WC/Glee34oYP2atDCBe+Pi4K2Ib7slxCCiMmBIf64AQGX4yjY4Csp8Fe8Kzkv3r4BtD534FI0UW3fp8m5yRowvjRuFbqEU2qQcFRUKUINAp09vnXXu8UT0r27FE0hdZKClZb1m6m6NwJarhZdYgsZRQ9ouJduDIDNWp0GuJPEq7bMM1cdI7Ck2K0b+NmfbD6Y0TQYAX5h/ETlyvoPW8UhGZE2z4EYRs/X5wtQSAPY5NnUdyPVoSL5y7cQXZlLeJLt3a9W6kdOFTGzI3Sow/cSLbsSX334Y90qtob4SlcN153Ce7WOXrj6Z+C5hxAuA7HxVqJayhERWdKEeegF1OIGeC8rMUxMYAwYa6CIDBzPjjTIqIDySsMx/FbimuXjNPmQUQDroWMaN1y1wqNmYgj5rebtWHDXopKhqUDJYeLoQ08nX31DrSDXXaR3xaju794leInpWvzO88qrMFFDSxUr7y1BUcBjqvYUEQmD4qDU3Bn9yH05WrFiivJHXxHnW29WkKBcO+hoxTkT+vmW2/SoWN5OCw4vywPmWOWHBejbrLFdu3JowhKXjNj19KFA5FiZRsuyADOmEwyW/2CccCQ49ijYD366BdUeHSfanANj5t9h75255e16NIM3fTFS1S7r0w/+O5qNfOZosbyXvvKtCwtW3OvWKCPdm6hYHkpr5mllx54Uuu37AEULX3+zpUqLS9RUWG+ckAV+ngPaP6CuUqcN1v5ONzeff1t3feTX6hmz0FVgiLOA4+46uOd+vdHbtW8i85RU+4R/eg7L+Kg6SQ3k8YOa2yg+D4i9vz9KeyP4q1dX8OCp7mrOxRNLnFyXBDnfrdSE4I4HqOVPG6CGsAxbtyYC+I0zyksWiHdkyJ0dXWJg3Q1RJ8LMddQhHHhgUrAHRqFoy2E5oZeRPWDBw/iAg9SOlm/ceQme3DtFRWedlCHfoiJPmBLzRnlTzOAObizyJxMSoxTCG7Rk4cOks9XzHuKQFRo1+/e3E+WapC8aBoY4Lq3XGvvERyvFWXPjsXfH4d/7BEjrlubhwJxqPUyUfgwZ7TT7BFM0Xo8mZb33nOn0pdOpmALPWCI6+CDt/XoNx/Qrd86DwFkpo7s2ovQVKPtmwoUHBgNajWJ/O8amjWiQEnXIoT7MT5hFEtd6uqgCNqKuEpBvwjhJhDnuBfXtz+v6YGQ14a7pcfWCATUnAngPvubEHBDEObG4HJPBndKVjqiVkUx4j7CXT9Zq708fxznfhgO3EEK09YkU4fgZBjobmfOM/GRz0feny8Z0nEJYWCYQx1UvV0XrWC+rSjdSbNAD98BhkomG7elpcU5f+ynCb9xsXGqQbApB/++LbcQ5GgPgoa/UwRnJRwmBNsjLfz7D1/DDTojX/9fO29HxPoRqkUPjQo+5qzlIxC1OrwOO7Is6zbr8sj7NUeWrVn2/7sMb8l54mQXWiau/QZj7KDKLW+er7+kZvxRvDVBwFn2zKHFMSf2EbFsUFOz4zR9cpImk3UbjRvTwxVN1mGXOkD7b9t0zMl/jQE9vnDxNJojrDmgTfn5CGQIKPHxify/eCebtoS5rRLx5Awu+vKqBt6bD8c0gnOP7EIEwnFjxzmY7oqyctx8QYizrHM0HlmGdTsO8WbwxhPmjNPEc2c5wlRHSZUO784jV/UYr9nHGonzCiHBZYV6iAlbt+zW2nePauLoFCUnBjiu78L6Mn3+6xdq3vKr9Nb3X9XvXv1YzawJhunuaelWPLnh6Sk0tdDQUdfSQOMHecvRkZq/5EIciZ169ZVV2r39MI7zAC0/f5SuvvoS/fo3v0LoDdOdDz2kVx//vhadv0yvPvu68hCxVn5uuS647WI1M5d99MI7ev71EoRUl6ZOy1INAmdXd73FSevcRXMYWx9yofmc7C8qSvsQxzNZs5qUh4htQlrW6CwHj52ePsoRKo4fPqGBNk4ORKCMjGQiG9rB5E5UANfT9s07FMA10I4A4ucXz/GoVv6p41p20UKNH237Aq5//n9xUbGDlB8NkeDam69kr9iskjPkSuOGDoUWkZg9SmX5O3gO3HDMpWG48P0jE5xGNB9EXCd3ln2ktzexD4hLvTRSDLTTeFFbpoZKUA3MmVnZ0+QbO0rHP3hTv37ml/oMWOmJixbIk3X4+P6DiNJlNOfsYk2K0JRRNItE257DH2xtuGrYb3SwrwpPTVR9W4PK88o12AoOvryO9x/I3JOo8PGp8qS5w7KwjyCQnzlZpVoQvTVtiMc0tfkP9CgagbGK5rBuGuLuuXKWsmeFgQDeoxmTZqv0TAnrco8uvHIZ5I9aHcMBu2zl7Vr3zG/ICz9BUwGkgZzRmn3lZdr+5ru4xRtVWd6kE/knEFJnOyLyGLJiW5p69cpL7ys1KVUraTyKiOa6DMURun8v81mADu1r186PEeZ7m3XTtZN08ZeJmaDJJH/jPuggtRzXNKXMmMDGpFeH1+3UgaoiZYyaqBlzLmX/7qMusN4RISXMB+2qgLDTP+RC8AtRcvJkBYK6HxysVQ9u8z6aojxwYnowJkPMIybedluz3ZkKXKqtOKKl6pJi5R87opLDYTR5QJwJBIc72lO3fOlipc2epcMfbtdvH38FPC1rzZgMrt94MoELdJT89+7AIaXTaMbKi3DYjfA9Ufnlx5SEuH31iqu0bes6ztM2JSdFQ07p4BxjT0M+aiku7WVLl3DudIL+PuYIfSmpkTp/4ULoIN364OOtoM5rnIYuc1UuXL5QV33+syDLU+lCqWfu6tXxfVtwlB+grcgHd34G+yOiRdjzJUAO8SHvedfWbRo9MUeLOcf8wLbXlB7XUw88rgywyYsuuVEHQWV/zN62lQYSP/bf9biHLVoW2AYNFjwr82Z3Jyh/xjA0mGYAREvTCAfYw7dD2mljn9oJGcKJejkbz+KsKixaI/cXpjs6ES5nyRkj9yr2d2Zu9g/DIqnN0P6IoRE0MJrgyq7/D41twxnnw1h9T+4jzL1rQq5zT8Jeo58mLvP9wtBnr8N8jc3Vh8bPAXLJkVER3WlVMffu2fuZkXnfceIiwjZB02lGcO3jTdu6YmuEvaO/Kd7aa7F39UVkDg7qJLYBSk8H75hGnnbucVoQg/sscJpx+WfF2+H3aIPpw7FkveqgKQMX+cSMQN1660IHad3AvNfP2DirIXSIQV570JM1iTmwmeYyG6NejlNocDT3arj+1+bJj6aDebPHav7SmRtnfeGX5/1jOzD3o9wj4B4B9wi4R8A9Au4R+OQIfLrKr3vs3CPgHgH3CLhHwD0C7hH4wwic+vDZB1777Q++E5GI+JNJoaSCbnoyBU0wNPHWnKNe4KToz5cHIuCwcDt8s27iiy/FiiAcbF24GTvISoIISm6qtw6frlcRQlkvSEIrGowUlq2g4GQHnhUrPs2h+O8Qb//W6/15xuDfetxINtUwwnWkdD/MODNfjv0cBofRUU/x2lypfiCTw13Aa0ODGQtyohAV2kGEdVk/PF30Q6gLLhOBcHv6UkAwp5SJUgwpSD/QygjpbRRXSNWiUGIvYWg0E3sowuOStWKK45xycgbBZPp3KzHGW2lk4qbixslKTlV6DBldiMZl5O01kDfphUMoIi6SQhJZxeTfNuASqm+ndM9rZ2ePpXARjKhbpniy784hM84b13VJQTHHnGzeQPKiQFoW5R/CtVOOm9iydgP07podZCR6KAwxtKmxiQyzMoy6ljmJU5haUx0FJ8zJVpFyJA/7KJEBJhJ4q5EC8YyMIN11+1LGqAks34UKjk5RORmyu3aDAUwL0bJbL5RXZ4d+/Z2XKXAeoKjpp0zcp36+4Lp9O/W5W65XSX4hbtuTCKRdTo6WD06UTpoIKqrr+dmnSD53EAVkTwpIPjihkimyd+GwKqaQWVxGKCDvLy0tCaTxGE0n27PozFHlI0YmJmaAxushY68Id2w4BdoeJ/9RCJgBFM6CcNhOmzkGQTxFheUnlcqxnJYzQ2tBJO7cdZgxzaao1AUO0l85M6epuLhEEydM0kdr16u2qlYXX3ypg6xcvX6TpoFznDFrJvm1oIb3HdDc6TlaOHOOfkfRv7SiCZRzIvU2coSbKUp34BrkBOmnAHrFFefi4lmgTZs2aN/uw+BBI8D/PagffuVBFR2uQ3xLVJNHhdJygnXvN76pE+tO6e47nlBkaqjuvucqJUT2OKjhoOhU/fiHP9eM0dNVW9igXYdBW5I5951H71LWpIn66nVfwGUzhte7SKtXvw6acaHmX3ajfvbtr+nayy5XwthsMvC+65yjMQioMxeMkz/OqrXPvaf15OaWIRIO0ExguaNWXByZE/7+XPBH8dYeO1LYNFGipckLbGitnv3VdzR5SrI+eneVzl16jX711G/1xjtbQIpTyA/GOYsI2E7uYjzCSjvnR3NLB+JPoBqbQPVyXU2miD9IoT85BZEJV48hk00AyMzMdF6vAjG2uroclHAAjQ7pCKJgfuvqEAtiuH6DcIn64yxMkQs0ehPiQ2d3u86cKlN7fbhefHWvqtto9OB3+8Cd9/L6vhQq7ZL4VzhvR9w13hRkfXBPWpG8s6uTpol+XbJkhuZPmQgi+rQixqQpJjUTgX+OAiOitOu1J3Umd4tmzM1RCa6zyspGHSFHMdAVAQ51FOe/ZSnjBMS5avMPvSYIvOBGIS3U1fRxboNQp5jvg6DtwXznjeO3ByRrL4XqUITrxNggXLB98vYDnYjIYt+js5LJxx6t4pOnySVsY2Z0ae/e/SpCYImMjCE3M85xDJnj3DLXza3ehUOyC8yyFerNKe+BkziEOSEyzIWrJxKxIMLBqtp12oCD3LI+TfQ1/dXPz+WIdBUV5Tg7cQOCCj0Bnrauw0cnyX1vpsDuRS6sYZg9nVz0v/b1p9jkv3/+/t88wogFn+4LA6GDyLRitrlsh9cmK7LbGm6uW9YNy1K37F4K1nZ+95kT10EkjyS+D6M87bd9zrre//Jd/FG8/cNaZKhunj8cESCG3MfZOUk0h4Vq7IRECA6WG+qnXTu2MVcXI7LgniPPsrG5Rpdcfg4CbLQqKkHtt3fSRDOaw+3DPPoxDu5gxKwYncTRd/RkiSNa9SA0u/h3D78WmjZilJGYqrKCBuXmHqR5QLrhxkW4rsI5P2vBLNfJFYajHtf3pJnTFZyQoW3vrtOad9axLsRgwIKogPvTMpz7wDTf9R93EhGQqe/ccR/TvJdmTR2vgweKBFNE42fF6vorrtMuELEvv/axEnHbpxNd0IS4fCrvOIIk40z0QCgO75raDpqwEG2cdYj1tkM0irgUAd3gs1dDVuhoVt7RXE3MsTn1ct1336NgYW8l3oA5880PdfsXb1XiuGgdzN1PHnqu1m5rVx/nfgpuxvBQMkxxtnbgiByHKz45OQpnewtNJ6dodAilMSlRlTglA0GTX7vyBtVwPZ8BETyK+ewEouJRxNshMtgjweiOJmO6iyx1R7ygSaIL0cwcbH6sd13s6XaS3RqfFMockIbTucMRXtMZn8LCQvYd7Tr3goU0aKUgOG/QgYP7aNiIUkriJFzPgTqQt07zWR/Tx0909pGeOPX7uB4bacSoBcncjWiGoqJuxO0+Ao8z0uMdCokHa/YgY59fUMh1268xWem4qY/rwzV7NX32RI0jFiAcrPseBLX163YphbV7/kRQ7MzzRcWluOcgfCBkZiIsL0Y4DcuZqiFys9vLW1VxBpG/pABHdqEO5B4gLoFIgDjQs+xhO3FT82t8pnO17IZbwCYfYbz2aeq8c/XUE8+qYF+RHnjgao2ZkEq2bSkNA2TFHj+gOQjo8xbP1TOvrlUS89Y58xbr1Zd+R/xEAM1WDWCUL+fzeWrbR5uZN71BQR/S3LmzEG/ZYZMzPg7H7Y4dB7T+nRO66vLFmn9ulkIToLUE+6v0NOd8f7z2by3T6rdXgxsO1DmXzgAFPE29iMwnjh+TKxQxsb0OesJUxSDIekeGq/QUeet50CTYIyaDvA8Pw029YY0zfy6YP589SRRoYugSAVxHfW3g6TscEbKxjrgIHKnjxmaBvz+DA3aLik/j5jdPN+fdNVfMpgFtsQZAifcPhJOPHgcSuJtmJsD1/WDBobRs/f0bOgkZJJhz/cIVlzjC96lT0ENwrZcTtVHf2MFesZWGGqgo7MOaOV7XX3W5bvj3W7T5pef0wm/f0yTWZH9yp8uKamhOGKtlF69AVKvRu299yDrkTf7tuTT7NWvdxp1qwNZqImkXURnZNCM8+vKvuQdpZx+1WdNw3fqwv+6CrFFZXEwTELm/g36qKanTpjXb2N/S1ERj31fvu0aTrr1BZw7sURlRGNYcMnrsVHKMk/Tbx55GuP1AEew5pk+dorxjx1VDo4lvELhfLxZCE1ydRhhEVMTjAIgdLE1cVz0Oqr6VfGYTsy3ewxRfy64d4Hr7pHhr+wFuGf6w5vw5Qt/yzU20tsc5/mhEykijSNCMOMDaPtIYOzIX2/2XOXxtzTMihe0LHAGW+45+9mh9xJD0sRcxt7XtxfpxSNv9SBiREP00UwxYd+hZXHK/iZ2W2kJGeCsCdDu/OxxkMRynY17ivyXe2vu18QbSD82jjX1AKPeK3AvSkNrKedHcbs7hf168HSGXDK/WCNE4h4csJoKGnEUzkkBxT8et3ahOSBt9zj0Tgjr3V0M4y4fYJ3Rzz2BzjJEEunDiJiVksQc5pn0QcaaOH6VLLl4sz2CfJ+bd8fTXPt1K7H60ewTcI+AeAfcIuEfAPQI2Am7x1n0euEfAPQLuEXCPgHsE/skROPnhC9f+9JGvvZo4JoAMz1R5NHghuoG7Q2DssdKAOW2pJJh4Kx9zInGLbzf/IMEMk2W41wCKlN24aAyd6msZQz1eOlLSoEJcNe1DIIF5jImLhuscEXJHxIpP87b/3xBvKcxY9fusRDuyCzF/shVVhjcmjA1FERMZ/BAAQsHyxYdbOQHXbSNuMISBQRyTzRQnvciassKKxREGGIIZMTPARAPHAWUd8jhu6ZpvARNqubf9VE5IoB3u0OfPVlgxUWP4CxdhL5mbvrgyblpCsfZC+VGIy9u4A3wcDjMKFlWg84rIl2vk732efThnETm8xoByo0MdQa2LY1RedsZxv3SQ31tjGGJwtIEhQWTcRSOWZiL0JGhM0kTFUTDqqK7QySPHte6jrapp7FEhqMDytj6FBHmA0Q1GMOMb8auRbNHgSG/NJN8vKyuDAlK3Brqa+X8hGjNmgqorvLXx1RdwcuxWXCbOxdQoXXfLSkVS1Czdd1g7cw/pnJUrlJA9Scfe3qwff+NXKmjB8ejCc8qYnU+uaUpiGJlwh8AK4jwizzQCDKGLguTJojOqwKUVS35nRizOWUSbQcscszw9CurlFZWOS6eaYuVkBK2UlCSdPp2PQ6REaRlhmp6ZoZTkNO2mwFtVA0o2Ilq19S1OQS4khIxgWNUDXAvNzbXkdPprCXjkMRnBGg0S1FwSm0Ej+xqbETzc4SP58iGb2A+xKDExAfTmMQpFnZo3b466W/u07uPtZN62KXvieCfnsRdHWSSvYdJ9ZWWTqqr7nIzUYNxAweHBDn60hmJ0F66fK69dodu/9XXte/U5FR07qF+/u18//OUDSstM05cvuVu+3TQX4JLscnXpOw9/RqNzxumprz2k998qVPq4WD3x5n06vP1dpY1ZpL4Ob33ztu8hyffJHxHTO9KlFVdN0ZKrV+qlbz+iD98+pB8/eR8iV7kefHqVnnrhRZUe26vnfvGUHvvpY3rjl08pJSleC2++jXnDT1t++UutfXWTKuv9VI4juR20oDWFfNIt+Pfngr8Ub4d/h2vFI0yNCD5337ZMN92wXD97/Ec6dKCcZgfwnCFDZJ65GEdvheNKD0FkjQqOVH5plVo5hpR7EWERQ5JjdDHF6E3rPgQp7OOct2VlZQgiyeQwJin/ZL6TD5mRnkQxN0VhiBJHjudx3Ns0Zep0qAMuqAUnNXvOFP5fEIjRPISLUJ3AOe7ZlYr4vlsFFWC7uUQHcNn3cm5YvfcPc8gnsm///lj8449wCADMOR7kXoZGeCBmBWn2lGylR8TovTfWIJ5QvAQLmzQ+S3d/69+UMnaUDj77U/KqKzC9eTlu3byDCNC40saOywDL6UIEHXSK3xEIFJ0I0ocOnGQ9CFb+CRzzZHX6R4DcB8tquM8+rjEP5jlPmkpGpcYrC/GsvaVaMfGRIM8RG+rrWUf8yHA+xykcD+FUCqBBpJq84OMHyFzMB2XbwnkIUjwgMAC3Pg0hiNA9NIV08d4HmQzNIRgAntPTu5/1aQhnfaDj1HQxzi4XWEf+zbD07axrFVzvvt7+iH4UjylAD/SbiN+mspomldRSRO6lyE1hvQchYoDrytdxOf21r/+3xVvLMBzmSXCtGSrD4VZY49Tw/DeM1xxOKrSMZ6eByUFJnBWrzXXl/M1JW2e+/Fu33H+aeTviEjPRO9S7U+NT4jQHp77lRaeTQZ1XeFLVNEG4EIhKiFeoKgeT2+3zf9h7D/i6qivt+5F01Xvv3bJsuchV7g1jYwzGxhCIKSmUkCFDyqRn0gmZTBgmIQESCAFC6CbGgMGAwTbu3XK3Vazee+/S919HOBACE5LJ+807b67yUwDp6t5z1tln733W0wBNgyBckE8diIMCmaTp6amArmU00E8CFAY64FUgavlu7ImrADaN0NTIOhYZhWNDrKeSYsIVCqDYXtdPhmoVLhQjZLcu5HNDeZ82HTh8xMnvnjZtmvbsPKq3jhQ5Lv4uFGfRQeEQj8hOjQrUooVzVF1wDpVvhT7/9S+qHOBww1MbddXKj2kjVsZL1uZpwdrp5IQf1vaXDwNPB2vpZatUXnteVWdPAswGA3DO1EOPbNCR06WqbkYlDpIOvgb4FItK1h+XCPJ9sV7//E1TWd97GH/VAKrpmjd/np5+8jmNz0nF6nWmfn3vI7rx5ushU/nokYcepkZpyj/TzJxSoCjktqmJnHMIVtFq0TLWnRHIDfFJEeQ0HmYNa8IOtFOZ2UlauXiJorLH6oWHfutYpyanpkL46QdIA9g7345TAbnP3NvFuAqcOV3AGimUveN0+aUfA7Au1i9/9Sj5tS6tuXqBklIiVFtCDio2yNXYCre3t+uyKxCjYXH77LObAbt8lUAG+Kn8Zu3dCTgPo2/Z5SlaQ6ZpXN5itZyt1OvEApw5dlqtdY3YKgPm4sjRDsgSh8o6OjocpaqPs5+sPF6oosoObKP9yVuVVl52kRZeebXu/dpdeu31IgBHT1TOsYzhARSmuH/AEqtoKtaU3Claff31EOiM0DaivYD/ew7uVxxWwdkoUaNR/iYyp/uEBkEiYR4prwbAYS8GKeWl9Vv0+6deVDsErSdffkJJWctUfeRJPfPQvfrEl78H+JymT13xcTJhWyALfV8xkb7av3UT80qxwgBLUxi3NcwrG5/erB9888s4iRSjQA6ANBCj++6+T9MmTmfNrmePGKj8/EJNyBmviCh/1nT2Mf+8TtVY7T/w0006ebBSn7h9ueIwaR0/aQwEONb60gZ1NAwBNOOAAZmuARvx2XOmafGi6Tp8fC9RJ9xzuAiws1QP65w3e8mjuw5i33wap4UkXXPdKqVOYJ/HuheROkVDVcN67Fcb9NyTWxyHguRYlLgAdElkM0eyNxuB3DGOPd+MxVkqrilgLq5RaGQsma6+7Pshy/hxAyXHAa5C08BhxKIAig4fJMt4D5bdQVp6xQqlLVxMlkcEy3Qna0QHStom6t2qEAiF1cU1EKc4nxMl2nXghPbuKYaYwHW+ZKwuXb4AcqN0FlC8vbVScWkpuvZf7mQPE6WXfn23XnryBdT8k7QAtf6mNw5g730ChX6io96ur6whwz5TKxbN0tZd2zRp/iwt/cR1KqC2JVg+DxoxBAW4l1eoHv7temd/eOMtazRrYa6C4vy1Y9sbqPGPAU5fp4mLrtYAcRu/+uUDWv/AixBEgrV8/lRNmpCtn9//e1Wj7IyMDYPUxDzqkCj5BgTEL544gBAonZASUJcP88xk2dGDAwYU4paDhfIg+0BnH+/s+M1a2MF//0vw1iyTzRHB9g2efJY/nxMJgRBslmtH6vf7CHFGsPJjbBu4OTrvj7onGJGpGxX+gAXLAniPEM3i/C2ERCOnjTAOBvrZb/IMeOG5zZ7h7H7qJlagnd/3Qe4YdWeyVQQikEmQP6A1a2uIrSKj4G0P5IBOwNtgMfWxR/NCeUvsjClv7Znzb1DeOqucrV+2ZrGXsQxeH54xhts7FdTnoVVLx2n58jGQ53D94XT7Of8+5uRBLMddvLYf0NvO1Wo/ZBnvPMPGkm/96qY32SeE68o1y1hjAlXR2vbJVZ995PGPvvtyv9JdAXcF3BVwV8BdAXcFLlTADd66x4K7Au4KuCvgroC7An9jBY4884vce+/+wYGw+F6fBYvJphym6XayVJWw4Xt4qPagmeuAtzRiR8gvNdtkyyUzBa7ZZBkwG8h3Dyz7HgNvLcsJdOIMeVBnATXaBvxRowU5wK2pIa2R8K7l6Yc1xf+rVvl/zzb5w8r0UZW31oIwNfK74O0Fna39DKjOcp+oiwtwysXrLMs2LJj2LsqgrnbsdtuwmB5C3WEKABjzfv2omWmqeJOL5QtoEeTvBVMfoAG7Y0+ASQPH+6mdNddNYWa5hB1YlLZhATpE88EFMGZ2Z5ZZZ1G5yaDAE2cm6+PXL1NsQoBO796rna/sBKgCKsIKMYnmaGR4LA20dtU3VWC77MHrMmiUoiBFgZaUDDAF6JgGqLv/7UPa9toBXkcYINetnkZhhzV7aNq0c1zhgIoBMEmPD8MAACAASURBVPQdS9S2PtSPPfwsmKxTX47f7AXJwCMfNIIGaQ3NtEqA4Kuvmasrr72S5mwA1sZeqio4TpbmSQ00xiiCvNEjRw7KMyZCVUPkt9Hsv/rjsxVOZlXViRr5j01TTt40dRUW6g+/+p02bqX5BVM/PCERW+lW8sb6sKwMVVczGWwcXzygWzmAXiWKK0+uQ9b4SQr1qUeFh3KJhk5Pl6eamxiTXkE0sjppaIdh05eKPXQH9n4nHeXewiULUOq0k6t4AqvrFrDPUIA5VJvY4nXQAPSwJh0NLFOxjQCGy7Nbs8hLzEQ91tFOviAWoTHU5Gw+TcnOQLIDq3S2q8NpjIYBMFVhLxmOpeLYMZmAiuEqKqzU4fxTmjB1Cs3oNHW31QHoA85juz1Ec3TGtDnkC9ZrP83RYK5nMYpHLxSRY6dnaf/xfNTWCcrLSVBK6LA2n+rWnvxjuu+xezXcQL7tlV9B3JSiWcsWU8cBzb8yU02lLfrmx36r5atWad2dSzXUekYvPLdP626/U21lpfrJ7V/VAADYV37yddU2HVIIVnrxCVO18T83Aui7NHP+GP2I5u948kJv+9rX9KVrV+r2W6+in8s1rC5RL6BaNFbWR9/MV/7eUhXXDqmim2Ym4wZ81Gm4WRPxo1nO/il4a/eyoyBhrA1hzztCAzCYazA5O5HcyWDt2XEOZR75eNko0MK8dPGCyZo1MUctZPK99OwrqgEscEEuaOC61kFyWLV6odZefYmeeORhYgGxOkW1fu7cOeeeCMRe01Qp3jQWx5ChOX5qpvbt36ZTZ0+RRTyfn43X7i271dLehA1wJvnS41G1nqEJClhNhnJtsY+2bqvU3uPn1Yu7ullxWuauB/amnsyxNn7+ng8073U6MIWNN83I6Gg/7qfFEAda1VhSLF/Az/7OYR0+i4IbBWsrjeWY9AitIIMRvAu1Lk1W/xHGIQrjHl+U4GeYi2h6Z0Y4166d+cAyZ08CsDTW9Tn3UkPdMHMJvXo+y8X4bGTuGELF5u8dCqjQQ8ZtLBaPkA/8PakN4CnkFMsvBXZVSkaUxmOt2zOIOrGvW+Mm5LD+JGg/yshdO4+Rpc58R838/MgUxSJycMAPe8pRZZ6jwkY57cm86wepxBfANhA1lB+fY9nWdo950OTuxRJ0EEAHPwTHVvk42aA2f/oCHoNv6wiZoA3MC/4h4YC3EFrI/xtN9Pugr/+7wVuWGEdFaeuGF3VzvgCiTedlWaZ2WqbKdprW1vTm27FZtrFoMbcWCujoqkazDD3+SBJ6fy3eBW9tnbf7xFFJUz8XCrw5qBPn5WawJqLowpo8Jj1daSlRXAEDNb31JjnjO3ccVHJalFatwfo3OdwBP1qwaTX75KgoiBIhsSpHbfvcUy9gcYmbwiB2vthQ1LY2Y7lLDjwkg0Du/WGUm6HY7yZCHPEO6tOqK6c71tnHj6G2q6/TwoUzFOYTpkfuf15HG7qxdA4iYsAPYAyVcDTAAg4ZmeRze6DcO1/WDKbRres+vkrnjp1TfPBkVNmVOll5BKLL3Try4kt69qFXdMPNt2vG9TeoG5Xetid/o6aq85qSN1+vMedt2IxVOus51hDUOhibdXKb+1ClQ6QIIhv31tXTWX8jVHT+JNepXwvmzcMWuh4QqFWzlyzUC2/s0aSx2UrF6vvxJ57RdV//kQ7t2a1f/uAhJYcDcAOSemF72juCZfv4dEDTROZlD5UARrZi+emP8i8+JUwJyJALsaHOP3LKuZ99sCmOiSUvndcVl3UAii7BnSCG9TcfNegJrp2LeW08CvlIvbBhJ+S8bl37qaXKnhChhNQYSFvS4488D5hXp8ULlvBeIUQPHFHbUI9mLJioWYvnQIhJxP0i0qlpUGi1jqMafh13jnOn0S4XQw5r6Fck9ZiMzfEkcpDheGCp7q961rwRn0HNnD0ZV49UhZHhGozFu0cA44kxFBCZoUPPb9YrT7wBkSkAoL6eOXQQ0tQMLV+9QAPENuArzHrJGm1KXkCytKyJjlq5oeiw2sqrdAoVcxDEkSYsb9twBTDVaFR0FMrfYdWU96LIxbq9vVq33fEJDZLLXfL2qypgrvALS9WX77mfYx3SF677ZxWcrdI3Pn+pcsaEQzw7jGKXPUh8ioLJ2s3HMaSfz7902VK1dNRgxZuhJx5+Rh7Mh+NzxlFjXyzD85kHQ3TZZYu1+8AuXfbJ+QDMY3Xw+RLd9Z3fySu8T2s/maPZrO+ZSdlY/h4FNG7SuOwZqJFr9ZuHXmWsh2rdDRers69WwSi9sxZejqUvczy5rmUAlTlTpzn7lg4UwoXlhTp9CAJho8GFgHAd7QCLXQ6AbBEAZ84XsWd14VxARERXO3vWZnKRmxWSEEze543KmL3EId1Znugwk0Q1x1x+mmzb0EEFEh/Rx/0cFjOVcwwiM/0kpMOjEPFy1MB+Kw3iXXJSOgQd9rYD51Vx4jh47rAi49j7pIyH3BCIS0Wptj6xQ48+vknj0gFWH7sLosAZPXDvg5q6bLaWX/spnUM1+8gDv1AITg/z2Q+OoALflV/DeGdfh6p5mPO58epLlTd3ol55/FGHkPiZn/1UdWfOadsbb2m4tUeTx2QT9XBYm94q1ZR5OdxXX1DC1HRmxkb1dBSzrrSzBqQDLPfqlY3btX3DHogZtUrnHgn0wRo91FOXXroUFaePfvHYi5DSuhRihDpIYj7Yp9s5DpL1bTnt/i5mOjbnTLVk3Vp2sz/v7wE5AIUn+1dzzLGrYSpYy6D9SODtO7bJHoxDf8Z+RACOOKzVBt7a/OuPnbPNxaMZtwCZrH0sA38Ebu0ZzH5v4K3ZFrsgkgzZcwTPHR7YMFuMix8gqFms+5A9f8EtafTZjeiTdtZ/rISHIfQOOPEVALf/JXhr52XgLVA267SPTzPuQKz/7BUGIRl1AaIauWXA3Iv+hsxbW5Eci2iTBZsbEceI/hqnnl7GiYeuumSiZs9NUG0nFtfsFdHk8ryKApd9jz9xQIM845oDj6luB0F3/Vgjujs9mA9P8sxylSZMy9LeIzv7B7wC5l7/hfWH/8bHbfefuSvgroC7Au4KuCvwD12Bv2ev4x+6kO6Td1fAXQF3BdwV+MerwON3fyWwuamwaO01l8Sd34mFa/UZGhZdKM46aWqj7DOAAUXoIBZUXjzMWybSqJJnVLXjolHg4U3D1gyzaEhY48QawkXVqDoKu1WDMiIY8NYerHvJ7rQmgJNLZCTpv3IF/7srb1GpWANriId3g4U8aRj7AKK6zPLMJ5CHeJjg4HEGWHvyc2sIWkaVB2oyU986RG+nGqMg9BA5XJaj50ETJIC6+GFj5u9LO8IFox0QqZtmQS/AgYEEltU3wvuOQr/v5BGaypmmtyevN0AXfj5NkWHyKoEaUJR5cQ1CsTLrA5CoaesBGDE1M3aDFlsF0OKLTCEaVYKXi7xGWPgZ2OZOGJ+GMtQDNW0n6lbsAjv7AGxDHPtmAzss22rYbMRoAvWhZIqKiXbUchUV2Mjy+dnYMCainLIGXwVKxYryenW1DqkIe0WzYYsKD3NUAl5ICNNRlixZPl8TL1pkIl9yxIqcppCPbwSNmW5V7wN0fWi9GsvI00IV4qJJ2NLXipKlSwmZCYCn0eSG0dght7UCZcbb22p19aqLte7G5apqKgQ8xTYPVdPYrES11RZo/b++rlf2A2xiHzkSQZOxqVWhAeEKp5GfkhClVtTKpWQfmtoslSZ3elqChrGorCOXsBqVcDP/9PP3Rw/tAZgaQDN3EGAXZj6gQ1SUKaTIzuR6nivuRBUEgA24HII6Zt6saYrgOI4eA2jGZs/fJwSgoQsgK8ABtMy6zoummS9A5wDX09Q4A5Ab4lCW1VZUq7LUh89C4WLKa89+x9I3LQPraYCWBpS1BafaaMLHoZgKwwKzggZ0m6ZEZWso1EeLr12jCMDEwj3kyhZUo3jeIv9wb12BdeATv9tM3Xo0b+FERSb16PIVV2GLfK/6sb381dMPkH+7S7eu/b5WLloEWButLoCJlTdeozeffw4byR4Fk/lbQT7u3v1FyiZPcdUnZ2MnuElnj1ZqVu4c6lWqgDQP3fDlmxnngTpIU3/nC2/JqyVYhwAufrNng8jPVhsKoNW3rVXpmQPa+uRpNQHO9ff7qgaFzdm6NrXQrPMGLDMY6YOVt3+q5PuwWfmCesT+6Y2ypLvLGpUuxQB0xJMvnBjlyTjzUSkAw4w5aVp746WgVb568pFNev3VY/JEPRTI3NTVRfMeADU9I14ZWUkA94c1ITPeUbX4kNHWWIeCg/lu+vyxqHMD1IL1eH8HjVJTzfJ38Vh8lgFUnzl1nusaSF5hCtbXqKtQrmbOGKvW4kodfHEPuYwNeutoi0q5ZwMjghh1TQCk2C06wOM7duvvqBtHFZPvfn3UfPD3TqkXSDJDlqnt4dKs6RmaNilcqTFRKMFpvGOL3g4KM1DrgaKEcVfXpUJyE+13edPJSRwfyzk2OzbQnqhoDWRvM/CTeZFePnbHyTqUX6BTxVXkDQ6oicxBF3NJJGQFcX/XtXQz3xjBYQQwIAyLV8AZ7nmbbyK5J0xdaTmYIyiSLAs3BtLG9GkTHfeBeiynfQHl/AMNUOl2bD1bG81SlaYx91qXWa3S7PbzD2TedfHZXWqAcGRV7AdgD4/A1pl1KdAPAg22kT0dNKFROYVQ9yGOv6SkAuID9zTt4vSMRHkB5NRDPjG1Yh+gsIt51oP5u7u/DcAe4PcjQOt/mof7/89e4r35s++31xwlRLyzSL1HNeuowmzFcwgD1owfzam98HXBVvO9hKYLqqYL1pTmpOF8tpG5APpMMTbEGmmqM09+58fvAtgHRPh2Kxtga8bUJNSFEGjIou5j7WwEOA0nRiA2LE4Hdp/Sm2+Srxrur4/fsAawMVy1lcUQLwBJMjOZc3K4R8iOxNb+59/7iU4B4gYFsyZh2VkPwDsCOOqJKrGnsw2yTARqrjbIAS4tnj+XjN3xOnxwn06Qt52BIjIFELAOoGUnGbe9nSEAD4DErG0+OC/EYpfcyRgKIaN2cm44KtBQbI6LFQEhKCtzipO32Uau8/pnX4PghByScXeioJh5ZZU+/cU7FBiTg6K2Wo/f8129vX0npKdhjg8yFspTF2QCswcdMEAcMoUvY35sRqomjUGhbvaq7K1CQ7F2R93V2FGJZXKfrlmzTq++9hJ1HYRENEeFKJanzJ2Jw0Gz7v3h4wpEJbr04lysSytVRRZ9dEwyObvRowAMNbbcVwNvgrkfwxI8tX/HKXU09XF/BqJuxukj1JwFWlBBNyt3ahbq9TCyrc8yH/bhshGCoi+AbPZjCo/xJ8t1urJzAdxZL08eL9PeVwoBm7pQKS9y9ipHjxxxAP/saWMUm4qKd9Z8AJIBnTyyR2f2VQAY1qsUgK26CvV0AISQ7CAtWTlFKblZagEQ76yt0/jcHMXmjlPJkX2onku0/JIlCsn5OIAMDh91ZahOj6Hq3K2IwARNmDEDm+IT2rcNUgcAvuW9R8aYxTP1jsliPheOIv2KwUa5oAiCBu4B6ZPmKAq16QjzwSD2qZbz2Y0ybzP2vM8+dhD3BkCrKJfGEXHQRG5qlHc3oCnrAXNLFPMWclX2GCic16zQuIvmcF2Cdc9Xf6H920qx+l1CtvE5smFb5AWxIDkrC1WfF1nrR3EWyeK4BpWTm6iailZIMIUaP228gmDI7Nt/SEcOFOjq1VcwbiE7djVp+eXLmKeitP6ZzfrNwzs1YUKcLlmSq/E4lqSkk8vr0YibSJUm5q3WK4+uZ93fpY+tWwrYDyDsBegYmgYgF6yUTKyjTxxVZTHuBShbmyAtDXPOrbhquNizjB+foVTyYmOJ17BrHI2d+XBMLvtHc8VgHu3v4pu5GevqrjpszKuoo/8AsRjkFkdGKiAsCUJgIuM6hDnzPGtiOZJGCBldQYBzWYpITGKoV6m9qEgn39yOgvakgmMjNXPJYqVg8d0NsWfr85uIF2iFEDRZaTMWKD3Pckk9tHvDU3r43+5Xztg4TSY2opaICE/ASR/UyoWoztk5MmbTIW7E69CRKhVDTnNBImyoatCyZbn6p7u/ppbq49qyYZNWrfuUGsvL9fKGjVq55ioyl5O0/qGHcKQp1+W3rNVFn17HuWBhbLbx3Z2qYH4pPFSiY9tP6/T+0youqZNfsJeWr5gKQdBLOw/s19KVY3TTt26HFBiIW8lJIjUGUKyfJ7t7FyRK81vh/bj3AtgPePuTuz7YD3jLusL+w5weHMt/yKy+rJP+EBa6ARF7Lf7CbIiZIwzOdUGwGLb8XJwS+pijDR61Y/TnOWCIPfow3+ZuwKzikKH8HXINJFDWPF9Czu09PJhz4ObweosWgTVmrzB1sOPag80y9s3DfUbM4RnHcda3qBcIUCbj9THVOq9luegHdDaHGai8AL59EJ88IWrwciaSAe4bA25dPE95sV/64LXS8ZN+x+6ZYwZwTozi+ZI87hHIrAO44DSwHx/EOcHWcFPyjhpD/+WvC+veHy37/TgvHrKiIPEM4WITj034DR+fophEP+Z6nnUsT4B3N/cQe4azZ7pewN5h1pv+wS5nf+PrHcExRuuVl9/SvJkzNW1uEs8M1Q0DgeEZ13xuPUHc7i93BdwVcFfAXQF3BdwV+Gsr8Fe2fv/at3e/3l0BdwXcFXBXwF2B/7cr8MvvXnN0Tm76lMKDOwEv21BZjGBn2I6yENARiRU9gveBt9j80sy6YL/lSX6hKdIMvB2hEeoNoFVQ2o0qrU0NACTWJLAHbLPesgdsY4bb11/b7P57g7cjgJf2ED/EOVpTxNOUxFiG0QdBTOmiiULjhEwmR4AEQmlAp2XUBqOY8aAJ0wboM4RN3LDZkTmthh7+3wXISiMFANYHBrsPDUTrEAwAXvXTzDGW+iAA0xDFs5aHtzUP3hle721CWNN9GCWOvTPl5BsrUFS5sdGRZMF6YzPWiwITwKIJQBgFnQcAtC/NniCI65bdZNlimekJmo6CMw6rRg8arcOoAcx+tKeH5jGWlfb+xaUFqiNvkD40zfUIJxOzj0aTDxbKUWEupcQFACSiRDL1EOcVF0dmWnAMysFuMnOTsItLQqFFQ/B8AWPCA3tkwLkuYOfBZuxkLS8MZU1eniIyMh3QpgoL1O0v7dC2Vw+gkPPSvKXTNG/5xYrJnM94Ag0baqTxUqiKkwV64bGtOoVS0ccnFkVDNNaQNOfHDenam+ahNB2r/Pt26tvf26b+oBBlzk6gIY36kmtSTZ6sqW2sOWsNq5jYKKUBsHV2Y9FZ1UrzspuMLVPM0ugFxPYHmEs2X2vqU4uNo69/EI3wRCwkeR8a6z4ATP2AS/40xdasWa6pkydhp7YZZSkKIU9/FLphfA5WhDR3u81qGuVUP/fQsFmzUeOWFiwCuQ+yUAIP0wTrpRndB5Ghvq4a0HFEk7FEzM3NpNnfgOq9Qi2NcjJYJ01J0Oorlzu5lR2oTXYcOuDY7WZmZgFicb/RJC4oKqYpFUZW5Cwd2HNIxw6XouIdo8TkYK2841ptvP9lfe/Ol3QpqqSf/O5BPXXfT3TPT5/TjdcsVTTWzlMXTVYKSqr/+Ma3FYKCuLViQLv30oAmw/fKddMB38gKbcFyG1nUcAtjYkKwpmNtGp+SrnFTFmnHE0+oZHu+Xt2Xr+u/8ymt/uTt+uk/XaUbr1ut+pJCPfabtxxCg7A1rgCwKSNjdggAwAd2wTAqhwtzwJ8qbz8aeHuhEWnziZ8RAQD1vLx8HHDCV+26/mPLUMpE6Y2XX0UNO4HmfjSN3uPatStfSYmZah/sBozsdK6dkx1tNs7qAhjyRwVNXi+gzdScyTTwtmEz3q7PfPEaTZ+eo+efWK+DO0/qumuvJYMzCsvGTWTtNWru/OkaJjuuCSAlAGByydrlCkctXvjWVr3+2AbGdrgOFfXrWD2zBSodH2/uO9TUF+77C8QWO6+/F3hrc69ZrYfSjM9MDUbt4ok1ZrSWLL0Ii9gAVUCCaMQquIHcvwYIE43Yuh8pxDadfOB5E+NQxJkiLUStzViCYwHpj1KxoR4FumOJ7E8O5klVNnSRo409IUr11IRYVIXgbPVtOltUATiO4hZ1czBqWU+cBUwZ1IOFpOGKPrgEWF6xQyShAR0BupuCBWoW9p5hoah2G+vUwdhLiI9DBYNtOCrBYSwNh2lmmy16J43YCCzMMXrkvzudjOsmFGd9/e+QjByyDdaQAL1tADAjNGj9yDceGhoFj5dctABXCD/t3bvLAQJPn60GFPYiBxyMH0WgfMxOu5umNP/+vxa8/fO9ywXw9sI9936Q9r8D3hory8V48wMMCGS9T4oaUN7MLObMJIgR8eSLVgLM1Tgq3vS0VMWFxujttwCwjp5WBsrRiy6Zz5gxfNMUX5CYyCz3TxiHRfeAtmBle/5EserJybQc9XaU9hbXYMCorbsD/PvMabmOJXFp8VlUtnPIIvfFGhhQDbAkK5MsauxFz0NCqgXA7ekIZq0i3xgP0+jYeED9QdavFmAXrGLHheufPn8DEQFBOnV0D+MsgozOauYYP+3asV+nj7dBxokg45M5ExJORFwUr0lWfIwvqk1ym9sgCfEZg0MWNcEeAHCWlHUHvPW0+gDeZqTgEODTCPnHT2lYuHoz3mYvnKZj5/ZhAd+p2VPmaMPGlyA3DenSyy5mrUEzDZDbWt2nHa+fAMjy1fiJsRoiIz4o1Kz8GeMGffDe0YBkZqdcU1utuNhYrNBjdHjPGbXUdqBiJquW+zo2JVk7sY8+caAEAC+Fe0ysP2fsUHEbiGS97MBmPQDF7UoU8dEO0ajoVIMe/dXLZN3367bPXke+aRCq6Z1qamyCBJEBUM9xsICdRQ3bwdpZcK4eBaavogJxYIGYZdajc5fPVM4sFNCA9Jw0ICe2pawvfhxve12p2skUT5owWe2lp/XQA1uZb8pZH2MBgs+q7FyPliwci6X0FO0+WKISALNp2P/nzRujFMhOrT21RAa06RzuFW1YE8fiJpJN3m0huavHIfFEEYGw8vJLFY4CtLOxVZvJjj0PuFjfDPEE0Ae+FvuWXnIwpXnM9V/67hc0wnuU7fyDanAryCf//ZI1V6t1BNcB8jCycy7R1z/xr1hrl+iaq7DSHZ9MJu9ZVOHdSksdr5dffAtyVpQyGfsBwQPsM7K0i/Wya6RLeQvnKjN3uh646x5AXy8sfqcrn+zjaIhmMxcuUOqMS/XIPffp5Re2EV/g0uwZE9gP5ClmjA95voWKHzsVol+y/vWm7zhOIt//4e0A/If0yovUDGvlaQvTdd26q+XFWlRN/u8wKtLo6EQF5U6FnGIqcHPBMVUlESmtVShqm1Rf1Y3bxFEAW9ZS9rimEvX2CtME1s9ECGZd3XXM130Q0wJRAHdxfYuVGbcKF5VhNZccUGnROVxKsDrfj215YKJSAdWvumGZ4tOCdXzXLvJ/X1Kwd6xG/AexPMahJIl6nT3LOoI1Mnvt7JypWrxiNUSBNPYP+fr2F7+nFVcv08e/+iNtf+o3euLBZ9Ra06Mf3nUrr0mF4HdYL27ar2bU00PsqULZm9/86ashAPapCLB/wWUrHLLVIw8/odu/+jUcJcK1Z9t2pikv5c65UlETx+Ec0854xinoWClZw9shkxCPUd7AneRLzEaE5mDLPG/VHGXjqLH+oZ9h/Y67ySXzuP5mGQzpTnFMspEqzz+hb/7LN7H7JyIE0NaeL4yAxBB38mWN+Gr7UdvzmMJzmLXJD6KSiz2LuT/0EgFg6tdu9u9D7F89jWTAzNaFK04v8wYp7M5eIQAXFrMahiLo5Mz6mT0z81oARNsh9u5C1W9GC7au2vUdYi/q44d7kh0IXxfAWyPteALu9mFX3M9868dabIp8HhYcYo6L5w3Li+7vHQTEN0cFMnF5dhkA3OzoIsObYzLQddicQzg6TwNvIaV+OHhrkTMGKht4OwR4G6QRwNtBnrOAhiGtoJYnzmDYCLJ/JXhr52X7QMtwH+Z5VL0e7Gch50DGzCEb+vprp8kXByQ75h6AchPoerD/t73EMPMU5smA3lwD3KM6Ohj74m97A7QL96Fg3GPmLMogQzr+zMovvpjz/3Y3wH127gq4K+CugLsC7gr8n6uAG7z9P1db9zu7K+CugLsC7gr8A1TghYe+vvHlZ3+9OoVG3aVLJqMu6NTJE5WoCOFT02T9r5S39sDshcXdKHgLvGlNH5SexZXdNO87VOfpSxOI97CcXP5pD+8XwNyPqia7cAn+/uCtKZBoZlhGEv/zA+AIJv8siIaLYGEDUWN3B9hmuWmGNtDUCABCjKJRMkKToYUmQCcAoSl34ck7ykxrbngDtjlwLs0Z9AtOo2h4OGA004oGLOaOjurY/tsHlcGFZsefKqeokzU6ADx9OC5fWPBefH4o4ENk2KCCAPH6emiYYVWKGA71jTV6UIGafS/vOEDDxZokfYCxZpPpTdPCl9/7YadGX93JleRf5U82bUwIjdsBcmLbyWGDEX/Z6hX69O03A5TQ1GuuoZFOg5yezgD/3dnO9eUzOnn/ooJyFDenaQ5J9bUgjhxBDyCJP82QcROyNG5ytvqoQfaMqSgqpjtgiIcXHyrUbz00exwbOQF2VejQQawiB9qx0/RWVCh5WOOzNVAzpBN7dunFZ95CYVPt5P/GZkuXXj+Nht5iVezdo8fuAbA83qFAVCZzl84Qhps6uDufRjbZX6hA0pISFYfV3QDAcEHJOSyUDS1HzRzo56hnI8z6mdrGRoZxnuTfVmPDib1lM+dZglojDgWsvy8qv5525eVN1g2fuF4l50p1788fVHBgJOdDfuFQP3V1kSvMheBa91GbLtQXQ3zOCI205IQEdaEK7qPZGQ3YNEL82wAAejONpS5Ap/T0OBTS2ViB9un4yWKAYhfWxOHcV50OMBwRGqfwwGbuybMchO35OgAAIABJREFUMwqjCHIjAbVrUUqGhUWjUGvRjNkRWCmm6O3XjwHq0pjEajN5VjrXNlZ73z6iLVsOaULeLN3x87t0w+UrNNycqO/e/QWdLnkbpc9cdTaVqaWqVDVFtXrztbMoIX3IJ56MOs6lhCQ/MuSK9PYfGjRI0/WK66/QtgN79U9f/YqiaILvfeIX2vD8Cwqizt976Gm9+tj9ai+roKkbD7D5NsqKYNEn1+niWvUClI+Y1bbZt5oC3bpo7zTe3p1qPxp469jk0cz0osnp4r7qQyVkeWxeNDQDmZMWTJ/AXdktX65BgH8sTeJqwD1yhFFX5GDlyu2jOjKMQ1CrNwI+dIFexMSGMzZ8FRcZCDgTANAZq8MHTssnyB+1VwoKoUS1kI1aVUIGX0Qsecm1qqqv1QRUY1NnjlHR2TKUfsdRwCVo7educTJjG0+d0Kmte1RW2Kyd+S06Ra74AFmEAYE0a3ttFng3+/dCDf4e4K2j6LVGMYqkMbGhmp2XSVO4jnu1BovVifrYJ69WOCBOD/aNhbt36dSbO1BN+ukANpj7zzeR2xymWz+1FnU9+b3nTqqd3OpQ7FdHADp7IaKUAvieL2uE7MH8Sd5fODaIkWFBqL8rVVLdpMCwGMXGJnJtPNRQXUnetwHlPgrFJtQsG3v7erjnzGrclF7mduiBOtZDUahmY8gQ9Ga98MdaPobM5RiAMm/epx2b06rKMuyZ6x0ALhCkLzUlzVGHeWPhOMy51ta0o5Q3BJZ7kfHQRcb1IE3sFuamNvK4+3rJAc1K1ZVrL2W26NFLL7/ggB919RzPEH4DACkuGtkjEHmEHSTBhB9pF/DXkpE+0pv+hRf9ZeXtn7/B+8Hb977CzuG/A96OmPLWFNHc37aOLpptOdJLGINNEI2q1MZ8l5SSBdiII0EImcQA46++stUBM9Z97jMMhR7UoGcVZspnftbdPsKcWM38la9qVOGxMQkQashIZP7sYeHpZU2yFTXAnBy4TJnkYrZBNOjEKSEjNckBUY2glZWaDP8KQC0jhTW9U8dOngXQxyqb8VfX1qYkCDH12Ot3oNTyYk32Za266dYrtPLmKzXUXswY6JIv1rMiVuLk3n168tENkB5wqKgeVAOqbjsWl+2BIHmFmYIWW/y2DvKtzRLeVPUcnClvjUjhZbmTrKlxqBeDfBqw3B3n5NwXFp7SHV+5SeerT2vf9sPKShkHgNrOqjpAzmgoYzaTdXsQBwXyTs/U4rKB44RHkybNyAJ4DNaBQ6c5V1wkIlDXUwdzkThHTnfW2LGKwVo3f/855vEWwHEvXXL5fOyHIZMcPKWSM606X9CqmppmSC7JfE4i6zoxAcyH3/z+5zT5suWsvS1qPlugx3/6rEpPNmnZilxIRGO0dftbKPirWCPiUXGmQBiL1oHj+0wkjSL5i6g/5zsxEK6BFhSYmxQ0EQcJiBw1ZYXyYO7zwfciNJF9AmS0c/lH1FrfoHhIHOeOn2QdP6qUSWO1fC22zGFERaBu9AlNUGxGug5sepUM0j+w3yBTOSdZSy5FHbcQ9XCyH/vV8WRd9qo4/4C6sNL1ZP/WwgJ0+PBJ5udGVVR1cp08WeOYdCCkhZBtHhLmodbOOtaFDF2zbh2EnS16++29qF6zcNqYhErVHzJbgJ59+jVlTCDzGHLSht/+RIvI8fVWhO7/8aMAoB4az7wCg0wtnRWamDNNhw7lU7sRMtHHsddpxjZ+LHnLRwBvezRpeq4Wr16rZ+9/RDu3H9BN11wMSRLwDfZgO+Pj4htv429D9dOv/RCL6KPUNpx7aaamzEItCyhaU1ersbNXadeLe/WdLz+kr35hDa4jQzoGkaqP2kZkB2geNtyW511SQmwFqt9u9uiT58xScnqa6qobnTzTwCBvcpKjuDfrsKZvYuwHQnoIA7DDKePsGfYdJ3gWaNancemYMGuqTpEdfOgAADQW02WWG3/cB7KbKcc7Idl5QAKE+FbertOsd639vZp1UbJu/MxaVVdX65X1W9UBecnFOtMNySI2LgRC3EoA7kQ98dTT2vzaOdTnQbpqzUxdedVClddV6GHsuX1DMxTJfHJkH1bMOHhcc/18VNKeenvnIcB29rkQAHKwA1+z8mKVnD+ut3e/pWtuuEzjZ0/Ugb27NXHqLA2gmj8J+B5KbEjeyqsgpnmoKv841tLlKPPP6O039zNO2L9isz974Xj+/hPKnjldPlHY6jJ/lRcfVNPZ/TiipCs0IVqeIVHqafdWZWW/tr6OJfjLu9hjlCgJG3Q/1Mue7Dm9PHHPIZbD1jtzBwlgb2FzpO1BvQFXB4a6OHaeCABjA4h68AIMNUWu5bnbvNUHWakHYkM/vx+yXFp+6nIBqEJEGuB7hLnWHyA0DNamZbP3o7pnI+1knBsJw2WkEeYcX1/uNYDj9xJ1bJ4fASweZKyYQt/Zh/E35obhJJ2zFg+ynlou/OiziRGnzCXELJdR4ALiklrA2vrHlHTmulE3hz//eieP9v3gbW8r4DDPV5x3M84pfyt4O5rfDgjMfOsBucBrwJfnED8U47XKy43U9evyeEZjXwCQ3c9zAa92zsfOb5hno17qYBEJQ8O91J57EIV3S+OI8g+fYf/iifo7TlNm52255HPPLP97rNvu93BXwF0BdwXcFXBX4B+xAm7w9h/xqrvP2V0BdwXcFXBX4O9WgVNvP/Gjh+/9wb9GYxs7fUIMD7ceKizAIrDN7KSs8WgP8uaRZUxu/hsc02xGfVG7WR4SnTmaFQAoNIb6saW1vKfGTm+dKWpXBQ2SGACQEOx1W9tNjdIIODbaUPB8j5XjRzoZnv9HNbt/3deHgcQj2H1dsD02dWMQytFQ+wYY7e+hseUdhAoLVSlA44BZfgEGRGKlGQQgOUDOXJ+Bu100kJEmD1jDFwa8k4tJ08NUpkN9NFIsH9jypIZRGlqylVky08wzyMpAG2+HZf7nWxmzcR4AcEAX7LDajYnu4v0tHzPIo1eBNGxCyHS0+nfTkGii8dHaiQ3yQJDDsDfgYwiA1hc1SSSWeIE0jltqOlDItNNQwmgNBVxIKJl5NLPHj0lyXtvYUklTL1oz50zkc3gvGjUxNLq8USH7oNIIQtFYUV6sBGyUfZJmOorKgWbY8liZ+oYDStIAai45qd0bH9VJ7FTHjpng5Ojya1j8AaqhCRRCw6vXwu1g6NdUVunMseOqIA+3CcWHBw2m5DEBuuyaPF1/8w2MmUyai/0abKnRhnsf0R+e3q4bPrlOl33xFt6whc8/rdJXG/TDbzyqEjJLhbXdNIAc+oWqa25WWkK8UlANny04qdKaBnLfGHd+qYDFNY6t5rixKU7mr5/lpaKMiAAIrahqRM2KVTHNZCMhpI1JI8O5g2Ymec802KurGwC7BhyAyBsrRrue4ZHk/KKu6eODTXVhoDpyKrI7e8lNDdHd/3YXeXkn9cuf3E/+MfafZCt201B1cY28TYWNqsEsXX0AkhuwGLbGqTWRWzuqaDYWAHB5a9nyFF22fKVeee5lVZMn3d3jUi1KmqioBECRMl3xsVx94vOfUsHefL3+7KuamJ6ue5/dQ/7scl2+5lI98cAf9OKbRzT/iiWMk1797oHtuuueryhrehzZsM/ojm98mSY3QYaobdqrPfS1z/4Yu+Fy/ftd/6ys3FAVH3sdpWiWnnzsBU2ePE0t5IiFo6a+8tYv0Sg7ofxNG7TzrQO64dYvyBWZoIfv+U+FQ3Boa+8AMO/BXrQWpRxvjwpokOZ2L5nNpjhx1BLvWLC+e1f/ZbDsAjBp6kFHQWj3G28wiJJiBCAlGAVJJOrWAOauMKyuu7AvbWpEXYK6IhgbvU/fcqlOYTv91pu7lBCXqi5ylRsa6pSckuQQFebS9O3pAuwlMzkwIFKz5i9AYXoesNpXs5YuVW9Tm7Y88xwNaGYBlLvRCdwT8BKqADTLSqoBecdq6twZKMVTUXhV6sDGzaovbdf+E23KrxpRJ03zoGDGndPTHIVq3wv+/SXDwPfPaRfe4/1zqtW2j/EVRh1+ff+3+JBmPY9N9tnCamygLaf4C9yjKczrgES1Z3Vy137tevOUTh2rVQO52KuwA01OjFZDZYUaab7HRzIf8D9LqbV74PSZSrkCgp1sXy/mmm7IO43MMQOocj0AAXoAVfvID+0AIBvGHtGyZQNQXg8xt/QP4Cxg+XbcVzY3GqnEGs+m3LXr5E0n2dfVQ05ivCaSA5k1JgVgN0hJWKF6YTuev+uAnvr9RrVANoqL9kfJmM48SY41VrotgIS9pvj2DUZt46FG8m2buee6uvwYIwN8o26CdOEPEcdyci0/fBAANygYq0UnhxDKC/e2C8BgEEXv//TXh2VCvx8wttddGAvvbdT/6d+P5tja1x9jDMwC2ckz/FMr8/eOsw974HZxXS/YJpvdquUw0gF38seXL0lQzoQM1dQXANoHaRogigeAnZdPN9fXT+dPnseG94zmLcJ5AaXXaaxViRskuzte4ViSduIsse31I9q9pxCFF/MtRCkXN5oHc0crNrOtHS2sLQYUBzFOsb+GxFFeDoCC8tRIS22A+KkofMN4TTBjKhs72zKs9I+dOoXKHJUlLgzdrMHeIWGAna0AICj3WQcsW763vxEgM5YMWSkmLkwL589T5vhx8iULe+MD92vDc0fIqu3n7wECvFmxzWSD/ZHtiwJRdIPQ8gMDb8221Ohcprpj/2SEFTKd46IiFRfewVoUBGnMj+Mu0xe/+RnFp4brN7/4DaBDHqBaHJbgWK1XlpBVm4Fa0gdgdy8gLEQKFGEzsWWfu3SWdnDfHmWtSE/PJH870yH5lEE+2rZ1u8YakSctUvveBoRrwTYZUsrlV1/MHq2DehcDmhajOPbUiksu0hWfXqkTu98mm3afwhJRMX77p+x9AAoLTumhf79LpUdKdMlcMtOnx2rLVgNuG9kvZKGYTEe5foL3jtSqm24in9ZIRenqqkbJ//Ym1Zbu1dxZUQqIidTBk8d1jAzh9IgxivSIBMhjP4XC3YB2T+63AdSDXV2dZNguVdbKZWSqFurNVzfpomUXKSwKpfaW/Tp2qIiMYYhWgGANDQ2aPHO8PvX9L7LvgVCHFXxwYiqqfryhPew6OH6wMKZQZ5JDX1tarTBU0q6hAD1836M6eOi4PIykh2tGGJnMy7BrbsItowByWkNjh/xRcS5amq10XAHiksbrzu/fpxtuuU4Lr1uBve99mjh3obrqg/TtW+5VSVE9oLbZWY9XFHPlGMbbCy+s59qlAKInqZO81cMAn+MhFvmFsGCwd6yH6LL77QOanh2tS69erUDAwfW/vp9f+epjX/y6yg+f0rMPvqGj+88oPipQn/3CasVnBKoBhXMYKt2ItGna/OsnVHquQBfNm6LCE6cVExmjqVfOkDfK9hIAqM2v7dfBwzU6jXLZj31iRIgRCWy+Blj3FzbN7IMCPVCV+mtM+iw1A7CGkROemR0Cyem84lGghkIWCOc7IDBaR/ec1osbtjpOJv1EgmSQq7x27Vz+PhYSQB2kPXLGseevqCgCmN6t5csv15Q1N6qr4Bj7jv/Q2TdqAMbJMobE0d3boll5M3XRihV6663t+tljr7N37tTnb52t1Z+9FZLecf32wadZa+ohCEQpMj4RRxNiO4JMAdqLW8NYrLN7AK59NYn19sSpA5AdAhz76TDGvbmVlGEbPYgzUMbUxQCFMdr9/JN66MlnyUT1V08tcRm1rdznxFJckqV1n7lWKXPymP991FFdAIngTVyIGtj/+mnJJCzcWau6bb1QoNaThbsNe+WTpxsg7KG/pWZ2X2uok2ci1NzekEAHg1jrBpx1xuVjICNzBMdkMTQ2L5szhBEgwR0da2UDFV281mJVesxdgGsEvck8isFzcQMC4O8GcDXHCVvDgnjPYOZOlwPesh9nfrHschfOBc7zBt/+5E77EzHggJvvPHfZGjfCPo5XOs8gA0PYMfN+gYE4kbAn7uG9bKoye2HLMDcw2Z4BDfAfxh65p4/7lHvmApA8aPOgE//AKvyedWh07XwXvDV3Bl/2I9GA5N44Ag2RMdsL4bANImwPALU9YP41ytv3r2PeWES7sA0fwGXIA2XvRQtT9PFrZ+BCUAZVC5clyBxWYzvSQYBcIw514MRjudnsSqhVIOsIluMFTSo9X+fE/UyakYz6dt7PF9388Jf+p/cC7s93V8BdAXcF3BVwV+B/awXc4O3/1ivnPm53BdwVcFfAXYH/KypwcseTH//Nz+58OsynS7lZYQBRWH0WNunsmWr1G7gIiOVBc9IeeA28tYd3y7y1JqVZIQugz5fGKv0BwNsWwIIOlGVRKqno1YlSrEF5kA8kh7IbcKsLVjkvdpr2lnv7V339jeDt+9nmF5oXlrVoujdrSjiWyQCi4SjIQn1pIAKQetD4M3vGXrPqNFtleie4nMmbZiNQKnoYL6zeABcBIvv4e18nN4rGi6lUAUfNXszyosxS2eyVnYxBRxlrmO7o9mW01fHnX05jAXDYLBAtK8p5FxP/8hl+2Dt609wJDaVpjYomAKCwF/Z+XT1Kh/ZAJ/fTuS40MkMiPVEFpihnHI1MGmIjA6FYEVcBMLWgxGgGJAkA6OrF/jhU43IytPaaFRqzKI+PxEORZpEHtnC8ETZk/C1Kol6UGSVk73VRHz8flEieQTS9omj+RSgiJlZeNKFHaJ5ue/RZnT52XqvXXMs4qNEvfvagiiqxdaQH1NHlpHGhYkbljH1zOHmTQdS813KEaSC6ono0Pi9X2Shc8iYtRqGC5XLnUR19bZNOowj38A/VZTQ5w8ls6zyWr9vWfAdFaIhq+9o0AFs+MixKk6ejdCFPt7qq0MmPnYtFoV3r7eQrlhUVkjcYT/2CVFpaSuPdh2Z3FA2pQZ0GTLDcsHFYeJqtdEdnC+MChW44TdCyGlQeqAf5/D4aVz4oSFOTYxyb3WBAyYYm1IA0Ln14v24sebsBMCwTdfXqy3Cy89KxvYcBiIZ1nty8dhrVixaiosmdpE0vbSYLt0kJKGvasGzr78HyjfzHjMxYR817+kSVll2Ro6/86N918Pk/kNn6vErL25ScMQaCRYdyZ2Tr9q/cIp9wgI2IGFXQLC8+ulcvvFGhxPhBfflb/6QfffvnZEJGACj7kIEYpgMHT9L8bVcm4yIkwlu33Ha95qJa8XAlOtd0EDBz/U9/oN//dj21CNWtX1iujNnkB+4t0dnjlYyVmfrmvz2sO+99WFNnh9AUr9Nj37pXZ1C3+iUmkEtZiIDIG+VqKsB5i0pojuK16JAPDNSwJqLp0x31xzs52O/eBR8NvP0j8GT3ENfKau0BEDhAU7of5XQoOZaZyfFYjg+hNoVUQiMUrYiWXpSrO777z9r41Ab9/vGXFB0VjQowVrW1zRxXr2NvuPySHDKPadD2ADRjH2/I7MBIr3Jmp6KAStSpQ4dRU6OkQkVYWVVHM5W5IxaUB8ve5uY2lQF2JmUlk0s4hczcElWRHRntG6d9hxu17XiremikekCI6cWy9YJ68k9UlH9hYvyo4K2BcZZXF+Q5oN8/ebeSc+J0eOMf9Boqo/NllcqbP0tjxgGMYlOZPinLuRbFW/bpiXue1vHiRmVNTtT4cRmoKfvUQq5goC/3vCmCmGPqsZgtLKihEY1NdYAvtee+Zq7qgrzQDm+lmPxBU0KbNTzJtvLCKnsIcN0y5Zy5z+ZE1gEjArlYYyyh1cAYI54EAPJannoAoJuLtWaA+8msPKOj/LCunsy8coUSJ41HwT+gkj37dGgvVrZH8iG0BJPdGE9DeViHUac3dA6prqNHDWTyIq5xlE1mD2njz6wgXdhlezNXetu4BFizjEIjAJgSacSa4IwFa17/T399VPD2vePio4K3F9S2FxS3FwDc945HO/+PAt4OMYf6m4wasCKaeXH5wniyTDMUm0xu7NQJTh587ekybMjrsdGN0PbNO531bd6CWdq87XXAv2jNXzZDQYyBbgg4vljDl5W0af++Iqy4W1Rd36iWdjLTwwBl+Jxe7Gl9ArAdJd98LMrUINaSKqyZ/SHb9HLvwmtSxphU1Jx+So2LI1O8SXsA/Xu5zz19IrAorlJsWhy3LeQqQPvmpna1Yv0fyhxp5Jqm5jrG9CjJKwDCTyggyfJLJtD0h5RCdntBcTf2wJCkAlnXOa5eXjvEPeRtluCs1b4Ah0YSc+hXZlFrqZH8vr+zFXJJmBbNC4TIwx4C5CcmKkphcaGKToogh7ZE6z6+DsV7AQB1u9oAWvsZs/WNDWSJFwEM+WpcZqrmz8tVeHyY3t51SOWVddwbUx23BtsD9PcNagM5n5Mn52ratHTtZ+1rqgWImJKjQO6j51/ZDNGhQymo3K+48jplX7xEO373sNaTQ5qelq7UsZm4a7QBbtaonMzpKGxH12CZHwNAVQoYHw4hb+FF2MdC3HBho97dz16vl0xWALFtbx0lV/wI2ca9XJMhfeyaDE2cnoVVc6IiUOhaZvjmhzdqCMt23FgB4rzIzj6PmtFPt37pc4qZvYxrWqGjL72lp5/aRAxAGqDqHKI4jmv9UzsgzwwrG/XjvIumco0adQSbZBcuL96A+o3M/VOYd6+5/QZFoVD1C8Km3auDa9ajunN1kD3IxgZwLGAcvvjCdhSk3RDy/JQQRbQCJLiKukpd9bFZAOpYZh8vRKmaq02vvE68QIK+9ot/0yuPPKO7fvSy/uPeT2jBDZfo3NanAf2jdHRfPZmnhx13gNkzx2JRHKWsrHRtefMNznFEC8hg7sD5oQgFc8q4dGXmZDnkFk/W5I3Pv8wIadbMmbiK3PJp7X15o7Zs26KLLl6qOWvWqrWqSz/50i+Y40p08y0rWXMzVYmd9JiJpr72VezEedry4L0G5+lU/hnNzJut3EW5On2qSNMXXirPmEnsZ4JURfbzMw9v0BZA0m4A8kmTszR+UrqSIQwkJUNAY616c8sJHT9Szt5nCPDWS7fevkgzb7zBuU/zX3tTe/YcYU1lrJJ5m2H5xssu4XnAHHeQW7NvPHN0nzxZE7InTFR3zQlt/O3b2vz8cZxBxurLP/6KfNISdfiJzfrdbx8hhzoRNX2knn52r6PC/fcH71FoVq7eePxePfHwM1oyJ1M33HizOitZNw/uZp/tgwV2tQNcr736Uk2dOEU//Qn7jlNkAE9ExU127RVrVyjn0sXsE4myqCrSjm07NClnlhKmXaq3Hluvn9z1CCRC4kCi/NnL1JDRK914w0p94l9vlm88JCKWgj5cGmqqK5wohQQs0T1wnBg4f1LVxxvVxXPMmXMlOnSsSIWlbZAPcfeA8NFrjj2Agd6sYWE8KASRcxwUgC8AgKQX64zVz3GbgJxgwK1ZKHsyh5kitgfLZLPzNVKj2fn6YI1sYK+RPcza1yBW+2L7qOZeT4BV1jPmqxHIISRcsH+2+dnAW36OM4Hts8zJwgOlvgekz3giEnogJJoC2AiftjY4pDnUu96efs55DuL8Ys8ZLta8EebxEcgDg+wdbL22ddub/zaWTh/q3kDWWV/mmA7unU4+s4t9D67HDgHrg5wb3g/emm1yNGRF9NcoewGpAW/b+fsejv2/A95alk8g5ECPwXANcEA+Iy1avSpHS5dkYtlfgvMRsQnvB2+5Zn0omz3YIw3jlx4YGAznJkD7dp9h7amH5BqheYvNNnzMzZd/nkHr/nJXwF0BdwXcFXBXwF2Bv6kCbvD2byqb+4/cFXBXwF0BdwXcFRitwJ6XH8577IEf70+KwB4qAyAqJFrnzwO4lGCzZkAhIJUn1rIG3tpDuKm7TJXoDVBizQcMS2nqo+40ay9ssPqwMpRftIrKsCc8hwqLRrgPaqs+s1Q0RjfNTmuYm7LzQzvCH3Rx/grw9k+a2O99r/cARaPgrZ0TbQ+aIAFYdEbSnwjmu99RYwLiWiwuAIM1SVwuY7SD4BrD3Jqx1MOab9asHaTJwuO/Y//pgeWiWQuP0FwxFWg3b9JPjeg2mzSHxgivNIa52Y8ZTvUBOxlHjOdkhY5qdO01pupxOPjO33Nd/Mm6AtwID8YOmffqoxnXQSOwvd2aEAAl9kfeMPPDvFAikT8YG4NCLUNlpXWqo4nd29vHtQ5QpF84QDEq0egglD4RCosJoBk34KgmzRp4BBVFcWEF46HEUaJFRYeSJ9eGcgkbsrZemssw5lGnhVG8uKQQzZ8zTVGuUFUWYTucGa858/MAfE9oG+qPyLhoJ1u3BgvWLlSmA6A8wzD8+2C9B/hGY2kXprLq8wBDzTQ5W1U76KvFc8frjttXApS6yOWs1MGDFdQjVqHZngprqdbJnedonIWrxaNbx49Zxh4gDeM1ACvEVJTEE8g1CyTD8uiho2TWFSh3QqYWzZ2NKqRKb769XwNYH4/QMBs09Q/WruPHRsDWz6PR2qB2AITqBvI0afA1oQLzcFEbxkZ3fwsZh0GanDMOALVLp1ByBaNMNiVfBpmd9TWNAKx1aqQ+/agbwgCK07FwbsO+sR6Vjx8q40iseSOwYmwjv7ONrNGQcEBbQIP2VuybsYbNQPWVmJgCeFuGZVuW/uUHP6TxP6yn7rnXsRp1edH4t7xG8nqjsf08fPK07vjSLVq6Ik/Fe59QV+OAXn5js2798pdUfrJWP/nuowrnXCdMmqhOLL6rq8mGLG90mlY9HGN0dLCC4sZhW+1Ps2sCGX9FeuEPu5WWnaS1183EPrqKnNvFKM+SAa5D9NMvoSg+2qC7HvsGtomhevhb/6HDR8tUSmN1AkBgH2rophoAjqp6+UWFMJzJV7P5hPvJG5KDk09mpIh3VH/v3qZ/Gby98No/5kQDLo444K1lcZN3jJrFG2u/qJAglLdkGifFcH0sW7EdlTOADuBEcIQfSp9dZCpiXZ0ygevbDhhZxLlE6LN3XIzddYgDvmx+eTc5mWRhAhKFJgU6FtnxXM+JrH1/AAAgAElEQVRlF12s4hPnyI08qOi4ZKz1MrkXw7EczdfpgjMoCD21nMziEF7fTw16acA/t+Gwdp4B8PEGyEZ90gOg8N4c8D+e1/vmv79kMf9BytsLtRliborBGvOOz12h5SsmqcasMPOrtY28QG8axxPJkxwkfzqUGi29bJWTVXh+535tePQPkAfaUY8lI7hB7dM5mhHcCRjqDTBnTovNKJ58ATm68U/stxw/wrPPA9p2AIJ4MEZM9eaDaseArE6sU734dy/GwfAQcyVsGLtWBqT2AcKZ3sbLyEGO3TPANpbvA4wNH+YcF81lf9RKMTG8J+tHRxeZ3mkRunjxInKNUWK1dpBTCQiGh3x+RRmq9E5sz1ux3WxTBx3vfv7e3AN8+LwLgLHlHPdBsHAsLS13ELDWh8ExwHxt6kib3+011uT+n/76KODtH8eAqdG5F0a47h/89a7y1n7vkIku3IPOeY/aeP+14O0wIOUgCnhLPfTimsYwH15+8RitWHuxYtMhhKCyOn+y0Fk70jLG6szJEm15aSvAIjm1psZHdb3ystWQUHrUhgo+iDETTAhpUWEdFrbHUaBaDmeAikrIQoZcEgjhxtwQKsl1BSdh7gyCSBPkjB0jCflw7Ya57vEpUcqIj9AwKvnyc7U6V1CqKJSEwZFJOlFYhDoxUhWNLYDCWGZCPDCrUSMO9EL28GPdGKVXmSqb6ANeM6J6JSUFQP6JUTF7nF5IUn7B/F27v/pR/vagXjNiAv4X8mWd98A61agqZhI8YmQFjq+vo415wU+/uP9GRxH44pMvsDYnAAidkD9gaHJ8qNauugRlbwmkoGYnW9ZUbj2AP11EJYSguk1LjOAYmyGQdQBghwNSBrI2h7F3O89cHYwrQ4zyjx5jnYrRFWvy1FzTrw3PbMHOPAgyTZmGiAdYsHAxNTaXCcgYKOmfX78FReQEjR0Xj/qe67PlLCCUvxKTgjRrTgL2/gmA1iWQ87q0+qqrFYyF8QiKVlMJeoaGqetss3781V+hDi539kKT8uK07pYlmnRRHg4N1AVQm8VPwyjddj+/WQ3FKNsaRlRV0cA1aJIX9q8dgCsu0KhexlIzBMAQQJ4U3D6a+f0A9/IAqkNbP6KiRnT1Tcs15+ornb3E4z/8lQ5vP06MBKrszh5gIT9lj4tQOmrNGFw3+sk37ut2MY7asRxuduYu7D5sw6brbrpaa+74CtfKH4eBfao++waZq+dRgJPje9Fyff8zd2K1fY51cI5Wf2yt7vzGrwHMz+vHd39aY7LNah3XhtQcFPwh+u0Dj+nMoQL2HWMZP3wuxJO6uiqAdXJ+UTVWlZSpH3AuF6A2Nj5JA2SOPojSOisXNTCEgTTA7fT0ZPY5+1FRkvG7YilK5kDd970NOrC9GDJVlBZdPAF7Xy/iKVKwZj6sqTNmKDUnW6+9uJH7pVoXkxubs+QSzrlJb6D8bcCO+vIr1yk6bRx78EjW5VrteGmT9pND295YTc54PGrIQY4vmP1LNscwllp4o4o/oTOo4VuY8zOyxwNUluvNHcf59xj9+J4fKXpCDkA8N98I4Hh7Odm/R7EtPq8uyEwZafHKnTVdgz6QvvYV6Nf/+Sh5zTVauWCSrvjWTc58/ebvn0bZ2K+Jk/P069+9qsKiRq3DHeS6L3xGwyhr1//bj3SA2IKpU6Yqd0qaiokreOnVPdzjPlrKHq34ZAGW4yh/US17kw09e+4kJc/PxZmBunPvV50qYM6HfBedqX//zs91cH8Z5xnJHrkfUlGtpk/L1q3f+rSSIJhYxEkzecu2twlGNW37/j7GaVdTl0oBvYvzT+PKgksM4HxdY5vqsewGnkV57Ks2cty9Qiy2hNmP9cSf/TM8BO4dZg9IYBbtYGvfAGySDmzbmQWYT8jFRSXqQ+b1EATRfrJtze7aBfvTtv3DrHPm0WNj3RuirAd7vx727LU9QY4q1sBbIxoGcJ4G3tr61cN7DJqa1gicPKO5qIkLklg0x2bLwQWijv1ziHnIAzDWhfrbSLlGWLL1z5yVBnGiGeZ4HcKuPdnwQ8ctA5KorQ2+OAAEcE69kHF7yOdt50GmDYKixbyYsPe/Ut46jkMQ+GLDA+QPCdSUxb2ob7t4PuqxZ0g+04mdeccd4qOsvX8kABp4C4HAo5d4B5S8YYF9EEdylZPtr/qmOjPY/wDw1lTUZkkN4RZHjhBINR1tw3p76zH2poG4qGRp1jwiOAL8Fiy77YFdH+V43K9xV8BdAXcF3BVwV8BdgT+vgBu8dY8KdwXcFXBXwF0BdwX+GxV4fcPjMb+/79unYnx7oqbRyE9KTFbl+UZHodkNAOIRCEhLI2WExpk1Ne1B30Wmkh/WpGZvZUqlIH9f2hj0cPraAW958PeL0SnyM8+V8XtTbtIU6CPnyxvlirkJW/PCLDKdJ/33AxUfqsi1pvJoo9n6qaNN1Xd+5pimmrrFIIBRBrgx4H1oYjtWopY/ys8HacQPAhwMOxbQ2D1a8Cbn4wPLPYBmR6CpazlWAzPtKIdpaFgjwqyLjZ3ugqU+TC6i85b83JoXZlPmNLoddjz/Dqvcj8asNwova8hYw6WHz+nspjnDKQ8DhnoYAGuvNrnZh3w5Z/fH8owCt6NaXQBzU+PCqucyAHqabSSKMgPEOd9mslW7Ubd6os4xgGgINvkQIHN/5wAKthFUon40jsiECvAG0DKlrGgMA/yiBhoCpI6ICtLY7DEAjw2AqPXks1pG32hGqeUW+5NHOERju9tUIzR+ggJomDMGXPid+tF8DYzwB5Sl4VVSQfbbiCZMDtVtn/mUcqbm0qjpUgDqqhCshvsB+QZogjl5yTTQu8gbQxegcpqR+3Ye1qH9x9WIojKGxntvZxOXqU+JNAQ7ugO0bUeFfGJHtOm5n6IUj6Mx930sLcdo9qWr9fCdv9abbx5V8rgkeQJKNTbWyZ+xNmkc9o40gcNR5hoYvWc/OZ49XjR6yRLmmHwCurCFlRbkjQGEA6BFVWBlPnysTvn5ZU5esx/N16RU1KkoaTrasaCmnp40xzwB9s3qNTk5CetdGqrk9TUBCvoFASq3WC5xD3a9oU7z3cA0Uxf60FgbQYURgk2yqWAiYoZ18YJFcvUG6Zn1L2jYewD75Gz1YAF7HsXVjNwpgLytjgXtAOoHAz+DIEVUlDeprstX5WQCTkUZ+rvnfkR/vFG+fef1m589guXsbE2/4rN64ZcP6fT+nU6u40hwhD7/+c+TIRiqZx/5Pcc6oBMnalCbNGMXjiIRUoAnIEYA4EVQSL++9f1PMra6tHVHgVZdf5tyUG8NAu5/7/rbVYUN87rrV2v5mtVqA8S+68c/pnHOdSQbtq4KlQmg54jJ0bmvhsgY87SGoDnwOda0Np5H76V3vz5sa+/c2X9ytzgApd0X1ug0ggO/9UbNbareIRrIg0w23lgXXrwERROZyNkZqVjtPqVNL57Qz3/zdRrNJXr0wWf5+VhU7GHae+CQxk9I1bfvuR0L8EJygBtp4h0FpGmBgBKqwBgAR+pz1ZoVmrzqSr1x7y+19Y19fI4nKqUEZU9MwQYTi0bujcCQYK24aY38Y7EKJwP48ItbtGsrSqDjLaoZ8JfL1H2e2AaasuadecvGhpPfZhPMO6Chc9bUx2plpJBegGq7NqMn/M5caHWkydsLcORrCj/AowHHPpGmLc3xxBg/TZoYqFWX5CqIOby1adA5rzKsnD8FuDJx3jRt37WT+yVUy65aB3jip5LXt+qF3z/HOMVq2ABVatqFTWU7NsgjzPeBvhAZrPpMDI2Mqd4eT1WhtKvjvvEkf9YLW3FTDtmkbY3nEcCBC4DiiDP/WrPXGspDfAa2y5ybAbnDfJudtoeRYpyMdOZgZ5CMNrJDDMjqRqHeB5jHG/hQi7CgIK5hpkMMOF1WrhoLWWae7eI6eNDc98Vm2awgTX3XiwLJQDlrYJva3oBOF013uw62Fljj2o7Fw5rIHIcRdy58jTaJR8fg6Fr07nh8r9L1w+b097/mT0F5+xy7plZVYwG9szxy3i4bC2ZrbOV0xvnoL0ecY+a/TdDurIWsZfytD/cbFIbRtdJZ96i/A+aa+4NRli6ony0zGvt2gE77fTvAg7OeOUfivOk7DhmjefUf9OWA7aMVGQV9OVZP3iMbS/5J6RBjvHo1Z0GOclFenib/OTU1jXUnQff/58MAZE2aOXU6ytJ6zQXgiwGQrKgpZ472dSIYTCUFhKsdgLeVgLYzp8+FRFStoygiB1BaWl79EOtOCCypzu5uyEWW18iRcz6mDPVjrepn3zFEdmwva9KAAU2cV1JSAtbl4TqJsrXZSAnklPuRn+zPWua4XDAmB2wcAoKYrWYPRAJzHPEe8Yfkwlrrh8KcOb0H1ZgnAA2aOvmRk8iyjtrXLMCNYEWtUZRZbaBpUR7mI7sfLa+SuTOKeXH9K19X5alKrX/4WQAjlPlHz6L0w/J2apriUPI3AiqXl1eQgR4LsOIlP0CpoQ5vbEFxLxjuUMtgK44NKTiGRDhkq2H2MUXY5k6aPFahrJu1te0qL2rRmtV52Ngm6e4779f5ihZ9+rO3ae4Vl7OWe+ngS7/Xr3+xkUzrQaWwAGaNiWUvUIOiDscUP5ujIFD49mn+0lxFJYYCLqPUi+bzAbZ6u8gCZk/k8orVqRPV2gw55QhAXRLHe8UVczRz4TjFjstUXVm7igHS3nh1I6OkX2uvvEjp2dk6vHu/zrC2RgTHso4n4ZRhGeINqoU0VYElc0xkopYsWwRQugc1aKF8GfwB7NuyJgRo+tIxysyNQ8GaoLDkbPU3s2ZDWKpr6NCx/KPa/vJOnT/dwrVnXwf4FRbiockT09j7xEAsrMOlpEedAIitjIvPfvU6rb7t8w5gV1O2V2eObFKAxRkMerMfnqz7f7kBYGdI1Y0lSknH7jp6vN546xxzYYu+9d21mjY9UAGAqV7k377y3E49+cR2AMdMRwkZhutMNWM6CZeOeeTOF505i2KzXDmTJ2n6zAk4M9Trmce3aN3tl7NmxOnBn9+nRQtmADglqIqs8DqIDJPypunkkU5tIAqhEcv+vLwETZuZrOkTJ6kE95Ca+hotXLJARcXlZJE3qpZc33PH2iAPzdPa26/XsM+AGkpO6MiBHZo4A3vj3OnMscyj5aXa/uyzWPqfdyyjG5u7cf7owyY5CaV5iHbszEfRTUQEINYwILQPFsvjAFFXXrVM2ZPH4NBzWBueOqguAM2Vl0zThOxUwPUunTtbBIEJYkRIpBZcfo0SsqbKRd7rrmcf1e63NgPUtSs3B2LHkuU6TC6wF3mv8668Wtsgpf3hgTewRG/VjNk5kDku0amjJ8ij3eVEaOThChM3NgszmAC98PQmrLM7dOuN1yom04fogyplAGy39rYpPDEd8k4TBKwUnjli9J1/ulNnT7QAcmLlz30yJj1ON371Wk2/PE/dLSeJNmhQRGyWvCPHa6CzUUWHj+u1l7eq4ESFYw3dQfZ2AErednJ6IyEQeeHE0UUMSBMOKt7UqZc5oo970scsiPl5IAROfxxt/P0hmbDXHmAceHHvm9rWcr/Njjg6Glcb5kZTyNsEbiQiyxk25asnyk/LXjUbYyMvBTBXeECO6WKOa+wJHgVph0FsuZv8+Sw/yI+DzC897EOGLKPdwFt+ZnbJvlx7P9aUQPb9RrjtY09kObaDTlit7UXN/cKskEfBW8ch2e5SjtHskm2Pb0phO7YBHmBGH7/YuxpJhVdaBrk5unQzX3RxXPaCPycbjT6nOQRU1jMPXExSIAsGkE9ryude/rYDsmwvZBcjwhp4a+vZ+/d7H7auXogPMODbl3lRANxe7P9SYocBb6eTAw6wjbK4h+dZI2MNA1rbc5TN7baP7uZnLp6V+rGzD2Y/3lDXrd07TygXUsGUaeMVFBHY3NY7POGyzz1Atoj7y10BdwXcFXBXwF0BdwX+lgq4wdu/pWruv3FXwF0BdwXcFXBX4J0KjIx833N13kO7fbrqZ1+xZpoSY8NRONbrxJFK1DAh6uLhfySEBgAP2NYAt2atNdYDses1gAExnZMJGu7kvvVi/dqD/S02syiwDp9DzWJgJ6BXP7mKXryXF7msIwCoohnjdIff92UZcR+0uFtj2FKJLjQGLliuOqCGNUdpnBh4a1+m4CLCCmUqtpg0JTwAXs28cIDX9sBu74ct7oMN2AjNYbrNDihgTG+zOzTAwxubPVPu2IGYfZkBB/bQb42MEZoVju3rO7lOBj6Y9acXTcx+QDVrJBhW5Yti2Y7RFGndsNKbsEbsAAQdIvvOUTCb6vBDMm9H1bYfza7TgwaL2SQbsI5DmpMlacdhzQ9ruthJuGjYe7+jrrImyqBZP5uFKefkTVUNLBl97Sg735qOg56cIwpWfxo/Lr79ybDs52/s29N/gAZ7mKLCw7Fdo/ooQC271bIr+wxcsqYPNTEVWzPNRmuK+gNm2wFGk0ObRs6uJ3X3AHQLx4ItCKVu8bmzHHyfWlvIwgRQmJKXrnkrZmMvGULjt0ovbtyhvTRwG7FDcwG+eAaOkPk3SVMmj9eWzW8Aanbry9+4jZwr6d67f6sylMFegf4AO97KSYvRdGyhe1G4NgKAlpZXkwnY6Fg9p2Lj12dq8ECUfQj7xiTZeYVZW0yHsGPcv6ecPL52Jzfw/2PvPcDrusp87796773YkiVblnvvvaY4TiWdkIQACQk3hD7AhWHoQx0IhBKSAOm92CmO7dhx700ukqwuq/cuHbX7e/fxIXJwSGaY5975nu8cxhNb5Zy93732Wmu//xYVF01zaYimehvqDRRHNIFCOA7LEYxGSRBGQGITtrldBCpOzJmoBiyDT+YVA5Lye6Y6ZyyGAvwOkxPZ19vkZBP60IQLAcidSzZXIqz/8kPVKIM6dZqG79QZuUpHTbXtUD51bKF8vlghJ2AfS5ZnO9ajnJ8LG71eQOhylFOnaNxed9dl+vZPf8j3Tqj55HHtePltTV/xMaXNnqUz255yVPCbNxarCnXv+qsuQ9HUoO1bTqiqBAAaRVALOWFdAAyx8aP4NzbXzXn62jeu14SlM3X/x3+hY6fa9G8/vo/m8SxV7tqqf3/wOYA5bCFnkC1J8GMXFqaVHM/2vDKiaFHkc4wOyQPgNsACTRl/LlN9MEbs/nDuqxHg7QdyN5xZ4e9Trz35t55pxHmv83bM9it9A50aHRei3IxYXbJ8EY39PIgFTfrR03/Qsa1b9O//++eaMz0XldZ4wOl3lEa24e2fulr55BT3YJNtVtpFpQ3KypnJuENRg0PB5Nnj1I71a37eWblafdVaD7hDk3XMpEgtIeu28WyrggKiFJWVoKwVcx2rwpI3X1HpsVLtOVKnN3ZXMh6isWcNcZqmLkD8YZqozFBOVqe/zSfW7DyfQWr3kgHfdp/SPnWAtUHsfP1o+jpAI/8bgOjgj22knylZAFb8qXs/zdRBFIsZ6RGAtzTIZ4/RBNRyRmh5F5XazneLNX5KnG6583rOzV/PPb8BC9MIjclNUjj38+lDJ5nfAcnI7G5F1VpdU+MoWDuxd6wqrRUCZE2bkulYJxeSk368pEntHJMdv4GBZjvsVgBfmOlrQJjbutGdsWq5wXZu1li2l5NlbHnIFgRoMxjHa3Ou/XF/38aBWcNCDmCusKy/jg4UhFgsx6Pytt8zckAQoLBjIX/+ZXObo7S1ud1mYTs2c01wSEksZw6g644GeM/+0daW8z9ra40D6Jo62I7jwvd+/1p2sX+/38bf/TM230MYoq5mVw9NyFFd2drky9wdZlfdrHC55v0GwqJadtYf/j1kDXEGi9MU574inRsr/BDUmba+OtVyeAC9gDL2q2anScvdAZ4dkpEBvbyX2WqeQzHdz4LuJhO47zVboxwd1AigeuR5DUMicq6RHZat0QZG8BEzp+ZqSlYQWauHAc1G67qbFyspCyt4PqOIPMGXntmI/W2/csfkMJeMVc7URB3N342tfSc2ubGMKbsGvmRtJqmoqFqH3j2lMYAyrSgn6yELNKOSbcQ2exCiQEqwm9hgpCaz+jTg1fYoxm4yQpJdU7Mrtu8lYE8cFRam07WDWOFXsDcApIQQEIyy1gbBAOPDMic9YLTNWwbo29jrQvEdwp7C5i4b1FY/t6LOro97bnOTUdzj2xnjAF8BtiaiTuzhGvYy3/sC/GbHRuj7v7hMlYcrVHymDIArSyXVtRoEzEjAyniAbMuigjLIClFkBU/lavSR11vEMGFsoLbtAaTIWTpLi6+6QifffFc73tmjSPI2+6rrte6aZfJLCUIh2Kutrx3TynmTlJ2TqQf/8LgKivr0rR/+VLmL5qJ6PaFNTz2lZ5/aDSDtoyXLMpWRGqXEhLGasmKlGgpO6YUn/qKcyZO18sbrFRBLjVhPh4ko6GpDMQ/pqP50kfZuL9CWtwqwZW5Tbm60Pvnp9Zq0fJxKThzV3m1FZNQSOYDNeiz21aNRLWeOS9Ty9ZcpavIM8uG5X7va1HD6DIBwnwqOnNRbb76jsTmTyCBdylrYgfvBFkdVnZmRrAiIhFOWTVcG4J4PdS07vkdtjImExHGKThgHCB/L/guiWkeDasgiPX2wAIvhSi1ZOV+N2O8+8cRLrN84BhAZEZeY4OR0J6dY1mi4br3rRiI++lF07lEU8QE73z6gqTNX6sih04rHdrufi3Ms7whALO4ElQHafyBfy5dl6RvfXM/QKdcQ16am3Fdvbd+nJkDkxIRRqq9rYp/VqxgIa2tXLQZYLVPe0bMASvFY/HJMuIe8ueG0brh7uVJylugvP/oV91obgHCGJoybpE1vbdMsMmHbsaZ9eeM+9hM1KLfbicJI0epFU3HnSCQP9oQ6sdY2t5aqykYlJWSS2+uLdXyhkpOD9ADZ9ZnTxzrkSVdPIwSWNgApbJLZC/tBTKjFtSMEBWgfBL83Nu7kPAOoQ7Syp89SzpSZxGqM4r1t9w1ACeAvf8ZfYzFAZDUAcIROn9jL/FsDUA05AVAvlr1hclom91e9tmw6xjrUp2tvvUYLb13PPYQCsqoaC+hDSktI1KjxuRAOzqCgr9X0lddwL6bp7PHj2vDqVu1+Z6/WL1+gCCaXfPaHY2fk6BM//onO5Z/T1x/4pgJRvFpu6s33XK0l1y7XwTced5Ml24N0/HA1+26X2iDP5R2pQWEezZzQr6uvm6Gb7ruB9dcX2+QjSsjKVca4qc5eteDgHr355Ks4cDQ66suONuZTSEp93ai2cRKJ5p5Ky0jkZwMhANRC+OM+Z/7oZA/WwpqL3BelLw4PuJmEBHczd0FshVjkWddsPbK5xOa1IOrtwrGmj3nXVLA2d9i+3NadAAhYtj+3KcWIsoEQNI2k1sM+u6UTkgIg7cAQewfmGnhJKH372MO6nzMGbP0w8BaANAxVfVgQewHWbzhMTtSNzVW2zA6xrpsLiZEITfFt2bhGzPVh7rP/Itt19mz9gLbO/GkPNQ7oyXrtRBngdmIqXXseQnnbw/k3EvlhdJuLOUXYjOoE1bBO+QFaZxLVEuwLWYBh28fYbqMWXZBd3HQ+W3GMcPvRXFhG7iODzSq6m2cWnAqmTQjVNVeh/h4GMGdO7uf+sLXB1kMrue0/bB/lQikdaG4LzMthuD2UFdfr0MEirVm7VvPn5aiuvflIy7t9c294/vn/9zYcH2WT4f0ZbwW8FfBWwFsBbwX+B1bAC97+D7wo3kPyVsBbAW8FvBX4/1YFfv/tjz/aUVt051VYrhacPkyTq1511QM0SMkQozniiuhT4rBZfZrtLw/5NHLMTs8UUf084EeQNReLWi8A9nknFppdNH8Ky87pDMrbjl4epGlAuvyxFoMl7tuPbR7grdm1/jPgrVXYA9z4G2o5ErylARFJcyaKRmuUfSY9AGs2+FkeKU0GF0C0NQmskWH5Tv40U0zFGgjYYI0JA1Ls3Mx6zJr6Q5yvgUz+Fnzr5D65G+OOxZkpoqwmfL6BodZst76xNV5MrWtqOlPoWA5kG8CKZeRab8Rp8n4AUuX+8nvf/Ee2qR4wwECIkZsiD7htIIgv4KTl+rqZ9Ka+Mms1ztEaz7DN7aPs0+xrTiPa1H+AOb6AbSE0o3zJvTKg0gcgxMdAXkA6a0JFoWwKBbg35WMA9TYWf1sXVtl0h8JoWgUaYEuHybHONuUqij2fQCqFlWxuTpYD3NZUVKB0CsWe21/zUQAmp2PVjErPh0Z0S9lZHSGjMA87xsOHy1G69Co1PUUzZk4FJC2myXsSVUKIUlOSVV1bR4Zft6OuDeK6NJlFLp8zBjvYeDLIOshCbGy24wrCGjBN02dM0KL5s7HRPKlCrP76/ULVSjZqZ2svyqFsnTxVTKM237FznTd/plKSUdG21tOwxIoVm9Z+gNQO1AuDAAKWcxsbb8BuF2oZGsVzxis9MVUHdh93VBv+ERGqbq4lE9hfSfHpampsVHQsQC6gVVtTLw3WUN326XXqIG/xmd++oJCoVHUzdtPJ2QsE0nsdACQ5LhHgl5wwxudYmtg154oVCdo8fe447AoPq7spUPsOtWtbYYPW33SVfvHIlxXh36wTr7+oF55+RVejUJlJFhx9f53eUqwHf/kQqq5mwIEgGswAX4yLCCyxYxPDdfBoiRYtnK6Hn3wCYPxJgPouzbt0kWpOVunfvvJbvbGtWBkotOcD0DR11wHINGgUNtBZaSnkvTZqP3mprVhS+mPNaWMjEMXH8CD3H/eJP0QJiz01i93/LvB2JCDmsQY00M7u3f4Bspaxx42BTJGC1XUW6tuxqHdyyeDct3uXDu3arSk0kFOx3913+Ai2mgDvExI1ma81M6bqaL6D2TA+Yxg/NZo+B1C+9Rz3Rrc+9/kv6tj2g9qzfT+NR6xix0Tp6vVXKqw/Rs89uUEvbN6ju791B7W/Rn1nUQ9ZhmpvjH7z46f17LNHUA6SF4sFodMQD2IeQW/gEsAAACAASURBVMVtYBij3wHLPACQnYv7vmTOGQx3wNpAGq420TTVNTgApeVwB4cNoWZhvoWE4gL468PS1PKZIxhFt924SKOSfR2bzJUrlqEId+nhhzfIhDo33Hw588KwHnvsOXKbu8iIztZMsm47ISL09XH/+0fo1JlCbCNLNGv2NEAmVPk1zYoOGcJ2GVvy8DjUcVhL1rFWQH4xIoldBw/Q+X7Fqee83F+3Zq9nHnW7GNjr/XOeG2B1g/1u0PX8vOvUyewm3d/vZ17y2Ch6fseAN/uao2DmuBw3hfMAv+dnPWQcz7H+d4G3I+2HPed90d2BD4PMuuGWNY5y00B9Jl7AQj+s7U0FHMTaiuMBgLxZ8jvqXMtENJiXNWeAGvgBTkQATEdC0EiKZ51iHnYrpwIgm5D1CRAbSOa8O3cR607UpkOmCGUNt3mtZQAbUEB7q62jeuJ4hqxOzgW5+J7mAvCWH+lHMebic2eg/rzrlvl65ck9qkDFft8DazUdW9PnntuqHTvy1ce82N3ap1nTJpK5/TF19Repob1Upcc7VFZZjFVuOjmWEwFPgrkHG7T1rUOsK25Lz2BILi2spSUQVpq7ALfJtU7C7txUjrbW9bAG9aLONlvRYVvDAOrCcRswBXIwNt+1qB3td31ZJyJRyDtuIZyfgSfuPG43UcLGhKNKPg/EesbGyPH09xah7jr97XfITHeDtwAVXAfLsh9ob1M26uLL78zU+MhMNaM4zUYVGgSZ4xR55NVk03aiHKssq8XSdgJAD4SJ9mZHAQzmi6Iw0VE+Zs6dooDkJL3xu7/o8MGjgNIx8oPEcOtnPqbIsTEqQrX78rPblcz5T5iYrROnCgDFipg7QrUMFWMAWOyZY4flF+OvdTcuw3o3TRnZ01AxRqlgyyY998RjWrx0Btm2q1CtMRYgTVVXVagqrwHXAkBEAPQ+HFmOoxhube4n1zVNK9dOxWUCilo4ZDWAqWGfFKyaxyugt1KpAJj9qN93oqRt5PrPmneJolNTyWNv11FcIepQgEZhETwO4HYQ+9dj+cwpp6uUSqTDshXzyX9drYCMBIe8YDbUQ131OrzlDZWeAPwrrAKAidC4tCwlkh3c2NGKa8dEJwLkVP4prHmz1dXeqiNHTznzzfiJk1VeVUqOcL3mz8xlTJ6iRqN0yeVzdfr4bl2G9fCeN/eqAmJOXXWrGsirHTt+NOfCfcetUVTG2nqsHteMAd173xqA2EyVFZ1VRuJU7T9Sqeef3cgaugwVahlgcbOztwqFHJaTm6y+JqzzmVuvuGYhdrvSgcOlRDxEaNmaa1GjVxPDcJA6n2Vevk2H9x5TcUmFZrEe1zZ16Bhg//6dZyGGDWj+7GgyYa9DsRuop5543MlPHYCQmJo+SuvuvBbQzkd733pHJ8+cYj0I0Opr12kq61d7wWHmyyC14xYSNxZ7Z9bpUmIlwtmvpUyfh1tBFCQMcqfZtA7iFsKwgxToT15wk2qrq7GSTVU68RDBKEtdqNYH+lGg9jXjJkE0AnvjLhTZw8zTcbhZ9LdAIHjhdVVU1uiKW1DJTp3OOG93CEhddRUq2M/nEnvRQdxHEec5EfLTpMVXOGvOjo1P6A8/e1yTRkfjiJLD3rJHKWNmMofswS76BK4l/fr0Z5ZozV2fUtGezZBC8sk9j9fBA8U6sKeItQx7ZNa1xFg/ZWUn6+P3fUy5ZCf3dJSpbMdRZS+8TsEx2cwXDXrnzRf1xB+fUlcNcwHkukDW+z6Il21cu0lZEbrrzhsUEjeE3Xu+jhyvUN6pSurOMxD7CtsftDiW3uypWVDNySfEMm/JwrYcXo/1vs0VBuDavy1uo7fLSDgGIhqA6gYqHUcHiBrmkBAE6ctcWox8ajYV3QCSTZ2BgO98FjQdm5dD2TcEY93ucsBbyCdGALL1dKjbAXWjcE7yBww2px77rAGLNwBw9WcOCOL5xs/XE91gzzoGETNn2hrJ852Ro9wKYAN0IXjyIBXEGDH3cyOL+XBspuAdQKHeTW4v5jlOjMzfv9wOKY6e1pwkUAWPIofXHwJKP7/DrKxWwNsO5nTHVeS/AN66yWCDIh0D5S3nArC/ZmmmVq0aD6G4wXluGXCINvYsZypbA6WNlDvMutruuHPYPWF2+IcPniYjvEQLF0zR2jXzxGV9dsXdf7rp4iug96veCngr4K2AtwLeCngr8FEq4AVvP0qVvD/jrYC3At4KeCvgrcA/qEBDyZYv7Xz5yZ/NHJeggryDNGkaVH2uR9UtJLyRAzQc46tE2NsOUAmzHizGsWz152HYcu5C+XskjYBhAIYOGpM8+WMx14yFZb+IuAOYoGlH/qpPEAAErPVhgK9/Frz1NEdNeRtwAXhrtqOAGChHw+gyjCbvjL4VuWRkuAKi0ZumOWHNDFjvjv0sSBINbLOgDKaZa3m8HcbGdvs7O3aFPryfowazHCge9q1JYBiDNcNNdWvgbR8+Y7YpCSbTzRq/1hAfpJFsrHXjkXdg2dWGBbHLVMcGvzhdGvff3wNq3dsaz7l9EJDhuZQjgYaRAIkbEnGr3UxR62eAMo1pxxqUlwPoOh9F44eGjPvc3NaszvftuPiBLmyhLU/SnyZ+GGqlPhrbBluHogqKjaO5hXVpCzmxhiMgQkJl4Edzh3rxXuHkp4WiuLZGtwG5mYCfLsZKN5nIpsgzEC0KdWAL9rqdrX7acXivgsjji4yPAhgC6OQYzhU2q6HRhhN1BiROH52oq69cTkZpInmlgGY7Tzis/zBsXntRJbSjHPGlORVGQ80vhOuLPV9WepKmjMvEHpomZGCXskeP0hSyaoexgNv+9jadOVGsCSgvA7F7LilqAwzrx26yRc0dHQrFPnnM6DhNnTQWEL5LDdXlgNBuC+kuft8/bjSqDLI/acZ2oc5ISgklG3Ca5qFCPUNG2vED5PF2+wJGVClhVIpGo64qL6zViTzsh6/ENvCS9Tp2pAAb56NauGqS4sgYPk6mXGF5k3wBr8urzqHT9hUOzBpGAREHCWIYdfvknNGM1X5yVicoLGFQGaO5/7DhfWtjoR5+dL+KK4Z166/u0Lc+dw/NxBod2/iyfvTvf9LH77hdOwAat2847qgwAgCPk9MSlDMhQ7v37sKi0aWryEecNmuCHv7dcyiFVtHw/KQDlBc3HNbSxStVllelu+/4ISMHcDa8R3EAC+nRsZqQPVbN3Oy7OJ8Gxroflok+KFMMRAlhbggyS1oXClVTwpmC3YgQ58foB2VUXwjgXVx567lfLnZP2H3ly73b3wOAiTo0CuA+DqvwblTPLWTPjctOd3Jxg7mHo6JidPpsic7kl+uKy2Zi+5ql4vyTzn3s4j5v6cBukL+npsVh+Zmka+66CWDIR2c3v6ODe/ahzgVYoyk5GtvsZTMXa9OGTdqD8ilubKJ+//SfsG09oZaaE4pPyWQOTNeODYeoOXbKR47QtK53QDizNDdFzgD1GeAzHUU9DVLHttCyWLkngmgOd3S2cQ5mkzqkJCMzTJ+pkmLyhskUHQQkD6NpjFZQwbFRjlLXVdeqe+9eh61ltHZuflNXrl+OxWugnnnyHTX3BmjhwomO9f32TXtRTcWiCgtW1pho1JpYPwbHo1RvwJKzHNvWUBRk0aptaCXbeg7ABRnO3KDn6jsgWNSgPqLJe17t6rEy9FyfkddyZI6sqZDMRtnzGgmG/SPSilux/d5joM2z9j/LLPUAsxfLq/0bqeW8c4IHvPWArCPnXvfnu5Wlnq+/X3n7N/LMRZvWbhDao0R6P3h7wZxtClazk3b+ONQiwBFU/VGMW0A2P/9grHF7mWewqyXPz1Rl/lgH2zzNyHDUW+j5ISv5kfOMGjWR+RslkdXDj2ttWYsBNKcN8+9nDfecUyjX1Opk4G4LWYE9NOsZ5qwFpsYyN4vz65OjRv3710jw1o6bIelY+KYkROpLn71SPc1Deu6pZ1B+J2vMuAzsRl16550yFIjNgACBWBgnaeny8crODeb75KlXhELUOaIKVLFGbMgkjzMlNRplaT5KOHO26IXkEEB/PlxlNT3Mda0QbwC5OW+7l2Ox7gdxwuIYQhG/78NmxR+XjZDIeOaxDqxPscplTevAAjwyMtJRxfdA7rC12LkelrvMuXqujQfstzN3SBKOOtutGHdW0L85WlxYn7/9jH847haQYwA7egFWjLjij9ozBwv2r/76HvlAltj6+stkm85RQmqMju86rtpGH/ZPXdjON+NeADCCtXM44EIk4PSUSSGagm197oyJDjBdea5KR4/hEtBGzmt9l4IhW9x0z01q929U3NRJ2v3qFh14a7fmA/SOY/15e+MR5qYD3LdYu2ODOw3r4Tu/8QmlL1zI2UTo4Jat+t7Xf8FIGtZ3vn2L5kJyeenhp/X2S0cUjWtEJPbAQ0lxys2eSf4tzhKn8rHlHdSyy5bozi/fwUagj5zQczjbYmEaloLCL0QNhXVspGpUhmVwyZki7d52Ug3lg2qpN8qJsEf2w81gvG769PUatXI5tQ1Q+bG9WM1vZdzkAGyzzmJ/P0x+8Lm2ZnKCcQIBYI6ICVQca6FPVIS6qUNefoFiuiMBtPz06suv6I3XTgFcsb9hresFNHYBFEUBVIdx3WfPna5zdZUOmPOLP/5Ap97ZoccefV6zsff2Z5+wYs1adaIk/v5P/gS5KonfN8LRoFZfthDAtwQlbqLe3VqpzZvOKndykn78HzcDlnXqJCrdydMXaf/ewwylUMDEJP3+d3/m+kWrmvzi1WvGU0diDlBbX37VUo2dnaYu7t9De3ZiCz6PXO8UHdy7j/ujWjOISvBlL/3Sy68pkXvAZqKe7hCA1Sht23IMFW2nrrlmnm6+4zY98rsHAb2zWENCyDPfphBIWTfefptSF6yUq/Gcfv/dn6oaW+VM9sOWIZ4M+Dpq/hxlzp/PnJ7JQI5kLBvhgRkP8kNtYbGObN6uwaZOHX33uOrIH27ieaCCuSeYcWAEn8kzyLbvbwbIzlfu1HFaeclyCGo42rCG2bx09CCRAi2oiHOx6w+J0+9++yhZw9LazyzV7KkT1YHaduNzL+jc2QZNR+WbO2WSTlScYt8QocuvuQEL2wg1l5TryLu7IC34OKD+//rcT7kQIWo30PyBdZq/eqIe/9Oj7BeDNH78dJwyKp0//b3B7AsBV33b2eO26hs/ul+RqI8HsFHvIXc93GcBO6sBVR1+VxueeU7FxbVEPfizl2sWSKR7nWVvGxoVqO/96l5Nu3al9jz5Oz3/4hbmoUDAfPb1DpsKYhcEGzP77SOLexD1bZBDHMNphP8mJLnJkh7ykK0FNte2kZnrD9nAAFqbKyx/PRTiguOuwTOXkWqMDGlzjrPm8L9ujqulI4i5H3cBSxfn8+FMYtBg+c1m2W77Br5ga+BAL3vVfuqGOwD7FCOR2rOOgbG23hqhxSJXeDJx7yu4R/z4PCMN2R8/FMce5a29ueOSgSNLEHJdf8vI5QiMjNYPyWIQsm43zkItfdi6O64U7vnxvfX7PHjrzLH2bpAw2WOQ5cJeyFyeITECPLdCrDWCrcUsONb+3Lsf9vLsM5x8ej43guMcMkU5z3vrL5+ghYuzIKqRp833XTy7uZ/LDMR2z+MD1GQAkptl/LrwvQ+GiJZ3tIDM7zL2tKOwnF+O4jrpO9Nu/Nm/fdixeL/vrYC3At4KeCvgrYC3Ah9cAS946x0d3gp4K+CtgLcC3gr8kxXY9NxPVz78yx9tzYzG7nBaFiBSMGBAE43RLjUBtvjzoA3J3QEp7eE9mIf2IBqHpkq0JoNlJYXxJ4C/d2BhZ2ieNSNOncPqD/Z7L4m4vX59CqQB02eWnjSd4Wtb6/PvjvwDbZP5SUcQdJGXQRWW8+i2TQYYNXtaVGzhNHSTIoYVTvfbheTQgNghgGP7/CEUjAbu2MN7PwoRcykORBljlputKHNNnWQs86Ags0n0WBh7spjcDHlrmJt6Ngjk0kW+osdy0sAWa9L0WiMcVU8QgG4b/eHWbtLxYKo7xqfWoLBm8PtUPZ7TGwTkNWD4HwEYI0vhqJBHfMHddLb3oAFCPazd8t7LU0gzJrPujzsb2D7LbaFmte4lnzBRl69YjeVhg04cP4ZFnCmIu9UMAGl5hGYxGx0diWpklGNZaY2mAD4vmLpZI6qiohy7uwKa5W2KjwtwVLO+1KKHLmoclstBsPnbsTcuLgEYRfE4gGKgF4WPgfsWNRlJk82HPNmOvk6a/r28RxQNpxCaxrXkWQr7wlRAdqSk6tRYMhZbUN7mHa0DNPah4R9FsxvbZNQRYajCfQCv+2iEikaXH5ZygWYz2ovtMSqTBJS7tV0tyjtZCig2qDQAhXnzJwNicd3I5h1GORUVFaQYmue0xdSMQra9GyDFNwQFLOAVNuMDAPWjqNdll69QArmAJ4+eUNGpMqwvKwARwjRh2gznCtRVtwGC9Soiqkerll2h7ZsPoXZr0XiauO1YTMeicH/znf3q5NqnpqcpDJCzayBMZ06dJos3koYmavJwH82fPxVLPK44qrNxNJyTZ4xCzdapJ3/4orY/U6LtjLsXn39YC1ZfquK9b+jem+7FypxjRKEWHz2k6bPmau++wyo416Sf/vQuLblqvp74+VNk6J3V937/O5S83fr1936lp14BVGeQt/UPKyc1UNFc24EOVB4oJXywBRzwc2liVjJqsmGdPFkv38hQLK3jHJB/OBDwyMA5h+zAeDRbPlNIAExaLS6mRBwJgXgUkjZujSjxUTPQPPa6jmqFJuogShpTEwby+aHUK4A/g3QNxzB+6GYqGvV2IJl2JeVVTpNv2QIUf8wPJw4fRPkISSUkTM1kJFozNTExWhk56TTeV9N87FBrHdne2E7u2dGsOpqrlXXVuv1jV2jJkjnac2C3Xtr4rtZeeZVufODjEFvIma04S5N5CWrkDCfztZfm9ol9x1E479LOrYdUUdwCwONO9I5Hzd1rJJLzjVBrThoQHULdU0ajGISgMgHb8P945BkAjT6VQBbY9+5mPf3k045tZ2Riomhda6izQSsWj1EG9qC9rY1auGQKc2Ew179IJ/KrGO/hSoqLRWncpcSYBO5fFyCHu+HsA0hWXFKLZWs193km91gzdvRRWjB/OmB/tfIKSrGQbHMUaj1mmQyYb/PAxYBTz/xzoRL3g0H590/1F4D8I7JorbHstjo2INh+60ISjOd9Rv7+xawdL766vJd56/l9j2LY1rl/qKY9/4YeVZWb9HPxRcxs/Z3rzLX3Y8wGc29HAsIHmyK7pwuihSnZyZDlM809wk6zF1eLdprmQ8y55m5g2YchAJljsSeODiPLD/DW3aS2A+G9UFN1kVns2CGYShmyVTQWp3ZMLeSMtrnIcmRi7eXe7qdRj9k+SilzWuCYP8AmYiR4a0bLPoAEpvZ2dXVj1ztF11+7EJv211Az1mjR4tm6ZP18PfPSIR3FOtbfn+MBKMK9Fgv3ORqTEa7mahfK2GYnC7IJEtm4nFHOn13v5qm0qMpRfAWRzezyi1YFZJMKwM9+wMMBiFguCDThgBCxrPdxAHT+hmxw+D3M6U0tqHQBOH1YY8zm25Y9mx/MscIsSp2rYgI32wiY0u38y3PNPAQnz/UbCeBefNy4v9oPEcMyagMBk13kMPdz00dhF/q/P3uzVtx/l068uEGPPvhz3f3lj2sM6tg/fv/PuFNEAEzXQIbpZG/C4QDe2P1p43vhkmiiB7C8ZQ0LYr/SjXW0LwrH8RMnoJ48q9f++qZWrV2lqPGRmrVujerOntOzv31YU6dnaA3OC6Vk7D77xBY11LeTS3uZ5uISUQMgKoDW48eq9YdfPaHEqGF99+Ev4oIRCTD2e65Jvy5ZcoVSR8WRJeyjqrpzOBYc09tvoZrEfeOBb39B6YvIQYcgMAxI2lRbhe38KeUfK2RNGmSNxOI/tl1z5y3UtIUrFEDu7OBgEMrKt7Xh+U1kx/uh5EzR7IWAfNEhKsQG2Egh88ZN0fxV8xSeZfNgI4SwMOXtxDrY8upRTneyp4tPT1Babo5imZsmL17C2Mig6tioF5zQYz97AiJYNwBcqGoazikhPF0ZfE47pJPSckhT5KJmjknRt77+GdVglfrgz/+kCeOzFYNqfdz4TM298mr99Sc/V2g4A5R59OXXduiue67EnaEYVW8UFtGr9LnP/UEF5ed0602z9JUv3agXHn9McxbNgLTUr9c3vqN77v48OeuvkKF5BEeNCMb5MgUwVre9sVdXXLlWy66dJZ+sVG1++FEcLsjynT9XRceLtfmNHSikgzR34UzOs117dx5nrAY79/mUWdNZj1odoLgdEHDatCmMg07ljM9inxKqYydOYD+cobwTh3EEidRNN1yjcatWqhfyWfFR3EriYzV66ni99thfdfYo1srp4xWSkqoJC5dqEkQ2H0ByUFfImLaXZ/6owZHEXBVcIaosrtMLL7yoffvK2ANKy+f6krE8AYCcfVFbk0OKyMllfYEMVQORs/zsacZIkK5YcwVElET9+AcPqoZnhFXLpmrK2GwIaLN4JsBxBPvuAPbacxbMVQnj5TCEhPHjJ2ou2cBRrCnHT5cAmteSs1sAqL2UvdY4wPpDOn5mHzbRoYDuq3SIvOUjhwq4tSFkcF+suHQKJLnF3NYdGj13EvcV+4CQBIgJPL/4TNeOt/+sjY8+peq8Wse+t57xG0gERDhg7MKlSwDwV2ocBLnIDKIr3nlFJScPas3lH8ctplO//PVjOkGkQhjZAYlxkAgASHu45k5muTuY3HFGUEAb+1EcUyzq47yzjc27jiUyxBJbt8z2354d7O/2c6ZitV8163p7GwN4bf9iebmtgPdmkTzAXGCRAT7MXRYNY/tv/AIcdavxQ/2Y9IN4mAJnR13M13nu6O0BcjX2CO9qpBVwftYLt/LWIfNxPIMOeMs1t1gL0wAzDxvgaS5DfsydtmkxW3mbh/kCn4ui1WyTu5ljUbxePOzFrbu15zM7H1/2XgmQOwJx8PEzUBnQuR0QuANigD2LeJS3Duv2Q14jnTP82HeE8czVzT0RHz6s666ZgTNIEvbx7M8t49eIl47a9j3bZDu3INbdXsaEqX9bAOALz5RCtGsGvM3Slevmaygq/Mrld/5hw4cdi/f73gp4K+CtgLcC3gp4K/DBFfCCt97R4a2AtwLeCngr4K3AP1mBTS/8LPfVp/56JjYYZSKNioSwQDVV9+hMQTM5RjykRwLImerUcgQBbgNoJobwX/7jfM3wwVAY9yE0E7o72mB900bg64UNg8o/i6KH7EvckhWMRVwnTRU/GsLutsTfv/5p8NZASBoQwTQIQgFgIunTJqLm9Bk25RzqDforZn/sS4PGx5jmNE36sH4bhK3t5DlhT9kN2OPOn3LnTlkzwd/OmwaNKfmskWEND7Ol9NiDOsCKy23P6Q9I6DC6qYMDWAH+dsNOb4dd3kEDxdHbcoyDgJdu9a1bweN8ksNat3+bXaPbRnSk9eYHX2pLJHsPDr/QDtSgMvvzvm2T/ZOmiedK2O8EO7lcNGywNJu/YII+c/udqi0v18YNr+pbP/g3hY+aqK7iU3rqod9hpXpGkYCwWTkTVFlxjtw18ruopb0SEhKccykrK1NnRxf5YEGAljSeAPi7UMmGASRQRazjegFtUUQDoln9DGx22PE0WyIjTJ3QhyVmONbIWAl3DunY0VJsFlH50uQNDEZ1OiYVRVWtzlX1asHCMVq+eI12vnNQhw4fUyQqwiDUFyHh2F+Si1hTAdjRWaWbb7hEq5bPQzF5QAf2HsEOt1ONZJr10FTLnTSGjMFczZlGrmljJaqsQJWXl6Gs7tJKlKiJiWl6641tDsBQVlWpGnIKTfmbkJDk/N0U2IlJkAMAm1NBJa68/GrArxq99Aq5vIAu06dP0n2fu0kHj7ypV57bpZNHunXPZ6/Qrd/9ohrz9qpw1xHUVNXadeyoJtOQbyiv4RzGcF38UQTXoLoar+Mn92rZyjmoeYY0b/lSR3HU2V+vWTOwiANY3/TEu3rkzXpFJKVo7ISJ6q4t19QxaVz+YB08dkITJyfQmFymUeSfPvn0c9jgntG3//0bSh83W0VH95AFmKG4MQs02B2gQ1tfpAm/XQkxkWppb9Bwd4uiANSbkNCU1NQrgYZxeFCsyk/V6tixMp0jV7gLUNywHlNPm3V4mKk/yOE0S0ebNHyxzjawe6S1rmdcj5wVLrSc/Wjg7Uhg0FqJRhIxpe+gNe5okvrSdEymiR5GQ9NyMJGT00Q0UoepWYYBLVG35SSh5PNHbVTOCEXlh2KjHeJFQly4IiIhntARNZVRCo3xEtS5tVh/Fx5rUT1NzIraeq1ZNA0bzbXa/e52/fmxzWps89fXfvpZrb0BwJfcXFP8DA4DCgN8+5il4XAwih1sLOsbVVtSpR1bduoUivD6hnruKUBRQDjLG08md3Hi5CwyLS9V6gQIByUn9c72d3XzLXcqNnMCJaQ5ivK8cOtW/fhbDyq/sBUFdxbEkhrGUowyksitZn42e9DsceMA8vxRsL+L7XW15s2bo8jgBJWXljKGW8mXjOG+S0LlO6x3dxzi82lAA3BXkJWcFpus7LHJ3DcNgLaoH6v7aHxzz1pWr7MmjFTd/P2M9V8Bby/8HZsf3yOjXKBgdVS8H/54+H8LvPVYN49UIl9sDu9nXjQylGmN/LFLDkd1mwBpKiIiUC3VTQ5oE4rNsQEcRhYaYh2qRA3X2moLGveWNfF9IZmE9gNuZKO473RsNnsgmdhnBwD82rrVBqBittb2d3sFAowEYU1sVqfNzN9DqI9Mw9vaSXYkhA2X0/S2o3pPHT3y+EeCt0OsG0HM36by6uvoVrRfsO7G1nRMWrg2b9gDSDGkuUsmaDskg7yTNcwN5MFa1mZPs5bMz8ZqOZM7AyIPbgyDHIeRG1KxCB6VkaLasgacFg5yPth4SLrhCgAAIABJREFU+oQy3jj/JtZflK2D3I82V/SxrrggYgVD0gphffFHgenCa7mdzHIDvG3fYUCKqc7MPsSIWmZ7b5bxVns7QwNvh0aAtyPP9ULywMX3L++/ti4+MwCnikADDchRN7ePNGyFv/3ZmzTz1kt06Nm39forL+jKW1drwvxFeuDmbwE6Mx8wBiJCYwHRUKQBrpqauqe3U2svzdCSy1dSH5fOkslew9hYdM3VSpw0Qweef0kP/euzWsM61eaDahdyR86obGx4TwDQ+eqWT12pZmq7b1c+gGozgNccheLb+5fHn9Keg4ChADCLF43WA1+6DkV/PJmjr8gvNkzTl9yoqPQlXI9OVRXv11++822V1bXp+puu1vzLsWhOGa36E9sB6TeqHwKLmbj3trpUXdLKnOKjtatXKDKhh8zjaWr3jeS6dakeYL6y/AQg5T62JqGAVqGqgpQVzDVP4VyjcGnJnDBai1cvUVltETbSbY6lcj8OCBm4IiRlpsp/wFfNgCxni87pdCGuA7YXJUMZKoMCyG7vqOpmf8FVJdczgDcek5qFujtdM2dO0vCoDB18+0098ocnyUKfrdjQBB3ff4b7gf0LpCPbxay76nr2vczJdd2MrRD9/vcvafnqGVp7+Wzl5e3UVfd9Q288s1df+fJvIFX5665bFzOGTeFdrWnTpzL3P66p02ZzLyfp5IlSx6Z7zNh4pSXF6y9/eE2x5M5++oHrlDwpVTtfe519xKCmTsmF+FWhF5/eimo3AjBzgsZOztDmlw8AdIWorbtRE2axz7n1WlXsL9JfH30Ge+BGpadlcG+34gyRAKktnf1AsCpOndTMSblcV8gQkDomzJuq2es/we0crjN7XlP14ePqKm/UTtw+9hwnF5Tc51s+zt7o6qVKy4b8EMV+1rcTlbspMcMUHTgaW/IIdTagtoWc1glBY5Rvk5I4n6DkBBWhmN/0+mb2Quko6edz/QCZG0pVV1sMka8IC25yrwGan/v5Y9rw4j7254G4QMzT/JULlZgRpxNH90EKOIiTxFxIoD16/vk3lDsxQ+uuWMM5BGj3/l04QOQrJSUH4kWYKmtK2K+l6Qruh0OAyU9CXAgOjuB+aceuOETf/fntylo131kPXJCb/HkA8fHFjYJc3Gf+8CKW7i+ouRzlqSuAaxGmRasnYF29XBm50xWVmamAcB4eIAJUQyY4vnuPVrB+B4dmsocJ1/e+9GU99PsNSkrFqQIyVSx7fH+IXzbfu9hHumMOmFcgQhkJ9D3HBpuLjUBiKtXuv2WuexT9Njd34WBh5E13Jrytqe6s3E7GfntPpONgM8SU7AuZ0heioy/PGraLN3KrZaDbyuhnvD5AZPszFAZphT2GGQxYLrJZKPtDvo3knogMwKXAIVyZ+449eJgTEWfN79kaaeQf24+bbbK5QvjxmeZs5AFv/Vh7+sng7YREZLbJHwzeYlPMe9iWy49jjDdlvi/PluzJhnD/6eSZq8uxYLa53J15+1HAW898694rEv3B80cvJMYxENKu/9gs3Ax81AAp0iHD8jlGxhmiUEY+dZS3VuM2Mo1R/w4w31bzLHAKx5S2auIzxqbrputWaig0avqSux48/sHPXt7veCvgrYC3At4KeCvgrcCHVeDDn84/7B283/dWwFsBbwW8FfBW4P/nFfjTL74Qe3TfzqN+Q/WjZ6PQSI0IIHurnQypVtWhVkGGpkEAG5PwWC6sPwzxUFPaWpYlrQLLSgqlWRpBU3mYZmkPzUa44irDIu14fqvaByI1EAQLHOVtB01iXwe8vfgS/t8F3gbSMCXy1LHypTehqEigQpp7w8Yix/J1KJCHd5q0Q6YyQjXrC6AbRDPJAEQXlmmDNEus8WvNimEa6yGAj2GhZvVqDHmzHbamtps177ZQNjCXRgQ18oFJHgjYYQz8PiwShzgWl08IDTU/R9VkSh/LAu237MXzijFr6FizZJAm/RBgkeVuGZveOikf1vh3D18a7U6byv36m0qMr1szxN1WeX/NTQkJSGxMe1MAW26uczzu/Ctr2YdyrkF8LZBmT/b4scqh+TYniwry9RN5Z7Rn3xGyyADkLZOx3UVOZrdzvKGWIcU5mS2n2bB19YapAyChHUCh31EsowSz/F0+qw1QPYRrERceQMOaZpNPj1IzsRnGRjIjJVbZoxIAe32dpty52mbV1NOMZGx1udo1f+Ei5ZIt9/RjT5DRXKmvf/Er2vDkW3rk0bdo1gUoLC5Scekxih8VDYjZQ9O4QmPHpmjJwrmqqWrVGxvepZFG/leUj2KTIjVn/hRlJGNZfOa0QK64RklYN2Oz29aKahp70Y5h1aFa6kPNZfaBQaHDyshMdq5bPjlowYEJikvzRTUZrHvvuYMM2SR9/+s/ViE5sKE0iP2DujRrbibjowOlZb66WyKVkhSticuysdJr0tLx4zV3zWo9/KufoSbrVxZg8VYsQ7OxRCwoLsSeMJuGFFa/UQK4napYMoKHBmnUHs9XCMeQhqV0WdFBVDXdenH7CQAZji/ORzddOUtrrl6ln/3mN1q8cIGiE1DRJiVqyvJLyHE7qROH9mjM1NGatWgdXT9AA6Vz/bEdHMa3Wk2AGjQysSYUoL7PYCPWdCj7epIUGFaCSymKmxrUuFikIxohF69SdeSj1hYNoWYtU15RqQMGDXCPhYbHYE1nqvQOR7luGXA27ux/5weu++9/+6dHRfnRwVtrlNpr0KyGzaYZRcaA3cc27iBchKNYi6YmBjCHGIhqjUrLVKXJ34u187xpo5WZno7KqARFIudLJmAnwWdZWBPg6gdWFojihhxN5sAIgKJgsxivq9GRcrM15H7tblIY5BHXQBCq9UEyD/uV39aiGwFobv3keqVOHA3ghKK6/RzzSjDAQjjXmpxAA/CYgwzU6mnjPQHAXHx90OYswLdwU17HosDzo0vqwzUZRIlTxpjD7rQRMH042oWCDeVUj59e/snTeuihzarsDqXBHIY6CaV8HOdK03LYp9MB7+bNXQMRAuU44H02KpOIsEQVl5Vz3C3KSOPeAxAoAzTb+MZ2ADQAE+xDW1DIE6WHRThqZFS8J1EKI95WM8C1AYvDsGOsQeq5BhdbWv+r4O3I3/MFmPK8bM5ybJMd4otd+wttmD0/d+HvXxyM/Pvj/eeUt6Zwsnq4bZ4/AADlQ12MzQDmwwDGaYgfrhEQM2II8AsLBQxoY93Aoh69lUIgVsUlxXD/dKmoCMC1HRJCQJgDXIUE4PLg367MUTGKgOxhlsmOUz7j2xRXls1tSm5bv8zVwcABW78iIsId5VdTRxPkBO7PsGiVVNby3rgLcJ+7CQZum/P3v0aCt/ZhThwA/+dLs9wfEGJ8jp/uAzQMg7BxgjkqIipWDQB82/YcJ9u1D0JADGryDjKpB3TpmgVajVrKGu1HDx3X6dNnnYz2uXPnaBDgYgv5nT3dqL4Y7+UoAUtQBEZBUMHfwlnbQgD3XKzbRnbosXwEyt1v2YyMjUjWoRDUywG2xvIzfRb54KzdrG1Ovq/j/u8oxAZR33leNo49wMpHdcEYWSOX5eay/gXa9gkApRcpbTIkuRtWz9Tsq3NUtq+S+fe4smdmYA88Qz/8l2dwmEhgfsLSnrnfwOjKyjKAhz4sppO1YFGyUshetfdpKGRehSyTOnu2Ji9frP2vvq0/ffcFMtGnALz56vjxw0pHSZ84OkYLl2dqxoIUcuFbWXuSAMMEyWkfNv2NzFmNgJrjtfqqSzVxLlbHPsWq3FHAPD2ssasWQRwYo01PH9LObQdVcvYkzgJzNfv6tUqE/FNV2aziA6dUSxZobXU+80IkCmpcICBadTF+EmLCcXnIUQ/qy1de3KV3tp5RBRvDCOafqy+dpDkAuy++vEl7D5zBgtdH8cyrOZnxSsCudsyEUcpMJUcdcpJdsyScKAIg3kxaPAcQnL1AfrXOkYmrXpR/XS4IAad0sqDDUaqmj8aC1jcMolCYOlmfRlODqKgAVdVWkMkbqXXkv0bGJOqn3/8lLiCApNNQwDIeentrNTorzYkusFzT730T54riNlSxOdgRH9e2HXt0822LWReKUUCna+G62/XbX76hvzz8mkaTKX7L9eMdElvmGOycWWB279oHWBXJ/ZwI0YKc5aBWXX3Ner39+jFt3Zyn2z65WFljIwHha7Tu1rXsRXxYu1+HMNWstJQU9Q01atYC3rPeBxVruZJHRam1v0Xr77pdPQ19eugXD0GYHCKnfQaf26F9Bw4pc3SsUlHxwvjSolXLILkFk897XBVni1XVGAw5KUXLUVzH4iARiNX4gT3HtOGlnSo4CGg90AqQ6aOcKYy1VZO14ub1XJcWlUIm60JZOX7SXMWOnsoiGAXx0V/1Jc8yLrZDiAiC+ElOekuPtpH1XnCqBaIUxIsEgNHwIch2qD6DXZq8YDLPCZmqKW3ALrlJ+SfPALX3QOqYoqkzJ+Ck26u3Xt6s7PRsFL3TtGnnOw7wHB+GYpZ9eimRGocOV2ty7lh9/Wf/oqG2fB0mb333u2dwOWkGOO/U6tVTdOdXbmc9qlY381H6tMXMBYkOEavo2E698PBjev2ZYkWxzx5DVMdl1y3T9BsvU/KUuY5lMyuvjh3YqhpUvhUFRdqLyjyENXr5EhTe0WM0eeYMvfLaBv3p0Y18RrCSIXEFAAgHM8Z9iHCx/a4LYogRSEJxYbHnAyN62lzr2cubw43xZwKYky2n3e21YcAuqmEiMiyiwW1xbE9KGOKbohTiSqeL+ZI11gfLY9sn2TzLcuHsZYZ5eHLAW1Pecm7+PEPYf4dwefFln9NPjrGBt0CW7DHIh4UgEcc6Y3swG6sG3BqAawrgXvYJRqQ0larZLTtZ87gxBPLMNxK8NVtvpihs+ftQrloW+8We69xZuu+Bt7iKOMpbnhtM6cvvtLrcylsf5uX/jPLW5lpPFILN2lHkcHd3tGvm5BRdffU0ngHaee6wOlJsU/meB2/tGcsItkY0GiDip9ePvW5cukqxSj99qhCleZPmThqnS1bOONcbFDbz8vsfa7joAuj9orcC3gp4K+CtgLcC3gp8pAp4wduPVCbvD3kr4K2AtwLeCngr8MEVMKHUz/7ljrf27nx17WVrZyolnEYDoG3J2WbyDfvUgVokAPtQz0O+YSMGapoa1djOQJmAVv4Kp4HjQ6ZpO+CtWT+29oToVF61GrsB9iJi5cLKOGSgiwd2QBLHluvvXxcDb0eqT51GuFkCn1ek2jv40sxAc+Fkyw7TePB3GuEuhdFoCCdfTKZIIuvLgBe3GhYmPGC0Zf8ZiOiLHZjTczbGOU2WHnJKrbniALFOTpPbEjgUy1rTtxpIYGDPBSCEEdbP5z15FIUDHGs/jZghFCJ2zH6Wq0QDx90a5p1g/Ju018/s0gCErKZmTe0AIP2oPYBl2mmI9JiNsKl0nQbzxRU/7/+qp7b2dcvTvBh0e7ER4VHNWfPIGv3W7A7j2MCo1NNBc4/jiwbMzxw1WgmRERwrimYsHFNRdja1dKKGICeXnNOmhhb+20P/kOYV1yWEc+gCgAhLCFFMIkpomkLttQ2AgMOOsip7bAY2zUmqrioC4G9EvRqn2eTg2XE3klk1AOiZhC3xeBpsgSFpaqwvUfk7u4AXQzTjpnvU69Oto9sfxdY3CDXBGD0MeGXEgTYUGkMAz6GcwIB/L001SATYEUaA6CcAyI/HOjc5OYLxTYMfq7+m5jblnzkLbtvnjM/2Th8a3QBxg36qw1p0gAOPSgohSyxEcQYjMK4y0kdjtXYOZXAnWXqTaBG2aBTZujGxo/Xqxt06RMbt6HGADANY2WI9mIXysZImcmlxA2rI0RqbnKutR0+roKFCa9bn6vs/+4qKDu3VG9gtXr1kFRl4Ndr07k5FjYolg/YWzVo5Qw0NZzRqrGW4hQDmRXAPALWjIvVVt9qO71VRXqe27T2tLdvylBIzpHFZKGliowFzuzV3dqYu+8Q1KKf3KS0tTSnpU9RYWqmSPfmKSUpSWHKaY5vqS1Z1/Ohx1IZxablpCqONyGcM1vI5PTQJ8d0jg9KUU/6BWYzRcKehaDaFGGwzFwxhb1mns3uP6fSek9q9I09nsF1U6KBCsRpstKwxVCmmhAikvv5maU5TzaxhhywnDjVIn9maciFMkeLnKFHceZQXAoCW+ul5GfHAfX/Z2OdqOyoTU6pZc9PkfAaCRQBoWQ5uDGBVX1cn8xVfM5Vja4NyJqdp6by5gLdnVV4EcIJNcG0Ttt2oedKwLA0iw/lMYQVWxd00CGdjPZqm/H0VyjtdhNo7TRVNLeoFrFp+zWUApsna/vhLevmxnTKhyYp1K3TjNz6pmImZ6q46pF27tionO5V7INlmMg22cf0APQbDEx21U0RUtDP3dLfWqbexhppEof7hfsINob+jRQ1l1YoHbK+sKlNxd57GT5ijsdNXQ27w0y4yI4/vPaGZOVO0b/9eyBZFALDRNJIDdLawQRMnTlPOzFjFWvd3uEutXK8u6h0OSB+TinoRJdaZU6iK888BXI9RLtnIfX3tgFGoH5k3z1a26XDeObLRAQSZI3zNLv68kt8Ntbtb0vYa4HvuOdaDyr83+7xfbf3ed9xOBgbM/g3Nv9iaMQIUNRLNyM/5KIDbP3I2cNv7u18jbZPtkEZm9Y48Gz/WQAuXNYcHs8bvZ9wOMK4dko9RbABCfVCW0hrnTW09MoWbEXkggzDuQ3CMCIEYYupvA3NNRmUWmb10yW0sxGKh28vYKzkHUAUhqN9ycgFjzWs+PIDcP0grZo1uymk+FvUU58D7mKOCKczN2t7OxdRhPT3djlWngcxtqLKNhDWMAqqmFtIV61Nbjy9zn1l8ukk9Hhthz3X0NfKPkR+sPs75gOzbXQfoEEXmZ4+rViuXj9Xtt10OueUAJIIYjSEf+/m/btHW7WVOxuDgcAdzZ4fWrVmlyz85hZgD1j0AxdMnzijvYBGKvzTFklV97PgZAGVyYznWsoY6rIX7IIMkUxua8ijOzfLTgGlbQ01V66iR2aOY9bmvgdWsaSPV/u5Gvq3x7tgAZ9awueWD1tgRivL3K8FHDsuRdu+2igcBigQOkEc5CIBCHm9CcKvuu3WZps4dr4OAe2XMvRmZ4xSVMEZ/fWaDRmekKsTcAiyClOL3okwOj8O1YW4OFvk5OnuyAsvcU7r5uiupXScEqjytQY3f04Pt8S+eU1JosgPQtqOk7eX8QsLadenVizV5Lfa6HbXMIYBKiVNw1KjXI1/7rqK64nT3b3+mIKzYa49tUguK3mycJ3oBrLa8tE9vbDzLXrBK0cQQrL90um78zGIA2A69+PgOFRfUQABBqT8mVNNmpGCNvUQNZHKfLD6q5NQk1gpAs/54iEf5gG5HNI01ff7a+RClwrCJTuMcu1XHeluDWq6jbUD7d51SbwOZrFGZigY8Njvgls56rI8DNA4VpgF8MWSo+kVkMv+1qWDXLm168TXIhtWs+yGqZ2x3QjhoAdw3K5Jssl3jybOfxJqbju1/VXujmpuxmD9VAyCbqKNFhY7d+LVXrIQsU6nmxmqtWLUWM4R4fePbv9XKhfM0fUYi74HisS9cv/rNE+xjAeATwk1HrdvuuoX/H6Evf/P3akShm4lDyLhxkIRwVbj7/vtUCVD9zS/9FtVwBKSxHKx/K8gfzmVv1K5tm46Srz4R0DNerx84prs+fycuMdF6AVCwiONLJuc2LLyf8RANoBqnM6dxOgG8rq6pos7zAbhz9BD2vSGRUVq8YqETR7F16z7eu09LFmQBnnNfMFcvWzVHuWsXk6Nr2bdP68DOUt1ww3zd9q9f53aFBEShBtk3vfbI7/TqIwcBVwG6R0USJVGn5ZDcLr9piWIyE6lxOXnGTai3m+TTGQz4SmyAb7kyx8Wx/uMMEBQJUL9W/Y092rHtqDa8cgCnjgbGcq9iY4gW8UUx3zyg1PHJuuTS5Vg0j5eLJIuNj/8Z0PmUVnJOc8bP0SHcPwqKzmrN2jWOvfYzz7yq4XBBZEtWZ3U9Wc/+mkhe7+QZs1R86oz2H8ujXhWK5hpdgU37oqtXo+bvVeHpQggLCxUUm4iryRm9+to2bd24X+Un6jQLouAClJmL77hB6TPnk99KtEpXPWB0oXZvfEP7AaQjeHbwDwpXZUM7BFR2op3Yk0+OV9a4JBViR753z1nW5xhnDxyIgtX3vHrV5h9TxYYRtxDEPGxg6ADgZF8frjPsK82BIIj3Dg+FBBnM/M1e34iaQZBwjCjT1dELOcHIo0YwDXEIn504IDHFqScA1Szzsy9zvuPSY2At85/fUBB/zE1hxGrqRE0gPLfkFHMGMkek81nv9vwSxrqSSt50BJEgXSjbB3kesmchX8htfT09nJM97/A5RviyZyt7MyN4sl45uezMmawmzhrU1AlBFTD/g1wv3M8hRnjlWFEpR/NYFuZve0lb+1hneM5pgxDpYy4Pznpi5/YBBF8T5fJ+BlKzZXRc7n1Z6IK59wO7LQimFvV2rNZdPh+L9Dbn2anfyFO2LjjZvW4yk5tsyxQ70AaBDkLUQKiKseY3B51I9qUzsBDPzB27/ZL7n1jpLN3el7cC3gp4K+CtgLcC3gr8lyvgBW//y6Xz/qK3At4KeCvgrYC3Au9V4OCmx79z752f+NfrrpqiKWMA17A3rirrVFl1B3a/PMij+jKQ0bHqosnsgLeWGWeP6zxFB2NRGGFNUsCcJjKGQgBOO/tCVJBfo8oW1JXB5JbRWA4FvA2gUdEH7fw/C946vQNHXXWhLef7wVsDh0NoyIUB2IXRiPCBuR9MDmoADXEnhgp1Gz1wRy3pVkU5omJH5WNs7F7LkaMJbN+3l/3drM8COUezgX2/EtaOx1RNpqh1GOrnAQqnOUxthmnU2+8Y2O1R7A7xvR6smk0BZYUYwgrNQHFT4PrzNV8a0S3YLDeiYOkG/P0w8PYfjWWO6CODt+73sXPEPTAYpSTg6xBNnX6y7CLDAOks58qsKwGhLVLQ1NddqBWDUMw4yjDqWnUO62z0TDNQcoagQDbr5ACUcinY+Y2fOpnsPCxfayrUCOAUg/Jj6vTpvHeYtm7ahHoXlQtjbYDGSmRMNI3T+WoGNI5ND9VUmpA+KHx9/SO4KJ1ylZTorZfe0OjcmZp+6Qq5Go5h29iJGjZbL/3bI9p/pFp1g4H8vmXxDagzuNux6Ryw8UNFkqLCtHTuVKeZdPZskaMAbaiDYG8NfJo7BmqERESrtr4FtW8naqg4RWCrG5kQAVEhUB00eXInJWli7jhs+/hsmnNz503WAM32sooa7dxfQO89RGPHjVFaajyZsEf51EhNnJKt4tJ8tTa2aTqW0y7UKkfImC6pxf5wTIx+8P0HNPOSBTq7ZwMWirs1LiVdBTTPm1E3XHXjJ5UyY4FDKDCQ1BcV5iCZvD2d7ao6W+hk5KYANu6iqTl3/gr5YRXYWFmiyLRk8vFQPEXGyq+7lbFG7m8Y9y/3NPIbDaKaztu8VQ/+xyuqrAZwAngJQAU0fV6qPvW/blbW7PncN6OsS4Y9LuDtcDVzRJ1O7dujV1/aoYnZy7XmpvsVjIrPL7QLcgZpq8P4pANOuaGdEOVv3Kyffe3HOlWKFbB/JFmNqOJREmKySuMRe0F+shM1iCMCca6R2dsZIG3gVICboGEKy/fd/zaPeOYSNOTu6+ewFYx0YcpB+z2z48bCOQTCAQ3Cwc46R+kYzfgLBcj3RfUaZAAXY30YVfTlq8hmBAyrKCnF8jlCZ86W8bt+GjUmnfuxn7zYk+RQxulfv/MpspG7dXDnSZWX1Wj50ktQNKepm/OOnzhe/jTWhyAzvP3YM6jDX2YM+Wn1tSs0dcl0BbcPaMeunaipp2nq2kscW+tuFLQNlaXqqCzkc4bJbJvuOAacyTuIQmq7epuGlT1mnKZNnO2oKotK8lFjJSh3HZmGxWe08dXXNPey9cqas4wCcJ8M9FFfmsHN9TTtt6qhtlrjxk7QMSwzN752QFHcT8tnzQA47FNdbxMZonXcWj6aMHm8k8+5d89R7tFEjcGqdHAQi3PAp6lT0/ncRqxWi1Rc2QHQgaqRe8kFyccX0N/zGhmTag1aD+h+QV4oF84ayX/7nQsath7w1m3G+EFA7IV2tv/vwVt/6uRj4K0fbCGz0TQLfQNvrYlv5AfGopGG/BmXvtR92FwiyOUOYG6NxNY3zCZWMtd9IPGYy4VljZsiy53Xx7qGfXILhJZzdTTkeZ8BgD6znhzkd6KZgKPJIQ3260TpD+EKok0wYK7JSvuxch+igR9ga+95INbWKCMUmUOCWZn3oSDraLVc3BDAW8gMXdydpu4CIPD8juda2L9ZajlP3o8uuoGj4SHmOjHE2tajGIgGYeHduF706rJLseUGgJkyGVtbMlof/e0LOnmcfHKbYzn3JqxYp0yco0tunUhNXEpIigCoilZjRbNKC2tUfe4c1vzNrA/UAfCxAiJNYQXWuC4IJYBpIzNp7bg8AKoB1s76DOBrYLXnNZIEcqE9+/uJIe+trB9mB+75yZEK626AnWBuhEDcPFwALAa2xAQ06rZ1s5WBLWdxYYEDqISb2pmsz7zCSuaISMVAECkhMz0uNBLAO1zpmZFas26x2pmbNjy3FfAjXLc+cA/kmFL94LsP67a7b1E25Ioj297FwjWBHO46gB+U1oyvwaFmhQF+L790lWKyMnXq0AFVVNVrweKlGq5v04sPvaZaW1s+s5qahzL31KumvEdPPf+WSisGUbyG6frrZ2jOnBSub48OYiuaDwDWXBukNIg+l1y2EHW/n2pqqlGpsk6R4x0WAZmP/ULhyQYd3F0BgBSAc0c2mccrFUcmc+9Qu84cO+A4bcxbs0KBsQkOYFO085j+8Mu/qJXYjjbGNtOnZpI7ugxwMiYmVJs2v6GduwshMrCOThyneXNyNHfWFBTKnSo6B+wzAAAgAElEQVQ4fUJn8svJ4m5RKqSocWPHAf52sP84hXVvq0bHT9RN993IZqtJj/7x9+QuV6EeTWJ8t2I1PYvIhWna+PJTiouP0cpLr9Qjjzyp8nPtuv9z1zjvX1HWjoNGvS67/jqu44A2vfqUJoxNQ/E6rP0n6lVSCmmnq0dLF2bzni264+7blTp5kX5475dQ2Z7UwgXT2VsSz9DTpOuuXkum+n4slIlWuGKdvvWLhwGOUUADNteca8DsBj8F9kSr1sxTd28ZqstOCIgA5NgxG9h/5MgxpSdAYkNpupL5Phny3J6tWyAccU4AheaM4ALwKyotYn0f0s1f/LySxufID0JedUGJHv/Ng6hXxys6PVF1AFwLAEpTIBBUHG/Wj7/3HzhnlGl8Wpxam5jfwwd02703ad66a5kDWnTwrVd1YPM+ddRBUmHOuflzd2jM0rkqPnxAu7fsUGR/qNbcfq/CWKfqcQFpYYympWbrHDnXv/7xYyqqxrWEtTSBcX3Z+oW4p0wBPO1HWVyMHXMx+7NuzV80Xzv37lJrSxfkugw1oBiPCQxVHfEcozmPvQDZrQ2dmsc6VVxYrsD4Id3/zfs1at5iNRTkacOzf9YqcmsjM3J0+ESZHn/8LRXuRE3e7afljKdPffcWpZIv7AMY2gkJ6tTePRDmjqiukHWez5kyfZoTa1Jc2aBirKWrG9vViAuFb2C3YlETDxCD0tLM/Ad5JYDnGpuzPM9GBt5Gx/AMZfsX/w6+z57VyBg8TvRg3+5+vsDilz0kPEJn729q3WDA7w72up2Qt4aNjMec7gKQ7eJ3uthbGjnVxbUMBHy0yBF7f6OtumyPxZrib7/zvpc9nxkE62hfnWx4Wx+BYlmXIskpjsLWOYR9GNOws7YMmJUwxwkO7bhzOMkSkCHsucjmSXNz8IPsZTw4x44akk67y1eN7RZL415XLvbygLdmS+/PnxgIgeFmR8CcPMx5GnjbjmqWjd558NYcQi7+VOMYCdkzE/+x7YaBt+YoEsw6FNhnGbxVumRtlpYunkrUB44kljVsJ2U2+dTAyIKuPtY6/hjFzMW9GghZwzUU7tibW4734jmzWGeJAdLgT9fd/8RXL34k3q96K+CtgLcC3gp4K+CtwEetgBe8/aiV8v6ctwLeCngr4K2AtwL/oAIv/PEHl3zni99868Zrc7FUI3uurVPlxe2Aty1ohWgSBwHO0egNQMXmtteyh3vUs/zFGvYG3obTAfClcd3d1UGT2AKWaECebVF+Ldl8gLd9WH2FDnTzsE3OLA/s/xnw1g59ZPP0AgvM9ylvDbwNReUbbra5FvEE4GQ2Ye5cJ9zkLA/P2OiAEy4Y7r1YkpmVcyC2itasGDJbMoCdflPJ8gWz/zXQ1Rog/oCVhlhbU/gC0IDmvDVGPBmH9n03kEuDBea89TSsgew0QHi/fsDJPoAVyxx0WPGAo8bcN5A4gLoKNnsrqtS6dtj69Bj+b4K3Ti6VY59slmnUwOpJ3uUgzf1wwLlQA8do5vhzvr0ANrSaULVaK6lHM7JjlQXQMyotVStXrAIwbNGf/viwYxEdjPrkODZ5puhNSYnXwnkzdNllK3W66DA2gq9r3CgaLnMXqK2+STWV53S2rEJHjlcBCmNB/IVPa9KMUdp7eC/KrRzsficzIoLUQpPx5OGTmrtiKZZ3fTry5qs68tZendmPNSzHXEfTvAyFYF8HTP8ElA4Aw77Ye+PZphCaV34oZGJokjaR4efq7VZibIxGofod4Lysgd6JWrYDK7+I6ATsSbHrpHnYgAVuCCqJAcD35Stz9Inbr9HrG97Wti3v6qor12AVGau/PvmKClDdRAHwzcB+LQCAuyi/SOd66NbR+DXl5PIlc/TZb3xNe555nHy3V7kvArRnVx0N7SH96Df/ork3XUkjFjAtEDUbF6PhyFEd3H9M81dfqbjR4zXMPaeBWhrG9YxPlLAAm0VHC5WemKkeFG7vPPMX5dKsn33FnQ5BwemrmboiABVMFWqqg7tRX5UpKC5J8668GsA6VH/87m+14ak9GurC9joEm9H4QI2fje0lTc7JyZO1ZNEcxU/A4m6oAEvOIAXGpKh0bwmg7B909kSfJs/P0orb1mnWqgVYZzYB1ASiAIwBQwRUH/BTJQrjZ/74MnaJgDEA4k2dQP6M++DIOJrmycDRKGsYW0MApHYzGiBkmnqkPcBept50gyumRHQzR2zcdTuNTCcfzgEJTS1i9z1KxvNqe3/H8plGI/NaF/bdvoxlEzUO8VmjksM0OimZMULurVmphjVrDgqvuajcers71IYV+OHDBVgkotiOjmC8ozoFUGpta9O9n71Kl6ybhdXeaR0/fALKQhBZtYBKBMxljB2jBVesV8bU2RymS6d3vK2Xn35SqfEJGg0gP4RSKjKGc6ZxGYo6aNJsAK5RAOScz3DNGRqMLgVjG8qkwIG6sKYu074331Xt2Xqd3leq6spOrDsBD7DWTcI++/YbLsUePEa7sXzM4LqPnTQLB+wM6pTkgO5OTuww3tZOKh4Wz2Qh/+arv9DRXdX6yU/vl1+MS5u3va2ecy6AROwjIZtUVFY7tuLmHNDc0kxe5HRUcFaPGtRR5JPSaAb9VlBYEPMoIPz5BrLTrLVrdX6S93cUmhdTTVv/dIRu+h+Atx8lp/Z/gvI2ADKFgbd+Bt6a2wJj+D3w1hYYWzMZr6aC5b4yR4jIkH5Ud3E0jFG+Ytffxxo6zNzrrBlGXHCAW3fOb1RUFE3+dtU1YlXO/NbF+jJgdtFmV829Esz9FMr7mtW/AQv+AayF4YC4ACZwFACFz9uKnyca2Xs7TX1b57mGPXifBwEk1LcPMddhAWo9dQguTgaiNcF52Tpnf/qxJg8G7Biige/qQWXKZ4dYcCljLJwcwZAIshpxUvjaV2/WPPIn//rrnyg8NUMfu+dr2vGXZwHAXlZ6Cqo+cpNra3o1eVmC1q7C5nSwDfAqGDVdDCrRVOoZon3k5m58YRf3eDjzz7AOna7Gcj8cJbwpxtwW/Pby/N3+5ZFL/W3e4Jg9dRy5HRqpqv4gVe3I/cc/UnSP/F4v9y0cGAWgluugRuYikBrl0rXLJikuJUF5AF7TJ080s2YdRR3Y3IU9cnY6MQFBKjiaj+o4TBmj45WZlagly+boZONJdWLDnpyQqtYO1KPJ8bgThGrSkmvsIqmzcKf66tp1ZHeRTpEDO35WphYAUm3dekCHDhQCkM+CjDKIVXKF5i2aoZkfu1l5m3bqsR/8ByrQFfKPjtKff7tBlY0DuvveG7V0/eWKz2Yu8KsAeSpxFPoKyYZnMoY5Od4hp3WUbgNcrFRccJpaKrrUTqZtVXWpSiGhHD1hWeg9SsSSPjMbO28Q/MKicrWjCrUN4JRp8Q6hxZ+1eMbsaVqyajVqXPZfZruN0rIs75TefvNNQLwW5uPZmoC9s29EhI6iDn7ooeecKxwVE6ZxuTlOFnQA2fWN9ZACIkN15dXrlQsw2s28+c17v6H9O5q0ctk4/euvv0B2bKn+/XuPqvAg4zQJYh5r7AP/6w7s8mP03DOPOaQyP9act3ce1523XaqE+ChcCCpRhZbrmpvvom43qP7wm3ruzw+qqbpVre1hqm2BNGgW5LhbpJO5OWfOOP5M07G8Ah0CbC0qqIScEcd+qk9f+d7XqVWBvv/NP+meT12vcy0d2rJ5r9pa2rVkyTStv3ypHn30KWWNGaPZ8zKwqK9m/+Hie4t0DnD9rTe3Me2ajfEUFKhzVFVVhSL7tAbabX8NKSk5BlLEsJqJeyg5V6tSso7nr5ytxYsnA7QnqvJEAUreQs1evEwu1pdX2X9dunyJsubdYjGk+v6996vg3dPK5fPDY6OUz35h0aq5uuGe6xWZRDwKThD9rW167XevK6+4VB+7/VZNXjFPJ7dvhqT0lHr6gvWFH/yL0qZNZQrsAFBj3MAJaYDg9Nzv3sISvdBxpSku6VAi+7LPf+EutiY9EIw2A6b1oTpO0CLA1y0A0k2tHUqOSVdTVTM5yVVKmTxJSy9doxpsww+9s5M1vUXX3rlEK65bojNnShmTgZoyYyogeLUe/ctGnEvK1AJhLAx3j89/9Rat/+o9rKkQ+my+YzxXFh9TCeBtUAu1g2ARFBajcFgDhaUVuMkMQN7r1ZZ3IDqF49YR46M58ybgfNKrgjP1uMAYaanLIQMaEdOeL2xvEoIThRHPXOzLAkFozQ7Ypm9TfTqcUCOU2M/jAGRgqFkU9/ZYxEIrj1fBTgzJEIBvt6luu3gfW0gBNl3sHZ0Yk/PPJS7m7m6T5Jr6lPv//S8Htj1PJrU9khGIjKRoczfCX8itvQqNgHjL+mBEO9sPmaWwY13sEIIM9EWbzWfY79izkw92x45DEsfUy33axvbU4nUGqbs9N13s9Tfw1urE58SxZ4k04xaeBcxO+T8F3prrxXnw1v5r4G2ggbcc7xD7yfDwJt1++zKNInKlAZKPERSNdGZrrgPecj49pmSGoGnHOzBMBotvDMr1MO3dfYJ7LlN3feJ61eKO09Tb8bErH3j6xYuelPeL3gp4K+CtgLcC3gp4K/CRK+AFbz9yqbw/6K2AtwLeCngr4K3AB1fg+/ddm/Hysy+Xffq2JZqZG+OoCstL21Re045lKplGAGjDICIGXlo+komlzMLRGqX+ACYhAEkh/NvPLH8BJXuxu/MfCkSN1qmTlVjj0cgdCA9WGJaSZpXlMvTUY6E54rDsQfz9r4s1Si8Ab2mQOqo8mgCObTKgbChNkXCOKYyGl4891MNut46DNVmMWR1iSiPnOM06C1CWRl0AagdjpPv6k6JHs8JRNzrHY/lI7qa1KaDss03F41H4OOoemgfWGHFbS7stKZ2MK8ucomlgjQ8P+GCKTsc+GTWqWapZ1uUwgLa7+eNuOfv2h6mBRq6pn9pg3ht4a0o2a7F/WD3sOEf+zH9eeXveApPjsoaPse0dsNoAXf4eQW0DAbsDzF6N8wwga7Cb4w+jG7SYnDpruBfm56PArcZeOZlx49KpsnpAs0GNGvV/2HsP8Lzquv//nb33ns1okiZpm+69Swu0UPaQjaACKoIDcfwUfVAcqDyCgMhGaNm7tJQuunebjnQlafbee/9fn5NG0AcVH37X9b+u33XfGNsmuc99zvd81/m8VwyFokAArhbHji2JfLzUjBClkh/n1t+OjVswhboglD9FGvTtc4q8b729G4CiG4CP308ny+qiS5U5LZ38O7OaJXft8CEV5R9U9vgMVdVVqQrQN9IjXPUtfaoip62ymmzI6iZVFLQ6mWn9AOaeWMIO0dm6e5qVN34cQGwPFrknsecM0JL5M1Fuu+l0wVGFxgVqIkXjduzutu3Yy5+9WOt2cP7k13mEKCvHR9+88yYKqUGA1E9R3DIQox/1aqtqWxgnqOgmkXEagkZi79Z8lTRiS0shOB1ANyDMi6y6RAp9A1p07jysMaMBaA/pEHmPBWeqdemtt2tU3iT6BjbEvQSLdjfqrWf+iH1kjnJmLwB4rXIUqhEUqdxReLlR8HfH8tCxMnZPBIQpVeGRfUoIylb4aAARxtzgEBbUHk0UeavVikU1LAIzOVVM6miK4thUo54o3rhaL/7xOR05XA+AY9AoIG1giMaiCpqYHQLgWKtlN1+i4Ixp6qiuUGAUGYcAPev/8qr+8OCLKEdMHRqgsdPjABHJ1aNQN2fpAkXnTHJA2CGKZP0AGW1lpdry4YfasnY9n1WoxjrS5iABhFA49wLEGmTMmO3nIOPWFIH+kDFsfBmgay/LirNCpDsqQ08KpIMQHqw/eLgDgAGQdVDI7+trd97riXLQxo4vIMGi+ZNQQZ2vRCyzywoP67VVq9TZ0KmIgGS1AUYGJ/Vp+qwUcmC9yTXGLNorQh+9swtrQZQlEC96sTZs6/QmU/KYps9I1pIlY1WK5XUi4LMbBekKCszmsmgq4LjsCVqw4kKFJIRwHzv03uN/0aqHNzIPemrcVCw9o5J15GStDh4tJE86TV+66XJsMiENdBaSX5zE+O+meI59JkqeIcabUIf0kZ14av0u7fxwr9Z8eETV7Z7YgWKrOitGj7/w3woN7deaZ/6EWrdYs/POUXkfKmiUsWkAH7HxyYrGvtPRNQNgd9Yd0lPYg0ZGR+nqn39NpzZ/qHoIN831HWRZt1Gc9uZ8klUCmeJg/iHNmDmDwnyn3nztgBobOE+Kov0eXbQLhVsqqeYo4Ch7sPw1tYvlW7tTzPYZAoA++/q0Db59y/Jah+2RrZA97FLgkGbO2j2OEGVGcnT/cf77exXl31s3/it723+2Gn4CElv2+HAuqkO64YTseCOkHEcl9Bkvr4EuwChspFkXe80y2ckUP+uwYHO7kQwcq14s2EO9FIwFe6AXQD4kErMx7sQO1nBIT/7Ph3alBYfXm7PkoLAwyBD0/RbGXE19N+pY9FfYa1ox2gFwzXmCddoHsNafTO7+3hZFkHccFxeGPXGXAyDYNdoaNOIU4QCeZtsPmcnfL5h7gDVxdbtqsMQe5Docn/uzr5E4AVsb+gGivLGmH8Iuu7utDWCBuALUv0ZCMpAiLNwbxaQHSiiyMqOwridTc+61N+FUEaKmggLAl9Xqxzr35LFmsl/rFZHlo+uuuggVFTacBJsjRsdZIUO+gJVbXt6kNa9+zMD3xS7TS4fIzazFRlnBw+uu9RPrIyMg69+snbm2EYB6OAbhk02Gox42m4nP8frfgLfW/71YR72Yp7poU1PThfl0aWxCgL5041W4T5ToTNEJyC1dZA63KSsrVxd979s6/MHr+ujdtYC3KKDbGjV2QqZyUC1XoSqLjoDgYZmU7G0ikxMBdsh1Tz/fZkS1n1mnvevWYmnbqmpcJC69aYVSpy3Uo9//rXZtO8M6FUjf6lDu+HBNnJGl7EuWc3+ytPfp5/Tesy8rNjOT4+cpbzHkjyXLQEZQGdYdU/Hp7YAtnHtoBHNzhgYaWCfINd+26T2A5SBsfb31xqvrWHq8NA23jKkzJimSrwH/JEgoqKUr96D+b3D65r7te7Rr8376fAiOHaxZ5B2bjbIb11PdUqNYiF8BRDJ0AZr5+QequhTwEZv6ToDJlMRRWnjhUnmEB+mFp9/Q6ZOAM4BGrSj/rIemRgYqJMiHflvOvonYCkgj02ama/KEKQCB+7Xjo8OavyhZv3j1CVWjev7BzT8nQxayCrfGn7nua1++QvVVhYwD9ieM42MlNZpCznxKSjxWtoPavus06t4m3f/Io5C9ynRw6zvaRXZwVuYsYgqOa9fhMxqbnsputFVRZMfGkjfe1NqkFYC9Q9il//5XT2Ah7K+JE3O0ePE8/ekhiG2sJansA/btPg5w56Y7vn655tywXL+//TtYhZdpJjmxi5ZM4/qwgGV/3dNN/u2ZGmxqu3AmmaJdew6x16pTMmB3Q3mp4mOjlD2L+AaPTgDao4CuFypw7GRtf/8tHd77kfLGomS+/mZVF5zWge27tfjyG+SByr1kD9eyu1iX3gKRBxvZD154Tk/9YiVkun7HKrgVZ4bJtOWt99ykqDExXH+Fuo4O6on/fg5QtkFfu+0qpU3LIN++gfF8SocgmvV692kuUQE5UyY41rsWWTHQ06ij67ahePVQXPQYPfnn5wHjq7Rwfqbio31RLRuIyVwQEYa180+1b81b2v7ONvW3GT3QW99/6WWeN/x0Dwrogp3HtOzaSWSTzgJsOwbRlPzcZRcDSEfrKVxEtr71sZrJwp0wNknf+eP/UcIsSAesV0Id7hYc6UhMhwDvnKxu8t9FDEUvFt67121QbWktgHiZjmEN7o2DSdbkBIBO5lMIqo04YFQREeIBwakD1xNDE4dt8fG7YG9pFvJ9kG96eO4w5x47vAGg7qwZtp9m88+9BiCFZOrBPtTmy3bU742NKHUhp3jyLNJnxAhUr3BiHPcDA1P7jMLGmhSEo4I3n93Kz/mfEzPhOJCcrYzaM83w300d7DxSOP8emf+c9Yx119ezjzHtCyHI1m7meiz2Pc6ShZy3WwwBfXLY9h/Q2NZ5e25xuBfD59eCQ1AThJ+BfgbRv1PengVvI1G1BvqwzrPeWARDa5+Xk3lrfWTYNvmfK2+dvYK1Nddsz4u4P0OOMat+zpPs61Gj+nTtNXMgErEm9UCLYe3qg0zsAWnJ1jtT3PaaktnJwOW9vl20dTBAvae2ovyPj4vRzdddwlrcqE5/75wLvvJkwedYHly/4moBVwu4WsDVAq4WcLXAv2gBF3jr6h6uFnC1gKsFXC3gaoH/Cy3wq+9/NWTnR283X3/lQsUEkH9IrlZzw6BKUBV0U6Btp6hhhXkvs3R0WNlnwVuKpV4UUn35vg/gow8KHQMie7CHswfqivJu5aPGKMU+tp+imp8xoM2ei0K4A1P+A4BrSbiftbiPFOhHCvefLrh68nBu4KYVAf4OvCVPKjwIGQHgVC+FgV6AEANIQ8MDsXP0R1XXzQO6KYSHVXtWpLDXIBmu9mDvMOgBWjvJF+yjqOFNeJQpZc3a2D7fit8jYMOwWysFBH428j0ruNvlUWJwgGB7j305AJST9WRqXQN2h1WCZkFsRXTLJexsdlMjIGAbuYPt4M5mmWZnNwIX/I1Nf7ZY8o/t+HnB27+3HB0uatv/Wx6jl91Ly+E0IIoPN/x6kAJJMIoOD1MaG4hGMXbQLDg5f39AXPt+NxZ/lpMbExvhZCGbSBIUAvDNW6GoqYqxO+6l2N/aMaDKmmZsZ8OUB5jp44nVJtaak8anoZgE+ErxxXZwuiryUeLW1Cs43FOHDucDwPkrITVSQUnpSkpLp7hcpp3r1pCnN1tRk/LUjyVzGSqUIe51POCnV2gm5+mrI89t0AP//YhKalvlHRrutKkpiwfor37kGXtxDd4UfII59wj6yGTUG1bc271rJ+oLsts4/26s3Tzc/AFGsFPGUrCzp1rZOTHk1mWS6XiC+0xh0LF181M79oXG+M/NitE1l54LkHpImz8sVgXqmkHse3u4Ri/Uwg89/oCSKJq707a95Mn60Je72pr18UfrAdC6dcGVN1CsBJwlO67qyC7sirH4ZTwWk/PnQ87bqIxM+cfGosBlrCIxtgyzoa4oeUeEcs+6tPPV9drx9g4Fhobq+nu+oYB0Cvim7gTIRbehwbZeFeyhvSg0jsoZp9D4XPUBerfW1Grjyle19uUdKj+BKnlynMZMjNHYTHJiUYV7Bo1R9pQ4ZWADPUixEbhI1UeL9PKvn9ae9fnIIfpQtQYCDIarCwvztJnTlbtoMYrUcRQ4yeCF0EFwIUQJqaMZy96DB3Rwwz698d4HKiolV48+406RNghLzR4AQxvnI6CTAVmWZ2nqVG93X0cB7lgqmxIF0oMp6sOjwpWaSZ4satSUpFDA2hCNAkTNmpgl/xiU2rTn0FCrSsmD/f7XfqL2Khvv2EoneJITmKJlF40RQlvVFTXrrRc+wiaR+Q3iQVN7v5rJ8S7D5tQPG9FJU2I1bkqO8rBz7EZp3lRXB7BG9jcWiO4UOzPGZ2n0pDSFYLlcsve4Plq5XeXHmiDHFKieInBYBCAowFs7yqOvfPNSXXz9BWo4voWcuzYVnSlkbHlq8tx5Ch+VRptnaqALpXVrjY5t/Fhr39vHeOpVRXWfaskNNbXwLViomgPCs8+v1JGCIvkC+JpldFVrh1ZcNlH3/PLb8vTvBHRl/vKOVl9Dj9Y+8aTaB7t02Y1X6tie3Y5NrdmdezNX5aK2nTh9qjwiIymA9mjLS7v0wH+9gj2+N6AySqUQCqT2Gcx3nih5LIfOMuYss9gUqJaT7YbqacSZYMS+doT8Y7OMM++aAwHH+MTBwNaSYSB3RE05Mof+47z1yfownMPuzGNnlb7/6fL4ecFbIwX9j5etAbSRl2U5s6aY6tamA8txNpKOxQpYEd6dSZWlBKWtm6JjQ+RPQdwBILn+Nu6j+dYPOz6MCMyHwWPLbLc1yNaxTsgwdY2on9sAdJjfDBwygo8VtB33BBRdgdhTBjBfh6KADw72ZlwALJ9Vzdr6ZV8GelourBfjrd+U5yjUe3s9VNnYC6Bo5IlhVdbIy9Y3e4/dK28sj1nY6fftAFIxWr50krZu3o0Faj1EiHbAyDRsOVlf3Rp1zpKpWoR6z8wHgkMBfxqxzt3zsbpQB7bUDmrfLizKwz0AcWZp6rwp2KpzbOaQ7oYqbKIbVVPSrq0f7ANca3SIDT4hSdqzv1DbixucfMYRcH+kv4wQAv6RLPCP9+zzgrefft+nrZb/Vf9y4gcsEoF73wMSPYitvb97l1IBnH/w4I/VS17sykf/W8vOPU/ZuWO1GzvzlIwk1QHqHjmw37EiD4sIURSZ2LPPWYAy1ktdKFtLsPnPmZwtr6RMPXTvb9jHhCh3XBYuB+Syd9bLvducIbwgBwTrFOvEls37IMf0OnmaCUQQXHARKv8QconDIpU1d4mKcQ3I37ENu9tvKDBppppPrtdjD/9eGdmjWVdzAXiJCsCxoeh4qd5/cZc2bTjGZ/aQnx6tC1bMZm33hERSz/qIlXtBiepqa7Fz98O6fy4q1FzFTAT4CvdXw4n9amFvmZw5nj1PsPI3bUeZeoQxEKgpMyZARGhWNISuwJTREOIgy5iFAvu3gT53snFP60XUqLv3FuF64K4x6bGMiWCyXdtZt4ddYXzZgySiVJ45P0uRsYBoAGeRyWMUnIiVMfb1Rz/cph/c+4hGpSfoD8//WWcObtfDv39UbRAgKisbHaviyRPSNDo5is/uUAfzaBB7GD+U8XGJkWpt99bP71/t2Bvf9b1rlJkbplV/eUqx4Zmact6V+spt39ZAPQBSXASOHr2KjWFcYf9SDuHr+uuvx846X6+8/CEkigFdQk5xZFSMnnlqpcblYkkdEMKcWgf5xlMLF0xT/qFD2r/vjGPLfNWXlgCI52ojzgi5ubnsXACs6RtjJzJYLLMAACAASURBVEzW0488q/z9J1DuY2+fEacV116ogIRQbfvgLc3DDnnnuq2qbejXeTfcpi72Rq8+8xctBLTPQnVbj63y+pdf0YzpM5RCtu/ap99VDdb9S266SrFZs1TE529A7f7aS68BtvXRv/wVHB2g6++6BqXtBO5NkOoOndBfH3icdnLXrKUzlTZ7nPxSstXH/q7q6D6tf/NVyCTuZIhOZI7DBrivCSvkeNwriiGUJClh0iRcQHapsqQEUDKYddOsvj119PgJRcSEa9HSxdr46lqtefOA7v7RtxU/8xwtv/wmpfr16OYrVigkO0BrX3obIlKZ7r73FnnFp+oXv3lRR1YXKaCHPOPrz9XV931dPjGePNecUl3+MbWUd6oDILQBtxWmTScOxN8zUOEA3764SNQcPqxSVN/NjS0olSHfxcRDLKhin0GEBvui1mZyWjGxMBtgAz29GRuGO9pxbD/vzj7Sduxd5hziEEqGvX57uGdGPvPh982xaJC1wpx+zOLe4lU6OyHpcO0D7AW7sFduR3lr7r7d5N/artz22z64KoQFQUBkbTVCZGsXzzb8vqlQh9cue575hHg6YDmyIxv7T01Wbgbesu6EhEDKwAnGA3cQszE2Ba+Jb+1PO22bw4yA6qzLlinOObvbAsP61sV5tbDPNaLEAKplR07/Ga8R5a0tUObKFInSN9iXdd3ITRynjbxcbrtz3UYC+1fgrTl6WN6tkUmtjeHXsUywXrLH6eU5LW+8Nw44eerl+U5DAUwfOF+wtyGd4Oy6ZXE29neziCYTHHeIbvKsS8sGcbYpgIDpoSsuXqgkcp7bvP2il335YbJUXC9XC7hawNUCrhZwtYCrBb5IC7jA2y/Seq73ulrA1QKuFnC1gKsFzrbA3j//2etoS8HeisLt4xNCuxWOiq8HRUAZ4Fp9exOWUigVHeWtqVhMMToM3nrw5Q14C47Cn24oOygrUbRvb2+RH4Xg2rohHSzt0qkuCr7kW/o44K1ZpRpM+/nBW6f2YEV8KzxbhtFZ5asVBbzM7osCgNU3rERiKZp+qEODUEGGBpmlWQAFEw8AID6b8w5DhWT2X50ofjo7ze7LoXGfBVftc/rPqsCsaIcSgPfZZ3tj+2zgtVlZWsHXvm9FXANsB2DVO7m2jl3mJwqtEcWPAUt2dgYs/A0cGGGpO+GQBozDyjd1JO3TiV1bG4BHUxdtSQHnE/B2uDBjls+OVZpTrPmf7fhFwVvTe5ktn2lvu6geDaE2NGC8B2VhZKgPhS5sz7hOU6ga6Gd5tw0UUfvcAgHL4gDB3LGtKwXEb0NJGaCYmGinf4SjeC5FVduF1VwYBc5OsmhbqgFQIQgkoAwLoaCcEB+h+fNmYqfoRgGb7M82P01dvFiBKFW3rV1NIb9D2ekRKmoZVFRirKZMSAH8qyPzbZ9Sc8djrZiqZiwJi0qOyS8uloJujCoK61W087DOVDXrVFkTlniAVzRhCMVaU/m0Ag4aGGj5kL1YHMfGRlNI6lN5CWohVJs+eF96mV0dRTcvinydgJetFP48vcjm43x8sEi1wm8oxXUrTjnWvmSd2Z0blRKhHz5wNwqBdj3xg+e0etNRlJAxKm9oUEikr15f+1eFoFpuBqCIiEe9aRmsZDYP9Deq+vQhDUAeiM9KMW8455gDjf0q3IDV38kiFLPJFCEHFZoaj+3uBEcB2dtai61fmeKTLUuOrGnAzLL8A3rxoeeVGosNI0BBSBJZk+Eo9FC4lhw6TJG1VB7xaUojUy8hLZNiIGASOhY3VB5tZ07poz+9rsde2IuSxl2ZE5JRKVTq29/6oWZcPJm+2EoxDZtlbKVNZcLA0smd21CA7YEkAbhHDubBA/lkVjZTLKNwh8rz3BUXaOLSpfINDSD3FttVIwPQhkO91aovqtYzDz2pQ7uL1NmClgY1bE1zF2oaOACMPWfOoY2MUNGLamqohzEFYuWHwtePDMXU0VGaOWu8lqw4X/FjUCABYBHqq4HuFtUeP0BBtlJByXMce1e3niqA7k5UrAe19vWDKj7VqXrmqcXn5+gb375MsWnh6igs0UsPv4hCivkOa/XDp8vVSPZmC9XGhKRAQKlxSkuJVXtTvdz6Oh2SAtJT1Td3qry4mgJrp4JTQjQZddC4qUspiqJGa/dR1alNAFI1io5PUGXxCX209lXNXZinBZcuU/meLU5+s1mTNzKuGlB+ewWGK2f6FBRiqMJPHka1nizfwGiV5lfoEOD7/h1HyVEE/Af0SCQHNz4tQnGjIzQ+Kw4iRKZWv70ea9bTuujyS1BDoaqjcNviU032c5iajhTqvu/+XL981pRgp8gprFR0So78olKdzHDqyY4jQXvDGa38xQvasp4Cdoenkxc54NEDKMQ8QVauO8VsUyO5M46GWCvcAD6csjUWkCMvR1lrtBADWU3VavnpTpbesGrS5nb7MkXSSJapvfefgWz/qLz9Z9aNnxek+zR4a3PbCHA8khc4orz9TPCW8zQg1hgrVhjuozg9xHWaMwTfUTAZzN6ozwcctR8J2EHuAGzerFcBjjW/9ed2is7WFrbOGEhqlv8OqedT5B+HxMD6A79Htc292OvzlyEABCt8sy6Y3aXN3r7MXaEU+oMsr517E0SR3h8g10gP7e3twxnrZx007D6YIri1qR0lIw4DrNkdfZyrA1J/khdr65u1gZ2bN6BdX6c/+ZN1+tGPlunGO6/Qygef0qsvbHdslLOzs7AgRVXVWeXY8KaNiUYRelzxiVn0lwGdOrbfcVvobOxGqXdaJ3FGWLR0vqYsmKGGxnKySksATNoYq9jj+kapC1JTZTm5nqjGg4NjtXfPKT23ucax4jcAd+Q1cq/+phI+q57+rA3f5+0Xn37v5wVvYTAA3mInzr3vxrrdwFtvAPxR3IcbvrZMzQBBez7epm99/TYAtiascl9WKGrp2QCZbeS/G6Hj3IuXKyh1lPxR2TaWFKqjqgGr3kry6N2UNG6KfnrX77Rta6nyJoZo/tLRyh6XQH8KV8E+2q+kTadLK2jLBu69H0BsJmSTTACLIVVXlgB4tSh1AoDbtEkq3L9fFccrNXracg00FUP+eELpY5J19de+wxzspm1vrdO7b65W/tE6QPk43XzLCk09Z7EKNn+sVateVGpSpC6/6npFjMUtAqvchpO7dPRQvjoaUCCizI0B9OtnHvZmn9PdOYTSPFZBUdF0WUCqulqAJDdIUxGsJd6QdypgH7hp9JhsBQD0m4o9IDIOQKZPZQUHdWjbXvppv44eKVI5UQazZ4/VTXdc77hBCPKdhlDPdpHLTv67Bsl07wS58cIWNzheJzYd1u1feVSZ5MT+9Fe3aMO7q7V95yGsiSHqQIZIiI0hz9yXCAVfzhlSEhNYYjL50f7sUwArX3vjmHZvKtG9P7pYy76xTCUAwI/+ZqV++IenyW6u1vdu/ZHGpafJrbsJssJU5Z2zUN+8/V5A7Aj9/OFfaNWjz5MTvxlr7FDlYpl9mn1KRmK85s2byphs1Nr3P1Q64HVGVrKjQN22vYDPD9e06Xk6yngZl5ejyPBwHa8s0vnLlkOU2qPnAV1TMlJ00fVLIEjRBl5+qjt9Srs2bdLCuYv0l0ff1LaPz+iOO76EMnWxfnnvt8inD9DXv3G9zhw/rLXvvq1lEMySw1OIdziiw+TGnnvNzUqaejUqZC+VHs3XL7//U8gWpx1CSC597EbsnrOW5zIHoFat7dRHq95APX8ca+Zp8sEdYAj1bmREuALNkQYy595d27Db34HtPmQzAFIjukXFBCsyEpIVpDtz7nV3J5+dcf7WEy+yx5L2EbMwaWquJkNQW/PmRxAFQ3Wktk3Z06aSgTuolooyFfJlhLUfP/gD9h5d+tUP/pt1sIbM3kDd+YNblHMp8ROobQ/u2qT8NesUBZjZ0u1LNjKkEED7YsgfTViRmz+82cPbHmLRgixljoknBmKcYiZPVi+21X99eCVOB2WsTUNYc7uppga0kX2a7Q+d/HIDgLGqB1p09ug2r3ZzWIfMaf4JZx15HNILawDeNQ4Qyoo3/ByBNfwQNkdG3rT5rItYjj7OtQeiYyf7bnMTMbDT33fAsRz2YHx0s9a3Q7SDv+PYphvh1Oiv9mwy7GBhytNP5sVPz2FGdPOGVBIQaGsEGbzcV1PjGrhsERymwO1jfz5sTDD8XGN75AEIDQxkB9jtBtQ15W0LIPKgrT//TnnLs84Q749iDSLCGbcdy9k15S0qYgNvzaL/34C30F6HwVtTD3OtTgYw7eOJmrafPfuSpfGaPzedNQmluiBwQOzoA7wdRIVr5CfbH9g7e7k2+/LyNxJvEJnV3Tp+rIq5o1fLz52iqTPHH61uHJy87M6HOTPXy9UCrhZwtYCrBVwt4GqBL9ICLvD2i7Se672uFnC1gKsFXC3gaoFPtcCpHe/86c6vXH7H9PFRjlVcLyrDarJAq+sayTPEqpAHfQ/UofanAZFeFCXMRtmKFF4ULqxEEOg/rMJtA/D1p3LR3OShw2XdOkJ2axcgjo9lTVp+31nQ0T7+UyaGKFSGQUlDdodtuxyDT6dQ4WXqCk/UGJZhZKpW+w37OQUBe+g3dropaL34tq83j+2AjwFeWDliFegOuNTLe4zlHgpg5MUvdQAydXbwUG+WZBQ4jMc9rLilaHE2c9POwhRRDqhKkcWDc7DsXCuK2PGsWO7j44vtoTlWUuinHewCDLRzisLD0tth22SKBg7wy3sNgLbiv1mL9lOw76cYPszap8zLcUTBrJcCg0VKtnQaO3+4PTwsh8oyqAAGhpxjWI6elTOMxW4S3uEb+mnwdhgq+eyXGwX9YUNZsyszNr1TM0VBbZnBZNqCCbRZBcqdNgAY7Kehfb1QAwHCxpOPFwJIE0gRuR7wtOB0lXo9AhQVguq0qxVwNlyzyHUNCvLFJnGLTuyv1Pi0GIq8iQqN9taiyxcA3HmQ33lS69auQ706WonxiVjIHkIZk6Lzzp0JmFasd9/5UFWV7UpNjVL66DTn/vgDWfpFobql4JecEgRYFamdWw9SzD1Jdts8pZMRuH7166rtRolK8VfdtD/FvozMSah2hiAV9NKnPfXqyjdUVoG9LgXjUOwM+5ximoEu3A/uu4870ksB0vN9b4Aou9+tAGlW9ElNwfJ5VBz2tMfp7zSUFSlR0oVhL9lD5qkBG2YRHRHlrwXnjKfdurXv7aPadaxIde3+qKoHKDpP0hIKRW3H9ujg7kMKShinHlRwi8+bowlYFLqhsuxsL8fqmVyyhBgni638yClscV9VXUmtrrrpRqXNmY0AxptiXwtF8SZsIyOxG21XN7aTvgHRoEkAaZAZ3No99MqDT2jdql2KTYlT+oQMFVYWYsM3pBsvu0oh065SaBTqaZ8mrpnC1wB2zWSf9nPtHr1VKnz/lB66b6V2FlQCGsRqLMqvrPH+uhAw0MMDcN4vWh7cTzdUdvgHm0miA+x30je8yHBjZlBvaRUW1ydUg9VgWV2RErKiNXPBFPmF+qHeAygPG834ImMRa9S+FhS15c2qxIL7APe1sAEQE7CjpoK82SbEEJA2olD1Zo1JVQb5sgmJQWRAeikpI4yx1Kb2ljadRDVbV4cVZwxKbVT0gwApPjb2fZLJb3ZH6d1DLnGo3Lv8tf+9Q3ry0Te042QnFtbemjZ3nC5cPlfZ9LsDH69VC32mpqFF2/YeVgdKjT46X8bocC1YmO3kJNdWneGU2gH+IyEgQCjoHiBv76QOcb11fc3KnTVVF1x6LcXqLNrID9WlAd6AdljNttQUav0rj5Kt6EnG4XjVNlWrEfWrG4Xc2OhEVYMstJOb6Q2AkDt1ClnE0ThQA/K7Q6pxPBG5NhTd1ccatPmNrdqx4WOypwN15dULVUHmaGx6lhJyyCT8OF933v47zZuZq7vv+4VCcrlHjYWqRy1311d/p18/cr/iJ0drx3vvKz4+BxDSX8cKjssT8CxvQipjYkAlR46iPFuogKB45lyApOYywOdm1ZR2qxSVX2HhGdVDRKirb0RFBfhIoXrQiAymrDUwEoDfCtn2snnNnTnRiCs28QxRPPcG/HZAXMaH/WekmV4kfTazAjU6ucZWDHekTjbXOUpTK5ibA8M/z937vCDdp7N13cw63lH5DAPJtj6YascxjLAp8+zcaYnojqW92fKbQIp/daMGMiWRzSe2Rvl5DSkW0M4ICKaAtTzmINworE/6eWN3zkHbATl6AD19IVV4Ms8NmO20O+uWOT0AuPpAqrLM2z6zm8TW1cPb18mmLaluY84xIo0T5k7rAIRDsvJmfvcFRA8AvDUwNwj1rSmtMBfAMZ15jfb0M7tmyCuWd2j3qq6+VQ0NFLQBBnqxpB00JRbg48ia8nfEIOaVgVbcKRiP9//mYl15x4Xa8uxaPfG7NeTy9mOLGq7I+CCyxvu1fMVcwMOxqi/fS9+PVj1W9gePHMS29QJ5MVZWv/i6iorqUXlP1LT5M9TU10jOMsV0rtMLS/1A3xAlZ01WF4rdk0ePonBvVRXWpi9u61UVOekeAFZutJlDdTJegCmvzT50eEH8W59z+p3jcWoW1vYvCxYwm85hdZybWVz/m5cD3v6z3xk+tPPyAHzxZC9hLdgDGGKKQm/2EbGQWiZPC4P0kawtmz7WddferETWv1/+5H6cT0xVOkplZC6mZIzSipuvQxU/oPU4MRxi7kmKxQEhBZAN2+kGVLiHj1ZqytTpmjo7C5UnBCAIQQlR2Xrkd6/q/TcPKiSaOQWL5HHjR2nB8tkQR5qw6N3NmCZyoLEay99pypl/AUroKv353gdYy3p17rXTWIPTcE5p0IEdFdq56ZQqixpQ/AVp9sIsXX/r1epgzt79zmrt+Jhj0eY4Fjt9s4s2D4khmiIYt4WUdICmSHlH0fdHJ8ojCjDV2Y2EqbeD2IXmZsBBiFUAsmWFRQDy4ZCpogB0rP8aaQpiAPnORuxJTk5QSlaGultqVX3iuFa/v1unT9cD8qEm9+xWUmK0xk+fo8ycUUQsmFV+Pza3Iao5w5x0qlBZfH58bhIW3Dk6ubFCd33lV1gYu2nW7BwIE1jWtg3oaEGpM86CUEL6sk4kx/opGcXt3LkZHMtU6t46cbxXf7z/TZ13ca5u+slF7GWC9ZvvP+fsIe954D798NbvKZS1pg+75DEAsIsuvUwP/v4xVNWF+tXvbicyYZx+98Pfot40G9c+1pIa9gxpkAo7lYE9cWlhi8IDY9nvBHFtLco/VuLs8cbnZaumtsohxgUBElbwvimoWcO9g7VuzVbNP3+pss+fwXwKKIXTjbd7CKSt/TqydZtmLFiOS8NePfLHV/W7330XdeJYXXvlt3TZ1Rm65rvf1JGNrwPQd2kqlsOOnSxr5kmUr1Ep4xUSOwowFuIEThJP//JhrXl5veLIwY3kXk6/IkHnX36hPANC9eEb76v44Gkl+AXqVGG5jp/huQH1qM2Ac2ZNZg80GzXxHp3Ir1NJSSWuJb1asGAqtvxxWvsB6w0Z0BOnJSsqIpE9Wo927zngRFZUVdeo+NgxCHs52nuwULd86x4lTZ+lB75zu8ogsAWxZ7730R+R85uo799yD1bWxfrO7Vfr/NvYl8QyTtmn15SUq+ToSSVBACgoOKI1728EnA9RZlKO1rPuF51uIAJhhhYun65J8yaqp60Yglqh/OOCVV5VhOOFrxpPDWobALD1la5uH6yTu511waysjaFkzjwBgNL2PQMJnYxwni1M/d3PWmBkFyN/2rOMkV9sHfNEoWvrluXFe0EMdIPsMQBhzp4/zNjGnTzxHnPlgHxg7/HC1sJcabzo2+agMAQhpBdiajsK40EjQbFHN3ecNuzxe9ijDlmUgUmLP9vOyAGDfbEtDwnAAYQ9JEvt2Wcr4x8xPjmuPW/Ys4sHzz22JtnqYjY8TnasKW8Bj1uYv6EK/d1zxyfTozO7OgQm52mO9ooiZzcKomZ/N2A9rkgdZn0OWG1ArimIh1fW/3nS9h178hu0RZ9zMvDWDztkA2+HiMDxBvy/+LKxuECwvkA8HkJ522tOSnwNGXjL9VobGRhtz299jt1yK7nBRL3gYFJwvJx1sF1LF47XnPlTnpp+82O3/ru1wPVzVwu4WsDVAq4WcLWAqwX+fQu4wNt/30au33C1gKsFXC3gagFXC3yuFsj/6OWLb7v5+tcWLpjgMXVSBJm1zWRoAX6Uk7aFd28vRYYBiuxusK+HKCR4W3YfRX0PnviBcHmgH6R4AUQDK7yjs1G+AFr9gBwnsE7eB1u+nfw2z7P5b5SznYLCcJFzWIHl1MMN3OXB3OwiHd0nQKePgXUAYkEAF5ZNa7/oZMbaf1b9B0DupcDR1WbWyMbeB0Qj78+b4lsYLHoHC+b4/Sj12lAbxcbEyp/8VLOY7eOBHv9Q7CJ5sAcotd/zCwnGFtaKCsOEawNULevWceNEJeIFWOlBIX7QLL+w8/OggNJHhqcV2s0yzZS7lG8oONq7zW5sODNxJCPXsVc24IVWayPnzoojdl1mr2xqwm6K994o/Ox9BlKPKK6M9d5HoaITuRV1Nj6BYjCFokFTxqHO8uql4T8DvP2XNx/rWO4k52uAieVHkV1L0SnQG3s27DbrKGh20j5WJHIzW1ruu48/WY3+3hTCQpxswjzy+AwY3b79IFnJ5NRRfelDjTDzsgt08913Azj2q7Zij9avfEtV+QB/UQlKp5A85tw8eVLAERbBrz+6Uk1F2EkmT1RxbY1qyJtaeu4kTV80FeVOtbat36kj+4vJU+111DmDA50Up7B95O+Z41KUPTFDcXljlP/RGtVWlmrcmByVk9PZSyFs1JjRShiX47RTY1E5xRrUNCHx8uDebf1gnV56daNOYAvcRYEsIiII8IiCGY1mikcLbnRIANYHAEqsZN/lBsBLu6VgVRzqH0nGbo3aAF08ArG0xNLO+r0nxeYuy3amPVOwYOztaKEv+miUb5BKsLU8RdH9lq/frRVfukZd9YdV8N5rFCKrACkpTKMIj0MZO3bsKEVHBWvMedNQqgGk0R8GzYIWZUArOb9b1ryvfp8AhUWjMuhqVnX9SYWG+Ouii6+WX1i8KvZucdR21eRijlt6kTwozvX3t2rXs8/puYe2qa3FW7EUiwexiWsCSBlEZT4dpcmkSanYFQYpIjFBgTEAdoGhKC/bLfVavUVlevZnj+uVNw+pqtNLK67BLjgvA1vOPQB7QbruqzdpzNTxqKWCHfDEyBKmijViRD+A1RAZhJ4GsjCOuutLyN0tVFhUqLywfzZr7kHPKAesGui3wlw47Ww5va0UDk3REs37ULGQCVpBsZ/boVCACq8QiuoQDMwq2BMAvrG8QH0UvYH5VAow78NYSkkeBfCJhV53h9wp2soznbkLKe9QlbpQEQ9A4ghIyFRt/mn96SfP6r11JWqjUB+ZEA4oAojuWY3Kp8UB7aPi47FQlkooUI/NidCC+aMV5ReAVXItdrA+EFjMFt2UqL1YcTarA0vBDvpWbV0zbWGEDc6V8REUGohdaCyWpGGAC6f18ZYCjUfVvPzCRfIkB7m7volrqXLmwwgsoMdNyNOWnXux0u7S0quuVmRaGgo37GsN3EK5aUVaU04KALkNdWIttsd+gOaNPS3Y37Zo4tRpCooerY2rPtCvf7pKnh1u+up3FumcL1+KQntAj337Hrl3DuqcL12AnXmrowIyMMzyawdRP/aSR7lg0TwFTZjjFHDN7cDsFJkU6GeQFxzgFDtIrq+jqk6nDp+EkHBYheRVdmAHajmtNtcbEcb+tDm2s5u+jPqpoQkXBNaPTkDKfggqftwrs57sA9i0Od4bgowvoG5/D/ePInU/n2uFbnNMsGnWQFMjojig5T+H1T5zKvxHUPfvwVtbExhztLOj5jSrS0gyVnA30G+QazZ3AgNuDZTzNft41sNu1oNO5ifHNBmFmc2nocGobLFQ9YHwMgCpwdqhB3aMZdX6QTCy8+gm+3SAjHDLTbT1xQr9VJOH1UKsIf6QZswNooM5wsaQB3blDdiqVtR1oR5irWPcDJl1veNVP6y+9eS9XhzHMhI9TN0YIWxezfqe+Qn19CBFejcsUYdwE2hhXalFxQtOQx+2Sr6poVj3eb8B7iMZsSPrWTe5hYNVZJVD2Pn141/ThHMmkce8Tw/96K8qrhxE6R8k/yiGnU+7xmGvvgSb147BOrWhKOxsadeGQwd0zTduU2Z2jl743R91aM0pZWVnMC9eoJhJydgEcwq1pWonHzuQvFWgBhUcLQYs7lAAa2bxiaNaf6iX3OgKjouUCzVjH23rxVzv8KjM//Psa4QwYP901MSstVDSnLxTy6fudxw8jBPyGXbYn2sHNfxLI21k67yPqZTPZnSPuGrYfbb+O2dsiK7/6rV64ZVVgJwTdPmXv6oTH72qj1EHhmPrX1Jx0rFQnjx7mnbtzdep0yWKRaU8d+Zs1i5PlIzHdLq4SDkT03TDfT/lcsg43fymfHu9dep4g954f5PiMxJ0wWVTNGZ0MscMdNTaBbuPsKaFoKAMJBuW3FKsgDtwsUjArjgszMY01u+9lZD3AsjdPaENHxQqAsB/4sQUTZ2apYAQ1IrVLdqwdZ9q6yGXRHiyFkZq6qxM8okTAWHIGecaG2raIKV0M28MAqQUKj4pgbz2MajyA1RYXOOQWrpREbvz+5PnTNCyq86XL5n2QzhbsMNjrAU7TiueKBKN6DbInqD5xBEdP4jrxJE6vffOdvokc3Scv6ISfFF1pyklNY3s0GZt2rhZ1WWMO9auq750DvsoQE/2KrEoRmPGYeUdnI0lcJ1+/NVf4+TRpilTsiB2jdKxUwWO1Xwrc6MXZIFgriM0so+M9FGakjcaK2RAnoJivfgMWeOs47d8f64uu/Vm1k9vfffGO3THDZdCbBqjd1etZD2CIIYSdDJA496jBdq27RhD0ku/y1uiFQAAIABJREFUeezHjNNmbVi9DlKKrzZ8tAele6SS0ps1c3oargeMVVaviRMS6I+92rLjMCpZf6VljeFcWwB3AUgjyAhmnzoIa3BsRrIycjMVCbgLv4dp2I928VfLmWrWkRC10EdWPvukrr3rOzr80T5so1/UVRfOgdyTqnUb12g+5LFLb7iAteaEPCHPhSYTMwFxzfx6y3bs0OGdG+TN+J576XWs60l69/lX9PRDLyo6NAqFsaeWXjFfGTMyAUALtWvjHuXh2JBMjMShI6XatH4T8StEI5jSHwJn6qhwwNHRnGSYNm05Qm58sc49b6oWzJmkw9iEF54sYU7rh4wXrbHs2cayZu3avBlS1TvKzcky/eowQYD1fRDiSEpKgpZCSHD3itI937yfOIJmfemG+bri+9fIO26MQ/zobz4OqY79q38s7R8DuekVvfjjx1lTAMtHx0DeGqXkvBladP11MuffyhN7tYHfaa4sU1RYhNP3mtvaIZZAqIJ05h+GUwBxG21kMHuyHnSjBg8KCsSGHNt7Pm/YbcfIMsP5sLZmmJ14Z/swoc8Pgp+5utgEZb9n+/1B5lpfSHumdHWUuRB87E+zs+/H1cfA3T4ebnzsuKxDto8Ynt9ZSRkj/Iazf7K9fBdrT3NHP4Avn81+yWPAMss/YwKzqdF5fOJzILsGB5JDCzHAct5t+WAE8Nm25zTiEv/m99w4Zzf2FIPcT+f5BwJbSwcuNLRBH9//bOWtPanZSmh7OA7E/Bzu36/4KPZJXV0OWWQAEloz6l3LqO63uBbO14t2G3l92unAyK92NGdXyS/6s0f0Zb/Vy6KVEtCuS6+bz55yCCV9G89pwbQHThZGUrWMd+chhz2YEWCNhWUZ5Hy/dSBUewpatTe/QMH+g7rk/CmDeTmjr591x/Mv/QdTv+tXXS3gagFXC7hawNUCrhb4Jy3gAm9dXcPVAq4WcLWAqwVcLfB/qQXuu+ni0Dfef7dy2bkT/WaiviIMUfVYzNaWdMGMhoVtbHBjd/sZkIdCikK5uw9FYMvBpXIwSLHBss8CkB51YxnnBYjlMRSm42Xt2lvRTH4QSjMHIATUMXTWXqZ+OVuGsFqCtx3XUdnyORQ+PAByHEY7QIu75Tg5lptyihqOXaaj4jULR5Qt3RT7KUCbMtgY7VbfCEHhYg/7XRQJrADQ1taBuiMIq1Ks9AB7+rDasmKtFVb6YJn7AYb5BqMQpDhh+VTDNp6cx1mVsWEjPqiYDMC1z+yyAglqGsvFtUqIZXr5IKmyz3YKOAAvljc5AsDaJZtVpQGxVpRpb8f01lj7tI2Jjvv4nql6A7AVc1ReTkYuwCp/2vt6ADgMDGqhbTtQRgMBYCFmiiED9YxRPvz6tDrqX3YPgEjK15y5WT1bXiLqLCo3gT5Aw9R8alBAdDnH5Z4bEMHnWy0oBIVlPPbTQeSOfeXWSzT1oovUVnxEe97coaN7CrX/MJaN3OJ5l8zUzXdcTB6btTMqPrLLnvrzSsWhKEqbhmIxO1ZTx4fo0IYjWvvKx/SPOIUlJKL7BLADEMobZzaPuQpIGaWCdZv0wjPvAuLHUkgerfKKSid/bNKUiY76Mj0vExB2jypqKhVF8TsuJk4R2CZ7UPh0yAEAdZbNWEg2bXMttt4AbpaZG4GK6QSM+zee+xgVxjGKYWS60qfCUIylJmYDPJeovrKCfgn4ZwBGIIU3Lwo+AElDqN08KDLFYv8YGIaCjZy8xuJa+hKlJYAVIxYEWb4yKpyokACNy05SZUejcmbO0rW3382P6atehKc156sAZVV7b4BiyVgrLS9WD4BvBNfh7h8EgA0gRx8eCg9Q3thsRWM1vOG1V7X3xClAyTiTJGrMuETy+sZRdPUiybbJsaFsbmjVa7R53vT5WnHbHQA7NYyjLiwAX0bBW6HMBHIj809qMDJNvn3d2r97P8oXT82bn6OYhATA8VhsFldQKA7HIhf7UvNHH2rT2odf0l9+/o6q6IthZMoOUXDtZDx1AcjlUkRevGCJRkWHAj6ThdrdgAq2RsdRKDfVdCp8dK7mnX8+gPoEB4hzow+6DUJiMGW/RyvjuIZxZdm9SbIaZ0dLpYIjAW48wvkdipEGEHIfOuorVIEtZ+dQBWqtAEUnJiqEDEE3QJ0hitc9/SiHAR+9Ke5111WqDhV3IMXMChRFZ8ivTUiK1YQlMynqAgrStp5BFHcpAp7esUY7Ptynj9ef1OHDrWrhHALCwrHFhlyQHqoLL74SO9d2vfD081q6eIzuJKe2cNduR1XqwbxUV9egChRSZjNu4FdHE8pKLI/r6zodlWlISBBgJTmd3q2AvcHYW2PPmDdZH67bhrpuL1nR0XxF0VdbUY2Vas7siaiucrH/hiTSU6vNKN1KatrJr71YUxctxFKV+88H9Xe0IZQNZuIxhbG5FdD/nNnyrJq8vwmr52oK0mPVTr7jV678uor31GrJ1Tn6yUPfVWP+du7/Hi246lr5JqY4BBQ3N4DuoQ4mJhwYDu1D2cI8FJ0NCIw6zp1is0NgoYjNXO3O3NkHEOhr9vGMISv+CgCe2ZpjlXEaHMeQMkfKyv8ogA8BXrZWd6kCZVQf2csHIQFsWb8NlTMzgJNjiUq+CtUpBBKPUF8FkI3ZMQCAC0g5fBAK2U6mn4HIDlp39po//6L4vwdvgfxQ2w1wPeYYYTbjwQCziO4AfxgPkEMGmC89AcYjAG6DIRLxY2eut++bEssU+kZuMFt/W3NMtRUQCLnEGRf2ZcAu992yuVlvQsmt9mQM2nrGlVP4HsQyGYcLwKZeivaOtSbrRq/ZTzilctYT65cWc0AF3lwjAv0ALbF7h9mCCp3jsWZ5QcIaAEhvYj1r7LTsbVsPAB/OWlzbNY4U0E0B5hCRaPseyCo95S1aNGOM/usPNyksOwzL+k7de+uDOrLTSDQpSsyIVVHdCYAWFIw52bg5VGNNm6DwmCi9vnmDZpy7WFNmLdVzP7tPbz11BDU9ilTel543SlOnpCkiEPAYpbEnoF/B8WIdOHhYcZFRGoW9rYG3p2o9tfPAKVVgferDGO51lGJmd/1pv4lPIH2HJOYQHQDJwRuM5EVTcF7kS5qq2or6X+D1afDWi42AxSCMrPuO+txxAJHGkud5waULtXXHFh06UAiQ7KmpE0ZrdEqUQ1po725mPiNTFMvjdgCeS6/4EiBRnSKTxmvHG7v03HOva+nSWVp84VyVVdZpx45DqkQl6MX8iJmH5i6arsU3nC93A/vPHAJI9lDZmSr2CV6QfOJVdrpMPRWN5LAW4VhxnBzhBOVMzVRANJmfAFWvvbwP8pGnciBa3XLXlwEl45l/W1V+ukKlJ88w35hi3EeFpwucuWIm7hKpc2c54M4Q888Ayu3BQdB3FNin39+u115/XcdOVrI+Q2ahvxoZIhz/VzfiBBLSAjRtTqbiR0FiwIkggTkxAEDHjTmmug41Onu7pup65mls9yFsnSmp0P4te5TFvqChvUFJOQm67de/xBY5laZuUfPpYn33pnu1bUeNbgGovP2bV2pH0QuQwSaovKYC1wlcP/zH0gZF+uENPyWPvgF1bSYZv1nKLyzUqapa1tsehXbRTwD5vBkv2ZlxuvCC81AohuhPf3xHG3YU666fXKybvncL1+ylTc+9rLdfel+/eesd5b//jI7u38uc16N41lhzYTiJK8Lq1Yc1dVqKHnjxZyo48A72yVt0PN9dFcXYin9zsZaeMxkL422OxevEvAQH7Fu3bh+YL0AX81xh0XF1trZqNhnrMQnJ/PsEhLcYnXPlJfJKiGIf2yJvlMse7uEqOrBHz/72Id180w1qa6zXcy++opu//GXVVjfrBz98HWvmKOYkP+3cU6Rbb16kvHlj9dqLz2vy+DGaNX+ukifOlU9cHlnwO9gv/IZ4iBZdfsuXlTbpXB3+4B397Ib7yb+N0qILMjTvvNG4BXjryKHTzCPsbem/icRnxMXFozBu0zFyZhNjkgD+cegIbtGoyTnOfPXs71Zq5coDevrJ76DMjtGqPz3DnrgNchQZ2mSt27771OmTaioDSC5tJJIjTeWV5ZBJOhUZ40HMwAQiAFYQ4fCk9u0s0RN//KFmLp+CL0uzPIOBMgFtDdD0VDzPJ4Ha9967euyPf1LXnjocS4jnuGyG5l95Pet2nE7mowresE271u/Ql+64VXnnLtKQT4R6IJk9/9P79A6klFHpQfBDmONaIA9yjwK9cFCB5Gf7/lAynbu6W20CGY6PYI4xIqcNfwNnewDD+5nHzUnCm2cI4x4ZAGrqVnNAMGKOWdnDqXHcfGxt8OVZa5g0ZApf5jWzFT47F/cCStraZVEeHsR68OjA842tPShZadteSEBGSvFgvH/Wy5Zhe7/ts329uBYIr6EAuOY2MRwXwPiFJOK4+pwFb+0vQ2bDbM5HptDmYaClA/tq9oF99v3PtE3+BLwdtqsgs9cXIkUEx2d8tLNWDjDOPzd4a/EBw9Rd59nRz6jDkG8HUXlPHCXcaJapsaUIQq/ZegyTwJw9Cr/dxxpqxJlunmXt78awjeDa65p9tG7rSRWcamZ8RumGq5b1RQT6pU648XH8210vVwu4WsDVAq4WcLWAqwW+aAu4wNsv2oKu97tawNUCrhZwtYCrBc62wOjR8uksdqu8dEVO+LnnZMqzrx5r1nosx7rJNaL40IddLE/LHpbpaKCiaZ548PVEjeuF0tCUmb4UJgIoAPT0AL6Z1VeXD/Z/3YC3qCZQULgDvrgb0OvYXlkRdbjAagpbDqAAitreAF6+/uRHUVi1IqwnjG8fCt7uPKZ3W7HbiuUGIp0taPQBGllBwzKa3Di+HdKyA82K2BslsOUpmlLJw2G6D7O5gwECevtQOQHMGPZpQCpXwU94wAf6MuWrL4DxiP2ZKR67sfUyy2ZfVMAG3nahqmgHcOgBMPYxBTLH9/MDKHRUYKbYpVxglmkUha1Qb0Vbx2LaMnKdzEADOSjaU3gwJbHZkNk1WCEoGAWMnZMpDe24zs/NQpP3DqKI60Rp2N4BYM0N6UCJa4WKIYCqkdd/BN5S3DGFo5PTReEmGPZ9MNfjzj2qRCHaQ2EFSdOwEtrAYz7Gn4JIeCD32qtP6ZnxOu+ChVgyzlf30X1a+/QGfby1SkdRfA7F9GkuOXy5iX2KwN5vEhaNb7+5Th+jGorNyURZAZA3GfOzbi/lf1yEUq8aZau3AuPJx+P+BNDXwmmL9IxIjR6djoVjkQ6R65mVG0+ObpROnjhB1mg3arJQxcT5UUzEspk+0sv9TohLRJUTyzXUq4qvmOQwZdLJA1BuEGCLlStKWew+fVDFeaJiKdx4Wj/6xlModlB+0qfv/v5dOm/ZpfrtAz/W6y9vVEKML/cmknZGSYEFcqt7p/ws6xWgowdpRQTAqhfjwR0EwB+FbRcFu9a2bjXW1aNc8lcoVqgpyd60J2AK9sdtFHRT0uJ0yy3LyRyrxjbyhMpR8e7dc0RZqTlKjEwCtACARbG6ff1W+YSEatKSecqluBrIvagsOKFTRZUAipOwbgylgNym6vIy1ZLhFpbhTuE0lX5jLIJgPfLQn8nHO18LL1kh91Cz5uOecy/zX1ilX/9ylfzyJmrupHRNGp+hUdhE9qNsKUG52YOiInfiFIXy8z4DIoxYoTZURf2q+HiHHvw/z2vv/nJFJYcqERvpHvrlEEXKjpYWxWBL7IFyKCUBO8uxmdgqY6/XWqeDJSipUWAnUHROy8rSWMD3BRcsIQcYu2QBKgHm4gFMgdBIIcYLaaFAWqNALA9N3UmvczLX1r32uv77wdd11Yoxuu573wOkGFJzURF2qh0KT05HNRznqOVtLPa2VKjuTDEFw2g1YLt8DBV3J/1kwpypisvNRnkYgmoJlRJZzMEe2DzzOZ2nyvTBn9/TW69CCKgCWIvA+jaSvOfAKMCUIQgbrYoIQ6m6cJLmZ8dhM9uHJeNxVVRXAdiHOyowAzRLyqp1IP+4o5YZCwibNCqKMdukSLdOFEqjAJ6jlTh/mYrJo73ve/dh09hEfwknd2+OWmoBnWtLNJ8cQVNjevTXMef0o+ICqKlvURyZx1decyUgnIdOHkaly3hJyExXPCoyH/KXg7G2dHMH9DcAd7ATENRso1Fb94eiiuvQI7fdRSb5KV121UJdc8tFGmwoVRtFX/fwaKwtS1AR+9kUj6VmCxbpPsxLYdxblPSogmPTxyg0KRnHZutjFE8N1ANw6a8pIyOwjQI17g3hyXgDx3MrDUC222k6VeY5/jMyCGVbx7SW8jN9hcKwgZgAEF3VtTgp2FzXibL9uD76aJ3WAKjX1tvcHUkBHVjSsr85Zh/KVJu/7MgeNkf+hyv6/w68HTaCNGWTXZenZUQDBkYG4S5BP2xgTup2HAvMVh9LSuZKW8/8AGqHhnzUga2lgbBmne3h2YeirssB/0NCAlk//VDiETuAnbEjvGXddT6EtctyXW39sNfQoDcElhZVNUOaGADgRRHswdrgmBwDeo8ob90ACGwut6XPn/XF3w8A3pv8dwc9oE9B1nHHCt+dz2/oQCHHWt/NsbkqhzBl48fadmRN+Rt4a7m7zNHdKOsuWjxZd96zFJZDi2LHzNMLj7yjJ3/2Euq8AKVhY9s61KyEhGCdN22CAlHKJ8TGYwMfp77oSAgHjHuyYNc98hRqyp2Oar24pImiu4dmkGeeEhsG6aBVTIWAYD20SyCkIRTugOTeqGW5fG3dja06Dh8OeGsohqnBYYr9PQw7vNdwSGL8IAjAIzrMR90ozWwtbYf00m35C5ZZ/AVenwZvbb239rKXAVEGwDvtyJqe6hWonHHRjGvAO2xkTSFnpKj0bNSrEHemzpisM6VndBCXhZtu+6rCcAzZvhEhWE+A9m09Tt8J0C0//5Fee+wJPfnINuVlx6DIH6Oo1ECNm7sMsDZW7z79nErJME1BZWlAUEBgBCBRkHZB0jl59JhGRwc6rh8NLU3yBsmOTiGD1geFnzeRAOljlZY7USGjsiHo2X6NL4gcA1jKNpfXqr2kTHVlJZB3IpTMPOqJ6rC9olrHT1dr9+4CHdhTqopTOFKwv8iMc1NUXKizbwuLjFTepJnsp6TC0iLuR6ezBvsH4ZSCc0ICpCHbC1WST1/MWrFr33EIHK3MW37qASgz+/shxtplVy/TBXdcq/62Wr2zcqXG507GpeIiWhrLf37eVdevR7/7sFa/sVdf/vIlyluC1f+kDH340l91+kytrrjtW4oeNxaCTL1++NVv6zB7j0iyebNx7ehlf1BPm/QDhLUz91mObkS4n9JSo3XLrdewXgTorrvuh4zjp//6/e3KnpGqop07dNGCP+nNdfcrfdo0vfmHXzrZxIF+wQoLjsBSvkNFhV3af+ywFi9P1/d+fYd2bt6pVS9vVcH2UvYaE8nrnKXnn1ql8KBwTZmZwcDrUAXEx57+IJViH1xbf4rYiQidQzQEO0Ud597aeuIfHqgMxlYQbhlDOGAw0lEaNuuDx5/UC3/apttvW6rk9Fht5hxv+tlvVI/Lx89/9Cv2F8xHjPlj+TXYbacoEleVTrKmwxP8tejqCzXnistwn0hnn9ykPX99AcXxKp2zAiLYnXfr2OZ1+j9ffcyxZ7/hukWo50PV2lun0qpG8kNLUaQ2ExEQrGnTpgDcjlJNZROW8OxLUkMUwX4lMAPnCK8wndq4Ufn7t2rmjImQJ0P1/rvrcE2pJw+c3wkMUCS/2wwxY/fufMYOezzyfg0AXbp8Dvb9yfrVz59WSX2tbrlxsRbMIxM+IY1nFV+UsztRLHvjqDFVx7dUavWTq7R2ww6tuDxbs6+9TOOnjCMaOIi1qke71qxReeEerJAbdf0d9yh49GT2V0e0+tXXVLxvp9KCg5W+ZJqasLw5gDvHwcNFEEX7FREQ4qjZ/XnOCOSz2CA7gK0b65Epbx2VvRMVgNoTVW17R7vjzhMAoY9duz358Pvsk5j/Bizr1rFPJr6D33X2lOQB2wOKHcMhcnIcJybBhiPPIkbisWcIE6l2s+9sbcV+uJ1nB4BXc+UAUmX8ORZA//Nl+bPm6uA4BLDD55kmkvx1D8tYB3z3hPxl7hv23GIkVFPemnLVplc/5jWLcOliH9RKfrWBtxbz8nnB2xDfHsWEmfsBe8X/BXhrDWAArl2ZjymD2XPa1+Jpkbrg8nko+4+xruFeAYDuw73p6WpnrYCkx/RuNutdkIEsesb2ZN5kYTc1eEPUq+aZwE3TZ+VqxrRJXZCpYmdc9zBovOvlagFXC7hawNUCrhZwtcAXbQEXePtFW9D1flcLuFrA1QKuFnC1wNkWuI+y5YZxaXuSY90nLTsnnWI9D7WlDaqm6NRI0aUXpLPfMprMtosV2GyT3SgSu1OQM/DWC6DSCyuzMIpcZmvb20qWaOuQ6rHWyyc7twgVZ2hIpGMVOUhxzHKTrMjqiUKG8oNjRRlMwdbPwFsKqzgLUyAASLBiggMdBjqFf3sNq26H2ehmZWyAr4GclvFkRWfLS+xGSeSB2snA22ErM1NqUUwHmPXkIb0HpWE/BQ87tqcVRSjcOnlf2OsZWOwAwhQpDNS0IkknqiQrdAaF+ALSWh5Uj1qaLTOXAgBZkCNFdTvG2fqKU5yx79v7ncwq/m4AshVEzBvMilPWDM7PAXm7Ab/CsJD19jX7Nc6Lz+89qwB2QAbOydOH9jVABZsxyzk0SzZT2jQ7xXhrx+F2+bRN8z/v5BR4QLiGExstN7cbNZLZTVuesbuqGrluU2FR+DDAxUpHLahSTdUZijoggOuprKrm5wO6776vaXoWoNoLGylKVqmsw0+BaZHYFvsoOQIrxeYWTRiTh3ovUG++9zFAwZBGZWZoxowwJUdFqRBA7UOUr33YJsZiF+nuTo5jV4uyshI0YSK2j1hG5u87paOHyhROUSsiHMCSc68il68ZZUkg6raxeWmKCg9TZWkF9wb1JkXTI6dPUdyvQBkbrBmzKG6Trebr76n0MekalZqIrWeAussOIwwcImO3FnvmEtRELSg9sNzlPWFhXZo0LlknjlXow9XFFH5oCxQdvlj2DgGYWKF5ANBvkP7kSaEtEbVUVHQMOaVt9H2scq2tQG5S4mOUEu2G9V6LiilyI/lUbGKwZs5OU97MRMUBcrr7BmvjK2tQXQJRkhV45ky5uvxblRSRRL+L0PjFsxRBm3U3lGjDsy8DXGO3FxiNlbW7mlAbhJqddXSK0rKxtA5PAsQh/zUhQ9tefklbV3+IAjpGecsv1ISFSwFmenV41Uv6zU+f0BHy95KzAnT+8kVKTksgv7QItU4D5IteR60VHpKi8284VxNRqpq6z0BWd0DB1oIqrfrji9q87ajKSgAGGR/jsiIB3APUEUEOIZaEY0ZnKSklXqEZ4Qokg44AWBQwe7T6w22AiShG6bbTZk1XMoBjddMALtqVqiyroNgLABwdQu5dnFJGRyh79nx11tVqywdrsReeqoi0bD143y8BEep05w+/zpjt0ebV7yo6OknTLrsR4ka06gD365pKIJh0KzwuzFFiu3kFUdimt1Mgbaytk39EDMBxPH0Yy1UDwAzoGqplRJC3iaVt/dEa5W86rjfe3awDR0vVhE0tfAlFx/g5GZAhWPzOmRZNRmGCGil894JKDPVBYEHBaArM02ewYIZMEBrpr9GZySimQrEkd1co810vgA1CKgqf/ijCUMGdKsJyl4Mzh6xYsUwXX7JMjz70W4rXFZpF1i2aWoglfoC/vdq/P5/3MyuiOm5oalJrfRd5pZAt+ryVyD1M4MsHMMjHY1DZuaMZh4lkRqbID1LDEEVi5Jaq271eTzz+Gu3dqGsvOZ/8y2CdqTuuOICbAP8wlWO56cbk0gRq2kBhOzQ4FAICABlvN7vDIcvCxqnAjbmih37uido8jMJ6G+p3cyVo5VyC6Y/RicybAMGmPOrqAYDhnL1trg/2xzIboIE5QXwNDgYxTwIY+5pid1g1bGycfia5Ixu36I2/rNKGDw+rnXkxKhb7TAqwgxynj3HXxxzkQ7HWi7l8hCzjZI0z3zoZg1Y1/w9fzroDmO3JOmduCb2sF2bp7QBwlndoIDTn58lYCkQpHAuBA7dkNbeyNjA/O7l8FNHDAeiiuE6zpR+gj3UCmBgZxx+1mg/gt9lG99HOyaOSmU8olnNsP9qrtpaCMs4P5r5ga4GtXXYdzfh2+2IRXM/8XAv40Ek/GmCeNmKTnXM/c/QIeOtllssOzI2KlyYNwao+JCJQDY3MWf3+juW1D0oob4DoesCJBu7bAKQUAyAMCHY8LM/aNjvxA4zZkbWlj3s5ANg7PitOX//qTOza25U0fjbza5YeuuPHOrSnAFAQi16yI0MhOty4YiEWt+SGktfqDTiTOn0GKqlW1NfN+JU2K4o5KCg+gz1HrU7uOakjewvUXo+Cnr1AG33Hi74fHhXh5JGGQAaJAhyu5f1F5W3azbrQ6xbkKMYMrMbTlFMf3icMOiQx7tZZ21FzGQgh/zcam/wmclebsQvv7GNdda4YVPEzfUb/vvP8K4KUrdW2Bg84+w7LubR7YBakKO0YPEFBwYpA3RYU2KV5s8bjYhGHrXwfedGHOJcWzVu42DmH4tISskXDNX3+TADMUj391NtqRHV/7oJpmge5owCF6RMQTJKZ15adOwHQNlkBOAoUnq7T28+sBTAs1Zj4OFVX1QMCthNxMMohDTQ14wQRE6L4NH+lZuYqYfw41roQ8nlbHJDGN3ICrgUhqi+s0LGDp3Q6v0jtjZ0cpwYl5TEFwehIhjyVlZuhWeedo3ruzc73tmrfHmzSyyohLfUCBvkpBueIaAgzvjgq+Ab0afQYnBxmjVOEs75zXwzMIoDZk3mlpxWi05k6cr/TtGntFj258iPHvt2UjmY37EX/tzWrq5p5CJXi79+4X0l5w64DR7bv0Et/eEYLzlvuWM+IGH14AAAgAElEQVQ3YJWbkTeHvWOaHvze7/URxI9z5k9XKqruFgDVD/l3bGqEVly3VItvvdKxtV/5p7/q+UffVzBOLxFY4PqzlnZybu0QKwbxIzaAzsOzh1iBTF13+9f04dtb9cBvX9DY3GB9/VvnKA4b4cd//yobYw/9+Jc/07aP3tW+XdtpKz9IDJGQbthDE9lgfXndxv2at2SC7nnsN9q/8QU9ePfrTub0JZct0qqVbzt76RUXQd5pLaO9IS70x6oeAkMW6/qEcaOwbybLt6wO4tQOzZo31bE1bhvs1twVKHDpW0MQEnpqqtQPafLDNzc4qs+r77lTTZACNrz1mi79yjec/fHRXTvV19GhcuIQ3n/uJMBfK6SvYMgbXThOdAG0RmnG9JlauGQJfWSMiret0Qcvv6rxcyZr9peu047X1uj+e59WbFC07rxzOZ8NMWv3dnLgLyQ7fSo26O9rL/nKIQHBSoxNVQkK4wKyjcMhpo3OzUHhOxZr7zD1NQJMs2cLZK4Y8vDX6tc/cEiYoWGhmjpzmrxRqb/w5yd18lQpLhTTdNXXvgNJJlIP/fBuzRyXqplXzVPZ7k3qbyA/Hkv1BrS34aj73VAgb99+Uhtf36c49oe3/+RKTb5svgZ8pjBzt6rx5GHtQW0bBWkgMn4QB4MmjZ11oY5tOazH/vAUJM0gXXvrBZqEin2Q9Xz1W2v0PvnCR49AbPLxh8RoSlJsgCOJ24Cc4wFhxLHUN0cIwFtT51q+uTcPM8PgLHtEIiAC2Tf0QYQwcuaAE0fi7jwD2HNBYEAE+4hmx3UhirE/CBjcD+nKiGimIXYMJ86qb5vZU5vFsj2DdUEibWrieYD4lF4jQrHuD5rlvz0sfMZrkOcmh2hqbibM8T7Ml/CGUBCztzXQl3m0k/2L9RNfnnfs+gwwtVxac09y4z22jYCfiEsAe6J/BhI7TxZnbZPNHYP2CvEx8Nb2Ju5q4bmwl3XbjtND1vVn2SaPnL7zvOe4Qdhew57baHPWTW9IMd6c1yXnJWssrjx17Jc82Of1slb34zTjaZJliIxG6O3jec7Ir0a8ssb0w2nm8J4ydbDnvvDic3F5gVzV23vSs+xU7sL7Nn0xJs9/uN9w/bqrBVwt4GoBVwu4WuD/1RZwgbf/r95Z13W5WsDVAq4WcLXA/y8t8Nbzjz3wyEM/vvfSZdnKwcKuFQCl8AgZpORV9VOUGAQkNfWdPfZ62YM4D9DufM8LRY8XD8Nu9mAeRomB4rHZfpnnaEebm45WtagA69dglDGdgLckUTllUlN6Ws6tJ0UGX4oQQYBQXgYCUJw11ZEnBQYrZNuC3+N86jB4a4CYgaQGrPpR0PXiKX4AtrgVwI3xjvzAUba6eRsz3RRcaL54cLcCuKmX3PnTCiV9FEzN2tCxpjS1rqGgThYhwC/H9CH7ywoGBtR2Y29milyzNPbzpwLHqXRSoLcMRDdAZlPVmHrKMgxNSGyFAVM7BaG6tJ+ZtfKI3bPDHKfGY+pcA5xN4WsgYBdWfYFUUKzQaTmPZrNoVmqfvGgfCjVOHi5g8wDqxH6Aon5UXmUdZqtquaKf2EU6lmuf+vf/7FRnwVsqQwPcB3cKgOHkMkZhZ2gZlbWAEO0cH6mJo2jzpBjeSXt6cK6BnHsQAJCpxeqxgU2nMLtwYYSiuj300Vs7lX8ahSl2t344J+blhqHU9VFXS73Sk1Kxne3Q4SNlikYlkTo+QtFBfA7Kkg1rTgDgSSnkxuVh19jaUgdg0orqNlGz50xRQ12Z9uzZgQ1xIAA3Vs6ogttpV8uQ7KNIk4JyaAFAYPGJIp0+dUbzlmIbGROvM8ePqnjXcSz7yHkFsG3ExrettQFgcTTFuqkqO74X9YqPIseOU8uJM3r58XdVfqJZ0y5aqFnLx5Mr6653H39JTzx2EDA3VWXl1Q6wGUWhvBmbP7PBmzVtPMdL0ua1GwC0a50MT29sdMOxxvXFVngCSuPIQMgMTfX0iWhAPg8yC48DKEqzFudpdFY6wD3qmNc3au/OU5o5dxHfG61jtQd05uAJVJ7Rmnn+YgXEhWvze69q/dubVVOOoi84DCVThiZPAeTORQFUUKjWJjJasXw8cKIS+8x52E+P0d4tm1H2nlEJVbK551+keIrN219/EzXzMaxHKcD5oFimOO5ptn7k4EbQB6IoBNeXNSg2IFbzLxinWUtRqmZmaiggFBUGNsAUzIYAe6ooqtaV16mejFY369gUHJs62xVIPw2gbUyX0Y4aqq6/XbWF1Yr3jQQYHSYdNLa06ST2wJWANLVtjEvGWQBWn/1YZYZgwZ6aGaCbblyunAnZevmFZyge9unCK65Q0qTpACGeOrIFm8kOPrezCsW4L5bDY7Rh+2kK9odUCvidmuWh675yiaYBTMsbIID3t5w4pkoUuImpWYBFo9UN2FCJ9WgXCpIK3AaikgZRhccyD6Gg7LH8bIr+FUGqKkEVihq5+OQhPYyauQ0L0HhUqv3eLUpNARgnfzkxOVqnyU3MP1jAHEkeZGI0arMQlL7tKHYhtaC0tzJsG2O1GbCsEVCkDRt0i+eMokjdQ9HcsMG6xm7yixdo2sRxeu2FFxUKkJCaPprxDFAYZPNGL+SAJlVV1vAeaoz+zIf9waqp6MeiGXUJ59lJddUXEC4G9ZKnR7cmkql4y7dvUFgy9spYgQ6cPqTt24q1G+VXV3MHIG8cuX91FC+lMIg2cZx3GrbilrNXUdOg44VnyEE/ARgRL/c+CtKAKv8fe+8dZ1dd5/+/pt3pvddMJjMpU9J7TyCNJCS0EFABRbGg6LrqWle/thVdsSxYWAFBAZEmAUJCQnpCepkkM5lkWqb3fudOn9/zfYYo68ZtP/+810fMMLnlnM/9nPfnc96v5kYZ6kc9DI2Nxmab6xwF0iAWyR0o11osoxEVbRCgRV5+LraXKQCF1CtIInX12F9S90KCwhifGCUlJwNK9wJmd2EdniLXuDTGPRFl8iQAJdTWw20a6i3Tzuce0x8eL9bFS13kk4eQyRyunlFyAyHd+Bs44tgn/6XBbT//1zXwby+17wdvrQH/F/DW7COticwzKPYBgB3ROBZEA8q7aXp3YSXZawJy+6bJA4/BjcIyBQcASiK4psy6v6m5eUytzJfd3m3EnFFqKcCLGdkDSNsaaOBfGHXO1roOQMYg5rcpLpt5rQsQwMcPgJca3dhBBi522cZPsnVzTH98zTbZdLNmz+6vSNZrUxcOAihXN6CgVyTvg+MFefIBNNA7YSX0mPqZeeuIfR07flvJLAJgTH17Dbw14kwgKlWmDYq5Ud1/53Tdces01ulAskVX6MATv9eTv3wFNXi8PMy9lLQg3bpimqYuz1bFpXK9tW2HEsZNwN7TT2VnL2vLypuUu2E8WwZsPFk0wnxiILLs0c433+U9qAumKDZnDeZiCGu4rVNmQ13f2uEo+EqutgFwAdLjQGF5wE5W8LV4Bs7F9gC2/pvaKhBb+eSEWCczsQM1ZxfXuJGUDLz1pXZdD7z9H7tZvDffnEiHMZ3cnx0/DHh3MwfsOLLIM/fBynwc5KFJmagsWXt7+mpUMGsGAHWKtm3bjto0EAv7xQAynQCMrTp0uFY3bdigeYBpLz3yIz37x6O6cf0sXBVmo3Y8Qi3FTr4nEvUi9uuxfrpz62zUj2mo6GsBq+NVXlJKze3V7FlTcaqIlds1pKwFa7AkxgofS9nuDhSYMUEQnSZA3GjWiYOnWRtr5Ifs2fZTZoWfk5cE+SIEB4tgVJFxkIZ6tO/AGTUUd2Lby7cEvhSMijYpJVA5WGUnQ2a62mWkPn9tvmOVkiahxAdc8TULdt6jh3W4kYxsD+SpQP9YFV+oc9wnqmv8maMtOE5EQ1KxvZc/1xB2sk2A7WTu/uzVbyp/BTmv2C77wZh4/bHHVXSqVDPnTFB8mhEierRwzYfkE5yg73z+6yo+WgMQO6qtG5drKev6uWN7der0cY1fnK0Pf/JLcoVlQhg4S3zDi2q4ekH92DFXYkkeRW5ugG8U11w78wmAj/qUkZmhDCIVzp2+qPaWRubhsDbdvEhb7rtPn//YF5SYFokVeIGqrl7RAA4tfRC5ktPTAYpcWnXLbbzXiD517zf1D1/YoNs+f5ve+NGrWDH/SbfcvkzLN67Vm889x/i6iINIxI3kDKpAIjoYg+//5BO4dAxr56tvqoXoh4bmWm39wC3KX7taFw68w2tilQ65C2NqvfXsq0ohozcNlXsjYGBARJii2Pt4utvZN9RqHnEIAeHQgVDI+oXGqeF8p379k59AeuvkfEJVxd7BcrD9IDqFEpExd/10rblrjWIAt9vJXU8cly0fatG2p97Ww195HAeVHH3yk+txAzmpK4D+8SlkIKclKQ4A9sypE3y/PcpGAd7W04v1f7FKyhodi/95CxI0pyDPAT39IITlTslzclzPnjuHArdaOTmTlAbx6ErJJZ05U0KsQ4YmT12gXW+Rp9vRoq335CksJhll8Uz1FzdTe5sUQqxuXWUg6+Z+bKhP69bbc/XAl+9T7CSIRx7IIN0TiXHYATHhLOPoUdHFeqIOUGNvmqlsjvm3T7yOc8YEPfC1LwHg++nQue3qKezUiTOXVHgekgh7kySIfRH8mxFVg1mPreYYGcc5D/bIZn/ci6LfCEuhrIl2r2LFwA9w2kicA8RP2DVlVdas/8dyzI18A/GNMeLGiHUeZxfHZGgMaLX9hG0OrtXha6RUs303oLK9g3urfnNIwZqf2ma+FtcFbw0DJZLG/vgO4/5AXQ3gHiwUS/3wCD/FhxnYTG2EVGT1PgSHiGDuzWyPYtwyU8ya5bMRhnqsdrJfcPP86z/en3lrWfVEs7CvwhTEsXI3UiyBNY5lfz/3Uv8teMtB2Cf5OeAtNZ3x9WWfk0ikwAdun4QdP1bzXJPomxkLnoeTwEAfzksjFidhVA/umRxCj60JgNHhATq+p5hnh+me+27XKGthRZP7Z3d//pnP/e2dgfdfvCPgHQHvCHhHwDsC3hH434yAF7z934yW97neEfCOgHcEvCPgHYH/ZgQKj7y97BMfvuWdRbOi/davLNBwx6BKTtWoEvtca1WPoCoYNfthGggulKHWSzAgNICGtT/N3KGhXhrQqBZoZPf0kQXlNuvUUF1pJve2qgkme6y6udN3Azy4WMUDUP2Y5aSLDnE0DW0Xlo4Y2jo356ZoMltlp/8KgDtogbkOLonSiQato24xNQ2qIz+eNGr5rXRM/FCDjQy7aLTTDAzpdizJHBUMjXJrfvvTGB+hwe9kUAE82HG7OIcRXutk0nFSBo5eU7A6ilrO1xjyjnoHFZY/x2LNa1Nh2R9rRJqlsxOXR06c017gMyzP0OwAB/gsez9r2l5rIlvuoQHIphSyXF17/jANEWuU+PiS6+hYemH1BYhqIKyj2LWn0cgxG1QDydCDkSWLRRpgdVl3GNmi7X9W3dpI/dfgrZ0PDRjObdTUt3wPAYxhPMrihKgQJ+OsFeZ9N8oq/F/H7Kqtge4HGot6yIUizTIDM8cnYjHYqF6az7OXztDmaRO0z7FGbtZocIqjyovCcjYPO8hga+LHRKq5tl3VFZ3YMaJsnRSjhbPClJebrTP7S/XMC/vUxTgsXTJL4wB7yq6UqK2lTTfeuFhzF41HnXRUJw600txtBdgxcDgYBV8Ax9AFkWBIc8nIjcSq8PjRMyjZJmj2uo0KCMWq9tw21AFDSp8zlc9FrddN05I5MdDpBrzrU8dgj9LyJgNehunsn3br9K5jWvChTagQmZE9VxkDgNrGWGwEZ5C3d0QvP/pbDQAqmJV4Jza4K1H2rL1xoV7/A7bRB08BBkcAWOWhiMB2keZ7HNaGsTTsmX7MmSCs2gD0B3qwPEbFND5K6WQ4JtF8fe2P7+j4sVJNw25w+vypgH2tqsJSdwiiwABTsam7TQmoSIIZ290HrgLyodRaOY3xQuEYA4iPevPK5Wosp9N09mwl32+/1t6yhHzfZJS+MarAUm73NpqWlb00rLhOaXw3uv0cS8B+GmvWfPfHGpw2GtbNjC+WmSnJIcqbNAeVRAeKwiblzZ6sucsWKih1qZM5zegzf8gkBKC0FDKXi8zsIVQ03ZfUWLTTAbpiJy1UlycBcLGU3NnTKjp2ApvZOBqZYTp2rlh1bV0oPFHF+qC2AigbQu1vAJWvv4fszERUoWlKzEnWrFWLFEUu8igKbcsBxJwa5U6perHXvVpWrd8+fVz79zYqL2+q7vzEChVMH6+0CeTUVV4G1K8AFCaHmKZlO+rFXprTzWTRFl9CUYvVc1xinAJpsI/PjtacRZOUCvDa2eihAY8tfNxEBUakKhiwMSJqlO/khJ57+Hfa+3oJSh+rg0NKTIkETIc8wjyPj4/TsgUFWjAz27E1PH36gg4dLGI+oyjv5VrlOYNGcAHYdnK9UfAOQ/yw6z0MULK9uxe7WI9mY2XtR/3oqgMETQ5TCnndCYkBjt3qEPWjFxvj+IRUVZL/XIhqvLHWHAX8lJ6Gwhz78yt15CW3d6EMtYxJwPAcbDbjfAEgwrUJRXsNoHnxpSZqVzjA0TTFZYahYuWz25pELxqlbYqCY+I1CpjroaZWXzirk/uPA+JiZ43zgOUKRyXHYVOeqHEAsJbN6891GITqt5t854rKUlVetHzWTsdVII5rwFRsAZB+IlBO9vf3OkojqzepyanYUoepFnChqQurfc6tYOpszVy+XAk5iaj0yJlmreg83aznf7VNz/3xNEpXgOOEGK7DHpq0png0C30Ad5tDRqhxaqypH/9/KG+p94FYUl8Db00GZcaNDshHPQ7FHSKRBj3GrmpBmW9KpD4k5bZk2HcQQ3M/BIBzEADDgPwgCA3WrO+i9hiY34mqy75/+wwjK5kjRR/gvuUjh3AevY7zA5a11MUwxsex40Q9aratXbgvtPYAXlveranGzWqZ9cAe1r5nCXLUvCEhQajPglBPj6oGu/jmTgMWAOFYiCPCWYeHgh3w1o0KbMDJEbY1GBj4b4K3qBFRd7X3B5J7SEbluAH94Bt3c20m6yRkkwYINAd3XgRwjVUHWeDBwT3aunamNj20Wd0QJYqPFkKOQul9tZ75dFKrZi1W3NQk8qirFBYbAuAfqMqiRqzxmwDiOiEoDNLcR8kMoBmJdXIYNdwstlvcELwCqWsAkN00613MP2hQzhrlb/alDIiBHY7zhdl9Ml9Tk1C9ogZsa+6iBoxg9wp5BXWlrYOBjnvHf37YHLoG4P611fZfP/va3mEIwOYalcrJl2QOGhHMyBDpKP4zk5j/AA1DXOcR1PS5S7Kw9p2CAh/3h7KrAF792PhaHYrmerGs9RjA77WqOFmiH37jYS1fOVO3f3wty/Mga2SvDr59DKVjNeuUWyuWY/85H0v2xWSLRySr7NQF6v47OECkKRsQz+bXsH+ELp+r13ay6pvZo+XmY9VP/a2EAFJe3sz4+VD3Y/SBu2/k+8MBIjVaQWTZNrtblZyVxpiO6tS+U/Jj/Ygnx94fopIRqnxdIShGW9XVWIObRbG6AIZmzZquVNwn3MzjEQhhBmz1dLXwuyjUflHOPtJDnTOArgKwua82SFf4ezQIpwGUcp2s75GASiGoq9ub+nTLXdP0UQC5IQ/rONeID+BuEQrcdw/v1patN3MNiudBqpk8zlIftOOl89r+xkmU6j367k8/QQ58ns7t3a1Drx3BijdDa+//rBKzp+AQclUNZQdxnrjK2DRpF0rLXup/ZEQi12EfpAyuQ/Z4rexJCqbkYNfqIju3hvrWpe89fI/27ryivUcPaibrRyRq+862djVX1evOezdrwsxxKik8r9k33KJ9L76tRx99Ud/57qfY+6ToO1/7hbO/e/jZn2nXM0+qvrlGy5fN1LF9FwHyKyDU9Ol7P/mwIkJRCT/xHADxePa3fsoryNGM9atZ/yr17sGjSgasTZ+YroO4m0Qwpkkp0dRvanpYhJ5/+ndas+ZGZRXMhtBWBPi9TgH83oiAfr7pKJ+Pafvzjyuadbe6uEVn370KCJumCPb0dVVlyluSrhvv3uzk1dtefoTvYrivSS88/rh+95M92rh0oe7aukRP/+FJnS3uAmiFCBgTp4x0YgQy2DuB2IVCHglhLMtqhvWbn+1U4ZlSxbJHzi9AlT3fCGxYebPHTktL0f79B1SFC0daXBTETpwWPAD6WCoXX6kF1E3X3R+9VX7k0MYnQTYov6qOy5dZu3N0gtzilx6BRHemTh/79Gpt/KdNCkpy4WgyoJ2/3a5z+085xIUGwM7K0h6FDIXqI7cuI9M2Wq9DcquqbYFAAdiOQra5vVFtHc3sMwLU2OQGIB1RZDjXActJeIC59IwqHLchXwgx5hJkxCu7P+knFqOz3XJZzE3Hct/fo8OYKwcIqCvU7kdYMSCrmeuOkTqMHDo8OBbXYjnSAby3qV6NNDDCvoC7rDHlLfVjbA2A5Anp1YMjxJDFqfA3jvzUScguBoSaC/z1yCgcyjBRBiN2zDhd+HG/RDXlvs2AZrGWsYYzB/qxRbZ6FUCt9cNZwsipBt76OWpey1n3YQ+LsxB1uccyZq/7+I/grS9rShjEsZjwEcbQ6iFEXMhZLZ19/zPlrWWa8zl/Bm9RmY9QPydjoX3n5vEsANTzbvbcIrqE2k6CCd8DJBBiMexhxKZB3sMAXKvTDZB8io9VysW96qrVs5Q3N3ekpKln9V2ffeKdv3FC3l97R8A7At4R8I6AdwS8I/C/HAEvePu/HDDv070j4B0B7wh4R8A7Av/VCOzd+2rUj7/54JXYoK64LevmywWlu6LoCs0MGh+om0ZpJAzTDDWmuJnoOjxmi74F0DWrN7Nrs8y+UGzt+rqacC4EvKQp3YY11tFiGvIDsKEJTTL1nB9Wy37WVEdTEw2DPcppUgAe8R7maMVbOtZhBrZaQ2QIZrfzP8s3pHkQhG2Zsb89Iyhv6DD7muLKmrWArwMct7Hagy0z1kVTmxt6XxpCI2Z1yXsFGfBM07yPvCZTrhqQ4EeX249mdB+gqH2mHZs1zc120YUC12w+ndxZfh8A2DJIM8XH8qY4hiE6GtZYt+asNQTMJtH5IMcq0T4DdrgJlQEyA/jj5HACihpAa2AN+UpOw2dM3cSrkE+N0FQwAMKfY3NsIBn3QY/jmea0IIZQGvvyPAOah3lueUuqo2K5Zpl87XvmVU7baBD17Ihjf2kNHcu1ssa+QRCWb2hjB2jkGkBtZwoyMsOwn2vqMpU0ahfUUT58vwNQ2a2xZk1ue9Nw7DyjACJSsZ+sbalTVEGa7liRo3oy9Y7vqFcvzeFGVHmRNH+SsI1NSwnBLi1SXU1d5MF5VI9dZtL8FC1eNFXLb16goYZyPfvoS9r1QpV8YcSPx44zKSVOdc31gP5uzVwwQblTk3X1YDMN0jNKzByvVBSPlufZ0dDqgPgTJmNNi4Xt1ZqrKCpKFO6PfRo5oUPuDpReicqdPUlzsMHzAXz2YDdrlprBYZGAyVexgQb0Qu3qJgfv1d/vkJtsu4kzAUWzQjV10RLhx6jyA0XMn1DtOVhIHh8AcU4uAPUIuagVNFKzNaEgUW+9cYTmp1s56fmMF6pq/26aYpZ/SJ6kx03uZKAm05SPwwq6pQnFaGKIps7Idebidiz+Xke5PCU3S8tWkckHEBsY6avjhacBc2KVOzEbNSZZqcjOXnzxXW3fVagZS6Zq+pxUGn80spn/jRUNmpk5Ue3Yie7cX6gOrrV1m1doMd9NdKxbJdjEvXvsJHO9FyA4Vj6NI9pb2E+mHraZHNtQ0AgKjGEyigHumC+1TUZIMFUHAHdWklZjlTmevNUWGucJEzIAqslWJZv2yN4/qbG4WsuW3SxX2kyApgqAu4Pat/0kY5aklas3KS4P1e4I2XhHjtFknqHGK836+a+eVTmAfnRAFnau3aip+8ZIEny2Nfn7QWUmomr+6jce1DgAHtK55Uem6wj1YqQcpXFrE7Z7Hp1FGXPwncvM3xhtvXOrJpJ/1k+Tff9Lr+r4oWMqv1yLsiZSi9bP0QiNzuJjxSiw+7FYTMKWeabG0QiPZ44E0sHs83Q5aplAVMYNdfW6eupddZc1oUhqwc7To3VkH85ev06VhSd18egx1ObvAFi5afZC4sB6NAoV+MQJE5QK8Gk2wQZ0lJWVoty54NSnLpqtAby/ReX5Adqa6pd+ryLJoQyKGcEqfBqK2SSU5mdUfqUGNRT5eq5mAM4oRUOu6OvrRh0bhc1onBpRxTa1WHanW0w3bMjj9MEP36P8G5aqvOGS/vCbp3V65wXUyah7+F834MNdH12r2z+/hqamn1rLKhQLGOAflcM5o1BxFKzW3HRrqO2C3Nj3BoSHyY/Pc6FEM7XWJebPycPHaZpXcR4+CveLRrGfLFdMgFKy45U2DjVtKnOLpnDZ+WbteWc/mYI9qIW7UI8GY4kZrozUFOo/QCdq4wHWhADWgIXLsN0FxCxDCdXX0kP2YJXKLpbj6JCgrQ8+qCTyJEcD4gFNzuntf39Gj/zgbVW1koWYmcxxtDuKo0HqFRceNZQajTLP37IIfVHvXvcxZil8vYejrKV+Wl2wmt6HU4PVwmF+NgWPi+a1AbYRIdjwYoHvh/VzPUr8Xr7IAcviox4hWGI++mP1aqpP1KDkMbr7+J4AsLv6fNVKtq/ZOAZiV2/Z6a5AIzDxqaxPRvAJ5jUegNl+YwDwMNAgBDA5yABkq8mAjt283s0cskzoUXOuwIWAFXZMGQxw5gdJJA0gKR7L4d5BH9WjqEIQCLANgAAAEQM440vzvR0Si4fzG4HwZPYRfk5+o+VO29o3Nk5m5GAkJCexwEACSDsEBAJ6juhDd6xWQS5UjtZLWnrzffrlvzymMwdrWSdiOS6PbtkyR1u+cZM6cSZw+QFMByfq0Etv68BrezQvf6bCpwNycJ5XyYAtLQa87EElyzeoGHAAACAASURBVLxvwgK/B2t6W0TDmIchKMtGADY9KI7jsAKvrGpWOX98XaEAuWaVyR4CwNr2KEOAwKOcE1o3QArWG5xBEtOssY8+sdcPggT23vw8aNbarFPXlNs21k68wXsPc8m4Bt5eUyHbP/21qvuay4c9J9QIXoxTPwr1fgAaW2sCrKix3geg8Jo2abJ6G5vVzfqWEEeNvuMGlTVeQdGHCwTZl52NjVq3YQ0KVdBH/px+vVKvYSnby1je+fEtWrJplTy1FawPYfJNyNC+3z2h7Tgy3HbbWk1bNE/d3c1quBRCTvxBXa06rglEEMRnjBM4LXVPOn+IDPlzlVqyOF9T8tN08fxFXbpYTc3E0hQwNDM7CXcCsurn53Bt9msy2eVxcSmqByirqq1TeXUlNadDs+Zg2bz+wxoJSmI3wT7GIjXMfhr7eQIeNNxwFSDwrF5+brtqKwH1sEIeZWAGfPuUPxfHCNZCP76j0iuNvG8fqnQslFGAtrFWtqGMHmS/Ehvpr2ULJymZ2l5b0qbjZy/qrjs2MEdRa+IoMH5hjkbC/XRm7wFyefs1a+ZsjnkEkJU4AcDqgOBxKGAH1Vjerqd//mvlYiW/dsNSuds7dHj7fpWyzq799IdVcNMq1h72fcM97A8rdGFfhV59/C31NXi0dtU8TYRIVErt/dP2o6zxbZo3dRq2u1EAjceoD/1aNG+Gjp4rolbjeICTQkww7gKss7d9bKMmbbhDv/zK94h+KNIPfv4F/eIHv1bF6T794OnP6PyBC/rdM69o8pQMSESh5J0mKxunhZMnT2rH9uOsRz6awzgvWzEDpfObmjV9OgQZEuj7Wsk0TiVzfhxkrUtwSfhc6uO54hPKhOw0B4vtorOnlMV60ljTrid/8aS+9MjDxET0qPDYYb67Odh3h6NADKcmxUASY21lvzCA0v/CMSyCyVce9qCcJiaiuqEU2/M43bh6LSSNcQ5hJiiMSuiK1GP//IZefuaAHvr8zYDRgPFG6AyM1vPPvEikQo1uWDmHOc7aBtg4gGvHxKm5Co1KxF76nP74h326XNSkyayXi5dO57svB7wlXgBiSTvfTybgb9Wly3yv2LpDJHVjiXvvl7+utAXLiM0o1hPffpj4gD7lLp+svXuLtfepq0qhVn3iSwu16nMfBrSt5/vr1tu/36Wqy42Kni0d3z6gMxeatWXjMvJzp+H40Ko9h6+osLwC8BP1McSSqooO3pccc8gRcbgBNEAw66FW+FL/g9l7RELICQ3jOseG3p/fDbA+WL00e/tOFM79nREoVn0UxF7Kl7pu8dcdALq2t47AlcWITEb66qMedFPP/MiMD3AybokkMAcG3BIsosW221aLzOXHCKpGQjXXINvX233KKOu5xXUPgP73cT9hFsr9rC1wISC9Wq0ecykaMwq2V9n/23phauAxcstYUxVHnYhIjY/Elp/8YYtk6YVsCz/KIaKOcB32QvBxObEytpflOFHt9kNqaDMSqd1XOe/D/Yu5I5mDA+8dQD2muo6tsqxHYeyXYyMAiNmDD3HMA9zb9bKOmVJ2hDXNyLWO5cNfPewcRvg8X47bxf1KEFnvgYDJw542zZ7OvnQVynKIOMaJs3iJAdYsF24YPd3dvLFl0NsKxprJ/sv2Y3Y/V0L9v3qmUoGsfTNmJGv+ijkdPhk5WUs2/AAPIO/DOwLeEfCOgHcEvCPgHYG/xwh4wdu/xyh638M7At4R8I6AdwS8I/C+EbhzXc75/PGh+UtRjPlh31VafEENjWFqc3fTnAMYtbwjbtytMWrgqgPe0pB08YPlmFkTIxjLX58hbpgHAHOxVnPD4D6NN2tpC0CM3dhbU5jmjnUlgmkKcB+PtaQ1BAbGQFEDbQEmrWlh7+80G2gMDACSWsPZQNIAmOEGmA47uXbW8LBmhDUzDCQbU+VGBNJQcPLvUE4BSI4aOMzteygA6ijv4+5B/Yot3NjrUPw6qiezNhvLSrROjGMTaUdgQLNZFvNvg6ggDHgNwsrUybLCI9MaIGazbNlV15yK/Xmu6VUt68re2JS0wRyHBxuvURoU1oSxxop9hjXETR1kmXimxLPGvwNcc0wG8BqoTUvVyd211wzaOXJugwC3gzD1q9sSaKIY4DSWd3vtwRlwxowPOYbGOrcGDFpfhmQMJLgG3ppKKzJ0SKnRHBffZzdWsp3ISt00SLoAlhzAljH2x2bTjDgtk5dvEHCU7Fqach2W60mT9Gv/eKdSibB8/fevaR/NsCutNEk4zhAAwaR4l+ZOn2RnobIirHabOxU7JV0xqC2icdJdRJM4HLvMF361S6UoDVPGJShnSqajUiu8eFHB4C8TaEiG94bTIL2k5m43mWjTHRViOwBWfEyMArFnTgaAiyYvta2lValkoAZi73xs9xlVNdXpwpXLjH+/5s6ZpE3YDcYnAe6O9tA0rgZYqkXh0EVubZoqAQ/OFmJ5iuopCpViQkYkCtdlOvPmbj3/1BsAAeR7op5CluDkjiZiZ+wD0LLp/o3qIF/wGw89ptpybKKxfA6PBToY6Va75UwyX3ImZCo7hxxflEqG84fQmLasxWPHClGHemigNzvKybkLcmiGY7OJMmXdllsUnZghT2s9+YcXUKPE6fi+q3r8tzs0SqNq+rwc5h92xfVt6sMufDaq43jsiU9ebNBrh05oxtwp+s6PPoeylM79UDwXloFbnYD4I2o6ekH/+A+/wuZxGPUJmZMo3cwqeskNE1GqtujQ7jKuH5fW3rRG6eRyFpecUV1DHaDtKI39OWTajteUuQucnL0fffn7OnOoVKNRsXr40S9r0sK56m1tRuG0DVXwMc2auwT1b5eefvwVebogc4DJ9ANUhYRFozJsh+hBY5PsUF+IBC6yrxF+AHDTJKQhOT7LpQ/eu0Zzl88gS5WaBAjWevE0ihMU3RMmKi0dkIHMzOGrTaq5eEWDna3asecQdqq9mr90kQrmzlDi5Cz1NBfp3KHjgBDVmjdnEYD9JLKB4xwSCIWLa45rzB8gyCE2UEPQKGu0DZURCkCarOd37tITTz6vO+/4kFZ86OPEFxtIho0t+aMlqAhf/sMftPOdY4DQ5IlyfQwCjCEYdKwI589N12c+9xmlLV9A0xGgFxStuug8iqyzkCPcuny5TKUXS53G6tRpeY4qpxpgqquTxjVNR2u6GvhpRclDd9WcAUJDwrg+O/SBD92iNVs3aIDM2SsXC5WzYBFzJxlb4yQ1nTyjn3z1G44SdPVtqzT31s1UgUAADXJ/Af3KT5zWJRR/bXwX1eVNcqOGHelvky9W10YS6aSpH4qt7yQyOm/dcgfXRKZTMwcBj4pOHlXx6UvYcjeg4G5ljqRw7Sai1MPOEvV8NMooX9RKTReKUYVXUFvISqXWBTOnRgFYE8mITsKushTFlNm3z19DJjPXnY8fil9qZQvX+s7X39GOnfsABvK1actq5a5exL+PqPCVd/S1zz2mavL+AgAhgrEHHQU4ae5s4/39ySYEwDNXBAMkr/sYy4e93sM8IMxtwNYLA289rGf9NMpH+HnQcgJpOEf4oJDFytTWl4HeALUyXw3EcdLU+Q6jAGVjsfgNRLnkg+LbB9W9Ze/1jxpQGkDGKUA89t8WDDDK+ueL/bM15H2xMTaiUiD/bWC0qU6t2Wxx8YGWS8raYnnu/azHvZbx7rj9MldNIcpaYQyoUVNsAa5GMfdSUX8FBIXAPxlSK1JTs6g0i88QVNIxUYCDgBJtyLb6HGtOU+4aeMvx8tOQ1f73HtccJOz78xmxYzT7TYA4lPsJ5Ol+8qNLtPkzWzjIeO1D6ffyU/tQJmJxjSJ28co8feCflzvK+RGUn77Y5L795KuAZ+9o3cobFBDLZzHGFeWVqsBePTE6Dav8LqxY26nRLONkjfuzZrp7IBWgNk5NSlZUyngdPnLaqRvRzKNR1qcBiGagAo4d6BDHaHuHACyeI7CGT4T04Y89aGAgSj4sRqtrO7D+tBWSdRN1uhmXXnvYunzt4Wt5ue9fV9/7+ZrK9v3zxxkb1u8gAyH4fjyM6RA/m032yCAFDyAmDreIMHKNfXH/iICoMn5CnCbNHq9IMmqXYY18ZttbKoYcdNutG9XPPAqkJh7fdw5XgaP6wMfuUva6m+TTV6cDzz1DdneL+vgOElGnL75pNUDlZA1izfsvn/mhXnvxkBaQK//d73zciQY4deocwGcF6ugytVJX79iyQus38nmnz+uF515VUmKSlk4dz7qVylgP6OS5/Qw8ecxZ6c5+LCwrHgLUOsbCYh0YL4A+5+G4d7BZe2/ejkAYaK68CEiMTX5cEja4F9izuDR99nKs/ycyv02hC5B16oB2v/ammshL6IT4UoJDSwffbchIDC4v/YojviMKtebyRXOc3O+6ylpdLKrXW7uOqOhCFdeVtGpjrj737fvlR3auD+vx49/4Lg4fgIxbNnEd4jzQUKskMtK7UbN2AZzVX3HricdeVRQuCnd9dR3WwrE68MqbAIhl2nDfFk3ZsJqyD2g2iJ18Ffs57JaP7j6sYzhubNq8UpNXLZXvuEk6/9YR/eRHv9aU7ETdd9fd2rNzP3MTVxDW+frWPjVwTnHsf3OJV2hjPFbefLPSYmP1yE9+iktDtFbfsEJPPfq8Vt4wS7d96E6Azqd0/txllPBRyp82CYB5MoB2lY4cOoMVPtm35KfetuVGNbUCMGJRHQ5o3zvQBqEtF/vhBU6cwzkcHgoPXpA/DhKLl8zU0ttvVkdJocrryzVtwgzWhSv606639anPPqSrhYU6e+qYVq5apoS8PFTCPYrJzpV/SBS1iCxV3C3M7bfy1EmVnj4KCaeQtbwNUHkia1CkAtLDcLZIw/HAo/1vX9HrLx0jJiFA3/ru/UrKiEIB2U/EQAU2tm1YIGPDzD5w0cJ8TZiSzT65Td04xSRPysfhNkW/+f5j+s2jJzUuNUgrl89kbpp7iI+isNZ2U4/SkuKwx+2BgFWme//pW4qYfpPeeOE5feEjX9NnP12gB774Df38G7/TC8+TW0w5+8hnZunuf/46ZbVde17ZoW3PvqXUuHH6wo9/pvId+/WVb39PX3/0K5q84AY99vAjeuX5I4ocMaJHM+schBnIMM0tcCZiwhUDya6d7GPLmjenGn/Wl2DqjJlsBMCWGkUhawpY+2P7eHt0drXjtBBKDcYUOBSyKXErHupMGySrXiINDDeFf+pEIMRhweym9lqW/DD5trYe2b2FkUotc/0aqdOurQEjynCfYfcnf852xxnH8nNHAUZtQ2mK2B7ubYyY1msuCuYAwD7PuY95Xw37z2seaxqb7MxIlKo40Lix8+8HWA6kdgcbi4/X9pIP7tQ3rvegIPZv3Pv0QaxsG3I5ThMGihppyDJlnU+03Hfu95x7D+fMcIFg7GJQ9wax17J7NcTHrF9YvqOUHeH+zQBaZ4D+6uGAt85dC+PN+wQPcd6AyxFBHi1bAilzTgRW2nYPaTeNtv7ZkggMbveUEGiGzMqeddtDLI79bUd0pgHXAu5Ng5DqT5wQpsXrFpct//QfMd72Prwj4B0B7wh4R8A7At4R+HuNgBe8/XuNpPd9vCPgHQHvCHhHwDsC743AJ+5e/Lz/QN3WJdMyFUljorW+WrVV/ti1miqPm3UamgY8OrAkfQHLhnXxx+yHg2hq+NCgCaNh5SIHthdlYyBNTzcgYDF5keerAY6wChvmpt1UsmYvHAigaraT8eSoBQbTBKZ5a01lAy4NuB3jhBtz3JoS3JjTVLEGhDUOTeXiAmQxzMVASbvhdzBX+8Or/B22uOXhWtcCYJnjC4TJ7kdD3G7oTVgzYnaJjozInsN78zsDaMdsEukBA4zaY5QmpTVgh4awJcWy0rJpo2i6WDOih2xfa8wauNsHIDP2QIFLI8LX7KQBiq35a1ZkpuQ1hrzl5BqQ69ghcyDWkLGmSI9lqKJEDjQrQFM5O/m+vD8NEF+a0D406AcBgYawa0ZwhXqITCdA1fYBLGcBPq4P3gIA8zpT3lpbI5Amj8vJJTYVLc1tG2W+k3hA0KQ4Gt2ABB5yvbrI1G2hCWSZVqYg8qch48vrwJOcJk0QzaUwxjiUZgwHBMAzpBSsFafmpQCaumjA9arkYhsALraQqLuiI300PjUS5Q3WqBXlTiO1FzV2LPmDkfEB2oRSclJers69fUJHYcNHkbG3AHA2FNLASZR+leXlqq+vFU7ASs3IwVYRWz8sW5OSI5yczW4sEQNooKWieszEJtgs5yZh8ecTGKwDLxzRcZrhAXTMmlDp9qNSXDwPNQiqV/8Qj9McH/RHSRJi4xCi3rZWXT4dBEDcpU6UIq39HVp900rNXblENWfP6dTOEzQnAaFQcDaTvTYO9cu4jFQt3HKTert89L2P/URF50pQUOYqNjVUreT3BmETHUc2aA+NPbPCC0a1bI3P2vo65mYf1srpHBtK7N4g1GtY/2JBfcdtS5Q0IVEdAPNuU4gN9gIGDyqGeVFxpklPPX1Qly53KDkjGVvmMOxAg9TgW6+ChGTFuMibA7zdd64cxaSfvvm9j2vRhjlcCiDlDnmilZ+71bjvsJ5+aq+OHq1zMlOjwgGisen0iekm+5VGfkyaTp8pQr3V7jQgC6ala/Nt67AQDtbO7W/RYC7XxrVLlBhP9mRRBfMkVJfInztF9t1vXv0Nucb5KDixrCx9C6Wp5TK6dPEKGY5HKrARrlcggHYcSsxgrrFk8k4TaNR29TYrMTVJUfEAzWaDDjjz9p6dqI99df+n71dU/iQNcq2c2vES9WVQkyZNVcrEPI2YDS15qnUc09FtR4DER7Xl059Swqw5nDMqLlRQCOz43vo1UF3uqGR8Ud7KFa5Bvhd/ioURE4b4EwigbMAP/Aj5os4e9u+DdtCNar9Hj3/xX/T6C1hJkjOcSfbiAkDpaXMWyyc6CbAQhWZ/p4YHyDUlY68OwkBQiIt840QFxadSgwBfLRQPYoUTaocyBTQLQsmgru7eq7JCam5dpVNLo8hyiwiPRbVbqYMnGsk5bEWZlQSA6AfIAXiNPakPDdutm+eS63c/DVUsyYuOqaz0qoIA0Ed8k7HkHq9olETH3j6oY8dR4JG/3MS5Hj5TrT5AgSA7P07S8shHAJutYZ+cGIXKexzZ05MdsPIC41lYcgUCQid12BeVebiWLJqtedibx6clOuSZVsDwUjKXq/m7u9NyWM05gMZveLASUAP7kePa0tLCHG+DfBMCoBcMCAqwSk0PR+3cT6Fpa0JBT52KnpWNrXKk8qcWKDM3l/pDJmvNFT3545+oq7ZWH/2nrypjzmTqXb26UJj//FO/1I6jbSje/BSKur8TINyUlIHmYoCS6e8K3pptJWtGEABoZKCHsRprnjc1DqiVa3fY1i9zo2BdCwSAikURGBVFp58aO9BrSin+RjHYS5O5nWthoA8XCQNBAUudnEJn7cHdgnEIsN/ZGmbKJXN1oHYbPGBqYl/LeqcJ3cfYDzsN7zE17ijjaeugH5/vhz13cixEE2ys+1DdNkCg6gD4sbzcYRwhQvny41FyD/Hdt6FsM/DW8nPHNEosMEYu4idbh5xVzaIM3gMOMKd2CFsG3vbjrhFPXuIXHlqvG25foJLS8yo6XqjKC11kkQLIUetnzs3Vyo/OxlEhBRVwJGBsmvY8/TJ2v1iurl3JukduPfVw1CyOAQd9IA7teuuwGuoBa83Gk/W0C6C6k0Z7AOqv8enjyNdsxZr7KtdUCOQWAD/Gp38YyRjvEcj8M4tbH3PPQOWZQq036/BeAJ1AlGW9WKhXVrEW8D3aOZi7ha/Zfrz3eL89soEV13tcL0/5GniLwMxR2/U7OcxGBMD2mvqXEBulBD6rDuLEUH+3stKjNYPc8ghYTyvuuZfrNlEX3nhTv/vl4wDUieSlpqlgxlSNm5mhgMTJaisv0XNPPaWl5LV3Qzg6c/KIFtywTLNvexA3Cbf++DyW4j9/Sy7UZLdtWaT1Ny2F/EFNhKDUgVq5tZ3oCoZo8rTJkJf89dLL23R4f5sio0ZwVAA8Jr80lPXC09+irBxseDMyFJk6njpWqRrUy+PHFXDcgagFyeZugiwEoBRHnWq+Wom6nsxRSBMh1DUXhIVkCBxl54+Tb5+gSL6fIRTFgaHjUexCviHTtOLcCYC9SlSI8dSJaF24XKlLKDWHqvshYozogc9t1LLNC1V8/KT27TqkK8UoTSdNhNiTpbd3n4QI0oY7h6++/6MHyOw0i9QOiCceLHvjdBALXD/W2DWQtIYBzX1D+DfiB84facGqu0ql5ys0c0Wctt6/CUVynE7veUdlJbWKSZ2ouas3KDInVaOd9Wq+cgWVKNm77BWff/RxbKiD9MEHPq7wzAJ1sR/5w2OPqBUF9Uc/eJc62tp06kIlGeFko5c1qxc3iwj2snXk9JY1juquW+ZCVEnRa6+/yRq6irrQr6d+vUef/9KHIGwl6pFHHuMaCFAS5DNTfQ5btjgbrtjYGJWWk82J7XlWViK/w5qa/N22zibss5eyZrJHwB7/4oUi8lxLdd+XPgNBLFMX3n5L2VhHd0LuKXn3nOYvW6MhQO6Xfv3vmjdzBt9xO+QeH81cc5Mqz5zTuaJSLV6LQ0bmdCIysGh3Ik7ckAFadOLVbTqHq4opPROT03FWGdX6dcu4Fvu0/51d5MV3ae+uUs2Yla4HPr2KvRrZo8g2XbhXBLAXuVxWr8bmEi1YuEhZCxc6tWS4uRqFK1m22D2Xo4R9+Lu/ly/g40c/uAWg9izAYIOasF7vYh+WTH1Jom7c9bkv6Ff//qyefn6PfvX9+5QxdZ4+e8c/qulSN3bKkfrsI/dp0o3zIY+2yzc0lf03xBrmewD15K3HfqrXtu/Svz77r3yP4frcp/5Zp/ej1DX76MY2xjYUJ5QRJY9P18Qpi1Va2al3j55AddzgAJZhWNm7YNBAYyVSghrJGPRxT2BEmogIsuTtSufGoY865u6BIArp1YXrQmR0NHnCg+zrLF4FMocRVAF2cbNXNMBuEA5BdqPihljofI4pfrmG+smottprKlx7XT9EJAOJr1nB272DC0KnA9Dae+JaMUwN9zDP2yARdFHjDDS3Nd0cdv4r8Na5r6JKpYW7AecjxhyMIJcEAsgHAqQ7t0l+RlDFGYVabNm+bjf3Q+y/erhXMAVtvylanc8ZU9raO1r1GwNvjbjLuHHe0WaBzhbU7ocMvPXYvcz/ALwdc8OgthvADXg7ShFKS/TRmtX5EMV8UG2zl2cvZ/s3X8asp6/LEfGOmo0042sGFRZT49wLcWBHyvrVdrlG4ax/03H1WbJ+xbYFDzy+6brF3vtL7wh4R8A7At4R8I6AdwT+TyPgBW//T8PmfZF3BLwj4B0B7wh4R+Bvj8CvHv7Spw7v+sNjy2ZnKT2G5jCZm9XlI7oCc76LpoofagUDJF2AdtbPNEWS06imoRuEDMJu1qOw3grFJqyzuRm1GsxsLIJLsZ0rutqtYSyVh1FMAaU64KupQM06NAZVTVAILHYnn9YsiC3n1dQuf1FFWfPAsel6L1/WnheIPWYAjRPDQMzaa9Sa2vYadgl9HrthHwM8PVixWtZiKEGOw769Y+pfa0ZbY9rJ+AOwAWTt60aVSrPNnxt/x6rMGOs0NUZodhs7fJBsVAOFowEj42IjHTDXsq2uZSteY6WPWZExXpyDAZ1mu2i+XX2O9bD5kPE3zfdryltT4VpT3NR09lRT1FlWoT/NR+d4AGuGnYxMyxNGzcOY9g8CaJD5N8hx9Zv9mZ3Pe7LfvzRpTK1H88TJaeR7oxEUSlcZHjqWe4y1ZfQ6oO4gWbd+SkB5yyfzngFqg2XfADBt5+2o0IxFT2/bBElmM2nHj8kuObmBSqSh2Q8Dv6wCVTFs9yl5EShlJqu1sl77zgAw8T3FAGBERvgom+ajAEQ92JlVnu8jMyxW6TRKwxMGaNgVqb2Z/EI32WjkO+ZiIxgfQ1YjAFAYwGtJSamjQomKIucS0KK+qRk1boZS0xOwtyU/kEZSZDRzgkyzUNTcNm4pqalqafRB/XNG69auVUb+DD3zw0f1DPmoCXEBunHVZG2451Ylz5mCNV8VGap1AEv+5KT2afub76iXs1y2fiPN85momgwkofmDwrCnplpXAIRbUJaGQD6YkDOBhrOfLp1r1KvPnMbSrwml0SRl52UAmHRDMgiisWQgTy0Khm6uk1DUFliucgFERUbq7PkyfpfiAFVnzp7VuMwsbBpjaFV51EgGaQ4qlZVrVtAoq6XT1aBhmtQvPndaF85jwxqEWsayN9MiFJkRrqVYUV5GTfX6zjOkwgaRhebWxlsX6TP//DFA41j5omby8UH9UlWsV3/4mFbf9VWFji/Qsz/9N73x7JuAmAFq4tgWrpurD9+1Qm+/fVSvbzuogoICpY+Pp6l5UY2QMdJRXZvSZagPQAR1RixN5BmzZwO0efSdX6KCQan7/Ue+S1OUWtJzSqEjDZBBUO0m5ik+GwtcA4DIWB1ox2L55Gkauag3yWyMjkqimR+iiQAMqbPm4fM5oprz51SM7XAtSqrkzFTAdjKAyy+gYIvWzJkLUOiSD1xdwfedAEjYyBwa0IIli2nMJ6sO1XVlLRnBgJ0JIQnYFgapr4fGtcFlNPoa2rtpuHJdY/UdnxCvMACt+ORo53PcAJ0en1jFj89kjLvlQ47hkRf2au+bp2hGD5IzGKJwms8NHoBhVORxqLDzpk0EpMEaFsAyIZHs4IQErChbVHjymIqLigBNATewHJiYNxGQMlgelKIBgHo9rd2ojDLU1t6gGqy/rYHb1NiO2mkKjevJ2vbmDu3ee4783VDyHDM4niFVMZ6zuAZW3DgVa/Es+UUHq72iCaCjQZX1DVxnfdj7msoP5d3JIl28VAcIEKx4lCb52HCH0PDNL5isJKypA3hfh4DD9eWPErSjohQwlCzgxBiFAwAAIABJREFUFFTYgI0DbiyqIfR0ModryRE2sCwDkD2jYIpC4pOZl4wlmZxXsKj2o/nvIn/6fPFJlZVfVs5Exo964QA+1BZzWejCgtnqbgzAjWFuQ8ZIocHazL8NUaPDGKMJk9JRoU9TBqrpjPwCXdi7Xbv++LbmrpqveQA7AQHBatx7Xt/99sso8huxeA7HQRgrb4rVAMo0P1P4YJt8/cb131bejtVFs7a22mn2zmabbAsN/83aE0xHPDqkn2ztKAg5KJZR6bV4QgALIRVBbAkGvArBctPl6kedHu8QNtxYtw7YPEHMPYSirKoedRSArtPmNvWUpU0765w1wSEQOKQkZ6Fyaplj/eiwkQBgHfd61i2HvGQqJ6tN9gQDfrHmBTjmEqKpTW1g3bJs3YZma5TbG0IOghQUHmSWtNj6MvYG3lrmra9/sLXZLR3QAT6Hx+wv3lOAjZGdbJ3z5/gtg92yXYNQp6Pj1pJ5SagA05Q+LYV85cl668nXyb69rGbArCHOJSLdpcl5qSjQp2IlHaU//v4N5zt/8MFPoJyuQ2lbT31iTeJarK3s0Jt/2u/Yjo9AAuhCtVzZwnpLprOHZrut/54uwG4OL5q12AcgZWi4HwCBSAEjXxgJy5w0uMYjAKjiE1hDUMl7LLcUi/qOnlFs2iFxAHbYjsRcOQy8vTZP3p+TbPuAa44af717ej+Ae408Ze9hJA5zm7Y4SLMhD8fSOYsYgAnUFF+AIlK3cWRwa1x8qG69Za1aULrHYuebOiUfQKFcv3z4R6j3PFw3OVp303rFTMeGHMVwIerbR//1SWxmUckunKdYsqSTJ+TrKDbIP/rBq1xfTWS/x+ojH1mr1PjxOn78XUC9QvYskYqNigdg5fwBZjoA/rp7OyE6ZZIVOk4paePYw4XryOFzKi29SN3CohrVXSd5lL6j4eqAhNWMdaxZ1xqg2MNeaRASiuU2m0Wqv80L21dxzukpZCwnA8gCsg/GDWG1O19TZ050bONf/9MhgK1wcrM7mDUDSkyCZJWbjnuHRweOVbCGTdadG5cDqLcxlRu0ZM0cIiPMTtkNeEj9v9QCaBkOaO8ByEfh6GnQJx9YpVmLk1Vy6RKRA/nUnRA1Ax6WlZZrzT33s1dq1Ilj25USO47s2Y+QlRusCwe368WHH8XCekSbP75SM25ep7rLV/X8T19SNdbMC25fods/sBEC42WdPHIAQDhds1Zu0t4/vYhldBUktamaWDBVkZnp2vH4I9jwntYXv/TPaqnt1DvvnFBjfSfzswOb71FIMIvIMq7WkeNHNXtOPpER3eroqtWPf/NVvf4cUQnb9uunP/0nxn6fjh5+F0IL66X9YWyzyBeeyWtcgIU7396GtfIElNozca3o0+F3D+M4kYIyFFIPAG+f5WNDVvn4ww9zTY7o63c+AJEuTPd8casaAUBPHTzOXNqswHHZRE1cBpRjfnKMzYDP2dgW7wZULoX4s3rD7YpPx86aPUU4a4UP19QIe9Keji4UxntUBJmnoaROM3Knae3qZbi1tKKIvqQD+6tZaxv0kU8sJWpinsrYx/ThMDBt473MkWjA7Cs6sH2nTp24AClgPKrpNUqaOEn1Fw+op70cJ4po/e7xbRACQ/WBLTdzbXfo+W3HicAoIic6THPn5cvHcsSzUjRlKbEAxaf0ra9u09L8qcoJ7db0G/I0ftOH8PttU08dRL/QRPbQiaxXDXrkC/9PIcNd+ugz38TKPkPf/tQ3dXx3IeC6NGVCkApmTtW8FctU03pR01asVmDUVP3Tg9/Sq9v24HQSDIjpYozDqcOmPCUL1rbx7KfNGceu+2BIWdeiU6wMj3Lf0cHYWuSI2TA3s19rpX7Z7htDAIg5Fg0BEcWugegQ1mHq8HuqfXPfcdwePD048RAxw8/DrL9273Mtf9sh0fB8FzXLHCsGiR+wzG9fiC4DkDs7O9wogG3NwHmHa9Iquq0vY3dUBoL+51aqqWdjWK+s5nILxIsA73HiMatiW4/8IbsZgdbuzfqMOPrePdIQ9wu9FDo39woOvYi3Nj8Zy02387X7j7+At7j8UIetHhohiS07r2WLB+A8bPXXXDKM4Hud4xs7Yuz+WRYDDbzlnmNCup/Wry+A2IfzDA4lwVhc+xlRlu+mC1t3s2aGb+t8/gBkXCPnGbBra9zes61qLqnGjj1YN944Vzlz87+w6P6f/djbI/COgHcEvCPgHQHvCHhH4O83Al7w9u83lt538o6AdwS8I+AdAe8IOCPw1GM/nL7jhcePrVs62ZUcjcI00I2CsE0VdW1qddNsACQyVU8AAKwfqqYxC2MAv/eYzJbXFIHyNgylz1APykSaboOoB8ob+nS+rEP9AAWDNFlNWTTWeBgizs0XS0NUsTTC7f2sOW2NWWNv258xC2FHGuu8zpjfjicWj1GaSn78mzHTDeS0G/sBFEVDNBXdg2E0v0ythIrH7C9pZAdimThg6mFrY3DcjjKWRqQBkv00hLvJ2DTAxBrl1hyxpq0d54Axt1H7BqAyDcEmLRwr29hIFJq97TTMAp3jvtZssKxa+9lpLmOHZoCsHZvl3QaYotZaJ4ydKYnH1MQ0IxgXs5h2AGqOyUDwQc7DxjgCe117/SgdCGPQd9A0bSeryc24moJmyFFdWT7f9bZGfwFvbbxMiRaJlWcw496ButZDc9C635wdwC3KhqgxO7G+AbILe4bU4uYcaAQZUmCYuCmuzTZ50DIdrUEDSJBCUy2HjEu/IdSqRR5y6rCKQ8Uze0aa5hRkqrzUjQrmBOB5uOJQVbpCh5U1MRm71CjVnGzS6QuXAY2CNGNBBs1lrJqx07t8qZfGU7+iUcTm09jNHB+LsoacsLhEgIZBGpxH1VDbijVhFzaYQcqcnOaoWq0T1E/jLiTET909HQAVAwCg+TSiAfDqSlHnNgH0ZgAIzdfbO07p7e3HlJkarhs23qDsmfnY2NHybK9T1ZULSkgLwcK4EtWSNGvRGkVmTVYQDVIM6cgprXey/UZomva3tiCcxO6aTNCzZw9p35uFqCd5FmDInEWT5Rc6Sk5qG81vGm+mpmTeRNqfcOyWUR3n5+ei0qnVU799VQkoT5PTknUe69yOzgEat7GAim00T1Fp0JSalJeD8ihaEwDeIlFgPPvUTp0+0Y7qIxNbzBDyP0tQHI9oLpm0vQ1NKkKV64pLVw25reMAcabNyEYxHg/YlqGceSmAGi792wPfUGz6XN39/75CU2tQhbv36Ddffwb1kFsugMc1m6Y79sa7dx8EJAb0HOwG3AvELjJJE7AbLiAnuBfl3ekzl1HX1KibBnIyKtyhgFAdOnGVvLcQAL5o7AfJ0c0P19o1Nyp51nKKCKBye70GUdcEA7b3kHV34d2LOmIZuYrGqnOCggCWPFi/NpKTOYzy2IAeuybcKGinkwGYGRuvOuwiY8x2GWKJAbumtlpy9x3yR4ncUnERS+LT6mgmt5WZnRIXD9hp1ubkrpHVG02T0k2d6urEXhOQs60WAKu/C8EQKvKMWC1etVBhAN29zQBg4Qk0Gd0qPHRYR/YcVzsN+OjoRIVHQfSgLtWbPSQqwSDYF7GAc9kTogDcs7CLXY7Vej/H7nYgorPnzmJtSU5nTZVyclO1asNyjRufpNrqMhSLAF00yPtB02bOmE7233idLzTFq0cLZ+dTo0Z05CivL0LVPRcb2ofI9ON9y8n07efvLDIYG7kmXgaAvwQQMorSzxq7pm41lVA8QJGBnabkm7d6ovLmLRRMBf6NOmCupwDpI9aMZr75ofLuRh1nzU6zlkWihXLdai21CiDILAs7qqp1FZvbDjIU45i7QQC2FZcgNVyqAuQhP9Gf2ovN7yC1KwAQNDdvkpPlalmG/dS+cdgrB2H73YFNcxcA+iCWhmYPXFfXRZ1HIch3Y6BfgIHtvG7ewhnKzIsDkG5XHQBKPFa5y9atUPLUiWoprNLjjzyvF169RH5jNN8LaqfuWogAgdRKswK+3uM/grfvB3hHzCKTbywS5b/Nl16zTUb9ZI4IVmfCWD/Skn1RLELKwcWgrm5YjeSoW9Z7EM1tiwRITomElDSiyFgyTDkXdyvNcH4fE8e8Iwagtt4Uz4BhrC2DQ2aDbFaZlqlr9vSWz27uEpBknPWPRjfrFLjbWByA4bXObx2BrAPcjrkomGVEj3AcBbgJxV4V1SqAZafHn2uaRrZZP0NqcqGAioRkFY3jggdAtA3r416zwr2mvH3PNvkaeOust+/Z8ttnWM68ZbObE0SwD5mZrMVxEV365rcfUO6aKVzfPjr+wja9+eIJVZQCXLT1Qv5I14J507nuWxz3g3OFpRAu3Fq+YqU23JsPYIWyHev6ntZOHd17Rs2QQMKwY7bsxt6RaF2scaNYReHc3uM0/uMBLgPZO5j4zPIUnYx5QyCYs/4ADqYhdjH/YiOJLAhhdHATCQR16SPKoQXSFckQDng7xJx7P3hr5/d+8NbW8us9rpd5a88bI3FZpr0BJ9g0M2dSKQoTyYGOxtq/u6FGNz2wFdLSOP3uxz/Q8vkLVARRoiegT2vJFE+CDHJkz35ArtPkWsdrC7a8YRMA5zjgq0Vkzl6sYMnHcjU+BVWgR2++flRFheVaQvb5+s0LFIaTRW1rtdrLO50McYtZKEMZG8A+JSs9XamJ8UqBlJE5HsIS4zLk06Ljx45itcpeIAi7ckghRuow0Cg8JBZSVYOOHz6j7jbmDcSEEMhNM2dMxt43g7qDmp5rox2yjMsvgus5SscOoeI8W8Q+KkAZkJCyswHzqac1lRU6f/oy8zOY7xFgk/V+401zsXbOR+F4XK9sO0mNytFt983TjVtvQU15gHpYrZmr1rL/8dHlkxdUcfySThwpR0ncz34NUl4wazzkrY135ikrbwIO4IxRRYVyV65Q2ZGT7HGGlAf5qrejSrtf2aU6yIirb/+gsgqyqBnleh2F8ykyedfcOl/rHnqQ/US8Xn3i99r2q9dxmxnSFFwG5szOUxuOAa01rVrzsY8DOMfrVw//K7bA1boZ4H3lfberpviodrz8BnN5reM+sX/fflVWFJNTHqb7cQoIYK3Y88pzjM1ZZSRm65WXd+m2O5foVgDCr374QUd5ueWOZbpYeBTCEGSB/mD2OOQh8/psFND+gLfVVTWQMTJx30hib5Ct3z39LMCgi31QrTIzEp3vyweCWMHSxcQzTNabTzyrg3tP6UMPbdHij9yn9toybX/yaa2+94OKgUTAh3DZsFdBMR3KNTaEjb/lmVdjd3z6eJHGsV+7dcsGyFbh6mEdDsnKYB0I18lTR1R9uFjnT5TKj33zxvWzlDc9V3XYde/ce9ghz931oa2A4Zf07qnzmrv+bkiLMZC7IhRBRnAJNv6/eexpSHW1+vinPqkp0ydjn/6o2ltGlDdpHsd8GNveFqIalqiqvE2VkBnsHsOiM+avmq04iIH7t7+i/Sc9+uRD9zEWyeq/dFaRkyeLIGy1M9dPbtul8rOluEFAlmPdvuWeDVp+22b2KGV68WdPyJf9lQsi48QZE7Ry6yYso/PY0PrqxO5X5IrO1LO/3atnnttDjEOk4simNUV5QjSEQFT8DvmTmmwuCcaeGbEYEn42VawD4FK3R3AS6eg0Upg572D/zNrQbSil0UnMJcgIOaxto4xrrClRsdc3cqk5+PgZEZX37DBSF/9t9wfDrA92T+DUXotxsXslPsfs4QcBdY1I5c89hi9ESVPf9rJPHqDm9wNY9nGD0w+4alntRhKy+yer3395jEG6tn4E2bVv6nlA8kAX8QbUcSNuWk2zvf8oRCGHlGLKXHN9YK/AETp7hHZIMfZfFhkQbOsHx9SHHbUpXR3iEeMWxL1KBPvzMN7X6uc12+Ru4lnMZcLUvVbLr/ewexODnwNYJ4O4/xmBADp/bpxW3ZjF+/cxXh4+M4g9MKpx1kgPWekDzM/BftYD9i292EB7INCGhmOx3Nmho6fZI0Ekmz+tQDeuWTFY3dm96ObP/eLE39gseH/tHQHvCHhHwDsC3hHwjsD/YQS84O3/YdC8L/GOgHcEvCPgHQHvCPxXI/Dzn/888Hc//MrlOzbMyFg2NxFAo1Q1l/tVD3hQ10rjgea89Yb9UY76murWlK8G3lpOnyk2sdkKDw3DjhGA0hBRa8Zje1qFpeSZyy3qook5YPfm3OCPgbeoYvhvu5EPjRizSzZVhwGaBio6Bs3WpKbRbGxxa3xYg9bsTK1j3QfQ4Lwbx2E5tPZ7sy42Rrjbcj1RqPrxPiFBNAvCaUqE0ijvx0aNlzlZvQA9Hux+TUUyADDSRYPEwOJrGbYGJBhzu59jsqZFMPZh4G4Ab9bUpOE+gD3qEJaqNEiGrYFjVpeWl8ZBW3Ojm2bCCOz18Ei0STRorDkzOIQ9JU2VXpBXU+za88NQmVqTpp9ORjeNO2t+GChtzZoIss0MELYMQhuTTjLhmlHE0mvn/A24tWO+PnhrDZ2xtrMj02K8B8l6w5Y0GJB0hKxa3sQaNi6AnThc32LCTPlGMw81WDNj0sH4DZAX5ci8ePgbs55jGDJlEcqtYFS2YTQVJ2LtGx3ap1vX3qwq7PGefvE1BWMtvXDRTC0iC3fH9gMqLK5R5pQpaiU71BXtQ0M0V2lYCe89eFrNXW2avzBL61YvRqnir8MHi1HZ1tDw8igpNYoMzQjsEeOVmprOzOnTkX1HUGcF6lJRo65U1dNP9FNubibNxgSAulqa9cxBxrQK0G8UsCp/WhoqaMa2pxnb2UTlzl8l/8RcLFc51p/9wFGNWI5bDoqUGagQzXIvf1kegGiqms9eUSPkhWbAlySaw1Ow/RvoR9V4+oSSsYsMYr64AdxGACuvlBzHjrFdO19FRQLgv2bTLI2i+iqvrKP5SxZefbNSaGBanun4cakc/3mV8W9uRwUGoYDvxYd84I4usywFGM2PgixARhigaVtdh1raGgEDC5RTAHA6MUsH9x3VL35+RPfee6+2fvmLqNX260rFu8oAtKs8V0jj20fTl96MleZLakKVmh2TgjU3wDuA4+Slmbrpjg2qO1Gobb94TXm3rNT8O25WeFiCRsq79H2ayvtPXySjMtGZf22dnVw/2HsD2CdgV52ZTg7wolnYl6bpnZ3HteOtU4BlXEPM6yAsL+/g/SZkZurRnz6vS2VNNJwhdcQMaNmKWbrrA3frQuE5FP1l2nrfPcrIngAYDmBXU6rjqEtDae73AdQWXbmostoabCFTlJ2erQEsUzsB7iIAw7LIS+7sHNJVmrEhXANmTFoPSB4EsJiHSjoGG1IfbHlDsWMfxn6wF+AjPTlD4ajRzE69AjVPSUkxWc/BmgIAPcy16EMOZxRq4SHm48kzJxxFk4vrpbHOD9XqJTV1tKGsjWMOxWAT64LsEKM6FGyVKMzDQ2K0cO4cTR6XKX/qYDDvO0yD9dzZ09iE9kBEiMD++IqqcTHwGYqiNNIA9unSPNREOXlZKoYw0EhOc27edCy4xzmK/RJA0JoqLC+LAUPbrgK2TKSRn++o3lv475wpyZowmSY8ub411Z16Y/sRlVS2AID5Kga1bSh2kPFJ0RqXjTU5ivQwFOLdNDxNaTgAkNWBOqcL0CUWkN7mUxQKo9ZmVEscRzrEgmQa111d3bpcUuGod6IAQvuo6YEo6gwst4w8s5YfACCyEtHY2o76vgp1Xw81FcUvSp1Q1oNgAGKrb1YXA5ibLgAGf5SpSVgcW8brCKrUCDJ1I7FKHgDo7eWYBlgfqqobyUiu0wDzys/jq27ymIOxX49MwdqbZnFfC+gb18e6B1Zr5sIClIp+evTHr+gPr5xWCGreYHwpB/pQ32DTfP3Hfw/eRgDe2prQi4uEEVkMNw0y8B90NCPdmuW9AGSAgU0QXoaxXqdeugwcpTEflxCBKh8NEufa1tGnfjL5YiBtBEHoaOVcej2os2OGWGPI7UZF2glBapi5bJQbfouluA/q2AD+jGUcdnNNDFj+LTmH1x6m6hx7jFX6UdYCyxVM5HNjyRa07Ftf1hi+ElVBohox8NYyFyHwRKAMjsEi1429ZjvriseIQPbenN+1zNv3g7cGFvxZ+WUYqQPesjZhTeri57T4AX3wnhs1d22BYlMCVLz/iLZhWV9S5IbEFKT8GZFaMHuOasoqAPkMMO7WS39CiU5m4vzlU7D4Rf2UFa7qsmLtfnMPa0EM5KUwjp38TIDnImxMW3Cb8Oc7CQ9nXWSfYa4bw2Y7bswmy+F1cm6NtIX7AghJEHuV+FisrQOIZGCdCyMjuhdSUjMBxW4P+xHLQwRUGNOWvZd3byumATPvPf6n4K093b4nx1WEjGEDCgxhj8IjNBUQPYmxHkQNlpEdpQ9+6wsAcn76FVnUiYExCiKndXAIAgOAQ2xCEnuGaFwdIDmw/8jJznHWkatXsaXnQlw1f7UKT1zWq28d1bGzNVw3gbrt7oW678uoDiHgXNi1G6CvUSHmnMGeaAAQNSoxDpIP4JCpBpnEjXXtulhyHoKTR1PIWI0kw31SwSwsc2c6sQzmpOHphdRS1QBQtldF5y+xLsYCAPtg0VsPCclPs8jpnYw7RiBZ6YFkl/r7o6CHAPfOy3/QcVwGoiB29V01hS6AE+t6KOtHQjIZ8qzBgawHbZ5OlPydkGZaqTutau/oZO0DCMZJ/rbNmXrwHz5MzSwBuPfT7Jvvc8aucN8OPfvrF9lfouoFGGrEfWNSVo5mTgxzHA/is+NFJL1OHToIwDxX5RCj4F9p3srZrBvxevx7v9GTTxzV+g3z9JHPf1qprD2nnntWL/77Gyjk/bXli59RAkrO3qs9OnnwTYd8EoVry3iycU/s36/fPntaN22cq1lzZum1V97S1Wr2NeOSya0FAMwK09Gdh8GeQlR+pZTvs1c33DBXGVPSFJAQA4ALqaqpW+XvntG2V3fr3Plq/etvf8t49+vBOz+mRfMnsH/G+j0okM+MUcWVZiIZIiHs1SiGWhlMjn1lWSPXQLNu3rQZW/E9zrq1cvlivpdBFRefV0NNnXoB/yZNRI0YgFL7zCVs72t06ye3at09dxM3UEtO+SHlQxgIjMUa2tlBQ5pgLH39jO7AuKKwPv8uhIDDeyCp9GsGSvkRrqNegMbU3ClkTWdaQLWOv7FXF989jZNFAAQ4bKCzJ+qrX/ihzp1r0Iq5+Vo+b7Z27Nqng6cqNQIBJ415nZWVpPsevE+pZPoW7XxN3/zavwGKhmjtihnUeyyzqSO5ODkMsG9uaW+Sfy/7TYBI2ye7cbrx5Rrq4XqdunC2Vmz6vKrO/En7d/5Jaxm/hKypqiq5oO3PPqdTe95VNnb9M+ZM05yb1qiL6+D3P3sS2+wSrVo7XjEQHOauWqG0eSupC0SgkMPczn7k17/8tV5/7SQEALKpWeeDI9kvUSfCcRZJjCEKgJxzklrZV5qSlfsO5vY1Bx07xhDchfohbPZCrjBCmIGoQ8zfQeeeZcwdYZSxG3M/GMseN7AbLpvi7L6CfUMgNd9+345TiK09DngLMGogsX2GAan2MADXl8/p7cLqmBowwDxyTBgcVwQjlLrYQ/exPehXDzc9VE5+by5ArGnXJXuaNtechwbZN3HfAljuZL5zzLYfGXTWGsBqztk5BD7M7IhDUBl34pbQQqTCwChkVlawEMbJPA06UciOgbd2YJyn3Q9xriEW0cDbGfl0kD89EGrM1ngs0uMvZJm/EGSs9Qv4S/0JZM3xdbMOEuezcUOOZswI49wHWIftPiiQ/UUw89UiBXqZphwoBcEiVTqJmrB84SD2JFevVjlRFfPnLoDoFaXA8Oi6s+7LWQ899JYFD3sf3hHwjoB3BLwj4B0B7wj8nUbAC97+nQbS+zbeEfCOgHcEvCPgHYH3j8CirNhdk8e5brxjUx7qnGa1VI+osR17ziYsCbkRN3WrDzfmBlSaSvXPylsno3bEsU32x7LRD+BzBGWED3axDQBTp883CI2iPAbsmpWWgbdkqIbRaA6jQRARBWfbaUygVrmm9jTzLRqh1tC0prl9pjUs+lCM9tGMGKLh5PNe/pI1RixKctAY5qjNerH/GumnsQzYGOQ/4NhqRUUPwDhHwQLb2tjxxnY3G7BWVJEewIEemhp+Tr7fe/lQdBfG/uf4oMHUx/ILZWNCbIAiaSL5AmT1ukPVTONxEBDDmPgGaltbx0CNADJlTT0aRiPdY/lLjIsdm89wtGPlbI2QCLK3/JAOddDI7ujoptlgeVe+NDpRm5lVMk0cF5m4oSjXTC3ci311u7sfJRUAjAGrlq1L8/p6yls7cgNq7N8ctTHNL1M6x2LVGxAex3l3OsrjYJrh0TRqArGFNSDajeV0E03UHstco5nvNF54QMofs2A2O2hj0dMH6vO0o8Icp8nZMdgXrgdQadaXv/xLcloBj6IS9NDmAk1ERfnwj36jC+U9ykFB2NrXTCZlj9YvmAUbPgDVIgANGXup8eGKwrqxDVCpn/P0EdmYoPuRcdgoY98XhWojmGOsr8QSj7zc3p5gVdS26VL1FVR4IZo9dZJiydLs4BjiaRS6AHDaGKuYOBQLNh8BwJMA1+LH06zGtm/U7L8Zu/OH9qu2vEVVRVX0lwa0+dYViqWBe2bXHnXVNZGPOx9r3Xq9c+aIlm1ap/H5S9VYckIndrwlf+wxzcI5MT0L1ZCfLp6sU/EpMj/NjjO4C1UxYAJjONTjh+VzE/MwTEuXLqAB3qJ3jxxSKw2+rm5T3oWSOQnZAZBhADCnuzNIc+ZGKTsjSXFmG9rYBQjp1tYPr1d4OgpmwGwf5uRTP3ycuRuuLR/5gELHoYDTZc6Jz+3r5TNoPOeuRCFZqTef+6OqDlUwn6LoyHERJoxoycppmjZ9mnoOntO+2nLFzp2phdMWq/tMjX70rR+oqLqL5j85hZAfArHk46pCBWk5yajXIQ5ERqIWB2zrAmzubON6CkMJbvBTAAAgAElEQVShCljUgpowMaxLm1HJNNb06wAN0y5eRYIbFyhqcgNEG3u0ectKPfzvz6DSRVUzCDgwTD7mpaO6WniB9+faADysaerAIrONxj0ECVQU0eTjRsRg+5scibUzoBYKPj8u/FaUrz2oxTt4XhdAbQIKsVkLClBjpaMG7lJNYxNKdx/sNNvI6a1yLAhTUKDFmyJuAvbIPZ2qRm3sRvGZAUjqg9L0zNlLKr5wCbKEXc8DWrJ4lv7hm/+g0LhY9VQV6cKBg6oGXK5v6kSxSl1iHtjVFot9chDApruHjDcAxMqKShqxLQCvGbob1VPi9EkaIKvz2I7d6gPsDqRhm5SWpHTmZj2Zj69ve4vXkOfagVZmNIIahooYRXA7CFwAJAHLU42CABGJcm1SbhLHPx4VTyzjfB7FfA/nFIZ2mbxULtsAVDTJ6dg+c67dNHnbUEBWcP4dNDXNtrqp2XJsmXdcz5Hk7wWGRKiOHOZIXpeB8iqWcw2kIR1GXc8CCO52o4rnM7oBd7qpYX2AS36QTAY6yWVGfQmyy/mQ40od8TXbecA0F51pP5qyZpUcAjgRhP245bfGAFL4YZ8YCkDnAxHEF2XvRKycUyYlyz8Ba2zev5Pj6wPgGW7qASg4p4ZqD2Cxx8mB9eWz3H2tWH1WqmBekLY+8DF+n6QfPfJH7dhxDvCUDGLOi8vpuvXR1jJnYXnv8R+Ut1bvbD0DmAiAVNSDut6NwtYXYDCSHMCUBOZhhNnxs34AyjY30kyO4PxQ/vgCzAdj/2ggtVBxD9C07gbgHQRMC+EcgwDi3ORlDw1FKDoeKIC62tTcRy1AJc2aMcLYGJwI5D1GbmKMbF1s6wZgNZScz3C69FRIXxr6Vt2dddlWKtaYFJg40VxjA9hSG8AezHVZ396nmhaAB9TDpqYeI/IMogT1xb4ai0+IEQOWRc/n25pjSbsGDI+8D8S85kbhKL5Yd0aN3ARJxdfAW67B6LAerV4zS/f8f+y9d2Bc5Zn2famNeu/Vkmy5926MjRsGG9NMC50EkpBCGmFTlrRNIT0kG0JN6AEC2DQbbOOCjXuTe5Fs9d6l0WjU3999xgInSwr75v3n+2Z2FQtpNHPmOc+5n+fcV/vq1Yqhvgyg6Nu14Zje31SCWhq1/mzyHbG0bKgk0xolZlbBCBUebtYrL+5TA0r2EQXRWNtPAuzkeiajNRigur2jX6dLa1Vc7VaDB4AJ8NVIJIGASj0QiHqdzEmTddkajQ074MEACuIgamk0yrpogIhEwFu5ehUIcSAUMk8nzhWNKHg7ILKYfbWpu4fAW1NW/22TwfYgH/VwnDIc0Nx3LpwdEGMS6EQthEJgcEO+4TrCSj0T9W8oyuKe9kaNnpena+65HUKAW8/94mHF4RJSMHaqzp4tglzmIad0NDnmOU6+rweyxOHDR3S6+BRgKBbLyy9VSmSSfvmz53Wi1K25SyfoE3et0KiFc5lHEDewYWVXpEPvrFHJzpMQMtK04IYbFJCegrIS4O/Ubq5p1kXWIy829qnDsgDBhzsEgu5uYjLIqV/z+kbU0qjqSxrUXu9Vdmok9vCpuPVD+upp1+TJEEiY1+7mKsbbjaKWvGpsjZsZU3Acjj1Yt921SPNvWq7BBK7xQJRw/UjBWRMHB6kNrE89qL1P79qm33znKdUUtzsA4LQLRmjyrGEQ+VLZE3oA8XJQtNfoV799QZ+791sav2wxr9GqdU+9pId/+yIA6miu/wAVowyeTn0bXpCuXIhaKTg9PPLwM5oxBfLYzAv0zFMvKjLZq6tvuFQZ85Zr6x/Xsr49rxbW7u/+6jNauPIOHEEGdOS5J7Xl3dUad+FUTbn4GoC7WCzqk9jvct4aihyAbaAqQKtfWGW2I8pHrblrx0Ed279fUSgVP3n/jRo+/ULte3Oz3nxlnaOavuHmq5R+wXBqbCsAEhEOrAXvvb4Gq5dYvfjCTo2cOkI/+PX9euiH39exwhKNzMtlD1ZHDnwC1wCxFBku9rntGjN6DO4xaXr7rW3qc3VCgroIZW6j9u/eoztu+QTXgRs1cgm1KUI9kBaC2HM0YtPb0xuhd9/bCxGgQ5dcs0i3fusuBbDXLFz3jiZecpkiMrJ1aMMzKiR/ftLMRWS9zmK/mYjdMHbJgW06uPZp7Vy/BkJTE+Q5AP6JWPjnZCkyN4FYgGh1cQyF23YoZVi2UnIy9Ry22Ns2lSnA3Y4iOpM1hTxzauEe5nBpiR1XN0Qi4cAxFsvlJai6S7R7+z4FYZs7d/E0lVacZN/ZrouxCnejlDyx6xg56bWOXb0rPkr3/PS3nJN01Pk1OrnuVdxUunTRDXcoIDZR2ze/oce+83PlsY9ctnKxpqHo7k3Pwrp9vX72nRc0MStF93/vOvVGdCoUYk183lT24uS7Aoy+v3aLXnxuFVbblSjcw9iHR9vdCvW7iYUgnn0zWyZIb2EhAKQQAQe49zEgNIhaYy4A3awPVh/jcXwwx4hGyDgeVLe93KtYBqtVVLPyNVv9EGr2APcuBv4GONnlAJ3U+Bj2tkm2v2FfNUBt62IfZXm6juqVeyIDMi1ixZyFTPHquPz0kAXOvsDiGtyQGxyCDRM1hK9A7okMsGzG+ryL+xyr76ZdtZUt0Fk//vbhaG+Z753MZy8K2UHqF/d5jkUzx2x7fwe/9d0j+cqiOS8Est/vZ4+CqwHri5PvTd3l7kHNXlvPfKpeB7xlPTb3ojDmqE+NC5GXv6DMQUxy7lL+ak22n3zwMMIoa3EYQHs/DI94APUrLh+l/OG8N/PbgN9AnCOMHNzPut4L2WCANUSsCXYQza0tjBuAM8dbiordRZzA9dTGQMhljV092y+7+08XfmSh9//QPwL+EfCPgH8E/CPgH4H/9Qj4wdv/9dD5/9A/Av4R8I+AfwT8I/D3R+AX93/uJwe2rvrWohkpmlAQS3YUDZTSJpU1kF/LTXOA+X0BWlokkoG3oSiqQgDzDBhzAVxGoDgZjOjiJp3GOHfkQTRUrRliKoNKgLR6FKuWlmr99GDu/iO5wY+FaZ4AuGqWYWZPjBiWG2w0ljQHzPbKhLdoOJxGNvf3qocJ3wTj3BrRxkz32Yj5mhvW6LAGagDNW2BJp6ELRAsY0aOsBAPUsL9E+eptA/zAKrg30E22az8qxQSOqJ3GK0ADX4OWl0tbwRoOZhhmOUqBKE9jo7sBb7H0hT4eBHja0IIKjuZIO0CSo1Iy+7LATmzDsF4FmI0FaOpC/eVr7tpnp8FBs8hsTqNAP6NggTfCGK8CsDQFVzAgkGXuGpBg4+trCNNECQJ4dnrU1nQlX4rGkOVLGQRjzdp/9vDhr2aLCVhCMz81pgbgHAvHJqzZAMTjsARup3Hc1YPlcAcWbwBhPeSVDaDasf6HNbftfH3wTox1oGXx0tSJi4nnNfp04eIkXbl4qtb/+T29t/6MYpInadzCBF179Ti1AbD+4TfbUDsOYN87DECwFkWQsNED7AcQ7KDR7QWcSEZxkmG5uFhzu2HJ9wAWxWKrHBGJRSn/xgLK9TBeLYA6oRHRNOQjAGg9KMdaaG6GKj8nmz+leYTKMCs/m9+16OjBIkUEQjiwxhmNv+lLLlEKACj6ZZQc1vAhExOVl9nF1h3ZDrCM2nUgTPt3HdAbb6zX/NkXaBQN9X0VRxWTl6lZ8xYD3KRp19r1+vOjTyiaE7N07kwsiiNVerZMK5ZdpzbApkcffwJVcIimz56iQT7bnl3HmcDBmjhtPCoSDza/WDvTvCqtLKGxBFjeHkUTDyUY6qgelIXhNMizh2eBh3VrwfhR5EEOauL8Wcqfv4A5wFVEE6qz/JSe//kPdexIJe+VoQkoMNJnDNdszkNsGuNDwzMQRVT7iQr9/Ms/AUzMQLWWgqILEM5TD/g3EuvZaTTdLVNN2rNxv97fsAfwO1uNqDQtN6wWUDMgLJqrgUYyQKvluHmCADrbPShjgmk6hvG6NOkAVLr6sAemcdzWRhYv82bOtDEanpVNBuspHT1UxrUi8gLTFQMgP2XqKF17wzJAoF6VHFjH9RgLMBvF3GsHTBhQNoC4C7u7GvLrKivJMw2JoJmJeh3AMBpZSHN9L/mBlXw+s0EXOcHZji2qgSblZyshCbRgIRqPcqmH1wC0JIuV6FsUtV4siUNQvRZgXc2xtlRgVZpI/l0yqibUvHUdqLabVI/i2rxq88jwvOvzN2vGwlkqP7BLu7buRMnspt6gRO5rAbymNiICtfdNTE4gBzWNc4mNH83zlpZmlZFLO2ZcspZfcSGA/Fh+16f1GzaQZ9sIsJTqNIF7eR9T4jc1NQGyYl+MQjKErO2WZoADgL6UHKxO07FpJss5gey9HLIqx6L+MhvjqmMoFVHbHT4EAE49sHEwgKatrwFrd+xFAQ3bWnshD3TyehBCqG1RUQbKU88pDN04HbhRCXYDZoTStDcHhF5UPKaCDQGANKtUL1bOZjdrjeoBrhPHAYEaH8AcjMVRADyNz4JKHvtkU2R6Aaa8XtS34dHOMdnDUQpRf+z8WbPbLO4HKO4RpjbCTjYKgkYC4xefGotybBQW4plKRb2N1NIBmvtopg8wgRorj3H9l2G/Sx5xY5/27TqBWqwFZbA0d8EcHTnaqcef2sUcRaGZGoZt8kdn/JmN9d8Dbw0Es6zHtNhox5rXDWDsoREfyGdOw847lNpt+cAx2KU3N0JyAPSPi+dnrEMej4efx/rUYjTPXUhEjYjT3dlB8z2CuuNyFKQ9AKUuW8coql0oe+08GFjqa7BDaEDNlBDv4VwF04QfpJZBAjLCidlucuimkgoyi0pAyjBqRR+WsSHdwU4GeAAAfzNzLw6kxOZRFYq/Js5fN2uPIWyDPDcBVVlCDESK9hhA0jYHKBjKefetJ9ad/xC4PF+NOggpy9fI55hRtgcakIvqdB7ElF8/9SUOv5bmfDfnZVDvPP6mErHUTaMet3G9dve1atptNygkOZ8XSFTZlvd1+63fdsC/ZMgCw7ISyGOO0CRs1itOojaF0NOGK8a7O1CiN0AkgXwUGoly3Wysz0HXRsayeebMNLNNBiCJiwpQOnUmxEWUAmB1sDlYMF87AG/drHHNkFuAc52oAqNdnI9nnG+J3Guq3o94OOQolNeD/QYYA3pbtALXUzvEnEDmDHo5xQEYjyQXOhqLahuPjMx0Jzd84ryRjvr4vdff19mjVUrIy1ArStdwyEejcQKwa8eUuzWQk44cOUHGY7wuv3yOJk4coQd//xgkiWjd9cXbVTAP63OuT2RobJqwH8dO/PCufZBFOjRj8VKlkaFr87zp+FG1kkfa2tgIqNFDlvhklON5DBnEg1PH1MVYWE3bdeSUNm8uJK81DCCZazPISyanfe/F/tmlyz61REs/excu6mlM2kq+ANbYZ9UfKdXRwrMAwaw3oT3Y+8dyLWO5DmjbTPb2kd0HnIxixIQAsm6yz7tUVmxZ6f1asny6riRfduTSRbyWqefysf3frJL1L2nctEWA/4f04B+f1c8f/7HyZ1zFU1x64Uff0AvPrtINNy3Rlm1HyD/v1MTJ6br86km4HRTr/Y2nWTM8uuTS2ZABAlBxVmvcBRm65NalCksdoz2v7NCP7nsGwLNVCy7J013fulWjIJO1V5zQ2w8/oYrjpShTs5WNE8KKT92E6UwnNbqcz5erPnJ/PZ0QSqijbtaINS+vVXtNq3Yfr9KSyyfrk9/8sooKq/TVz/5IgdS5H//y05oxfyTRAPXaunETVr4VGp42kZziQm3f79Y9X1+Ku0Swnn96NftLnFx6LNsUYI697Ow50wFTgwGnGp29bPGZUup/kmbPnq4jh3ZyzfZq4vhxKjx4FGJTnBZfPUfVqI1zUMe+jeo1lJiEYaPz9KMfkNV7vE3DiZC44tKFkCl3KJr98IwLJ2nfkQN6/+0SlOrSpElj1R/ahwI7Vnd89T7FD5tMzvB6vfncE6y3NVqMgnnGomnatfEwBJAATZ8zF3ee07zeIc55gaNsryuq06Z3d2ssTivkBUDsalUeueknsUk+VVQKKaBRcJ6oiQO6YB7r4vIL5MaZpLqyCAeV4UpITSFDuFhHySMdN7YAJ4ha1sVqjZw2Szd96V41lJfosd/9DAB7qhZ96utODvvhNZuxST6g7Mn5mn/brVznEBPJPf71957Uy88d1w03jtc9/3kzoOpx1UM8mjxvIdc89we9iXqHefSLH/6ZPRh7jmHh2NdT/b3cxxioCMAXwr4yGtJmAmBmODb4Tt4s90JmG0w5dhSxDgGKMuFij2LEJbhpEBAhmBogaaQYx5vIHma3bKWK2kW9sDU00DJesWaOBmxMx5kllvWlt594DvZZ5ibUQ/yLEVJs3QwlqNhuCywuAf4MtQeCC5EDicyJTohs9rD8XYt+6ac+drGG1HN/wvYT3hwqZvbVTgTK3wFvra4TVqEYamYka4pZpA9SX3oh0wWds1o+x+V09gChKFrZ/UDq6oUk57u3sZuEaFyK7J6sE2KQ5QLbPmOA+Wz3DKbCt/8eIkvZmtN/7jkfWWjP/dDu6Ux1GxUYLzfZ3tlZAzgOzIZkwV6rphdSFPdo9j4Wd2PxOEa+xZWpk2PvJxqjH6JcsCta7Yz9DvKxO4q8+gTW5ePH55irxn8vuPsJFi7/wz8C/hHwj4B/BPwj4B+Bf+cI/PMu5b/z3fyv5R8B/wj4R8A/Av4R+P/JCLz/xtPLHn7w/rXpMU1atmicgtpdOoSFbWktgAL2Yg7qajxyOgDWXLA8WsujCqCLEUrT3xQ5QQCkkTRKA8l6tNzZXlSYZ8uw/yQ3rMax4bKQOp5Lkz8CsDMadrcpWY1d76WB3YUqzABKehXkDJp6S0pGFRYLQOTlNWtasQGDIW6tWzuc8xVTzg27Y2Fs7Vh7H9jtZHvF0JBKjQfwwsKw20ODFRAjPiEIK70gtZsiD9vLVhoi4AnWNqdpYq9szX0DSQGWHfAWC8ToXsDbPoBXy6HF/hIFSwOZn26a5gMOjGrgbTfAaK8ysYMLN3VvP0AWjXzratjrtwMEhAO6WCOmB0CgGuZ8K411wRofpIlhDQ57GDA99DDdoymbzbbYmvuWLUX72rFztlf+OA8DE5KiySZNiqW5RvMZVWEgr9tNc6YRoKeh3ZQEBtdiEweQbBld1lQNpJF0vi7JwOUuMk4jDARijFPSpSuXTlcUDavXX92BmhiQeGSMxszL0pe/ea/6UJP+1zX3qvTkMU2alaez2KO6vR0o7yIUh0I5kmZ2uAPOcliMbRdghwfwNQ4lQhwgSkIC2aaA5+GAORXkq3Yzt5IyMpVTMBILziZVl51xmmkxYSgXOOKYxEQlYKUcjtIvFoCjtrpC+wrPKHPUeE2bNVFJWWRCJsegHKoFqD2oiRMmo5yZoj5AbFNU9AOa7USRsfbPryqN18ooyFRUarzSR+RjNTmV5lmwNr/xKqrDRo3KTOFchmj16rW64RO3qLysggzc/TQ755HHSx4uwNqpU2UAk+Tyor7u5F9r+LfR0LbszpIq7A7JT+4DlQlAmWD5X4OAaeGcoonjcjVnRJ48qE120iSdtvgC3fa1r6u/tk6v/fExcgxTUJhO1kuPPk2zLhI1DccIQLDoioWocdNVV7xNCTStvvnJB1GokntYQIOW5mZTZ7XqWt1anD8GS0QyTGnQt6BO4GxqzJiRmjFrpo4Xl2sDYG55DSoewPx+zpFZ3/ZzzfaYnSFkg2hUHv2Aex4UM0Ece3hiAHmyWNtyfgb7vVo0bwbNRc4JAGUYKuJnnlqlT6C6HTN2BLnDr9MApBbEk+1MPUmg2RyDyrOvH/KFkTvISm5ubiKXs43XiCZvMA11TAWq4naAWNQtng6sOwsAK2OcbM9OmuqpqLBSsIiuwnb0KCrTGlTLZSW1WFbnaMUVi8lOjsfK9aiKio8COmLnCXCYAmhkwHlJaYd27y5SPSDq8GGxuu2mRZp+9TUOmeD91audPL4mLIopFY762BUNgB0YwYi5NI3mcl5eNuBhoQ4exO6zawCFZZOmTM/S1dcsATBOw6L7CFnKtSorBRzA3s8N8cBqTQSZ1zEoxVOwKx41ajgAXBq/H1SkSeJRawej+g+KScQufFAtBi6frVbV6VIUplt08lS107DMzIxUNuqnUJT6xp3pYQxNYdxJY7WbYzErY7NxDOX66TV3AuqQzeFgzp+p6Q2ItS/rQvdbHh9fBopbPTX7+L4e4CgasOEoZg3At++tkR2KWjxw0OP8PCYmhte0fHCat6aSCY1y8m291Al7rgFeXYCbll1uTWBrejuomVO3qXDUv16a4l6AkVBs7bNQaOai3M9C7TV+0iSs17kGwYN7PKxJp48wByoZtyTF9oZrx/vrUZkOkDU7Q396dq8OF7WiAE3kmvro28Z/BN7aomOOBummoqYGelGBmUI2hAJjOd9tWGsnJKAq4+dNTe1OJnU4ed5O5iGfxf61dcm+t6a7PScWK/dUrvWahladBfTpD47kPchxZs003axFCfCu59RHNMBRqcex1oShom3FIrwFO3sv5Cm0UI5yymIFgjhHcTEhkImCOc+AYZy/jAxqEfb8FmNgddTSBepQXLshpPTR/O7nbwNYkxIBCRLjQlTbjrIfNd5QjuKH66kPKB56nL/OCvDCCWF3jpjz5SbfkRzk8VjL/+znd6u4bAdzOEqjZi3Vjidf05Z1G9WJ6rWnywghXVpx82Jd+ok71Q+R4fGf/DdZoCjuYG21Aaz2APhkpARp8YJRmjt5AgQn1nHm0bMvbNP6904rGICrhzkXjrr1QyDhPICV2mmrcSxgi2W5m0rUFKEDjJ0LokkfQHAjZLR23qufmuZMvyHg99yH/VfAWx96DRGBMTXSmSndwjnvQZzHqAjbJ2DvnpGKqhTwsKFSeQXZWnrpYlVVFSk6MxxQPlJrnnlXjVj0BnKdD2Dzngn5IS0tEwKHGzv2MtS41Amu56mT53J9h7LO1WrEyPEac8VKOA0oBl99Wu2QQzJTsrR9+06cCqo0Y95MXfbJWxQcFati7P1P7DqCgwRkCgDa8rIanEKaNQx1+xjq5gWzpihlxix5AdVOHTmqA9vLtXPnHsaPPHuyROcuwQr+gtG4fKAyD4rEaaJFrzz3MkS+KA2bNFEV3XWoQhM1adp0anUCwDjUBBatCIhrDrQOia3l+Aly5CtYz1x66/VNemf9cfaF0rJLxunWr35JOTPnQdyzMOcWwOAWn5qZNbyx4rT2v/Ga+hvaIel0a9fxYn3n97/VsPHTOW/9eupX9+vZ367XzGF5qm4hRmOgTsuuHq3LLl+ukKh0bdmwVeveWa8eYj/ysjIgu6QodVSQ8kaOVNbkG7X3pVf0wPceYYyF2t+lOYvNqvluJQybhFVvvZqoq089+AS1ukZfu/8aBSeSv17eqWefWgfAnqc7PvtpRaWnqbuhTqtR7b750imdPO3VvIvH6YHHfoINeotuXPgZlPn9uu768bqCPOLWxjM6jZtDWGAG1tdFZB2TLxrbokVLJrOPinYyxBvrq3EFCdDtn75e0666Ut0VpXr8Fw9q3JipKIO3odYM0823XIty90ktWXSBLlhxmU5AKOrCrnfMrDEAxJsdJbW500yZu0D58xbo4f/8qZ58eKvmTMlSC8BXINdCMPMyf2SOXLhDFO4sVVMN8xlgPBHCS0hEv0ohyM1mLn32q9crZ3Ky6g5tVRW2+PFRzGn2GK+/uorvo3X5ymtUQZ7x6TPF1KFYRQZEaOOG7ezp4ljjh6m+sVIXX7tSYZkF6ibr3davvt5YHWKNfOmFNyEyenTnTVcC7rWgMt+mKdOmca8Rr5df3YIlcBcK6jxAQNxYqOOnKyA8JUXosksWKjMvSocA2d/fsl/ZxD2svOJSeaOkk4f2KBsylhs15nvrDnPNXaZF95B7XLUB9wJU8BNQjoclQipo1DOPvaQ3V72HnXS4YiA0hYQDNuNQ0cU9i0VdR0Cc8bI/jiZ+IQHgNhprYys6vezdzF3HCH+W425uBr4MWJ8Vv6c3knXPMsZNnm9gL+sC90xOZq1Z2BjZA/Knra1OLAz7vgjW5IQ4HGYSUM3ioDDAntpKjFN3eY2h9daiBnpYU8we3ohYfbyP5e0aIcr2ARbDYmttNyRXA1Vb3dxT2d7NQGecUZx7i4+8YbA1OBTibRcZyBBeIdqSfAAXxgeIutgrDFk2W320exr76u5n7wc43OIGrEUJH8jcjWC/bY4IXd3saYfAWyN/ngNtzwdvffds5ylsP+LY7Ld21xMGqS0INW8g9w1Tp6bokhVYnPfWCQd2jtXG04BuH3hrq74RapsggQaw1zEnh9CIONVD0Nt28DBEsEHNmp2rRQvnEHERuXLBZx5a/XHuo/zP9Y+AfwT8I+AfAf8I+Efgn4+AH7z952Pkf4Z/BPwj4B8B/wj4R+Bjj8DGNU8Me+VPD+6fNjo8MTcTm0PsDstrWsjSbCI3yacuHbSGLs0fa/TTp3cykUz8EcrNs7Gxg8ntTEAhFkTzuBv1SH9PBA2cbh0srhIJpTQrTO1i1l0+PZWBdgEAuYGoPK0fYdlKBuCaHa1DU+fFLXvQRePBMpy8KBDQ9mIrOWQZab1/X2PEHk7TnO4g7QantYx/stNMSMG6MBx7PgNvO2kKxWPfFp8E7IIaqpXjK8WKy0OzA50rr+cDGqw53Y9qJ4hGsamdYmnQx8egBgXwCaBB1uQlTxDVZCf/on9ylFDBqJDDUeSAC6ImoxEDq95p5nMsZqXaBaASjp1lF+BgIyCyl2ZyL411syULQNU81Mc4v1luGYSOPshUQoydjV8fXWc7QuDpf3qehxokPkABYADFiwHmcTSlwMQBVwATAaGqschuxNIQTOGDzGGzh+bDMhQfwsSO7TUNI1MIhXB+IlDP9tOEG5EbqXvvuRGVT4cefvB1snWxyS1IRDEzQt/4+nc02ODWb4exQLIAACAASURBVD79OfJekUACvPYBGuK7hq0rIAkAuyvYi0oVJRMq5xg7vjhUndij9pD3aMBxQg6K2qQM8kBPOwpF+2kU2WZjRueru6MVUKtcpw6fcsY2lGbciLHjdfGiGcobkaEzAJ+bNh9QN+SBsVjX5o9KUlpuCnPFhQVkO43XUtRI+ShVRqPQjsLSNRpQMkAlO3bqpUceo6nV4wCFEag504cP0yhshoNQd9Uc2q20vFRV7qjRY489rWHjyOGaOZkh61IQKpoeA6FBDzpRDFfQfOyncVd+tkmdADK8Ec1CN8AQqiSaTMFYGg8w0XqtCYiVclhcv4bno6gB6DRLast57kDhmotVdQfKkgMHjuuSy2eT+zVVzWfKtL+onoxqAFhAtNHjRpI9if3v3rW66fN3651Htuixh98j3xAgbEaGowaqQInVs+ekisk2rMX6bszkiVp5/eXkHL4AQGaAU7ZOQN44eKgcUkY8SgaIDQbcYZ3e2dluCKGjIE/iPCVBBojD9i8kOkAF5CC2o7gpLNwJ8B6qmdPHafGVyxU+crQaTh/HXjBRjagftr27ibzYKNTvALUoqc227/Sp044i0tSwbR2NzIFwpWbGMG6g+jRBm+p7yIDD8rcG1ZhjRR0HABsGuMs5czEvaTJ2dwag3KnW2YoWxtIULN2aN2emLlpaAMgWpsP7D2PjWOWAixFci24s3qtR+JzFPjIEde8s1NGLF4zXuAkpqm71aDMg6cEDJzWAvborENAVZVsEuc7h8QaeJUF+cAEaZ6CS7dPJkyewb0apxvz7wtc+pZzxw1Di92rTOxtUBEgSHZEFiEozGuAvDOKDqYvNUtiUu+ZsEB0drhCUei7A24QkxhPwrgWngLOc33rU2h73AMCrGAc3Ns80fAGCsrMznDxtNyAaAl5H+WvX8AAd6H5UzHbNhwCcB/NlzgSmdjar916zMqCWBNOldWxgDfX1feOAKNYE9n35nANCULLYubHGsdWAAOpaqK0FXMfWVA4B1DfQ0Bq4jlLzXIPaGqr2sqFcy/Z57Vdh4WapikqS93dZPWOtsNcPCgRwBpR3aro1gLsAyAFQjUyTCXkiJxuQO41ai+osDGDLMtczh0+C+FPHZ27mKJP0uz+8p637GgFxkilb5zkGnFcp/6HyljqO/kmZEAYMWjUA2oYqHOJLOHXKrJQTsOdsIh+4A+W1CzvrAFSKVhPN2rKNjGirtQZme1izarDrzs5IR20Zoaq6FlUDKPUBhoWwNjhZ75wnOx9W3501jK9oamdiKmsCmfDN2JJjzoCCFIAYJZddB07SM2MUzjyJAeMPAhSIxUkgClU6kLFjgW+5xn1GTmKN8uAo4XwqJ28ecguKxBiILc2Aau2o7P8WvDVlsX191IOz7qw9Zkdv88BAeCMBxQDmLJiOLX2qWxMmZmgcpJJHAMDisNKeddkNAGCxamsqx5mAnGiuszJsU3eQAZoSlqYuQNAG7PpNiSxM1qOpI8vnTYAwZXEEQdTnVq3fekYtrLXCfjvINgvn1nybX0MPG3ejOMWwD0mKDaQmoXbm+uuElBMTnezYaJ4tqQfssvXT5pXPWeJ8ge2/Ct4GAJ54Wat6+NccSLyowePZYwzPDVJBXrqmYTPbiStEc3sdtedCHAcSVHrqsPKnAGRx7a55CqCtHeCdc9eHcnZ4bh6kjWhVVtWhRKx28i/H4boQhltGU2uxA+wsu/VTCohLZ650ss5iB0/O/ObX34D0E6wxc2Zp5MQpAOHdWv/aMb3Nz3ssJxzXBrNZHcG6MXJkrtLI7zT7835UwzX1gbhCnIDkUq+49FBNmjpcy65YgIpxClm82aAiNkaW04n999lDev6Bh1V8qAl1Zg6gXgHkikDsdofJw/vUYHHby3yKj8vFSrwTUlKlDJcdN2YCys02Pf/8K6ptbNWVl83VTTdfoRCA19amOp1GvVl28qxOnzit/GHxuu2+L+AkgfNLU4OjqizcflgnDpzCAn6Y7vnVLxSdm877dOjZH/9SG558Vz2uKJTLOCUANq28YbE+9fUvKpR1Y/+mVVr34hqd3F+rvNw0wN0JSsjGBjprlKKx0S1894R++oNVqqttBy/uxs53im75zA1SFg4HrH29qN2f/O73uc4b9Z8PfUOtJWXatHGHDuw+ovTUGF127XIIauT9kim+5hfYJa89rFNnGnXRxWP1rZ9/U8d2H9JPvvcnlMbNuuKKUVq+Ygb1rFXNKE2Ps0/Ztp84DZxaZs4arXxcBo4cPkhmOM+9ZplWfOEarNZbtIt4hgN7DmnlpdcAmK5VBXnF93z5M+TG70bFfEYrr70OQLSRvcAhjcXlI7dglJ576k96Z+Mp3f/9z2j6ihVqOXlKO7Dpz07JV+G+4yo5U64G9hNGKBqeFay4NPYTEAk3opitLvZqVDJWsl5cQbBaj0ke1PW3ztOci8agegxAVVyqwaRBJeK4svP97eyZO7GvvRLAPlLbN27l0g3SWQBvD2DytTevgIjTiJtCuDKmmMMHLgRkG7vbA5SUN4c4CK+e+fV/k5+7kfzRfMhbLlVUlmr0+Fmczz5t37SX7NUwFLGZEP282seY2fV88ZJ5EEHqdeL0GUgDMRjksHMIjVQWxLqxM6dj51ykZ1Eyf/rzN2n8FZertmgDSuouyH63mFRWe9dt0dNPrdaWrUdxb8FaHuKk2fmGR5tjTwiOGax23I+wgXOiWwy8jQe8jSXr2YiOXmyMjWxj2dpG3LJ9REdHJ3Ww21m/iX93CD99tk46tsk8jJzk0AptH8M+yrT5Rog0NyPL52aBCYPcGgkRJ5h9jO13XKz9EayTjgsQa7ORFqy69QNE9kGOC0GhbXXHwEp7+BTAWO5b9i5uQG1EWnjYw3ohmvU62bNmf2x186Oqupkbm4NANxEq/awN3HOxdrogYlmUix29vY/VeyOUGHnT9hd9gM/dOEg0sodjC+us/eHkvBt42937IXg7VFOH7tX+igz0T+5gbK0xuiq7JdwccLmI6IH8MRa1PVbkrQ3cL3Avyh7BR5Zi7bNzY25MsM9aqHNeAPkQ1s1gCMjVjZ06RSZ4IATKgtGpunjZgpZ29+CM5V967Mw/vZHyP8E/Av4R8I+AfwT8I+AfgY81Av+8S/mxXs7/ZP8I+EfAPwL+EfCPgH8EbAS+//3vB8b3n9hy1bIx886ehJFe0Q1w4FV5ZTOZfDQysM4zJZM1AOxm2YDbQRjj1kAPpclnlpohgDlpqJKCUN21Y90YAEDVSR7SrsOlqqJvEUgDvA8wy14jiI6p2Rqbksg0RY4To6Nf9Wk8zabTEGIHHERJ4LUbc8tP5CbeABHfX/z1w/7O8GVjjFvuYz9ARSTdagOAB7mptyhZa36HhnTBdO9HGRlDdiYWrGS9tpCh1UMjom/A2r88DH8w1NYyb8nHiwztVmI8DZowAAgswmoBOltQq3poKFvTJ5DPb42L2EiAFxRioTTH+wfIrgKUMLDblLfWpPfSeGkne7cTdnwv+VcGwTo6JqwVh9St5zc3nOaN8wzfONlnczowHJdPp/uvP5wmCg2XKBpEyTTGI8ibtH6Ol8/SBIPeAGkEM4AqxrQ3UN3e244LtdW5ZvlQA8YBhQHewxiPKACM2OgBLVw4iqzWLL39ymaVnXErPj1Z1YAqF9+0THff/Vl1lZ3VQ1//tjbupDmNsiEWdVx0ImoPrNrCGN+YYLJTaWQlxLlQkSU6AEJXh9m2YqtJw3VYWpbqAC7LKyppxDQ4OZu52E4W5GQoFRvaBhrf9fU0zDvd2KH1KwvAZ9z4XMDSVqwaGwFKg5U1kjy2RKHgrNUwskazJk5T7emz2A+TGYutWgjK0ez8kUobPkJhsclqPXNU657AOrC6WvGoP7PGjFIqlsZ5E4YDzg+o5exB7V51QiUVNUqimXv5dZehaKFxhHqq8swZMFoa6+OmaCAsXSe3FOq11etRu3l05kwDDTGb89YaR30B4BcdHQOYSLMpKBmLtxol41B55ZyJisb+zfQHTZyPehRK0wFnC8bRhCaLrgu1jrumyrEKdncMkAmbD2jQhRqZLFuAjvnXXqV1f9quh36/DpVTrDLHhOs7P/uKUkZN5oSf1fMPPqLnV+/T577+BV151z068e4f9LsH/lv5SVmaccFstTD+u2me795bChA0oLlzh6ESw465vQFgvUPJZBuOLRju1ICaRiyFsQDMzEri0jWFyIADSkSTgTdIg7eL7NC2yhoy/bBC5jo8dOCwKspbHfDEMsrqAWTNgXzU6CyNGT9c6enRAH3kmwKCV1aQcXqqFuADYgZNRhtDUzFPnjxZBQWcYzJQ9+7ZhZqarDeU3a0AnWFc9wkoDHOzkjl3BjSh7qOhmZIMMMGcbuJ4T3PumwHZQjneeXPG6Mrl87FdDdapE8f07jZsSNsgXXC91qFATuKzDh+RpBTsfTOZj+PHT9DxEydRfu5GxUXWHwDJ2KnjlIwiOjUtnXlaraKTZ7DUrnSU9kaC8KKScawCHct3Uwdahnggx0ptQ1XTQvfYMr57qHfWjOwiu9BNc9iu+YgIVOrYrRsZpJuCEoJVdiA1yg2Y3msgGmM6YGASdcUAPJtcQU5Gnw/gcjJLac6aetaUQabEdIqtgbjOtzzP/sZUhJa55yiLaNjSvPaRP6jZBrLacfN7S7mzQms/t+ZyL3bLjnqO2uBBjWmAZojl8xkY66wTAK4QPsxq3YD2eDJv4wHCA2hOZ6BUzITIYRnDQRyMXfumzDKbeftZWBAkj4ggcjFptkOgicMr2XJdW1Aw9/QAPnGMnrZgrdtYoRfXHHUUgvBuPvLxt+DtXz2JZno4dtwZKCKDAKZ7e7ocRWwo6uIe8ofTqGmWS96KUt1quvkfDOK4YAplx1aTi9oa3KZMMpVUF2BacgL5mdSWyro2CBZe1kCyQANYEM89nLx1xtBqqou/i2E8wsk1DmDs6htZM7ycV4g0ZtNp2X6UbSdDMRKgP4A1JikJZW8qVumcDicXkWNoN1cI1JDtrDNuSAy+dQ2QAMA4CtW55S+2QVQyq+fzbZFtrTJ13vng7fmAZgivY0uBweL2f0ZIGmAeeVE4ZaKa/NLXV2gaKr89O3dpwztbdfsdN2KV/B9OlWOlkafylF74+W+crHcvauaonjCcAExdzGcjt7PPIQCQV0t2YnKyzR/WS0DOY8UeGu+QUxJQ6vMZ+5hv5gBic8tAFidCwdw9IHrFoxyLZ32Lxma5CzWvAeMhLvJ/Ab8M1DASjbPnsM2Cs/H46PZCD+/xdx99vvPrqJxRl+dDLIhjfhbkoeZnA2DrdjCq/ZSMBI2dNoE8T4+aWbfSRmah3u/XoY3F6mzoUcuAG6ttTKSZz73kCTSQ9W3gyLhxox2F94kzZ1EFelAzpyojazTrU6oSWJsG+Qx73npLTQ2ndfldNzv2pmtfelfvvLJdZTvrFYyCctKcLPJM8wAqMpws407GvAc7bzfnvKKqE6UtDgz1XZo8dYzu/PYKjZg8xsnnPHaoWGdPNGugE0AN0NLb08S2oV315TXqaEDhFxFPTnE6ZIEoVG8QdkamQsABuCODuh6nlhNHz+oI+8YIasVYanNdQ43jrHL9HZcrIzlOlUWHVF16CuCFvOSEVB3DbvdEcZPyIWPd/NkFCoaUkjl+MQS4cTr67sta/YdHdGQX2eEzx+i6z1yrKUtm8fnZV67arDVr3sCB4KxKznoVBUnvmuuW6K5v3KjIWPLOD+7V6y8cwrqZbGwsUi+5croCIrCazc9DQTpObzz+ln77o9eYllzvmWG67uYLNfe6KSrcXahRk2ZDwMjVr+/9toanj9DSFbPYqnHedu8F7K7VRGzws0amKSoLVxBXLnm8q3F1aNLmLUchcOXrmz+8Q5veOqCnH9qsWhS6110/QxdfPFu1teWqrSnXmi1lKitr0nQiBGKIWDh++Dh76lBUtzdo5pXjUE3vJte1WfWslVPGTAd4Payt247rlltXsg5Ia95crZysdE2ZPJVrvVOFEJ9u/8LnEXYGac1rr2r+oouUTh5te12Z4rGi3/vnNfrDo2u5dsR6mKpUcnkXLUhV3mXLFci+ow5Qa/earTr57kFiHRqpq4BzAez7INVlZoXrEnJph2Fr3EgO8Phx4xSckKzta97CCeWMpkyajPtvmOqIKCjC3rmQzzLjgim6inNxpuygYnJSNWI8pDZA1kYcE8qKKsl6nq2o+By989BDevuNdSikk5SF60QgJKCxk8cC2Ffj/PEe4G0OX7hRoDYv4r1sPRuXma2SljJ5UH5eg9tJQu4kJZNje2THFj3yq+/p4ssm6NKbrlUjhILopDj2e8nq7cgl6uJPeuHJVewnAEMhLHbhfOAy4BRSXEy8RZL0UQ/NXQJ6DArUAeaskWOGkf0cBVnP1m4DRAOoMcCTDgEvBCKOm2sKXpKiWZvaULn3OwQnnA+oK7Z1c2JdqLdAv1xL5KizNxmAyOoYvpv9vWOEb+sweyYjjHKSogByw/jMtk6GQ7bpoX7YYxAFKtg416ORL40M5VPmDtkFm3WyZe26qaf2Pl6It93GPrL7GUDNHmfffs7Ieci+wN7awXXtYPERoi5HksVr5DwzDhpEfR/ouC35bI8dQpbtJQCX2yDdNOLYY7ErBt7aPsrcj7xk8p738v/6Tcq5Zw6tOXYfaDm5LgizQVynMeEduv22eYphX1dfT/QL67J99qFcdkd5a8forDg+MpoX8qSb+IFqSCVtjEl7bbUmTy/QvCULds8vT7kg4PvfP8++4WMfqv8P/CPgHwH/CPhHwD8C/hH4iBHwg7f+aeEfAf8I+EfAPwL+Efh/NAJHNj/8o7Fzcv5z218eVP2BKoeNXV5Zrw4PNqWWYWuZRTTWrddszV3jZFuzNISmgKmvXFgMx6MACkOd14XdWS9AZSeN58LjtapAQTaIXfAgbHcvXW+zX7YGp6XB+kBLax1Ye9mHJzggIcCEqcZMnWTYh/2FKWrP6Wr/5ygY8GBsdxoVfdzwWx6v6V6th2/WZX38wnImXViTxWBvmIWlaxSAcAM3/K1YMndgYdxHXlSfqVzNhosmcoAD3obRyABARG0XbixvQOAq8nPbAI96++jaWMMbG2LLEUyJw2LQ2gY02/m4zsMHhNDo7gS8IlO2mfH0mn2ao531wda9NDyGNjl/tdlx7Cv/Fqh2/B6dz/bxHmR6MTaRgCeJqF5jnEM3S2dAIsvQ4vN38RWCSsxUWoM0kwZQndLx/CuL6qH3tIzLUJq3cdj+9WP11tZer0sXTNPk4dl660WUGSidh00eqdKAJs1eME43r1yijmPH9Kv7X8SOuwEL3nBFk3cahlIqEtA7mPnjqB1QU6amxCsSQCvI7EKZW7E0/oL519PWTmZhC0qtVtSPlpUajhKE5yekaBoZtWHRWBCeOqGdB/Zgv0jWGzaRcdhUNleSydpPDiZql2GjaISnJwLiJXKMbm0mI+4slrwj88c5c9Q6XTFpqRo3c4oyR49U05HdevZ3f8DGeK5iaGAWlZfS6L1OfUysFx/+mfqrIi0pE5vo8brohitpUppXJ1aoZhPbSu5ubC7Zgw36w48eV2l1LeBegmYvWaICVCbmbbp1/Rta98ZW7OqSAdGsUUc+l6tGk2akanR6mHIBlL3MmZ6kVI25aJZyRtAQLzrokBrSh/PapcVKHp5Dsx2buAizrw1TB9lxg+5uQOo2/fKBl1RaxhGSS9gX1qWLr5qnJahy2moKtXb1Ozp+qlE33HYlTc/F2H96tG/juyrcdgYVbyj2zXQvUYR1YO28desxLZ4/VXf9xxdQnJH32VmpyqN71VJTzbFHkktpnsJdqFZHKRNL60Can5VnKnTkRJmKATDNJnYQxW5ddZOjCg0H5OpCZVxZVcJ1HoC6OVfTZ46ncQk4Fx/ONYklNoALpwjgtlLFxSUOWJY5LAjAKpcGI6AsSrTKSmxGS4+jKGrDwhfFI43OApTSC5dcRJ5yi/bvfB8LVjreZqWHVXkHYFF1NbnD2FP30QRNTkvS1Im5ykvHPjGwBwVQOfUJS9qcPJRaeUrNznVcAEwJE8txhVrudTCgammRdmzfjmKqk89joCS2rlwvtSjKtmw66FiJDgJ2uSCQmGLT7LLtmjFliAktDSQLouFp/+3L7rZaCIjLJWfAfh/jB8PCAeOCAHgHcBUwvMrAXlPyeFBWmnLX/ttnz26vYU6Mvnrh5IKak4APT3VA1hAXhBuzbQd4MntNJ0DPFLDU2gFTw2MDGxxstYm/dbL5sMUPtww/AwXNTpnPyXs5wCx1kUILEEydOHds59AwgE7Lxua1zH/Zjuzc93Y9E0LnALSRfLYwyA32s4QErmVIG2ZhmZ6WDFEmBpJNAABcBABPvKI4F/iyGhqtQFRcZvtswHK/G3LR6YM6uZvrnazLrr5krd5yWGcB5sPJ8R16nA9A/iPwltY7GZD92CZH0tjH4tns8AGhTBVqlt4jCnIcxWwlykKr6YmAT+ZOUF5e4dhn5uVxHVLDzFbewPdIwOlIVNaBrJ9l5GNWw5LxsGb0QEDwrXo+w+QAa+7zgxBIEEkMWVxGjJogFdTXm3U1n9mcGYxMxP9bXIHLFM74UESirExLjwfoNCtnmuyMs1ltepjjtThn1OOo4OU8BZiCyhrwth6a0wPXXycgtR3j+c4VPltLmz8f9rPPHztiwZ155YC3KGi7mUf2vYHUkdg93//tayHwhGnj2xshXNSQ1TpO0cNGYDObrFFkdIazkG/684s6C4AVCpDXa2pkrslewIw+1uZ+swK1rEVcCUKwSA5mXRgIjKbxPsj4NTEFIG8Z04BDtNxnI43ZNeCAznxGU67FQ1pJZHEz3kCfg0qgYEfx19xiqnezt+bv+PkAamZfDuRH06D6DFA/N4GG7LB96i5+TsZlO5muGQkRWr50jq5cuRAldoVGTB1NLejTy4/+gfUlASvvFGyIM1ReV6MEakZYCura0gaVH6xX+akqVKDhmnnBRJ0pKnY+w+jRZNXypqZSP3r0qOpQYI4fl6e87GzmQZzKq7xai8qxGkV3aIhX1916GZmjGXrtxdex7z2mUGrMhVMztPKTyzVieh7pCPVqbW5WCdb9jbVt1BkIQqwLJWW1rNceTZgyUQsA+iKyw1R87Lj27jyq9W/vV1M5MQV89miu9VCus+AU6C4pMagiAahaISBA3GlqohZQK2JRn4YD3npQudn5COP6jMc+2YpYB5mTLmysf/349zRs/jy98NNvqb2qQjMnFJCZely5w0YpJDJHb727Uw2lHmINojVyzjCVsN7MuPA6ZbGXKN+5Uf/1xd9QUzoh9qRoxKQcXX3PPXLF5amj9rROHjigV/68SWteP8p1IV162Th9+kvLlTsliWxat95+aYdWoXS++cZLtHjlaNajYk2YOw2Fbrr+9LOX9NrTAKXMDXNb+PFj97Avcano9F4iEhZA2urV3Vf+Jy4eGfr0Z6/T9p3YApMnX91QpSxUwGPGjlFMVpT2b9nFnI1U1ZlBrXrtLS25KlfDc8aQkz1Tr7/2pnbtKtQn71yqglFpOli4WRMWXKUdG09o63s7NXx4ug4fPInjRTBOCokaPiZEBazx88k1rsY6ef+eQoDaHK1atdVRUM+ZPYnabFmxVaiAM1jzonDJKFYHjh933PclB1C3uR0EkFdzZA/qcyl1xCy99+YmvfHSO7hIdGvujJmaujBXoxZerQBsrx2CHldyD7nNlSf3awO21Xu342QCMMeExuEkU0sXzdak5ePkSkjkR9jJQwbYufYd1ZZUYO09AkJeKiS8cB1j77Fhww4nB37ajHxNnz4CMif5qABnk7Hr9ppy+vE/AfqP0/I771b5vkKt/uPTirUYjST25JCkuluxdD5UhOuAW5OwZI909QEEl7N2RSiH89aCUnY2Ktzxsy9S4eZDWo21+imA4i9/61rNX3ExDg7NfO4YwNdcHdzH+X96izZg4R7MHjCY67CXC99r9xd8vFAYi1EJkIXsfgXCghGNDEQNBIRNQ4mciuo2DMcaI1f1WN42pIwQ7iG6iE5pQqFs+9NoiAOR0eYiYbXI8l8h8lArjYxqWa/mYGG56a3YxTc0kwkOkbAPkqStK0GsBXYfdA4+9a0JgMd2b2VRIFFxOBDFmr0+RBn26R7uI3rdZKKzjkcSuzAE3tqabPt5Wyc6PRCo2I55ADwNTLa138u9TJe5kZwjc51vk29uSEZScuodvw+D5JUACTHanA4gKQ6BxEPOO/bELupuO9bMbdj691B3DKw1em0gc68HN4X/G/B2KIPdjjHY7jO4cQkkH74gL1g3kXfLnRpEF9ZQW5BsjDkHVpuHlMiWc95tUQz8zOWoowd16HAJJDzIYJABFyydpAmzZjx46Wef+OrHu4fyP9s/Av4R8I+AfwT8I+AfgX9lBD5ul/JfeU3/c/wj4B8B/wj4R8A/Av4RYAR2rv3pspDB+rVVlXvlqjQ7vwE11LaQm+fGspBmAA3WINjgBkAYgGuAhKmmzCbLbCyDgUkjyJmLxBISCIpGCCozmkIni5t1qor8Q2uFA94Sq8qNvalaUHJ9kEvoAzEDHO9gnxbX1CJOBqjZtX6gMzXDw7/OYP3g5DngrVm70vCmwdLHsRlW4OI1BjhGejM0LsxujKMK9CgLECYFsKB1sBN1kwCaA7Foo4lj/Soa8AM0cGzj4UKBEBXWh6KGRg+s9F4aFuWeECxQ7fhcNEQBRLHUTEB9GkHzvB9SvgtVVFikAS6Wh0XjhKZOr4f3QtHQTgNmAAtWA2Asz8kA3D4DUc49/gpoOA/U9cHX9qBd7pDpPzrB6u9OZmOh04gJpzkTAzASjzo43HJH+ZnlePUCBllepweWu50jAzJ6AXQC/g546zT6sTq17GJ67qgSBnXhlBG6iJy03Vj3HTxdoUhUHsNG5is7PUSXXzlFmaNEVgAAIABJREFU+WOyVP4Ois9X1ujgyVrUVtjD8tFdKK2Q1GFp6VNIhtOISgAoy0iLJ+ssVkkAyd0AIu340vUw/7x8peZmAc7m0ozr10GUKh6aiXkjcrD7AxSg+VR7sgv1rFnSYQN4pBo7324s+xKxN85Rbm626RdVXX5GuZnDsEM8qL4OFLB5WWRCogAGOAtD5TXpwkmADNF67aFHyZ4N14XzFqBaqqE5ZuDCgI6fLlTHGXIBUU4ZeDt9+UUKjqFJD6AdhErO07RTh9YXaseqA+RzhaoTcC82P0Sf/va3lZyD+pUGXvneTbr/nu8psCsG4kOgagB4sqfH6drb59NMLVYf1s6dqN8nLL5aIy9cwrVXp9cf/S0qlmrdcPNNqnbXqWDG7XLXkik40KbolFiVvrdb0agPK1F/bn5nuxISx2rjtkOqMkU8Sp8klKGNqJijOPeXLxurGz93PQrlapqmzSi8huvNl7eoGFB4Kbl6Ey6Yr4CkAnka67XhhbcBETwaP2uE0goSVH10nxrI+c1JSVNqfrLCk9LlIeO6CdDYFEE1gBaVxfVqx568vqERMI782tQ0QK7hDghYeKQV0LVEk6flayIZd0BKKikpBmBo5+97VXSiSZVlnZAEsDgER87NS9PU2TSbB+JRtTZq13asIEtqOOZoxz7Zi1KyALviT37hDkVxXsvef19rV61FpUs+JSrReuxuewA3G8nOtTzrKM7V+PHJZCNj4UxzuI3mdRANwcmAyMs/da0isoZxzQFm8remnm2phczS2ioXObCVZcV67733uLa5psk3LC9tpCkbgh0pFr7UrJhYQEYasEHWIbaMu/4EGrrdjmWwNYDtujcVj13JBgT2ojA1wDYEYNIIH6Yy6hzocH5vgJy9pqkE7TlOTqoBUBxXEHmePnWrqWppwXJOrVD0AE6blXIANcoBb2nihkeRN45NdRfWjh2QC0y/P2gKJGpdFMBYAPPRlNuW5ef8zl7IcUfwWSbbY8hS2cBGszpw8lGdf32124pTMMfke75PdfuBDTN/4zLg0kGhzXGA5vK5u7sgQDsX12oM5I1w1KFhjFsW6rKC/FxNnQZIkppOJiLAJ+uS2+smBzsGFaDUfOKo3np6lU4XAqAGxasE5XU9qt2QQFMpn6uY59nr/iPwtp/xi+ScGCgXCksHMafzGqbCDKRWjoAk0Q5gXI/VrIu1LCEuFQCzEzvecgd4ToX0YRmEpmgdBBRISYtjFIPV3NiuVpTxDZzOLuaIhznoEJhs/TSglHpm5JRwiB+JzL+YtBgyaT2qa2StgBgQCuFmMJB6ZnbbFjNA1nQQbg25WYmcT8ABgFjLoTdg2Qa2qcFD1ncDCvRQSFfnwEprz3Muw1H4mXKrAwDCR5Wyx4fn1vf9h6rT89cjlrUPHgO4cXggY9j57cbePgywf9mSPI3MjFDRwWNKTsxw1rgqdyvrCYB4WgafDcUbNuFtWH0HU6cCcEWoa/HwbraOQipASR3EetnewvtDevAGuh2yU3s7meisC1GxzAvmps2n8HBAGBTnNt42P41YFsI6bWSeJIgnxmcwANbL3zW0MGcAtHsAARzw1v7CrhcbLUDjj3r4Uix9D8dy3AAOB+Qwlwr2OdgxX4ozwuXLZiouBZAgrls5s5fIW9ukN557lj0BIBxrX/7EsTqGLW5OXBYqyGxtxir2+LYijOJDteiaCwCoURUWF1HbspU/fbo6K2vJiH0bkNSt7OHDNQs1fwDA+DuvHdT7m0+jxq1XNIDOhQvGaNSYifrjH56lbodozrzhuuULn1T+hePNWEDeqqMqLzyow7sOQWLB/jUOR4d+NyrPaq5x0gvSCatnDkZGxOoYDgLHDtVSNIIgS0Swjro0f+lkjYd8Fcg8PlNxFhJeiYqLelGMoprmPLV7LWeT2sKccFFDAs22FYJLGI4YXpwQApgPPbiauFDF3/b5i7X0+qUq2r9HKZy39GmjVXXogAqxBc5KGK42gOVnXtmpEeOSddfnr1dLc5127j2q6798nyLIKt/6l2e16vFVWgKhKj4dAiBknEmLrlUi899Ukl31dXryl6/pL09vxfK4G+vuJN3z3Us1Zkm2mlkf3nqsUIe2n9TdgLoZ5AufqS7SKED3HjKzf34f9r1ba1lvAnXZ1Xm6+z/ulLf5JKrSYk3mPSrP9uuJn31HM1HJtnlbddHCuYpFJbz6uRcheaRr6T2Xcj1FqnD9dnWxdhedLGc8y3BpGAZwOUkjJ8zQr378IHtFt773w69gIf2orrznM8z3CfrKTXeyrjGjIHRUnaUesz+YOzNNEyaNcmJI5lw4A/B3Nba9sSo8UAlpKVGTJxU4exdTLicnpagcK+RG5tzJyjO69tZrNWbhLO1b/zZOEbHKhjyxbcNmDSuYqrxpy1R96Iie/PUfdAIb4vzcVFSuEzRh5jScRnIVEZ9ENEQ61wSxCP1N2vnmBq19YSO21o2Qn+KURv2dtixU8y9dAVEzSEcAzYPYr6WT2X4M8kFZU6NSGZfEmEz2Y8XaTlRFakasZszKY+8WrrVv7ALgDNNXvnYj+8p2vbJqDeS9TK24ZBEkt2ZtePtNrJ9zlJGTDtmuSyXlDdSGZgihkGSiAjVi1CidQf3dhGX4yv+8V6NmXKqtr76oH9/zWyc3/t4fXKzZN1xujA3WlWFY5gbqjWee10tPP6OT2GOHs967UMoamDpAPe2hnoYAOlq9iUJ5a/sDD+CtrcxGRgylxiRjV54CKdOIJLbmsivELcNyXSGCdEHgIALDS457EPc9CUnh3P/48s5tuek1S3xn4fXl5Qazt+sE6GzjWjRnEHMzMupOUACxCU7mvK3j5pRhxEm79wC0HIhUaCTuCimoYMOsXpFKTS3oJ8eeDYNjk2xZt1YDnTgDA42DiePAcYHUAYcwFgARrQ8XIjebejfz7KPBW6uIEMWc+yzWCepzLJ8zgVz1CDLSbQ20Nc3iccLMhQKbaDeOOB4s6D29Fvlh7jzUUpxXAtirc+QfrCx/937kH/xiCLy1PZA5LUQY6EzRmjc7TRcvHc77QgZoZa+CI4A5eti9yJC1s72skaC8uCIYQS2ULO6mph7cdcrZR6Pszo/V1HlEn0SGXbf87idf+d8cn/9v/CPgHwH/CPhHwD8C/hH4xyPgB2/9M8Q/Av4R8I+AfwT8I/D/aAR+cf8X83ZuWnX2wgvydeHYfCzbzsiNmq28zI0KKIBmL7fkMJot781p7pr9MR18U8oE02yPwMoODFcRYdbeBKxFOWQWvFU1XTpyqk91XdzUR3CjTyPErEOtMTEQCLrwV8rSoXap9TscDe45AOHvf+ghBrk1TXoARsIBBuiFO6ozU7QaOGG5pcZoN3a5gcIuA9E41rTYKBoabahYLBeQz8gxNgC0dpp81xRLvKY18+NQ9MRF0PyhKeAhJ7CShkUfDQ6zcA0HZEiKjyMDM0YNqHFc1hDF2tNy6/rJnHLDtu8mM7OehrnZlTqAiJNxOARYGzzz4RbH1x72PQbs+O0bGwsDoZ3nGZhjIIjl0fn+7kPgxLrrpsIzkP3D1/G9mk9tNAhQaxaPMeEoWgGYo1GHBXFOrKEVxDlsafaQ3YhC2G26s3DG9ENV8PmNfAN1+kGHwjj/yQT9ejsBDlGCTaZZnYpSYM/eYp0s6dBwsthmzR6usWMSyTONUTyKjMM7C3V4zwlVldWRu+h1MpXjsPJrYWy7UIbUN7U69nUJNCszAXDyU8l1DI9GNQYAZwAaQG5EfIqyhiXq0hUoYrMy9OyvH9XJvSfIfM1TRBrMe5rLPWSMZuckaVhmmtavfR+wrxG1bpJyL5iEBXKUZk3KUCZztImM1BdeWYcy1aWFALSmZmnuwJYtLlizrlqqs1jyPnLvE5p+3aVOzuzJrdtQNXVpe2Gx6skbXXrxRTRD42haV6MOQy2bO535F4da9AgN5VVKcqXTfItXXWeJlt4wTRdcOE1nADU9KNNLjxzV7nX7AaLIASQr93RtnS64dKG++8C3FdlfrfV/eVJVNPRvuucbCk+HQdBZrV997buAMMn63H98BcvePUrKKiBX0RTffahhS1FhbdBccvBqUTllZU5Q5tjp+uU3H9DhI5UaiE4UogVNn5yg2+68SpPmjVZ4Iue5uYjMuBoAY1Qd2Ca3Y5lsavUN67ahVI/XFZ/6vOrKjumez3wT9WqgZgBw5pHnmZVoarhuQAiAEZQpZ89W0UikDkSG+xp9WDq3Nnbw+ZJpaE8h77lTW7e/rxPHz8iV4tI9X7zLacBt27aLDMJWZne4o4iuqyljfgUrJyObbOQwzSOrd9r0bAglvXoNNdOB/SVODl1+XiY2oxMd9Wo9jV0vyv8EQDOztg2DeBBEBtz+k9XkMpKRhsouG3vGUNRgQTT947HHDURtfqiwyAESP3f3Nbpg0Uw+w2nUuRU0qU2FGgFg6ML+uF77Dh4nd5kmYKflMkejXmt13ndIqRhqACggkgu1ZjdqfLvmQrEfjEaJFt4fCwhF09dU2aYU4ZMaEcHU/r0mwTlnr2hX9IA1is221YBe59qnV2uqPycP3PdcUwaZ+fwg/20qXheqYcscx1DAybStakSJCpnFaR5zrVpOaQRN97hEmp7dbid/MIAaNwghxT5mKsqneGpiaWWDOgZRk1OvLJscPScNa1/CtqPscZrTBkb7rJcNvIuALBELaBwA6aK5m2MCiDZqikGTdrjBjK2TkWtKf9guZrlumXounA+cAsfH6u4/l3fL+mLntR+QepDPG2I2/ah0nYxgxqWLxm03zeO4eFRqySgtUed20QyvR8FZj9V/L9mmZlcZTP0devxV3XKAyb9dZ3zPNPzZnBly01Bh04g2xSUYOJm1Lhr5UU5jvQKluYuFDjjXISBg8AAYbp+dNYHfd3V1UFshMwHQp2ckM1d6sI5to2ZZ4x6iDLbWlm/tvN+5umz/OAA3g5UIQhqO7a+H/O7WVuYJa4jN1WBXF7az2PNGQhCAaBAeGaA0rNMDmWsuzkkwwIFlxHYCdjaQ79cMYcLLe3UbWGmEIYgRAQYKAN4GDcSCcVBjz2+x27LkUAr+dt34YBg/oAv5nuGz0DRQw4DVfsC6qWMTyLEFkCADesL4PPYFblWS914NocPDetKFbXEIdT2CeRrK5zBT6gGzHzZLcwDgDmqOgc9BWOiDDaA8bcdlodOxEo8kUzaWcx3KZwiFIJZCtmk3Gcmt1KuAEGyjTamGSi4e0g8Yt8/yGyWgkdAqqs0ZgrnBWPJkzp2xn3x5keeDtz4AxHfN9fMegwAwDpgBcc2INmZDapbNHV3tGpbg0uwxmYCFVRBAcjV5xjgVzJqkQzt34AZQ6ew3Ro7KVxr5oiePHwXMTmItGqU3X9+gk0fPkA8+XCtvWck+q0glxWc1etQ09k6JOlx4XPv27wMIDdPMpeYeEKCX/7yW9bKYMerHKj5fOekpTn7wGUgD+Vi5333fV5UwZ4Z9GBwX2lVz4rgOHz8JCQr3BI4kKSZKaQxK8cbNemvdHmE04hC0iishpEGASIpPY62NU8bweKzfsX+fU6CMSSO4GCwLk+u8olaH3juoo9S/6qpaAJEwXTh/KTb9w/Tb3z0EmaEVgtZo1KDNKjpWqeGz+vWle7+g6Yvnoijt0NqXV6sUO927v/dVgNESuSsqlL1oLrns7+svr6zVZ1ferC2b92rrxpO67upluuSSBfrzq48ojKzkaz5zu9rLzkDOKNOBXUc0YexULNTDsEs+qey80crKASBfOJvz1KNdf1mj3/7kGXlaBzX/itG6dClZqBCq2qu9+uUPHlQk8+yuT10NMekkLjB9mrV8haqLmvTj+x9mPWp31rtESFsrls/go9eY8YGu+9JPtPXJh3WKnNUO5mg/pInP/dcvmT5deuCHX9JkVK1Xf/UuVR7YoXexAF4w/zKtX7dZYewHt5ORe/unbtfoCZP0jbvu0oO/+T4q6+Ngta2acskteupHv9fhY0WQeSIYOw97S4+uvnKaLlo8XvsPbtfK2z+rd1e9A0HpDBnJ5sAgCAGm7u/hZ6XYJk/T9FmzdOLIdq1fv4/XicIyeQ7gYB31u1NLls3B6tqr3/z6VS2+6motvO0uHDeO6Lff+6HaykogfwwnUqLGIdCMnjISNessZediZw+pyWShnc19emfNTr34/EZU8YHKSs8iXzZMK1bO1LgZIyCANZMh78YRpU2JOGacxWEDg3z1kpt7+lQR652bjHDWv6hEalOE1r69k73loL757Ts1fsIYPfb473Rob52WLBoLWQ+iBdb0CbF5XOvBaqioJzO43olkCGTbcxOgbw3XWjevM2nyV1Sy9Yi+fuenlZ8fQMb8CmVA7DpxrIxanKi9+6q13clzrmX6ogCHABMNyGnqWVPBWo3rZw2y+IYg7gUiiVGx9c6LsrwP1egga1UM61kIRJqUZO4NyKH12clDHjIzGmpIEHXX6+05F2vQzxoPmSjSagq1hWvLzJCNhDWA9Lkb14Ye9t69rGkBAJ12T2DRAkZRjQhh72SWxlgid+EMQIVkXaVOGYELYlAQrgt2T5WWBCmQ4wlACe3lNXt4LRfXdzT25T2AlB72o0beMdt+I2O2d6DwNaKLk3k+qHoueg/gs8/t5/zVB9j2nBrXcTeytZ3n2DGFQ6CxKBhbxA0ctfXQUfqivHZjee/k+jrK3nP7lA8cGz5uy9bOiBFmfYuiQcih7FvwOHFs+a0eu9z1+sTVk1Gq4x5gn89LpA7zxVEsnyPWDNk6W6yEEYe6OfcuV5LKS7i22jzKy0nG0WY0e9VYVdR1jPrEvY+f/nB183/nHwH/CPhHwD8C/hHwj8C/awQ+7k7g3/W+/tfxj4B/BPwj4B8B/wj8f34Evn/HHWEHTry3qyAvfNLFM0cATjVjiVqPzWmPmmg8t8NGd/JuYYf71FZmaUuDH0A3GFVSOCxvA2/NBjeI5rRZINqNdRsNoINHO1VJ49ZDQz0glAYYN9eugeiPAG8/HObzs1//uvn+16fifPDW7NBcpnJzmiTc1MO2N0DX2PUOKOI0ZoE36bjH0FxPxOYY0SRNGGvs0lxBmduEOrbVsSQ1xR2gBMBtIsBUDE3pbjo3QbxHYz8AEw1cFw3AaBqZ4TTrA7EQbW9pwmosGEUfuXcAkpaZ2dZGQx+rMzfgw1DMpA88OLet4du/l1/bz3sNNcqdJoUPQnFA5SCAgqHHkP2ygwubpM0Bb/9nlJP9ncFGUeQCRmGdHAYoEIVyywUQQG/aAUh7AD0tI6qmoctRCHiseTIEMzjK6A/f1fClYMCfpNhw+saA8j0djs3plPFpKP+C9O67h0wggPIzinEmvyt8QNkFZKBl5gKeo5IrKqXhV+4DbwFH+pAth9BwLxg1hsZbAwDwQZWWY4eLmqogK1tj83Jp6JXISzOsGzVBIA34SSg7brrzJtWfLtJz//00QHKy8i1rrxvABJVXJtaVF199uQbDEvTig8/o5b9s41hcuvKOxTTds4RnosaPHEuzb7/2vb8Pi8BxNARHqAT73J7wPs2/fCHWdbF65oePqnDvWd34iavV1EZOH9l+B3aUKg018Zy5k8hD7ka9etYBn6trglSGDaQHkCmUOTjIXDp7tlrT5mbph3+6X21H9+uJR5/D5hgVbFSsDmyuotFGhxJlWXFlq/ppyD306O+wtczW+id+BfBYpxvu/oJCybYs2vq6nv7Ns4oITKRRu1gNbTXOtTl37mgVTByhTaiad2w9pIULZqP2bVINubJyYa14rBQQlTnuStR7ALxjOQ9/XP0wFq2APJ6TimDcB+mFHd12wMlsDgsLw6azTju2HcR6uIrmapbuu/dGcli92rR1p86U8jPUj3kAykmQIIqwEW4CpM3JHsEcojmJ9MOy4JIT4wFdorGtO4X9abMamVfZuclatvwShSQGYhlZpCM05ovJwjMVa0x8MM3bMJSM2B5GYQdL83/W7DG6YO4YVVQUkiWL7WdpqQP4LLhogWPvu3fvAcAO5hgNWjdZeGU1Fc7lFY+NtBvgrLgKxTaKlSxA/hAAid5e5ilKGa+3DQA6m2bwBNRskSiFUlB2JQCSdqGapuFZ3a7tO/bSSD8BkGagodnz0fhFzQiy4zSAjcgSgkTT1B59NAvjaP6b2j41NRVlTBSqj0ayDusgq0Q4ALEbUkunAVYcoNnBm8rflLcGyFqWnFm2O7QO5799BA/732Ani/bDSmGi3X5ATgNvg6hlmNgC0kQI50kHvK0EvO021bAZrFv/ldc2Ygsu3DR/O1GhGJDFOadWBwL8JZoiG+CwAqCtQxARAL1oZav7XN6dcyw+Po2Tv2pHYu/TC+ABfKpkaiRoneqw/xSqFzs2A28t789l2X72PjyFvrUD3hqIZ7V0yEUAIZLzoJw472G1yn5nJaeH5/awZvSgGA5F2WdNcXtaBPbd6akxioiBkNDiVmkF48w5jwXY7UadO/T418Fbq4k9yoZUEAaZpRurxl4ILempSViK96sahZ/li8ajeHNjU+6AAVhgdtHY7qWhH2CW2MwBs520hn8mzgOm0K1FcluDrbibdcDJXOV8/e3Dlz0boATWlAjA2y4A0PZ2jCiZG6YuDA3tVwqWrZkQZYJ4bct0DwA8DrIv6qHz38wPAxZa21C8VpKDjUCLo3HWhCBAgsAgC35HudsTzfzzkQs+qObnZyCed3B/D8o1oNnmqqmwepnI/ThRpCWHKgGQNRXb6/nzx5PXWqeS+jase3sBk7FMJ2vV5pEBzUEAjW5IXKZcc9Tntg4GMR9tzvSHkkMPAA0gYUUkEqVlDFbIAWTYBrImRwFmZABmWOJ8Q1Mb6zZAAmOQkhLGWhPDddruXD/hyPU9XG+1ZLV2km/fi4LLFjpn5TTw1t7zPNvk8+06LTbBt4b67MdNFeeB2GUgSXYq+deZSdSXXq65II2FMJRF3ntWPqpDFKVGODAb0wjqu1nCZ+cPQ7kdocKdB3T0SDFEn3yNGlsA8AJpZcsmxRPEbvbwhQdOO2r56dOmYvNcr9L6TmxziwB4O5SZnkSudg57q17sVxsA6VvJ/JynOagNQ1B91+B00QiBIQrb/FiUkt3kUXa3t+vkkcM6engvNb5Pk8dMUP5IMspRQOJ1D6EoBKeGRIWnJnJOAMD5W+TtajxVo7LjpdTmQ+oHOO0lbiCQfVtyJpnwowFMc0dCnkjS6WNn9MRjf8aFoJ16F+8ocnMYg5XzJipj6kiF5gIKA64W7dip737xR9T/MD3wwC1KZX1p7m3QtOuvcM5PBODevpfX6NcPPKOxI0Zo9uypuFn06nT1Sez8F7F+dkBMydXWTfv05uqNug974MaGMn33Oy8pCWLPPffdqZmXTHcsmd8ja3b1XwAbsbq9fOlEHDqiNefam1VfWgNY+gty2NN09a3XsEaud4g3c6/7tIp2HtFDv3uSdQVulDl4QApbuXIyoHaIjkHQykA1fvZMCfa40Xp/z2lcHrL1X088Amlkj3553081b8FMJ2d207pNzNUkFZ8uRV0vHT5RgyPIoH7/8I/058f+wHXbpVEjc1XdXKzLrr+FmRWmN/7yusrY4xw9XAMxrVFTcS75yjdu43ceHT9azrwL1e7dO9gzjWAdIX4AUkHByDwdPnyEMc/UVYCyPdTzd9dvgxwCgQXVchzq6WzmYxJg1dz5y/T8j5/Rky/s0af+4yrddN8XqStVOvjqO9qPnXM/rh5uPnOzB1tt9h8zpk7URfOnQSyzDPpeLJHziC1o1OurNqr6pAc7ZMDdpBAA5pmatmKRatjLrFv3DqCrZR/HMKcTuNY8APotjio0MKjHuQ4Dg8M5/lbyet+D0Nmvu+9eqYuXjdL7m47q/W3bUReH8N7jHVcDU/JHE8UQQI319njk5Z7imi/dqZgRYwCGw/X4Dx7SM4+8qwVzEnT3Fy5Ven4wGc6F2rOnVI2NQZxHLw4JVD3IeG1kwpvlvq2fPezf7WvICSLYSC+A8QnUe3BYuclNtxphzsfRHHcsufKhkShosey2pa8XYlIXDjMDPMGcMPqoXx/kzYaZ4wokG+e+COCRuhxme372CRZTYOCtxbAEMw4eCC3dxp6g9kRFQjLhHsrDvqIZgkk7dbTPOQbqB842oSj4YyBbBhtphXU0iC8jgYawP3Osko1oQk009a3tDxySk1mWQxqyW7AQI6ZSv2qIEvAGsDn4Hw+jtH5I0PygBvIZQsyJgj27KXrtPazeW4zDAAByz2C0szbbw4m5+b/xSXZWIl73HHhr/4Szr7M8YFMnd3N/lhbepc/esYg6xdyC1DMQEucQKBxx8znw1o7dOU7+NcDcvCX6eyN1tqiFtSJEK69YqAjIhlVN7mNnStwzvvabl40t5H/4R8A/Av4R8I+AfwT8I/BvHgE/ePtvHlD/y/lHwD8C/hHwj4B/BM4fgVWP/tcDr778+28unTFKeZmx2NnVoDjD2hAlQ0u/sc9RscI+dzIbnS47jflz4G0ojHXLQA2jserCcsuACFMSWNbo8ROtKkLu10bDI9DABZr7rgGUTDQk/t7j44K3DqhAPySUhkcYVrqmkh1EZdSBWqWbBvigk2Xla5DT3qDBPgBwhtVlMqohwBZrGPXTKGtFqdfQgeIMtn4All3xNI7SyVZ10cwxkDcIoMYyaw2ACEVpavbRgTRl3DDdQ0BUEpCvhUVGo1z1AoS0OXbM3h6OBWDjI/sb/wC8tcbFB+qsc52S/8Pee0DJfZV3/9/tZbb3XqVdlVXvzZLVbMvdBjcwNqEnEEJeEkr+BEIoCSSEYkLwSzPGFfcmXNSsvuptJa36rrb3nZnt5f08d3btNQgCBE7O+Z8Z0JG8ZeY393fvc+883+YUxK7J8WttdWswu3cX+N87wduA2iCSX0EwAFBnmaM0yLBsTCCnmBGgMY0FMpaG9uRh2Mu1A7bXo4D1Ynk3ESBLnX7LAAAgAElEQVR/+34Z4GTMfjJrAbajaVIjdXVoS0ExWX4L5qkeZe32zcdcBqZli8bGowIbbQVkS1QeFqNRYVFqJ9fPFHWmVDNLWRM7JWATmJuXS2c9AlDvrCqrvDSusO6mGW1Wo1GeSIC2dIAarIj721GYzNQ1q+Zr6wubtB9FxrRJqHOKAT64h+1dXtcUuv199yqjqEKnd27Td/7xG64ttOHWqzVz2RyafDSOBnza+shLZEW2atas+YpOSkCB2KfkojQtIKO24WK9/uujX0W1HKOyq2dpz+Hz2PKi5C1JVsWcImy1RxXHvO+nCfcmmbHHjwL0ADKlZcD8r2/SsqVz9KlPvZvm3Ek998OnsRBM0YZ71tAML9EvvvqY3tx6HjVwoU7RaDqFSrR8xhTNLU/Hrvgi9zJUhdOmqAKl8OWqPfJDqhjpi6OB2wgZAkBnZjHKqVCtWFbBGJGteamODN9ClG5dOobiacH6q1AphOqpn7xE/ix5hVFpamtq05p1U/WZr74PNSZtLuY2Gi11Nnh1cucbWDQCytKgH+iP0JOPvaFnnz2ljNRo3XnPchp3/appPIddcbYKAdWt0Xr2XD3qpTNOPdvU2AOQEovStsipv3w0lT0o7dKzMlSEReO02bPVydx6ZfOr2rLpANOGLFmsi2OYj9GefsDeZGzGUT0O+GkIh9BATqFpbarGToAOlNio1hrID/aT/WZqlgYU7ympSW7N+1jHluva2tKiVgPbAFvSyQZcumwZJIoBGuH7nKI1KornR4G6YtUCAILrAV5HtX83oDSqxto6LJSbAXn6IwFKvE6F7Fqc1tVlnQ2EUAvtK6jOzf7WCAum7LElGEo9aMCSOpy5bQru5mas57mfRnyx77ucUMvVph4NG5nEqWgtVy7QubRlbmXKGqZmoTz+CCz/t6kc5iEw5PL1THnL+sEFIAUb02SLogU4qCdncJD651gZVmN4Dcs7jU2g4Uz983vtuU2liisB/0xh7MGzUbB61QV4a/bEprw1S3dTdFqWp71WQJnoEnZpIvNa/ImlAZ7F2h6iHoAzARRbXjYgob0nXjeSuhhvqiHeVxv1eMTycy3zz5FqeP8AvKZANp97s2k1Qkgc7gUMrwPLfAMQIPiZcMbD5eDxtxFpuHqnBu2zfDsWuamaPRAFYsgCHDXJ7Njj9wFvbWStjseSC5ydglLLyDqsCV+Pqa+SIQdIjayZYcCtSGzRDQwcAnEc5U8PQKvNH8viBS9gD8LdALDRQNioqETsj3sArryMqYEDXLHbO9/5cOAt7y0ZC/lYbEINvPV6rRFv4C0kEBr1HuZ3VEify3RNhGwQAmkqhBoZMQrAYd7//L4nLlmNzd2qq2vhOcwyk3EElIvDQj4mDjcCFL1d7aa8fJv8c8VrGfvilUhAbiaOKbDd2HIfE4fZEwGZ+1h/ydTOpUuKtXBJOu81RDt3HHYNdB/WtCN2n438xZwwVRw/DhnHUSBQNMc6cLePPHmnUjcnDRTu0bGMJbV1CDVh6CBWngDcmWRjJqDAbMFKfwjL0WHU3ilp5GUzLoP8nClvDTjvaO/CNpm5avnMKG+NvmQkrnHwNpTaOnGejCtvkb05ZZmpyuw+DwCO8CLc33DNKox1QGo09yqFs4FFSUwl0zcOJtiFixdcLfJ6O1VYVOiyiPtQ2YW7HNuTWLOiACsuJg4ggbrS5qIpwlHHHT92mtzcPpRlk9z5qKW1UYcOdblc7muvWaZS6vmOnZtcFuZ1N12nwqVlSswOVU1VJQShDMhYhdi/5qurtUV7scp99flNqHb9ysyO15rrVqp81RJ+Po25yx5PbVKoqSsBtcnEPbuvEmUvIO++c9jcs97aAPaH+hlzahvuCjMX5WrpumlKxdGgucmnc4B5p86fYa9sUxPZ8pb1edcdN+iae9aqt6laJwCp9x45rKQsCEbXXEd+/Co1oc79/Ke+rXMQhx7+zy+zVjrli/Sq7KqrdHz3NlXtPsTe06c65skI63nStGyl5MSqzXdZWWTBHjlwUUvnr9cjP3+K80GkNly3XK31flUDlLZ4G/WRj9+GtW62vG29+vlPX9Grm87r9g2zlQgwt+LGlez9xXrhgQdVfapWH/nEh8jMvKQ9gKLzFizVlKVr9NLPntSDZONmoELmDWn6tAz91Wc/zGuc0zM/f14dEPPedfdNAI9d+to/v6INNyzXRz53M+91iza9sUM33HCjpi1cqM3PvayNL7/pSBPTZs3WljcOqAQSRzHK0OOH9wIMY//OWeeGW1crPSdJLzy3kWvy68xpXCcA84qLYrTm2pkqLMzTQz95Eqt2FM1NtSrKREXMGWDT5pe1/po1APXt2r1rr6aRk1xcXAhho5OzZp8Ki4u0Y/d2Dno9zKchyEmlumndLfrO93+ul7af0v2ful33fexjcCI8evpbX1PVnj2aNWWqWiFL7DlyHNLAgGbNLNS9f3GNcriWIduDk7I0lJCug48e0KOPPEv5wpkBUHXlyhm68Y7lukjEwnMvvwFw62GelrDfprvM65bmFkgXzDnWjBd2QisAYj/g69EjtdRPnz70V+s0b948vUy0wbbNlQ44njItR6c5S0RQN1IB+fv7WPOoxuPSyT/GHnrXrho11NYBMBfo3bz29KvnqRal+SOPvgRhzp4/DhA7DIcPyHSmRqUgQy8JkDeZ7wZwjtda56thrjrUDR9ou7cT5avxUjlrxGOrnJJhZxIUyH5qEe5DvT6ei1o1APnT6sQ4aBn4m1pPzbDPA1F8RojhfBFFpIh5HlhmvBF7AhEJ/D5klxD2R4spCAnpVlw848zhoJNzhm1bRpyy57OsXwO+Y2HF+jsB16leLlYB4ovL+B7bD8drsdUxU9/a5xk/a7IPW/uYmAS3N11uZP8xe+NxBtaEom/xMuNN1vG90t6f7fFROGTYeAVsifns4dBSAGRz1eDr/1PQ9q3aOwG8NbV/zJjy1g7v/WRsz0Rx+767V1HvL0DU6lZ0PA4qqO2NUzb+/u0a7R7b51Rvr4/c5yj2kVAdP9IAkaUHi/urVEpmtn8g4jtrP/jdv/mNTTj4heAIBEcgOALBEQiOQHAE/iQjEARv/yTDGHyS4AgERyA4AsERCI7AlUegcvPPV37lC3+z9eqZRagnc2im1arhsldNbUM03QHmYIOHYyHoLMRcz5MmPE2JSBQckTRQI2j2WZPbgyWvMaDbWzocQFeP4ubYpT610DwNoTE9RGMwDPUq6OjbXYM/8qZMbB6EYhMajUokFZWnh8aPsejbO3rJ7OVDPYx3o9QbXBBKY9eUVclxHhS1bagGkrECG6LZTeIXOU7N3kGnsrNOSyrNm9x0Gp0o+gYMJKDhHIG6KQ7rx1EaqQM0Z80uthfVYDygYjJqjWGasbUoji6jtuoH7MaAjX417/1K7/F3gbdjqlcDiIxxH4otbgiNE8ttHKC55ZIpDQQxNJc/ZpVsLRcbVGtiWJ/F2cQ5NV+I4gBqzM45EoAiAjA6NxcbTtQFXtQvXV0A6vaWDVyiMdMHGN/S2Y1yIf6tq/4NBbRZfdpPA6hGAt7GOXtVsipL4lF+LlA64PjTv3gFoI2Gfkaeyxj1ec9yDWbmiI2rx5rtZHahuB1BGRSBf6vhPZZjanajpsYoLCzg7yzsUvtpUPqxPKxTO3mAcQkAvEWl6iNLLiy6QR/B8nYKitlH/+NxnTnYqDmrMo1aAMCWgNKlFXVSpO6+/w6llEzXidde00NfMTviDs1cV6aSuXnYfOaqlxze1zduw2q4SDPnL1J9d5siyD1bfN21zPEMPfPP/66aY4c1b+1CVR6/rMrXa1CPAuZOzcGCMM4pFXvJTd5/oEY1Ne0oy1C10mL6yKc+rvf+5cfUdXmXHv/+P5C7t0DLr7+PHE/UjYnt2vRfD2nTS8eUQC7iBSweD6MSIhmU5uWw0slcC0MVm44idNGC/IDaECVyL02plzceAywYUBKN7swsFMuTkgBOQjSjfJKKl1+tvtPY/166oLylUwCn+7Txxy/qEtl6d33+m7p0+rge+M6/6rr1FVq6YoZSM5MUV1Dssgr3Pvo0TfpGrV2xWtFx6U7J9/xzb6jq4CFdtWIB6s0YbOcu0NSF1IDSvB116eWL5I8BJJeWTFOB3TPuT2+/FzWy5dd2qnzKJEApj6pOnQPkvYA6GRUuTTgfttNhrKfJkycrjcy8TjJlrW6cPHEWpWyy7v+LO3UZMLUeS+cw6k80qtyeHtYVKkz72dZWyAC8VmFxAUBpvbP9DgW0NLDPcmBvvnWDZixfoW4sRh/5xWPOgjqdbF5/T7+zdS6eTuYiAH/lvmPMq66A0sOaqygubc2Go/SM4E8vXVVTkYaDKA6ifPQAEAZsZiGD0Jy2NddDDqaPhnGgQUuzl5xNA97DyT8OQTlpSh0LyXb2hKaqNyCSNUclcY3dMP7DFI2BmmbKxgkKTWtSTlRK2gqiCNtzmfLWwNtk1LNJkDP6uP4mVP8G3oaMWRMbeGvN6uh4roFxMfDWAFOuypBdEdGrTNSzpv7pGElw4K2Bo8P8/rgdoRFy3sqwpR4NGIBHEzoB2/VM5kEvoGw9CkLD5gK7A++J9xfH8JjYzzJk25xFruW8GpHDpek6O1/8vN2/QyEGhGJdnJSEtS7vpQvChrfXrCFp1PL6ZlU8/hg2q0vmQTgEolhqjavN3J8hs2U2y+grPuzi3h7XiftHCA1jD6SWLNaQOS1YWW0BcDAL8BScAXpAGTuxZvb3oBMCDDQa0Cg1dYD3PWC1l/cXyb6SSl0rLckCmGxDbWvvIYRxBTLHn9RyWEffynoPXOBbgCH3OHlMeesH1fQDFjhQOxwQgj0lGvJTNGMTE95HrYhhHZLPzYvGQzDqoz4aMBlJPvQF8rC7uqiLEbFY9kOqgkCRnIrtcEq4+3ozUQY+snevvCEFrmf88dtcL2x/t+8ZgBDF+5mU4FEv+8D5um7Ax1DGa1Q33lih5QtKVMV6P3TooupqfZwLmAhGOmD/imZCjAAiNXf1upo+gOw01Mg5fH/IWDysz0hqBpQYvk5GJfM0FNJXJAB2MttSMpOqnT1qgDGK4WcTUMHGekxpZuBKgKbVSi1p7jS1mM0LU2wDbrjlxdnDQJfx0OWxNzz+3o0QMQRwYPQAe599fi/PNqyKSfmaX4z1tBHVLG/YiAbkpJfhFrGVrHFTyi1dtkBN2BpbTmhtTZNOnDgFGSaTfSWbOuLnHrQ5C1wP15qXPVkH9h/TmTNnNHNmBfcvAjDsvNrbWwCMUjV3/lTA4EgdPb4HwlKq1q5d4+yEW6m//bggZBdOJ98yXhcOnAEE26gj1XUAwx7dcNMqrbz1ViWQ8RpB7mx/d5O85IsPQEbwtpMBeaRGLTgLHNgPaHySaAzA4hwUpzMWTNb85eUqmgUIhwo21FOCcNFM3nt0ASXuSz99SfteO6rqjk6yfgG3OAOlkY25ds0izZ4/RS+8+JQKllLrIcDV7K/C+aFfN957txZ/8G/UfKldn/6LT6jjUqP+/d//ljU7qJ89/X2tAlydM2uqDrx+VJuePSJMM5xiM7swRrmTknWxpY6c1iYYB2SARsSgOI1nj0lmnaVTE8L0OiSg626dr2tvXghzAuv+0y366heeUxbK50XLZysuL0QrN1yti/sP66knNuEOka+Vqxfr2HFIBefP64Ybb3fnk3/51586G+EwapopnO//wM1avH6GXn30NR06fER33nsdIPBM/fOnfqbqM+d19fUleu97V/EcrdqK8vXjf/9plKH9+o+vf0/nL7Xp9jvudISm7QCTM2cUM4+Yt6xbLxauJVPjdfuda7W38hBW2uTR1w5CjsrWpGLiITx9WrxkoV55aTPnqhjlF2bwnup1+223qPrsUYh2XhUWFGjzpu0u93R6RQnEkhZt23JW991/r1bdto7/3qGtT27W629U6Z4PXYPIM0P/8i9P8vVBrUM1+8l/+SCRA4V67Qf/TmxEjYqKyrGZjXYK1qNHq13m+tr103T1msXUWIBlgMmSRetx4+nRz779C+1+8yigYoiWL5uh5SsXQEpr1ZlzVdgHR2oSeb+Xa+sZ36OcKQscueiqNUs5q9Sgsj3K0k+B0ERhZB0vWGIZv5O0a8sxzhBNWrhwOmcickqJQIgFOIzn7DPMXlxFXEFdgx/7+lwtXJ6tZWuIioAgtm9vFSD2GVVfaqE+o+ZHaAtngbGGoGB7reVeUzuMKGR7xzjoamdlc4QwFX88Z7wu6rMf5a3VZ6FuTon0KxHHGA9nrS7OnXC4qAEe5yjRj9PEr4OddjaIok5EsYebE4cRWCPNYcGytc19grPLsDlVsP8NsrdaNICBt9Ex/bh+xHH2jQBUNEUu7igGkhrZEheIKIg3YXyG8LMvh7E/RTAfbNyGsfV3tRdgd7xGBwheduYInAEs7zsaotEQ77UO0sUQThu259oZwx5vUcHGJbQTamAApLXIgwBh6i0Sz9jPGuHTBiHgGPH7Pa5MAg1ciWXEO7KXI4ZRuSFB2j4QCpoewntdtjCfGjMNF5pL7vNKtIe8dz5z2H109v0OXDZravKJORcYQScSMoFlWVfuxvK8vVOrls3WvJWzOIslXb/yfd985fe76uBPBUcgOALBEQiOQHAEgiPwh45AELz9Q0cs+PPBEQiOQHAEgiMQHIE/YASe+fk3M1587uGGD96yMtTfcUb9HfXqbO7DLnKQbE+sGgFZLJPOmt+WUWT2ycb0jkEZE0IObARK1Dgsvjw0NY0S3cEH5hg+kPd092pPlU/1vYAFgKrG2w5BhTSGUfwBV/ibP/rORjONasC8DBrVyShKI2hae1G9tKAqMCb6AA3cEbMfpd+QAFJpjZa4SECPxAQHLJjaCQxRXWTfmtBmFCvKZN5LZooHe0e/OsjwCqeZlAaoGAOI1A8418vz9gP6DgxYNiENA8agBwC4A+CmCwu0Ybq01h8Oc+DtFY4yvwu8dUqBQJM7koaSKWWjDDxCGcLTuzE2wLMPC7ZB+4MKEbI9Df2AYs8aMKY0cFZoXEdeLKrG5ETX+BnlT2ZWigNQzW7PGlSRgAMGYJhtWyf20a00GXuHxtn6gecbfzj4g4E0+GgUYDCG64ozKzcaSqZkLchP1rwZk9UNiH1g72kY8CM0s3MYIzqzvB/L2rTGlqkORmi4xACQGQgWSxN++vSpKgfMa+top4H5iuoPt2uIRhZaQhovqJpbBmjK9wMeJiqnJANlhl85BVG67/13qa++S4888ATKzxBUnoVO7ejF2nMAcCsjOxkV7QplzVihvpN1euNnj+nI+ROasmSSSgBAZ5ZO1bG9h12ztbCwTOl5efIxTotXX62k0tnkwjaq7tA29dSc06ZNx7W9EstO8tnS06IBjsm1ZZzbLHuTeT9l2jTX8N60u1r3fORvNG3+dHL/Nilq+LLmLr1bKTOup1HVhkJwm068+pK2/XKfGi8P6RLWw039wHko9mLIMQ0bAfBgTHMKUrRkVq7yCTWNIKc5lHu8a0+99lS2ahC1d15emsonJWj6jBT+zpMHm+M3n92qpvZmTV9brrmLpmqkyU9zfI/mrb9XOfOm6fDG53VgxzZsc4c076rZquBPKOBBJ8Dzppd+pcn5xWSELVdIejZCrH6d2fKSvDSJB1HxdqLs9ANW9tNIHBjuUy8dUw/ZuJMnVWBVneuUb53drShsm1kjPsBvQBiasPv2n0INfBGgBuAHhUQhyuaikjQAihSU+qM6tP+8U9Lm5sSrYmaZ5syrUM3lOp0+fVEdKMKaW+uVRHPXft4UaqmoXs2yuAWl7SDqu2hIGv5OAFzmZlp2qu58z53Mj3j94gcP6viJEwDn2Sgp81wmcgvq3xZqUx0q3gEUjqbYDKdZGolyd4RG+zAgkIGjw8z7QQDBAFDKGowhI5g5ZYQPUxoa0DQMgGdW7cPWhLTcVkguBuJaXqY1akdQyzj9u0M2rUlpCnqDkiyqEoiIYhiBOs/WqoG2v8sq3q1Bs0s0LY4De9EtMk9TALPSACx8fpR7WJ7jBRBQ99hS4z1YNmoM4G0YWXZempr9gGy2Bo2EEo8aP5ua2enrV9sQhAqapgbejozVEqtclm8aZoQNW/esX1O8DgN0JLPe06j7PoCLJsDCEJftbUpS6hM/n4DqNpm6H8XrdtJY9XutyQrVwf2cgclWbBMCHslYi0ZEkGVLdmkEQGgn4H/fUKobl/FM0vEaZHUuoP6xazObW0g55A6bnWSv721HxHeqg96ZeTtxR7FqFoOaMjcNEJASamC7vb8hAHhTVA8MYG1JTRwFeB7CRtea8Sxgms6myramsxFZ+vn9OBWhFhyUD/UZe2crpI4By0FGdWy54xPA27eA20DBVgogvwf7Ui/ODT7AW0seHkUFBmzLnjlMnq6prH24G0BO4R6Yogv3XWe3GxYW7VTiDU1NWJsm0fQnA5expq9NnQ3la9GsIcuTBqBHwTrevrc5/YcqqGx+2v2w5n0s629BOc4KrMt9B02RCdDAeGTlROvapfmsuRydgLRRC1nGlMB9KIJtzwpnH+iHYFDT2sn+0wUpalhpEBDi2Fv72Mt6LVed92BuFzGsnxH2PY3GARb3orpFEc2+3OWFYORj/pGlbmePiCibD4AjgCW9qKM7UJK3ASQamWIUEGQUdeOQ8xEPzINQU0KPPSYCEaYAHwAYH+D7BsxEQNgozcFloShbuYmDWOe3Ag5EKCMzA9v1edTpcP3DPzyg1evmacOGVRB4KiG1dFNn2AV83DcyMW2u+/ydzNNBrHdTcelIhewTolMnz1BzBEiXhh2xh+dMRzl9GSJcFnPB8jA7VYDdbx/OFufOXoCIM6ii7GJIEMna9PohHTt0zsntZxNXUL5+jq664VZ5svOpg/1qPHtKh3du16G9h9RR3eFqtuOaUB1isJONws45oph9tDgHsG65yhfOcUSTYTsLMX69OCm013di74w97kvb1VY3qAWAhZ78dM6FAJjY9RcWperE0YO67rZ7WBdRypqNCwJOIxd27NHDP3jJZeG+//0f0JRr13FfO/T5j35ZdSeb9cB/fEKhqcyVxF5lT8vVBXJ9Nz9zSGcPNbvzQFYOe/qn7tfZmov6v999CkwtMKdHQ7pQzJZqevlkanC4nnz8Wc1eWKBb71kFsM1AJmTpoS8/pbpjWB2T95tSGqub7ljL3tWECrxKZ8gYXrvmKvaraG0nv74ovwDV8Hu0f+duPfLI8+xlrFV/iMqmZGvJijyU09Khg8fIF87Qre+6U889tl+PPfasVl9ToWs3zFVWwTRsfH/KvUvUu+66E7v9Rv3nD37GfSxmr0rRxlde4+yTQd3AoSAH62mygs8TAXDH3dfiFJCImvUNXcDhxggaqQksnHAvtuNXYaPcDenhiFatmU8+cDUEgFQtXjpbr762EWXwdLKVGwADB3XPfRvcOvnqFx7SmWqvPv/Fj2jVffPVz15ddWS/jh7cw7kjSdXHvdpZeRmyBGSd8hB98I4Nuu2Wdaqu3KH9lXvgSsSSZb8EolQb17xHNRebNZVzUdmUHOYvESjxvVp7w90oa4u1+YlX9PhDG1HUtzAHFgBOp1PjWpmnKezNHkhVbZDwzmuwN536w9opL8Dq18hXSQC77Xr26W1qrBsVwmK97/3XAcpmatfW/ZAIOpTNWebSxVpdJmqiYsoMZWXnEplQCwFsqhZxFjuw9xlFp3Aujk/Xww+9odpz1GQINj7Whx/ipe2/ll8cDiAaw17tRz1smfETiT+21VgOeyx7V1xCDEQw5rvPiJfU1Ig+FSQR4cDZoodzTzvryN8bwl4PGcqiC8bysp330Fg8ie2PVknC2IzCeF5HNGFfDRlT6Zoa1IBGA0RNiWsqViOjxccMYJ3MdcJ6tfoT+GQVULcCwbq8ciOHGu+LjcaRwUbZI8NRB1u0hf3OO84KZOSajb3t35adG45tMmXa2Sb3Y0dvMQ1GuH0rCsVtO+8EYN/aC+wNTrCVn7hX/jHE2/H6+ptuDgbect9sL2dvdOAt54QYiGMR1KFB2Bx33rVUxSUQfVoaXASGgdKx7rOQ1Xbygw2U5vf7IBn7Of9EE1kRSUZ6XV2P9u6sBrz1acn8Mtxurh1hPIpX3PddPMmDj+AIBEcgOALBEQiOQHAE/hwjEARv/xyjGnzO4AgERyA4AsERCI7A2Ajs3//DiOcf33jsPWsWlrfWH1B341n1dgwDnvSqkab1gIEQTtEUaH6G0Ogw5ncEQOgwzWAPeXeIKmmeG6M9Vt2dqFVoWI309mr3yX5V08QeoLk6yu+GjQZUlv/Tx1tsbmtH0mhHkwhQAGBApqtlrYbxel5UPR1kInbDzDfJi1mbxaPQsHxCU9FGAyrEAy4MkKk3ig0lwir+TccbQMDUpIk0VnzYbrUBCsXSMEpLM7CFRgHKFyJOUb4AhvBLI2bxhYp0ALtes2ym/zCmsMOaFCDlilKn3wHeYtbIWAKK8n48gCvWrE5G2TDA63aQVWbN/gjAKp8X5awBVtyfdq6DNlUABHIWYoHmTjR5tnOKyfpFZdyNmm2YBlKsB8Y/dq59gKcGtIdwwcbyH+BettLg66QRNgggfaWHtZZGAb9NRziM+s1Uuwk0ykxBMAqoPTjk09w5UzR9Sr5OHjmhC9gVpiVnYzFLY57mehe2e6H8UgTjOMggxmGFmJefzThjI4ciqbgwl6zTJUotzKeBE4cC7rye+OVPUSR51dcZonNHUXvW9zg1b0Zujpr8dS7/9uP3vRsFzxt6/tn9etedq1FVCIvBNhpmZr9Gw5rMyDmrV6hkOgx8VA7bf/yg6smwjclKJJN2FqrtbD330LO6dKZec+ctRXnsVenUMlXQNIxCDYixrELI3X34q4/rV681awDlstmaTi8tUWZSCg3Vy4pPj9S9H7gDC8kG/cs3f6k39rUhswrXd7/9fq1cVZD8u04AACAASURBVKI9G08oJbNM09aUyteO6urN/ao7CgjR4dfJc7XadRKrZyx301CzhYX0MqOlVPIcV86dpIUVU9TVco57F0amXptefgWwhAZuXk6mVl89necvpOl7Qbuwqz5+pMXZ8X3g72/WdXev1CBqsAf+6Sfavq1BX/j//kqz1l2t6j2bsQqnYUoGbhRN12QyEKNiUnVg8yaA7IO6Zt0GZc9eSNPS/HibdHb7Vr32/HYUwUUAQvHky9Y4IN7yaWtrm3XpQj3rwQDNQZRlUcrOTlIpCh8DwM5jh3j6TA1KSRRnAOPxAMWZAOrR1I3amstqRAnWUNfrVJe33IzVJVbbJ6tP69yFy2rjvvuYj5GsW7Mg7sL71QgUObmZND7NHq8LRS5W4KzX/CyyFpOT1cv8P3zqBM1rgBBAzUmTc5hbHq4rETv4el1CoQjug9VsHErGRKfoMGDSfIQtf3mANTJEE3TAVIAWyspS6OmlUUjzdJCvR9B8DWW+W7N4xBa7WcEaGGmWx5ZFaqCYZc7y3wYy2sMsgk2T6tSfBjJZg5RuogG3Vkv7jWjAenLqmN9RH0d57nHbZFN/RgAapmBdnMaYvAXeAjCO2yabNbPZpnsSAf9QTE0Eb83GNwHSSXZ8OAQVHBLIibPmbzRKf8v6HH+YasfqrcvepYZj8ujARbNqNsVoF4Bp2yBNaFMNu12CBiw/msALp6JkjaKO9TAeCLFpsgKQ8BqjKNxGyGIdpbHssrwZEwOyEkAkjebTjTLb24sN8hhxZGLuL3obdy0GKo+YzTNj7vrjpoJ1NpWBx28Db38dIDcygVlVWuatgbBWJ9MA+pvayKvF+n0AJVMf9z8cwMtUxQbHm5VviBFW7LXZP2Ih2eSgTM9A/WjutB1toeR2+1mHRvaxBjWEgAlqpd8Ab1HRJmIJ3IFC1odt8jh4S8ifU05HheEsgcK0CPDWPwioy15mmbe91P0IrMd9KMq7yUPNxlbeLE9HIEn0U0BCUM4loCLrxBa1pWlYbQ60DJBx/hjw1vYWA0ScGpprmDM1DaCnkHV1WSePNdNA5/uQKZZNy9JyAKf61kvkYqMWHeIasCetqbMMRjJkIQp1UP8NUMxBNj4Fm98ICDxtgNet7Gv9gK4xqG+jWGd9yOrYybhH7BcopDPTPYAqPcw7SFYAZx5qbLgRqNgz6ecz9pC2aOTzNDyP5Q2PKW8dicLOL0aceHt+T5xbZhtsGc5+6lYvr5GK+cbdKETzyRM9f+Yols6ow3n9VEgkC2bO04WT5/T9/3pRt91+lYpLM3WE7NuuThR6KMpjyFs/c+a0I01lkC9rFtesBs4R2SjJ2rDKv6AFi4u0YuVs5m8PZ5V2gAqUr7gYJFiGL3OqFwt4yz7PyCthLyjU3sc2sZ88w147pDkLi3Tru1dgjbxco+Sy+ls6tX9TpV55brPOn7xA3jbrvWOILNwEXj9R+YC1cxeVad6KWYqGZDAAENJL7etuqVX9uTqyNhPV0ezTvj2H1HTyFHXSDwGB8w1r+WN/e6vu+swHFYqd62DtKXXjztLDWFWSg/6uz33dZebWHn0KC+cUVL9k/YbEqmrLHr3w8AvyDdbrw+w7yRmL9Y8f/KwObzqrh375eeWvmIb1cQP78YBO7TqiX/74BYVglZ6CIvGqdQu06v1367FvPqZnntgMQO+BdHOZcZ6v2+68RrUX2/Wdb/xEcxdO0Yc+e68jTBjOdRwV7+mdJ7GR9il1cirvdbq6mi6ias3Q669vVi45trNnzsFavxnL4mqyZmdp0uJSPfX4S1g0N0I6CriCXHdzBXPLo8s1rQCs1brrPbewv3bp2994mGzeWRDIsDpPhkDG2euVl19j/12id7/3Vr3y/K/0+GNbVIHVcX19M/uf2XiPEqOQjDPGNO3es5dzl0/LVizlfNINOakBUkULNRy1efQASthiSIW52Pzv1tpr56OYjsE2e6fWXbNCBw/uxTY9CTJfirPoX7hohtahACbwXR+79990ApD+78m33fDhOxXNfeg8CTi8e6/C++P12LOV2lRZr0GAr3gsEWZOLyILdLXKSlP1+suPQxhI0NUrr3V57Zs3b9a2bbsghPSxhqcruyKZMbigaVMrtOCm92qwK0Rf/PgXAL3P6arFZUrLIkM5ZVAVFcVuHz13toYKGUX+bj7RKVWOaHT/pz/jiCg/+dZ/YTd9EsVxq+bMyUfBfBNEnWadPnVaPZxFwyDEXGCPNiLVVWTbR3LW3LRpC4BqpG6560Ztrawka/cE5K08XiFK5yBveVn0w+wD4fyuLW7bMlwG7Jjd78Raa9+LMacgiArRgPgdHZAwiW8YBZgNi+5XfhKWxag7m8idtuiVQSZ/P2cpI0FZVq49HLY5VkMD/217diBWwNS29rO2hdvPOGDSbenmSoSLhEUGUNOSyXCN42wSwzU4xa5Z4buzAaQbPp8YAWzIKXU5l5ualv0HownuPfujxRkYMjv2sP0sgjk2ZE4QRu50QfJ2lsGJo6VXPRBMrV6HOwKWkU0NFDY3oYDTx5Ueb9M1f/O7f+jHt98XvLVzQCzXjW+OIqjfcVEDuv8vrwWMbmOtQJphn4uK4P3zXsytwfYhe267v/bvYc5jYRwiBvl8evZsGzbvHZCQu7R8cbnW33Xdmc6kgRkbNnzPInGDj+AIBEcgOALBEQiOQHAE/gwj8IeeEf4MlxB8yuAIBEcgOALBEQiOwP+/R+DZJ77+5cMvP/aFhXMzUGIBfAGo7MMGttXfh4VhKh+MA8oWs+41drjZ/PXTRI4lRzMq2qAKgASUUxkpaTR98C/ztdFaGdThSzGqrG5VP8AB0iF+DkXan2AoJ4K3PsDbWF7fw/PHoiaMiQlYogFRwkZH8cXHdT+NDVNUmQViPEoAXy9KOxSOyVj/9QFiRZKTNIgdVz9NAFOQxdKEigKI7SbTtp/s2pEw7GU9LY5mb1lSI9hFewGFvShL+2gY0/qhqUKGFezwgLKYvEzY8CNOtfyHKW9NHRPNe0hCEZcAWJdEc9qaTZHImtpQA5jCzICoDtSabTQp4wChmlGM0MOj4QzABKhnSjlrwHjIEb2qAlAN6+qW1nZUFjTJURFHA7K7nM7GOkDBLg3TLDdVnB/1J2lg6iOb7koPZz46Bt6aEiicuZBAZq4psYG0HIASHjWkjBypgMzIPhrpI37GBmWcn6ZUk5/8WhpV4TTEwlAwmmorCTVSDN9vqqtTC03haIC6KeVTsAHcANiJkhYr73B+B0RZbZWn9cqj2/XqK9VYxIYqtTRHoUmd+sh967V0Zp4++oFnabadozla5BpiGsIiN7dMlxsuqn2kAWVSkvIykpQbHsv9inB2rud7zunmm+8GyC/RE//2XawRL2rl8pUonwBtkqVJZNtOLUvT0IVa/eifntGhLagUE1gLgLfzKmYoLz1XJ6oOY8WboNk0JGt2H9PRM9KJC8MqmJGjf/z6/erqx+bvwVdoxvq1+K6pOnLiqA691qXsxBLNXzpZEcOJem7HSe04XIOtHwpEQO0uFKaj2KXOKAYomDYDtXg3DcYBMolHtRP17fnLrDNm3uJFk7RoaZramwFQjjTyXKU6DZhavjRW975/uXIBAk7tvayNT+2E2FCsrLxELKWrdPVNSzT/xpt4DtSE2H+HDaPSwEJ42+NPKjuzQEk5UxSfDZCQT+YbVtJbnn5VMaiEMrA5PnzikM5cOq+hniSnDkHY5YC2AQgBJaVFKkYx1tvbpZ07D6qlvY0GbyogfRrqa1R2zOewUOYsFoot5HTWX25xKpBlS2YBZMzUiZPV1J6DLq8ygqZyBPeKrqdrOprqNirask/tvZPhHBNHo5P6A+i6fNF8TZ1SrsrDx/XQEy/SkE5DcQ6Rw6lVmP9YqTaiJkvA7tQUsaZ0DWWOWCPT1n2vWe+RdzsEwWSUpq1ZrZsyFzm0W/dh4d0uR3QQYMz6uGbTHM4cCuX5aSc6W/kwGrMGAFuNtP9FUZnsYU3dEcuZZXW5/Gr3+2RG06Q2C8yenh6XBxgA1H5HhTR7YNPtOktD6BpYQwbAW6zJx5S3fU41E8i8HQdv45IAikFUuzsgTQCcjRpAyxgk8tYC4C3qWdb+lcDbcXWLXZvllfdAzAmh1iXHsPYBJTtQ8HcOxzFEpiB6G7xNhniSTN2P5XV9MHY6AIL8PYwP93oU5e9IWA/Ap9VLs5jmHrGnGIHDOtc9AGc9g3FvWQtPbFaHkrFqFvzWEDcSjgHqoYBx9jwYO7z1+P3BW14XJVYhFuSj5CGbiicU0oK3NxIFFgl7zLlBrslUti4/nf8DjRoyOqb+Rf0MeSnbLI2p2cg1ea9kqLeyKwK+mlPDfwfeplHvE8mWbm3vdrbJBt4KpekwhKBYU6CiCitClR6KVbXZltt8jeCCTAkfAlDmY/4kpcZTe2niD6DytH0MtarhGQYe9vpxo2gnE9IBEIE96rfl2v5327NZVbrGOXtkKoD3Yuznp5UUadPG/TpyuBGiQKJIy1RKeoTySuPUTsbrUGg8BI1Q7GSb1GGqb6ydwyD92L5WlBKhcn52iDlysandKWajUPObDbOB87bHmK15HOrjWGxNk7D5toxKPyScBIgkiYkx1AHLsh5whKZ223NQrfWzDnpxwRjk38422S0IIgh47wFIPPCYOA7h1PxQao4f4KMH9DsR54cVM/JVUZolL88fw3khnDzutJR4CGohaoKYMjwaS6a05RoDMqMki8Kyv4/zxchQJEQAyFGsEU9cDEApADv223t2HIeAEaKbbrlaa9YvYBr5dPDIdmpVvBauXo3NbLPOnj6t/KJJmrZohULiM9SJxe3Lj72s733tWU2dlKOrrp6h9TdPVjoZraMQSI6R+f7m63t1qrJWw17uSyq2yYC2YazRWas4A2CFb3fex5578vhx7QYEazkXC7hcC3GK90oNz8r1qHgyMQdca3tjnzrJa45hzS9eUY6ql3z3Sf2QhUp0FlLMww8+qfoL3QpNSNGnv/4VFc9fgoL0lIZ9nepgH/fEpSk6uxQ1Y476m3cxLp2QhGaqty1O/3T7h/TyzvP6wpfu0m2f/RznETaPwWbtIwP1/37rEfYSyIEI8r/wrc/r0jGfHvzeE5DM2gE3u3X9DQs096pS7dh8WHvfvAgomqQv/egr5Euf044d2zUjBeDtSBPK0wvKnlKsaQuKAGl3oyKdgb1vDe4d3UpPSoNAFOeIP6nkFF/919fr5Bt79PQTe1RdxVrBVWXx6mKtWztD7U0DAPJVWo2N8qTpZfrOl3+EMrWBHOB0d04xsP0SkQ7mgjAXFbCdAXftOMO8TIbU1ODs3+cvnK2a+lrNmzJFly63Qa6qJic5GkASS3b23VbmvFkFp2ZYjjKKdkB/q28RvN84Tz5ni1PsHb1kyRcwf7q55nQA0nrHM7jvY9O1/M6btOfpan3jq08D6nZpNo4if/ePH8PuuET+c284JaOaE7T71ZP62s+Oci2XcIYZ4Xmk++9Zyp+1euqx5xzounSFnSVmsI68gNlnnIPAVNT1Sbxm5YHD7OVdWr36Gs5wMfrRA08zB3o1BXA3rxjiXUm6U6Tv2nGQ8/Vlfm6dcvNLAKwPuXm/lBgDP7X1uRdfgyDmJ8qhndiDCF29GgAYS+yWM20uviGC+VffUI9jQAp/12n5kqUqKivQEy+/RDa9xTTkyg8pc7C3CccHszPGZpc6Fw26GcXZ3mK9vYy7ZbvbWp+Y5+qUt+zXHoDBWNZHR5dlbVMf2AvDPX5lx1qeaixgITWOfGhzSxixekXNC8UVIHC4f+eJvs8AY74WSj2wPdBFILDHufODnQlM8erqLXse9vAhkIUyOMfFsZeHhZmrhdnQoyCFTGWkSCOQGulrlP0lArBygNftx1rHbOrjiW2xfc2IIO+w/odUEsIghHFWGqHuDVITDLxuIXe9jzpkslMDOo1sFA1ZzH7fhwvJ2Nv5DceP/w3w1mXe2tmGqIpw6vii+ZOocTPU0HLa7fExkUQs2GcvyJgBsJzTlNkmu6gYA68BtxNSdab2Amc6onFiS7TrzZ1aNKdMCzYs+Mbq+x/4zH+3twW/HxyB4AgERyA4AsERCI7AHz8CQfD2jx+74G8GRyA4AsERCI5AcAR+rxEgQ3LKFz+89lhFeVT41HyazmRInq7q4IMz8hUAm2EaDEM0mIbMF5GHsdyBLWjC0gwBTAyjwWHNhbQk1FvWeIcpnYKC8HRThw6e8QMCJ9NYxr4rpJ1GO3bLYwDFf2sT+ntc/cRMpVCuyxoUpmjz0NBIILct2kOjGZvXQaxORwdRV4UkYFvYBbiHetgCFl0zPqBWHUY5aM3pwBdpvqC8smvtp6EQB5AaHQ94YraqgDjNTWQCdwDyYJHaTx5hCD9v6rMImi7DNFzsWtCpqJ/mgjWYRs2e2FR3luXnVHhmM22N+oDN6eAIAJDlfYX4FI9/Z3IiVrmomRlemlIGxvK6WNcaez7K8jgNqAU5M/BnmCZ1Y9uAalBM99ACGQEojcZm0+woCzM8LqdvcBBFNA2uEDKwjMUeiQK209tOTmuvWrvD1EfjbABVgtl1RgwEFIdODWAZvC5fN2AT6kRLZsmMfagpJWJQIkYBQnlCfQ4UQoRDIzhDyQAxveST0nkCQYiiqQ941NuO8iAGRQ8gZH0/zddIlDao+FAUpCUDYvX20YjFnrINFXfugDJQRmZnJGjm3HLllReraPo0Xitcx154Tl/5xFMMH4rRolgVVnj0+S99RMPVEfq7j/4friNCFbNnAnQAEsf0oPpBxdve4Sz5isl4nU/OoOWedTTWqg1FV1npZJrxHm18cqtOoRaet2SO4qyZyrhNn5mtwlIPuW91+sV3tuvklnA1jPgVnQ7IH28KHIAGlJNp2K4WFkRrblEmKqZUPfbImzrXHqK1t1+t/CkjNFLrUEGyBrD5TMO6uo+G5sEt+5VDc37hTYuxhG7Xt/+DBuWFHsWjhg0H4OhhPqZmjQIegIZjvWlW5JFRWFfWdah+KJ4GZrsy00IBu1E8AUQ2ky9plp2N2JGGAWjc+b5VuuaOORrFZnT/S5X65ZNVKDE6yZcL0Yo1M3UbuYQGHDbUNykLVVIsYMiFvft1+OBJ1k0akGQsVswDkAiSyKujmRwVhjV1gmoBhw9UVutsLRbbWIsbWSCdRnr5VMDhnCSUX/U6eui0szBMz0hkPbIumFKpaYAt6UkALgk00ntUdewyAMJ58oPzNRXLbH/7kA6RmTfKOqCNiooRSgBrNBY1n1nrmZ34WyQSvp+I4iyfHEBTs/VBQKiqOqcDh044wDcclZ6pdUfdOqYBa8IWU8OyPvsgMwyY/TGkDj+qFrPytSbpCACxCSSd0tT9bCArLszsAsYw1QD+FbBCtIf7/gSCRkCVE9DejMOwb9U5Vz5tEdnfWJin8pusO183yn8AlAGUkhEoZ36bHsayQc022XLiQgCDLfM2FVW+5fh2oVrsBgyw7G1zdTT42VQqJOwCfKH+IuC2H6vzxlY/oDWsBJrFiXEjWHyGqa3Fh21oDO4D6FoB2FnVgffGf4fZmgbUikPp3EPZ6gdQixvuAbDk2rnWNuabH4Xp6KjlGONwwO8wxWm2oozE/tVywi1ruLaFPNcBUzlZATEXg14HYoUOW63mHmMlGRaJegiyjNes9p2WLvCwMQ/8sTpNo9p1w+017V3S7DYw1dRTIW9ndU/cOsy12lGP2MfMdnjYGu0Ax9Fcf6JlqUKWSEUB2otXah8EHC8KYVz0A4poy3l1998yi60iGhHJxoaR5WciGZtEHB8KsEYNBdwe6EOxCHaAaz+1n/lkel3LKwRMePv9cA3MPcsmtzWSk9hDXnQu+Y5edw8HbJ9gzcQbMME9TkGVmwXAYcSeUafYDtcAKlcD7I2gU9cIiMh4FVMnzIa+AUKE7V1mxRvJOrC67Me1AZ4Ov8M1mksEwPKIEbLYu20+TrT3/135t2ZXaY9Y7DsTeM0s6sGsislce4P2HKpi/pFVbGNCTmMZdS4vE1to24PSc/TapmM6eLpXUfFDLkeaZGnyfEc0qQCAAZCjBvt7P2NveZe2H5t9fAiKd4IZmOO4fOCWATQBoM3aZz6a9UMkLgz2vV5/D8pJVLfkLw9hS9zCcwybRTdrxk0et6E5mOUtUMfWpa01I4YYQcAcIUxBb/d8CNA+lmsrxs51WkmBUnlt/wj7FwDPzNml7E1xOgqglYxVvdUzL8Bl6aTJxB0k6MTxi+TKHofIkkN+7VzG3Ed+apUOHDjNWgjXu+5fpSW3LNEQCtBD27ZihzsLokypfvTDnyqs3a9r77tfWVNnYhV7UK8+AbC28zTEoGQtvXGZJs2dqUgjPWFT30qm9wtPPKGmfafVDmGglvmTmhmr5VeVqQCikgPasSHv7hygxncwRqHqaidKgKzXTDJVI9gzTp2+pNPnLjP3mXeAPrYGMlGWzltUqtvetUG5M+eql2zc4eFmJUxZoce+9h/sOZDjINE8+fBWHT/cyetN1y13r1duQaISS+L52S7V4H7Adq6s8jIl5UHag+Cl0RL1eQFc7/8rbflVta69ZbH++oufUfrUbHUc36oXf/ZzjXQmYrfdoPC0GJWX5+ps9XkdOnCOayfDdsVc5ZdnqfrkSQ2i+E9Esfo+lKaY3Gr/wZ0QnSYDTI3ozKlLgMC9vM9EwCrqXEaBzmPD7PN1OSA9Pi4FIk87jiDpuvUzG3SR/e7l5/bq0M46DfdRE6gHiwGPSKdQ5bEq3fzuO7X09tX6+de/DGA5qjVXFWsPoGQkziahSO07yGDOyMxy1t8J2OEa+Lm/8iTn5ATmRCF7bg31IoW5kqR9h/a7aA9PbCo5rcPOtSMRdxVbqwYo27yPBLRrbm4NxGdALOzCtiAZ1W0/hDkPe/EwdTwxwq9bsU6euarC2Scf2Vqtb3/tSXJDvTiYJKhsVpZu+tj7FJWV62zLw8Ky1HnmnB4iu3bPawdQdeOhwLmxoqJQt713BTEDQzp24oiyiyAHbFgpD/ndLbiN9Dec5dwcpbjQZD33zKvaufs0WcMrtHDecv38x4+TTX8ZEsJMlZaloBwuhIzVps3bDjtC3tp1KwHeOxirAzhWeCBXTWWNjWgbBIbKfWeda8bsmSUqzEmAEJEK+IxqlzUfy5qOiEvXkdONALsFWF/0c7atV2hsPKS1LjVBLAg1K3rqegJnx3j2jUhqb5QHohlrvgX3n56+JLd/2y7s1JmAmUY4iWdMMyilkZBBeinyvV4qH/tCPGfFUL7nZ43g4gwpAyIR9384jOxcqyHGDBrbmN/Km6V2UGXGvj5GjJm48RhRychUdobmf0DFTkGbaPnlcWiH7TMRilzLbLdIcHPGoTrzWSOefZCKDrnQrJatJoVyTghnv7BzVIgBynYY5wJD+BDWH2rjwV7B+zQFrn0+MLC4j/fXg0OBqXBtToUa2cx9PsHdAgDXbKZ7+DxmhC7bA2zvtgcvdcXHH/N5zV3mOEo84Vmd+YgRadiboMe63TGCzwmDnCeyhr1asaRERcuK1O67rAjOZmHhceoLxTKa7Gf3fAbeUqdd5q0B3pyHcrMydPHsiI4fPYuCml2DeJNVK1aPxE0qXbj4jn8+cOV3FfxqcASCIxAcgeAIBEcgOAJ/ihEIgrd/ilEMPkdwBIIjEByB4AgER+B3jMCXvvSl0MoXH2i7Yf3kpNmTsbht8evC2W5sDr1kWgU+ZI+gABpGdWmPcfDWFGxRZhWKdSi9TTKsyE2EXd+H2i4FYKUF67Hdx9t0uTUKYATgMJxmrIGVY12Q37cZ8LuayRO/N24ZbMBpBGCoB2VPQhJAAkADrQ3ALpo4AKCjqG5dApTlVNEIt6aNgTamLB6l8WyWZWZdZqCkqQK92CdnZtHM4X32ojgOAVhrbh5CKWVjQ/ODJq+1Zqw3HE6jxezRImiUxAIo9NFY6EXJFwBvzXjTXjvQRDZbTNch4mENdsvuSwoFGKEpGUWm8DCvFQOAGIXF7EC/ZdaiZAOsHR+3AZp58Qnx7nUvN3TqXANWmsMxjo0eNep34G1WajhWgKiyUCYP09AxG7aIcLORRXWMjXFNLfmfzf3qA0RB7AjAQRMMkDFwABtDTcbmjoEYLirL0CHnVWoZpow17zUOMCY+0TTQZj0XjsKZhiGg2wBN9ZjoBDLTYgHZ4lyOqKmS6mo6dOI09o6852Rsi7PJFhwZ7XYqjU7s7EYAcyLoIkXTdEpAlRQSjUoLNc2777lB2fkpqnzuV/rJd19UYyMACM3kVTfO1Uc+/Jd68ns/1AsvvK7i4mKeE/gDZU9sXCTNxTJn73mOBubUskkqyEt32b8hYV6XKZiWUIAqpk4vPn1C06ZkkXs3R0Xzi1WI6jatELUo92HzD7fqx/+0TZ0RBkYwH5hf8TRVb77xWi1ZPUlttZUa8dZhYTmC3eNenW8c1Xoa4NPmpaqtvg5V3BD5bYuUO2O6RlB2vf6zR1W174gm0aQupPG8bfNZbd9x2uUOW7PKkPsQVBr5qJhjUWn4aeKapR9LSeHxk7gHg1jhNmg6zW9TkUcDWnajSjFAo5/5vxKA9pq7lvNzgOX7T2jvjhqa19GAtwAjXL5lITa0tjITw5VPRuWi5ct47ki9hgrq7KnLgIuF6uhvQoniQ+kTRvN8iXJzaUDvPqJTVfWqawL4b6tXKSBFcUkxc9WjkydO6yw2yfGo0coBZQuLM5xK1A9oZMrv7h7yfZu6ABGwRwVUtWbjVCyqrVF56vhJlzUZDxgyaGoRGv6hACvRNGYNdHXgLWs2NwclHCrupKRkQOcC8uk6AUdOoCRvdcBcMg4AfsgNo85C3KyMDZQ1W9VhgJRAdrTViiGaqq6py4Daz5lyzmA+A3mdgmaMrGLT34C2Kz3M7u+KvU4DxJylIc/LWnmn0tGy2gBv0yBvUF+95C2alfMgay/cjf70nQAAIABJREFUMl2vCN/yO38oeMtYOvAWokIqJAkDBhpbvNThBFfTo8JRMpK16utCtdgNOGsZs4C34aMG3lqtAtwzUgl1K4b30c09MvA1ibqfTE3q4/51kv3da+BtCHOWazelZBx7RSzgLVsA9crsrQdRe1ObhkzNZDUvQGIZ4v2GQmCJ5TnjYgFfAeV6eT4f4K3lxI4/rN6N/zGLZTc+xhxyldQazgwe9TMEIs0V75GNv70jK7ljaizKIcAhFpaRfRBEkgBFAW6pp36axz4AHFMI9wNUmvWpzUNTbpoFqGvRM58MEDYrzQhuYDzjW1QAkYRLMrVdcyc52ICII+wNAbU16tsJak9HFzILTWvGM79L0oyEk6aLtS3sL5ANAtJsxUNiiGbdZ4A2pAFmDbEf2Jy2HrspOU11HhWTCHBaz9iFKScvFdVfnLMx7+ryOrvedCzjbYMwi31vH7nmEED8ZCMP257E10ccoPnbwduJ42lzuJ88SGuYx7A3xrPvJWLDWpiX6QDPkyhRgZcgCmEzDmkngzkybXKCMvP4UzhJz720W1Xn2R8SzeJ6VB7qKFsFQCOgCUB5Dda0fThAmE2y7cemLHdkJ1Rw0bw/izqIYE+NZc+I47lHWZ/m6mBqsl5smFupK/4e5hDvr9uybidc/ESS18T39FZ+JPc2YgwUsGxuq0vxnA2SY4kvMDtuchhrsGm99qbp+uCn/gICxKie/cF/QVbJ06SyUs49Vpdxh+DsVHX8vI4dq9bVS2Zq8cpl2Mce0Z79B1EjZ+vGez+kjJJc1Z86ohOVe9l34vkdO2s1k9ddoGmZuDegoHzowdfILm/XqutnaTHKzwVXVSiSazFp4QDAy4E9e3T+1BnWNmQsQI/klDJFJ+UB6sYqNRvyVmSPhnFOGe7DUhngHk4dFr3tAIs9zskiJAzXFM5iLzz3KrnE5JRj2d3Deo7G5vw971qhe/7idtSR1VgMe3XwENm5XZd11/136hc/fEjlhQC7t9+th374sn6BTbAfIldBRriWrSrS0tWzAAzjqM1k1SZnyltXC/EgSclEIYSgeAXK13BPgp78/g/18AMvKKcwS/fedz1RCOzDpw5oRuE85nmsvvJvP9HkyUkQpyBDYRl+9GiDDla2acGyDOYcJMFuP4BUiOYsmKbEzGhdqj2vwrRMvsb8A8A9uG+fs/CfPWsaea+4ZXR2uExzW3sGmtXznrtwifnMA5/EHaRfuzcf1bY3TqseS+aBwW4V5ycDRubp4ImzXEOZPvDJe7R940ZUv9X6wuf/UtXYLv/qtU3OxcTqhhcw2UDVW25aCyjp09bNldRVbME5Z0R7+tTnNwv/UmIfAMpZG6aSNBJWLUrlZKI+MjIynT2sF+A3Py/f/V1b00Tm6yS3F1k+tCMnslclssYTIznfZoTo+jvXKge3i9DINO17cYdefXaTKqaXo/KtZrxHtOa2WzV9xTrOEh5qPvsg4G71/k1qPndWJw9f0JYtp3AKGNJKgLI08l6bWpqUlpOmJWtWqmLVKvkuQFiDiJCTlutslXft2aG2nlbdcPNd2r/1BNbPVZAZyrleMrcBw3OzANA5P7+5fRtnBVT506aquroa2+dD1LoQ5ZJJP3feGq6vA4vpp+TBFSMXkkd2RhrnRIg72CiHQUAZAezdXlkFIQG3DU+scopyqR011NdhrMDNjcOPWj2Jmmt7Dvs2RLdws83lpO+lNnZ2s4e7jTkAqlr2rJE04vgMkwp5BLMK1rhlUxtBE9UmhDYjB7WxT3X77DMCJChq1AjuJ+6sa4fj33gY+cPO7+OobuAHAnsVexK/GyCr8vmHc68RMI2gmcFel8iZ1O6n/ZyBt/bZwxwNojj7m6OHfeawbWAQkpm5xNgnmBEIJZF8lonls8EIa27ELOH5MxLO4uYaXH6uy7cN5Jkbac0AXFN0u6gBRyrF5YDn9FPPzFnED3A7aIzL/wXw1jih4ezz0IgUbgAz/+uD0DAVItXNNy7SaPoIe2ktny3sM1qsqLAMKayoMTA4AN6aVT9kMMY3hVp6+dKI9kGcyIRIsm79SqWnZfY11fal3vilB22Qgo/gCARHIDgCwREIjkBwBP5MIxAEb/9MAxt82uAIBEcgOALBEQiOwMQRWDQ5YdctG8qWrJqXoYE2r+prfDp/vkXtNL6M2Q8yRGPfIZxj4K0pcWmzjoG3ppXKBmQK44N1b4dZoGGxyYftY4DAp2tQttGgD4HdH+rQvzFocCxH6r+7E+/MrQo08scf77THHG+cYDxJY8SUUBFYKcfSIDJbNbOhHEBtMIJ6yzKgLMbRlJyhprDjvZg1sWVQBZ7eFHdk3OKLbPZlaWnhNDzIwgL8Ccdasbl5AAUpY4NKbcis0UwVxm9ZG8aaQJbFaAq0HpokPTRaDLSwngMQsrWSnJI1xFmc2pgCmNCkj6I5mx1DYwlFUTiNJgeWjqmCDYAaoUkVxjha89EaPaa+tSYpPwpDHSC2fpCmlfX9zZoYVR6+qCkJITRGadw5hr9l+fU5MCsRoNWUCM0o4gyk70LJNcI1jpjVm4mPAbBGkdk6Lr7ZrBp8wfcMRDMAwR4uo9MwXP5ORIaWEB9DI4WMWeaKuRZ7AHA7AfIjUQKUlec5NdDwgFeZKRlaetUaHTh4GLXpE6jMsrHzTUedC7iP7WwfOadexn0YoNkQF5syydj/xpDfmIqa5sa7UCBVpGk/StlHv7dDjd5wtQIiXL8ahRQN8h1bdpHFHK1p2O3FoY7t577NnTcPy99Mms2PAuD5VUhjNpPMWESuNNUzNXnWEnLAkvXCT5/W4z96WbOm52vDHddiFwkAMilKiTRza7ce1g/+/mFd7EiSF8CoEyAjld99z3tv0/pbK9Re/yY5g+TBAtw8++gOnaseUklFhQqn5zhbTVNRr791nbKxGByh0XuGhv7ebTuVnZJAIzITMCZRL76wncwuANXQJLX7abozNzJSUrDxpsGFbWrFzAJUJc06caADoNvAWyxVC9OxOk5E6dSNLXCk7rr3RhrI/YDjh7V8WYXKphVh2cw9BhxpaWnjHtOwY5L3AwTEoW7u8QH4ch8zUN3kTS7Tm7/aoh2v7tG8kjm62Nao46cu0ODt0YKFc1SMsvj48bNqwfbYft/mXhrr3uZizaVGQALyPwvSVYByJw5L30iAloCaNRTQtgmAqhUL1W5nP5yYGIeqEJtuJJ3dNKujAGeSuJ4+VFOB+WVqE/6wNq0xafaI9nciyjPLlzVdTVvnoM6cPeua5/E8Xxhr1cCqUQBFsxI0ULi3BxIBfxvZwYQs/aYCc4qQgJWgU+TSII2gue8MD13Xl5XKOh5m7ToV7YTM0nfUK+5PINP21x78Wgxr1cgW1jg2O17X1HXvi+/FWr2Mobk6TNMeIN1AOyyBw6wu/InAW3ddND4NXExNJJuQpncjbggjYai2DdBkTiYB5A8BmHa0h7u8YANvIwFUncbUkU1QIKJgMeVtO8DPENdnlo9RjEcPbga+AfsJs5bGX2AMvE2gpsai+IyPxQoRVWRn5yhqcCxJAZmQUgfGk3oyBFFlHLyN96CuwWnAbn036idTBo8/JoK3pmU14o3VT/dwjdyA+slq1xUf3CN7jmHuh7tTjEuUKYSpsxlYShvRqAf750EU2e1eFK1kb9q4ORDS1MdMclOpBoAAQ+UtB9sckq3mo/DD+jcPUsMAta0f1Wc95BPLD2ejcGNo4K2B6BMf1mS3vcuUsgWJfp4Vq3Tsqw3wHQA4NJUvBpc0nz1kOZOlC+Eo3O0zjDfjbrm3UVhJNrWSGU0u6pRpk10OdRjo9CjIfG8vFtD9XmeD6yGb2sCATh9ZsPxBbI/qKkAasjELjNrb4MQ7LDl/TTVl+47tTbHYHoczPiNkeFJqWXcot/sBL7HhNYJOUizruLNFWWmjWrl2Dor7bD366EaUcyNKgQhlqk9TP6eglivMweIYtlQtoKWvj5ME88+IGujoWP/kPSKBtPxLA39CIRPE4ABgFqLhlmFvKmTWdgukhD5Uy0PYJPtR9PkALMYzESeeH2zcx63A7V07UIPmv/1tqsBR7vsAa7GffRtBH1bxkJ0AWIYgT81bPkXv/8TdKl0yVd6Lp7T5+WdVVFKqUuxzL168hMXuEQC3Bs4KuBhgyxrP2NjeFWn3gDpXOKlUPThVVL65HYD9Itnwk5mDEbh4tGrZ8lWOLLD1kTeIBBjR9GVLtXDtIhUuJre15pBGuhvIMk10sQ7VJ46pub4BIDtUBTgmZJdOVUzeIvV0xAOAHtH5qp08r7Cqz9MFLJf3V55SfW0nBBoAfXLehzlHtFz2uTXYDXFjiPtQCDiWBWjn7+lSctyAliyfq0bU1MMDgCbsQ8Mo6+181HSpWYNk5c6aMZO1QjQGFs+33nsn9aNVW7ds1O3sme2c/w4eOamlq67XsquX4SSRbRI7dswa9XZ3QHiaqt7GGn3v//xY29/AfSI/UashXw2GdBK1MKTrrr5BjzzymIqxCk7IZJ5zhpmxeIO+/NkHmRvt+vQnP6CDeyp14dw5gNV8B+yduXBGSdTyhIRkcuS7VHvpoiaX2r0p1K59VZydOKtied3VjeKWM9MIoJURfj711U+wfj3auWU3ltKtELjO43QSphJy2Y2810he9BmskZeS0ZvG/mIK3RlYIJeWFqNYPunAshH2j/qGRs6WvdpwzTLufThjsQe1cDgAZi7q+CHGshswuMCdIWtrIVtAoLN16GPv7R3sYS0T5QEp0Efed1p6CsBztOpQ0EeRtZ2bV4AzR7MjEA2QsZ3CdVRgVb7n0Bal5MTo5tvWuxz4lMIigNk6PfidB7Vw9gzOSunasWu3cieV6Z4Pv18xxdka6r1ILWpzVvXD2N231I3oyL6jaq2tk49ogQay5mshkRjQm1ucrxkQwyI5F0Yz18rKCrHfR8k93K5TkLT8KFTNsSMpAeB43wEdx0ljStk0LYegtntXJeeEM5o5c6qmV0zBwree98R5s6mW50hSxawFevLJZ9VY26TJ5OMm4jRjtvmpRB3Yemzp8DsyiKKStONEndvfPfEpJomFlDnEnkYdYF1Z/e8HoLQ/w+68CtGR+dwLUcvxrdxhnlprRBtqRRJkj4Q4AFNyzs19YLCfnx/sg7SAQwGL1SJG7L7YczjwFoKRkRXDyI4d35bfOguYja+FnI893O7gLHzNnt3iZSyflVVG5IepX9ldqVchymLvN1WoswHmc5Kpq40fYnM0jJrWySHezi2WcRxOvbD6NgLgGmWRIxCExpW3FmczYudjbPXHwVvnJmBuIPbhhvdDiXbnniFU9c7YmftoIC7u4BBlzEodAtv/Anhr+6iRh8JtnKwO2/tjnvnZp5ZMytSdd1ytqraz1ESvUlgbIeyLPaZk5tz8TvA2AHpHc29TPcl6c0sV5NEErVi/RGl8pqhvbj/St90/745f/vJtNtiVTwnBrwZHIDgCwREIjkBwBIIj8D8YgSB4+z8YvOCvBkcgOALBEQiOQHAEft8R+NF3/vFzVfse/9pt68uc52NH06DOYjN7GYsyAx5HaTL3m52jNZVR54XArqfHCqZrVlw0F1DOFOQAwNHU7UXl0OM1kCBCZy/36diZPnWh9AmNo6nAB/Dfprz9dSD2rabIr4G8v01F8/Z7tQa7KdgMJKXRbcCoKX9palsDo4dmmYFCBurGoc6ItCYNFsRJ5OdZ08WaLwGLTmviYh4LAJOYFEZjE6s5miDAqzSLUR0CHIWEAt6aqtZAVmsMA5JaIyaajnYUjXtjuPfwuuPKK1PPOeUtr+/siGnGmhrX2fsBtqZjcTpqQaI0BMMiyF7EDtUA4HgAhrjoQMM/Ph7rZxqFgdy2NJSlMdimAp5d7kShYbl7NMd5xbSkBBrcXDPvwVjq0aiVLAvWcjmT+J7H4wFUCkW51Q1Ij40p98iUiMbwN1a/5QVaM8yAFMu7DDTBAk0s16iyxqWpb5kPiaB/0QYuGJCC1Wcyat8kFLMDAJzNqDmKizI0vTxfCWQkm6Jn3Zo1NF1L9K///FNVHuygUZij/FIsmAHb+312vShMeI4umr1NLeTVRtPcw6bQEkajMiO07roFygEkPvTqfm18HXAxhCZ2mU8rV6LqOHtejdj5FednKJXGrAGMkQDX07FdPkbm34mTVVxbKt9Lo4kXohya70WArAVTZ6CMSNQr3/6+tr2yReVlFZq8aJqmLs5XWolH7QeP68CL+7TrkFfnG9rUiL14L4rUrNxUzVuMujinH8D3ZmWmp+v4y3v1+E82s356lFqcp8JCbBOTojRlRqGSAHvysZbuIWO26tBRmnzkRGZncS+G9fLLb+rowQaAtnzWnEcHT50CuECxCFBaXJKkj/7lbShMOnWaHNu4+Cxt33JEVScuoNqmsRfVDyg+XR/99H008rv1y8cew441Tjfedg3gAaqWmnPaTQ6tHwV6QfFUlU4pU0pJHvIOlEk1l7DNRik0e5basNL81ue+qdkFMxSRlqyz5PwdOsh18Bo5+dgRosz0e2kGRmKxjdKptbUTEMALuBKGjXG+cgGTzXqvvhZb7ktNNKqx7c0E7IkYBJhD6UnT39SoaemJzpKwEbvUcANPWANmw25r0/LMAqvVFLA0TwHeTHVkdoAOlOGP2R620uTtYS1EYOPq7E/dLEUhiMrQvm5AlwNgbcmZYtIAXSSSJqq1WmZ5cKZIt+eMA63x8DzW9e3lXpi1suMPOPvgK3sJBkgbvwne2jr1UClsrdp6sXXQ5/LawDFMAUQjO5eA8c6OHjWRY+yjadxPQz18zGLxN+v2O5W3pqaOJFfb7JBjIHN0oCLrQLUyjMrHmrZmKOzAW4CvKBRA6SizU1nzzS2dxMpRgchnHBzqBgSjnuFG0OtHtU3dGeI5o1EZWZ2wbNcorNTTAA+zUEzVN7YBzPQ4m2Ybz04v1u2oJIexKbeqaMScMIA7D6BoguW4QpywbMjWlmG1oYz0Q56hOx24q1zaAHaPYVh6ergvprw1RwRrnPfYRBzDZn99HMzl11lQmpWlUxsFcnNtixjGGeHKD57blVrUmKao5n1iNomqMoy1alfD2AOiW95xE/bzfeTIjtg+xf23+RlO7QgzhaqBe4wps9TNGcv5NlC1CPApId4a/6hbuwcAfIbUhXrYwFsDlkNQkBqwbTbzDuwxMMBZdNvvYyce00ntT6bWEzmA1UVEFK8PuGT2s8XFmdSCCMCxZvYnSCOd2HgC0MYB4Fiu40XWph+FZQrKNXOGMI1WAnU9Ni4UO9fmsb2MtQNoPsw+bdfXjo2uAdVUbjdcZsPtfDvHHr/L6cJ+xL6fCTAUhbPCCEq+MPYHs0D1kkFZ0+jTMHtBfDR1AhA6PLRTs+eWQCpJ0bY3D1PPw1CGxrBeAS+wdjYFdxmZmWbGfLGu3ZGPDPAwW2VT3McyhNFGrGIeDdK4H8AtwMCrZMBQq0dWB7qpJ43Yug9gbdrHcw6x31rEg6nW7OHymieotyeeK+y92Pdc3AL7teUrDpkjBkDQIIB+MnM9FMBscnmyPvF3H1LJ2oVqPrWL7zWRDdvIOk5zquba2sucCYiF4B7nYmncDyA0SJ5pOXtK8eRyCDBntOfAAW3ZcQIlZoj++m9vAVgshRTT5lwizp04ST7rCU2Zc6OK5y5RWFK6utou6eSuXymsp01zr7ueew+4++xT6kahmRzPfogCNTc3i7kVq42vnNTevQ2qRdnZB1ll6qRkwMsS1ZCFfrqqhXkWDZibpRkzJkGEipKPcbxwgec/dY6fH9UnP/ke3faR+1nFg9r15E+Ug2OCv7tPLz//Jqr8Id3+7hs0c/4C7d74K50/dxEiTiP7dZ72Hj6gL/zbd5Q6Y45+9q0vqI73+anPf1bbXtimL33uYZXPzNBN775V1951N1EE7WRWNigsPp9s3Co99pWf6tyxGsDgUU2al42qdqmeefw1xZORTKgDThAzUIBepS9+6ev62698ndIRoYe++20tW7QI9W6ftm97U3mFxUqCQHUCm+Z5M8s0g3386aeeYimMQlxa7hSKu/YcVnpWGuuGud/RjB3zFEDeNP1q46uas3i+Nty0SNu2bsUNxKuj5OUmQA5aNGsKNtxtulTH+fXkRZWQ/XrV0gXauemItm3C8vmG+S6nuoWzianO23G8GAUpW7xwOi4jHpeV24EDRwkAcmiYHyC2jfuFgpzzZtXJUyy3OPYzspNRi/r7fBCa2rimVNZ6HARB/p2MohqSTd3lZudcMkTNik8gFRQCl7khLJ+zTOcvHVdD0xmtvW6JUrBVL68oV0xSEYrY3XrlmRd11x13KRfb6scffoi61qW7Pniryifncz465uyai6fOUt70lajXjUDo06ltO3Ro+wHmVzcAuA9LZM44Tf2QjIw8BkGPvea6G1fJkx7F75+xcsO8b+IsU655C9bo29/4HuN3Xms2zGG+RerNbYdQTxfo2mvXafvOTZoM+DtjRpm27trJRwwja8WoqRbFeTyOAUSu9Hg7lZ+VjaW0h4ziy2poxyWCAOQ3yDHugFAahcrZHGMSo/tQ7OMIQaa6mfz7IB6aBfUAIOkIa9eiEpyjgKu1nIchfoxCDjFCXwJkooTEEYB8gFW24yFyzX095DejXo1kjUREeQA7jWwFeYOfDeHs0ocym4LilPVWu+2sYgDiIKDoaAT5xBYdQyGfWGPs30aSHB3mDI/Vh5f6aGdlK/iZAMXgtbwOezj7rGX1GrHS/jsMwkAPnzMslzaafcAIBOYmYqGuvLw7rxp4a7XNwOdRzuxDzK8I9vm39hauzwg2RuIE1+R5yW0HzLa83chwiJ+8Dls389bAW7OJ/+22yRPf00QSzPg+8Ns+o41//bfZJgdIUOwP7OERrFX77DDKe7Z84esgx6xYMV37Lh5nPWDZbZ9BjHTHzwzb+7bjnAPJGVNzUGGfiaFOe6gbLzy7C2JFoW6+61o1+bvkHRj98l1/+/AXf9/PwcGfC45AcASCIxAcgeAIBEfgjxuBIHj7x41b8LeCIxAcgeAIBEcgOAJ/0AiM9rdO/ezHrzlwz4bpMV2w8PtR0JyB+V5X340tV7RrhvbSCDHQLvrXwNsQmsLWtM/JSAEMQOWJsrGztZnGR5jqWod1+JRPjVjZjdJ4mQhO/Lpt8p8MvHUqK7OFtDY/7R33ad+ATxsSUxoZ1xtrQVjwcTRDzH7P1FFpsP+HATYte8pY+tZcMOVrFA02U5PS4QEwMpXroNrbAaJQDJpVpylkA0CxgQd9KGJMWUeDmgaS39RpgBbDzuYToAAVT0BPa7maBmajAEMZF45OOQWVFfgejXWABBj1A0MRaqeB2o9K0UPeV2Z8N035JMATGkLkmNojLg4rQpRgbYB1nZ3tAJyxDszxYY8ZTbYtLfVA5idjYDlklp8bjcI3kXxTs2frpwFv9qf0oZzd8hDdlgHUIW3Y2npRtA6hYBx2CmDLTjR7M7OADmRIBlS5/KFZ5AFgi2PMYi0bEjvmWFR+qahBw1HdmpWoADZmV5DFl5eCwuWAYlBRzZ07i8zTVj3/3CG6UuSRpUUoCQvBSJp6foDx9JxEFU3OwSayB8tgn0ZQddpID9CQTcASdMWqaZqzdJa2PbpJP/3PN1S6tFyLFi7E5nG/WpobsAwl2xMguQhFaVvDRZrX2TQTS1RJlmA31sT5WUXyGpDDfZ88Zxp2zKhteF/t5NO+/txW1Ds+TVs8T2tvXqaswihVV76pOvK0LtLQbSRAcrA3RufPAr6hLi6eFa8PfuJmzb9uA56mzfwZ0rYHX9G2XSc0CmiWmkYOK1bW8xeghJ2cxfgAZtKk3P3aazp6olXz581FBRuiM9UX9cpzxHMNp5DbO0dnay5rN8qhOJq5a9fP1/XXz6T/16L8mFJFzVysEy/s0Je++ADNUJ/KZ6Rrw42LNX9WMfl6CToHCHv0+DktXDZfeTMZx3Nkze09rtPVrSj1FgHEZqPc8Tib6yaUXMk099Np6P4/9t4DTNKrvNb9OlZXdVV1dc5xenJOmtFII41GWUggAcLIgEBgwMeAfYzPwfHYF/PAPXCM7WtjY8CYZANCJCUkIaTRaIIm59DTMz3TOVZ17kqdzrt2TQshSzY+Bvu591brmUcTuqv+f/97f3vXWt9aS8jeHz/0Ucsby7HVN66jOcFrJ45fhHiNWIg5Ogszm4hhmxvHN5x5Hceq1Isys6KyBGLAC5kbtvPnOsgfm3TrqLi40ApRriemhwEyZRc4b00oh9RM0Ie6Kwb4WoBlYyKBCgkAL9uBoWokgIzk+eQ52+NUdl0GjSRxVMVSkAsYzMrDGhtSdxjyeJp5kQCRFOk6gfJQc0XKFY8H0Jt6INWtU94ByDpbZK0/Ub28h95PBKcUT1GULsOjkxC3UosBKioj9VXk7UKtUn2Btnu51qas20UqZVgpecoijPXaapTQ1xS1MQmRGeT5FxXnsmbjWANCaFMjEtmAmbzXz6u8lWWvMm9FeI/SvDHGc1AGtxREC+TtHARiblbUSiHzyksKIAHHGSPWMLbcs/OsU7L/ZFU4NZFnk9Q9WRnnSXUIqJzL9QR5fVlM1kESDfGz3T1kMfKac4zrCGtItvFzEJMiU1PkLUCq8nS5XWXeClQNh2PYbyexq5ZNNVdGbROZOSOrZepLALV0PjbpSgePxiAClbn9OuRtlvLvJMyFVJY604G3MH9yCVAu+2t/pfYt2fGqeGWSo+ojX7gUe8ZQEWMBWT0LOI+w2Pog4pLc2xxNKjw+7o29wDUPUKN5PxfdqQx4arJadvR3JUWsZVTTudg+zwDSR8bnbRz7Xyk49e85qJnnQNEdeevU3OwbmntOkm7YDntZO6XWQ8PJBBfhpWljGkVzHrl9IZpP3PziPvMA8ofJJxbpECxFNTcwbiMjAP3cf0FRgYJ4yT+n2Qi1e22931nuD6Gmu3xpxGWPwVTLAAAgAElEQVRVl9IsEKHhZIy9C76X5y8XhZQVvp7hwtfrkbeaxyIYlJNdXlJsi7DBL6cBI4izQ2c7Cv3WXhRzczYMmaDc5ByRITRszExP8YygvLHrFoGVxbOeZR/MZe4E2H8X1zNW7E8d5LJKeTtD4042hEuKvIU0Yo6qjuh5Z/H3+ZwxlOsuG2kvqqxoDFU/DhLjkCRx3kd7k+5JTVhOsX9VNZ9SuqWUt6+8V/1ZSn6OAdQoEfYaC+YoZFwIhVwuLhZLmnPtQx/7kBXWBW3/809YKTXNy/Psw82gs7MfBWIt16PHKVICknAsbMHsElTT5daGXb8yb8WRL1u5GKcHstDf83bzQWjP0tAxMxq2ka6LVo61fwTL7n5UvEPdA9YpO//iIrtu+zY7+tIJ++Eju2wAq921y0tYR9NOdeovCtj54y2QhTFbu3mZ1dWHbPlaGmi4vjMnL9oLL7aJ98F5BCcHyMhZ7iUapckLklvOB9c7he0li4QH7LprN9FEgfqRObduy2pshHfz67hTkzctrkbheavL3Sym6eqxR36A0jlOHu0ZG+vLtPv+9CG79aY77S8++hHrw1L/off9CuvYaw9/91EsdNts1bJS+83/+gDq0CLrCF+2wkVlVsez6DjfCWlHExQKu6q6JnsYx4pWbKffeve11hvusJtvucN27T5m+RCXb3jLdfbUj3fZJJmm1SUlWCOfgMAPWYgM387uXrv/rTfaeux+/+L3fxf1c6ktbV5mXWpuSMZs3bo17Hvk8FJ7lyxe4VTre/ccgjBvtz/51AdwLcEyGeX32VPdnFtz7O6d22gyayNSwuzI0YtW2xS0nTdsI3rgtD3z+HF76wO3WJCGqCtd5x0ppoz6MQjSmsqgrd+0mP3vol3mbJNH05msk0f4t1FiD8pY51Ge+QBrN0a9LqCJrAC16YVznTRWoLaEOI4nh6lv1KeSCmyrJ5lf5A1zXisoyqWBqwxHnAvmnQuRN40in/zUW2/bbgEcSZLUlijFcOPNt9nMRNy+8MlPWvPy5XYb2fZHn32GhrRHiTapQA1fyfqiUWUsYqU1FbZyc6PVbVhhM5whZ2nKVGZ8EkV/66lTtv+lPutuRy2LUv8y87iwuMBuvP0G1uig3XDDGjsMMd7VMWLveN9HLYF7xl9+9tPG0LK/N1HTC+w4Odhqrilif9+//7TtuGmjvevX32YZ7Ecemjx6qBk//Paj2L/TSAk5m2AulBZV8l5d7ImczXxB23duzLoheYPUuAJ+juHCHQYnC87XcZbbIOpxXLQ5nudDljoJqzsbqEkygz1N1rxZ1Au5QPggSvP91GqpYlUrZkSO0jCTh8NETgG1Qo4LimnQ5wIFzJIDLeXq1Qj2hfqRq0gL+VLMhZ3LTqazKk5VFTltpLqJRKiyN2P1HCE6wIWrcB4o99I8iSuJ6k6qmVKtK8p1RQmsZjGuOVMOAJxl5AAgEtbH2T1X5xa5kLAfpaJdFO/Afk8Tna5lIZpB1+6ce3QJrH29nvt+9ixFWyhvfWSCcxL/9p9J3qpplZY983CenOd5+rRXsoe/4w1bcOIJ2qnuS+xlyqWngQZCPklZTqibTvVdY8x4R6NT7rzlp7l1sC9qJ/afs+XYk2/bsc4ygv7EQDS66e2/9Y0z/6YPw+lvTo9AegTSI5AegfQIpEfg3zwCafL23zxk6R9Ij0B6BNIjkB6B9Aj8n43A7zy08dKahvlFdQBFOfN+u9LRi/o2DMhOFhHQwxQKlGzAh1crb0XeKuuwGCveELlD0mENo8yQmGcy5rFDp0ft8ghKFKxtc/mgvrC5//LIW7rKAQGkKJLCS+RtBuRCysISe7WMYhhSkayAQ2TowSkDjGCfiy1vFoSFuuhF7oqslJpQGXGZALpxCOjxSawGyckS+K18QoE2yt5zyltlWskGjNcKQM6IpBoj63NCaiDJlAWxADroe2dlGabMQ37vw8JNqtoCyA5leM3RTY94xgFSwwBTCUhcEZp1wV6UNg2Ofh4l51MkgJRnI6NQz4BL5RBk1VgTD4eHsNMFoEJFmswAHAYRWsgMnc+YslJAPxG3uQSf6hnJjlnAv/5zBFcGSulRlJN93O8EJJqUdbJO5hkrh1aqSgHkoraVBzntMnZRLqO6DkEcK+sWFsdyAKgy1FHPywvgT8YnbNmyBpRqZWS3dllDZcBWLF2F1dlJANLTNhKbQM1N3iGAZxaKiATvKUVuQDlfsuhGcTA/SWMAqudRAKjK9Q32tofeCGC6yB77rd+17x0btRLyKyd5nWzInTyep8jtUoiO2jLIxTIIB6wL+wDbn39mD2RdNYRGsQ2Nj1ppbTG2zVgCYhNc4imyiy19dq4floQxqmoosTvfhJpkJgLYeBmSDJJheMpW1m+1U4dH7UVsB+9+8E6789cAJfNBLueumA312uCBS6iUhq2feTEyMQRBFkb924D6pQ6VByBkRYVdaW2z7/7jcZcHvHJtKercoB15qcse+/4hgF8y4hqr7QLEyCzf/2Fy99auKrMzZ5+3yy8NkvPXhzVivcXnfNbe12Fbblxq12xdYeHOXgfsNmMF/U9//S0bJIPv9vu327LqQrt89JI9+thB5nKW3XbP7da4DFUNYGioqg7VdgRiZ9jqGlbYj7/yA3v0K0/buh1LyWJssCtcwzyEl4+M1D6yE6Nk+M2j2vCT0bZ+41oIuRgqZFSwvNdZ1DfDZCUqg3MVlolxJufpk6020D8C6ZBr1RAgwSDqnZ4+p3gsKiYXkIaEWdap8gNnmIvjkJyzIsn4Ox9qd/clskmqGgGc4kulXPTTgMD6igxPsi6lbJXaURIVbD6xJFVenOa0Q3Md7KcmBUBDEb+sVf3fwxoOoFBWI0cCe9RxlC8xgE5wU65F1Uxk6M8qE39K3rLmnd439SWiyKleeM2S7IgDS0VIO/U+wPwUJPsYiqIABB3ufii24swNL6rXHIsRxIpz8Mv18Wer+Gtn3hYFqKk0l4xD3tLnwdpUTneKlJYqeBZSwZMx4ezBS0N+LLJF9gEi5xAGjmrUA0Pp8ofj/BvE6yye6QEI0jyaVYKsXz9uCdnUxAAkbnhwFOKBWoeVZwSL36mEqgAVTFbqUiC/irwtKkBVJOUtzyZBnZqBMIA7QXktJRPPRVbAEKpBapsP8HwW2+p/ibx1jUPMBw/KXl++6nIG8zBGrRN7S5YfIPprf6nxRFbaykrk+aCELYQQrCQrW68hcksmxWGI2wHZJzOeYo9zGCcVrxxqjwjcQuZIISAxrQHuHmIQpRJ4+SCo82iKKS8JkHmNjTHWr6Mob5Oy7tU8y0paEfPA2S+73HHIS01i3RD/3ri0gj+zw9I45AGsjhGA3NEetnqsxzNYc7KkrSNbdR7iezRCNi+kj5EBLpVZH84Y8OKoycjtZX+bobsoiKqspkHWxKwEFH79kKJebz62/AnmG88/KlVvnvu5GExwwtk0/+vkrcZW8175m8qg3UoeaVVFMcpRahCk+9PPHybDk0YtD806GX6IE7TnuFwo2DmP68icxx6+AFeHLBRWylFmrpIYb4u51nnGpgPl7fiUmjaksv8peVvBVNW4eSAWZfUvksT1UlAERIBPTGZZPzEGY2TdxtlfRa5rbUtxn83+5CxEtfZfg7x1f8/PZLNpeyABHHmr9gleP8g8y4HoF3m7DuXlW371XmzsJzgTXcCuuBJlNpmMA0OQQQUQ62QPU8+0M5ahgmygbo/NeG3v7gN2/NApGmrW2n13345lcK6dwxni4LFT3E+BXenuZF/E1n/FIuY2Sn8aGIJki7ZfvoxatB4nhdvtKSx4n378eaIJcu36LZtdpumam6/DgpVGh8mI5QSLLKcYB4X8UpsOn7PB7nN28uAp2/vCccbDy95SZn29EWfPLDvWJOTU6MAMSshq+9uvfpY977L98OFvcDaRGwhnCFSq7Z3nVc2stnIV5G6ErNaL1Osh23bzNnvwj/7YBjrP2ePf/opV+Uvte1980Q52JOz/+tjb7d77dtoX/vJPbem6VXbH7/w3npHXWl54zj77sT+zluPj1tRQYJ56zls0g9x/50rbvHmTDfa0U/fGrLy82vYc6LJv/uOTdt/O250TxZ59e+3ee++yU6cPWXdnp9WubrI3v+lNFh+ftC/8zd/T3FBL/MESO3+x1W6/YwVq5kb78TOPc67LponNT3RBl12zbY2zYG5B8Zpkr1COb8eVsC1qXGEnjrTYrzy4FWtryECalM6f66Ph6YK94caNkIjslx3T9uzzR7B0n7ItW9da68kOO3OqH+XtNtSumrPnXFNfEVEQvR2s0+pSLIFr2CMH7NypXteMsWJlKtP9zLnTVo7DRhGND60XulwjhR9nBtl/D/ZOOQcKKfprIbil3h0aCkOAhnBnYN1Ghvk7Hw4fi2mEiNm+p8/btdcsRYW8xh7/0ZOc86g/5Er7IXFPn0QN/Yd/aCU4jXzqQ79locoy+41P/aXNTV6xIz941H7y5JMQlVk0jK1RBgrWxe3MtWJbh8q5gJ/hcGzz7L+JMfbg4REL99F80xu3vS+iOmZO5aLAveP2rextE3bN5mvtkYefRMU9YLfcvAMSFhePiWF3NpVdu/KWf/z0QayKC2mQ8KE67rV7f3WjffiTv80eTaQBpOy3v/hN9q8RYi6WWzvNa6OD2KdT13NoePKwts60RImAaHeOHoFC9mL2iQyeo86eiiQZgPQeof5k8vxgY102vFwWFIfCrgB5q7MjxCXjrPN9riyXaYyZn4f4pA66phAyor0ZWIrToDqDE4nqsmqdzutx3mNKzTo6r3OmEEmqhk6XK8tZU3+nxhw1i+j5OWKRM0EOtSo5rcYynWdQy+r8wnmk0kfTFc14KXWumjV5P+qGnEUm6cSRklSqZFkdz/F7nV9kGy+yWzEUfARzbjrTnL9ycNDIpBlG82uhPrvrpi7qOlQDRZ5ru9HnAJ0VpOqdmFITJPny/4nK2yw+VWbzDLI5N6jxczYxSj52gb3jjddzbSPWwbk8j8auANeozznzdNdM6lB21UVhIYNdFv6ZEP/Hz3baZA8NFDQYrF7fbEW11d03f+grta9zKEj/dXoE0iOQHoH0CKRHID0Cv8ARSJO3v8DBTL9UegTSI5AegfQIpEfgXxqBM3u+9Mih3V9+a5UvjlWVH1Av0+Vd6gPzJIAx0WfmC6jtHbJCxCdgYrbLchXIDVhD0FpBCOUn4EJytB9gQeBwDh+qJ+wc4E8MGzBZLMtuV9ahL4Opsi50yMNrX90rXZPdt7zM/qbw79f6EsHovvXqNyyobgWqZKL2kg2tiFaX7cir+CAd4f0MIYtTUUSxsBToHCSTLxcL0GTcaz2oJUbJ1ZsE1J9RvpbLl5KFmmxAUawBDGUCwgdhg310+SsreApyChdqwAjlJkKpiEBWxz2gjOxkPaiyECNBuqLk4X0SqH2y6DSPAkg5YmcSggJrUfzcULNFbBEqDh9jPzlBfinq1GFUR7MARF5eq7g4G6tkcqOwn1NebB4Wab1RlEkQEiKpfNjMecgLU86lnGQD2NWJtIrFyFwECNewZnONiewpVCH8LFg0mCHwlwcC32kQzSv1HISGLF6F9zsqnukgE06/D0s7SBXu3FnKyRY6Uyo2gDMP4Hg+71/AeK5a0cw1YA8Y7QachCACUNL3h1FP9gMYjmCJ2NU2bpfbsXjFCrOithzgDqVJbZ5V8JwSQ1Esi6fsUn+vLV/VbA+86TbrOLbPvvrt44Bjc1YB4RvDilBXvqi+xt1TBbaiOTkxyIagNdbX2ZnjF1DG9GErrDkbgEjDPhsF9CzEczbPtrNzgNzdAMq2qLW2X7GmtVX2kd9/nwUqi7B367P2Y8etDPVrW8uIPfPcAbtMVtytt263FTetMn/mlJUFAN6wf979wmHrxYawIFjjFJI1jcVWWOpjbkwDttaZF/XVoX86bvuO7iHHt45s4EVY+4Xs7JFT9sRTL5Ad22j1jc3W3tFji5prUfVUs6Yuogojc+8iWa8syptuvc3ae9tQvGCtSOZtZVm5DQHIFnkL7fC+i/bcrqP24K/9pjVWjQPKh2nKiKFauoDV4Tpbf+NyK6oOWl6o2AY7LtpBLA3vvONNFkXF8KmP/i+LgoduvmEd68JrvVhsdrbRGMB8jDMfpWhZtKjBmrCFnmTOXWq9QF5vjyOz3nzfXXYDtpfj42F7ftcR23eoC3XcnFUVzULqVpKz3A6JSE4yGYViY8YB45nkTi1PBCtrBitACM9Z5dJOjju742x+JVGyB/xcL7VkhPnSBzg8ihIrwfxRPqAP8lzk5XwGahSVJa1wWSYrMNcxPrJTBMCV8g8S1w9B7seyUXaM/aPUOdR7yp4UYTsvO179jF6HhgoRgO4Vr2bi6nucukeZmfybF3ARZ0+IAyl7yRAunQbUr8Q2eBxVVSrLUHNyDIU8prDmQeU7BJmGIyQgNKAwqKzyNV+rDKZqpSwDMRqUskbfNEutgbwW4SfyNsbAzdNo42LFVddYsxkweB5A4zxIQJGpIm6icZSNjJVlkd+N/eTYMGTiTIg1rsxPiE0aPpTFWlyMfS+ZrsWo//wA6R1XegCAUUYCGPdFqBHsBwKGBabOSsnMuKuJx6uaRoZtUaFydlN2jlJ6ZUNYd/WNWnffBPXH53KX81HcF6IQzYO1nmTdYxgAYc77KmsQajdLdvtOzazGmyQ1BMtJxrmAoplLLRgajqG8mua1UD/9bKzsT7cFNe7osWPlKV1mLvdHr4SVUytVv2NJqXcgb8cybRgLV2UdZ0hpyzNRnXSm9xDNZdxPA+r8DJ5TEvBcJKzLT+VZoIWi3gKSA7hHGBvVLWVsj41HqIHKTBVhqvu4Sgrw/1mep4emhbLqIua2GmVwTsBhAW7ZBvsnUPuVM8cjNkIOYGFxGSQlpBvzPQmRMA+BkURNNQ2JobxmNSmoxyErEbO6cj+qTJG5qHQhZ2fYH0wgObnkIpUy2F9CoRKUgOTiys6apgcp0Kb1GlKoa067hiyIjIWM+qtNE7Ivd8QBNuCLS4L0QMWxoM+y67evpnEjad9/5LAN4fjgDYRoCIAQk7qKOpHHPpCXhaIvi3UO6SIwXk1VPvbMWhpNAjR99UISjpCNLMt+nSfkmhCEKCot4lWYa8oElXJZtv+FbNSZajZAeheBiOiH4ApjCa2dSHNSSnkp4NRIoWasOcZeSn6t/Qwmg6zV9dQyeWZ6Jmq0ykDNOMtemA+BWoODQDH2wtko9CIjQ7Z5TbNt2rKetTXN+Mc4H4zROEBTRGEVzyIH5fEAe9g8CuciCEXZ205bTweEXespsm5r7C3vvN/yaqrtzPe/Y48/upu5nom1Nip81ntdbYnV8MyqSgNWUruMGIM+mpxW2qLrdtjTX/yq/eC7z1gFtWPZkgZnhZyLerDlbCuODK1WW1NlO9/4dlcLH/3hE9aGFfIktWBebh3EKWTRfKFxiCEdlAOBKB45e2DUinNE3EVdZDKX5iHZm+oqUJEXWD0K/XNXTtv6zatpNlrnVL+jfSO2CweIMdSAf/Tx37C1t++w40//gCxemmZ6R+35Yxft1NE+e+/73mp3Pvhmiw+0WE+kx8p9NVay+RbONVFrP3XBvvAHf24XzrdZBTnsy5YWcT4ah6wssc1blrLXFZuvzG/H956wF75zzOqa19iRY0fsY//91+zIi7usu6XLqq4v53vXsF9X2J//jy9DLJIhWl7Jk8TaekWNbdvaYPv3PAXBvZlmoYQdOnrObiSruIh7GggPo6Qdxmp8ALXoKLUZtXR4xBqXVKBQLaNJq5QIgg57/PGDtvP6rXb3G26yZ39y0J798QGrrAqR3dporecvQyT20SRFln1jKXnl/W6/UPPHWGTU1q9dipVzIWthnAzYVkhzrLOJX8CI3s61nCM+oBKitMoOHDrOeo+TM1wJmUbDCIrzSIQmF1S5JYxBNc1kOsMMo4DNpdFmmOvO52y1dl0T1sNN1g3J+eyzh8gwLrS733KrnThz1p7ZdZraQdYyricR7Lg/8Zk/sLV33GOf+ciHaTjosE9/8v1WecP1NhXu5EA6hosLjjqjEYtx1tm7a4+19Q7ass0b7bpbye3FCn5+ZtQuvnTWItiD19PcFcgvtuefO2xfe/gFWy8XFZrPBshQD2H3fPz4SdZSzO5+462oRFkzWHv3dPdYZWUttT1gR44cd+RqNJZrh4+1k1frI0d4rb333XdQY3ut68oVl9XdR6Zyb1cY4nrUWfwGi0rtRNeInT7RQzMLa4u+ywSk/jznUDVWxqmBA9iJj0PeZrBvZGmvoEbElGGPAt6vBgw1VFIDvNSgedwePGTeyoZ9gSCVC4fJj18KUJGv7tSgRq4E5w21rcpaWE4JPGXONqovUttKoTvDepAKN5eNX+f6ac4UOmKoXSSDZpso626A/WliUp4u/C31riKfPZUoAu0dOu/rPvSVysqV64OcItj/qL3evALmEg0/1AovDUL5PFs1tiSwkNd+kss5TKSmYlRyIUCdywD3oz1X0RPOupn3Ue6tvvIgOafIVZ6kSUY8qGJgYsr35YzASSvVT+Ty3V+xfV79APZqZ6R/zV7/5VdYkCT/zIsqM157l9wpONNwMRnxiL3p1mts44Yaa8eWO4t6pbyDeSysRWzr3BVVpIsIaX4uyRiotoWUWc9euv9Yh8X4zBIdG7Gdd2yytVs3PHXTr30eK5z0V3oE0iOQHoH0CKRHID0Cv+wRSJO3v+wRTr9+egTSI5AegfQIpEfg6gjMJM+/e/f3Pv3VnKlLNtU/atkzhYDtYRRJU5APkLcJ5fhBsJC7NYeayAMYrmyrTAhcoePqCg9AgvkA4rNio4Cz6EjwurrQnrRTV+jeR32aAbAvsN+pYQT6qyX8KnmrXMJf9pfAiZQ+66oST6C+OukhAkKQ1mV+db0rq1WA+yQAnw/1GUriMOQO+Zrj2JuOyW4NNaqzOksZlAIaibydAYyeIY8Oq1GY6ykUbHEIlUkA5gSkhxNyAWQL3fECmsgCzQvQ5SP/srIC+1cAZIEReRArcYB6KUTCY5Aas5CbkAu53kmrRGlXCVgue7v23gkbwoY2C5Arl7GWM2uQ1/LLFhnbZtkNXxjMg8wdAzokf5LnohzKYFAkjzJAuU5lfAKGCIxSrqcyqCKAKBHUY0PDmVw/9qrSKyuPkzvNAwNSJOA01z6jLFDGL1tqXMYwFxWbiGivcrn0mrpmwCUpKINYXfpQ0A72dWHL6Mc+GdUrpGEygdokOsHPCHQHuOJe8rESzAFMunhxkGy1qL10BHULU2/5mmqrRpGSJAd3CtJCtncii7YCMtcDru7f22ZnL13CBpnn56yveTqoGkJBMmXLKwC9Y4CdPmcfKzvCISwvpcaVyjAJuOxUGZBWXki1KTJEuy4A9OX6LT9Qat1jA7b0miV281vvxHYaYnnvfosNz9my7bfzfM2e+sdvWTdZgPWrC23d8mYsxD3YhDJXkEMePHya1xp2YF5idsK233o9cZhYvUEa1zYvsoH9vfalb37VMrAebl7cTD5uJTlweXalrcvlEHuxBhY5oPzUrdcthdi8CMjokVaDDNNxiAJIe5QzM1Kk0Fix9pabbBbCYW54zOIop7/xhe8yvvW26Y3V1rxmFYqWWtv3yJNYQz9lb3vXvbYYIHYIEJelbAcO7LOyghLbBPj98N8/YnuPd1gFNs/bti63IAKRE/suWHs4ajM0acxju5vHutm4bh021QMArCds9crldg32m8rtmwbAloKsB1XRRSyop63Atq0pND9gbwvEMxMQfFKqTQGXUlFqvaDAlIqFNRJHBZeJqiUP9ZtIR9kHSk2l9aaM3RFymicYU4GIagZJWaRKdSKidkENKyZTk31Becv/IV/yIKeC1KvS4gBqoTzWWdgGJ9DO02QhFamrEK8AHafVDfLPyFuxdswZ1qyX/Ox85r1qgJ+GhCIU1Mn5MeY36xfCTesgSKa2ZWJbivoW4T/EkB/CCdIJFWdc78t6yX498taRxiod1FsBmpKLogj0Uw/khDCOUikp1ltryKnoVVfl44r9I0Sph9+HaE5JYtE4FZMqUzV7CjAad4ARLB1nUI3yXxYAfCG1PSgXBamDeBLBoDK2yRXtHmKc/dAkkM6QbI68Fc0t0FpqH/6kaggnQK3hdbD5LEONKocBF0fLtfeQidpJDnQUBbasiv3MuQKUoll8wwRW41FIjFls+ucgPOV2kCkbaQDxbAjXQCDHWTHnQuxlqWkG0mxojEztCYg5CMksCOrX+spwNpY8Kjkq8D75WByXklFboKxHOTOQtSxSq2cAFWec5hBqRibrKItCpyYd7Rn57HmFvmksR5XFXeb2Lym4RajLcjfJA52gScaHmjLK8xyHcK2tpXGEYZ5AVRYlIzoOyZNE2Z1DjRGBGMPau7y83IorIEp4HdXpPAjKBDbiYchbD9mo08wHp6ZmbsjFYZznIGtNRNpOjar9Qu8vlwlZIOfSfFJRSANHDQRqPk8UojPO/qN6ITI1zvv7UAGr0UHXK5VXgtdNosYdh6CIisBwOcIib9kDNdc0qFJVQ8DrCcsuVyRTJYTrNPPb643b0mXkhG5ej83uCdt1Os5eJYWa6gN7qyIIpCCDbJjFBll2D45gZWfxMc6lTIKKilKalUZRGdLpJMUyjzeTmywqCjLnotyHdib2Qdlm8/f5uHjMQDzHplBS4oYRZsxi7M1q8nA5ttRN5VlLAa99bUZEr1szKQvsuasEhdaUj71SZMh0Io9aQz40DQ3Lq0OQcKXs95C0jOE6iLsaiNI47gIhfFvHJyKMXZI80AY7faqVWt3L+ipOZclzbRMoYoc6x6wUQnDnm++0EPm2bfsP2e5nd1uprwzyZJKmjQhZxYXU/Hr2ixLruHjBXkLZuXzpCurtNnvmiads34sHbePGdVZeGKLGtlfznvQAACAASURBVFstjTIuCx7iLxSqtIMvHbWn92G5S6OQ9g2p7USui+CQk0GM9S7Ce44xEdl0NezbkUMyyAhQg3IZhNtQ8l5pO02u7oBdv24Jjq9x7JebbfWm9fbY179njWVLbPHtN9v5Q/vt8aeeJMu12paSLam86kyIoRoagVrOhe0Tf/A1++3//ha78Y7NFsb21EOW8/M0MK1fvc2W34ialmajA08+Zk/8wz+5OIZc6vYU1qfLVjbanW++zhrXlNNsELdvfPZbXGHQMmnuuPG6NVbfUGunnt1njbctseL6Mpumce0bf/O0Pfv4Kdw7GrmeCr5/lpzbcpsY7rElSzZCkF60XfuO2LUb6t38ylTGKqrxdtSenZ2jvA9n1amoDB2svCaf/NtFzA+vPfOj064h7V0P3st8nLCvf+V7rilqxaomLMi7rOVSH/O9AQvjKvecR0dH3HrSQqmpLEdRjaqcPG2RcaeOt1lVZSPuDj5rbWvDMruCrFZiCE6dpw4nIIRXUCuGnXJ9wZo3AzcY/aqpq3RE9ywNkGU0bwxH+qy+rpD5Om87iULQM3/siRfcfLj5ltutd2DA9r9wjhzaPqI9pqykutJuveN2LKW77bHHdtly6ufam1fYPQ89YCuvXc/aoHGj+7yNXbpITErUdr1wFIXzJbvuhi32xvfcR92esKNk3Uf6O5mfxeTZ15m/vMHOQ0p//UuPwJLlWFVVvbVf6XK1aJ6uk5uwra4ozbHTp0+xb4TYX7j20jKnSO2GzE0mvDYUzrQfPXPcXf+mdaV26y3LbfM1K4iMaLVDhyCksRqXs4Hs/AtCRXaSDsLzJ3odyZ8fpHGQ5pY5apXU8pPsGQNED8SJAsgkPiRLrhPM9zjkngdHmyBnYeedwbpQI5CcZ4rKpLb9qZPGggOQKFs9Q30mEaEr9fCMU/crc5VceIjclNuNdjo1QuIbQDF2jSjM01zOm1Luap2JCs2aJv6D5qfwBF4NUyJrdc0zVh6MueYj1Smdd1yGrj5N8NpZOgOgqE+dXyBV2SNj9JFOc9PZ7vMCMQjct2zjtXmJ+M1QTi7Nblr72td1/lEerFM/86FA/x/GUUX7RCF1RL+P4QwhZW9cv3AQmlYzqhspEc+vlx3/s2ei1/us9i85Kr3y3zw8jwy60ETKZrAWPDNj9o43byfeJI8Glk4+d+nzAfufHAHcWQwSXcpoR3KnCGvtE0Xc0xj72j6aAsa75LQ0bXe9+UZbtHblr9/0rj/7wi/7M2X69dMjkB6B9AikRyA9AukReF0NTnpo0iOQHoH0CKRHID0C6RH4RY/AfLy16cff/+zhJWUZRV3nWmwawraLbvxeuv7HxwT8AyIL9EfdKOtDNC2oa7GehATMlLQTgk92lkGUVPl0vScB5TKwx+wJZ9iRi8MQYKgxnXWZCJsUuKiP5OJERCaCx7ye+PYXdqsp8vanLLGuI2VfptxWcmcBvL3Y9jr0DnC+AFvYPBSxI0OosmSBjIXXKMThvJgul3f5SvJ2FutgSAE/JBPjNDEpcJwOcZRE02RxSdGl+5yHQJBdcg6Ajw9wSWRrPmMmoH0OQiKf7vgZAKAwSozhMZR65ItOQyRk5SSw3wQgRDYmwOdy94hFUOZaVpCfnQb0QTENGVNcCEFZWAThPmotKFOkksqWyg3la4DMMESvAJkCh6Q+xp4ShkH5XiLAZgFiB3nYY2RiTWFHOQPoH1NGI2RKHgQrPAfWquRDojjQPQksE3krVRPvBHGVacUQex5ZxpFNKvVCfr6fecE84X7jZFuNodKUUqG6poS8wzrstrHwJBd3YpRfjHEuqsqmhiB2jzW2ft01KJV+Yo89uo98wXFbv6XGNm1f5UCz8TEUjCgXAigRsgBvLkH0jgD6RQCIR+nWD2BTywS0AApOL9eFix9AjwhlnuHQhCMLCyGpCrCTFZGeB7em+euHfBdhVeqrtXNnWiHasgBGx+0ggOsb7vsVu+8dm+zKsaP2yCOP2v3v/jVbdusdTJUJyIRJLP/aiT0GKCPDOAP76QDg4xC2saMdWAlyXZfaAZiw5S0qLcYmeRVqzBLrOX7FvvKtRyBOMmzF6lWohPyoCTxWA6AfA+TvQhlzEbXPBPe2dcsGa1hUxbM5zbUWQWBnWhskbw4XHwLEal7SaJXN9ZBFg8y9uBUUV9vhx/favmeP25v+8CFrWrec/M2YzUHsP/G5f7AXn2uxnTs3W2FDuS1a0gRxNWGH9h+wjcu5Dsbgs596ys6iKr7rLdvthvVr7QXA4lPnL9osisos5qkULX7YunFsvLdt2QpJXmatl06j2B6yplqy/8gvvEzu4CRqmVBpqW3b1IB18LRTKudBdI0itYyRE5qDKjOBvfIQebkzzGWBvgVYwSZQWsSmxmkKCaIUKgSsneZZYOUIMe2ARtZZCtAUkJoCTgVSpiJqU0pZfaXUsrJPh4iD9MyDbPWR9avmBSlP+lFNJQFKneZGKtJXqUUQsl390opXrbsKcLJmA1gNBAMsTMY7g9euKAlBWhahho1bZ0enU42I1FFW3YItu2zN5yDExhmXYRSDUa5BJo+uHr66Cjo5jMT3UiSKvKUWQ6AtkLe5ECjjrLUZapMYeCi9l8lbuUXnzGA9iGqnICgr6AR1SbVEOX3kzNHsIXJ5BmcBGGGIbBThrNVCGhygflwDRB5kwwCWq6PUI29eEPIWxSukc0KZe65+O52QA7xVZ3zUFh9EZwm2xKpFTvpMs4mybkewth2ALB6SdTK5sB6IOC/fL1v2JG4BSRpV6PBxtvIaCwHxudQeby61hbrqhxRUZt8U6sJpumFomTHxffPsQapRr/W1QN5KTStSJMRzLyHf2Mt7z1DvvJAasg4mZvQqeZt0almB/dIoymEBB3aaGiC7vLLG1OtkcI/Y/jLvPDR/aHpJ3SSCMUIedgxSQfNNzzyPRo2Av8jNQblOzAIuR5nTyi2vgeANQJLH2CvlPpAFARGboAbTPJXkWeUF8vm5XOb9rCMqopClIuSh7J2tv95D6iraZ9y8ycb5obyI2grJk0+jjiwy47hFiMx0ZAT3KQIULsXteTFIWDUD0DXDOE7bmLLpXSa8XhoCA9I89XsB6C7l14HnIm+91N1c8o+l6A0WzNmOG7dZZHDcHn6KiEHIhyB7jfa1POZajPmpRoYZbSBXCVbtnB7OCcU0O9RKrQiRNsLDdJnIgPI+nBxElCoLG19lrl+i3Vz+Lp/7IpuYa4gSYdBPE8doDOLZ2WsqT1mbbCq7ciEreyGr0qXNy07VZWirAYBmIyylRQRIzVxOtmole0BdKQpGHvooqn8/BPKWzdgaU2fOnDkBUVhvy7HC7bjSZn3swR3tKYXhoqZmFIODjhidpm6twAq5oIQGOPLXjxEL0I2icFHDKmztexj8pG25YautvmU769pjF36y135IPuz0iFlDQyPOBL2o1wO2edsWaki3nYUMy7JJ3CcgIX08adZlRU2NI39yQots0447OHv47NMf/7/tyKETDLHqYpC6y5irJkrdB6Gbz16oRrX2QVT0OB/45IbCZLhl53aIybNYJHfbptUVtmLtYqyPm4hYKMbW9uu2cdVWu+Htb0QdGbPvfPWrKChj1liLcpWGAKgwq1+z1KpR2P7oS9+yx3/wtH36rz/GHkTma0URau+IPfLxb5qvcJG953/+DyuD9Ow9utce/vJX7fCekzQc5FiQsS2qzLfbyLrdcN0KO3rkAOpRFOiDQ8yvqD3wrndyHd+yitWNdtsD77TRK532N//zy5B6nRDda2wxrhQX2i9bY10mpHI18zPHnt99lOaOEbuJ3HYvBJf2jy5UzT2ozzt7piDDaTrAUjpO3fb4E9awpBi766WM9Yj95Ee77Ffedoc1NTfYN772XZoIArb9xmvtx0/ttbb2CERmMbnxdey7M1xjfyqrloa7gd4Bq6guIOM+wB4jG2YcMEJVVl5cYT/ZtYv9GOcU3CbaLnda32DE1m1Azc1+197eC3GXjbtGM+RrO/UWV5GVkMmsyxZygYuwxp4cH7ING5ZA/EdcHvR7P/CAlS1eaX/xsS/Y3r1nbO36GtuwssqGsWp+9CenrCtMLa8K2hLmq591OAHJ2s4+l4/7yNotK21JYzkuHTRDRYdotMuBqJ62k0db2Q/GyQWus80bV1nDrVv5HDBpz3znEf59xO687y1Wvvoau/jii/bowz+g/gUYa1IiuBe5S+RDSi6l2ctluVK/iopD7nwVKgxyjung80KONS9bZ2fOt9sTj++2jlYaXliHm65vRIUc4r6vOOvr8RHiBbCI9+QX2AUI9wun+1E/U9MKkozDVVcGHFvGIEbdXsT5OFPNpE55y/mcuqK8drngJFF3c0B1anS56FTU4Pahzx9Xs8dTtUF1IeVqoVqgL3eO0FlAvjLUP9XSVJ2QRbNUsDQSKpNWNUdJDbL+5TODy8xl482czrUEDUWjuDmMT8oGWWdRsxLiOXxeclz5Of3dQlatszp2bj56LbkTZLt9JKGarO+jEUPXlIfyXk4BCi5xzgLMbV2Xztraj/R3zsKZ+wsQgaMvEbb6N8VTxGCDEzTrJKkHUt/GaIJMsj/MKC9Y+/m/0ET76nPRa+23r0feLnzWSu0nxFXw3DVmWAG482gVTalvwzLZskch46PcBw1HdIjJMcDtrXIu4j/d54Jlsod797LO+ogWONHSa8mRLGuqr6ZBcstYZknh5nse+quLr3koSP9legTSI5AegfQIpEcgPQK/0BH4D9Dg/EKvN/1i6RFIj0B6BNIjkB6B/1ePwO9+cMvuO7cvvWFudBCRWBJQqcOp++BmIBCxMQVQmEctM4c6Re7J2aiksrMgxCDjZlGtKKczKIUUIHt8dAzuDEvUKFZpLf3W1kOmqReiDMIFugCwAO2gMiIV/ycCwGXH/tu/XgkW/GvgwmuRtwvv6CeDK4SqQfZj2YDuAp69KIXmZR8Z9TlbxrDUT3JGkwUnZIfUgAJ2MvkeL8rNIPcfwspURGcUNYPoXQH9Ur440F8ZsOJ+UCCLRAygthR+IeXZNIDFLGSpF7JT1owTUwmAulnIFohQMHQJAMpC2DlC7El5NkhWZX8kho0z3fXcRC7krg9bZNkjFwAsSck1MOV3CqEswKR8rknK3JxsyNxciOkQCjyIpRyYrqRAYH4/A0A1jE2brCCVGyZwf5Ic00zUAEUAklJRhYcTgKIoegTbOvJWIL8ytSBSIbICKKmUZQhL6Bh5H6CR7t8bxPYSEHmcjL8Y15TJ86+GoKzEftMj5bbAGUiKGUC28dkhQMRhW7y4xt7zX38HO0CPfeGTn7MWcu/uuPcO1JuoBESYTg5j0T1kmdjKtdMkMIYSb2h0DkBv2uLcVzFkomziZlFW5TnyOgcSyOdyR+cgn4rLUDKjltHfeVG6geMDfE8yPrO2rLHBouRgHt9/3gZ6YnbhwgiYU7E99Ot3kS+71b74d39vQ6jq3v+R91vFIqwbmcgZUvzOQixAnspy1gtpl4WSeB5iOgrJ6iuqsacf+4kj9lagUi0qLbS+Sy32gyeeh6j0QN6uRZljWJQPO3C1BPJmGvV655Uh27fnGMqJcnvLfe8AlL0I2SG7Xi+gaJ9d5LVLAIibm5tQ7BTaQGwQYj9sq1dttJyKVXbsc1+30xD9O++6zuY8EWxVAbhRT/7dJ78IMFxpazY0WAOWzSF+RTsvcA8oXKLD9v3Pt9q3n9hj16KkeuMbdtqJF/ba+QsXLCkLwVApRNUgYOoYpPImq62qAqw+ByHbD4lbjuK53o4duWhhLBwrqott8VKyfiF6urv7bQgr6TlUTkkIF6aNU0qPjIZRy2Q4hVtjXY31dHU6YDzPT94nAGr3IHaKgLox5lsWCkUvudKywBXauKDG0FqWRaocCgVCKvdVolsRi1L6yaq1mDWdX0AeJ3+OjEVpRID64lrmAV5F7LyyoSNVG2T+qgxZwF0pEB2gq+/lWQMSF7Em8yHyEuTfBSE+Kyux6EZRMorCqKOrzeU9i+CLM+89jsjzo3aNCk92qpcRVHTKuJaieBZ729eqgaprUvcskLcz1GaRTQKopSycRLkyi7pfRUKpnSnlLcisbAkBkQsh20WwiQwfn5SVLOAxzSoBWSlHyR7Eunke9X5BiJxLbLedYpT1lw2I7KNmD/SjDuMis1GBYtCI2hGQGmvgBeXtjFMjsR8w3hjrWin528rWzuL5zEISSR2MuBSFMWpZ1mZvmJoyk+9AaK21OZ6/lJmy95U19BzPQXa7snUOsS6DKNlmZ3n2KNRyeK38/EJyx1GoorqawtI/k6xsXvC1Nw8Jmai9mbyeBztbNYuEaMrRfJiXGpG6nQDoHhym4Qb1ZRLVUiaguyhRZZVL3RqgKaamzAfpm8ncHYQ0Q+FaXkL9KHQZiVI6iXyZol63X+6GzClxYLmybKdR9U/RsOHHfaAYYt/DXik7Y5G35eWlqPBpJhlhr6Te5mTn8/fYR49CIMAIKCd3kn1ggrFPopKaZj91jQiO5E7dU7bYfNTIOTzrIjJVa6sCrI1sCLYRp4iTok95kyIVRLpqnOdpuPHTzRJj3kj1O8s9qMEijspvEiJ0lvovEncO9V1qCbBONWG110G+ugxFsjd97FVaM9OoJYPUd9lZXu4kBxIb/xqIIanRRTHrGcl9Io7yzSlvRXgwV2SbXIrLQG019v3YxI6Nsp6dEp9mIcZF1q4u35ovAfjKsS6kMWmcmqP80lHiBfpZSxOozkW0O+W9KGZlXfNMBfIvNGOkzgmpLgy3x9Mk4Oy0dVvsU4H8CWusLrMy1hTbhMsazoIg8rFe122os+ZFi3FReMlZly5fvgQC7pJ1QbrJtWINdVvP+8DBg5wZ8rAbXunq0559L+ASMYXtNY02rPUYe+vqxattw/qNlrWo1gZbz9mBF3ahbhwka7bSuk6GaX65bNnsR36k8sMTE9aN/W9dfbFt2rzKyslUDaOOXbSkFsL2OsthLGJTAbt86rA9+f0nbd/+o+ybNHHRGANPz+NiDvPcvRoP1mERhLCUxv3s6VIbu7FStjjPv4xrlCW1F1vXm27azJ6w2ArJkvjcxz9tK5etsR071ltL61lcHmpsGWRxDkTQj/7mr6gLE9a0YjGOGhXsgytoFPox+8Apu+sNKHVPnrAdb383bhjr7Yt/9Nf2xCNP2e/96ftt2zvvtZmpy/bCo8/arh/usdGeCM0GHvalMrv/wTusek2D7f3uizQttZqfBpD7HngHttDP2de+/pw98LZbOVpk2Z7n91g92bmVWAerEW1K5FVWxFYsboJQH0Ih227L1i6zW26/zmWwTzK3Ll48Sw1K2sDwPER8r21ftYp7LGSPQYU60wtJi+pz1G/f/dYTtuOGNVbbUGknjp+hnhXZunU0L+06ZlcuRzjvzqBuhxhdWk1tz4DQb7QRzmIHXzpO9u4NNCaZnTp1xtqIZpinhixdtNSOnTrp9v3qhibrYg+8gIp38VIIcgjdjo4ON681Z3t7IfeZq9fduIVGvqB99+GnIFkrcH/ps3XrG1HZXo9K9mmeX8JuvWmHbXvww3bu+eftHz7/NVtRP2Vvufet1jGYYV/+8jPWS+NUc7mXxhMP+bw0QrEexmmiGOf54wBspTRHVNT4sGmuJP5giXMrj0QGqHFdRCLU2XW/chvPpcR+8o8P2y4aDBYvXmbNSxfTeLaMs86kvfD8fup6NqpgMnux1h4c0J6RtLe//a3UqilrvXieJgjWLCRuJfXSl89iJru1vLoc95MZe+YHx6z12LD1QQwXsV889NCb2GvaaXToZv+EvCXzt4WYgbbzESzJA9goE0NC1IAcf2TDH+a8F2EvQuvMHNDap0FKClSiK4oh3H3sHUx812BE8ILLAfexuFVfnHsC451qasFKmT1EtWIKFau+nKMB4zVD45GaX3SekFW+qx+sdRdlIAtf1pgXMlZ1UMp850LDejPObSrT45xpR3Cx0TrEFIbsdPJrUe2KrF14f71WinSVslTW7mpgUVOQ9grqM41tivTQNatpSI1I83KgkCW8PpNRSxeaVRZeV6+pxjb9ecHiX9em3PBpml4SIm/ZG6Kct5PsKwnOVTIdcVEIr/P1r32+clvFVZvlhZdY+JlXkrf6fZ6srHOw7qYRK4O823Wrq+zu266x3qHLKecGanKc/SrfR8MYkQrqyMviXBVjL03ZQEv9zLmNOXu5uwuSnM9HwXJbtXqZhapLDt72gc9vfd0bSf9DegTSI5AegfQIpEcgPQK/0BH4P8Fwf6EXkH6x9AikRyA9AukRSI/A/59G4A8/cs8f58z1f3zzUkBMLCrPHT8NWBJHETeDVSDgSB6qT8AqjBadykpZgQKts5Vj51RGAoUBa8hbmyZTbw4ycAbl15nLw3auLUxWZgBLPoBlZ8nI9wNyeCRylX0j2U0/z8b/6qylBVDgtRRzr352ryZvX/nv8Crm52LAZVBqzAH+5PN7gA+A6TkyqwZABwZRqWF86WyTZZnplLeyaoOo9Ij85UVKIEUFGMUAwR3pApAtJZJUb0HUhC6PKhNij65xOXmqn9x13Iv4AGTP9WGnOgIp6UBrQFdZr0IECyQK8dpSiwpkmcAucnBwDCLFg0UrKiisDr3Ysvm5hnxA5wQd9sNJsgyVJwVQI6VUIfZ/05CeOZ4kwGSVw7Klp5I6V4CIDNyGIWaTgFlFRYC5UrmhfCrAIrOY3L2e/gG70gmRM4s6GLVDNp6DOdybDKSTsHB5gOsVJfn8KiDrrc4aairs2N7j1h9GkQQ4BfcCuQSBDMA9C3EwNgJADlFSBoFbgsViqT+ERWm+9SHnSCRQ3WC/ugkFyJ3v/qBdOXTUfuu/fILrz7TlKHAWN1VwnwlrwnZ0C4rS8HiGPfK9RwFCI4CTkCw8q/zCUkgBiGLGUmo3D2RUAQhaAEJqHNA/K38EsrAWlWAZRBZ2ydFBMunyrK6RXNXcKVtav8TyMwP248f3kec6ZqdPdllhTZm95/3vsy6y4Pbu2W0rlpNVu6oBO2NAXUCn2soygPgSSO9R1smcFVZBhvEsBrBVrqhqtv7eETt44LgjQ5atWGYNi/1k0561IwdanHVdPmRfLirDCkDlcjLfpMCqBDA/cvikPf2jfbZ8ybW26VqsZWWNSe7pIM/Ek4MCDhV8MZmFQQi44qYyyyV7MQOyLNdTYS9gc/hn/7DHbr17h93/ntutZm09lnV+mx+I2LkXX8K+ucx8ANSTEBYBJIZjvZdRRSbswt5p+1+f+7aFGsvsjttuwk59AIB2CMA0in24LAynrBGlWFlxIZm35/lzHFVSJeMYRzmVtC5A+aJAATaW1S6ftaOvA6B3jEaACmZaHhm8/dguhiEZ5m3piiJbs2Yt6ugia4Ug7iV0WQRXNEluLDKsMayBhb5moxbLgWVX9lsWlsoCLQWCSlGm9ebULI7YSpG3WSgUs6g3OSw2H6BpEQ0as9SdCciwYfI+5yEMpyHyVdUyF0Kyf6ZwAG4q85nvy2Q8lW+bMT8JqJjp1IUFNCs4UBHQt6iQdQIJImvk3i5s1rHVrKxEbQVhMo66XJamAm6lfvGgGJmHDI2irplijQqonMBWcoFgeiUIKp2NimMGpJrLkpaKH7JVCm2pOWMUixkIDSBgp1pdIG8VWSrlbQGNKIGANLnKVmXFQ956fdQrclzVoBBH7Skwv76RTFcsjS+1tVpZecjVdTQyNoG6cZ7xEmk3BlE2jhWvHAUE80rpNOuUzSmlbA6EbRn2wtU11DoA/HnmaQiicAorzzivHUah1gXIn4Utv+51Vs1AyvOVHbCya2V7CwHsQaUZBHwvgbxRjrrsbhOJWSyi2Xu8RTYAYTBBA4Ps013jiWyir3657L+Xv7gHgG8PdaYQS9si1rkH5fWMLDBhBuk/grQkoxTCY5Lxn1ZdRxkpanqGe1Qji5emA7YDch6DkGoQnLgqZDH/vK75JlXnBZB3dZIhCRleSGNDghqmPTGXppEoyto4daiqinUpu09ZZ7Ov1KJeZGdAGUXubka+yzeM0FiSAWg/fzVfNob6SE1A8o4XLq5fczT5iLjNpLBlMw/YaFE5y62ARgKUo17qkIYgjJJ9VopLSNY4bgSy1lTuYSQ86pSBUoUnEsp3J2cR0lzcRARL2hjEg1TNGdhou/kob1lR9S9bWGIBz8/JqUBrLzxMM4Jy3LlfwyJWpFCJH2WtVKj81TgZi1Gyd6fJnHRelxC4ysz24XgQQhVeBtkfRPWqRg43x1DbSbGcTzMEw8azUi7z9NXMR2eEyhqbt8vkYY6ixldTwAzXpthjmYDIPnlB0fbPz2/KpkYxzX40jWJNKnYRJ2Uo4haxJ3p49tydU4UF8oNkA6NWDGZj7brZ+vv7nG20W1/ayxgwNWVIYag1LrKkiJo9NBSB6D0PIechC32bm5vj5OQuWrqUPbjR9pOT/qMfP2enL9BIU0dG+D030bgyb90XsBVHdZvBYqxfhHIXt4ItEHRlK9YwBsqGlyUy6umRfuu82GLPPfcj27P7pPVQZ2cgh/2cu3zegCOcRPLMYEUanZIjB64pyp6GoPGx944yqA1N9e58cwUSWg0gedgKZzDnxqZHbePqBtu0tsGu3brWvvz5LzDHfbbzxk2u8ey5PYeoIUnybd+FqnrOzp466hr6VH+TsEE77r3fXvjBo055uayx1i5d6bdN933I/CXr7Isf+z37h6981379o2+yd//Rr0IABywMyfq1v/k7mt3GbPOm1dgT16LghPx86bKdREW85fpr7NoH/4uNDE7bn/zGR8mdvcK+j0K6HPK0GZtlCDPFSJTR9JM5O8KZMpt1GKY+zdhiCKFrbrzOIn1Tdv5wC6rWC7Z01WIa8Lz26GMvYY9dZU1LFmGbTOPUOu1bSfbY43bmSItdf+0q8ov92Pl2uGdciltGHKvg735crgAAIABJREFUIfLgJzknZHOGWkTT1jIU1ivYxyfG51EMn+X66yEd5+3w4WM2OTbrGhJqKlHESkF66QoOFOXOcWJgKMx5sIg9u5h1P+HOJf2cKcbHsebGgnsjYxGl1j3x2G5rbqjnvKi9bcS2XrsW0m2SGj3k4izWbmyyNz30TiusXGWDF55ytbR8+XbyiIkseW63XT5+2LpaztiVQRweUMBncMacmpyx4aFJSEUs/VHo52G/X1VZiH31YqcKj4wQHsprT3GuXblkiVUVlFtPexf3dIL1nMk9Vtmb37zDqV0vX+rEBSVuvT3YntNQGKCBRHUuQDOHGjKmOAddZK6uXLnU7r7/dvYnlLCcVU+daLHeS9Rw6m57JzEgHW12w40bKACMLyreIRw2vJC3bfy+g7NXGbU3wBodptZIgZ+LVXWYvNthCHFlnmvXy2HT1++8xBN4qfUFIfY+yV31ry76QK0kKbWrO4fLqtiRuGoeSkWo6M/ae3WOcCpaqoEshhdIUdUTp5rlZ3TucnmzuGIEeJ8o7it6TT/W9HIdmmdNj7O/T4xqD0J5C3mdy2ckp9aVpTu/tHc4ElfnFj5XzbPnKKYgEyWwLO7naCqLsYblEpFHXcinKUS5tHNiLa9GFqiBZMHSWffgrJt5bdUjfS2oifV3uu5Mri2J4lXRBzE+X8SJn1Bz0KwW+CvI25+HrP3n9fW1/2ZBsax/FUnN1mm5fI6Yw77fS8Pkju3LaZCos74wriw0yEjVrL0rF4J32j0LPpuxX4jMTmovY0+SXfkU58KWtktkIi+1azZuYN55OZvGP3PbB7/8uz/vtaW/Lz0C6RFIj0B6BNIjkB6Bf98I/DwY7r/vHdI/nR6B9AikRyA9AukRSI/AyyNw4cyu6//bB9+y59brm+zGjXXW1XoRK7Mp6+uFfAoDFtPpnIudYVI5hFK1XSVv1fmdA7gk8hZOEjVfyDIBwuYBqeWa2Q35e/Jcv4XJgSLW0GIuLBXwAvzBg12mxEO4A/+nkrdKsZXixkfGrc+LpS5EqRQ6AkynuH7ZJg9jQRkXcSsC91XkbR4qomJUOyHl8QFsR6cDADEouCBUZckrcHMGAEJAhMBJWZjFAR4EtuQA1kvRlykQBkCsB+Bqmm7/gqDfCrBJS5AfKnDcywX6QD3mAFoSKI/GIVWGIGOm6O6XojboR6UGoO4RSMN1j8m6TQgNCLofdUCQZzedJANX1tYQfbJfdrQAgI1sKx1hcVURIMArBybb5WPSBT8ZjaLoGMHaknvIKGAMIO2hFaQ+nAZomhaJwusp87KyPGAbyMxbtqTeus502u69+7CgFHCIYoE54/MXOIJZdqk5AvlRQ84COPkYBy/E0hTg1TA5pGUVISxlpxzREigIWj85gmPYAWbxOqWVRU6dunoZWa515Kph5d3WQn4bQFeCDLS9h1ogdAF1UTRVYH0ZgcjoIXetuqIaQmkGhRKvmzkJEKTsMD+gTz42xmTfbW6ypsVlZCgOWNvZFmsk121R/TLuf972HzjhwPIMWTuTTzsKKS1L1dvv2WEzqPoGB6+gzgtB4JVbL1lzc8yfEOqgCqwD4xCRUm568wpQ8OyzkfCU3XP3G63mtlqb4572f+8ZFL4jgHMFgGqAoUMjVlXT5MA72TCOYQH5yMPPY/k8b5UNRVZbU2p1qGwNIrFZ+YNMsmmeteZczYpq81f4sa6MWW9rn505cMqefLYbS846e++H32uhmgLGExAS1fJj3/m2U3+u3rDJ6rAsjKMUDLCWy8gRbPvJOfvMXz1i0El24/atlsd6lRq8Mzxmo2Q2NjU2AEh6yTs8z73NWhVKZ83vDMjRS51dDsxf3NDgLKAjA32WZN1XVlY7ouXs+VY7cqzH1qyts3veeIezMj5+4oztP3gcQBFgVBa9qIu6eqWOgbgJ+JknzH3ex5FY0qpeVXn8jPqe+aw8RWclK3UKYC2rCsKe+c968qBQj9D4MKqcQVRReokMZfY5teprbQasNeZ4BoRZNuRjrlMNjltJeZ5VFNPMwgJKAO6PAs5LwV1dU+mA1FFsHxPM3fyrpI6scCdQnYpYy8OePQfgV+vBqeohHCaYj31jWMxC7Ao4fuWXM0mUdBV1pvhlXUM29cbZrfO9UUjNWQDYedWml8lbtQ4Afs5B6Mie2Asp5UH5Dqg/zxorLvag1My0flROmTyPSlR2VZVegHsBpVGISdTEkM1Sbo7RwCO1v8vPQ0U5hWIausYpb6VqmlHt4peAc5GkJcXZZHCWQLgyH6lVyQVbRxSzI/z8JZRnmTEyU1kPM7gOzEgZpS2BP7tsbW8CMhIyjGaaHEiEPEglBoDx8lBHAOwRR0UgbqVqUxODQHs0Sy8P2SvJWymapYgP0lxThupJBFeW8gll26t5AgEl1V5XH00yV8nbDCyldT1yF5AFb5bssaW2UwZ6UcpyWPaVIrelghJ5rysfGpxyeY0aM4HxxMQ6othL05MaEaTQSuUiQnIwF0tKSnj40/yMrC2nrZvGDs19qb7kTuAIU6cogyh3pAKXI9WrGmB431zGV3nAspSuUD0n11wEgBo+BNxPUQtF4gqEFxE0DWDvozlIZJdAbylvtZJEHPl4z5FhXDYY1/E4CjQAftl8u68FxS37gNb3PBabubxmQalyIXE6GJrluuUukbJ6LqCxoQRySw4MsuZUU8JEgj0CK3kR05KxqWlJ9q/5WFRXV6AOpDlohAc7NASxT6NFOZa7sk6Gb4JoIIKBcRLxnQ2RKAvmgaGYtfeMMX+wJNU7aR91jQ3yhP4peb9AQKQIG40oDS2QlmoIyIAUDvKbPJ5Lrsu4Z2PG8j6PxoGmBhpOAiFIpXbrGxqgxjZDBhW4mibyfgw7kjmeUTl548q5raBJY+WK1a6h6iXybUOVOCHU1zjb7yZslv3U3hef/JF9/5tPYQkLuUQTVh0E6kqpPyFUVR+ryyqtt2/QyvnZLW9+C2NLJnVvr/XhOLF3/0Gafk7TPDNBw47qocaF8Wd+lqNqzOV8EUeVJheU4ZEI55cAZ5FMiLoo+cGo82ku8ePIEaI5ZqhngMaBOmrvEnvppb2sc9UjkXoJu0wW/Cby5RupBbfvuAb1ZAuNSx1cW6mVcH37jp6x0+d77e3vuMXuvGsHJMy0Pfb972IBXu4aVKCH7eadt/N7yLcqP2fHfnv8a0+T1/4G23DXm+xvP/FJe/Jbu+3eD9xkH/yD37Es9n5Zpn/xE7/n9JNvxZ75xPkj1num346/dBpSdaW965OfRwVdYe2nD9hvvv39EL0zWPsWWR3ZzmrQKUTpXs34zsTCdvHsJc4SWbZ680prXB6yLJ5Z66leO733FGeVqF2/cyt7daH99d/+0AKce+pRQDctDtrbfvsdkI3T9he////YaP8IMQCrnE77UmsvrhADtphmtBhNYeGecRqkUGdD6GdQ6xbjdlFUXEyT46wdQ6VbWJJrW7eut7ZLbXahpYt53cD8LrUjx0+wlw042+QZ1lMCEkokbpxzlWIbli5bhCtFt4Vxulm8aJmVVRVh4XwBdwsahVCZ1tVi8RwbYq5l8iyKGQ+/rd2wxr71ve+wZ8/bJz71+1aNhXTK95a6y9xwTSAUjWRvOw46vRCZAcuvbeBcPmsd57rsyL5T5Op22bmWyyjJIYOpWwWQucoXz5Ain7lUx7rcvGYZ9SVg53DWOHnqkt1620YafThDsNaVaRtGJduJ2rm1pcNuvWsnzVZDdvLkcddsUVRU6BwA9uAc4gnl24d/7yFrZHxmBzrs0N6Ddu4YCuVWlP+cVSanRq25qdY5Jcg6OQ+b73asbgZ7aFQq4twYoFmCc5jcbnT6nKJWRficoRqjlZ2H0t9DwVP2/MxMFFW1n+x1mtR4PdU7uXLksdZUE2S/q7Hxo6wX2TmKO4r2Xf3ZkZwvWxpjmcx5dIFo1c/KMlk2ygneWJ8PXJY6+/wcTTDaI/P4EMSxjX2RRkhIxiTOPRmc3wt8KEhxwFGzkF7Hx/3pdRcaTdS0NMc+Huc8P82a8LNHqEFnhv1dNufa17zYzEt1u0DeJrgHRZ7o80VKKax7F7mZUvMuKIwX4mFEVPM2jqyNc2ZPKNKF5rUYc2iGcZqTnfzVr18keeueEPfsbKr5z0+DQ0aMzxfUrLLQPEr99aj+aXJBFZ4DSR1nLWbRXKTU4hSRjsuE2iEp74qjUcSAiOaBvrCdb71sO2/ZaTds30gsQ78NjI/fcv/vINVPf6VHID0C6RFIj0B6BNIj8B8yAmny9j9kmNNvkh6B9AikRyA9AukRSI3A3r2PBn77fQ+ce+CelTV37VhkfagFBcp0kyeawJ43zgf+SYjJbGxAc6RuU86UbLtEEgCcZAL2ZmZPWyWATi7AwBy2f/K1GkcBeuR4t3WSozpF13jcAwECCAFiQBO+PpSjXOPnf56N/5elvFVkopdrCJINmZ+v3EYyDgFplHkYg7gOk601hGosDlH5WuStlLflgFMBwMgZcraGxgOAalOAqQDEBdlYxxViT5oia4NBgQ+MIQqCOYB05zvM/6J8P8It6xmKA4SjwoRsKUcdpyzbLOWIAQ5JURIMFjhV5bRIzokcVIlYIZMNV4SyVh3ts6j4koAill/sMiI9EKbwCxArgEJxPLAhHuIAQbmAIwLKNO5SAicB83MghKQ6SjqrYal8Af4hlsa49jBqYtywLTEf4DogVgBTBIgmlVOJ8kdEgBfpU24Olpo+gVXZ1lBQC+ESA9wqQIkZto7uId4+DyAZcgbQ2w9wn5kv60YAOhSxRZCXCcDGYYguKd9iAPIJrlEKvRIyZOOQ6GHULFJfBQu8VoXd3jJsgDdvK4PkYW5hsydC9tS5XqwK+wDQZmzn9tUQJeV27rRIRrMKFE1T5BmOoXQbJ380AYikfL25+ZgtWlaIDWKlVdVX2sjAgHVfbrNly5bYkpUrLACQ+ey399qBAyetAHtcP+T25HCvNa6oRWEbsMz4ICrUGmuqW8w1Z2Ld2GYt2P9WlBagKlrD2GFlKqXawBj2jNOQn8tt+W2FlhX3WPepNpvsn4KwL7ez5y7Zd1DcTGFJWN9INvCyUmtqqubBBuzJR/fb2YtR1MEh27IF4LgAYpL5BB+FPW4xpErQYpkjKJ0A9Bj/McD45tWb7PyuDvv6V75jq7ZutQ23X4/aKMuqUP0OHD9oj37zoBVXVNn6a65FYV1qBTXFNjXQbpHzLbZr/0nrGmZuF1XbwOUeG0Ttgm6cea1mAUgplGl6dqoCzYsasJOtxc5wzPYcRJW8aqkVAxjPQWjlArjNsT78kEf7Dx1CkZNhv4p95g0334z94m770t99C4IcxaUfhRPg+yD5l0mFzUJw5kF4SvGaybOUXbHyWdUwgge0swEUqCkA1lkW8kxm9L1yBuD7cqk3IQi7AlR8dDFQv8IWGef7M0JOReTmMIQNVBvk50+By4U9QbUNiB2VL0pFyFuvgNKcKMQOFryoPLJR+U3R+DCFykjqrOISxg5AXrbhEhmqySPPk48N9AhW5ih1IfKLy2mWQJ08Sz0Nog4XAdkBQRPPqgFEHnbA8s9+Kcfvp8pbkc1eFIuyqVeTRowM6hkyey1DVrcp5e08xNgsY+SZR80PmO9BxZ6XT04g5O0soD6lzQoDyvMOQ65XYrdbxBpvB0DPtQrIhlHIlxBZixPUvb5eVOUCtCH/VANj1KZ5SLMF8jYpoJibxTyBmjUHATBP40EBBCPPi/9GUCJmQZQGaGroiUxYJzbMOYlCQ8DL+hbhKJtkmk54pErtLS6ZRRFfgrKPn2ccM8i3jQLic0cuzzo8AflIBrtA3GwGxpnzqsA5hFhWuFdJR/4oZwTlehbTeVBaIOKO6aPv4XrzqXMZvMckQHzPwE+Vtxk4I4j8twxAd2ZHFqyGF0JXWbm+EPb41F810Yh0mWbuL6ieKCl8fy5EacriVzadQ5AmIhylfFQutebENLb4ynTO1jXznCIQt5EISqgYObSMcQZ/PwXBm831qbFJSkqNT0p5y3vyS3nBHkgK1zAEKa29IkmmuKyLs2ieSAB+z3OjaljQWpnnmY2jcsqlaUa2o7JQnuDPUZSk+Si8ylGNy0IfUaX1DlPrUedp7rovCIiU4lfqW/YL6rKP+VBSDXECATo6jOoSNeM8m2iC/d4P0V2OsrsQ9ewE86V7mGecBWmVCXkhIl4WmKw4r7Jx2a8a6wpc89IgTUtSyIkYLy0r4glgi00tT8gtAmJaDU+yEhWhNRDWNfKUlI0oC29eUyS9nvW8SHmXa8vT0APnK2WPyj4DWQEn5SybZQ3fSONPaXGBzYbZ+3iP5NwohI+H2lzD/EsRNzOo7stpTBER0tXVg5KwFeKqwN5w520QH+PWcuEkdbqW506zTM8wue/VlGoaXAYGbfO6DdTUcnv8qRfs6PnLqBhLbdOm9Yxdudv2z5xqsUMvHrXSEHtOKOryU4M0AHV2sXdRF/w0rUh1GSPD3jKK7PgpCL6RBI0YXtfMMkFDxxx1bprs1jlU2H4/LiFkkDbUltiOLRvtKNbFQVw0ZHf7/R/+iDpfYAVYlg8P99lGyL8gJO8IRNkge9JAeML6JvNsI84ryZFLdu2mpdi8+2wQ6/vK8nrrh5hWE9tzuw+iYK20a69daus3NNs0rhZ97BcFxAScOn4Jgi2DjNJSa9xWb/Xrmi3WNWF/Szbr8uYl9vbP/Jn94+f/2r70J4/ZtTcut4984kPEB3js+2TpnnzhIOrMnbbpnmstfHLA9jz1ou05csFueteDdtd7/sgOf/9z9pmP/4VVFNbjRpGFlS41njkZCpRbFWT7UHeHdV7uYH7ThEWu6/bbl9q+s+fsuSeO2lRX1G7ctsyaltXYcRqa9h3o4Yw6a42cHSaSHbZtJ4Qp9sTPPXvWui5csTfccT0NUzGUxWS1MoU2bFwCsQ5RxP2t27iS5pRy6+vvZl9udg2K4cGovXToCFm1Nbbz5uvtxd17sVy+YDXVS1HelpLzeh5XjxqUhRHr7htyayADAipOw5WU/m+4+zaslk/isNGC4nk7NYrIhmNnacoqQsleAjncz3vSKEDmcSVOBuGRdu47xPE6YJ04WAwQMbDhtmvtrQ89iDNBjHMk85A5ME7jjJqpCgs2UGWH2asGMIZR808Ze8BSzp+oz+Nhu3LmvD31yI9t73PHrO9KhCZA8pWx1fdhdV5ZmmE3bVsFSR20YydO46TRiHK7CLL6iFXTnObzFrCvl9ruXQepy5O2BZX6qZNnIRp9qIjl4IJlcGGZ7Tl60Y6earV737rN3vvr7zZPINMuHtljB148Z1dQ8LoUde3blN4Ye6iH9X6JmI5xIgj8AZo9PWPUdinQ2eevZnVHWURwm+7L2chzPghx5ojRpJjFZ5EQDVZyrZnkDKpmFsUWqLEllXmL6wJ7rfLGlbHqbNddJncqw1bfp4YPZwdNo44IUlV4nTV0T3PsPzpQqqlETgzKvJ2VNTHfM4FCeJ69JS8/hA0++yPvF/RBzlKPpHB3pDrv7RqBeB+9X2Kaa84gh5izvdS3CVTlsuXOI1s8oUYbneFR+aohJ9XENsfZn3HCzSMYDL58bQtW0HoPNQItEMSOyJVTB2erDM7sDCif6bAnln0y+yrLgZqUikBwW6lrBPj3fy2obvV/t1dyZlOjKUJy80KAr2gO2q13rML1oYMGYU4AXIMai3x5RMKwvh15y8Vl4TChZir5BSkyROrb3p5BO33mIpbiy+367evIBKfXJTq67J2/+RS7cforPQLpEUiPQHoE0iOQHoH/iBH4xZwY/iOuNP0e6RFIj0B6BNIjkB6B/4+MwJ9/4ne/0Xr40XfuuMZjyysLAOMuAmwL4IaMBCiMknWXhR1YFioolyUJeCH1WQ7skVPCAQ5U0m0foIN/cmxAPItlTefb+ROX7eBYno0p7xTSTWpKol8tL6Gfm7OoYvx+jjF8GVDgrV43nelVuUuvfNnXAyQEroMbAECieMVaVQrSAB3gUjzNQl72YyeMwMDgHrhQZSYCkguM4DrAgwGDY1aD1XQulq49KOgSImr593nII0Uy1pQGAZymHLiUBSjlAcQRwK/s3ARAvRRsk+QCDkDcSv02B7kL1wWoC5Gch4pJltOA0wJgPLJcVt6VbN4AnIaHQUEA57Mgg5UjKQVUIsl7AdygReAZYZsoIIf7ywLwd8AMJINTZ2HpmQTIz+Hmc5SzBXEgC9AU+QCQAvkrlUEckCUWh3QC6ZlCqRNFnZWcFZACeI7CQPNABJtTPsgWU4SMbOxQMldXBmzjGmwgAeXD3aPWevqy9XSMQ1BMmx+icB6lljJ/y5Ekr1q8BDAXgAvQ7ErLBdSyA47My+T+fajxsiEErrRFyICDXOb5hApzbcOmFbZqXSNqkxGLjnS73OFAsBh71lFraRmERPLZosUVEFf9DuBubl4MSQWYNypyBiK0NohSImbf+/ZzNtCeJNNtlS0j8y4EkH6hhVzCfS/ZqpXNWEmu49HHUIgeQ7UsFVgeyvSws5yUrWZdVb6z2UzEIWcgQ2SdOhQegFjCSrS8gvmSyljzMO65gG3zjHEReXvZyhdG+REG1M2mqSEHkq2tddCe+sox0MVMu/3+62znB7ZYXmG2nXvphB1+8gDjLfUs5HyG7ITjjlxQJrEIE2Ud+lFYeYogi7BTLaxbZDbaZp/9wJ/beIRsud/7iBWuz2WNSjWYZZd277b2i0PWUL4IpUwJcW1RGgjarAjVYPvZLmwnIZ7ym+zImQ4IiFbLAgAtgaiUVegEdpdRiMsi3mslOb7Kjzxx7Cig45w1YkOayesnUVvGZQ8cybFeQP4Q+XXL1qxErVZnu/cctt27DzPWIfMC5o5hL5oDQBlPaE5IRVfsyAnZrEtBJle/GafeEHi5QNKlrGtTE1s5l0FnieuHGCuAkPGjRs+F7Iwx3yJTKHbU2AAJJPWl0vDUCJB5tYnh1SVI6qs5vncOq8ps7Bh9rKEiP7baWB5nku+XBYmWRFUZ8gWwSUUtjNp2CuXqDGswABGd5wnyzCGmsJzWNWvcZFGuRoE8VH9S+kygwBIImZdbTGZz1EZR1UO3OoBfBKGypZ3kUl9OdUzNZW2LmJLyR79SAKkI3Je/jXmg2gpYyvip5aQE+3PZF2dAEKrxwcgGzIExrUEtLFJscgILZQJwcyACZTcZoOGih4aLCKRNti9kEdQ/I1Pcr4hivnJ47VwIvmQWRC7XlccekE+GrR81fRXNDLKTn4eAn5weRDFWwj2X2pWOMRuB3E86ZpsMcJRG2jfymC9zM5Mup3AJeZJlZO9Oohqc4pqcpbssfiEaeUUboeFnbFINI6hfAcxzsyD9mcsCvTVvBEi7IdNgAf4C81opSjll1k6johXmngmJmY8rQiZg+WAk7hpC5HaQdLbNqXxkkZa6r3ksYNXMEyLf2O+cFKS0hFykmSbOWs+ENPdA0Pf1DjriXYoqp1oG4E/9O2sVoh/KmaYHZcUrV53mFRS5Y4z3AOryMSxW55wdpgBuAdMijwV006gi226B6pCICZqiciEFRPh4pQYuC7J28hlH1hgSXpG2fn8ZxBJ7AgC9VMZSBvuYAXLFkC2qLO5FosZYl8o0x2nXSiH45iBFZlDcRiBuByKTkFoiCrS2eE5X99QUKaqo4KSVFFHlAf5HRyE0WA9zkPXTqMaC5KbWV0IYQXC2d0yxH3IPeUQkiOVamMT8X6RJEEeF8grmMoT5vAhnrk15sWoQ80Eszk3ISnrIrfvCYkhFVN893RH3rEZQ3Y1RV+ZRsTuZJPNcZD+7mbtmnUvkQqFEXI2nzhyz1FoRNRnaO9n3qnimlTRU+GhwmmFNen1z2Lrno6AvdXusct+bVtZRJTKxmg1bP7bG/RC4lTg6bLt5q1260GatJ1udBbYUmXmoyIajA5YYRGHvI593bM4pMsdp6GpsLoHIo8EDu9yKyibrpJFp/4GD7ozxqw/e7xqpesn8bG7GraGu3KmkI/0RiMEBCNawdXM2eAG15OAgEQnYU+sUMse9y150hv15jvomG+9cal4266mUaIF2Gn1u2XkDpN499t4HPkjzU66VF+fjYjGsyUA+6TX/m733jpP7Ku/9n20zO7O99yqttOrdVrEk25J7L4AxtgkEbrhAQgikcMNNSPlRgi/F2NSAATvYgHuR5SpZkm1JlmT1utre+85sm53Z3fv+nNnFhjiFvAK/P+4srCVtmfnO+Z7znDPPp9miJYX2L/c/CkHCb8M4E8yHVHT8wHGUw1VY9uYx5oDBc1HtAkI24sLy9DNHnGPAgnn5xAZkWG31UtwX9kMCyXEg2blz/QAqXRCa/FZQk2Yf/PPPAT6P2j/82aftPXfcaptufr/99Cvfsnvuft5qUAB/4k/J2N1QZl/93M+t6cSIff7Ln7BFN19i5w/utm989h72LPboC6ptjEgEzZk586pdDEUWpKi+QazKWWOL2U+6GlpttA+Qm5qUVZBFjnuVvbmvGzXuScvPisOWd6nLnT544gQkpKBNB1GXcjbAl4B9uscW1FZBhkiyju5Wq6pYQu1JsDNnD1n1/DTmQzFuGuSvnuymtuVBTMJ5Y6iDfR0wnFo6nZBuv3j8JchzXjLg19pbB49QN/sBNTMBqlJQ0g/auovW2Z43TtqbANKFpdmAoSIteAHHG8kUvhDl+RDZsgcge6Hy5azY1NhtldyDjRct53d2ArZ6bfXKFbiJTKPKbeDsMUSdLuD8xpxn3Rze1WD5nL3//C8+xvxMhjjRAkmIjO6JgMVXJjJHV1HbfdbdDFhKHq43fbGVksebk4ddOCQ7nVXbT75mR154yd7cvs/2NBBLwPrKxRa8ek66XXHVKupyiu165gWrguw1DTkswLmpZuFi6s6kHTl0mPcL3cQHQG5hvy2GELRiyTyiLOpd5mtV5UJ75vn9gP9nyCYtsw/9j9usOI+2sCOnAAAgAElEQVT3BH2sIdSTZ8+0uliJ1FSIHsqh5Zx83tk991KjoHtAzFBkSRzAXVjvQ2TIwBFA5wQfziOy2lV9Ki/h75xbVdsSYWpwlHbnWp1JRYbR2VekHFnuB8i9V+2IJ95EQOdsnq0iQ5TFLrKHXAVUy2cdHfReQdnhPiIT5DaTBGspQWdgeSLoTQl7Ti/q+lRynDPx2+/q6uQaoRixbyaTPy+wd4raMslcDgK+pnAG0Hkynnns1KYz1s0hzt0i8ExSh0U8SYCYk5rGGR97+gkIQDrrB4aVgy4nH2JMZs5HY8RZ6LXoGnUukj2+XqTqmc6fYSJwxFOb5mwmp4dBHIVGIGYqCiXsyFCzH2//LZ41pX9pDH4z1/Y3z0wzxxT2/2hZnuQ69XqdwhgFrZcnz2QexskTHzX5hrWltmnDYggIvezNIiGxD1ALPbwniaqSZZcsbw2B57igMA5prKuerlGrO9eO00AQRwyPXbxlEQr8qkc33/WjW9/tmmJfi41AbARiIxAbgdgIxEbgdzMC/5ke7u/mmWOPGhuB2AjERiA2ArER+H90BA6+uu19f/OZDz68unbM7sIOtv5cq50AABtCkTECuChFEMIdGit+ByZGG4YAdgAuyk5T40xquyzeTE+GyKwMYIM1mYqCscN2E6UVEKCJaknNFYnoEKYCaAKhJQlC+Y8/3gne/mudXPT3/73mwr/JJqe5K9VqBpmG6ahGZcGWSuNHAPUUKrkRlKX9KKM6BrC9xGbMAadqnkoASGMolaZnCYA13XJrQ902MUoDgs6/mvGJWHMW0zAl4dLZgMbT4PMC3MlWbopms7NAo4UYBMhuRqUygLIskTwnP0BrYQ65gDyu+t56zlkrNP0pkMD9nvKFaTIpL03AocsLTENJqwYUSIXy8NzP0/zz+blqgJMxrk9sfzVjZjOx9DOyAVXjTCCxPpySkX8HuI/K3EzguoOw4gdQrA5iXxhWliHNKEEeAuGlvpOtq5dmjZr8YZqQcyqL7LorNgN+LmCMffbm7jds94691twOMCRL3CyyNmkcehmLcuwZ/elcI+M6AdAk5e8IEr3eAalJsHNFqpVADm0/tsPKkRSAmALSnlMQZwuxNqypyLYKLAbDNLT7BsfIyOvmuY7T7B1CLVJIk0/mrgBPAKoC66WrLCvPto0b1zsr2EcffNKef+6Y1S6Ya5dsXcO8b8M2sc96OgPks/Y7RaGat1JzSMUxzDU2YxG8ZPEiLP+KsdMcAHxXBmHI5qF2qqmptvPNrSgvsS2mwZ+NvekowPoEcyONpmgCjddRQJfhfprpLICh8YBVL661goXLbf8vX7Qn7t9OHuwCcu2us/wKrj3SZWf2NdipE20o6ZgPrLvq+cU0GWkWoi7NpVGsuRIA6Mokb7d85SqAFVm/dtmL33nOXnn6mF35nhssZzF2uuSgegE8Rvv67eyJZgfeemEaeLHTzS7LwpG5z44CFjSfD1pW+jw73xq0QyfPI/BEiVac5ca+GcWorGDzUCWPjQM8Dqh5PkmzF6WwVHiMkfSULU3tgNOAV6CfxeXF1jMwYAcOorQASMmg2RuiqRhCFZ6GD3UFubkhATPYuHYDFs5oKwFXNCOdJtI1Et8Rz/ZrzA8BWX5qkuLucIB0jVtlmY4g0RmfAAQUeKrHcUAdzUiBt/8OGUQ/a9Ooh1HrpQJo+2FBJADshSallMNyVY1GvVbW3CQA1oQy9FxuK2psVn0Q4EK2xwK4BTgrNzMjSxamyiJFAcn3ZVk5gEKxD7UXSwu7RQBjaodUpfqc1cPMZnxrfapBq5ogssWsLeJsBXWg88zIKfM3mYZnFio6qaTViE1DjZyEGjUHoEpqX2WgioQwQv5iiPuYhpVuKqheRztqLVSvEcDGPhr5o7LHVQOd/8k6P5HHnoA0IltjL2Puxco3i/kjlVgCRAnZmCvjMCU1j4Z2otU3DkDGwHJSv8tGIhtE1Y1UgAAPQHIhWZalucm/sv3t68VCnj3GS92Q7a/UioPU494BgdbYrKNKLCGnOQyK2NuLDTpEjwmpvHVfuRfutVKz8iF5SBWcoMICoBlHQ1u57UHU991Y8Kp5LS8BNZqjmaay3Y6CtwK/BS5L6Qx9CQA+CzAnh31A1pt6TBFkqPsA8CNEBWRRz4K4Tqh5LoJJR3sQwCWb16R7EoY0gTKMsczEQrWzpxtQCEU4QKog+yRAj7g4cksBgeMgH/gZl2RZ5TPHQjTZpxiAOGXdoirLAJDOdvbSWGkykEODZOlyfzxYs/eTCRzhZ6d5vXpFgjCT2Ic8MKb87A96XQIxpd5kAgPcsiYAQaYAiAept+09uANMRAlav7mn6isexiQ7RzJi5mwvcxAQSi4HYjJlpQIqs2/5ySts65qwAfaICBtDIpN89s19NFcS0IVBSU1jvXJtSbI2pjZm5aRhv4yLBAs40DlGnSN3lrqWSN0ZYi72A+ZNsAcPc59HIAeEAc8d5MAciKcWQetx/9a8UgauWwkz5AdZlSszUznwySIf8HzZ1KQ05pdsogtLMnj+ZGp8rgNOTp86aavWLaQeoc7GwljrLg+bXFkonz51zq3RDNSxBYWFtmTpYsDXZvaJOqdm9vmy7KWXXnP3dsvWzXbhls22++knrLWhCdBkGpAYAIyrS4OllYeTQ8PZVubvsK3fsNoKSvIgDb0OoNXkwLNcwPV9R85ANED5DnCa4Yf8o/UAQiLF7zCWxYvZs1JRtGXg1pGSkmRnzrFXnBi2FauW2Ec//T771te/bkcA19JZ6+PD3GOAsquvnmsf+dhN9uhDT1tr84j1h8ZszcqVtg0gUk7kl25azjiQ8ewdsa1XbbUugPiHH96JRW63bbhwCQrbJJtfXWvNDSesp73B5tXWWFX1ImtoHrAnfvECbhsBu3DrSvvYZz9lrz70iH3v/qftC9/6K1t3zWX28/t+Yvd/46e2YV2RffKLn3IRD1/4+D0o7T32hZ/+jRXOK7XHvvhP9sxjr9vQtM8WodAuKi5kfeVYE44WYea8avk467B6TinnNOoghCkvLiVDKJXH2RMH+yECMIeL8xOdSlhnoMaODtaFx9kjn65rw+q4DLJDJ+NXbXPKc20g0Af4XI91rwhvk7b1ypWoTeeQMbwb4AsraoD4ysoyR9wRGUx7fG5RhT365IsQC1qtorQS+2Psv+UaAolDOeIerPJXrl5pew+ctYMQIpeiFPRCUBgeAkSG1JGFQjQLUP/o4TqUmtQN8lp7ewMycLArr1gPCBhv58+fsDycHdZesJDn9thTTz2D28VCO3m8kXkJPWPEa2fYn4tK/IDtxdTqIMScUtt6OQrxshYLNPSwP4ds6aZrIRBCzDy43aZHOzmTQcYCgM8oR0UrhwrOXIMQAg8+e9ge/OFT1su8yCN6YsPFtfaHf3q9nTl+3F557GXcPyotg3m5aNUa5nqaPb/tKTt1rA8iyqAVUCMDg522nDPfunWrbdszTwF2j6IAX0NWdb+9se8oNW4YS+kc23LJUuppiR0C/O2GDKe90IF2EIrqAegmeB+hejACKElJpabimsF9F8CnuqjNX8TFWWeAkiJZWidA0AsCllILqD0OwFXQB+83lP0bZv0pnUB1WDnyEeq+zsICUR3AyZ4TgqEg4pV+2V1P9Kl4LiltdfqH5AO5JRHgV/uKh3NGiizYOUcr0sRLLdd5ZhTLcpfnLbIjNUZ1RedHPY8AYvdSOS/L9j1qex39cNm6DEaQmie3BA/z2oeVvLBYrl7vdKiDqLeJbYhwjpYbhJfz7SiqZQG9cTNOIlEAN2qhrMzbBJyQIrLvp/4FOUMHhqkh8NkiEFsivNZ3a8AqgmIWvP3VBc785d3eb2moWB7urCZyqyKHBXq7qBzOo1GXDVyIEoN20/VrrQBSwBA1bBxwV0SEWdvn2efSGSdO5xPsLQRGp6flkNfd4eZ+CtnkE2QpX3/LxZZdXPjhLXfef/9vXmPs37ERiI1AbARiIxAbgdgI/O5GIAbe/u7GNvbIsRGIjUBsBGIjEBuBdx2Bt954rvKX93/j9NzCXm9NAUx0VJunT3RYR8cEb/TJr5OtI00E0C/3ZnyKpoEyB2VtmsSbcrXAswAl07CoNCnQYI8nTQFgYM238+yotapZRWDbFCCnQAxl3np5M64c3P/Mxv+7Am+V35qCPXEG152G+ktATbKkqmoDYyGcQO7YEGrT1p4RGv6onGh0J9GwnqR5NI29YjrZb8WArCGaD61DjI2aNeonuxcVwuovGbUegA4djXg3dsofTKGhTsOITzXfBxABdHXTcIQZL4Rc1o5FufGWn6vnIe+LsZy1QhMoFrWLRblJk0sWoi3N7c5yMiPTP8POpzmkBhfdEymRfOR9CUxQBply+6I2cFGwW40kl/+FMlqARDQjULnGUUh9ika7EqjiUF3TbqIhbWS4DdvYMCpJmvSyu9NrkmLNIzBfeboue5CsSdSGWQKOaYSWoeaeC7DnAyR86/AJ2/PWaTJwC50Cy09nZySAbawa6uSpOYtarJulsurpH8aycdApWhcsWEK+ZJ+dOF5H822SRmGFZeeHsCjMZbywkySzsKMDK0EagefOBGhy81iA1lk0IKWaU26hshpl7+qaaxPDZMzl2i133mF5tYvs2R/82B77zpNWVp1JI50GNcrEPnI/61H+1JGrq5aUVA75ZLnqMQXuDgDYZmMzq+xcWamGUIYoS7KsrISfyXTN9UzGt3pBLQourDdbzjiFbYG/gGblKOrpXkA/gB0eM4UszCwAzhzUh6df2m0vPLaf+ZeHcmeBVZeFyPhqIIuvi3ueitLbZ7WLqwFhpNADvADhHCSPMYzVal5JqWWhGBqiCVm9pMKmuibtJ1/9FwCmEbvqPZfZpAegiUy4Yp7v/MkG66GpWlJSYjnFmTaJus8P0DPY1meHDpy3egDchoagdaJSzM4pxPYTxWJ3N+Mo29WogluNxkKuPw+L8M7uDgAXcp/Jp+sBgOvrw28bCCkjM9M6ewetBwl7MgGiU9OQQlhLAzTlND8qUDSmCcCSQhIiQgA1yAQ1ZxxbvzDzGCoEjfcoqYKW60wNA6SaAWdURfyoC1NRXwsQRG8H2EEmJ8qXEJ9KENWajbA4BejOKm9FVXjbMPDXS6OsXOPJ3PRhie6jETwNYBWh+TsJWJRHTrJPuafTqOFk70xtnKZxqtKhJrRy+USukK3iHPIVJ2gKS8SYTualmq1Sl4awhpUS6Fz9IDboAIkAU7I2nhKASLNVNslS48x+aF2qDs4SLGYz7mb/7dY0n7JNdtC0iClcVxaqn0RIMpM0ewUkay2I6NEDgJiFpa+y/CKQCcYAcOJU07EtbGnppfmMvTjN3VGypCMUNKmD9PxOxSQbX4loqQ8efsfL2OflkpUIIWIaK9cQry8tO5l1UWynTg+whrAMlSSH8fBRf5R1HcaKPz83y2WOZqOCTPPJHjsBMBS2D/NHILXGSUCfcpAHsPtVk1fZ2RnUCdXGHlSJw2R2Slk5ja2vq1mshzjUlLko4/KpG/p7AvuMaqSQf82JPhSmA1iYhyAmaV4J7XOqbsbcgbfMFVmSp5E1mUTtSyWHtwigLSODujEedE1x1ddhNkfltaqmyvpWDXTZ/AoEaG5GjQZpo6ycvGeAplaytz3K7S4ogNTQSS2TzTXNdRwWvNSpKeb8JAC6hwHOZi1lsmb6B4YsOCg3BdTW1Jck9pH8glTWGKApKMQYCmWRaTCudyqvfsgumlXxzFdn1Uy9S6C+pgJAp/McyQAN6ewHHn5/hPs0yd4SjQnwoKajtgNsjZBVGwVHomDK7Kf+jc6Wa+N7PPfQIGOJWpg7CV/DQ+1GlZumfSmB7HLynLX/g5pgYDqzH0b3HEdGEglBkQlaPwAgGawxvS4vIGQ84z3QAkjPmBWVFKMkHAUc7efcgL0z5KMx7vNkgggT0TEQWcSBt1icC1SVhbLmv7YhpqYjJkm9n4RdqEgUqcyxFEgZacJUROAAEC8jTzy/EBvpQo17hh06eMCWLS23xYuXkLHbglJuxEoryp1a7vD+Yw4cW3bpVudccWT3btv+9LN20YUbbO3W5djB7yFLtIU8xqtt7sZLbQJy1b7HHrbDe99w8y07t9SRjLpQ1rZ39RALkEtdEOjrsU7AxLpzssotcja1XWTidpB3axCXODa5s5JcMUZD/Y58lQ5xpKammGzWPFuwsMgReV5+6gRntwAuCh22ZtMcm7dwru3Ycdo6GiH+9E+gEF0DQI4p/ESXrV+3nniERPv5k89gkZyD92gP4CUq3Joi7jPOK8P99gcfvkNye9v+wpv2+u6z7OsFtgIQ0gehxQNw39l6zhYurEIFnwx4ONcmR7Ls2IEG++kjTzoF5123XAlo96btPdlsH/zsLXbbh/+nPfOtb9lPfviEbSL7/VNf/1vrxFr6rz/yfTMyd7//i29Yy2s77IEf/sLaelOsspQ8bZSl6Zl5jE8/tsIn2fcgmTBvvf7o95JY89nct1bU0VqH/f3Qs8aGsaquskIyeOUQ08U69eEqkIQF6z4eA+6MI9EsX1LjwNsQ62HbcztY11EL+XLyu2sZu7bWFiyhIYn0YSMPIUTrW5/Kde3FOeMc93qYQpmLRbDuXwEgv/aIhjO9gLfT7Oe51tgcYB+CPMD+Oj5OTjqEhBKeU2e2XnLuzwK4pyTnoSRMtTbcGgYBcP2M76c/cyfnkDS79577LCUx3f74Ux+0tg4Uq+fOc54Ygxw2ZGVZ5ZAok1jPg/x+up3CivjwsV6r4czxyT+/xJauWmHf+/LXrbFu1K6//VZbsaWWeUztgbgSjsfGPYXc7v46p+jOyi6jFvZb076z9tC3nrIje8+TIZtin/6Hu2zuJRvtrUeese1PPEtERBW1yGsLlyxGld1sRw81uRq4ZFGtnTqDSryrxa688nIypEvt4ME37CwAcnJKEcSCDmoOWd9YpSdgEb1qTS3jXESucibEtFOuljLZ7Gxrr6vFXmp2kDz4JM6Nok2KJBo9X0YBV5eRyvsPEWb8ZMv6eI8hhw2pd7ULai/U+UF7rSILJjhP6DwyC/iOU+u1ac6So1TjdPZVHVGOvJwPHNiqMzHPKwCXzILoHqj9n9rldeAtZBrIjPHUFTkzpKDO1blbObbalyZ4Y6C9PEEuC5zREpmPyj3WfIqCxLJ3j5Ino+91IBgFcOZRhZKtM3uny1vXewb2qQmcEhRxor9L0SvwXWd7/aos8qMkmWiOugODBd5CppmUCwxjMsZZBv4h4K3s+HlPxrnoXd+HOSJZdEz0Mfs+7J3j9c5Tk3aNt5W3M++F5DrDOKfoumCgJEwN29plFXbFZau4363s6SLG8u5i1mVEjzFz7hF4O8nfnfsG4+bFiacXR5DBwXHO+l1WjqvBtbdcDm8rccnWD/7g7K+f4GL/io1AbARiIxAbgdgIxEbgdzkC/5ke7u/y+WOPHRuB2AjERiA2ArER+H9uBHgzHrfv+X9+daDlpY3h/pOoUrJQhHTQZME2OIBNF8DXlN58ewR1qNsBk9w1+slKVZ6dlEX+ZIAAlFTYPk5LmUuTZIym575TY3akHmtY7BAnklCBYcOZCGDlpckbkj3jzGj/Zq7tO2/C2+Bt1ALtP/Pxb6lt9fXZvEIfiljZFMv6MEGWlIAdqah96HUgg6NphDIHwj5WvAGAJhRoNMjjAW9lE6uxyMJusZAG3bAUOjRBZWPsDL9o/AhkSk0K8zM8Psx5fU2gqxoqPpj6YstrLJU32NyKWnkc200URX4Y/flZ01hjoqqgkS3rMIEBUtyqQaamrVRymSg2RgAuZFmYhYpRkuYwgOAkwIdeo35PtwrYhcYIlmUApR5yh9WICgAqCswTCCHwxoOSc3a8ZnNE1fxJx9J4igbnOGrDBGxVgboBb0fIswQ4kIJO4C1qLLV2kmhuJTN+Uhj4edwgqt1JGkxlqDWrq3JoiPqxjvTRyOyy/QdRcsarIZsB8JdlOTQth1C+5PPvHICZ5qYm1DGN5AHTvkIxlMTjSvUi1bdAkd6uEZ4rm9/n/qFCi4sLWU6O3y7DKjIIUeD57Tuw4gvSHJWVd4prdKn5Jlvb6RHAeoCROMY/CIA7NjVmN912g11y00128rFH7EffeRDQHatLmvVZBZmWWpCCnWQDSrkOp+pIQxlWM6+ScUetCOCVgAWjrOwElmjuqMEm67t0gJ5sbJKTABrGsMnzAxh7yZMLhAYsiTVQWVFBAzyZRuspCwDcrb34KitafSH3rJN7NmAnntyLamqba4bdfsMKSwP0OU0DvL9PskUAOOyG5y3MQpWM+hrgdhI1hTIZw8o343eq5s+zvJoSFF5FdvCxF8i222433XK9xTFf565dSMM7zvY8/TwZjQFbiS3jCNnL8QCfhah/Rrh3b+4/zRxBSR9Ot/37TmNjioIWQa2aiWqG63VqLklJXltT6VS4h946yjyWdSHKkWGapTTfEmg6jvDvENanE1NYRUPcGCQPV9bjSajfKBlY+g5ju+4HAKKRicIJnYVryI4QBj0OYBrPGCZgVy2wVqCdaoYaklKTT4KWyrY8ByKFm98AVyG+p8ZkEAByEhKAbC11g0IAxiERFWZtk/8t5a1rWiofGmDSp3pHBifrTCoaAfgeAGcBTmAuvH4sDWnCCu8KYwEsVY8P22SNk+ZdBvMzg7xUAdETrM9UlLDxatjSgFWu3llyGUdppgJ7USMAIVlliU7xos9/35cgai/4dnPV6UfVdNZvSq0EaJkPiOpseCFHlJSUuWZvMDjklKb6u8v5I19PBA6BmLJFP3++A/B2muvCupHxS5SFrq5H4DHqIwHhTk/JOFFdsEScANwELC3AkhwAfpr5rbUTCfvtyNEeFNdBAG6cCgDXpVCaZh3G0eQuAiRRnZRKaWFtJWBVt9XXt6MsTQecUU3AGhGF4zjKuiDrLRvFlwd73WEa9F1k6gZHGS9sk6e5ZjW6gba4JCyVsePNz0slExDQC1VxMsQApxDm2hHTA+6Q++qcM2WuPKMyVbYyg6ZEZO0xifxHJge5uShCyW1NS/OhhNM4RZW3sgwNcU91X/WhhrOa3CLbuD/ZM6W2zcjIYs0OuNzU3LxM97XOjn5AMtnZs0v6lA3JmgOImMROOR/g1qmKePxebF0Fpitvtx/yQygctJKyQp5fRBT2HYH+w9CEIuTZAhQImNY+I5cM4QzuHnFfvdxXH6SMNJ9ycrkP6bg/sE6m2ONU4yPYWMt2uJl8z84+7Y+MitwnZog8rlnPPfcxp/PymQeADcEAEQlk3iqi2lBIZqVh456lcwFj3I0iOAxJgSsgfZdrevvt/YyQzZmXJ3KtfpTHhZBv8nK81EiBqbzuVuU/A7Ry/yZYG63YeIedujoRxS31FGLFEOMVVd5qvTBXAd0cucDZX0uBJhhbyjqIRQBhUhyHUYQns18VAjRmUCskf5ucHkU9S/1ifyoqyUJ9WwAAddKqSzJt6eaLUQF3oHztoc6mOUvPtvMt1HayXbfcYM1HjtoD3/2eLZlfbZsvugBCE3ak/YPY719qg2SSvvjsi4CvPUQDUPu44eUViwB2u1EbnqKu+LFRxmIegkiAPaunZxCFZIDnL7NLLrkE8GUEe+Wd7GMjqLULnTX4CCCGbG5F1Mknx7aqogTFY5sDbm/7o/dim59qT3/7SXvh+WPUzgks982uum6znTzZZu1NbdYEiLZh3UW26dKV9v99+TtY3hfYB95/h93/04exsD0P0Uj55Hm2fGmN9Q8DprV2smdchTKcuRnx2qlTvc7uPlfZ79R1/XwKwO61128FxDttzV31WC6vtpVX3Y5Fc7298vjjFkSZvuWKK+xY42m792vP2zVXbOTxVwIG/5Ls84W2bHW1FZVX21M/3WZfuvdVu+HGC23LuiV24shBq2vsB4SEyIUiPSkxDTJFgR0kHzZAPnNhURFrR+4juCOgkM+nNiTjFJAKQLt71wGnqL7x1i24c/gAVdsBRIdZN4mQyGo4f5yycw0dLnc0E5vbWvLua3DM2LFzF+t72uZUzbOTp05QN8N2wYVLnZq9jix7KT9zcwuYi1KP+yGlNNswyuH+niDrKBOwboR7Usy5LWInDmL77WEeU3d62LPTM4pxWOi2ibEBqykpwiIbO/CpUepCN8SOAABgIa4cqaydXpwLIIJBtlmH+vtvf/AVe+3RB+1v/uxnqKCL7X3vv96OHDvA+cfPOYnfxUJ2fs0cK5pbAHlgiyVkldi37/6O/eDBvTh8TNjn/+p2u2zTerv7q1+z1/adt5UXVNrqDbW2Ys0qSAK1gO5kdDe8bsG+dlu4aKWFAMQTWGcTPWH78dcf4XfOWfXSKrv82ousikzypx95wsLs7UmoXsfZo7MKANUhgHVDNCivKLOrrt6Ku8Z+O3z0sL335uts9fplAO7H7YUdb9iOV9qsrCAbi+6lEOyOQzzpxfq61C6/YhOkHeZnY4sjXZ3hjOiyvyFoCLRLpf4FQBuTEscBmFMcoSMnG7tuyCtyQRHZJIU15k3JcKBnH4zISc7iceynIlaGOD87G3jtNiKiQuAQMDvG63SMJ31HxLAZq3jVULkX6GtRoDL6M26vlW2E+5P6pXgD6p2H+prIZ3IC48I5OZl6o7Ox5KfKHY84K3zOTbIEEElSThisYxFnwjOkyVlii/YOncknOCfJDj8Y5LzIewadgUUaECg8RtGV20s6REFllOt7Eeq8zltRu+Tox+yepLN8nIs7kWocFxDOVGOQUpmugKfs+fyOAOQoaUdjEQVqlZ8+a28SHZ+3oyrcY76jrs8+p84dUty6k4nYM5wFMtjDkjXeRNGgfbdbblxni2vLiFOo57wR3YFFrNF+8071reIIkjhf6f1YUgI25BBo29t6OHdHAG/bmFu1tmrThr0X3fbt9c5QJfYRG4HYCMRGIDYCsRGIjQVQCI0AACAASURBVMDvbQRi4O3vbahjTxQbgdgIxEYgNgKxEXh7BAbbDnzkuV/+4w8Sx8/TbMyw4Z4QSoxBbPaGyT2k1Y9l2xSKLffmfkZpqaw1NWvVcE2mKZxCY0GNYo8apwC0ylI81zBtR+q6LQDINQoIo85AktQx/MwkTZTfN3irV+zsj2m2p6FkykWF4ANUMHJEBWIqR2sKADQBgEHs/ik6Ee0AXL0BGtITNJfJ3qJfYuqFZAPeFinndwa8nZ5C4Srdj4AApaphq5xLblcODUI/oMMonXaBOmpMC7xVBi79CJoYvTSy9HtelymZR4ZeLg19Me7VzIlmDkZVd04xS6NGoKyyu5LIv5NaKIRdniCgZB/N+NncRe5ND0DnGDahc2vKAVf0cxPc03aX06gPPV5+Qe6vnkfPITVuBzaDgyi/vChsk2hGjQlEBiQYCEjFgHKAHpZrtgC+6BUJvHU5YPx+Cp9SN+hrmenK5B1zDeAilGghmnMN9TTjAV1kAyjVgBTcOTTlKkoKAdOTATc6ASRkKR2xdoCOCZR3EeyTKwBwvdj9NZxvd81u9FuWmYtqL8MDyJNkSxbOsUs2rLcigMunH/y5PbvteYAgFC00mQcGux0YnjCKQo4xkIo8jvutDFQBl++/6ya77H2brfGVE/bQvb/kutMtEWvP0fhesosrrbigBOC40Y4dO47NawHKmSIa50EATixjAc8z+RwaGnAAuxSXjS2nUa12Ag8l25IlK1BmouAj623ekrmWFFEDirnB77yFneKpuh5bccHldvF7b+HxDtPoP2JZlYut9UTIXnr0eVtcnGGr1l6KGvawbd++G8vXURTCpbZgcYlVzMm23AIUhtyPAVTHre2dvDavXbRpI9alU1aArfQYloY/+9J3zYc164ILai0XVVFlzVzro1n61ut7AV7zUL35rXRulaUAogZamqydJnLZvJXmr15pZ5/eZQ/9+BFy0lBVOmtXQBdAWykL5dKXBHiXT1O2o5Msz+5RmtXDFmKNa9yHaJwqKzEwrMxSlJLc0yQa//retPwhaaZ6ANxyuYc5WMLGAYCGpH5UDho/KzJCmOb5pKzIpcqmUakm5ZizCRR0SOOWnEgfRAlp7kZ4zSPUK1kf0lblfjD/AO1GUX0EAW+mWX//oW2ywFua+H5sSEVQUYap1o3Wt5q+iazrAkDufBTyKShpk0Sq4DlHgp00lJV7m+4+lRMu5a6UQ6PMkzDWwSJhJMTLCjCMPX2TtQRoMNPAnABYiJdSRqAW46FU3v/IVP5dwVtnG8zjsP4E1OVmyXYxBIHEgxVrHna3Q4CkPQ5093HtftDzRFSSYRQyccxbOQw0NkkJT6MbhbTUuAmAhUkoOONxTphgzashHkGxo3ap7kACIERxkcCoNOYCSlCBG4CuvT0TdrYOq3NAc4EEqRBTQOrJaibrmMzriMZU6n9qlp8aKSvyCX42hwxmqeJkm+wBcOxB7R1mLhQV5uNQH2dt/aOsgRHAZUB5zRUH3krJqZxYmv2+MWqin/vip0kNYOeIJWquT1lLMMmGcIQIkSkolVf0QwDjO8BbV13Z03BlyAJ897I3SG0vu+ww0jFHAML1IA7b5EGA6U7Ucjk52U7119uLaoz5U06tErlGNVpgbSqkj0rAjZ6eTmc5PghIqgZ/OtbO8eQIDPSP4yKQ5uYTmD+1JMRj8XvsG+Xl5aj8R6lhPZaKejuBeTKOmmwwEOJnBaxiY08TPiJHCAEJAGqyDNXrmlSTnfsh4CATxa0fMkIOgHQK9XJCwDZ1UKq29j72OJrrg8F0V/cFIMzulXo9shlFwAtoiAKY5vwA9rLBMWz6WZ9S0memThgmCC5Dvbmd181eMcr9kMn/7CYftdqMKsvk5KBr4hGsFMvi/Fw5d4gsMA6hhBojVRtgxRgARi9gu9fD3oF6rAeJ8KAsUF3GrR4rauMtRa5WjEc1wVlwQhLj8SUa4yU6m2vZRKdTC4qZG7msB1m+g3DZcqx1VUcLsO/WepCCMoN6tHTtetSS7KGNTcy3HogwuAqEEgGZOu3ESXLBcRKogbhSAECoTOKsgmqXiR4CsHjqmW324ivNdtv7l9mGFQutC0JSY2MfewJri/NDAJBJ1tgbLlrEmSMdMKsV6+U26gWAKGM/FOyDbCAFOLWd+zuIgre9F3JD+5hdtXWBffhDH7T77r3PAbhVVbkAuBVWUFZkB/YfJYe0yc7XNbHOu3htC1gL6Q6oHsOOfsfOw7Zp0wUorIdt1+6j2CvPA/hE/SiS0vHTjph19/ewMfa02hf/4m8gXHnsrjuvBihs4SEy7eiZekD+JjJpISiRQTkJWWU9FrlX/8H1duqtnfbCi9stHVeHGz90B84W1XbwF7+wFPbS2mtvslfvfdK+/KWHma8JVgNwfBP7bRrng32vvWAXb1pl7f1p9r8+9xNbu7zckdcymacf/ov32hR14it/eze5pvOsq3XI6s+22bLlKyFTQHzrakA5ncN+nWYrF62xZiI/HnroUZu/qApC1HJqQJi1NWAhFOptKItXX7DKjpxogDRVD/jFvg1hqBgbeT/Ep1ZUpEWA9zaZbAcPHAXQzwC8vtSOnWqyY0ePQr7Ix+q1EDJGvwO7BodkXRtvrYCo8ajXtVcU4MrgQU1ffwoVfmqCs3YHz0cVWgABEBIjZIHa4nwcMnKcWvk0jhpn2f89SQW4Ffh5zCFALk4lHFGGBrvsb/7+j2z99ZfYg//wXbv/gVfs9g+ssMsu3wjoFXQ17rWdr9uZM2dd1m8/JLGt17/XFmy+HdJBsz3w5R/bP333Ubv14jm2FRvrHa++Ya/uaiEbnlrM2aekuMSSfFjCF5Jxi3NCPtbUK6/eYnGhIYvgilGYWWaPP7rbXtx5DKJcsl17zWqrxUo6hPtAN84arxCDkZySyxqOYGFdBSnhqNv3b77xcvNQzw/u3wchL9kWriIfl/mXnJxt25/aY+dOdtoF2HSfO3fWOrvanF354sULWGPdKIu7DEMF9mtlz2oX5JwMyK46npQ8zD0gL56aqn0pwhnRAXuQp7R/cdRg/5D9M+dF9lM5MqiOxMm3V4ii9gh5xytXXmgfpLlZ8o4rJc7ZIwrTigQ1+zFrEexIY1L3R9FcaiJEEan3KTLaSeJx2ZGjgD5d9XUoJiC3I5wpf1b7JWQTxiuFs38qMQZxvHcSMUa1TGcrnWkE0kpRLG7WAFETIow5lwE+RGCSxUd/X68DhB2ZDMB4Vr2r1zhLwFQdcUpil/MiC2f2cC5Jds6YpjjwNsT8HWEspwDioxEteqyZPVFq51+9Q4sCurOArQiw70qQnSnxLuZC9tKA0LJs15+jqIMzM8bstvds4GLY89hnkji7SUw9zfvFWfBWsS16bJElxjhbJJCtng5xow1HkObmNvd+Jxub/eWcZT1ZmX+68bZvf/NXNyv2l9gIxEYgNgKxEYiNQGwEfi8jEANvfy/DHHuS2AjERiA2ArERiI3Ar4/Acw99qfLRh/9PwzUXV1s+AEMcNr7NZzpRSsKqp0E8gaoBZ0LX9NCbbQ//kaolSXZgNBmlUpDCzY9Fbzpg3ATAbWQiCBM+z040dNuZzhGyTpPJ6wRyA2CIU+6rGrAzl/H7Ut66tsQMEJRJCFMe4K0HZZYUOGpcJEgZRnvFR1MlyeVheckoHLLuQRRB5NMajeppZcrSFMokJ7cMNWUQ8LYd5e0kA6S4LBcuSHvZD6CUnw4wiQozxeVSjThWuxRvDAANO8aJsRtCftvSPk6zCnCKZ88mlxQnXsf4F+teoJUaMvqQjahs8qTmUsZhMQ04P6rn/oFu1zTyAFhEsADU4ycAtgz0jvNzYzTsyfVDhSd1QT9Zq3rcWQtlgdauAcXXZA0nNV5TUyMAwhhKMZqMNJQHAd6UQRsCwJ4kIxF0LMqWpxGlprnyvDQPBMdn0EyTAiBBObiowOK531Jlp3pRDgAGd3aSwzaEQk2KAuaLMnVJK7NyGqcCb0dHh7knKca0o2lMs5tGXnxCBMtR7HVR0oZQ4jXSUB/pBUzDBjZVAAtAS2ikxy4kb+2qa6+xp598znbtfBM71wKsjvO4bhpHAMS52BzLxnYUBbMABCmUwrLTZf6uvrzWqtPL7MGvPYC6JGIXbFiOwjiMmiiLpuVcgJde27d3P+PjterqGhQg2DqjYlaGmRpKiQCLUsz4UeXMWVRpKTSH9+3AxvI4eYd0zPyAFHMWVtrKJVlYPDZCHEjjZzNomrdbBzaql155qZXXJGKdeNoyisuteP5GlKg0iJuPWBzqxDju5/bnXrNXXj7mVGjrNqyyxasqLR874zjQ9BbUyn3MizGsNQuLiy2/aI4VLsg3Pw3PI8/stV2oeReuWmhlNMdLAPKk/D3G6zl75ozNXbTAKubNc4rSROZR//AQSiFsjRMz7SxK6d0v77dhVLhqQMoeVnMmh1xGNdomQn3YV6J6GU6gXgxYNyrdae6p5mrfWBjAcBiLSRquqN/oqaKmVl42iljG3Vl8S6mMrWs+45MAMDpJ81qWpM4Wmfk4xv2OY23moEr0MffHAJGlxHSZaFLbOVu/OHIQEwyXWVSMMlaUip0mNfNjDJBNdoohgN3/LHjr5dr8gF2SPivTdNIFuHnd+pFdaH4+Ga+oTeEfoIhD9UKjmTatI35EAMsmuN/ZKKlEKtBrVANSpA2tSeVRjwJm19e1WsuoD0CUMUAuGT9jQZ8EcUQpv1pN/97Hu4O3ygDlsbjeZMgp2RmTADNJEEJQmfKaOtoGuJ6ogjgllTqHK0AyoH7fQD/WxKM0rT3WBTATnlI2NzWeVeIHDMzECtIDONGLKjvA652cliUxw0MNSEL5XoRyMS+f8QCM83GfE5lb588PWFMzQBr30Ad+5AMETWA8588vRYGL9S7zKwlQTZnL/RAfdA9TUILKSnQI2+li1HV+AL0+wBIPYLGAzTBj1dI9bt0DKKqopfF8Xa1zZQdOo8JTpmRWivJhyWQFJBoHhPcBwGUxGZJoGJ8fBaAG9JxGSZjAa51p1Tv78ThlkzvPiCgQ7MUumfLEmjCnePWj7urr73ENcE8SKnvISP39rBOur6AAYJnF0QPIp6Z5MuCggF3ZGUsx5FwOmE8eNfan2BeHsP5lfFPYPyZEWABMLq9Aqc/3J8hZl/JZj6tNICsnnQxYkR9odrOPJFFHhyHkjCgbmqa77sO08pI1a/hHAlmy8Xwm6nsu81G24WT4ssYSGfdsAOM8MsalLPezjgMo2Tq4VpAc6lm6y6CcbaDPWmQK1vDxwnPzxlA36nWGbYi5O46iHpoS4LjU8wDnAO5tndxb9jJmE+DtLGCriOSoUlwfEXKSpW72MX9KAelK8lFbs1ZGOTeMc3+0f8nuWApVZweNsnYwiOKK7NshavYUanGnMhNIKzUZr1vODD5Z21KTBA9PC/BwRDGp0JRZjeoYwKOQvPRsiGjD1GplAq9FiThvQQmZ3imMKS4b5EFXz6tBEVoOODlmrY3NZMM2Q37I4eEybc+effbW/rN21RUX2YrVi+3YmUPsTRmQksbYp6ft+RcPME/j7ctf+4wVLyyzA08+a42nW1hrWWSyj9gbe99EbZ1uV1+71dZcWEOGY709t20Xed+MKYQgWaSmotD2cD9GyRNvxbq/Yg7Zr3PzAelKyS+/zo7v3msvP78L1WUtKu5ee+31U3bxpQvspk/+CeeuKfvHT/+D1Z1qtQ0XLLX5CwrYz1FdrrzIXnr5kL268wQKzPmcOboAeAdsblWh3XbH9c6S9Ec/fBoi0y1211++15697/t2+MBr9ief/oAd2b/Xsokq8GMXnA8wuuuxN2zni3ttDGAygAL8iqvX2q1/eKuFEvvt+ccftHQUmeUAncd2AeBBDlq48ULLJHN117a37Oc/fY2xGrLNV66yG+/Yipr3UdSoGbbp2lvsAfLen/iX3dSrFNuwcbld/5F1VrBgkT38f+4jXzdo7Y09qNBH7AIyV6cA3kfCfbblmg2oyv3m4Xz5/BMvWRPq/Suu28q+h0J7VEpW5mx8BuPRYJkQ1Zpa++zkGe5nbp6LXcgiMuN8Q7Mjgl17zVbbs+uo7XvjuF1/wxW2ZGUedsqHAN3rbc7cOc6aWjnIAqZ8kE4GyeE+gyNGAnuMn3NvRkY8mbCc/gLYJ8djj491eCexGKwMzomoJf3TNp/M1zwcSQqIVzh+psHePHCO+ZlDFMcEhI9RYikALUMQF1gLOXmT9pm/uBN1eK3d+5Xv2tEjdfbRj97BWWDUlq+rhfgRb/d95RuOqBJBndjQ2GurLrzY3vfhT/L6w/bkN79vD/zgaYDvdPvAB25mLw3bjtcO2VvHWqyrMWBV2DeXkpfrw0mmoxVlMNnll1+yFhvtDFSODVZcWILrRKI9++QLuKR47bYP3WTFWHXv2LnTDr3ZiEsHVuCQg26++UYXdfD0c89C8Ou3z33hf1sS6thHv343J7tBu+7WK618/UYLnO+ze/7+HuM4ZmvWrIW8doR9osGWYsGs/O82VNKjqdwjsk1HRwFCIetprGVFHc95OoWz7oRy7FEVu/3SAbHUeZ5biuiIC5MF+HTsFYGnAm6pAzNg7KxYlF8jg/VtZ4soHDv73yjB6+2P6LsU/XfcKfqjP+oekqeb/a4DN0WeAix2ylX2H7lCYCzPD2lvwR2Ev1PC2SMT2PfIx8UJRY+gM4zOtapper2cppkTWPMzH0T40s/IGll7jBfim2z0J5lbei8h1xe9rmgUCidy6p7+LhBY+47AYVmDiAQpq+YpanYwAKmOfUb289wK50akSBxnFe1UuLiWCJKeGTBH4HkHePtumbe/GkJtcRp9ft7L/ptGbm0Y5xKGzmpr/eQdz7Vu7nOIc1ByapZz4ZBjgrsGgeMzhFX9ezgsi+1Uy0gttjOno+fbVViBL+AcPZk4ggPD5KIb/+SXJ//dg1Lsm7ERiI1AbARiIxAbgdgI/LePQAy8/W8f0tgDxkYgNgKxEYiNQGwE/uMR+MXXPu17+qUHznz8Q5eVpZMf2lvfbB11vajDyN2j0T2mt9eoS6RGVeNDCtJJ3o17YYFLDSf7SylFs7Huy4JRHsLuK6LmaHyeHT83aG/yOUjrIg7QJg6lntSjanj9th8Sb/22/lhxNOaneK5pZVzJEgxwROBRXgrXC0gaTxNbdqyzjQoPACP4A1cLyMHrDQQD1olVXw8AbYQG4RQDIL1pBoBhWSb2uwBD7UEaIQA3Dp3i+2hVAQ1GUSNhgymAK0xjFyZ5skApuj5iwavJkpKNehSb3obGbpTKAAY8XwpqM69yC8kEnKIRNc1nRFmdNFTSUGLloJLs7saOdHDMKquqXIM/QMNZKqoIFqmyZY0ny3EYtd/oOI12gFLlkPoBzdSkc6piBjIDwNFlWfJqBFxLDTyFClANkmEAZSkHpgGsBNYG8OLVpxpR0gAI9oj6yQlkUnMqeicFbGQAysoeNZHmjRSzsnXz0TAvwEO6mAZ4a2sr4GUHCkvA8WRUeBmZNjUy4OxNs2mgSj0npYSHBv0gDe0gSqtpVA2hSBDlS7qVlxagSum1jnrZEPNa0mh2cx9kY+tjbHP9aRbspdELuO2lcVRQkIUChvxmZdLSYJWCN42Mwa6udhr1Q65JlQTg0j01ZLfecLktWLTIHv/B9+zE/gbbuOISS8oCkEWhkyxgCZDj1BkycLGeW1K72BIAv86drXdgWFk5qh2uvb2tyxYtq7ULr77Czr5xyO779sMoMyE1ACTnobrZenEmish0az17msZxJmDVuO3acxilUoldee1mXu+wncKSccXqVTZ3frmFh7pQH7WaF0VTiEzCvS8fsRe3HcTecQkgQwXWzli0AsIoL7Ontw91K8AN+W85uXMssyjOigFwpyMp9sq9j9m58122cv1KLBpR/QkYQWF75MgxW3XRBksFHM0moy813YsysJWG9Tkrziq2NrJ2X3vpDevq5K6jPusfRvVM4zATIDVLmYNSikgJPohaH/VtkLGZANUc5t40kqMpa28f90QKGtlvT0AuCKNmTZVKmbmtrGAPYFsB5IJUGulTg1LnArjI2pUGqIDX7BwstovyWAeA7bJxd3mcUas9AVODA8xPAPchgLII8zVC01BAoYD1KSlL1NSlySvCgYN2mSc8pft72IG/UhCqwSqVImPD73qS/ahGyX6EnDGlukcNcSQH5mJ+dsQWVJUAwoVQC3VYGgSCnLRMp04dBHDpJxO5AlAkK09W56M8rhqpqpOJLit1GoC1D2Xl6S6Jj6kHXLMywYVXqz4KlAIz/dXHO3CvmSbqrJ3jzDLUT8quHbKBA5mVG8vfU5PHbW419uGMax/Wu5EQOdTUENky+2iES0EqG8xRMmi1loArbWBI9tKMIYA0UKKlJY1hmQlQT+1qYV31Ms7TqHVdg5lrFGBbkJ/kFIjxkGDSUd2GIbmcPt3NfASwZi4kYTWdkhhweculrN8RsqyV/5fMGOs1y7ZZzeZR1no/Wckh7rFUbonYCkewm/fRZJZdYj91qaNPankUy/y+U0I7u1yBmFjVA5CmopiW1bIeS/bQqaz1nHQQWBreDUEsbHls1bY4V6ujVpGyo5VbQhQMlmUktZj9LoFJkkODfc7cCsDXBGxO651iNi010zXnA8xtLw30tHSAHBTu4wDbsi/vRSmreT8pdZcyBWfITmrIewEhwqhItR/F8/iad4nkq+cBfvoAmeOm/diVJwEUB53iUnN4GBtw/VwSa077i1zxJ3lcTWeXh0y9d1bHzvJSAAbUKNRM2gdEAlDet6yv46n7aTxHBvMiE1Q6h3krokFndwB1m1TuqD5HQswH1jAPpv3P3WOWSKr29zzZScdjWz2Kkt3LOENA4t4kJYxQy8bJcE2jpk6yV0JkYXz5riMs6B6rGa88dFn8R4Q4cPHJZBJXFqZZJTbFfsgEgSBOC1yHFMOyupc6vJ1ro6yhuIU4wq+HAR+moTm5DErNd4g3Y1KuU1fSAWMrivK5rjHGDDU+oEU846P9M528+XwU0LnM4zwA0nYAhLjECdu8ZaVV1+RRf9MhEfQxFp227vItgMKJdmr/YafyTwEwWYA6cM/uw/bIYy/ZnR+62S7cut76APV6AFf37jjIjs9KcNnM43bHH3/McuaU22PfvteGIBtsveQqO3HulG3fsdM2XbLMbvjALZYBQHbylZO2HwKN8jg72TfCkHD0uqRJ7pYaGrXtFdettGXr5tuSDSstMbfIRpoPO3WoLz3PfvyVr7rXunTJcrvg+hstHpWr5vmPvvRtO4Hl7QqyT6+6bKU1B5pQlc4FFK6yT33i7xyQXl1VY03sw+c62m3lsmLbjKXyjhePAOydB3y7wa66cpP9+J6vWwnXKReNhWQAZ2KdOxY/YrlzNtiuhx5BBdtlL75wnL101NZvXm6fJB91oOMI5yoIHC4DfMw5soyRD5u+sIY9oMxOPX3U7rn7Fy6b9ZN/dYtdcc1SC3bvZU3HWc2qy+2ev/6e7dh+0i5cudhKF0zamguWUQtyIbs02b7XD1s7jjCLFi5lj2AOF5pdtGUNAPaE7X/tjO3dddjmVVWyj15sw5O9kO46UJiT2Y4ddAfZ24NjQ845pBcSQDvg9erVtVYDKN7S3uGIcBsuv8K2/XwbVr+nsPO92DJz4uyF7YDUqLSreNwRohO0zpNhdRRge93Iue3MyQ7OVX5qmxcSk5d9F2A2O9+Onz5vrV2DjrgkK3JZ/GdytpvHXE9j/5+zYL6dPNdou147wj4IiAWZMMTCHkUlnBCXgzobAuTUgK1ZV2q33nwR+3WR7Xxhj508es7mza/ElSDBtly7ykqWLranvv8gdtpYjLcE7NiRRkCyhXbnh8tZ47nU4TOAZZArisrtousvt7iCMsYrzh64++u257n9duOVl9kaxqGp+ag9jNK2t2ncrr1sBe4ifkst99mmO95vnYcb7LtfvMcq5hfZTbfe6FwSetuC1nS+kzPFKYgIW2z9FZfazu0vWStW421YaG+6dJ1dgGXzm6+8BDmIWAwcS0qLSp1y9fFf7GG+D2DlX4UzQY+z8pe7QQCiVCg1206hrm6HRJQM4UE27QnUY7EwpJQVYKt1LTcA/alzgFPTsjeLTqiz6NQM6CjtbtRGPbqVCqB0Z1WRKGeyvX91lJ0lmsg+mc9odIHcb6KqWdWriRnHCZ0XBE6q4Aoc1Z6gs7GUve535NrjbJPl0hP10RBhVX8TaUaW8SLBJuFYAKWG9wqcs7n3PmwNEgB6I+6cIkUs+xBzTcrYREeulDtGgD2H9eUel/OPi5BQJq/O67Iejr5W7QsiZLqvEdMQEbmJ85f2oyDvCcbZU+ISsWhWjAM1Q+9JtAvC/XBW4ZPu/dKMinhWbfwuVslvn1LcThr9n0i+jLvoXD7OIpMw6tK8EbtoIwTJOX7nLBDm66rj08rk1fsIZ1EdzesVSO3UxpKJ41SSmIDq/2iD26uugpgxh3rd3tXS1jEcXvCHf/kUzKPYR2wEYiMQG4HYCMRGIDYCv88RiIG3v8/Rjj1XbARiIxAbgdgIxEbgHSPww6/+wRfe874NfxseabETu2i4kDl29sQwNqTkDCrrj6ZrIsxt+NGuzTEtq1wpXQBwwedoOIRodtEgzU4DcBqikRkg/3DaTjeM2aEzozaenGYRrDxpgbjsqUTXEfntPtTWfLePf5MJrhZIHM0z7I4nxXtXo5w2axZ2x4Vk7PlROkkZF5mxAVOzRDas8TTqE2l4OJdjMg97ABRaO7AYmwDgpFkvYCMDO+FiHmMUFUA7SmWM2+g1yFoV5WncIJmnZOJm59koqql+mlNqsiQxVrIsVVNHWVwegJFqLHBHsazU9ydo/kcAVNTw9nuwh0XJg0gPURTXLoADRCcbddm0Mg9pSKeR6zqOJewkn8BDNuEVYK7MrHiajFgGjhmKYTHxpQyML2fDhAAAIABJREFUJ4cXAJhMtmxsX5N5TNmgJtHo99AIkuJSjP4hAEKBS+NkldJlRz3iAbhFBcB1SHEcZh4k0XhRe2v2Y3b8NTO8NG3SpMDmM0LW5jRNf18moE1BspUXZZPPiq0mtpGn69qsi+fKKig3L42rkQh2nYDZOcwfL9ebAAjZ0Q55AOtMIW1JKQlOEVJVlutUdKeO91kHlpp0+Hh8skUzAMIhDtTSJKSTaXsOnaP5jx3znELuzbgdb6izwc4xriPDFpNTKHVeCICDLqjLVR3BerpgXrZdf/s1qGh89uDff9fO7KyzvHKarYVZVrV4vkMxulvbLYz6SxmispCtA7zt6++zufPKsKeuAowdtG4a8VKfJ2EfGJlKtf0HGgE2x62ktMIWr0mz9RcsBkQZtZH+buvrDlrd6U6achO2aMlCgMpsB5z6uM8XrF2J9eqQeQoSbc4ywGLmzHjHoL38zOt26iD5oPnFVrEowzL8cShocgAS26yudcCKKsi1RTGdmj6OXStgHjfq1aeO2KvbjtGoXW/X3LXBAdtN587ZvgNv2rzFCxlDNf4FzmDdOk2mrzI4ASRtJM7OHTtrXW0RO9jUwX1rddl1FTTUZUkc1ooaRjXT3MrwsMZRJbYHyCUFeAoAfGidS83tstsgC2itRbjfUmZPCnCiQYd2hvWSCPjD+kE9q9xANRonUa7IijibOaHM0RDAiPLw1KEcBdSVsiQRZeVUOBVCA+NObqSsACexIPdi6zmEUpQipCrg7N7V7IxqavhzBrwNAXBNqvlL/fID/qRBIkjn+aVuHggy3qxHB97ytHodpPiixPZbQWqO1Z3sdU3lwjIvKrmockTreiIyhrV1HlaY0DgA4+MmpRSUmga7VmVXsn5kx3yuNYLdchigSRQKXQdKSVk9SpX4jubyrMpWV/6bCpi3a59UK6rOIsXI0h4L4vRpm1eeDQhJDWQt96PEHyR/swQAIT+vlLnbiYPhMEsoGSt08mcRPQ5Qr0bJ2FRjVXHBuSirqorJ1+MrrYAkXVinKyI3TkAnYyjb2lzIAFVYzyZSK4WH9gPe1WEROzrKo4jgw/iVlYSdejpM7Vcmd3ROQJHRHJJXMHUjSB0cAUyWqkoK9wQshTPJi1aDe3CQOtwfsS5AijGeWw1pET3U7JY1JtPFqXPjAVKkqB/H3lM2znI9SKMuRARSDksJHW14R8fS/Ve7mfu/wFv3p9RQKIpF/MlJQX0PeIvglQzTZmd3n0K25sCgcq+x3s+XDTRkGanBsTOe4Gs9KGtDKMOj2YB6nqj1vVNkzbgVOKWTmu4AmXIuKCsgRx0r1Ajg5AB1cRgiwhAEnTB7zTi1XmBmAgQEKaNmL1u2rWqCC0iYtdZ39pOOBCAgf6aTL2UqinwPTX8/4+FLwFUBVXMGyl+p04YHad4LUMZ6f4x82W6K/SjXIXIFU4CMekPJjv02isgp1Lv9XNcoyq3wBMAcZIFk7GlTsTUtw2qW20tOLWQZgcFcQwJrUeI3R5zifmATIOqAIyP544NWVeJz5AA/e+4wmdcjzC9j7SlqII4a3QQA1tqJypk5OQzRIwmFvRclu9bIJI4MkzzH6HQqSrpRy0scszkl+YAD6P2UDCBFO0STENb4OQDLeeT9lkEuyKc29vVhYQ14vOmy1ahu0ywrn5xlwLnTZ07bZTddayPsn6+/vBvQs9iKSgu5//EAYXVWuXCZVV+4hnvXZ4OtLfbUd562tJEiG08fs7bTp1E9vs+SIXZ89+5vmm8y1daieH1i225r7m23Oz56hV171wcsAlnp1ccfsYf/+TC1zWOLUbP2odruaO5gDhQCYpPrDiHg9k98yOZtrmFp9HOfZdmN4j0ECQMyzjDuE/2Ar8r8DgM0v/nWaatrarA/AGzLSMuzh+/7kTVBELpgZY3lob5NScvl66X28589xdovQ2k7jJqtyY5C6shPw3liyRwrza+0nbve5B6b3fONP7L+jgbb9eLL7MnZ5MLOtZI5lfbU888ST7DJsotzLLmwxh6671m7+8tPOVX5puuWQnSasAtRqW64ZqP5sPz3JgRtsrnJIkhSp7CATi1aaCf2HLM//5938/gT9lefvdGu/bhcJoLUgjjragna5z7xTZsaziAfNxWQNA1w8CJHjHoKBejJY62sx4XUmzTUq/FWUJJnLc1j9uwzByAVjNjWDUuIDViBde+U9QV6sFttJ8eV+UKGdx2RAAU5il/IsKefforM1RqspedQV/qcVblBSmlFgRrk7Lp23Rrm8ridO3HaOWvIUaMR+2sBS5mcu0rKS+w8SuDm+kEHbqdlQIgjG7usZC6ffnsBktWJ8724MkA+wdHCw5lKsRgLOWNwLEbNX2Vn6hvttb2nmF+lznWgp7fT5TMHhiAqUEuCwwNWWJJii5dk2+WbLsF63mPPP/cy8QRBV6vzAJc/9EfvtyKcAXZtf4Gs4CY7eaID8LjSPnDXQqtdv9ymIEXEkcO+55ntuHM0WRxEuhUbLzIfBJhvf/lndoR83vmLC+3Oj2y1uSs22cu/fNqO7H4DEJpzYqXPlqxfY4vWXm/7Hn3Utm/bbmuWrLSKsnLraGhytWPf8UZ3vvrLr/41ddVj3/mnr9vai5aSdw9ACIGztKjCgtTKpvp6rjcN5eRCSHkJ9uADT7gxXbZ0rT3x+LNkw2e57Pgpru80AP1ZzjHxkPuS+KKXc5reb0w5olVUZSrAVDVUJe7ttxLat94meCqbVmCx1KzO3WemHLqfma2N7u/Rx5mNKImCsCJzicSDglSbi2IelJfrFL9R23unanU+H+TIinMoK2cBtvwpk2T39oE9Tj8WVbeK6OgKoVPMjnuxSoa04OMxUzkfpQHgJ7OXhR3hhNfN+yXFioQgaOh5lNMcppYpVkAEAu0rjrzD4+ks9CuQ2r3O6IsNobid4j2cD/cbEWdEoNH7gTHIooq0cA5IEAuctToTM+SsnkUY/W1psnqsKJlzmnFK4gWmMZe9CkbnfU2Bf9g2bF5pWUWc6cb7eHzFD3BN7h5FXRl0D3Qv5KoiYlaST2SzTNwgyAB/7TRzPmS33HapLVxaAamn/8u3fuqXn3O/GPuIjUBsBGIjEBuB2AjERuD3OgIx8Pb3OtyxJ4uNQGwEYiMQG4HYCLw9AtP9x8v/+bufPZvqGfCWo4IbI7+y8TRZa300kgHQJmRRSMNd8IAUPrK7jTafZU/qkfGVa3KUFmVZImqp4T4sJLE9q28Zt9fe6rABGmiTNCIiyrulEaI35+/28ZtA7Dstlf9r4C0KqDjsjoFd1LT3ok4tACQsQK0ZR2N3Nk9KTQNlW2akY4GL0pI+NmATzWsUtv3kmzW1kTMY5LXzuidouKTRWClKpRUiK8+ATFFhjNP4SKRB6fEEGIcUp+7qo6GovFDXS2HcZKs523Dx0XwupOGtzLwInZQ+gD8pTpOT/IwtqlOAgAA5kFL+TNDA8UgVSJZmKupbqTdCABKysQUfBTAGtFI2JVlferoe7AUHAYWGYNGDi+jVY/Ucb3nYU+ZwfwVkTdB8U+qhskGVR6mx93pSse2cBHTCyhkgKjRBM585MMZro6VCr0XAhlQG75g7M40wBxzQCMrG6i2L5nsEsE2gvxfFUw4qxGTAsTwsIefPWWD19W126PBZFHQJZMXlWUqmxxo7zqLwm0KxnG05vjQslvtopg5gwyvLVOU50rBELVZKPuEU19XU1mddNF0nE1CJAOBm5iTZirkFtgJLwv376rBI7LHskiwrrcpDKUYeJaDSAGqmrIw0VL5ZrolK/KhTSqR4x6yusx5ANN0+8Vefo1FWZM/f822ama9aYkacLd18AWCFLBhp1gEctPI4gz0oiwBou1FrCYhas2YV4zjplL9hrE0naDoKMOnHOngvSt4g2cmZc+fblsvm2ZXXLQCgDdm+XQfs5KE21BAjqBaT+d5mmpFkRR89aKVlxTQ8AQn72m31ciyPaTaPtbVa8+lm27PjLa7bCzhdjs12Ipl16ahje+3wkXrUjbWWjqItr0g2jmruMWfS51r98W7bvfMNm0vu7ZoNFwJK59qxw2/SEJRVKSAqa3TB8mXmJXN5cmLUzh4/ispniXWcO89cYV51xdsPv/8k4znHkgFUu8jw7O9vpylJIxCVtzc516nUm8lWDUAoUD3wgnqpcRlVhwC0aq4IuJJqRFpX2a8z9/yoM3NQ/aZBXJCCNNqnVfat/sSamkzA7NxMZ/c9hp3pIAC91JqyeI0nU1tWuz392J4CHI/Q+E4CuJf6MQ7wyLUhJZRx6r9o3ZFyx6lb1NOVzSDPmcXaUB5gHOM/AFgYGFGWLsQJipzy6aTKT06YsMULUF6ibG/BBrKopAj1OEBBG1mBzP0EamR2HnmK5HgmAGqFaFyOBqdccz4RZc0kc0I1R4Dl4LCPuTMEoCq1K6+Vpuq0A2CxjFSg8MzHbwveTvPalFNbkudhLXkBGxKdDXoLKkHZOeeTOyvlaMN5rDKpH+mQKygggGeomLGnnWBtSfWfCqBWXZzKCFBDuV8DWFl2AiyOjM0oi1CxehmrgvxEq54LSIw18gi5pN3906iv8GtANaO65mcezJ9LI1a2lzRmlaut+aD7KDtIF0Wohjh1bBSVTrw629wnT/IUAGM6YzUFKSIAuAYwPEy+MMBiIgCeVFGJUppSY5IB8ZOUD0j9naBhPCWlE3NaLgv6ujKHAwCU+vjXZJ9fB28TnHUlJBaA/+JsiBGAd6GwVHtBrieLpjN7AsrYRMYogxxaAVeuDnNNYyg+m/tRx/I6dd+crbfAVc02/pzgOtye5nr4UeWWVFUVRbgT5GUC2kxjb93La5U9qF6HjAhmXCOkCn7Hpilra62kqHV49HU5YMOBBFGrfX24jEcHYtAQ56H8ALAiaXgZF61dNdBFWkqIG3F1dgiJawjSgvboqLpaSjFoGtS4MQgrg5A1ZJk8Kbtm1LpJ7F8+T9BKC5krymQkw7eXT4yxXcaiFPQCn6VK03VN8XtexjgF68sq8pIrS7NRUgIYQ2gYBeiRstRPbrTyIusBqtq6AO+ZkyHAtGQmSwrryMt8HQMpdnsghCWSmy0/NY69x0utx36WtZSUiOUoRAG5gqSwr2RBACpGhZ0FKBAHOF9ZVWSLl88l/zSROUWWJ7mbk5wDMnMKyH1NtlLs8QvmL7Cecyft9Ze2k1G7xfJWbbS+umP83ABqzjp786W3bG7RSjtRf8yuv+wyas+wPfDIL+yG299jCy/YbF/55OfYxz32h398iy3YtNl6jx2z7Y9vt+e3HbJU5k1pWQ57HmcGSEhDqDSHIKv09/XZF776eatYu9kCZ/daBkqzBIg0qoX7X9xmOwDwFtcutQWVq+xb9/7EzrOXTrEWFkEw+vgnP2ZzeZ6mPa/Y/T/8JrnNxn6XDSBIPntGIapJyDelZW4veuKJVy1Ezc5ND9ucylQISGS7NwzYzh3n7c67Vtp7b91orQ1nnSuGavF0nN9aANPLqCtl86otIa/Q2huG7N5/+gl7S4+1YwsdD5MvCeV2IWSi8oW5duUVa6wyLx3QNGyd2P9XrFpvSenz7Sh5rZ+584sW4fXe/v6tdstHN7FnQcghK/ehr//cnvzZYVs9D6vq6WG76ppNNmdOhf3sZz+nZnXZvJr5EJuWgAmRI8t+UF83aNu27QFATbMtm5ZbCftbEXEHsgo/8tYpcpRHrZrM3GOn6yGHjNiKFSvJj3/W5tfOddntPdjGJ7FPnzxR58gZCRBKNDd6IVeNwQKYh4229pvz58+72pWfT/5tcZGdON3G+Aw6wllWDi4nZLhmpOWj4s3CHvsMjxuyDGzBfcy7fs7TiGVty6WLIFkNsFcNE00wilVwj7PpXlyz0LY//zS1OBPQ2GNt7CdBDiclZMJevL6A+3Le3nvLzVY8Z459+R++Zh7q4sK8OXb00Ov2wY9eZfNWzieHGmeOncdtxytYeROXcPNtt1vxBattYqjbuaCkAvSfOfySvfHG8+TRQhLo9dkLz9URdwCJYl6pfeE7n4EkthVSTpDHecjeenWbDRB74sEN4NJrtlg/0RH19XVWOx+7biIjjh05zOsupxawF6Mq/vDnv2hPfOcBsnyP219+4x6cVXx28LkHOQf2cJ7ABpo5PLe8BocYbJo5q/QwlzxJWfbSC/utvaWfvdNrKYVY7rcO22nyjS0xXdsS6k3ATLkg/wZh8Fe27u4w+jZsO4tdRkNQouCmat9snfzNPUDnAgfDztZR58jAeZ7n9aMiT/ND/oSxFJ84zhmH8wZ1McweHlWJRnPtxybksEMeN+r5sANvo+cLD+cZnXkm+Nq4IhVUbp3FPVesvZ4vJFB/cwD+07DV9lFL3c9IuYpVfwpOEnouZf0mQ4ClTEMuYM8UADzzmmav+52vTwp+vd8ZI65lknNdGnVPts46CyYTSxJmjQ5yVoIHyvNzEmMv0XwbxXVjHFA15Ehvv92HFP1uT2PTkIdFshx05CzCe4kl1T5Us5dae89ZapUcE7QfyMFDvIxo5q7OiToj6lzgzovsrZmQTo69dQ7FeTPvzyaxM99kF25aFWkZGFx67Uf/+dRvd4Wxn46NQGwEYiMQG4HYCMRG4L9jBGLg7X/HKMYeIzYCsRGIjUBsBGIj8F8cgduvLOyqLo/kX75+sWWhWjl1pI/GzjDN3HFsUMmpA8xUrp7jlQP4uWYBb/zTaW4I0JIdaUk++apYM44Odtk0zeceLE0Pn+q3VhRT4zR2w2qwAwRH29n/+uOdQIW++86GxH8FvJXSRyoyjMdoTtMcQZ2Tl0kOIoBXFMyJZsuq+a6mQW5OLt0ioGiUT7L/TUbVGESF2tqJKg1VUJjmgsABNV7z/TQraM60DKECIrtJwK1Uqak+ngPwdnBgHBtS2Oxi/rvGuzN+c4oBNey9AA8CrQoLvNj+JtJQDVhKAvmhZFINw64fo0FOtKFr9kzSpEaMCbjE5QHClpUVAEgMO7WsV5auyv7iGuiM0aDEuhKVXYDMxeEZe2opjnMBp4oAwbhdDryVkjRMoz49A+tLGuLj2KfGkwUZoKnjx+4wGcXI4GDYGluw40V9Ozmd4sAsZ2f2buCtAHAArCzl9knlJXUBTcNE1MoJ2I9WoUhKp0HnoTvlRaE5gLVxHWqQCUCxwtIcGuY04AEAylCzVZcUAAiO2+GD9dbWi6qpk2Ymzd8sbJKXLp1v8ypzrJPMvv2HG7k3E9bD2BVX+OyWW9bZtWtW2IsocZ5F8eTJTbf1G5daTVWWpZJZqMfMwF5yBEXkCzSQz3f0kaE1z6pLASYAo/oCg3wPFRfqmjs+8XFLRv358DfupSkfRuFSyloAmMT2TRbY6VmlNMzLsbfsoeG916kJK6vyAapzrbJyLgDOJDbMWByiqDuPMurBf37EXn+d+5iJNeEtG+zSLatYJ0N2cOdBGnYA6alJtmrNYlRFxVh07pT+zy6/5lpLKC60yJBsPlFgYEUZ7yUTuD9kDWebAPz7rQRLYS8AT1dzD8okgNZxrqOWPDtA6zyUO5mydPagrM2otLpde+3xHz9kF25cS87gViyS262ntYk17CGXEKtasnqHAt0Wzxre9+ZeMpuzbMUlZAG+8KS1vNpux/d2AiYDQOVnWyXj0dd3DpXgEOumDKIGOcAoSfsBNr2AESkeKTFmVC+ss9nsNKePQYUkza1yoj0AjZjdcm+TrQwv8xBN0BAqC6lcpEwMBoMAtxlWVsE40MgUMCYQdzYnTTa5TkuJcnUcwkNnd5/LolWzLzwJgOMAWhEtRLKQvbn7YaewlGVfAo3KdJT0mQDxOItbD+s9IHtjSB8RZePp/4C3UtWnQtrwJwctC+Vy3KRAF9YeCprEMHbTzB3lAVfOKTMPkz+CRfkIYGRrQy8KvnyXySoL9clJZVxDholLt3aU1AHAXeBHlwM3rgawy35TTm704zfB23dWzV9X3kpVo2Q9msZcbzaZ3qV5yTTy/YA2XViY5qICQ8kT7qcpnW49HdQ8vU6ePQWlX5h7EsCaOCJFDLUhlWzUckgAvd0tgBbp1CPsxgEthycAVAHIp1gvaHSY62nYhqehwCZjEkVmR08EwocUNCKGRMhWLLDCPMgvgwOAnRluHmgv0f1T3U2lIz2Itapy+aJKXFkqYw2rpjmN7SEa171Se6K+nHBuACICRHcDwbwRxlPgrZwSQihHnSWxAFj2JNn6T7HfKDeclOS3FbDvUF69U3kb57KYBdTLTn6aTNZ4LEdzXa64MFSB8AGuZYqJ66dujYWGXEM/FYKNMnO7uwesfgAbTe0tTs319nMKxBUhxilx1Xjn365+Q3DI5F6lkNEc4fX1YbvMFBdkyuNE55+7XP3nHayZaDZj9LXqYzbv0AG4bpd20zxq8al9xz0I9tKoyTwolGFOuExIZeFm4jufkgQowLg6fsWsss39JqAzxJUICvJBNqQAwHJIajV+Nj7ic+4NSfxufo4H8CG6vw0DMLSFmRP87CRKLuXyyp5an/GMMYJAXCBQdbNPzsFiPDw54izjI1injg3LuhQ1OwB8a/8ohAHsnXHPMIgTfqyOM5lTyewpyv0dGSMPmP3dD1Cfz96WyOsJMqeUI52szEwIGMk+qFuojSuLMlGKj7DOfdQubOJRAi5aWm1llQWOgNOLP3N+QZEV1C6yROIMpri/kwDKzz7wI9SUObZ663XW29JjP/nB9wHZ4uyi9Uutr2PIGusHsKqtIc5YCrHXbf1VV1jJ/Br7u0990a655lK7/pN/jvqwwZ752f1YBGP9fT5go92Ttm5zhW3cuNmeQTV55mwD8DO265AsqitKcHEoBMjtsNUblllhRTnuH2F7/MlX7CjWwIvmz3HuGHt2nqXWTwMWFnAvIAuIg8X4f+Sj77MrP3qb9TUftGcAz1oO9Nixg02MWapdd+MlduDgPvZerIArF9vrB89YhDG84w9uQFl62Jpbumygy886arO7/+mTkI5eJC+3xmrWbbBH7v0RALIXNb/HFq5da/3UsnTOS+FBj33vH3/qFNBD7Hk9TYM2wH2T+j0fMG7N6kV25SVk02OzH8Z5ZP6yleYvXGSv/3IbdrwP25ljfdhCp9uf/f37bcFFy1jEfvvRfQ/a/sdfxSUklQz3DPvAnbfa0WPH7cC+QxCKaq2yusyaGs8T1VFkL794yJqbWmzZynm2YnkF87PPqsjFXLB0gR158xi2/4csO62IMxFuF2TPLl4yj3OHQGkf55wUm79wMePbY7t37+YslIK1ayWgdwpKe7I5IaPMATAd4ezR3d3tyHeqYWmZ2fbqnhPU9k7ufRVzKNWaAFinw9ozDFVzG6poH+SAGucYcexIM9eabv/jY1fbcXJyt2/fjVVwEVnWQeZwwOaXVGLL3mS1i+daRk4h54nD1tAUJGKBqIV1ylsetXP1p+0rD//Y+sjd/cJff9kGzkzYqmXzbWyyx3Kpv3f86R8Rk7DcAo1n7Yuf/Tvb81qHlZFRqzNsZ3sb0RXp9tlP32lzaws5KzQBajMPR1Nsx+5T9tzz+22Imn3xZcvsM1/6nJUtK7f+ul32xI8f1rKz8eEAQHeOI19qHErKywBpT1t+Ron94V983H70zW9wvvbbB//47+zzf/JxYjs89pm//TsrhrTTfOQZCGzNNsreUZJTbdko7c/UnYOsluOssE+dbCXXtIw9YAQHkGlr6Jmw401DTnnrxRlDhI2IANyZmj1L6JxV4EYLnayUBe9G1bY6NSeD/HLMju70Iq44q+Ff31P1WI7AOUMg0ibiaGVSg1LXfID5mek4ilCnI8QCpKZByuR6ZFce5qyr3FnNIalWo5mzvG/gjBtmHUwA1noFTIKQjoZRtgKYjlD7nOqU9wkJnC3kpJDMe4pkiJwOvE3WHi7AF+CT3HUPxAmdKwfZEyI8R24B+wwbkc5A2tO0j0bPCLxuR/iK2kTrfZNzAuEcpVqhCIBkzh9ymxcdR+DtBNckIq0A5CkeO8y+H8RdaJQM9nGcSH7bD+3nDlTW/sK+5OPvHsYgjmvYvK7cli5fAOGyDlCfvZHXnIAylytSBoA7C+ico9eks51IXYnUc583y97ad8z6OgPEdZhtvmiN1a5cEmxp68l97xd++dsjzL/ti4r9fGwEYiMQG4HYCMRGIDYC/2oEYuBtbFLERiA2ArERiI1AbAT+fxyBpx76/L9sWJN9e6D1iPWiMuhpDlsdtnC9wTE5XzlQQIxxNYRpMbjGgTL/nB5XICENgxzQxXIAuMgYAEr/CGCex5rax+xY3QDWhzSnAYn+L3vvHR93dWb/P2ojzUgajXpvluUm94YL2AYbTAstEEqAkHxT2fRN7+272U0nDQIp1BBKaKFjbGNsbOPebdmS1XuXRr183+eOFZyE7Ob3e72y+WeU9drY0szncz/3PvfOOc85ZxDFqzqs/79+/aPk7Z/BHUE6qMGUKelyqgDxM7BMTkNJKcBZAInsW/X9shdTR3tGWobFYIEn0E7kTjx2riKEquvHUEoAyNBpPw4Y7QMMSQNEjgSoaQRsFnkLO0A2YDRKDN4uZhigGxWTgOgzHf1v+baFiNwYkckQXIkJECAocALYyI3hv9YFyFWNVVhQgA+qJZERAtBlUSpVpt9PxivEcQwqYimf/aiF1U2vTvsh/TykcSuEZy9gTPAMoBOL7WUGFqRpqIrBT9379wPIR0B2xGNVl8i/9ZFFKUs2+SYqays+IdLZCfZDAvdgpxrsh+CFxO2XN9zZ0ttJQAzAawTCwwOA5Qco88vGlHGWIiEKclpguVfZYZ3dVpiHXbInEdC6wtqYXOmZ6eTCyvK5G1CrHyUCyj+yIAdQ29W1DpHxC3jG+45DiHlR080sTbHp06bb3r1HbN/+apf16k+PJyc2zdYuL7Nge4Rtfu2Au9bZc0sY5yAkJepbiD6R8lLgdGCr28u9ZedlQ4Yn0ngD4O+8AAAgAElEQVSQC/GeaLuwEj50qtauuuZCe+/n32/P3nG3PfHbzXbe+nMsAdK8sfKkeWhmSCmaZvPmoc7KyrBHH/mjlZ9ElQKQ6wewLsaauZh83eQMsl7jQdV9kGUHy+3lX26zzTt2QwZFuFzB5UvnW+WJfVDrEBsoqpOSPbZ8xTyUN7X26qubbd6cRVa6YCbEEaQe1tKpZMPF+tMsypthA3WNduLYYWzlmnhOKIAAlP0Annu273FAXdncMrJsydPMx64aVjKGewsUTLc9j79kOwDwr7juChRUxVb+5nYbg7j3x6ZDyoxZc18T+byoaFGC155uJpfwOkvI8tnBR1+xDc/tsI07mi0J++q0FEgX1E8+5qOySCtrO60b9WYMxKZUlpGoVWIAP0NqwDNkksqHA1kFkYq8FUXFnCHrVXnZGX7mB+SdGiviUW8r01aK+LS0dEtGzSrQcpK0Vf2RFXM3WYYicP0JSQ4U7cNTUrmpAjk725T9LCIW0k+ZmcpY1fyVohCgVor0OEg+P6RmIqrwPuZFPQ0NUqbKllb5y1LiyppXfyfFoCcSwjw54Ox8pbiPI1PWg+VmK0qtNJpX8iBfKDZuvjY28GzwLy8rm+GsXjvJ/xvBVlk5ycCzqOQBdFlX3aj6O6mzQWzYI6RQdvbHoa+/bmh5+7opWFrJe7K/xeqR+pTkHYawSoBYpAZX8UzTaD7oaaNmkcedkw9o6rV+mkta2rFrRT0mK2c9jXEcAwSWS/kzAWkwRp2IJ8tVxK6Uoa3knQ5AikHduYaSosIES0tnLIbJQ7Ykq6ofwGa+n+eOQwH28VOnpqGIlJV7N4pPn1OxScGmphl/IkQwQPKJEyccaZqRmeYIXOXbRdNI0glR2sN7tkNqjdEco2aZKAD9EWUd6mrPkIwuEdGRmxCF+nUGpo+kKSW0c4m4DymD/nZM31LehhTZqq2oSSFTsyET0lDEdpGHqh/1Umd7sX0fx85YmbLK9dTc0DwfFjiPkhB3dlcfJ+2MJ/+s35VfqC9nxCAFF/M5mjks0D6Wax1GqdTPGhplrinXVnuUEyK/zddk+4F7Pe59cl247EDdsxRnZ35NrkGtO+19kRAtSqVVnu04hGY8zQZ+9hStiRiUqnE8AzVRaA77IKzHsX/tIh6gg/nSzfMYZo6q/ULzXvuOF4I0kBjlrMdjUbWOE7XQSXNCNwr2AVT5sn9WXrzaOdQgIfVvEvm/UwuSrTCX+oQivaWz1RHho4M+MppRjEEUdUMs1LVQK1DXR2DLnQjwj/uxc4to0R6n7iZISZHGyldVRrIaApQDLMtuPCwgJ3pxe8i2HNSIHV11NEul2DlLpnJdnS5nWLbYQ9hVnK6osTkLFlnG8nOsce9hO/DmHhqE6hW7aDd96BarxSJ/46s7bNmCpexXNFuMdpKxnMw7JLGPHbPD2/YSgzDdGnj/yurTtmrxMtTUqTQetEOwoeDEerj8ULU9et/zrIcsu/3jV7PmRu3FlzdbXUM79aPTCgoLIYVXWUtjjdU077NPfvF2Hm6sffOrd9r2rfX2zovmOPvxg0dEfmVYyZQSckf3UVdaqCFRWDv3WEFxjL3vw++weYunkn8+YRue3mmPPLSFeWv2qwd+TG1ssh/+xw+suLDMOUe8tvEU9YpmkZghK8BmvaSwFFvbF+zmW9eiZsW+t7fePvyJD9u+zRuxx29wJFPutJmWv2i21Rw9bElkUv72J09YRm6uzVqxCNeLcju0m6zV063UZZrD0lLtxlum2wqIl/04PZyur7Eb3vsBS5+zwh74vz+zVx7cbFVk/C44r9iuvv4SW41t9bF9G+2uL/0KJauaiVptPdmsOTQxbd22zbIyMi0Hu+Sa2hpI8Qnb8dohzhZ+W7Ks1IqoNTE04syYP8181OgNz26yPz26mTnntwLOHB6cVOSmIkXlNrLmvRD8N2A1/dprm6z81FGbMXMqSvtciNQa6jTrmjqYi62xyDARuCJvte90UQt376myIfaanNwkS8d9wE8DR0JcBhbWJ62+rtmd1QrIHIcao7518txS7db3rCUrt83+9MzL1JU8VOo070CMTmfs6mprbf6Subbusovt4UeetZ07q3lW0XbJuQU853Tbtn2jXfnOVXbJ+97P2XLY7vra3VhJv8leneWa/QLZXvvmf/67zV5WZl3799rXvvELO4TNdCFNc2k4k9RVVqMuH6VBrMiu4OyRTVZ5Ig40Md6A7d19jPcjA/lIhR043GHf+sbldtlNa6364H4rKCm13Tu224FDR1xTVi8NP7EQ34kJiZwRk21GWa4VzZ9hP/3q9xmPBLto7Xq7kxzeXQd67fy12fbBD7zDMtm79+960/btOcy5ZI4VQr5Hc3g9sP8A18i5qXQR5xg+I3Q2ch6MtTex9B9C8ZvEns4GEXL8eZsaOKm3DSXiqhFLTVE0V3J2iJfNgDLkdXpWQ4r+nWIq0jVkZR8iOSctkF2tZD/T8xJZy1Ef14iQOrQfS/U4xknZ70O4ZgyQPRvDZx+dUTzKksX9QSSt8o2jieFQ7Y+i/kRBXg5yFglSX9gycdfgs4bOIdoHaALV5w8vjUpxUqvSMBRLA6Os8+XoE+XydiMskJzozjN6XzVZums+c55ybiayWebMLZt7NbyFGpdCbgyDnH20V0UTueKh8KqRKRr77TGaPAdoUlPmrHLB1bSkhBJnd88+G9SW+Ffntrffhd762wnuSRbVOtt4uO5Y9uiR7l7LRv5/2fpSZ/vc3t1MY5v2aD0P8eN8BlONPvNeIm9DJDB/h5q7g32gua7dcjJz7Mj+E3bxhefblDlzn17xgR9d9T9dT/jfwyMQHoHwCIRHIDwC4RH454xAmLz954xr+FXDIxAegfAIhEcgPAL/0AiMDBw+Pzq64uVjW/4Q3YBl6lhfPJZ83YCk3aitJOsQeUuHt7IrIXn05QFM8DjVLeAfHeOJqDWLcxMhY3pRpXQCPnix44q07XvrrK4H8g+0fwiVzNmK2n/o4vhwLwpTYIUIHP1+dgf+2a9xNnmL3ldwsVhcrnMU215y0iAU9P4ClCe/ZHmqPMa01HRAA4gHrId1MFH3ez/EYD2WsR2Qt3o1kRuOvAVIlvqpeYBOee4pGtAlGeVdAMAzONpnbX0AJMq7DEHpf3ObIqg8gN0eiLn8bD8qOcAhxrgHcvOA1DmQWBMxAOeikbl+2bhFAorg3Ezm7iDkJr8AIRMA0Saw0I2BOO3H0rKjtd+p1HBKtG5AGllWxsdCQkDipEDIxKBeGuf59UHYyRIvHsLdJ+UvGWsCkyIjIV35GRGA/QPYgcb6IBkgbSGZlNHa2C0F1d/aXguYHwOYiQJIxN0NkjyR9xKAhKIXcswDmOaDOIiFkEsFWJU1Zh+q7gZshntRXI1DGOge8rAuxuvP2ho6IRqw90zKINsWYo0syz7yg30Cu1B6JfJeKyA/C3ILULK8RgZdF+qfISubn+9y/45gtdbIa2RjD5xTkMQYYsmKFWcRZGtpcZE1oGDZtn0fZMSQxaQlWFlBiRWkZQKodlhrX7d5yforWY5FIgDilse32J43K+1cVLxlMwttL2Dm7qNNqHhRvNxyHXOyH9L3TdReEOHJrAOsub3Iy7KxBE0EfEuBfExCpTRajnoVtfCjANadZIgmo4YJpHqZL6PkgWWjaAlYCdbPvvg4O3jguDWxhlLSU2weYLQUSBOAb3X1qF+PNUAWjZB1mwxBTaMBwFwW95mNBXXVyRN29M1qB6zOXbQQG3CIQXLG/FhEpqTnosadapuw9qypqrQLVq+y3GLy9/bvc2rTvKJsy5qWbp6cPKc+/8EX7rKDu5rsjvu+aQEsvl9++F47eazJgq0xVnmyWbGSkOYptvNgtbWJSFFeM/ftJShzaOAte+2zrWojmHsh8lY5r3AGakxgZQXoKshOhjBizoqwFcCeilXyIM+9F1LVx9oNYCuptTtpmyyVxiBkqPK3I0FeBYZLtRkPUS0ysAUQfUh5n94Eaya7OghyOiyQkfmZQINCuh/AHRKxNwhxyVzrxJu3DQJNlueye5UMUQ0IEbI4pF54qX3REd1YtKLSlZKHv49j7bh6wfelYemdwGvG8Npt5Em2ogLOy81x1udS+ASxdG1v7yDbElWRcj5RKjdiMdxOnms/6hfZK1Jgubq36sX/H/LWh0LYD3mbQaNKEtfTij1zTGQCcy2OuciI02zTpExpLH5HRoNcs4f1TVZ3IA2gmkYWKWKxWvTSgDGAFSxQrMt0HYfQPtUBwIpKGDyYdUjzQyY29Nj+xkPgjdMwcvI0dvtkPEdQq3JyY6x4SgIkGhbKPAepqLshcdPS0txzSoS8rUcVfOpUDQrXZEhkvyPyROyODEYw17usPTjKGg0pUaN5TYG945LhuJoYIijZgnhmUmyGcvcmm4xCOYkh6/izOdC/HNO/JW+lXPaRZZtLnq8shnv7yLbkmkTWdbSTqQopKUJxZEREoYBzvQ+WzRC43crUdYpXWSar7IfAdP1xRBmAZ770d5oTLt+PmiwB7Qjg/xAdBpEsrFB+sUsRfNstUnvC2buKs60/Y53s3uaMteaff1jXxH/IgUIqcjdeKK/Q/1KbzxAJcndgK/fx31pTUrv10xgxAUltZFp3D8bgckAeO+tDSm0PzUG6PtmFI0KneQnbfH4ecauNQG6oxnWSHxuEFEAI7yzIvVj/M7VwYRhDeZsIeZvmFOld1PbhGK8NdkOOYTUvYlVxDY1typGWbT45nLhExKsBjBtsxn1gmHnlkb3zmXNBvzIDuB6pmdVoEY0dcgLXNoVmlAQaCLp7W2z5ecvtnBXF1tPRRDNSD3bCSTgQdGNXjb0rBSmKfO0Th49DCMfRSLMEx4U06xnqgMitoWEI1Whcsh07th9r4EQrnrvYjm+jgejoPivFxlaq9XHsYc+55kZr27/V7vzPH9tlV62zmfNm2L5D++z4sZPOXWPZwnMsNTPL7r7rXtYhinXqUtnMGRBbMyAO6yDNh62wKJ31k8Mz8tqPvnc32bjTbOX50yE//Fa6Yg1KVnLHRzus+fgO80MwBpsS7AiNO4f27EcNfMKWLS2yeVgEtw122bPPvmknjnbYFVdcaDd+5BqUkndYc3O3zSgik3Qw3p55fgf7K64Z7Fvvfc9lWBE32QMQvgsX53EtPbZ65Vy7/up1tvuNl9nbkrFG73Q1TW4dZSVltvv1A/bkM9vtW5DDcZD9mx551E7tOmnlxxutmX2ksCABAvZcW3PFSmxyH8Whocdu/dzXrHbXbpeB++prh+3wiRZqvNdu/7cbsKieYS8/udEOHzpGveh1dWje3Hl29OhRyNUcK0aZ3EMTyBuv7bOK8i6bN3sKLhcZlpzlJQs3ywpL81HgDtqzT26y/dtP2Shnl4suWumUjJ1Y/d/8uX+3R+/4pR05XG5rL7rYnnvhWVt6zgIcBLJt394D5Og2QsayZyeiSk9WN56WE2p7mk+kCqyuaSeWIegaRrKy4tmbY2zxQiyK+3HqeGIbrgTks9NsEEhn7bNH1TfK6j2W/XYqZy8PNs+vsI+QsYtbRXoG7hYz2YNP0BRGo9eN773R9h8tt2eff5MohH6bWRiw1atmWF/PSTtvzSIaCRtt6qwFNufS99i2R56xz37qR9QMWhupQ3E03C1eXmgXLpqDi8iwPfb4BkeALkSFnJ+ZZIdRy27eegIba57zbavtknevtOh0zo+Q9xMRuTRxZdsrv/uNHYUoXr2M/F5qciR7XYDx3b1xu+3auZ9zdJK14RhxwaoLbekN77Dtz99vJWWFEJkZ9u1P/ti511x37dX2h0desg0bDri8+vXr59sVV6+nKa3cHnv4GSstLbIlS2dzvuyxilN12O3ToNPaS0Y5zYdjfnsF8l+1JpEzTASkpQww/h5560hAncSpFTHU/wQKkZ9GuGjFLzj7e2XOqvFRzgaQrNRJ9/nhrCzcSaeBSLnEUPdHUIuOcb7y4iCjhhs1heAX4PLadR6I43uk6o3B2UF9qCJFZYE/oWYvZYXzc7IRloBXjWVDMKNqPJqAPJabxJguitdRQ9iEnCR0DqLm4qDOe/D91AO5MOjiMznXxXB+H6BJTfVJDkFeiFDtR3+2yqe26rziCGi3K4R2jSHem53aZXZHukgGxogaO8ZnlT4aEEZoFPLyGS4GlbL2niBnkCCEcx+OCi6D+Kymu//pc5oz5HHkLYbIIrSJGRin4WHJnNm2fl2x1dZxZtXezmekcd279iGNF5v15H1Mxg2okQ4tMIr1Cjtv1QU0W/bYzh1v2pVXvHMsPjXvkmXv/Y9X/qfrCf97eATCIxAegfAIhEcgPAL/nBEIk7f/nHENv2p4BMIjEB6B8AiER+AfGoGJicOe7S/fc3yir7x4orPZLJhgp0/3WC2qkI7eEBB9tvI2SspbdYIDXKBJCoEEkJpT8xOwAR6DfGsH8JfeyWc7djegruAlAVaGAN7PzrL9Ry5OQEQ8KlflkUlZMwmm6fe/l5MbMk97i7yNgxjMSABsQ1kLkgKpo47vUN7SEB3quiYp/MbjICyxRHWaLZS7A5C3zW0xKDVleyZbM8gpXiudTEsp+dqHUR8BGnkYnExAxqRErAN72q0xCKkTCSGL3drZZMzk/QpKUQ6mjQTJ+yT3EHAtHbu+wYFeO9UcRT5UJ+C1LNSwqOaHRN6OocL1AI7kQSpkp2JtimKqF5ASeSeAEVbL2FT2YLs8gsVpO7mrHSKA+VmpC1PIXktBJRgdqfwuVF5S8gLS+AAMEVQ4AlIktgAlDzle8SghR1C6TgDSjzBWkSYL1W6raNIzfRvyFjBmCJAoAoLKBxCURtZtAsCflLfKSxSSlQ74noMFbj+g7xCgWDJqlNaWIEqlOgAdyBGsUrNR0SQC4g12BgH0emwE0jce9U6vFJUoE2NjvQB0AMKQiWsBeWfPKbHtG3fZI4/uxbIXErQ0wTKx9etpHbHqI9gNMwLFs4ssqyAOq8B6m56fbdffeJ1FQRw/8/Tzdqiyyk6jgEqEvC/yY68MidjKHIuMx755RZLd9IGPWF/zoL141312bNMWu/Rda2z6msX20uP7AKJfA0zOtBvffRXgVKW9vmWnFWfmWkEO95COmg1CfgzQVhK3WJ5VSgLPClvjDuR5p040W209TQ6o9WpqUEZit1w6MwPyE5IC4piJ6JTFQ+SQTi3NdQqXCTIjO8mFPH68zmXHlhRnWun8MsvEbjGSsR/Hunagp8lOb+u1Pz72Mpl7aVa2qNRyiv1YOxZgWRdHXjV2dSgItz/xDIT0HrvxphsBzZPs2MnjFuGFEC4JoNbFQjmu2B79yYt2352v2LLlU+yTP/83CLdBay+vs8d+8qwd3sfYMnE6AP1P8wyHoxMtGpLeG89aQPHSPxjLfEJJ+lcq7RB5i24PAknqW48AP0h1P9eWnRZkmsQC1g0x/6JRuCWj3huABOqCDDest4sdaClyV+tWDRDdrBeR5gLWe7p7AEP1+g5RtRhyMmNQCY1HeSCBOrH/FjmqNhAAWFDXZEjyGH5vx8J7AOviDtSvHQC0opPR2XItvBaoZCSNH4QvMy8BhSd6sJimgYL1EQ8LpTWijOw4lJpyo/Wg/PIwvm0QUOPUi3jIXS/NB6NcVx+qzQ6Ij6REVNJZMRDmo9RYMhDbAVJ5fa0rrde3JxonSby3+8h0lvJWjSrU2BSaVNIg7v2swy6yiIPUhukzaGxIVgbsKOQ9db0ZoJWGGzWpRKIeUuZ3W0ubA3KTWXOyLm5ubaYhBUKfbOma6nqrhZTnDlHIqyGGHOekUctFuZ6eApGOir6iisxTrIOlYioi646eBIseTnTNBq2trU5Vm06dVV6xj2ziuuoWSN0eSIxUZ1UsBbDURn0d43aKzMVuGkeGo3j4zJMJGi0mmCsRkm8K/+Zeo2XfCxEpdZXWB9C4awrQL43KmHL4+BVL3Z78+m/JW+pULI4Iql15uOhLsysCW+8TTY5qJ44SgxALvVhlj2L3K9JE1payu5SN7RD11e1PztUhZDvsiALRpAraPvPl1EVn9p8Y9k29j8j7MSm+ZQsNCRAh5wTl0r7Nl1Man8XrTgLgzi5ThLFT3Ybmk4jhSatml1k+6arM+0fxDLUeJyD3fahuE6LJoEYV61E2LCqtYWURQoJGxQYg0rElxwWhH3UWbruQDjQ6KRWXhx3NevPyzmkoeDOwQI9NgFzFhrMnGIUDBVbKYm9Zu/HsQQFIpiRyaPNgepVjPgDJ0E8+YyPPqKU6iFUre1xOKkt1lL1X+5KsnlljAv65/rYeXjvKj50yudfsCfp5OWSoqUzqumj2DI/y1lHHpkOmFtBg0tHehLq115atmmfLVuRhf+tl3kDGUEeaUHcpWLOP9a81PMx8Up51LGvZi1KzrbHa+q3D5i9YiX1tK1nifgjZUgieCBxKcETA9r9853Hmf5Qtufo65nOn7UWpmg25U7JwtlWWH7Fm1LGLz1tqHhoWomgG+MODW2k62opFf0CsPQTHqpBKHoJLGbYjQ147Qh66rm3ZihK7+rrlNsGETCtcgBU/rgejkCMTjc5yfpxxGId8izWU7DR/DWJ9f/yNN+z5x56xVVdMtdkrrrE7v/kAWepH7Ps//5S7ntc27TTfiJds2hKroJHjjW3HUeSN2Kpzi+397/+o/eAHv0Vdetw5c/hw7vj3j17B65PRjYo4hnqaSrTAAHt9N00q08hyf4IGp/SSaXbFJ6+z0TosnatbbS92zQ++uMUGasYtZ0bAvnbPVywBC/WH7v6FrZqz1KbMnsma6bWm+ij7wX88SGNQleVmJdvlF55HffTYqxs3UT8KOAd0OUKrn/crKS22qTNTIegSbcsrO62xttcK2dNLSpMsCaeLOLIyx5jD5RW11lTdZz0tkGLjCXYBquWmpgYUu5X2vg99wF5/9VXcRoK4JeTZsRPldvGl57uGn6eeeJ49hPOPL8Nyc2XTP+pswKW4VfNQkEazquoOa2uHGhzqQ5mbQF1Nx8J4ITmuA5C3O9iDiXFAnT1vUR7C8ET7/WM7OCv7sZyO5X5yULrupZ7E27yypfbSS6/bOYuwP+Z8sxWb5xXrZlsgM8O2bj8Kkd/FmsRpZEYCbiVmK1DVls6bb8898bJ5ceC49iOft9OouX/9n3fZ9m0HHDEnVxE1jhWX5DInICKp10NY+qfR/LTsornMrTh7lfecOjPZ3n37apw9piLuRn37xqtUgUJbsPRa622ssp0v3G/ZNPDllGSZf06BU5i/8eQrqKKrrUPENeeTdbeutznLS6zy4Gvsi3E418ywR37zKITmKJm7N9v2TUft5794hno9ahdfudQ+8OX32gGe2e/uuscuunghSudSCP4aO7j/NAQuzZUB6lFaiW14kyze5j72LkKb2Y/ddv42NTB0xj9D3tKI4uM8nchnjDhY0BjI81hIT5VJKVCVZzyu2u4iF+TCEHI/cFSn3AqUfcv7iLxVfRymrkTyFynJSfwZR4WmTpkLYZ1M86DUo7LaYcRUYCdwqwm518spByceGsD0BtGcVUW2yjpbKt4oWeXIcp73G8adR17n6osZ5YOECFSPbP6podorB2kEGKPuSVXu8eoMPcQ81LVix8w9uAx1Glld8wwuFWouc60+Zylmdd86y6sRZuzMWV6W+WrCCuKmM44rQhx7TwyNNOPc9AD7Txdn357hJOf68I+St3oO9Du5ps9oGrrk7qA5l0gtXktEx7w5ceQl13AfPhexo/fSIIu41UY9+T5/jtZgoFO8Htu+84h96CP/ZvuP7MPBoNPmz19Zn5CQPGX2u74Rtkx+21NB+C/DIxAegfAIhEcgPAL//BEIk7f//DEOv0N4BMIjEB6B8AiER+C/HYHHfv2JB/IDgzfHDlSjWhkCPBq2kydRW/Z0YNulXmiBC1KLYk3GB/UISCkBhzF0levvIyBtMlCfpaRh9dVaaaOAtlHYJx490WYHAXzayUUbAcCNhtB02DP/T6CySBiRwbL+DMHY/FkgrMBYWZOCeaRLCQqE1AGoIusxESzKmBUQ4IRGZ+7sLVsxAeku7ZbXkVWjkeEJuBOv2FYpiQDfIEzg7RzpIB41FTVoTKLuEr2us+SkUx4itwWlVQfyr4Fh2Yp66LgfMy8krWwPh4cSUMDIOpPcQl5fFmUdfH9/vwfODqCEq3478tapwgC8o3mfBNRIWSkoNTNQ0qKObepKsJM1VQApkMX4NkaRvRqJ2mgU4NrjFeiNwiRJakPsdFHpeCGuRrF0G8P6WNZq/f0TVtuEqq+b7yFbCpQZQCsCO+I48/P6yvkcGuwGa0oEoEbliBViBPcaRa7t8DDgH4QO3ryu+z+GwR8GKB4ZjbHmhhFr6g6RIX/9pec/BGAWKeIb0ClR1noA39GosaIYGykKAuRbZkIojgKG9WNbnJTkt0Hs0bohutpbuhxpEwvQN3dBqS2fM9NqUO4899pBqweQTsT6L1ZKBZTcCWmjNh3SMsoLCQ+xUgwZ1AlYe+JEFTm2vTYNdaxy6Y6UV1ljI9l8STlWhApwnAC34GCHy6KdP3s6+X712Ht3QQqN2vFqGhZikywhkI71dCc5YAOoD9Ps8muutaXvuJQ8Nq8d2vCwbXvxMZs1JdfKSpfZ9h27bOO2nZCus1HfZGM13GYBgOMUAFJljNYH6200ZQA7TDJo07IsDlCvG0W2L5CBzSRkFQBedU2FbXxmsx3fV2/5efk2ZToK3MJk7msMW+QmFMKQ4eQVF0wDRIXsKC3KJU8Wch/lbENdjU2ZscjyyxahGMPSkbk7gUV0RGu7Pfifj9vTfziJ1eJqu/nT78JqscGRGj5sqSPJqqsje++uO39DFtk8W7FiBSuvhbmOgTNA4jjMzChETRWKyHiIxwee2m6X3nKhXf+x/2MdJ7bb3d+406pPRlprZLIdramDqPGzjlFOo3wO8AmlY8sAACAASURBVEw8zK/W0SRy2qSEC6mWJr+kuR2HZBNwyWpxypVIlOuxkJ95zBdaBVh3kPABP+A4JD5+g1EoXmPipYICnGc+RgMAysK2vx/rVOZ4HD+XxNgMcM1Snw9ilRqDFW0klqpS24g8k/JGoK3I3yjIpvraNlRU/SiFUOnynp3tIgdirR2lmWzgZV0sQlBrxUudSyTnOoCiR9c6AOGga5EyeBwCCAjUNT94lIkLIWyyHqautDT3OivcbDKV41kP3RBfskWPZQ17UG1HQvj1dY1C/JMTiVfhMATpkHLzND5S7EOsSVEj9R2WAMxfagn3DjzsLIND8dOh/02SlQJwpThKI7O2OCeANTruABCyXkhkraGCYmxiKaC1tVg6k5mclAwBhouAiNSJsVhUey3UhERL4nujqC9NzWQnFhXZGATqPiwuB1jbEdRAZfapISaNJpKSqX4yNZnbHcPWBtESlIovOQHlYAq1ScpYbDtrIZogPwVmK4MvI0sq6glrbGri6tXooXxiJdOi9u31WBW53VL4jUIkx6L+14Yh5ZEjKbVJMEYahxjZQDoPTKH0gMiQCsruVu4sVDC1R6onGlrYp1yjz1nZiU6xK6JTKlinRNVTR20L+Z0EiJ+WgrKWva0PhdI4dVi20f2sS2XRDnL/AsdF6ujXJGjuQV3k1L5u3ivbNrRnjgNU9ytA8sxuIMNIB7g7q2bdBzUYUl32k5GQY6OuuYGfR+WsvXGENSHicoJGgnGpqJhfkYyHe48zvTTOXFTEgMaHPdptfGqWkI2n/sdzc4C5c86QMl7ZtfxJvVlag3xPPPcVjxQsjmslXpt5wzfEYfeJhWszhHpHDxb62otEFEB2qemGNiBHfkTxGgnUGI1dum/AWeWPoDpra+lz7x1D1ABLmYaBGLLBE7GSjWfvJ6eWvUBzspdmj0GevTcWtwKaAUbHyQQlg70Xt4dxCGMRCt2QXH2sEVaJs0kf4nqHIDFEU/tY27Jlj4ckGMVaNoUzypTCcZuFm8EJXA8OVLRbIhnhZTTXZOcko0RHbd/VhnIYS3bIeJ/Xzxrrdft6SeEUniv27T4UxuxJDTU11Ph0lJ002JDX6aWGd2OfGiCbMZ6M3sexGt659STuB/m2avUymwXhtevV560Wm/1eiJO5i8pY90RL4LYQxT1vO9xknY00OtRRc7n37MIM5lSflcyYYo3ECVRvOW4xqIyX3IyV8M3X0giEhSwTdqir2brqqyw+M4+zCspYGjN+/a3v8Rwn7ANf+TJnEBp/KEHj2Ow/ctd3bM6chVYya5HteOJF+8N9G7C3zrDZCwqZX53sf4OoO2shQnNsz/5WayDjfoRa+t1v32grVi22L37qO6htm5ggsaiC0+zm9622WuyFpcouohloHvnytTWn2b/bbGreVPsB2bdjNHx85aefoSZ3kQM8ZId2Ndozv3oWe/ZOC9AQcu3Na62m7TiK7A679LJ3WVbpdJvAWnXP9q32++8+bMe2VJOTu9QuvbbQdu/eQ2PNCHWk1PbiDqGs8GnTprCXY8WORX0blu9zF8yxU4xXDbbDeRnZnD8zIdrayZY9aW3UWtnEJkG6rlqdCblKc0l5o7ON1dqdidpZ2aRJuISUzS62PfuwdcZeOAG1qocmp5K8Kai1W3FGaHZ2u/4EVJDMlYP7KrEq5tyUMmFLVpfa9LIC4kKKbeur++1PT1eTldxkxUURdt01Fzh775//8mXiBXJopjLLI7e0p7POFqCOvfzDn7IPvvvjlucdIzpjpj300CbLLfHbomVz7NCRSvYo2d5C+Gb123Qalw7vrbHrbr7Gzr9ppj11z2OohFvtcz//IeeCDHvkzv+yrspynEK89vz+XivfX8E6JMIhP9cy0tmnjx6hcS7bvvCFD1qXt8vuuON32Ch323tuJpf5tgutcu8p+963f2OzS1dCki2FMNvJufek3YYSe7Cn0TzpKL4XzLO9W/bay3/cZE2nUYJCrH7kY7ewP6Ta7+6+266+5T1WeM4Ke/I3d0D8Jtv0OQtQ2r5k27YdtW4cHW646Qpbe9lSe+LBR+zIsVO2dt0a1nuPVR6uJtJCxCj7ZXS2bTtQbzXt1FZlfFBTVKBCma6hzwx/4eQRqVYV9nRqYSznfSns49jPPDRXJpJh3NZGxrtiHFzWuGq9Ch47Phu0h6ZC/be2BBG7E9pfWGNSj8pNQWS+5o9c+ttp/lJNT0kNuH0i5LqA8xA1R64SUu8qxkHzxBG6rr6G1L5q0nENZdR69376rKQmShcDgBUz5y1FlkRR92UJPzhAIyZ7jvYRHzVA5GsM+2skzTVBxlH7jZxGRmgscMVbTiacQySU1b0oWkD7Ql8fLWnUHL+fczZNUboqqYVFnI7QTKNsdfph2V90rTTk8HljkL27h7O+Pu+Nan/ifRRvEaLJde54K9LhLz4DyBlIOcNcfwyfAcZQxhdjzb1+zRyLSaDJpaWVa5HNPq8RCt91pO3k2Gtb0n+7dl8+z+jPJw9V2MqFSywrL5mdHLI6Ou3J9R/5+TV/8+Ej/BfhEQiPQHgEwiMQHoHwCPyvjUCYvP1fG+rwG4VHIDwC4REIj0B4BN5+BJpOvnzF68/9+slAZF1kikg1wNojRzqtGXBVOIEUbCMAaAmoctB6OMVLBIC8lG9iT4cgTVIAZNMyAxYdbCH7FlgXQrAWgHLb0UZrQLHkJHTjKOwmydszxE4IVFG+lbIwBcUK9Ie4RUEjsqogne5yyJjTzR3YJkJWQEoonzUkI3JovrupvyRvRY6KIhJBCjkLCebzQeaMA+oDnPRDivZADvVhtyhIIoDln88/jM0w9owAOwLWJwCdW1D/NbcPoB4K2U16sHCMT4LgArwa6IMUkOpIHfvYIA+S9zeI2mEEC8UISAQpm96OvJ0ASJIlm2xjfZDBfgCnLMjbbMjvgREs9SBcWlDqdXVjoYYtXrSAd4AlAeDZSXGoBgFXhrGXxF42EXXAAIAziV4A0IBJjMupmk6raQQKEVqufEKAlUSeWxIDEUHG7xiEbgSqUC8gO5wqKjov9pixqFE6eQ2BTKhmUb3FYIE2DiGpLK5q7Jy7RtQ9/7fHNpdjhWJrQipdvjdOilkILxxk5aYL2AWBzLUEABdj+Pn+7k6nAPSiNk5NzrHKikb3FFPIvp2CLWIJlpEjSA1O1dSiGDrNGPshlSHsglgno94aRxXFkDCGI1YKcbqwZKo1Y315qg7Cs7GWe5IKNBFbSqxw28j8ZU4WTc3HJrILcqPHZkwtsFxUwKnkbyahRth/vMreJJdW81lZY1HMy/5eFMIQHWsuWm/nX7bOpi0stb6G/bblmd9bT10noOUse3PPCdRhIgsBv0b7LTkmxeXMRQWYI1jjDgEgCxwuwSowFeC2tbEHq9g27sFrpWXTLX32NAD5btv+pw124vgpmzotx6ZPz2deDduhfTX8XTvzNGhF/F02INaShbNc7mFL1QlsHw+w5iDaMgotszjPiufwvknY2ja2cs9jtmPTCTu0/bCtOGeeZc/IJJMYi1zm7jhZ1BrzfbsPWTl5owsAZeefMxuiu9a6sRAV8S5ib5imhiVLl9vTL++0E9UV5CBeY4ffeI2cwcOQjRm2m/w+1YZEVFiyIlRTRCrzKxYgsYmmBtkN6utvyVuAPq1drVmn/oMoIu8yK475C2A7Th0QeDosNR1zSTaykaitvZCjgzy/5EC85WTlW0tLC4BjtGVhOx7N3Otoh9yEFFaDg4+xD2K9K3tsEbaZGRl8DwQQoKAaCdppGNBry7q6g7zNznbWM9fcBbktxZJzGXAUEfWOOcx0Yn2mODvnpsYGiSNRZmU7K/O+HghzQGY/hKeXNdYL4TQCg9baikoTYqYIcjORvETlTnYwvsPDKMopXzlZOdSiaNwNOrBmR+VPVVXDRDQ1T+StgGvZtEcIMIWUHMdiXXaDUi9LdepUlGJtdaWMlxNiUg+jsIxUPZk/o8haahkjgGEfOdL+gM/yIW87O3sZl2as7dtQNyfRXJDN33UwHsx51OsiJ4WVx/JcBiGqcwumGCXQjp2qd9l4spWW2jWSxpESVN2l01Ih0jutHbVUd1fQqeOLpxRSO5XmzHt7krFGPk3djHeKJ5G306YXukzRfmXtjqJKEkGOA8H4GOrDik6rZ6z6lNlHUYjBdWEMwk6qJgH3IRtiKaQBn8mtHEaJPYx9dj8KaimqBcRrHBQtmECuZyzqozH5+k4C/2cUq/p5Z6zMzYoo1RdlRVQ8ylCU2ZlcPRtfLy4GQWr6MKSPGotGYTyHqF36Otu+UtcmBWpo0uv/dJ3SeYcIBwSlZ75EsCvTVvtLCDyPobbHyy4aldYYc2AIklwErqbBBHNMZECIoA/ZQkcxMJHuvfSiIV3aZMZtaC5ITUstcBmP7B/Ud73nhKy53Z6pxilZKIcGQUMmS2oP16S9UnuSF9KSrdDG2dv6sJ6lh8Y6+7D/FrDPz0dLPaUM4jPkLbpYGh3IcWesU32DrFM5ckD80lThQ7U+NNSDBXUvxH0KazYZgkUEyQhrsZt5z57JAxsZ9KBwhJxLi2UsiB9gnTY3Q2agcnU2zsPYbw9AMjIYg2rM4EyinMdYnnssTEQcCzMG0nac55PFGWbZ4lRbiUXr8eMN9iKNQK0QJcXJsrTHkhWCuq8fhTyqwaGhON6PqIPhDtYpUQZYxyezN2WSlVuKDW9fV5NrxFp+/kqa0XBZ2LZfD8Guf/c7IakybdMf37R7f7WBJqRBuxhV4dxFOdZ4stxZ6wfJjs6j4aeURpke8mwHyVCedtH1VrHzhP3+rsdtAMeADtw6UjITIAhxbOB5TCfvfPa6iy13xbmOjJlgHp7a9pxt2vK8XXj1xdT6pTbUHWn3/eAHZJWWW3FBOu4N6S6LNDNXBDPnCiz8UwKZ9sBvf2u3ffJz9uazu+yO7z9i6eSyf+LTt9gINuYvPLsV69pGVmmUNUO21pITvmxpkn3ogzfYS8+9YW+8foIaKyJnxN55/UqytEdRnlY6Umneglm28pJ1NtzaBAmEDXx/nH3zS3diW5xtn/z2zZw3KJKeVHvphw/ZiZPVVsXePBLRYysuWMie2UbDRyLPIceWXnyBZU9fZJU0Q331w981L2TxB29f59brL+98DOeHlaj5u+3wkcM2iz2zgJxZL04WyuVevnwJr12BxfJR5l685WXnQ7gO2Ju79rv80qLifGpWny2cn8YczLBjR+rs2NEqalGcWy9y2lhx3hLur9c2bdpENu5U5l86sQUH2PsWOpvcHpoXB6hFCb5kLNMH7Njh08zHIbJ1c+x9n73FEnNSrIlokPt//ZQd3tPOa/bbkiVZkNNraE7pt+/96I84FBBJkIu7BI4L42MtduH6dVZy4XX23U9+3ayrxd73vtvtzl/eb5X1dRD/c6waR4IKVN5RKOIXL6KpDOVoOYR/W0e7ve8T6+zCW26xVx9/GceRZ+zz3/iKlZ2z2Mbr96Acpe7F56Gk3Wvle47Yzk1v2PxZc7C+Psc+9/W7XXPQZz71MayTA/bgQw/bq9sO2dLlM2z54mJiBrptM1bHLcRjxHLGwind5i+diqsCa7+10a68/CIrQV3dyvhG0GCx+cknIcNP2fXXXcT6GbAXNm6x2z56uxWVTrWdTz9pCZxLkwI59hT21Sd5/sk4kSjjOiLCC7leRU3ts5lTiyyZZqEx1nT/cC1OHl47Xttv1eSdjsuxRRndLjQlVJ//krzVXqB9QHtRBM8fy3bmhI+GoRjVLtSbsuqXzXCcFLciB13mvbJoh5z7gz53hHJW1eCls4byzEPErf5eUQcemhUGz5CpOsvJ2l/1NfQzIbWtzhShviDOvBx6Rdrq511EDPuFVLJyDNHrKzIg5OhBXVZ+ONckhbecSkZoJpCS10OTgEjOCc5ScRDSciHQNen7RAKrocllxOqYoOgaPispc1evL0JY19HbG2R/ikAdnu3iCvSMYmmCDVn2c97R2YoapiYqdlLOLPQ/0fTSw2cXOQ6NsN9xmnBNQ9pjJhQPQxPN233JvSHK2SZz7fxvhOaMpbOybdXKmdbZq0a5PnffuubJZqfJPctZTPOzcuWIheBN56x26EgNc/iIXbBsvl161Rorb6gnvjfthis/RkEIf4VHIDwC4REIj0B4BMIj8C8bgTB5+y8b+vAbh0cgPALhEQiPQHgEQiNw+PCjnp988fMnp+cOFFyymtyspi7yz3qxGwTEADQYktIVIEJZpjGArqOogaI98Xz4D5EiBukgBWoA1VUWyq8BLF7hCPnAjnUy5O0JshD7IAbkJOsyoqS8lb2YUy6p83oIiEBq2hCi7AEsiKfjPAlEPSsDcMAbwP4U676+CSzElLGIfZhsuASk/BV5K7gB/BtIAvUtYE0SisAA5EACoPQYpINy+voAa9u6+gEqxExjMUrHdyCAagx5ro9/F2EQhb1dK1mYdS39WGXGO8VbXPQgoBSgirrfByBrAF90BcMAxrIclcoqpE4VAT2ZffiXsyxE3ir5E8UQ95hAZqQfkCaBLvukJAAhLPA6IQ2qsTQEdwFowe4WYNzLe2eQURlAESXrNi+qgjjy50Z6pPxTvhWd/CijWlEKN2E52Uk3PZfk7CRlURsnAgvSWeSkD3DbFz8MaQJJi1p0ZIAxCXagOIsHRIbUQokjwDwa9VpUVBxAHRavQwJ0zhAUZ92Sg3dQrMUwF+JE8gOOiepQLrIPwj6GPDHla/lQ9mSkJkCMdlkzJFgEFxdPRm0Qe80uANJk1IwpENhjEJYeANUFs4qsrrKdzKtq2CS/JRdkAiS22CAEXxxKYlnNRQJKFZC1NnPGTJu/aAFqqmprbaokIxFSj+aBV1/aakeqO1GplkKyirAnixQyNxdFSgS+dRE850ZUKFLqDgNoeeMhdcm6iwMIDULgupxjQPHLrzjPzrlquUVBJB5/+iHbteMUczAFUifGkgAm61pP2Y7XT1syisdzr1pg5y5cZMFTXVZ1/CRNC2NWtmY65K7Xdm58wzpRFmYWTrWZSxdYoABwEWXLACB6VcVhrqffslBwHT9YZy+/sM9au9qxPy6zuRC3mZBtWbLSQ01YV1cFkNwAIRJhi5cu4f4yAcGwOEV9NZEUgNTy2APf+pnteHy3ffSrN5snD0UFOYlF+SWWnJFPXuIp1EKbXa7nQkiC1rZWyJ0RGgjSuQYRd6hLAAyrmoNYRL9u0/NKyFZst9MNvXa4NcJOMmaywouieWMMsJKUSkuH+Ylj3dYBwo69HXkrtZ9IIxSljoAUEQlJ6EVRm+YbsbR0LLKDvc5G1e/HxpyxrYeUl90zGCzzlyaHzFS33mtP12BHnYCtdA5zMghxSFNGBM0kgLdSkw4MycoX1pGlKABXQKyslaNR5QbIUhaYPwLoWnm6wtlCBns81kEjh7PaVW8ITR4JzNdsMpF90VhrY5McBzHZ1NTo7NuV2arXlZWvFMRyHIiFuAqSH9xPU0gT2YCRKHdKpqcCXPJzDYNYZDeo7cVlIebnZkEskgNO40VlTZe1oWqHLwfQVeuKyMFQfYxw8khqJNfg8vkE2EI4RilzlPeWEoiH4Falcl/jaCJJSYyy0oJUazzdQD2gVrHWi0sLsAnNQKWGHWtzO/U5iAIxw6lxWllTUsKnpqZYFTm0fYDpKdSZFAhfqR5bu4esoaUH1aUoPp4bb+nFZaC0JJVMSz/qtEZyKLl4rjUey/FkVPSydo2mto1jn1tH5t0A9cwLOJuDglFZz52dbU5N2UljjOpWop/0Y8aitrLX6ntFzgnI1v4AyE5Dj6ur3L9EpVJvq4aO8tqRssDn+a9attC5IsTEDtnSpXPJNR20B+9/lrVGNnF6SM3jxu9M/RIJKlzaEQPKGuY/gN0h6scsWbmGkBc9qJdwsQSAVi2UIpvNS8Sr8mLP5Mrq9z+TCnpW7itEjOqXFKpOmQsppZ/V3qDtgdYEB85HckNygi7IToO8xLqbnM9eCDNlyY+wRsbYZx2hoB8SgS3FurLj+Vk9+0nSQA1JLv+V9/MAyisnVuStcqTlIKG9Var1kFsFhDGksF5NmYt4posFcIRZFLXVT40L4MigXPZ+anoftttyDegH2A+izpdCyiMLa/YVKFRHQLBjWizPJRHiOzstZE+u+89MxYad69Lz7sfmPCcnk3lItjlKa5EVnR097E8oriFI1IDhpaakkyU6xnmiubEfAowGK3qgRO4O86ylhh5mv9beNAF7ofxp3Z2atJJQfk5Qi+S0MbPQa0uXZFPvMqz6dJ+9tOmY1ZNZnAepPIVGnpz8VKvCwaC5VTnG5ErS+zGi56GdCyJBY5dErEBSQA1n1AK6ODK49mpU69W1HS5rvGzWTNZ9HwrdAHs42doNTbZnF7mi5K9evf4Cu+D6qyyKmqi9sf7kMTvw5g678MorIFbG7Q/wENXlNBuxNsZ4XuecN89mzplqKy46zxJLljBHpBbHjLq13h74zvfsuac32Me+ca2tve1W68Oa+Pd33uvyi999+4csFuJ231OPWV97m2VBmg3KBp28zCPbj1gN33v5tVex19O8NOC3r3z6S7gtlNlVl621wwfq7IEHn7YLLllhy86/wD79me+zHjuwcZ7LuYPmEwqS1KwvPr+He/LZFZestsqqCuZkEDK/GVVskl1//TuttrHczr36PdZdM2af/j+f5WdG7BOfvJU9ON2O79ntCNW0jCx79I9/xG6eOpOWz8+3MwfZb8hiv+K2Gywwq9R2v/CS/eJr99gy3Dc+/IlP2mc/8UWU/JFWOmMaWcPHIXdiaW5Kd1b2YyiztRfE88w1jwaJ91Bmt2IeTpw6Rd0l/3X9StuCJfB5qFmnzV1mD9/zMGeJI5aKWlU5nKlYYC9bORt3gir2oGTOEOdgKb0Dp4AaW7F2HrVHqvJR9o2gW3sNxIF0k8/qoTltzpICu+bfbnJ15b7vP2xbN5CVzHlm4ZI8FNQBWwtB+8iTm+3VTYfcfh490WVl81Ns5qw0rq2U60y3u+950YY7qu3mm2+w8lNVds9vn6aBaw57cT/7XjvzcNxWnZdvs6jde3ec4ExGTEAyjQn5yfbpn95ne595yj7x8Tvss5+53K78+G02ULnH9h/eawtWrLO4tDLrqjhlP/nqt8hZXmwX3v4Be/jnD9kd333SLjt3mt1w6+W2nYzfn931ks0pjrMr33EZ57Eh27DxNWvtHCSSINJ6WAcFhSmcW6KtG/XkBWsX2Pu/8TmLIrN5/zP32oO/fcjOXbTEzj//PHvo9w/bhtequJ5brWxGlh04vAN1cwnPftju/91TNmPGfEv0JdoLz79GfaMeYEddROxEURb7gZ9Yi75GGh18Vl7PeZs6MESBdq4ZZz4PuKr6V8pbZwmvWkst8tEsmESDpuJE6NeR34EjUM92R9BryNZ4gH1ez1YqW5GG+h7ZEYuo1V47yL8H2eOHcGCJY09XQ41qq5qzRjgb6dypGi/CVE2ew5x3tf/qNXSNoaaekO22VLLawzpp5BNpmsDZetydGaQGZuuW+wg3Mkgz5iDRDjF85hCxq4YanZujqcFqghI5qq1+lPOqlLyOdOZao7lvNf3I7cMR0tQE7QkibzUKuTRC9mDlPkzTpuyjFdfi9kGUtfrMJiJarTty1NDZpdsp02lE5bObqqps3P878lb/GiPlLc8ihhuiJwcWuM8uX78Usj7R6lH362sy511j456D3DHcvhhqSJJqOcD5Q+T3RhT4jaer7Pxzl9j6y1dadWtLQ5WlTvn4x38W6ggMf4VHIDwC4REIj0B4BMIj8C8ZgTB5+y8Z9vCbhkcgPALhEQiPQHgE/nIEvvzBC+/NTet8z5IyCDfAgObaAfKKurFM7AG4BfxFQTMBACGVrLL+Ih3xClIKgOHcKwHjElGG5qDAlS9XEAvaKEuww9Xd5It2kScKcAxQLzB+suNdwInA3zEAUpESEwAXAjO8ANRJqEBTAD9jfFgC4+MoG9IOrEZFKI9Apobsmt9S3k4C6Q5gB5Ueh5yTGigAoJMJoSDVrdiPCICbroEIp24dHBJZAoEKEZSVimoNggHdrbsfKXtauwesATCtZzgBsQ0kKxauieSXpkDISCnUrqwo1DqDQwJ4lIGrACiRL5C/gOZneOW/HGjub0wADt/jQCeRXsqiBYTJTh2z9JwcZ9dZ39wNqQOJgBINaSzjAfkZwF4ZK8tIkaV0s0cCyMQAWnq4/h4ycPVrAjC8D/KtXdclkEZEucAwwJgI7kFwtx/iNiEBwiwN4J7vGQBQlh1pJlmjkahkG+r6nb3cMHaOEzyX/l7GDPJG6usQGBMCsEL2Z8ocRDnJmIigCQIyKp8rmmcZ68FWFbBTvqb5EJsXrFkCOeqzk2TvdVY1M7eCgKc0CaA2neD7yubNtYxsyK6aIzYtK9sWYG+44ZXXbdv+FvMkZzpb50Hm1ghkYaIfy1URuFyngLXiqYV2zmJI2ohebH+PAwxOseP7j9imA63kz0JGYd0o9scPmRUJOTyK9aUPsiAmOs6BVd0oSWWNPaWkzGK82EVL1dcnsgxlYBrzApvYxavm2BQUrkd2VXGNg+SWNtqcxfNt1eVrrbrxNCDmk2TaNtiixUtQrbBe+lgDENP5q6fbioVzra++yR6//xmUjNh4or7MKImzmbOzIT2w5IO4jUVNkuHPsqE+j23ddNB2ArBmFeXbwnPmW1lZCcoerh/byImhoG1+8Q3bsfUAiqNcO/fcpYDlZPPNnW/DiRCvAJHDNQN29+0/QR2UhP3mGhQzwzZlSgk/i8U19nynDh+3E0ePcm+FgOuZ2A53A1BXO0vuYt4zBWVqS3uvbcYScgTbyawEyAssDV+kGaOP8fRhdzvKvJKiIhYgMN0PyQqzV4396SR569QnZ75E3Ir4icDuNJqfi1QdoWYoGzbdHwFhS94pz0TS1mEU572wZ6zDjQAAIABJREFUNkGIsz4saxNRpeVjeSoFbi921yNYqHqYa2kQPbGQTaMjgJYQjVI89wV53uPxkIjJbn72k2/oMuJAGuPIgpW6anjAh6qvCXV7O/Mxn/xVlIG8z4hysB24SiMHCqQMLJIDScwdSHNlE3ZiCdgHqS/CIDk5QDYfilKUNIncuwDZYSwJewFBG+s7aK5IQHnLNVBRKio6IG9bGTNslFMghCkNSRDnUgTX0aRRh8JwGNVNhFO6qH1FtvNaujTF6HeAZil5x1iDykyUjapydUUARmG57FSZUj8CXGdDjmZTJ1rqm1krQ+RLx9s0LFljqL1VVfW8X7NlopjOZt5UVJ5ywHRSEjWf9XeyqhFwfcRmTMHCOyuV+V0PmI/VOUrmIOSdBlGqWy+g8qyZuajJ4iHY6hkPxio9B6vTLtcgk5svm1EaSSB9eyE/WprJIIVkyi/IBhTvdvl4/Sgh27HVTcsI0MQRBUnSZ7VVvVbXRTava/BRTdWYyNY4NI8iBfqyOQ0pdHyMnPBOlHVz8uyXj/zWfKmA5CdeteSSTIv0TbMt9z1nX/nMD20IQlE53rIgHmA8HBwdcpwM5eW6PQfwG5DcT1ZiOsHGQ8znfqTGw3Jo6BshpxsgG2V3BM8hgvkx+TWpLHd2nqwJuQE44lZPnX1mwmU/y/ozgWchAl7qXZqRIJqVyy4lWAJ7wKxp+cz1TsaykwYGNcOQlSzbynFZXvJazBNFQI6JsKZGKGZAoHsU1y4SQQrlcX6HxsLhgCYgGnyUJzwswpVGDpHfmqeyYJYFv8jWZBqWlNc+zGB4aAJqg/yT9XciOch+SOx4ml0Gsd5vg0zpJdN1SNm+IhA0N8mUlirL2X+K8kRpHc/r+3jmvJRTu/n5Q0ZaCg0KA+xhnY6MCaCc95NNKv1uR3u7y7keRlHbBfk/RrOG8nZlky51c2szv9j/oFpoQlLONXs6Y6uGJO3aIrF5IuwvoWx3RSwoiiCDBqTFsxJQgPudQl0ZpVu3YvtN81iaN8XOWbHI8gr9tmHTy1jX1/OwEtkLU926EDGfxJoO0LAzyvmht6eb9xlnLIcdQZKXnwNh4iWzvBkSCOKHeITCqXH2zmtXoqZPtm2v77COFnKDmaP5hem27orL7IUNL9q2N3bbl774Cdan1x7/3eN2cG8V+2USz6PX/Dnx9rHPf8nSZs9lPmp/5WzRPmF3ffs79tITG231wgK74sNrbRp2u7VH9tCE00N8QDJkMqQg5LhFJ9hQYwVnABraOA9U8V6vvLqJroMIu+jSVXacLF22Nrvy/V+yFyHcnn/6GcvBSUDq2aMohGtxqLjm2htp4Csnv3ajrZKV/tigVdUet89/4aOOVPrsp39gs6YXY11cRG49expNXb19zaioU3CViLMFCxfanHW3WBvE5xc/9EncIXrtNkjjBctoJlJdYv3t2ElW/CtvcsYocQrsguwk27d1n5WtWmDv+Oh19BB47Tns/J+7d5vdfvttkJi99sBDj1AfchmTWM4JLezhUTRnzKMWcx5AZBjw4/LA/JF7QmNDq/rwIJMb7NIr1tiaC5bYb+672xZiHT0DBeqjv/8jKkDljw9Tj7rsndddatn5Xnvhxads6eLVTKwM+809v2fvy7N5K7OdnWwc585TJ6tcBmkfZ6shar8fJ4Ml586zdTdcZS+Tk/ubO5+kFyFgM3PibPGKAhSwIza1bJ49+ugWa2dezymbZe21J9nHI+yqGy50z2jnxkp78o97LTdj3M5bs8CmzZpud/z0D1ZdhSsKmc6d1MIxzoBls/x22UXLrJ4c4a3bd9scnDLkiHC8vNJ+8cgDxDW02Adv+Kwtnp1l37jjB7iaHLLPfez/MlweuxGF7mzm1Jc+9lniJKbbx354t3XXltv3v/IFLLOb7fvf+7T1d/bYd775C7vi8nPssmvX2qE9u+wgCuV+XD02vnyERrh+yynItUjqQWR0vy1cWGJLF82yWBoYu1HINrA/zIVcT0hKsp/+7BH2uG77+tc/YlPmplv5oZewG8+x3durbN+OepqDUlHc0tzV3M++0+jyaQM0LU6bmsd8wkYfp5nTzbiTcCYcVVyIU5K+lec62fDpaq8aYFgqcreJJIrFzxlfjYfxSHDHdEZVT45TmYZUsCINRa5KYarsYlVKEbjOmUaNj2Rqy7oYyS+1CicMujlkV6woFBGbsknW/q5zreISnIsEe5MUrDr/6r10vSG7Zdm8hxrgomiM9HkTaV7pI5OYXG0a0Tw0fjj7ZJf/StOLCpfIZi47hnzkLpTmqteJiTjVKPlEbkGKpuA/hrDsllOBiOAYanMcCuMR6tQwhdntlXJC4N8GON+JCFWDWX8/GdkMlu5Tn9tcr60Uy5yFdS/O1QLXiwHmd7ccCIgHGMQqQrvE3yNvte+FCFjtm1hWc18TIsK51iycE9Zxzvewl3ZhTa/v1XPQZz39WWeyIQhvp7rVeUK58YxAIIVcaRr3du7pY16dJkt6qr3r1kute2zk8XW3/PK6v/wQFf6v8AiERyA8AuERCI9AeAT+t0cgTN7+b494+P3CIxAegfAIhEcgPAJvMwL7X3/wcs945Z/ixo9ab12zBdsMNWCHnSKzcABiIQqlrYgafayXq1mE2AVngUrntgBr5cQlxJEv63WA9DD2Wfr3msYR23uixWo6AcFR6kmJM9lFL9BDStwxQBFnCyo7MX73QbqmQFJKNTsQ1QPZ6AM081sdiuCmNmzWRhOcOvYsbugti1YhCrLDRMGZGDvusl4zICfGAQwE5spasgsrxhYUZQNSbgGUxEO05JFRmpwImQeAKqBGnecdIOlNDrwmrxfAw4ciMyl+yFkUjg/GWh2gbg9kh0CcCIAaKZtE3gqcjvl7NmPOmk25VxBXAOQ+WanB+QoM9vuGLS8vw1mlSe3RjeqpiWy7YcAYL4RHcjz2z9yT9E9RMDURjGcy19szGMk492HvrNwu2T6PQPZgtcY1CFwK5SuKROB+GZsUpyAeBQyFvIV4iSBbM1I2z1x7K4rkjnZZe0IUoRpVpuGEiBLeR4SuxlxAkp7hKB3zTnnNL6k4PSDpvQCPzkJZ1syoFUUajA71OuVtdmYiZGMqZLkHFVSupQIi7963105W1lp1XQ8kUir2rgFUPX6b6B+2q69ab4VLy+z+791tv/vdTvIBUd4wDk6xgGLJA/CVipqnrgFF5FA/1n452PEBBgI+JwAKCSB7Y2+THTvZAKGUhy1bFgoQVHaRQcj3HuYrdrJZuagVk+04ubnVda0Qcag5PTQMMFdGAXv7sZOLggAKcN2xSbE2NT/SskUkoyA9drTc9hyusNUXr7d177kUO9pWu/2yr5BFl2JLL5lrhQDzcQCWQUDK+bOLLA8Sbcfzm+3e3z7Hs8+0wuk5KGGVi5pg6ak+rDph3yDTk7wFALF99tiTf7JOALuZ8+dgA5lu08m/jYf580KMBFFcv/DUs1YH4ZaEYjgeZUsRCuTpa8vMl4GVaEzADt73gj3w+2fttk99gLkyBHDZacW5mZaenWmDZLmdQqXU3NQHsZYNiBiBgrXDZVcrmzKahoJoQOCNrx60zc/tsaKUNOyIY7FMDloVaqoowNAIAETNrxiI/wyRt4z3X5O3kwTXGP82yq9oxk0Ws5HY3bLcIHnUTIDlHuRiEKJnjPkpq9ReLFcRwfBcIYXIscvCVjuZ7xuBDB/rp0khmixYVJcpjJvUb0FytkXkjtFwMEwzhRoJ4rFDj2Qtj4j5onJ5IG9jkFXW1/Ri51gJ+QBxg1pUGbWdqDUHRb4Bgopk9UFQepX/CegZ748HcAzlnCqXzeHHajLBdjsa69s4QON+rCBl9zyC+r0TG18RswGy30R81tdB6LYEeR3ym1kjaCSd1aPq3zBAaSfrfIC1Oyplpioq6ylKtvGQ1cqUlSK4VyTioFSiyEJVxyAbJxj3CBTH+lL9jGeeFWQl8hyGmIst3Ec86inUjhBLPX09dqqi2ilcZ2A13tPTZeXlZDAumMHfjZFh2UD2psrBuE0vykJ967PaahRRgxCBjG1bD0Qx5HwU7+nFwn3R/OnU5CiUtTW8TzLjmEz29EkHhE8pyXXqvDGp9ZVNyusnAfD3D/SgvANkRzl/hLxD2bKWTM1xSvchOijamkesohnCHckrZccRnyIlQ3sM7SeMrSzAI6grE1jMj3V12uUXzbL3fuRdzu4zYqLNdu/cYudfdI2Vk7n59c//0jqwCo8Xo8g86EdtPS4VkwZZ6m/+MK5GFJSgaNMtFdIzA/J2gH1uCJB8mNqoGjzMmhyhlmouhYjT0NfZGYwhFSxKXxon1FQSz7yRXaUU5rJBDnKvA8xL2VFOYO05BuEpIjgVhWdxUQr7y5BTqjVCWvYx5qOodSPJEvdiBS6io7eLugrIHsHmOwTSr7IbDeEwAakqpZasOaNig454J86YDOJm1lAEex02m1z/GO4WA0qphTyQTbNf+boofdtpbuhjjnrYc9PIV1V+ZIB1lsBervnYijq6C8tk+mtsVHs3oL8aCkQaa5+UEjFJTUgQDdHYp0cC2kdD6iZiD59CRrsXBVkX9vB6vl6I5Xj+XhveCAR85ISPeRi0xk4IW+a2HvWYR6pc8hf7sCxV1rxrYtB8Dzl2OOWYc+7g/fh/fl7fT30exVZf+/eyhTNp+vGhkD0OCcw+3zxBxid7A5mpqShQj508xKNH8YtVe3ZuLuvYB/HXZvWNkCYTQRSZPptLLnq8rFdR66dCRsxftJSn5sVx4U17DYI2IYE9KqvQ9h6shhDspnYTGUEdCgQ8tmjpTBrYUsk8bbUNW7fbGIT/Z777HzTEDdo93/se7hQp1lCNepX6m12UaMvXLbLzb/wA+aJEBex/0/Y//6Ztee6o+VGu3fblf8OhYSl1eaPt/tPz1ttSb1fdfovFkBvc3dxKw0sODUJSFKIIhRRvOXnKeiHAUiCj62lIUXNLbUuFlZMLn5pUbEtXraF5Imiv/OE5W7iy0KIg63/76w00TWCZvHiWbdp8iGdKZj0Edm1DrV1y2RJyaJfZj390J7b6o1gXT3Fnk6RkIhtoaukLduFk4Sd/dhq5qHMtsSCL7Mxo++q7v2btlaP2H3e9z1JyEqyh4qirD8/+6TXqLCo7SNfCnDQ7uP+4dY322Xd+9z1y20MNbM9//wn705Nb7evf/qS9smGLPf+iCN80rhsSneae9Refx15AHVVUBU4Nbc1k1lMT+4MDEINV5sfy+sZbb7C0ghz76X99z3qbIPZoeJKSUU03MTS79NC4twYbbIvqRKm7yxYvuMA2vHAIkn+/LVo03cqW0lDiwxKeunf8WCUkfr9TY+bS3JZMJnMgLdPyp86y3z/8PHbJlezbPivLxU56eZ7llGbQ8DMTsngrNbDN5k7HHpjza25JwOZcep4d24yF9Y8fp4kqCdVqPuedJJs6c4o14E7z4x8/xroig5xqNEa9iI3usHdft57Xi7dnnn0VB4Qh+/jt19uGLa8xr0btXR+63QLpJfaFmz9tnTTr/dcdKJ5nLLGdrzxnTz7+tJWVFtqNN15uP/zSPdaMu8OXf/plyyOP9vCWF23jH39tt958kSXMWmcNu55iHx3H3SSbcz8OFQkFVn242x68+wU7VFWLEwHW09TGqMFWy+BMXowV9YplK8m/5dxWXWU33PI+LNbT7NMf/BpnL7MvfvVW9lYPThUncdEJ2J4dNYwbzRyQuW/sOmK791RwxqRLhaiRTJxHFCUQxT7cjkPDqZomapUcBqh/nEFC59fQmp9sBlOpHWNty7kjNhplN/MxFaeIWGqRaods6XU2Vb7xMHt/YiKfFyiYEUQQKANW0Qey/1azlAhSEa76HMIjduR+NK8To/2fZrkJ6rBLl9eeSy1Xc1Io8UVuBcSsKO5BTWL8sK5PzajKtQ0RlnFck2ITyOvuI6KF85I3Ufnuk1bQnKkhPRWloZ+Lw5JaKl0Rv4mcObyMdf9AF6/Dvcn+mT1JGblD7I+q/TpLhJwg+PxBs49rcOFaRnmtxHi/I6r7WCNxnONiOXCoUUv/HiLGQ+QtGwoNEDh/0ATaxe9qaFVMwH9H3uo+Nc4aiERe089ZbAzFbVxE0GbPy7VZs0rcWo1SYyfjoLx77f8ibUONdGcaPxlFNeGJZA7Q6HPo4EErx6xmkGafKZx3r73pcgtGjL9r7a1hy+QwaBEegfAIhEcgPALhEfhXj0CYvP1XP4Hw+4dHIDwC4REIj0B4BAREdx1MHhqrOtxb93JOxa49Nt6FvSWg50lA/U4IKJnhjgKeR0PaOvcryDMXPqpsRmeBHMo49WO5mYNSbby/A8IUVURPjB0s77IjVe3WAbEYh/Jg8sO7AxKcf5gI3FBHumwQpYBKBYCOhRgZ5mfSAEUTsAluauuyenJMe4dR/Qn8PSuD9c/5ms4eU9mM/ahoIFsBQJLIqxyDHJX9mPIDpbxtApgbRI2jDv5YyLOilF5sHgH5pM4VkQzC00G3fBtgyjCZt9Eoa6U4iYsbBEgBBEJhWN+tzEWBIALluXleX/alEbJP+1uH4dA8k5uyFHOoc2TLFg3oMgy5MQRzItUs+CBg3xhgMIAIIFQXSj5cX51NZCzIGBypI84jFCrLdSRFomQgK6wW0B9dsBtPYEqnThqX3ac63M/YZYpwEvGTxrimpGA1GcAumSw3kbdS3o5ODFobiuLBPqmjyDRkDMcB2mXhGBmhbC8R2xCDCkTkS0CMbHOjuP9ESHvlZXZDOo7SwR8BsKXYXS/Aegr2k5Gyn5SFdSKvDziFJ6cVlqTb1dddCIkzaL9/4FnbvavaCrBHvvLadZaanQAAfwxbUX7ei6rplR22cXcTQHmiZUD6irjqBTiPA4RTxm0zKtEgOWc5WZmWiyIojvEdhcBX9m0NSsjYOOwt/UlOmVUKQZxEJqbAwShUXhGAus1kKleeboVWg5CLR00AqeJjQg9xbXt2V0AAJQBMzbGSOamWGDlgmUkowVtbrbymw4397NXT7PqPfNh23v+c/fJHf0Dtkkue7CwDd2Pu8YvMwPU3Xcxz99iTd/7Bdr90knUUb12AXB68/uYtLAZ4li14H9eWZ9OwR9y575gdBnhPIOs2l2zDJedMlfwOAiDOSrFTVgbbbgDug3srUEv3WBGk7KpLzrPc6cnmy4LkQS36gy/8lPzFkI3k4FA3CmXIMtZWR1sHipAu64S4VM5sGmquFNQPylLWuPaRURkpYjK9ENIp2ip27LcD2yvseEW/7a/vslHUFhGuUeAfI2+l2NOsRKPq1O0+mj2YMswPfl4IKnOzF5XIGHnRAyhpReDKKnUQZUksubZZqJ+zUG37KDQ9qAR7gwDczM/svFQHPrZyH3EQ8/EJEFFYVE9aJssuUCCj8rm9SdgAoxiqqex0uXvFWP+KlO3AUnVM76c6KCUhpJQaUGIgvIal3JHrAHPfD4guK1URlMP83PioyFgILN6irb3V1UdaG6yrg/nNewbSPPx8DE0Bw1i0At7ycwlYuCvvWlK+CZHKUhpTL3ohVUULukxZFDyx1NdCmhgSICV7pPqFXO7tkRoT0lJEFsSysk0JdXXKIK09hItYguNS0NvMGEMRywqbrMEZZaWQx00oaWsgybGmBUjt6GhjfWB3nZbFGullLlPhAZEjyAZPx142GmB9iLo/xuv3YFcf5JkYoHQEOZ5JkLbzIHLGUYv3QgqnZeU58rcNQqoI1bbWXSO5tpmp2YwDoDLPUSBuELJnKipTDzXhxAlybyEFiyAb43w0SQB+96G6Pd3C/dKsMgxA7bLHXayrrHhp2uAZjcSihsQuNWIEsp988E99cKmVobhPp+klZ0aJPfe7u3BRyLOuhgHbtfOYbd07DBk8SKY5ds68GCXf/RIrqLxENRVM0GDiob7lQSxnQgSICBqgJigLtRvSfJDfh1HfTehexE6c+XKNK2e+YmRnrPxayFsf5G0Clv9jWG9qj4qQErYnCltkqF+aF6TuHoNg91DDsiD+kuJHIA1RUJIp20At6ezEJpgs1piYIKQH+wHMqMD1Ca6jFzVtB40to1yf5prcL0YA3MflDJHWbwtm5Fs8NK1sw1vasKKmh2qADHMppYZpBIiiSSKKeRFNU0oOdr+X3rgKoiCJb4q25559BdvYWjKSE/g75hU7imycu9gr+3g/6ULlLjGhvEb9B9M4jrWC4Qa26Sh+dc+o9IKQYxK2ZZL1ncKa7cXKX00/qi1qdtC8dNn17E9tLd12upMM2h7ukfsfh5SSNf7oGHMQYiGSJgY3ziJstT4dmUMDE88ihhcNQEqkKHeePSWTLPMVC6ZbJo1YJ1GVW4SfcY+EgG7nvXmeKIjbyTGdt6AIFeMMZ8dcUVnP3G2DYOaMMNEOkZ7sssdjOZMU5udbGSrLWMjQyj3H7YHf3M8+PUiO6Foyw+vsCOQV/QAyxnBK4pSUCLvymvPt/FVLyFg9YMewZb/qIx+yPlSk3/n89+2Wd60xdLP21B82sLdgWb8o31auXoCaN82e+OOL9tpze2lIGLdrbjnPrv/Kv1tCdh75tvW25ZEf2/adO+zaa6+xmRecYx3HDltcbpH5UvJstLWG8UbZTH2trqzi7JCMtW6xDdCA9frrL+CEQZbqjDnMEeILaJSZccFyq9q409oG2iwtP9cSM6bYXd+9n/3YZ2suvsh++tNfoRBmr6Thoaq6BuIrzvJpfJJy8o3t26iBccRj0CDCmAdoilNT2WwiDlZfvRKF8Yu2aM16G+lMsfdf+UWajRLtK//5MWus2ueaoCKJMjh86Djq5C7UzTQcocB98KGX7HOfv9WWXnsJe9gum+Cx/e6eB1ESx9lHP/5Ru//+x23H9oNu/27rHMAumcz4KVk8g4XY51dAPFfTjFToGgKaOypw75hhs+fPtdMV9bZ58w4r3wcRlkQDXxZOCTTPzJ27AOeP05CO1ey3o3bumjlcS47d+5uXWHOjNpemlNLppHdG09B1tMZqqppcg8FU8lyvgkwqP7bLNm85wpqIs0OHKmhyibQFPMc12D1nTiHXFBK//NiwvfDEAdwVxmnMGuF6p5OTO9fa2FOff2Gji0WIHffZTe9ZZqVluahd9zIfl9sTT7xmR47Q9EIWeE8T505y3q+/Zg1OHlPJ9z1hr27ea0uWFdvq81fZHT/7lctrvun/3GTzV11gP/rqD+35J/fYd+/4jK2+8V3W1YqzxhvPWG4y5+ey8+zX37rLnnjmmH3pqx+1C2/7gNUc2myP3vsju/jKq236omnWdHAD+xUNTzhWDFLrvHkz7eSm7fbAvS/bvt31POsAzXFZEPglEHWVjFWfrVy2mDp+yuYuPdfyee4V23fZN26/g7k2bjdcfx4W3bOooZB4nEnbOxpoLgxaG7ECx4+3WfnxDuZmH3MNtwyIwPhkYhOox6eloEaFH4Wduxzt/x55K0v+iCgiFljXmbpukZPUB30uGOI5KttWhGwM9VjkoBS5w4NyMEBVCznrkYMNjSpqvJJlcpCa34OzzwhNJNEQ/TGeIUtKEalLg5pzglD7iPJu9ecztv5ySKCW9XJmk5JXnwucIw3nEp2z5cYTQa52TzcRLTgP6dzsT8EZhbompaycOnqw1vFw/tHeIRJXsQtqLIqTfT9nIymtY8h0VrENNenQ6KIMXeqfLJwVHyPXItV/l4PrrPyN5gMatqgLg9r7WEvKwNX5X/uAlLzKW5ctvyz3VcP6IZdF3vLSTvms+vr3Mm8nVc2R3HOAhxTP/YxxDlBj60XkfvvYOxo5G/v4oCjSXKStyNsunEtUy6WEdspd7iraKZ9pfGU7qKyspLEFIpxmn2XLZtrC5XOamoeCc276zJ9oJQ5/hUcgPALhEQiPQHgEwiPwrxyBMHn7/9h7z/hIz/Le/1KbkWZUZtR712p779279trGvYIxBscEYsCHchL+IQnJhxMghRMggCGYUNx77+u11/Y2e3sv2tVKq97LSCONNDOSzvf3aB1MIOefnBeEFyM+wvauNPPM/dz3dd/P9Wv/naMfe+/YCMRGIDYCsRGIjcCHRqD73P33xo8d+0L9vn023AKDnWZABw35dlRjQ9iKTgohYOdW8z1eTVwBlmqZCLwlTwkUkKaBCxAJEBRLwHGaGmMof+obR20/drKtAABurAOlEotiLTalXCrgHDVpHNUNoIUUZ34aOpnYBLt5jzhULtmoPKIoRoZlJ0xm6CBNK9mH6RDxb6DtBycK2SrS0E6CBZ6FHasP5a2URpM0PdS8kCXnAJle3WTCjsPwj9KoEnhUkYnlF8qjZKnZ1BChqTEIaDKIbXQ8zYwEAUKoTibiZfnF39FgH8RScEpdaQd4poHyITA5SXmHF8f2w8Cy08Wm25uMdWYyytswzSbZ9kptwOhhPTts/pSI5fgTULTRPOJaxlCwjZNFqVyyFEL9kmh4JMqCGtBvAhDqTOMACioQpERATSmiAPWmG916LwAYJ9uKq1F3i7/wA0DkZ8GYR+0yhNJgXMCMMjT5Rzcq4/FRXhe1VhyKtCkaXI4KNw4EksaL7JDVuBXmLhWflIbCQrKwapUyr5s8zQi2t4LpEhlLD4BtDqBghOt0oezNzvJxKaiFadgbquo5c0ts5fKlqLy7bc+OYyjGhmDul6FSzaSZH7T604126zXX2AZsEF98/AhK0iecUS1HYZuGskvqFn9OHmAeuXSoNqRASGFcR0b7UNtmWWVxAUqP0w64mUYDUkBIVRm2sSh/IrLBw6otDutF2WI2A8T2oLSOAwXzo+DJQ1XkZZzdNBIbyKVtRZlbMqPU5takWUUh4BL3Y5i5eOhYr7UP99tdX7rN5m6+0rZ970e26+U9lk+u20B0wLLJWE0r9lvOrCxbvXGJdZxss/v//lnQ73TLKykDnBsEEBm21DQAFhqZLBsrykYd4s/n3raTQRdCoViEojGfe5YIxE3aAAAgAElEQVQCeJZhs+ZXWApAXS+2jp1tUliQTQcQUcAvVszLtuQC7PZA+p99aJe9/uwxu+vOG6wYAHhwqMsyc1KtoKKcRh32yYdOOXnIHtRQY4BNwwDgueSPuVAu9wx3oNRZb+mlNGE7muyJ795vR/Z32aFWMhFZM8p7lpW2bJOzLypvW8jHjALqT8ouVqCippwDtgAFMQURkwKMYpOHutcFUIPeip9LAdBhToyGGAeIEawvqR65LY7C1INSsRgVmVReHpRsvZ3tgLWQMlBJ5mC729ON3SwkBwELsk6WZaBjmQgwn0CDUYQRHwAVGJYdPnKWRu0EFtJFTj6uk5DHXFfm7xRNzSGamCGuw48qO9mxK4ZoAVCdhGJRc17ElRRZlPI5xngdKXhU+/r6Af5pxspmsR/rRwFDRWTPulHA1JF/3IrCWTVCQK9LNYDBUKScRPGy0lWOZ1Q29FIlUxcFkM6akcucoF71YyVIM38AO9UoRArZ105JnQ/A5OTgOs1Yms6sL2WWxtMwzyX/MgFyQirzXXN9DFVbF/bFCQDucdReWfx6aWpL0dt0IcB4pToKKK+P8Uogg5x1kerxAqqqyYtFY4af5jCg5uiAk11dUpwDQBh0gP8pslGbmi+QaVriZAM3t5wHLMMpgAzmURTUQVS7A9jo5+VnYCeLLbgDmGOZjpNCNsqrfKy9Ne+G+rE0HaaRjmWxclAjCi+nMSw71HgGPAGFaDQFhTRqo3hA8biRIfuX79xkSy5dZvEFBRYKDNgz3/+urcX6tWzJBus+dcH+8e+32eGTZ2wKoFKZs5PMVeVmamZKvSUyj5wKECFaOWC5H4A/whzA5ZjrxHaXe0npdTKxpegKi6UkHaga+k6Fn1aFCcCUFb7UX2kA+j6Uy3JrcCwxcVQIQmJq78RWG5eEMdkXs49k0FAvwJob6A9QKp31CHAdYA6imA3zPQXU5/ej9Ech7mEOKoe0hf2vC4WuQ26gbjsgKlaZbu5rScWEk3dsEKe8WMI3Y3d+uimI+nvaHSMioAIVVhLrYqpvyC4hL/s7z/5v9l/2085++8bnvmo7IWkIxPcA0HkTWI8ou8GK2SNQhzPuUkeOYSGNIYCzq8jNIhkguog9ugx3Ai3wHuZZBHCnkPuaDglmnMGUbafIStpbBYBO8RqT7KsdZIk2kGM/HMSmGUBeLgdjZGZrz0nSPac+CLQQcOJkYLKvyuAiqqxKABA/hIgszgtZzDep78qLfczvAAAUn5fs6/4BqeCpUd4RB8SpnV0NkKfsSRS5ED7qzrTbhcZexhYAO7GX/ajA5s2rsEuuu85cOCi0Hzhtv/jJL625qdsKC9KtoqIMJT/kgzOApryGL91HfVEkAU4BrBnVgmxUjAXFAsZv4+on7dt//ve2ctlcu/Huu+3vv/VjO7DrjC2fOwv1Kfeo6Qx7k85CcaypfCx3q+z6L32G+hGwzpZGi7R3W93+9y0Ocs1Vn/mkjbaexyKa9Q5hwokxiChPEzW8j+uHlXDu4FFHub5w3XV2/JVn7MzRPXbNtTdZ74VmO9VwxpatmkdNSeMsZczHbuyYV9rL979s77560v7mW1+3v/vOP1p+Pvb6gMzbt+9kDEdtwbyZdsW1m+zhhx9GCRjCwr+WOR9mzTdDpsom+zrH7vzyrdbTftxefP5F++K3n7UGVMl/dddXbOHCHLv6mkXc51YrJ+u9uamNmIawtZKvfdkt11r9GSyEH3nVvvr1z1hXXJcVuzJRf7vt23/3M7v9juuoXRX2i589wu9BGAKMz84max2F9OwZkIqCfQ5JoLi03HH4wIACoF2gntv27T0FEQEHjbEaSBMNzL1xCFUl7KFSufZCyDpILcqym2691Pa/d9yOHkSdnJlhZZVZANXUIAgL+3mNINfqB1gsKS22VRsW2vG6Y7ZvD4rTxhGHAPSRjyy0q65ZYKWoj+Pi+y1ALvpDP38XFTU5t9V5EFouoPwtRSFbZO8fOMV799i82jkor3sAPXPslrtus5//4LuW5s9mTqbawUP1vE669XewH/a2Ww25szfduoma0MfnSyee4Yxdd/1HbMebb1uQWI/zzS1WO2+e3XT3l+2VH2y1e++93+7+ykftyj+5AacQzst73wDIPmWrb7zTdj662375w+ds3YbN9om/+Sq1rdu++dk7bP2G5baF7OPwJGeV8mxs/1tRCotkg63/kQF7+ZEd9t6uExBXXHblLVfamsWZxEy026w1SzgnxqHQfYhc2zm2dM16LLODdv99T9ohzlwVxRnYXJfaPMD9vPIMS4V019TYyt+1AAi3QNbB8QCGX0CuAeypHSicu/sFunJ2xIb+d4G3H7gdRCEVJeKg4k+DAINjiR4/9CUL4RBgoZ4PklgnUpk6Nvas0UkIIWPM5wT2dTkRyG0mE9KMSFUDA+SNQ/SYhMioDNYkHACyIF8lyNlA1UcPQ9Q6vY42pBCOO6NBTi9Y4+u5Ra4MIjO4qEvjYc5zonNCzlMEhPa6EM8KbvbG3DyBx7wu+5rb7aHuQJKSVbFcGvTSvHaWzsi81wTnSx0VEpjP+jmpc3Wmj4hwyD+lEBboO8HvTFsqcz5nPJ3PDAnOIbeKTOo8G1E3ea1JzhbK1U2AZDPpEFUFIkPixImIhATnHDyhc4jci5z9TT7L+EXo+cQBrqdtop1nAT5rBnPCBVgfhZhVlIs9+83rsOoPWR9xCXGMo559RPjUz+oMoH/X+SzCGVGK4QSAc6/Xa63YnadBsEqI+mzfe+/b5suWWWll2S833vP4p2MP6bERiI1AbARiIxAbgdgI/PePQAy8/e+/B7EriI1AbARiIxAbgdgIOCPQdOLnayZG63ZN9Jy3vvpWVDfjqNzGrLNVjQ2e12mADwD4uHnglrJUloaOnaHy5pDz6VHfRROjOBcbwVSaTz2dNBE8qGsm7P0jTVYXoEmchMIIZe1EYhCAF5XcOGpRgIhpXvt0MxxRJNZ/gK70EJLTaLzSoeMxH3vHSUCQMEClGgm64ouNhA/dv2mLNVR28UHLTcUKEmVEovKoBNDQeJBdY88I6iYsLMNOk0LWybD3sUjLBQzMBDRJQXU3xZ/30lwKKeeMJkkUoCREZyOCreDgMBloMOkFLjmg6L//ctS/v/76DVWwsqlogvvJFkwFBA1g40Y/HjtQVHx0nF2w88GJUG7RWMrAwtIHuMy1qFmkpo2aIAJ9UwC/ElDntfV7yapsJZNQzXCQIY2Uk3Er+2hdhZj401czfR1xNI3CVkaz3Q+w2kHTpk8qBsGtgAkB2abRxJHltSwqpcidiqPhpMwvVF/JvE8KSjEpr0dQJIexL53C3rMUxaNwjZZB7OcYF4HwiYxrCs2kdCzgklELD/bRAM/NRpGDbStKu8YLDTTXA4BcBaggSwEfih3r4bp9x8EA4m3OrKppFv9Ap81fsdRq+fefo2ztGgJ8ppmahjICKITrBjCjQTZIAy4JqWs6VsoXLjRiv1xs1109n0Zxt738IlaDNNJysWBMYV7IRm6E+eSi65eKki9M8ys0TBMtSBMLpaHUZ/EuFDfV+fbJL3wam+okex7l1dtPH8G+2YXCJ99KyguY7ynW1RoAIGpAvBZvn/nK56x44RI7ue0Fa9l9wFwom4/0DzBmWB1PDNn6zQusZkaNPYJ18nj3lH3pa39ucTmJtv/1F60bW9tE7AKbaXINjQDooLxSBllXV5/TICwqpLlfVQZI6ULB4abRnMddC5O/2+o0KE8cHLWU9EmsG11k2brIDy4DqEzHwvFVa8XS9maavgJ/8+myuQGLJrDunsQWta+rl/knVR3gPQrNgnQ/zWpAikRZKC6xxLwi7j02oD/8F3v1yYN2FBBqVBlx3FsBj0k097JQVEtJSKQdwA4gj7LimDMy4EsS2OZIzhMtjaZhbjpAI+8nIkUcBISIctpYT1L5OYQKpl+Y34ny7aGJ6EGZWV2VyfokjxTr5wjNwQhKPSdPlHmVwPdoaNj57yxUyokAr0HUG5rTfoDuFACrCSZ1Zx/gV1sH+WqoeAuyAX0HUQViYZxCni4W4bIClJLcBcIqoEf0kAlUgAKc/Egg1SDtpPmufDw1YCPY9BbkFToqyD5cAUBUuX/MxUEAYACeTJSHKShtmzv7yDNFqTvlI5cT4MpZhc6CnM7Lc+ySZQtMnaFhm0auYnGJD0CPXGsszqcALZvJPezuUzYugCsgn5wK4tW8NcAbgMwk6gf6SupeyLJSle2LBbyjMDLU7LmQNIYZYxqm1MIwwEsamZuTAIlNzX3WCYFjBOnLGIBgCteTBnmkGGtSD0BaB9eenALpIXta3dnFXMnIAEwE2M3KhgDBZ68/W28+MqGLi8qo9VhEdwD6l0KEIb800Idtbr9snwdt1hzWLLVgoA+LWoCn/n4ACayts7NzHPtIJ6cVYHdUwC255n2oEMeYD2F+ViofbpGFAFBlD59KDcxLG7Dv/+1tgCMQCQpyzZWebVv/9/dt7rxqK1u/wRoONdtDP33VDpzttJ5JGuJJWGyTiZ2TPK346h+isW3MP/YEL8rRolLqFLaW8WNSnWKzTCEbBORkolMfZGeMetjRTasuyh5TPWzqHIh+FrbDAgM8vI4nFbCfP4tnLcvqcioe4GnCh8pz2DqwjZ1QHi4/n8tYZ5DB7YW0kZ3LvgjoMDkhla3s79k/sbaOgxCjzGXV0Enm4hA2x93BOGvvT7Q+3B+UzZ1GDciBiDMPxb3AreHhbpRbacy7iJ04o8xDrpk9Nwx4msxFpwMCxw0HuGcZ9je//FNbtGqRnXn1FXv+oRft6NFOqyNXPiUn2/JSsDaH8DLJ2onwLRKGclkHRtzWg3sF2yPUinhA1HEDp7Wy3HQiBchyDQ9bAGV3CmeCdNZRIhakquMaL+3ZLHfsdbXmISagSq0PuRx1eZSaER/HhBWYo3vOuka0PX3O4Jst2FwA+gydTQLWZkCw8gMGZKHiL8WmtbY2m58fs27UaxEs3jtxXBgho7WsItVWrwdcWjHLMgH6xrFDbq/vsuOHmqzp3IBDzAmhMs/ImiKntdoZl4qKOahEL9jTj+6D3NBuV19RbZdeBvGmu52s2GZIPqjaRpId4DaPPU0Z7AEIHP19XbZg0wK75Kp1VlBVbrsAPI8dPW2f+/O/tnff2G73ffc1R8U/D7CvkBp0+tRR9iIX9t+rbd7iWkuBlMSmYudef8v6u7ohVEStcvZcK5471+JQMYuspIzqhFHWEAeQCTfSbA5jEdZNHMSjumN1ljdrgfkLi2z7Uw9bEeSS2dVVAJHv4/Lqtdnk0wajbVZUMduO7Tpkx/edIcqg0k4cO23nmCsDZC+v3LTeegMRe3v7Pmo3NZszyRzGpQuwV+r9JUvnU1/S7Njx4+yVgFQQnG7YPM8+/uU77ckf/LNNefLsNnJyu0/tsZ98669t3oxCK4AwlACpoRrgt+5co50+fs5qqufa+tv/2L756c+z7wTsU5+8xUrns/eSr/7iU6hmT5+2zRvWUKNH7cUX37bxxDTIAD7qLfsWcywtfYp7ssIKAAWDEDlmzpppW9/Emplrj+KK0AQo39wgx4+g1VaxhjLjbeb8OZZbXmVbme81lZVkexfbEw89ZTVYyRfg9lFQ4LFTOMW0tbcxH3y2ZNkKq284BzmHtehJd1S3bupDYniUrNxCW3tJNXOl0JLm+DnjeK0LVenffPFH7FV+MmIXcDY7b2HIXyL6tLagqsXt4NLLVlETRjGuCdmdn/mcbX38eTu496iVQgwIoLSM4z4dODRkvc2NuChE7frrl0MS67cZELbSHdKT2dobrrK9rz5nRZxx+rA6jkIcWnTzzXZh7157GAB30eLZtvHKTZY+o9gaIGM2AN7PJzM3DNnutWe224lDLfb1v/9n7JnryQb/vs1eVmlXXruC4yPuJblZkAkEEpLnTlzCOE4STz38qu3YVs9cyLTbvrDOVkCYSSzPs8hIt7360DO2+4UDduXlV9j6z3yK+Ztke1583o6RoVuVl2/JEAoLZvmtcglnieQcawEs3771fYB7MqcBR6GIWAKH/jMo4ElpodZ7qRlUFoB5x33hQ7bJH/w7qa6o1yGa+aYgIkrhyv7NGX+U/XMEYJAHDeiD7OPs/bBxnAzbCcgiIZg4Uq1qv0mgbuRBNNW+NsDeGgDEHKauaX9W7n0ajgl+t+IjVHxEwyAOBXLZJCywIHvHMPV3jDoVggiVACHSj+uQD3LlxIRIq7KJJ+eXs30f54ExyD86N2R7IBFSK+SSITt8gbAj5Oxi8MLxiB18iv0px+cAxmHOp5OsP52V9LkVJRBhzU/HoEx/C0cVqCtClM4vOreIpDpJndTZQmQSPfc4z0oqoDo3cKaKT2IPoC5LZRsadRm8Jz6/wOFptfOvnxcuPsfw59DhmMs8j2lv4zPLBSVjitxpKY8hGi1akGMrqbM6M4wz/lOsEZ3JdE2ysHbOVwKPlfnr2DfHc1/cEDw9Tm3RXPbhBNDT12jlkAc8mVlblt36422//YAV+5PYCMRGIDYCsRGIjUBsBH7fIxADb3/fIx57v9gIxEYgNgKxEYiNwH8wAgONz/lOHHnzQk5yX0b8cJ91Yac5gM1oX9cYahpABFeK9QE2JqHKEyCqHoIDUwI+JMmLlX9OYHNaWoDKkGZuPwq5FHKcRmkOHDneakdREwQBGMcAR+MAEOkDoIzw0LRACSSmufNqNNJpqmShoMtQ9iY2xcq203sqP7IVNVE/4K2Apt8N3sp6lIYjAEQ2lmpSRKnpPIFdpQyFQzTqe7HrHAAAmILdPw1rYllGBmE26tHiXMA/GvBh1EIDKMak3ssglylEk2YE9e4Iaq3BYdj9yuObhmB+6+vDWYj/vgkiBaIbsNpPIzOFxtAwstseWPlhGv1uEDQ1XgSGxU2S2QtolYfqKge7Vlnkiq2uzyzGvazexLpvaJsC0AZ8I3N3gsa/9F8JNLI+fGW/Bd56AGcAlcDbHBvqHkDYeLo2HrqC4zRX6Gs5TTUpeuJpSsleDtTJybJN5s9lQalwM4G3ESz+4hKx4MSyNoF72DYk8BZADdV0khSXdOozaTYX5GBRiy1uPGDHnDmojlCInjvfaCfrTgOqYX+H3eDcRQstH3u1MI3/loZGGwVwivIaicyDCV67ZlYxbPzZqF/ayWvtQC2XjGVeOkodgJ8h5SqOATSlWCm2kQ2NTY5989VXzqLJutYeeuAZcjbPYbmcQ86WPpcAQsAWGue52TSEaVy1NHXSmGMOAwqkyJqVz1iN0raQ+bxi3RJLz8uyZ+/9mb32NqqdqipbsXYlYAVNzsmAhVuDKFyabIoG+x33fN7CqLD2PPuSFadl2ZnOZjt0tI6mcREN1HLbctuNqGQH7MmfPojt5IRtuHojTekk68Q2TopN3P3swpk+LKjJdPXlAgBNAEbXY/OY4gDT+rN8MsEyUN7m5Pito6kVxU+n7TuAEpIm5Zyl5Va7oNayAMktsdQGWy9gm/hXzP8p27R+rWXhzT2u5iQgRTIAaWPDeUCPeKuZv5CGdbZ1N2Iliq1kBaB65sJLnbxQ4zO+891f2As/32OnsbweYPwmHZWH1HFRVO6Atxj/do2gEmeNRQAynSYocxmOgDM3kgElfMrsBWyYYj4n0ViNBxgYoHk5hMIJ/Ib7LUBYClPlgkJy4D0yUKFXVeai4JZduUDSaTvfQYB/3UefH3tU/jwYxHIaYDEFQFBW3C4A1gxUZlIhtjQD1LQMAEalo8guoJE4isobK/cBxkw2ho4MFlUtaz2VTGvNfTVFZf0tw4FMmvECZ5tbILVgoynwVrmPlRXVKLI7ybXt4t74HLBuaJj5Jb/sRLJTsQuPAIwOjwqY9TD/BQZOr041L6VEcWqQ5jnKGTfZ0OXluQ6QEAfQq3UUwfWgtwdlKqrmbtknM0c1RrovsoeXE0AiwGQ8oGwq1u65WHong9qOMgezAPMqscqOYIPcD4lAQHMGYGki6ibZxXZ0BmwIIkuEWjgOeCtgzEt26qyKbFSFydOWs7gfJHHPRBzpwQ5RGXY5OTnYaFY62cGNqKkWM+c8gOB1Z1oc2+EKVGcWF+Ta01ByYb+Osn82KnvlDXaSxyvlqgNc863mruwURS4JAvIGUGC5Uat3sOcM4ZAgFbaIAMlybKCGK6c2DHi1eFa6fecf7rIu7NWTIX8UVMy3d/7lXlswd4b1M+aPPvCKjQVQzfeErb4f9VCy19IAw4t9E44iNIi6VXVuBKWt8pKLAJw9Ur8zv9VojigDkGa/sgtliT0KeD8kBwQpbAGPI1KIUkNSyVQUdUlXl4bSOZVxE8A0ReNdSuTQWDdjgYoTAL+pAyIU4weyYFkCHgEt8rjXyYC4srhMiEtFfRvi95QBGnKyp4HmIPVonPglalM7YEo9VvkDw7L9B+xyTWLjnmJzcStI0pwDAEpOybALWEefqAvw+5AN9Hp8u7n2NO3heGV6IAl86TtX2cbrbrH3nrjfgu2jtuPdBtu6jwxxSCk1OeR7srai/KyDu7Lu1LiXdXMrNbtniPHRRoyVNrHKWL37UNR7qWGAFyHmJeCDSBs+rKgLyCDV51HmpNaV7EHHAEoCg8N2foh7QajuOMQHx+pUc0IlRwAGqO10ijz7C1M+mUOHi3ubCFkoi/xpHHHNw/tVV2dC9ikC2Ef1hqKto2XEsc12A9Jfe/0GmzGbPE/qaWVljZOX3Uae84H9hx271DB2zWHs/tOx1C8qwUa8uwd72yOMY5wVQtRZuWyGLZo/i3rTbX3Y8/cHomTntkj+y+tBpmEjHeK8NI6DwqzaCrv1r/8X93vUDj3/kL395qs2a/YCW77sUvvnH/6rndwdgECErX0GBI1Kv224dK4tu3ol7g/x5JA+b0PU4wWzai2Hs1b/QJ+d72i1/DllNnP5eshE1BdAtTjW/DiKzgRZb7N3tV84Z/ve3W05WP0Wl9dY6bprbOdLT9qebW/ZltXLbAJVuxSz1QDAOeSOdvG7RTMXWtPx0/bSMy/ZlsuvAzgpse9865+N5QZJDc14YiokDABi1NDjKKPdaUGUhVifBvqosem4Y8zG5jXZdqFMvgAoGc/rf+Ord/CZ8u3ef/mxXXXLjbb5ahS/9cdt31svYy/shvwwaJd+5Ao7V9dgx4/Uo0odtk3rLrfjJ0/a00/vsFWrquySKxdB/CiynQDHA1jNU7YAeSvt1JmTRAhgtU5tnXLcUrC1Lk23VWvmWGnRtJo/OyvfHgYI7e4Msc9XY0F8HtX4kN31yautELvlM6hm11x2uWVjI/3AP37X5s+B2KV5sO+A3QCxqQDl+M4d2625PcDacNkdX/wsbhkL7O3H77fyWfMZl2L7H7fdQ9RCyBbiovHpu66EoBIiriFgadjBZ3pzrelkh937Tw86QPKy5auJ+uiyY2eOcZYecpSYbZCHtlyxwokxaOo8gwr2cubEYXv8sWds/SUbrIq80B0oD3ftbLfQYLeVMx89rNt+xj1K8bznT262Pbt32m1/fJfhV2+t+3dazaXrrPXAPus9sMfmos4Otl2ws8+9aemcCfPXLLJ05nxva4tt2/qCrdm4wcqWX20773vUHnzgdfveT75onT0j5PD+zFavXQaQn2VhzlJz5tdCkuxEnd4DKWKmFdYusm1Pv2IPPbTNUpkbn/zj62wBdtEB5eDmFtiZw0Q3dPSicCf3ed1a85ZVWlwPecFkJzee4ozHa2p/8GB/PQL5brAb1TCZ621tZBaz97jJmj7Cma69F5cAQPBEbIulIP3d4O20bXqKaxQHFI/j+iLiSwC79mHO9XpOmOIM4qK+5qGs1Vl6Clt8nihY76rZ2m6pTWx2Wdk4MrD3drNHUHaZo9qepVzF8QPb4nTqt4u9wZPKswrPLVEBt8EJwFsiLrBYRncLucipVEQc4AKAzXgia18OKknuDGz3cV0QOVNONvwvBbWwCHSZmTh2cOZwokc4cMfjqCHCTwiySTLnXTdnoynq3HT2+7SiNgxwO44rhZO94nwJoJ0Gtz/IkpU1swP06scu5vTK0lkgbxwFVI4TcsuI59ypc42IX4OQpIYgXY5QWxz67G+QPX/9eDMdMcA5QI4qPA95eQ5JiUBQGg1afmaCbVg/C+vtREfRP8ncS+Dinaxe/inwVucHXWeUfdPFNcnxSJbPovi1t3dBCPERpTIXtxAIVQmTQ+HEpMob73mw73c+ZMX+MDYCsRGIjUBsBGIjEBuB3+sIxMDb3+twx94sNgKxEYiNQGwEYiPwfx+Bh39w5w+rCsf+R2luvLVgDTjQiWUySpx6lCoJKG+HaTQkwpZ2yNkOeCvxKvqli+BtGFsyNVPysTmNkOcZR+N9nDy9hsZuO1AfcDJVx+U9CrZBR8MSQtgmYyEsIPgDmy43Cr5sFLDZNDmmkoIAHoAR5CKFaKb//4G3oo4rg5WeM81dGgw0tpWDNQHwIiXUCAqFfqxCA7yWGuHTPHvsm1EHpCLtKgUszSULVoDZKBZsE8oWpFEhK7FQFLUWCtiBQeXDygLy/wG8pSXtAWDL9jBmND8EBnSiQiLJ1NwA22oqyU7aBYAt8EPZtyVYi0oVG0fGpZRYavLoM0k9AM5m3TSeJ1AEyOr4PwPepqROWAGgYwrq2fa+CMpb7gFNcg8sfSn/JmSFTINGY5DANSbRaBlDY6Wcwt8F3sZjS1kgWRyAWydWcr8Gb4E5AGvdjJMXW7xsrHmHBntQXQH+oM6WulOWtPWAngMANkFA9XnzimxudSm/gyq5p99RDI6hhhwIkM0K6JKDCrSlfRDVRq9NkmFYAQjs9QBKoKSdBIAP0awtIatwkKziZqwZy0s8tm7tejt1ot7OnG6gaZYBGJhqWagbMM52stvSvR5A4BwUb2FICgFzpQK+8HFGudeNjY2OdW0VFrYbL1mCmWTQHnt0lx09NYI6oMoWrqoBNBKBHMYAACAASURBVAI8A/gozyuzKXL1tu/b43zGbCxzvVjU+bBjbWkbR/E0YTMBsFZfivIGcGXbfb+wPXvetatuvoYmZI4No3odBngpILcx2BCxbW+8TTMwB0JBoWMR3dnbwNwL0BzMND9Zr+mAAGqkZ/vSrbGuzna/VY+6pw1V11xbvn61Fc6qsZ7BASucUWtNu7bb4w88ACBbYiuWL8amEDUqzU1gWAecH2GuZzO2ubVzLQqK2tbQZBkogHzllSipmOc0j5/++n1WtzdodZAYmsk7leU3CIID3mbS7E5mfvYGlFkL4CjbPYAtpg/zSkpJwBaa/dxW7C7xhWZOuLn3kwBCI8x93S8Egcxv1jwNQqlcpIjPAiQTSFqCHWoSgDPLAFBNWZwAQTRsveS5ZaACU4NS66F/QIo/Lz87nfcsy8FkGohtra0oV0etqLgIK8585+eUMadO7phselF3qcGotSUQcQSFo1a3h2ZsBLvgVO6llDMB5uEIanw1gHVPCrH1PEcTekAgMACqsoJlRejz59hohNo5AsCcqKDqFNaslIXD/1aAHfvBi81SgYA+1JGZgK3FxenUAFTUNHDVtB1E5TeC/bDFZ1gjIabDspRWvq7GXiA36plE+TGzdtM941jxogCmeToGMaS0PAdrYoDckKwbRxzVTVp6LiAUduuQIIJYyEekzOT3gyhw3bxfPiraGWXpWJKy6lFcTlE3HcU+Nb6nu5vPOIod6nwHeD527ASqVZfNnV9Fo3/A6us62As8AFR0uxNQ5MTlYYnexxiOkr1L3jLrtBsl+Qi+rWpQC7j9IENPzd1gKODYRGdmFllrWwBQHmWT/K6Ve4vyVNei60jC0nd2tde++oVrLRjutpKVKwDsJ+yF7//Qbrr+ahtkTv3q3scZk3Q7zN7V4tjKM1ewwyyijvhotEewo3fRnFeNSaTeyuZatWQYFXiQvPNRZFOjzDO3y+NYXmqnCKMKDV90n5DN5ThgZGqaFzKNLDlR9KLWSlXGOg19J9uQHxobA0Al73MKYLYdhWEbikqpmLKZu9kQc4pKcrifQe7JgGMnrDqbJst8WQVzj90oZlO0XunIjzPHR9mHemm29wXITBwcoo6zTpin5WVep86KQBUf72VvCEF06ec6GDM+Vxgg2M2cXFaRj1V9BYBqmq2/c70DEEf7+i3c1mcvP/OePfDECWsPQmTKIc+Z9ZeaAkjAYpAq2sVcdnHNF7g37b0CLjxcF/WcvNeZ1QWWBIA5HgmwJjOw9E8CFOkH9MCmvAZLbT5DGCB4BJWkgO0EXDlaID5c6KXWA6KOM176SqVOpGI/oTnuAB/MceUVC7xNUdYjVUtZ0HlcRyp52CRF2pL55ezJQw7olltQYefruu3QgQZBFfbFL99FbUuxB/71ZXv19cMQzQwiAe4DgOEiB5VRE6O4HcQDzkxCGOnsJjMaELq0tMYq53isgLzU93bsshCgU2HhLDtzttuOnmx0CElwyiB7YAUKeckD8SKfn80tqoGscxSXgHbGeb5tvOwa2/baXvvlAy9b2kQuCst8CBQAJQmD2JRP2ay55eJCkR/azB6HPXxBvg0DKqaRs+7NzrLTg/V29fWftLyKFewR/fbGc49bV9MRu+zS5YCluD/4AXUZp/4TzZa3aLkdPnQIBfVB27x2jT394CMA6i7A4yUAu6VkKndhHzwbpSF1hLlThKq3F/vjUYgwFZddZm898Jg9+sTrzFVUhL5CO3OiBwIGqtW0gJN7K5JMDy4DJayVTZs3kCl9yloggET6Bs3DPnLlljXk1RIJwfkrjTEcQI1cVOjj31HZMe7B4IAD4nWxX2qvbWxoBxycw/UeIRqgwgGuZs4to9xEbd+us8yRTMeJYNmqOfbaW2/ZqWPk+lK/xonRyMpOIgd+JnsDDhQAT01NXeTjHneAqHHm3gBq2bvuWWpX3PVpa9v3nl2AaFJcXAFpwLBVPmh+Xz65wHtxDMizG2+6HACpHYeOrVZZWwmRbC5AlN8GqaFPPfsWNYg4iV6XtRPjAFZsmy6pJQN3I2cezhwA7iOAk93EF/QQz9CME0octcyfRy449fZ03XEIPzg6oCiVcrqA8bjrrtutvvU06mrU4ajx9+3ZB6i72bYAvn7vr/7CDh7E7hwiy5c+90fkqXdCPDtKPWy3S9bMw03kGvvH791rH/v0HxHjgLvGOE4Hi+fa8OnDdvrge7Zw6WKLxzb/wJvv2aHdp2zVppW28PrriQ6Js3cffg6FdaOtXb7cztWfs9bBQ/aJ2+6211/bbVtf228bybENk0VbUlVo5XNymOdHzIMLydW33w4pIoWa+mPb+2w9czTTFiwoNX9uktXMq7SClWtsqOms7X1npx3ef5pxcXPOWMjZxIODRKr1i5yF483e9w/ZGbKCywrLHavwCOeOYc5+k5DX6iG2nGviEIDCOpE6/R+Ct/LRh4STintNbVUexAAXhMogtSZggWEPdtYQKyFnJWJNnwcpMIXzdiJnh4mIB5AXlWy8x3F+iGJ5LAJLGIJmAMvkcebQKICp3CmEfsL7cB5w3LxPDgL3dEg5YxCpunqwv+cII7cSZZhDJ3BIZHpuSQO8TifmAXjZIXD1sJeNKpOcqjXJcwmnAOo50SW4xiQQSxKChKSvDDJqU1kvg4F+zk2oWtkbRCRz1LPaF4Mjzp4ilwjH6sj5mgZvdV5RTIS+dH7RuSdeObQ8RyjX3iHYsY98AN4mYhsdz7fQ2wEQ6+EAz2iy86e2/kfgraN4vvgaqsNy1UnljBXP/YtiHz4DIsqVWxZTx/sgsgQZSwgWquXUMJHqppXDiifhXMeZT8+LUt3ixQ2BBzcJ8utramrJVJ7Lfj6q+/CvN3/1wc/GntdjIxAbgdgIxEYgNgKxEfjDGIEYePuHcR9iVxEbgdgIxEYgNgKxEXBG4P3XfjK/rXHX0cpy+hc9HTDkR2ygA2vd3hCNiBF1MpxmhbADbeIumgUOsIrywi0AAXY2PR5sSdPMBwjWj83oODZ2aly9d6rLDp6hce0hm5UfdbDPUVQeMNylvJUSUqqmFKwCM8i89dME96DgnaLJovcJoRBrQXk7MEJbgEaCE37379WvslbkCjOxkcwm89YNsDgOYDvFG04BoASQlvSRjymbYWUgimseT8M2ihIt1R21QoCLMq49kUbkGIocqTlDADJTNHxGo27rGuC/lTcI2Ok0RD40b9REUePEaatMB0391tfEZAj1YTwqDdj1/H4A1W0XoOUYVs/JTkatKPIoqqRMRNEqMCCbxmca45GKWtYNCKaOUhLjOQyQdLY5aoOADGGarciZ+Ts1uaUJ/jdz1t+4BpHq3SlRq8jC2pPcry4AgB6aXcoT9NPknYAZHyHX0Gk3cT+TaNbrI/XzZ1FABbejvCUry7FNBgDBnlDgbWGKGkZYAwaYG2rCowKkPe+8dzwvkER3OhvlTgpN+QCN8omUcSsrxiq5kMzXfoAA8mqHUGElA9rnAnaWZBdgy0azbGTU2rBhDWKVK7Z+H82tCI1/r6eAjD2ApF7ssQvTUaFm0fRCEQlQkAron05+Vi+qwSiqAB/Wn8muND4HDToACDcK43TQfTdN98HBXlQEY1i+LbCM9Exyd/fZEFm7XtSGUyiZOzo6sdl12aKllTTAUaAAfB/c22KvvnLCOlBupuWSo7iw1NJk/wcAWIVihbdBuXrBUVLmopQNobaIRP0oZwCrMuJQOaVbDaDogd0nbN/BQ9h6ltncGZWoF1ItvSjD3LUFTO1EO/jCW/b2S7tswcz5tuGydajcesmETLTm8z2AxydpqmZYVW01NsxVdhplUs/xJhRnXTR9w1xztvlpSk8wnmsv24g9bZodRIl16thxQIli8vPSyApGXZmLOpD7HgB8bGnrBOgD3CyrsNT8Ijp0KNROHGQ1kRfJunnxe89goZ5ghwaw+mZ+RlkDE2rEgaj6AcOSAcACQaAUAKYo80mEjCQamulYCaYxb6UUl/ZDduMhAGKBrV7yz4A9AXRo2tLwVeM0TmsbC1qtgTTA11Q+gwcAKQqIOt1dVB6ulJEAN4BVaZACphWKKHJRzMrlMJEMUOXDhWi+y1J4EPVZhOahQFiBxlKiuhlLgYkCCgZovE/Q0BVYKiBVjWOn0cjfyWLZgw1tH/nffb3kLFKLpLydZE5PYWPc3UMDFPtQqeqVC+esf2Y/E+uivbvWrBS2WEkzlh+uDWpq6r+nIDnk+ydR3RbSaMaikfXmA5QH8gAY7uP1aX5jL9s9APEEkFJKRJFPElhbysvWyLpR0/i92GaTZ63GuFQvUt1KzdPXx9xRRqgPBTzg9wVUyD0QNwZREE1SO5SPq3Uex2eeOSPTKgqo6WSnjqsecL9GqFECW9WI9aB4FEFiaGjIUeJmY7NQVIqytK0HdSPgGkDmxFQQQIv7gS1+U2OfY1E5a24+94s1jOIuSm3V51Zj+gOlj163f0DK22HeI53PDaCO8k4ZiFM0eUPcswhAborsJif67FryJjeurrHsMgCz5Suso+6CvfvIk3bjtVdbQ0OXPfLoVhr1XjsNoHIMZbzQo1wUm7XFqOonRpx8RMdyEkDRR73IgQwxARgjZpE+ZwCiRBK/M3196INopHvZ64IjKIpRD/kBSJSFqJqSSr6vwFsfynupZPWl3MVJgFb8qfn8uCdQI/pYZ30D/c5cyRXDCGDSeR3mc4uj6p4ATCrk3lP7UK+OUL8EVufl5TgKMf03FR6wIJ36NkKWaCd1C7A8CytralOSlFgQkULU9DqyjC8A4Er/KgKEgCQv1zu3wGv3fP46q71ink2h2JWNRRxzfvj0GXv9V8+j/Buyo9jNJvogZaD296ESnWSvGAW0j2ff9EIoCrIHdnRHOBNM53RnoDiurCgyb7SLfUqKOVwdWlDCAb5nQR4oYk/1UiOUNSmCQzIEi0mcHNrbeq0P5W2Iax7lHofV9IdEJMW+8tSDgCXj2gsBMhREnMj9SgVM96HMk2vBTHJLkyEJ+LNcgH6VjAHEGzJ+9713zs6c6sDSuNA++7k7HCvOf73/GSstK7frbljLnnLBtr/9LvUgk/3JZaMAkAuW1DjAYxiXgYrqMl4zCxvfGicy4Iff/gFgNHnpVUvsnZ3HbRD1nYd16gLwLYZIk5Obxs+h3htiT2JPr6goBaDKxDGgzHEeefyp7Xb0eBv7EkShfI/NqM1xQKGeji4shFtRCppdcvkSK1wwmzgBVLXUWA/rW/bk4+ytl3/sTgsNTNm3//KvrKmhxW69cQVWv0WWTI3wA0g2nqm3SLdAE7NX3t9pt3/mZptHBum9X/sL27BiuVWyRzz4i/uwAV6K4nQBNroXAGTTrHzVKhuFkHHu+DGbMWemvfH6dnvn7b22dPEaiEJRe/7FvczvTOx6lSmOi0poiL0xCfC2kHUwYGea2rln2IZjrT6JMl0Altcb7wDUSxbPsf379/P3WAyvmG+Xblxh7+9+y5kbCeS6yrL+0KGTNmvmXDt7to482jLqAhbxrWfsc/fcZU8/8Qb3sA33i3L7+Kc/Chjea3/2P79rl2xYYZ1dnSznKbvrj+9grbjt2OHjKHpb7ND+k8xTAXRu1K+19kf/c7WjoD526LCVlVRZEz9z4RyWyKzXurONkIYGAWpriVjIgqjVZD1ki89aXMU8mWE7sZV+f99Z6gN1iXiJoc4hmwOxZsWqUluystQqZhda/owKGxob4n4N2pG9J627tc+uvuUWwOkO2777KOcL9jUOBMoEFyBXXVNFxnKDbdq0gRxxj/38p7/EWcVnJQVFWFAH7Atf+7K9BWnriQf2UbeHbP6CWWTxpkLgIc8eYkDDmRP20Vtvg0QTtPsefMHuuvsqbM9nWA5Zta78WTbRR5Zsx3nzVFZQsnLs3V89a//6yyfs0mvW2Sc+/1X8yuPt+3/2NZTP58lf/rK1Du91znUZGYX2q58/b1Hm9YoFS6gZESuZWWJN7Q0IzMO2eOViFOI32Mhgn71672O2izzkOOpbdW0x9+Ymy6xOZ0/FVQLSx7tvHLJH738DMBJyU2m2Q04oKS9xgNO8vDyIFedsJyCvn3iGDLLoh7UfcEZo4yz6/lGcHaK4eDDno4oJYf//8LladVV7XULCKGd8bNOpNXKamQJ4DHDfewIiNkJ6wso9JZnaytkhDULAJCBmiHO/iCzyH9AOrTNuHPNVrjxB1ugQ1zfGmSaeM4B8dZy9lZ9LIopATkJp2OGP4dDSNwyYyj81RsqpZ7Y5KtZEarmHepDFuk4QmYzXCvFzI1LMOtn0nIgBX5NR8vp8il4gXgImgQBadmDnzKEzt7Z2uY7oTKNYD+XZC7wd57yTCPtN5LDpr2nwVs8ccor4YD/V+WWC2qp/yjbZUd3y04nKY5FzDy46iaheBUT38zwT4bkmzBoZ/XdxLx88OGj/U4RKPNejzznJdaTxogJvx3nuS+YctGRRiS1ZUG7dKM0Vm6G4epdyy3EI0vUJuNU/pZCOUM9TcENJ5NkiDWvputP1dr6+maiIUrv+5kttEhLcudbO1Z/+m6fe+13PULE/i41AbARiIxAbgdgIxEbg9z8CMfD29z/msXeMjUBsBGIjEBuB2Aj8hyPQ3X0i9S/v/lhLpj/ku+WSEpsYofF0povGBxo9mh9B2XyhuNKDfpwsDvn3ZCnoUBUmKc8VWnYCYKwfBVk6jPgxmtURlKE8kVtz17jtPtaNTS/ACl6qCYCUrgmpa2U+pkaJchVpitLoz6VhnE3OXxzWaPIOc9HAwISLZhIWzrDkHZDkd4C3agwmYyuo7NosGjsuGrxSCEYAACb57pdlMhK/SZo4MjsTpJKIois8RWZZIk2a9IjNwD5TtnxhOqHjgIYj2P1GJ2CQk3XWR3MdsSzgCcADAO9/FbwFrTY/AEYOdpmJNF4GUCR0MTxAijRwBGBN59ZOCoAFxKbHYpkoB3yAV5lZAk6VYSWLYi/2gAPW3A0cRHNojCbSlBo7UmvRRLpozPpb91lNGOUs5tOkRqxl9LusG6WZ8rD8KJHCytal2eoFONdruN00DlFFdpD3GKWpJuWtrEXjaABJtTeOajeOJlQh4LIyN3HaxoIV8BabVNmhOWmevKesoNNRXqUgxRTwMU5DMB4QLgur2WxAUw9zaBiwpLm3jSGIs3yaen4UfG6kTQk0oAZRoQy2M1CMx5985Qu2aPPl1nx6Pzmv++3tN3bagQNd2B5iI0x2pDIBfQ4gwnUCEKYkk2lL438IsFvKBTURpSj0ADjkkCep5MYoinHlmSWhWOwhazIJgCAlOZPfIfcVJUV+oddm1BRYvnucsfbYrAWrbRCl857Xt5HNRw6eK525n4QyvNnmkjeXn0n+I5mhUaxroyjhAjQ1R0DBXAAsxcV+VGozrP50t+3cfwQlcIbVov6aSTO+dO0smwKImIp2WrQ3zg68dNAO7DpqH7v9FouS1ZmECja7stYObXub9z1vM+bOtqLqEvMBILjJMQ2gLn79kRdQAqE6wabZmwfAO2+G5ddUWBJ5lPuffNYOHjhgC5cstpraWpquBZAnAE8gWbShgJYSbgqwombmTFSgeYDpNPxQuR16/i3b9fh7NPxSbXfboPXT+JuQ5R0KDvUEs2joS1E+jOJphIbkKPVAykQPoK0fG/JEB9REwc087RsWCMfqY60n816TgOlaa1PUCGVN0/ekESlFKUAsSlwXr6HMOgFXztrA1lNAvtS2shScZL47DVDNFYDfZABSN9apEYCgMV53lLmr2am/T5IPMqBuGELIFKBaPPNQQPEUOccfZN3qtaYbjtNrsACpVTrzsYsxkkpT1sgCmScSUNaqX42qc5wG6IQaqVy3rkkK12l7QyXnOv+4+H9qGP96WU6TPUQyMZSEqLWzZH3LumIMs7BqzkC50jfQxTfK2bDLyYEdZI1GhYzz+RMAB+UKIAWzlMngj1aS5yLHGfUx45rhIyPXsZRmfkOGSAREHBzqAsyCxBIkqQ4LelFYBKwLQXJTu+fU5PI61PghVMyA3SKxKE9aloey7c6AhDFKZrUIOwncP+UGjocDALwTgPFFXLuU8igHfYDnw9Tsxh7Wo9fmLmSuYRnfg3owAoggsNYBrmXZzr+rEd2Gqn6YRnUWlt5SRgm0jQAUjkIe6JQ6GgUyZcvyc8zuvHOzFePwUDSnxNJq5ti+N9+2hvcP2s1brrAjh8/Z48/ucJrHZztCdpLvScgTeWSgV+bJVp+6qUYyn0n1JZ8XlIpdVrVA+s7nE0gr22OhTQ6IDTiVJlIHAGjUaUCj3OQaBXxPcb8jKFBzWW+yVHbuNqDNpLIjQwoRV0OeOu+ovCBD0Lz2UGMnIRtE+YvJi9/OXAAgdrH/yNlBubchfr+0tNQZqxDZzh4s3ZOS0qy9tYd7O4xKGTtSQMtJnBpckBbEcRgYxC2jZcg6epmP7J1eMt3DkJ/S2bOLsM3ftLnGFm2qstpN6yzZX+ZkL/Yf3GE7HnneDh8ZxSWDesm68PvJlgW4SCLaQFacUgXHozJNzcgBXI9iRY6dNxbISjLMQAFanD5s2QVY/rJntLViIQ45ICUtDleCKaxruU7U7qM4cqg2i2Y1Ssb4BGeAYepJD3thCNDBxaan2sBQUUcAdWVPLTBAIDRgukCj7ETU2ezvhblk3VZnW83sEuzgMxzyxQT24u++fQRbVlweANZ9KOSzc5JsxtrZduXHbrFEANSOI3vs+PtYI3O+ObT3uI32TNltn7qCswg24qEuauMMFLxFFvL67Y1nnrPzJ1usvHg2+bd9tv/QWfa8FPbxqM3Amr6oMJt7Sm3A5nYuAOh8wEApuUXVGKbWvbH1oO3ed4ESkEktC1hBcZpt3Dgf8lIB5JlSe//1vbb1le12yZaVlg6A+eIrr0CWmTIvwFUGwF4KedulZSX28suv24o1c23VlnWWD0GpFZt9N1q+bbt321OPHLF1SzIZh2qrXrfY5m1Ybk1HDzMmxZYBkWffKy8BlDfali2X2DBnsoOHD0HsmME9y8SCv9JG2efe3r6d+xFgTJGW4gLS3jZmjzz5DkAVRC/2dGUvy9Y8jxiBVauX2vHjqCjPXYCQkW55ObnOPjsFcNMMUEk5strKEkfdfKzuJASlPFu5ZI5dvmWt1fF7TS3NxFPkkpGtPZnMUdZdJDpmSxesxImjjjrXYx+//ROAx6/Yzt2nbcXS2Xb3Fz4OOHsIF5cW6lKaQ+pyAxBmUVsmqKMt59s5i3LmZI2k4wbwqc/eyc7eYY8+9ixA7jxbtnCVbX/lbWs61UBtyrDWjhbyjYl0KCJzmzU9RI3MycEdAOeV4YEkO7SvGRUtBBbqhM4AmzevxX1jBetv3A7s3e5kE1/z0RuIAkFxCyC8/bW3bNOa1ZaFjXB9favtxVK6C7t7EbG6AVVvuOlSftdtb27baatXXGIXuP797x2wT952NREZLnvwsafsM5//DPUo1R7++VbiJPr5/T6rriAHeWLIbv/YFXZ47z5qZL998wc/tod/+hOUsfvt03ffSJ13m7dwpflmlkGYBDTGhjYns8xSi2rtJKDyz753H/d4xL70p6h1IfDc+517IbDE2xe+crUdO3WEvYy9m+31mUffsTlkNadhYTswMujEWZSTWRwF5Fy5dq3lz11gA2eO2EvUiaa6TscF47qbt9iC1RVcbysW28zZpDw7cbgJy/D3sYlvhVgI4QKF6/x5NbZkCTbO1ICG+rMA86ec54fK3DIbpr7UtY3Ye0e7UelSTXDMUU0UeVB1b7peTH85+wUAqR8yI0Ynzj4Ukf09AGRQUR4UDrcbQglnF7kGUEqdc6j8YwRqTiCZVW2WY4IM2YcCYzYIMUPPNphaOOe46aQQ9mGiC9w4ipDYwN6GdTGX0c/eNco5MoHnBr0v1BIHHU3ktTycb3OS2Yv57yhnmTBjHISBJFJKnJ6V+HbhsJEMyTBJZyf+Wy46spPXEcFFXRHJKjSuMwzO2LjuaD+Vi4aebSadvJjfVN5+AN7KCUNkKP339M/paKEcWzmQ6AzF33Ms0ftP8pzB0RTHGz5zWOcvaq3e4Hd0Zh3VrM4xjsqX/Ze9Lpl9JFW58DwflZVg/75mBu4qhrKfOcHZD9x2GpDmmj64PpHhPKxXHnycOIaSokoIYhFyvxs4E1BXcH7ZdHmV+fJnBC4EQuV/9JX7yciIfcVGIDYCsRGIjUBsBGIj8IcwAjHw9g/hLsSuITYCsRGIjUBsBGIj8KERuOeOK77nTen7yrWrgTZRew2hdg30RADraKD3ohpKdpGPpAYBDUoe5JWD5yTKAmjIenCKRowHpY8/i+wqGl/j/UMWQVnXCwC898SgNaDWSaTrIuVdEspNvBwdwanwCIEQKbJNTp/Oj8KH0clXEuhCS4aGG9mNo7C59bMOL/43jxLqP2QAwvpg5WcBHsQD7IzTcYmg6huDkd+D2mOUhtMUmX4CgBN5P4G343H5tGCGzQdAVotlqEAn0cwFIAWxeRwb99CkdpM5Oc3OnxTIBLDzXwJv1RtBMZCFZXEewLTgnZ7BMesGOCKt1Xl/oZNTNIT0wmLfx9MEzkEhSP+ZJiyqM5S4iTREDBvO5gtt1jmYDPAM0CK5J9ek5sr/FbzlHRgWGng05VE3BLmP3cgCEtSop9E6CgCjzMI8VB5qtIRCsPOxo2sn3ytyEbxN9nK/AKmGRgWOoWQAfBd4q3TCDmyTPwBvpT5UxpajFObvkmlWuWXdCVgSpjEnVW0c6sQMMiP9WBnrjg6QSaa/k8VuPmAK/bKLCgfuQ4DPCViydONiW7S+1vJKfdjCzrBAS4/99Nu/woL4mOVkZwB65TuZwJpPbpR0yv7UXJPbnuwVZSkn2fcYagw/+VppzBUpjjWX+CMacygbGU83GXVSPERFBqB7N6OmyJaitmmlYTXIXF+96SNWmFlsz3/zO/bsS3ssF+WAH/A4HvY4PAAAIABJREFUCQvpKlmIYos3BXDrBRzvZ1yGeY9EgJOpqRErzC7GXjTZ3jt2kqZ4pq1bvMRpSBYuKrQklI+uBOwlLd+6jw7Zg997yLFx9ALKTbqxqBNYC7B84v3j1otd44KNS/m9GYwlVuUA+tsfe9kOv3cIFVmKJSMZKQQUXrGavMNMckTPNdo7KHCLAIMyUZallhU6dn0+1A4JgNpN5xscFbwn1eM0TnNrc4FCQ7br+bcteCJIvuug7UHF2E3eZQi1RzzdQBedzmzGMZWm4CgA0YisZR0rQV6HeZtKI1Yqlwj5aMqa7geAiwLKyVbPpVxkCBbq9k1h/6sOppQhcYydlLJxahFqnfEesk+VzV5UWaLKsOb+CjwUTiqwJ14WszQos2muS9URABgawp53XBmJqEHjnUamiA/K6oVawPu6ITFIEZjM3B4MYJnNvJH14DifQT8bz7X4AceUZyulrwDd3p4B1gVKtHya/INx1jsAEEhQ8YTsC7FqpOhw73VRDnWB/4nkIZBWDehpQsMHX2qsuiEp+MiELMqCNKGcPGwrg4DElYAfqWQEd6O6CtN0HoMo0QrTYwACCvjVRfAW0Jji6VhEoxDKx96xMJusv1wfrwt8xLhJGWoo+/sBEqIQDqKoVvtRD3XxHRqTComxQCkfFxcCzIm3+bNKaMDLkreXscFeHFBdyh6NmUBWqW1HADfzcnP5ey/geC9jRZPb7bNAP7aSWIEmyjUAu/FoCAVt35gD+MyYTZ5iZIi/77PB3ukMPI23nBuyydAdGxvFRnWIejvq2LImI6HW/e3H4rmrs996yA1ORA2fgVK8rDjRPnE7GZGAQv4ZBTaORcNjP3/QfCj3lqJqf4dc6vePtpqXfeZ897id6cHKEgAqB+VtbsooICvEIIqLW6g580KfQ59vGAQjURapqHFlo52MMtxRQ7EmlKM8SY627LqT+V01xMfD2Can8lrUVFlDZ+Xg2kDn3snwlfoaYD3BIRFwD/QaTjajAFiyGPlrjcEoe6Oa9lpvml/OHEU5NknBCjPn9JWOSk3N+UmpeB3nBe5nL/sq4K9yniMiyyRjt4nDwNgIis5ucrI7yKsf5irUtE8KQVDBEpu8yjkQUeYuhKxUHLZ5m2ZbzdKPQBZJsLYdr9qhV7aR54q9ad2kdbBXZvjJB04nfoA1koSakVvEeg3zOfOYO3GQPbCLZU8MAmjEsacWZQ5YXgn2sIMhwOUEACH2yeSwVWSPWQ320H4AwBDW8JpPk8zFSfbSMMB8kPvW3sfYsHwSHVtTcuCVv85nl2WywAMPoK7XUZvHW3FKyIq4hz5v2G796GYrm1mMCrgT9Va5tdd12Y53jtmud44A7rlQL5bapddttNKNs7BVDVjdgcPkqo9bob/Y2snZ3PHWTsdafdOWRZaP9TSHGtZ8kR3dd8b2nDzkWOjf/vHP2ijuI9/7p59aNw4R5VXVNqc6i3sM6QPAZhBForJPF2EnPmuOn3neB4EsH5eGs/b+3gvWSuxxPzWzqjCB3PZcq51ZgPtBoi1cv8ESUf8+9A/3os7sNR85441nG2ySHNIE5ms/VucR1m4cNuEr1860z379bms4exob551Yl3JPiLVoxA2gILfENm9ciYLUb1NVWQC7TbimBGzh5beSh7obm+XzNn/pPGs4dgBiz5DjRCCgMgRwunjdRnKjW+yhXz5ot15/pVWSu3rgzT3kzHJWQz19trnF+nqwqSYPNUi2rwFm1dSWOM4Ibey9HtZeMgSfFCxjVeXqTl1wcoSzXdh4AwIOAqbK3cAH8ehPv3gnY5dvu3a8TjlEAQ/43AkpRsSQ3r4uqy6tpP6m2+tbt6FEXso8nWu/+uULxCS02x23XWJX3fZRe/hn/2Lp2bmAxL0QDc6inpZSGyJYJla+EJWCgTarqsmxZWsW22vbdtuJU2dR/q63KWzST+3Dzpp6kpLK+RML+0UrZlFbcS4BtXOxJsMwHxL45/FDnVgON1O/mLvlXrvjs2tt3nVXcaDIwT651Z796f12/Og5++tvfZ36f95+9IOXcGgJ272/+I498+P77ZlndlhZdZVjsT8MAWPZmkq76tq12DS/Y+3kMedm1tg+1MIiuX3j65+j7p2xJ8k8nj1/CSr5fN7/hDU09fPaE4C3FVgy19tlG2tRTc+yxx573q69+ipbefUV9v5Lj1t5ZY6dPnvEDjaYfeKzN1r1qvnWfOygHd99wHJ8OZa7YJWVVNTaj7/xz7Zr6267fOMS27Rhib34wpNmwwl2/R2Xcg7sA+gvsb24gewib3ju/DnW1d/BOTdkq9YuYZ902TBRAitWb7RUiBBdp5vs2P6zOJXs5TxSaWvWLwRwH7AmiF2JbE5JQHcuCCaHT561Juz0x8aCkDcyqWFGzS6xfPYnZWkLwM2MT7WUwiw7AlC+9xifGYKkSGqTOJckkIf7AXj7gUODlLde8mp1dnORTavtdCRMrQGMHNNeyHktmbNtDmc2nR8jo5y7IOb5vJzzUcWHRFbkvC0iiXOOxRlIatpRHFgiHCqkgFUWehJnxXHIo0wv47jM+VUq2zgbFJmHM6qLM6X8ZSY4T4iDBWzK/s1zC3EDLA6HNCN3jFGeP+CqOW5BKSKdQUSDFcv5ks/GGpYLhcBxN+4CcYCqI1j1i5CWxjOQD+eDIKRZAZ/xsOHCnNWVAzz99evMW5GQ5AgyDd7KtYRzLnunnl+mHUV4ToNUJMA40YXil7UwNMRYKLcXNwt+nVOerDd++1FYRw2RPqU11hnGT3yOi/rtFujMgXnhwnJbt7IK15fzrCNUv9r7II6JbCOmmq5dERqq6drr9aii2p6dWWCdHf1Wh4231PLV1bNs4+XZ2Pvn/uTKzz74hdhDeWwEYiMQG4HYCMRGIDYCfzgjEANv/3DuRexKYiMQG4HYCMRGIDYCzggEg435SSnx9U0vfMvb20VuHHaVTfU9gLdJZO2hROCBfAwgRoCYGitSxarBPUWzeQJVaQLgRRpdkxxs4TJRF0WCQwASA4Axybb/SCfNQDKuUrIBLNE88tqJyprj3x3wFgVECoClAM4Mmg1uACFZKEZpYocBdwQAB7BNVqqUQ49Xt8Gx9Zr+dwEv3sRhFJ28N2rACZrmah7E0aTvAvzrH0EhBQAY5wCd08Ci4MHkyTRefxi7trDl5idbcTbAM4CGPkuEZoQa372Azq3YSAcBM8Zlach7fsCB/89MHb2Tm6ZMXmaCo2Yao/kNFm6DAF5hQORURiSMIjhKMygOIGGKpouL908BSM5InSS/iya+8vUA24ZRcp47225dgOvTNmsATb9h1cxn5jXjAJGmv6VwU9IiY8tF52SiysO+WUBxH/akcdgi5ueT8dYTBGAYI4euBFWEG6BmGPCFZm8Y9SrgnhxBU7B8HqNBNwA4puav3jeDey1FWpDGk2z4xLt37D3VCJM6Emq/C+A2HaBDWZ7uoaCNcH0RGlKyl0sBuEjF3laI9mQSIAm2qzmZHgfwHaMp6mJc1BzrCw1YJzbRXuw+15H/tmppvi0gi9aDenfno2/ZT//pWQBTt/kAg4QORmgYKbdSNnbK19Q46HNIZRcPyWBsbNAKQbxmVFdzv11k79WhHgkyviEAP1SPNF5zyKgrJwMuAzXimtle1kCi/ZL36gl67O57/gQl1GI7uv0he++VXdbXBRjs81sxNoKJXhpWNANpE2M3CVhN401WeMmoQZR7F09T/u1tp2koumzjpSuZHH2o2ibJJqxGmU0uWlEuyt1Je/GhrXbkYJ2tXr3MUbX10pyeWzvTOto6yLQ8Z/OWrbJMMuQyaSWGaZS3tHZZZ9so4MmwjU8GLQt14uwlM232DHInGZOTNLD37jgCkFVsefNmOuCpC+CvOD8d0oPLeju7HYWp15eH7XOmnWo4ZQFUff6UPDv4ykk7cnzYjrWRzQboiEDMsc0rwpowm5C4PtZaAs1KF4CRwKpJmqygPhalmTfE2hscROUcBVhnsQtMjYc0MJYIMIh1aTz2mwn6c+ZpKus1hH211rRWmdagVLlOE5HXRWPjgPFxgHmJcTQ9ZREohTq5dDl+fhcwqQ+lphR9qhWJzDnVkUnuvTBUF+srBfVLXl4ymZfUImrZINaX4wB0EzQlvcmsRhSPCViCpzLX4qawR+5CiYTyVNavYbJDM7EKjkOFfRpnghGsWtUEFalEPoXK6dZck5nzJHVENWratFBwj/JMBexRd/jsGYBuBWRA52P/rYzUbmVuUk+VMTlKw1y/hSmytQPUtPI9AhgtVTE/7OSAanw0nglYmacjM8rP9Fp5qYdMyHTsqGUHPWW95FQODgw5Sr5RxqAbtZFc8McjUuvTgObP0riOolyUUFXFgMYAkzgORNSMpbk8lTiKKriQJivK2Z5eRwklm1PZUfb1trM28gBdJ+18A8Awqk8pQ7PShllDzPfkeGyWcwDlnELlgNOD/SEAO1wMAOHV4M3hs0aYux19IRkt0LhOclTDHsZhEGv0ru4+SDPYoQNyZmFfmUdm6FpyJ9cAaGRiMzzAvXn16adtZvlMXnvM3n73MPceYgEkh5MAwucZt0SIL+mpY5aNRMgHGJHu2GDyuVA3pQJKh7n3Y4D9EYhCAYB8AbspWJ1OKYOQXOwoQGlwBABcjWvAPoEJ+rM0LJfjE/h9rK69vIcHwHdKIKwyyCElyAY7KrITIw1vCOUzawsVfBLN/CjAkQp4MiyHIWqiwFo16V2ohKXulQLbh0rQBSig8q4Mdl7Ree8RQG5ZOTtNf14lEj/GeyfbEPV8gPvb2R91gBBDvR5Hsz6VsYwnh/Xay2ZALsmDQAVphjzKBR+7xuIhpBx75TnsdNvswpGgnTw6aIexic3CXjYT4DU9TfUboB517MjYhGUSAilguxVg5kJnyPpG3dQa8tm9w5bqx2KcsNpuwM5kch9dgL2VmVGrKs52wO1Rco2VGywbe41PkDGQvfRAL4AxrzUCeG4Af0GIL3HMH9mNCoBIZfPxQGjK4L4tRhFcUIJVvjts5bPKrLqqEmDYb+0N3fb+mweZV5Bf/G4sbK+36tWXQGAgU3PrO/ZP33zAUS4uXZ1pW66pccDoowfIKJ0IWAlElqs/8TGA5wHb9vRLTm5wFkD3qlXrLd5XYa89/oo9//JWLPc9qFYh6rB/jnLPMrh3FczBTAgYypftmWq1BFR/AwC258/0WVfrmDWe74a45LXK+RBzuJdj4yiT29vsox+92tZ98uO27Uf32StP7gEIWQHYeNLZH9IBn5r5mdEebIircm3zlSvtENmnZy/UWyYq49mQLJIgJ83AFrl0/nIb6mi0YHsLVvPx1or6OG6SehJOtu6mBl7PawWzK+25X/3KCrCuXbF6hbUAykqBWIMi9bXHX7RzbSfsEpTYEdZACBQ9wHdSss/e3oVK+RzZ6fnlAJHEVqCKTcGevbKy0KkDvd3YBgO4K0sznTU7AgFrCMtl1dgJapyILiIzSL1fBRB51UdWYpcbQJ0NKQ6ChM4IIpjIzaC3o41c4VL+fNJOAuzdeMsNzj7yi58/4RAWalBvXiCbVhndCayvEdSkbO82gv3r0gXzyBguZr/m2shY7uBwtXvrPohIKZYJiNze2gFwjbqbNSHS0Pz5FbZ80ywU3+3kXLNWwKVPHGu0oW6fNZ07xl41YkU1fvvz7/5/lr9gKXV8zFq5Ny8/8biN9Hbb8kWLbf2WW+2BHz1mDz65FQvn6+0TX/uSvX7v39n27fvthmtusl2v7QDkGrM7vnobdXfAnnvxLSstns8545gdP1Zv112/xm79/Kfsvm/9CPvYduoVtY+zYVlevu1+r9fOXxi02z91E3vliD3/5Gv29a99imoxbN/+28ftm3/7ZauZ78Zu/Tjj4LX7H9qNKrnT/u7eL9n8j2yxwaaT9t4TT9n7AMFrNm+yZVdeac//+FF78pE9tvmSBXbnH91m9//j95jjWfaJv/i8JVCjo4Cf7z74hA21tVgFebLnL5yHIIcFOPbfI2PkrmpfgxxZQKzCOPb9Tz72Av+EBDJrIXMhnnnehur4rOVSH5YvX8rvFnMeaeWznsWaNwFyWA9kuQzcWwyAGCtl8rGbm3ptDLv9YcDa4x24yUAASqEGxznuOr/Ohf8AvFW91LlcQKUTXcLPOHmwsCxEeNEGn81ZLTcbYhK1ZQxUVyRTD44s2s+C2uMFvuowRIlGuEtNTmQOTgOjshpOZB8VGcfDBpskO+OLrh0CJuXCEOWsmyTnC8DlqMhhEEuUoysQ1w3gK62qiJhSnuocEMc5R/bFyZz/dN1yn9G8FyFHzyciqqVICcz1y+1F51XVV9V82cvrU+l1pCp2iIgCSCF3JFy09Zf62CFD8fyj8XFcTORnBDkgCjnVzTOW4jGknhWoGwS4HcDFYwLSWpizvJTniglx3IwuuocodoIDnONPFMExI145wPxRGi45YOOsIxwkINdu3jwbsmeec5/1GZznKmX1cp5Tfq+uVw4VKXoWdMYOK2v2NBFNGxtbrQfr/DB2Ruuw5l6ypna8ccw/54Y/+dH5/8wzVexnYiMQG4HYCMRGIDYCsRH4/YxADLz9/Yxz7F1iIxAbgdgIxEYgNgL/pRHoGqo71/7c31VPRLpRG5GHCXgLbouqjsxFHsSDMN0FLiqPyQFwL4K3UcBWNTUEvmRiDZxPIxdkgAf9AN1lsuiOdNiBMz0WScrGOpeHe6xlQUYdtvYH4K0HMEiZtek0OQVcyo5XbPIpQJoeMlV7AjS9BUxeRE6dTKaLWbNJNBZ8KKt8NAqUnau8VQEq8TT+2gBfB7D6VSPYAVbUTZludZiLxnOURmg8WXqpqVM0Y33mo1kcjQBsAjxFaX73o95q6x+1IQCPcRon7v8H8NbFe+dmxtHwB8wLYZtM02gI8BaI2byAb7SEAG+l9JLdMCCBrGdpvKR6wlYMcJeDjd0YzfMWGsJdPWPWh5pYtsQfZGf+203W+Mjams/oNI+cXE1hJ4C3AFJqbmWgpmLoUSORD8Y1lZfn61ahDEM1lJnhNKYiKKI623usGeV1GKVEEk2oNKxcwzR9B1CMyQ5OX6k0SKXyG6FpHwXQlXmtY6urDEZx9h2l1TjgYDr5h6jl4siy7e3hNYKO8mCSJro3Pg2wxIu1sCyGAX5QogpYy8QScJQswWg/KmMBssybcRpDfprbuTnkMCZ125U0JjOTy+yR+56lSRtEqeThZ5ingBICRKSsk92r5klvb69zXRk+1L7cc8Up5uVn89knyaNrB2wFMATUzs4pQaFIPiMkgCwsmVNQ1FZmArJnFtq+vfX26pvnLRlr8L/8X19GBbPYmWtbf/K4PfrgywBxqTabRnOEeZuZg7IEwH2MBlWIBmhVdbGVlecCvCXYK8/utX376m3ZioVWNgOrWNRAGek5qENQIVUXoUrOQN1y2nZuP0yG4GybRcM5m1zcCA3xAexnG5tbraWDtUlTLA3r3gqapSl81o72MGqebtREmHXmuKyo3G/r1i6zNBTVcZADDr+yw55+/HVUVgtt7aYVAAqAkdhyuwFLOsn5laovy6drTLQT9Sdt5uqZVj5vjR34xZv20AM77DTAzjBrLcr8SqaxmYe6NoumZz9gVioAUiJNyKiamajSJpm/wzRW+8j/k3VrHKC1VBjKTY6jCRuWspbxTqDhGC+LbcYsHSBEah2pE+NZa8pRE4Qpe9qoagUrZRrpF0gh3T+52oC3sstMouE6gKI9AiA8RkN5Ug1e3iuJF5tASSWSgeaxD2v1AoDt3GxUkFrjyGN6urqdZnR2Jo1sKWaiw6i0AIOZn12omjMzsTEF+FMudCbN7ix/vp082QjoNAyIIHt2XYsAyelmq4gNqjeOfTLNaDVhBdwKwJW3aHI8KkYypIu5p5lYzWsdDw5Og8QiG6gpO+VkxZl1dI1aV18YBbfWMZ+JcY+7CAoKGhYY7qV25qNiLypwkdULUAuy0UmupoBBjaMA4W5AiR5smIdZTCLEJDIfojSufSjqa8iPLSlDXRYaRJGNlSTgsdaFNwPlDmSGEA37YZRAyiV1UbtTKFATKJZotwP8dTsAc1AZ2qxljxsrc9RWhaqlkDuG+lEsY/8Y4R4EUISqzg1ha61MXceSEjvdYdkpYykML4BRhOwAcDc2FrEh1HIRlOV+wNR0rJ2LC9y2cHmBrUKBX1Rabdtf3uaQLmZUzMJC/YztfE+qS8DvaLIdPxsgixuFM9adqWljlpvmwZJdgD/XOhKwmbVV2JamkFNJXh82jnEUhCHlskJASOA7yOuWlhY56tlk1MyyLY7SbA8xtgKdknmtgHLd6X37BTgLFJBvrBrf1FztK9qXErHDDKDEGwU88KLuS6Dhr7nhqKaZMuPUSJGPBLgPYTusryxU+VKUJ0NkknpKxALhAgLNBHzp51O4XoEXYdRbHpRNAUCyQVSzvbgo9ARQabNXeydRoQGuFWVN2cc/ugZVOrbsAG5V1Ne5t3/E4rGsP/LmS9Qznx3f3monD/fY9nrAJEgzhcRfZ+cCULD/yuZ4kLqveuql5nf2B7FGZV4GtdbcVp4KiIClbyfXP8HexDRBbUUdT+e7EBtwlGQhMkKlCBPBZ5x7y3YKkQLF8PCUdXYD+pL3OiyluYgJIllpD6OeeKXIB+yp4V5sqcnGTjjJznfU2aarNtu6q6+2fYCzD//iGetrgewDD+hv/+Eblr9kuW3DjvapZ96wk/sv2IYNNXbjxzaQE47tcVmR9eHk8YvvPmyr5hXbANd1qvks1zBql6xZZItmLuKzJNjJE/Xk4x52bKKTuW/SA3s52yi33k9ucZwAfMgrpdggT3Je6B5vtxAASFFOrQ31AoYBJvd1QSjDEaJmUTZ7pRuA9ijzKWQ33Hipbbxyix3fccDee+MkwNIUVsTn7M/+8gs2CzDj6I4d9tYr7zA3hnE9aSNv2Gu3feLjNu8qLJ6ZO0Pn6lDRsm76exxQuRDl7ji58J7Zi+yBf7jPXntmt33mjhuspqbQ6upPOT+7jpzbVICsra+95oBwsph/6MFn7Z4//ZQVM7bPPvwM6yHDIb9U1c6yU2fPAQCeh/zCvkPkRWdnG+e1MZuB2llnAhExBN5KLegVMcKXiTq4k1qZYPPIbFVswACHxw5Ac9kQp6HSXbI41wHxNIenszqTrKwMm18yyE+dPM3fZXJG8lFbT9kC1Myd7HFvv1XHnA5B1vDaCHupG4JDji+bmgOY+3/Ye884Oa8y2/fpUKm7OuesllpSK1o52LIky7ItOWIbsI0HE32BIQ5mPOB7OMBvYJgZBoYBg8kYA7ZxwFG2cZJk5ZylljpInXOuTlXV3ee/dktgGOaec7+c8Ydqfo1tdavqffe797N3rfWstVgT0/ILbeWKQnvvp28nIsCDOvZn1lk76PJ3Vas6IXNHcY+Jcg7NJYP5+luvseTyXDu7dw+OEkPs6XUoY09ZQjuNJ4Xj9v57r7HVt62z5Fy65pKyWMsp9vsfftdeePIZWzh7mt15511WfabdHnzwtyiBUziDrCUjOoHraaIGpHAWirNzh87YqgUltvlvrrE3t72BXXW9zZ25EkvhrTQ7ROyzX/ioFVdOt+98+TuQ24rzoPkhdcKu3bzRDh4YtKee3O4yY7/ypU/bN77yTfYqj/2Pr33W/ucD32A8x+zr38Iaegwb/DZyhZdttoeffNx+9Nud9sAXbrEb777NJttrbQ8uHCdOnOPc02Obr73Fzp6ssy3PbbfFS+faLWsW2au7t1klytmNH/0IjW/9tvd3z9uxXfvt2o1X41yQTBVmv6T+jIZpgKHeDI50uszggpIKO77nmL3GuktLJtu2coFz36mpqbYzZ046NfW6detsGvnPZ6vq+L6AKwC57e2cv9iji0tTycLNdc44R3bWkLGdZA3sodUtIgkhZuU+/1fIW7nrTEJIivz849n24mcA8YZs5cw99ro02R+jPMUlQqbJHjXVQEiOMmfV+KTPHPpskEhzyxAKZNdk4M7SePzQiCZ3BS/7qYfPOPqsIJJ4qmFHJK+yYzl1QKZqf/JgV6/XFnns8UJUUpOjNKSowca5S8B6ejgLKZ9XY6jXkzW/CFfXUKjPUuzn+tKa0J6gn+n31Az59r5MjaucC0SQXiJvZe3tHG5Q80rl6oljPV7M9J3gcwR/DFmthjHdn65L535IWz7XRCCyRUZPskfouegc4RaUPnkpO5f7ikLe6kxH2o352HsyOJuMspflZ4/ZhqtWuGtp7+ywRM4M7rOGLpjm1Chnfl2vzlwib9Wcq8azgsJia21qgFAm5IKzSHNjCw0FayyYG2hNHBgqveqr23Roin3FRiA2ArERiI1AbARiI/AOGYEYefsOeRCxy4iNQGwEYiMQG4HYCLx9BHrGmu/f+i8f+peM1DEUrJAvXcPWUAcRBtjfCgjfC+Iu21IfpK1AEGctCTAwwof+ACBJEsSnHyCgIDPFAc+j5C6GAXRbuibt2Lleq4Z47AWgiQMc8ovIkSLtovL27eStgIQ4usel6pgE7O/EerAL4F9K079G3iaCUhSmRyAisIGdgPgAaBEKNAkRWc97DtD9L+BlCoyZOoaIUvFA9KCvhehBYUSGawG5oyW55KbSfe8BsBfJ2cMYdKAoGQAMH4bU8jhb1P/zLxE3GLVZLtLXYDB6MXNqirxFj8jPpsjbcYWF8gVUD2ANcA/ZmpmT6MBvddB3oHS5QJ6hMmeHUAROATJTSr8/fkmYrJwtZ0F7kbxVdhVkVibKgGypfyFvnY0cKpfUPCw1CzJtHMR8DJBOAJYsLfHpJVsXNZ2UhQBEXh56kuyVsRkcGJEdnBS9ExAaWLYBTg0NobxFgRiHTfWkiDvJ6GTlzIVFAKuTITry8nIsJxm5A6pMZUQqW6yzCVvU+n7IEykoU22AOZHAaxaXpdn00hTeo9uiHcmQEV0oavR3s1E1HOTbAAAgAElEQVQDorQsiJJzC9ClHF2Uf6OoarLTsR7GerG2DhA9OpWvOARaVVhYAKiXjeKny2WAJmKLHAd5NsHvZJKbV1SYD3FKnmcX6o+Gdp5RPn9flnYosP2owFC25UDcXXnV5bZ02XIy8U7Z44+/iFVs2K64caW958O3cT3p9sz3fmlP/3ab+SDy5syZZt5cstkcUD3iQOQEFL/pAO0rUe6cPFRjLzy/G5J6ulXMwWo5oMYCbJuxpkxNi+c5ZToV7Rsv70X5mIH15SybtXC6NVY3Wrhv2BYsWADYX2X7j+3D4jFohQU5kNmJdvhwHfc8afMuKweY67PKWWU2B+WVh+YKZfL5ckrtF//2Q9u37Yx97N47bMk1CyFbUNcD/Ie57iEIfR8Zn+CI1jHYZdMWlVk+ZMaFZw+Rx4e1Kva9TUNR1rtUKfFWAA+eA0A5oFrAulAGtpRUWnuDEJ3dqLFGXNacbINl7TdFZk6Rt6xH5oDsUBOZo4kQq1mQYBEsLJOw4gymYAsLuKm8OVmYynZ2gKzKSTc/qQ/Ke2UuBFD9ByDbRlFmD5LDqWYP6RTjAFkFQMdDpkkRK1IwyT/hbFezs1n3KKqYbBCRftYDKYnk/vqRQCX5ZQncD1GDJXQw0zUlKHtONtwiXgLBFBoIMp26WyqtfsjpfhSPUldOaC1SoPQ/qZUcaeuWJ9fllLdTChkftpS5NHLMgERIwm1AIKzAWwGesigWSTYOOdQHGd3agV03nN6Amh0AYONZX7z4RVNmGZRD3nHHuelkP2eyNmhukJL3AhmRYUBm5fYmYXnY3C0SmHUB4RJhTGQ5qsGlVFslSrPC4jyUc838LhaOALQJkN5JNCn4sNbuQ+HW2dnjFJ/ZOekuRy9Kcezj3uvItiVW2r1mPCrDrCCkZ1keQD9Z41hweqgd6SkZ/P0+a2hVYwXrlUER6K0Wj3jqPGHoTtUqx4V45oVH6j3+eHBAFutB1MFkRuf67PJV01Go+5zqfWggYs89+rxdRq5lBMvgHdiF1tZ3UjMLrKEtZFV1wxbx5vPNPPGGsN+lcYN9wsva92IhWch9jALcK39Pcv2orC5h6wXaJ2jfcRaW2OmqJgP6i1RXQ0goFPqjtfII5G0WTRqZGVh5ko+ZoDktrTX3F6LZKZhMgwAzT+puNQWk8FzHUKCP0TAQkbUlz1jqrOysdJdr2w8pqpqejLWn7K991A2ppiapR+Dfbn5IxaQ5om/NG2DyKfIWSXU/mdc97A+d7FcRxjmTtThJI8CX/uFDthab1N//+Ht27nSL3bhxic3/m5usfs8+66o7Y0vWrbXXf7MDy2AyPCFve7HvLa8IYkfMPsNzHYP8EnEmIjkZa/VemnXONcpGnT0R8jab8c1FhTrGdXZTR5HbAfCnWB4uBLm4WSRDqoVpBtOUS8Rpoaeb8YCcTmNejGOpPsq+0sseUId7gPbFCGPkHDV4Dsmo4QJ0+SyZN9uuvayY9+uywlnZdvm166yve8ieeXSLHd5dZfFRrNb5/VlzZmMne9527m9CpZpp92Apu/FvbrTeuiP26nMvWHHedNZPgh3YsdOWzJpt3eNYvmb57IobNtrA+XqXjdre0WV1tW0QllIHQ8zz3CKcK/LJuZVNfAbPiydITmsVtSTTPvH5z1lcIftoB7LbhEx75Hu/tV3bDjnVbYCOhOWXF0Nc5LJWTmMNnovlbakjSxIn0+x3j7xuxyGKC4tz7MMf/yCxAAX284ceQuXZTI0lVgGC+N133mDTFy2BDB6218jJPbD3iKWwj/rJu74LknZwApK4NN+y5y6wL37wPptZUGrXXXWVnas5a6fPVEGYldkSCNV9+w5ZK5mr8+bPgdRrcXX29ns/Com8y04fP8295Nvpmlpy00tsw+arydR9gf3uAuMshSMNbpDXmnPxNOmNqdZDxGtOurMfc/18XSsOAIn2la//vc1ePdfO7dlF08/TdvhgI5bneXbDDaupCVhYV1Uxn4ZdQ1j5tHIayAohLQ9AptZD8C7DrnmQOTJgMyvmQ0A2WHX9BUug7oZRaU7wflkQvHLEaG1ota7mERqUcuzeT74LEineXnt1hyUNBC01h8YM6o8IKPU+eHFVWLJmti29arW14V7yynM7afgatnNVHcRyoHqkzt57/+327gfuYU9so6GPtR/y2zMPP41C+Rn26jS7eu1aq6fGvPrmPuIjIhCnMx1RXd9YbY0tTa7B7tSZQVu7usLuunWNJWM1vHv/ATtxqNXGemX/HmeVK2awP89B7XvGTp6oc41rZTRZrbt6sRXOnWZPPnrUvvvt31kSx8GP3HMTUSLjqGtfsi/8w/usAvL485/5Fr+fbV/818+jFm6xI6+8aRv+7j5747mX7bEfPW7XXTHHFmELPc4eO6zIkt2HXbzJ3Mp51k3G6JYXttussgz72AOfttf3vYzTRZ9tuHKtHd6+22pO1lOLiiwnP8tysLwfQi2fidVxCeQ+FYDmk3SIzWRrVMNOPepyiHkP544Vy+dTKzOsquqsHT183Oqw716+fDnPKNmOHTllgzSTNDf10nTHvpCewl7QYgmScQ5Rw/i80Mg+dfo8SlnZFrO3XHIIVi38o23yRfJWdeHtZ16Rugk842TWZTrnh2SYxjg2jzjZ9qopDOtkqWrVwBhH/VK/p+x742gEnOB8G6W2xNPkpd3aNfz5U81HI6dylJ1hMHXafU5x/6//5hODszPGHYZzQXw8r09DwVh4wO0RUr/Khl8/F3krxX08xKrOo7puNd5MxR3opM850znlTDWV6ndcbMNfkLdOcesawmRPzJVyvtIZW9eimuqUvPx3POdvHb909o6jkcTl3VITo1LCsp+OQdqGOEONcfbXmpDLg5rqVDenYisu3p+MSpirE9RemaikSIHMfpZMzfbyvXg+pP0c8o5xC9FY6kimfUovMEEjSgTyVkTzpOJwOM/rfrSvptHg0XK+lTVfwjmX9dneyeeCYksvK/zqyvf/8Gv/55+qYr8ZG4HYCMRGIDYCsRGIjcD/jRH4/4N5/t+4nth7xEYgNgKxEYiNQGwEYiMgWmFyMv3+W2ZemFfpT1uxqAiiCOu/qgGA5URrQPHXBSGTKMvGi/aRsuISCDEMsuyn9T1A53o8dqFZKK6kuhrr78WyMWQJvgKrAWR782idtaDqjEhhJitTgTOcCtyHfACYDGw7U2S9yp97sVEGXnDZlf2ALH1k3tIs7gACfV1S3jpABNKlKG3I0gEDvSj6lFM5wXWNQng0dqN8RObzl+StXkPk0VQypdRPymfDeg/rQh8qL6mvJkA4urv6AcXJLx2GNIXEluLvzwjT/2LmCHC51LkfBBzJwfLRHxhDmYFCELs4kcFSH2IqBlGIkk0Qm8AmQJdk2Y56R1HSpVke+aVhfB7bOkIQmNzLGDldkDgahbeTtwKfEqQAhAyL43Wl6hLIpFSucSlWA+TdyTYZ8jYCYD4EWJ5ZhB0pIHsUMlcKWme3xj1HIdz6IN37+afUz+gLnI1lHxlVgwA/Ud5/quOfV+e5j0H4TTA2Aq6YIE6ZIAApwM/GZVfNWIj8nUleYMX0fFt62XRsJ1Gkkat77ECVtda3YWHHXGvFnpQMxbSsFNRBqRDe2GCnxFlzczPkGjbcAyiryXCdTCE7zDdmWUitVq1cDonUY28BqHa3y5463coBQUW4VFfXOGtt2SVrTsgWeRIlXw7gexJKoMnxYZs9q5QxgDzBYvY49snhMMpAiAqQdcsvSYX0TLFsFCaVc/Nt5XWrLIpt3JMPPW6nj7RDhqYjkxuzj91/FyrdeVazp96eevDX1t1wwXzkd2ajoMvNS3eZgbJGTCLTd92alTbcG7Kf/vhxnncyNo7zXXag8toian4gH7e0mHuMJtvrL+2B7B+2spn5Vor98cRA1LqbO628rMTmoPDtG2yzC2QARsZFbMdbbTXERsEMMvTK7fCR7ay/qE3n/iYBJ0OofytmL7AUyOyXH3rO2eGtvmo+WXZeMnnJQeX59Uo519ri5mgUsisum8YDVHihs/22b3udVTUPWRVNBAMXQdZpOVjZYnU7DNHV3dbFTJPKMcPZa3eRsSi1KDCoewZT83UK5BMIGWW+eSHMJPZQXnOANScSDDNxxo0MY0gRAfwijcZpsmhtFYHPHBP5y+8nsE4CgKMCBxN5TRGosjKMRqcs/xKpReOyLoaokZWnB6IjJ8uPohv7PupMGLUcgkIsl3mvjCzsqNtQMnU6laPA3AxylJVRmgAwKyWrFJcufw5Vp+xPpRBKwYIWJ1isX7EDhiSTDWECVuBSlUal/pUFIWs7TlmmjJnUL842mf/OgbydxVrwoZIWcau1KjWnxkYAr36vG3KqrXMEchSCHMJPNcIpdRx5K1tFAb7Y5lIncwBDM9MnXJazB9JHZGsERjlITRRR2kSOYi92oxMQ1hMUXdFj8VxvdkYi9uEZqNAzaaIg25x5IVIzyUc+N00jSYE0xr4b9VyrU4MuXDjXqaNDwyFUbWMAsORL07gRVc4rStOUxD5U5qUQl2r8GIAIHqT5RISyz2oaUYWiEB3HVlddQKoLMsNXvZEa1QdYnAT4LpJQjTOjqKGl/GS52uaNC+xq7E7D4TYrRzl27I09dmT/abt+wyarPVtvr762DXVolGzRcmtlzPYeaWOeZmPVTyayfwz1Jq8FEO2aYlBW+mmmCDDeIYjfAeraiMBqxlx1Q7VToLsUQz7ZWCrFW8A0E1jPSjaXmtBEflsBzS+Zmdi5YkHuZby0PwpUH+IXZMss0lVkeBS1sR8b7y5lDkJQjqtG8sN48pLz8mh2gicNA3xrHIYY20zWgI/fl0XzOMQvLQ6OSNA88UHWaq7ImhKO1r3n0ABKRyxvB8hh7qRORFBV5whPp3788tnvWdbqMvvZl/+HHd9x3j79/9xgM9+72Xb/9kmiA0K25NYb7TVqwrFdF+wgxNn5sz3km6ZZbrHWI8QrtXOMvZRijhoba2P2jtMXsLLvi7cRLMSTDdU4qnVRIGOolxNpjJhekI01OEQnqtsk6ksU8lONG1PkLQ07jHcAEjBMQ4RUoBOBFDt1rsHauqV8lyU0lYOpng4hl4nF++I5FbasMgu3CizvZ6SjDkU5nQbpt+20vfgszx6yLwe15Biq+XSsw9915/U2bekCS6U558Crb9lPv/u4NZzroHkj6OzKZ5YXOVvVtddfSXb4dOb3OTt55CAZpsO26c6P27EX3rJHHnmG+jBlE5xA/SgtL6QJYMwKsLbPomGnvbvNerFnvfrGW1yWZxc16uypBtu5/TCuI7hWoDafXj7dFizJJms21c5fOG0Vs8pt1eWr7czJKqzqw/bkY29SAxJsIfnm9Y311sGeOGfedFu5EIKXvVDxB5etXma1KGEf+v7T1t7axxkFZwoUhjh328w5xVZMk8705UvsD5DTDbWN9qH7/l9r2XvUXtryOmu0j4Yn4ixQOLajfhSBVgRR3NndYLfceaMNUieeePz3Nh8L3I6ePmvqaiMreKOtveNOazl4yL77zd/YwX2NjmB997tvtj+8utXqW1ohuBSpEGVPDaHMJkc+M2PKOYTaUDGryD72qbt4zu32m4efsRr2jyCk/3VYJ/t9AWfBLpt4OQyEIXnSibsoKZVtO7ndWdkusmH/3uOcAUogEnPt6Rf+QGxHPA016TgGkO+dkwVRxr7BWaf+XL1VlCXZ2o3z2XfCLgJhZupMFPc0H0ZQ/bMHhKmcQcjFXNwAMmioOnOkAUV2Pc0hE9ZIXmscDTFLV6ZA3n7OSletghA+b28+/bq1HT1P1MAht8ZXLJtN7fDbrl0nrJ59YtZllXbZ7Olc/5g1tzfZqvVX2swrVtq//MMD9r573o3KO4cM5hd5vzy7cG7IjqLuLcxgHsxJZ49PtR2Q+1Irq7GqFGL47vuwMObef/6vv7Cf/PAFzsFBWzQ3177wqdvsZw8/gfK1z77503+yZ3/+O3vphT22dsMSu+Mj77KDb/zBjpyosfd+6MPYdufY7heeQvnd4RpQEjwoxsk37e6AJMulQSe/1I4ePAdRfsquu2u93fKRu+yFX/wA2/F6u/dzf8v6PwyJX8N5JMHWrL+cvaeB/Xbclq9aji0+RB37SWZqHmshaD3tA1iPn8TdoY9ayX5G08zCBYvcfvjobx/nzNZpK1ZVOiWpLO31XX+hk729mHNcP42A3TRwBs2XiXsDatSj59gnIB+V0SrS9T81Jrrzw1QW+KWvqd/RWZmmN7j2ZNwREtTsQl2cFBFKRQpguS9laQIuIQmoYdVANsQZlm3TEjinjOOQEKS5RO/b000XEmeNAGd1L7VXBxbNT/dZQcpS9s0oqlRtz0m4QWgbGGHP6UWFrmYw2ex7ILdV/0XeenAFkVKXbcFlput69dlJDQ96bcVrqGbqc4IIWH25uBfeS2TrpQZM1Z9LjacaG7mQ6D2cn4cydnWnzoWIa1ZwCfu0/kxnFLkk6Qw/ooZNXH8YaveMosoUZzzZHR0Bn0iNdWEyvE6E/VwW0zo3elhjqTQ9+RSHMdLD+ky1K1bOYMz81oS9u5eFKCd8XZ/+Pmw814erkvvsIfIWQpmfabzGaYSrOdmEBb7HKiqLLDsP1wJLDkUy/GWbPvpzPJ5iX7ERiI1AbARiIxAbgdgIvJNGIEbevpOeRuxaYiMQG4HYCMRGIDYCbxuBr354w5tlpRNXLZqDipIO8o4LETrsUW2RqdeH2kJ2ngIyBAronwKRQ/y58AIPAIkUs8mAtTNQlyQBxvc2VmErWYGiJmBPvLTXzqDiGvKlkPXq8IW3kbdYmoKGB5U9hWI2gNpqHARjFLXFQBgAiI5x2ZNekr1e6sh39s2A2cVkLQYAZ3xcyJQ1mod8xzGAbOxHUfJcEqj+GfHqsiOnOv1FCKUFAGgBd7OUmwVopcxWkTbKgeshc3eI6whDhP4ph+u/njpvJ29TITGz0gSmkPk6iAXpcABgERJVmVjYXk5dA5otETuQUqmQUmkp44DM5DKi+hmCZWqDIGrFPnUI0leuxX9JIE8piSFQ5H6GWlRZoAJ4Jrn3iQmUWp5eyKtEy3B2sOOozMgsrch0GZPKuhNhJQIXuTLgDVmEAKiDEF8ivRMENIHF9JN92Uce64SzeBahK6BI76OB1PswNhIGOuXtOM9CSgeIXcB/gVjKhixBSRxIHLMZqPMKC1DGiXDDhjQVcBeYCxJmN/Z7HQDxAOQZ02zm5ZAbEFANKKKOH261AWyCvXlJjuArTcuzlCwyF6flke+20d7E2nDLM69ZMgRu5ZxKp4wYgQCUJe0AZKKs+kJYtGZipZyZkQbRBQAH2J+I6joLpU0ieb9NLV12HgWY8h1LAOujAFypwXRsRJMg01FVoOY5fwYLyRGsdL1pqE77zFMUb5tvx6Zy8Q321o9+ZY989yc2npGJwqDAikqwgkxDoUReqpQOixbMscuuXGKHUTv96ifPkjkLuD9/nmseGIEgyCK2NycnGdVWmstOrIOA9mHVOX/pIpuG7Vz1iRPcS7ctXjHPMiEgIkOyNkc1CojWDnk9Puq3WZvW2EDtSXvt6TfIsIUgXjTf4qUk5yEWoeAaOtFs+7duNQ8kZlYxKjKeYQCCO4iiabwXMrgP4Jtx64x2QMbCOnfH2fHtNXamptdOkE/ZB8AJV4eCJ9Wm8SwGwuTMAnwqp20ce8oQ4GgfxEUYwnJcpCXKD2fhJzIKZnMEpavIOwGcUt3KpjA/F/IxQ0pPMhQJx5Pl8eBwP8SawMwgSuQ+axvkeQmURKHsBWyU4lCg5yiWtGMAgxPUh3Fljkq1p6A2iEERhFM1KR6lazaqTtkn856ygoQYy8AKUhrQDgD5XoiOOIqBrP4maT4YQW2bhgV8PMTjMLaxUjMORqhcrNEISvV4XidJilFHTiprGYKXOdQPmdE3COEl3JdaFs/1TrA2x1W/uP6kRAhq8qxnzUQVzvyVlaJsvaXckaLSKXC47lEU8a3YubZ3hZ3ydhyJi2yTpzJvp3KBQaoh4CBPILGDyWGXYS3ytgNVi9a/H+Xf6FiYTEGsIyEQkfJNZXajTkqAIS3IC1hlJesIpWwU9ZBsWaUxiqMOxEP6xEPeN9Bc0c74ZKE4zoRJFSkuALm3l+YY7MpHsYqMSmlPw0sWTQjK7vTClHpowBlk7Yn0RpJvjW3YrmO/PIGdvbO/ljKaNTFFbOuZyMHBaVddtqJqjofrmDk92T549wZq4jDrI2DZ5TPs+SefYl1KsXYzhMZvbTdqxHUb10E4FqBO3G17j3daS4i8Qx/qTZojxiGKpIKNY/ByUrD7Zj5o/+rFZrgnBNlKQ8sUiK49SXOO94ZEnrLpFNX9py+njFI2+ViPzZ1L8wcEhE1iL0qNUzOTsm+jzOnk5HQI1nhyTrvJNITA5/07Uc73QbT6mCcZZIHHxw3YNGyrcyAURyFvQ5CfYdZTJo0fcrZQ80uEiaTnMUUs0yzFvejaRQQM8/qjELSJ2GP3ooTGaRqnAohDyOE8keCQgf/4Hx+15XevtaNbt9kTX3/U7v7QdTbvQ/fYWz/7BbV4xJbf9S7b8fPn7cDrJ6wlkgyxdB7b1gwyxJW1TmuAFPCA/+M0b3mpI2rgqeW5txBlMDbOPST0UzuTpiz7IwNWmpPEdybPb5R55Ud5q4YK6gH7qQfiXnbeytBVPIDyfxNZx/GBTDtb14bDB1bQqHm1FwaYQ+nsY4U0iMwvL6YRBreI7ID5cSdYt2E9dSPbtm3ZZzuxNx4b5Zl5RiBBp9vGa1dYVlk2pFWDVV3ot98/vt8aagax6FwO0VJN80QSMQZlTMFWWqewWidbdNb8Slu27kos5kst2j9uD/7jg7Zj61FypCuoSV6cKrpQm1UYvCfEMbnPCai21cwG8bwXorS2ptUWLVwAiTwKgVtHjaGJgvlQUlJs2YW4IcyfgZK3EcIO4nn6POyA92KNf4rnO263vucaxmPQXt+6y5YsWWw33LjZOlprnOWw1PcJrMFzsjHeU0vj00xbPBOLc/KoFy6rtCL2Ey/q+H2vvWUvvvKGXYaqdtM119iO13bZ8RO1zqZ8jDo3RtOR5u208jLmMzWD/om1EHQvvbrFSkvKyVa/2r759e9a8YxMuxdb3xRqZcehavvVT1+3A/tqXZPIxmvXWP35DqzSG5wFs4iZAeZzG9byjqRi/XtROoaGBmhs8Vkxa3Gc2tDS1IebAe0MapjAMtVPp4KsxxNp3hH52YsyvQRl7j3vvxNyPdv2o9itr4XI7mizJasWkPcesZe37qGhJot8bjLH0Zt3tHTYdeuvtQFyr6eVpNjMyhx77qWXUD1GbE7hDEvPDVouaugG7Ix1tvInp9FEFWb/rLVR6mkCTT5NWEEvvHyObX7/e6izL9nsxddYwayrbctvnsV++RHL4NnMXTDPElLJTuVcGmHfamxst27OEuuuWedc0rdv34tlcp/dgh2z5qUcXK5+9012fNfrtu/wLvvwZ79oO5/eY79DgbxiwVzz0vBUW9duTQ09Nnt2uXG0sO6eFtwKpllyfr4dPlQHsc9ehCXyzGmp9rWvfsAGBvvt3779Y/vUZ+62XJpsHvnFi07RvWL1HMudkWO15NnX1Nbapg/cTaPfqLWcqqFmltsrr71qPR1EUVDHszJwTGBOZnBmolfFfvvkVrv7nmvtlrtutUPPPWUZKMLVKHK+ijm2aim1P578XVTMkPRXX3M1zzREI2M3NTgd0q2YbWfCXt3yistnX7xoHvMAi2/2nCwI6OzsHJdtXFN3nP0oB/K7AAebkL384m5qHA0+NMO1dDVA9McRQ5BhDTQ+HK7qJ8ZEc0PNT7IonqrHf3TKeZvy9lIldmds6mEyrgdZacrCTeJ6yLblPrQfezl3B+WnzP7rYV/S/jRKnRiGxIxnL/ZzxgiHcdPg80omDic6m4TU4EcmvRxl9BXVZx51nWnnhqV0tvBYwidxJhOZO8Dc7OVcrj0mLZ0mQRpzurq7HSGaTJyDT7nlF23yXVOWtl7XDDKlvHVNTGoMuqiuvUTYjnI+1/teUuxeGgc1GOGP4z476Us5ufq7brxY6yJqL+0TIq/VaCSSeYyxHiLjWfcudx3lUuuVpJ7XOMkBYoIJrXsaxwlBZ3o1tQZw6kjxUtupT1HI21XLKmzh/DI+E/Vad2+PI2/14c+RxCLdeR85q+gCNbay2Zfq1gfZO0iMwandtZxvaeS4eaWFWf9Do0n7b/zCz1f+15+kYj+JjUBsBGIjEBuB2AjERuC/awRi5O1/18jH3jc2ArERiI1AbARiI/C/GYHe88c+EMzoenis6zU7/PofLDLos/aGEKoewHp1rNOJLitdjyyT+ZKFsmww5ZqVgFpRGZQiV0pKC7GyTbJQ5zlALwjCYb9tPVhrp9pHbZQssQSQeWVg/kl5e5G8RXWaSHaTDxAsAaIlDCDQByDQS5bYKED1X35dUt5OTws5sFRaWoEIEQD3XsCKbsjbCITrXyNvRdCgc3PEgkhGf/ww5C1WwiihEmmXj0OZGQVwlu1bKAz4EJJi9mJu1sW83f9qON9O8AYBWBB3AgihUiF3KvQ28lbAkpSCyppy1q6A/lmQR7lZAFvK5QRk6kWB14FNbzug8hBkrJQEb3dL1jWIvE0EXPICynj8YbIfp2zdwqiWbSLosi0zURQEITOGADHDADRFKGGDKPVGBwAzZZHm7ELjuV8AVViAfojzeIBPjzIIYWX7ITmmyFuR21NWvyJxBfhMOuUtZIMIaWehhh0cQBK37simqJRvKJuLcrLp4mcMsNROhGz3YI+r3ytHaXvrjZdDkubYIz960l7YUodqq8Jyrhy161ZcZrmAXUd3VdvuA1gD0zAg68oCgPBWFETTIME+84W/s5yKOfbIl75gO/YD0AMqCSQWGSbQrL+/H7UR1snwhsPYAwvIFKCZnkEG5Y/MLOIAACAASURBVOSwBQG0MtPJZyT3V0/k5JmzLhdYBFYAG710lI0LFhTZrBm5NtwfsnNnOm20T9bhSXamuQFyFUvGJQuwEU6zF5/cYi9vq7Hy6dnk7AF+kR0qFZ8aHQoAqVevn2dZkGw/+bdfol7psMtXrOZaUECjtk7w9kIIlaCSmWaNdQO2d+ceOwcwu2DJctsMYDzY32Znqo9bBiDuHAjdgGcIi80WxttrNedCVn2u0za95yaAybDtxgqxm1zEK69aa7nTyywMMTsJGdt8oBpiYgfP3GNLViyxJO4tCHkXhOgdGZb6dsKaydUd8aJwRuEVZc7W72nmnrttX/2A9cSjykSpkhkMW2Em84M8xzhlvZHf14XN+CgEaghyZlSNA6yvONSFUh77UNopA1hiFil6RFCmAObnoLgtIts5MWEENRnqGZR3g6PdU40DkD08OrtQ243yn2cllTykoDJGPRBgsnQdxi523IlONAen8uTgmHiKEafkjccqd1ppjpWV5FoYELoXtZkPEjO3Ig81VRJAeqM11jc5y9sclN1BSLXBkQEyRDuZH2Qm02AQghQYRB3eGYFUg2Aeh3SYgLxJhgDPJAMzLTURpSDrDmtJKdQbmnuomTQu6P6ljIHtFrmsewoCNheTNTwP4o9YZKfsbWxsdIBuYWGhsxwclZKXMW3HzrMd94AQKiE1Okhh/SfyVrYFqGtZc6kojZN9o6gCc1wGXlsr6ivA0USUwH19A9bQ55+yfmQ+63oM5TF0LQ0GGVYxM5eaMc5Y9oPDyvUAkh2VlWyeo9SJeshbkTSFRfnch3JeEyDtZJE7wfWpwYZXZJ0nklWelTzp3AIi48o/Zf4A3ErZrLE7X4eFPaB0FEJ7Uopk6i8Vg1rNuPA/uEiUeYDaEDsiC3X9HoD4ZYvzbcPaGRYdbSGzcQlzPWBv7d1m8+dVWkHOdPvdL58gG7jDPv75TzEFJu2JHzxmJ+vCdqqJ/UMuBhC1EcZ4AhWv8przaYwpIjtVxEMPWb1yVZAYyhVV18Ai20mRBxf/zDkNTH1J7armAIHV+YE+iIuZqIU1c6Q0Ep0uwltgOEoy8nf7IYfPniefElJvEiB8lL8fYDHILXoEUiYfa/zp5SnUevYhyItB8kkFosstQMqlKL84Dumu3UHzQ4SGatmUmgkLY+blEPbSKckprD1yjck0lICM6WJ5uB0kdrbb/d+82674wFprr661Rz79fVt501Jb+7n77PUf/hAyDfv3999uB2n02PHsHrJoC+yVl06iYE6FAPOQf4m6HJJ/ckygP+uJ2t5LEW3GBaKN7PZBGpom40OsEd6L+09lDs4tz7F0ZF/6e0mQeLI2H0d5K+WwFzXgIESiXDHSsOGNZx8ZwrlhBNvj6noIAVT/YfagRMaffgTLVdMFxHYJzTqBdEjWuRU2b/E81taIVR2rs2N7zjFHjXxvsrohVLPkBkBtVG7wCA0Xh4422/Y3j9uSxSvsvm/9vZ1861nb8uJW6mY2irg+K51daos2rreSeXOYs/Goc0/Zkw8/awf3VmHJr6dJFAPzYATiYsWyBbZpXSnW3blYtHdYT283FrZz2L+CEOeD1oiN797dB6m9yVgCY5E9FuI5Bm3e8kIrKsqDzDpHA1UBCtMS+/0Tr9uxw1W2fl2lbbpxHXMzDMEZ5yyOt2/jZ6fOUaNQ/k8ir50M2tEjx2iCS7I1VyyyYEKvedO9tujyZebNLrD9bx62Z1GKBjizbNywinqaZCeP4mhBRrkvNQulN7WEaAE1JfilbKd+5eflQiI2WMtgs33r4V9azb4j9u/f+L59+gv32KJNKzm3nbWO2pA99eh+O3u6lWfZTxPQTGziI3bi+Fkrp3HoClwkTqIgPnumwSnSl6B0xiuFechY1JMlTS5oquTB1OFE9uJObMFFaokkVAnysuBF4mq9pMsdA3JUVvIzqNVourHaPe/stSsXXG6vvLmHZp5Rm1c5jSabZhTeQ1aUXUTshJ+c1uXsN61kyx6zvMJyS6CJpoDxLikrRO1cz74SsBD1p4bs3fPVkLnU54XzK6wQu/hrP3qDedh72ndttZT0OfbylqO27bWDFOUBcmtLbfqC6VYne1icHUZZdx7mZTHOF5k5ubgZ9NmJI+eYq0GXkX3ieJP987fusfzyAnv6yUft8o2rrXLVOvv+l79vEdbMqiVzOL9N2Cuv7HWZq9Mrci2DZgD1ug1idV5b205znhrpsnEaIUd6st8+/olNduXa+fbYr56zLhTLej5bIeaPHWqyT372Y9Yf32KHdhx0+14I1XMK54jBvi5bNH+hTZ8xyx575GGytEO2fMkqVMlHcV5Jsls/8j4aGl605586ZPd9+mabidL70LkD7GHJ5qEulc6cCSmXxBx9yqbPrIBAX20Dvb3uGY9SM0X25UB2aj/ftWMXbifFdtktN1vX8WN2aN9um8tayi4otJozx3neE+wvZexH3baNZojq013UWp0fvdYDAZ9BPEYnZN/B04ztuOznRd7Kcvd/T97qd1SHU7DGT2MfjpDnLuv4CcbYA2mqLOYgjYJemkI9STSD8r8xnUvIcIbqpflHrjGEl9Dokp6ZCgErV40hrKTHLipaRWJOXYu+JjjXREZF3hJVEOS0DoHdiSPO+BjrPYOGy/QgZ2vqYlu7a1JIY706YSzzXYpfNeOIaHXuGvxATZhRzr6q5frWlyOsqbEjOELorKDfnVLVTn2JUp1gvBKor+6crT9Tc6XIXxdNIfIWm2NnzyyrfVkY42aAY4+iUkao4yKhpap1Z3ROAaoHdN1cvFfqPPc54ZwoxhjbDOoNTgi4jSRxHrx8daUVYqUt5fwYe1mCGox0TmNd63OXQV5L9R2l6WgYBwmNifLsvdTB+vpBO7a1DrebHHvvBzdalyI6xjM/fsMn/u3Hf7zB2L/ERiA2ArERiI1AbARiI/COGYEYefuOeRSxC4mNQGwEYiMQG4HYCPz5CAAEBC8c/1VVwviBoqYzRy2eXLvqqnaIDCwRAVdEuMoCTF9RSAZnlwWJ4gHQUcZTvDq4AWpz8zIgNhIgWHos1EFmZL8XS74423Wm1Tp4HZF6+rCvvCSXn4ptcjo2iymA98qpks0p3J4hqIM0nrSewQkbFvDgpLdOGzaVROWUtz6bnhkCuhAwIfKWvwc41E0uWS+E47iYnYunjz8nPelsdwai3qnXIv+OyFsUr0ko7lABoAQbxhZuDMJ2eAzFELm7PdiORXmDCB35Akdc1tNFWEXKo7fbOrvMLn7mA3DJgzhNwhJXtmV9IaxoUShGGSupVwWhiLxFh4LtqJRhPsBV7F1TA4Bl4xAkWJQC7vVCxI6TsSW13R9v6G2PTwpZP+BiWjrqxXRUjwA/cHHwq2lkeY3xPKIAgoD9KAOjADh5pdhXozqIQKiIvPWiNhgeHoOUIT8RwrhPlrYg1ymMr1SpA1xLH5mqUt6K3FAupEg4XbtyTWWbPM5/y/ZUxK6yh5Wh6YNwGoY0M1+Ye8NKGOu9NsiWFsBIL2q+FFS3yQCVWUn99tnPvBu77qj94MFXrfosT2aJx2bm++3mK5ZDluRh8bjDjjR3OAVdHsRrVkkW19WJFWSm3X7dNfbKC8/b2ZoBZ6UtsEzKAy8go5SWYYC4LnJKhwFvBeJJvZYCwJfNQ0+RFS1EyWzUVWOA3IeOnLb2zhCZwKXYDWcydsnYm3oB61OtHyDz7Kl6G4Mo8XtymRBB1JF12Mc22uXLlkGwjtvLbzawFkawgE5A1eFzIH42qhSMTi2NvN7r37PRqiFRv/fNp3g2ebZ88SJLKRGQ1mPlpRkQANiIHm9EqRK1oydOYleaY7fdvJF5mWina48xv1Fmz5hhs8hp1nzwYG97hJzHp5/cgfpsnl23eQ0Wrc3W0tyCVWauVZIZWXX6BEReJ0AcVtTk+xokfOXceZByuZZKhmAIgiIMUZ80wDqHMOoKk0EZ6Uctlmt9p3ptLxalO073WjvKuHEAvyRPHwC6B/Uz1rzYoQ+gqh+FCItifyjV+yB5xI68hEgGk3VgYUT2q1pzPAutlSJspctQJ6dBkPf1N0I8pEMU+XlWgxDn/IrUNCHWctuYVcNKjQCu+iHLggCtsplVI0LcJOqyONUk5p2yV2VPSC2axMowEZvTTIjp+fMqAB8TrO5crfV1DUCE5FjedLJrATZlSerBHlloqpd5I0XjBHNAaukgjRRhrnkMULIfFVzDcLLLXUwEIFXWbkLcMPcGCZ08QT5hnOUVTGMeGHmTrdaGVaTLqZViR+Qt/z6BCgeu3Gajtly4oJx7bnMAcn8/dQaFbD621lpz/RCuPb0jKJgAQbHyxp0RsJRmFwi8ROULy8aRuhFB3ZIBkZ1BrRXfl07OoGp0P0G0mvNxrNWODvIJhyChqdXKupPLQDyNKWl0UcyalecyFycZP9kcS/Go2iJLealGde+tzd3UhbBTJykHdgLlbR9WwE2NqA+5tlHlGuO6gIu5pfHPUsgXNRkMhwbIu8VlIZiKjWa7hXpRGUP6RiTbRqEaTw1RIwf9INwPSkueK0sV1S1FkoaaZNRlXvaSq9fPsWnFLLNwt914+3tt79ZD1tJ93m68+TqrYx2+uWW7ZUFGve9rD1jz8YP20o+esQvtk7b7zICN8oxEWIVRp46zpqKQ19kBsrBpShjEIrePSIA+rEWn9oEpcFw2/iJO/6j6Yl5M7TtTX6p92nPmFoYgsUpQeoXIWqTWOAcCVEYMxGS4g3ziNGvEwvlYFXMB2+oEX6prSPJJ0cxcwPgYsgrbbrKKPR4RsNlOSSXCQOD7OOpoEaCy8g7wmmqkkYOA8g2l0haZ20GdDqPM9dHk0NLa6/anIRqN4jzUHOpfQku9/cM/3WWr37fcxsgbfeMbv7OEGQG74e/vt99/+wdur7jq/bfZsZd32tYnt5MbWobd61ms1Gm0mZ7uyNuhoX7yIaEGWPN6z26efQv2xu0D8TTzsM5wepikJgQgyktyE60EYjza3Wt+mkFks2wQk1JuivSRRXJokHnNdWcxVz0Qjn2Qz4Psr+fVJOYsPZWBbbhwoHLFtn669mOawjxEI1SibhXB+RJZn411HTbcGbYSmgrmLiNTPYdc1HDINdRkpxZDIo5gp7/fqs42Q+B7UZcutLTsBGtoqiHrvMQWlS+2WbfdgIJ2xLa//KK9jCVwzalOl0mcwWJKjMMCnoU30NPNmhq1dVettDs3l7uc6gTOBufOnbW2FmyMyxawd3ht1+7dWK/3YUNewb7KuhjtseKiAlt+3TLLpdFg55OP8VpS+0+33zzyGnVh1P7uc++x4ulZ1IFuxibddu7eS90kcztYwHmD7GnLxHGiCTXmaVu6YiaWyrlWXBhwpE8/ZJ3OJHv211LnR201cQRryDwN9dFsAUHe0T7EnGeej4RsrI/qiLuD7Ktzc7Md0XPk0CmIvM121e232z/93ZcZ70S797P3QlQ32akaCMGhDDu4p81On2zg2YdtPbmsVScvWE1VI4riAnvXbZtR5Hc5O9y9ew7YtddusG72wLP8XKroVlwsMjKxqS4KYgc9aF09kGHMZ82hPuaxlznqYWPw08Hi5bAXxRp4MkJ+L2eXGWWZKDazyEHuhecjT7W2g3EZptGhgJrXa7P4ZzcxC924ZCxcMI213AZZWUETRD7P9zR2y3nUdKIEztW5HNcQqvT9J5poqmmDiZ+wr37jk7bi/dfyfE/b6aa9lnY63c6ea7fHfo1bBTX/ptuuskXLyuz1na9x5kEB7km3QTKNJ6KQupevcM1VF6jZp4/XovxdYNtf3c46DdnffebDVnvhjF1oq7Xb//aDtv3FN+2pp/5g1161wSpn5NvR41gyv3HIpk+bbdn5ZIjnJaJ8rrChvkTbv/24nTl/xspnLYIAHIE0P2lrriyzG6+vZK9Ltqoz9VY23YNjQ6X97Ed/oMFn0r7yyANuP/3Fdx+yM/tO2tJFFbZy0yJI1CN25corrLO9kbNXxNau3WzVJ4+TIXzQrnnfes4R5fbIPz/E/Bmyq65fS38frh80IY1z6KtvbLD8ojIrqai0//i3B11jyw033YBysx+rc0hPuTRA5Kazvoch1I/RlJlKTvfqdVc4t5raC2cdiSglqpcCXzp3usVhm3volX22ZydRFrjwjEeTrO7MOQsyl3sg6A9wroinaUt1T/VNtsJxIjL/eLrWefNt5153tmbP4fczIFITyVkd5DwWRlGtTiJZBic58nYAu22aQQK4kqhRiPoyBnkse2Xlso/wbAdxOxCZmsTvyepYzVpShevNpYyfOsXzJWePCJ9dsGkWedvX229dNFcl+wvY+3QOEKGbAEk6SoMG7ik0M8lthV3fxXZwQ+7MqeYsNQiJ2XXELO+js6r2fSlrdW6PcJ4SOavPV7KtvxQ9oROVrCk8rBedQS7l5DqC2eXikqXNwSleP4PElg1zhP1jCMXtGPNFDiWKUpl0GbdqtFVOrvxMZMlPs5miHtjD5MATL/eIxFQaqCCTe9ptMc2LyxaVuEzbQTUyoJIeZXKM63V0LyKlOftJeSsHibGxYdZ/GuNMgyYOQqdPdtvxnReYo9PsmlsXW8QfbGsf8sz+m898f+BtH2Ni/xobgdgIxEYgNgKxEYiNwDtkBGLk7TvkQcQuIzYCsRGIjUBsBGIj8NdG4IarCn6yqMJ/7zUrKyyXTv26KlQYdO+HUNBKgTYCCKAsR3RBDrCQOlTArgjceMjI6ARAdEoy6pdkCB5kcwC/YwC9LQDq2w+2WFMnoAQ5gWMQcBGREJwMAhAKObxGpkDwYAi7Lg9KNtRRqDdk06j8zM5BZamKCpUNIwAvwEgSYHh2ShLKQUKsBPqIuUVpMYBirBfL1ZBTysqa7M/vdIpCmsqGugjJOyAkQM5lAaq4/GTscJXtq/uR1StkX5jvMdQ5I1hsDkJqDzu7UK6F+xCJ6dF7/8WXMJVEQNMCBChJENJ9gCjtgOsScHlEfkJiRwD94yAzkgCO0lAKZEE2zJ2DwhOSvA1lW3sPxBYg+YgyulCpieT9a+StAB4EeJafjboMtSeIu7OgI8KS+xLgg40olsiyllNXvcBR1yXvyOgBbHOVh+nHsrAf9QY5igA745A8yT7UfVgkjkAy9UoZxWvoKvTcBCSJsJ0ySpv6gwTIjjgIHh+kXXY6SqicoLP2rRtOxMozx/xgVyK9+lHaDE6geCBfMwm1cDgBEA17u3VLFlmksceq951A1ZBrPRA3Iyl9tnHBLEuhieBMS7/VQ6x6UAeWzS4CoMZatqPZ8jMKAZuSrHtoBPAa9Q2ZeQ4MwxozFWBuCDvHOEiGXDLs8lFhtnd02fFTVeS5jVkRpJRsYeNF8nIb/ZCPslnOzM61WSi5AilR5jTq5cxkxjhgLVhaTvRiwctcPF1XZX4IaBHF4xBwk4BtvdFcq6mvdqRSKgRGBBvhfEjQkpI0lMJk7C0mS5Es4+ef3mfPPFWL8nih5d+TbQvzsR1ECXLhSA2gIlbTeYUA6dUQI0m2/qoVkOFY/HbW83rkSpbNsGnk+8aj6I5jrXXUDdqPv/975lXE3oMVZ05xALVjA/fN/RUVOVIygtIpv7zUQthinzzagBqimftKgtwthqhOgzghF7Yk3+IyyDCkUWBKZU+u2VC3vfDgz2zrlmarak0wDHYB5cI2vxhlBSS6rC9DqKESUFWmBLGT7h9A+dWHzbAfupq5gtLVzVnlrAH+JfOdgUJs1uwCwHIAVQgGZSUrwy4VBXSUnwsAVqBaHGteOZkNdSHIQp4DVoy92DqHaEKIsCalLnVNIICVAhCl5kxCjeODSExKm3B5jRr7C+fasDQcsFSybwMo4ePDKLexzhyCFCiENE2SRTlNBlFeTIBuGgQxfBQ1CCVOcqpTm3Y2Q/hB+k0op9P1kSivG5UgJGEBc728PBOLSYD3amye+yANufZAAiQKNVK6zCjocRrE2GVYFctCXA0sUQDwFnKdIygb80rybBISs7ktAjnVS90UqUm9QE02QB3ijsgYhVjlNWUHGh0j+xJFd2Yq4DFsl9RDk2EsKKV4R901POK1Fpo/QtRC5Ee8h0Bd1EhYzKZh9VhZkYS9KfeCcl5qGwHFUcZRqqo4arDyLBsbup2KMQP1Y5DGEinn+pn7zTRCyMY9QtOGsyRm/qehciorDVKbySuGMImLJ0uXpojB0V6IOeYBz0cAsxQ/yvMUoJ0I4O8PQGjyPYpCfZh5FGS+JFAc5xYm2dWbFqBsbMKNIGg33HG9bf39a+TW+mzBjevtjSdfss7dqNyvX2+X/82dtv+x39n+X+6xfv+EvXb6gnWMYgfuI6cx0jOlcIIwSk0lbxFgPTyK6qsXW32eK2X9r36Jto0HAFdDQpSCFwcR6aPeFGIXPn9WoSObI1H2CsBwD4D5iDYqnnUgkMjYBMgHHbEzdd2Qk4D28mTGMjouSs6iZ9BmozrLpk6HIEWUGZoOYSCCfAylpLJvlRM4CgCusVVOsbJ39WwiAPAicqPsBwOMq9aHGpQam1GL06wToTkqwL6dASg/1tRkf/vRa+y6v92AwjDDtv3waaubbLYP3/dP9vw/f4dLHbab7rrFqncft1ee2so6LbB9R87bEM+yvDKb+0BLyR6M9BsHAdSRAPXdzIVu9uIWLL17UWQnTGS57N7MlEQrw4Y9mbGPQKJqjaWksv5pQPFCKPggJ5SD3tPbaR31ZFRiJx/HXtfJWtNY0RMD+cyaF7kNKZBJU0Il9bKMBpE45nQcturTps9xqvbqGpTqNJj4IDimlWXZdTctZo/zk3NexTUTE4AN834IrAunh52F+gQ50wH2Ai9zfADyeMHyZTYHu9cXnnoN22PcHLBEz8Z+d5Lrka12EEvupi6U4lxPWDas2GLPnzvTNq3Opz6xZ0FcnTh9xk5gUQtXY5nJ5daP0nUCC9gcoheS0sax5J1lq66+jPzzhTZAs8zJN3ZAfiy1X/32YXvzQK19+X9+wDVqiUw5d7bWztdegBDGZWHBYnIl8xmrfNwO+uyxJ15F0Z8IqZePsjgJxX4FtssHUKAyRhkFNDlVO5Jo/ZqlrL0CFL5n3fzIzixwCtizVTUo32ggy8XGmIYAKbbjE6cyM997x/vt1VdfJjd1v91x57scsao60NCAtf72OmchOzxEfadurl8ziwz0EduzuwlXiohdc+N8W3XlHPe8HviHH1h60iwrmsl+eLIa14ly1oX24T4aZfI4CxZQE89ZRrLXilFlnqlusHP15HLHp8GlotDF9vaO29dYIc961xtvoOBPtzVr1thE6pi98YfjdvJYK3sytsuMlxcVZUYm+cPEb3S1t1mYJpEZ2P6uXDKbs2kXtXvUfCj+zspRAbv3wlxy3zlD7ttT44izq8jH/cK3v4QqHIeNbVut4XgVqnSzrdv2o7712Lob59kd990L+T1sP/jKt21FyQxsfpsdyS8KcIIz4bQZZZDWNIewh+cyH6TIXVA5Gwtfv50+e4ymskwyzZfYQw8+4hw3rlwLsUlt273nNEQ9tuioF0vKUTViCR7iHJSIKr++vtuOHDxjl69Z6Czkt715kiY6n334k4toMEsgp5c4ibQyu3J9sbNO//IXf0+TU6J976l/tPw58+0H93/DDr21x772r/dwTvHZU08/bZctu4z5NNeaWRcFpUWWSENgB5bNarBL5KzTeP48annOPmkZdoFn7iEDPkwzyhBdfwV55ah9x+3x377AOSBgt9x+Oc8VZS/OI6FOSEHWRSF72DCqzAP7j1O3o7Z8xQqangaYH+1WOWueXehotXkiuxeutPoD++zlx14wLyUyh+zjOs4eQ5CtPShh959rgfj3MzeTnROLvtyRnTXrSrPsgp2K1flGOJV/PGfIVCyt04MpXK9qkqzpp5po+H/qUSrPuJs9UWePqaakMOt8GMJWMS8inNW4OUCjU5Q9MYWGHi6L5iI+W7jGJ6lQ9d5TxKjb7jnTOvtkxl2Zz/3UPz+RG172bKlcpwhl3v2iclivozN7lPcN63OTPrfIQF+vA1mtqBC5PUziwBPHWdzD56lR5lmEzwksYedspDWpnFw1ZanJUiJdKbfj+OzhrIppUvNg661050Q5a9AcNUZDZpi6PU6UxQT7eB8OCXLzcKSx7kMfiPiGg3ZOMxH+PMJ+q6x5RVn42MsSUDMHaWpLxLVicqzfVl8xj4iSdOonpz/2h7GL2b1qJNK6GqHpKo7a4fLrlV1MrfFjgVJQSMY2DZknT2AHjoV6+fQSW7tpNZ1e/sc2f+T77/vrO2/sT2MjEBuB2AjERiA2ArER+O8egRh5+9/9BGLvHxuB2AjERiA2ArER+P8YgV/9x+ev2r3t8Tc3rCyy1QtnQCLUkqcJUNsLaYP93KByKAEE4gEbhIJIGeRsJkUYAGKrk1tZqAVkjuWhKlIe5kA7WX7jGXaiOmTHznVbCHAgCuAwzj8npcAC4M9GhZOOYsUTBMwSvC+lmCzlRJYCKnQOSOmJ9ZgDsyHOIIIyAMmzIM68PlBrkacu7xaVKAxcH2BfCPWYusn/a/L2TwPh7MwAW8BlLY2MWIHBmZkpgFSQRODXYyiAlWk4ChCDexyKFpG5WJMBykl0pWzMv/wS7uOBSBJ560eh1DcMWA2hJfJW9LdgpnHZC0MCBMnSSoXZLMwIkAebQd7nECqSkPUMTKJYAwSHf5mUYg2QZgpK+k/vZkFIidwsyNt0wBeIhlFUWQK0AhAjyrpS930oFIIs8fF8sriPQZe56QccjgdYl6i6uQnrWwBbp2WUIhpCRiCMskq7yewdZWxl05eIUkdAlwhSR57xPyBBZwLtAcxPxMZS5G1RXhpzpsdONYxYui8TADfN5RHS0s+9kwc7COkE4D4O6A+/bDMAPt938yarOrrX3vz1YZsoyLP4wiBEwJiVZkE0YaFdW92D6qzf0gCzi8vzIZUCZG8+LQAAIABJREFU1ocd7ugA2WuNEetEXVlSVmqpkCJ9oQ4UsMpHZQ6h9g1AYlZWVqLISQewrLO686hmOyG/mIvJAH4eMlejAGADkHAjDEgJ+Xkp6Sjl/BCm5OCWlZRiVRqxlprzLt/SlxSwGXNmA1bOtj3bd9i5U2cMbR9q3DZsHycBpoMoVbBmJtsxg7xd5WTOnO+x8nkQfSg3fv3QNtvxapP5ZmXajdethijoQtUr5SREMeNy6tRZCwCqbrhqFeBmAvaK57D0xOK7qNyKIZC8qGYC5G4iSrWXn9wFONtqy5YstNJ5+a7xoKWlGYvAVBTEMy0Be9U4FO6T2A2fPVxjBw+cBIDGghK1ZCnZwQGUUhnY3AYI4/Pl5PG7mZI88nDDduyxp+y3v9pnR8+Twcpzz83z2zwy62ivcApW2f+qGyEHpa8IOhHcLdir9mOVrKxVrR2pCrWu05NCWBkXWTF/fwwCKgrpIQAwHsVlWma2s/EbxmNcmXPJSRkoiPoAy7tQLzJPAMg7IA7HWIfKWlbepwh6Eb2TrKUgdSQI8FiQnw5ITsYec70D5ee5022ogVJs1ryZgMb9duF8P+Ar9t2oRlJTUxlrv8tHHtOiZt2msyayIcWV4SjVag4EePN5LGNRjYd5T6lfZVvsBXyV6jCLZ1OMAlx5cdXne8geZeiwUEX7phVB7VKg6jiqwASblq+sXKziyWdWkevq7HDVICs/l5o1avXN1EzGTmCqHwA3yvsMQtqNQ677ef0omZdqlhjHKjIgW3aIdD/WzQG8ZhMnAKKpXWEIQ4GmsuwdpolFebxRlwsMeU6dyUEhObM81WUsy0VBz0zErEh0Ad4eyJGOth5IhVanrE+HpFCdH4Y4jwK4y0ZfpGQU5bNzPAC0xYnSyslC9lB7+nsAoSNJNgKIO4QqTRnIqoeyZheGLPBZzR5ebMtTaHCIglb3owTTXErFMnYc8Pn61TNtDcrb3ftes2uuWWNzl8yy55583jbceA1z1GNvPfW6DVR32JWf/IAVL19i2378czv8u8M2TN7gbpSZdZ2yF84FH+9jfUuRxfwKYieLHe/QIIpuFIlsL0zbP9XTP880FzguN4epa48bD0EWjNuKhdNp9hBIHnKqJY9sjLGG7e8jI5265Edt39kVtdYusyacJ0axRJ6k6UM5yTbebzmpUbtsNhby7JcuAxFSOdwLOYOtvB/Ssq+v1+VNJom4Zzy0DmQvqwxekQdaKz0oacd41j5/qlO5N7ZAumgJEjsQoF4HIAjC5O2uXpxnH//6nVZ6+SI79cRLtq/mMOTt1+35f/keZGm73fzuzTbY3G8v/Y6xHE+xc+cHUAx3WclMrgWizMuY+SBNApB+I8yPTnKLh9gLO3tpUkGNHkcNR4TFvUQhtYOoWjMgEJi7qDxlqx/ghz6Iae1ZiZCtTbgBtLdBVLDXJ8CWdFPLBtmXlBOtUhEH0euBMFdDTWUpZwgU7eMjkNTk58oJ4eipWmvFhjWVOpBFvZ4/r8ze/YErUK8Z1qx/YF5BkE+kQIRBrGJb7fWxH+an2abrN2Ij32WvvPyq1aCMHxlKoIal2bIV88kQX4VCvR9L5ddQmrdD0gSsi7/LIsDynUYy9rLi4mxbu7CUZxXPXjxmTa3kn59v5vVTLCe9yEZQuw6QCzqCIrYQQnnTrRts2rxyO3DirJ05ctxKM3Jt/qKF9pNf/MxufO+77Ipbb7Vtv/ieqxfaW4d4eOs3bCTfuxXyuh8idr795KEn7MixervlXVdTf4LcRzr71QU7cbSa+UauL/tcS0sr45JvS8jtHUTBe6GxGgt/7PAhwk6dPId1cAN7ZB52pbPZ+/t5Lz2XCZsxg8zVlDR79Q8v2z33fgCyJ2Tf+dZP7eMfuwdl7Kj95qFHWW9zrYsGhxOnq+yWW5babTdttAe/u8V2bD9ld35wmd39+btQ9fbZA/d9B1eDkK1jrcpadhCCfO1VyyDTj9kbr5+0Jcvm2g23rKUGn+R9xlBPV9rTz27nWTbRNEOjA/c/c06hXXftFWQOYzvLfjN7Vql5UWcfO9RhW54/hJsAziw0EIxPYqlMs1YyhFke60XNHvNwVsjKxmIfy2C5fUwmJuPA0cA6oomA+s7xhxqfgTNCht15z82WL6KX1zix64Qd3XPMzko9SnNKAWrz6+5Yb0WLF9pzP3+S36EhiXs5ceaEVc6ptLUb1mLR3krzQJXV1nfhYNGJ1X4yWaBLXYZ1e0sLzQIJqFaLmeMDtnvnQZTSZTajohwCbtTe2nHCEadF07KJM1jumjO2bNnJXNRZbgJ74X67/T2bnM341tcPWV1Nm73rPZX2vnvusrtv+5pdefliu+PuhRBnfTz/mfaFT/3YzraO2De+fr/NnJ1qj/76OxD5I/b3X74fMpCok+ZGy6soodmmg7labZXLFtloaxtjehLi/RpHHrbW1tBUVmgHjh2xMs4xcgdorL/AeWrISgvnWXZGiX35gQdpCEkgl/gGmhO8VnXquIvSkDJVzXBeTwq2zCedDXYSe1BObobNRSF89PRp2338hK1bd7VV0HhxfNd+a6o+bwXZGZzfaPDq7KPmBCBvybvGXccfCDoiXF+iaWXjr9IsxeownxHi5YJAIfbyhz6aHVNSvexlHtZclPpBnVVjIDVSPw/S1JWRg+sH51o1EojYHGPPCnF201gHuU41myleRB48yewnJAbwXnKO4XMD+6GISJ0PdEUiq93FaP/iW//ZzzlEbgLKwJVyVbVcTUJDfEDQdapmUjA437BLUDO9yqxn7SXyGUnncWdRLLcHXl/7v2I6dI6O0jg4yppIoglH80V7siN+9ZlLDiY4gciKWV/af3yKmyH6IJnzXZRaPcScVb5vBBcBDvY2BNmsPf7S16VsXTn1KEN3zGXj6lyP+4jygCmm8TiK+GVhz7xVU9baq5ZSF4dxNOjEkSToVMNjnI+DwaD7pztDcHbSfumhe0w52LJJT6U58HRdI3WNz464ISxlbS1YPZ9Yjvjr3/PpX7wc+zAeG4HYCMRGIDYCsRGIjcA7cwRi5O0787nErio2ArERiI1AbARiIzAFBlRX+x5+9lv7ZhSPXBZApYN0xtrqITp6EwE/sdQF/IiDjFFm6QQf/icAWqcsggVcoDDFdk6KhJKyAiz6+Ot9/TaMjWJKsAiLyjTyywDL2iBmAEYn3GvQ/44SNBPlbQYomxeFozAKZ4MMFTggwAUSo0PkrUyILxKFAbIvM1DKpEDW+CA+XZu81I8Qb/2OvFVGrMCOP2UWXnrEf1Le/umhX8qW0utmJkOAoFJQJqwUwBFZkEGeTHBfUvJGAJEidLWP8mdjqAHD/LwfKzhZgb79S4C/DxAETBuLUFR7KGi7+T01rQN9AYCQawvRIYvmVGyNU1E6lZD/mgQ40tU9jHJkEPKI90F2EJbFGkBOPATQXydv0eVBCOVno3CFbPQCpg+j0EyACPFBHDpyBiJglKwpQTYZqCtHRyEoIcmycrMgTwSs95HjJbtO1JaAZcnY3qXTnq8M0WGAmdAIxIGeDAC7ezaARJOyzpaNskxyGRsf4HYqNrgB7scDgZCG+kogXPegH5tJ2csFsJNE7Ul+7CTEfwuK0d6+SWshQ9CH+jclfRIQd6ndfc9N9tKDT9qPH3zN0smKzZqfhXqEpgFyVetOdFufiHnI5RQI3eLiQmxZyUVtbYfcSnHXNQZRGO/zugy11GzYc6aC8v9GUDoGUBTEo4S+DNB30+b1KLuG7OWXXye/DyVqOtaMqKqHUdGOwZinoxDNwEbbh+2zH+KzrLgEDo6MV4BiDxPVR/OA5iROu+TAptiF6jq7QG5sGDBvEuLQj2o5nftCeoHKg1w6VJzzVxTasisKHfHcU9dvj/30JdvzJsRQMVmGV1ZYxdxCyFhsjPn9ASx0/ahRL1sIMB7GrrapwdqaOiDoUO9gGVk0jeziVMg5wNSTewHrj9dbSXGZZfPauqhhVDQpKUHUT5CiUq3HYYMq203Il37IvTbGTKB+Go0KORVBK87R/UHOJwYgKb2WO20GylPUYU+/iF0jdtbNkHaAez6B54CnqWnqKhDxD4AHopkE+S1eU4q0js6ItQOgT/BaIp0EcCbRIDGtNAoRXsp/D0DosA5YPwJMZf+aACkTGupjjYw41UkiBKisVocoAiOs6+Ze1hH23STbcp1ThG08CjGtCUGhiD6sOD8FZXkaDQYoPQEV2+pbXPOFbDUzIEhrGs+ztqRUQUPO9Qgcll2jiI0Ep5aF/CLDtpimgfGJQeod2ak8585WL+RIM+Qp98P1Ootb3jPAmyajisnICAKIQ5piPd7Rj6bFm4IyEctwWY1D+OpatcanYQUeTAY6h2QdQckyDoCcAemdGEi1cw31KIKHUMBAzDIWslMchmwfBACWrtgrMu9t5C3lDyIWBwKyQaVgVZ5tGs4Hg5BPDbxOLzmVYdlJo/pkmCmTU+rfIvJBp5floKBGkctYR7CGFTmrWiHLyoHhODKUa5kb1ELIf5FBsoQcRFWd5El17gYd5GMLHBYYHA8onUKtLUHBGAeB0Nk+gGqZ15Y1PHVA7+2k+oyPgPEpW2LsnpOpE1i2gzU7VwO2AkQ5WMZDhq1fWEjmZbGdbzppn7z/E9TERtuNtextH7jDmqvOWCvEVhISz7l3brbkzCw79LPf2N7njtkIxOC+81129MIIJCjrgGcokltETnIK+X2o4XpwF+iGMIB/BsT/k/T2zzMGJaRVprcAe8hp7GPLIC/msuYSAMu19/kB7yM0yURRgbdClqo5ZBylfjOq2xD3396jBh9UtNSMRPaAzGQyd9kXZ6PSnoQETExMYb4zRkOtLqtVSvhWGi5kzZxJg4msL/UtG8xE2AWRBbLhbG/vYkwhF7j/pvaQNfGsx8mZTuQ5+6nbicxfL04J9MLY3fddb1festz6ahts2+uv2Yal19jLv3/JUnL8tmT1Qounrm/dQkY2zQDnm8bt0Mk6KyMTPZcmAz0bWFvI8iT3fv1Y6/dAtHZQh41mgmQaqJTtqMzkPKyLS5UtDRE4BuGgmiDL+ETmsJosZK1fQ/Zu8wANCdQD5RDr9YbYQ2UFLL/TBIqpn7GekZ1mpRBjQZp85DiQnJ3lSNW9B3m+WN+moHATYTYH0m/d9TOcLXA7TUF+7IdbG8NYDbczZzkHdDZBtPvtw1/8pCWjCO3EyeAn//IfFh5Itc995ROWPqeU6RGyl378lB3cecYasRn30rzSqXWjDGMRNtSpIpqdZhVCFnIGcNbmA/3Utx4iDsi0LcyHyGvEyrfDEecFxQWWPS0f6/R2col7aZIot16yMDu6uuz297/XVtz8XtwV3rQTu9+CkC1A5dnB6w3Yrfd80JLy2BMOnrBHf/U0NrNnIf6m2VwyWhcvn0ldabW3th+0mRWQH9jG79i+0zVRXXbZfJpIPLZn7x723UlbunS+24+bGlvdsSivgBxZiHMpYdUUE6Q+rFmzGpKukTV+1m57723O6vWJx59BoVtCrcUthDGbB9n3mye22IEj1Xb//3iPrcE6+iuf/SnXVWsf/sQKu/P+O61671v2/LN72dv8Nr0AZV5PIiq7s3bn+66xy++4zh564Nt27Hi1fenrn3MOHo//+mG78YbbuV+z//jeL5yKL54zQTVEqLJH51Vk2zwiHaaVpqGGzobwHbAXn91H5UhjnQzSPDbMnhzv8sHbaC4ZgrHLJ+M2iXPG4IBUpey9WO8P8vyGUVWysOzK1XPt41+6lz0yZL4Ur506dIDGlEEaC+Nty7NvQTTmQqhvQioethmr5tvuLVvtlWf20xiYQuMBLgVpctBItw2br+MMkGBvvfGKnajCTpqrSpKFOVPEnYOZ80mMbQE+76fJA+7o6CXPN5NrLYaMG6JhiDMOczm3yGc3YPt+7NhZe/WV40QOcE5CHT2K4rKUmpyVDUkPcXumClKZs8e//xBV7Z5T9s1v/NI2XTvLli0vcI0So/3T7Ktfe5QaE7LNNy/kHDdJzMJZYiSy7Z573o0zzYSlzSm3eM4wLTUncNs4avOwIt+/5yRxAqXUhDtspKuF/WTE/KwvbzpRAv0t1ooiN8w5P4Q9endrCPeFYXvxuZ2s7SK758MbOUZgzc0DTOYMMko+vCyw45l/1axtzbOlxEdMsFfU1tXbeTVx8ZwyUPdm8JxlreynoWKEmsnSRxWaYAeqWqyhm72X7j3txTq3uKYo5raHf8az3hRnEUcNVadkoshbPi94Off7qeuTcSiYOZ+OyBYY8jDAz/18e9nntCeqYckpWHm/EXz6E/RzjmSqSTpWJyhLnhoWlVpUzR9S6dJEFYW89XOGVIPlEM1pXIHL5fV6qOfURMUT+LgnfVbQ2cZZIvOlen2pCWhcdsns2wlKmadrk6OEazQJ89qUvSkimP1F/y43BTnhyPJb++QlklUksrNdpvlHFvSyZ9a6dluorPjd+YPzhjoUXZ48RLXUvpxfo7zziCIXuFGNga7r0uvqFO9UtyJvRZIztgE1e9JwkyireuZzAvERcytLbOHCCuvobeQ82u/OAlOWzuTeXnxNWU9TLZ0i99LrZ9IQ0d3dzX4x6GIgBjtG7bpN11rR7OLTkwkjS6/60MOcEmNfsRGIjUBsBGIjEBuB2Ai8E0cgRt6+E59K7JpiIxAbgdgIxEYgNgJvG4G6o89/urtl9/d6G3eRwwpYi93VKFmYXYTqdZJtKfvNBIEasiMDFBBgIxBR3dbCwUVaypK3BGVXLgq2YVSIPrrzuwcDtousz0PVAM2A0GPKeZIFmshbWIhcSK44/xAgDYpGXmgcYGOU9+rDerEHEjMiEN3h7BCVEDMZgLOpWI2JHJwQkQKpKBBE5G0/ap4p8vY/Hz1EsXrdn0/97BLQon+KVE31Q25moXxCySprzEllX4FuRFEpOrwEckdchGzJRumSH8ResWMUyzfdjdAgvbKs1kRIoSjNS5bGFvXyUJx1Qd6qO1499uOTytYbhnQFvEPllItCNA1rwFHI4c6uMbrcUcECyOu+Jy7l6wK2vF0dJhBF76WOdy/2a7JNLs4mPwzydjCEygb729RUyEvX3z+lJNPzkb3kIMSR1IA+/TugVksHOXLkno1FlMsIqRKPXSrEYApKvEGQtuExVAlkEstebpjx7YegSoRgCgOOgfxg6gqBRdZYJtbTfshbkb4+fu6R6mEyE+IF5QmkxPq1C2wWqqoBbA3bG8lRpSO/A9VaFCDIjzIxCevKz933t7b4ivn2yN//uz37+E4LkDdburgEy12Ac0jgM2TtTaBsDUuBjWI0RdmfAKfzysuc5VwrgHgvoFEjOXeD5L6JEPfzraywKDZ7Ayh8Souy7P2oWpZsqLB9r/zBnn/uLZQZCYCSuc6KsgmVCt6e2OFilwmRL0vAXOyVRXKNQwTL5k6K5UQQuSRAxNz0dOsBwD9BdmIX7y1iZRLyIx2CDP0EYNowCpZ086eQtVsQsCWLC2zBwlmoFNvsp188TP7eKZt/JZm1qJQaLpzGYhBCVPZ3EGqZEIOJ3O8AAHVzQwfzh2zkSjJ5K8shWdLMxxh0nDhnTz38vJUWzLKy+XMByFsBA4esAuVPMgTcCGROPFbmEzxzTwINAp1kq/ZAsqF+y8WOOLM0ALmUjvoFJSA4ZC8EWv6MmQC/p+1NLGonB9NsLwrW81hvh5lHmVgNV1akMp9Rog/2T+W2OSU5YCqEq9+bhQJ1hLHAhhowEaEhYKvXZs+PI2MvEzIQ6SOEkGyhA36ITgjLUV6so7PFgYepZKZKoTIKWRMGnO2BLLyAoiliKYCYUrJK3CfNCiCi1iX/ngzBPruC58W8FUkoVLILoou3sbzCUlT541YFqDyC4kegqGz/EgXsArxGAFdFgIEXo+BFnUoGdmERmdEoyNt7Oq2pTpbaI47UkT37JC8aB2GtjGcPgHSSbAaZexFAWDnAirBLQEU24TJvp8BXP+qVEuxBpdKNp7h0opzjTa2opNzZSB4+LntP5c5GySuWijEOkgKVpexxoQtoEaFGRlz2eNwE187dpydhE44yL4gCiIkJoIwdJM+6oZ18UdaoGlpk2CjC2cMcSiFjdXpRCtmN2U7dM6pQTO5Bfy+YlIlijfWFsqwTRXAC6yWdeS3b+BDPHakt9RFLZp5VB7+nVhIBw2pkSOe55+UB0KO07aZ+DY0CcquhRTatrixOZfxN1VyRkbw2ecFS7w9jry9w3cP9ZnFNPh7CEgjEMMpcKag/+cCnbPvrLzll28r1q+zwWzvZMzKteOkS82I3HY+DwP6fP2oH3zhr42S1HqjrscM1wzQgkL2aoqxgVELcf14+KxFFUic2vf0QB2OovKf8Aqa+pJ66BD5r75CtpGq/nnUQQnQmttDFPL8ooHkwKZU5BhGBvXR/T69TS8l+fTxplLFjvUdSIPBoksBmeAh2GizbSvMDNq0o4BweBqkR/X0iGFCvWZ+zWE2mfvYw17SX5uaSH4ytsDJBR6i/fhiHRObYGMTHAC4DsmCd9KaSQTtKtAFXCiHqY30FfMwz1LAY+Fog0m333LfZ1t62xCZxXXjzmRctnVrcXNdieeXZNn8ZikzyUXe+ts9acKsIR4vt5TeOWmF5spXPgMyB2E+lWUu5xAPksfpQx3X+L/beOz7Sq773/0qaotFoRr1rtVrtSturyzbvujdcsMEFxyRgTDEQIAFCSSDlJoTcS0IgYAKhB0JxNzYui+vu2tu7tki76r2P2lSN5vf+PFrBQvxL+ev6dTPiJXa9kkbPc55zvufM99POk7hmIHmUF/M1amUcUE3ztZhFE4YMMs1raV2J5JENSUEAxjBqvu6eIeskx3qK7PEwCjIBL1kCWFARxxl7EbdKqKWLAJxKmM8pwIP8goDlMxYTqH6PoibVOGTzLEvJ6ayuLrDKehR0MfLC67DTzcmzg/tacAyZskLA6djUMHUky+594PcsUCM3goTtee5FbJcLrIjnUFgGKYHF+tD3f4kKkblWietAoMCOne7FtUFAB/MF0FBKv1y5Q7BGyorKHEWfVOiL2G/i2B50dXYCBo5aXV0t9r7UVhShXf39ZPIGyaLdgoX9OdtCLuiG2263cwd22RM//zfLYSO+4sorHDXbkSNHbBnuCOu3X2b7n9trD//sBfJNl0AgqaSeoOblPtvasXiOeLEeXoACtwswsAPVbTF5rzWAnC2o7Ptt27aLnUxegcJtfH0aG2Gpp/u5Fp3NpIZTJu/q1Sv5ejsq5l4A4jpbiFNFJsDVk088x1r2221v2WTL1q4mb3bYHvnFU/aWWzaSZ11s3/2nXwGM99p1ty6ye+67xhpPHSWPtc9uvu1+O7H7NRSjRyDMZNiGS2vszvfd6ajvv/ZXX+e599vtb7/FXnr5BduyabNt3LzVHvzKP+H0MQphqtz2n+qzMchKlbhpNLDGFrPfL11HBjig7XO/3OWQQcphA1ZiwyoSVGXFQnt55z7qRhKlay1n0jg/PwKWRaWjVk4BaHKrtm7tIlu/od4WLsKmHLtiAbyH9h9m/VXaQdTZQ6ybP/7k3bgToOYuBbgjP/6n33qMPF2pCUO2+bKVPJf1qJib2CeZU8y5kVHy5AdDVl/fQL0ne7qfjGtqhYA9ZfgOkYfa3tEGqBewpShQpUSWQjoaJlu2GAU1BJdNWzbZCzv2WGMj9Z+9obRYmcDKEcWGHdeNCASlIlwRDuw9bbfeeq3d+4XP21c++hf2zJN77I5b16HSLuJ+Guwwtt+PkFcdBrhU1u80jjCT4V6rqQ5y3YttzeZ1tmz7JvMBAvecwtJ5Zsw6IbY8/LNn7eY77rK1N12DTW+/uZmzFHNLhUfIH57AcryV+JIiO3mUeQX42t5CfjeW6rXUhJupJVnsIX6cAUqLipya2Qrg286cdANsrl6N8put6PSps1aD4rajvd8OHzrCXjnD+AVQUFOXGKdBXHmmkm47hatGU/eIJSGyiEyVCE9w5gSQ5Pztk5sP+3qU82Um9vVy59AeK3Kh3GVcnK/4DucEkFSWhxMfonM7N6P4Fc6Fmex5DlmIfXCGs61yzbMgOgq0VdSCnA0EompP5QnyLM+/bWBP9KAiTWLtrXiFWUhYuj4d8aMQI6eIUPCxF+YC3mo/E2irDU7nIJ3RZWsc5iCVyXuYDBwqYtQLnaVdEESjAKVhiKkRAawOeKuzk36XMnfnVbWySRYdbO6CUs5ZgvMGJJiU9nTuQ9m0HsDbQtnVcx/OewUBwsqtFxisXVcq3fOgrV5v/kMA8IzIoIxXpoihgLxeKYa5R6mEZ7HEzs6I2Q3XbnHca5rbmqglANGOOnkOXBaAK9BaFs/ZqIwTjEGm3BN4jTwcTfohrfg5m46wJjg+21XXXKXD1Z9e8Z4Hv/jrC0n/JT0C6RFIj0B6BNIjkB6BN90IpMHbN90jSV9QegTSI5AegfQIpEfgt0cg1L9v0be/+hdNqalT7hsuW2qTvUMAsC4UPiEbp6EpIGEKZn2KLgctJ0e5pEa8gDE1LRy1EM2MkvIiW10HABEepMFFHtm4x5rbx7FJizkZjki6ACVlR0xTB6CvGKvEDM+kkxvqdvJwyWqaB2/JAE3IGlWNGxoY2eTYlZIZVohXZ2oGJQ9gmhoUAjgmsQkdp4kVVpjhPOh5wS2+kfJ2/stqwmTTMAoAIgbIYJWC1UXzQwcYLwoD/QY1TdRch5tOcxQgcGrWBmJkhsLWvxBYVXND6t2yXABqOhf0Ey8Ab1FazHotJyOKnTBq3zy0Jbk0p2g4jtFMHgZElSJLauOkmi8CqAWESKlyvgEz/+ccYCxAeBaAYBbVDGAF4Ics4bgbFC2oQxS56J7LupNaQOz98dAojXGpf3126lyPY4UZRn0lwNfJewTwKGAcsmlUy8Y5wtcE1hbky+YRhTPNmEy+dwbb2gzGCczWsb4uQP3r57kEsLXMoOE1+moHAAAgAElEQVQ2NDhhbWRv9vdNOParUgfPTpPpOYqFK8Ax4r3zyjuUKwX5gIYhmrQL7K+/9YdWjpLqqx/6C3v9QKctuWQ5jc8ibJNbuF4sb0GHo4BnamBVleXTkPUwhlwPirY8AJxiGosRAKejh0/RZKKpiypUqjs94yiWpz6pYlG1rlyFbStztrtzEiVSLyBEGSBPgfWQRTo6BqkAJUxBvhp0EScHdQYbPjXIAjSnikoLmevTjnq8CNV5LSqsDtTEv/zVLlTjbsvJL3EsuB0SAGpfNzbLKTIqA1g9L6oN2KWbaqx6bYmFDpl95zs/shbA7O1XbUTRFbAYzWhFOYdo8OWigFZ+qwDgLqwws2jeZQECl5ZXWwW2hxVLSmhaz9hDD/4YQDBq6zZsAbwAxJseANz2A2YWsqZ4Hq5pmpTYmMtSm/WhTNsYa1mNZy8ghzIuswHYc1Ed+QFPpwHFnnv6l3Z6X5ctr66zg00DdnxgnPVLrmJ+Edam2PLRyJTa3ielMbaVauiFRkewlKwAkCc3u4O8MxS46Fuw4fZb/RrlUso+nJw05i7OfDT8ldOMcgNlSSwxiYVswAGzpBiPsJanAG4F8iNqBVBDESuvcv5Gm5JmoixZgYd4NsHcTMDbMkcpHQGkT7CWRvEw9jJXgjT/O5iDsrzM4joE7qpuCZDRGlITWnl2s7x20JvAjhgVLzmeOai1RlBa93ViRQmAFKbR6oC3InvwM7Rtnfxqb0q6FT5QhAMDA0YBTPFMZqlhTnofdcPnxopb6ngUUCkv2i1AwUxZQXryrLV7Aqv0aUC/OABckjVAziigdX8/SsYM0D7qoV9NU8BbZWKnaPZnU98Kg3Ga9SjsIcBEozRcaShPTGZYO3b341i1K7ovCWFE6mIfCuHKoixbDHnAjzWvCwWjVIuO2gnQYDbhcwCVk+0hGrF6ptkOGB8BeIijXhZYUYyFZpj5N0r+qUqssmylviQ2ENtkcm4jIRvoI/c2DgihwsnvzBKRxiGQqKaJ8EOjWGAlTfQE83s6StOZZnMRBIxsjMffe9/vAS7n24NffdCuun6Dvf2Oa+17P/ieXXn1JiuvLgWswgZ03cWWu2yVTQ6gFMPq9/Su1+zYM6ctMz/PTg8k7LVjwzbFXIE35NTfau63GGLL6NgU6u1sm+A5xnhWcgx4ow+nAe/Y4ks1KrtOLF8BkiuxTE5SE91YUUchvYSxe47SmPcwASvKZPuNWwWAaDC/GtUZ1rbkaws5W7SwwOr5LGLfiqHIHMKRIoT63QUAG8xRzQo6jf8IJCHVa+WTOnsNAIXWawpwwk8Nk8WulG/TuEuMoprtHU9CSoAowPrJ5VkFAW6VL+sGDMiZGbGP/fnbbe3VixEhTtqeF3aaN46KvGPQSqkZi1fX2UDbgB189RjqN+xY/evsV68cx5LeazWQr2jPA8TgYEBNTaBM84AKK/NUNT2TrM5CiEnK5xW4KxJXEGAmjmuBADzn0WO5mYuaWEBvL6Sb9rZ+653JddY0t8RcwAUBFd0s4G3UASZSVkMdX1octDzsRSPUFQ81MxdlZchxegAEZtwQMJJnWmglLNKUj5/LjGD9XorSK2SNx1uwe12I9XCVjQG0LVxcYpddfhHPpJt6J1AolwzsXubcJPe40FrOdUMsamQ9+RzlYwbK+oPHuqyzF8t0CBjwMqyudgHPaRoAD8BIAQGAHUUg8EU4Fig/XZbrIndVVZUDTuUBqI9Z/8gUZ5ootrGXOeq4TVddAdA/ag8/9G9ONvwMgH5FRQXxDEHA/gFAwRGtVKtdtMrZzZtPtzoWqgWQ2pQ3rboaJnYhNDbJGCDpZh3V1VUBmAeJtRizNetX25YrNttx8kXlFtJytt0h1kwz3/XayrKWzWkembCFRAo0t7Ta0hWAi1xTEcB7MJBvP//p48zDIlu+tNRKq6tt690ftZ///detqWm/Xbphle3f3QqxqMdWXVRmGy9b7JAp+npDdvWd99tYR7d978vfcYCmZSsrUfRexx5Varue3muPP/4SexGFHoBn0YIKu/tt19nYUJs9+exOnA3yyIQusv37TztkQA9r0g+Zbfn6cvvgAx+wY4f32Xe+/ZT97d992qqWrbR//ssv2zA2193YZ8ep1TUoXSPsJUMjqK0tn7k3yRrLtK3b1tu6S1Zz7hqx5sYT1NwSG0EtLUXtUN+onW7psA//+aetoCJozz/6r9RcMmF7yOgeTnIW6LD8sky76barsMRGHbrnKDVtgH05j/HzOmS2ALbTUhq6OReKTFFXuwSiWMxOM59GRiBHQI654orLAYuP2dFjp5z5UlNTRpxDLs99If/WbN2AukWFOVYLoCt1sSzTB1HR9/WO2z333mSnT3Tbo794zR56/UHWXoE98LZPWSYg8he/8FabKUrZ8NkuC4dc9sTjR6yJc0eWY+kf5VwCoQvixBjPdvVFy+yjn/mI5dfUsGV2UYv8tuPbP7bvfvs5+6NPvd223PM2iw1242hymjM2edzLqBWKVjjZiWEIwH9HM6S1pbZr5xmygQ/b6g2ltv2atYwDEQjs90UlRQ4BrLmpFbvoUeZRGfNSzh9ZjgJ57dpLyXRus7aOTucMHeCMluQ5j2D9noBE1oE99YmWLqIBtNdwxqZW53N+zGORB/jUWTbEfpeTzX6CKlxa1iyAVamgFQEih5lQBPiWM4yfM5iffdDDe4p4EoUoNUSkKaeWU+9nIEjpTDHLfqdcVmWMC3AWETMMyW8G4mcWa1vqWKlxlScrm3Epa7MgmugjDkNUCnadv0X+yuD6hA1LhTpPppwHN6dwuongXiHyivaQXMbLxfweZy+d5DMC+UCUUb2XUCSMss1TgNIXEkvn3lMILFVkjRB2CjwHDp1j58HbMq4zyvsmgcUJuQMJqNZFybBHP3OeNXUheJtUfq++wn2KBJdFsfCzvyu7Weey2fiYNSwqtc2byZ0fJ6t8bNgKpc7m/vU6AmhHR8muBrz1MGAuJxceApFzfoS4yHUMDg7amotXck1ca8xrxWUVM5Px8OrrP/IvZ9Lvu9MjkB6B9AikRyA9AukRePOOQBq8ffM+m/SVpUcgPQLpEUiPQHoEfj0C775jxdPvvm3rTRct9VrLkYM2iQjxXFsfzQEa1jSzwzTsZU0rSds8eOs0HpzoWZolvInPBjBavZB2Gk3PEG/ik7MF5IxO2e4TU9ZKw9ODLWQUhZkAjgKaJaVSKPpQYAI6Om0SGlG/Dd7SsFAjhoayD5uwIj9qL+xHk6hRkrKgdNS62PlKeYutIOJQp2n+Rh+KH5w/lMxZeM59ONmG/F826ltZGefJ3hTQ1AGmZREqe2iaL1JiiclvALDRmMs6sAWW4ujCDzUy6O1YKTbCHhSQCJZ+S3kbp7mVh+VrEQriogDNdgDhCODZCA2dUYHk9DozAEedDxowAj2UF6nGydznnA2aQCdZkApkDvpijmIwH3BQTPwkjP9s7OPov9NAlhoAsAJrzSlsqHWzeXlegKk4gNaYjWC1mqSZBqziPL9MstcEhmUDHiiPMo4q0Y3qqbwwhLISgGhCigApsGmeo1SsRimVx/0WApDk0nCW3esADfvhoQjgNmOGHXEQwDQvB6Y+vzs6QkOHsa3CIjGffNHQBGAG4FgCm9HJiVlbfv1C+5v/9REbwebw/3zmuwAD9Va5ssAOHD9oHd1S6QawhBO4EkUNCBeAhm80XOCAqwFf0upolK5fscqx4H7lldetlWZvMRbKHgGMjFk2QEgIZWgGzU41yStL65xM4FTGNMqgBsDZbGtqDAFmtaNqJGMREDQgNRjPchIygZ7NslWofpIoF2l0FfMM1y1dQmawz37y0LPW1I7FbF4Vz01qCkBKGo4ZyoRjbKqw7/UCanmw6K5rKLWN1y+zlt299pUvPAqAlkLRVYoNL6pB7Bq13kgrtoaGascSsfnUaceOzsez8OVWkImLNWNtrtVvbLChxnb75pd/BLBaY1decxFK52k719pk61ZfwrMG/OU6+7EX7erqYixo2JOn293dzX3rWRdZSUWp+bk+NT3LsVJMgqyeoylbiBr59ecP27FzKIsB4odA5cpLq7HK7QGcznVUaLmAybnYq4bDjCG1Qamm7txiiAhxFF6jvFYCS1y/NawvddaYbAS9NABHyMQeHqLxzE8EyAtFaMxrAeqIe+HM8QxykuM0f0dp8ALYk7OpeYwJIiObAAjByhBgAhd1rGcBfmTJnQFZAoApPA61AMClCFBtlnnc1M48Z966AIxUSfThKHSdasD64JnqeTngLeu2APvQfMCOGOMwACA4RM4dkZAO6KR6l+XUOtQ7/LgbJaxbgK6LOcyqYKXNWWo6ylvZBQM787oCb4uU3wygXMiYRZhzU6jyz0JsGZsgH5SfKcqbyxWeCJHj3MfrZYFAAnwIvM08D97OKvMWhUxJ4Sz5hGSq8hvjAFLKvusfm0GlHGZ9APrQOKWd7SjSs2kMV0LuWFLNXKZGyL5ReX8xSAFDAI64j2M5aqxXCoaayNRmgXIC11OMsxeUNs8TBrzNIp8XwNsBb3nWPOwS5f5W+gHlpmniCziW8haLR0gjHsD+uQ8pbWVZDRAJecdLY3wKdaCiOLOpS16ywYPemP3LL35isYkp+9jv3W8f/NjdtumSpSj1vmrXkwvt4ZkkqcWrtmynJs3Yyw89aouwTk2xiez/1k4bhxg0hOr1+T2dNgYgMIu610WO6FKAPjkhjNOkH6NeT4ss4OEp/SYO8Lyd83k3BjXHIYfMYA+s2SYnAT/7QgCwMJsmtrIMJ5gPEYALre/SklwUjBUWHuyDGBPHrnahdaLEH0dh6wfAXAiwXc5zV5s+BNg8joJQVuBZ3lzz43AhMomyGQXYelD1OypJatXk1IRT96U4lZX7yPCY0yyfZS0MQBxqHYZAFNXqkeU0BAn2kWzG3c3aKXJN2Ec+eyt1M4g7gdc6W9tsdjzLRrB4dhW5IH2Uk70dto5TXbb38BHIQ2ttN/brs8zhGtSKeWTN+tj7lM8pp4E5g3wPVr+4caCIB3dygEBB8lJdKTtae5OspqXadQm8Zf0wROTJAt5C5OhL+KlDkB6UH3k+w15ARFz2+6ylhSzkpUUA2syROHLsDAAd4H3Helt7cJjJkgPInU+2scg/cRhPJZAh3F5y7lEqh7HGLykpt9mIi3zUDvJFL7ZFWPqOAVAFIQeJaNFOVnJRYSmAS7btfH2fdeMOUryg3EQdCI3FrAUiRWiSfV+KMqbuwoVlVo4q9/jRM2TpKlfaB1AfdGrQEA4ZAT/7DqrJeGwKsLhOSciOZXxBdgh17eW2fv0qa25utJeefca2bL4YoDCIMrGdOtyOCvNSJ79152uvYCdfa5uuvsp6yd595snnOVOgqi8pIdeV/Flq/qETraxFrou5IaCqlGso496uvPEay8GK/sSzv7Aj2OO6Mn2QOQI2OjwOgFwKmWPCsaLXWWfFymXMvVE7R77u/R96v+3d85Kt3bjeipestMcf/KpNQdSoQJGcX1RiG654p335s//H9r920H7/zqutpakXMkmXLWrA3hcL8SDgdS/kPhdkljXL17OX9FvjyRPsnZl2y23XOWDP4cONdqa5x/qH4tZ8tg/1ORm8i/Ps6q3Lbce+A9bTN2TrL77GfvKzX3JduCegfI5y+Jmdjdr73neX3XLH9fYnH/pD7OGrUQN67PDRY5DOsB0XKYbapn1HZ8JhbKpT43mcdcbs/vuute23bLE9r++ydqywo8OsdfaBaeZGXVkZBKgzds1t22zZTZfZd77wQ4CqSepiJQDmKOcaWf0P2lVvuYR9tcaO7wewbhmEZBLDraME4DXgkM0yWF9D5BwP4uxQvWAh9TSf++vgPEV9wL66Apvt6uoqe/HF3TzHGSIXyLxfjpMFXuot2CLLWjwnmLJLNi5hX6BGoXRVjurRg+229/U2u+32TXbPA/fZB9/1CVt66QL77Fc+bl3H2+xf/voH1rAgz+75y7ut68Bxy2HfaSWP/amn9+EyQdQCpLpRQOVcSHvZEHOkpF2H+vgDH/+o5V9Sp/ARi7L//+wfv4ZivM3uuvd2wN5SVNMvobD0QnTYyPkwCpGt244fZ+9nPa5avQagbsZeffmMHW88ZyvWVttbb98MsQMiCRuGohmURd3ZPogNNC4sRHesWbuSeimVfcQ6IIi0AvrncVYJ8HphbIhjDOLQJLUL8uWJ5i4bjrocYmEm56siMtw5/vCnnAQybZJ9SorTKC48HmqA42LBv0vVLyLT8DgEGs4TAc4u+ZzRoBvx/qTYOQsKfNU8kdWxLMGjuIDIbCELRwi5b2TyenGcHyao2alMWUBTk9mzBJTqHJSFElZ53T79XuqO4hJ0NlHEgOq1MnUdIPX8uVy7nF5X74OcQAeIK1Jdi5jgB2zORM06CqlqAuKNHD8c8FbxLswnJ2/XsKD4tUXFnJOP80Ft1L2woepE6dRigbdezpT5kLziSGlFiFGOu0isSal2ZXxxARh8IXgrlW6m5Ok6o3APWVxzHkB2Lm8WpiAH5XP+uebK9Zy7XdbZ08HrimSKfT1nGQG3qiUijcjGX6QYr3NWg+zCuOQSDzICweTo0dMA/Ztsy2WX2VDnOPnm4R03feYH1//mptJ/S49AegTSI5AegfQIpEfgzTgCafD2zfhU0teUHoH0CKRHID0C6RH4nRHo7z62qayqdM9s30/s6DOP2DC5V8rCDAGGDExEyK+lESLFGCxsqbFku+WgA1KGSZWqZgSqvkWolBbQJI7RPFQDS5m5p2g0HUHBNwFQEgPAcnuwQaY9W44K0p8XopEgpdEcOJqFTVcEMLdvKoPMVVAd/s0jdriy8ACmgljsOlZpWEvSZ6fR7sWyEFY/+bIOdjvHLZ9TxDoM9vMfv/ZG++0bd76FT3oRNG2xMgYoyAZwyUYJFxvPQDEIUISd2xRN2ggKo8qqWppBKWvrp4mHfWUyEytNWZ8BULhpPrpoDufTyMzGDlqZjmMTKAVg/2cAJHlplhSQj5iXI6UdjR5AqTBN+LFJMlUBBqQAdMbTAZfnLowUW/MBOhSQa+imcRalkTQCkJblws6XRpAP8LskL8NKAAmUYRWLcO3gPrJBy8GyTR+y+Itg8VlcXEFDjoZqSzsNvxmiDRknmr4JFFsZNIlkB5sDICOVsWzjlAWbAwBQkj/u5BDjmopKAgtbHpWuv4L7ECiVB3o8jX1rM3Z5/dinZmUFze2oEHkmNOMbyKj1oVaYxkqtf2zCSlBIlQNUVVULAB8hB5S8VBQwY6ixbqUBW0EX79Wnd1kfqsTMQnL1ZqSA4npkS+sok1ENMH/ADQEzsaOlsSfrvSxA2fWrVqKIqbFu1Kp7d51EdcdYAzbkAsQmAM6HxqZp+KHcBujO9xdhIajsT2xsadSn+P3KFlSmaQyl7pI6wNPKUrIEW6xvBCs91kAVeYI1stbl/nP5LC3GAhVF5b79zbb/YKtz71EGyMvXwty7h4a6n4ajj6zIRXUAuIC3I6Euu/n6a7BTbbDnHsWW8uRZnieNSs1rFFeyzJ4hx6+qotA2b2vgWQzbwf2naK6hJCxdyPeSI1xbaDXLCdNkXHc8+hLWoB3WsKbeFi2rpNHcZ7XkBruYd1EUKgFyKKfDqCOH+rmXbkfl5WTSolhfWLfAFtZWYX2dy3IBuCJDVXm6OTTOdz/5kh0/1mvHzo6QWx2zJLbQVf5hmtLVqOr7HTtEN2yFKOCZMrHVAMzkPjwoOcZ41gLGg1hXL1kqq1FsuFFi5aCADZHr23xGYHIQ4KNSMJDTWJXdtpJsWSzW3xUmjxM7apS0cZT/AnQ1R2WZnuTrbgD8PNS2laU+W7q8GuCl38KjSQuRHY23LICnbNtR7o4C1PPfTlab4+YrYPN8vhxrQ6JaElqxFkYFKvUPBJFSiAWzqOq7yAMV4MaqppEJGIvyMikLQTVuAYAz+bvmuNbNjJQmInzMYrcI+J4EaJBqPwflbTUWhNXY5+ZjNzAZdllb1wBKICnhAZ+Gcpg/EWy1Wa+o3kdYn8MADzOsnwyayIVYLqawcJ1i/SaxgKQcARomyFElHxWALYs5nUphSUn2ZAeAON/lWEdn8m/KG/Zhmy3l/GLU2sUAWXIxiKEqGpsEWOuZwLIax4IwCnvZM1MzMiUB1QeKaIGOHupOklofQTUk5Y4qrNSpUikVAVgU5gMEo5aMhFGnRXFoQN2URBXppeGshrJ+JIvv9/N8y1GzjyVwYaC/nqA2StEYoHnsTo3Yt//188yCfPvSxz5lD5BNGiQL+7nv/dw2XrnWClBYerA3La1rsP2v7LLjew/arXfcYm6YI6994ykUeaiG3WW2AxCyYwz1Jra/UmkV5casDDXaOGDxYIR9hXrn4lkpi/W3Ps6XWzXkBUrO+S7IFhUbTkgCjmJLCidlnnPdsvUU0WcZLhMVpTk2CIiRQT0JsBZE8smSwhrgM4+sTgGwGTyLgX5cLIZHgUEBfSExDaNmTUKWKSsrcEBzF/PBj0oyi41oGMWTAAatoxYUbDPU9TzUna7MCWpLkFxJbPtH5+w1wRTJgUe1y3zLpVb7PcP2iU+/1ZZvrLVprM3HACbj2JVODI6SdZkBOFULsJ5lo50j9uSOXWSJe+3A6RFUkhmoAfNQSQq0zmHeh6hhUq1RDwFM+/tQNYvwkQ9YgptCkvvUPPBiU+oo0ERqIvs2i/kupedE1GMdXGczdtZjEYHAcx8XRhbMabKlenfbQmUDA97EQGyj3kLLzxpDbSy1G/PjfBa0rIuzuccIzyIHtW4QoNnrAMyMOWvl5LEBXAHGbdPG1QDXs7agogjwxAeA3AXQgZ0qdTUmm3aA6D7cBHyoxXIZ1/b2bkAQVOyAPCHWu5RkWtsZPpw1GFcX9SMAKFWJ7b7GO0auuBs76yFAOalj129YLwYYgEc7e7wH69igXXzpClTAYygRT9rNN14NyO2zJx9/BoW02f0feI+daz6DjXEr9ue1dqKvxS6/8jorX7rWnvrJ47bn5V02CyGmEIBMmb5SsxUUFDmEsgQAYGVlhW27erNjq/z4E4+ixC2yD37wAUhHvXbq9Ekrwwpd9ts6R4yGRsilrmYP8rE3D/F82K8B1Morsai3cTt3rs0qyuvs9Om9KCwv4fmU2pf+7kcs/6hdd+0KJ+6hr3dsLkOdZTFIpnAprhc52NzGOHMtwSZ4hmt69bWdgLB+sl1vtmNHG3m9Ntwxqu3MqVMoL1GqRkbskk1r7JKLLrYD+48D/FGbh3G/6BlmTyt34g7kTJKZNWWf+9wf2b59L9qrr2CVTi50lLqic9EMqkZZ2hYXFfC7IdUwR13kWG+6stLe80fvcICrV17YBzg8atFJD7+7DXJJEYp+7NZx1rjq1hvtlw//yJ7edcDW1a/BSn657dtzkPXUZjfccZlde/VGC3M+ObC/CSeJKFnK3ezRZGzXV7L3MX9cuQDZI3aupclWrlvunG3bIDj2M5+8rOGrrtgGOJe0J59/mRqYAxnCbdddeaMd2HfODu49yvkuYlu2N9gN12+yvtZ2SBClrKtxe+mVY9Z4lrmUkWt/89cfMl8qYPfd90n79J9dbze8573OOv6HL/yh3XnjjbZ6G/bLP/45CvRazsJ5zNkh9oxpe+qZQ7Z71zjq80qAtHKycM9YEOLae9+3ym6/78PmLeOsM9ViLz/J+X7vCbK8F1H3J7FKr7Ar3no9rihjtvPl15zohGpXHvbc5biG+O04Wb8Hj5yzl189R3bxxfbh977FTp45xLl1lP0ap4/RlLWzxk81tWGR7Lf3PXC3QwB6hdfqIPN3nPpTrPNXSaF1dHRwDZBnsovsKGuyGzcXx36XbOLygiwnFz4Pm2o/SukY95yQYpZ9Vyd65dG6cZjwUSs0HgLCpX72E+WQQ31KihiWgiCF1X0Ge7nIN6Pjs87+NgNQm62IDpyi5ZYgEtmULOPZh2YFzmpP0/sX5pibPUCuKZQX6qAcJkSRmSNQutkPEqx3va/Q30U001lUZDBFAejPFGcUZZXrvYn4niK6yiJ+PO7iDA3BheueJ4+e19f+mlQ2vyfNc0tnIKw5DgfUrizGQVEccAo520N+ShIxIMcDh0ymn5zbs+Y4ab8BgOf8EOY+lHXrZJrrmpVfy32UFZfwBcZsehrnlgTK8XWsN9YlNvsiIGkP9BNroGuOQKJx8tghQs6pkDn/MD5eastswsVYT9tzzx6xjRfX2p13XgupFqvpuPva2z7+vRd+e8NN/1d6BNIjkB6B9AikRyA9Am+2EUiDt2+2J5K+nvQIpEcgPQLpEUiPwBuMQG/vwZzWg7tD7sQ+d6T/jOVlBhw1URgLufbeURtCxRBR1iOM70wBFjQ9MtTod1jrgJOoYZL4ceV7o7ZmSQWICM21MQA3Gg+hUIbtPNBqZ1DTJXmj70Yl6YKNXka2YmHuhJP7FKaZkqk8PDUoaSz0TGKdStMuAwDKy+tmo5gK5sZRYMi+kqYIzYQwVowJQI4hvhcnNpobMlj7DXh7oaWxLJ8didvvfOh71AbndpzGfhDbtmKY50ZWpQvVR4CGZJJrjWLTJ6CquLQSpc4ECoxhGwAoCM9gwatMYOVRYbPrdTJnYe2jiFWjZgxQZQqEKAPlXx4gY3k5ajYalLJvy8zKR/VC0wP1yYxyFs83XX6jDEZNzHXl8PNEmDnqvAiNoO4RWSr7LYtGYbaP/FyaUkFAV36FA9wQU+jkWUqtNW/tJkvOQRr4zc0jDoCVnQOAMBZx7NakBNDQKNvVR2ax8ouV7yVruRxep7IYy10GvR8P2zhjkgGDP8j30ct2GvU4ClrnIApHFG5Rfr+epyz0EDE4mXRBFENVgJz+nEyalmTSor7ILsXKdVWlLV1QaDxWC3cNWxfA4QhWzlmAtNk0h2TvGGG+laFmqaqpts6uIRS4Q06zbhbwbr2Xt+kAACAASURBVAaA1eXyMt65NPcAKZhzLsa4uopsx+XLbP3yRahQB+2nDz2DpSXQUGEeY1OGzTaZqNIb87Oy7XRjmy1QLAFg5+L5+encybovSLbZsobFAE3TduhYE3aZ48zBHFtWv5jGK8AlOWuyqAuiZBzC4repiTw7LKlDKHmyAL2kSvO4ya6lwRUB/JeioaaWJrwHwJhpumbZcoCLXDt7phVAImVnO2gEDw9gf4hiN6k8yXxUuthD52fb2aYOGmQxLDYbnPvPQX1UU1dk+ahzh2nA/+BLTzvKr81XbAHYJetvtAO73EIUZIstB9B3eLiXZ38GNekgdpLVTBQPqstJJw/RUa/wHMtocsvyVLlw3Z3dthvLxARN8PaOmO2nuTyMVWtNUdRWYrMYBwwW6O1CPTgJYUDSFDdrd3hoiOxOwDbmnqwGpcoI8poxGo2ygtV8VJZqL4qtEmxQK8iCFTgmq1gvudjTzI0hmuFxVIb9ZDKr7sQBQ2VDrHUh5bbA22xA0pKCFGrrIsuDMBIBOIpgJzlIXqzyABGzO+SJCH9XZnUGBIX5fGqVgLlMPDk3qzkMCYJnWSTLc16rSmSEyREUZjQsUYRFme/TEBlirJW40Eh+1CV1q65HqkPHbleKHX4Hltpz4K1gD5Q3KBqrUKYvKPdDholYF6raUeyds7GSDEM6iY3Kehob5EWA5yj8u3sB2qbI5xUADeBZShM5idpmHAXZLEBbNmrD0pI4ik5URswpD1bviRjAzEiWdZNRHs/EslFrmnUqiDLXhwK1oQClbgXgHgAma2Y4pDEy64Vo0dMb4f5RgirPju+XKFkqI6AZcp1RPQHOTak+o4BSjp+jFHLAWywuPTErR30a1xhNY69LM36KdZnknj2oq9QUT6khzngFaISXQUwY5HsnsEhQc9uD04IbglB+dtj+8n+9wwZRND7+rUfs41/8sDV3HbfuPSftxtvIaEQ5XFxejqq93B793o9pLkfsrvf+Aa89Y8998fvW2jls+cUNtvNYh53AUWCKjGQPKuOAbwJLXvYfQMd+9pIoAF02DfEZOSi8wYea6bjbOh9OD9yxt+Y+lJMoxRQ/p5xFWUwWQCJaVouyFweCSZR3LhriBdS5XNT4AexSZyl+HqlrWavTER8KPere+CSW134IAtmAr8i5UYuVo6IU0SNDGb1+LBT4zdOAVFI6KTdwCOAuAMlpTvkEiQUL4p7BTBrlqMY0v/hZP4q0IEpIjBaYg4OAPrfb8ktrUeX1UdP8NoGqMwTQmAL8LEMxGAfsGesZsWdfOGCpQKEdag4BWpIPDKGmYRHuFuzLY0iytR+I5JKbU4DN7zg1ZBwwDfUrNVBKsyxk5tmAWrIUTgJOMEFZx6iyNGfiuBi0R63p3DCkFGw536AjoIzIpJO5iMU0UQNFLogXzIkQ++Lyco/decfbmXdh+953v0dNxGYW1wcRu1RXQ+NjnAVQi/JZSF3Pyw/YkcMdTjbsxg2LqHvFjlJXGdOyiM8tJE8Y0CfC2UJA+vAI8x4yxIzsR5mTLlTgstoXWUPPW/tlJvuVj/qtuiXCRhHAteyMBQxns5Z6yfPtB7hftqwe5W++nTnbCGEGokZNjq1cjQq7vY/9fiG5p37Aybk82i2XrLFFkJcGsE1OMJde2b3LLrpiu1186zvlsm4/+9qD9vKO523Zolp7+0232IljZ+zUqTPOPYwMUXNZnIonmCWfPpbA1h9w5aab32KtrWdRRGJ7Si7rwZ172btQXuf5AabbnBpchvo0gCr2qV+8YJs3XoZKEVv4wdN2yy03AQQugExz3NzMv7MtE+Sj7qReldk11y6HoJQBeDvqKET95AuPAQYXF+fY3R9+r7UcPIrK9EVbvW49AGLIXn9tt126dTNgbYE99dQrVo29s/I0RR6qX0HO/OED1sDZ8KL1m+355/Zjd90NqQjHjMUN1t7VCQlviv9W5jNzkAzkzZvXAyZtsQOHWmzHsy9Qj1FPA+6VlxZzRpzGSnnU7rltuy1ZFbSVm5ajLp+2Z5/aZy0ATyMcCPOIAVhDxjxWLWTmlloI8sS+PXvND6hciqJwGAWwcoMXr1pgD3z6PQ5Z8Vc/fc7OAdpGsENevWKpbd+0ytqaj9lZVMuznDXD7GOz1NirUEsfw677zKkO5ii1ITbBvkieNCSbo6fPcV6CmAR4e8tNt9uTD+8kN7iJ+hG1i1DUyt45yvlqQWWVNWGVvRew2OWvsEefOmgXry23r3/lS/YXn/lTakan3f2uq+yW978L4kmXvfr9R+yat15BrZ2yQ3tOkF28xOrW11GPIQzllNtxgLNHf7YH2+Mp1j31vX3EJjlo/MGHb7T3f/5j2MkrIoAx7m+2Z//tMWs8CLHg1mtsHfbb4ky9+tJOZ42/9drLiR4YgAQ2y5wmZ7my3pqoX88+tdNuvuYSlLpr2ZvPOUrw8RDnLizwO9qIRzl4wKoX5tq27Rc78SIjQzE7fOAUIGaGlS1eAJAbsjCuLCVlC+0Q4O3Jvkkngz3AflFZQL0mKsI5p7OPeqglmusznM9UIxRW4MJ230OtCeNsIOteJ3sVooXswaVodbHnZBBVkWIvTwKswhHjfhTDwB7EAd8NCUqf2sNiuAhojOacBRgXEQ1lAcw6z2HOB/jEgNyxXFYt0IdiSfQT8yrU+egFnQG09+tTStkY9dtRFDu2y3IkiNkYAPIUrgsCPy90/vmP3owCkzr/E2GRIyr7KIRFijynEZuEZCFCnPaoC98v/Gb3+vevrOsVOSuLvUqgs48xycsNco6Ompdasmx1vq1bV2fnsOaOQO4sIT7EIaCdv/9pAF4nIsfJuYWYBJHFLYsfXtOfU4wDwDmstAds9fIau/32K2zG60r0D82W3PWZf/lti6L0O/D0CKRHID0C6RFIj0B6BN50I5AGb990jyR9QekRSI9AegTSI5AegTcegRcf+9oXzzX+7DMblmGDRXe9g5zRsSHynmh8D8guku5ihpjj/LiDz6lpQTMliwai2OZSzaC9srW8eQ+iNJwEJEjKZ5NcxX1H2u2VI6groL9nADSmaNQWo9qshEWeAegjhY9sx+gp0ByYtVFUMIpMAwlwlLfZKNACqHOUPyZwIUVTJeGoZTJsAHXwEChnJs1QmZD92oLsgtucb8r/+ztX41xaK+6F+3MDoOQHaOLQoPXRrJeyx4MVJA6mgLfZgLw0kLGASwCmgH3x6ZrLb6Q7LQtIN9dQhBI2iNWmFFOTU26blLeZgBiaZ7m5NHDC407uVozMvbEQdmrcq7J9U06W7Xlg6fyFRmnS+gAz81ErL6hC+Qeo2CFb1TjgDs9ACmEfX/PSlHLReBKAFshDzcC16kMNLjWbHDAAWzOBSiVllajVRgGKQo7iV0rHDAAnKRv/PXibbfTBHfB2iOy9JAOZTdO+GPvlIKGXUcDVngFZSdLUzJAsYM7qOoHVaqbUt/wvRjZgAejzEiw7s2modZ3qtuEsNMUoN1fQ1FsHClxFw20ckKbtxKB1n0UhBJhav7TSlmFJOYw6Z2AIW1yaTMMAMZOOzXYG4CufUrZKGYDyahqQ1Q1StGTpYieDraxwzDZceYWdO3jc/vavfmyd56SWRdURQIHHnE0yl300tktKBbDGmHeMKwoC2VnnA7KEp0Iot3TdAkLIcR2e4JmiTEZh7sJbE0dgxjnTqgBXQyFZwcr+NAgg1u+AAIWoTQR+yW5RgMAsAE0xVq5lZHsmYqPYYxbbulUrAAEG7eCBM4whNqSolHKCScBDlCMjQ1a/rAplaS3WkUdtDFCzbslC7BnLzYeqOgVwvGJtrQMYndh1xp5/4RCN7xKUYKtp6mHrDNGhrKKMsWGdxFGQAqZOTk6hoqpAXZJj7S09zM+QA8SVocwJ0uxX5uk0jfHjJxsBPvDTncJSb9hjrx3ttW7AxkIse+vIHMxhPU5ODKEkzgG8BayjsZoHqKAsSDX21FTVh8gYsp4WQKK1o3UuQEhr3A+IJTXMXDNQKlbWw2jEWmkeJgHRpwAMJ5ifCUAbAWvz+r1ZFFo+V8QWVvjJuy2noQ7gOT0BKIPSHaWPVlEYNQm8Aachm4Gi1wXwLHXM/Md8w1PKFGW4egCdClCsFxe4UewBjqA8jUYAspVzzXPtZv6NkzkaQa2sa5W6aB68VVN0DryV+l/5yL8D3pb4UMpChgFc7UJxJpm/iyZskjFJYrldwHMqqQDk4xl1Yt86HRY5gXnIEFYwH2Ko+kcncEIAGMqW2hvwtgT1YwqyQTYW7BHsYvuHAG+Rxs8A9GqcZgHPlMdbmB+x9WsqsH1Fpcj1yUp1DBl9aAKCzDCKVABcg6iTTeFNSN3mSCTJySZDMJ867QWcGwTIEKjuRvH9G+UtDW5qdwWZkGEma5g6Nx1Vei3j70bVAzA2h9jptQBjIHsU8Fo9Amj0LAD/PDR93Vgz+7G8/tzn3wFAEbNnf/gL+/DnP2iv7HvJQo09dv+H321TkEekPJxFWf2z73zHGi5dZ1tvvd7GO1rspe/+kqzPHixd68lRHMWin9qCdbIXMC/XjaUtdWoC0KyfMYoCInip8cpSf6MPx+vggsx0rVk9Y+fZ6k+B4o7SWnUkaQvKyBYHGJrEEtObgRoapVshVs7Z1Hg3JCAPRBtljY9MZNo58rXDkBzyyef1saeIoOCFkFRSTG43dbQQFbGswKOMtfZAkVJ6yNyMc80e1Opx1KZS9E/HeB6o3SaRL3ukFi/Eul5EHfbYBOBkWXnKPvmZ2626oQjAFTJJZqENAgINdvZbVi7rZe0qG+3qs2FcEna8dMrc5Fif652xls4xx/p15UryOYtzWcco61CpKe/Q7QqS/zmJdX7Cyqrm8l9lJSoVl6yfZfdsPMc4SqsZXBIy2SynmKtNbWFr7SJHVuSJ8+jtb0UWMN5xanC2ajYq5Sps8DOZ9D08qw11FfaRT3wIVXOLffnvv0wdJusWe/0RlPUZkGFGUScXoWBetWoZ9Yt1z/WebR4EYJmwSy9agWtB0MmbZVvgzKBcdXJRIRBl8fqnAdfiWJCPQV4aR2GapYxhQF0X8zHJAghhXe4DmUhRN5SLKlv7uPN9UpoH2RukzoPswNmjC5JLPor2mtoKx042xfet3bAQ6+Qttg+F4wggcWurbKnN7v2Du233q78ihiDfLtu+1R77xdOWhTK7oWEDxKQeSDZYEvf34UJBNusnPmbh/gH76Q8fBwibxH53JbU7YmfP6toBzjmf1Cystnvf9Qec0frt1Z0vk+W+0joAa1OOxy926NyzY0PvnIgA5yuqscE9AAg6ga3pQnvb718PIJ1Lzuo5R504CLi29+A5Mmd7mANltmpFsa1YsdAhLux4fqcDIK9ZvdaaIAFpT1y1cqk98/zTjvL3su3b7OVdu3kOY3bbW++wvXsPWevp07Z180bUqn1WtXAhVresgek2W71yLeOStB3P7WNOGeBgjZVVluHw0gXY18S/4VCCPXN5eR5j2cD+OGKt5MrGqcP+nCA1hzl79iTA7gb70N+9zyZbjjLvyLx+vd1e3HGKa1Bed8iW4fhQs6CM+jgJMc8N0NrKWTIHpSA52MM9tqCmmHFYDzFnypazLnqIPfjxvzxKhAUkMM589993q61bu9zOnThMfcvCPvg4ez81mdesrlkEUNXvOEiIhKK9NQdAXxmkk8o1Za8LFszaxku32Es79uJKMc2+WQm5gVRu9pjLbrgWlbbZLx77BWOSsoal62zHqwestXnIPvvpu2ySDOX9OAzcdPvl5snHpQaA28UeMDbVYUvXr6TOA6Sf68CxIcD9YmPth+SFXfY0JLX9O163U5DNIszjJ16FUIii8uZ3XmP3f/QjVsAaMBuzA7/4uT3x/cft1tuuR+3qsxPHj1F3ADUhPF10Ked3CHG9vb2sv1FcUhYB8pWjzD3Ee4IBzlcVKMuXcAZBddvRxvrLBLDbzjNptqPH93P2QB1eVcO+CvGLM0ZXywi55NRKzgWRoTBq8yV2emjE9jZ1cR4G4AdwFXFKR4YErhAJyEFFEESUz67c9oQslJ1cWghROvdjhywypY/9RBbacoqJAz7OkrEqgBxYlyMtRspRkepweoDcmeL5K3dd7x0cFw4O3AnWLz/JuXUevIX0CFjpx2kniHODyFYimGRztlF9mCdo6ecvBDEd0Pb8uV3AcIKzh87bck5QDqzA3DHeI0zJXUcA6v9PtMvv7kmYPM+5CXF9jguGCG7syylIopMzec6c/933C2+4sZ3/RxHVRMyTutjNmTAfUHYWYDlFDS5l/KUKz6auaE7neP2cMwpYO5BYz6uP9V7iN/etKAo5czA2nOUSkHdEruyjtjRwJrvhxsssp6TsHzfe86WP/0fXlP5aegTSI5AegfQIpEcgPQJvjhFIg7dvjueQvor0CKRHID0C6RFIj8B/OgKp8a7C8eihdhvfHWg/+KJNDqNoG0MBB+AwMEJbHuAlgUpODXmBoWrESnUrICyLhm2cpqFAsHoyKMtpZM8Aco5PYE9II7+JBs6zr3fQWAd0oKGe8JAPh8qtltfIRhmorCmpUQUO0sN38hUTsv/kf2rye/i6C+vkbBorAhDoqvAn1weY0gdgMzSd6VhPzrfldW36FDPdyYm94EQyr8h1vscxyXRQHsBfNUq4h6w4zStANNm0AroqXy9A8ykCCClbYtm7egCcxgGMB0dmsMDE6pHubBJwBC0nCqxZrJFp/AOjJAEShqfJLFRWIHmyedxrEKu3SRrh3b2o8AB/Z5xgW0Vk/XvwNoHKw804BLn3WvKEGWps+uI0qblXZXNJJCy7Y6x+E4yfVAilACpSjKnZontUI0l/z8WG0U2HLEoTqZuGaBvWmVNhfieqo5SsnbnfbEAW5VPKNjnJv+XSxK4uACCiQTOFPaqbBnYA4LIcwDJCS6mXzLUR7KNTKdSvjjJNGaC8Fupi5W6qbSxbVTWcFi+tstUoAMc6eqwFG87+0QQqolLsOvP5DFjtRVVWiVVn6/ET1niqhVy2arvh2mtson+QfLZXbQgrSReKogwGcwylTw7NsfxAiaPKkLJZTfhpqZHwpmygcVtWHOI5Jm01ihhf8So79MQhe+aRl615lIYVY6L5KmvQMhr9ASxrM5w5qAY+amaal9LnhQEF33LjDbZ560Y79MIr9sTTr9KcZcz4ufwSMgirCmwVilUfz7Sjo5t14ANEHAFQajcfjUUpLN08iwCNeak8YqgGS1FBVVdk06iURedcxuvpxi7uSarhalu9dgEA8DAN8P1WC1h75dVbrfncSZQ0/TRfg7Zs+RKeow8AvtfWrF9oC9YswGYzbMdebMI28gwNbhQUG+qY80Pk2ZKjiwqxAGQyQEO8qxUFL4QIH6jp5MiUjZGFKMW3D+mxcmELASJcgK09IwOoBAus9WCbnWDdNp6dtG7mXIo85UJerwrFpRrgbsD6WZqROdgjO/fI8+/v7+f1fDRmsYHV2kV1KfWaG+BE4EgG61TgrogfyYzJOdtBFmiSjOWxkbh1dgw4at44DVZZJkvRL31MFtcposWsAD9PBJVgISACVuAABl29A6iymacQOgQmzbKYta4yaNjqI4vn6hji/o4EUOQCig7NzATrkrkNgFVO/qOsPkeoK8rIBPtzVKETgLdR6k1KatvfAW9/rYDJoOGrViuW6LrmHEgKNahui4JuchcjNoLK3g14kJvHtaGYMpq65YD5fgC8UZ5F32CU2kDmKo1WD4SGSuZhZBYVEy4Ghv2ul4ZpeamUnwCpAMyyL52m9vX0Q2IBlE0yh5WLN0vj2k+x0PeuWFrM+mZdKBcV4Fg1s7t3HECa/MJp6izzIRMVj1NcqOOy/vVkJshqpjHO8+0bDwMgqe7NgbfKaM1U8xeCSkVJwMloncRdIYoLQQQQM4Ua1SCXCOTMpJGfQz2RYl0Kyz5ADP1+KXpcIoug+p2d7rd/+sbHLVhZYP/611+13//4e+zoqcPW/Ksj9sFPfdQCl+DkQL0f+NVBe+jnP7er3/U2W3nFpTZ2qtEOPLXX2gAnZ/ndQ9TSF9i+enAzcJED7M+O2iLq1ATj0ueAt3PNebkcvNGHdpQLvzQP3Koue9WwZyo51CXuywNxohhlpxsSAxiZA0DUUHcLcEfIQpHspv7nUVdHlf+NLX7/GHUby3YvYyyQNgUAIfCjhIiBIixDly2uoTEeQzE/6hBKZFnfi7XvNFj/NPVmCiXbLPNa81vAu+p5IXOquhzVPODCbIjvYR2sXFlkH/3UW404axTHspIvsG4sbDsBuLNZ25ddu90mhwbtzKFGe+LhQzaDDfEABI22LnI/AQZWk09dibp2mj0rh2zFJPeeRAXf2TYG+BKwBbVzz1+/38PckHLfWctZfsgmo7hSjABCFkBY8trZzmnU3SjGGbJ5hfr8vqzx13grN9fDPracWroCK1/MJOwc7gsewJIK/rsQ4pD2zAns73tRFIqcobxpqX6l6KyuqnQyt1vaWlD0S5XqASQrJgOc+o4yvYIc1wjkEuWrL15S5yhvO3E4yMTefgib8T4ISX5lqBJ5sHhxLWBmEPtlHArITc2EQSRAV8rVGKBsHFCmiFzwUgDzXCzWg4FigMV+rgmAq6KYzxIHsC8oYd8EjB+G0ASeTqbwfvuz//1nlldeYl/85J/YVWTy6npS1LW33nGXPfGTV+wlVI9r1zUwJnHyRuutvh5w8PQZe+X5fQCjW+yWD3zQfvA3f2u/2rGfaIFrbMGiMjtwcJ+tXLEMxdshq6lZ4Fi5TqFKrMKpoqO9AzUwtvqs105UjtXVNdSOXDuM2vIgAO077t1ib3/vrRYb7mPPy7AXn91vXYO9gKjLAQ1braetmzNcll1+9XperxI71BdwfAjYrbe+zf7pqw9iexy1u+7aQo2Ns1efsAc+8j4rrV1o33/wm1bfsJJzQ8CeffJxu/Ntt6DSJM/3+T1Wyz3dcecWAKMZ24ciM4a1dn/flB040Iz9MiSuS+uISohgBb3TUWSyvVsDRECdb3o7AeYBOaHyMR+8rIkRu/nmy+z2jwGCQjjqh/Dzra89zT6qHGIseHNwZijJxmK6jDONz04eB8zk54OcF2LhPlu6osLe+cA7+B1Z9v1v/hiFO/bxODeERkLkAS+x9Rvr2Rv7bAggvRaltCtaCNnhOVvcUGHbr9xmHZ1DZMP3M87skwDKUcUCQCrTpwdWV0JqfVSuleVV1tPVz/xK2vZtl0DqGkCdO2bv+9s/t5Fzrfb9r30TcsCs3X3X73HGStif/el3bC35stduv8z+7XuP2J994UMAtj32z19/wj7+J3dZaaUb1Xi31WD7nMu9TPJ6eUtWWAgC2Azq32Lud4azQBdK35dffMGO7S6xtr5WCDhhu3jrSlSxF1nVgqB1AESPdnbapZs34JSRb9//wQ9R/gfs6itusJFUL1bbVZCLiJFQfu05ANi2foBc8mrhc4kstnXbGs4pteYiuuBcWyNgZznkrUKnFvT3DzmWxlNY88PcIF97GDv7vjlCF2fl3KIq6nHc9p5p5wzA+Yhzh5caoPgL+WCIgJnP2vZSm5IQvWQ7nMkeojOtFn8UdXOUs7hU9wWFIt6xaiCNJJlPCRxYFAvgFqgISUiW0iFUpDGuQ2d8gaspzhqOtTGvrf1JqltHecsZ3MN8DkC8CTAvXNq/5KZBDYwxFlKz60N/nz+rzwO383bCGaxpvZeZO2bwmrwvEOkghGUyYl/n47+qvNV5RXuNxkPKYUXFiNkzgwNLBCLLG71fuHBf+y1Vrt4HcS5PMsc8cjtgPEupdZOQXqTqrV9cYhu31HN27eY5j0NALYNoxDpj3lzoWDIP4Iqols04uTgTgE3zrIlNgUwwRu2+4ipcby6uj/hLKxs2vf1r3f/pG8/0N6RHID0C6RFIj0B6BNIj8H99BNLg7f/1R5C+gPQIpEcgPQLpEUiPwH99BGZnG1+PjuzY3LL7URujQTc+EDMELDRZaZANTqACk6oDBvec66hjm6zMpSyxw1Gc4atMLp6HrLF8B+QL07100bzo7JmyPccGrbmf5gfAUdg1DbiVtOUAcTmolTIAKWV9qzzCODZnYXUEHOCRdh0gj5PVROtcuZxuAK+5PNssGgcuFGQoP+kTZaHQkw3uvCJuvvmepEGcki/yeeBGzYj5JrJsWB2rZYDHDMdCGBUsjdwcmrO5ALfqN5WU5dKYIrsWhZmUSDk0y70AD3EaMrL5HYXZP4baIkYDyAPY5MbeMpCNzTOKqRSZvCOTg1aNxS29Dn4WuAJfY4En7T00uFDIJcTG5zr+fTOGcQZEoadOfmWUBksA0CYbRSTNG+z7fLDllWmqByCVlBSuAUCSMvLd5ptMcyqD86CVbDBpDqdSPlRgGTTdBlGN8TUa70kaiAJvvShJpWSIyKaVxpOAhEIsQsNYnU5huYp4i+Y+9pF0fAYBSYYAYKMAbS5eIwvrbDV3pmW5PKXW09zYegBtUgBQPkCrK7YuwW4ZhS2qi+HBGZr7CSOazILVxbb2onq75/bVVlWYdNQqL+1oZNxL7N3vvMPyyGR9+qmnrPFME/07cjZRtKUchaOgWwH7ACLMxYiUhWSvFmClueGiBprbJVZfW2IL65dbFmqr1n2H7IePHLT2boBrpN3KIvTzbIPMQYHhsu2MYA+XQ0NYKuYwAEh9fb1dcelaG+zus1fIy+vDPjkLy8A1l6ywBQsrrAwFndRaZ06f5fkCcFQvpLHbhJqtC4C3xMkZzcsDPMXGUXbUTEcrxVrbyxzzAdr5aC5L+dR6ptemyZxbv36Fkze2Z98RlDwpu/6ma8yH2uvU4UZnfi5avMgBPXoHu2zJ8ipbv2kpcw472u6E7X3lrPV3T1rN4ioLFAGMoIyrIu80vyjPMgFwz+7bT8OZTFzslAPM4whgck9PtwPwy2q7uLjYgoxdnHlfVL/E2p579Kck8QAAIABJREFU3R765i+ta8hlzePoSrHtLUBNXAdozeqjQSo7cRqJDJ2XbrvUiiMjI3O2ndyvrMNdqGQzGVdRMQTcSvUiwFbr0ecHNAcMVd5zAlvBwf4pmoch6wcwTMqKPZML4U/nGcuuV4AsDfxgTgLVbRHqs1Lr7RtjLvdgP449M1bfApdk6e7YkMufWj8h62X++0IrdaeRKnoI68/FWpd1tp9FmqM1QIkZdwgMGU7WclSWh8pxRZ2kfFsxPS4kiPymwgLeMj+17pWw68MSclFlkPWLercngd0rvxPQKx9VltdNZm18FvJACeqnHMC6AYgZCcBGr7NO3Yx1mR/1CyDtCMpuWsqoFFHQlaq2qNbFmCcQFqbd2I4mbEzKHkpwCutm2SbnUrxKUa2uXlnmqHRlYar7HYK8MACo1oMqaRIL51nqpgvVZAa21U5t57d7AGHLuKYZFJaDALd6NspK1og5ZZRaIfC2lHU5g3pndAQCSyIH8JbXA7xNJf3sB9QFmuE51KYgc0FKoaFxQHllbOMoIFAm6C6yqYFO+8rXP2r5KPD/4WN/aR/43AdwIxi1Z7/1qP3RZz5qZVevsBjgxAHsz7shBtz4vrstH7v17kOH7DRZ0wNkCCewzY8nA/b8gU5r4loSzEU/67KOe5jiHnumcQBg3XmcZv1v3p7+lrW+ntjvvHNVTdb3zCUYqx4LXkBNzATJoU4KhpZNt5c9o4y1XFWKTThK6thMyPKwTu1EedrHuhkLo2Dn+zI0bzQ/qa1Se1cBvpaRs75oQTnKbIgUyTDWxACLkAUG+JxmfxgDrI0D2oZZaxmoWAWoqolfCkBZSZ4yMc2W4nuyWEMr15TYez54ncWzeC1lHpMf29XY7qgrC6or7Kq7b7EZLMH3PbvDnvzJYUsC5veMYHs6wNoGnV60HOAThwtwE2zmVWchLLG3drZNsLeUAxJKicxeB1FI1sHKvFXdSGGp3dzc7uyPgbxiohamrYOc7Cg5lJm4WUi9JYDjt8b7PMDBVyD1+O0iSF9jOBY0QwZKKMd+uB8wOmD3v+de27/7iB0hOzQBwWOarGAftUsAgl5XRwFZIieTqCo5cxTkkaWMIt3NxpkHoUSZ715IX3IrGCbbU44dCfaCgQHiD7D6z4Gw5MbKfjmEn/pFi+zs6Rbbjy1taVmQz2IHSBwF5BgZHecsAmCEclJK9rxgEWD1lPX19zh1Zil28gWQqIrLqYP87h5U9O08fywo7BN/8aeoSvfZySP7bduWS+zhRwDmvvyPgB1j9vXP/TNnnjCWx1jLclZY3FBnRdj8yoljenjKrr7+Bmyyh+3b3/imo8i+5ZZbHYX/ycYTdob9UKBWOfm+srCura0F7Bunvi9ylLovv7TLIcwsw6JflgR93aOA3TEydjdA7IlBWqKmePLs0Z8/ZznYQl913a32yEOvMN4HWdsuW7GyDlv6fBTBvU5NX7t2g5Pd2wP5ayMW0BWs2cYzB2wNGbD3fPrT9uQ3vovi+KjdePX1jOELqGSDtm3bVjJx99tpwJ0br8N294rLrelUsx05dhqF9GLbu++Evbb7lL31lm0A2Jvt77/8DeYBz5jDhpeiXBycIzU1NbYBHkJIYL+oX1Js2yFwTM122bXYa5890mLf/PpTTvZ2jDNI3ULsvanjixbV88xDdujQcf4d95PSKmuocdk973+nBSry7MmfPma7Xm62kX7mFeSD5auK7SN//glbwNnhF9/+qh1kv6wsLbNprMpHxnvs1tuvA1BeYTt27LZDAOH55CYXAWr3o5QN46Ci3631MDmu+ch5i/qZw5xUFu36NctRfTdyX9l27+f/2Pobm+1b//AgoGPCNm3ZyLhssc/+5Y+sC7D3Ux++z556+HGrqMi1e999pz36yC9Zq332/j/8ffOwZ/azR4Z4voUlWIfjpBGoWMCcJoJEilQYDynIQyMDw/biN1+2H/zwV5SLrDmnFFw1/KydSy9eZsVl1HLOl8tXLLaz57Ddhlhz77vfb7PUI4npvayX9mM4fnDeOdeEc86LnD+c/XWWn1mCLTTxFOtqIeyFAHjbObtAdsokfqGkxjkDTOHqkctrhHrC1h8egSzHvgBZMCrVO8/wEDETcYhDfkhiUc5tmYqwAPiUzb4IeNmsJRffp3gGTd5szv3Kmo6wL+u9ghxD8nBv8TOeMYqUoF8pZaXWlRNIXLEJzPVpzuZj49iM83y0QQpgVd2Qe4BKqVPXnX2PPZn3IXnYN+dR2xSnonol1a2AZylwo5A4BN7qvKQPfd2JS9ALUYdUW4y9TSRTnVSUBRsGsA5BkIjz/uC/9+HQiZw8b5H85P6QiAu8hTzjOOX8N9qsDngr5bL2dlxPIL+UEAsyQQ52Hu8ZLt28jHNIDkSDTodAt4D5lAXxLAbpTi4p8+C0/tSH3pf5IY75IAqGQaXHICadOtPMOTzb3n7X5RYodh8ffT5rw10PP6wDWPojPQLpEUiPQHoE0iOQHoE3+Qj8N04Vb/I7SV9eegTSI5AegfQIpEfgf8AIRGdO3JxKHH1i8sSOrKHOAevDrm4atn0s7MPqMWwhGh4Ca0UiV6NEQiSBZi4aIn4s6WJkxcZnp1BSoKIkGy2OgidCA3JEyhnyX3cd7LdRGtIxlKQpb8yWAfzkFaNwISvXaY/TBJYFV5yGwAwMerHxs2mGuaSmO2+J7MqmcePYV6IilXWh1E1TNBUATDJg0wsMmlec6k+pZtR0fyPwNovXV77pLHlZsykBxILHlOcHkAPgQg/JySoF43MycQVQuqXGoSHnokEWw9p1CFXyJI35aZqkM/xbPILikyzKMjLmBGym3BFbuqrKIgAX01jyKQNsfCKJEiuBFbUAL67hvPXahVPMgT8BiwRG5QCKN9ShNCrLt84zIzRv4uZHGTPUPwEIgJqXxqqscfPIW/Rz0QKqdO9qNqnRpMaTGolhmlxSSYVRUZ5tGQK8YVj471lljDH+2T6aRDTFwki+BN5KdeRlvMNh7OAAX/IDKBNp7mXRwOqhKTWJom0WINUNYJXEtngcxUU+KuUlSxZbTXURYzHq5PG2ktkaGozYBlSlS8hkTdJEnAHw6Owas2ONk6gm0bSh1r5o00K79W1bbQPqo5bDZ+wH3/gROWoL7d0ffTdNwH576KcPkd07AdAEwJgB2ARAkwTUE4CUpMnky/HTRJyiKYilG03BYhRQDYvLaMCqmdmBHZyLBnDQTp/qQj2DlSggj4t/C6JCyEVtHU1OY4EIkEUzrrCg0FF+K+ssB3B0ySKsAAEhjzeeQinptwWLq2ke+i0zMky+27Q1YwddUlRk78HKcmiw0x57agcALeCthWn0k1FbuwBFCqBGWx+gldniZXW2YesG1GUB5sWUHXl9v+1+aQ/NzwrbtPUirHDH7bV9p+3SLZfaxdvqyDLcwzOepcm/FDKCzAGnyPrMocFbgPoOsKN3zEZ7lVONrSivl42iz4tqrQRbS+X3ymawkWsfpzG+fv3FqELjANgRVFR9DrAmVYpsDAsLiq2krtoyKous95X99vOvP2ldoz47BLA6hZVgPsrcigIvoBP20QATUeYV/VIaomRI0txTc7OIcVCDVHavmZlhZ/4JuBVIq4agPqXWLyoucdb5rAIfAXXHx7C4JUeyg1qTEAiK+k2NVVmaZ0t9I/BL6wXF7vr11Q5RoW8QAGUwbJ0D5NvRqJVCTqqXDBUqPvT/ymabB+KkApz/uwNWCuRlDmkNAs06VtkChmI0iBOyBJTkUqAzNU7Fj18PdvufgLfUAdlVS3lbXUoeqSvuZMIODqFk5GeLi6XuAaDA1jSAutZHbvIE6sqOLq0hVJ7kbIM7AQYV2ARWsCHqxSzglJ+mcnEha585KzeCXMDbUCgJSIS6h7pC+eTexiGX5AGaurDjxcZ1TbmTc5fDGExMTlt7ZwhA04MVfpQ6oDA9FJSqvQLfuTZZV2bLcSDocRRlimdNJubq7RwRRIOKu0B23AFvEwC/oVGApliORQHqklLezgYdQNODjWUe807N9AnIEuNYDKcYywzmnpu540WxHyHn+Qt/e7+VLVpg//iJvwK8fa8VVwfsm5/7qr33w++wnPoSal67Ne86ZEtXL7eN77rdkhMD1vjqK86ai5NB7kGNHSH79xVs1/edm7Coxw94nbJ6iCbTSG67J3mesiAGUL7QNfk/Am/n54iTfctNOxACjXQpr5X77gKEdvP3OPcComBFAIa1qPiLi3z8LmoUSukuiBSDEynAaJReUn6x12QBRpCyjFIuxBrKsboFJZYLUWQSkCkLZTUz2MnnnWbMhycgZaC8dWFznskakFpMhJUANb4UEKdQDXTcMLKpd27Wz8ZtS+yu91xBNi7Z2Tgt5GDxPtDSb0f2nrZCAKQt995qyck+a9n1mu19odlCKIDb0UYdbSJDFLtaP7m3eVhfl5cHsPLmtUGG5VDQdGqQ+ecjS7zQUW/HnJxY2c9DWGJ/EQHg9MlWiA+5KIuLAeoGrbUP1VaW3B7mrPs1jiL3zLthOHa+zH8oP7YKC/QlRRCdAOda2Sdno3KZiKGczLZrrtpiR/cet87WEfaigEWyQOqdjHhUgGITKScY21oEsJAEsgFXqXvkNWfxujmALkV5+djcFjsK2UlA0ggA0jhRC7JNnsKCXdnDgSDWtCg1gxBpRASIAeoubii0NdjpRgDEeiANdHUPoioMOXPBh4tAJsQSJytXOc6TAH8rcURgKuRCzHBBAjlBHirl3qoXVXPd2daOmnUtQJkbYoSHM82Nd95ljz36mB166TQLLGaXkfEq5W1ze4vllpQ5lvd1ZaVYIu+ibndyXz4UifmOfXE99XlsfBjCDC4TDUsAlgcBof24hBBBgDPDJArSwwCWzzyzC9Ddb1XkqxZDChjD/j0Pe13Z8TefxWYfsOX0qU7Hjva9f3g/dTRk//yNhywJqauqnDxMat8Ee4QfQEtu8fX8Lp64HTt2gvHNt4V1KFmTY1gpd9jXv/P3dubkOfv8Zx6066+81BbXBmzXrhfs+hs22uXX3WTf/f6/WjP3ce89b7F1V2+3HY89Yo0nW+ydv3+fPfbw8/bcY4322T9/AFJbKzn1T1MTCyCzTNvlm2rt2qu22eMPP2oLyWxesaKB7NqdAMar7Qzq1VnZymO339kJ2QaQsqAUEBtni7UrV7NWfPYrXDsyqHEenkkVa+Cet1/JuSFgDz/5Apm9BwGvSkDdUL9zLnFlDdvNd7/NCqrK7Yff/w5kuRIbRkna3zVq77rvblu3faMd3rnfHn/yeQD9kF28ZpV52ZNPkA0b1fmR82EuoGMcx44pCGyTAOmLIe5t3XYRpD2v7d6524ogdN1413XW09xnzz7+PHuohwz7HNt25SZ7ZMdx27On0a7bstpW1JfZodf32DVXXw2xbY3tePkx9vNZR0HesO06i5CHfeTkbsdVoWHxUqvgzDUJAOvxQxQsX4TVMNa6Y4P2s39+xF5+9qDNQMJJkg0/yx4tZ441FxGfwVhLYb9i5TKbAnxtB4S96WMPWCHKW3xHbOzsGfJPp3ntFdZx4qz98JuP2vFjPVjqBlib5YxnwLZdvg6SkM+aTraRm3vEzjZBQFiCg8iapajPKS6spQwU8SI9hiGkiDg3yl57onkcdwDqFpbPEUWHUN8ELHo5ZyfY27zUxGzyj5WBnCWXBsZ1jgg4l0GuKAYv+2EeKl2dM/CO5+ucF6gLLkBevV1I8R8Cc8dRhk5QVxKce3VW0aEgznl1VmdfkcMgNvJbLZfzZDHrzE9di7Ifz8eOyElEIO686lZgrmra/B4hAFfEKI7bzAEccIhFkNNIDGeNSez+Raya+S/aJevM4tglizTEfpMtC2fGI8HvT+LIoE+HOPsfgLc64+j8/5uMXe5PBDq5rLAHBUHIOXJYHCl1LTEYW69azdl0wAaI/JhhHy/DsSCeAHAHLM5kfHTfc24LctPRWU8AOO4RvnxcSciUxx1H11O/bIldcsm62VjWzJ1X3fetx/4HvGVO32J6BNIjkB6B9AikR+D/iRFIg7f/TzzG9E2kRyA9AukRSI/A/6QReOH595+JNu9durim2iakBmsZBhzLs94uFGA0SUQgT8pjWG/ilaeKTMejZgm2opNYwWZgrQoGZBtWLgIAxVYYtYfyBj2+hfbjR/bZ2W7AV8CkWQCoKhodhaiPPNm8rhquAHIzyP5mxNDHdlmqHVkBCyAWk10ZUm4/ACQAgCzXoqhfO2jwDdBoycBKLJOvZ/C9ynrz07RU4yEMUz8q6zUHxplTuDr2afynsp9k2TaDRfAMqgKx8mkNASyiagOr8QPS+rmfLBfAJQ1zL8pZgUIZ2KsGsFRFiozV2ChAIg0OmkVjag5h3RvkfoIACFGaxQGyXKuX0EibzAEA73VUbCGaScTh8XPAJvxeN0CWrkkNkDlAYW58Z5UdScPF6562pfUBVKl+O3uox4I0ywqqUJKeG6JhnkfzOR/rOIG32M3R7JICUo0WgbdqOimHy8njEkhF43KGsWoiI3ASRVoGaqIUeawZNJW9gLdu2SajEJ0Db7G09qFewJIySSOsBKvrXNQablQUgygApnS/NNrdgNCziZAtqfPa//76X9lCcgfRLvI5gmA6Qn7lKTtCruvZfb2OCvLG39toZevybXZ41HpfH7dnfnjAftg4ZIMARNmlfrvpLTX2hY++ww48tsu+9OCjdMA9dt8tt5iHpvKJxnO2/0SrhbBm9ZPBmMN96pnk0ExXVuEAmY7T3PM0uamZgPKlBUFbCehQXpppp5sbbQRFVOYsoJHsucMZNoWKzOXF+heANQc1uNQN0hlmM7+82OtpDgUAgtZiUXnPe/7ADry+0042NQK0tTvzTOBcTdUybHGxSyZXb3lDjW29bJXt4X5372sCPPWxRrBZLc4HRC1knvH8e4YATiYtwL2uXr8UVc4yp5n2wlMv2es7G20Rto51i1fafmxgC1F/bbx8sZ08dIAG9bAtX77Gliyrtooavw3QtJ9EaVyM7bObeT3cgZVjy5SNojbMR421sA6wAKAvi4ZddU255S9bYUmyV4daOgFAx1CCogzjXiMRctRA8hNY8gV8hbaABvEE6sHuo+TYoUzqDxfZXnIvw8yxXOaXn3W7lFzKXKxjw6h3BcLMQF6YRp0+g7qjpLh0bo0pMw6L4+wcNVjJ7NRahNAg4NaHYik/vxyVYY9jfVoGUCH7vR7yH3smIHHIIlE26jRrqQA8Z8etGkvUfKsoV5ZuxCEsDEkRjGVidx+WiYAnEvWKTODYJAJoaSVFUVy6eI4CmOfB26QAYxFRWF9JfkjNV4FCIoYkmNspao+jbjnvLpCiwat1KYE2vWQ+5hqkDofF+Zo+LlDeqhGNCraSXFMv4K25A9yrwGIpb5PY3lIjUNJ5aZ7HAIhmWBd9fUlAARQ2WYDkgFA+lItjsGdE9kjOBLB2BpzKA/Tl9nw0YAOwAIZRr7ejup6A6JFBvfJCipHaR5l2RWTeblhXDcgol2XWLA3/oSHqdNjN/EtRlwEhAZIyaOpnAArFZGFNjUBYjtUz9rmQAMZRO87SMM5iPc3lwGrKAN5iD6wmfpz1E0LtGnaUtwBvKIYtVeDcuxclaRGq8wzA8OFRnAYAWKUezULp6MFyOIufKUaJ3FDvscXLl9r+X75q7/zkvbbxyjX2r3/1Vbt4+yorbKi24+SH9p1ts/d/8o9Bx1K2b+evLCscsoZVl1n3ydN24KXdkGzq7UhX3J49jKofEN9PDvhS8ltlO9yFtfEceAtR4AIB1H8E3upeHaBx3jZZc4V1pCa8CDdUB+ZkDs4BAzynWatEBVYBGFtI8398coDGfTb55GHuGZIPYL6mTKZy0QHmJ2cgnmCbDQ/C4Iwg1lKePA11bM4nld/I/jbA2kxBWkoCwMrd283XpXpTnnkeAGqeFM3MTSBzK2MOiXCzFevL2+7bykKJkBHO3sp88ZKHu3fnYfOQd7npJr4WG7QMLZTpAnvkZ4/Y4ROTduJM0jqwr0h4Ia3wu0qKM62E2rqgtgCghBzEpgGa+l5bvABAGDWd8m0dVRhzUOo4NNYA+FiLjwvULcIyeZzrJ7ub/SsLC/0cbOVFoBAAIOWushdnmGdaQ47yFvBWmbchyE295PomwnnsuYCG/jgxBJwHsL5OMXcU05CRz9mAfU3XVVpa6rhEKFc1lUQlC0jkQ9HsAUWtJLPRx5zO9eXwe8l7l+KZnx8lN3cU9TmcHI4sufz7GDVjwt568yV2zfbLIdC8Rg3tt/e+7xqrXrvCBs6eYr1geU7u8/Gj52yYHFCmEWt5HEAq6IDpwTyy4XFhmOidBLwl3iHocpTTNf8fe+8dHdd13f/uKQCmYQa9dwIECHaCVRSbRJmiKi3JRZYdOy+2YyeOEyd2HCf5uSzHiRInv7hIebbjIluRZVm9khIlkZRIiJ1gJ3rvbSqmYuZ99oXgKme9P+21Bl4MIxCYuffcc/Y5s78N0KtvqBt1LqQ1yC9u1mcRLggVuCEsX7NWjrQel/5rAK+M4YaWRtS7S+XkubMyEkCxX1cnw13nAaUDsmfPXiODdP/+YzhBVLA/7gAYPYKy0WEQpZQAM0X27d677hLb6uXywje/IRcvtnNucALKaAxEDoBvEa4Mk0bGajA0jXJ1g5EZ/9ijB2Tn9lXkor6HzNjX5McPvSBVhUsYtzhEpT7OZi6DwGYiEkNBvo3rr5eHHnpIRnoBvMuzpagCq9ypAfnyv/07StBa+cpnvihdqErfvW8L58Mp6ei+JPd+8EOSW1wmz/7sAM4PPfLRT97LeowA6D4OUaBIPnDPn8rXPvuUdA2dkU+R+fr8y69gSR1HwUkW51qP3Lpnu7xx+LBs2rKBs6bZsATWep1KlWLXeoXry2WcYuyVHmpCvtSXeXAMKZBnnjlC3QlJcUUhjhJm2XPHLtbanHznBy/L1U4/5yFIEZxlNxPZ8NX/+BsZu3BcTlxok8vEHiRhwpSXVOOI0Q9QWYZ9dQv30i77caOYR8FZv7SGPbCMM4xfLvUMiQ+ATvfCGmymC7C17+yaMnLkGxoKUEJzfWTYzwKqK3jo4VqmRgFacSgYHh6XYkDlj2MR/43vfFceffSUkAYgf/qRHVLoLMLq+gIuK2SdFwG2jnSTnwx4h8K1cVWzrILslllSIPM9fXK57ZKU1y7lUO4AkO9Gndwkhdft5gytARA5cuqnr8vX/uFrsnZ5iTQtL0TlXG/svYHgtGzZcb3kllTIw9/8rkzbQwDq7+fZpSQH4kEK0oNm4ZoZj962WXn8sf1y5XK/1KFqduIIUr+0RPbcuEr8jH/Ix/kLK+wnnnyCqBEz9Wi1RGY4k0yPcQ4qlDwbqnzOMF7A9Lar5FT3eCFpsa6ZY1pnM6mPWepCg7PLPDbyGguSCdlFQdw88sLVqnduzsf657MBlUPJeip6tRJXkXTMsM+y1rFY0LxZM/u/EjH13L+QW41Kn+cdVcIS34+EUd5DSkwoqczITOHMxCEsN5uzH7U+iFpXAeUCiGgKFM9hR63IsJ5HlEChZ039MvYIPWXwfrGo5phAnCMzWV1HksSmhPyQNVXt/yt56r/+eXLhc8mvfumZwsrP2/nso3ExCUhzEfaIeXKEVVVtINP/S5fVyjM38/tRzsELCt1fgrcYDWDpz15jEOGCsn7tWqlfVYTiu1NmsIvPyihijyISIAtwm/NQLEq9ZpAVwNbX1c8T+lFFXYmUAKNnUrXw3rJ1I7bruRAZA713/v1P6n79HtP/lR6B9AikRyA9AukRSI/A7/MIpMHb3+enk7629AikRyA9AukRSI/AO4zAk9/79692nH30H7dudUoFWXQdZyfI7qP5QON1BpBUm56ah6rpVFEaLOZMZcXzSZ5masTopNAqognSgKVpEYCYNzRKIwR1lOShPBiS09ewmHN4UNBolhMKD2x085y0fzUDki61Kjs0l1WBRmW0a8asYX3Mvyr4YoUdnwGoZkKx4KMxqU3icVRDMW1q8f42mvTamMgD0CpBuTPtH8XyORc1JiopgBNVfmXy2lnYL6ZobMT0tYwmjA4GCgCF7lQlxH8pkGkjs9PFPeZgc5vNfSkQAtJiqI5AAY0Gidm0YNM2DQvdjKLMxngYNsKA3UWoQFw0uYJYQftmrahkrKhmaCbxpvMowRK8honfyUbpy1vQhFYVIoAOve0wDXMxobCkedfUUGaoiYIotDTHVNUkYQDzEI3tEI2lXIDdqupCriFkgIrabNG8P70nBSLCAHMJmmKFuTU02VLSfrUfAIWmF2ObRHGq2axm/oRRd3kBnVXx6MB2t8BOQ54mYxL2vUut92iuTaJ09nuxIlWtEEC3mwbbysoC+fjH3yMbb7xOvIBxuViImpw0vfwoXmnAJwElBk9dlC4UVFv23CV2LBO1iSY8h9Bsp/S+2ClvHFB7zD6A0Zg0Xtcst/3xHulu75VXHnkV1C4hm29cRnMJICmIUhGAoItG4Rzzch4QXjPL6uurZJ5r72nvYp4CKLtQgpqDWCcXy/YVzTLX3ycXOqdkHiC+pIbMVADIAA33/S9cAgRwyhKsAKMWnzgBzjQL2IyiL4H1XgJ1XXkt1sMocE18LwVYqKrtPKwlVyzzACaS/2ZxyGGUs5dQqNhtOWSYBgAABTvORgPQT2BrXVVeCriTLWc6R2SQzLlccijd2J82NWPniBqqHPvUt149IW1HLjO+NEJ5fBkFVtl20zIJkRM82DsuZcV1NE5rUJygYo0N0zgzS2lBGUsnJZcvX5YzZDb6vagFLYWox4rIYMTasbxcClHKVC2h2QxQP9R5UZJYE2veroLTav+pYIj+twIr3gAhncxLtJ5y9nintPeSo4fCc4p5H+e+PTnzshZlVZHLJAFA9BSLIkpTdT6KqhrwNp700vAu4DVRKQIg6HuaUGEqyBlEGe1im7JSAAAgAElEQVTKchukj4g2JRVFp0mYm1PEdaNUHJ8UH4qVICAD2hoIBmq7CmYHAG6DRNFc72ZdlxuqsBEAZc3jDOt8MGMbqSp6GqZqj5gCYFNCgmbQOakpTuw3tWmu6yGBut+LPWCA90lopi7grirLNCd3IQNPRd1qCb+Qi62Ak2H7TEMUuofyKXiOrBHuKwQBIIL9YwKw0IKVuP7Eor1wRpaq2XmGkANsKHEUaEoBopagguMBcM+oUslwVOGQxYRqnDo2QQNVm8ZuFLlmAM4Z6tsU6s0EqjJbFsA5BAs3qsRCSANKahkaglQzw1jSLEaEb5BgNP+P1ScqoKosNUs+1uAjkzPUbwEcpm5AuNAsX2O8sIpUL+8MQ3mrDgPcO1bNBdQ6racTjL92a+eZGyn+TtDA1jlj51oqAalMKJjGyBX0oqJV+3lmgrGu0WEDni2QaOZQbwb4o41yw9ae8VQrYhv1XRXCVsB8N8pHk2ZZ7t4od71vr9z/pX+Qrbu2yvbdN8kbLx8AoBuW2+7YS/M9QCb0oNRhL+tiXV890SudqNU8NJl7yPF+9nxALoxh044yNZe9RTcOH/UuSg4wiCBPX5XZv/xa/LC6qAhd/JdFu/mF613ITl/4MjSjRnNcFbgxbOgzUzMAXlYjL9YOuKrq/V4yeIcA8FS1rOC35gQb9U5pSEoSAihfUEgpwWCBVGQGmNL6r/Va1d/6HgtcHv4dS+osHrDOLzeAexFAawFKXQUaNJvRRtb6ypZqufX27djukmntnxQb2coZoUyyvskRBbzded9eXmwM7N0PGDgrrY/2oWJErUxdGWD80HpLLjXfLH6pLic/FrA2D1XgzMQsts4oVCEN5eXnGOtY52iUupZNtrXm1I8MT6ESBsCat8kQLgtTAb1fFMdcN2YNUp7LHolCeRzlv5fzQxJloEZSO3DqqMx3SkkuZwJAmXHmaQiygwumRjmWvWxiRvYl7AJAf1Vxs1/p/q357ZC8khCRfNj3B3GPUDfTfFwBnCjf7NQKVadnMr8STOpUHLcGwOHCIgs1FEvr/hG52j1N7iPuC+iNl6/OkS3bimQIW/me9ghKyDWy8967yZQ9IRePtkoedSwAaByCQORljc4D6DTVV1JX7HKx/YIsQ6U7HwgyJnNSyz5UUFxoKP6OnzgvRHKyzUGiSgakeU2TcR+huXncL/qJlVD7YreUkVVbCvA3wNyenJmU/Lw8SDkeueGW66VrkJrOfnL+RCfkpIA0VVZCnCiAAMf84RwyMjWCNbdXlq9sliUFlWTKnma+x7h3stGHRoz1VYTFcSgUZO/HMh0Xi1WAf27WbwCiwb2f+bS0t56WI0dOG9b1jY1rOatE5cmXXpNN1y+XZdXlcv74OZSvhdK4ZomcBSg8ezEKWBZCGd0iZ8+eA81xyD8//BD7abv811e/CIBJxv3SWjJ0D3E2KZQPf+5+meq6KAcP7AcMnyavvYHnZZaXXjyKoneF3P6+bfLZv3gActIatl7AvfNX2Ct4WbKrP/6n75O1G5ZKBMvv48dOybE3zuHeYZEClO4jA9THSS/zPyY33LSKUkUNHQtwtizlZ9vZ22Zl3z3b5cNf/gs59thD8up+5nzbFcO5w8L7h2am5NadNfKFb34B5xY/APPTcuV8h9SW16G6nWV+AMJjqX3mVK+MoKQ3conJma/j7JDNs4/gjHAUS+8oZzUFlmtKNVaAHGVUzZqRW1VTJq+/do5rYg7jxCDkomel8gyyW3FpDmcs1svUhLznE5+ATJAj/8+tnyW/2k+ta+IaKlCARiWPKIlIpB972+28hl3ePH5WWlHTb9q8Q2770N3YyLskAogdByid43qm5gIS4kxWUrxS7GXV1IMmGTjWJj/71gOysWWFmInCyEFdPzo6JAVFHlm9fo3YyGQeh9z23/e/IqvXNcqNt2xhT2HtNjZLeAwVuXcMUC8ph169JAeePw15qgD75CbWLOdR9vKVa4lqyCbzOacQO14TY9/Kvj2PpXcxa8pv5N47mW8RXc/hTLmEW8mJq0PsQ7jFQFqxQLhIsCYsOBZEzLOAr+wtMG3sWLPrnmKlJqjaVWtnEtJRkpqs51P4hYypqkLVXhiwlDmu528li+jZXIlpms+tZEbD4YZ6HuaMGOX7oRjPD/cBUgUMpW8en1eyqKvhKHEv/E4S5XZEzwjs72HcXag8uFigXPXwucCuoCrvDQFE/XpgxRj5xWr9rIQAMySlAETUSfZuBUCtv0Mpa8JFRF2DUtQxBUfnUeGbmCdGFIjukgaBSMFs9g6DeKRAsToG/PaXwSnDzl8JNUkIaEkuUMloVv5EWRc2PbtBOoVuyb8HIV6o3XsR38/DFWTCqKm6f+nnLCW1xfgQkmAOqOvOPNEnGv+R4G+NpynxlMqgPy4XIU/tvWGDNFSVygwM1mRW4X/e9slv/vU7XmD6m+kRSI9AegTSI5AegfQI/F6OQBq8/b18LOmLSo9AegTSI5AegfQI/O4RCM+OVL/1woMXp8ZfzV7TVCgzA2qnhmIAsCSomaZzantKq0LZ7FimWmDoZ8IQV9jV6GVoPiXqzIribKlH7acM7eE+mj9T5GFOZpB9OybdNIJNNGyi5ogUYQ9akqMZgqrYog0CSJECHNAmy0K/Y+FvbdZo1pIZkNOqSAsNCFVVjAFuzJAZmsAWTEEWtZBU8DYfoLEIRQ+wgvhn7YC4EZop2iTXpgg9DlXiqFmwAgrvMBwQ3Wl8qK0yagAawTjQYrFHxqAqcLlnVSbYUTyFab5mYGupSN3wAE0nGnjaI9KsObU5zCskpzDlIxsXe0WAk+FR7NfifI97SNFgS3DPaolZiFKhwKXNe+zRFLzFjs8fge2Omi+XHMUSGudZAACqSM6ksR2jWR0GWInxc5ovWlxCDuRwL0BFhNzVciN7LUizWptWCrz7g7OogrC7LajB2m6Y5v00mXC1NKewfUZloMBGjGueowEVBPRVeEVB1xIXuaZYYqv1qoKRXp7/DA2pOFaDMRpNBUUoW2tLUYvkAWLmkLk3Dbgya+SullfnGyDTSmyQkwBC82TB2WqamTPk7NJE0sdMQK6RvYbOmf8XJSWKoROvHpMXnjqDaighH/3jfagXYvLdJ1+RAPdf1VAqLSvLsG310+zLZjwnUTZNoviYMay7Vy1p4toEAGcc5ReAIdl3uaDi29c2ySZyCTv6yTREQTXhD8uefS3yPuwQz6B4/c79P8dKFuIBE1JVq85s5g6qwqB3FoUiubV52hDEfg8fWWB8GtmlgK6V5FyqLS85wE4PTewLqFIUvKWhB9gVDKKgpOGVgVIjjLWnjeZiMUqjcRrjAb9/IS8SiLIQ9fk6lFdrr19PM9kn+x9/QU4duQo4yXPBynPTzdtQaQZ5bl2sM4dUgcotRZ6TZQ/zzAIoe6rJqMwBLAjyO9M0mWekt28KtTgZqTRPG1aswOrZJT1916Tj6nlIBUFZ2bDSUHf19vYyRzS7Um1xVaGIChfbxzKuc6JvRs68cRXLUCy3U9k0XAFoAUOyacKWZqMOIw9a1XU6F5OoLKFhoEQfB1xFScf4DPVPyiSAbHFxHnMYcBACgQIxWQDdE+TipXjuDtSBmmGJeIx/Y96jCO0j009thGM0NIOGUhelO0AonAVpXOKW0rIKCQGG9CroBIgfDjIX+Xe6pgbxQYU02nTMUMU8avRigKEcECQrRAxths6S9zqN0tAPEKOZpXHqmKqHVWVrNEBVlQ94q3mVCgZoDjRIiaGa1h5qFmBsdRW2qfzKFHVtJkBNVFt16oshk9QuK7XDQk1TC0WjRlJnYtybmdfIdmIjiSK5ojKb90MFiDo0KwNwCRv40dExww5WM0V95Ex7FXANKLwHcYWXzsSxIBeb7LKKHCOHepyc3EAABaxBnOE+UAzDTpAMAMDiQhr4BQJwjGKJ157xJ1FbaTOWua2ALNes4K0FYosFsGGRwJIFIaMQSagCiuMoDn8B3jK+CRBezTC2ZcWkCYWbCSv2EXJKvcwPbWanQPLUBjuT+3eS1acWsZo7G1ZbeaPWAnry7wreZnINdsgY2lw2ZQK4ci31lR754hf/Sp575jH1QMB29Wa5duWiAX4qOSPB60eiQSmrrhAfpBNHZjmggkNaH/4fae8alLN9STnaHcExAOoBKipt2MdRRPkBYRR8/3Xo9tcL/29lIitwq3PK6NLr9FpQk+ufRWvKKPtStnVOKouo0ViJa7z6HBbR/WQXj2CvkKLxnwSs/CV4qzmJ1H+ej77GLxS+xusqsLtwTfpvuia1duvPZPDCqvjSPcnJnzKU0YWsbwv7hdphuiACrNlQD8jVgOKz0HCLyABPDw8F5elHX5YCasSOu24A3J/hmaDSJ3f9wPfPyrmzMzJrdclZQL4A15xijVpRB5eV2Jk7GdikW7B39qCsnUEhl7UA3vLsgsGAoRjPBxROwUSaxYbbB5g6hgJvENZJWC2JcUOIUffdACtFkAH097yhmFD+MK1g/TAfMuLUB+ZaKSQTVXpPQ04yMV9z+V4uRAVVii0o3hbIFdn52bIGoPTylasyxh6Wl1MqoyMzvC+1hL3ZxfUqeUwB3HnmiQvwOUHdtipgxlgVV9rkllt34ERQJRMDk/I/P3xJzp/tlY2bl8iaNWVy+QJEog4U5+w5owDvYdZCDmpyHMpl2bp8aVqxSsYGhuV999wlcz6UiE/9jFzaG+RS51Xx9k8Z2e6br2vBdrpIfvSjR9kjlkvLqo1y+OWD7CEuWbdhvbzZ2kpG8ADOB2FpRt24nu+VUdPbO9rl+KmTRj5vbXWNNDc2sF9dElu2VW5+/30yix31sz97Ecvdbtm1+wYZHh+CrHNR3nU71rpkyf74298ACC835oyu0WyXh/qE+wV7UQIEOQzJa/Pm7XKm7awMDPWzJ2TKX37209I72C2PPvQ0ZI8qAHXsbQO4anhDcgjizuYdq2Up4O3r+19jfJZI9dJifneEuAMssNl7dm5bL6dPoxaGqHD3fXdi+b9BOo6/LoexK966eRV7hUlefOUtWb5ihzQSPaBnxdbjR4gt6OU57ObMUCwHXzuIMjePeIPV8sCDj8iylUuYTz7UtAlAZD+ZvUXyvnv3AgQfNpwmlCzlJY5jJhDAChqVJE4hTc1Fcsudm6UNsN1LJEVf1wzg7zzPq1m237hValaukAfu/ydpO90nXogkMPgA4Myyntz4d21qETdEj0GUqEqGg5NAFWf9DmIBXIMtNUSnQ4dOspZNsnJ1PWpTfVaXAHFXGG4F3TwXQ9FJdmtDrYP7zBFXdbE0LmuQGZS5D333Wc6/WNEDlNqYl9MTRAt4hNdaIuvWt8jxM+flCtbTn/zyv8iPv/6wPPh/n5S1zMV16/MhzUWkedlaYho0u9XH3HATS1AJUeyy/PThQxLFvWE5cRQ7NjTLulVVUr60UMwVeey1M2Rbn5WXyBsuK10qw+e6xAOx6q8+82dysfuKtF28gCNGJgDwOs6PGYYCt35lk5w40CaPP35ANl23FkCcMydH25aNK1mEUZkaH+Z1c6T1zWvy5uE2nkOZcRYdHx0kn7oWt5ASKSuHdIDbSYQzZIpFqwSgfhS2M+QCzxsELuZiOEuGwvNy9HwvY4s9MnbnZHFgl87PU6sTqE3VNUPrhZX918y+4IaMaYMJFcDeOQ5R0k59z9QcXGqZ7sd6RrCyQSpYq3VzIddWreY1EuKXJ3zD4ljrukYjhPU8DWgM6Kj272xFnI18lHuiCYgESCYg0OHso1nbGlmhuzCYrjhcODvg0qJErjhEKTW7twBUpyBQKY/Vxg+pFbQ3TFYylv0cnQ1A9Z2+2JmNzzJ6blnYV9TRyLDzMFTav7CZ/zXy0ELm7m9+GfQizirG5xoYYQrc6llI7z7K2Lu5uFzQbgvz35QMydpNnF+rPNJH/nCAel7NHqERF1o/1CpZbfp1T9LPXko8UnNpK4QHPcfaALbbiAAZm5iUu/bukCaIGuOBaNCeU7zmxo98vfsdLzD9zfQIpEcgPQLpEUiPQHoEfi9HIA3e/l4+lvRFpUcgPQLpEUiPQHoE/vcReOSbn3oiy9p59wYs6GYBJIc6Ud7QNIvQ5A8AqgRRfM4DZmhTXx2TteFg6M0AQKI0MFTxRs+UfLJaKccubai7V/pQetoyS7BonJGT2DAmAbui5MNl0YDXDM1CD10PmksxlX/xpaqjheaLgifKglfwVtU3mo2riiQrebOAfYAbXlQYqbcb4jaApGzY7wU5WeIB9DTz89qxVyXrJA3ZadRtCRrH8zD4+TGjubH49csmj7ZpuB5tpqPKsxgZjTSMaBa58CzNJnssJ5e8PZrcEVSmDixgM1BqTqL40MaHvo4VRa8CZ6A1NHJoNKpKGLVBMIhaK6ZW0IyfXgB2dCbY7KV5ADIAvdrcUwvaCGx9X4j8RJRmGQDWRTR+swG6UgBNdmwoZ31e8i79KB3yaAqimhgf5Rn5aK6TeUaTS8fNAB4WvwBMGD6uyyXD5I6pTa4DMDqEfW80QV6w0WinmUVjLIgaAQ2BkbFZ7JxC7YQygmbXHMDtNHmBESxBVTVciIJJs41tgPCZjFOMxr+iF2GAElWDNaHMKMFKrQ4VdpT829pldVK5fTvqVRNZeiFDOejAYk5zD2MAXZqdbNEmFcrIQN+kHPnpi4zXlCxpLEOV24mCpY8WIiBAboYU03RdBUiRTQPaA1BfAsDQceaqnH/jGkBUtszac7lHwEJklGov21SfK9dtXSYj185La2uX+JMesZKPd8c9q+TO3ZvlwoE35L/+3zMyinI5r6wSm0WA8wyajagr58iLy8C6LxcAcJY5N4/aNBdQsApwuqYcXSfNQhcZk2rnOTszK8tp2FfU1pHbe1FeO3QIW0myEjWvEetgzSa0MP80E83CvDYBoCmwWFDokDKUhMWof/M9brl27Jy8+vRbAFIBKWjeJBVlgMZMmQjWw6o4qakpAhhW5QlzMscBSEnGL9bDGTSbBcAoxrM68/gTMjo0yrg3YQvNcx/rkUkarZk0B5c0rJLyilIABMIiNU8TkEIbrcTMQpAwoEIy8+bl4vEuuYQVbX+/XzqirG/U2g4sYnOw1Stn3QZYWJrJVsj8HB8JG4DOytW1RjZdP89wnLmwZEkl48ULq2qDx6u5z0ODQ6hvrcwhD2NnN9SZc0FVxEYBYoIAyGTUAQApSJulKmfU0CUo9JqX5jOWDhTcIyjXRgF7VHUDeEm7Xa3QrbyBmfpj4x48gDhu1DR5zFE31zyHrTPoFWCvGOosLzl4CGElrHbBqujRurOQ6G0AsbwNf1gJqNsSkBX095KogbJzhUxnB83pFPcRkclZfl8l+dQeA7w17JoVpFNFq2aWplDLYjFNxh9DYDSJc3PIiGssBCyYoXaqoiiLuRViTXshVVSRo8n6RvUNbgCAC/DLS6uyMAu1ZRFgjj7/sclRmcKyOBgCjGXdzKsyHEKI2YRqF/A6PzcudTVkVzLvgrz3BMCaD6KGBat0xaaTgOcpVS2x/lV1r+1ofW5qL1ycg3Kd+TAKGeSdwFs7xIE6MmVpX8t0CPCOTN4I6qp5AIwEe4ONZroL4Fbr+CwkBrWFNiyL1aGS+abrXPNDszQznVqRz/s5sCef84/Jhz98J+B/Hlmf59T00rDOzwEQqK4uYw1iw4wCLILit9c3SQP6ZkmQ9fjIf9xPY53M0mS+/OT5DlTigPUo+Ky6zjQ/mbocV6IK1/G7vn4VvNUabjT5FbBlT9O/tfGvY2KoZI3ays+gCMvF8re8EMtNfJDnDaIMGe9hu4ypNz71PTmvdt36rqq8VZB2AbTV11CQYTE7UTEGrbOL+bCL+5H+twtltE1tNJljhbxPNuBsrtr6A56o24MFV4WlK2tlGarAxpXkcVNPVIU9c21Mnv7Zfmlev0FW7WoB5J+R3IoimR/3y+PfeJWsWp/kL1shL5xsY40zwdVGHCZFJspqD5m31dS3PMAKD5m+YslmrTrZv1Rx7jdIDS6XRh1AYOBeveR8EpsqQ+TQo8tkHvD0kNdmQPJxsAayIF9Fqf0h/sRQIxtKOMB/zUXORYEeiczJHOBLPvmglSVkdQPMOPgTJSN9lrzmEHbYtdjVtqxdJ6fPnDHsclUmf+zYeTKX9XqJDWA8rMyPUvLhXVyzWteOTg6zH6JsjwakBNLFpz//CSlduVZgdcnP/vW7cvCl47J1y3ppWdcsrx/EPeHcsKHqLFvTKMXsXS7G1oVla93qBrnU1iMnsaFevXwp4F4vxI+gfPrBb8tj3/yqXHmjW+6+51auwSKnz53EnnladuzcBcCcJwcBbx3Yxy9ZslRe2v8qZALIGxVLZPXqavYvDxnoyyC79MuJk6f4vVnIOdghx/0yzf53w7t2Sc1SLHEhDb30kydllNpZTY242HUZ4k8B6s4aaVi1Rg4/v18msOFV0paT0Oxc9gSdYx7+Hu/rJU98VN619xaU0aNyHhLPbffcIVvvvU++/5V/QK3PHEIpPTc7h9o6XyZHJoi4wLKd+u5kHc8CAt/APllU5gbMmsNFZUw6rnWwb/HfnFWWr1qNIvcC5z6L3LdvD5bHw5CJemXfe/fIwSNt8tSz5yUvM1c2bmqSmtoiefaZ59j7s2Tfvt1SjSPE/oNvsuMUSVf3CPNokrnLqQAgLwyQPDM7Li0tS4iwIEcWwHwlebYBsljPt3ejxuUsx1qqI6N47bolEEWww8WRo793APJeuazftNHI2379tWPYHo+pFhwQvk62kPNZCQGm73ybNBUB5GMP3DkyIBWl1cazGcZiupTv56CKfguVq+Y8u9lvawAoy7Fh9vsDuCKEcDPgbMBZbnpykv3GInfs3cyZiHoOMcfmyJGjr7bJT3+wX8ryeEZ1lUZ0xizA+CqiEapx/6hdUi0Do3554Hs/l7vfg8IYO+1Pfex+CFh++au/vAnr+Cb59y99R5o31sjHP/MxcnIfgUAG+ap5h7z24jk59NZlY23kkvOhWdU33b5ZbvjATVJUh4sIlttnUEyfOnFJjj3zlmzgHPW5L31OjpB5fRnrYx9jWQzprpJM6ASq8I0bV4unpET+++s/ls6OMWlZv5Y9o5N84TpUv6ix/VPs3xqhEgQ8PitnT12VivIazliQLrARX7NyNT9XzfY3ynkgz8hX9gLaXrmE+04AwibEI1WRGjb7OOe0tnXiKoFLTE42ZzZcaAA8WeoQMd92N9DIBM7eZsgXxUUu1gkERc6ufjZFD2tfgUQ9GzuxSzcvZBkYtr5KWFys3/q3Esb0XK5gpNZYw8FHiaDs8fpvRoa5knzYM5UcZGLvirHmYwCzPlxMIsSDKJnTpHnn7JI2RwQ3HSIWOCyxTcMtUZIWalx1m2D+OzmfKcl1mno4QzRJknqnlK53+uLE/Yszgwkyi96TUmATnEmUALgI3v4qAL0gwf2NNuuCc7MB3hpKXQ4MmomtxCN1CjEzjh5s1l2QOlLsnYW5mXLjzRt4pznpxB5dXQ/KcWjReqEAuK4p5YPpWWhh78NmHkW3E0Bf61VwMi5tXf0y6/fJNmJSdu7aIUPe6P53//UPbvmdG2z6H9IjkB6B9AikRyA9AukR+L0cgTR4+3v5WNIXlR6B9AikRyA9AukR+N9H4NTRb++trbK8JDNnpe/iFZmlGRZCQRdACRpAzeD1wcpGlaL5hUhajAxEC8ooGzZ9UXyVE6pkoxlTW18mDVj8BSenpOvCVex/82lUxeX1E/0STrnFV4KaCGAzFwWEKr00r1UbECka1L/pMpZUUE/fyjIPiArYowpQgAUFDvww41PaoKfZY8em0QPAkQ+o5wLkMNMMyQTUUBWQD1u2QdBe3xwNFZRuKVSmqn387S9tsKtSSI8yhpxMuexGRq42hp0uGvaAVQo8KhNfoRq1SbaQ/RoHhJqgaVtWXkaeJFmEoENzgDCT2oSc1kxQbdar+ndBncdA8Xtka2XHAW9pXxY5DBvkiNq0YckWQIFiNA5Bw0uK8w1FoTaefKiU1FI6NzfXaLzMTM8YuWIL2YILWVe/quqKA6yYAMMSZNkGUNNNA/RqXp8qoxTV5QkyfqgLQVg0/5c7MsDqUqdXMsjPVNjB543zB7CO19Gc4iqAWcXkAjRXs7k+VTM1LmuWHKytvbOoz1BcR1Gv5qE4Wda8RBrWNUhOfbVYs8m75RVVCQccyRjQNDP+hyrAlAu4qyoIxgc1yGR/D5hYTOYGp2T0fL+8/lKbnGoD/McWMbMJJWulXSprM+X99+1B+VElbeT2PfT9F8nFBfTDzlobiHYa7w6ArKomt1TSIu4H9GsfJisxbkVpa5fPfOI6gN1a+fH9h+WJ506D2BWg8HKiKs4ylENIxGkk09Aix3OezDFtKquxtgM76/pSDw1sGvzcvypYB2joa07a9bu2ix0A/cyZC9J26RqkBrLPALGiNCijNJNZIgCvKFtosKl62Yk62MlgFtR4ZOv2jeSbZsuFp4/IT/7nsAz6smX9xgqucR1zJ4TatIP3UgW6SBGALbgf468WjE6AxVzJIBd2HvVI1+FTKJAGxM73KqqryChUQAMABYvjhBkQlkacC9AkDKjlB8jQ7MR5FCQx7IwdZNFVNaxh3H3y1kuAyBe65HUszychSiSR4yCA449ap8YYBwfNQNR5swoMolIDTNeG4dgw9o0A1SXFuXwf223e28w/WFELTU9iPQpZo7iM60bWPomKfmQ4hAUqYCp5iExX1KKqdkVtB5CU5zZLfXUBKl5AQNqkVyCDdKOcY8UbczeBnbVOJzP26zlkNGazNivK8nhWKMfJSc2jmeyj0ZgA5GHk+VkHDXLmF+8bZt6HUUdqc5aup5oKUheijBeKYaxwFaSanoKYgfXuPI1YO3m1RVhmz6BEnp2xQLLAbtwAfRdyPBWM1aZrEoJDBrXIjjKoRC02UfqGUA5lUucKAb3wDJUAACAASURBVNdqavMBWgD2NTsVFZ6qx+2oB3NyXYBYKH6oE1MAzJNYVs+rjSRzzmYFmCJjUy03vVjjTs0kAbohUyjsTBbxvOb7ooqxsXZzPNr0RtGOKmwGFdsM7xHEL9lBKLmCy2Zqdxw0OYtsaLWT1yqn69LOeygYoASMCUgnCZUAAW7H9aHyc/rHpuA9YIWdeuiDjDKNXXUYq1YloqA/ArxFoYRdrdYiBFWAdhAVqJ86OtoAt9CcVhg1k4ema72AhrcDe+fQ3CRKu3L51F98WFqPHZSJ0WHGqsAAb0ux4naSs6yPScHbaV67aVmLjPUPyMULp2XXjTcj4LLJv33lYXmytZ+65jAU/iauIwtQOwmwHARMXWx8K2i6+PWbqlsFahe/1DZ5sXn+S6B1Ady12cIoU20ob12GKlrnh6pQB7F8ncY5YIHPAgvAyClUC2rIOai9F7OXfxVkUKBbiUp6LQpC6NciAcfOvykg7mZ9VUN4UNKTnfuqRPqv6qgp9px1KB1VdVu/itxNLNNTqPsnrw7LS0+/Ii3bAACxQ41jmexhvYbGffL8dw5jT4utLk371o4+HAxYayj0lTARBa3IYB5UlWIx74lJUQ5ODNlFgBSo4yGpaD52FuQLtShNkKE7hm0BjscAFlYIMKxfQIJ5rsvC2lGbbLPOS54zUADziBqi27n+MfKmiQwAwFWVIXcvNQDEVeUFzOMA5IMiVKllRrxAP3nYXd3DqEl9cuedtzAfSuQnD/9cavmZvIJiOX/uMvWUZw5wUVdbLitW1jNfMuRo6ymsgv0SgKi0DHvXv/j8J8UGoBq4fJas0A4DkLWjJiuljrdfGZCzJ7tl7z0r5b6vfUnM2DQHhvvFi5NBylMkD3zlR9LdMczcRU0OkebPPn2XvOtPPyL//a//R3w9Ifnon35UTp9sBSx8maza3SgXTbz3sOGkMYX9dG11o5w53YYKNgHgwTNZUiBXrlwxfmbNynXUdr2/KSkqKGSfHpJVG9ZwdOFcQGZsFlmnrz1/gLNANlmhAGG4Dez7yIfk/v9zvxS6cuT2m+9kzZyEyDWC+8Ww4cihQItmA1sgcEzzumVk87LopL2vW26+4zZqhJsaE5DVu94lr/34x3Li2Fty9+37JADodq13AuD1HLVYa7aJPaTMANHKKt3SdmKM6+407L/DqBcbGgBX2c8GevtQgDbKjh3YKV84ALliqVTWbZQvf/VhaXtrEEJdSr785T9SBo+88Nx+IzrjQ3/yYfafqPzov58GzGyG9NAPUB8EBHdTJ9yQOC5JPaDphvWN2F13GSpJJcrEuI/5iBsV7yAKzBhOEhXkEOexDymJzUV9rTSiI86cucJzVYcJj2zZUiN//s+fF0chNX+mS9544inZ1LBOpsjvbCVfNpO9zTtLXnemm/uKS2dnD2BpXO5897sMa/LBoR4jtqCouFR+/vjzMghbwa3Z74EZuevdN8hN/LEwb1NskIHZlNz/D9+S7stjcuuN7yJPlRiC02cgWrnlNmyJZ7x9PKsJIg0apaN3Rp579rj8y7/+mbx17IJ8/ztHICqVyD/968fk2adeku/+6Jh87gt3yJ1/fKc8/cPvy5uHAJ3rGqWrj7kIeck/m2BsJiD8zElZvUs+98WPAvxuNiyBv/v1b8pRwNttLXVy1wfvlKdePABI6oT8SEQBZKFK4jaqavN4hlXSsn2tjHbMyH/+648gy1QCrOfI5ESPbNi8GpvdfBnkPZQcNAcJ8flnDrEHxmXp8jLpws3FTEb72nWlWG1XsKZRwLIWVV1/7kwvP89OjSp+LkSuPSSROHtBL1brEz4AWFx4zFnMZ85IYT5fKBFKSTDq5gNvgFrvBVikvsKmCgOkDg6MoT4uoFIosZO9ChKRkb1tZGovgI1aQw0A0ohPUPm+1lRcJqjraq9swMPUsQxDiauxBNQ7iD4K/EaovZMQvaJhbJ4566lVegrbdrW4p3LxMxHmgn4usBAJo3umZsISpQDZxQ6ZLpN5GYEMoZEuPl5Dz9XqjvBOX/r9JHNZ91qt/xa19mdNxTn3GG4g7/j5RF/pt9usek+LBCkOqoZDkVocK/FVYyeyGb9MBXMTPlm5oga77AbOELMywTlIyZ45nBt13DTfV8dyUeyre5JaQccBtnMhSTo5Z86MxaUDYqCSzXZfv47Yj2YZmZu/+/2f/f5T6c/X6RFIj0B6BNIjkB6B9Aj8YY1AGrz9w3pe6atNj0B6BNIjkB6B9AgYI5BKdWalkoMnZq89s3qs8xKN3oD4yBWLJrHFnYnScAoYNpzaQNCMWA2vy8DqMNOKGo0mpdpxRk1z4iSHtYmGWglNgdHudgOkHB+PydGTU9JLBtgEmbpZNErcqmwBjNI8Rwdgkip3VQ2oKiRtmGiDWxvUyii3YNuaCWgZpjkyg0pkAktRHyoedLEAL9gbwzAvwC5TG+ralDGa41iUZmILqvZk/WScjk6jwrICcKGcU73ZOzVCFnomC55jC+x3tVoz3MxoogOi0I8vp5FZpMoTbGY1z7KI+/QCck+h4ijRhjO/P4GdoB+70pkw7H2a3GbAWoM5b9DkNXdSYdIElmYAzjR/ilGzZgA8+VDkFboKaaREADCwkqSxk02TK4lC0mDl8xr19bWo7rwGU96WhdoOwG2eDFlVc+k1a6NKGzF+mvhR0LBUgoak2qfSqDSyPvUOaaIltBGs48trqgpBr01/30bTptpDEw2Qb4rmaph8zxDgjw3wuIhst3IA7DxVC3API5OoWrB73bBpg6HIzEQp1nmlm2bnCA3jStmwBUCSzLyZsFfyi7BTRjlkBQhQsG9h/OdQ5+UAT6EWEhevSaMtpXlgPNeUKphHeP5jkpyalVM/eF0OfPugvI71nqccBYYLYJYs1Lvv3UXjEHVtV4c88/AFefaxM4BLVsmn8R20kB1MI/L6iir6vj5Um0M0XgEeAIqXNltk584SmacR+RzgcEc/Cg3Uxu5cO80qswFkOkHpoym/kQUYR9VHjKCRo4qek3FWhWc2+bXa8AVUwmLUjiKkporc2dqliMPIZMWmeXrax/wIyfDgAPmmUWwb+R1yDW2MgxNVdSm5wWFeLxeL5k0tyySD5/DzRw/Kay9fBTAsl+0o5xqxMvf6UXxF/QbJwYriW5tz2e48xtNGNigNNd8U+ZQOKbeVyKULHYZF9+qNLWQLYlvJsw4Cis/zDHWeaGOOfqFButAsuDBryIlK18la9mD7HQdkIIRWIjSpH332ojx79KIkHAWA7FGpwiq2mGdqU3AfQDoIKWAe+2Q7dq1ZLJDhPkBhAMhsgEBBnZ2LcimHccpkXk6D9GjGm47ZGKquMYBQr9/EPFUFbMRQfqv6XcEBp5IxUF1VV+QydxRkzcYCekYGx3zYNquFO/N3HpBVbQ3Nc1KOXXohAGcBqruUZjo7F+rAJBZ/mgldXFwC6SEPFZQfsARLRwC2IL+vtSYTlaAL4DPPMy/5hdkGqB5GETgMeaCqcgmASphnOYOtrBUloY2M3qQMjaNEBHBm0lObAFKpR3HAErUZzESRg8BMVlSS6YtabHZ2GtAcokNFCc8fABgSRRwZrBc1VSgUpjFKhirIZwL7aovZhmI/AbiiqXqq6MVymnlViF27CxvJCGDkNIB5jDxPMEPWMmtGlxKAuYK32a4If9ADATp7Wb8hBd2wkXRg660qpEULSRsN7hDAa4rnAUbMGDIHUMFaaIL7qBdRvRfNu9Vu7iJ4m8nzx6pX1UaTKIzGw8BZ1H6qCa9hB1hEUU9NSaibghJCtBWvMeFa/RaVt/z/mVywNtCLUfnbUHFCdTGyIe//l88xfy7LJKrJ/LxcFE0QKVBP+1F/ad5qDtnR09iEF2ETm4R8Uogi0+zMkbmznXLwsTfloZevoPrGIpsVqraWOv8sSk4AzF38+lXA9jfB2191LQBf+rXfWbRN1m9mOwD5C1zkTmNVzX4ThdQ0DSFggPH2Y2ufiGlN1WDGt8Fbo+qy5rjnBXWTWiUvAMFGDTaskwEE+L7afy7+m8MMSQKSy5LSbGmCVJCK+XnGZmxda1nzE9Le3Se3371PsnETyC4UlJiMCw4KQxd65fih07Lt1puldE0z+eITEkFx5xuakvOvYCF/qp28W3JQQdi9fuo2zyAEcBskikDJPSVka9cVW2UNqr2EPjfqhQK3Meae2urrvpTkv0NkVM/4dX/FYYI5GeB7msuuLhm6Zxr3YejaFbHl/zLnNGJh/m0g1w7xxRRHMQog3IBavojnWwHpx5IZB1RqIHdc5Oq1bum8insAyt73v+8OchqH5PzFc/K3f/cXjHNcvv71/2KtMQcgSzmwJl+/sVn23rJbunq75KVn3zJAlsJyOzUH/SVlzYMqvqigQAoLSoxs9fYr16Qgj70GosHI3JDc96kPyooNTdL6/Kvy428+z/vyCmT1ZkE+wduA382CNHSXbNm5Qf7p378iM4NxaVzagJr5EussJJvWNzNnUeK5HdI9OIoLO0gU9zs9PkMNKgSwtktBVa5BpGh98zg1pVLGhsZ4rjh5oKaurHZKffNK6ezrYY0Dvg5PAAyScY4zxMDkgNz9kX1SvKRGHnrgRxLHJWH7hp1y7sJlOXeuDeAW8k1VBa+sZzOr1FUtAYwKyrXOy5KDRXXfUB9Aar7xTDx5pXLLXXfJsVf2Yxt9Thrr67gGzSc1yeE3OyEhYLXOz01BEFPL92XLyjjzoOKn3gcA48rKi8VNLYsH/JABhjhPZMgX/vaj1Cif9A9fwV1hmTzz3AXIVfVcC0D/2EX5+/96ULpee03+579/wp4ZNRw1+rsDEL0KyWnXDO8Q+08htciNPX6nAZqtBhQewm45ASKZpfb9qPODsybpaIckBjDnwv43EQWgYj+trCqCAJUpUwCEg73DhtK/vrZQ9r57gyy7bhU1A4Ux0R7TAyMosBMQGspRc7fLyRNnGY8SSE35cvLkGeyRJw018Yf+aC9kPOyY+waMmIl5PWtiwaDnh1wiL6ame2Vty1LZ9ZH3GjUwwV72wk8OyA++dwDFbb7cevMu1MB90gOZagPz8vbbbpS2s2/Iww+/Lvfce7us3H2b/MNHv8h7i9zx7h1y+JVOwO1z2GM3ybvv2SYvv3RGXj10Xu77YIvc+cF7AEP98vILzxnENrV2HjRyZTO55vOczeeklBqxYm0FDiJlcvrERRm72C3v3rtL1t2wRv7jwQepA1iZF1VIX+8Qe7VFlq2o5jm5sGiuwJZ8qxx88ZABru/evZUohH7JYg+vXV7D/jzHOpjC0hu759archBr5jUbayEUlMjxo+ewqo5gh71GtlzfANCP+ph9qK+L8xa20D7/NM96HmU0hCEIm7P8/wNYrEeVAIqTgBIg2WqJN+AEAOnRDSFBPYfD4Vmu1Q2pjLoBiOojS0DPXKqy17xbu4MzGjbKSnhZrJeLtVV5R+qEsbjXLdZW3als7E2GIwIFXmuaKqU1PsCHstcL0W4O0DbMGkhoXojWL37OAnFR4zMystjvIQLNhfS8TK2GIJiLG4U6fGQBPvuJSZkAiPbzTEz8vukXtse//iFTBcMpSF58pDE+7ySpl/NGpq8ei39XK/VtL+Tf+LyqdURPHXqGX7RLNimIC8nWQ0avjb07xRkgn5q+DlJFNp/PdO9IEueg4+LE0Uf/DkIMjUAI1X1Kx0fHzsy9qwNGNgQEVfaPE6Uxyf7LLibbsNUur2283D8dXv/HX35IpcTpr/QIpEcgPQLpEUiPQHoE/oBGIA3e/gE9rPSlpkcgPQLpEUiPQHoEfnUEEt5DfxKaPP39me5zMjs4JlEUYGEQgqmZOez3FDBUm07NmdWGM80E1JaZNDYsNCoUYMXkUMKAANU02NaSNRrzjgIi+FGIxuXilaQcO0X2LaqUPAADD80OO4paK8CrDbBEAQrVfmagsFhotixkVep7ZQJQGZmWWDjPAiqNA4zOAjCYzdgY05x322JShq2uB5a/KoC1ITQPGJpFs8cGsDI+EZD+UYXIUOjQCOVftUvyDg9/MR1RAWptquiPKKOfW+VvqzUshfkAmKWoCnlfbZIWADz7UbGEAGmzUJGZaL77g+RYjkRkhGaZhQs3AGCsHhckxthHAlSYAYM13dYJkFGJOjKn0CYRgMIi7j2OKm4GMCBArpsFgNwDIKX2pDZseFXhGA5jXwl4EUANHfSTNQxgqGCuNmBKsMDTvwNkw5kZ5wTIjD+AFSr2zfPcf0LVudpMV0GYASAsXKM2H9Uq1gXqVE4jLUADaBLb1QjgrWZaVgKONa7Ml1JV8I0HyTgjI7aIRiqq0B4arX1Y8uVhhZeLdWMIUG+OOZEADMzCaroYm0cPqhRcpclibZAWQF17vhvsFstORcTJQ03SYDJplqMhflNAiSxGFFxobWjxqm024HPvFfnGn39PXj82Kkl7jthQTZUsscm+e1fKzhuXAXbmS8+hbvm/X3mEhvYoPrUeyUSlVo/au6kBEJB84blh5jKZkF4aktXNJbJve428dqxLHnnyAmNdiGLPQhZeUooBWT2ARyme1SygTCrlxDoYm1eUt9m0nQMosBRAVQtrnaMhAHc3it26eu4VRaxaF9sAjdzZbsC9TClFBTs2NiVvvXnasP+2kz2njbuSMhrX+bmAP9gOYsu7dFW1xHmmB598TR57Ygxw1y0f+OAOVDJZgMBDhnQtgjrIRoPb5sB6kPntD82gSo6StYz6MuFBjdZOxl9YquqwMK/EUhsVayziE1c+FrMoqpTAoApunV86HzMdbsDjfJREflQ8ASN71UaD2A6g89arA/LwK6dlJOZERc99FJiwMS03LAc7LgAwYJ9ZXVsMgOVlHKxYeGIpDGnBadiXZgA65ADOAGRj950AjPA4PNxrACBhnFxhtVRlNVJDkibmgirSUQfreLqZg9ko4CoKUX1VQGBAtd877CNb008DGEBSLcFppNK6hwCSkAYUuoUefhfVlU7vJI3nJEoWfS46z92A05pBGgfc6u3zyQBq8hDrTIEmGwrB4hw7jWyswMkYVTXyxATWxkzGBnLd5gHjNALVTRb0HGCsz2+WIGpPIH2Z4/pVhRYOMa6qKGSJK3irqsL6ArUoh0QRCzAWbsB2iDDTXplCkTQHcJrkd7VWKcinzWsbIJbyGrw0kGfVrllRVW0SkweYzzNRK/cUdWMaxVUS0oMB3lKToFIYSh/NGs+AtGLF0joeJl8cYDUJ4K6FTO8lhj16GAJBFFtUM8pczTa0kNdp41ptXLOCt8a8wC46Qv6d2o9rY3gBvNWsWqy3IQhk0HgegdAwgcVkLK7Wq1g+QgpwUNOTrCujoaz7BE/HDMlHl7RJQUADmme+Af5lsc7yVWWF/XcKK+C5yJR88N6bWStheEE8M35P1c9lrN9YHFKQ5iSzZoYAUtwQXIqxKXfWN8upQy/JYYQ/FU4yOs8My6UhAEXAtgg1bR41nF6FxVBh/fbXO+XdLv7Ub4K3xk7wtiV9Nk38fBTzlH7jnuaZhzOqluaZRngoRoa7gna/orxFX/s7wVtVo+uX7n1KrjAUv6rwTc3KMmzVbwRMzCTPEv0rALZHSoqKDXDm7Pluue+j91GryTh1BOTG2zahtrTKINakx4+ckm179wLeLge0mZI5VJUDZLv2nx4nM9wnPsCbowBgA31AdJAC5rEDncNKW9W3uGtKbT5Zn6zrHIBhwxUChEX3BzdkIsOen2cehEUxPmGV9h7sZMm+jaPUxKyUMdHnTvNfMygVkdAN1Ph7Ie8d2IK/Ud9RQ6zY8RaiOq/gLOHmmm7atVUuXTwvPQNDRlauDVV6BlanqvJSp4munmHyYsuluq5Irl3ql55uMmcz2YeCvDYKcLX2b8FutrzOLqMDrEkA6kiEsWNhMYMh/ShZxC9f+MLneVYpefDfvm6oZctwuPjaA49KTk2O/N3ff1oKIEYd+OHPpa9nirlkRXF6Vfo7IxBRxNhrtmzfJq0nj8mFtrEFC1bNreTs43ImUAjfICXVJfL0SwdRElNPIJ1lA5LYub/BgU6paKxGIbxGjh87gUqStQlwozmcbtwI1q2vZP1HpLd/GIANUoeOFZn3mm/tLHTKPX/1EUCUXunh3q9hbz9K9mqQNajkhjVrVjF/BAUualfqjYLVs4D2weCE3H7HzYZ6+vKlTsYikwzcTpSqHlm1ahkgXr0caz1sKBpLCytREQ9JF3tkhNo4ClnGiTrR5YhJfRWvSbb2wOiErF7XJO+/6yYZ6eyWQ2+el/1He+V9+7bKZ/7uo/LUIw8yXgPS3ZmQj/3tB2Xb+z8pX7rvFoP4tuemm+TIwaNy4UI7VvmQniZwGKAe1C0lqBvL+XnWzrLGRoh3mQCFrVJbVW3kpmdCpMriTx+56UEftvHsXR6IJMXk5w71ca0gdjoGgakZ9i6IONTLJVUZct2mOknmAbpXVkhxXZWULlsKseEQltJ9cttN75XXXjopR95oxT1kBXOOPM+xWfazelm2NJexG6FuuwAOqXWjWO57Z3H1gHxFBm0DKnd7dkKacBYpxk67faBL+g5OyevPn4CsOIs9bQtAvAOr4nZDgVpT65Y1y5sBRUd4j3HxFFXK1l175PUDJ+Xhh56UW++CAIfKtfPynLzyyglZt7ESNfR6CBUWnDieFReWwX/zz/8ozpIcefhrX5P3vnufuFHjj3Z0yaHXWqX94oA0LVkj3QEcRjoHxIXLjIexrCnLlxW7VpLPfF78xD9YIMqFWCvdXd24f6ii2sP6yZIbd2/DDrlQHvjP7xrRAHm8n0YjbLxxA/Mwifr9KuOPfXrYAYB8QjIhse3cuZ1M3Ii8uv84BLcgLgg18t4P7GKumxivlJw/f5WIgX5DkRqCJOLk+zY7qmrW7Cz7hAllqI3zXzzOmd+CbQEOJ1Zs8M3sOxFIZR728zCEEWWaJdnfdH/V+a1Zs0xJ1vMCGWbR0WCxdit4G9WMYz1J6i/wFeF8bIdAxVZK7WFPVPBYWU84tczxuUZJaGp8EIeIE0cNrArYFGQKYb+1zJPzDhHITM65KnqjuBEpqUrdXQqcOg/ZwyDVBchOnoJYGsKRQuv97wJv1fadd2Jc9V6ghHCGSpAhruefd/xYYpB/lAj023uYnuXVociw46cOJbl5Vd7a7U7JR5muKS0WiA+NjUXSjDvDGCTTKUh5Ts7cNjsxA7y/1vNF5a3aS+u51PhDUcvQz2l8Jpid9WKFPSXTuAJVlhXLfe+9gz3f9pc7P/ntb6U/RadHID0C6RFIj0B6BNIj8Ic3Amnw9g/vmaWvOD0C6RFIj0B6BNIjYIxAKtRXev7cc72Tfc9nrSguEF/3JFl2NKRphIyNTcNORwFKIyVKU08Nb63KSlfARZu1KD1UpROjEe0gH3bdijqY3yg1picAN1HczjrljaMd0jkBCEITRUGwTNucobbMgiWeoTl+NFNU+aWtCqNBbGRXARCDMlho5qudqhdgawLbMh8NFDMN5/mEHwZ+RMoLAEKxJlXbtQxAw3maLvpKDpRxMwANA+OoUbXpgpWyMvffuUuioK5iPwvHmUUhrv63KoYyafioIrAC21wHYLMLJUGGNkwAmtWyVu1IzYBTY5NR6UPdFwNcVoM1VfDq/9Q+UsEyiwKmb78LmiZA5xR5vRYA0QVAz8J4aGZWnEa6imLVdlMtqtU6WUFaHaMYqqMplNFuN+Affc8AwJtm7ubxH17AZC4JlYhHYoCoAZqkg9ikhWhMKaiq+YNZjIGmeRkKAaQA4Dc0l1G3oYDSrEjvHDbN4UwapahCsWpcv6xUGtegSqQpSi+chp9bNl63UeoaK+TVgy9I65GT5BjnSwSQrhdbv6z8QonQCLp6ZUSiAQsKlVpULCioAQAzUbW4sETdsraMDLhysWF1nV+QL1aaoinkVpPYFLoAWu1VKwzVXDyF1R32sGZsQ2M0kZ74p+/KsUfHZMTvlIzmpbJmD/bCm7ABBHxyovAdOnFVHn3gZTl3jcxYlJMZ5QnAZ4c0AAQ6VGWpnT9suKOMweq1buzBE+TUXZT29iAABsAjTfJSmsI5NOWGxvoAG1H9WNw0sBWUJFe1hKxZ1Gopw7raS67sLDa8WbJ7z3Xynk/cJSbsFF958gkZGRiQ0nxVWzpoMqNcYvwv0DTvYXwUx7ejEtIHrE3XXCybx7B0rFuJBeEdN8psf6f8z788Ja2H+mmwr5MNu1eKNX9SEoEpcTCHc4qLAYjHsU0cpjnM2LBWqisqyJxeivLbK21Yn7tRmq5evRziA41JcpTjABg2EL5sAOUoZIMpMvtUJekAqHCyJqPM35jOY7WObLuGQp7mKADnG+c75eow4H5WnpG3mY8Nps5fXVeqGHUzTgqazKGK9rHWJ1Hk5WArWYTarRRljw0gd8pLdp46FJNvNzEBkQAwVhvTEQUItcEIaJdkLs7TeFcloh31nUMzVskYrq7IBkzMwirTJ71DPhq6ahW40KzMADDJxs6wrAgbW7L8wtgkB/w0WS05Rt6eCyt1tYq20vhXoDEQiANekY84FOLesW5kXdmzojTlTSgOcQJgDtp5XpolbQM80eawZh2qIrKUTMxpwIMYSuGMDBTXWhd92BzT0JyDXLHYKFaVsRvA2mHB0liV0jRAFYRKAJz7WB9zKJPmAVYRmhmAt2aEOlBU5udwPYyjH+DWB0ElpXnQABomXseFIldJMkmAjjnArCQ1IgowOxfDSh2w3GVxAsaqTbHfUKxhlLuQsc0cTUbtZN7hnADgUQqRYc3KGtZyC7UsKq2vvSkdZKBmUUeSbjwJUMmlaCaHw0DTjJeZnEJa5tRNMp+z5rClRiGPYqoXe+wAjfw4ZBiF48AJFoBMgG/jS0Fp/phNgMncxzxAtYm1V451dAYAegog2cXYp5hP2bk5BvhfSMaxmyzZVWsbjWxktW1tWtYAsDsLsFHGrQSljyx1+XNviwAAIABJREFUrR31q1eKKb9IDj/xvJx8/rhsWLZcrnSPyxNvjkh/NIf8QlUtz4lNswAhwGgx171Ea2cGpB4zDW8EydQbFJWoRVUJpVaW6iihGG2Ce1z4Msw2f7kj8J9ObdxrzqoqltXOlT3Q5wuiOOe9dMwBGjTjVh3ytemuvx3huRkCac2YVoBWh4g1m8kYmzQzHoJSFOKRA9DKznXYuYhVDTbunzxJCZD52oilap1cONtGpLpZOq72ygkUtLfffSOK2zq53KVquGapa2L9X7gm+595UXbefLMUNdZKT0cnsKVJBlCwXjxHDWV91jVVyAhKt+88eVxiQeoQe1mccaLUSjZrshglZC57aimEKC+KvxAW8uVYWJcUYbOJ04NmlE/OQopiLXdB2AjOOZgi0Gwg85gymIvMWwfOGjofwpAfYijDFZM2ZgtjEYcNwewQK/WnDOv/FQA7UTaWpQ3kgQ6SEerzkweeT57mKgCgMermIA4grEmIXjt3t1BL4nIVwGqSc8nq5XWAE/UyQgb82QsXjexJIlTZz3K5jxzslVH0kYGu9uxTOBD4Ubt/+8ffIge4Tr731S9ThxKsy1k5eqyb7O4auXnXZhRrcRnqGuS6bTIyNSg33XqTLGkhDxRr4pOH35Dz5JOvbmiUcUCfmZkJahAAh3cMMo9TPvih9xoElcNvtqIKTWCxXwABgz0HIpISQ9Tm1IECV/fzGcBGPbP4WPQryIvPhIjShyWwKiQ3bLrOyNh84cknIRVRH8gELq8rM85Koyhye7AFPnHssjStXS6f/NIXpfPoa/KTnzws5eSgVlc0gC85qXvk1c+Ny95bb0PVPinnsROemkbJToa7xUMGb1MZe8Q6OfHmWXKKqY+4AUwC9Ft5Hl72/7ZzM5CCClG898gy1uASyCwnUKeOjkXkekhY27aTo15TId948BG5cHpAHvzOP8qpN14np3REIoCWPaMj8ndf/EsUxCPyhb/5oWy/rlB2XLfBAEZ9IZ8sbVwu5y5dkWvdA7hIkJfqRVle65RtWzeR23rCAP5Vjal7lYW1NUFdCrPWbKy7DS0tWPDXyCuvHpfRqzhb4NCR4Ez6nj9ZL3f/0Z8YThSJoU7WVb/klteLpbpe4sM90nXpAkBmQPxYfbfze0kA6Sh7UXtHr2Hrf93WHdK8JleuXb0gy5saAdwHsLgeh5hnZu9CTc1psLI6T7bfcJ003rxPrrWelkd+9rz4OpXkh7U8Z5BVK1rYT6dkaHoQ0gkxARA+tF4UsW+3rNkiP/zhUzznAMrpZdLW1sYrQgzgbLRm5Ubpn/TLc68flk11HvnIRz8hp05dkkvswQP945xzrmffmSVuwSr7PvfnksU+O3CpTf7P3/yLkbHO5gI2GJdNG9ZCLsmQE61vMWdq2QddBvlC9zHlUfT0DOAgMWvst7kFuQCQVlmH88cM3ztCVvCqlcsAI72Qx0pl+Yomw9kjRUFzuHJRKp+Wk6c7ZNvOtYbK/WTrZXnu6cOc80OyclWt3PWezdh9O+XUMZ7L2BivozEiEDxZ9yUlVXKN7PpJ1qCJ/SoDUo7Wggxqqu4gMd1Hqc9KNLBjz26hpkRYM1kAzHou0P1U1bcZuocCCqu7jP6ekhB1fDFK5vMKJI4451T+VqKCEjqjcQiHuGrASKAe8X3GIROC3gwEFP1cMw8xVEHrhQqlQOrbtZ/9wAQ5x4QLghIuTRqTQqSGic8tdogaxZBBsjkLBoM+zihm1gwq1ji1jr3aiDz/jS99hwxcN0ysyyxISybO+xEIJrGIKoqVs/POVsvGPvQOXVbDhp7DJFuOCvwhi+DUgWtGPqC4nefPIBGtoefcWs7YLunhvBjlnJabzbmMPUc/Z6ldsv5ZyGMnToHX0DmkkTY2gFu1dZ7mnNvRPcvnHZHbb7kFpyB3bCKWavjw331v4B1uM/2t9AikRyA9AukRSI9AegR+z0cgDd7+nj+g9OWlRyA9AukRSI9AegT+txFoO/3ENweuPvTplUW0qMiM6xuJwwrHCnh0mgYOFqsAtXMKWLLjW8jzM2sjHGWWhbw7VSJqDwYeN82fGjIBreLFWjeA2kubu2fOdGGDiGIWIMWB0tSZG6JRg9qNvEYTzThtDilzXBVRi1ZohsUk72mFBa+NNRULTtLgmw6SYQk4YDJhu4hVaBFKIQVAbFisWcjnAn4wrDrVChAhC7bJ2DdPK+isoMKibe//v7mgto9R7CszuW8noEAxdpl59IGcgJ0pLGItan+JdWxSs6wyslH50gAlAzFMvupCx2VBSaVqXqN5Q6NI1QUprKbVls1JVnCuPSnlqFPNzgW7twTNFG2uaB6XsuKVAZ8EWJtHLaRMfQNcAQAqKiwVV55aWtJYonVoAdjzooIIoVoyqR0cPxsH3IuFANZpcs2h5ptTYIHxMfFaqkO2MMbF+TYysrRJhp0sjd1xAE0wKX4mKfXFNrl+eZW4SxLYIubQzPSiiungGi2ybl0x6s5cKUPh0bJslQxgc9mHXeTm2+8Qd9NamUJpdPjRJ1ApnaXpRm4qjexoIoi9Y6Xswxowv7YCEUKQRhoAD8/LSqM4RoNpurdHchqaxEE2I5dpAFKaeadKwhQqpZ5nT8jD3zoorZf9kttSgUXoZin3jEt4thPAwS4eaxWKlF458mafhFA0FQI6FGKxaCHDtoi8tPKKQvBbKw38TFm7pFGyUH08+cgBeQWCQQJgt6q+BrUwimDU4QP9Y4iCyPzk+tS6NIzqbnl1DSo3gDYayWonPkyzPr84Dzu55Tw37KeReMRRsSZpFGr2cAC7OTOq0pTJiVrNiyJTbawhN2C57bTlkPNYITkoY0vIv12+pVFyG8pl5tRZ+fpf/0S6rlmkcftKadrikFUofiJTfhn2TdNsTEp1Va2hsuht7wGci6L8LZSS0iK5cLGDa5uTenIJUzQv41jyhplTqkDNL8ijoWdDTTGFDaYXwEaTT5kLNBPVjtiHRfoIiq6sJGpbGn5DgMFvnR+V4XEUmnbyz5zci64vVCsqymQ6oQj38LvATIGQTKBCzabL51Qll9rLov71M24hlNYpGpU+rG0DrN8gzc4A85gJT+Me9QmkghSAcQowKwvViAv77qX1xQJWB3lkjnxc7iGGQpDxjjMvtRmMOJosPJ5jLmpX1KMJQCYrQGNgmtehtlTXlUAUofkKQDdJRufEjBewOAtgHRAL0NOiyhIXqmWAqkIF511YWjNP1bpcrVgDgCpqz5mRmQK8LTYUYSZqzDAWtJNjXtw3CyGShGjUAwzSaFaHgEwGxG7YIS6oUFXNmkmzWC0eNZvTh4JWrVCTYc0CVWt26haq1nwA9ARN4WgEsAsLW4aBBq9aN7K+QUet5Kim+D0F+6ZnaKQCYHlo3jtQ+OZEbKjzKG05VEvudQB17hzz1cTcywiYpKrYInturZfrb14PQaBF7HnXU4lG5MqBJ+Rrn/2BTEzTlM6h1roA6aNOAAKtL0oeIe+Z97QAPpU4sKdGCR4jT7y3f4YagwrTSBAHkKLUae1esARW2/sFZX+GleLL2gIiN2y3cwAxHKiMsiFDRBKzgFLYaAPeakbwBlRsE4Odkl/mllpAR48nGyvQQhrjajmbzz1DQGFNVVSXi4v/1onXc6ZDzrVekua6OkDvsNz/3aNydTJL4tROVfpnMQ9VjR3jftQufIGRs2DlbLhUAqIp6KwNfrVFNavtvnJsGANtZivYq/Vb1U0KHhj2v+LjOwvW/kq20cxxzSWfIzM9paC1PlN1jQCUMCLOeYUIThBv//rbUPACQJDFGk6y/qxYU6YAClyacQvI3YQt7e6NpWKF0GOF2LP9lh3U31I5+dQLqAtxVuBPKyDKxuta5I73kon5wuOAex7ZuXenhMiHPPrKq7Jx23VkYbMf9fSRSZ5lZJOePg+QggKvsaZAppmP//USlqsTWHCriYWdzRtAxMH6spEb60J1W8yYKZCqsQgFrOWmeuxlbYyn2lMzrhPUsZ4RLLQnNfNZRxb7c7XszALYYN0q7cmr9sqQL5SkofnxbH8GacSi+xBzrKywWDZhGx9PYLEKySAfS2MnsuYVq0vIEV8tHX0j8vCPDgCypGQ5Nroe6qSuK83iHOrrlFt2r5W77r3VIDh19Q1hiz4ug1emUKDO8DuAjxBjNH6gtwfHBva/IJEHO3dfj93+FvnZY4+hQhxC0Zwv4yM4a7Ce1i2v5XnOSmfPoFhszDMWdXNLo2zdd6vUr1zNczTJyUcelcOPvSCuCmoCpKFiCF06N12s4XwIO73k9HahSlWAVp0n4oAkduZaMVm0mk+rhK/cPBw3cjyQhtqN7MtVEBKi1MlRlK0VgJIFBeXUrBk5c/aclACc6vz0+70MKopPQEWdzGfbzsnGnTtl+dotWCA/g+PHVdm8cYNcOgvpaFxkzdolsqQeR4rOPjl25AqW5U6u0UZ9DJF5Wys1K8vlxIlL0n91XApQViqYvG33BmlcVyH7nz8pj//8IvmsJVK2BPWtuHFzKJS2C+fl6qVZHD0AlIszpZGzQSgcRwndw9moEIt2u5SVYs9MFvmps+3kxZbK3j03yquvHJTOa8PYTBfJ2rUN5G8WyIrrr5Mw9f/Fh5+RVw5eACQC/IIs8649m2UJefYd7R1cU4BnDRoPiAYvj1gE3pe4BhekowmAzraLQ5A+UnLDnk2y+31bpXpZlTgLKtlHwtJ75YzUkO/afuqKYWHsybFJw5Jq8mJRjL56SNat3QCIGeSscBz1ZdgA/JZix56HG0oythCLYUG+uGpts+RyParutkJ0OH/0CPbEeVJQulQef+QVnGlQEY+FyOgtwPo7R661TUtDcyVZ8RBIXLhzQDLU+rWsqYk9cl6eefwIqnfshnfVAIiXGhb808zbWXLht+zZI+VbtsqLD3yDtReUm2+8AQLGoExzruwjh5mthgiScdn9/r1y76c/JtnFRdJ15qA89OC3ZfTUJDbUdnn/B26lVpfITx95jJ/PIst2qXgD05x5yIvNw4qeLPQw9r8X2/ogNZKpzRgVYSldXV6FzXMPgDnnxDncdiA7bQZIV3KWDzDXhaJb9/HW1mvGnviBD90JEcEpzz79JmN4jnqLQ8uaAs4pDQYBYpbM5SmA8mlsjxU0LMb+ux9b61GIHybOICliU5Qw5uR/mpWutu1aV6M4P2hdzQQ8VOV/NpndyovRurFQgyHZ4NyhCmwlyqhNOCWOtaGkI84zKTJ62b/1c4nuRbGEF+AZQJVznEkVrgYp0IrDBfukkonUdlitdn5HJ1PBWyt7tMxDWOLzkFj43OGO4UTD5xjyYEPYCoewzPcCwgY59/9O8FajSXgfK6pd3afx0KDmcV/GZwXdM38XsfS3P6toDTRx72ZQ2wjn1CSfkayMZQGfyUqIMVCvixjzrnqJG+eCMiMiY3QUFwJUtxpnoeS0CCC5jrXu24ZVMvuXEkwozMb5OE+jJiYAppkjZZAACiGEVlRU8vlAvnfbX37rE0YRSn+lRyA9AukRSI9AegTSI/AHNwJp8PYP7pGlLzg9AukRSI9AegTSI/DLEQjPnqs5f/Lxdk+8K9MRDUo3toExBVxo9mnTCVGb+AFpUjS1zZpRSqNALTl/Ad7SmIjQNqggf6uhWnM0UbXQEAz6U9LZNSZnL9PQIUM1t7QA0BHAkZxcE0x0szbW6XSr0m0xu9XIGTRyAQE9jca6NmFoJtM0VPVtQi2VeX21q6UPSlOCxgjNBwt5gwkkRGaaPJq/lUD1NUEe2TDZu6rae0dK/P8yCbRJEtXGCPcGvkPjI0MKsJrMo6luNqH+xdYPeRtggaqSXTSbJ2mU8TuARAtw7ds9obdZ9QrwLDD86WIrwMF9u7CCy3PbaaDR1GZMFbDNz883rDTVAjnj7dxBVd4qqKIMec2YddA4ygB0nSOHLqxNKOw65wDPtBE5p9bHgEV0qcijxKNNGzPqmMz7xXlmSZo0YEMoUQGOUaUq4DgPcOANurBZnmGsBeVotqyoy0N1gyKRRpU2f4YGZ5kT2hiiQV/qImuuhNzFJFaFuRJFZZFFdqwThUki2waQWChObE8f//lzMkDzvLwckBKgQkESJ939XO5xaXOjlDXUyOxwt4TJDSxC9RqhaZ10uiSnutZQpc2HQkZzKcnYJDW3FQPW6RPH5PF//r4898aYlGxbIR/43A5ZQaM+CyVlTmk56tWoPPeNR+TZA30Irrkm8mzpTwM+Cs1lQMVirJTJk7SgjqoiB9GdnS8vvXxCXj50WS3haFrn0TTPpdHrJf95WqqxaS4CDLk81g3wkCV5ZOShZTEAqHEU5lMoljQbTPMB79n3LpqBNMvIug2SP6yZdGofaLUC0uj8ZOzUElBzGmeDZAcD/FRWVkkB72fLtcp1N2+V5OiA/Pg/XpBzJ2YlCyV8eXOO7Lp+lUz29Mjljh5+vkJu3Xen2FD6dJ07JedRneV4krK8eRlNU6yJyf1zYXOdgW2yri0/604BsYJClDaArdqkCwQDElNbTkBPDyipHzvoRJh1hcLEBDgfQ5EG9iJvnuyX1tOjMm91YZlIsxVVvaoE4zT1Cmgea1M3AbjupUE9o70/RR5pCuaQw1hTV0lFiPH+XqykIRAAWg6goA2o1apmowJyIWZdsBZXK2HUiG4ULbmaY81zSiR9gEOQIebUpheVSxSlikHqYL0D0OXnoQr1YD+IIslBE9eTnU3uIe+PerKc3FkzKnl9RmoFHGOtqip9sFczqwHLUM3gcs08RM2s9u14Geo6ilLz5jS/lGvRmpRgXVQDsGuvcnQE4HYCG2gUhRMhshp5wbgic6qOp8OcqbJq7kntGRXQ0jWsfxS8VbvpBHaFKdakCSW29ou5GyNDGmEUyjH9HYoM61gzdJW8YZgsAsROozyM0WzGiRwL0yL51J9/SJo2rgZ0H5dnvvZzeeqZ0xIjT9OVB5A0E0YFFOG1IgBw87L3xkb52Of/SLJrqyFnAEZO52HnehG3BZ985fM/lDOXwxLluYo5JHavAolqG4m6SW26Aa+zWIOlACRlVR4jm3tghPmM8lbXo+HDQO1NUm8WrC0XrOaNe4coo1bYPFWA9pjs2ISNL+SAib5p2bStzsjkvdbVDihulvfefZt4RwclA+eGWrKa1b47m5qo2YQOLJP7yb7UGlAHsUIdHnRunzuOxW77gNQBMLmohT/9eZscPjkhc4BUYYDbGMCLU5WejL0C6GplqUCacXFcZ8LI+bVQH/k3ZYkwBxV4jaBWX2imA9AydxTEVXKOPmYzYLTCB5rHrqCbWgNr/mrM8MdfUNzqv80zB8wGUYbfyQgZALC+fkwnoH5XcxkBEuKgmlpb1b4eyEHqAFfWAV4vzePN3GbZcc9N4l5WIyb2hKutJ6X/Sr8UuSvk2FsnxALR5I8//XHyUw9Qs/tl156dZIT75fjrb8imHddLXPc/VPYuCAQdXZ1y7UoYhSKEF0hCMe7pZKeXTFRAOwB5GC8SYf1byaXUOW9Frepmfw2wDvTaCwG+VjUVSE0pCm0U3QH9g8Vo52ACy1lVkTMWEBYsjAHbCXsK+x/j56eejAH2Bql/xh6vOcgKFHB784DqxTkF0kKWrMNJTAPq2wIAQBcq8CWNLlm1ro41a5JDr15GbRqSHLJa+waHIMBMsW9SG2Je2cTP3HrH9YZae2h8AtB2Qorz7FjbNsgrLx+W/q4AKr486vO4Js0bIKsdhXcB5BwfisIs1phaDr91fFSmmH8bUDmXozDvo3aPjc5x/6hrQ1jO5ln+P/beOz7Oq8z7vkbSFM2o995lW5bkJvfu2E5InISEBAOBAJvQCWyBZZ9dtsADC+wuLDwQlpJCSe/NJXHvvcqSLKv33mc0Gmk0M8/3OnJ4eF+28fwF7zvi40+wLWvuOfe5zzlz/a7f9ycLFhfLXbffJnE0nux96lVxIVJacagtQdxTcX+AjO1eXl/XiHEIGElkN+fRbNDbS4QEa0gqzUvaUKY0hlQalZKSUhER9/OcR8nKVThJWe+qr9Yzhg6Eyw7IDm7EMdZqxm2Uho1UnMSjUAyqVlYgyuaxpuBQJDT1MCjieJ6VNesWmvX4wO7j8uJTZ8Alr5MHP3OvPPnoT2R0QKkhRaxdA6CXe+SOB9ZLfnm+7HpjnwQ8NLfQNLVu0xrZyHyLJOv14ItHZd9u8pHBCa9cU2IIAvHMzSbc75MehJ8phzTz/33EKmRwntPc73H2yljE4VgapRIQ5IfGZnDhDsgdd2xAuE6Qq4jNDdd5nfVL5ZEv3c775nlgfYpDrD703Gty6PA5XNZuEPZJsnpNFfcARDRC+CRnPh/zKDVZM+ftkpuSBjFjSOob+mXBwhTZ+YX7ZMmOu7kXmXJx31ty4tXn5O733yJpyyuk42iNvPzq66axZtnyMnKLE8gz7zJCYW5uLvjqy9wT0N3sv/24t3VFtrsy2PdHpLGmBld3EfEGaTR6pSDIzmN/hsiB872bs9D+fSeZszR2cfYZH+mWv/n6n8gk8+zLn39WHv70FomAHqHxHnq/mxtbOBcXSlNDBzjlZsZqVj5wH3m2D94ptdeuyA3iDiJpwjl/rV3e/8UvSdXmSvnVt/7O5ApvWrdBuphXPTggr1/skebrA9I+MiHrbl3G63xQFq5eKIdf+jnI6gPseQm8zwWykXt56eJVOQZCPYn1IqjNODTTZNBooPtYTEwK60Ej60gnZ6EkrlFoIstnHVV0Lqd4zgdtnNnLFxXTxOUEDT/M/B6XwuJS5pAfLHI1bt1K5iHufvK3z0M8GRvjDMC5JotNasn8fPZwmjaYo5M0OI3zHGFfli6a13qhwfhZL2cRRGdpDLGBGp4mh1vXBV3jNadd12X9vZ6FY2g60+YMQ0cwCGH+HS5aDw7eEJ1DKt4qBCEKSow21vi82oHzLoIeYZP1XH8pJSiKpsYZGsXcOPR97MN+dd1qG+N/mDery/pN8ZaGthnOH1E2H9c0K2lOzgyoxvoZyY0Lf4zGFw/7uoXX/nedt8zBaPZyG+c+dQvPsM76lKSh12p2nP8o0uXf+4CiGw3NXewjfsTbEJ8vItir82g4SNAsYR1PzkDLV84TV2wEaxBueM42Ds7n0RqRQsSJOm4nOJ/q15wrm7MMIrqSQhJpqnLY4uX06ctmLN/34W3QgVKgloBPssWV3/PFn9WFPzuHRyA8AuERCI9AeATCI/DHOQJh8faP876Frzo8AuERCI9AeATCI2BGIBQ6HPW1v3x0v819ZfNH76tEcMPNCFZsaoLcKnCegzgyB/m96hM23DURprN9rmN7zlkUROgkexOn0UJyzIpxao0P9ImXYk0fHfdnKB43t46S15UhVnLUIslo1KKaOlQMIpivd7MFfyPiqtBJIUkdrrMgIydxpmEeMi6JKCrAsRSd4xFTFUFspdBuxfmj+ZoqKtgpUqC/gEukeAEC2oNwZLmZXfifZR7+9nRQrRWwGoKd0iUVCQum1OGXAopkESYDCxcrjgw7zppJXA51TYOI3BT7BQGMYkiEvkGcCxFaXNFfdNyrlxRYnMn+s4BTpWwiCaiK+fmTFBIpECE2OJ24DbhW7YxX3K2bIssYdlgHOLlEOuLVSeZXx63m3HX3UQzEbaswSoraWmzxIEYMqTtaMxgpKKlTUXMHFd/oB3scIgsrFtdvKoWdFIRWP04VP+ru0GgMrtthirA2BPhEWcCv5Gi9fqpj4FvtFHQsOHynKfJ4JscQlsBB2sidY45QxjTFsGgEJDdjkkOmq4v3MNgDoo8iFWZMnMFDMjIIGlNdigjQqWQ4qsC3ZGUZiN0Q/ybJOBfVGWZF6E3KLZBp3rsiqi2udHKVHWggZM9ahrBkdsnjn/uZ7D7SJqX3L5cvfO4jYJhnpKn2vATHcUbwPt98tkau3OiUceZKIhmaTopuyWS2GTQvc8c6C+6TnODVq1cgRJfKq28el9dwHTlxJ8QnI/LinBrp7ZNShOdlFRWgv1vAVV5BNMylsJ6A48JtXBmxBCJ29LSYubhl00qcQRHS392NwEnBEReDipOKwZxDkE8afPHKNUvQ6QalubZDeroGybbNB4NZhnuoSJKi3dJ8vkvefrlaGnsB4eZSPAbXyPSTAVyfU9yvFAri6Qh5+UXZEo8bMTDdI1aEo75OcuUGPaB0UfrAzyqaV+PjbKD0YhlTFcM082yGYp8XLOoUD3dicorJS7YhXOdk5ZmiYHdNLRjNMam+PiJHz3QKJiWUTsTvbDtZwiC6ea5HcQ9bmOOpiPFWGgA8s+Q300wwSaeHlfUhPS0FYYZ5iZAXZE6o06WP6x/F/eMgb1cxx+MIWCpaRlFUVTkwmfkYg0soOQmhH7dVbx+5mqM4zsnHm2Yuh5jLWmjUYqcLcdqJk8UO1jA9lcI0wt7kCKKcyYCNxOntBdWt+YhpuGTApw4NS1NTP80LkeBJk3nfuC/BBSdQcFZc+cAAjlCeyCmQiqO42PX5UwGmuLhAOjs7pa62iSYJFfTI057kGWbdUhSqas8mx1PpAwivaN+mESUK7KDWhbVQqs+xPu36M0OIe+rctJnsvTkxehahGVXBFGWNkMgTNY173gYeeeki8ODr1khKRhzul3hw4av4d7CXZ3tk3z/skx//+Lh0gsCMQjixUNi3MqY5NF2UFoLYvH+VLAVxWYc77tDpeskc6UMgxSGJmP/oD89KdS2UBBDHvgDuQS7Bhrg/h/KdpViNewyuegpCZy7Zwr1DA4wRf+7HWsncomJsssSDFKXVwaO5eSpkqdhJXR6hPxZ3KaKgeOSrX36YJo1xef3F/fLhj28GgRwrx08fA4vaJ0vK5uNwn5Uy0JtOMJ4eRIskunJSUpNN5mULTQuJIA/i4nHF8d5cNHccOXxCiopKECNxH40PSP01n/zksZPkLjM/4pLEEhcvE1ARjEuJf2PlXhiHlWn8YYJw3doQE8HfqWgbfuAHAAAgAElEQVQbqVnrKkDr8PPeZ282E+n7Utyo/tMoZUfqWmRQyHPrqo39a8ZJMwLveVY3MtbK0M3cX/039oDHrFm6lwSwzs1FoCuiGWwz16Hi9fTkoGSBi181P5NmEkgBILBTS7Jk/Ud2IELrOm6RycFRuUhudl5yCY7MWnJv6+RP//LP2ekm5MSJt6UER6YDcaH27CXcoouZnwi1cXFECuAWR1TqukEjCa43bXrKgGrQhaP9tbdH5QYipoXnd0bnKM+X0jR8vP8guHo89OZ5ttEIMC/Pzn1KltQkxo15MUQeeEMLGcj9mtmOGAFS2cW/TYFMkZtMZwX7zSSI5d6xAFnVjKH+T+MRNN9XxVtsZ0m4ucqTrDyHkTSQ8G8RHyw46DKyRapWlSAy4E5FrHr9tZMyNKSZ3zqGKnzHsBeR+Z5hl/kL0zkXgMKlGSDKisM1CZcoeanDNLG08KwPk/muLjPPtDZFED0QNQnaNpf3Ec2ZAd2avfeVPeTaNvfKpk1V5HkuIlN+QA4ePIHYOGEczu/9xH3y2qu/xmHZJesXLZcBvnci6DGo+tVrVrCmNMlx8lNt1hiTL61raV5ejiwmd/jc+dPMMzcOcppJiF9ITyMyIK+EtaRRamqr2c/j5D13bJW8qhI5g5jaT7b35Ut1Zh0qLJhncKfjOKDXrFkFfWSUpgb2fppaUmlAsrOH1lxtNWuDb2ZYehCg01Ly5blfHZONW5bz+mny3DOvyLzCChzu5KreaMTxa2efyZK0POIGSpfgxvbJr378qHzgY+8HmYy3nD3aLily+XSXHDt0HJIKKPME1isaHjp7elmbcxC4F8uLL+7FgTsBHQABNi6RMVYXH3sKWd+KsY1CUPZ4aJxAMCsuzgSTXCznz1WzZ4zLQ5/ZIfNLcxFAX5MPfPA+CA3k7R46KE8+dQlCSw8CO+csmqW8dNxpQ5g2rcUyaRTtnEFG+5IlJZJL5v3qLRWSWbVQxsF3v/7YfmlDcB0b7Za/+8GXJTo/V/71iz9AuB8gb3eLVCyaJ13tTXKt+iKNZLnS09PPmgBJo6LSnCddzIO4mBhynBlHcMkTIKZzcjKkofE6+bblCGHL5MrVSwj/+eIeC8rLL77FvUtBKNMmQrf81bc/JWM0EHztS79CVL1PhsdbuRbF8jqIkMCJTVPJGC5URdSo8/quu5bK6p23yakDu6XmZI2UplXyHDfKQfKM/x5j46bNt8i//PlnpLyySFbdskZqWxplvGdGGi91S119G8K4WyqXZDFfl9IMNojQPihVCLfTUA1WrlnOOTtb3nz6FWlrGGYNiGXfJGMah216RhLNgSmck6fl5ZevSh/jkJzMxs4zno2DfzFNChM0DV46U49DugT37SKc6I1y6vQlKS1dhIiO6H3qMv/ewjPrwC0fSzPUrNyo7xXigWmIc0tBeoIU0IyWSDZxNOuaiqWdXSMyAJVmCBrPuGaEs3JpE00IAXwCOokD9Es0jlxt6DKNMwi4+tzqmVfdtrR+0IjB2QCayhhnqCkIGdo0oM2QegZz6DmL340Ma8PPHJrcS0OKirtKRwhqAyPnYv1MMM066deFWNdq/s1/mFGrP12zb3luQyC2lXhjpREpluchkf06inNAgEYuL1n1Yzz3k6YJ6P8p3r77WUPfk5NGULu+R75vmguZUfqC0hr+b6uo/Ful+IRYax2c83ITEtn7+bkzbhPHsWJlJQ0o5NUOD/JMEjejLCPOHbE0uemZRJtD9brmMMqKdp9mj40nHiNLBgfdcvliPetGrNx1/2IE61RpHx491zoTueFrX3vpZkZC+MNzeATCIxAegfAIhEcgPAJ/bCPwf3vs+GN7n+HrDY9AeATCIxAegfAI/H92BL71159flRjddPL+O3Mj+xo7pQdsbBDE6Mig12CLR3HmmPxWhEELxRUtYGtOlIo9+jUDBjkSESczO1oWLcwGiwx+tB98Wv+g1LVNyvmL/eINkntLcTcmXosWiGi4NUym1U305rsirhYVAvy5TRHJFDkCFFs05sqtOGC65hXVqdlR8XGaiUXHOG4t7SBX1DN+K5MhqSjLES/O2wEKRh5FMiNC8vXfFW8NNllFGP7rRJxxkBWZnmgHv5dmCh9zQoDiQnFgUtBrx61DXYlij+ZHkV+o0aaIVi7N+KKgqS4CL26o4XGQZVoop4ht5ee7KOKnZ3jAs1K15svk/t4UmlWkHRkeMcVRFTQ0x1OdCopktWOZUFHXS3FMi73WyGgKxbiFuFnjik7jNfwU0PVn8f8QoXldFLEoxLR0lJr0OC144TSkADmBzXJ4PIYi1bjkpLtkWRmIUkWfTiMekuvniovFQYkwh+NyGndEUEUnqk5TKBRextYWlUDm75hEgb10IH76QRy7B3BjIczFI1YmIRalIxIkI5QNUoweGR+jqDRqXB1puLVvxTlWWVmKAzWJomc/eYM9uF3miw2xehbnYYgxssaWUISjYCaDCLoT4j/XId9/6LtyZSBKijeXIdI3iHNqTNLUwbZ5rQRxHB04dE7ayOCz4oRy8n7nFyNOUeCMQTRYv2KzdOAgamu+Lu8BWajYyxeef0dOnalFjIlAGChlbuMKwzmahfs2KS1JunAjqcPKzzwcR3zUwvUd92yTjDyn1NVdwgGKIECBDmuFcdc5EGPycvK4D9MIaGQ/17cad+diis6rts5DxAjJmeNnmdMixWVlqGcOqViThiPFLi9873k5f2VEksnsiyFnrbI0iyJzIvjKy9I/0iUFxblyG7jUlGXLZarnirjJmetp7OeZcSJ6gfSj9cCN8yXIbdTiu+aYaW6cIpRVTlJRYYYCqV+dwTQ+OJhbWbnZFCdjZKShSU6fOCPdrT6pa5yR+l4cnbiysnIo7SOYaiaqugytOByjcaG4FLfoj0ZsVbe9n6I9r4USlp+dzGsHZXRilGtC8EQgU0zyFG6qacTcUVw5mmmtDRp2nrFoxLoQqOe4OLLb4nH94ODqBUs5DV4QL6fxp5hiLkVwLd06cHBFU0jNomAcSXF0HK5flDLA+WTiw/mdnZ+JsyqN8Z8Uz9iYuTbFHycgFEWxVo2O9xthXQu9dvLibFYnmGYcnBSHFR2YlZ1pxksFmiEw0lEmz9ouvRNkSFMA50kwuZRWhCt16M9y32dVATTXqWRoo+QaN4yDNXMCh7a6h+zq+kTsc7pieV+MB7jCKM39VmHXrKk4OlkrCjIt8o///BWZt+VWCXj75OKeZ6goI26CTC4qLZI3vnlGXny2Tfq51knmtY1A3RxE7wc/vE423LsCh2Cs1J+rlcNvX5QRBLvK7DjJyI2Spo5mOXbYx1xGgMS5WLWuFExvppy6WiuNuAcjEP0UP68O2nQK8IlpsWQqjzJe3IMgDSDc9xAEhlBgTrA1tARDZZjDCivC2o6K43eDUq/KklvWLpddr4IMbZmQHLItV61fjoDroKh/QzIRZGpAha/bVCm5hRkI5yOMeZwU0NCg4vcguZd5ZGRPs6ZMsQZNUfxvbiF78YM7xeodlPaLJ7lX83HvNcmvnzmLWxJfvDq2jOsZHLW6tLgvut5abiqxOnesqO1z+GPdR/S/FsllP1EXtmJwdY2dVUcSa7C6dicplk/hap7SZ4ZCvsYF6DyeVTGAPWmKeTytAjzO9CgcfZGIiaM6PoyVzsdIxlkRydqAoA0NEdzzaQSweGcE2eI5NMpoNnAcmbfMuYwEyV+3WEaHe002ZGpGLvfxmgx1jrDeRsivf/WOfPBD75EdO98jb+9+mp/N+hoNknpoXErLF8jFhjqTLevnem2JiTLaMYx4RQYoop8NQWSYe3z06ChrJ2sAwv8078WCCKMo0Cne7zTyis2aYPbTgBcxGXd2eUmSLCpLMdfeQ953YwvzZ8gGQhyxm73CjpABsEGyccTbeCbcuNF6RngmdX/iOQjxXOg42tmXrYylA/e2zlVnjDZf4IAEDz3tG5P8Qqds3b7IPANNTb1kbTZLYwONFaF4GrYSaCDwcF5wS/m8DJpSEGtw0fPwInyOMZ5WnI7dNGTEIxjmmqiEgT4P8Q/9Bk2cX5Aoa0DcZ5JfPsHeo/nZb+yrluu1w1JSUiSbtoC/t3uktalBbtQMIRSukE/+6Pty4dVfyp633pBShMaaC5fBKOfL/TvvlQSE8PMHj8irr+2VlCTdv63MCaUwlCBsJYKxv4AgQtwCe7fivONwPWp29p7dOCVZWzJw8GYgqK1YVSn19U1y8Xy1yUh3sH6reD0yNiWXL9ewdyLs5+dw78jk7WmQ9+/cYUTGns4pBOS1cv7yCc4kmhFdJO/sqpVUst5jE8a5DzQmhGjsYOxqa+qhXaQg9GfRMLVEkspXSw+iXEfbdYR1xFGfR+JwimanFUrd5Ra5cOaScWSm53NTmbcdXb0gqBHn8paz17VyHV2IT9pgRqY8QrwKpU6w23n56RAimpj/LsRzn3GwZ7IP2Gka0lzjGM4D5QtxAvciaiLWP/TxBzhLzcrb71yQt3Zf5NnRZiOiJNhLdc/WyATB7avucO0K+erXHpEtD25lfaWZBsfnG//ynJzdRdMCQmfhuhJZvnmj/OKJZ6TmYi9rSJbJ0U1JYY2pvsRZCoetwbrbZNu27Yjyu+TC+XpZsWIZ6y5If3X7s3/E0uzUixjuopnoA5/8mCSWzJef/sPXEMhpoouKZ92EmoFr2jc9KQvLE2Xr7QtwgMfLntcbZf0GflbkuJw5cdmcCcfoOBwZnjD7SFZ2Co1iRE5Ap7n98w+Lb7hLfvWjX4gXWohVkuV1xqBtfFb+6gs7JC8zmvPLbvmzb35F0kA3n963S3ppHBglRkDIJdYs6AnOOzFkz6s7dfPWVUSFDCLORcvy2++U9tNXZc+uY4pcYc0aZz7YJBdBuqgk3wjTR4+3yK7X97P2JRl6TYTFI7fdtsHgq69dbqIxLFVWkD2tDWBHj58zcRkL5y/AQdwpJ45dRJxNktyCDHDTxYjHfdLQRfYwQqyVvNW0VBcklRjmIXsFXU6NDd3ML5DnNCfM0CTmZl220RgUSbNhb9+AASIkJRPBwDlX4wQ0K1qbaQyy3uz67EWcH2LBZk/yb2d5RtzEQ9Dnx9lf0ck0EfGtkxBgoplndu7fJPMlqN1VNBVqlMCsUhG0cYTxMDQEXtuIt3Mh5b/zZfD5NLuE+LwTIFIkyL+z0cwYR8xAkp31X5HHQQevCaGIRkzenrmG346v1X3RNHLxDMTScBLi7KGfZbw09mmf1lxbj24P/55f9z//qKn7rH7OiODZSQYvnYRoPY3r3w6Rp6y8FLd+PKSCHu69nqdopOL9R7M36fXoZ4xJqDb6peKtH+FWP3LouSguNgVc+ZBcIt84xhUvH9i5XIIxCUGvPWbjBz7705P/+VWF/zY8AuERCI9AeATCIxAegT/kEQiLt3/Idyd8beERCI9AeATCIxAegf/mCIw2v9JqCZ4tGGnqQNjqpFA0SsEcgQVcrFcLFAg9UwhXEe+Kt1qBuFl4CM4o2nYW56KQtZQpWclx4sH148bBNzYxKSfAwN5omZLoFBcYPq1xI4rizNNiwrvirRYV9PeKDdXO/Ai61K0IgBEUWf2KGqM6otlT01yH6iLRFIAsiDYqOKlLSzMjAUMasVIb4d1+G0LgNNlbICFN7tV/cyD4Ni2rzGihHVeqA4ehy0F3e5oT9wz5V7hXtWNfHcABxKgu3L29gxREcPhEIPLq68TgWMtMAxEMhhL1ANxyAm7GcRwsQyaDV8UvtCeseeBJozV/LM8I0FpU0WKPOsPGRscNotZucGZzyFsfzqesrCzet7qfNUPLzljMOQ1UzFUBd9QdxB0FRpl7ghKDEKOvCCKVglUS6MyseMbMqQhqHIfUcLgsGR6NxF08KyW5sbIQp6cFF0WIa4jTHESKQx093eCEcyQVJ2okFdYhRJa+3lHpIiPZ4wVzhyg54ZtAkBvHZcDrUFS3gwtWtxqlM64fhDGOnDJy1hTfa0VEcOP8PHLsBK/tluVVS2QpONgoxi8e9KIDZ/DC8rI5ER6HcSQCWVrZQnItcf5RtNIcxRHE2e987mmExRn51J9+RAq59itXT8nV5hsSIo92jHFoHrBIe7+XYmKyrFxBMTpNcxgRI3BOzSN798TRo9JQi4C7fZukxafLa68ckr0Hr4sD923xvEKK/uPgGyekpKCEX+nSdP2KuS/dPeS8jkTK6s1LZOcHt3EbxxEkERBwvem8ndLMZxoUFiKmRFI8bLzRLN3tCNMUxmIoVN5y10qpXF4lXnLs9rz5DmKjCqzpkltJ1i3Xeu7gNXl7bxMZcbnkImbhisUFyX3v7GwHpTuAOBDHmCAE4sROphicjIA33Dws3c2KCeV7ceUmk4M7NT6K4D9zU/REbGUu2SlQq5hgY55NjuKaQ/zxIZbYmKsFC4spDnvl9O63peVCP4XZKLnWPimd4KCdmjFLdmsCzqhMrtGBw93gw3l/4+TZNnf0MBcQ75iP8Yi6+eBA3R7WEASofIRUdSqqm3FkWOeqB3EIEYc5H4GApjmZWqCdMRmP4whyiTi8g0a89YOsnb3Z0KHodnXfqjs1mtex4yJPQGBM4n7NTAyZ9SkK4U5zbQtKsiUpFRFY3SdanJ/AocfcVfexOsUGhnohA0xIHqJ1HG5NFSDmUIwMDiNmsynqeganVjcu3ziuP85glbuGIsjz9YEO1UYGXQdo0NDisCIqGRN9fg1O2GTK4VZE8PPh5l0LMviRP/tTnsF4+fZXvyO111uoLdPsQPFZMyP9fF+AZ8hJcTifubZ2TS55iuUI8D7pQuyY9eO6I9uwavlCiUGc+vEnnkUUxX3P1SaDd80rTZSdD2yTDXdUSGRWovSAF75Ok0MQp+RgF6jTNhzW6SG5lczCtEVracZwMs/jJZKCrbBOPvzAJ+XwpUaJJuPawj1TR08aGcRW8h5HKZZ7pxRnTSEYLKMFN1cIt/W74u27eeWKFJ7BWaSeKXtoQj770CbZsW2DfOsbPyVrcQiBJ5Y1JE4qq4qkohJkeDzZic+/yLOWIctWlCHO4Qblf5oVqi5GnRPLWRe6WnpkGHynumKj6JJYum2tDDbekEaw4RUrV0vK6h1S/dIx+f63fibtDeNmV3ICI2D4EfARjxBkdV7aaaYpKUEkXVolxTgLY2iwEEQa0w1gx4WmGwvC4m8Scg1agt3A8H5xjPH6pkrPzwqQRRrooMEDQbERFOmN69elAbR5ayvoW/CoPta+GYTdafYQav/sabocM3NZ+HU/iwVvXFWB2561bsrTJTtu3SRVm3ivPW1ShACoc6uFBpNcMjpnRidkzzMvkXdcIM8g3i4sL5K//Mcvg13dL9U0hdhAa0MPlfmLymWa15ikwaiuuo7GlQxJYQ84df6UrL/9Flm5brVcPnJELpANvvdii7QEuFO2GEgQCCqKKOUyFbMfAnWqRAYVUUOgyVNx0q1fwbWCNh5lvW5ompC+kSgZxuEeBKcePRtLk5NPMnFPx9DwMwyRoY/YhCmEChWX3hVvdRg1WADTpsSS3xxN5i49XIxFLK8fwv2XKdu3VeKw62at60KEKAQlzNkB0UgboLpwcIfoSHkPYpUfl5mF+xDlSpDDh8/irgeLyj4YIAMyjj0rNlbXn0kcppOy445i2bnzLmlsriPKoYHZiRhVvog1YoF883++INU1PXL3e5dLaQloURz5oVknrt9TkqYRAEng9dm7nEQNTIwMsuZXIFKSsYpj88K5q4iutSazWtcWJ4HcCTjLh4xQOCPzF5AZCYWgBJxsTHKe7H5+r7zw7H7jlCzlGR4bHQB5m8O+7wGdXCMbN240jU2ZGRlcW4V88xvflaEBcnkRIK2sCxUVOfIQWN3LTz0pz4M4rqhcTnY4ONx4G27eBq6HvSHVwjqwGvF5vnQ0jcibrx5B6B2gSSOXRql1iMHpUn2pgbUyKFs+dJecevM1nM3MV/KjlyxejFv0upw7c04WLiiXReBznbj6L1y6JsePNElv14ys2bCa+d3Jmks2JmM7wto2xDlv2coquePu2+Vv/8f/lAXzF0ovOOnGxi7OLDyzrHFKQeiHphACJZ2ES3oa17SXBp6F5TnyyKc+ilB/SZ544m1Ev1Qc4Kzx5Dv4yYWNDMZIPOvBwFCnfPTT75VP/P2nuX+t0nzkqpx97YAsKi5in6YZwhUnbbzm8bPnpCRzEUJblOQikrdwnq25UoNYnsg1O+SjCLKay3rm5HmuwUK27BCiJHED/N2aVSuIEJgEDX3DkAe23X0rmOVCeeLJ16S+9oYkc44roXFqeLCTuRslJaxbiVk0eHCNB97ukTRcjx/8wFY5e+Iq1Io6xFFEtL5eEzOxYGEhYzEqHaBs/+a73xY7Tuzjr74kz37/WclOTpfV62+R514/zD1slW984wHp6G6SK6CWf/b8kxKREk2jymE58PJBSYqMN67IA8ePio8HyoHzc0FFoSxdNo9zCU0aCcmc1SPImfewf3abvWyKsdamqM23bDRzVNH3b752mHnQIls2rpeRkXaDFFeqzAC50UHmrubnLlpagQO8U1pY05Yzn7SxYPdbx8nSHmaeJ4AOXyBLli2Utq4OcPaXOJeRAc95GRAP+dnRkoKoPYjo3Y/Le2SSMzxn0EnWUT+iYwTPu5IUdM9Qp602x+jZOZomNj1fz6hrlr1el2RVRfXMHMX5hT9mL59BvOUp1rVFm53Ye+2sY3bEXH3+9Vzu53wRoIlknLOFkhB0Gddm0zmx9OaHgd9WW3/r48G74m2ABoXgDGtkkGiEm+JtCp8FgiCfpzjrTE2y5jBXp83P4Werq/fml36WmTujW8UZ5eEuRHOd0BY0gkbfD80l+kEDr/F//4OJuZsqCHMOQph18bknk/gPG2f8EegihUUxrBFEaHA+H2KOa464Hcy+kiKs3FttJFPCj16bnsX02lS41X3WSeOh0hf6uF/V5CLHEVHwEc62o8HIgQ/87XPpv9dFhr85PALhEQiPQHgEwiMQHoE/uBH4PUqhf3DXHr6g8AiERyA8AuERCI9AeARujkD1sZ89InLqR3ZEjmkcor04Dadxq2lu6jC20kHca4FZkKZqwKXgoDVsk+OKiGsDGRZCSJ21+3DwJSCk4XijcDrrRXzxTwgxXHL52hjFphmJTwWxS8ExGkSvuuhUvNWvueylAEJJNKIGP5yCDDITrjwQtyoBKgaWy/HipgwgwGmeIbVbCpd8PwVBC53wxnmLWwMjFHKlnaKRnwIjYi5Fai0MmQLOTRXX/EedY7+ZAb9VeNGfRNXIgi2SqxTqXpJIJmd6ajTXzvVQVAwg4mIEkH7QrgNjZG5R8BXrCKISLgF0y1hEpZR4zbp0I2bFIKJZZBR3QQjhVd8r9UxEXUQnFakRfLRgpIUVddeOj48r6MzgR20U4604PTwqDFIYS0FwsFBcV0SpjoPmgXkpOM6AhrSpk3A4StoHcRxPMy64KinHM4qMD/cqLdEm6bGa1+tFVIuSwWkHOGobxT1wqs4pKUon55I84XTEYjuFOHQb457EnkFeGUVARPx+45olkxdXw+SUFaEYMQuHlZVia3ySQxLIFvSDUKQex3tF7KZQp0q1ujvzIqckkfzVHOPyRHAkp7O2vl062kfAKk6QWZgiS6ryJQ537CSOyRwKsxVOHEsuslOzcZjlr8eAkyAzjklTxG9/eb+8/PgLsmrbaslbm0vGLa9PXmDdgVM0C5Bf1wV6tcOHc6idgnKSrFqxEHGbglxkv3zqEzsNwvfNX70gHhzBZTm50lTfL8fPk6EIJjwRJ3DJghwKw7hdEIKLcnHGliRSXIyWzr5ZnDK1iNiKeY1CDM5nzieTHaeCf5DiLghj8LZpiGMZqUkyQSG1p7XPFD2jcR8l5DrJME1nDnmkAfFlasaB4FAoeUutsmHJPJloG5HHfnZcLt0Ykw2b5uNwIS8RzLQaO9Us4tC5wjxpQyxKKI4Be5glo83j0lbfSSEVBy45iatuWSsZCBjDZNJOIcjq+1CksBaUNV9S80JHesYlAQcxLRrkhXqloIJiPWrKEI6vU69epIkjSi7juLrhHsbFh0AIXjEZodSPoBOkSJoMri9E08W4N176ENcGRhVXaKOo6CcrGDcizj03rp0c8M/Jicx1HuAgbpxuUIoB3MsJxpXGPOJ5ikacSc/K5nkdwkXnNU6n0XFFhLuMQ9WvCw4OSZYMRDTmE2JJNA7aSDCvhbiAYsgYHdHXp/gbE8cDaAURTgFflTmLxYXLrAuRExwv4rUKxOo4iZqJwT1M0wRYUgvri4oKs7iHBgdGKE6nmEYNFVYcNA2MqlAxOAWSF1Gc9SagN0Lz+lhIgohU0+5JRELNtgRFyLqh68wMKOUInu2/eGiH3PuZj4sTF/ds/7D84K++JW++dZQbyevhXKZGTIQ2qFCE0fnzEmTThkVya1WFXDxJM0JDvWx971ZZctcmxORBXpt12Fcv9ftm5dz+KXDZA5KaOCt3/clWmXfPFoSzbtnz1PMy2Yxw5lG05ZAUL0CYuHMrixiNILj4Ih2FrJQJrDDx4gOn/Ow3viWPv3JShnEURTpAwyM+Ky4+KR5HHgKrijQeMi9VpGDQcJRqbrnTFIHnHFLsBLxfQ01QfzLrfFasT953Z6V8/EuPyBl+9re/9RT3LUVCdjeOe6u8/4O3mRzfN154ETRzopQuyDdroDqd1R03DW4hERG/eF6BDHYOSgTXprc+nvzG4uXzpO7CNWm62iJ+5tnWO+/Fub9Mpjrd4r5yDUcpTsecTIReh1jjks29nWP0I7KxJqpjWu8fvlENp2V1nJVoCvS6J+j70LV1rrKuq6a+p3fdUZp3q+K1Eg3UJU1+NjuERVHLzGGdL34aX/zuMQk1XxQPWYH9XcPkeI5KD50ynTQLdOOusyAypCDyFWanG3TyxHiHfOqzH5fUZQWy/41XpIJ1r3v/agwAACAASURBVADn4/WmVnP9qeDR33n1TZC/ZbJv72nw5B750lceprHGL3sOnZQunP0EzEoiAtna27bSnOOS5379HEJuCkjmIhDy1+SBv3hEislYrXntWaknT3b32VY52AIiHGpDIqJIKETGOM0gIXLbp9mTZrVxSqOYcfD7aeRZWZbO3ofjHNFvbNQiwzgi+3H1RcSzB01BhojwSX6agz2LfRfXfD/i7QxRBjbmUUhx/zQ70ErEVsBrcG8TuDcZ6TQEsEY4ecYj+Pv0dCtu0kLJSuMZ9Y6AZ01nb5iEOFBvGi480EACoOPXgwVdAB3BzVp++nwN2d/NOEUXyme+8D558YXXZe8bV1mfbOBlc2X7amgSlQskHcfhdQT/boggs/xdH6SAD37odjmwb1y++72naR7IlvvuA8cd7UOwscrJk+CN67olLjENoY7YgoQInIvZ5KJHIlbi1iUHtKWpWwbgyg/3+4yTXpvSAlynOn3j2Ptzmd/JKUmykHV1ErHn+V/ukfrrHVJSSr7xglzESzfiYAkO4W653oBrFly4ng1u3/EertEu//SdH0lx4SKTp6tO1623ruRZSZaeGzWyZ081Dt0kcYFDjscdHyQq4dTJNlmPuPz5b35ELu59WVpB5zbWD8nKpeskMqaP8Y1BnOuTTvaX9+y4l/nC+zyoDk3ICWT0at9KQWE6ea8ZXC+5yTSzJGfQ3MP61ljrk1/+Yq8sXJRBc1VQ7r7vfpqZWuXRR18EUW+DzJAtDnKcr51plypyUX0Bcpgv1DGPyxGrIhD862lmSzTYVm0o0saWWRZzfRY/9+AmIiny5OChC1J7o4dmFeYleF475yYbjttYnIX9Pa00eOXIV7/9RSIapmXXU7vYd0shaeDqJBM61pIrbx87Il7QtpXpVTIw3GLOdzdqOum9IDOXe7F0eS7O/3ly8cIFxr2UZoRCI243Xu+TIe8AzyTY30yapXLSEb/6JYQzfoyzcEfrJA0Rw7gaixExF8ixI3vJ8F3FeTBJ/FGDIM4T5Ct/+jzz2S47ti4zcQXVTQPkjeo8YF/DTa/4ec8kUQTkiS67ZbN8+st/K43njsvLP36cTOphkPLsDzGL5fOf+7zkFaeAT14nzzy/n/0pVn6560lx0gSw/+c/lqd/9EvmXqaJqRhAlPXzfDhiQvK5z39MDh/dj5v4OnttCtdahuN1FGHeC3I7joapEeNwTUiIl6LyDETVWdkFlryIRoS8PEVr13IeTaYZyco+OkyDybQUkjUe5PnVuIyUxAjE8FzQ0RGyb8/lORqFbVruuGuNFBYmyY1rrdIPP1mxxGPM/5AL+kZ8MsSAUWgh7LWuVGngM8UgcRgB7imnRJ6paM63kFUQEZXCoahkc96HCDMXJK5nfZr1aMbSXNYp/b06b/lcEuT8qf9Oz/yKIbZHxfC9UAM448zSeKINFT7IMB4Nlte9yazX+mN/q3T5n4i3mh07CwlEhVo9ixvxNhESAuJtwO+kkQOqBuK/B+HUj3tdPxNZ1O1782uOSMHuoFhoC4J4yGlEdcU3h3RNZL00+bWsir/Pl+63dj6D+DjDJIP7zuCe+tzwdnitxYvSjUu/trbOfJbQ+AHN3dY9TUk4Gt1g6BicSbRZVukg2jSqwq32LOk5cZQzeUdrPw0keXLPts3SH4z8yzv//NHv/j7XGP7e8AiERyA8AuERCI9AeAT+8EYgLN7+4d2T8BWFRyA8AuERCI9AeAR+7xEIhXqcu9/6Zm3S1HBBCjqkpw+31phiS8kDA704hpsmKgA6lPqED+ED1eIm/otueQo26jQLUDhxUkwsBc/nArU65RmRGBwdnT2zcvBouwy6+cHxOOPSRiWBooED51lAcwYpJMy5t3DlqAMIDHOIIqaVoq/mvKrzyRRvKCjyrTcFWM1swsdDETCA2OBU1xtFkSDii+LJJhHEegb90u9G8aVAFEEOoosChR3MsgpBHjr9ZyypNxVdLc8jtGhmoynbk5HF/7FqZil/FkeeL7UyyQFFGuUKUsij8EIG5vgohWy3RQZBemppWvFkGFXAYCJ8UvzxhxBUKWjG4Xi1UlxR5JtvSotCfsnMSjbZYeo+mUUIi+B928ENenEcdrYN4FC1U5zVN4sbEDEjEhHd6wWxp6JVgqo9ToPhjcDxNDU9jJNRcxRByzHerUNkErq1aEUxDB3ChrMqOY48TLJlbRSYVdAbJI9wGPF2mkK2BQdVNMpgBkJ4BvdPs8syEJbHGCMPYz7O+x1CGBvBqalFVasdXB/j5AW/q+i5mFjNU8UFhUgbgbtiBiyu3i8V8pzgGHXMjTtYbRMU7lIRhApzQQiC8pz2ukEq9skgY6nXbuF9KrpUMYy5ODZLcOqp4XZiVkWfclmybgcuUERD8UoEaOfnPvc3oGFbpfJj75WKO12yoNAmSW6HHN19Vjpbp8iVpcB/7bpE8t7WbVkhscExaWpplXXbNso9n3oYbGGHHPzpYxQAyevNL2ZehOQqWXXXG1vBzGZJQnKCNFNcTwT/vHJFiZSXk5lK/lr1pVbZ88p1cjnJc06JpChcTu4ghT7urW/cg/BITiCZuAVlpaAEM6WXTNoLJ65IWw9ZdAhLCyjm2gOTMo4Yrvl4iQn5UroiWRavKTAo8GPPXZTX+TXDc7Th9mWSgWjPrGTUfRT5NVfOhVORbOkZsL+4+GJxO0/hsjx5pJ783zEpm79SypfjOnSSYxlSR5qi9nCWqRsDDc44XWmQiMZ5q05Rfa5T01PFhoA5VNcgNUcv4rTySg2F66tdPCsUdQsKYiUhhZxlxDt1wUfTXKDOmYhpJ8V/NwI8LROIv7OIWNMUV01OLA6bjEwHc50yJYX6SJz8HW39uH79uHtwkfOcKEI7hvHNIK9PkdQTuHNb+4aEt2PcqdouYuE5tIJJVheNZiyrthbNmqHm9hLmSUo6mFScV1qcVqeOutQTcQlHRToRaibAXnfhAFYnHPjVoW6eHUQj3Dp9Q1PGpR6NI1Zx4FZEkijcd/HxCEWITPZIRCry9Nr7+T7w0DGBKRDwvDccLREUZqdBjmpzRF52FmLVCAIiwjqZylPWCRC+AVm9cLF89RufptjrlRd++r9kaTm5cv0W+cWTZ2hIQThP4t64Z3E14wotRsRcGCtly9KkamkJ64sHAx+vwziODPTKPBC7LgTYtoF6XNpLxebCjU3RXMjly6taL2OI8Xuf/LVcrzkr6ayzLkRCRazfduedErP2PTLW2yUDLZfBhdciQixCzE6TI798RV57rkaa3JHSzbMbiFZ4M85VwSUbSx5ugoN7gqA9oltKDM5bXftxXCIu/Z9KtWYE6tqtBWw/S7yPe2KVv/7GQ1JYuUR+8sV/lZpDrdJHE0hQ3Uhkn99z72rZsGqp/PrfXpL5S9Jl6aoCMz+v0ukTzXodxc9LxOnmQhgaHRul0SIaUSXHZMfqnKura5KetkHcwTRCLC6Tos2byLvNRYTUBiMoDjSoqPsxYLLHFemsFASdGriGKWIbNy0ocdMNoNQHFBdtJgryXETiMDORAKxj2kQkNKaYoHH9Gfwd3R+m8B5i7VMhVwUEbZJhRvLn7HHMCEWOareQzlv9+xBCpu6HU4hE0wj4J1/cJ0M3+oxbzW0LyG333yX5y3Jl1y9w2CL4FCzKpZA+JKFBi1QWVcrVJgRJKuwXL7VJdXW73IZTd+WKXLl0GpHxeq1x1o1rjvfajTwD6fLTn/+a5zxN7l1ZLG0TTbLz774iSRmFcvjfHpc+1q6riJcHm/rAO3O9uNuDrM0axRwI0VxkBgrXG/dL91b9FUe+ZBINV+r2n2GNG2edHIGCEbDGih1MuRN8cj7NTep67UXs7x1DAGbemntAY0iAMXNEIN7zTCkytyImKAtwpnbg2vNOsj9HOVlXZqRiMXjXXDtCCfsZm5c2QFy6UM+aoojUbGlvqZOyeZk0OKxF5OuXN8DDusmeTHQmyQMP3o+o1AkF4IZUrp4nG993pySwNzUceYf3RDMYe2dX5zDv1yXPPoMYnlwmO+68VR7/+QvS1tIv733fOqmociGm90pxSTFOxm7Z9dZ5mRq2sjemIbanGcHTTpNOcpqLvcIjtbiugyFcdV72aIvDIOotUBcCiOGFJWm4b/OMKHLowBlpaRzi3iaD0E3GeZuNQDrM2piBM9Yt7W1DiFIeRFCajFZXytmLl+XEketg4RGpPYOyYX2p5LDGHDtyXm69b700VHdK47V24zq1MH+23rlRTh++aNbQu+65W44c2sdzM0T+7WJZibty/77XmeZe9v5ecM1psnHDNjkNOrm6+gz5qVtoYIqW5599HtfurbJuxxa5fOgIzVpesMJrcM5G0+jTLy8+/TLu5GIw1W1cw23S2+CXn//8JUPjcLsDNLpwnuAsUgLm/9bbV4ND3iPLli7H0btavve9x6Wpf1oyU9PB3g4iErvInK+k0WlQju6tlo8+dJfc/chn5aVfPiGP/eRVmsPIvAVNHhELZcEaj8uRs1SUWz7xydtk+WoanxBWC3Gonz90QPrb2W8HImgEq5cEhNJM8MFjbbPMFQTpZPaHxWCAoUpkqtv15EXZ984lg8/WPOGJsVlpax2REZqe6FlDaE+hCY33O4VTlAaXawjDbs7BIc6MWQjxhdyfSXeXrFu7VFx5VolLzjRC3jf+4Yc86zYy1bNwsSbLDMSOxhtdRDAUsG6rcIsTEjTN+Qs9vF6nfPjBe00YwNjIiDTXd0ChcMmnvvon8vyT++Xp59+Wu+/ZKKVF+fLo914UZ3q8fOWbfy7R3imaOF4BBY4Qn8layLh7iKyQSMblUx+SM6fPyUHmWQbZ9CtWLeO5GDCNgLk5Jcx7GspwemtzZUl2Kjnji+WV1/dIb/+obCNnt7n+MmftgGQXFkk74t2NehoiiuaZs4ie8UIWn6TQnJHEechpz5KXnz8GbaANRHmBLN+YCy0ik7PiEI1ZPaB3NWYgEcE3jr1uyOTyJnBNjV19UtPC3hGZxZI6wf1UcZOzO1uJizNyFJjiKQRO7RpJTOG0wzodnNZYEMRFMsCVCqBNBW7OibpOKR5ftVifRhbwe9N8Y4JktXEKUg3uVPAlv2nY/H9/KJpr3GS1M+ueiq36Ptn7OCuhrnLmmaMDabasfnZIAK0fE6PofLtx3k7CS/bRzKKZ5oGbn4d0k8EXy7ai6w0UCdDEM6yv2pRpDi+6u/5X1VO+zcfSydGJ52Du23Xf4+ODWZvRj8UGpSSdhsgEB+Qbzk8ZGelkNHN2ZP2puXqNJhptNFU37c2mKtZzFW/1l9KNVMA1n5tYHxNiE2i25Zx48+87uvtlXnmlFJendUckFc+/7aPfneMsh7/CIxAegfAIhEcgPALhEfijHYH/6vjxR/vGwhceHoHwCIRHIDwC4RH4/9sIPP74J79TmRr6q3QKFFEzZOWBkxuieNw3hjeJQuzUhMW41jS7T9G3inbUYoeDYoeNQsEkIqQbNFzp/BxZAspNEKf85KO5vXY5eqRDapspuoBVtKZ5QAtTuKEg/i7CSwsKKt6q8ySA+BGgOKGFGM0XU8SaCrwq3IaoYvgphOv3xdB5rvgv7XDHF2oQwZqRZaGIOuomU2uEzE0cryGK0FbE2xSUnnREMA9uhFF13wX032uReQ5zqqm5WgHS/yp6WQGakRT/oSbivgVvnJdixFsPLrtICsDj5K4N4OwdIRPYryhjCj3RjEk8mbzROFa1uz4FxGwCrztCkVJzuew2ZBHN9USU0MxeC04kQ+tErHDiBFU37/mz1xD84igiqnNwzmEQAGWqYxUDetRB4ds/jUAE7jACoUR4naH+Sb4T5xNulW5yORs6JhAWXLxvcNWKwUu3SQbZrVrU6ukbZFxA6yFaGdEZ15gaFGLBPWcj2maQHat+Z7fXQyYuQhwihqI0Na/Xj3MyAhFBMyQVQayoury8TNwlKRSpcZZ19uL2QIxW1wHXrY4rzfBUcd7PPbbj5nEgBNhwasfYcflyTUkURccpzjY1tUkfApROqpSUTFye6SCcxxGQosSZRI4eTqui+RVy74dulZS8BNwHA3Lgnx6TA2+ASsaht+g2CqcuBCdcX22NAzI2CPJ1NEKut4P05Z0WgqpcMS+RQrNH2hENtt6+XVYh+lTvelvqrtUjXmYjMiq2MSTHT59njuCMyivAWe1FdPfifIuUlatBYDJ3h3oRtHD2NlEgFtukLFkxT7JwBUYxb9V13gHu2YdQVDKviGI2ovCIR5prmqUaYTg+L0/ScZ2kIDz5uB8THhoRnJk4qLwI1ZOycs0yiU2vkF3ffUGef/OgrCBLb15xAe6ZIYS0AZPZWjov17jAx0CkOhARS8E8x0bHSN3VdnkHwaG9dVAW4VDcdMsyCoyIQMwkO67UKBvPC/dAMYUpqakGu62OR3VE6a8A8zaTIvNwQ5fU1XZLXeuEnLo+iGNmGpE+QnIKnBTeU3g+NfcTxzX3mJsM4rWPZ8hK0ZVCNc/HwBAjzrPnQOiII+fagXMlO4uiO9O1p3uY4rbiPl1kWbIeII5p8bST4q6D9+D3RvDsunHaUGA04q0+BYpOVNyiVjV1zpKbzbqgz1omgZu5+WAfeR/q5B8fxwHP86UZeIqPvIGzSn/v4P3n5mUzb3n+x3qZ+bHkYrtxn6vDHEWb4rEDF43TGSSvGKSwNky4Z6QL3OcgzSveWRx4NCN4VPzTphJE4sGBYXn4w7fL//jHr0vtuZfkrz76BKLbrKTOs8rWOxbL6gVL5SzYzuMnTuH0ssg//+DP5OKJVvm7v33eIOkjKVrHR4NEnZckd9y2inl5neYSv9x1/0bJXrxIJhCVeimm+nEBReDm9lIgTy/JldzFZDvT+BFhiaM+nSmt1bXyo69/X8Z7B+S+nbdJ+ZJiGewGhxlPxufgqLyy+yoI1i7maIys37hEli2ukNbmFjl56Dhu/WQ51jAh13AWR4ARVoCuExEyOwV3DtXjiclpmhFw69BUI5EIlVEIowhW7369m3drsvhwQVlnxuTv/vpDcs8jH5c9T/xYfvy112RhcpF4ExHV+fuZ4Lhs2VZOdilO09eOSQWOuOVr54NsHDDEh9QUmgjUIctyPDXrwS0exzqRZtYuzVFXZ3MPeYnjiF2bN90iQQTDzIpyiUIYC7EXRURqcwt7Ab80G1AF1hDFa/0jpRaoI0/fo0XnLn8/7XErSwKsMVngiN0WtSGp+ZbCvFqltAlnhs3HwXMRyfqt2F11dGsDibrngdDz5zibEJuCIPqjY9P4s3jjStbXNl/sTVrWF8u4jJCHeuDpXTILct/Hc+iikWcpONr0ggR5++W9RrResqlCqmvBtHNfVleslsmgR7pBYfb0TbOXXpJ5uOLuvWet9LaOy7FTxxA/aOohFzIKcVmbKOpwRUY5cH2mRknB4hy5488+b97XC1//J+km19Rtj5OzuNs7EFk1ViDAmNJbwb3hvZssSI1I0LUeWZqBs6CcRPIeonX91mYccLj0HPB82sTKv40jk7WY5iYrIkYPD1Q/Z4UAub+CCzvIfFEnL9IPL8BeEPDIqmwbOZvrWT+bwHR28JrxDDlNTfz5+nX5xkGnmcy6X9bWNIK61VB5nLitDZKbmSClhQW4NJtZo5kjMwjKCNfqgv2TT66Rj/zZg2LPIa+Vhh8svHL56GFzL9LT0qUZt2xmeqFcuHhFfv3kBfn7b3xe0nIK5W++8C8Iv8OyZmOyLFyaIfd+4iNipdHl8MuH5eDuK9Lb1sN8LQQN7ZT4ZOYIYnWA8QiwRrXwjE57ybbEXRjJOUCxpX7m+LoNFbJ6XSXiVae88do7NCVlIBYi6hZmSxnno77+ZhqhtNnJDoGhkz0vjQaTdPZDJ+SIdrlR24dQ56EBSmT79uVGkOntHpK7v/hR2fPYczIDxt1D1MI4TQHb794ul05dlyMHT8uatUugGriMW7eyciGZurUQQgZZ7+NZP8i2B9W8FFH17T2H+fcDsvNjD4EbH5PH/+0nspO9VRHDNbj3MnGGx+L8LJo3j+cqQl74xdOIw+k0/gQQ8mIQR2flxPEaHhEawUaURhLLHqXnvzT5p+9/Xs5d3A82eEgK85bIW2+dlT2Hb+D0zAf7q01EAVm5fDGiNfvVgWu4YvPlqz/4sex7+Uk58jZuYAT54d4xGSYnNS46WSZZx/3+McTQRPnox7bL2jtvQTAflMvMfXf/DDntDczdIPnxiJoeq7RXt+IQH5FKcPVL15YSB1EkLfU9zJl2mp2ciJndRtgaGeI81OXBrRollRW5soDmGqUynAaHPSlx7CVkOrPnqGAaQaOhPu8fev+tUoZzur7/hpQtWYlT2ynf/voPEMZ0j9X8dJyazI3+/nGZz/WUVaQjSnpoFsiVazUDcuXKFSkj+1dzifPITh4kR/oGucf3P7SZsV8if/nl7zNfrfIPf/tl6Wisk6997ynWlEjZsb1SqkCmxzEveznDDXE+SXfl8AzV0nwUaVy+Xs5RsTGJ3Ls0ziDNJp92BoTwuTPV7Gs22UgDm9/dL7mQPNxc8KuvHJQq9hLdg240XpWKJcvBEk8j/p+SzEyc5ubM6ONna5ZyJA18PXLHez+Gw7pZXnl5N9cxLJl5MXLX3bfI5gd3StvpM/Lyc28xrrM4ee0GL97e3COx/BwL//+t/dc5X9G45qDpCQHRynmDZddk76q7fnZGG75oJEtTAZW9QqPiuU/x8So22hBMpzm/0bhnRZiENOOjuUPx7NO67ptMcc1f16aTuQZC01Bzk7bzO5/nbrpwtVlTGyj1dXW9dnImN+5d/qs/M8ge4aTpMZG90Q5daHaW6wCZ7ON8M62fRRTNzPl9Tgxmlee6ddVX8VabT2e4bs1g1693yT//1WdL1bCNeDsXm66wkTn8vv5gPr9kET+SzPoYSZOanzm5ehVO8ELN2qbJhz0rhrGO4g2hR5sfMMNZXeNY9IynWbcaTaAO+Fias1ISk6WPhlEPrmgbZ9t41qEFFUtxlE8+eucXX/jCf3Wt4b8Pj0B4BMIjEB6B8AiER+APfwTC4u0f/j0KX2F4BMIjEB6B8AiER+C/NQLekZq8w3u+f7U4eyYhA4xuIxmIvdRV3RR/tGjic1tlAiSkSqSRuCq1LmDEWwqzUQhzijXzzk4igNlk2ZJSkLGxMtEFwmuS7EwyD89fGpFJxJhQAoVw0KpWiguaRajFEy14qXNrrsCgeVEUP3BBaUan6jVafPXTYR9EvFUhV0VbLUDo/7fj1PIGqeJSoNCChfrGegbBGSPcTVOsDxCyF42PIp/M3UxyyVQYnqITXgtd03TPExWL+45CDM6vAAUbAwLljakHKYoCaLwT1xECbAqCm9+GuxARyBqBSNqhqNgZGcMBq4hiLZREIUJRIwPryn/5d4m4OFwITG6wwCp4xZEpqdmaXlw7eql2uxZS6IQHDadCcl8vhV+EVS3ERYEoVTegjssQGcJOqrjpqYhjoCOnQUhqbSoaI5i6F3q6weIlZGq9S1q6p3Cyqhtar8MHLhlRLR5hgQrQ2Oi0jCBE+SisT+MuCPGzg+qYo9gVxfhFM1YxFFftFKOMwKHFIsbFj3MqQEErxL02kDjEc3WeuXAWu3DKxmh2pDoecQcHEGiMEMj3+Jg3KrYoGjrkwIVrBHmuWStTiNd2FAMVgB04NuNB56prbXCQfGCcSDPT6taykF9IlmAybltEeUwMkjUPDOx28tbW4X7BDXnkX1+Vr/9kt2y8c5Fs2VQlQ611FD27cY5OUQyMlQGKkWMUIO2gLG/ZmC854Gs7WlsowOGO5F4GjSvOwhiT2RvnkIKiIkSSYfJ4wVFTMZtFsI6Kwp2JaLpqZT7FLpdcu9wozeRrUjtEoEfoAh2YnBht8n4197cbR8sEzioVu6IRO4qy8iQnKUtOn71KFu+YZGcnySJwnor8q6OgPMX9TEhFYMh2SDlF5CxcN6P1ffL4k+TPgoBeMG+hKaz1DXZQ8J+VhZUFiM2xCqlFxJ/EbUdDgJ3nBadpDxjq8+ereSadOPEWmSYCRYursKnPhw2BPxoR0sR7Ung0Obi8P63yReLkyEwBG4nz5szxaukcCMg5xM+mzjEKpjaK25m4b3BaqeDFv0lgPrvBvo4iTienZpnX1Dzk7l7QiaA8bSDSXTwHUeTTZuL4iiObsLd7QCaGuB841OMZszgaBrwUN90ecLw8r0MDPlCLbnJDVfxRNCLFUMWEM/9sFN41+9Y3PcXcnsV5IlJEpmB6ytx6pHlww2BNnYhZdsZjeGgU5K+fHN1UhNYhU0xNTqFpA1h0iKzONhxJvThrI0G3akOIC1Z4Cs0C+RSkJ2mOGOA+DoLR9ijykMkXYv2y0QyimY3+aY+UF6fKF0Ei54LOvnzgVXn9sbPM2yhZsL4Q0SNF2q80gO7249Ibkoc/vVm2f+5Beervfyg/+OE5yeE1IhFvSvPj5X13r5F01ooboLAt4pIyhPdhUJ1tHX1y9yc/y7M0BeK4FTclqEOcZdOIzj0gx3MXVcnVS3Vy9PUDkuXC7URzytL1y8QG4rqx+qLU1FwxDuKy3K3iIocwNj5CkhHhh/u6DP5Zs+3eefasvHSsQ1omoBIgmmnDSjRjnw4eNZZ7PUWRfwRcph9c5HQQHD6yRiQo6ne/jIB/8yvE854ea5Fn3vgeJtVZ+cyH/1RC9Dfkkulsy7Ui1Mex5szIllsXSTyCw1svvE3+cwmi2WIaAJrBm5PZNzAqLTfaTAE9Blx6BXnXIQrS3a3tOLZBfdPAMuodkyDu/PV37+Sm4x7FhQTnHuR/P3OYorlVXbDqkNXqN+sWzTt+7f6xIz6xoVhUydXcYkQ/FS4jWLQjaEiyqCivrlv9UqsXz4w/hLrPvhAFMt38TF0UdW76hxHI1N3F2mpafhB0WWNnwMg7HOmgamOYY4jd+nNwuGvuofj75cxrT4E5J/86EGsQosg+oQAAIABJREFU6yGoBYk5aZKJcNdwpZlnOU7W3LECl+BxaTjVJEtKliocVPpxWLkRCU+dqpVF5GmvXlUqN6qbQKW3SwL7RSboWs1UbGntQdieJoeduU6OeNWGSrn7Lz4LotkrL37n+9J5tVXGec6qyZTunsI3zt6n+6gRbxGN5nCeuhqQfcx6oChgL87XIONi5b3qvo3UYhqcZjWLEmHPZfNJAfNLaRl9uMwHID8gy/A847yFDkEHFSh+3JSeCXDrEbK9LFbWb1pKY8AYwhJ5qj00jzBOCUkRiLoLoQtkkB/cjhjIOoNA3Avu14vjLZq5pi44ZWj3so76aSjopOHHD4Hgfe9dIYursnFyK1bWjntyXGLJZh5C6Fd3XDpZsj5y5D0T5EWSt/nETw/yrHrlS3//dRycNfLEY08j4oxLaWWi3HHPatm88x5pZawe/d6z5Il3SSWY3lzWWWcczS8zo0bYtoHp7+snJgAxJxonf093D/dgEvRwkmy5ZRUu3RDv7yqirY+5vQTHOFhbMsuLirOkf6iLLHgb1xMk27cN12aGyayM4azR0kKeNbjZbhyhXe1tiHB2WUombWZGtgz5xqT5eoOUl84j59fNUIQkjYzSa+fbEW8vIRhmQjVgP+K8M0Nsg5emqkQEGSVlZOLQSwPBO83GdeVyNfvDSuP6fOXFg7rRI+4tln6aPALc03XrV3IPWnH/ZkFdKJKXnnkeukQqY1yGU3pW9u+tRXTsYS1WR5/qSnFcdxd7daTcs3OpVC7NxumZLx7crS88u08OH2sGdbyA9XlIOhG0XU7ds8D4Q+CoqbtBcxnNcRaPLCkvkByagNqbu+Xo9QmcreRfc97SZ9mF6LtmXbnkFsTJvNJMHN8huXy6hgaAVsnOy+EZipPzJ0Duk/P9/g9skrRS5q9tRhYVLJenn3iLBq4K2XTfvdLEs3WKBq2D+87w+CbIHfdXgN6GkDHQDcUhnZzfen61IVZnQgoBBd4/QMNAHs8DaxLnuQTOCV1jA4wvLXO2ZDl/5hrPYJrZg3q7uxG9mavssWmZUEaK48w5L5YM+7MXNBu7XioXldEMFsd+bEEEb+M8kCV3fXitRGcWy7M4j5/51SEpzi+RB3beIq/tPSRXrjVCYyiWqkWFUl5ZaPafK9VXJC0uizOdW06fOW9iJ9ZvWIcYTeMl14C2KeVli01e+949+xHYh+SOHdulOC+Ohgow/zQRPv3rgzSh+dl/tpJRfImzoRdBuVBaW7rNeVTF2wn2IcXNb9i4jKaNIam51kBzU6XJFK+pvQYKfBCnehrzpcrs4erI7ekeNbnUacw7RZgPsXZll5bIkZOt0jPEWhIzaRDGeh5R1sNcfjonS86aVs6FaVk47VX4xAHtYn10QbEIEdvioYlOs6wjEfX1POiGeuNhn1Z2jjZ/zomjN2VUE4syd675nS/94KJruQH961mU9Y9YBr0eK2dOLx8KfHp9nHGCnIud/J06by04kGc5O9MzgSirzYz6aYjXUeS8edk5562SdlS81d/7WDuVtvNuNvzvXszv/on+VAP6n3srv6EcBfmMFQ3VIZUzdyqfG3SsXBARFpTNh//hkabmJuZZjImfidLGIe6hxgBMs9er61b3av08oY2gOi5xRJ04o8mLxv2dzHzMzCHjm/NxMCJmwp4cu+S2jz4K2iP8FR6B8AiERyA8AuERCI/AH/sIhMXbP/Y7GL7+8AiERyA8AuERCI/Ab43Ao9++97GC7JlPzM+clZl+r3S1+hExcF+Rq+rF0anFwinELnWMBihuaKZjNGKVZuPOUIjyU/j3kbVVUVFEsWmh+EYbwcjixGv3ydnTfQhXFD8oWLrI6bJTSPBSjFEHhIPiVhS/9xGWOuXzGpFFRUHNm9PiuBZ2tJgfpGI810ivODA18lBYoUg2g0gWBA+szp9AyIF4NkMRGUGWwi9cV0mioJ+fgrhGLqU6eVVY9IPs9SMw+RAAu3CuTiDUBVTM5KdH4v6NQmRw8HNjowMIoLhYtcMeh5FTBTp4fO3tg2BXyagl+yqoaGNTCNISvlI5vRJP7m0MTl0XItIsSms83fLR5EvN4qKdAoGnecGaKRsPMtaBkKWIu35wlpkZBQajTKV/TthGxJ4CATcL2jcBF9o0VbOB3klwsOSwVeSjJVBc9yA047Tt6e6lmKxu3DjGFXEXp0A+LiQ7mMEhHFEjo+pU0PzKOYqb4thUvNVCXABBTNHTFgpS6lTE32h0CiuFMuNI5t8ARzXXFIkbQf9MC9h6H9Q57EJAcSFYaDF3UkURdTNTJFKhXe+nOncVM+vCERkP9teFczRIUV2RiHacFNk5qWAjkw36rRdM4zgOsv6eHjC6Y3yPvr84yUZYHQt0S0JeUD702W2yZuEGOfjoc/LkL09KNM6q1etWUmSnoI6D79yJOn4GRoWZCJxgkxTjZsC4xsn6qioiUSkK9/dSHIukWJ5AbmskbtERfvVReE9DJHRRxB4zxUFFoEYgXidTuN+2tdK4blqut8uuNy+QZUmuHRm9xWW4fnlPTs18BWdoR5iKZp5M4IryIFgMIMJF01QwNOSVSER2F1mnduakHcuzG6eqWismEOVTcTQVlSLsLs0htzNPdj92QHa9eg4XTAm4zSyur0dmEUNWrimXHJwWEQiKfeA9nSgaSbhjcnHy2B0uqQY/29zWiVgXQ7EePDUCXk/XIOOqiOJEqVq5hHFWBLba2cEOqtKvzzNiYjq5uG6QpNWXbkhPv59mgEk5Vw1qGO9ccqqLOTvDcztmnK15OJOdzDGdBJp96Map2tkxgngE9pB1IkbFfWckYzCEkzpOihEB+slX7O0YM+KtnWvIwCWkz5yFZ3WEQn1724SMqONbhSSlKCK+RdFcoO6vIKJZkInNk4jwP4sQSd5iWjwO3ACFdH02cbMyKVXEVdEuyLPmQuzr7xszzs7Y2Fh+r7h1xCcyb5vIUx0itzpoUQGbQjxWl1xyHuPBjA+Pe3lmwCSDiPaR3RuBkOwGG57Ae/K5QVCynty+eRXL06S89MIJkxm9ZVWRJKUlyzANHfpv+6430myBm9U+LbfdUyI7PnyrHNt1Gid+pFQuW2ZEEBsPWQLzbf9bu2X7rXfybIbkZ08+Df61D1dTjhSQkdk30S9bb9sgq7fjNIWKMHWjlTzHBmnC+Xv67EVZTrbk9vXrQDz3yq69+2QB2cn3fuIBCATDEpeZCjGg9OYqz71pqZEbp87I/MpF4gTb+r8e+b7sOtMPXhdHoZPiLg0rMVT+k6ANpOGmVHzqyDhrKXjsyWkVb5nD4Cjnnus557ZZkXkfNhDdFSBRH336X3DGd8gLz7wi8bOp0ni6WqYQWtSFFGTsP/TgbQjNLnnsh49LPk7izVtXg34ESY54deX1t8ifbmNdT5R5K8sQ0vOkufY6+bE9EmDdVKfQkBsEbVGGLL/7PsRbRFLWyiDP9FhHnUQXLWA9wYlNY0MQ8dVglHHwTrOGOly4YnVRU0QyrvUAeFPFuxt7I90MIfYvC81AipD0sddFJ+EWBTdr0eYT/l2IPcjCnLLQRADX1eCXFaupRXwbQjiqmAy2IMAiskXhhPWRnRlNlmQI9yAtSxCnh+TGyX3iYx8cbGT/GOgHu07OMM9dcmaKTIAfj2U/WLNjlZy5dFZunGiUJGsq83NWrIhI+lwdAo+biRM5O4M8YtbJLIS7BBClycw7RdyfAodrs5J3zVovuFzvvP89csdDH6RBxCPPfOOfpZtmkWhcgBeaB6WGfcRv3O08gTgO/ZGKheZesh5FshfE4Az3z46DMCfKgDmhQociZE3+tnlqdSNBXEEkzk3meWav6hkkB5ZmFEWWqvvTj+ChG40rKlZmPcMyvyRJdiyFrJDO88bLeSZtcvZUJ00buPFweq/fQM43Iv6B/QdYD8akpKTEIKgnaboK0NyVRJOP5mJOIRi2dUMFoCFpXkmWbFy/kL2tXZLANy8nkzTIfZ0A25quBAfmqBvahgPBYwgH8+jomIxCFXn2qcOIgPPkPbdvkzdf343bdYxne0jueu9SeeBTH5T9ZMI+/eReibPFImplyvz5ySCdo2V4rBNNHkR4YiYNHhMmK1LHJRb0bkZWjNnP163bIMePnZLLF1plYdkihD8XwvtJsrVjITLkMXKco2yzCLszZPuyF3GGSk9PYcxmEM9o1qLZSTNzu9o6aC6apoGnxAhE3RODEs/8U3y/Nnklk4ncOzokLVx7Q12roRkUFhFLACkkDiF4AS7Pmprrch3hePHiJbJt+3bGdp+cOHlSPv7wx2iW8siet47h+kyTysX5RrxNZo+65YH3Sf0xnK08J5kImtcuXyV/vVQKinPk2nXWkNph6euaMOLWyMiEQeUmQQwZhXzQ3tEEsrkMwW8V+b5F8tRTz8jhIw1y6/b17Cl9cu0q50IM/IV55bhX58n+dw4a92U8jX077lzDHFiJCNgsP33qLJj3ToSwRM4YSivhPDo1irhvldtvXS35mUlyYv8JnnUn61mpJKZFyBM/BiOO2/s7P3xE4ksD4KrrZKhxVl5+5pBk5mbLhg1rjBu6BYFSRfPkhGz57F/fKflVy+SVn/2c59zGWSwgp09dpdkIp7WLpgLOXUuXVZL3rhQON+hjmr945tMz8hFf+zl3gXBPy2E9xHkObSYB52NiUiL0lAjoF0tpHOJZ7wpJa2cn492PeF8oaTSkRbE2JSdpHvyMJGbaZQUiqoWz5188/M/SWNcnW9cvlnWbNsmvnn4DMkkz35vIXMqB5pHGGqwEhClc6Qia0EQefPhDkpyXLgfJx25uacEdTT4731K1dK05u7300ktmn/8Czu2MCv6Os87hQ/Xy1OPvyLpVkBBoQDp//hL7ejxzL461qQ+3NudIKCmD/W5ZvqpMNm5eKj/84b8hdJfzXJKdTlPMODEdnYjlg/y8FET3pKRUGq3EuIlDuFQdNDXovmRnXesfoWmkDnx8LKthFE1I6vjn7KznepU9HSrAzk5IWgYIcprKAuy9MTEWmgPJa4WU49HPIbypSJrupqHPjCsRA/FWY05+tyipP1PpNXN/MydY/p8vg8ZnH7CyztkQZx2Kn+FcG2Sfn6DhS9206irX6AdtGIlRWg6fRdTJPMWZ3+TXKlZZ9wA9H5umH87M/EwHHYoq3qpg6lcCwe/xpVepgvYsn1GMGK2/FMHPPQywNmTiqo/ns5KDQbZzXslj/c8hgqK1p4VzFnsWn6ViaE7hwTTnH/2sY3KG2Qs141a/vLh3nWSjJ5OX7R73SzOI78WLSqV8WQnn5Ajx+izPvfeLv3rg97js8LeGRyA8AuERCI9AeATCI/AHPAJh8fYP+OaELy08AuERCI9AeATCI/D7jkD79V1Ve3f//EKSrU2qFBnb7sZ15aOYMUlhIEgXPi4TCioq3Gr2pGJMrRRdTJEE0S2E6DhGZlwGmWKrqyoR9HDO4AwcJzf32pVROV83KBNaeIhFvKJgrUWESArjBvGF6KJFLHUYKq5MHaqqC6hAqOKgigUqfP42ekz/TL9vGvTj1CSIXYQVxcY1Ig51ImIarCOF5SwKHjnggNVJa+N1tVAUEQEmNDJOhicipJ5C9hRCbgBhQZ2lVgTdYMhNwZliSRpirVarEWAjQMDacGhpzuQwmNERXCXjOGUDKt6Sc0ci1RzmLOjDhTmLaxfxgKJJHKJRFiKVZl85QHMqXlELnj7EzOSUeFDKdop6XAPIYb+KnAjRKWSQRiCSa06uB0eDlYJVOk6GCVyKDfXdiFUIvwk4xsCEBslNlSAO5EmPQS/7qSxZEUuyKPAngF92k/07jJNnFCdDAOSpOmg1y2wOf6wCHuYwuvVnyH50UOAx40zRJwqXoU3RutwDq8l35F5wb6IUQ0rBTd2K+p5UwFGniQqv6g54N8dYcdjqwo3k7z3gl/V71Z0VS+FZhXkVAFW49IKgDlGMjEvA8ZcRRxEwkYJUhnFXd7Zcl4G2btyCQekbpsCbmyapxYi9Cy2ypbJKbF6f/PrRvXKpelwK1yyV7ZuyJILC6tmjl3EltvJzQfFGOMTDn7nynHLvjq1SluXEBIe7iaLqhMcnAzinxtzcT/KAI7nX8fFgmRn3Plxbfpw7KQmIs3HMoWw7BfxM8L9BOXOyXeqaBpjzk1JQQj4vKMJEMJNWil9ROMstuKkTyFjNyc+Vk0dPyfFDZ6SjaQZ8YqpkF2RIUjqOHMQKbSJwKW6UDElVK/MK4skpLJJ8imntp1pl70snucYonLaZ0tTaBT7PR0bofH4Gog9FPS+4O80GTQAfm4A7PCM9g3nklvqmFpynYwaNHI1Fe4IxvnCu3jhKN25ZK/lFoF0jeD4NspDbgMM4hPM6BZyxilCtuDEGBqbBL07KyfMgrcl31pzpDLCligXV5zcGwcqO+ANM3OTXTiNujYES94Ey9aGuuHBNOynCjk+AMsZhXVpUwFwckX5yHqNwecZhnc3ifvqZgx4PwtfIuHT1BHEY0uTBymLcKuoA1AYOCqmAk5HpFO1qofiIc5df6uKOJQ9RHSWFhfkmf3kMp7uuISqiqGjXBvZ0DIGlgL/XJgOP53+z957hcV7nnfeNwTTMAAMMeu8EiMIGkGAvoiRKorpkyWpuiuMUOU6y8spO1nGJs7tXiuN4lbjJRS7qsrrYxN57JwASvffBYICpGAz2dz+w8ibvux+ivF9s78AXLoskMPM85znnPmfuf5vkPazkZnohX6iqEFUoNcZKtl4OtqgWbGrHaOBO+sn+xIpW1eQ690OAUPO4C+Shvtu6fjlgfYxGORmbAKG3b7ydK7soHT03pGfITgYhDXQu9dFnPg94B/gUbSNTE1DPnstruOTq3l1S2bREbPOp8va3X5Af/MsJeeqpzQAMWTTaj8oYiuAM8o17yOidQP278dY62bx5PW6wAwLmKyeOnSR7lHqGyjTCHM5BwdaGRXhbc1Tu/9hi+dwzfyaJAMxRVLuJavmrfWwa42FA7L0v/Uoa6xt5hi759j++LgcuT0p/gItFVWYFIHGiOMrB5tmGRXuY+53i2QeCrBkF+VGga56xNq4VvNUv/e85zfy2+mRzY5ncdkuNVC4vI8d1vTTvOiA//9sfUUvcRsbwBMD845++k2zPGnnhxy9IFyD1OtTCjz75ED8Tll2vvQ6OqLXGKi7U2qokmoKFMUJucTQUIf+Z+cJzwjNU7vzUpwzbSlAVmRrsNb6LNt3J7+ozhXSh4K2KaVHeRyGnAE1rAZMYe1KUWqk10ALQwkCQxxqRCFakGgmg9rIewL7C8jKjd55AffcDJI6NALYC5KSluXlPzbSl9gP2JjDPEnEPmAeM9Y1BEiirMQBlLyBPRmmZzDszeZE0gPdhbJNPyki3R65izapO/+o6kEQ9VAvdjmtdxhxt3IaDACBi64l2iYxDHsDCvnblYhRUZnn9tX0QF6yAToAJAMg1S2qMOT/H/WpG+cWLLSxf6kJIleLzUrm4RNZuXMb9BeTEvqMoGT3MiWS50T8tbdjGzqi63fBHDkgwAQA/yjPlWarzRDoq9ATUkL7pmAQBaeeIOlCSBbsIeylrg/fUteOykRmeSY49+0U/IOw41ucMyK9VyexPAB4W9hx3UlBWrsiXevZik81DNupaZo9dnn32bdYpADrTKwmiUX5hLnuZxyBjpEC+MPYXgMqO6zekALv3oX6UhQDFazdvkIaNGwxF8K53XpXJiV5yZsulfsUKSSsslUtHj7A+7FghN8pAp+bT4gBQWYB1+X4yk/3SeiUAsWNS7nkAa2qcGE4cIo8b1WB9XZYULk43nDiGcLLo7xmXMGef2mVlUgF5Z3gUy+apScA5MmsHpqSzfZAamyif/aN7pKgGssLlCwDKTfLjH74kLVcmpBbFqUZOeFEgWokLUAWqOytNbjA/FHCxAbar64jmkIcACL3ky1cD8KpzgpdzxonD54zs5nB4WjLI+LZBJhrs65WSsiJpWLVEohSE3W9dYFzIv0T1q9bHdlwE0jMc0tC4XK5dOQdg2sy5rFDWrF0rFy6cg3zWboyTMxnV7qVO/t8kGwHnrl27atzv5776RQh8I9STq7iM9IBrzRr2rAlY71+7cV0mBgVr/TbDwnuYmIABzlyf+IOPSQdg67tvneBMh+UxRL2K6nTOSRD32oakaV0956BC2ffBGSMvPjExRUpQA/t8kyhvUyGHDMvmW1fJff/li5AbLsnXn/mhXLjYBhiVxvxmn2GjCrKOKQRSnAdZiYxbL+p1l4tc27Wohr3X5f1X+lH/i3z1rz8lVbeRq9zSLPvfuAChaxrngAU7XTOEtDFA99GxCe6pQX7/K48amdvf+ft/NpTULlwMgpAOFdCLoDatrauW2sWVcv4CyuaqeuYKqmhISO7ULGy928nB5TXZ7x3sLRb2tRhEu0ncI1T9/MnP3Iu99HFAXoBu9nmtJ1k4qAwS3VBY4GYuVDAWzXLlRpf84RcekfKtG2XXc6hvn/9AnJxdPkmNu3T5urz51lF+N4lzQDJnDScEh3TqAOr5fogsENAe/ezvYf0+J4fee4fxHgPwdDPmw+xrLtm+fTu59MPy3HM/B/wtkief+ri4qktkgvP4X/3lt6iFYbn37i3Sx5zq4axViJW4xg8ks3+ns4cM9lErE4PyB3/0GESAZmyVT0lNTRVgfxWV1mYotFWhW1pabMSZeL1Klprg2ajik7rkn6SeQcKLZpAjPC4jfH6wQa7Q/Gw916qC38hD14MIZJEMMq/NnCuUsOmA5JaWyc9xxlUbfS1VVB+eQSL51Jz7OTdFqEX/p6bkglX9/xe81bOBmZqhcKuDuBCquCTzrBMoyH7y3CfIeZ+DTBEFzNXnmsrZxcF3gJqvjjezEAI5EnDNCtyqCw3P9ddnalXe2tg/EwF1I4C3Go/wUb4UvLVqPIy62xjqXWVYAiLzd2aAdCWNOan/c9OT5Cs7jbnp53PEMO48SlzTcVWnG1XeRiHt6Sca48jE/5Qcq7VUz0rpEJOSCXpuvtIN6aOfPXi5NK6roHbPMt5F62/7xD8e/yjXHf/Z+AjERyA+AvERiI9AfAR+c0cgDt7+5j6b+JXFRyA+AvERiI9AfAQ+8gjQhE84+O633l691Ha3jUZzO/arbW2DgCqoYmjGelGHInoxmsP6rdobbYirM6QJ8M4MGOcPYCmITXE1mYaLqvIkk0zQAPZ/gz2zcuQc4MKEDzBtASzURppmMCkIMKfZszTbLfYFK2QFbOdpymizZiF7ijYETZ4FIvoCi17BQVU+Dfdq8wYAI9tlgKuaZTmKHSEvLG4XVqioEp1krRr2aIBJagE5C3g7D5A57jFhNemlUUuzA1DAUJKGk7mHacNuOIdG8xyMf832dGANqdaaXlR1UWwcfTSQpsIAFzQqTfNTjAegr+bYYnOp4G2aA2tgrizN7SZvM5dGFvl/vE6Y35ll/MyAPymE6gZRjWnT1mzB7nEcRTCdITeqmyCA5+SE38i3tVlTUVdmyhDqrVFyODXbV0zY32HlpxmUEaxdVXCoGWL6/sk0vTJh1kci2DuPAWjxGrhEMyZcEeNn1WYZzX1tNulvmLgvq43xIPtPAQ4z6jVDZct4aKPLShPLatg4K8ajdmzaF9NsQ1UjaL7YguOognIKumqDSIFbbUorkJJEE5HkYtQfgHy/biK5sAjNTk9DvS2ooaYMMN8KGJ/GmOfkkn1J32sTeZgNWDVOD/rkxRf2yRUAKjcK3TLya0s1l0+8cmpHs+w+MCTmRQWybQPK1cpymUaRdXDvaZrzyE+wZwyoPAPFUlVNtqzBWrMQe9cACqzW9naU5SaukznNeKsCWi138/NyaC6G5AbNfBPjW1lSTPMbNTX5rdNTM9LVDkgxM4fiFHtBFIp2xicFa1UzTTb6dsT2kbNcnC6rUB+VNK2SwNCYvP+TX5F3eVIs6VZZu2Wd5DMnxkb6AIYmxD9PMxNQWJvvS9cUk0vHawYT5Nju03K1dYxrSsMidBKrbhTXDWWSW4jSyYVCXYEn5rW+vyqb1f4uGcWQB+XoGMrgIEqVFOZ/anKWnDuD3XPHqNTWV5OLmsdcRo2GAlotkMG/WL80KdUiEIX4MPnFXe0TKIlm5DxN3uY+VHqRGArpDEBZmp1YZQd5jj3NIXGkhQAdsYalMTg+GmQNqno1labtNGM1ZSiSUrFpzHQnA5CPMu7MK5qlhcWAc/yd1weIyvVOkm04MgHQjv3uHCpbVeWbsG11cY1JWLiGqQ/TZIsqWUOV+g4mvJl7z0yeRs1UYdgFzgDCTPAeWhvSUMwrkSCCUmYcO24LTU8dC824mwkkkGerqkI09WRXqlLdjM1rLkQPM+SJcRwHZhSkVBBZrRGZyxGULw4aqI2olOqw7Tx77hxZqBZ5+svPMN/6xTtwCeCkUN7afUXee/+a/PFjq+W+L/6JJGUVUsdmqF80uQGM33n+LfFBHLjvE6jbzl6VA+8eQOXvkq0332SoZNqveaSXHGEPGcf3fOwOLFZ7+YYowHVMYIs7RP5zToFLmpaskBbyKe2QDR7CknkKVRi3JskWJ4DPEUCY6ygLS+S2z2ynaM9KgHkWo1iPdNPUh+zxzmvkPbcmSAv22ONqo04tUSvGVFST6QC3yeTUauarx4feNqDgLYteHRaYB1qD1YZR/3/BEtIkbuyxyyC7FBclyR/+5SeloG6pHPzJj+XQm6jjZrG9DNulDfVZdX2hPPjQ7dJ1vV127joqjStROn5qO/NzlwGcFpA/3d83SiMa4EczRBl7K8VAXRlUkehMSxVXeb5s+ThK5Zl+CQEyjXUNQBiISM2td6h0dCH3FjJKghYqyCwxQISoOhiw52hNimIlqa4HNhSyUcCwMG4BCtClQrSZDgDsAIDkoGhyota10OQevNaKQrJTqisWYXGOugzwVzN8zSjZ7Vi+zgMqTfd3sM8AAhQrOD37AAAgAElEQVQsBexi7qNAdBcWGVnhiW6AYFTaZ99+A1v3ITBwnCD43c6uDogqBSjirXL2yHnD2WHb47eKlX3h2PunZBqQ0Yb1enKOTXLyS+WXv9hp2ItWluUDWgYkpzDHUCSqGj0BwKO7Z5ixgwiE6m0e4DLEdeTiDqDZ0CEIKiGIEbqd4dAvLcNB8YLqJ7JpJCrgBDghKMVMrC8Lr5mbjXIe1VuUvcM3PSeT1IhZFLi62yrgkWi4K7DOUGkXszda2Tf6yPoc9Suhiz0RApFSLsIQYRJZtzWATpvWl4qLfxdzvzz4GGSFqjr5wd++BAA0ZVgIj+GCUVCSIo2riF4ogETDM2u70SFDuGk4qK+pnBeGAemjCWH5zB89KUvv2Q4hoVNO7t5l2IGnQrKpWbpEsnh2O995HwCrR+66+x6s09N5zjOSWZIJMeWcnNrfw5kGwHAmaKg5XRCowtSJycFpFLVkPxYkSMPqlSgoy+XS6WsAcIdwbEiW1esbcCABpMdRIRWV4dRUVC5f6DZq1ccfvxlAtBhixRFqDjbogCIjgxAFdM+LzGCXu5h62mvY0ZaWV8iZS1fU8JU6lU598jD3FezC7QPAehN21/WAxVcu3JD9O85xBghAeFguxbXY7x46BzBGvuyiUrnnke1iQ4n6yvffl727TklxSTYK2XLWzYjh+pDFXL3ppiUAYnmG5e2JE6dQ5haQ375MzmCdPDauRCzAMM4Va9bXSzaW1T/64SuyASD3pi1bIIo1kxV8nfOEjWtajx26Vc5cxlK/M8CZbhggMd8Ado9ClsotA3RnDSY7MtgrC1C4dqHk7WNsndRPAUQvkaXLl8hurrMFu121956FWFYCiFldnUMtNcmwd0pKaiqZZ2Y5Roavj383o9oOMSfDrGP1NgmTc2qBlJLH/GT34+wwLVW4kGy9s0HO7x0jk/WwPPnZe2T1nbWye/9urMK9nHeUpBETD/EIoaBF+rh2jUq49/5G5loNY3FNbmBX7fWG2VOoZUocwP44h/zzosI8w0VD81YtKEnncGJwpWABD/Hs8KET7M2o7DnbudlvCvhZVY2OMo8nvROorLNlgGe+qLwBh49pLJhHeL4u6vYVgNRi8oermEOjnM0gpqHG3fTwHRLAvvlV9ogLR4dY54t4NmFpg/Dh9UOsYYxWNhRheQ+5B6l3hI27B3KSuuEsXlwFaWPcUJ+7IRYM9MzIaaIaVjQsl7Vr18n77+6VU6fOSyVj/anPP8n5sEB+8O3njPm0alU9YHUiCt8uAwxOVCcK+BTJEC39PouMTvTIlptWysqVq+X73/2FcS6vqSkjm5g8YlT7+ZzFlNyVwOHH6/VwrnVQpwBYJ1VRLzLO33n8SXLyNLbKYQgZSrvhXKkkN3WamaWWmDTXHlv+ZAgtc0qKJFfWBrianQ8wzvUECcFNYv6pPfz0tJl6QVwLZMUIZ4AFs/d//2V8Svg/dis1isHPWZnzHISljNQk9l/OtZgwDHOvQ+PcE+Ct7m1WYkTUnluB05mQ5uGiiuX5q/OyurKQmGtY6XMSMcimirfqWWJenQLUmh/A/aN86UcbB2fIEJ995vTFlGyEzXkS4LATADkTAqkF1a0FYLkCFXxRcZ60kQUeACi2aZ4tnyH085Se8ef4PQVvTZy19F50H9V/U4Dd5cIJAYLUkQNXZLB3UjZuXSZb7mqQQY9vT9tUzR1f//rXjQSZ+Fd8BOIjEB+B+AjERyA+Ar/9IxAHb3/7n2H8DuIjEB+B+AjERyA+Av9uBIba3tmcW2E9GOrcL23HT8sEyhOfNyYBGgYzPhrWIIBRmseq+qIfTgNZrXRpnSjjG9BL1UyqKM3BxrGmoUAKMswSGh6SwMgcKgqyb6+TM0kTxomiKqbqXcBGbW6GUJ3MYavpTEbp6E4hQ06p7WFeGwa6Kpz4NsAcZd7T5FEA1m7Hcg40mQgwfiYCOILKR9VAqIk0y1bVTNlYvdo0k4rmtJXrU4XSLCBQWLNjZ61YIJrJElX2vDrHajaVNrCxPTPN0JAmp5XrCNM41WtIQ12UgNXdDE3HYMghU34AXAC/eRois9yDmZvRw5Hmo6ZiDZ2WQtMHYEgBW1VhOBy818AIABfK2vQMKa8FQOP9Bof6AULUejiZ5hBgKM0pVTRNjNPQBiD00bSbo0meBCg2w9iqKs1Q1wJuJgG4LSh2NaOL8bNEsHqOGOqFCGDLGOqHqTCNaXXR5L0SVVEwF5QUtZAG6XGTPWejIemhyRYkE9CBEk1BtwBNfAWqE1WhoOAtCkcLzS5V3tLvMt7LgtJKm0HRCMAQQWBBzZYFOExBBapWyer1FkEKHAbYSDKnGk06tb2L8PPa1lcb2zSafDaaYwpmzwCKagMqQsNerZuTyffMxI6zrNhtZJ6OkKXa3j1igIZlJRVSsjgPBY5Zusl+PH50VIaAciuwSty0ulbqSrEBPH6RpnsrqjHy/1BABFAr+1HSVC3OlMfv3So5jNEAAEsvz6S/Z0r8XlUsWxkDM6pQt6Eyb+9WK2qfLF9ej2UkIHlwFKAugIKNxiFN7wTUqg4XiZZ25hXKwISoDUtTGmMq1qZpWYDSa+OtmySlJF/CKFR+9c3n5fi5HokkuMWdmy+JqNGcAP3ZqCxDfqxlucaiRW4ADKvUlpVL+8V2chOvM/+YbyjgJlBcVNaRi1ucRpM8CgDkQoUSMAgP2uAPB1XdjWpFVaKA+LMAkTqnMtPzAObJS+waAyBKlaVY5NkgVjhpziYC+sxGAI8Bekw0g900MwOACDeaIW7QAO4fCsiZznHUqzT+UPzlFUEMINN6EnXoBOBuanoijeBUGtizMkCOrDMlDRVsmfQN9ckAjeUU5oRaT2aiGgpj5TrS4zfW8KLqYqyTE2nwjxjrawrFy8BIAiptsjLJ5VS7U7SzWBXbUBrqHI5iB0s9CtA0RQmo1uMOOswZrpC4mMdWlMzJNNw151HB3SzUzVYal1EeRH/vGGooL/duR9mdzmvFpKV92AAUSSnl9Xj2WKWrmncO8NjHmo2iMkwErFI19TzPVm3hczOssq6xAjDUT1ZjBw33DEDOJDIRHcy7tXL69FX54PAFueve2+Wex+/B/nhAFtU1iANFs6/nnLzw7Pdl9Pqw3HHTLTKN0jSnGmvkxdWoacn97Z6Q/XsOkkMYNuxYM8igu+n2NTTb81kbXjm4EytZwLwN924zwJmTp46TgVgvW594Quw5CkqrDXCh7P7xK9KLWis8PYarbVge/+xdEgQYHwK8LVy+THLKl8lYx6B86aE/BQRySje1xgNYYqaDbaaGOqifKYkBycMC1pQQZN6pKjCJtaMNdNSBAClq5ajrWS3ttQYkst6TqasZNNcXlWcAzN1Ehh6qZVRYFwAlj++/Iq6MMukY6Kc+h+Tuu29nLFPlnbf3GiqmJRAS/OFulIF1WGEDjJ+4hKqcfEGeZU6OqglzpBfFpYI3dsCt+vWrpHzjCoRaffwNqvyrbTKN1XkFtuiJ6nOpPpPUnSh1aY41ZWbjCOAg4UXlZ3xRC1OYk3Y69goGhABj57mQLJ6nZioPTYxJSloKQEiZWNjLBi5cMJS39UtqAWwBTcjXDTEn7KwrK9c7Nzokk8OdhnXsvLuKvYv8dh9KS+b+yIgHtwBsslmL+15+SbyQbxzzaUyhWXIKm2XdxgZIG3ly4cxF1tqgbEUFl1+cLycPnpZpAFbNJewb6pb6pSuxOj1l2O6XAd7m5dll1ZpGrMp7UKwPMdexO4WQ0Nnezz5hoeZBLkL1nuJIkBVLKozc0yC5lqqunZgyyflOsr1xm7Cj/FVmzzjODDEcKEzMdxtWzblkSeO6jsKWf8NlYsiDTWkMwB4gYyGLWtVqFtZfGAWluk6YpHcoKKMz7NpqM617txIgWE8WQPOm+lQcOSok1O/ByhuL7cYS2XjHnXJszwU58MFFAMwQqlP2TreJzNRcCExWgO0i9tspefUXp9kT1N0BBS9ZjRqHkAHRora2WgYm+rGHXcJ8mYCwMgwZYJWRJ34Fa/Hz5y7K5i0bZSMq3eHBbubymFETRvujqE/7mBOsdcZkCkVyKkpjtczffv9tkl3lolb24BjSL7NYO58+fl7mUSpv2FJP1u0srgQTgP8QfGCitV7rZv+bk6IyFKBN9RBk2qWna4gIhBLAJweA2A2D9LTt9q1khF6DTDUKqFeN7fMQ5yAIYewVqsD1sgdPsQemOVOwct7A+kkmm/aqXDzbCegYkIcf/pjYMs0ohM9iIz4COa5EHv/9+8XunpNzu1vlX/7pZcCcLGlY2UieN24JWCDn5OXJg/etlZJFNdJ8ntqEHfXq1asA21Th/z7kpmkyM2uYG5MAzNNy//0Py1X2nD0HDkhDQxVznEgJas8y6sxtzMtEIgGOHTgpl871sQf6AAyLpDA/V371yg7IbyYiM+rZJ6ZYYBH+rZKay559o4eMcD9xALUQdvLl1LmrZFyTCz9FpATWuxkoCHNyMwGxM+X46Utkf49gB22RYiIMTFj4dg+MyzTEJpMSzzgnxZTMxvp12KjcRE+YcUhpXLlI/vSrfyBXDgzIP/3tP8udd26SVRuK5ac//alY/Ch8saC3sK8P9Hh5Viou17NOTPLI1Q5xllJiSEjnP5nloGacQ4T1b5INNzXIGOe9D3YdknHylVetbILwEyaeoRZQc1oO7D3E/uY0CHiZuB/k5BP/gMuKEk9OnOD8jEQ5PT2V53k3GeZ9cvL4Gf6cYcQdVDF2lZXkEHNecGFVvWffHmySVxKdUMD4XpMje68wjEnMT87HrLMxyGax+RC5wCWMuRsSgYe9Oo05HJIW6p+6L5SWZ8vNd27EThlSG8r9Gy0QGtLSjDzlUerXEIrYDs4hthQnwPW9XJ9H3nnlHSmDQLJ8eSVA/SB7JRbI2VnM2RCgKntKottQoSZytnzggXsgdHbI5ctXDZKB05wlra1tGg8OeIkbDGeqTM7cWWTZa831ef08Q2ove7d/1iaXUHpe7cJxRImO1B4zr6nuLqrmV3tnM+dMVafPot5XFxl1+s0CvE0GWA7DOnFRq2b47OGHfDWDPTu4NufcD1uSH0K4C/m3etZXEFNPQiYIPer6kmAQD3l3yJxO5kM6ue6q3Nd8WScE1OGxKESpaYGfZLgCKbFFiUBKAtPPC+o4EzXiWxTAVeWtRk5wrlbCozoI6btpXAg/P6f+0YYt/X/8K8bvunh9P+eRiLoP6Tka0NXOHM1ToqOZkYr4sDJHgV1ZbNitt3d0GXu35pFrBI2SqvS9ZzmPGbY6PAf9s57X9WzohLCkhDp1HTp14rqhMr/5llWyAbv+EZ9v+/2fe27nf/yK4z8ZH4H4CMRHID4C8RGIj8Bv+gjEwdvf9CcUv774CMRHID4C8RGIj8BHHIH5+bOO0c6zx7uvvbEsFZvhCGDKJMDrpIJzNDrDNM78dDZGsb9EGGjYIWrTQBuQMVSYyQBy2kJRELVyRTq2jQUSmOiT+WFy/npicuT0kJzFsjZmchiWbjEA0wgseFXTiWAFZyXTLNUimQCfSVixWmlGzGK7OIM9mqoBNKIQmMwA8+bJ/Ewg4zYBxZfmSwUBrhTgVeWngoaGtSpAlLZv1ApYAYYYTShtZABTAFKapAdFz8S0Ao1G0pSRgzWPNa0bhUMxgNQ8QGeQ11Zr5AyySk0mlJw0m0ZGaX5MOrgu7JRpIGJ+KBj0ikN/F0DMkcy4gHJGUNlGAKPM/EwSYHJYlU/TKJWKSiV/UTIN6wmac6h4UKFqY0Xvzgs4OAHAGwOc8gN0+gBVFUg0oYx10UxSwFfVrtqkUYXrNL8P0sq1AkylzqNIQT0FEDUwjFXyFNeo1qLaVlK1LPenTWobVpcJjH1ZVgbKCQug2ygqJDJCARsMi1gs+xSgjwI4qLXugmWyNsWwZlOVImOpYK4T+2MbjbUo4z3NHAnRxbOjEEihOZiB/bE2tXxqmYeixYYiRbNQo2pnqtmTqu1lntgB3NJQA6ji1U8TOzCjKknN4rViVavg9TT2felSAIhCN1k8NHOBiqQMwKd+Wb4MtF2WY/tbaG7my3xGUNY0FcldWxrE0z8sr716hExAIJ9ksm2D5IXyvFTdVgdotu2mpdh90uhCkdXdPSq9EAuy3FmGJWY/qtXYPOAfzdJWcu2SAApqlmXyDHneKHWJrpO2dqzquM5lK8rFmRohIxf1XoAs2AINjnQCCntQPZjJEiuXFWsX0Qzm/mmOPv+D/YDKo2JC3WxDcZdErlvlsmwAf8AXrJHzs1JlZWOlFJPrOQoodOFYM9eNWpz81C7UTNX1pTSdybxFzanqwVnmsyqmpqdCqNR6UVak0SAGLM1lRs+FDFvPvJwyGru5ZM4BBlzuJOOsiWY5IB1AiR1b5QBrYB7wL4FsTCuEBT/zcGhgRqbbsM0FMN1zvlN6B1E6AaIWVs5KQZ5LElCiJSTqsyKDDvBHAfjxMS/rMgHr00KZCIyIl4a3mcaz5nIW8P6YsMtgO4AAIFoV1o0WlC0T42NY0aYDBpMnOBABnKXxCdiudspJNHdLUPums6YUmJ4gC9mDjXAMdaiCiFEat6rO0edUmOWQUn7WhII+ShPUkbJQL8IoZqawTfZTs7Rxm6k5wCgBz17uwM6YzFSIBXPqYQtQrCpzFZiqAtZE81SRRTSF5K2qumdOVqF6KgOUHCancgaQitmAlWhYHr17AwqwGbIkj8jdH7tTbrrvftn1OlmFAz55/MlPMv+xK37lBQmh9vLTHM7NzJP6deVSd8dNdI15T6xx976+U3yA33ZLrhw7fUWCNFv/7Ct/KJWo5Dr27ZPXf/RLnAQqZRUZhW+//7aUL8+Sj/3JU6hHU5iHEF1QL53ffUm+/cXnZdu65agPXYCyXnlo+00yDKDn4z6q7rwLAXqhNO/eK88+/d8BR5PkMoBREJA6xUEOI+DIJCB+GlasWsdSISVYIVcwkbG+hECB64Af1ahBctHGtYJ4EDpMrHMT41uCYt5CjXTyTNavK5PP/bfPy8l3X5cXn92JWria+ZOMDehlQKs0VJi1gBiDWE+PkFEak4231cuWrbVY2uLQcKlP+gCzk6ijjz/xgGHjefbMOd4O9TRgyMb7tokDoCRIbXGSgzrafN1Qt6fy/u581Kg0zzUveWJsGEUjgBiAqx8lYog5pPuDOjmoAkkb79PUmwgqJVVQ5VGXoyACPT3kpwImubNzmWvzZI92Gmql7KI8AB5qOBbUdghI5sR0VLe4DKAYjsx6jL0jKX0R0yYiiQDDidS8zrZuKVu6Hjm+l0zK18ibpKaiPhtA6TeG1e96lJE5BcXSD7B96dJF9oYi2bbtVunt65H2tk7idVG+Ye9bVFQhF86fx91AUF2VYuucLCXYsncCxnhQi0VnAWXJwJzAnnqSZzU1BQiBHbS6OyxrqAbIHRIP4I2d/WuKDPuLXaj5LBAfGE+EheJRYhasE93L7aZZ4gbMUpQNOYe1MTKJhfAoeYgKlJhDC+AtFqO6a+Zk+CHRsEZQpPUMMEcAMtWCXcHwxHknyngUfImTsqoKxwTq1CA1rhjiRhYZnW3kc46MMP8UU4+huocMBboMeQWggbzRqooa+dgff1q+82ffkb0oBPMhBiRjD58JgJsJUUDnZo9nBDLAVtYA5wXWbCG17viRM4b1em9flzStXgKQtwYF7SlpRe1dXrpIqgF9W661G8pWu9mFNewgY+UBbE+Sj3/2ESnd0iivffdH8twPDkuyCVcBwBN4G7LplmohdhmQqw8lXJ5h7dpJvriSrEpLS43TVgcWzWmow3OIPlDrdiVh6Zg+9PG7pau7XQ7sO87PLsK1wQy5apTzCHs55BsfzysM0J0BuaaCLOhULNwT2HtbWrqwZyZWICVHovYAoCFkKQgVSSjl/+CpR7Dmd8h7vzwge1C0Ll5cC0jaICfPnATAbQcMXCf1NZlktdcBXPvlyMGjgHSN1Ip5+cXzr0KSs0OYWM5ZaAriyVlZ1bhO1qxZL//83Z9IWoYdAkeWXLrYauTdrt+CXX9ROrbLbXLyaKuh4q/EgaCKDNdfvbqDMW6QW+7+mHztT7+MAtgtd9y+SXpZ29ex4Pdgq5uVkc9710nLjSsA3gCJPRZZ1sQegLPCbqyh8/KLeX6QA1Aph1mzHiWlAX4NUvPH/dieg+SZAd5d6m7C+p2FBJgDwJ+ba5FbUA7WLSnCsvmy7HjnCpbT9fLEo5BpDuwR/0gQcGqzdPX3ybWLQ3qSkaxcHFXmAVyxj51QhT728BXYSieZshjvPhmCFFLfkC93P347ykavvPnyPuk63yMNK1bKSBAHGuqIg1rp4symqs1+1LVaG5yQdDIyHVJeVitvvvGeYYWdizV0w8olhkX3mVMXqUtqcx6FfOGW5Y2LIShkMP98gLvNgJ9W2bJlE2A98QIjYzgosEfNCGfUKRwzaiFgEfUwMSmLyxfJfOok7hs5zHIzLhntnL9DctttW3D8YI1QE/e+d0rOn+kwCEiuVEA9Mu5d7BUez6y8t+s0LiSck+7aInvf38nZwyHr1tdQj0PkDQP4AgonEsnhR8kb5YxfVFQCGWAAMkCSrGiskyuXW4y81FRHFqDwFOeOPlTe6srBmZD476Xc/xgW/aPY+cLOM+zpA4CQfX0DcuCMl3mMYhuXDwckSSfPc455DsfGIEBC+ePZ4h/DmcfKPpKG67y6s6iS1E3NDUBeCTF/ZzRuAVA/EtFcWc2wXXCAMP5bKxTYZYLu4xAurexnKZB6bLxnFCKnRnMocW12ligBHFZSsObWM/QEkQ5+zuhznGEsuDxEeT1/WMmenEkAb9UNSB2CFtwmPmyFqr2yxrtQA1kT6hAU4/d1j/kwE/4/+jFMjSJcXLifsQgp6ZQzt433dHFOLskkv56aOs+eXl1TAOifQZZ1B8pcMoI5Qyg4q7m2el36+SDMt/FZDJLsnILvzFMX58Uksr9BhCHamCCnXMc5wSQPkI3uzMu+6p83rX34qe8y4+Jf8RGIj0B8BOIjEB+B+Aj8roxAHLz9XXmS8fuIj0B8BOIjEB+B+Aj8mxF4+bufv0Ni597b3JBhmiHzsr+dhiGAbZhcyihWZj5/hMYawK4y5mlsxBSM+3WWkgKKCqQqCJiWYZJlq8uxYcQSsAcr07kMae32yXsoSbpQ9FqTMmDfR1FGThl5ehZTBg0GMkBRruaQf5rmJBcVtak/ME/zT3M15wDPVG2HAlRTBQHiLIAKoMCAW9jz0vlQgFC/vNjvqXVbNmoEBZXVMky/Pmy6JAAO9aFS6h8j6w9LT2Wno9GjgcxrArTmZZBtSHPYj6IiStMokaaIKwWwGNWYKlJHRlG1jqvCl3+DxR8BBHDyb2m8VDbNZfpRKDoifKvt6oI6dVYBVxjvDgCr8goAP+cslnc9BgjrdqcZ4LOfJuU0TPhJD8onlCchGlTTKCodgOIuFBsOYDVtzERVLYIdZZSOl6qPfahDYoCw5eVuQ+XbNzCBLSxqkijqN+xgEzRHmGdkNkXIKitnXKOAF1bDdrCjoxNwIx3AL1u6sR8dGR7HBjvTyPv0o+qYmPTR7FWAXo9+6H5VlYDqzkzjXAFvB91LOw26RCPHOGioa9UCOp0ut9rXqlIsiCWpBSRNX0JzijWLdaHBhCoLgNNBE9RBU0lVGKrEDgDYxrg3E9mGJhpu2ozMTnfTyIJMQD5wz9CIlNSVyqYNdRIc6pXd75ynwZYrkmuTrMxEaaS5lcZ779t3XrqxMMzMKeQefNIFSD1PQzgvPxMAMkmqy7NkZVMlgDcKn+td0k1O3ChEg06a+WiqeZbZxjgO0EhdsrycpnQK6sQ5Gpzdcv36JOCNg6ZqCSqxBO4FggOMBjfz12pPZdxQwtKYT8XGsBaAd3FVIUAB5Aeep88bkKune2TvzlaZwda6cFOVLK0vlkkyUy0A/vVkmaXnz0suFrSdrUM8Y7XDSwfAwmrTmoCq1M2cnqIBCdEhU20qswGqZqS1uRvwnKxdwFNnWhCVWhLPcwKAPyhNa+sN6+533tzPc8uQumW1qIdHUc4mS0Y2zVQa7LPk0/UP9IgdVaTN6pbRq6hTJ0JyiRpw5LxHIo5EKa1GXVmSCqhpN7Lqpn1+bAz9vKaFeUvuMmsiFwAtFUWVDzB3dGDUUMFXANjMM3kmh8g+BvDPyWGMPFi8Ml8y0nMMVVD/EPUAJWQEBaBaFubTZE9Jor7QwJwky3YaENXEvFQwW4GeIBaaqqzJIT/XZVdQORlyQhKKXjISsVa1st4oDawrJWbonMP7FdAxSCZoy41+Mu6SWB8QFhSMRHWqimAlZ8xr41QbtCC52jDVVVzsNgN0LJapMexQAVkzMwtp7HoNhVx5cQoKs0G57c7Nsmzrcjn+xi75x787ioLfJA8/cotM+sZR4mUxRyEDYAO7/Y67xJITkGFyPFcDLM0Alr351vvSUF5DQ9stL/1qh4CTyvde+xe5cfKs/PS7PxAHay7Rip24dYZsSDLqbmlg/QdQ13J1ScVy5u2D8v3vvCGbl0MUgAgxGR6TjXdtBggqkR0v7kCduEXKHvi03Dh6VJ7/n9+WHGx1M6sK5DC2sIM9ao8LfM267cdS2EUz30bTO9lJ45imdwI1yscYjioIHlGHgX8L3mqGOEo1mteFZHlKeFJmmEvLG7Pl6//yTYAmr/zLF76FomleymqqpbmlBVVQVG69eYWRzXfw0BlxYiX+X7/6GYgwZI8ePC5e5sHo8AxKwDslvzQPkO0MNqfMD+y8k7G+vu8T98o0oEt2TS3vRwblxWZAGg9kCFVnAppS77KqK8lb7wZcGKIWsQ8Y2cqo+6nlbuPPavHpNeqROgkoMcWRBBCMpfXAwAD1MJN55DScA9TqvYAsVjcAhdovzwLSKjDjsFHjyMicRjE7ExiljiahNMsznB2c7D8+yCgdHb1SWlItGWTonoqX6XEAACAASURBVN2xR84cuSA5AOgeyApj40OybGUVNuiZrPGQdHR3yBR2q/VL6gCLuRbuaQx1e4AswqLCcjl18ozh0lBP1q0bq+Ls7Gw5exaFHwCh2v7OsQdojqzmJE96Jo17VKVpZVWRoaz0TcwYueYBMp8vdY+Jn0xvF4qugV7IN9wPD5o1wD7LfCxh7RVmUdNRvI1AgBkZ579x3fh/g7fZGQF+VoELBW9jBnirdp9zKItVSXf37czVGvYhzziWsEQaDM2KK9spqXlOauQ4pI0Z7FeDqPMzWN+QJXCTWLGyCNCIPHJsxh94+B4Z6eqVt9/bD8Dl5VyRIQUoD3OzALq2rsJndJ681x7cPlBvYkWdAMB8cP8han4RxCs/9sJFUsV4nTx8WJqb2wC8y6mLabxGgex4e79cvzYoiytRVHOtUMAAlQLy6c9/Ut59Z7/883f2A6YCZOEEYAfgu2nbYlTRFsBbaqQ1h/lrl5bWbunv9wEgb8Mit98Ab9eubZIbZMOGwuR0smsrYekLf/6Y4dzxw++hvgZAKyrLYw5MGko9N9bJSipT1Xc2xBsYAdRkCDLUoRB7SheOCW03BiQZMD07oxA7Zp4ddvMfe2gbVsTlcuL4OcDobmy/M+SWm7fJMUgkLc1XpB6QumppFgrlpewZhfL2r96VXnJNF1XXAWRe5efJxV1Zx3gksy6vkKE6xFytxCpdSWsoPVkz/b0+yFip5DG7Zc3GermB8vL4oRYjl3TZikquRbO2+2Qt6r0HP/9F+eKDT0CQscsf/v5j2PZeZJ8cgCTnFTeA9h/+/qPkxJ6Tnz23R7pb5+W//NcnyNpcKZ/89J9SI6Ny862V0rAcG+PTJ+RCOzb5rG0/c07Lt5KUrJwV0rHV1XzUOc4O2ewxTvaH8tJ0rtVHhue4jI8kGurVVSs5T0aHZMuqJoCuPHnvvYPk/3YZRKfVa5cyn1HKc00hZ5Bah7V4Orm2R3oo/0kAhpzvfO1SUl2AU8Ei9hbU9xd75QyOAM09A5Aj/BATTLJl7RJJgaShZ6iSimrDVj4BQkTN4hWAtzsAoyH1UUvn2FtSOWNpDr3WMAV0gyGvlKkzx4Z1cg6FuC1Jn/MN2YRKXEkmNTV10ts1I9/6hx9LCg4kjWtXcSaaw26+EwId+bfFOISkoPRlHgdx3zhx7JBs3rhKpmbGyLTH1QJV7LGjFwH+AVDZ35YsrZHINOAkERHDgMM+vxeleC0xBhMAmiGpqi2kVpsB9DoNApg6qEzPjJKh6+fZoxKuymePehdiyWbjzNrf3w8gD+GH2JArl67zbCBkcsbr6u6SgswKrLBRe7coiYI4h0xyizmfm9mrTrb55ODpUeIWUrF+xi2Ds3eMOjSryCVAcRQXigiElVn2aLVeVwW0nZgTvXcbRLFZzoUx6ju3wf7LuVpzWH4N2CowrgpejfNQVwBVA+t5XsHbNMhzqrZVD+9kbK/nOGcOQJjJzErH4QWLfuqTn3U5R/1IAPCeVwcf3lPPGQqExiAOfRjZ8uFniYUPFapqVTCXa+fa5pT9ZVzPwueNj/Klv2nnjDDHfUa4R60bSQDQRbhAONgr5zgrZVL3KyBNKCmyv2+Ec5qLuQUJkLiLhQgawGYlnP4aZNbz2AKQTFQ850QTMuMQ0QGjkIiGUfBXsTesW98kU5HZhx780suvf5Trjf9sfATiIxAfgfgIxEcgPgK/+SPw0U4jv/n3E7/C+AjERyA+AvERiI9AfAQYga6uA/aR9h09ibPHsjNNSWQ5RlFxII2B5a7qmqFhr3hRg2rW65wy0mlWqGpUm+LaMAjR6E7GAthO46UGFSSiSUmkSTuHvbEH1cjOMx45eWGUhg2NcOu8BE2a86pqWLKwAFzcTjLHYINrTK3aAavNnZ8m4rxaAqPqTAdETQVYxXQPBQRgERaqdvJ2VYWqFrIL/ZJ5GlDYg9FUoZ9hKIG1OapgmyUxiYbULBaeoyiKAYPIVNPmhirrFJhzJZtohrgM+94QDXVtBNmxN7QCmpmsmjtmR1GAqmscNSQNoERUY/OAdGmw34tzkwEgyU7FijEKWBTE7nZ6RpXB/K5h8yrYBGIFjF3erAerTe80AHMuTec0I/d1GpAzRl6hDZWtqrciGmJJs8WBhbANMNuBKkEzG+dQJqjSL5F7USj7BlasainZQFbg0Pgk4G1AvEEr18A4AirbsKiz0hxMQ21Qi+2eA9XOFApTD810ME6jgaVZcnNYara19aNSjdKYXcr428iibDVsm2m9Gc2rRNQFyuI3JwKI05TUbFq1q1WwLcr4aXMtCgA3TyNOG1ra3LMDaH7Y+NKx1nliAP4AJ2GadRaa/Q6aoCkonxRcmJrExhHlrwlgXr+d5OYpIJUC4DTPXBgKeCRMY66qLFtuql8szReuy7HjfRLmuTFRpbo0U9Y0LKWR2CdnUReocrCAZn/fsF96h7GkzcmmiZts2ObVks28ckUpPT2P3Lg4iFplAJtQn2QXpAIEYvcsaShNOhn3aaldWgKIo9mtXrIOsRUeCUgxuWNpGcwf1GZMYwGTp2nL3COjMcS9BVF3pGUkSxHNz013r+K/AUHG+8gvJWvZ55aXf7JPLt3wyIbNTZJEjq2qs2qXlNJwV/A7TEN1iiZtHkryXHnhZ+/wfHpQvyyjGYkS1kbGMApzVRd6UNxNjNFUJp86i+zVzDyAEKyV/TMBnt8cOYf12DgXy/5X9shPnz8hazeullIsmpMzeEaQIkpoxFpZJz0ottIBzMpQvbUcuyStp25AMpiV/ZenZAJFSXqBRZaQOTyLDe/INPaoPI+UFLW2njPUQrM8+8yMNNRNaQLfQvpQBqoCJg/rylRUxWGU5z6UlOlI8hQcUMtFpyOV++oGyIH8wXsEWauagWhJ8AHSaJM6Q7p6UGgyB0vIHW3vHGQNQipAGROjJrlRLxfn0NRPDPLMrGQVopjUmoHKJgTgG0T9HiTHNowSMQzpY06yUZ6MEfEJQQEVrlo8mplPao9I+C+6lAUlUIrmeE+OYgOZJnevLmauTsk15loa96vkhGRXglRUpWF7aTKAyfySPECBAeyII6gE10vrWzsBVS7zLLIkBbVPB8B445o1snLjWplJQQuLFfF837CcOHVSZpgrLt5naswnxaj4lt60UToud5Mx+EusZ0OybvVSWbltm5Q1Vku495L4JwYkrWQRtXhenv3Gd6Xlkkf++pt/JFVrmuTU2y+LD3VoA2q4a6imdwLerl66FSC3Xn6Gde8kTduNq0vk4WceE3tRJarVoHzvG8/JweMt0gs5x5xUyjrUjFua5hRusyr+UUUFIIwEUJou8Dj+H+WtKuyT+Pdi7jHVNif+6V4yMJPlmb99hnEokhe++D3ZueOSlAEmtZPzaqIubN1SawAfbwKgfe7zj8mWJ2+Vs++/iP2wDzX9FASTVFm/fh12+2eZU1h4stcMDQ1JIWt7421rlGojBVU1OENMysn9hyUMISKrIB1L4WLWg5+fK5Jpshb9ZE2qataPhE3rjgu7ZP3SOqp7hgM1l5JMlASjoIQSaLq7+gxSkt5zOkCf2qyqyt1N/u0sc0o3pxkIRdw1AFAWYEMAYJi8SUg/JksGrwWoTv2epwHfiUV1W0un3PzAA9JNdu6O13eJ255jZI129XainMwHbGH96JwHuFR1eDL23moV7YU4MzaEsu16jzSt2iBnzlwAXB6WJYC7pRCAlIxw/ORRaicuFhAePCD+U4AtSj5Q20wFHdzEECjwrK4SQ0rMAZiYmkmUVkAkC/PWASmovQWAGHWW5uZqFn0qe0kZ4G12WsxwPhj14jbgAcxAxRVjTqgpcgJgBl4UAGjUQNSPMfYOBW+H2VN1XwoAKBeWuOSN1/6B+WySwy++JOf3XSS3OgPShBf72TH50l/+uWQUlcmr3/259HQOYI0NmYRxfvixWwwyzM73D0slKuOmDSUyMTIrL794gH1PAOfyqHEm+fin7jTeY++OfexxCtw7UMtHAWX6UAmWAH6qPaoN5WAu9tJ9/K6f5xTieVuMvzuICvbCqUFZUb+KPSskd9x3i7y7+xW592O3Yk0elZ/8cAdzyG7ksSextzWtyydTN8t49tGIk7EOyLVrnbgwTMqGjcsM0sA1rJFXsHdOYL09G2WvZg/t6+uXJz5zi2zEEeLnP35bDh9skfJK9v2UTPYSnDdQhqsabnoG629A3VnA/+sdNwwLZAckt0NYJYch9Wy/bxOq4nMGqSqdM0MMe+4k9t3l5OEOj4xDcmiRtY0bIBiEUfjulvVrVuECsAanh2OydEkj8zJBvv2tH3JeS5IN6wC+AavVLn/t2hUQgZLY567y7CyogpMBhyYYxxGs78lNT2a/BGxX2+heatihDy5j3VuEEhe3CACwEfLY3dis377tHunqGCNb9QP5kz/5FGDpVdnx7iHUq7PYPGfLM3/5JIDi+5yRnNJy2Yddbxlq3Tvli888I5kQfjZs2oS18HHsom/gAACgRlSHX5WDalOrvAFqtJPvFAcsOQq0qsj1TOXizKgAlneMPXBiwfklv3hObt1SLI88eBMZ4oNYjl8gc5jYhKrFAJnVgLmvyYb1q6XxnqVY5ZOxu7dVXvjBPtm4dq383nf+Qiav7ZHm61cBcKuwqZ6QGWzGeZw4SoSke2ycHF32eQUcqYmTWEuvJld2CheUnoFOiAHlRDmckZWrVhtr+fTpk0Z8gebR6xzVs4+e9XT9rt+wFsJUJ88SMgjW4CO4bTQ2rEKVTS76vXfLBwcOy7Pf3SMl2HLnYGfsTuGkDIFxjto0jkW1nrPKIYYEpiBpTQ5jr14p1yEQbN5wMzXAzH3u4mwwxRokagLCVGs74C8KXH9Ia+wc99tInYEUQxRCFJLYyeOXmbNm7J8LmefTxlzPYG+9C9vs5370M+pdJtbbTZBp1MbezzoqYh6ZIDT04+CCAwH8qPMXBgB8y7DehkDj68Y9AKt09ojlS5fJwbYReemtawbpKIfzTgrg6jxW5Bpdojm5akcf8nO6x51ANxoH+espdizwyQ7XDHo/51R1epilXkU4c+iZQLlEypg0VM3MC41GSUTJb6ZOWzl7WnCmSMHRJx1ilxIPgxBCh3EASiaSobAI0JqaPzg0DEGKwzAElhiEgRAuBH6yYZTTog4fqqbVr38LyKqyVc99+hlDx2DWiH/hLMh1/Ht17n/8o2UinzkScYcwzOnVfQTgXZ/bPHuahf9eVF2Ek0kS+eZq1x4iozgbK2RV3aqzDWNiAM0A3PqZRu2j1cLZAG8TmUOQYthHlbQUZb9TFW51dSmuPmZ/wGHLffip1+Kq2//4o4r/ZHwE4iMQH4H4CMRH4LdiBOLg7W/FY4pfZHwE4iMQH4H4CMRH4KOPwOnD33+i98ZPf7Ghrhgr1yGUOdiLTcPmRvHm9UZkFFXhnDY5aJxog1ib3tp40i9tIGiDwEJzN2dxijSuKhLXLHmDqDqUzX7y8ozs2d8jnlkUKTS2wjRWDKsxQMv5mB8LXYskY4FoASiMAt4icgCyBEzB5tdOU9pNkzEVBWAKYKQ2HjVrz4kFppOGngdAybBOxqZNbX5DMNBNqIhsWPMlcL1m7Gx9WPh2kfU2pRbG2pDR4F3FKQCh4c5LXpaNvwLgnSQjkN/XryQUBVYa2hmoKGPk646NRmic0DUEwNAMRzuqnXzAqBSsHoOoreZoQiXaUmVkKoJKgwYT6gCrqrsS/WTMZQFcoWSjmWwn4zUdq156UDI8hEVddNb4szZXJ8nwU7szfb9Mch8ZDYn41ApNLXSxagYItwJmhrGUHhkdxQavQGWt2PwO0ZxHOQBwrGoHO9a2yWTVabZcYWE6ahs79nuDjAPXiW0sfWwaYSGaw7w3jbluft+VbaPZWk1DK4xyZlQCAPfzNMdi3K9NY75oNCrYnQgoZ8Y+2UYnUxVeiSgdNb9UO3GaIafZvDasr5PxvbOC8mpjSb/V3lL7nqqmUXDWAfhr4+8SeF0bQJGq3WL6+7y+ZpcpgJ2uGbmA2pmZqTKKxaWC72ox/KXff0J6Af5+/vIumTE7GWe1c06QpsYlNO7tsu+DY8wjcjWrcmQce8tL2FDOJjA3sWFW1XAKwHxhfpowxFja+rF0HOK5z6Gyc6EOscjqprXiQTm094MjZFqmSQOZuukAIhfPdcmFc62GBZ+L33XSCJyj0Wyn4eckt9CkltbkbIbo+AYBkDTDtARFWVlRpmTQaM4ClBCU5f1HjspzX3pTmtsjUt5UJrk1+WJz+ZmH6bKZHNWhAdQz5EQmoahVy0zNEZwC1HHqHNeuIeukD6Xw9DRdUzIpTQDVuQWlUlrpZO51G2oQVVuo2igfQPX0scuAFl1GZmwTVokp3KOXXMny4gJIE8xv1GEZ5XmSjDpokJzEszuPoYyzyDma+Bf6AJwB/kuLAGFpFHuwHrdhvZlGRrACY2r9qc81CeWrBSJGkoLyqGzVdzuP10/GptKvwHwEMARL0RBZg2GaiKqEnxj3oSCfJ0caoJW5aEfx6UqewxoTW0XsV6cAfS08f22qqhrc58cqWEOwebZJ1jlZXJpFNi650sO9KJVSsa/Oo5FMxjJglAUCgY5biLUS4fmMAch4sNGNsc6NxiwNVxNzVdvDKaiEVG2kWXqa9TwX9HK/2XLrshLp7Gk17HbdafnSj6KysiJDli4rljyAmJL6IklAFRglz9SKLXBCIuv3+qAcev1NxtcP2MwzhFCy/c7t5OnGJB0w3UZud+f+o3Lm3Q+wNHRJ4+0bjea0k5xTK9/fA9Rqudoh69c2kFG4TbKXlqPEPSU9N9ply7otcvZ0i/zTP73B3EqTL37zz6WY5uzl4wdkySqyOXMLZKDjinzny9+TeVRt6clZKMrJqgSkasBu/PN/8glxNhUDAkBAgRYSC6VLy4FW+dpXvi0nrmr2qAMQkOw8arKdxrACJRFtDtNENxrT3IPaJuuX5ok7eBY5qLUyIL9YcVBo2lgrj3z+UWyEXfLeN38mP/jRfsBVQHXKw/SUTzZuLMPiVtXk12TNpibJwf61p++yZKdmSfuVIaxHqwylbFcnajnIFhPY42qe+tr1K7HVzab6mKRicQ1AzxXsYI9gY4plOUp6zTQuKCxgXvkNUFYJPLon+SE4KHCr6iT984dkkiSegTbetS5pg1szxJWcMYHSV++7clElCthhA9xS20y1p8xGwRRg//CyR7hY61q7wpB90gAeEwBS/djQat1OxnpzGPv048fOyaZtt6BsHJQ9b+0H7KwAlEuVU2fPoZBPl+JCFP3UrTQ39vHsM5pJmg4BYh5y0AxODIcOnuJayLeEiNDb2wsAhVsA4FkXds6dADVl5eXUslTDotZPvIEDpaQf0DVC7VHAWYkGug76eicM0GQKNWff8KjkoBj38zzbOyFdEREA1GHkkTsBJMohqWSnxlAU4wRBvvvwGICThkGyX6ttcgK2yWbIE6UF8zxHzaScx/Z8ToYhKxlkHwhAdhwevvnXT8oGVNind+6Ry0cvSXg+H+JXEDXmgPyv735d8mqXyaGfviqHD53Avp6sWEC8L3/1c3L+7Cl56Zfv82e3PPzEOqzGqwACz2Lb2yEBgN1laypl23byXEsd8v6bB2SGzPLMzBxqCWOGYjCTLGK18l+K4nAWYkRfbz/rNhdFahtkpUzA70y5QMbq0QPXpTSvDmJAv5SghIR6JffdfzMqWo+88sJ+6gzAPs/dil1+ySIboGsatRewlciGftbTOPVMfzYzM1MaGxsMoDTEGs5BFW1irIAVAba65dEnNsutn7xHBi92yI++/7KRR5yVAcGArG+t5XYAuQBqzHocGDRb88Sp06zRpwFQPZBtXuL1CqSMPezEsRPUowrDXrvtRou0X++TOx/cJItra+RHP3iBPdQmGwDX9u7ZLTXVi+Tpbz0j7/7yRQOILS+tlCtXWgEyW+SB+5uYF1bA5kuydl0DubGN7GeXDfV5AoeCEWxyb1xHVUzddyZlo1aEKORi/kO46G7zSDZ1srA0RTLdOCGgsj7GOhzHonhJzQrqc788+sitAGUx1LAdgLuo4we6Zev2Rup7t9z+xJOcD5LlF//wHamrXyL1AJ+ZtVtk9ysvyt9841uUFc4CthyiEKjZnCdMnB2UwMFOwBkAq3z2VivqxET2MLw6qP+4VOgGTm0fBcCdQjnsSAnKZ55cI/dvb5KjqPkVXFRyTmPDGs5uEXl/x7tyz123y8ZPbZaO89cA6t+VK2cnpaSgSL7whYchoo1La0+nLFm9Wk4cOCVtZ68BiG6WNIgQvePj5CYPyTgECDv7bwhwf9NN63nvEbl0rUVysopY66MAYxBUqIlKJphF3RqiRixduoRa5oEg0itDgyNShyo60ebn/Dcqt99+J8/mEISwIs5oo1JUni4PfOkb8nd/8Ffy+ptnpZrnvxLr/gxyjvs6yWqmBvUODxs/X0Ju9mBbC/nOq2QSH3Tf1BRknWo5wrrq6/HgblEga8lk9uNY0I46NsC1pGMVs3plDefEALbG7KdzVlTcFwwiWGlJGTVD4wIgVOKMoHb96lDw8otvSVPTSuaDnVo5wlk2jbNlmnH+aMNyeZoz6uVmXRM+uefu9dRHIQO6GYtnB4TAermCE8r3fnFMklC/ZrNXRKdZO8VKgNK6yRhpPMIo+05oIYLFYqeekW88DzljZiYKeYjKz7ZvgTSp/69KWd2/E9W7mBkSxBVIP09oRIgqtQ23Hj4vaFa2BWKll5gA7yTAP2f14pIsA+Qc45p8k6rshbikZ1NA4gikMI4i1BqtiJBW9GDDl+59H+4dCsKbmOPAu/y7nov13/SnPnSq+YifvfRzCEpePcNFcOuxc35yoxZOg5wQYz8rYI5nkw8NRwSiHJ+nmP8ZGdmsWfY0Drk6v3Uf07PYwhfjwH6r9+jg81Gay43bwxj3CJkxJxNAmzgY6m3/aOj3Hv2LV3/yEa82/uPxEYiPQHwE4iMQH4H4CPwWjEAcvP0teEjxS4yPQHwE4iMQH4H4CPxnRuDAgQNmS2hnb2HKcF4iisTBvhkZRL1gilhh4s9hY6x2vrOGxWmMboU2xBWI1MbGAnhL5h0ZnbHMkDSSa1YHaBShGe6nMdPXNS0HD/bK5X7yXAF+5uw0aGC8z2MxzKtKCkBMMtmiaQ6swGyArTRsxmjGRdS6l+aG5qHaQRCTaWhotmwKAIuqftWKV8FPvQZVVCmIqE1QC0owIysXZVIApeBA7yQNZhN9PpR2gI3K4gfFpG1tkmSalllp2DQD8nm5vyhNRO3K2GjSpNK8JI6Oxocqy2i0ziggjJrXSpNarTi53lkaLPr+ZvJMfdzrGGBUkCYQ4VlGdqwTG9KaumwsnXlLGpNqaZYAkJiI4mkE5cykByWsKkxpdCkwoiqBFAAftVUOAFxEaZ5rQ02BVjMKGTdN+fb2DoBDbPTIp2sh33R0AqY9YIwZIC+BZpIjyQcQgsUjQIyNJqcblc/o8Jhh+5mJ6rcNG0QFIpbUo2JDETlNc6tueQXgk1Uukj3Z0+sH4FGLXEBovlPMSG155hHUPbSuAOkAqtVGmSaW2uFqdq2F+RCm+aT2bapgS0FtouOyoLrVe1YAiHFnaHC3oxELsM4YxwArrLyWWifb+YcoYHFAATia78mMsYPnWgCoaKGZeB0rblVW3om6cBal21GARhMARg5N+0ks8FJQaGcD5HS2DaD8AGBAOZSADep1rKoHAMqTAU5tjH0MQoEFhVamC5vvxWQNAnx0obxrbu0RR5Zb7r6jCSADy8DXPpDWtkEpXFRM9l09quVJVJVdWCRjlYx6VcG3EI1+C2CXA4Bvlvv3TGI1TNNZbandAM0mspxtNL+zctJQUJD7COhmpoHuvzErB147JEcBN/w0eVNznCg5a1A2oW7KigFgdaNudtKY3YTCBmtZAF8vAKMqumcAdPt7xwyQ3IEMSdeAizFYXJuOpW8KDeAqsTD+Iz1XACh6aKZmS0ntZnn7+R/TTJ6UReWVNJ+5LpddCgAf7YDQ8wC6+udZAMe+M80yPRqTa/0hVPOd2PkCcJLtB7oOOKJZxliKQjaI8Ky1cWmsPRQjqYxLJs3hZA0F1FxUiAUzNNctWM5mMa5WVMOqfgzTjI2iJB9GFZhIN5aXBFxVe1uLlBa7IU5ozi02ydj6arfWS6M8qIoYbdDy7HRd5aWnLFgnA3yN0fROYG3k5TLmqQBMrO8IjekgikD/tDb3Uaajmg8yp0yAe7MwJ2w0SzW/O4ZsaBiVkokakwVgGMH2VOdFJaqnVOZuBKXR/Q89wPwYlf27PpDbtqySCgDDYc+oVK5eLIu33ka7FDv46Djrq01ivR45/cEhgHe3HOD/16xsMoC36QDjfst6GcPS+o0XfiVjWGHmo85ddfNaxpTrnIrJxfOtAHVDUlScK3eiepqY7JP+8V5xQFBoqF4FCH9RfvzjE1iNrpQvfOdrYnWZ5fm/+bqkYx97/1NPy1DrJfnJs/8sY81kD1NXCnid6lVLZNnGJbJoCeAhdtsEl1IrAC2ZcwlBu7Sf7pO/+PLfy+ErWIkyD9QunjY6axMgm2/N/lxYuwvgrVox6ppWQBOtObUbi3PcCSpQkj748Vtl5SZUbXMBeeHvX5JXXruIAjnfyIEOAJw3rsySFbXlgBjjcrmlTRzuRHn08W1k3nZLLKCkBFSMACFqqR0GcFDwJj3Dgeq0njqBWy51sRJV3NvvvIPTQB9quqWGhWoSdVitxJVAYGetqWrW652kCR8yADa9XnWH0Ma7/r8DkDwZJZpmxMYAApR40c01dHX1yBZUcWrJr+CLFevvGVTwFShe03gdrcMTqOOUbJIKmMeosP5QnDI2NhwilMwyR52emvBLB24GmTTLh0ZG5NzRK2Qzl0sWa/TYyYvMtwD27WQYQibxop6zYC1exp9LSguMrHQz8vWzp65h3V+AfAAAIABJREFUJXsN9eRKw14/iOMEInIANoAblLu6P3R29AF8sGdQq6fICbUCWswy9qo0z8Uyd5x5PTSGihoAe5w9fAZwNyOH/HYIRn0DDp4yit1fg7cplPhKakeuWwxV4fgUUQETZgO8TcAB48PMW73n/OzwvypvDfCWs8E86y+mzguAKnMo/JZVQYKpziOvNEkQzLOGx7G+H5PvP/cNxjJPvve1b6G8HTSA59UQFZ58+jE5tutdbKLPo15cKtbkqCyvX21Yul662I5aOEUe/NwTPGPmYLhD3vnVCTl/ukNKADVrFwN+kvA8y943MTFuWILOoLq+gS2+1ZrCOF7AkrYWFWwtoFIHeaZH2QcyIX+ZpJtc1NR0m6xbUwWpBzD8xoQMQugZnRqRmUGyPwGKs3McqPvdhqJflfiaAdqD+lQdKr785S8BMO+RDz44KiXFAOouiCMJqVjMjmKvXwC5Io1c2ipAqrC8/tIb1Ek7gHKBYWPqxD0AboqhyI1AMpnAWeOeB56Qo4dOyauvvoXVbj57ew/W8HmyBkBRSUojKNHPQQBoWruMtVAtP/vJ68yLeVmxbIVcvnQFEHNGvvrNpzgrpciPnvsRaskZQNs7DNvzEECxWslOYtOttTaD2IRWiE3j5L2nQETTLHsPc7eve4Z9Nklc2Mb3D6LatKfj5qHZmTFZiRvBevJlp1hf7++9JG+9eZXceCfgZbKsIwogjT1kUeVi7rFQnv/pL8irdkhOvh0iBL+Pdfhrv3gVK/om+fhX/rvsef1l+erXvs8+hzsKJLseHAhCzJ8I80gdOqKQD6jkKPs1kxlShiqE+RuWJZWHPZZc+jQOemr5PAr4yMlL7r23Th5+cIsc3ruPvSkEyFksZaW1cuzwJZ7RQTJf7yDLt16aAcF37TkKYJjKXueXFUuLADbtcok5s+72rdTpEdn/3j5jT8itKudMyvMZ7kedniK3YlV85eJF4hpyABbDKNQnGctcIxdZwUhVvK9qagCcTEKRfFxuuWWrYc3e3tZr1IW83GLZelsNZIUWtkkcVmwOLLdbDavhG11t8tTTX5CyVXfI05/4YyMztroi14h5wFmbM1Cv2LDc9qH4XYZNfDJOLQH29LqGGogFnWyXei5zyrFDl3me2YCn5BaX5cvZS5exIB+mns8ar2cG1BzHxj0nOwdgmVx67HiTHDwjiC1udwKkvwzD+vmRRx6SZ5/9HuTFKUDnes5NEdYWqmuIgQWQpdQmWq23B4ajqG/bIJtFZNmSauqmh9/Hfpk9qJ+s+H2nBtivnJJE7nAMFXnxImoYxLgZzelmr/aMA9L6yD9m7BKtQUiRZEKz/3PkIYpinvuap+ZyXsd1JAJgqTVRHYBs6nZCYVQQNdkxZzgCaXS91qtMasY8RMBhAHNOwqxjCFLMJVX6Dg544QeyDyRBLORcEoNMphbuMxAIgxFVcrPR6YePf/O1oKylAkJ+4jRvvL++74IylzOPMtb+E1/6zOZxt5nnPtw40WQTfSGQVE0JQalfXMn6sxsOFAbRE9cEPffpOOm96ZcCuPqtAPOCww0ESyOaJYOxsMnly9fIW86XdRA2wuwPkxwCc0Mz2Td9/aCaWcS/4iMQH4H4CMRHID4C8RH4HRuB/9yJ5HdsEOK3Ex+B+AjERyA+AvER+F0dgcPv/sMznZd/+rdb1hXRSHBKR3OH+EbxjYsBqNL8HaXZ41ULM81SBawz0dzXZob+2QDmxC3D0ot9XZLcvKJWMgBENCcrNhnBBnJadp0dlbYpmi5Yd6naQ4IABYkeQLpZQfRI0wIAElBvBiXUqGeO5js2wIAHERp6gmWvFdA0jSZhmQvgT/N3aVSYAY7UIkwbFwremmnyJZi1saMWmdgf0hDq75mUsQjNarVJBYxEvkFs1Sy2n1by1FD12makh+ZfcJ7sWtQddMAN8NYJKJGdbyHrDjWwFwDAr4rCKM1+1K00R6Mw/hEtGo3GEL8zTJZYKIYF6xwKEZ0k5M3mkbNaWemmuT0tqTTq+vuHuWYb4F6WAdyGUCspk9+GUkAtoEOAqnm5udjQZtLYpnOFDa4CXpoTmoalrwJlPqwW08hwHKLp2t7plymuS5vqCCTFAoCemTdH47gU69sbXDegScMyQGxAUUCwiGUM1cE0zX1Ul7yGBzVlIuC0AyVQjPtvuTYug1jAxnifGPcaMwGiAg5YAXVmAQrmsHI00VydB+Q20ySyAjxYUTmriiwRQHSOZmIUIA9hB6AEAJkq4Xgtta9Ve84YitBZBi1RAXeu2UYnFnNmI4PUaSJ3E+VsjP9W8NbGnEKcJMUoTKyosy+ST6v2pE3cm88/Jh1jHkgAZCW7MheAQICPzNRkmcH+cpo5Z7aFpJAsODOKz+soFzXL1ZmA/S8gSxL2uC6a1RvW5NOMriKrrUtee/kgYCv2tfVmuWVTo1wFyN6585JM82zLaXjamO/TZA2DB2PxC7ANuWAunM41TxpNUO3hTWGFrTad2TR2U1OSxZGayPPxYQUZpGFZLLXL66SsvlbmANUtNN3HjrbIW3/3KzmG1W3y8nypAESoxjLPwr9HIz7sGNN5djRCaXBO+yAlkBPt9cQADloMRWgxlrKzvHYElXlhiQ0LxVLUjuUSBizoar9oqNdXrFwn1qIlMnRwhxz8YIfkp5cwd7HJpBHbAKhhYjyGol4xOxKkFJWzDxD7xoVO6RiflXNt09KMEivCONtonHLDhrpR71WVfQtNQ1WOJKCqsaHuSAW8VQV8SAZHUaJCUsgCeM/LA+A0rP1ogoPmRIy8TlXTQOgIqF0hxAzA6uxMmwSnBsjoQ8WM7bH6E4bVFhFljBomRgH4LJYw2Zw0Melmq72woba0qRqSOWSP0MCl+U/t8U4CArOup1Dee7A8FeanmdrjZy0pGJCAOn4Odeam9csBLrPk8PGTdEKDUoEqaBF5jwPt48xVH8DnIukl8zY0GZb15EUuWVwIgHJZatatl3rUV4eO7ZIabF1LS3Pl5We/j8XkFjJNF8uzf/MtKWBeZKMKVsA/pSBJ+sjJvdLaJWu2bZVbH35Ihq8ek5/+8BWatxnkRAuNcQ8ASQVWrfkARB0GSFqYRfbpoYtkCY9jfb0RO97tEoCY0XX1kpzYexJgPVvWbtkmO996W5oBvxIApyuxWvzUV56W7LpyVHXUR0ZwjnVrTiAXdLJT3v7Bs9JyuIW1miTnUVe3jIYMVXNE6zrPWtcn5Za1qbVV7RhVgQSwyPUYZAxVCDGGaYzn3OyElBRisbqW3FZnFPW0TVquDMuBwz1idkIOAOgPQkSpq0uSxvoKab7aKyfOtElOUQYgR4lh/1kCoDEwSMYnebIBwOz+/l7A3qU03J0oWSeMfOfSEuyRQ35pbrsmLpRfS7Gq1eedQTb2FIBjKup4tTyeBnDtQyGZCKCan59v1E+tfbpe9P9VAZuIoswzPmHYXZagONv7wT5qItmY69dgO30OQsCIoeBN57XV1jcR0lECe4K6LNhBAGya9c4+5QbUm2HLsNCAT+VndaBCXOvxI2ewEV9Qv144cQ1LT7MUkb3ahaL+3PkO7InTsYheDYAyjE30KZS36YCWy7D0pOEOeaHlah/K1DPy4AMomSFinDp1CsB1BBAxRbbddpNhE33wwFGDoOSbCkLogKTD/pmOXbvT4TIsR69caga0pY5Qu8fJr1c7YUdKiGvwypAnk/1pxgAtVGeWhPK2CnV9PlneHoC5sSkzgBjgNWsvgXzKfwVv2WOyMmawLIeAxH6m4O0I4G1EHRg0KZrM9fkQdvPYJi9i73PpuYCxswD8uTKtgNF1Msnz3PfuMWp1rmFZnZ6RIg1NuYCQXjIaC6QKksvJM+dlUUUV2apYuKOgtbJX3ffkZyS3skw816hje9tl386LgIb5shzikSRgCeuChAMIr74dan/f3wtoQ15z87VeWc5ceeLTW3GfGJMXnt8lIe5vVVMdgKmfPXBETLFRcqlvYV5kyGkIBJeuX5GJNhNzrNwAfNSGvRNFeG6eTZ7+xuelp6NVXvzlbnnqj5+SE+SM7t55CDJGGXsBCv6QqpKpU9Tw8ckeWb9psTzw4L1yFhB/965jAFPZAIqluGUMAug7pLqW6AOebStW2enpRdLaCmkDwCkMWaqG9duwYhn/zZwmHzkGeWn79u2QxyyyY+deCGAA9MNTzL0siD8FcvzMGQhJhfLY448Y9uOHjx6U22+7WW799Cek+8QBQLrrhjuHkiFSnJly6XwboN8Y2eRzBnlAM0h7O33iGQvJ4rp8udF+nbmFSh+HCZstKHfcXS+3f/wW8XS1y8tvXSZHd5BzEREKAPxF7D8V7JOF2OVPQ3R45/UjOE7kAD5n4VpxxSC/JQaCqJzvkgrG/iv/43+wrlAgk52q7h9D1CK1/44g1Vc15BwEk0RU1Q7AMosqbgGirKwvJyQFM+cSN8SOQpSFI7ivBEKc9chqzkgPyfZtayAYoJZOppZXVFIfC+SNF/fJKy/tk603r5J77rhVmjsvyLW2Zmy1AcH8ZnFzDlGSWzvRBrn12dj9O6gDl6SnHxKI3QmWBsHOFpZbtpTKZx67VQ7uQfntI5vXH5NU8n5zskpQPh8yCHI+XC2Wki9fXpmPffJxVM6rDfJdEHCws20Uq+FxlOWQMrAKfuuNPcwFyD2c6ZIhn40CJPeTG/+l//k0Z900+fY3vyOd18gpLVmOvTbkutY2mefMGmAPK6DWbairlfPnT+J2YJWVjKnGFaid+YWzvXIYtXVWSZpU1JSKhb01QK7sZfYtO+s5hT3Sz7pdsrSOOZcuZ86eNUh8bizh87Enr6goMVxECqhLFsgqRw6eYw5AWFQ7+sCErF631LDzjc2rkwZK/al5CCedcvpEB/U+hZqZzN7i4zlGZAqL6jZqiR1gPzE8whmVs35Bvpi5hgCkJgUlvR4AyLBD4+ch6YBSM9/GiTrRjPoohLt5gOQ0J6Q5WCZqnxxStS1nfgt13HDyYKdKToUQAZlG1btRQPUU6r0dcN9PzQ9wnlSypwWwOcjZSGumZva6+dxh4/ygTjMezgl+yHGkdxiRIRSFf/2oZwC0fJu0nnGmUot8VeYqeKvuDf9/wNsIc9wE2VMdbvIyXYbydmZ6yHBNaVhea1jpd3R0LTieQNpZiIlRIhVnbj2nc67SiAHdl/V8xS0an4M0w13jCg4dPml8nrj7vttQtYdlyDvz9d/7q3e+8bv6OTZ+X/ERiI9AfATiIxAfgf/bRyAO3v7fPgPi9x8fgfgIxEcgPgK/0yNw9eqrIF8dVwuzPCXe7jbpA7wY6hyhgUYeE03Q4aFpmaQRohZfCTTSjCYgDX1tFmh0lJhUiYiCi+zEFSsKpLLcZTRG7YgRRgYicvTshJy4PCZga2JBNRbDUjgwi1IPlKAgDWY8tp1WGuaT5DOpoi8IsDn9v9l77zi57/Le95k+s9O29161WvVuWcWSi2zLBTAY0wKBOBBCbm7gnkByTngRuGmcJIeEVw4HuCRggrsx7lUustV73dUWbW+zbWZndnfq7n0/35WAnJM/IK/8Eec1a4Sk1e7M7/f8vm2fT4vS4Ik7AKEwOKURlIM6orlAARzeEPa5NjLsgE8KMCgjX7s/2uhLpWI0jJdQRjjkKkqSmVjAAITAiwAPaqEJeAvwkIsiJKXKYhRAizSJ1HzMCvioqrOgL4aCtQjwEeAaizuQZpM1aCPbdh5QZwmlqMXqBWSiSYviII4q2WKhk09zyQ1r3g/4W60N8QoACRpcLmo1Dbjnornl8wEyYJ+ooLda/WZogkXCcaOIVVVvVXU5AFiUdrjLZAGmQEMVJLXS1LRpwbF+HhwZo6FM1m0M61u1iMbuzoVqq7HBJqXF1XL2+GVjobl6FfmB2P5NAnaq1W8eTT9VL+p7eVwB877hBTLQqMXEFKrPAayp7eSTqqJSe1VYLGuTTH+lUQ7rL1UdWKi1WlU7aNy7AWU9jmVVjNrATYZtxubOCyCYh6pYc7imAPPCAJAKtNn5HguN2gyKW7W4Vls3PxnCHuyUNQ/XAEX0xFSFHKRhqI+2EwBWwfy2pjYapzGa86OSQdmszTzN79XGmt+P9ShjR3MgFwC1q2uDgOfFjN0hGRmYRGlJg5DB6g0ALKCK9ZOvtnfPVr5+Vg69c5hn6ZEyVLJ11QDJOQAvJ6+Sn8c1+wrEgurbrfeEAmSJRlkCcNFhcRlL5WKUpQqeWNRiG3tSu6p7eUZO6jOFHbaFnMIV5O6VVJUYRV8BihQf6pUc7DznUK785NtPyUuPnkMBRPYt2aRBrLwHhntRk/ixii4G/EGFjS12fl6lUc2+9NIBM543blqt2AjjmvFBQz9D7RWgmgPkKgTgbEKp6AfI8Bbk87xscuHNwxIZico8QHYkM4eqscnk7iYBZW0oOlSxFxuPyZm3j6J+nZWOkXk5SPN4IeUD+2S8Y4etZIVFAMJfkCZMCp0EULzX1BRgq0jDlHy/WZRkOai2KrCETWVmUVcDbJCfGgJscPE6mj8Xm10EaF5W3TqZF6Q1S19oGuUkM5HBpzPW5C4z1pZ1MEq8WAYTAzRnFVBTFZs2UJ0QICwQClQxo/MqzTWqQieZpBubYs0CcLOhkE+zVthocsZQJpaVuuXZw09L/4lu+dKDXwWcm5Qbb66V/FIXoGxYIthdMqwBIVzkJDegtrKZ8THSj408jdsxMpVVTfXpB+9jHp6TblTAv/PHfy3DZJ3+/Z9/jbmYS35dJeAjys9EgZwGUC9ZWSRf+cu/5FZ88tr3H5J/fuwZsnTzWTshSgB0rl/bxLo3Im2rUWuW+OX0qVMAk/msRXUANJVyEnvZrt5OPpcLEJuSyVGeN8BImFp2909IJU3ur3/7j6Vqd7OxhNV6JQBnnc486Rudk2e+9bB0vXPWKOmTzJduGu+aORyhdilu1sm4dZu1DNWT1pK10gLhRIF0k0Ko6xsPPACI4uO52SyAmOQLFmJTGcCuvRKr5DTr7uFjHdjv8lwg6mRQLLaQgdmE3Wdf9zDN6B5jQZ/mtT74ob3UIinDlwdQiq3n+44AvDrltnv2SU/vVbIKRyVFbdLMt0UIDw7W+5Jq7CSxhK8id7MJAKOnvd1YZhahZtWM2EEUlV4yQtVqVq2YtdGtKlwdK0lAVx1TM5qvCZjkD+SSYdojt9x1NyB+SjpPdmKRHcIRAMC1voRrgQjiDBqgNwWJIhdgYg6kXa2S1SrXzpxcwsEghzUFywGTS/jP3/0xyrhmrMmb5OCrqN54XjfsXE/uu18eefhtWYxaZNdNm7hGt7zyymtmLG1H0XfDjjbWbDuq0UF57NFnyQm+GVVunRw+8o4ksWwuhnRTBThmBRgMsaafBHwbHcICvTwg5RAnFGhcs2aDXMDO9CBZlhMoixOAJ6rIrK4rlBhzsGsIsCWcCwlHcyd5voCdfogcLdXMXWyP59lrIpArruKUEU2yD6htqC3OmsZGnvJILg+/oQZwH7JMH5m3oQjQroZds/ZAm5AAAH9zGdaqEAzcgBzWAEp5SChrVq1CXd4po/2quF9EkYo9NbmTEdbHEr6+sUkJRT7+XED27UkpKSnB/nUU0AjSAxmyq9ZVymf/4COo0S/LwTfPyZkTI4xDsnCL2cMtfbJr4y6sZccAos7wjIoNoDM1FUbNPi4VLQF58MEPMn/98syTr8pFyDIrsLh1QTTxMF8mpvoArkoATBpNDEN7+1G5dGVWVqK6dmMJPTQ0KVdGB2Tz7W3yuyhbh/o75dUf/FS2ryWT9sRFOYfVeTCAhXcReeSAd1bmXFlZIepCn9S2VDJGm82a9CS2zGdP9Ugb751KT0s5GbI3374GO+SYPPXYOxBZmL+1uYBfdTg/HJEvfekDsn7DOvnhd38gI2MAfLg5fO7Ln5AUyt5nnngRq+hKOX2xUwpKy+T3/uS/yre++afkZo/IA2T5+iGF9XR1SbAsKM1bybkmj2ISkDgWnjSAcDnKzVNnz0PO6ZeZsxOsQbmsjU4AbYg/KDEra5upi2aaZ2SCZ1ZSbJc7710v+z+1z5CRHvrac9h2o56GfGNnTysrd8lHH7iFM4ZV/td330AxHSJbMyMf/fDtnCOvyjjWvSlILK4cwKnYjOy7Yz8K7yX50SOv4rzA+QnXFVXbOtmHNFNbyXkKSKU5a+iHkzMG0J0UMM8crBf5uFtUNeteDwkKopHa+GaYly21JfJ/f/EuaVmfS/QHylRSPV9/5Yz86AcHZRXq0Y99bLcM9Pez98ybPUr3tWnUs3H2iQiK/wCW0V4cLaI8iyhnrznuvz8EoY91bnNTkdx/93biJQYhLURR/ZLRDujbiF3xu+8eNxbsam2bw769cgVkjf52wGOXsXYvzCOSZCQuzz17QCpbSmTbtk2M1UMAyLNSVVlnzmFWyBhHObcVoPj96t98kXzvXvn2X/1QIqP5snkzxDZbHsDzKPEIZB+jHN+4cYU04ebRcf6UscTdsm0lNrtBFK1pefqptyBBEEtCXmpZRa5U4cYyG5lBfd7HOs55y07sAPtLTU0Fdu6n2ZdnOBOzBuQtQqCoZG5oXYdRsnO/jLczZy7jXuNi2U7JHRACNm9uk/NnD7GPW8icX4ld81EZIxpkLoyFPGSVNPcSg/QwnGRvAhhWAiCeG4CsbsbAsvvNEjEpc6iao5GEASD1fKqWwCEAXbB4uFSqtVZSJrngAbJwAa4zfI+Sw/Sct8TY0PHJYZKzPC4+PvKF+XMaJauT/d4CeJlAbTwPqVBJhPpzg5J59HfNSdbYlECwgLGD1fMIERGc31P6mqyNdgBjo7bVWAiV8/KGVnWggeCgJDJzGuHflsHUX69N+ss5uotcmxuCaoAzeQVqYX1fGwTHesDxypWlnFunUW1DbMItQs/HVtZOD3udOgjpGUcJdAra6nzReePGjUSzUTz+EpT6c3IGQte6lXVy761bZHQmOTLh9q/4zJf/kTvOfmQrkK1AtgLZCmQrkK3Af8YK/Hqnkv+MFcjeU7YC2QpkK5CtQLYC/8krkEoc+sbw+Sf/m3u+VyITCRkgw3E+ojmkmskaR/GYNJmrcZroamlqAYSz0Ui2AmqlaNbYUJ3GAY4qKpyyc1eLaewkUEbEUNJevJSQFw/0SN80lphk31p8gAZzGfE6yJ2lwVVEU8eqylg+1CZN7VVjMZSLMdjwNHZSAKJOWOnlnrSxjVRVmjb3FAzTpkVaGxg0VWyaiQUYSi8Q2zUblpg0q2MAPcYGTRs9ALg0QNwASKrcjKPSjKv9mYPGEA0dq4ITvF5hME2jPA/GOxauszOAFDSFECJHIvPiAKywohRVy9MJLCvp2QFr0NhCaWilYR1E3ZCHQjdIJmcBsmIvKswI1r5hQMKiwiIAA4BtGsvaSLJwr4sAxlaAQM3z0o5QaTmseRo4Eyhr0jR3rGQCq2WpWqgtkS2cpGEVo8E1OIiycA51AoCyCwUtODCAAQA2CuKuy4PGmrWK5p427bRBWY6KNS8/SMNwgtfD6hJAWsG0RQfK3rxCLABRGPXzdwuAK00z/Z8ip8rw1196GFSlhLHL1cwxE7DFtdPs8vI8AgDiDlS4k0lgHoAOL6plzT5TBe0idnVqrTxPRpeFsWOabwoMABapQm2Bf3OoFTDSVn2mTpp4FgCARRQ4FeSjKXjc1zcIoK33RxMOhasADhdgGxuDNDCMyjsAGOXmwZvsWZQmdlRsjU0lgEsBuXL5Ks9AG2MAt7k+LAITNAGnyamrRtVSC1AwJBfPh3hmOXLjjpXkaGqOq0teff6cdPROi5XxGV+YARiAZGCstwHeARw95GSqPXUZnqP5SDnGhodRPKPuxNLPjbo3RkN5kUZ6oACbPlRmmqVZXF5h7q+ovIAMyFXcZ0Be+dt/QCH0OiBhm2zauUrGw+MqoSCfsRw7QjJuGWRWi98oeM6daTeKCwVoyxgrgVwsL7FsViBb86idqGR1jhRgi8zApRm5ICs2bJB5VFZXL/TJzOiMhCEUBLE5DgK6+fg9SdNSLWXtjKXxrqs0VeflEvf96tE+mWKMZRh3aZ6HKluW7fmW7XQVCLMyb+gR0yT2Y/+I1ToABkMCQFKtQa18zgNIggkmGdozAMcKODtQe81Mae4eTVvUhWqfHKKJP466OZ3WPDudCsuNe32va59AAc5zV6U5FoluMkY1V9BkvjGPlhS81Q9VdjPGtEYKADv12vkcMLxptlohDVhSC7KbPNX337VbDr1xWJ574h1AZJt85nfvhMwxLT999oyxYbdCXljRXCkf/+g+FHVkR89Osm4E5bWXjqOiwrJydS3q5kbIBRdk861bZedHPievfu8H5Hc+Ld/4i9+RoCdXfvQ/H5HeCyioAyn57T/6jDSsXy2Pf/sheeXJd8WGCjzHT14xoPWuXdsYlxbAnIuyCeVpGXmLmjGuwPwC6+pasi0Hr3bK4z95AlDJLds2b4awUCDPPv8mtrRYUrKG/cbHb5L9ZM/OhQE0A7gb4BoQvoqlO/mU33v6KQmdGJA1gMA6mbumFuRQB/cDGSdO0zfNvKPlLW5d36+Bt6ysFAxLS8Bb1RgpeMvQBbxlPdJ1EtJCfU0Jz5DvwZbR51WSh0M6r2KVOzzHnPayrs6iToOgwxxaYj3RvHQFWW/auws7x83y3HPPAIDOM5dRQL97RFYBLuUD3h1DEeYCkfRiLTrH+lWLurC4jLxlCDhu5lFBrgW78BbGKuAADe0cFkBV4WrOn4O6ai66jh1VZweYCzZ+j6Jq1JuL4nQwOj7BHjOPWrBGGvbslfjIBRnpHJcZCA4xyAvFKM8qavNQiXkBAiPMtyLIDj4ZA/yZYl9rbl0hNuaylddiYTY55XHWpZ/94DHGTJ2s2bFXXn0YwO7MKfnkgw+IzZcvf/PNh2Qa8H/txkZpWlkh3aiqRkZRf6Icv//Dd7JeFzCupuUH3/8xau4GwJVN8CP9AAAgAElEQVRqlN/9UuQLmOxzJWE0r6wx5IrHH38FEkO+fOh9uw1x5OKZ09xLg5y80C9D1H6WmkQA41LYH1fVF8o0a1E7MQaz7IfGFhsAXcHbQogpzZUBCSKLyzCHZgBvr+DqMJtgb2F9tlnZ+HC0sJJbn8M8qy5ThbUNwIM5q+Ctru8K8kOo8rK3NgLGVkPQygHwygDgta3Byp33O4L1dxlqWR8qYDekneHeMe5nUdaubZGmFXXUeMSotN9+9yLrGjnHrLE+bznK1FEUmWH5k68/yDoRkmNHzktPR1RGB3FTAPCpbnTIHXtugyBEVvnrb0HYQIWPArmoqFTOnD6L9XtM7r53m6xqq5UxgKgDLx81bhR1DZVSU1eMAnpcjh+9BNmiVbZsXc14H5f2joSEGR8uFKETvO7o3KT8/jc+Lytu3iBDHael862TYos7UcyOodgMcS5ySOu6Qmxpa1GeK4DsQwHfJMOhScZentx0zx3SfrRTfvCdR6iFVfbsWc2z9kllI9nT7VF57J/f4t5m5J779nL9OWSyPm9AyEZUkI/+8GE+x9z0kVlZ7ZQ2LJqDOfnS0Tko7Z39Uoqq+7e/8d/l4b/9qjz2T69hT15ilNQl7A/jsYicunJW3ve+e9QuQWYmh6QF4LyYTHI/+ZchAMizT5/GsrwT0g/gVMYOaDsnMdSIdtbDBEDZ9HBMSpm/+z+wWTZsXykW5vgbPzklb795HCCuGCvsAs4YA/LFP/wkrgN58rU/+gfp6UzKFEDeqtWlWHKXyBZIKdMgqa+98SZ7crV88vO/L3/PGvjsy6yzDnJ01T3FWLIr6La8rxjLc7Vu5z8PxD4PY8XP+rgE0OrP8cnunaWs6UE5fqoT0hJkHfYdPQPtu7VVPv7p2401+djIpLz1xkl5+QV1VghIEyQStYUfJzu2vKxYtm7cCMDfL1exLE7gpqHPO8zcQpgpW3Zsl1Hm/TtHeyU6NSRr673yiQ/dRJ1msXme5DzM2YTzXG1dA/a07ex7kKIAKt2sV1u3rcGxZpS5BhGEc0Bz0xaAxzz5H9/8HjEJDtmAI0qGveXypUucl2s4WyyhuOTMTU718EQE94UyufPuHTJyNSQvPnVGAjlxaSQv+gJkIY0ZSAOgBziH3nfnLVKGE8Ezzz3J3PfLHft3Mw43yPljJ+THPz5mnp+H88DcPCBxVblxpZgDyF9Coas535VV1RAJyK/uHUKZvoDbh58aVbBvW9jrpozlbllppRw9elJCuFn4sYxf4jze0lLD3h2GEBWTorJ6E+uQpG5ezkP65wXuZxjCXh9n8FmAcjukw5SS9Vg39LUVCM2wlc+Tn8wlmn0uB3DSwz40rKQrlpylFOdpzvR6vgqw1iuIusBz1j1fla96Jp0j59pH9EWuH/IioKUeWg3oyu9pSEhJ3jPJzwbq1mPjPKVZtXoG0O9nqJl1Am4LTjYxgFmiOzTqg7XczrMxGbd8rYu9j09qFosBb4FJ/31+EtQL4eyrOcqVEFcKITbMz47hQJAnG7aukznLHC4MV6nlIrbeBcYNwhBQlbjKFSy7mSwrhI0jEvuxj/OWH+eXKYgRXe2D0sv6cOdt6+UGXENGp5N/e+9XH/vSv8/FZ18lW4FsBbIVyFYgW4FsBf4jViAL3v5HfCrZa8pWIFuBbAWyFchW4N+xAtHR00VXzj58tsbbXe7IOOXSqUs0xLCIJKstQkMlipIhgvXxPNlQS4CZSNgUwzXAieajYmKLuo7Whn2OXLYGGtTVEhvrlFnUfOFxn7yK3eF5MlXHBBUBisBF1A0eVDtlNHoDIHxOwD61T43O0RQy6gsAUsCqeVRimsWojR+iEpcBKhrTdhpRmlllmjHa1tDTCiCQjQa0B+A4hIKvrz8JiKsNQS0UzQ6azA4UZgr+KjC6RJMprUAm6lVV82LYJzn8O1gbahM/Nm5q4QfQB9A6R3OOO5YMytQFrPBmyFtboMmZwX5S2f/aUbED3hYCppUDWPm8qihEKeLBMpn8shmULE1NDYCwNpM9l6IJqapDVQjQuwKE0JxHBYzV+hWLWZppGVSRVprsOQC3dsDEOPXQnK857NsmJkj7mwcsoaHk5Ou9NDaDOYDLAKsLKFHKaYDnoWpWQDU6GzXsfc3XjUbDRnk7iFIvg8VmIXmhCsROTcexwKPZBRCvekr6WzTAtDGkiJc2vQDAaGCpMlZzRpfUOk5tc/mcm3r6yJ9U5d4cDXw796TW0lySrF3ZKKtbGxAELMngQDeNRMYSgMsC/z6BfanJ7aKGmndM2x21mw8lKM8IgN9KZmoxwN+qVatpuI7TjA2hwCPnlSBhKi91KBLVlrALwHEREN5Bg09VctM0+eaiEzTCgtJQW8OfF8il66MOSZqeAJs8HzsgUCHZecUAwHGsSE8fJ/eW7u9KVI91NGqrKouYA9gBngbwxE/PTRPUzlhP87DcBBaqNZ2b2sQBHIIQEAoAxhfJZx0aVMUYYCZ5vSnGQwIAeh7VW1kF9so8CzvXWVFZaRQe5ahw27ZtECsN8Of/9tvSSz50K6oWF6DY+NSoAe7zyKRVACoEiBChgaoA/ujoNGMyYdR/+UWALICgbkgRXtQnfgCmMM/YSmOvuq6SZp7XqFLiNFGj5NfZMw4Zn4wxj6MoBt0Aq4B8NCwdDmy3sZy0ca1RlDhnTvTK8cvTcnk4ISHmkIemveYaK1iqc1Abhto8BIqXIj8EArKrc/wQI3gGdogMI4BQOTQkK1Hk5qKaTwHqxWbTJueTWc3z1yxlbAhpmk5C6phGMTSfYtzxugq6Xm9M/rJSRSW4yy6G2qRVAQ+KTOatDtBlC8PrH8sA5HIbV02Xl8d0AqtlzUxsbajA3hXgDbVtmk7x6WODADkFsn3fVrl8pVsOHx02z9rP2Fu/tpbczFIIH4AG2LZHmCdvHSDTFXDk479xr7RfOYeKEHB1R4O0bNklj3/nIcgUFrkXi9BT756SV144ItHRpHziC/fJSkCk1x/6kbzy7DFywVFLs4bNo7Jfs7aZMVFIRveQhManpHVFm5Rh6XsVsPbwodOAsu+Xm37jo9J+4BV55tHnZT6UQDndJn4IA6++cxBL2Rr5CNayDTcUsQbS3AeUG2jvkXPYIw9fBGhA3TQFAOzD+tyLpXs94OKFvoi8/G6/zAHwx0Fk46jbWNLFq2gctYODYZT0urKrAlObw05DbllCpanqcqATv0OasQit4xnHF6ZQnlM3SwDwdgrgA7t7lPYJQKkK8iKrKlxSjzIuCHlCc/v23b4fxftRbKjPSWN5KdbAgB0QhAqLSkyW5TzKranpCHPMI1s3N5MrCnCr2cvcnyprfSjvdW2qravm2WDvroQeXnd0lLx2JVjwoeM0H+BWgSF1ClAsWhVLkzMzrMEowgEuGsgldtPEn0uHjPV8H9bhY8MjgLeo11ur1RfZgASaT+lGSRwG0NG1r7i+QTI4RthZ81KozcNYPxcWl8pF7HELUMIWNbbKaz95nSzxc3L/R98nVhR53/3eE5KYhEAStMq6bWQRs6YMDPXKla4rspWszHU8096+MaxKj7HG5Rnb0lmsoAtY7zT308V9bti8gXFxVd56+4isxPr8g/fdyP6Rkheefp7rtMr5S8M8r6Bk2GPHx0MG1ChCCTqI+0LHACBFCoUXT3VZQJbAQh4LVbKci9lfF1jwp8mp7OoH5AVEXDRZ5Vpn9kr2BS9jpaYcBR3EmevgbYaxYcAU9gUf61UpxKk1dfnShnJ5XhVukLsKcXw4duwkOY4tEkA9OQsAdel8P8CLR1rYGxoaqhgnOCpgmX2hp1t237TdkJlCo5qJSWRDbFA+8+CHZBHFsyqyZybSkFj6OY/Myq49a2QHRAzNLtbM9atX+yErReTeuz8o7ZevyPOAtTV1AdmxG0IEz+elFw6w9ghq8HrGCaQvBvqFs/2soSIbbqyWfR9YA/g1J0889IT4HEHALaxYAaEf/OInpWZjg7z22E9klNzq+pJawCennDzVz96CmvSBNrnrzr3y/NOPsK4BerKXnjozzBrrkx237YT8ZZfDbx4k87hcPnr/zcwxohYYkFevJuTVF8+pMTzuDLlkLs9AqoqT01sma1c1y6UTZ82cSrLvDIY65BO/+QB7SZ388B8f5z5BvrCw3n/33TI6OSKPfP8AVu1xuePW1aiL6+QMoOzhU+1y3wfvISM4l9q1467RZSzkP/r5z0NKKpL59oj89KGHpYcHakcdPqZ2zNj3sjrjpEBWqORDlpqRzdsbAXaHZAiygXeR+YJtcIrs0AL2oCvt51G25snqtio5cvwC4Fslc98q3ShuCziD7LhhjfT2dJKJ20DsBK4D756UdohiKWchBAAIKteW7p8Tda4t46pyVCBXjfOdOr44O/khmaRRK25p9fNaxaiPe1HDs8ajsgRuNl+7fmMtFs23STlkiEsX2+WN147L6MiyCj/Bwy/WHFnWknvvvpVzkVMOHjxo8qOV/BdmbVA74Y3b95LP3SMvv3iG64vJ/tua5FOf2CuXLpzlPJCSYUhQSsZraV6BffF5Y8c7Tq757OwcKvpVWE/jujAzsAxMOsskwrz/8Q+fly1ENWhmrALGui55OB86IN50dvbxjL2ApAkIhxM8Ywfkotvlasco9usnya9twQI9jVV01Lin6BnRjhPKFz73Wc5OI+SMPyr779op9374Dl5nXF766SHGuUZ9BCH6jZCDPQFwXoelc60MjA+RjXuWs5SdM2mbOd+O43JQyHpWW1vJGqGh84sQS0ZZd2uN88Uwz92Bw85pYhvmWKfvunszBDHmzpUOiF85UgVYbgXYVXKhg3E0ND4pJ/pwO+DMoPnaujbbcGxQ8pYqYRfmsUBmjXeQ656BmLKcM4uan88torBVhbB+yoerRhBHArZU5huRKpzV9Gzgw5klxXrl51zrJiZDGYG6DimbRNd4dYhR9DXJGdWh5CPeUz/UjUN5YRoDYOOcAn+HvYAzKN9niCj6I43g3oNLi36PnmUzqOn13KNfs2RiYv7tH9dJafoKFp5fEee2auIVlhJTHGhmpY14gcr6KuniLDBM1IqP51eA9bG6VSS49jRot7rZ6LnIAMzXiHRKpCwjv9rpyYOMMcK6MmzIhrfu3YibSNH4VNi57v6v/XDs337l2e/MViBbgWwFshXIViBbgf/oFciCt//Rn1D2+rIVyFYgW4FsBbIV+HeoQPu73/rqZMejf7oJpcRQxxVAVxobsOdj2HmFxrAgnootq/BoYqSMdTFwJl0VVeDSYqHzwb+lUTPVeWX7nlaUDMOSIucyPuEmq3NM3jg5KhdnaLHlao7oBDBuSkoAb70Ae2qZplaomgGmuaQOh59GDbmvqDjpWwMeoWbkHpczDAFHTfNGGzGai6tKIm2GaDND7XkXaYDZsU0mLxTFn2pj9Zdm/Jm8Xm3SAHipLZsCO6o0VSDSDlgawBoyF+WsNj5KyvIBGyMoZVHO0dz15uTKaMSKTWkYq2Z9TUBM09xRZ1H0tzS5K8myq8KqTi2QkwBlYWyZ+4dGaGKhgGyuRXWEqiECcA1wmwvg50B5sgiIOgvAmFabN96PG6G+2mico/mGjS/KhRjK2DmaVzYAiQy2lXM0g6djqnrmLpawXMZN2oe9tJ/muKrUNIfWR5MWvNCo09Qk0wpAowx+tQqeBciktApp08DCxhlLbM37isZQUfHnJHliaoGXAonU2tK/WrbaVBtrraYB0pbt5OzUXy2PVYm6xLWooiFBE05zIptX1GCTWU2jMg6AGEGhSm0ArWbGAVkYQ+WoO9w06C7SzD90uBv1lxerYZ7/NZWGBTJAWXEZSiLUwYARCyhttbYZMgD1Gnxk9sYBAScnZgxoo4rMea5wFuWPl3FUhZVrEbapA+QGdveOatoulrSA5Iw5fcY8BgOox6aW5Er3oJRib9xCI3rz+kaADY+89toJ6cTCswCwNsUgiEWRavAqmrHpNcpvlCHksbl5Lt1XerCmxF4Vq1u1P3Tw7ykkJklUiS6eRXEZlslYk6rt9AINy1lyfLfv2QbotlpS4zPy0Je+J7M04QprygnXZXS5ISJgRV6I5aeX+/S4cim8Q944cBggEtC0sJRnhZqdZp6qTJRIUV1bxRihgUmTLzeIurYIQJyxEcUG2I66qAC1HoIrQIIhLFgBZPiaHOaTqllLq/IBlBgPZPO9+/ppudITkyPtMyhoAIYZhzr3tHGqudem+WiYExnJBdygJ49qnNfidUYGySieRwUCOFxZk49ClOZtGlUOYEMGJbCF3MIZAMUIIF0cO+VFVPupFOsCPdgF5qFaduuHNjr/hc0g731dmaXordqcLn8d8187r9c+lhu1y7bLpMnypTSIAc2XVP0jc7IRQDaH61gHYNvUWCFvvv4OSqudZMJNyoG3T6PwLaOxy9pURs52LdcftEAUKKEpet5kH2/cuFoamhpZD2cBV4+gdM6XmtZcrI2b5OXn3qah32hyGw+/fQqLbTcKrTK59d4bsChW9W4EBWuxvPDYUelGVdnYWiV79m42KsLXD7wByI2MmXpcAfhQsH4vzddarNQnaa5nIAP09YwBks4B2pdBdInIJKDpH3zji7Ll9tsYlZBEUDT+9KGXyMQ9xUMnNxIAMBSKAuB5ZPPKZlmB/ecs2YUvvH4Oe26nDAAYTEMGSSqphTpibmBWSrVNtkHKUUqLAuqqGHTzdyfkjHwevxvijFMJEAXkmaJqrMIifgQgMkbWajv5juPMJ1EreWbjZiw+77p9LcrzNHaunYxXclhRD3ZhEay/q+V6DwQMD41qK838OaTY9LUhQoQAOn3yyY/fzhwfltDEMMpbsrBrV0DMgIzCHqCK1wjrcZDc02BRvkyPjxlyjM4XHaeB3FyszwFdR0ZwByC3ESB2DnBtNqbkGN1XcphXOVLMWLCkAFPbu4z9eR65k5pda0NVrM9MAYtcbDYDfq6XNQbZIdbtNPdRLk9c7cF2GlvtlhZZ7GXPYw2PAygdfuUsAGI3tqVlUgqJ5NDRc1hEzzM/ATmr/FIGoNbQXE2+aBcgYlK2b94qJ46fB0CKs67lGkAlleLPXH8u96H29gFUuJc7LqHS9kgDoH2wUFWxdpNfOjWRwvI3pAalkkDhPNDfjeUoeyXqtL6RWRng36F5GGKHweiZAwUQFFpwaAigrk0CXs1itdxN3mcUm+QlwA1FvFW3rntkLotlE7bJbvbXKz0AlPMQIsz2q6QZVNWQbSpQyW1rrZAtkGDGyDQeGhniNVDnqxoVoH2J9a23dwSiQhRgfTkTupn54lfbaVSyIQgVa9evMOvMhbNDqBOvUuOUrGyrkULW45IKgDf2vIvnB+XixS4UtU0od6sBmgZQrK9Hqdwnx1AKav50gIiCJ596nT1tGkCvTXbuvEGOHDnMfJiA/LCKuTzLM3fJyaM9AOgDcueH18rHvny39ByKyN//1XfYz31GwRuJz0gea8E6rmuEZ5ViXy7Lx2q5qFmefe4ISt2QfPCzW+XDn/8NefEH3zbr+8hQHPB2DCAUJSLnAj/kmFg4Kvfs3yLvu2sLNSBLFBeJsfElFHILqKXHUHxCfgJIi0G+uum2ZtmC3f7lU+elBNvdCxc7GHJLsv/Dt8nxsxelv3ucccLZonecOcK8of7RaRR8RUm5aWcDmb2NnH9C7F/nuAe/7L11I88qztiPyBRkgzYstnPJbZ7sgbxySjNeRzm7EckwHGLvV2vxSbnp5huIwNiE7fA/yqq1FezxS3IBu+5iQN3G5jVYL/exfmvueUJIDyBCANIR+9jCnFfuf2C/VDYUyd99659YP0vJEb8g2yAo2Oweefv4JQmTo9qL88l8kjXHuKL8n+0m487B6LNBtFPFoQ91ZjFnJiUrBFJcpzqeuHxGba3nOYeiffybktUKyWZ+/303ox4thmxzmPpOmn3bj9PB3Xfvk0OH3kJRnMf6Xsl4OWIcNWqriMrgMnRfsrlL5MjJdgmh8K5m7bzvA6vl5vu2yZGXn5WK6lY5fvKiyU7duHET5LFeziaA7qEZCAVR2bitRW66ZTOOM8e5X3Vt8cpgb1IOvHZSbrhhpdx+xx3y5BNPsK7omcWCkrVRLpHxPBHCrhgr6DjOEG5vTLZtWgH4HZSLx1D/QowkxIJc3BmjJHWxaGZYk/JYFz76sffL62++jIL2qvzW5+6RTTfWyQT7wGOPPIcFeZVs37pHurs7pQcy0MZt67Ezt8iFU31y6cwA6k/uu7YcEhTnz2TUZHlX19SgoA1jKd9tVJ61rF0LKF4HUQYvQXAZHR8nAzoou3dv4ZCSZo07K1aARbXS1/05kFeMk0tU3ro0w1ieM3Er6rJi4UxqxSVG3VMUuFXinhtnA4Vq53EXUevsCGfhNG4BejbX2IIczoa5OIS42NOjkEd1/VYgs4i1XtFdJXHa2L8ynMeVxJbmXKV/1nOqHSIjIRfLYC3PQceIkh8dEFr87Bcz5F6HIQ9kGIvq3KMfSgq0o3p14Rqh9svqzJyCIJiBMKBXZX54+DU+rp9htC56v9fBVkOCo2a1FRDw2EvTCxMQLzxYxDdB6EpAoMGZgP903b+eb6vfr/NAf07Qj+vgrXkPPl9VHOSsb4Gw0A/RYlZWb2iU7TvW83NC7Jv3/fGzX/41Ljv7pdkKZCuQrUC2AtkKZCvwHqxAFrx9Dz607CVnK5CtQLYC2QpkK/DrVmDk6gs1mcjFMz7LlTxLeEi6zwEUTKEOo2kfxmZzCvBWLYKTSZsB9VT1pvbJqmali0ZjhN8BU3OLnbJidZlsWpMvCewHoyM0DEcX5eCpMXnzAja+S+QI+rF0wx64SJn15GCp0k3VJWlVwNJ0USWd/lIWvR0EUu02k6A72kjPyfGYLDFt4mjmk/ZUllQhqhGXNLvpEwFQOKR/EJBTUUfzsWzDqg2R5T8BUdDwVPDWSM14X/cSwBtqKD/5fyUoUov5FZ2bxZo3yfsmDJg8PKvAZvwak39ZGUJraFnJGbCSxYiyCjWHqili5Hb1YKs4QZPYjrK4iIxU+jQAm6geAYkDQT/lwtoW5a2qXE0uI0BfRrOvaCJ5AdUKAC1jMfJUqX90FkCFmmjzX+2sozQt9fY0i8zFc/AC6lZVFaIUrKaJOGGyG+kN0s8EJOPaNZtQcyPVKlUVnBHUvRaalqp07rnaZWqs+X1TNH5maSD7cwE7aLLNYGuapGGuCmWTcqp2udeUEqaSBsklbgub0yAAkxslhpWmWppxE41P80zV6jBH8mim53JPaqlcjeVvQcCL4rBcVjWRJQpg8NRP3waYGANspE6AKhm+P4lSU9tlChL7yaPTQ6laLWfwsTbKurw8A95OoCxzcl8OwMOELAAUAjQCCObT2G5trePaADY6BlCh0IjHSlnBHhcghIOaFWJpnECZeqmTnD8Gz4ZNtbJ7R5MEIAIcoPHbPxgxmbp29VNU21VABh8q5jzGoWZ2qhI8wzX1AQAkUEf7sbnLxQZWLQuXFRNzBjAuAai2xvkaapqTU4Dqm6xg1C6N6+pNzuPln52Qx372quSWVsuGLWuo/SSqYVRQ6Zi0ke9ZWloKSB0mY+44WcYxlLdVAMUoAmlqz6j6D9BKgdhSAOtc0FQnz2B0akCqGksBnTxk92FTzXMNoUKamCCPl3kWoDmcR55ijs+BehfiAh7ILsbiaWwxO9sn5MiVsFwYonGsOb4ogPXDWBVrJVT5wTwKot5z65wpI8fa4yKLM2SysvPyfVJVU2jUtvMQDYaHpq5l3gJuTKi1plosKusCZTn/pVH4z2ne7TXl5C+vX0aXow9f/3D992vzWJu/1uuI7/+x6GnzGGto1DxA6VIUyMiaFcWyb89GWd2YS9NzTqYBN8dQTfUAYJw4NQjw7Gf+A2gF7YD0TkCblUaV/cgjj8qd+++RjbtXyzMPPyYd7eOQToKAtnnk1OUBatTKKy+9Y6y/I5FJ3s9PlnATOZJXAALdctvt27DKXiMdb56Xv/vmw6g7S2nWtjDeU6iiamR4bFoOYxt7/nwf897LM2+WKsCHMCrs6dAIKkoLjdgUmacAy0UVAD8hGYtOyW9+4QG555Pvl5MH3sKm+XGZ7IqKl5q2kndXXEUebbFLmlGvNrXWs/gMYjFL097CeDszLV/7S0Bk8slzADJSWIH6qKOVRnlKs6mZyz9X3rK+ar61zt08/TNgpYUmd2mhS+64/QasK7HvRv1nt+fK4eOdWLqiqoe8ksf43ATodeueFgDHNJmuV7j+kBm/+eSTFhRwHR3djGuyN735jDHmODm7ISxnZxnTravrZP++bfy9nUY6uesAeI0tq8m+xQYUVk90OmQAwQWswFXFpkSSBKQIN24Fs6y7cYBanTe6Ri0BCkQhX9iVWAM6rA4K8/z7ilVrTa76FCQNzW10s464WGvySovEyloeGugzbgVFKDc9gA2q4FYAyaqABPUaJc+8cn0rds7ITlGDDp87gzo0AmAVk4vnugFKM7LxRmyvsWs99lqHyV1MAqT5cWn4wP23M89jcur4cdkOEHTuDG4VgBQlxRU4E6jtKvtEYZ7Z87zc3zRr80Bvr3EVKC0LSPPGcrI3K+XwW6dQHc9JB5bVGeo3yd4TCvVAqMgFLHeTYzsPmArZR8EwtS3VnQ/QIx8V7ar6Ailwa3b8EuMLx4qxKHbpaEGxUb8OECQAVXIZ143V7DNYn17uJnOd90gqcKAGzNRfLZhbsc4tJ0+8lBxOZ766BnhYb8ZZowQQaTPrQgbg7BR7KhnirP/qLKHEELVMVrt3b66V9beVOpMJjD35sUPd2JM38iwnyDGdlQd/915pqK+W48fa5fyZXj4flaa6etYx9spCXgcl+4ljqAohi1SU15v18eL5bjnLnFq3sQ4VLnm6I4NY2bZAvpgSD/vo7LQNBedlKW0Oyhf+/NOSnrDJd775Xeo8g7VsJWfkiLcAACAASURBVOs4FBDscsOoCTe0tSpny4DtlUW1cup0txw70Smb9lXLH379yzJ6+SQ5ld1y+uQA4FeMNYs8WRSBCxAt4pAm1m6olv/y9S8AAA/J6XePkQE9JVNj2FD3T+PSkMQWu461Ks4eMY1SPU9qGHMT41jsXu6RPft2yS2/dZ+8++zzcujgSZkm9iCBgrG1sREQahIAPyrl2NfnFwKg37iK+eGRxx89ACCXI+s2tZAVXSwr9+5jzY1JJwpZtbQdYs87S/6tgmgafzEBAKnkhEnGnlXjEAKVOJh0yuYNNbKB5zDQ3S9hbHgrKprlxFmsm7muOhwedgJY5ud75Mg7x6SP/OG9t6yW3/mzP5FPfeD3AaLmpBzbeAtntRwv+zVOG4MAZyOcqRaZ7wrfLV6zSr7uuKDLuDm5GWCK84aePJjbHoA3Vdo7kjB9WKeW9ICjJzAlFXEOygEYDELKGoScVMga2traZMbI0MAo7i0uSACov7FdPnz4XamsrAKALyGz9ii1xknho7eQmX1FZohY6OiJyPkOxklhI9ecwOq6Xrbd1CpXUckXF9WwjvWxZkXM2jIyqvv0AusC7hEQTzbeuEZWr8NOv+sy+3op4J9DLl8clJPHLpnM1l07bzL27kND/SYXnimCWjmOOngBAtkM5wUUs0HIZb6EtKFMt8Y9Mjw1ic31gkzi82uBwMUpjr3WCylt0FhEl7JPDA2TaWtfkK3bW+TmXbsYM1fk6JFTUlpcTWZ2CZb8ndQLchguBrYMhI5uzqZkIduAhTdsXGn2un5ykFWt67CTEQ9YGMMJR3H1Mmzjc/PzGJusC0RuvPkW+eQA8Q989C5AdZGTgOHzRHR4IdRUVNWx543I4S4In6jgLfxssITDDTxHrg+fHF4wiUpXzRB0nVb3XwVm1bmHnwoMMU/PFW5Iofzz8tmF5zpPVIk6nXCsNSC8nmdNFIqFHFvA1YxaJav6l/pp/q1bGY16xmfc6blZyX2qhHax/tqY1HrOjc1CTkR1rYQQPatpvIrLAWnSF+RMzl5CDeKQGcwx31gy/3ofOp7/BWCr5EvOT3H2jzLvImRPVLXxqLFq1v26oqYYN4ZR9kdyd3lWXj9kG/Zb/TFHM6D1Ry11GNAPfV39mUnPZQW49ri59uHBsAHH8wqDUggZweq2R2aj85s+8bVXun+9K89+dbYC2QpkK5CtQLYC2Qq81yrw655T3mv3l73ebAWyFchWIFuBbAWyFbhWgfZLj//pRM8/fXVLHYqtKxEAnBh2baq4ddA4jtJAUPtU2j2wv9M0zS00z2w0Zqw0++mFm+zXRZQYBWUOuQ1LwwBKuhgqyyRNknPYsL5xfFw6B1IyV+RGjbJI05gmFXm2mnmrCkKDvKoZK9/notGhmbBqLezCqlaVZ/E44CYMelXnBlANqlWu5n0qCGkBMFqYj/J3QN55D+AGFsK8zvWP5RjNa8cawMcl1HUZXtsC694KYBoEmMjF/reE5mcxgJZmYGnjNY6id3gkTEMTC2gsA5Xlrg0VKyx8bQxpg10tVssLHbDnsXuzqN2x16jPurqmJKwtKYAyp8pgVUkMwO2lCWlFiRCnCan5sxmkUEbJirLNi1qqgOxcH3m5dFJleDyMWoY6LgDccq1uFE6LNrckaVCl1LKS61HliJdmpqoFGxpyAXoAFmj2qOI3BdBpoWG6pPbTgMaa9WgH0LLbcngP/X0Ju9jz5r3z8kqwDZ0wCs/cUrU4paGHEnOSTNIUFtoKyGiTS1V51/yUDTCiDSlVHPn1efEIVTHhwzLRi2I6itVdGPtLJxaPTsBjOzbZ2mzXa1Fp8Lr6ADbDFYB70zQYh4wCaB4gKUyjcp6mGq0rY8upFqA5qnaliZayYBGNcjQvD8tW1BTTk4C3dEF1XFjsgO0zGZmdQp3L9dTXFwOOFWIXjBrqdI+57pJ8mqY8bwfAY2GBT4LY/nb1YxUISF5cliOrV6Auwjo7jkXiMZRC8QSgVUE5AAdaDtS0+Xhre+mkLTH2VNGsOXxLABz9PSOoTiA5oCT30dV0c48aEVwEOFZWpvaJl6SmohKVTwN1iclIOCT2POya1zFX7H75H3/2fdRqMax0VwEGkqvLN4enQijAp829FRTmooAZp3E8K7kBtaHVLF3Acp7/6PgwQNActcXOEoVtDiBVygkQRAYiHokoD2nIourovjRosoILCgGTqb8L4DYfe2XNoFRL5zy+7uQbB6Wvc0SIvpaj7QBGgL5BQG9jPalWiNpU589qmxxEeavgbXGpEhdyeNYAHSjFi7Cn1FxJC0pyVd3q8y3CUnYRy8r+4UWy2QBvAditqGJyuTcrFsYz1DmtXd7/7ePn4O2/slIvN/f/9Q9gE9YnH9OONQQQrbnWK1vWFcsD9+/nfmNy7shbskRm5QT1nJ6Zx75y1oztQq5TFcKrUb/tvOUWee2FV1kDRuRDH75P3njjDXn7rdNSj93r6rY1Mh4KoabaIg5vgTz2oychWmC7iwX1yraN8torR6S40Sv33nuLBFjnFlE3PvKjZ+T4oSHZc+uNjP8lGRrrw/63jucXkbcPXkCpli8f//DNxl3g5JG3pbmB5jugOliKdPaEaMoPofrGbhqgJQcSwbbdOyQGeeDZp4/KKP++vsWP5Wq1xG3zUtpaKfc++GkmJGsJ838JxZplKYzVr0POvHpJ/vC/HZJLYyhgGZ/J+QVjm6wqJR4LDW3AWyazNtvtPGsP47wg6JE8VTWp0WtqGiKEVe7FrrMWhXICVV8OVqg/fuQludw1TQO8hHXbAgCdSx63R2oAj5RoMTM9S70nZdPmjca+/p1DF83Dc9JUN0bXrCXD5Ed7AIT33A7ITjb1wnxIA4shdQSlqmklW4QbVVyfIZ4UN9bLAmCTYv4O1psItqC61qtiaXJy0oC6So5Ioe5KqWqJdSrEejED6Kr3VlkB2SXBn7EiL0Z55lCCjIJEKidnflh0j2HMz0PkUTA4jeODWnEW5VWgEqPdj62xp66C9XFB7GRun3/jVVnCut2WLpS3Xj9GpndctuzeJk6A4NefPohCNsF8VuJTWm6/50bsXQvlxWd/JjfvuBEijx076RPYlTYALkwahV0eIL+6W3hQb85MxFAst3NPadmOFfA6QDrHkhel/HEydMekd2hSrKgRe0axJU2GsEktAxSal77hJQnHsegHsNWcaiVJuXFhKCE7cyXAVS4EAi3aNCSfcSxgByfYZyFqGYU7T2V2HpIV6219la51NmlHsbkM3ur+DGBCfYogODQDFrupZQ4Umtvvv0GaGlbLE489CWgyL3fuuxXQU+Qd7s8JOD5FlICuka2trXLi5Akz3rduXQFYhi0qe9+ViyEsb89JPXMDaFliyVn5zd/eK61bW3FKSMnLT78j7x48IYXeUtTutQLeYsDaYdSjHZcGIAOUyC23rgIgHZPzF8iB9jgkyFo/S76o5r/n4GoQULv4AOrnvml5+8IhufkDu+W+W3djQ31Q3jxwylxfM+pozZA/dOCQFDI3Z5Ix82zWYjmrlJB3T2CtW2STP/vzrwAeQvh56WVIIL3Y5ur+QAYDauZZcnOTS1EynSvkc3/025JX7pNDWDAfP3rR5KFGw07IGyHZtXcTzzphnuf73r8T8K5F/vH7T8rAaFi2790h7//UvXKFLN+LZy/L8NUhGQfouWvfTWZ/OX/5slmLfIRSt6B+LsSO/+SxC1JeWiY33boTosesOLh+J/Py9MGzcu74ZcDaMQgNKPnzilD6R5mXahtMlADPcxpATc97DldC1pPp+7H7bpPw6Ji8fug4ezMW5ROcXyDfLHLeqqkMYqmdh618mP0KZ4XZcfnK139f/upbT8r5zjDqVdSNWBYH/JDR2FNHUCFHNVecuYnpOe+jVrcAadeyznU9+BcWsxqOoaAV49YDQQudt1kPLKiaPZw9Par8ZlznE2GwhSiCAfbIK6jodb8qxHljfi4qDsacE3eQOeboDPO/sb6OPNE8OXPmPFnA9fLFL74f0KwL0H1Y2rsjEBRCsqYUJws7VsvlNpNV3bKi2cQvXL7QRf0HDPDoYr7l5RUCno8ZB4FylPYNLfXG8aS6upr5HgYgv2i+thuQ3sb+Vs4ZIDo7zXOqNueVcpSkTBF5612e6/A06lUn9VS7eRw/WHcyrFkpLDQ6eM8Y7++G4OZHka/g50AflsacE3KJgZianjDrXiFZuJu3bkSdfoEzVRcgcRW1cmDX3C8ezmWt9SshLczJEGrdBXK7b927Xu7/yK1y6tRpOXPykjkbOgAFXdhf63pnJ55j47YVUgsRLAzo/szTRyCR9ZIdHURJvsu4DfR3tRt3lqrqOmyTQ9gmx6kn4C/rSEKdavhZwYC35kSn4CPETNYgJS/GICWlAUlTWDPreNI92Aupk8fFPap9MSpY3EYySlTk7zZ9HXXpYCQsopxdNO4bfD/gshJtdA/z41Jgg1SZAtBV5atR3xr3DsBigPa5BQJZAGgtZMhrvq6e49RJxeMGOOXnkATkSHUjUOKXJoTrufM6CfRX+YFRx+91K3BzPub7lXCogKs6gawog+gHKSczFyO7OI91pp7zZVyuDgyzz6jFND8LcDZT+/xF5kqGnxMsGlWiILKq0nl93Y/UmaG8vAyb+TFyvSdwIFgnOXm4AgFehxOLf/3Jrzz3X36V681+TbYC2QpkK5CtQLYC2Qq8tyuQBW/f288ve/XZCmQrkK1AtgLZCvzKFegYeKY8NvxqT7W7351vyZfT7/QAGPTTwKPBaNjxVprCFuzuYKQjF1XFq43GCs6+puGBrAlgKGpyZ1cDHKxrpqk9NyYxmmWjqG/bOxM0NsfloqpcsZINAuSBwQI+alNC1VwK3i6DomqJrMpb1WBok0pzqhSsjZIDOEfDo5CGZYBMuQRKFaXxO9FwqMJlFmXrNODE1LQXdaN+/zWtrbFGu/aLJtOisvKv2aDZMwsohwBuaXzmeBQk4PUA3pw0yVR5OTwaxXJQlaD5BrxVFYlp6WgzkfsoK8mRcn45sbFVIDqziC3gIOqSEPmeNIccALo5ZEVmyPDVRpiH+1AFbQ55oWqbHKEhtgB44ABQVIVcmTdFk5mMYIDAkUmsPgFNU4se00h3LQKmA5ulARlUOay5s2pb7OTvFksM9W0OGXRNRgU9j1J5AUAvQWNMVQqq4FJbOc1NdWHZ3ITiLw24q9aS4fCMUT8kyAIuQhHnyk8BvhZhRTklV2k6ziXh9nMNCqjbyAs0OmbTSFrOGVPw1saYyABuelBnqQI5j8aS5nHNA4ylGTcZmmNWgKcMEmRtpiZoQPlsYQBzbIZRjE3RPE4CICTUtpm8wUVUFerbvAjovQRorzUMAjhbUaUogJ5LlqRa8GnOoR3Q0QOA4EXpGQfong6Rr8v9uz2L2DwW0SQNYE84iJ1zCuAzn9cBQHahRsb6L8c5T7NaM+cyNE7d2DNmZPfWNtm6aaM8/dMXUeecgixQAPylQ9xOs6wU0ARQHFDZCajhQUFUlF8uvd1D2KD2SQLQxw8A4aXRDGJmMgBLS4vJ0kXlQY00+1YtMqPYjAcBBlatXy2VtaXy3KOvy1OPHQa4LaJh3kYOXR5fv4CioofrXJRmLBYjKKY6UP4o2DhNc1TnRE0NAENVsZl7mucJVYD7C0jtijJyn0M83wnAplxjqT01uIClZi/NXqximVNJ7qMQZbCX/LW6mnpyBd3y9gsvywRgazgekFNXZuQC6lRVbKtNbJJmruZH63y1oTxU8NaPorWMZnMOqq0MY62XBngeiua6+jKjvJ0lM3oKAF9BhvHQqPQMYPNJMzbN2qGW44UA0B5ecyzKs1sWlvyLD53BaaP2Xv74ZQ2MqnRUmX3945f+yPxgvkGkWMQe0sV837S6VHZvr5V1G5pRV3UBhJyRBYDlxkbmC/fTC9CQQmVndWJDWJ8v++9/H8BdRp740VOAbFUoAz1yDHWsh7GWVwxRgvzYo++clttu226yfp944lkseWd5/RbAXmx/UbI/8KUHxA+YP3j5EmMyLP/80HNSXcUcL6+RcxcuSCUNfhc2uIeOnGaNScu6tZtkzcpyGUVJpdbEJUUBWQ+IvIiC/syJPnn30AXIDh75xOc+ic+0VZ5/4k157dULqJnjsmNXuXzsN2+V5h2NkAyisoi9b6CEbOjQIoq4bp7DiIwP9MipQ+dlYcouJ7s80j01LovMRTvzzMH7a4Z5Ui3W+bWE+lK17ypwcwHuF2F1m8+8c2Ixn0yQa4zF/J49m1DHAjwCUF0kg/IxgK/EIiCoA9UhVpxVJT7mkxU7zjLWnzzWmYhCMQDWVXKls4N8PhRbzON51r84AHIapbnmSW/Z0Sp7yFZcZPxbadovgZSOA4SkUZR7jUqX9SUPEI7Gd4ZxbzfK8EUIFKhXUdiuQCWpbgZj5NEqccKNIklVSTHAir7+QebEvLE4VxX6Es+7jGzB/ECAMewBFAdEUFKKjk/mg0Yqa/657i/zjI8llF7eJXJhUTf6qmokQ0611m0J9XvXEUC+HNRr1kJ5+IfPGoC3ZUOrBLEV7zrZBzjSBeGiFHAvbIgiN6NcPn3isLHWramulxHGTUmJPn9sk9WSAXtmbdj73LnMq0HW9LBsvaEJ8B+b5Q5sviFWqJ3p8aNXpH80AjjnR2kLaQHQrQJgtrNrUsYmnLLAnpSBSKHgrebbBshlbySkto6x5GDNjuKwMMc67mftD0XnIexA/GHeaH5kNAIZBwC5poJ1DUCho2dWIgsuXjNpcm0VWPPxzMoDqMAAMNUK9OO/u1827blNvvfNvwNM6yP79EaTnXu1d4AcyxyTd1xaXiQf+/gHyY3txYL8FHbETgM46zpxCbXixfNk+LJW5gDKB4gjWLOhWDZvaxQfYNnxty/JYw+/DjksAfDRwFpTyDqkzhgJnnkYYBKL9C1VPHO/tEEU8BX5yIX9AeDYHOMQS32sq+cBuxJk106FHfLqicuyamedfPb9exiXY/LKq8dMznst6sjb990sJw6qUrZfVm/ZJB2dFyG56HpZhWNDl7iwVv/iV/4fsTA+HkWVfxWHh/SSn/dirACaK2lpPjkj5TU++fJffFGKcMh448f/i/2DzHLW2GOH+6S3f0h27lnPXlUsB14+LHft3yu5BcXyN3/9D3wvKjv22SrypdWCugJnByVtXTh5UqrIV28j/5hJyf6GBTcAVQN28N6AzQA6IwMTxBes4plGAP8GTb74OIC+g8xaD9b8JSVlRu05NQVJjH00F+cIfebznAPYhllHpsmO98iH33cTedvjcrqzB6W0jTEQhjCBJT1jp7I0wPhkHWbtLimqZo9PiJe5+TTW4f3jacBDcj0Zcy67m4zzKEA8UQ0QJBaVBIfaMgWCZxSSxvJ+GSRb1EiMXyLbGcRPz3DcdxyQT0lBQGGcpdLih3iGiNzkdLdh2V1WUo3ldpeMAogruOVkj5wDxFPVoq4jAdTeK1uaOTdMy7nzV5iPPvns79wia9eWYYPdL08/fxyL4rQ05XqphwPywrjs2r3JgLGH3jkuSSIsLApIcg31DY0AqnFqSpY24HUEkFpVquEoDgiQTWaxIF4AgN2xYwPksBTW3WchNpUDvC1Qez+2yWXkgmP7jir5wJunIOf0m/Vm3ao6XB8aAejbUVD6MLfxy+lzl4m5ANh0afwB7gWQENIoTjuu9LLX5Jt7nSKXO4FtewkEAc2LVavfJciXLgdW6kPDKKejUgmZxc36lse8WuDsp9nwH/nEfiIj6uXFF19COd7JfZcZgpsHENWDk4PbvyAbtjZxDvcxXgfk6KEBCFgz0thQIOvb6jhezkFAGuFMy5mMM23nWIK/T+vpXSLY1OujUyKbRW9OZbeaqc4zN4pbjvDCXpPGJYBRB3jMmQySCEOE+avWyGqnrACo8hmX4yoyuJ6o1fIi65qhb6mLDT7Hmmvr4Fyj5y9VbKvaVgFj3d8V8FRFcVhtm1mLLESDIEfm9VG1coa2Q8izs36pI4PGiCjIqjExPz/rXvtZ4lf5gUrfy2bIqKqaZR03hE/zF6znc6SpRLPEl6MNWprqWeO8crVn0DxXrZGHn0FyWKO9nGk1mkUJnum45gTrOV9totlYeD0FqdUCvePKkMQjYbn55q1Eq2C/brElwhlr6+/9yau9v8r1Zr8mW4FsBbIVyFYgW4FsBd7bFciCt+/t55e9+mwFshXIViBbgWwFfq0KvPXyf/+baOitP9i1vsIyc3VYerAnnInSWAF8i2MhvEATZVZ/ab4UDQ+HNq3pY2kzXcE8bZCppWQBSoAbtzVLbiF5rQToTo8tyDQ5iwdePCcHADV9Phr8NCzENkNjOClBmktqb7YEiKOKT2OWx59t5GR5UK0twUbXjCtt7GmDJseLvaVS81UjhGWvBZVIhNzKJIrawclFmZgh79NI8n4B7FwvhF6vgYVpCikA66IJV4naoQy11xj3aKepWY29XBzFUSf2h1M0zBKG9c490oVS0ErVui7UU5pLWlntA0ArlxhqLgW1lDnfMzIhIRQmtnksgksAB8poFgMczqgKlczV6uoACl+faTCOjc8ZdWdBSQHWaUEAyCXArnlsl2kIkoOGORq10BYboBnNLW15mm4YnzchoXo/2hMDJM7PXUJ5V44aGHUvXZ/EfIIstRlAEJRGKG8cgEyazaY2bPW1hajaeG8QszGaj3HUCArGFgBkBIpoLJHzOzQ+hQ3hDGADfScavpodZjHgrbbE9I01MxhAB/AhDaijzXZtwnpQRxTz3Aq8/B3wNaFNOhqoChAkqaPbnwcgxz1YAV74ei8NyjmsAdUKMk3X2MKzdqESsZDpOEdzlG4dlp3kVJKT6CyksUcNCrC8S6CkmqTO+AyKGyvOILm7aZpyaj8aiaHioCEXzKfZy+9qdRgLkwqJTWSQr83H2tNmT9DQQw2OmmhmSu0YneIhi7lpJdmNAKiTgChnzp5BNaLAj1pbo1CmPqXY6irYbqFxTGeNe0ANODItEc0vBsj2APxrdy2OwlZQcdbUVjBGsMqmBvORmKl1nLnizc2XwooSaVwTkDTqqB///YsSHnNgv7hBvACEBViJxmZCRnW8alWrdKK+ae8bQjGbK1Ya0ZMhACqusQClbi7N20ySTDlVB3qsjDksFcsLID/QxEzPmfk024P6OjklZVgaT8ZCzO0oVrQrAURQ2/DvpTyXnku9KPxGIEZgcUme5tF+SADkt1pcAUYguXOoOm2ouR3YjnqpXyBvzoxlt5X8RT43PjpshmUedS8qUQWMkIc4xjxFiR1LS8cgKsYFGrWsE3YH+ZfkBvtsqNUBb+exFFSliqpWfll9lfolVHaZNLD8I8r/rrz9xfdoGxhiAxbhJs+VWbR+VSkWoNXodaJkqE5Lla0CpU5Y5l3TZKmWS6EnT3rPosIeOiu77lwjm8gofPvgYdrPBVx7gRzEbtTBWMkHXLIwtoPYE57DgrNtxWaTJd3V28PYyOOeC+RSe7t87gufkdY77pb+I6/L26+8RjvYAXA4yjPHphil1TC5lG6UWyOjE4AlEVlN3nhxSb4MXp1l3g+jzKpEFe0B7C2hAZ+Rs6dG5My5PmyOk/IX3/u2jAPi/9fPfUsSUyIf/q318qEvfFrcNaXMKwBoBV4AKCfbr8i7zx+VM6euoPIT09xPMkeDwTK5GkpK+9iI2FgXlmh8u/BhXwQwTjJ37Vpjmv5WmtsGyKXZ7sWStIjxXgonwWEjtxgQpra5We6/60bJlRk5cbpTXkM9NpvOZUowfyGatFUzLgt4vtjE50NKmGaN9GJnvsBzPnv2LDME1XfKaTK4dUlzAvxsXlMvt92xSXIb87H+nqApPS8JbKX7UI4lUfNWlleiXqu4lmWoFvPqEqCZ3oCtwVyZwjbVBUnEC9FjAkBBFVfF5Adqg39qcsoQHPTPCtwq2FXXUmHUuZrr7EKxrrna6gSh2dROCAk+wFwrYJ0ZyJCFZrHcTY2NSwZFc6C8StxYl7KJSDLGa1/p4I6oX26hPITycLKXbOubt4utMiORK2lsdo9xvQWogsUAPB94YCfqs5icB3yNoWBbgVWqF5v5CYB+zR93BRnFzENrmrHZc5W1ekLuumcLwGSb/OinP5U6lLu15Sg0v/sa44gJAdFJlY+FjIM4z+1SD9EFMZRYKLdMxAGgWBTQoxBgZ0M1Wdyszw7m9cR4hmuaMCSSBdbxkbHJa24LqP5mVAUGIFSKyh+1XGfvBEQD1mudk5AvFlmH8lDElfms0loOUMecql5ZKXfeeQcWtUdRvl6S1dhTa3ZkjKzPIPbqJ471SBk2v59+8H08kxl5/J8PY8/qhLxUa1Tvoakx7IBRol0NAfS3iK8gBzByWm7c3SbrN5fJ+XPt8sZLA4yhq1j31kgDmbpz8xOoO62Mjwq5eOGyIW8V5ZfK9p1bpYA8+p8++bjEIhASkg5sc1GbJ8PY1y6gWo7LEGraXXdul1YsYo+ibh2CGGMIAQzMTay7ClJ2Mf527rhZunouMV9mZH1rs0yRBSo5Sbnxhm1mH3nxpTdlHDKWE+JGDyo6PRfVVlXLJCSCwlynfOoT90olQPOF8yewuy1DrYma9eULKF+TKP1rZfP2BgDOQekhCzdGhuXF9ksG/EmlcMlAne4nnqGuLhdFe9BkmU+OzwKqN2HzbWf/muHx+1kvahm3KBMhRh1+46xMosQOAETasdqdmU3LxY5hlOVFUlsMgQlCVwgiwRjfa8hJkBcWsP/VSIeknh8Aw33sPWtaarDbZdHSkrAmDJCjPM05wsV4aK4tM6Boch4bblT/DFveY1DOtk8D8LHOmzFGrjmvpdbBNs3RRglpY59Ukp6e536hjrxGttNYDMVqdSNRYp/q/Q2QpmcO9ge+T4lrOezBXkhdbghTSc4yLs4N1bXFuHMscAYgY5wcbXVZnkfaqnEPCLBRiUkbpAAAIABJREFUW/ulCeWtqtjHUZlHAEA3ri2W/XfcIB3YXr91qEvGw7gMQOqqLENRjG331k0bAKaLUNMfhBSGNXuOlyzlMizuc0wG8ewUZ0EnVsaoftURwe4H9CUDPIKjQgCS2L5b1xNnbpWnUa1a7EXci41rz8hKiGUBAOKSsnwJETPSRYbyRCiC/XC+7LmtjbUAO2U+1909BWiehkziA7S0cW+Q6BjfZdVu6WUf6SdXt7i4kuNYGFcQznWJCcbvAq4Itey1BJ4AGFqwmu8aGJEoLh1ctmwErN2yeYMcIff36nBcfuvz+yW/GHeIh1/mnKQq2EXmPHEInAlnomM4jrhk+403MN8dqLpRgHctSN/QCLXMl9YV5TLNOX8K63inR7OIvdIBUcPOOWU6puc/Uns1Ox0gXbN+OZCxxkIS4J7iWNorMstRgrnP8+W+HIwrjflQ9wEdL2pco4Q9PVNppEoSxxUFL1Uxm+T8mgEwVi6mOvTY2UN8APRLZMirG0lSlauMHz27qco7xb6mm43meVs51+uyqFEAGtkSgwijBEWdy8ug7c9/ajB//1U/NDvexjxR5yAlLWqeroVzmZd7KCSHvIZLmOMcks/+WMnZIxKOS1/HuHkHH2S4HPYWzTd2shcp4KxZ8S4LID77bzINMQunB1WVa6THEgD24cO4yizMyMc+cjt+IxA/45b/+ZmvvfC7v+r1Zr8uW4FsBbIVyFYgW4FsBd7bFfjVTynv7fvMXn22AtkKZCuQrUC2AtkKUIFLh/+//NRCaGRx7oSrAaVVz5kRMlFHTY5UkkaLWpzNwFwngormqAKGy0GUy2CKNom0+UHjjWbFhg0NqAdQRsUnZQolX2KGvLHXLsnPLkQAuPySUeb/IipQmi2FgLdLNHS0H+ygyaQqUycgIc56BrCLY4emH2plqGpDBaL0LZ006V00SJM0qFRBqjm8o+FFWP+81i86L//i2V4Hb/XfLVyrD7VtOZagDpoiCzQNq6/ZvY4P0dQdpcFEAzEJSK0qY/2wYtHmoiFjx8JYMwDrm4pobPklBVioSivN9OtFdTODihQYgCatE9VMvixEU2TchWm6eLHrLKUJSIOWhqOqJ1I0Jp0eclpLQEb4+9z8EgrJKfLRUAkA+mRUgcqfaFstN5FoDBnrYvNLG1E0ikBs3I55qQUkrK0pMWCcZhOrBXQCX2tl8CvQbdX68jwdNL4isPUVaZtD9aYKxQjAojoUtjQX0oQMojoep+GboVEL+MCvjFEt84saIJ0xjTS9huXoW/2/ZUs3J19TTAOzlMy9AECim+cUA7AcC2M/TXN7iVxg8FxqSlOPhqsblWoSpVwK4Fb1fh6abz4IAKoEVos/C81abbapjZ6XvEh6e5KPejiuWXCoW2yAQx5USX4HuccogmZnU+Z9bCgb7IyJOIDFAratuPPy3GxkweXT5AVsRKUQweo3iWXpMNm7MeoQ5H0DWGDXkM1bisWyZlxq409Bn4npGRrouWTeohrGptHJaydR26jtX4L7mwW8javVHjVVm9gUikmf34maLB8w1SXlqKbcAMTTKJ2GyMGM0NC20NjevrdRNjStkDefOgYocRn7RWwdAWAaaPQvoWpRRWgJGWmTAPHz2PndtG+f5K1pkvFDZ+Vbf/sP2DTOSn1NgwR9pQArMaw6p2iUz5Mh2WaIBWnsCHt7uyXUCQGAYNuahjJZRGWiFqor16zlmZJLy7/7aBb6yfft7x2RsdFZLGYjcrKTfEQyNRcd+ZJG6bSEbTV6FUalh3rTaAzMAYYrWQCAgM9p7ugC16uN14rKIuydfQBDAF6aSUedusj3m0PxpuQJu4O8S/IIc1D3hBS8VYXUtay4X560vyp4+8u5iWnGt4Vn4aEJWgDY2saYXgEgODLaLT0nR6QExfSqNTViL+JZYoXtBiAZB5SIYTnbsrGCOiUhMhRJ86rd8k9/90MJTQu5n6XMH2aiWrVTgbMoqVyeXJrQUdYe1IkoSuexEG5EJd20ogEgJyoXT7dLFxaWpSW5gIQV0g4wvpgmq3hq2uR0W1hLSouLcRMoRBU/ihqQjGxUWZHZMaw6a1AJVpq870vnh1D/0ZzP80nb2tXS0XEZkCckf/XnvyfbPnWbaUhP9vTKHGriI68d5trOo2bHVpP1M0A+rxViw2J6hrnplICzVF64FJX2CbXuBoxmbfAwpzUXkd68sWg3awzj2DTcsdx1AlAWcq1N3IcHy/FhzTRECXXL9tXSVgkRJZSWFw4clwFAYV2jSwutsgW1c5Sx6XYHIZQUoLxFWQsQurAwCyFgBuCEBjuK+wzzrooxWVKPEh2lseZGOiFILIG2jIFKTnX1SxSAKY/548RGf3ycdWlmGgJGPqp2LMkBagoLIL/s3EXoeVh6T59kTc41eOswwFkdIOvcHFahqM+crD0O7CLefecQ2cKrsB9ea3IQo9ReQVttlmuOYpz10wXQGAzmQdKhcQ5BRckdSzgopMmkTiqwjWrYhaU46BEbIuN6tI9VkDlR3ShHfnRAnkMdeuudt0hBa0D6zoziZDCAewTq1zmUuDyr3besl507t8gbL7wtJ06cAlSsMMPeBlpRU1MjwVJVvqKMhPw0Rkalg/Vt05Y6aWmrlSPnzsm2zWshUOTL97/zMk4P5LwD9KVR0xeTCzxK7u+VXs1T9QA2cq0smkp2mEe1VQR4u6keZSHbzSKWqmNTDsbeOIQLL/stYA219QEMZNSKlM0+gJLTz3o+Rz7n1SHcIBKAtxo7yfqnzgiI0qW6wC6bm0tR9an18gQEKxRmgPvnL5yD3FFsnB/SGh3A9/X2TJLNmCM7yZDuBeR560C37L9lLZ/zMj9OoLDdgmrOAhh6RPbdtp/nk5Hvfec52bt3AyrBfRBqTpJ7O4BqeYhqYb0OIEelALBcsuPGzTwvr7z+zquQgSCdsEVu2doCmG+HADAmVy6Nol4vwEEhFzB5Sd48eAkAMym15Lq6ASgvd/ZDBGK8ArJEIyizUeKtXdcKMBUBYAOwpGaa8bt7I9my7CvRTJi9NUX+J+q53lHqA4iai4IZJWYhCsDmZpT4g0NmH3AD2NUAkDeTxT4xOSbnsNQdHoDww/5ThlpyDeQSJT488djbnEPqALiL5dDhExC/iIrgecwxbwKcmyrJ5VbimO4NK1Eet20u4jVc8sJz7xgS0g3b10obFvE9V66i+J/HmaHKWPpH561y4I2TOAQsYdfrN/t3OBZFLQ+wiVuDnX14HKLEvJ5l1B6fZcDDuubFYaEeMpCTfXYEReU41vjTWC3nEvOwsrmKHN8ZsbD/VVSXSd/gqIxRz5kENvoAaAuJWQPKmXOhsa5VAE7PDssEneu2skr6UmtzQ84BTFPIS+2GLaC4emYxZ47r+eYK3gK85fB1LsZgDusEVC+e5xTri/3nlrN2HD2irDkqlDWW54BnQZTXlWXYQ8cigJJxzrOoxyE3lZczT3j9CFb6SzjPRCdGpJQapZewfCZPvoJ1ZpxYidnZOYmg9r/r7hvkYx/7gDz16M/k/NlO1kkPURmsNc010rqmWS7gRNDPWPK7FmXblhYIFcXyxoGzuMOwwPKMU1iB1xNrkIO63g9hrKKiHCJDiveIUdspqWvEraPaDuEmapSVaUgubgh1Y5wblCymzgNFZRCoIIM8/9wJo7BtQlHsckSIKtDzHo4fjKn5xKQ5Y/o8OG+gSE8vTEiBnzmNMcr/9cXPoiyOyNf/3x+ZyI6v/PGnUMJfJR7giCEv+nICuLpEWGcDXNM4qu5a1J23oCA+LAde1wzzGAQAdUMgNkT3LzKu1are5i+QM9hLeyHsJGAWxlh72RIArDWLVvF3jVqB0JcAjFQLbc7WNnVw0Z8n1AYbcqYCuFY9Z6uzDmD/9Q9dn5UI4IX8qeMnhlOAEgh9WN2neMYWW5wxkMPPKpxrOZslISXpQF5W0qqXBLEi+j6MIYYOc9LJGVHdFVjryMtedv5ZJhFcJ4n9m3445P2W83L1zMyeyPsVo0wOMn/zUGO7cRooadRsWs29HiVyAtcayBMFgPl+dX/gWvU6dE4kWWf8OCBpbeaYa2o7XUfet7oVhXBGOX9xxJClPnDPLs7HXoktWSvv/uITw/+m685+U7YC2QpkK5CtQLYC2Qq85yqQBW/fc48se8HZCmQrkK1AtgLZCvzbK3Dx4uO+d5/7yVcbazO/0VoZKEmQA9pxvp+mGKgXDeAooFgUUDJGNwwtKkx/bcRp9tlyU04bcKb5xu8FWGYqeFteSm4eTZ30tAUQY1reOkUzKpSRsDLoUbnaUHGhu6WRQv4ZwJra79lpzHlpTuKoSuOGhotmGtKoc2peLO+nTRobDH4X2U5GoQFr3+S70o2ZoiE7Pom9cxz1rpL8/5VyLJvywY6n0e4HNKVXBFi8hCKF1wSYy9BYioZtWAk6AW9RsfGf2rdpPpbarKmNqIeGZkGBGxVYPs0iakGeWxI7WAVcB8YAsMBZ3WSaFZKjGwg6DRM/TbPKjvJWXwuMy2SWqgXc1PQU9UIZyz2P0WBT8HYeW9QkNVclqdp4LhrlrWa/LQO2v/jgmlAeu7HntaGKDGLjuKoNy0gsLems07ynGUXjM4rSS3MiFZQJ5mLtSb37+/oBM1xYr5HzSVNrEmvSGZq8zYAoalfd3ddHIykfMMFHYxqlJmBzUhuu2BprBq6DhiVFAbBEiayAFkBASt+PZjZ4uJTSEPQDcPuxUUZqTW0AQFEZLFn1+7BhTsUAlJbVvDFA2ELAA82BdAK4KYCi2WsKPIdQAGcAJrwoElyas8rYKaJBqFmd04A1Nhp5TjKLg3mMGW+xaaLOhGnwYSOqAOU8VttqSYdHKgQA1A7YcJajfp5fGEfpusBro5hG/RylEejBQtgO4FVEE0yt7WJYWBcUk5tJkzGsqj0Gowvba1UdldJELwA05h8NeNuFreQc9uJOAND/n703DY/0Ku+8b1VpKZWqSvu+L61uqXf33u12e9/NahOzOkAWwFmHZEgYBjIhuUKSCctMgAAGAhgC2MZgG7xgu2233fve6pZa3dr3XVWqUpWqJNX7+z+ygifzfngvZr7wusQlbHdLVc9znnPuc+r+b0katEs021xIOyq5p6ZaQCBlmAnU5Z5HADSjACnVqMZaNhVZCcSH2f6QPfGj44AwXiyVy6y4iqYx82sJZWYYckI2KsM5GpeVNajN1hQCAkft0EtHsEkGaC6qBkhOQzXXT3Zur6O0E4BaT25qHe8RQ4Vy5RzNZ8gUtXXF5NhtteKtKIJQoV5FKTo82G81VaU0eTNsHuvZU6fOOyBzZ+eSnemYsEQWuaXM3cVl1NICrmh0ZmcA3BSQ30ZDMoLSSOOreZpB1nN1NcokFMEJstyk6BZ4NjM9b91jZFhGsCWUYjuLnF4vMDC/N87jib4BvH1j4/T/C3irRue/g7fiFmBpLaBNVtCVAEX1AIzZqKmKiwK2dxuZsyixewfarKw5z1o2brRXnzljZ45j31pfxHe+7X/bLeYHEG9/4gX7wcNPobJqsuuv38F9oGYEpO+5MmNd7VM2GSTPF+vL8qoC82O7nUClF8j3A1qGbZxaNIE6rxil967djTgCzNjhQwMQAlxOPqUfIsK2Lc2s94h1Ydm5jFI4CyC7lLzDrp6LgLjFzJ1KgLVJchz7UYgnrJqc1zOX2sxfkG1/84VPWxOZyceOPG7f+MLD2Brn2eXj4ygMIcSgDPYzl+tQTy0wrnPxERq+6bZl/XobvRq1r784ZR2Au5nY0C7z91nM4TRU/zxWlJ5qlq80n2VNDe7k1MgC/riKe0yHKDIuwgdqpWt3tNrWunzsYsfsCLbAE7NpNgMp5IZ96+wD77/Bjh45aZcvoyoCsFbNEbGjolL53GV2tnfYegH35NTQumez1bY0sW5clgB4bMKO07u+0Zaxwl+iboxc7XLqpLKDNTemIVKI9KFGvvIEZR+p/EeBCPMLEdZ0HDUtCjyA73VNjDHzTzm4xQCJCdwjTp8+Z9u2bbPK+jIHGIqivBUIrFzCXMA7F4o5kV9cuBUoN9yTibocZbpIK5aNAhfFYpgMTdnMys7WD3gwDXjkA5DJ9JdY8NyQffJ3Pw/Ysd02ohg9/PIxZw+bZM0O9yWoFRAIUKr+/kfuh9jDvDh8CnBxkGsOA9xWocJtYI9F4cya6ekepb7MW/OaCgAU1PTsU9Pc95rqChvHovTJJwHqgy6s2GOsqxAAf7H1QhQaD0HcWQIEh5iTDiDsgqShmlNe6Lb1qDXLIC0Qc2unUZ/O4GAQYC/Mww7bg6tENfvRIrnp4IqoG1FHAyBMM68GRqnVCYBNwFW5YQhADHgStgmiSZl3we7ESnt0ZtFeevkVu/nmG7DTbgOIjUBcAKhg744BDMZjmY6atbAMcJVJdoac2F0bUR2TXZvEjeFdH/wAANmi/fWf/yO25Heggm+xv/j4V1HheRmvdwFUX2YOLFlHO+rSVy8yrzwo1cuwHc4DfOyydWvX2f6brrMXnjtnzzz9vL3jnbdgNb3FXn75ILavPZwpcqxlbbWT5X3sWIedvtSPa0LS8jizBFBvT/NsBS5qXgUBsvMKfLg4KGt6zrHwb2C9tzLnK1kLC+wFEfaFxvpGnt2yvfzqGc5FfuYOWx65rAJdO7t7sWdvwB55gAjqbNu7awsAKnO//ypAYjPj6EV9CQmAe+/ogHwACPzOe++1Usgvn//8VyGVLGEJvMaZb+EZbMtj87gxzNsf/uE9KHZrIUVd5TyRaU/+5IQ98/Ne8n5b7NN/+zv27DOP8wwTdsd7PmjtRy8A3B5H/T8LUWkS5fcsoDz57QBKLlS9jvIdYoUs+YfJz5wDqK+sKgfs4+cgbtx2AEtWSAy/fOGQTYWXWE9R9rmkbWqpdeyLczjHud15dgHnhoX0XOqDi2/2dp6zQzPTIY6v1bOi49TyOkClc6O+pX53xp04CufMQ01SEZIKkaW4AoZJKik8jj8QnU7nsWyKE9QKQOSQQxZSFnMae6wX29kgzxIGC+c13EFkiYvStwLlcgHEMhGKpkVIpK5koXgXuWZ6dh4yHWeBmTDzjbOezlHMtRKUjvA5HFeYmfAYr5HPfrAHsLMLwHUSUB0nhrYu3BPy7cANu+3QK8fJIWWvJdJgz95Wp7YeIWu4p2/KAStdAHrXMg/yIBV09VxwSIOhadTpQcBPVJYdHW3WvL7Y7nnrTczDJCD+OUB1zrUQGQcHBlivQatjzd11z1vtwoUe++a3n7ddO3Zg5YyTysA8ebizAKnQqQIQ2YLjzHnO5qhUW5pKIURc75wXz6I+vuXOOwGIE/ap//J57J1b7X0P3MGaeMVeef4c4+Xj7FBILVrPeeAU87KPubXbWlmrxyE9KHNXSv4wlr6KTslF+b3Mv6fjPnH0RJvNq1ZCkvIASup86JZTCfMsjlV3VFEk+hyBe4uL55vOWUsgv/JsA+SpyNkkqZgSRjyD114F/984jxzHBZDXdEg1OmO4hcZS42TDP8F6FqnCmWeagQKNWZRgza9n2DJhAFRFaNS5WOM6r8D319163ujw8et8ohLxIMneoAxfdjRqJGfWPD/k1HTzTpNJvqER5wZIPePDnNlw4chk3+Dv/Kw1j/KgOX/rXpVtKwB3Cbaj9o803DE8qM2LAMan2BcHmGMDY6isIa7ccmAbn1cy/uW+v3rqo7/ONad+JzUCqRFIjUBqBFIjkBqB38wRSIG3v5nPLXXVqRFIjUBqBFIjkBqBX3sEvvxP77lhXUPiMzXFrv2ZsZhrDPXO1AhWr3OoF2mIhGiqBtV4oYlO/9bJaJJ6Ql9qpKjpoQaXlwy6hnXZtm17pS0FsWEkv3W8N2RHT82TtxixPuyIozQq3DT+pJoADpK5GH0yGjI0bQQWILSl6YTpmdN4FlC8AuKqQZNGIzgDMCwNVWeaMlXxInXT8EFogfJW10mzRoDr62pQXd+qibJMf1104jJoj/tyMsk6lEKTpiEZnek0IZN0XmLzWQAEGTYHE3+JhomAW32Dh9HcXrK8XLfTBMwl81CADfIVgAU3zeOo9Y9h9UnDnH4NYJELlQCwK/ZwCcYthkpPbcz8XEAT3j9KY9sXwJy1qBAb5VHroRGzSMM9vkCuLaBWmtP0ZHxpUq7YB6J+lBLVGQ95x9Fc5x9ZANvpNMfSXDRdKwMoeQr4fWU1OrJY7gnlrpOZJXdND8AnNqpYhypbS6o6oDRUO/MAlBFrRPWpDNlu1JgFXJc/UGjDA+MolIKAh7oH7geL3EXGI8mzSEqZLOwOUC/JmC/R4KZVisqFnESUXFLuLSdREDPicryLC6BBFZlk3KTI0HUX0iDnUdK4IrMW5ZYL8NbrA5QFoPFm+50Gdy/ZgEr7LcYGdX3LWogBZeQyd9nlKx2O2ru0Mp+Gch5gbxCr5zDANWPFdSib1iPb3qByGqVgSaNZWsi9m8VQqQi0jWDZLNtjhZMF8gJWRGM/zrOaBMCcx/ZPYKPmeg6KrLxc1BEgWiWFPisv8WNViG03TeJpAMF5ANTJqTAKCQHnyMxo/tY21FoF2Z9ZPEsvzUyBqrTjWD/KASb3DMWalE0Jxv7pn522Sx0oJFH1BaoAfgFvSwEDEzTsBUaNYn2bTdZZdVMA8kAJyqoQz4acRaagnwZyFLBrbHzIUe9lAjjIXk+5n5PYvXZj8Tg3P23X7Gy1G++8FdvNYXv4Oz8kn3Hart27BeveZu4dUJ0Gd2cbyprRCRvrXrBDZ4ZsDMBmnoZvEntugbeZAI1ewNucXJRZAFdTKC5jKKddmQD3EC6qsfstRLkk0F3zQbnOQbI0e8ZpltNPz8KS1pUewjYZMJD1O8F6lQJsFYB16gjNWUed9R9U9P9um8zKUObtKnC72th1/ls5zKwTD1bq9awFqZySsWl71wP326a732XJoSvWcfinlhFQnnLAjj/XDtAaRBW+ZPmAi9UNVcw5j3Ve6LL+vnGskr3Y+e62fMan7dRF68YW9OLZCUsjV3kNtqIVNWSoTg8xj8gIxkKzkjzU3qFZu3Cszfbv2Wq33N5qh149YsePAPjOLVrTmnL7gz/7HSsg+/Trn/t78kxxGmDuJgH/lwBHBXoXkGk5Ojplp09dsWrsSevrq6xv6DIEBLfdevftZHDusp9gn3vwJ5exZMe+c3KRjMtCu/+3b7Jr778He98r9vkP/53NUkuuv3O73fCu3TbQ3mM/+Mpr9mL7nA0xp9woS2WbnEem8RJg0yw2vtlJsqWxpRcApaqchU2jj2dahdq8FLlmPk3oUSzLF1jrZdjB1hVlWvOmCuxqx1ATAjTi0pCX77Lf+z1scXnYx4+0O3nIsp2PhSdxIsi1emzbx0KT1gIRIdNL01rW4tfeYx1PPWsv/fwXdtu7brLa3VtQJgEsjU/YUEenTaJIywJAKsK6XAqsISySBbZms5C9AE8CYTNY68q5VONftdHNeg5j5+kBvNE8LSopIz+2GyvSbtt6zTVYheavEAsA1rU/lGGhrDm4kAgBfrAJUXFiMXXiIRlg756F7XoiPcY+gfUl6soQQHUUoEtxAQWAXblrKm1ysNeGzozaq48eRfk7avvv2Wu5KIFjrE1KiR195QpEGVnEz9vb773eWtdX2tO/eAHSSY9dA6GivrGatRTGgjzCN/svsm8RJBwghSzrMKrlOZRiJaiNXwRkuXCePGBsy0fmAI/JTPegxusdiWJFDpEGdVYSgMSxulcsAcSj2tJMa8ERYgkrghkUfed7xT9h310GFMQNoRbAv6mGeoSK3CW/er5C2MWOUytHZyBIhUWaUg563LF9rlW2sZfM0eoce+87brMOQJ1XDr1qO3Zsh/zR6QBzUt8ODvZh61vFHppvL730im3a2oBLRI2dO3cF29SQlVcH7HbWWP3uzfb8j39uP3nsNdu0aae97d799r1vvYJdawd5xtXUvygElCJiBprt4W8/Y/3k8G7bDolgexm5occY44j9MTm0iYUs++qXvgkJKmoPfOhenl3Cnn/xjJ082k5OfaHt2rmN5x60145fJhMUlR5AbFUlrgQAUkNDQwBx5QBMi5ARZgAyyyBDFNgZQH/ldN+8byMK3KQNT086jgXKZF/T2GptF69iKTtoc4Cbxajk65sare3SJfY25bsagO0Q7+1nHmbYO++7A9eEmF3tHLR9+3fblattgHC/ZLw8tm7DOiuBHNR2sdM622csKwf1K/tIiD16CuX52jV59hGyhUtKkvbMs0cYx7U2O+G2r/7zL7hOn33xn//c+kfOsWf2AmZvA0w8YSePd3DOqGBfJ1+Ts4gfi99iVP/jWGYvMBfKK7BwxbFiUA4E5LLmQ+rKph6WUfPWr6m2afLkL3T04BqBWp4TQx5qbBHU1q+rgvhTaFfaB2xoFENYzgdDxB3MM/e054mgpa9VwFZ1+n+xv6e+/7vqVmAbIJxDHOH/9C0ngAzIerKPx8CEtQcZgTm1KKsT1ryP+8jnnJBkzXAIoxbIFUMkO0Bc2IDRxIoFvEhWAt9zeW4t6yqdM84MhJjLKPsziDqoqsEtYXzcmaeZWOXL4ncZcoKbM45IIUuc6eTEMc86iUOG8kE88pEDrRxsD4QtjhEojYO2BtWsi8iHzo5+ANYqrM5vguAWsZ8//bJd7hrh7JDPPSUgJ7rtbz79CTt5+gXiKTodi/ReiDW5vgpU+r0QL+J2211b7R2/dTPOC2329JOv8p64WUAw6OnpBHBO58wyaTux7W5r67eDL3bZLfvXovZuspMnzpGdTd4F45kTgFRxzzW2a2+99bZ3QdAiQ/qu++2Rf/6eHTp63m677Xa7cLbdyZ5+8A9vt02ssRPH2u2VF85ZZk4erh5NXHMhAO4JCHgjtu+6LVZTlG/tbRdxq+EsB6FwmKgQudOkUWuyIWq08T6jOm8B3Go+ejirJ5hjevYJaleYiJIkZL9l8m7Wjpi4AAAgAElEQVR1jZko9qWI9fDsshnXBQg4ynb18lxlSa0asgr8r6pvV+eR7JP12cNDbY7BmpyCiDIH6XGJeed8buAcIEWtrPUD+szw+pnBLckt54RFQPxFSIdhziH6+f8bX46LEPtQAmV7NuTEYmIHiiBxLfA5pYIz3/rtm2wah5Irfd3UJ87LuAUEsDbPckDrlbWie9I9hiEfLnKeVA5xFudjkZZkmRwOxQH1zxPrYnbb9Vtx+SmaqSurrtr++19nJqa+UiOQGoHUCKRGIDUCqRF4s4zA/53Ty5tltFL3mRqB1AikRiA1AqkR+P/BCJw/9JX8qblznyzOiT5QkLlQHAUcGrgyaTPkqy0vYJ0IGDhFYy4Ca16aiqXXFW9qMig3ygEU6XVnAPTklrucHLeqArKbpicsODRlFy8t2NHz2IAOhw1nM0ACGu78iuxsxZF35LI0mrNpVMg2OZ1mc4YaNzTIBGJmAipIdas3SRNAhTWhW0rQBRSBypKKpQPeLjsK3ISTbfWrr1Xwdpk/T0fV5KGxJ3Wa8u1o69HkAaig4SfV6iLNt6kZ8sWkBpT6V3muvFo2F4vzHlanXquEOZ8GkCtwTwINgT0TEwBUNM1isPgxKUZNiv0c4C3YqaMeyUFVki6kE5u7aVQ9C1g1VgGWRmhmDfQCliF9o3dMs0mKApRJjjX1SvNTAII0uFIdKVcrjaairr2OHNgS8jYXAM+Gh4dp0ErJQ7YmTetEDNACgEw9qSgNRynRvNzzHBZ9yrytRfERyJWVKU3bfqxckVrV1WMby9ikoxaRTawUP8rsjcWTZPIJ4CVrDHUorVGEaIuAayhRFf+qfF5Z1DEnMtR443n4sAXOBHDXn61Y2GU4NnA4cqIAo+lfXAgognUggyo1VhgVWpT389G4yvJmYUU8h0VxPuAu9r94unZ2djhAdH5BPoooFGAoiMLcUzrgtUgDcYCWKIqfaSd/zY0KEutmrHkXaH7NYPcYx0JwiTEsq8rFepBnj1o6CqI8D3g7izqXNiDjAyiPaniZwLwQYyRwJkJ+MPgGjTNerzAb602UVzThq8sCAJDZAGfTgNAerAPD1kUureyT44BAgwCpJeWlVuonO5JrrCA7L5/rTlMzU41lwKdiVIOZ2fPW2lpno30R+/63DnEV2G1vzgPkq7I8mnXzNCRHRgBgAUbSybBr2Vbj5D0Ok2PX3taHreoE87Gc70Inm3iZix0H9MpAdVQEyBuUjWrfMKSAEGBjtW3avJa5QP4rAG02qkJZE3pRc0pFKnvJgau9Nsvaj6IcPdoRtAvjKOi5ZiQyxpLleQNgY2dKzxE1CEQHgMMYzXHZMhOP6YC3BRAbBGZKHbmoegFgIOVtEJVgJmBapofsNiTay2ThjmHlyaP5d/B21VZTCqwVasivvv4jeLuqkhOJRCCAA/qSU+wivxOhmzWhii3NZ+yxN7/jvrdaZlmlXX3lGcAHFJ4byuGCeO30s502O7Jos9gSFgCYj0yMODaaVSU12LS2mRf19AO/9y4LFHjsxX970k4dodm+VMDNo4bFErOEWjDCsx4aGqYO5dNgLwZoJQeQ7+v2bLD3P3Aryqx2e/RHp+wklpo79m6yj/3B+1A9H7XDr7xiNWV11MBs1FpB6+vvc/Ioc1DFjozO2SB1M8BaqazmOVGf/Cj9C7HRHgLYHcTmdGGINZiesLvuvdXueP/beZ6QCOLYIh99yUYv9NqWaz9oNbs38mym7ft/8wX7zj+dtTGKZZT1FWOcMqi9q5m3VAxUuF5qHkQM8I5M7s9HxrcfRVQtStEywNv6OkAkiCXHL7TbzPiY7VxXYO//6A02MrBk337oaSy+a1hb2TYwfAUgJcfJcZWq1QPYUMj4NQBuSLVe31pjlWQ1BgcH7CoAWX5pvQ2c6LbTAH9bb9tpB952G/WA/FdUZmFAslnIFFnM1QA2ubJ8FeiqZ+0FvJWNppt/jwI6zfPncmfIy8cKlnk9ASDj5Rp8OdirA8gNXerAgroHRVmLNh7Wybhj96nX0NwSQAMjyMlVFyhL39+xqNTPyHI5QU32ksm4DBgRk6p/HuICe1BuUYEFyDc/f+6UJacgJBARcOrMeduKGrWiQeDlVVwRNpFvCGD40jnq/4QD4jevq0Y9dwHQwueAt3KYuHq1E0UfqjZqUgxL+arKYtuxvQVChAdA7ipWwjT7IXHIYvfiJYCOzICFpIL1Y49tKLpGNZchW8htQapFZ/9YcOp5A8DthiqADpS1I6hgL/ZCJGHvyOAZ58oit4qMYj9rmzmViQVplNoYpU6OTsVtJJgExKPWyjIfAGoRokclmbQlXqw8yRE/sFOgRNAhvTQ3rYOI0sn+jYqM8Rse6bcNqPYETj366JP8ez2K9G1YsB602YFJu+ste23fDS1WVF9h3/jSQwBIo9bc2GL/+TMftu8/9Kz9+IfPAlCg2sYCvbjUa7tRmp04NmA/+f4RJ2P7/vfud5wunnvueYDdWrvvgffblQvd9t8++Q0UqjX26b/+CGDVaQgrT6Fwz7TtWzewb6TZxcv9AJpY+i+FbQsZt/nsRceOHXXymV2QBSYmJm1961qrQT372GNPEAUBUN1cY40A3GNk9laXlbBO2P0AgmZwLZiCBDQ5HaIGpdtNN16Hw0U3VvT95l722DBrua46HyBtjbWST9/XPwg4O8Jzg3gDmD80EePncWVgP66krkjxOzTAHEgEHfWyHDzCsyg6iUd44AO3YY3rscceOWG7d29i3uTbpz/xNUC7CPXmDtt/83r72ZNP2kWAvVns1NOoZ7IaD8uFg7x1v+IG2FtkqT/HPlcN+SASWbIBgP8Ye58IZaTVsv9AdoKkNB7hZwfHAHYBudjT8+Uogl312qZK9g3ygg/hGgFhwFA2KzYiznjIKUTgmL5Up99oi79KttHfrRIAtf4UyeH8vAPc4nJCLcpmLKWknIIE59guC+Tl75RjKlVtgNqSBZlA96gM00L2lRIpoxdDAJzk3kI20dhJ+V+GSnHbtkYA9inANFlHJ6yNOSALfB+27OPktkcUA8DruERW4ryWjxo/GsFdBZAPoxPs7SGksb80NpSyDj08oxFqQBYq1nG749ZrbOembfajHz5ps+x/sgPftH4jameIUMfOODXFIwCaa7nz5j12/Q0b7GVsvvvIeI6GfezJIepkwLqHJ7mmmF13YB11oQUL+Sk7+Nxx6mmBQ0RpAFBfJtsYd2Puqcm+9i/P2kjntL3nfTfwbLPt4PNHmFPsF6h7337/Adv17huoSe320Be+Znfd/V6A+7X2d5/7inVeHbXt25sB369ATEuzBz/6DquvqbLnf/kyZEus3nHeKaOm52Gxr7o0g9vE9buarZT7GhkfQbHKc0GxHMW9ZIEzYhZOIB1d/TYN0TOLeS1gNFP364imeWbKZMf9gJO9c2bjEA3YDUEB4FaWyR6R2zi7xpeiTkRDJvVDeeRSwmv+qO6LtCMSomIxlnGYyWa/XOLMNYWVc4yDREzkLwG2yrTljKwyKCKPh2/lLOuzSqbAXuZmjHqf4OySYE8Tcrpqm/xrf5zTa8gWnGt1c+auh5hXjctBZH7SyVlv4sxdUFoCyVOq21HOKF4r5MypvHXVa51hBFDrW/uX/qk8E6mRdb8iLRTklzkEyPaLXU48RTN54eS0f+XDn3shlXX7az+41C+mRiA1AqkRSI1AagR+M0cgBd7+Zj631FWnRiA1AqkRSI1AagT+j0bg5V986taSQOQv8r3RA8m5addA+5CN9E3QtAR4i2H9iLVeiKZQjKZLDAs0AYNumiHpTj4ijT3UEFIrLGZjMdhSbgf2tgAOTNvMMMoMLCPPXQhhxTpjUzRBjcagG1u4LBp09MNpSKCh5PellkTQSKNLaliagK+r8qSQdVSo+uZ33DTU0wXSAvxJZbFEg3RiMokt7SJNJUGc+t/K10pE70rTT4o8qUK9gKkxgOGIQlhRE/u5Fq9PgX5umlQuAAMpb5V1i/qD3/WiUs0no6wctVFBPlbPABtxNVaUggl4K9vBAZQpybQsQC4XTVleD/A2A2s32eVlk3uXoPEUj2Sg+qDxRuMP7AsFF83AuN/6aWqFwwCF4AcrObuCrlApODFdgONyduOOMhk3NYe8NMfWlEassryY+/NyzQCQ3GgC5VgMcCEeppFKdl8+QEZJaRGqxyknTyyEiioO0NG0ptTyaL4LoJgaj6FaRbEqUJuGXx2gcpLMtylUmzkoQQUmDw/OWU8v4BBN/wQXI/B20QUQjuKCVhlDiNJLwLIy5mSBR3M4Vw08kOtINMywAu4CLmaiyFjbUAiwmE9M5QwqqSjgCHmcNOHqUePVFpcyAMtYN3fbZYBEWUmjIaFJyM/y2h5+TvZ6iygUIwAoSYDh9CQ2yTxLfYexUCxA+VlHY1lg11D/iE0APgRnMSOlOabM2lxAWJ+s9wAl6QvbGLbRsvHLIqPTsaF2AGwUiYx9CFnNHKCy1H2ZKG/zUN420oRXAz+bOeqlsTgCgDrE+EyQU5d0k//Ka8+GZ7FHrbA1Fdgw0xDX/eWiXFzitZWrKWWXJy3Xqpp91rqjEuC0yB76hycsOjFnu+5ej/IWe+ThcVukqb6AoqmjYwhSQcTyKrOwnq105vQsVt0DfUMQETKYk1gUsnDcPIehoXHmGlAOOb1RFCl9PMckCheB++s3qPmKiicAyB9dsqtd3TzHmOWV5KLixKYapX0a7+ePTNuZvkV7AaUmbuRwDgD3mCtZqMP9ADZexiEJEDIxxbzmGbhQt60BYGptaWRdL5Hn1uNYrrrJLUxCPujoDwMksx5okueQvVdMkzlGrrHAW4cM8LoFuxTnThOV7zfaJjvr2FH3K5t15e8zeEYB7D+jWMuqsSvKRlLFY3GeDLl0W4MqrJD5vA4V1NoN6+2l106YJzho9/7WDqvYUmFzYwt25pkeR+UYRklYifIxjCpVDd0cFFmvHT5ugeZ6+6PP/DmvOWuPfPGr1g+hpbRqPaD9OGvLaw3NlRAXllCfXkHNh/Kf9SzFfnlBkRVgXblzRx2KyYQ99+xlO3Gx32qbymzfnk0AElMWRGm+ad16RyF54WQfgNAotsiFFsSedHSCWotdZhhFV0Njia2vb7ZRbFhHxgaw1Wziz+dsFsDgfR+937a9dT/rBMAeO/KB8x2A7+O24fq7zF9xp2PJOnDhEXvq69+x8RPp9hrElCvYNyZQpKu2ecWbAaxbpDZkRCE7sE7dEC+ymKcechH3rl8LCL3Req+cB1CctVm09ecvD0DAyLY/+uB9tvmAz1578bI99JVnqXXZ9rsffa+NT12xgy+cclgr1dgTb962ztZtrLOSWjK1USW6WJcxVIcdRwG0Oy9bFmO1rrjR+i9ftUyszW9/592QGXoMN10HKJkGXDPs2lcVSX6IO/rSnNEekaU5xv8E3irz2YMFuBr+YXJ3ZQ8v+85sbOB7O686xBlZLUubr/kpNVsmTf4oQKkLspAIQ1LvOtauwAyZArkBVaXqNex7eWnmHy4N/B3LB5KPkQGKxTn1sruvwxIQiJZGMwGFOm3jddusrLHIXnn5KWxQ7zF/8UZ75luP26FDBx2A2R+QkjiG0rIQJWUJANgCam/2XABN1Rs/5JPGhgoyeuu5tnmufdJyS0Q6SLMffv8lwBccFtw5FkmLWL6f7F0IOz1DWKwCRjjx6Moz1oLhetMhIq0BvF1H/RCAMrzkRykaBjSKQTZKQqbItDV1yrsds0KycUXYmkN1m5HhtyFyGUfI7J2B4COOVQbA/iKFswzniBqIGkXpC9h35llBnfIosedHrdeGlSzlmjFGKQlRqboOwDCzmHVwBBC/wv7h619C3X7GfvjFb9rGrbUQmSCqAP7GAcIQQNqli732+w/eTr5tH/9+hf02CmmllPPGkr3vY7cBKhfaZ/7km4CiwyjjW+3tb78BS+orduLcBdu8tc42b9xj333ooJ09fdl+7w/uBORetKefOmY9bSOAjjXEFbCnkN/a3U2W6XLEsaKuRFU4xZr0sQbj7MGnsZDPwxq7Zes6O3OxgzzwIGcHABcUqZR0VNFYyOs8Qba2S2o7xqZ7aBR76XSUxsWWICM1CpmokExy5a5T/u3m27dYSaWb15q0qx18k2sqF4vi2jpUluNYfAdZM6WOulJZu/Nks2bx2gIKw8Ex3itp12I1noW996GXB+zBP36n+XCM+Mx//jL1II29nmiAhgCEJFS05CYvoiqMYQ0bgJQ0MzOKi4IXAJC9CIeJSeqNALByANhx9p2BMX6eA4hs2zMhMUgVGeDcMhb22giuElJdu7mWfAgxtoQqmXz4rLwiu3yhDdvtXNYqFt4siij7gUhsCW2ufK0SclYVk786pDoHsxXSDettUbUfNaVb65o/86O+90tZD0luiDOjEsedUx2qzzjEqzQArwD7dTZnEaWxZ3AerMIVpbEGC/X5MaIo4iicIfVAsMhhr28A+L79jp2ca4ac89oIjheXIUVFo0krAdQOAdYPzgC8ASLK+QW4DNKdB6KGrNR5b/7dmJ8xzjPNyqat5t7bIVtwpjLW//aNlba+cR15zz0Wg2g2ND5o2WlEQpBT2sU5ZBrFfh5EDR+vsxgesbe+Y7czn9vZF1zLhTYwMMwcr7Qg49d+sY11mEXe81Y7cN0erP3P26M/fpH6BEGPfe3Ot22zHTeuZzH6rfN0yL74qa9DkgrbBz/0Ts5AY9x/xCaI8Th5vtPWkoW8Y9MGe+nZ5wCbR23vvmttdHKWDFvU8czfGhwqBnv7bd/uZqyVr1EltRePdHGmEekLcgp1yoMKdngEwpfN2N7dLcxDrMUh3OFFQN45Zx9iMdzJfLvEmW0agDsNgNQ5rzrgreI2IBpxzl7ibLwkpxaemGpFZhqOIpyNFPdAqXUIilSNFTInZw2pWAXWiggWJpJAXyLkZPKMFgF5RRCII0GNQ95Mc3GmZy6kyRaZOq5c5CwB8bzbEvMlwXldoHGSPUMkQmUiy44/wfla9X6FSKDPGL9eK1Tz2AXoKrJkNnvLng1red5uiH3d1Hu/1bMHypFikDz3JT4/leOgUAoRRxb8Eea9FMO6BhETVsFkZTznwETT+Gi/SqfeLxK/oHN5SRFzMW15Ip4T2Pi7/+WJsf+jD3+pX06NQGoEUiOQGoHUCKRG4DduBH69E8tv3G2mLjg1AqkRSI1AagRSI5AagTeOwEzPwbyrV5/+M29m+HdyM+ZKYzR4ejsGLUgTLEEzNxgByEIZEkUJGVcumXJuZckLmCfwVvCdvudoPkjNd9PNm1AcAqjNYNc3Coh0BbDk7KT1AhQukolKHKrDts8EBFLzXLmpmQAH6TQq1ByXRZ4bMNUBYl+3QHPRDJL6alm5uzRfMgXq6mcBUOewdx7mfWawIl3g5+nLrFyjQGXHsi+OwiJpuTRdhX7NoHqdownrxsLNj3WyL5eGpTLuppMWxMbUeQ+piQEycn0uKy3OoXFLfiONcOV0SRPsphkFJEUzkEYruaZemiqZNBfTsYV2o2BVgzFJVzc0hWqAJpMHT+h0GqIu8gWXaFTl+ZUJ6AHcmsUqFate7Hd5RxpLK7bJaViayrLWhTLXh1LVh2oxg2vPTPOTgaiGdo0DTkxOTQNeoJSKACwwLnPYto2jdiwqzrKW9WVOvqwUJFGuQc8qF/BgLjwDcIpCl2sKSeE5NuGAveUVgLeguhkCAzXegKJD2Cd3owRStuUiEhSppZU/t4iaxLFn5j1lcaeG7bJUMSDyxeR7qmEbJ9NOOWM+QJJMXjMH9bJUZiEazALefNjrFdHICgR8ACvpTqM1m2ccRHl3AYVBD4okj6/YUfPkkKMbAPhT/pfsSJVLJ1A6Su6gvhPknVaguGxqrsC2zg24OYaCcQawC6AFFW02vyv74jyQBdny5qCsmWNeT5K960Whp5xHqcr0bLJQ5DlWqvpl7LHjvI8UbJU1ubYeFWsJgEc6DbVBMoSH+lBeofBdwnp2kWsPx2fJtG2wNTWVNN2U8UuuLll0UtOFgtiUYktYgy1hVQ3KvLE2VM0T1oH97Fhvlu1/+06rqEb5NjWCTTHzaNFjV2j09w9MWxpq6TxQgBIsTjPIPxxQU3gSUJXn5EPBkgEol5AChfeRxatUG1mA47PMT2UJr8eWMwDoojFcAkS+eLHdotgae7CnXrE2xBaXHOkC1lU3Ku1fnhywwVnWjv5eloCsRQ/jkFe40l91bGBZP1nMI3Aq24CNrvI3J7B8jUYE2AskTzMcO1HHRADfMx1r3WystedmojY+mwMJQg35GHND8wYVNyBAjHkcBZT73z6USJGL1a/8ohv8ZMoBIo+htp+JSN0lkTpkCYgVBX4XSsJ8nlG6bVzHGiFb7qknX7btu1HSfuwum8aesu1or109hf1pXgYgNDawa5oUycyzpxmc8NhLB09aNQ3XP/3rB20c5fc3/uF7lp9VZnV1udY9jkoOleu+nRuwpy6x4ycu2FlywuexGC1DHVhdrTxq1gf2tMtWaoewOZxjrucB/DQzN+uUlUsNrC4tQ/k+hKUvCm7Z/sLoGIRM0DcwxWsBfCh3FpvSwmwUluOjtnFjA0B0nZ1vPw84nGG/9cDbIKuEAAYiVtO6zcLjgMvrN3MfNbYUHrW57jY79Nh3rRLAsnXNBvvEZ5+1Z7H2jedj1ewiv5KxX+JNcMMmz1jAudwTMmh8s76xK/7wrTfYddfV22NPHLNTKL09FYbKMGIbUK8++OC7UPqbPf/TI/bTH70EOWLJPvGZB+2a+/bb0PHjdvDJFyEVAPCgaNx9y17LgbRBm5os21lr/+VxG+iasILqaisD4E3HLvPVQ4fMV1phe6/dyfMPMnbMYeahU/9fl2GrQa56oVqjXMAFgJ10rFIdAAAikZr8qikCZFkVzj/dyuTm2gZQOyrvUsCu9hGpEdOZywIFZJUacEBhN3UExTigMW/h7EVyfBB5xp+Vh102ryWaAH8gRV88DPmE+jmPdausMsf6IItgmz2KY8XGrTutrCHHnn36FUDcZrvu/gdsqPOCPfntRy1KvmhNNc175s4sIEiY13GzxgTeXbw6bgUAeltaABTJqfYDyM0FAWgB6fJKcuzYKzP286cOYaHsAnjkerkiPy4L08EYv78AOQRwjfoqtZsg6EVIQ37Gobnaj6Uv9RmlYnTeb5dR9I/jqKCszWJet6EC4tFi2Hyo9iNYe8pqWTbkY5NuoqLZx/HcTzCWVABzQXIoYx+tBcTPgwFQURywuuYc7gXXARSgY8QA+NiX0skhBZVgrMkNTp+zix0jDmHmf37/W4xNrn3ld/4IlS/zz4+6N9Jv7/nwB7C0Xmd/8bHPWFl6pd162waACvJYhwfNhwV1lGvftZeMx7mA/c0nfwRxJmhllZw1bm9Akdts7UfO2qmzHXbjHdfZutat9lkUqUkIZwfu2uNYuf7iyZfY/7Clx61gWWcAck9HRqhTrjBZ415cHQCjyQ7GGNdee/4CdXPeapv9jsLt1Ml29grNH/aIqIBq5S7LJjmLNV3N+aAIgtplVMeASijlXdR7OZE01lezDvw2hqVsHeq73fubAaOxTb4yYkde7QBMBxAlG31ibMapYYUF5KACnM9Sl6W+ywa8iVKT406WJ0A71qlLEJFmiQjYds0m55zU0X759XzYpJN1rbzzUvb+WGyWM9EkbhC5zrOZhQCQDamsiD1YBLkcbz6vlWGDIzM2JF976kEZRALZQUthrViKSTKUZbe8wFnMTX3S/gnzB5A+E2CaPR/Q3YMFSTp/FyTzNijSCcCavtJwEllmjuowpsgLR3XLmHH64ztrxXFBcwSgVFnT+vk0wDQS2IkHYL9nrcYgswwzRgkAOIfAIetk7l9gHD4lnBfIi+WM5oYkUEOEQh1uCfF4yHGXWOK1wmFUvBB9ygo9dh2EwkoIeGfOnUD9PI5KGgcIY69li5eVdTAsnxURBaXCh2DFMxS9aMXGP5sxBgznjCHL3jos7RM8l8mxEQcgdJOT7WWOFYocBbFH5LJOyE8u7tcXYJy4Zlne5niKUT4DEidnUOQ3WYK86zQdVgGIF1E333nvZjt4sMOeeeEC5xOvvQVl+ns+eJf98vGn7OdPHgWYpTYxjgfIsL3l/W+zkvo1NtM5YJ/5s0+S8Z60u2/Zz/47yd5RZA//+KA9f3Tc9m1jz8GOv6+bCAoAzaJactUrvFzfVZsc4dyaUcrvDNjtd7UwPxux+R616SFsiFn3/aiLvQXktrKnDuMSU4xzw63M4YYKP2eXMeuFaNQ3HCTrGEvlzj4bD8pZh+gLp/YyjgkGV1ErTrSGQFJVJVkecxaE9OVWBAskgpVau5LTLfx0JdsWtw6e3SxnQdV3kcHSZWvN+VRgpuPmAhCqP8/BiSEdm3JtYiKX6DODar3z2QGSZjrvI8eTsDZWZeXydyKfBiG6LfHZQ377evY6s6TJEej1a1j9jKTrWbX9Xk4j+10ANFEgThyLrKOlMOfesqiTAYDjDY1EMKAAD7MPNzSWQt5pwUGlBxIF51n2xALqWYCIEAHbEUV0MD/c+uwghTmvqXWcBZnCwz4fYA8YYmBnyb4OsP9VQvgR6XUsNP8//vLrZ/449Uk2NQKpEUiNQGoEUiOQGoE33wikwNs33zNP3XFqBFIjkBqB1AikRsAZgZ98+2O3+32RP67IX761IDvpGu4atKGrsxYJ0SwH2Jmj0RRDhbsoy2I1tBx705XMKPoVgIppWM/RqKL5vGFrhW3ZUoLlJcAm4ZbTqG8vnBi3c5fJaaRx6EHBkUEj0L2cRcM97DRwsgAOBOwJHFWjT016fYmRru+VzFc1WFa6+QKk1PCQ1SU9EBqgCZSUKC3V3KNZI22HbJGVl6bM2hxUXx66HgIaglKJoBCRasOPMseXi7KT1xkbJ2MNsHpZ7y+TN5RppeQ7lmOX63Q+K+AAACAASURBVEO1SzfcAVp4WwBMro/mZEhhu4yFh2zTdNSP4vjLHndJKi6UTgtYTicYM1kWugCppBDVtWdn55KbOm+jNPXiAMbKhqU3SLtQ90djU0oCLAxpTaGuojmYgfUhbHzXIupRrO5k8bcQw/4XsI5OpNOAkhpBzcLy0ibADHLalidoKAYARNJoxE/RoM5zQNuR0SHHjq0aqzwPoGUWqpwEjTbZhzqZkqibNdYRrE8HekewhUy3aZqbaja7pIAWeKum1esnx9VsO0cRB/gpcErKFcctmiabrOs8NNciFkZ5LAUQWWCOte6KQmeBBltwlrGlabqhtdF2bt/Gf6MAPXPKugAuFwHhvYB/XsZNIGAuCtziEiweAabHUEWNDqN8pVFXgKK4EuAOzNAmUDhNTs6jsnYBctHEBeRJA7DxABwnuMaCYixwmRvDo+Sb0gCUlfEC4M8cYJKbMcnDutlDU9oFADAju1QsXEvKA7Zz53oseQGRUUcvAbwEsQ/s6p4GRE/aGPm0c2QaV2Ah3NRYjsrbaNYqL9lr0zTS+3tGAMkrzEcurQCSrJwF27Wn1QZ7ZuzfvvWypaO427pjDcCej/55GLCeBiPK4XNnO1HBkZ1WXmaNa6uYS8qbVUYmmaXYeAqs9QLyZdCQXkAaFqfx3tLS5AC2p0+ds45LXVZeWWYVFSUAqDnMmaD1D/UDlAOeox6srkMlujBtXaNk/2FDOELj9rW2SbsyGCXjDk9kWYQra5lpllcEwAmwPIPanennqDWrAWA2b61yMoX1LCMobefCQX4tQQ4jawR1jgPQF4qgkWStBhkrskQd1e08dQKAjMGSGjyEyjiGavJ//1DCuoLskQ44sL4UdRZN0G7W+yyWrkwQckml5F/CPhNgifELMO4tTVXYb3ppfL9kb3/fdicHcA4L0raj/XbyIFmANEdDQdSDa9ah6JftrMDQJTt7jnxUVEsf/eP77MWnnrZHHyavs2ULdpbNdgYV55Wr7Shn623TxvWopibtaawthf6WFGXY5s1lWN5iWz2bzvwdtcOnLvFMeM67tpCNWGpjw52OAjeH5vEs+akItQGoJmmCz0AkIOMYEM+FkrWyuoTxiNnE8JDt37fefvvBB2yMZvpXv/B9FII04fNz7c6773AU/p//x6856sA//Ph7rHVPo5157Sg5vWesgEb6ztYNALVL9tBjp+2Jo8MWou4kyXDNoCYJMF5kDckMVfm0quVZ+KEHaDzvJ2+zCkDgtaN9NjGXYVXri6ldzAfUfK0bqu2O2zYxb2ft+ScOQUhJswM3bbF9t7Za3a6dlgDIPHbwkE1jpXsLVsg5AJGh6UHrOnLZus5dRsUasBvecbfNRgBarnTaeVRiLl8RmaQAdgAFC4lZaiLAB7XCmxV4gzpKuYIAsBRgAT7KSBTIlUM+sb5k1aza5eUe9RWnuT8fiVkv6rI57G2VBa2fVQ10c81xySIFvjC5BcA4CirVdgEO7FMCahzQiUZ9Fral6Si/MrC8FCAVAcQXiWFidsyKscAcByCexjoXXBmQAEvhpmLUnFE7fOaS3fiet9g1115nL3/3x3b4Z885a7OpuREL0kHGDkCtuMGOHWmzl187j+K50e68aYfllkImkpsC+8fahiaUviH71peP2MmTHZYeCJAZjXsEe62UvEGUhNPsIwuolNMYnyWufVnZ5NS9ANaczZBO8nzzjBU1PuK1PsgTo+w9aZCHirCaLckHCE/ErJxc9nnqzjxqdBdA7tgUtrDYJkd4FovUcIFY6WxSJfjjKxrBlzFvTbg1tLLXTwEufPXrx6l1Zls2Y08MaWVyctIB0PceaMX2u9we+sYvbPfe9XbTbVvs2W89iiraZ/4ywOfEqL37g++z0vot9lcf+6/kHcfsk5+4DyAyE5VxmzPumeTODiDNPX18xNrPxJiHAmRmrK4x2z70O++zxoqYPfTNFxz79I88+Nt2+OBx+9Y/P2HrUPfu3L8LksQAyudj1tRU7+x9wblp6hKuHbMjWKnXOnn0s1OoZXMYg5lF1vUY9SHN3v3A2+1C2yUyfc9aDYSccMSNY8W4U6+0VppQTFaiiOy8fNm6O6dwiuCsQbaqrrdlfR22zjn8+TAEn2HbsLkWpXUuZJYglrWjnGUoqD7iGlB++n1+CB4FqJ5RBKPalfKxACWssmhDytVWRAXnnGWKrgsyVwhQPwvQK488eCnGtQe7IWPoHJUFWF4AiOjLLQR8B+C9PGKTUgID3Obz3ERIiGN3G+I+Qzg8zAhE5H/5zCuPzje8XoJ9JAwZKCHQknONDj0CixOs2RyA6dJcKRyJkIAAVY5N7CSvNRXiZ6n5IsIl2bMXOf9kQALIAHiVsjIudSVzNMl9r5iiyPGEEw9gsWIlXJDDMlCTFxXhkMJ1xABfh+NZjmOIzoOrNsyyouUohBU2gDLnskycQHIBpstKfABh1ATOQRHiFGIoa+V64uOM11SVZ1VEHlTVAKCSEX2RrOIzuBW4YBKmsc/OR9lbuG6pP6XszNIZIE+ZpQs4iFAr2Nc0xjq3AJOzZn0OKS7GOlymPsgq3C2SF3uQiF4LEchEgLeBXIBoao72icUFD2QHEVDmUfBWcL2FNtzX5zzXOc4Rm7bX2vY919n3fvxLex4CQS770x23r7cHP/Vh6zpzzr7xP3+AmjPOnppwsoD/8M/vtQ994uM21X3IXn3qYdu8rsnOniIOYDrDymuusX/57s/Mzbreu207Z80J1LHtFsAlYz/5zWUllfbML16zmSkyVqmNlbU5dtfb9lo59aDjYjc5y3POHBkBcMwESKZAk/veYRtrfXbbgc0OEDzF/fdj5d8xnEHmbQ8/y7mXZ7Jyfk9wdgXm5LmlszcLdJWdspwFBMT7sgWIcmalhmdIJSvlNecxfQYQc1JgqKyOf5WbLHAd9x8KrIhGcmHQ3+nzQLocGJhXjoU+hEGH/Ml7aI6JyKf6rrOtLKV1tpPVtvayOdaYzrs5+FCr9scgYer63pjP/EbgVn+egGwmsD3pxL2wkEQShUjg4kyUAbFhLVnZORAAEjhiVOHSsmFDAwTNKNbovc5nm1xqnuqDl31qkUkc4WyQ5B5cchPivbUHC+T2QYoIYL3syglY+1XO4DMh271rE0p+zgmjs+PFFQ2b/uRLL6RUt6nP76kRSI1AagRSI5AagTfhCKTA2zfhQ0/dcmoEUiOQGoHUCKRGQCMwM3Mw78Rzj3w4yx36y8rC5cJ0FG69bcM2MbhiaxyiaRfFik85pmpyCAQVzLiiRKIho+xbwKMwoFIhjec91zZbfUOBYyEYRLnZd3EW1cOQdcEiX0K5k0kD3QXgtkBjeBW89To2amqI/CoLU80TR6XhNPtWrPbUsFdTSAx/ZWO5aRCGgnHAV5rY2OXFAVWVsOWC/Z8OYJstEE7sf5pHCdj1C7LapVnCK9DYMxoqKDOx+52YELC7Ak5noOryoJStpulXjMrIlUQJy/uquSSlgG5X1xIBzIiBvKq5l8Q2cZFGnpO9yw9kohTw0LBRM1HjJRBHeWFZWdj9YnGpbLG4o7SVxWS6Y6m7RNNdakTJHdM0rlgj5+WQcQvWKOveEFbHs5FZ7g6FKMoEN+DNEs9EoIYXy8ViGrT+HJQhNDEjUbIfaRQFpxetj8Z3bUM1wIUA83kZytEA89KkBHSm+TU6KhtBAYQVjl2o1CJzqFLHsYQORT2ocGiAJaSMYFzV4EQ9swreahz0PByViiyOUR9JWeDldRaVDyzFrz8HW1nmDk3hFUvPFWBEjTwBzxhpA3qEAZhzHDVTXU2BRVBuP/fCFYBAQGvG0osSSTam6VhsV1WWo4b2oLCdwnIUa2hUmWDQVkRGYgENuvlZFLE0RAU4xxiLDBRFsrl1k9GXJlCePE8B6qNjU6jFsMUEeZS6yc08cDMmMmosw+I5DtgbpOk3jzWhl0a7MmmrS8nPRXnkBiTNRNE9DIjahnp2amoRQJLr9Acst5hnhhJTKqjiPBq9ACxXsUkMztLYAwDasY+Mz7fssuyafEvyHn/74N/apeOjthbV3Y5r11sAa7wEQLDy0foBn44eIVuVZ715C43XKpqfgFzBYBQQFetnGpAJLPXkmSrrPrTCgMxbbcu2TXbs8En75XOHAC3WAN6ixOZZhMn+o0VIbnKp0/ysA4gsriPPMTJiEcC6C50j5JuO2rkuwEzm9DxzVPmOeQB9ecUomqQiRoktwoEbJdGaEiyKW8oYC9UGGvpzAP/UiyS2zP0jLn5WNrWoBwFv3awrgbejAENx/AvTUJdn0ajMpRmrpquU4CGpsP5jWZbFJtcgq8yWMoAD5n7nOGB7hJ9lXUcAHHIAkstpjlejlEdgTKPcbzHGqOP8ZXv3795gG7aVo3gsJhdzxJ772VFLRlEGkiVXi71l/9hVwKpRx2p7ClB4L89n0zXlKKEO28WzYzzLcvvQR27Enn3Kzp05a+mofKurqlnDS3YR9ZNEPY31ubZvXwvq3wC2rUP2xJNnsR2NMPcYHxTbNdhux2Nj5GnWO9aOUp0PkTv9/AvHmIMJ5jgqOdSgUVSQG1ubrGVNjaVlxW3fge1W3dhkj3ztEfvJD543Lza4N1x7PXOrzA698iKN9jGa8QWOsrKsVLnbVQA12KozE7q6zjs5q7FEuf39N16xbpTKWgtADTwf6lU6WdX804VqU3MBXoRV5aEuC7jI9kxDncjzmsFKXFbvgEhS+btgZWzZjsLdlWOnj56zlrW19tb7rrOBqUuA+AC4jWvt9POHuC6yQ8kUDRTlod7vsitnhnEy8Nj6Lc22xNodwWp2gjVx8dSghbESv/+9t1lTSxFuBiiZyWoW4SI7XarYX82GVQtlgQFLsrAHoBVgpYa3A6xQW/IAIXUv89RmgVxjY+NOjvfatc3UPAAZapBj10ntEYA7xx4lG81s1r3AX4EIqoHCbVWjFhUVwM9mkLWZjd2lwNwpbHvD7IOqCwHqjSxeZfUpTeDp8+3mZk1ubd1pR09fsAh1410f+bBNAp48868/Yp4W4BJQBiFq0sqrKpgTXnv6yTMA+KN2067N9tY7d9pyNteNBWxOppeaXAso027/8qXn2IOxtUY53NFHLAF7TmFJgPUcA5wGHJMaTBctrI16qX0pFxB2LbW0IE+qW1TNca8NoagcmxLpBxJAAZa7RdwftSYfC1zVcOUnx5NZOFF4AG+pn9T0Re1L7BNuxiKPPbUMR4rC7LitrSuxBjKQ/fnljH+WHcbmNYhde672GSxcFwAAWzfW2r79++2HP/q5dV7ptxtv22pgyagdp628vsjyi7MdO/3sdL8dew3F+OERO3Cgwm65rZVnQj42FgNbIfQcppY9+fhxyDkNzp7R29eOIi1uO6651v7yK/fZiZ+fsS9+8Tt28x1b7IH3324Pf+1Fe/b5E9gVk4FdWmU92I/rjJHL3IsnyE9e5PlztimrrgGozbPzJ8+StRwEpC0la9hnlzt6AekKbc91u+3wsWOAo17GxQBqsfVH9Z+F64dsidMhQ2zbvs52ke/7yisnsb7txvqcOs85pKq2nBoKeWpilHMG6nwAmWz26jgqSqlQswBtu690Oe4jNTXlxAtgrTw6wt5LjitRAtNYgsv2vwDFfCKCUwJzc3Jh1ql/2kalBo4gHxURyou1cxZ72BJ5ogKJS9jLR6eW7TL1HJEkjh2KCIDown4YxqobrIthZK9DVe64p4jEwO/LaSEOSO8cTQDDF1UbmBc6zyzOh9j7sjiPAJZxDilCFa4M9BEydtlumXisAQC5TGq6D5BfhDkRvhZ4vbklL7axsi1fcesQcCsAVwpEg8jnAoDLcEWsmL1TsQSx0KKNQlbTPFol9K2eB2U5LywYfA+CB2c4zpRerGq1Ahe4v2kIChnkF4sR5GWPCQAW+nF9eP8D77Edu/baF/7pi5BrLlpFZa1znhxHuZ7gOlRLVBvCkRnylkuc8+0kKvUwucYO6QzwMAB5y5IxAHlUk0ucYzlHuiApxGLsvZwTPdx3huM8IeU5xAPOFHHA5OnJKOuLsweK7VIywPex1uch8Lx88CDWzvU2NDZq+2/cQ7btRvsfX3ocZwas3vOT9gd/ertde2CjPfXIL7HbHgMoHbOOXtxaIFN+6nPvtvs+fL8NXXiG6IURG4FQ8+wTpy2/sM4WqWeXAHNLmTvrWirtSs8FrLlxMmGuNa9dw3mmwH721EuQW2ZQzUbtuv277aPvvR4l7rAdP3KYPRxwmjWyBIErxMj2dF81F/vTni11ZAhv5Kwfsh7y2vtC+XbhUjeEEABaQbYCaDkDsu05NVHfztmQ8ZUDghx0cjnTSrEqu+5M5ojmr+af6q+8bVTPXZyhV0l+OuvncV5bfZ2VPUGvqfOygE+dWTmQ8BVngknBmk4N90I00M9JYBsXWYz7iHMdYdTWUcgCIhlIOa79QnuJIwjX673BQnn1v518dIB7LTw+uvAeK6Qn5/zLNVdwPi8v4hrnWZ847Kzf1OwQAI5eHIbIAuGDzzwFxD1ksY6ymLgi2YQhrrr1XrpfnTr5pz7PFDA+voIyu9o3a+cu9TqkxT3kZk/P9rNvzn/mmy9M/nXqk2tqBFIjkBqB1AikRiA1Am/OEUiBt2/O556669QIpEYgNQKpEUiNgDMCX/+b+/cG8hJ/UVmyfFd9ZaZrFHu/4U4ARizdZPEooDGOmkfN4ihZZLIPS5N9rqx06Whko/6LwvRPWNBaN1Xbtp1rARJRFaAsi44ukOkXwYJz2K4AuqTTxEh3rzQdVxo4bkcRJVWrVJSrX04u2uu2ZSssfsAk2PVq5ikTS6Clmu1qqoVQKSG+oqkuqzt+j7xONeLoYgGy0jhCbbbMPSTliSzLZRQXObxvft4CjUaa1eOob1CiSBGIgy9qGJqvgLdeL7+HnaYUJBncr4Bq5XQt03iUnbRyUxHl2jw5nkHy5sKAQssAqvRbaNYIFMD6jwZueB6lLPbFc9j8CrxNOhm3KDhlYar2KdcsgNGwTKYbRWOIFwCU82UvWzNWk3VVJVhQD5E/PEdzlHsnj2xqYtrJzmtsrKHpmYvNcQd/tsi1o3REZeOhcZggEzGKEsqPgiIYmmGspYQBXOa6cmhmKzdU9nS5ubmo3XKc5trc3BwNamyuAT/7xuZRKHHNskHUU8c2Egjhf1k1q7l2iyhVXDSk/DQ6AznYIwLOZ3B9RcVkrdIkDYVkeUzTlQaVA8bLnliZXjRfXSgu5wBDGusrrBm1XvrytJ08tgAoCvAAUJqlbiDAUQYN7tqaCivKWUSZRcMS5W0mjdp0gNRiQNnGimJbwOJ1EhXpAoBzBEAzjd8T6JQOeOHOjFpdQ5HV1lYBdi7ahfNdZEBG+VnmLvNjmXmWg7KzgjzHuakxGnoAOcrJ5d7LyYnbuKEecCJp0bkhLAhzmDfLdvbssA0OMK/T81BxB6yg1oPKlme6FAQUybQKGnFDvZN29kw7FsgFtnnvDmveVmfZfiwKJ4YtRo7thV8O0kgdtOp1ZOjtXAfQPUnz1sPzi9j5Y7N24dxVCBH1VkPGZFkVmZfYM84CUi9BDMgA+FDTT+M5Nz/j2GBfs60VcDFOpmI3jedcB7iX0kS22W5A0KLCEtYySirUYXvu2m8uFN0DPzlip89cIXvVZcfbRu0qDecQwLqLdVYsNUhBJqo1cjZRYys7Loc84I01gNQA1SBANjYaROUDGYIGtjtzwXogfygPVkqTolIUaYzjxBjA1LR0NJpOAOpcSw7XlotCeQ6F2DRNaYFz/25V+HoursDdfMa9EbVejG5sN7bu0Tjvw/2HWJ/KSiyFaFGNlWstzfFcmvlDXf0WBzh/y/tQFTUChDE3+lFK//A7TzGDUbhWkCvKYh6b6rZ0VFyzM5A/ol5rrqep757C7nCEMZa98rR99M/u4PdLydvE7hgVktRWmVm5NIWxPKbGlRe5rXlNGVnhCTt/ZgIlZTfrDqA5mz8nI7cWgHyZDN1GVFdzZDnn01QHb7SfPfYSw1DAs6FOAAqkA4o1YAG6b88Ga93aYAPM74e/9SyKQOxSUe8VV/oBInfYDx7+EYqcKfvslz9L4zdm//zZ/27VOdVcRxG2mOcA/2ataU+Jvec/vc+GDgftA3/0Teufx66eZ5EhNSn1dn4pZH7WezprL8Y6KSDXeMvaQtuNYnHP9jWo2mNY9V6wrr5x5kAa6zPBs09YYVUmeYqbretSmxVDNPj0v37JZnuOW9u5NquvbmC+nrB5lKjrmgFqqedXuq7yTLPt5lt2YwWZZWd6L6EaD9ni0LxdwpVhDMD/vR+829YA3kbiY/wOgI0sHSAPqMaLpCOiiazZ1dB3FFc0++ViIHKPQCzZqs6zJlbskiGfkFsdpg6EqGMCFBobG6mBHv4buTNfGdT+JOqn6SnsZdnXSkrKnLqpAiWgQfuNW7J2LmMuOLeiiEKlpXz0SUD8CCpI5YjOB6cB0wDzuL6ismoATxruh8+hUoW04su3K9igt+7eZNUoFC8ePm3TEHAkZgzkYelKPvbZMyP24i+v8Ppha60rtf3711pGEesCq/66MhTtKF6f+Okpe/KnJwHkSgDc3azNIZuMJCFTeHluccBC7Rmy6lb+IlsIJIkwgFketageIK8wX0A3EIzLb1flUgF4K1v8kiIcGMidVUTActwN4EK2OZmn06jlx6ayscNl/1BuJWtb4+DCXcNDPa8E3K9HaV5fQhY5hA4pBq/90Mfte5/+lD3xxJOsvzKHoDOGytTHmN9+z6127MQx8ja7bMeO9dZKzvm58ydRvZdjR082LArOqqISrGiD9tjTl9gHR+y+39oH0LaGGhpz9qZz5/rsWQDaMArPnajQqtkjfvLjF+zE4Qn7+Cfvxnb2AOP0E/JnL0FeQTmet5Vx7bSDLx1HHVoGsaHc2jsuopTFHhl7huICogMCxQBQE04W6hCK8XTm1fZd9bZ7Xyvg7QQEjMN291v3OnNLGbxNADKybD7y6iWIAJCkIAJMkEH96f/2J3bPR95ti3P9WJgP2uPfecS++e3X2H+x8sX1Q/MknX0xCSmumDrnYy9zQiKWPYC12JxD4Ckpy7ct16xjLs5Y29kRlILUWmzkl5hvPvYj2cL7OINg3M4ew+sx98cnpnjOAIbY9gbIVfU44GuEuqQzCo4PuG4MYZMdXA6w/0IKQxUoO3AREJZ4lqwc6rTUsXJBAExFQShXkTgkHKnP02RVzNlkmTXsB9hMosrOhSRWDilJALKecYiz1STkuZCQ7aQHgFb25VHbsK4a4hukLUhrsvPtmaDGQKiQPb5qexYkEkULJKj1ScZB4G2mO8o65H65txDg6BQ21lHOe6tnQK1bnTVcLCCR4pY4eHlYxx6RMdjfhQnHpLinTuVAolGWNWnP5kcl7OL+KqoAyCF6teNGsRYiVlNtA+SrYYgTcs+YYh8rdbJGe3q6AVixLg9A8BoPOTnQfs6ssmuXm0kRxKAQ8RvDo8RWsPbcrBu5twiQlrtEkrNoGmNaWlbgEJeGhyfk7U/dD7PXiZwURrVdYnfedoNdbmuztouXUOOvwY0hws/j0ECe7OGjFyHBFVAj8rCwb7Id2xutimvuuThg//iFx8iXhrgFjnwTrgc7t2HVuzwDcJiwmRGU9ShicyH0jHAm6cYt4u67d5HTDlloqAuSRADgedr8EAk8frK5j7TbkaMDkKgC9s7bmuzG63fa6FA76+08dUBn5QKeA6prZsvwlV7U/OnsQ2s5g/ggfY7YpWHy1LvIE4ZIJb2tarOUtz6AUzkc6KynGi6rYyln9fwKWQMi2sQ5c+nsr3otYo3j+CKSAnu5olQUsbHE5wMpbQXerqqf9fOq6St1WvPX63wGkPpW51d9TtB7LrMWRMrj1MhnDePvRTxF2cs5bzHJGpLCm3O5QOVliHdSA6+SRFcPuKsuQEJtlWksOJiXdL5lybwAmc3L/NtIrv1CaJzxJdeWc0YpZLmpmRkbJCA9hro5W7nRuAhkyw0IIkyC9TWL/bZeQ7piz+uOI7qvPAg/vtwqe/6Vy9aBC1Ijz725JcBnjZmRZVf+5r/7NgeM1FdqBFIjkBqB1AikRiA1Am/KEUiBt2/Kx5666dQIpEYgNQKpEUiNwMoIjI8f9J1+4fEHgDA+hxjPl5gcte5zExaaJFeUBmGMJrmsx+YAb+exHlammUs5lDQD0VNgXwcoANtdFqwegKCd+zZbI5luScCkNJqQwbGYHTs+aEewZCXQybL8DnxDA2fBsTKUKmaJ5oiaJGq+rNqiCXBSQ0jKB9kEjqE009cqeLtChQec5dpC2BaGZWVHMz+JclZ5cVGavVwyTVD+TJ6BjuGzwFvsjGmslhUvAZAC4AzT6FdMq/N6S1ZGM9XJLEOJpLw3KeUcXJlryULFMk+TMqjwXBfqJwCNaRQaszRq4iiUGRmanYCJ+WrKwNinYRSLoZYEuKXnh5JJeV/CaLGvdPJ9UdKs9FQd5a3UB+40wApeXmq4a7bQDEctNENTr4S8VBfNn4sXenmvBWtpbabBF6CJtWgXUZPMAnbmMk4FWD6rEZnAWjaN56LGYwT1nC/AC3J/spyWnVwoFKQhWeQ0J9UoDQPmOgA5/1sG+O4eDhu4EaMmbYD+Xwq3X4G3b1QqCEhZBljLpvHmZ0z9NHrdNN8clQ3zRT+rZp6awWrkqQErtGGR/DkXf75EI1dKjFIai3jP2TQZikEUylIkZ2MfLf/eTJRCBQUBK82epXmYtIGhkGON7ENuWYZtci2q3ESUHEiariEAHCntXPy+GvYZrnxAqwSZwaXY2ALQ0eg9euQ0Ga6zAEbY/UYBp1C0lQDclgAERuewt1xQtqsPkRKqZt6jtaUaIAYFRToNOZRhLrIj+3tCZCN2Mm6yEQcA8sSYzzTtadQWozxsRt0pl+hzZ84rrwz7PRrgAH1rW/OsDEC0vqbeIff2JAAAIABJREFUIkNZ9uV/+qpFaExes+caKyzz0jwPOyqW8GimHT92mWeYwFLXh7qxgKzOAM1Hj/O8ojTQpSAREUK2yDVYYgtonibTta93lMZyjmMfmMDaTwohSUyKCop4DoA8NNAraDwWAS4mB8ft5OELFp7MQK2dsFPkkw6q58+9F3OvuQU+Z87PouiSX3NhWbY1klFYQnbmIiDL5fYhMpcXbNPmKgCYsF3umQfsg8gAYJhfhO0sTc5ZMnXHUVU5+c5ch6a8wK98VNfz2C1PRVHCMFhOk17qHLquUulkIgkrQfGnzL1x8oOvjC844EcW6zFG4z6H51uAEq6S16kCsPIzj4b7hlCjpds99++zkipU0DzXrkuD9uSjzwECLZCvWImK2YeiEjoCIGtPFzmGyXxANx+quAj20pPUFC/Whf12x1s3kLG53QGgz6MwHOwf4xmUopAhv3hogqZ2FBtaFOks4nOnIL5MYM/KmsthHqxtruGZlTJGYSfvWzVMubB+nuHjjz5PIxjLVAgEgTy37b0OxSHPXMry+uZ6e/SRk/b8MxepRwEUjCVWWbwGUCxkR4+dxEYboOnGXdTuEQDjs1ZFg3uYa41ybw2bG+2df/oBK2pptZf+8SH7888+YVE/ea/KtWSOZ6nepgO0o+aM8+wy3DFrrgrYdbsasYjeYHXr19rxF47bdx96AQIB+Z/rAWU7Lll3Dwr5yhzbvnEtmjOUgbEJe+8D77Li8lx79plX7Upnv4VGhuzaHVutrrbahlGUdZH5V9/UZHt3bibbtwdAE7tQ6l5rcS1zO2m/QCGZD9CzYVsje4cLRSrrFPWRG4BJzz8gS1fAUQG3atzrS4CtY7NJuXbRGFf9WKBuqcaofi1SE0SMmcCWdhEyTQmZnspcdmoQ81DrQELVRQCgKSyeCwoK+WZN0DxfdvIPV7KAPZAvlrnW2YFhgJwJ1hFAE+/r5j0FykUAb+V6IHKKv6DU8hvW2Dj5t6d+8awVYgcwAQBxaaAPJXWTNaLWHhxm/wIM3YUa9crlIXv4O89BuDHbu6fZKlkji0myb9cWWPPmFisrqrSu45fsu/96xAFifEQOgLHa+c5Z6gjgNWC79soQubfSf4nIo6xpgVgyeM2mTpeids7zx7h31og31051TgNWUqMBEcpLITxUSC0JKYsaX4jFaxLykCzgRybS2e+x95SFP38msGIZQpGbNVsOoag+fxmbUL8VlCmH3W9eSCmdXX022j9gjTUN1CXWKMBDBuvl9rfcCPjQZN/85g/Jm122aiz8J2YGrbS6GHVqFSSLPtu2ab1Vk0n7vcdeIXuz2w7csMnuvfdGQD0UwwA6p8512dHDndRcnA8KM+zDv/9ui2cG7POf/LKdPDNmf/3F99jee++00ESXhZljoYEZAM9qe/h7j2MrPo2d8w7sctsc94j1G1usvBCQKKfQXj16wV57rZ94AjcqRY/tu64FsHmvtZ0fth/82895LwhBOBcoG97jh7zl9nKOwc7ZHWA+JpkTMxDVttof/dVHrXlDGfvftD323Yfty196Glt0ANUAjgHKIkbBnCcrcMAqgaUiriygyFT8Qjg8z/4Tt5tu3oU7QDZuCScBDKkfENFE/HIsV4kjECEMJ32u2+PUzzH2rSDjLAKKY3ssO35qYTY1Zom6N0adnMSKfp59fEXAroxazeuVHFJlfbqYP25cEgS4+QGXliE8LcyjluXwscxacQhv/F42r+sF5FfWL/HrbMUQFxTdgP3sFPtPkL00ic2x7JS9nnkiEMrJRWZdANiOAl72zuVCCJPKXfa4uJ4oMxob2BhrU+cJgbdZqJgF3voha0yPh206LYCrCdfxuvuK7mBFhStCHHuIsqzZhxyLcykmHbWmfEnY7wEAPdQ69L64BDirAzINdtBIhH2Mz1qiDdatabAgqsjBqTnWxOwKyM54SK1fVFSIc0kORKZZCBKsbWp1nLOEX3sMVtkx9lIBvhzBHGWuCHcBss0LsLRPEjMxMjZE3fKzD5dDMGNf4ew5MQoVSrEZnjjnggyA0u3M+432ox/8G+uZs1lGCQctF+r0nTzXkP3d3/8cQNtj1exntwCs3nL7RuIhCiB8jNnDP3jOTp/Dyj42g1q3HIU+qnLITc11gIaoZ+OcBVpatjO3j3P9s/b2t5JJ3nvFIeGJDHHp6iXcOchLJ6/9zOlxzhdXHbLhb923j0zlchw/rtol9vPOy+ToBvKtfs1a8spHbbh/2DnX1NTlcU+A9ml5ZFr321RYgCggKYCqXG8C7KciAIiMuRLFoXkO2Yz/LuKs6ZwBIfd5IDJoPihaQTb3c6wFH+dW5Q7P48aizxY69wscl7pWKm797qqDixifcdahNgLHPpz5vRKxotcPvU7AUY1TPIk+C5DpzL9rRmgexTjzaX7pHC497Ru/VuNaVkikCoIQzCoCo/xy+B25+LAflXHmWFsZ4DPAgOVhd13LvrfM2axvmHxlyF3zqMezKMoBCFMB1m4WZ94I8yeMW4b2Lw9KXI8ISNyLB1KE3kMW7IeOU8t4/U1bAe4h7MViwY9+7ntX/iX1mTU1AqkRSI1AagRSI5AagTfvCKTA2zfvs0/deWoEUiOQGoHUCKRGwBmBx7798R1+b+w/VRQG7893k3l6sc/GegWSAGQB+M3RiJOdmpSsyvcT8ObC6jhJUy+dRrua6TGafkuoXptb6mHoNwBC0OCIYCvbN4kF6ay9dpxsOAGcuShcaVgsA7yq2SxloJoyTg7h65m3atzrW80TNfClwJrFzld/9kbwVuCcGilRgKI5LAuXyH8DRwOMBbybS+PaAUtRZKnRIztiNfLoodJoc1lNJQ0TOtNjI4Bq2BfLJnopTrO/NA+gQ9mKK0oAbzbKABDWTDU/sd6dQsUaTaDqDaPanVlpOsVR90phIRtCXyavAfibRdatwIPYgttpxoZQSi0C6Mo2LU//ZNziKPSS/N6yowqmUSSLX8mz6O3kAVg1NWRjkTtsrkSmrdlaR9MzYWdOXkXNV4kKr5HrmKApPmKjV+dp3OYCWs5aVV2AJmMJatxJRz0Sp9FZSONPjbFl7PsE1gq4lRpWeZAaT6lw5+ZQxAHASsE2MYmyCJvNCO/Lg+ba1L5CVYKd8+qXns3qlwAPZaSm8UwR6mCv6HMUGHORIE6DWFHzHvp5gTArlsk8I8YtSsM4m7GIoWSW+kegisDtPE8aDcgKxiWThv6Io/5Ow567EEB0UwWv5y2zto4hLAGHADIysMjkmSm3ErXskrIpIQ1IXZcFkOdmjro9ecw5QAqyX4uxuIujmpigURvlmURiKGMYV0TlKHByrQLw1JXE4hdbQf2ZN1CESgk7ZNRm12yuA9zNdJqi9XVrUObFARZOo8qcAsgpIPNuBtXFLE1aLzaLqKYBin3YTY4CZA0PjvL83LYGa9yt26toGJNjyNrK91XZEbIVH/nhSzzTWuxG19pyZgQAnrFh/Y2NLKCowQrbxxxkbuWh0CmrKnWaxr09w46yJByeo+Gcblu3bgTA96Meu4raBtWk1B0ABi5AQf28YU1ciOrMBdA4T3N8JjJuZbWoQ9d4rffCoI1emkIl5LXDABgXye5coulY5FfGph+lGbm089w7zUcPa3hNEXbSTZWOskb5w2GApLrGElTsQ9YLAEz/lXsEIEXBngAoiwRR8jMXHA0L60Vt1AxZMhdANEDZNRH5fwdvEVyj+EuDbJFjAxMh6wYEkjo9Wxa6NIoRPAF2+cggVR4nynkpd6ZnHYXsdbdttMbmIixXk2RmdpIL24Y1rUCVPMcaNQDJwgs40k69m52GdFFaiIpy2QYHUbbN5mLNPQ3IFLA77t8EMF6D9XKXHXrpBA1f1LyotyansNnMd6M6LUa1lrAXnjuHDWYU0DsLEkWGrYMNU8f4xpejvNYAYNKMAxSKUDHYj4ozDNyA3WhpRaa95/13AJDkWNfFQawqJ+zIaxdsL0CfJvbh468xB7FfVkYpKswl6lEvc1+Ao5wCSgrm7ba332/rdu61Yqx5MwCbluMT9p3f/aJ966dnLYalcEYOP5uZzTpfsEnqRAnrMLfYZdu31dqu9ZUAL1EyEAutrK4B1Xan/ez7R2ywO27X3bzdhskIPXJs2KLUqVKAxL3b1tLwd1sfYFtxGYoxMs4nx6cB4XKxdr6GehphXUUhKxjOAGTfkkU9TmZoQUMFQJjLtrWusyVq53OAviNjkH78uVgnNwGC1bCemaeQS0TyUO2Xkmq1mS4kKil7eqdZv6K00t6hDE5ZnzoAL7UiAYA7DHCSheWx1FvpGdBEAK0zqedh7t2x9QTIGegfciw0S0uxMeY9pT5MZ2+SHX42KqgcgN253iHW0xVAIVTkADKBQiwyUUEussdkAizMUWvmABHqt+xANVtt4+eOWs+RY/yd355+4Qhz3W3XbN0EiYDcb8YsMyvfHn/siB0/2kU9K7d3v2u/1VXkkyPZbhWba6x262bAsAx7/Ev/ak/8pIOmPrncuBFkQCC51D1vw9PU5P+HvfeOb/u8732/xCQAggQHwL1JkdTeW5aXvO04TmpnOKNp0jTtaZvu9PTcnnva5rRN2qQ3HWmSm2FnOI4dz3jItmTJkiVZi5qUKO69AYIASJAYPO/vAytxb9t7knv/i8G8GEsUCfx+z+95vs/D72c5sXMHGImi/tMsR5ta9UNIUvtdtRJPz1HrINEU+6j3rB03yuHTV2eo+ZCCGJOqco/kQlyYRiU9FyMr02s39zvDHjBGjnc8wVq0YjsPKGgB9EmkyYzEHCKAnXdDYVLW1uRLPsDSLNbTk7zG6jUrAe9RNdarYnZZLl7BYpiavnpDk7zvobshIrwsr+5H/Qr5Bv6WxFH51jU0UjfGWLuQE3ZuIF/2EgrdS6gkA3LrzZukvpw1VuSVl7GXdaAOrK5qlmefe1Ie/tj9su3+B6TzlYPyN195DhLPgjzwwVvJuG3DuWCDjJzBErZvUtqxju242IfDRhkgkF86O69hYV4tm9ei9ISU08O+MhOMykc//RvSfvA1yC5XyLq9H8v0ExA3liGxAM57fPwszhYjAwa8W2DdBrH5SCaph9isD1H312xrMJno08ERgK9+6kGVjA/NyhCRBApeqa15jDWnQL8HlazawnJoYmwBfSDZLMTJEG4uZR0B+vTh+CBeCeFaoPb/xm4XpbBmehuQDLBJ96RpVOXzGtnAOUz3OHW5cFP3dE6ohf8kSs8F5dlwxlCQ6LoFeQbq0jMGJAQT8hwx+ewlnA9IvqDmkcfJXr+scROsNauSn6hPClIFIJVY7OTMMzdnqfUEQcg0FxNhreXwtVz2mXKs7ash9thVbQxAHQJAHmasFgA54xD/9Po8kArUnnhBz3fsbz9V3lKL8gGRw+S8jwM6J9SeQI+aHAreedbQY4fJKOU8pucr3eOUXpaJzYBwwJxVwhbiVHJIdf/n+9hy2Cp4L8hVjH1zbQUEFDKOISvkAOSpu4OSQMLs3V5qjpLgevrZW7H/zjOqfCV7xMQFsWQRlxCng7pChu4UDihKAvFzZqyGPJak4PX04OjBebkMFXrG0p1cYOaKugeUlZKRjmLdQ9b6PXfearKGv/L1pyTN2OzZsQGS0Bap2bZRTh0+Lv/0xSek63xQSgM5smlDpWzeuhLSTgvuFVPyzBPnITV0c36yGaC5grnT2uITD+fv2SBzcuMGyAAV8pV/+K5sxbVhO/XnAgQGC/VqFveHBAS5ZtwR3K4KOXzoApEJ09La5GDdtUhTo984Spw50yXzkK2qq5oAtRekp2/MnCGcAMUerIItjFNH56jJn38neKvESEbLAKMKzmqN1k9zXARY1saj7mMK4qvji0aoLEEkMhmyPCMFdVUprhnCWrs121kzjK+TOZV8qHtAHDBXAXTdC9S9R9/LkHyo4xbmoubfpjVSApJBlN9b5vlMUpvS5pypcSr6s0rq+ffg7fV5p/dgAFy13FEChNots9+klJzFXG5EzZ/H70tJnDUqKovZx8tllHNSL3WhQEmYvImDfcnN7zhKBDUZu5olrm476hzBDWs0hQK3fkgDwSAuRZxTRqaxEa8p4eyC/frM1KhtObL6qy+EQ9lfV7MjkB2B7AhkRyA7AtkRePeOQBa8ffc+++ydZ0cgOwLZEciOQHYEzAhcev1Hef6y+dtdzug3bEsdhdN9KMw6ohIJkmGHPWkEReMcKphoLEmzkR4MTZEctZZUWzqahMsAhMuADGCgKKew1oQxvm59FYqQOZkFRBrrX0IJQJ5m14REsRfzYgdIz8I0a9TeTBUm2mTTZoo24/VT/66NewdND1XpJlB4qETVxtfUyjgTf6VKVRr69Oznwos0krAkUytjPlVJktImDc1S3oHr5D2U7Y7aL0CjsLKc11YLZJjuaUCtKNJYxZDzaZLn0cy20xTVDEFVdqga1aZNQFDVIFbDiwkXtoRY0ZJ9CcRNs1O/DzAYJbELNCkP+0oXY2Ms15LkugIKL3Gzdg9NU2xa3VzwPFbNc4DOcZpLaWOlrLoRMsB4zxwa/qqGCGCjWYLNJuIcyaPx19M7CmCYBBRqoRlEwz4PIEYzz66pGiWj1Kmqy2NseS1yy+ghArgv0IzE5pWGkyoiSksDpnEUAbxV0DaXJlQuza9MkxJFEQBTd/cUzH+1w1MVaMZm1IoyOEdQ7+rH27bWBnA2zWEarGo/p5m8NM48ALcKRGkT1UMbVRtvsbdtr9vaWo2K8VLHBSmudsquLesBejUPj+lEoyvOfZST9RtA8XwW1elL+9+SqTCNaqtHGhoaZFuTTUorW2kwRuTNt9pRcoWwEVWFqc4Tzd/l2ePtq6/nVrUhz1ht/YzmgvvPZdxam+oRbS9wDZ1YUGpmLWodGvVOFHoNdQWoJMjD6w/KMMCS1eUzQFGuK0WDNICloSq3yf/DblUBn/bTWKWiytuzZy+jZcfW8Ir0DzHPUZP4sDB0oShMYYsbBtyy5vB3xtpXjObaMw+os04qm1qwLi6TwTN98p2vfBtlbLGUY+/swKK0gHG0oXBRS0EFxKIKsCfcZF4WouwpBjAZoFHMvFWgGuDG6808ywRrNsS4KJiVR6O1hCxHzTydmaLxTK6l284cQcUdXUARinV4+WbU0jTZ21+9JBMDS3L6ypScQ5EeB7gvJ081l/sdxDY0BiFimUVUyPrZ0uJH9aMNx1kaxotG3bdEEzO2OImdJsqWaA7vXUAjFZUOc212JgWZQlXwakeuZAq9N/IBixW0jclkBODdKG9R3xsFjTZ0AZvoulejTFXwo0ttLuPYOdN6d1M35kGU7DR3ywHUSrDrBnYDDHdlLGVRbq/eSJbwlkbWEmsHG+nOU72yCIBmt3uMRbbbo8+0RvoBS9vbe7AprBOPD8BhaApookGmsA+emiaL8/0N5Li2yvRISN44qOo4QLEiPwDVvKxFSb1hbStA1Kgcef0SmXqAAACXTrdmEK/F8rqWMQpi2dknY+Oz1DgUOYy7DWKCZkJXV5cw58flRmwwV69qk/1PnJTnnzota9fWySf/+KNy4NXD8k//+KosMx9aUEr7sEEfGZhiWpNJGAS0Rw35PlRT9372j8Ti9dGgnhJbtAvL+ovy1J8fk++9cEXCas1op4io2pYiV1VfjorSJylHEEU5qtvNdVJbHRArQLAjP4DKakSO7b8mJw73SVUDQHddiTz/3DmM8clA5v1ayTXfsKqR8XPJReZ7HJv3QsgKmqW6alUNwNMItYncR/59EQvXfizKLayxxjUrBBwOYkaZuABv+rCDH8eZIY51dCF5vQUBrLETcyigNddbM44zzX8FwQwQRq1ZIDdU9wcb+4+SgGKom8JYFitBRVW5qmacZU7qvKyproV44KM8LRoFutq7J1FCurhWzbUc6e4CzMC6NlAOkK5hoAqAFRhb/2XASxd12UZdC5IxvUjN9JUFAOUBFABv04D1IYAQzYS3AI6WVTWIpbpN7CiSFy5eIpd7XA4eOicTQ3MossqlbXMJdqqFcvZsn7zyAmp6AK9qQKSNq4tQ+6HKAkxdedMWyauqk9n+Gfn6//wXOf7GDBa0AAQFqPABPk5dYv5HvWLJoxYrxg1orBb5dvYcD/LMPNwJQoBJi6Gk+Jnf/iK1wIXYA2J6aYBxgiygebiVpbr+E1jjh9l/XEL5BJR2scdHyEsFKEENqUQlGwCKyYjlUyMBalFfrqnADhyVpEVzwqlPdSsaWbMO+cnzr0gzBIeKymq5RF2aonamUVRq9m0IW/L2k9MQR7Asxp0jSS6oC2tp3d/Zrclx9pA7G5fLHZPUOvK4awpkI4SCEizQx0J98isf+Ij0o+b916/+SO64c6OsYR7lF7plej4lj/xrv7wKocLpWZCd2+vlYUgQEXLTO6+g9O4kX3l8gTpVjTV6FNvrWbnz1hLZtGML64E8T8gvt77vIYmhkH7yu9+SnXt3AM6GUCNeATTh3iDoYGwAqEndRDVZUuEiSoIzTdCCA0ZIRobJaIbIouBVGLVroc8tv/Wph3CAmJJvP/qCrNu8Wnbu3CxP/vhpnjd7D2suhEW83akkpkLIMBbApRjzTZ0xyMNmT0nhKjA8MYet74xxJimD3OLz2VCIOqk3KC5Zw3OApmqrbEW5l+QsoVm+Ll0vzH8FbzVZdxGAC6Hs29u15lLoWUtVt+p6oNb+SqKLk4usURS8dmQZohjAEiQFdSpR9a2F+upBgd3AvM1lPizjqqDnijDErjhzJIgjRFRdFJYcqAoXIcRhpY8jg4Ov2aj1LDcZYW0vQDKIRPWeiclgv4lGghKDKKbkwEzm7TzgFfsdQGRkBmILhDdVNl4nafw089aQ/EwotQHwlMSiZ0Y9o+EBw/UBGnJY0v/m6llPwW21quWe3YylNYUNMgSoQkDYZWp3DuQiO8CZ7jnq6jEyonEMYZwacI7hwauyVjO49UOtnvMLWGsKM6I+tpIbrMr9+CKxCUoMg4RQppa5UxC4sNvXzFsFFBWEnMOGWOtLHeQYVb0nFsmfh9DzgV95PwQqN5nO34OA4wbEr5ON2zdJ4y23yuS1TvnqXz5KDb4GkS9Pdu5eJeV1ubJiLWSZ/rAcPd4nJ9onZSqI2hVwv64Wsl9NMUA5LhbEnbzngffIUO+4PP+jw/K5z35YCiHWnDjZLmHy5RNLYeMyUgZ5pJc4gUNnibVI9bO/uGXz5gb2JAgIExHiU0ZM7EOYuZGyeo0t9RI23nr8juHYMMwZIYGriY59Zu/mvMHAqxW3AqRas52Mg+7jIc7Nbsbayv6v5/miYhS8/MvY2Bh7O/sxOdALPBMdy1zOMoZkQM3Wc5sSHjIAPucmiJwRbPHDxCIoEVFdfzQ2wgKYH+eXExVr688usz7S7MVcsvmdhaNahtjDOcqQDVkDmSao/vnfKm/1qzr3riu/0+yfNt7fwmcaFbYa1fs5U9dx/klGBznn5Egz+fYOyAdXsWMfJmy6EIKa3ru3ABW+ri/myRLgsuFCspGpgtzKdThYE0U+dVTJ43eKOSze+9lPyEfGESUPC/3kfPq+v/jm2effXsrZ/2RHIDsC2RHIjkB2BLIj8C4dgSx4+y598Nnbzo5AdgSyI5AdgewIXB8BGiMEG15YsbA4+ecLwTc+ZE+cla5TwzJwiQYaDbYEbPUw2YhhGucxrPW0mavomJU8TNMo4d/tdlSZNDGjNBirsXfdtbNVarB0mw+hDkXd2tkRwqqwhww0VCioL6yAo6rc1eaW5lyprV/GolHVFIDAAHk21L2a1RZHKZAEjLXw+gqS2vle/kLzLmOZpq2XCLaumtE6E8VG0+S6qZJVYVuaLmp1pg0e/q5AYaDIiuIP8BZFFlAOagoLdn1hsj09AJ0KUBoZqclHVBBBrT6tNPhUMRClCReLpFBdLJqm0ALqQRvX76FB4wEgU/WpNie9/GwxClQbTZk5rJ3dqG6sAJOxEOAvyk21HQxFUOUazICODk1StbxTYMqBgsKbm6apg7Uu4I4b1RzYK+o27AdpznppdOkY2rn+OJKZueASzemgFGJh6SbndAqgUPPwqupLUOswLlNTJs9Wm2RFRUWmAZZCZROZn8POeZ6mNLmPPrLRxkcBY8hzi2OHCwig1oQGRFOAPDMq5kMPjzrmRpXAs8/gt/r8GCu1M2Wsvaj/dCz99D4VqJsKkbNKI3TbrrXSjNLo8qV2FEWFcuPNe7ASrhQrzcQ0oE+axqOlHOAZ67lzj3fKwR+flyHyZSdpaJW10dxsoNFbkWfAtzcOdshA75xUARg4Ae9mUUWpzZ2q9tQaT5un+pFapHmsyjrN0USpWxbIMw3cOE3ENPbIwb5ZGQMIi6Ma8RZYTbM6Nh0hyzUE8EH+MTaIOTwTxHQ0SlGClhRKVekKiQKStKNosdF4v+X+m6WtqBwQrxeb5DOAN0HAH0BYGpAlqNSm4jqumvWswnWr1DRU0dhfL75abGjJas1BSfrmt/5ZXvjWIXEU1UjlurWyaXMZawC74Zk+GQRQ6+sm63gJlQ/ZqOtWNtPQn0EtTleS8U7y2qrusQFI6tNRQEv7nap8bGxsMsrr4bE+wP5p7sEneViejo2OG+C5eYWD61kvbxw+IwMdg3Lu/Ii8fgVLT1R/u+ttMsk4DdMkXlwEZOJFqwIOgHTIBYESQA7AW1Txfj+qW5Rs2nBdWgxJkuxGF0rPOM30acBOxDzMRRq5gAAJzb1G8Wwn17O0QFXZ1AhUzFHWhAVQwyjlUaxhMijVxYBQAHPDgDvjqDUVBGFCAlTw/JJ2lLaLUgLwFSCH18O8VrRlEYWv5qBuWO+XzVsqpLWxWi6e7pWjr3UDxi9LjLXs9uVJI/OgtapSOmlQD0IGaAW4t7HuOgB+/CVVjPusnDsRkrrNxagI6wEOo9J+qhulGUQHMqDBpmX7pjWydeN6efHZZ0w29trNu+Txx1+QcCoiO3Z2/hExAAAgAElEQVRtQJ1cw1zvkquoEWe5fs2tTsVZGygYb7i5VXbtbpML505Lc2Mz89Unj3z3ORkZnJX3/8oHsKIekaNHDvMz1BaseVUpPo/qLsUk0h7wFNatH/zV98s9f/RebOoXyFGeksnBE9ichiTfViyjZybkpZ+covZCbAlbURXny733b5Ldt6yT51C9zsamZe+dG8SLussOeOFv2Cppxu3VR7HzvDqPApn3SEYBy8gqPX4OK3Uy+bCDxcRV9uxdLx94cB+AxzWUqUOAZCGjDm9pxhKZuVeItbRagU7OLsrk6KBUkBdZgS0yqK0U1fhxOCiTyQGU3oBeeR61JlXICeXfwpy4i7C/pjGvTgsK3moT3EPt0nkdB7hSNZYCQUoACganAfwAvwr9kDXIa0U9F8LWVIHdapwFnAr6QtqwAiqkAGCiUWyTqbEed4nMMl7dnVcNEcNHA30RO1gFN8I4E9hVoU0zvqAQcIKmuwK1TuZzMQVgicKvivMgNVftsPMAnQKlZKqu2ChWAKGl8QFpP3ZMZobGJU4WdARlfD6K/4pAk5w83isXzvbzfl6UWl7INgIZAjtRy4KsXLUa5d2N0n30gvzLV78v3ZdismGFn5zhVjl57prsPzuMktEH+MdeqPa3fCYATGyMaSmkhBr2mghK8mVIQQ7Uj3l8nU0CsAblLWpydcco9OSgaAV0oGyMjcQAY+zGXrkQRXgUd40p7GIzpuaa5an/YV/itTQPtRQQeEO9R2pKFsQDmFMccENqWI3V8LgcgNRQSO50Y0s5Z4A56iAgOmPW2FSFW0C+nDp1mf3SIWXl7GfU0cV4xOwrmhWulrd+VLbj09OoWUeksaFaVgB4Tw71ytr1FfLgpz4hP/jqt+XEm51y4403ytbtTVJRB1WGOv3Wi2flH/7+ZZ4jNvmQgjZsq5H7HmiRGLXoLHENUUAeJ+C2rrux/oj4W3PlPQ9ul7Z1zfI//us3IJel5Z47VkmKOVNTXic1m8rIGd4vo1epB21rZDI1ittGmjqyQm7EWlkzaLs7ySnvicqzPzlOPjjATWMDRKwwtXUKe/tKqSeL/vzZi2Rr2+Rzf/IwgL9P9v/kLTl2vFuudg1h57sg3tIaAPkciEnzZl8t9MFqABQMQSaYnlJXiHmT7azuBUpWm8ZSJMmcU8HsMs9D1Y2ZHHk9m6h68O0NWgFN8z9dfhm17iKKQ82G9ahCm59bZp/WTHdPTgyXC+xtsXSdJrt2NIp7yoKHtQU8xUYO9MVcsUkFgHsua0gjlmOcZVIAl0FA9jBqRgIPIMUx37BgrglA9vGjoOR7LVy7FbeMJC4eI+zfYYgGNlT1CuwtRfk7ddz8LGdJUqulPOA0maCR6UUZoY6m3gHeXgfRMgBeBmi7Dua9fSThelVJnDmd6D6YgfoYH/4vD3Ke3o8T4hzbIMSfRQhiLqmrrAGwjgDCD7NH27Co9bNvcybCmlxta+fVopkBVxIap0pZjQ1+irEeJVtWaWkznGkWFbQkqkNBRz+ZxGmuPYqTB74QHOvULQNbf3+JcV5Q8G8lNupWQPGRgV5iExrkDz93D2SBC/I46nTNv9V6tRbr+t03bZNg76D8+PkzcvDNM0aFuWV9PSjyoqzkrBRLWOXw2W45Ti0ZJkNclaBr1rax/2P7f2VQ6gKl8smPfUT++V//GWJMofzmH35YRiAYnT5+nn1jFhA5QL3EDWN2EvJSkL0uhmNLOYSSXGlkjfpdZbgKTEtn11X2DnVNceA0oREcnJkBTGe8RFcAIi+RT7xMNIkSY+AmGgeAZZT1Nu7dzVlLM8E1qiDM3ufBtcTBHExy5izlvBBnb5jj00/UA6dUzvVqEQxZlO+3WSH+KDmF/T2fDBEMA8zZTjOXJyE3aJSEOv6oswmlHkIUxAaIbGCrRk2tOP8SZE+d68uQcJLIrzWeQ/eOn+dDa5OZZ3w6OQunVdkLKc7CuaSEraiO2ueipsRR1bdA4KqoLMQVYVo6+ieYzSizyRrPZf8oZP/I5eKVKLnEnHLyu0seNTnKGkhxLQ4lzqBihnon3Zx/Y5A76nk2+nvE1MJiKFFuK//Hf+zOyNCzH9kRyI5AdgSyI5AdgewIvGtHIAvevmsfffbGsyOQHYHsCGRHIDsCPxuB5eVxz+xox62RqTPfsMsZfw5N7I6TozKHjaIq+aLYlEVojkTIb42jNjINXoBLVYzqpxNky4KqL0zeqAVsY8OmGtm2qVrcKJjmaLaEx5Jy8uSgHDk9KjEaigms51IK3qpKlWa0qlaN6lQbkgBATgVCtVHJp2kY0q900FS0KajKz2izTJVY5vtp3EXnE2RCLpGLCbM/pVmyGQDWALd6tTTObDTw8rFxVfBW7Vw1c9MLKBCmgRQFRfUC3mpzRwFjtTuzAxCpxWYOVsYJmo0LKOZUzaiKpyQhhOhLsIpG0aHWhTRl0vpvqO4WAbq9dAmraYblAgqEAHwZPtSXEZqFc7weGWgovKIx1C40fxKaRacwuILRxgYzwZigkqVLhNAOcLKU69D350XUGpi+rQHuaJIVkBnmAfTRZq+HrngUVcLE5DQNMBpklYC5XIfaIRtVA4OmWZ8K/samaeajQivGKjafHM4IzdjTZOeGZrEGRHWrDdN/Z1mYgWnNh/ZKf2phyLiq6ndZbRoZduMMSb5jEYBFkeZEAn7PYDG7CECjSsMmVAqhYAh7WFUXYTnaWCkryPkcHO4xIH5pq0vyaeRaxuJy4NmTQg9T4lhRN21cLRubaPLS8FIA+tL5UawqZ7CSLTOKUFV4KmB73e5OgWeTa8ZE0Qa2AwVLMgXoHpvBqrRYVq5fh7K5So68dER6B4bFUuiioZmSttqAzEewAwaQWl52AWwXAOYw/8iadPAcXFg05ucC9qjSO4xCJTgujQAsm1rLUTZ7UIEHaWyOAu4yv2lserAHXMK6OEJzXD+1bV1FRl1DY5UknUkU49juFRXK2hvvkMtPvCp/8/kfYC+aJ7Wr6wBeS8k3rgEMc5u503UFoGx6gvw6N//WKNNYKkcArRXE9ZFpZ0c9OQuApWC9Kj7yeNZVVVUmh29weJBxn4G4UID6vBiQilxq2oY2N036igZIFrNyrf2KdPXG5PlTUzIWs8rulgIJkhk4TOOWNiNZsmnUYDyzSprSNCZDkBHm8GPNJedTs0Y169JFNnSKDFtVwlhQ0Uyjih8D5Eiq/SpzmycAuItihoaqPx+Ql9zY2ajmaqNsyfEY4oWqcp2odquZQ7m8Zt/ELIoz/h1Fl/7yopaTcZQ1LgAIP+LKKrJTXazZBew6Y6AMGGYCqvhl5y4sxgHAOlDWvvzcBeYBNuUAcxX1BbJzQ4Pks7ZfeLmdZng+39tiQNXTp9rJEGzDXrZB/vGLT8ksiuyaJsBB6kVoElB7QRX2tO8hVTS2rpLbbtojP3nmx9hnj8iWnTtZR1dQuM6hBlXb1RKUvGMyQA6vhSayguYWxqmpOYBi9mb+nsBC9y2cAMgARZn75vGL2PkCsAMSqkK3kjV87333yaUrV+TI0VPUJfJZWceDE8M0+NfJf/3CX7JOUUUDOL/64+dpovfKTYBRxaCCy77VWIa6ZZE1bfFAkHC4xTZ5QQZOoOTVrHBAoBU714mnpQn3hRfJTfVJC7adJ598Vo4+fxG7TFTCEEQ+9PA9cuboWXnzLDblWnfTUeafXe7ct4f6YpEZ5uUwmaeaLbyytQGL8BEpcGNlrspAamkIMKoAT+t1G1shskBsISu5CHB8HlWk5rZq013reLEfNFzBHVR8+rOalajqLSVi6IeCVHYa5krqsRifdLKbUUoqgcjJ17U6RSNRAwRrQ9wBwSPF3mWjlthRbi8DuCcgdsxMQ9TxkvWMUv8MGcJqaak2ojGAa7XXneJ6SysrWculxi5b7ZeDrJuZmWlZ4lrjrGHdF8oAh1MAPApSeqgtJWtXS2F5qcQAq69euACYRZ3Duv7SxcsmM97lJLfydD+W9mSYB4pNHvL6TaXYkDqxGr9GJusaqW1dLy/9+IC89hqZlYBeLQ3FsqKpTl44dFKOXAZYtvkNAK5zyKIZkJocjhq6ClVgAPWtww+RyIKFPsByDiSJFGMUnM2RjlFGiRrt57mVFuYZoHp0ImrWpIes7nxvISpQteuNvQ14KEim3rsQQ3iNBOuKtG3Z0VpEdq3mBgPyNFWY7NSxkbicPNUJiIxzAZmiAX+R9OKyEZoN8vcKxrBOjh+FhDMeNJncVTVFgJ0hAF72IKzkXZwdtmCxPAVweZXxrwe8LQIJsgOUfugTewzh6HvffknGRyLS3FqLlXct0QgdKJY3UQtcsv/VU2Q/j0pvT1C6r8XkbnKq6+q97IFhgPyQcXEoILv0zJnTRCUEJAAhZSNrvbikTI4dPC+HXrsgpewbN9+wSe799Xuk/cJ5uXz0KvvolDSvaZLhq+Qez07ILe/ZK/s+/F5JUd8nr3RKf/eYPPKdN02W8s4d2znfvIVd9wyEjWosxm1Yn/cyz93y+S9+DvBqWJ57+hXswyG4kIHtKqyUSc5S3eSNa06tkg0WWJMaw6D7loJUBoA0uZzsf5DXNINWASud/+q2kOIgwPIy6j0edibPFsDK/AAVMAFImFaFKoQvBXwLmef5gPua7awZqIUQGgoA8HI4V41j/z2l1rJKJlPwl7kCpstcQRnIGcTGz0dQxMaxSV4GZJ5BSTvH/qeuIVYOAi5qdQXArb+APcCAeBwCUWSHJ1F4Y/0f5efU2cIDgLrIfYc4jygFxQIBxwJJp0zBW65jTiMbNEP15wJvf3Z+/Rl4q/XpOs0skxaQo04cnC81O7imjGx03DBuIl9eM+Rfe+W4nHrrGrWrQHbfsIr84b3S389zffSg9GPr7c5Dic/zSGJvXca+6cYFQiMmfDy/AdT1lBdU5JmaFJ0aNeCr08GeyZ6cC1ktCXlpzbo1AKQDMj0xw3iSqYubhJfzZ5Ss97v3NcjGzdvl0OtvUOO7xJNfJF5cQKy857aNayTJ+fQRMpjDuLw8dP9NOC9ExMO+nVcMSYLM4I7eaXkaEgH8EOPksKoNRSv3Pw5x5IYbbkfpXiCP/vCHctOta2T71k1y5vRZ1p3axachzxXLlq2bceVIy/PPHzRkxbJyMsZnZ6SysJoaStwEVvNhanQwtABIHEQRHjSEr9l8J+ttCvIfzw8njxRnBN0f9Syvzi/qBKIA7hI1Rfdj/f3A6dR5B3kTa+Q8Jtc8ymY7IK2TuRJZjFCnyTyGRBfV3yFYE+qIUwAxLo9a4CIWwsY+oE4L0YgS1fitg18KcnEb0JxcBVvVfnmJOqXrKKm5tJoUsaxkAsiKLCblqBpU9xf4UJKAXXPVsdxOUjO9gPGr6sukCJ5YKDRBNrZPVuOEs8T9X7nWK5Oc9e1kzJeyznQdq7uAEpCUiKT56HaIaR7W9jz7kM6ZAv2dA4vlIZxeZgC11ZUoAOlx2ZJOJqyufX/1ndOHfoHLzX5rdgSyI5AdgewIZEcgOwK/pCOQBW9/SR9s9rayI5AdgewIZEcgOwK/yAio+nb86jO1c9Hxv5gcOviRDS1e6bvcI4NXw4Y5v4Q6ZgHwJIJVYZQ/q4JQc2tNGJ5mo9ncNBJzTf7rXHJeKuvdcsOeemmszJcUQGJ8KiHXLk/Lywd6pYvsyjkrCiWV2ALgOrBS1kwyh1rbAd4peKuNJG3CqTVeJM6faXy4AWdyFTxTtQiN4hz+TXsxai+4SONmYgaQCHvWJNmspkXzDvBWtSna4/ShDistVhtcAGIUOarWmiVrSsEeKyBRhAa+G5Wnl0aYXt51azVVBy1B61ebZwWNTTatKl5U+WKyejHTxN52EZS2DLVjgqw4pHjYHKKcnIqQ8YqiAPtfaxrVbH6MBh7XyNDN0cCKMq4qKNQMOw19taDCzaXRpcqIAiyc62rrpDAfZRrvvYjyTNW/EVWQ0QhSAM1O4zYMiKiZX2rlq9+jtmwuQENVPiiYcT3jVnNu9c/R0CiNSZTGqBrHeR6DWEDOYY/HLbytvPq3syejYkGBoH+gUZbDtZrmsjbEeP5WgPyUsdfUn1OVC01NuqVeGlde7nUuqAAj4DPPuwDLyySKiOSSm/tQhSgKO55FbD5iGvWB2gKy2pqkOZDPz1sBE8fk8LlumsXLsqGVpqJP8y2Tcu3KBEDlPApfl7FlnmfsVbFnMs204cqc0aae0fbQPLZpNpoqurW5iGZkkZuZQbWcmpkXd4FX8gCVfFgQNqAgm+eBdKKSmiH71Upjv7SihAxbP41Vp0xc6zMgji8vn4ZcGtXmqOTxzKuqHbKW6y7kNaYmJmRqDJUklpIzM3OSAKSeR9k2i32gE0VG/YpKGvsFKCpZV2R2Jmk47r5xjxTzrH/whW8B4JxBylMmq1bWSR1K26Y6gCSybmM0hQfHUGjQxFTL6wj2sAuoOpKoixXQttHI1IajkgzUQnmJr+t42AC3ZlDIpmjCV/J6FZXkoNLM9mJtOzI+ZZTlARrVXe2AdjM58r2DQ3J5aFHW1jG2qOOnyb9bXvaQ8ZYESF5EnUOmZnEJpIAF8uQWGKdZY+OpQLoV4kEUFbzJIqW5OglBYWxKxdkomFHexrGvTGKnmWDeF6PQLsJ6dA6bZUNkAEzStas1weNMoJBSVWZKBlA7Ldu9BohQIkau2mTzvbZ0mJxJi1RjDW3y83hNzZPO4fWVPLB7b43su7VVLpy/Kk989yjvW0pDHCvQlfmyd2udOFDDf/vbh2Vgyip33L9NVmNje+TAa9JcXSfvf+Bh+dNPfUFOUle8ZPwWocrOZd0nAZoDRqVvlx7sJevIusvDjvvipQs0swE8qr2AYSibUTsuJzMW1QkUrDo3tbmci1oSQZ3cdttWQ9QY6Bug/uSSZxgla3MSFV4AMkOLdF67QP2bx355E2Ax9SNik8tXJ+WNkxekZVOVPPCRW+Tmfbtk6GwHttsd0g3ovPuWRqnYiCIaQD2w+9OGSYHHAGPmkfHL7XL24JMQN7pk+9qNUrF6i0wPT5C3ivIZsF/zW+8ggzWHtfT01/bLQWp1OWr3XyG39Phrx+WNs12m6V+E7bANdZ2bRn0BWZiZuhQzdu55zLlrV69KXTXq8YpqySEntbeviya8BwBhF/NogjGaY0Xmimu5iBpoBTBFzcw6XdFSD7lEC4fWExRsIBIOGt26lnVOK6CroJbaNRvnSyWMaD9esxSZ7xlllQIEKXKZM2reMHM+l4ziPOq57gf6Plo7tHjFUXufPnUGtdc8ds9tBuCZnmYsAD4dWNyqFbQCuB7ebxY1cVd3p0yT3+tmHiqQ7AOI0febmQ6ScVkuRS1kadLcT+EUscSaLACEuXrpmoySP57rKObtPWQmtwPwoconk3bdhhWydUczirYxQ1y57a67pKi0Qb7+pe8AQg6hKndR91WZ5ZF2AMSLqETHogWymIvalueqRCaNiCyBsFEGiJ5HbXUVoe6ylZBRPU2NJVuyyAfoEpWeMbK8ARJ8ect8opQD+BtnX0pBuHJgqe2G+KP29mEcLJSYldYBZnPVDFEE1LgXAKIADN60vlwq8uewB18mt7YMAJhsYQfq9WujJkuzCReFALW0B+v9EEq00rICWdGKupy5c7V3UkpKvfy9DGB3kpzZceoGNrYQVVY2lJp8+l5IAIVccyFgTT35zTfeWW/G9+SJbrI9mxi7AfbPhHzqM++TDsASMiFl086t7Glx+f43DsizPyKfGGLY2s2lkITcBiiLzMYhQmGrTa7zVOeydA/1iNvvkD/8738ghY1r5dD3n5JH/v77ZJqvlt/93hckgRXqi9/6jsxTW2+/7072rjn57qNPyNkLM/LQh26TO++/CxXvJeZ3KQS3TvnWt5+AYLEHkL3FEAN6egaoV2E5eaYf0AuQvzIAOaAYsGoC1f2SVEJyGKSmXOibwgYe1w/IAFYyupVkpbVaFbeqtlUXEn0mJrrBgLOAteo6ovbH5pPzEvXcxblF1YYLqBYzwCXEGE4uCWMhnPmzqrS91NTacq8Z7xm1z8V5I5+5vQTAFWRvihDXkMN7qAWuZqXnA7YWY7vv4Syih5UFLPuVhLAI6SbCeShGLWNzNNntHif29dimF3qTgG2qhgQEhHDX2QW5aYLroAbmcvYqxGkBx2Dyz7FgpgoIRDuSmlGuY71sg/wXXJCQZi7//wBv35mRqyc4yocZO627DZpd31wsD963l1zYIvnuI0+zN/STKUuueSP7MaBkiPPAedwn+qiNmpma4kyrAPUSwLq/0grp5j3Uiai89NJB9j7qObbpfpSuVssoa4s4hXmRAaITrOzHC9QmLwy8RdS4EUhMdgBJ3dtamysgIlRLdLhdaupq+XOjtJ8/x1mBs6Lug0QUUO2kclWzpN1F8vrhY+K1L8qtN62SSjsG9kQZLPP6S1ay2akLr7x2mX1kVLasypc77r4J8sSQvPjKObKgb0AN2i2h8RG5/bYtWNtjUR6ZMWAyTr5y8837ZC/A7uHXL2Dp3g7ZC4ARgluEfc3rw2Gktpo5ydmORz3FOXEAZalmbc94Cnm/ce6Peg0AmwL1d6NAzsWFxqn5y6hulQCgGbQLC5pvrNmukG8AeDX72zi2cP7KdeZxJsLRhnWQ4ow2zx6klMsUgLsdxwm3Ry3y1Z2H8z6vp8Cug9gD/X1Ez40aNaI1V/clG0rvFHN4UfcCdSWgRinBEOieeqZn9MzZ4ef5eOccymE9pnioNlS3FVijN6NkzuMMGU+QeV9Txh5RJ4M8757eYQgTkC4rqIHEncQ4/+iZXNe0rlWzj7HG1Yo/Ta5vPs48JewvI8MRuXBx2JBrmnAqwM+H2p06+fdPdm37ea41+z3ZEciOQHYEsiOQHYHsCPzyj0AWvP3lf8bZO8yOQHYEsiOQHYHsCPxcIzA0dMwVm+zZOzly8ZurWxbLYtP9li7UVqGxGPayVhomORIm9zas2VeAVmrfqUop7fNayHLMQRVnxT45hPrU5onL2g0BrN5qpBi1xRJNqeBwDIu4cdl/qk9G5vMkDtM+RUPNgo2dXRW1NDm0OamYqAKn2oxXZUM8RfaqNt9o4iBABNDECg/bWwVcFbzVLFPV106HE+RNLfEzKK4AB7Vto+okVd7Sl6fpY0G5IFJGLpsCtPpz+p5x7sdJoyiujSYY8V7exA0D3uTvKiCgOXKLqjBGrevUxrcCYordZvKyjM0g1xEBiI3R3ExpphXXu6h2a/x8Dk3pOFapIZSYiVSeyTt1Aeb5yAfWpuw0zcIQat4cmpdqn6vXq2pmB80wBdfKK1AvBfQRqqJAs3lpJHKtqozIpUmaIDdvLqyZfkGjklbAowwrUM2umwXEGUVBkgCk2rRplbFTHhgcMGNZWlZBQ3ZZzl/qlmm9tgQNN5qxGXw2k/lllKvGNhmNE0BSLhahcbqyiyprAPDLWGwmeU9aTswN/IVp/NIE5mvaWCvwYB2H+tMKiJgAGFf1gQ3VRS6ArjazVCGqDWoF7DWLTDNhnahFKrF4fe+dW2XXvt2yhCLr7/72a9huX5KqsjKy5fKNCnl6UsHyFJmQmotGC5gmuBtg9J2NN22cWZgLUZ6xBeWhgrd+QNMlrK07e3u5BrsUY4dqQT3tIDu1mOamnzG1oh4dGw1JF7mcqpJ2AvbXYkNdWVUEuMU4q5KOhrvOvzAqIitjjqktaq48shIDNCJR2WKJGQnScMQ2OMbfU9hk6rrxML/UNtmhFqeAj21Y5qo6sG+6T3bduht7bac8/qVH5JVTqBRVPbgUA9BwyaoWALGqYhp/PCvWXm1trbFLXMBKd3BgkDkAEM7zUxBX11Ee4Pwi4z4P0GtHGas2j5FoEGvEgLH5K6N5rWDZ2FCQPEwsirFBHruGteeVSTnWtSyvnRpAnePCFhpFjGbrsq7ymZMVJeRflgEs0dxVIGygf8jMO1X5FmPJmgYMUuA6wbMpQBHbh4J5fFrz67DkBNhN0bhcQrmeYs77ICjgQk2uNusD4IiZxLpTlXwci1rUYTS+ZyGPTM7Oc280Z1mLVsACF6qVNPmQ6URQaortEiCPUxujCxAX0oxznoM5RwnYtqNaPvzZ96OkOyH/+g/PMEcrJU2DOlCbI/t2N6G8dcjTz16Sty6MycbdK+WBBzbJySOvo+hdlo8+9FH5u//2TXnt2oy4AYgrsbnNz83jvZ2AEBBByIs8cX7IqFj3bN8MgDQpPSNDcs8DN1Ojynm/JyQ4tUy+H+rnWoBrtQ9HuWtJY1daaEe5iAoLh4HpiWnsIwFwCITt6u/H7nkzlto7UdoeQnE1JQ9+8D1SCYA3zHz80pe/hxrKJne8Z49s3tGC28CoXGZdxFHS+0Dj7/v4zTIw3WFsWV3b/kDyLRGxRskdP3VBrgAO1DSjGLdOM265UppXLldOdsm1jgFpXL1S3Ni7lq+0kRVbJtdevypf/79flpqVLVJdUyWdZ3tlcBawaSqMHTEgK3UpHJwEtMhDMYu1Ps3tstJyY9+tytu12OmmqH+pnHlsRLENxhZ3664tWI72m8xEK+q6Bew47TTcz5y+YGyQW1oaxF9aiL2m22TVzmBlq+QABWwdb89pVcEqsJVxiqX6aMYxyle1Sy5CYWmHrKLq2hR1RpW7auMfKCZjl7mZZo6qKNHCxFgC6B8fHJPe7t5MtjoAWAF1R5W2AwMD5L8CaHKPHuqXWvgnUV4No1wfH0JFDHCRWVcoy4FYXKjj/MUBSAFLRgWWR113oMydx+b6CuDtAmB/SX6tzGPpf/rUJexLR9hjnKhDK7BKrTLAfjA4Iftuu50cVLt8k2zXIHauVXU+rHy94medXrg8KG9dDkrvuF2mqMmq6kug9ioEnFTVbRlrxYJVdxq1reQUokwlS3g5xt4RwP59DmtwID3GkQhGAE2NAMCpgn0nbWFNsgerclPrbxzAmx3drEE11cjB0YBpSw0ClGEP3HC3YTYAACAASURBVLsexwA/1ueMfW19QPqGhngOxdLfN8N2QC4whIZybNmnJgH58PrX+VENkD9KZvabJ3tRmrmo39Ql8rGVILV163bpvNwlE9izegr8MsIz1z12/ZpW7idOBANgNc+qu7tf1q3eBLgj8s1vvCC/89u/I3f+5lY59MxjzBksY3dslktHLsoTPzgubx4OQo6wy9bdftmNTX/HhS7WIeN7xy72oaQcP90hJ8518nOl8pnf/Yw0rWySL3z2r+TNo33yuX/+nGy9aa3s//4/kOUalX133Sk5nBfm56zy+vffkG/8y2sA7H5p2twsrWsa5b13b+LnDpCBe1Z+8/N/J7GxSXnym4/IILbKPX1j7Dt2HBwWjaq0Hqtnf4lGN7ikn3zZi33TMhHlbIQykJVgziqa76nPwdge695rTjEZN4vMn5Q8lnE70TUDtoqaFjcBHtIsOd+GpIRNRIr9Hr0rr8UZAxDQwnrIxaWgFWJUbU0pJLwYmb+DzAmIVQCQYYhRqtJ3Qs5RklwOBJsCzlj5OCMwlZnr5NYvKnjLnkt9Vfv6Jc0u5wyg7iYOMlBrypxGfYuknVqmMQYL0jeyzH8Bks2cJS8dMloKxW4U5FAJXAQg87wT8JQg4qjlMPnIwSUn9UTV+IBtJt+We+bndUpm8kqv2yb/7Fj7TuXtO/d/HbEUY6OZzVb24HIIOG01dnngjq0QLGzy4ouHUHV65KGH7wbsjssPvv8CawDHiT1tgNNWyDID7K1j5vmV4qLgL7fIe+6/U7oA6F966XWuM8cAvJWVmq9Nzj1Zzk7u6+q1fsg4WIPjQKBW8CkISG4nWbqsISXslFEzb751hyTGhiFP9crGrbiKbFnN/hyVA6+/jv19RMZ6iNmA5FiDjXIoNibt1Em1br59Z6nUNpSwt7ohKwZ5JvnyxrFB/r1TWqpy5fa7IfQMj8pjj5+R/EBA8qipQWpXAILTjh0rGYsIJLAYFtHYP1OHK8nixe8E8LGPGo6injPORN8Iey6Z25VkbkP2KOTQrc8ghup1DLJPV8yFc8oINYa5i8Kakw3EHQVjocrxzJS8p2c6JdDFotQLSgxlEdcPJWDhXKCEA4p4mH09SCRCIqWvr+Qbo/vOxHBAu3ORUazuLJplnIaooMAuHsaGNGiycHlfXQtGbA4JQdW6SkxRFxslfpoVo3OIV9NPOIK/4AfEJOaP5iWXcgONkFHy1KqeaykpJ+eY/PjBwRkygmPMF/LU2X9KcR5QpXDGBSJDnvspAUnnL3tHLqS1ALV5AeV5H/bT7ef6JD/PJqvXA9ZbUrFgOHbj157rPP0LXmz227MjkB2B7AhkRyA7AtkR+CUdgSx4+0v6YLO3lR2B7AhkRyA7AtkR+P8yAl1nf+Rftib+bHbqtd+oL1t2jpDvNto5KUshAEnyQSM0n2a1ca0ZmwB/OSgujUKVJpDmqFkBWGJ0auDSS0mlQzZvrpM2Gk1Oslnj0yEZ7Y/KE/u75VI/gBqNnyVUCGnAW+0Qa2Zqpjen4KVaQqLwpemmNn30kLFsxfrPawHQAeSjOWRRpSoNHCsAcpruTZg83hHA23mA5mRK807fAd7yfbkAdIUAfWUlgLeAhznaLOU9FKS10UiK0qDUDxeqBs3uTBsZKVdBrzSmkjqaQ6oocQAcKWhtMbm7qkJ1AGhioUsjStVrMSycVRFmxzrOjXWcNp0WAW/Br3k3shxpohagHq4AwFH3z8kZlItY1C4DZORgK6cfmu9lR82n6KADgK7QOi9VFVi3orCapxmo11Zc7DegswN11AKNo35ANCtAcXl5RUYRBqiRUccCltDoVQtSbaalUSV4uMckjaMZMhlHJlBXo45IAApbuBe+++1ryDRNtYmqjX8fz9QBOBoFlFAwNIkKUZtp2kBzYcEYj+u9qhqZrwMwqqWnA+C+DKVPEV9Lo9BUMIXWFzbECiTQ+OS6FXi2Azy5sc9ThXWUBpwqN1a3AVpX+mRyfFraT14FoOH5Y/eryltt8UXnNIuNhmyVHWWfj2bkuLlWBWH0QxtnCv4s08iOoHgCNjYgr4K3KZrXmtl8M8qUnIWU7D96WMJ8hxNw28u8bFzhoWFtYUynVEdsMomF/NnKyjwUYXgooxSJTWNVTeM3D2DNARlgKjxlmnSlAT82xGRTMpnHR2dlsA9rYyyEHQScuZBcqmpWQU03jXEvE7uushzFj1cm49PiLcyVtk2bJYxy5l+//DIqrkEA1kJjf11ZUwx4rs15GuxYIu+94QZ+DovUiUm50tFhmoWa9zw5MW5sd/XatHGo46A5dSHsHmcB4ErJiqyuLTXgkQcAJYV6eQxldAkoamR8Qs6cvCLnu9Ny4K1Rk2dnRUmsIisnmXQFDqyM/ZAKWIfFgGVq4T0GYKFWnAqC+WkWL+UsyOgAlsys6SLe63L3MIpLzUZkHQPwpAAI0qrSXtL8NzJQfQDcC+QdYtu5yPxRtZ/dQrYclp0e1ukMpAxV5eq1GBWxPhFV1VtRPs+PSzkgajWKPgf/llHIL2F57DcW2rUNefLB3/u4XHrjmPzDFx9FPVUupBtLCXPmtj0tNGPL5ZnnT8ib7QNS21Qrn/nMXTI53Cs9Vy/I3bfdKk898qocODsuFpQ/zc11UozFuGYqN7ag0i7JkfMA3BNYVK5qbkYt24Cd6Lg88KkPSY6jQj59328CdgLcBVACbqzEIjYtQz2AHyh29t64BctFCwqvE4A2kEry/MYS+vzFi4CnVazhOtSX3awfq2zdtkqGuwalt79H1pN7uO+efUA9quRZlv0vvy6XLl2RKhrzm9avlIY1pXJxqFN23v5rklt/m9hSvRLvOCEdrx7hWUN8WFcjvs0t/DTW6Ve75cQzh1FlRSVQVyluVGn5tTSom2skeHlYHn/sgBRU1aKOnJfJPlCzwoSZy6XF1cZufqD/CgSCgGzYWouaTK0DcrGSHUDNh+J55w55883DAEoAaeS75uK9Wkf2cB5khNoGvp9v7zh3GQthsq3PX2K9lJPxvNZkweYBIqvydnx83CiX1ALZz5pysDaTgD4JlIHqtqAgH1pD6sOozFK7m1paM/mC5DqPDo0wHzI1rwgw2gKYHyPDeIF1mA95Ygl3iOG+XhRxAAmQZoYGR1kvBbJu3Tq5hqJzkYntxWI+kVgAvMjFLYBsR0CzeVwLIqyXeUCsGJ8pAKwUSkStq4KqvJwanQfhIYfrcwDSDQyOy0DPkDgg7SzGXYCYqLFRVgUgp+QC3JcArESjIUDbiKxbs0H6u6bljQPnKG+5UremQN77wG2oer3y8k8OysGj3Si0gtIfxrkAIpKF2qq2t3XkQldAYJhD2Yl4m2vCPh+Qctmitts4M0CIGEH9uMC+rYBcIfcyzT10D2KBilW2hfVoQDEA3EXIQQrcGvBWiRKsKS3p6UXej/vdtbJE1jY5GL+kbMAGe2BoULquBbEYBmQHSFbCUTnKWbu1yNiye6lxqtBXB4M3yZ12uq1GjTsfn5Hb79grn/yLv5L+N1+Vb37+b6W8Dvvurm7cKpZkz66tAHkzMhuZNYQb3TnV+WLTxhvkwMuXUDB3ycd+Z4+s39gA8PGabCGTtoYMU3Wd+OcvviHHj/VL2yq3fPxj72FvcMujj3wXYglW5Q/tYi9YltPnBuWNQ1eMKvcTH79d+lhrr77eI9PU74c/erMU2ckonx2W9338Y1K4tpKsUd1Q3HIFi+V/+vJjcrF7nJzlAvn0Z+6Uex68S77+lb+WXTftRUG5WZ585Dty/FAPYH2EmkWOuqdGOi71EKPgw47bCclqUhbJluiB4DKOG0eaZw0zxeykulkriKXjn0muzWzgOQqo/gfgbQDApxBwbYG6NxOKAAbpiUZBLMgxNqSV7GU5aRdqShSxtqisqHZho0++PK8VBFxVR4VxCCXgvlyHC2BZQTYoCeTy+okR0LPQEtczi9vHDPbr8aUFro3XZlZp7TdnMFU/XgdvcShYBrzVc9Ic1soTISfPHlIcZ0I3jgdFEIFyIPXMQb4yFvhcnxVFaXFJ5swRC5P1icL3OnhriGNvqyUz/3k7i/T/oaD8z8BbgwMyr9Nqz8z5xkn1b620M4/KJT0Vl4sXB6W+qVIa2qpZE7Ny7BggGnndN9xMvXGXyvG3zrO/zTD/E3LHLTeztxfIpcvnOfctkdOuGdrsTZyhlLzoIE86D2D2vjtu5LnnyLMvv0HcACOF9TCWD4wRTiiQqtTxRUHyMizEV5WVsuZikBkisn3netm4F1AZoPCVJ1+QM2+MyrkOXdN8b10hCmn2xwUHFvvLctddO+Seu7dRt3pk/ytvQqIAVCXDuom9o6LaAjDfByiY4szJvowzCdusLESmyZCuJ8M8E7cwPkZ0RTf25qjWHTYf11NBFq5NmiAaORmrs+wrqrr3cUbw+wsBF8lyzQPAx478aF+aLPdOiQB0a76xB1t6lw2bdpTGmk/u1ugE5o3WcbXFT7Lfu3OovbAn4yj0barMhrw1jevNvIlLUNv7d9hdK4FBk1mYx+pEk8On1t+05tjyNf00gC3xHJmzeObrCt6aM69xyGGWm+gV5pCZRxA49Qu/4IeSEvNRlrdy/qqAJDY3M2LU5S0rmzmz27BZ74T8RsY4zhpeSEaFjFdU5dd6eepSYy5U6zLAPRMyDzA6F8KNC9vqnv6QXO2elrHJsDRUQfxjLobmo4//y1PdH/gFLzP77dkRyI5AdgSyI5AdgewI/BKPwC9+gvklHozsrWVHIDsC2RHIjkB2BN7tI3D69NfADL1t1zqefmrnxuK6VHjW2tveK6FBMspQkcRpnih4q828JIiOgjEWDV7TpgmfeJuavKk4gKwFi8amNr9sWlctlT7UGlj1xrBqPHAkJEfeQolL7mWcJlaChleS/Eq13dUGjv7PWDbSgFEQUy1dbTRAnChli7CILADAVLBgWVW6AKlWQN0kICPCPcGhlmtLA5BkAL4cOjaaKKs2k7nYqxUDFJXSKMzNBbzVXFdeX3O4rEZ1pNmtNC41U1GbPqrsUnY/DZ8o4NE8TZxlrrOyqoLGFAolbNRiNIsZDtQVCZrn5CHyGolERjrsoJnvRbGpvTttZIYAA5dyAA4BO31YX4JLmkbpFMqDsQj2hihfclAl6EemT6kKqEwjt5CxKKGZ6kE5vIRqSfPEGhoaDFiRXFQwlwwuFKoupwcQAstW1LYxFLlVNZWAEPkmrzEYCtHIzkchUigT2LNOAHQHgwASmnFLAyyFVkdz6tTC9frH9exbNxbBpXby+lCphnn2IezrGLWMJR1Zkl4al0u8jloqats5rc+OT7GRZ0fzvBIQzsJAGXUyAKMqx1rIPkwwV0awJ9RsWAVRFgGGI4rU0+C0KYgH6OxRZRIA6wIPOAporRloqrKLkQOnqpa2NSXYAZbIIPbKSwlAPn1bmmra9FX1nf5cAuA9jmLIxXWozSpdftmIyuGGLZuk90q37D9+XMKoQdK8Vx7PqKmeRiPKxPHxGADMBNfL9blSgHBNsmkD+bxXx+XKmS6AKo+UAFD6sOhN5ERkdibKXLMD9GHvjFJDc2q1SaqZzKrEU4DEAfCaAowvLQ+g8gW0xErWk+9CDVqLbWkUGz6f1AOgzQ2k5bFHnuD9AWEaW3h9rCZpkq9sq8TO0g2Y1yfLS4wHzVIPig8FupS4oEo1VQaqdbKqbw2AzZTcccMO5kMFWXWdAF8QILi+SRRpFdjR+qrrAcDmZRzlZ19HPxm1ZEm+0U9zlpxgANuUrkFAIB8Adl2AeQJo5FAVJKD+9CSAFGNexDMoLAYATswCQk0y711YCJfKNRRoo1gxE3QNuMO8ALlLkZWnOZou8k0LPKhzFlG+a4NZAQFjob7IOlUVNxbUNPRjPH9Vp2n+XA6N8CS50hgwAkrMSU2pU1aSv0mHmHXJnASAqq8rEB95dBZ7XO597z1y9vRFefqJ/cyZIumbnCAzEIXSnlWyZ9Maeer5V+QYNU5Var/5X94rJYBv+196Wj768PtkFKvXHzzWIf2Dw6iGSpjTqLdRLjat9Up1PYD0rF0Ov3oCkNQq9YDhM9Ep+e0//S3U7pPylS8/DjhkhVzgkL23tEkHCteuS6jjUBTefe8emr1JudzxlnzgVx7EqjMqP/7h0+rsKyUQFGIRcgvHwqxlSA6FNogJcwDG+fLHf/ExsbhQgV4bkUvtk2Q2nkLtRn4z+Y1V5YBi1qjUbtksdZt/nSIyLunwORlsf13Gu0apa3UyAwhR0YLFr7+ePGqrLEwEUYaiDAeUCSbGpL5lLaBNnkTJ6D18+LwMh8g7nACg78KC2DZAnVcXBMCi+SiguxML3HJDdKipKefac+Xl5w+gwHJjOX0/c2sU0KobqSd2qAmyGsny24PFbU3zCuY2BJ7zpwFAkyhDUQ37fJLPuPsKAAqwrFaAXMFbXcdFqLkrAXedWCGnmdua22wHvCwgi1pzI5cBCTyA3TZAwvjouPRduIxyDfVv2ypD+glaYiiusdVHAZ6mgV6B4qmyxs/+FTI0ldxcH0D0mPT1jKq3AvagKM4AVsorygDaAO6pQ+VkZLupWWmUqTNTUyhtS40d6DC1S7NbC7j+mspq4zYQjc8C3gLacd0aU955qUMWQcciIbv5/uraIgBy8tCxTl7R0iIXLrRDfrGRb9sqz/34dQgBfQBHPvno798nm++/W0aOPSsnsE3t65lnPKflXL9XpgAyHQCjHkeSfcQGMAmZBEB0eNLL3udmLUGqskLIKMhBbVhM9jDrjXmn+6adNTUJ8aQPsCeNlbmp2OqSrApb9pukydJl32SvV1JTmv09jcIwh7q/vtYlW9f4IEFEscHeaZS6bxy6JNfIuK0CJG/ADjZBVvPEGOA4KvR6rJUNyWPJJVewRB7GYt7rLQDUIX8XVe6HHr5ferouSmJ4QNZs30N+537IGnPSugJXAWruDJbFMSx9FVwOki2+YdNqrMct2ChfAthKcg3Vsm17NRmpQalDUapkguGuOHXzgCFmbdveLGvW1pMBPC8//O4had5RLr/7t3/KPTrk73//q/LcY6eoHzb59d96gAzoHPmfX/qR1POsb9/ZzByE6IKN/b6Pvhclu9qgDqLAr5EZlLyvPnZE9j93RkZRU3/hi7/HHmCT/+PPPy/7btklq1etl3/6lydY02EIbovyiV99yNj6f//xp6hJFYzZjLh8FTJEvuvAaJgZyAFBlYSqLjUAVkZv+1MFqaoIqbM/U94qqUzPXlYpxk69GJXxMjmkCiAF2V8XISul2cet1Il0GtUtKnsHRI/CXMC9KhR/JQ5IMovsh7lkZ8dlepY4jJi+dy72xxDbAJe8zKsA5w31z5iFdBWeZ/3PW43TgqptlbCW1Nxldd/gtewo7GvJS63C/liVukpciPDcJnFcmOGMoWdCizViMs6tnJHCAJJWAGwr7isCUOzxcQ7jtTmyyFjSA3irMREZ4PY6AGb4BJphq2eznxO8VYKe1gC1/NezqSooiz1zOANUyMfvX08tc5P3eoKzWUyGJ6bYQhzs3W3kzOdi4T2DEhYyGc9uDkX4mrYVWJQD6J44IfmQr4pLijlDBdlrdS/Ml76BSSlyReVPPvthaVvdIt957Cfy1KvnjUOJlXOLqvFbG+uwK45ioa3ZsTa5fVcbZws3St2rKDGLpHVVnaxcv0IKIJhdPnZS2k9dBSQNyoWOWcylAaC9Ls5Yy9JQ7SajuVlu37seMsuyfPM7T8lbx0dYAw3M98z4DfULwOCYRFDk+zxF7IuA5IS1btm+Sma41zBMDyfnxelgkMxytStOA+4GiAGwEXfil8vXQnLpaj9APvVFSTVw1tR5xIOq9Cdn5w1pCNoedtiA0uzpuYDwes7Wc5xGU+iZUp0S4pCy0uwZ+ezFbggxMZxKNGs7DHEgzN5uyADGwUeBzszp16jPsSC2pFz8TVXm+uCVzMm6ML9rKKirS0VZFdQHPafz9TTnc7XT1+9V9a3WNCV2ZgihzEtFo3/O7mdm7lETcYioRt3fWAkJCSeL5eUFqYPI5fX6sNJHOT05DbkLAiHgbRFODfi4yBTnEyW+GFKPvi/kRBvPX+uBnnk87F1LkNlOtg9CWIEIwt+3E9ngC/gWQnML67/0+NVr7/bfRbP3nx2B7AhkRyA7AtkRyI7Az0bg5zy+ZIcsOwLZEciOQHYEsiOQHYF30wicPPzfv4hq61OVBZb86d7xnImeoMRCSVQxFpmDMR/Cdk3zqXIAVLWJqIx4zTBTtR0tMknQTEmgwinw2wGb/LJ+VUDcND4iqAQ7ryzLy/uxTkaVMA9agSgCdYc2BtVeTNvG2qDTxmAGwHXSQNYGs50unBd1j0fzbmHiazvGCtCqzULNuIoC8MQBbWcAHEI0eJG/GeBVAVw7uV25NJhKCnOw0UT5qVlt+vOKKWkW6/W2qWk+qS1nppFkGoeaykZjdBorS20QNTY3ABKivkK1NTWLKgVgV62EEyiR1dZVLQy1aZTDe+a7c1DV2VGg0QCcV1CzkKbSAvazNEe9y/w7NphkoY3P0nyiAUt3J6MWMOontYTGGpb7z0O5nAtwVlFZgApT7RQzirQ8wMMcAEG190yiSNOL1nuOGVADu0O1MQXIdZNnWlvfqHcsl69ckSmy+DRjT5/boobT6b3S9DKKKy4+9XZGmDbQHDT0fShDK/NCAEc+rPriMjGr9poK1vMsGCu7Dds8nlecuTFHUzgNWIA5p1EL5QMSlaIQAu8zjdAlGmwOAJ7migKpR+UxPTYuw+SrxlB3zSXo3vKhz8AGyGlABEB6H1m4EZTE8RiAVl4ewBefakkImDMxMUqTkHFG1aHgXoTmv4OGoxP7SHWYjNAs1nu1ogxV1bEqM+M0EDVvtcpP1uj0tIwHUQcpGEiH0uEilxCgKR+r1fnZGBagsybLOTfPhwVoQGpLFcRXC9yY9GM96AF0qmkAKHQCMmJhvMR4FqL+Vfs8VSFqIzLKNQ0AXgTJJlZgSgGSisoqlDKlKF6LsPtGYYPFdSPqT80abKyrkAKaoC+hjDx+rAuEqVAKAZ2c2C3WlJZw3WTdDXUZW121qLaTaVtUWAS5wWdsZru6+7DiVWUgoAD/q26okTsfeq9YyLbsOX2SOUgzGQvj4dFe7CPJsK1rMKDY4VPHyWoNSlv1auls75cr4zxPgI6QAeWxAHbHpR7rTwvPVNepG+A4SPM3zWTNZ46o0lFVLkP9NKdpaFZzH6PkhA4NQvjQCQ2olY/COoX6SgFmtYBWdTZempAgIHBog52mZy5gQAUAq1osj/MMUmmYDmRZpwAB8xwR7JypNyHmN2vCj/30TStXyjgA6CDjYUUFvnntSsCkarJEu1Ep3S4njl2Q48cvQG4oBvTpkzTXtm1bE4q9BkD/Ljl3tkfOAfo8/OAuuWnbajn48ovYjK/DGrVZjr95Tk4evyKnTkE+wWpzxZoWCVQDylajssFq88DhC/L+D3xY7gGI+us//n0Z64MkUdSA1esAxIxZWb2hDLCgFUXzBWoIyjVAqQ1rV7HgqFeQDzatX4815xDqqW553wfvBsRJyePfexa7+gWa/Y1YWQJ+Mm/vf/8+7LMBrk6fANy1yOm3+ky+5r33bJfakkrseK/Kpps2yIrb7mVcmyQn3C0zlw4wBlewyEbN27pVOs+clyeffZK5sSR7d++Q9avXYds+g7psAsAywHXnSWRmUpzYfEb5nqvdYTndMYUFLLYBkAfsCl4zL5fIiS0uycVS2Ud+Y4ls3dzGnhCWx77/NLXIhz3nelm5tgoyQUIOHzwm6biTNYqDgN8jjW01qPyxBZ0YBKRbybrmmbrzTD2eQPmdhx2ogjQL1C4brgt2Mg7TrD/NE18EcE0kWJ+QUmrqK8mMZn2pjtAFsBuJSe+1LoCIYWOp39LcClGhh3k6jwI6iiI9BCHEAqBYJTt2bmLy8nqQOPIAZOLTSXn2iVfkItmslWU1Ut9KHi8KwlzqcyVrnq3EOC0sct9JSBIFBUWATcsAK12o0chxJaN4FqXpAO+tAIMCy1XkIbqxiO/mGQ2jVLvWOQ5RZRDFagNjpNby7I2tTYCuQeobOdtzufLsj4/IxOi0NDSWy/s+fRu26/PS2XOZf8NVgGeSxGb37NGgnJlclCBZmC5ILtXOedS0VsBHvjaD8wVjpfa5ameveaVFauXM9eS7UOw7AOmxcR8JOtiP+A7NnlQI26jYMuqw686iqlTU+s+yZC9BGReOS1PALnvWV4g9HpbN21bKipX18r0fPIkCN8R6aZNPfuZDcvLkIXnxubewmF5grgDsa51rbMA+fUyOvtWBTbCD6/EwTjMmg7MY54Ldq3gm+26RRx97Rs6f65VKrIk3rqvD2rhAOjtG5EI7KnTUb/vuWCdVlRU840mILik5/Npb0oZDQxvq2NZ19dRur4SnRQ6iNB8eHJTt29dKBVnmRaiBTx4/K+fah+VP/68/kkIsn48//6Z876svy3jHnPzOn31QWna1yl/98ddklLzee+/cSbxBSq72dEgLCv2PfubXpfdqhxw7dFTu3o2ykjPGkQPHWUsXJIz671N/8FkIHr3yxotPSxvZ5EHs+BNxj4z2TMqWbQ3ye5/7Nfn833wJ++sRWaS2FfnrAG9jqFnjJpZBN3vFlcw+nMFuf/oc9ItKrFpWW1hNcNesWyyzPZCNwNQ4D0EY4+cjqDJn1CFFKzV10djNcl6zc8BysN8EIK7VVubiFEHtZL9WYtgEiuyhUfbdOHbj7I8eXEF8ALjlfI+SzlTRPglJIbLAKosBHqqxhjqPqLm25ngyf5x8FqKorajEhQJLerZ+k0+tRK3ZSZw6yNYFdoMksSzlZah+OeOMQaTQtZ2ehwzCHHNCMpiBZMQShxyo6z+TX/0z1a05Fb79+f9+Ev83zrh6mOJZKDlBiV0+9upZHDKqcLv4wQ9/F5Xqbvn9bzCehgAAIABJREFUBz+Fffo12bm7FceDAMr7PtxQIH0B3Oq5ycG9hHGsWCSrO51U8ldaGrHLra4KcJbqwAKXOU6dPt9+RWZDk6yDFizgW9lbp+Wtk5eZ59hbo1iNERtRDtHGwXk5TK62HZXmSlTAm7EOVwD1TPt5nmPSnHUe+rW7pXFPpVELL04syMs/PCbf+tYBwGRspnP8nJdRuudh631bq9x95w5s/h3yja89Ia8cHZPVTXb52AdvY1xd8tVvPScDRDd42HMt7Ple6k45RDOtmQrEa+wCxyzpG42hko5Q12xkwddLvR8nGlThZ9pHALXDZGnnSyH13k4N9AI2nxhclh5qrR0SYTFOCZz2zb85IaE4IaQpYczKGU5za1UNr2cgJ/PGhfOCxjjMA+jG2FLizFmd/kuQPZVAaea/Of9nFKsWvqZESp136jaT1Hxz/R/nU7V3z+F84KK+JZlTetZZ1nMK5xV9lcxvEj8D+vVvGdPtf/+RZg7+dIYpd5S/5AJsz0FSLMSKvqG6UIoh7+UAhBdB1KmubpQQhM1rA8OGQKhjUITDjBunDCUHpiGjzUOImoONMM+e4eSZ+1yA3Pr7Cr+H+P0lnHU8WLj3yQXOCWVNDdJQwFnI5fmnv/nh5d9+N/2umb3X7AhkRyA7AtkRyI5AdgT+9yOQBW//92OU/Y7sCGRHIDsC2RHIjsC7bgQOvPiFxpmhIz/a1FqyKs+WcI7SgB4j1y4aVmUf5nMAPuEYFpYaSktD3CTLapOF/yosmkZ9CBYLILkkpRW5sgOgpLkesG12TKZHRA68clE6u8kqBLBLa2CqOsvROE7yQwqWarNGAVoFV52aq0X70kIzEmzOALraeDSqXN5brf3UNk3BZLUJnMKfeCzKT9C8SmLlrF0ZG80hN9lqpZqPWaz5vKiKDDDLddOMW9bGEECMAoUKQKkFrDay9VOb9DEaedrIUfWdk3+P0ogL0/0ORmnKYYdqLJZN0zXTMDItcMDMAnLe8lHPhQDv5uOAyTn55n28+NgFvGmAulysC8lfBLxNo4iiO/g2AIvylL8nsI1O08Dy06Ty5QM21qiFbg4gx4BpRNXWNaO4jaPsCTMWOcZ+1ALIrdczMTaF+meWm0fl2koGJd3hnl7NcBuVJSv5azRI9f7042fqlky2nFoi6w2ZxioWgT5A4sYAwCog4hAA1CgAbsoorQHuNfMOILAK9a1aMYZQfqV4UKqU1pxJJ69RjFq2gMZWXNWhqEW1m9rWUC233twq4YkJVCPXAJRRpjIEYUACVy5WxGrtDICiMEQu4PQ8Wcr0Ho0ycYHXUeWKAUaxp0zQMLMyadx0nB1kWqoqw0azW3OZF8jQi9EpVDtHG2CHPlv9u9pN3rhnE8qjWXnxtbMo5lAoAdZ4/KjmeJYumpB5AOoKxk6hUllAWexlHFbVO1FaBYxNdhe2g/Nk0ja1+LClBbQGddJmb44CH1y3HzVgURGhrgBOvf2DJlvWBnFAO9xVVTVc4wJN3mEZmpo0YPXK1gYpw2I2h+Z8AUBjBGXKZcCMzu5RKaqqxvSRNcG9rgM0efDhe2hIT6Ma7AbE6wNQI3OSbFt9lv6SCuyoub4ulDMAu1W1NcbKb3RkDPB4CeUyFn0N5TwHiAfMsRLUkUsAWZ0jAwYs29SwVvpQo/7o1cvSjUJscoGmI8/Qn78ktcXkNgJYOVH76vzRbFK1KNas3RRemnabm/lJZ5bpUUbTcw7wdXQYlTcg+qI2+gHa1IY0yvOMcy8O1gCabcA6bdCqagdAgoZpJSDeIk3ZYbI5LTmoXlnLwZlh+cTDO1Gg/hbARFrOHH1GIiOoyE9PCL1y6ZxEPQlwsXZNvbS2tcjJU0flVkChibEgAO45FNUtcrlzRM519gDCVsn6zbXkH4cB+abk5MWQbF9XJr/z6x8EpDmIUn1C7rz3VgCyNPaaQ/L0k2cAqRYAXoqwsfTKug21UgQj4YdPHJLbsTL+1b/8b/L1P/i0nDx8GUC+iQY7uiTIG6UQLpYA3gZ6x00diaOWUyWpztEpyCzzmvsMULnv7hvlt77wf9Ks75X/8Xt/LkMon6rI5fSSZ+rFFvquu2+REyffMJaYdgvqecDdGXKub7l1q/i9xdJ+9pBs37dObv7Ep6kz5dL73A/kiae/I9t3Yce5eashG0yjwK+urUIxNgMYdU0aautZTyWAENiSowjzl5VIaHJcSsj2LcmvwNJ4RJ4/eEmmY2hSmdCaCV7AGtDMVg8kA7XJravOk7vJWVxEDfq9R5/G9rmRml+CerxAynivM0fPyzVsagvJjBQH1sINxWQp+qj3iwC/bYwB1uTUpjjKzrGRCSksdxp1pmZ1JgGfZmbI5+zFehuCQ0lRLjW4QALYYit46/Wh6EeFqzmaU5NTfC9qWogbPvKYVemuOdABgLuLF64C3gYNiBfAtnf16hXiCTiw6sZqHGtRj7VYXn7mkLS/dVFquf58cp31OTc01qCQL5arvYCOgD+6/pUgkofFsmbe9vX28z3NZIxXYMV7AnB2ymS8lpT4UamVQjSxsu5H5OiRITlx5JLJ5L5h7wbAK+y2yYEt41q8BXYUaQ6ZnYb0MDBr7HZLSt3M3wrGI8h9Y9NZkJS167D5rm+T8690y3d+cl46AAcXqdOlPqtUFmHPCjgbgZQzrvb9jJsSIXCWBrClfgIe+AHIApCXJlCh9k8BhifVUhfQw+QeZFoCWr+uf1C2+XoS8Fb3R0gZzN1q7NK3rS2VAPt6db0fkNopg5CDQrxngS9P/uDLfy3hwUvyI0Cjod45mRxDhcxr1qD4pzCSIcpzRG3t4bk52I+d7FlFKPdqUIPeeNdtcuz0JfnJ80ckQG7uOtSRzS0oVSFMnDreYWzuP/kb72NzmmcdnJQHPvBJOXPkkBw5/DqWr37ZtnenrHrPvfLi175uzio9vUOyc8ca2bIRoAWwTF0z9j99EpeBfPnI5z6FMwiOFBf65O//7B8pR3G57wP3yIkDHdgyn5bmxjLIB3UyPjUA+BWUj/3qRwDxq+URXrsMxPSuPXt5fsNykZr+2ptd0j2ShBRAPcXW282692CLHWNeFbFfXuy4KrtuqJNb7r7dZKweO9uJKpZ/x6FjNqpxDG+Dt6pw/g87M6oqxGZYXS7UfYDvseI+oPupZn3b3ZDgTAYzJBvs6echwiyjcuUQBirGGuVnctmLyyCtVWPb7Ia05EIBm+b7xkYXpLcvBdkNtSZnHw/qSK27Zezlgp2vngOCELKCYWx/k9jes9bssOWWsBNXgpvmi7qZJpoVX1CkitwFc2bQeRSG4BePudkrmGec5TRX2oP1rp5PFsiftaa9OBvoOWpO8iElRdgbJtn7E0kQ6beVx9cB3Mx/dZr+Z/Dbf3xEX9YxUDAPoow6hNhxX1HCocYn/Nqv7pJAfp18+fPflFz2mz/9kw/Kxg2t8o1vfFfePDZMHdG4COx+NVOY8S8mu3wuyhmHfPFmSEnr1zbLuYsoawHkKuvrIB10cCbi2bOfZQ6DKNwBPlV96sLyXeegi0xYN/umid7gYecuT8u+fbcZ5f4bR95kLCLU5pA0rCiU//InD0rlumZeX5XvBXLou6/Ll//ih6ZO5PtRv1vmsd5dIJqkWm67aQ97yLI8+v3XZbhzDBLSbvngw3fIN3/wnLzw6lXO6Upmo8Zy7qkAaFQh9zLnUFWoFgE+z5DvOzIV45gSk21ramXLyjJUxl7q/4CcvjKA+wakKm4rDvCa7y6UaxGbTI0PQ7qxQ9rKA4jnnMi8cELE0jN0eDZsVNn6qeQE/W+CZ+6FqKHPcoHanEblvEjG9yLq1AQ5spmjM+d2zuPqgKNn+hwIiXrG17mjthTqiqPfE2e+67nGxDCoc47m60JYMVnPOHwoTyyTk/xvoPz/9Pe4lCl2bwPH+kdDnLSxXwPccnxrBqxPxCa4xwREFOz5qf/XyEIe4dympJ5K9qPC/8Xem8fHeZXn3/eMRjMaaTQa7fu+W97XOKvtxFlIQhYgBAKEQJoSApTSUmjKEmhIf9AWKBQKYUlIIITE2Zzd+xYv8W5ZtjZLsvZ1pNFIM9Jser/3kV0CpG/L+/7+64iPm8aRZp45z3nOObqv+/peUCO0+VLnQNTHiYamjiCCeVj/jibDVJqeMtLd7FcWSCnYmMFot3aMS4c2FUG7cIUmxxIS7YsefZMXjn/FRyA+AvERiI9AfATiIxAfgXeMQFy8jU+H+AjERyA+AvERiI9AfATedQQObnnka+mOsXtzM6aLvL2tlvNncQcOgP4lv3WGrv1JRdnChQwhkBlUrrpcKa7ZtBhM4UMFvAjCn8MZk4aGQll7SRVFZFB0Ywm4sU5TUO9H/KQgieA059Di5HyurLo2VIjUzFR1CJAOZYo5mnkVAgUbpdhjnKlaoeG7tNtfizuziDla8PeR4aVIwiAY5jAFbIPRpTiUjNtVC5h52cmmMKNlwDnEJyPeqkir7gFeR0UoLRxp8UfRs0GQgVOgdxVvZ6Mb36vFcT94TLCAM1GHwpWNYPbOL81inBdvEyh2kftGpqgibS02HGIIsUn4PPMppntweg4jsv2neEuxx/gDuGY7xbZZXKJaLPWAWqutKcLlGiKjrhdBIcvkb04jWHedm+B6vIxZTJYsb6CYloRDA8zeVMAIac4kN+7gEA7IMcSNSQquFq57PjPsYrHeFMqMa/fdxNswgk0yjqIwDolkHNOzRryNaBiiirf8jAOHVxl41ykEjQHcYUGEXTf30dyrCE5jCs3ZuK1sfO+s3kPGPDMnU666rBZRwY7jrdkIFepU6yMfUTPxFDlnMNYUP22Ig8mI5nbF5jI31LGoLrowhXwb6Oko7ppZ3ByauZZMIHIKRUUrzucoxb8QaMvgrN+MZyZFz0yQhGGEGCsTIxPBIUrx7XwvQidiwxRFQQ+F5CyuScXbDM2NRVocGvXJIM5rK8XsBsSnNESkEYSiXjI7k8APX7EB/CGC8+gwxTxcIRmID+pVVc+4nfmk6ME+kKF6d7PJKg4x31LUDV2Uzf0cAvftN9hjlzsRp1qGeBGq3tzWiJALTm/pctmz+22cXaN8DsWfziK+2uWvv/hxsJ4IONMTcqapGeGI7FmeyUKy66w4ti1c98TElLS3ncORNcGjBRIT561Nn0sKnpWghssrCsixngRNTYNAukecIJuzwH5aucdv/PQpeW5zo3QiIA9hv3OCai4gL7o0g+eC6a05xX6ER503KkpdLJTqM9jHXHNRzCypzDTO3MAUDQw4/cbGvMyFZNaBJASfCZnA1eVIoZBJcT0Q5IlHYElQPDpuskJc0ZNkbJ8fwfECylqf06C/Xz53/03y4Y9dz+Ttk5w6sgrBmD77zWe5H07pwj00Rw53PtmOV65bLUePHTQZspVVlfLCi89JHY5iV2qh/OI3L0sm6MkFyyqMAD1CZudp8gVtuDS/+eB9OK6HZeuWzXIDgmltbQbZrBNy9Mgw9zdRzuGgtoCSdpG9XJhdjLB+HlEwTR75l6/LYz/8ZxzLrZICsvm2O98ni66+Xnb9+mfy2uu7TQE9wp+hqWFyFcFs48yxsqbV1VQz1xEWcCmlUdyNRHyIvQlytnGQ9S5qcq5r60rB7JJl2NVqGhKslhTmFi5D1o7UNJfk8cc70ipLVpbIZddtAIc6LU1HjoBytIOOXQ7qF5EfAVSx6qaArJmE0zM443COc+9Sud7+8VHJyMoH89ssQRzDdVWLcXdPI041m9xhK+s78juuNZDCOSq+Qh4YGkVMjcpH777eZCY/9cRmriuNMauiKaJTVl66CmLDrBzafRQxk8xbHHoTgRFx8fzk5GbyWiXSe36IzNHzFPwDiAszUsJ45+TkKQUbJxuNLTSh9PYMGddrZVmmyczNQIBw8IyHmcdhxi6BfUP3Is1YVCS+C2FuGjFY5/o4mZ6NjacMarkAt5wHwUvnvTPTiWjfBVIXNzR53ccONjENESNwDucXpcpK8NOutGTc9TRH4KpMYh3PITdV3V1JFN9bWrnPPE+rV6+RY8eOSysO2XTW5GzGMIkmEl1n0tJpZEBU3rXzrOzf0wzqvhL0b720tLSYBge9P6V8piREj8G+CQQekKohXKwrqySdYv/okJ/mIJ/ULsqRJZcvl4yGJRLuCclTP3xannn5jJwZd0qI5yc7Y1aqcpkXuH6HxxGyfbhvEUc0c1X3IWRwk9uYz9o2S7NG3whZ47PqUNMlXAkX87vXO8WOefGWZ51cejZpsTIn07j/i+sypRrBOMazkklm7+Xkhr/8yjbp7h6R+z/3CdbZKfn5T56SLE+xca/FWP+TaHIYpFEhCXzrmFIoEKhTWXtTuFcOUPVj3gFZcclCGm1EDu0/bZo7SjUjNs/Jep6GYDaDGNsJFjlXPnjXjbJjF+Jwp8hll4Lg9o5y3yE4IBgV1XmYQ3zWlGw508i8HeuXe+/7iBRVVcm+17ZIe9OQ7D1yQq5+3waw1HcZPP/xN3bJo//nSSnH0VtZ1yCbnt+CADMnN1y3kTk1Kvv3tZmmk+vec5k01JfKvu1vSJrOJRoUkll/Gxavk000cDz79D6eEfY9HNH5NHcEpocR+fI5z0TkyLEOuRzE7TRjv/tAr4xMTnPaYX1j/dOhV0lKc1uVWvCnX5olr1hbbajS5jbOPAhCmQihHvYLa2KIPZUIB7DG/mkHwihIefJuLdx/daAnM4+SEb7ziIvIImd7DiHVlUbzDZ99YGCa9Yvc1iAOSd4/mcaSPOZsNoKwA3EvkYaiMPuZEjxYvEw8RYRzls5/K01SEdYnp2Yvk6uq+22IBiE9SyhBRZsbVGy7mEEfAL+se0UCP2fj+ZjFydvZxt5AQ4iLtT7A2Exwrgox1y66Ly8KcL+fl3+eeKtkEHUsazudifdQGgifUwU2C+cQnXtWzkIZnqgsIy982cIy5k0LdBgakWITnF0tND5poxb7FqL9TNAGmaKXue2QpYtqZJi5dw73ZUpaOkL4OOh3zlvg0PWzOqGUKK59lnVe862D0D4Umazn4wKQ7E7ONZPjvRACqqWsrAykejfNJuMgxrUJY0waFhXLxruulqIlRcwhxEmyg9twrm/6XaO8dahV7IiuYZ7HVK69gWaldZevkACO4VeeP2riPv7yM7fynhPy5quHpb1rjP2VczrnMqWoZGU5eDZp+pse4/04+7K/+mjQmtbYBk+SXEqedW0plJXBETne3M2Zb5Jzkp05FuJakqUTV3UEQdLNeU0bKlVbTWUdcnDO03PbBHu7nVxbk4nMPYhwby+Kt5pVbhDZ7O1hcOx6SgpfOM+b86gR6bUTlEZQPZtz7/RnHNAybMynKI0LASzaNsgqCeou517q/FDyTZjs5+kwqx0vo9fxPxVvDSj+guVd1z29KosijjlzLoVG4U7Xezok+YVZUDdKWT995NXiotcMdWJBcmkoTIJGEuM51HP4DPEtUf6povCc4p55rRT293RE+ihr8ji0lxjNaASryBhjGtQGx+Sk+3/w3PGfxH8djY9AfATiIxAfgfgIxEcgPgJ/PAJx8TY+J+IjEB+B+AjERyA+AvEReNcRmPMP5nS1vfhEekbP+pC3yd7fNCj9rRR8wC6GKM5NU8z1U+wJgEA1ybIq5pncKjrtcRYmUDQMU4yZpXjrIWtr3frFsnw5TjwKHycOnzUIw87zZECqIIWDy4IAqA4+LfipIGjctvzfZP5d89UU84ZZ1Iix6pxQV4WKuVosScbtoLhg9ZlMky/aM+zHGYwRBteFXhsyH2IchUkwzkU5iLdcn+KUIyGcnYg3plho8nvVtTlfIDRYQIQSvxZaKSpnUKAZIYNvGOdpEAxoGHE4qiGV73KaUvHWwnWlUrRzId6NIYaEKNbEsC9op35idAoHD64jCnAq3g5RbFfn7RxFWRVE9WUTDMoNJw/WqbLsVMYG1wf4PhX+amorGV8nzq9+GRvAj6OmXdxDufluqasrR+ALUhgDb+0lh5VC2/DgpHE2MsKME2NHAXfeWctnfIf7dt7xos5bvkfHk6HAe2qct9X5M5QKnUa8HZrQQu68eKv6QCLieClIVwv3pR0hbCYCnhHxVnNvw7iRUih25yNmuBxkFKuEqWhnxra4IAXkai0C6wRuKXI5ER0DNjIoe/lciKN6fTaEPhVlsrNyQIwiXuP4sOHeychw4pLLR1j3Sgu5YXPkqGkGsLo7UnEWKWYzgew1F4Kz5rm5yf5dtHgR4v4ELsVjiIoUW1WQRBCwJGTLseP90oPzLwmHaVaOA2EdzJ3OZ8ZnAgfG8DjOFFTLHFyBWjAN8rnGxycRbFxy1YZFFMZzyaRsQjSaxomEQxpniBlf5qjO33EEVLtiChEsJhGWZph7DQ2VppCbnp4pkziQxsbVdAFuctIrPTiRc/gcC8nJ8+Ea7MWVNzxE5ibI6sHRXlm2uoyibT7ZkR5EPBw7fE84EDX45GTwod5xn2k8GCfrOICwFeNZKMVpmZeXL8M0AARnffysWxJcNDeADlfRP53sUqcnU1p3H5aDb75NMTdTTg9OScsILh+KvqUFDinOxIFDkTTM/ZuenjbC7cU5lMI8CQbmpKdnUArIFc0kB7EbsTMhIYP5nIZbZwD8t91kLw+P8HmZm7ZkhFkcflOILiGKuTaEhiwEy2KckWMUv7tGKX7SJJFo4VnCuVlVwjVwf9ZdUyob77xR9j/3mux5fD9zI1PGuCYV9524Qm+46XIcya3m/f/ivo/L85sfl8hYTK666jb5958+jZsoIvmVuSBBtRHDiss5ZK7v039xq9STSfr6y0/JwgU1snSph3uWITu2tcuxo/04xIOSRyZgIDTF2oD7DPEwDXfZZauWgsZtRKwkUxGn3VXrL5PernHZ+cZbFObHmFepuJcQsbnPmp/qo0C/4SoyMhfU4rraCR62HZGKJohKl6Rl5nPdAfCdE4i3CXL56kWsa+R/BniewYerywrflmnesFI5V7fcgsocREsLTQgtNNSEpKCuFqTmjcZBdvww+bJcl2YjK21gwNePG88q6eCKNYvRSpNJLijiKZppdu8A3cv9a6hbylOTKifPdEsXjRUR0Kk5uUlSVZPDXMG9DiK877wXbGgAF/g6WVBbLVvf3CfHD3YiSFQxvybIbiQP2p0pTU0tUklGtxa/TzUepakHJHRDHY0M+dLXOSSncK0FWbed9hQaEpw829k81wEEkRGuCRGIvSQzE1EXh2YiRXxdW+cQi6ysidpwE+Ee6nqlGG8b3+tAOFA8uY/mhcMHz5qM1SuuukSqa4rpKwqb3MYpxKhTJ05RZbcgbPfgaPNLBSSDnq4eGmXK5NL16xAIz8mp0ycN5resooy5i/vOG2SezuBKOymXX3a5ydHetXsXbmOyecm9bWnuYK2m8SPLxXi5EXz43qNd0oQYX1gEBhuX6MnG04jSUwhb5GNX5Usq6+IAOck+cPfVi/LkjntvF9/pFsQ9VktEtrKlJZIEclacBWa7CbUPyxvfe0ke3dQox8hHTkgTqSshz5Sc03DETfZtyGSszxqBgFWfJgEbqNXMdBpbEFm8So3g52ZplrCQOf+umqER63FR0jCkecaJPIMJCINVEDQWaIY9GNmP3n2HrL3pRvnCPZ+Vk6d6caUVycLFeQiwJ9lr88jvzuE9yeCd8cvZM61yyaWXcH1hOX22hWaEVMQldq1ADPpEgLlhZ+1Kl44WyBDM77raclzvSsOwsD7myq5dx2iimZIHPnezXHHdMvnNz7dJe/MpKczJkquv3oA7PVP+8eF/Mm7yhoZaGoFiNGC8haCaKn/1V5/C5XaYxopeOXSsEwpAUL78rQ/LFbdeIpODffLCj16VrsNd8tHP3sN+PCU/+uETJsO4qqoIJ+Mk7uLzMgPq+/N//THGwid7t75OxnWeLLx0MTjyaknOr5V9L+2W7z/ytAx0hWhMcssl4GeJzJVFCyqlq2dUDhw6y71IkvOjKeQND5r4iSmEM0XDJtC8osLsu4u3qj3S8GQkXj3jaFa4kjucRjiNxBgjRKwgwuLk5BznjAA0AyU0qCdWaJYBV848y0Rwt1gmORfgDnXTqAMVZIx50tzBfhMgc5x93I4rMJm9OjcFYghOy0QV/rUZin1SoxEmIIhMExPhxJmvYpm6HVPSiHXgHDMDSUH3Rzu2TtP8xp7ndGmznYrPGjOvn3XejTmN+DbCe4/QmKN7ohWxOIhoGQHxPEMDwkUSyB+Kt+aU9ued1nUOa+C7Aqf5XPOuTTC2rCFhaAJ69PEgPFui4O1pNFpaUyiNx5s4YyiFI8xcrjLu/ta2dvZsuo/Ah0fJM033WMHdLwD5nyR79h81TYJhmvPonjAIXW0k0ViHMM5nL41AivZVAdLv89JcMI07vwgCDHu+f8ycQ/PAhE8QW+Bjba+vreFOJ+LkPSnVS7JkyaWlUlyZZYgUNWsuIau7Rp75jyfkZz/ZzKeBJMNc89CUuHpVtVy2bBHP4YD86omXaBTJl3s+dhPPrU/2HWxh/rVwfW5oA9q4lScrlxZzjgIpz7mhu3+Ssy0ObD3jQJVZUFMuqxs4R9Dk09EzJifP9iCK2hEkXZzXaQ5h77NyRk9BqDbRKczfdBoC1NmssRSKTU5WFD73W9flCRorbOCCtWlJiSlhhNXAtMY6sC6xVoe1mfCi65ZbrN+jrZmp/FNfz8o5MpkGQnV1z0AI0bkV0Z8xZ38aFlhjNVs3zDM1TbxCWP8776Hz548bK/+rCaTvN/+bAL8xILY6cM4WE1GxkM81Ba7fwTNVu2SBTDGfTrSc5zNNgqsGkU8Wuwf3cUxjSxQjztqvxAhFikc5zyslSOdbKp/dyb4/7o9I+9lWPgP7b3a++FgDZq1znTn5hcu///guUDnxr/gIxEcgPgLxEYiPQHwE4iPwhyPwZ56A48MXH4H4CMRHID4C8RGIj8D/lhGga93SeurGfsSsAAAgAElEQVQ3H0uytX3JGe2vDw16Zah1TEb6wCdTLPfjxpuk6Bok00oRjTGK4Jq9prWyRITIBMSWKIWpEEUM1fkWLMYVdlmRpFMQGhvolubT/XL86CCFo5D4EUIJhqIQo84pE7JncLnYnCinkAunGXAX/miheb6Tfz4TK4kcXCdoO/27Obr8Z3Cz+CiQDI0jylBEUdyg4h8doIoLEX3KCtzGkTWDO0KdoSrQOhTdrHlumrWKgHvRdTtjchZxaNhTKRaJKTJrdu00hbp5bDB/eQG59s55gedTzce4XhARuUY/Yl1M0XHqnKGG6EC8KMzElUIhfQi31YifIj2CcgynspWCO1oD3znDNYO4zXZIVUERuaHduGDCYD/zECbTpAun5RgoVEvUZQRsK0JlIgJ1CUg/txtHL0W5URyjExSjTf4vhT51oagby6rvc+FzvhOVaVRjRhxJ3GTm2mzgUvneDBXu0n0grtOMeDuIsPif4q0KrOB3q8ANO/k8ZwfIdQ2BkGOOWHHFan6dhXEqyHIjytkli0KmFuTPg7JNhoO8ZEWlVJdm4opqlgnmQmpJmcHpTuLEm8W9E6VIPDpM1iU3wKeuIgp+Lu55Qx1CCGjTKYTOwRE/9wNhB/HHTramJKhrCJEmNUHywP9FcHAkJDgNsniY12prPWdyBktLCyTZbaH4Z8WFFEG8BWM7My1pObgtKAoqKnYONKQFwZGPg1sUdx8YwDyy6lQ0jYAqnsb5Wl6VJdWIU+pcGQOrGFZnyAVFRDPypnBXWHAKa3EwgLtwFseSyTTmfil2MMOdgXODcUGomZ4dl7qF1bLsPRslQj7fgddfkYq8QikvqZVz7T04pbxgbs/hCEonczQd5yWFdQQ4dTsN9o+ZByULXPM4BVMfxXZ1UysKuQchMch1laEoqLA06ccBmZooTtx4EfCyKpomc49U1m/ae0zmRmZAmi6Q7eRNHuoYQ4jzkFHslhwXyENECM18VrewFuo1f1lx1JohOjgwblzp+bgc7ckhHHMDzKM0PmM2guUo4xJF1MqVfu7ZgGbAkoupj58fgXx2NsLcIA8YvHkJz+owjvduxNsgAo+dxocccL1I36whIg89/Dmp2HiFnNu6WbY99qa0gCAM4vyZRDzPSM6UdRsbjLi+b/cxuf+Bu3GjdcuLT20nS/MaXJMD0na+U1Jp5BjlPWI4WaNgTHt7+2TJklL5wG1XSn/Xcdw3QVm1Itu4qJ575pC8dRDXLM0Bi1YsoyFjhNc5D2K1EFcjRVnySccR0ef4fH/zjdukqLpUvv/gj+X4/kGwseTJIu5FeEZ9YIA1x28WQeu9N240xIGuznYpyCvmeU9CuJ9AzD3N+JJfynh6cEmV4HDU5pUEnscAxX+zztHIoKJ8JgJhTUW2XLvuUjlP1vG2N9+QXHI+F1yxSnxenh9uaH1tLWKrV44cPoyYhuO1BBGTZ33MO8y6SWcKM/O6GzbSABCUVza/blzcml3rAPuqglkvwmKE6ymvTEcAJa+P5pCJMR/NAjzzGSKXXlVjxKwE8q6ff3o7QruNOZgqAzTRZIJl7h8ZNLjUQjIlY+AznTi2XLjTs9JzmLOD0AO6DUbUSWODkzzjjAzGimdkANftNOJtdnY2YkQ5TrYxCAJ9PIvk73KvM7PTKYiD2mZt8+Ned7vTecZxaPGnubkFJGw3c2CGay6RG2/aQMZlNvvDlMmfHNWGGlyEQ4O8PyjqxYsWI6LkgbZ9jcaaHPJWc8gL7tZEXYTmepOzG2Pd72zvlTNnGo0ocOedd5CFfMQU6a+8eh0CfJucOtWEIETGLPmaaemsRax/jQiGba0TNI+spAFmVhqbzvK+iGxJM7K4vlwS9bMikkTZp+564HapX18ns63MAbyuHsQc9AiD4qfdh3VwRuwIXT2/e0PeeP64vHSCuYwIagHb3pCLEw+x3DdJk8dkhLnN2kPmJpoK+wS5o6ybmQjvUdz7IzTgzMTAmFro6nkXUSxmGL6KrVBKgR3xF6cfY5eHG/YSmjJmsJd94M6bQbyWyg9/+HPw7VOG+l+C6z0P53QYioHfPy4FIEVVFGylwWbD+rVgup2yfft26AVg4Gn06AI17Z+lcSRtErHEI6P9fu7HKFm2NWavDnOvHQg3vf1e6AM4dMna/fy3/lZ8YMP/7r4v0hhkkUWLCuWO+z8qB8lXfo75l5wUk9Vk1YbIT9301CEw9x65575rZQxE/85dJ6QDl3DVogL5xP23gQq3yyB5xFt/t0sqFlXKbX/3DXnhX38gz/72ZV4XvDbNPyO+MdzsveRCu+Wr3/iCnG85Jo0njoLOXcVqNC7Vy+sls2yhnD/SJ3tfPijPbTpAY1GafOUrH5PR8WaazGjegQywbWez7Ds9SPOTT6Z1fBNwmXJ+0FTb+UTOdy/NWFSI0v+uP8L3p7JP5CDI6jlGEcYu9vvQrIX3YD1lfmXnk7GZUmAiBRLZa3PJSHfQnBYIjLNH0uSEiGQFFTwK5aKjM4L7jz1QccecoZRikkEzhwVRWP/k8PwW0nCQ5tSmommDvE2ClmJw56xD6ZBMNIfeBx5fP4O6crV5QR3xVpq69Ayljk8rURoaQaFC2xAZ1CGNM4hAjmBeRm28lx4cyQHV9TD2jrzbPzxvzzfW/U8dlUYB1EFjrfs9gpmzAE5Wuw20OiJkFIdxMljx5ZXlUsDe1n++zez3Ds6UqdAo9DNzDGHPRlxHWBbmYzJni8vXLmENy5CjJ85xhiXn3I0vHefxHGdWzVvVvGcVb6emweKS3pGXl2vyUIdpEHIxn3NZ0+wIhCPQKLSZKTnFBVnhPHsyzTsZ5CZzdivMmJOFtdkkX0xL3sISmoJWSbJnOa5Xmzz6jR/Jay/u57XcrIM0mjHnlzFf65ZWy/MvbJUjOMavWL1A7nx/g2TkFMnTz+2Qwyd7pG8YhzrkluuuXoEzPBsBvZfzRC953WMIo1bOWqMIjS5ZSRREcb4LoT0irWTY99H4NM0aoDnIk2Fw0NzjVBoLVRSPMgczPMQhIF5rs4qujdqklqDxKaxtg2SqZ+UpDh9nPCJrgNeYbxRUgZVzPOdk/Rmla9gRuWdZO/TfXcxVzTjXGBAl4ii2WzOT9azP1sfrM8783qC/e0xyNotCRZghOiWijZkXnLf/U/FW525Um0L1pMz+VkD+bwnPTS7npwCft5C9I70wTzoYv8bOAZM9nU7zRCpzP5lri+kvCKz1Nl4jyueewxEcMgJ1COcuFAaQ/TGaIo+c6CIDvZ8sbm1uY/x9E9GMnJxr/n3TiV3/W363jH/O+AjERyA+AvERiI9AfAT+vBGIi7d/3njFvzs+AvERiI9AfATiI/C/agQ6OrblBkfe/tcsx9Qt9oDXNdTSSU5ZH9hkilIgJsdGJ40wqcJZBIdFhC77CMXCBMUna9kMgZAGc3LYFDMKyvTKBlmzopD6Vy/iCEi2owMgJ0dkYByfLYUZjYJygFhUccO4NRBzVFxUd5UKiVa6/NUNpMWdaDiRojCFQhy7JmeKwphmEar7Q7NChxAYxykOh3HoqkvLfkG8LSeDUtHMwakpimnz2aSm4KLlUYp4mp2qgpei7/SPohAtczjlpilaIdYFNJ+RzzqPN9af/9NcLRVvFVfpBMtHidVkdEUV86vfr25WxM5SRFkMV8Z5OwZCEDmVQjrYNdytdoqiiaCS3akhKSqjq5+sNXWhFZQX4QTJxmnab0QV1FTjYlW8tIrI8whpnDyKFuZaw3T1R/ks6oidj/Iy3ymJFJn+O/HW1O255kQKuOq8Lc34vXg7BEY1hmB/0SWcaA1JbT6ZdmlJ5KaClQbDGJ1C7eRb9APrvcnGyqNO0jIEDSf3uqMbsY0Cb25JmixYmC8jvUNy9tCgpJdnSu0CxAuKhudaOog4jOKSnUKEIa9tQaY88JlPS2dzs+zeukPKQbEW5udLFsXI07j7WhkXGwKuoqk9uPTSEbHcVieukjEZYvzUhR3DsaFibhriVDpFb1tiEDQpGFEfuGeE/9Fxskn5vjTGMpuCpBtXkQ2HzQSiaz8O5llU3OLSJFmAo8qFiD5EYTI2Ny0lBWRxIkpGjKto2IjDNj67Nh1MIPqTZ4ZrdlL6+vpxJLlw72Qw50H+UWS0M8fQLBGSEyW9AGTrZStAAueJDVHm2O6DMo7AlEABOjMnnXucLUeOnjU5ejk4Q9RJl4STkFuF87PTFDmLi4r4jOAwcd2Og3zUZyUwmYjbdcS4ggqLsoxwW11L7i4IyHQwljkIJ45stzgo3J7ZcVCadrwtSbFsOUQe7J4mrhncbkUZYlLitPjBzKoQrFhxxWBWgSXV4vgg1+lHDA3x37MR6mxOnLO4GiMRnMiMYSiMk5SCp4pzQxOIlv0U8RGCU3g2A9oEorRxntWyfCf4RuEZDkr3CKIl93AOobgODGkegcSzPnJZc1Llrs9/WKpXXS5vPvyoPL15l4Rx+amHJ4exWXFJCbjmmGx5/Sj44yvlzr+6Rr70F18DN1omFYULZM++3YTrIm7hUCeqmbUnE7TrCIX9sNz/qZsl1w0S3o8wjyNwjoLwiRP9sm/fGdYSNy7MCorgfeId6pf77rtDutv7ZNu2M7jp8Ewxxx98+H1SgSj3wg+ekmP7mxACyyVKhnNz9zlJZO0oYGwSEsgQxcHb0tyIU7BKrib7cIz7dQwX6lu720EdI9ch5mUixChq2quZibjU1Ons5I+uO35ESM0t1vzd667ZIE0nm+XU0SOyqCFbahYulnO4Wg8fPE0mc5Xc+qFbDP7zZ//+EwrTCNSfuVfsoFe7cS/u2fKm5IAFVdxshGL6NM/BKbCzSjHIRVTuIttzgNzicp7NvHx1Uk7I1ISf+Q2iODNFLr16IU/MlDTU1MvxA+dkYsTL9YXk5MlB5hNrYBpC/Ei/FOZlS305YiVuK6UYZGVlgA4dR4xAdMSZ1N/Ti5gTknyeaaUj+Hw+GoQQgEGN11RV05DSj4jXQ5MDjrlMN8JbJq/FM424oi5wF+5mdWWNgIk+09SKcDItK9cuk3QyObMRuT2gehW334MIODToQ5xbLKdPNyJi9cuHPnE3Ave47Nq+TZwxF9c3its/SxYsWgiJwIqwPcQSm0ATRC+u6PPgqFfKgvp6HG0HaKJgXUY03bplh8l4rMX1nIT4o/uZOu9bGvuk6fSQEWVm5nBU89oWayqiW0gaqipwhAfk2IEW0LFkH99xpdz+4atkZqKPZp10UMmL2WMHEW0yDCGAFVneev6XsueFF+WG1VfKzj3t8ugrHTLrKZLC9AkQyripaRJAJ5Ne8MiDYzQfgXRXBL82zWSmgrqlacQLonYy5J6nPbzLV8zkmSu9gD2QvV7IMp8BlarI+GtK01jTp7gHuGVztfEJVPr5sPR1D9GkYSUD+T2IeV7Z/9Ze1ljWDNxpR072y+VXLpT33nyJ/O53T/GszUhWYZWcbTuPGy2J9TMg169fDYFhWLZvPcZaly21iEuhsF/ytBGEPegkbuSS8lJZuKRBmltwqoNnX8Cz2HjikCo58qWv/62cI1f36V+TDcqae931N+Je98mTT7whd4Jbvu39i+TVV7bLq5uPsO4mS0V1oaxZV0hT2WIybMflsZ8+I3/zxS+YPeK73/4egk0FTSNROc26GqDBbJg96H3v3yD3/cMDcnjz87LztQOcb/Rc4JVPf/ZTUn7FNTJEfvRXP/2QjPZNk01eLdfeUEczFE1Uk07yeftkS+M5mt8Q+BBAMTGaxjKraVKbd9b+yZcKtnyjar3zouAcTm0IECDI9ZSlWdPapMStockFZDR/X1QOCj3ZbfJZI8y/RNboII5RxVQnsYYk2HHWukH5905I35CVJhkYH2TCK6lB6Qm6lyjqFV8v30/DFY0IVbjudQ9TGoeeycZp+NEOrxRiA5SY4ievVvf6FIRJbQSaRLifpblDKSoq4Ol+p7Eao6MTiPB+XovPLx6EQM6P0CbsCHhAy3nWaE7RJsB3zSv9M8XbPzibzZNGVNQz5BZLElSYKYgvZJAmss/TFFbhCcralfly3S1rcdZ3yqG3W+R83yTrHSK7zcXe7if/NFeqKhAhp7y4hUE9TybgrPZKOvQDB0KibxI3LSLdDHu3irfabKGibkF+Hg7NFM4hA+Y8pCSCUog053D6+xEza0Cit/P/9wwMg6EGw8shOJXGiRWgnFPY8xIhjVjYO0nAkMKsXBnDLbvtlbdBytO0AhXGOzGK2xdM/uU1UsT+f4S96uyxdnnfLQ3yic9+ACdvizzx/D4508o6xj1ZSJ732pUNbLjD7Ath8tCVKBOTAfDmk2Tb1uenSTXocheNeyMTc3K0eVi6aNwb17MsC64K0C4aZ7R5gI9taCMhYiw0qsLEpxgCAjEmNA9O0ERVtYBmN/ZH/yROUyIS9H/a2KfzSckqkQsEHD3rjyAg6znck5nGfsQaxKOhjQpK41EhV89vs1A69PcEPavrQZM+J87zXA9zx5B73mX+XKTq6DP2zqbFOY0ioLFPGyhDXL8NdP0VS8olA3qLn/uVxd6xdPkiBOxROY7rdox5res725oR2+00Zmqkhx6utVmPXkBDO4hwZtT20XQIFKk5GRARRuTQ4R4J0FRVUVrIN3HuiQTerktYeNlDu3Zp31z8Kz4C8RGIj0B8BOIjEB+B+Ai8268D8VGJj0B8BOIjEB+B+AjERyA+Au8+AnNzD1kPbLG/N8PufzAjKbhKwLp2nupApPFLhDw7dVWoy8c3qcUUiiw4ANFCTKZpIoWyRLrzNWszSAFmhqJZXm6a3PnBFTjDwJ9RVO1p98tbezqlsW1cxsDqWShm2MnItdFRb7ro6a63I9zYHJSscdhYKaTGKDIaHBrCpWLZtPgZo/iphRkHApGKazMIh16Qq+PgUIM46tQBbOe1c8l9K0V8SESkjYKtxQ5rBFj9X5TX1ELQxby1CAWdGcRjFaWDvM6UItkoxs1QRY0YQZQxU+H0gnb7exFXS55U2PgMSQiceInBuCGiKkLYZK+pIEoxD/RkEoL0OIU7b8ApAcZoDkEHKYsoPgpXFMHz8xNxl8aku5UQLT5rRl4WxT2ESFyRcxY3xUdywRCbTLHTFKTUoaBuBdwJXKviq9XZEzNWXkU8M1Z8QAc/p8KsZti9m/NWJWT9bIlcnw3sdRpiUVkmuWe2VOkjw3KE+z0v3iryEbkZ5bEyj3xOHHVncN6GZhFRoAyGLBT+KYqFEGdSKDwW4LouSU8UD0W/ab9DehFubJ6YlFSlUqhMkTMHwMLKAA45ciezS1D9ceh292uAmPlshcsy5a477pKmE6dl55vbJDMFLCvZscP+Hty3YEcppCanZPF5KYUnhYRISrHMuBBxJo1Yre5Q/bw27n9BRhHODgTFaJ9xa84G+TyMcXDaK2OIN6k0ESRzP9QtE2UuzzJwAQqG6uz2UOTVzENL1ClREJ/qXvOkgrJEcHCDUVUHkxsnjb7f9HRA2s8PGJyviijTFPQ0s02FSleG3WTQ2RGFYlpkRwdx5eIGDQxL2IF71UV+ZhgFiPdMBC1ZWU8WKNexe+ch5j/ZhORr6ns6cTCPITpP4H5Sh6K+7wAORXXGhnCuaPNBX+eUcVlWV9fgOhxiDp3HDZQmlSsWI8jaQO6CKl5SJxbE4Lc3vSItO47gRCqVFl+CvEgOZQCRp76avF/7NK4+dbZoUZXxxsVVQSFasdCKOPQhUI+OIhDjVHTg4GpHgJ/w4vRCMLIilCtiODUDbLJPmMtauHeb15yl6ULdZck4s8sLECkTJ3FugkAfwo1NgXSWfN1Ccmbv++B75PrbN0pve7u83bwPB3u2/PJfX5epBLcEmH+RmSm5BLTvuo0LEeNssvm5tyiwWuRfn/mS7HzxmPziR8/wOiVGMEnm9WYhBJxq7yLXlUK7mrSs0/LhO6+Q9WsqcYJ3SzVzMZF539nhl00v7cSdPYI4UooA5qCwnis33bqRrNfn5IXnT0tCaokMIza955YKWYDbNkaTQzsZilbm9nkct83MgyKaF1auXEFh34/ztU/u+sgHECfT5ZkXfo1YPYLIbpPBLiuuWcR6cOlVdWAbcSUXFoL0PHXa5AkWFhVwv7Qw7gOB6jQu4yAizt5tB8k+XCU3/CWZwIje7YfaZNMLb0g3bq9bP3CVXHvfp+X8rr3yi+8+I5aMZPnrf/x7SeO1gp2t0rznAIV7xHfm64b113G/UuS5F8iw5ZnYf+AwQowLUQDcKoL8+DjPJHO8OL9YihEqi6tyZGS0SZbUNkhKQpZ0tXWyBjHv2yOsmSBxQZKOT+LeDQSkHGFW821DuPGcrFV5eSrgkueMg90J/n4UEkEuTRC6tmum8hS4UhWcsnGTB2kUMhmSZMWmqdhM1q8fnLQPvLQKBYk4l4eHvWQ1DpHhnC0bb7pJUkF9e3vaeMaHTd5lU1MbLs9syUkvNSJBH47KhoW14KDLpe3cGSNaRSYsUrlggbhx4o50IeKQaau4X6UiTOKurq2ulNXXXiN9OHDb2s+SpZsPFrkLF2OPlJZUgq/PRgjz4XC0sj6lStPRPtm15zTNGbjzrFM0DKhbskCKijVDu0J8nX5pOzXKnhWUkqX5UrkkQ+pLMmXBypvF19ctIfauHJ7NMM9x69Ob5NHf/Uaq1lSDRf2wBHCNfvqBX8mhPg9zAfE2HUeYB9Q9uM9xiA6nz45JIs/PDJPbRi5jdir57YmzNKMg2AQ9MoewZlVKwB+IHXhBlabB02mz0cqCeGuNpRtUvJNn6Ur20GTsvBaHnwziFCkEVXyMRqw+3P15rO+fvPceUNFHQE6flqWIz62tbbL/mFeWLSmQR/79b2TnS5vkMQTVbNaIkako2cMhcOjTcu9d1yGcOOWJX73EeueWWjDbMyEfOZMZkleSiwB8kkYVkK9rLpdnn3mR2IGw/P3DD8lgU5d8/v5/AXXtkS8+8qC8temIPPHEDsktSpcvP3SfPParTfLW9nG57n0Rqa+pk64Wi2x+6oxpsrntI7XyiS/fLra0HPnp178vJw80y5pVdQbrnpFZjEu9UPYc5D53Tcswa1uiIyIPfuke2XD7e+RH//BdOcBaXAwZYdHKarn94zfKyAxC/YFTcuaQX155bh8NAknymb+9UZ57CefjwQnpxnGq7sUY2GhzdMCtqCcGC3vpvPv2D79M/CeimhFvOUOQxEDTEE0VKEcJFvZRGsxsZHBPg323g/WuKCfXORtRaEox60QWsB8pxSIA7thD45dx8LMOl5Rwluglt32AMwh47oCSO2hS4UXN/jTLvqd7rh5wXJwDqkBzq6Du4Fm0sC+q6BYIagNHxODOoSbTUKQCL7NmbspgtUNT+ezHnNN4zelp/7x7kj1jiMX/fD/ucDDtCWSGRjgn2FkPEmJQMizjhvrxf0+8nT+gKb5X9/0Q51Qj4pIETagqZ7MZ9gzc6YiMD953tXzuwdsQtbfKQPcc1Iiw/I7943wvz4wjk6GZlstWV8v6qxp43t8magHcezAFsTNRFi2v4LzIHBnuJ8O2XPppFhvFYazvFeLvVdRO5AymUR26Py+ob5Al7HODhMGfo3Et5kiVCc7AfZBBMhDZ82mE6+xu4+c4sxIPkQkSPoWmw14aBUYGuyWbhojgtFPa2ZdC5NAmsJbG2O/Ts+Y4XyeTG0+uOo1aw8Qt3PnheilgzXpuywnZc6SdRihyk2mWquT5qlnoYN54OCuAWafxZZQ9ZXBiTPK57ur8TJpSHDyjMWk8R3Z47ygtOrQAcoZyuci45Uw+TY6vm70oh0ac2RBrBRNDhVfj3GfMJ3Euq+O6uJIGGx9NAlOcTw25Rs/eCnVXMVbjQtRFq050bTyELsBhSKejurCVhqOO8Kg2GJAdrBQWK3uy8giU9hFT/DtI67mIRrWoa3cevT1/33/fXKlnQP3S/xJVJMWFZgkrn0djSHw8gwFef3ltgdTn4uAd72aWWGnWyjP7bTf7ShMNUSFrFs8BVJeMeRyy4kqUNGDj3D7LtU8rbp6MdhcNCdq05kpLERdUk7eOHqU5y09DWCl0gnQw+YPwpWNlT25BMY9/xUcgPgLxEYiPQHwE4iMQH4H/YgTiztv41IiPQHwE4iMQH4H4CMRH4P91BN545qGMDE/sQbfDe1dabDxvErxaW1OfTFH0teACodZPMR8cHtU7ajaIReo2wONIocSmODR136r4pS5QxUtuqJS1l5WKKxGs8SAI28Z+OXpsVI61TciYClgpiIbg9tQxG6FY7qSrXTF3Nt5L0cCK39TCoUW5s6qA8XXxvbRMM6uOQIpYQQpGvinQztMIdIhjVgrg1JdAMToQDXBFKMqWYrgx0CIKq1k2prm6CFxWzXxFdJyimDZB0ZP6E+IIOGEK2upeVbia5vEq7HC+NnTRgavXo0WheVeqFrK0UBekoGMK5Fo00iIiBdssnC9JZGAqlm9iWn+eAhTIVcUcUh8FU4kItbIed+6sNJO9qHllwaBLzveAIVThlTGaI69QC7/zH0Kv5ULx1xTjeQ3+j42Cl+q2McSQGMXeKGKVxcJNM9dz0aEw70BWARqwMz9L4Uwt04obxMVqo3BWkxvBAZLD+4+JF2dzWMeI743gMEjDyVOcCX4al07PRFQgNiNB42TQIhbOpJgW00AipiImV5TbpTwP181oxLgyk0D61uNivXLdIgq6x+WN505S/EqVYlCUNQ0F0kvm5GTfLLhYqwzOTSAY5Zu8tRGccC7EHjdi43mwrppd6k5Np/Cr2X6g77gFOleiCMuKxuZumHzjFAqEyRS0Fe1oXEHMlWiMMWWc7GSTFZUUgAZOo/g6JGcQHqeCmqNqFzdumNnZqMlZpjMB8SiFa6dQicDvpPBsc4MdpqCZgjCdgisjG9dIOm7VXlx6QxRnNcdNM98uYgEncFL6EEP0mjPI/tTCt8kzRLycJNt4yNuL0ws115oGmjRfalgZ85kAACAASURBVCs9UpaHiMk4HDxwhgJzP4Vxp+QjImeBrgwhls3QUZDqSgZvDIIXW/f4GCItmY5TFGRHhqNy9lyYbNIa0KlkKSOABSwuSaFwGsS2FUGkV4dikpMiLnjq3t4BSYbXOosY+crWSQq3FqlZmiy1BSDTJ9T9PoeQNYODy4OT1sPn0mkYI89xVCZx8RSW5tNcYJMTZydlEhHAxrPk4r/Pi0vza8I5slRnuF8uXM4TiJYxitNJSQGpLHLT+GDBQYkQjAClzqekpDkpKpyT1cuKZXFdndz04ffKnLtUBjub5eg/PSo7th+WXhdoQhy0SwsSZdU6nNA0O/wWkaazOygP/9tnpX5RWB7+yx8g5lkY00LJKrMjfCeTv30OIQN3HG7AkT673PShNXLPAwuk9dQpXMkZ4s5DVCSP8LVfHZPmIwgWFG0f+NZdsmwjgnFTovzHd56Vt062kjNbgeNuBjEnRf7qr2/GnTQtzz/1hnS2JeJUs0gfiEon+MgysMWsmJIPevsjH7sTwXRcnvrZkzLYEwD5rtx5t8FxLwCZ2VCbjyNr3DjimpoaTTayBxebIii1gaR6Qb6sJD+2+TCC0emzUomYWgFSPKtwVCpLFoh/2CqvvLBbDtLwkEvW4XW3XCNhUMIvvbwVnKVf1qytlY//5QdwDpF72DIsL20/LkOsXdfeuF4me1tpqGiSjrMgzllzSkpLIBD4cV5PIUziyAMtXL2gkBxXD5nMnThzcX/mg75FwFCEpGZGHz7Yzr3lviIyK0reR06vOm0hqBvscUEBLjJEaxVqCwoKpPv8eVMQT0tLk+4e8pJZQzUrMJG5EQMNO8canIJb3JUeNY5zXeXGEKAszOMEhNc5xJgQ+a7Lca9ngUKdoYjuxYkbAGk+MjgiUZ7XPJoeNJe76expHLlJsmJ1LcILn4scX22uiJIbu3z1GpnABXfwrYPgTWluAE86OjaCq9Ai62+/QRLTU+X03r3M02SmPThMctw1wzELHOroKN/H814CojzVmSK7t+3FydzBmlGAaC/sJ+RfM+fdjFttVanMkWUc4/2XLF6ICD6Gu3eIHNdrpfhDayU63iEz3aOSsfAyadxxWr507z/K1799nzRcWSMOGnxsSTmy+d9+Kz/9wSvSOJMsRaxveWSWphfomoTjmSapc0N4G4OIaKzraGUm71RFLB90ChWEjeuNcZ5DpDO7mTb8sK6bZqYL+5buZeryVGTuWsSINDKpBya7pbyuhHzXVeIfHZRjh0/iwLTJAubjIDmxYbIvL12z1uR39gyRk+mYkb/7yl00UyTJQw/+kq0yzYihms+tb3P99WtwNNfLr37+knScDsnlG3LZFxbTBHBOYoi6gzj1u853yHXXXonoPsI6eBQUdb185u8+KycOvSUPf/Mxuenm5SZa4PjbHdLe1iHXbFwhN7/3avnu93/IdYTlk3+xVt7/ibWy46V98tUv7xNPQbp85ZFLZelCjzTt98uj/7JPKsnCXr0BcRNU83uuW4M4F5LHn3gVB+4sa0lAMgpzZfnSWrF4BxnfAdbbQpySwLvJhV237hJZfqVbWs8OSgcI6MVkowbJV//nf31DjjSBKEZoNY1julzqgUkbRsypgZ2X40OiHip0Z2bTDnNOiLB/IZcaMUxJIcmcp7IQRDMRj3RvDuqc15xY9jo755oCBGs6ljiw6DMzHysRJtM8wv3Whi66sXgW2bMc6TRGRHG7DyICzmN+Q8zJWc5NYzTsBPRZ430tnDNiXFiinezc5IBUZCeAbGZv53mb5fVUULbjXtXoCv0AijlXhHOSneYlxFILBJEA3OEgol2yEwUYUsDZAZ/Qo2HycC1WslQ5F1o4g2n+Mgv4fyKO33kwVce80lisarc0567fi3LvROP+V0jli9jkiz9rJ8c5QpxEiOc0AjnDEeVeX85aSHNQV/tx6WGNOnumXzqP9vKM88ykc+/8rD2cHYrIjY9yPef7htjDuWG4TG9ZkSOQe+UsjUBFiHNDfcQFgJie4cwTULIG65aeAedw3qfx3JaU5ko+z2FtbRkDEZKjR0+A502SAYgLIW2IoxEpwFqbAImivqaCrO0REMsjch0u8cuuBL8OteToiROy763TnIWE18w1iHE9Q9azDyUwNyxWxp3GNU44rPOLTd7vsbeH5fjZoIwSD5FTkirXLi1FgKcZECd9iPvkx5EfDNlx5tNwxzkoDKJ9hOxwhyuTzwZGHuxBmkYssG/6p4hbYB3PIW9aT8MaeeDg/DJNk406b7W5z8+6q05cJ81s+j1hzhnTNMtZcT6HEYxDzF2dQ+oOt3H21fOs0jMU6z9Lg5pAo3GDMHZCWPDROBPya9OYNoXqA0SzKMOv53Sl4cyxRtkNiebdvshgZu5ofIU2kiodR2MsdK2zWsCKc961BaEjcN5evaSC6+D3E365SeOMUJBTxf0kPoDsahWLNWfXQ+OQRl3YEM31nKsRByETsYHQzLMa0+9jCJxu/p0z0oA3SXZBV5jmd4FqmubcoM/tjpRf/nhb2yff9XLjfxkfgfgIxEcgPgLxEYiPQHwELoxAXLyNT4X4CMRHID4C8RGIj0B8BP7bEdjz+jeuTgj1fj47efYGtyWc0AMm9BwZdqoeRBBopkHETVH40QxBal4U9hQPjBhpnJ+KLeb7KLL4cYmkZyfKLbeupGiF0DKJ02t4Qtqb/bJn/4CcOkdepuIa7YiKik5WfDCFcy3qKGbUTsHDiShlx/WjaD+DTaOgpyKcote0iKc5tlp0nuUNMQMiNJLPxzXO4VBN98xJGRhUN7jUEHhXUrVwA/IiVEy1AG9BkI5Q6Izx5rP8+xiFrNEJOulDODa4FgvCp9aMkiisUhc1bkxFuP3nlwnm5d9MwVsxz/PirToJLhYY3yneqptg0o9gA2cNydoU3hx8Rhcuy9zsJHJOsxHgeikIuaWnZ4Iit46humNwIVBUVSftvGPnnV/zwq26XZDDKBoianBdUcZVxeeIjicF1YuuA3WjGfexwc9psZ5/qHirzgj1JBvxNkHQaCi0e3ChjCPGUIS7IN4qblrF2wLcXoqS658CMTqGs0PdsopYRLzV4twcLlUHBc+aSif42wzJdGRR1I2QGXkcwdEmN9+6jkxBu7z2693S3u2VkmUNsvE9V0g/rsDj+xpxkoIbjfgpmDlweiiPlOw//plJLp2f8VWnVIx7FmYOqgibnEyxlIJwkCKzAxfHlH/SFMcz0xXhi2CBCBvANaKZak5E5wgFVP28S5ctxRmRD061GSdeJ9cOSo+h1sw+LxMqyhxJBqWcYpwnVslKJe+V+R6kKK2Y20QmpgMRJD3dhYCbwdwVXMEUcilOpvK96ox2gU3W7L+RgQHjLPSAU80mJzJCEduJqqUi6nh/q2zdeQYnDBmFSWk4uMpwYnNHaZIYG2EukIlno1CYCtIym4xedcgE+XnN88wFo1hcXMR91jxiRWCG5ejhDnn9jVZEYpfU1qRLaVU2Th8VnsmqVDQ5rzUJJrgYp9lll14qbS2tCKOdiEMOeXHbmGx9e1CyC6Nyzcp0CrIqqILGnOTZwC2oYnldfSXjnkD2bBd5qIi3RbnM6xgFX3ISeQ6sjFES89uDsOTB5evGhTiOaz8AEtSOA8qH8zUwG+bzINIiflopyJ4HsTlOATcSSqKxYgqna47ceu0aOX34qKQXp8un/uERMOIuCbUekX+59yvSNIBAXFwvSdFeWbsuXZYtr5Xnnzsrr21pkbv+4n1y39evlv2Pvy7PPbkD0QzHaGU2NnTyC2+90eTobf2P1+XnP9sr2Yty5XNfuUZs/mEJ4nRNzUbkBXl5es+wbN3UKMnkfn7hO/dLkscvh184LW/tbJPWgUHJYMz9o2REU2z+2rc/Je4cq/zwS/8o3V08dzGdpwGBgG4Q2JosXUyOngdR83x3l9iYp4ohnsYB7ptWmkAA4atGKss8sv/gOaa7UgAUG6nPqAqaSczpKckvzDBzsLXxLM9WiZRXl0nLuRY5fHpUynDE3vupO6Rs5Rpp2rVbvv3VnxgH60fuvVQWXLVBWo4clV1btsscBfrldYtkEvGko7lf3t7WKKU0DBTVl8ixQydxQ4Id5jqzcrJw6vWyZiI+gArWxg20SampLWUeqNPUBmbZY/DEuaChtZi/9eUDsh28ZwHuxMLyQtZUddYpUhz8K8+Bdpaow0+dtPkFeTR0nOeZIFcSwVYFF3XqaYZtgmLnFa3NPHKDas7KdUkOOcLaPDA1aaG43i9B5q+LNSiPuZdTlIfA14cAN8z7pOLORZzn+S3K57lg7Wo81cweNQdmdCn5uVEEgElEApot+vsRlsGWkmPcgYM4ked+6aJFYKOHaOjoB+leK/k0mwyCwD537pw0VC6UsyfPglk9a3DJ01y7is7aqLFk6VKDrj3GGqdrXW3dEsSLRETjNoRTBAzEm5qqElDeDsTlEcnMUmx1TJavvUwqrlkvVkT9N9/4LS5bBMnMGvm3T/6dlCyql7u+9tfSe/QN3KIuKahdIxG/VX79nW/Jo483s19FucceKBcR1gXljTqkZRCRboCmJrKjnckWhAeeR/6n4m0wzNrH+KuooXuu7gvziF5t7FEBdx5hq2K0Ouu1UWola05OIe75iV6DNN24/gpZVFMszz33Eu60WSMaxlhXU0CFV0MCGB8H35tA8wFr6sq15XL7+6+TzTQUNB7vM9mYszR1sLAyv6yyft0KEMwjsv31s8ynqNz2vitNzrO6GCH/kq3bzVqXJHXMOcVkb9lyUGp47/s//UnZvPkVYhiOgDvO5Z6ny4F9TdyPmDz8yF8h6PfJd77zglyyqkY+86UPmKaAB7/wmBw9OURmc5ncdGMZVI4CefaXbyHyT8jffv1e6RvsYu2ZkfKKStn88pvyxpuNMjyqAhT59TR5ZYG9bVhYwVpPAwGNGeokrK9dIOuuqZa8imXiKKoxouqWRx+Vnz66S1p77TKBwKpNYno2eKfoGOX1EvW5Zm+3cXZSEsgMdIBZhPUEHOUqFuo5J4U1XcXTdATTCI0KeghSFL7uL3lgxF3QBPyTQ4w5Ihj3Jo+9QIkYiYyxIm1jSE1K1IhofuuF6IMZ1loV3GaUxIEq1jes+ba8NycIpGbuOVhYTZaOTUKsSCCbOMU4atVpqg1N6Tw3dkgVIfKso7xuGJe34r01W1mzY0Os8SGaB3w0++i99LKfhvU8whlBG91U9Epk70jkXBcxovGfYpP/b4i37zwlJTDZ8ZVLyOB4WVNnR6WEpqKFlXmSBwL5LISFc+TLF9Hkdc2lyznD+uU0hJgQTXxer5dmLhefRWkWEZoRkuW66xZxJkqR17bu5XgGQhmxO0ojyDgo6lkOQniMDfpXG/dSeAaLEW/D/gHJz82Qm8i3b2lpk+27D8tMFGw1VJswe/kc4xcMTkpleQGUDbchiFRzjxcvqScSIo09GCC3LyabntkiY5AdCmgq6KGJJoOmsdUrl7IuTtC01Q9umfMczUIFhTlkzrrkzV0tMghWPBFh/9plJazNHhnub6PZYganO/OJe6Aivp9Gl0nE+Bmc93N8piEvTSach7LBdDucmns9Pd/Exj2eoaHHjlqpMR2z5LErOlozbzWb3UiyGp0BOljnxDiZz2Gav+ag52jsip21Polx1qa8CFQCdd061CXNWdXKeCVBbUnkOVKCyxzXZ6I4WJvCCK6ayavCbUjFW3M+n29E/NMvzqSs93M8FGEVb/V3BtY0Pb/OESvh5OwY9Q8i3JbyfDkYu1E+m0dyK3IRtefkbJPSJKI02kF74Wyn64dinyPMXSXrhPh8unbrHzuHaAd7lotnRKNEwAmRG+yTU2e6acJKklwafyYnvD2prrRFj27rgEES/4qPQHwE4iMQH4H4CMRHID4C//UIxMXb+OyIj0B8BOIjEB+B+AjER+C/HYHXfv2QOzMjcndeRvjzGSm+ikkyAhsPdcvo0HxWWYSipQ8XhxaSNDdUUWfGhqseVbWHqauHYo5fi024my6/qk6uua5a0l2TMjczLtOjYQS6Udm5s19O4Sz14wDBkGGQteo7SUQEsFPEcSISupIoHPHf7PAD1cUYo3gySxFJXR5a8NcvdTjMUKgcGQuB4URcBtMWQzhKJe+vNA/XCkW6OQpTgvvCQiFThV0rBTYLAo4Kn2gZRrgd8gYRoHAAIGZql76NYpL22afiPEiiQB1QpDKt/4rk08+qou+8d3U+g/a/FG8R+bIQeOyIor7JIOOiDhVcyhSkUsD9piaHZOHCEopMUwZNOEtmaHvrAEU1xdHhYODtojgy9GKtMbU8KhLZgJMv3Et1eMyYYlUyQosWhbXQFTICrvoacN4aNw/jmOgw90tFEQU7G5vuu4i3i0oYM2sKjswJ7jXF2Hc4b9Nxa5aB60vGUdUxPCODozgptJjGGM1dEG9jON0oY0lhLgJ6fpKsWbgKXCxIyj37uVdTUo1YVLEgT2bax5kHR2Sa4tcl61dQtA6SGQmqG/HWi7inI6wFMAeoX8UwpnvSjBO5Rx1EuG/DcLvVkepOwxHHGAXInLPj2lOsnYpGSfz/iRTt5rTwRsFcC+iKU1RXiIrsHk86OY3MC8bMS1ZbCJxvgAJsmLkxTpZnIv9MACPNA2GKsRkIudCBGVFwzAigMyoIU8hMQ+zzIEiVFBfgvEEAVLweX/ozSRQ+1ThuxdnRgxgxjmXHidPQiaMtCRG2oCBbylxRaQUr/sa2ZunsDJoM2dJqN4VWkNouxN0xLSSrYymMkGwlcy8VR6KixMk3pECuOYSZFB+ra8jfzMmVt1/eLY//8hACLUJ7MQhHVwB8cSqiXTZF//x5lxWF9OysHASeFOnu6BBvXysIaoe8us8rm/eqaDInN1+WTcHUZnKII7js/TQfaPFWxeq09BTpHx5gnIImp1KbOhpbmcP6wSmaJuj8toFcZMrmUwTVKTvFemBLYoynbeA6ycbmPXKzwbxOghxGpB4jxy6BOZ+G/Skb59eNV6zEETokO8m8/PLfPyQbP3o76vRbsvXhf5aXn+kR71wOGYAi93xiBWJZmjzx+F55c+uAeMAD/59vXQvCMF0e/cFjZNnhRlq5Slz5Fllx0zKTE3rsV0flB/+2S9pZst579yVy48pC3hv0aBYaLw0GbftH5MUnDuDc+6BkL0iRzc+/ID3HyBxMKZZz3n7x436OghTPJePuiw9+FFdqpjz+gx9LbxdNF9PgNXFisVIZjGaMZgEVbq2sBbOIHlkIjCp4jII4HRwdR9C3y8YNS1kPZuRsi1/G6dywg/nWR10FGBVIJ3z8naJ8wY9bcQy9h8+xYFGpeb1jzQ45evwwbi6/bNx4haxZslr2PPuanCFTt/TSPPn45+8XB7mxnQcOyfbNeySAu70z6JXLV66VYleRvPDCS+KnU8WLKODkua8ox2HNnG9vbyX31I07sRzsM85p8MA1NWUIDrrOI8IirGYgLOSQQ51VnSejLV75+Xd+TZOOH7ToIskuymCVYZ+gaO/zTYNQ9hkstrq3KirLyLXFdQ6+WYVpF8+MQe/rw8LPKHZUMew2hJ4sQpHrG+pNTrkfkWRizGsab+yanZ6iIgK55zjP+zpHJJV8azxZZq/Kzs4xAl9vZ5tccglzZCFZuhPDCMHcZNarccT6RASsluYWBIVkWblspSnEH3n7qBF0S0FmjyC0tiKQl5SUkD9ZJHu270XsmmCMKrgnFxHOuPQQpyPsQ0EcdDk8v24ERVtipuzedUoO4GhWt3oFDTpluCVDYc1F9cnVN90qVdffwFrml93//h+SvaZWlqy/Rs7t3i07ntgkH3vkq4gCYWnb/YrkLr1CkguXIiREZODAJvn2F7bJm01kVyK0VObHcOqDmMaJf27UDjFBhTPEdhYrt4s1FKf/lJfIA3pWjPOWdUlFWzO/dM9m/1LxVt3E2jCg64kKVSoi0n8Dfr0I5/2o+EFWL60l23UD+cEtp2Xv0S5ETdZGRMUpnHIehF6lATgQuBpPdZpjwQ03rTVr4dbXj/EarOguCyJjNvN2GOSs2zTYtDePyumT5xG5MmTtJavJGe5nD/AyHycQ7DPkg7ctRThtkB079sgLzx3C/btIrr/hGjl0ZC+i63lDskiQTET1VuMM//uv/KVsenazNJ88J+8nV7i6gbmPoPL97x5mTRS566P1sn59nszRPPHrx7bLNddvkNI6pzz9xItyxVWXSiGNBfv3HkMc88sAebbduPD8jM2iRZWybFWJtLQeQnjUPOFsKWad/sQX/0ESXHkSHB+SH3/jW/LmllbpHgWjz9khRuORNiVc/NLZbUPUcjKXPdyXJBXKEXinOaOoMOSHY6Eik4q3DpyzhZlO8jbZr1jnU5JdONcnEaKUWoAjHWE3gT2hCwLA/Pi7JAtUu9IZUpzaAEKWLaQIxcaqi9WmeyPNPfrvNsgc6sge9GpDGdnRoJAnyJyfw6EKM4Kfo8GE1TzLYyPDFbQ9981uUYcvjXO6zxsWiTpqlXKhlBGQtohiU7g4fV7y5BGFtVHKgmMevRhqC2crziX6TGtSg5JcsBub/rc/dtD+/xVv//iQa2F9iPH5ae0yjQsx1jEPy2see3Am8/UMGcjqnqyjie6f/+mLuNxj8t2HnyCr2Y+wCiGFvT43i3ktM4xbSGpX47JPLZY3Obt09/skt7DIuDQnaP7TLOIEzYHlfWyIkIobLsinwaQgRdpAr1eV5+M63wDivFN27D3MOkCDIPfVzTlnjKgSvz/IXC+Qq9ZdBoUExL93AGoB6x+Z21U1C2UHuPw339xp0PoFufnS2HiSBsBkaair55xAvjb5wqlk3AeCGm1AXMFgRFrOj8oIGc7LS9xyzYa1fNZRGlLIzua8M+5jx+ZnEpPTZIpz3ADNWOd6h7kvijOx0SzEWkqDnGKM1XVtMpKhl7hopBnn4lXk1D96UJ2nwSDKsycl03CUgQitmb9TNE8mOz00lYya+6CO5jkldPDt2sgQVucqc1cbN200NLKsM4Z6BldRGPGWVw3wu8bEFA0oRFdohMgc83e+Mer3ruzf33cagdg/lDCg65jOLzvPi2bqRngd3X0V+V4Lrh4YtBGja2jGSUh0mbiCABSBwsICzpUpPDMKluA9lcTCgOpraSOT/tqj2eIhspHTIGN4yAHWnGgVwbt66LzUKBl1l6uQ73R/4XvPHPveH8/L+L/HRyA+AvERiI9AfATiIxAfgT85t8aHJD4C8RGIj0B8BOIjEB+B+Aj8T0ZgqnPLUn+w6QuRmfYPzgX77RPdfmk61m2QkuoYJW4ToRSnY4AOdIqTc2rhNAKfFvWB1qpbFOFwkCJ+Jpl5195QK4sXgx5LBJmIa3fgdFD2bB2S1w8MkwvHz+AKAGpLUSSJgg3FMhygTnXeUviink8ze6LB9GoRLkKuYjKirpuimwqR6nOI4rocpug0PEpeLZluijZz4XQqzsEdlknBTjNucRTAFQbhijMWwTZGwSnRRm4uBcR+fnaQfNeAFiIpXvLdBudGSibYOFxjCMwzFHACFHCos5rPpkhPyrLGSabCoRZoteit2aNa4NEieJQKeTJiZwaCm+Kf1Xngn1U/L+4y/dg2n5QgMJdUZFK4jSHmgGvrw+VIATQcUfgvYqtxRs3/LyGqkui8a3aOcYpRGFM3bSLF1GQEFQ8it3Gt8ZmCuGL0elHMEY3UFQyqV10+/FVAHZSg6cIUiDVDbI43SdScMYpy6rxdWKwCfLL0D06RpciYc99NmYxrTsW5XJkL/hYmZ9twQIYQb9V5qyJNAi5qylqMrR3hMyLFBVaQ2VPkuqUjbmTyHThpcZoS0SYF5elSYk2SnVsOSFNbv5Ti/Muk8D4xFpCBHsQNjEYq1qeR55jAPFDknToJFevcAYJ5ejrE51DcXzIuNjdjoteJ6GOqbfN5c4pJntPiOWPk8WghUccMlxPi7ryQCxYQ4UyLbyPgVoeII1MspTrPCnPyxcbPdw6MSILTTYYlrk8KdRrwm56eZ65LMzMVe5yKgJwBOllF3IRUMKaIwuoo9CHQuEDgJiLEZTCPxsjqPdvSRRE7Qcprq1AJQTIzjusR752pBfLb3+6RnTtaZRL3Ul5pNnmb4CspxGrRXouQKvLYNM85P13yEYIKwEoHwRJ6vWMUy4eMYKVo6WOHmuTQXh9zFlceBdvqpTlSUJImNfncF67FjxPHluCUAXDRKlq7KbQmzvkR6hEC20Py0q5eMntdsn45n4exGBkDs0gFXl32SRRy8cWAoM0w+HQvz3hGljpNo3KmA9GI8Q3r5KZQalN3GS6wXERqp2Yxh8n/pEBuiZBfSu5gchrITdCLQ8yzQX8M8QAXM/NEAqOSwry9GbSlg9d9/kynfOqez8gHvvwATQLbxXdgu/zim2/KnqOIC0XZ8rWvf0hyS6Oy6XdbZc8ur3SDRf7QXTVy91cekL2vvCiPfft1ee+6a2XFtQtk/7lXyaADSz1bKk/95qj87uB5Wbp+qdx75yLJQRCvwIk7R07o0Vcb5YXH9slnv/klsZFF/eNv/kTaT4xR0M2TJNDKC8GcdyKO9nQNyy23XyUN9aly6uhhBEon9xgXMc/NDOK1joM6kBSR7k5F3KIBwEbxuZ9MwQl1OiGSqCh090duIjt0jzS3jvMafn5Gn2OyLZkjeflpksH8tSB6NzY1S8PSQrnnMzdKSiZF+sEx8nxTZTbBJdu3vi27th8ROAeShzM2mbU4obIexzIZ1LgnFy5ZSLavT37zs6fl+KEhufWODXLrl78qb/3qWfnxd39hcKp2mg2WrChC+MyUtrZmQxMowaHd29tDFu4MwlY+BXgE5SwXcxTHLUJ4gDV54ZWLJSuvTg784mXZ8tw2qSB3sW5ZLQ411ibmr7qZtIivImEWGYA14EHVkd7d3Y3o4UXoAQfO8zbLc5vEOpadToMDDTqKntRmuFLcOQAAIABJREFUGsU261wMheddsypeaWbhpG/M5C5aWMuGIBZ4yDNNQijQNc1Gs86u3TtpAArIdRs3MPftMgyStKC0iLWKfYL1xUtjhGLZK8qqEL7AhYKj9o56eb7dCMop4FEncKgFZQG5uLOTITkCvteJYKz/XfHWSoHQZ13X/5xcxFnEGYdmf+IytaQVy4EX98uTv3pVrFACihFua2uycG5N4GbNlyvuvBvM9jl54eUX5H3vvVXKVq2QWRzEB371uCy69nLJXrVSploOSdg3Ip7l16N1IZRGxqVjxy9k83+0yovHZqVjAiJAOoJSMWhp7vnAhA3EKy469mhnCo6w5AgOSg+u8hkZAgls1j51IJogd2090n1bxdt5keOiA1r/qeJEroNc6lJcnszlsV4v+ZpOufWWS3ADpsiTm7ayzrLXsqDPYpVNQSwuLMwEmWxFmCcTdNAnDVAEKqsKmZdHybuFsY8YVFFaxT6pjkaum2aAkcFJaTo1YvbOChzluqYPsxa3tGiucK187M4ag4FNddFQ0Doiv/3NDsStZbLmskoQ1cflPOtOalo+n3lSDhxqIffzBqmrcMszT74kNdXFcvnVhaBhJ+XxX3RIX08iiH4b7t3VNHQslm9/47cILxnywD/cJpt/u0VO83q3v+9GWci96DndLU/+4gWaGMhLHofdwXVduX4JzTxhObD/EHtLpqTn2uX999wtZcyPna++Klte3CKNZ5lTAfI+aUTTL23s0vHUPUfdzC6EpVT2X7c2p6lUqyQM9sLREX5O6QN6XuF7EhnzfMRb+otwUit+FvGVdSHAmjjL3uOiIcSV6qABJImmAZ6tiJ6NePYhnuTlkODJQUeFRItiKLRdi+YCFdO04cnDWM7w/EzzTM/SatUxOC0dKLhhGmhSNFeUaw3zXLucMeYXYlcBTReg6qMIwjbOAEpE0euO0Qinzxq6LWv6jPRA0pgNKi4/jffi3BSZoNlD8+eTTCOY7hNW5lQAwS6JZqGLZ6U/PJfSXGTm55/3pdes564/+WIN0vk+hztUzz/qFFckdSoNgWGaiAZpBHM4ccgmk3v7/A+kEDz41+99kLz5k5JNTneKizWxocLsY76xfiRcXLFVS4ha6JfDR85IUhqOZxqy+ljTozSUsdSbhgg9wWljg9IAKuuLZXZqlIaAZrn80iWyfNUaefWNXbJrVxt7QzLrM1mr3Mve3m6T7b18+WIw+jkmsz6VDqh0HJwqRlo4e7598DhrZlCuuuJK83mPH3nbNK2lsh6N4vJfgBBZgGu3tb2Z/YWc9+ZBk3mcyZy74/arpRQhebCnxTSbDJF7Mcp+k19aTWpDgWx96ySO+jHGiesGf5zJ+UPnjSKTdT2NsJclcxa3I/YqanyGM4AZ8gvCrYn1YI6oA9xD1roOhbrFPXRZ9Sh6mjU/FQyzirL6OjFDRZmmCUcjRnBk06jnRARNYo7YGMP5vFr2GNy7Pn+INckGQUDXLaXX4KJ+1ymi3XIX5sF8d4Bp8rSyf8zSsJPDtS3hvEl7BXss+wmNbfmItd3nJuV00xnWq3xDEzFrov5Ww+82KoQr1UTvgQrLKuSG2atm2R/cRBt4sgo5C/ulvbPPNL24aW5MtAbFkVZwcM1c7eV3PPvsBUj6nzen498dH4H4CMRHID4C8RGIj8D/rhGIO2//d93v+KeNj0B8BOIjEB+B+Aj8fx4BCmr2t/c88v650NBXUhO99dlk1R3bfUpmEThjFIP85FdNgPucmgobnJtWJSzGfTvvulXHoQpJXsSJabrw6xty5eqNtTgTERNC4xSoZ6Tt1LS88nq3HMBpNklRJYzTNoZLRLNANQtLUZvama8oWhtFJzsFYWr6uFFw1VKkph5oiv0JFADtFH5GyXYcHLFQ+AJbSsEmGfdeYaaNrEnEW82nwk1CuCyCJVVtMHFoCBRVcSRRaOzHtTumDlMKViraakan4mGtiJkpuGcyKKpRU6KIH6FwioiG4Bwx4i1ClhZlKfJcdN6qQDjvYNI3QHijQAttzogWk4hm0wibVq5ZC6ue5Ckp1lw5nGUTuIDaesmYHVPXjRZc1RE1jxU02W/8nRWksylK8VqKCY7xvglUCj2IMxVg8lIphnmHh0HugeBDIAxR6E1N0TxehAoE3RCuAFsCDg8cTUGuMaKKsmb7UoBVJ6mKtyrilmfi4krOpHCIm9kLIvuC81brcy7Gvzpfc9oc0krBd3icIhzutVlE7AQESs28jUYc4FdDUlaciHDNeOG29iIeJOFG8yD0Od0WycjHCVqRJf0guY8f6RAX+M98cjpnaAgY6BozTmgt3GkhX911Nop5WQhKDgSYUVyxzc0dCPtOk2ebgZCkzuYAc03vg2KWNfNWkZVR/iRi5XDj+DOuENy0U/5pg6UFZUdeKIIVxcJZiorTZIyq2FtWViYbrrxC/OBxN726XXrANDvcCMQI/+EoYiV5fkUU+9IRcKMIOyGEBQfvr9ltIcQ4RSWrw01FVb0edY8tBQOcDFq0ua2H8Z+S8qpKmeF6J6d8kgWGMo3XHx2eIpO1S07jRLMieFdUZvAcqcMQhxZiVZonGdct2EEaAhLBI7px5SquLxsxTLGJo8N9ONPJuCOr+PSRAPnJU1K7ok4+/unbpLDEJV0n90k7eGh1yWgep4q3KujX1VdTSA+BMB0g2zImr+0fl3Md07KsgYziuhyTP+elMKm51nYeBDuF7kzul59xHKAo7EBgnMHB3d4dwr3DM4bwoBmH+ghoq0IG35/jjuLE5h6XZ/DUuHGSMW7RSdaRgLQgjoxPatOHG313VjJTZuWWa2rkk3feKj4K4p/71k8lN7dKvvPk98VdMszz2y8tLx6X7z30PCK/XW65Y73ULaeZoLVZzh7zyYnDXVJY5ZFHnv4G894rP/r8D6UosVpuuPtaebXxeRDFq6T+ko2y/QdPybf/bQvCZ4Z88nMrEVQciDZFUrm8RsaO98iT39ssDasWSzjVL3tfbsJRSsMKxfmchiz5xg+/IUPHT8g/fe2noBWdiHvJRuiI4px/+0j3/8Pee4c3epZp35dlq1iSiyT33suMPb1PpqVMGukLSQgQYAllG8uWD7bB7rL7suXbhQUWdmGBkFBCEtKTIZNkeu/NM+69W5ZsyZJlFev9XY9nKN/x8h0L+/31IXP4CJmxpUf3cz/3fec6r/N3yiCOPXMe6yHjMYNrtbyiWLIRKM0sXDHcVaPcozwEvCACSnNztWwH13ns0F5yEJn3PKtzCIVm5rxmGZZXukDSlsr8eEROgMRuWVcnDz++E+GM+zKqBf1LUrZ6jVhKq5XmKrODU+Ll+QghTI6rsQqxxYdbuIbM1VWrV8sswk/vQfJtwWy+6xMfl8FLw/L5T/yT0XyTBZZ7I7jbvDwPQgOIZ9aXHESBSXDgM7Og8MH96iOWjkjUyHVX11TQNDMuGTiZWpe3SBRCwwvffcmYX+7CPNZmYf1vQKyeRXS4ZKC+PflZsnZdC9cF5rejw9inlKzgx1WsmdWKWM6mwK+ff2zcy5wdMwTHMvDNpayXNQ11CEDpMjyOQ5O8yUI3gijzKDQbw8lZRkPCggwMjEgggrCN8+9duD9LcWNfvtAO/niA5oUAQmqpVHHtAcZCfehVFVVk+Y7ImRNnpABHupV1256Fo5P1M9edY2T0dl7ukrHBCUPQqa+rN1z87e3gi8Elu3FeFZO/ionNcKbl4jbPxI259/UTsvfNU2ILZpHZWslnjyO2izSubpXLXQMyOhWUxz/6u+LE5RsY75YD3/q21BXly7IP30c+bpys3f1Sq476ihaeD49MXj4sr33jH2V6JFMu9qbhGsR9T8xAIQ01hTRDaNPACPugP4zIwPg5MiNSlY/oi+AxhPN9DqFkUZuPEAJ1T1k01vafibd6LwyRkZsc1eYBcKdVpZlSwhyfRYwNTQdk5+4VshaX8MF9Jw239nwIUQPBorQki7VJ+7honkHo8CLgWq3Z0rSsAqJAL/ea+AXWQEsaTnz2eE9eXHbfvpV1NyInjw1Ib98Awn6O1NWD3GbtbLs8Ah58ldx5axF59JOs/7nMR6u88doJhLJZefj96xD3w9wzco4XwOejcl6+1s2nccjH37sDfG9QLp45JytWNyG4jeMebZKjJ8jrPX8Z/HOtvP+x3XLq2DWErXH52F88BG2gQL77r1815vqjj9zLnkKjUA854oEkechjcvp4j3Hvn/i9e3DKhuV7YNkNKDqu6twyDw0uERll75oKcg5R3DL7tBZgdCxVZNN/qnhrZf3NZb8ozbNwNmDNYJwjCEEhxPUpsozVEa5xCSoWZ4GRdSICK4o2g8abRRrcgpy9wozvrDbzIKjh7TQ+aw7EAHMaeFtes7woG1FJm9NiRnNELmSGRRaHEA7eTO6BNqHMzwVYn9lfcACPzCTlCk16Pj4ruykNGuQes3ZZmFs2vrN57QrQ0Yq1dWZxXuA4pftzOvuHxgzMhtIQuWnwAxtbXlZs7LPjo6DNIaBYmIcB/n6Sc9Ys4m0aTXPzOC6tOveuNwz84mH1/1vxVnN8jUIY12rE5xrQFa6DZqSYOjkRRxVb7IBc8NlPv1fe/dv3yj/+2RdogLpERjZIYsgAATDsLpyYxUWIetEpWdbcKnMIqMdOnJM50MMmzgTDrOmGc535b1Lnp54lER0tuOM1f3hZUwmYdhr4ghMg5wvZk2vl0MGL0tvpNXJvszgD5LLuTk1Ny+TkFOj5fBrWcgxsdV1tGfMjyL7Rwwcwg5wng5YD8tZN66FXuOUamd4zftzqBAwP9AbIi2+AflDHuXgSZzZ7Imt8lOaoRvbFm9bSUEEzl55bBkZGZKR/lPmEoG7Jk7bhADnIdM5x7U7mSRZnEz27mvhMZs7haiLPoAkyihg/yvO9dNY1Vg0GVdcSMMI821bOKw7miY6z4rUVmT7BOcrHvm+HopLOPVHBWRt1LMz12CLNCaxH+rPaWJmNe98F0ljXCU7eiLacMdgXfYr4jimGe6mRdCm75Be/9MystBqlfRgtKsY/tQGQvGbOa1WsMSubK5mfXQZ6vBqawOwcwuulac4kQdafCqNpynDtcjZWMTaqJBg+ooWzdEIbVvWcj3PZ5QH7TJRBBGLIqTNdxCJM0FSnewENRmZTPGLO2vUvPzx75Nf+j7HUL6ZGIDUCqRFIjUBqBFIj8Bs1Ainx9jfqdqc+bGoEUiOQGoHUCKRG4H82AhdPPlXtyIx+3GHx/65zsc3Rc/aKDLaN0VTvMvLRwhQTZ+Ewzs3hEqUIZjASVWxUl6d6RhEcFxBL/RRmVWjavKVJNmwoQ7AMkzc7K4EJXEwHJ+X1t4bkGsFoAUVxXi+0LB1a1M1LUcz41uy2RQr6GThGcBjY1e0R5lrUBWI3BAI/Yse4N40ioSLeeH+ExMIckK2It3aEySSFJayrFJ3meH/KX+QDRnHaTpIFODqt2EKK2eq25S9Jjl0yEiDEWSmcunALFbi0aMPPgV3D5EL3P+7W6NLvUHEyrlgdmzfcH1rE0/ekhoVos4SlnOMX50EKp1O8TOd9KgvJkyxEIKAI1wX6sI8cT0XCaVFOU9pUnDUgzTgZ0ym2WzRYVgtWjEccRLCT7n4VNKsrESFzrRKjMDs9pRl45NMhROcVlUl1eTHF2UxEwSsyTGHJZssyBPcYbtqw4pU1t5gilL5HIol4i7hUlj1LcbcY4XaBgiuC5Q3xVrMrEdkbSsERU8hrHwmS05ouDhB2EYqxJhXgtTK6CCIW8bauygaeDqE7SB4aGOhpsNHzuDhyC8luxU24a3stCLtsUK4nZWoWFzLFzQwE/PFBCuA4cDWfMV0dwRTw1Cmn+ZvqZFGnTxjBQJ1Img+aqS5Dcm9jXF+c99VinRYGNf9W8wFNFAoV5ZfBPV+gCDdDgVMLjk4cteKcQ2C3k0dXhEvbY2QF4unAHVYhsxTx9xw6K8NexFmcNTbEnAhioAd3diWZpx7cgQncTmGK4OrsnQML65siXw5B2QHKUJ236Yydy50vW2+pkpKyPESMSelDEFDh2cpYh3GsqdO7wGWTdStqEdn88v3v78e9SRZyaT73Tl3dikg24XbFgQmqNpZAhEGomiN7tL62lFy8egq8DDtzIoI72Mv4TQyY5fj5ATG57LL55lYEZEqauHhmEK4siJRaWFaBWa9TXdRR8h4XEXcizJs9RwPyk/394JAz5Y5dxcZ8GSVP1IZ4EGXCuEDpZpPvptfgneAzUswNUAQfGFPRQjPmuA+ag0xjgIn7kIcbuSAnLhW4t3IKECB41mYmpg2hK8qzdhV89uS0yZgjkziB/uHv3y+/+5lHcBi+jBBQK1/5/Avy7WdOyt/+3YfkwT+8X5LWMUlSUN/7Ly/IV//tJMKJU266ux6XXaGMd03LmX3nJZiWI/f+DjjkD9wi5586JM/80x7Z9eidMm71GmjdBz/4oBx95lkE4DcYE7dseBg3daYLF1VEPvSJd4stmS9f/dSXpWuwW3JrHOLrRlQN2ykjk4NclSFf+NJnxESu9x89/nnWIIvctK2IdcJEwZoM5bYZBKIhiXHv8iiszyCiZiJOKr42iispjlOzEQGyvKZOzl6+YGQ0Z0EXAEDAHCbbb46GB7C3WhgvJzO6obmYbMZM6TvXLmfO+2T9zetk7eZi6enslM7zswg3IaluRQB+104px8Wb5H1MJpoVWKPD7cek7US7nDx0AXS2R+585D4cnSsQha3ivXRELh49Ln1Xg/IqTuNFhPkKxrC5Wl3lCD3M52oaGarAgauz+2LHALl+bkPAUcd5IU0DW7aspoEhJtf6u8B9VoMFLpPDb5+SCdDnmVZyxnG9loDD1Szj9qtDRuOE3WECAVpqZEUODA4YYq264DVfUukFhbjelRSfgXDQQRatNjSYaDrZfNNGaWFNsZJBPQ2eWFHOirTMYiKlcb0jY2Q+4jv2zyB6Xm3HiT8v6za0yCMfupvGmVmyVQ/zXHhVXWUuFoEap/mCHG3NbAwx98dpZhgfGpHy0kpERAfPX444aQzJ5x7Os9ccP3CCCZvGa24wrnMAcXuMBo8Mxq0YHLl/FpwzMyQLjPuJUyfJrSZT0V1JLvG49B6eAlOeIRtuqpbcIhqgmPmZrmLZ8uDjbEYumLXD8tzf/52kkct8z588jrPNIhO4SPtxwW28772QEli3ceXu/+5T0nHkkOSDEXabyuV7z5+UkzQKCK7ApiKysMF0TwXMMo3zk54amp1CUgniPJcxmmCNVtRpBLcsL4juofjkJYz8DeetsfOy56qT2EAnL9ikGMG5qshO0wHZ8oi1OeTV1tQhwNK8lZ6mDRdc/vQ0DR2aj5kwXMk5xBUobv3qJS/CUxXC6iKC1ChjRLQB7uAMdd7ZF2T12gZyO3PlatukXLzUxhrn5LXJnmQ98nvjrJV+2by+TlasqqNhwEeDUEhWrlgjneomHO2FKFCMC7ZL+gf4bLj3FcceWAjKFhy873lksxx864hMTyaldXOF7Lp7HU1BCfnzTz+FuT8iD923gT00HcLEOLm1abJt/Sqcw5qd/bqMT/cj7nukddUyqSwrl2tHeuWpb1/A6Tskj35oq7znsXvlW998Vg6+0QVyHAGUc0YOKNnJCVDoXIdPyQNq8+RLRVt9lm+Mq5n4AztiXokbdC+gAT2rGLm3HCMi5MWOg5Bf4B7puuJ2ZhsCawiUqw20ODwS8XHuCvLDQd072Nt0n7NbVTx3igviSHo8RBwA2ejcB6V5TCEElpSUGk1cii7X6/SDuQ8hiFd4lOYBTYXmsWujeoZSRywZrpwH5nm2dL9Nw62N0Vaq88kwR+xyI+Kaad4wgCvqaOWco27vrs4JXPp5NKrky5R3jOaPAIIlDVeQS7ycsUaJWZghizmu+7Y25iGKqZh6w5V8IxfYEFh/iafy/+1U+8uct4nrLvMMGt8MV7O2K6hLl/HOZB2MI0wrUsVJJn0jrtT1WyoNAT/AXty6fAX7e1TeeuccDWppUshcyMcxno0btwCSgh/X6gBNd9GkwzizqO3WwULOcsZRDQGcdTzJ/db90g7RYRnO+xxiEpRakVdQwDw3ySXOZnEOnHF+Psn1ZEMPmAKBfA0XsxMqhpIuqqsLZXl9JXvVBGc8P00TrJfT49wPGoeaagwHu5Uz2fiEV/a9eU4iNAitWl0uFTxLEe7P+Yuj0t4TRFj1y6ZVeXLztlaDCqNNEvO+EPN9Xi4Oh6SbHPcwTYJ63x3sWVnMK2040LOoNo05aKSLxefB1IPGJmtZ120VMxVdbjRvcvM00EQb+czgvjULXZu+VGMNMBYzNOdZ9DzO3qR5zOrAdRgdH5oDTxMdZ+sYDU36dy7OtHl5ILttccYjxO/T6MA4B0Fw69k9qQidXyLeRnk9PUVrMkiaOm9pmFikMaiatbClpog9IMA9YG1qZNzYB64RERDzWaUY1L+NZjM9V6qdPI5QrAQCbcjRxj4zDQBpvI66hDVLPK+QfTs3n/3PL4ePdhkxJCtXcNYrctJc5P/BF19ue+x/9l9iqd9OjUBqBFIjkBqB1AikRuA3aQRS4u1v0t1OfdbUCKRGIDUCqRFIjcD/cAQowqTF49dujQe7/2Zh4tVNMd9g2sVD12RmzCUJxMc4KLrZAPlmuLEiZKdpdt5S5u31vCoVNBEuFdsWwIFbWVUsO8GTNtTbwAVPSRQRafDKnLz+ap8cuuSTcYpX87idzHTep2l+ltq7jL55dYdqPlZCXIi3+eS8ZVP8X0S8VQSgikMmzZNFzJvAtRqYUwcpDhSKRh7y/lS8dSNyKkpXob4xRQNTU7XigpudT5AJBqaXQlQMh5HidZEA+SnNzeVXKPRl8DpOinGFLvw8IF5NZCJGcN/NgHCbAW8cjVAg0nRcLQ4ZeGJ+hsJtEkcXUijXjehMEUtRa2F17sap6iHGZYK/baq2Sm0ZWWNzIidxGXkp3CoKTjGgJq43RtHIgoMYqwdiJDojRS4tWKkRVxF76n4sKCJfUQVOnKMJzbPju6cXx5zVhnOzHjOEZnrhxvTO8BpOMKPkDHPfTBRn0xi7WfDXs7gt0xAc8TQYucAVrgBu1iKcFQEEXK4jyfsqjBpcKhQ9nGEqyiGsjOJICVvFiqgcV0Vci9Q6bgh3Gdz/4jwzmbfMFwqJs4yVCnpzFKHNuNnycN9t3LlS3BSSzx4BfYn7o7Q4n3xghBnvlPRNkR8J0lHxveoGVlEiEsPpQfHPSjFQMyf9OE00t89w0eJ+EArKCRVvudMWUMs5iEKavbaIuDQ96Tfc4YsIFuEIDQe4r63kXCYzQNshZhYUeBARcijOITr4vYhN8xTrKGr6AogCXDOvlQN+dIF76AIPWgLG1UFTQgLnlwVBvbaqkvfw4hbTrMc4jsQyUIcuA1edxnyMZ85R8AZBDCJ0Ejehljo94Prc4CVVXHYiyt60e5Nxv3787ddl3ysDfPZCXIblNBYguCAeaZOEk/FZxAG8SEE4l4Kw5rd68qxSRtHRjdNqlmzUCUSoIIXIk6eGcbZGxYGATjyerG1pMhzDAYIfFctpA4HqnZ5EgJ3APQ2KnGfCylifb/PK828PSCSnTHZvQuhNgiRH4LBZnCAOQU5SwM/lehNhZAXGMsnnjVB4nvbhao7QsIF4MRfS/GiwybgrsxAxXXw7zThZmDeZoHg1K9gB9jMd/OIADu4hcmkTWloOTMln/uBR2bmxXn7wva/LLbffLH7WiW889TJ44Ur547/5AylZTz4thfDhM+fl8x/6ivgRZzaCZt9xX4OMgFge2Tsh55kXOXVm+csv/ZnEJvzyL5/8Z96vSOZ4Hns6B+UjH7sfZ1tYnv32frlwJi41q0vFDoLZO9svTzx+s9zUskK++JmvypXuCdl+3zaZ6B8CmzxKcwUFXdafxz98j6xbVid//bmvGK65O+9aiTPUjEhSLh3XQvLMM8cMvGkTeMbg3IzRFKCu5QTrlhbZPXmFoFzD0js4gkOHZ4i1w4kgqLnRC7i17KC858DANuBG37ypmXkdlCP7DuOKislDj90jza0VMsg1dbBuvHPsHGjKNLlr951y1wP3S1Z1HnOXbFxE88WJLjn5xjHpPIdIynwKs7B5SstlxwPrxe5xytvf/gEo4C7p6gGzzWerKC+loYQmGBoSEjSvlFeW4pJdxXqZIS++9KbhpCzHxapOLwtUglZyZNNYF+ZY76qrS3Ct5srF87iUcdvnuUsRmCYl0wM6O7+SNdAJVnWEojmOTH12eL4jZAMrbjhA84Yfd1seeaiayxzl9dS9NjQ8RsPDMK60XNm6dYuxB4yMDzNPwLGiKDntNE3QjJFBjviMf5z5r/hfHIcU3924iGtAYDa0VBou8+NkVDrMubJm1TrWNZooBnrETXNACIHrCs1JvrEJxHczQmELyOcaqazBLa3iblaOtB0+Jm++sVe2bNgqTU2tchG8bldXB3PIAQK6ycj+HBzqlTIaaWw49GIs0i3bbhObu0LC5P2+8eWvy8XTJ+TR99wOVpm9AKG+5Z77ERTicuKVt2X/c2/jBt0p6z98P5tTWOY72mXg0lXx4M4rWrsZ3PW4HNu3T0ZxKlcyXltAA6dN00Twyf+S1w5DW6CDqQhMvbqs55h34zjU4oy3ibXJTf5pkZuWlAQ51dOzMgtOP8E+pjuXdrpkqPuRvS7G/dbNRdGgKnyglCBKgeOn+ai2iLURwTCTLOApcjg15qCY+ZPvKUE4hPgwNc6aNA8e1SGtqysZF21QsssB3LkmGq/qWcdi6nKmaShI7rfGLMxyv0M0f1WVN9JsFJMzZy8i/hWDMHUgPNXh7G6Rr335G8zzMGNcIfc8sJWx0/ztRRkkG7wH5/KOnWsR0Pvk1NkeGl7CrEMITnncf9+4fPx3b+fZssirz581GmHWbMqXjbu2yrf+c788+U3NDcXlW10g229qkorKDOnG1di3bx4hAAAgAElEQVRUvwodCbGRLObZMBh9xlP3htbKWpC2cfnPbzwHOWFBHn7sfkMo3rf3hEz4ISzQUJBE9BzAueiDTLKgyHIdz+su5hvirSE2EeGQjRCWnxVjPkfEwzqoDTXznEd0LwjxT58fhyZNHGU4vuM4c2dDPrIzEbnMObi154yM8TSDz4uzk9+pKiMjXRvBEmEEQ00etyPOLdEiFhCqHA4cnZADfL4ZGkJcuOVZk1Dda7WxgoaSRZyDYxNxGSYKwc8et6jivZErynuwp2ayPpXlcA4qQkwjh9nKnLLgPF9k3ivifXBwDnE+KEXkWWuMwQzZ0rpXljHG2hyhztzBsRDCG3Nf1Vlt9kMM068b4u0vHll/WenqZ05LFWuXhN7rf6aCrKEG61ls6Z83mgCN/8ezEKeBQZsVTAiIRoceJJQo2aSKI87jfFTE/a4rBaFcrt1Q5Mtn5dGskimnLl6SIcTZEHNDncg28n83rqnHKRuVtqtX2VPJjmf8TKztum7ZVMDVCAv2oSQioI33rETYtpvDjJGNpqsSw33qycuTcxcvk2HvoonKLW/vP0UTSojnpdmgN0xBGdG9Yx5iQSHPYGsrKPpoiLk4bBA8tBlP0eWu/Ey57Y6Nsml9E6L5sLz8wms4emfY86EjQCwYGRmXA2encV7PSEW1XbZsLmcdcdIExfkAssKiLUee33tBLnbPGlEidvbpHBriFjkjWmjK00xjPXMqDltJHIOjQQg8zHHDPa2NCXpWV1kcxg3obW0wVNGZ5cKgp+iN0n1Nhdfk9Qxm/XnDka7xChzRdZyTNC9GOVNoJIUdx7bbA3nFTjMiom4apJwFGiY1WzhKtMSCOtpvTBrjUVhqBlBSTYI9Kc5rafSImT+08lyY+F5ZqZ+b+T+tLnqnVNBY0j/ileHRaRoNaYKkISmMw1kR/SbWqhAUG52fCeaTRmqkKSKcvPtMnLm5OP1N0FeSNCu2XRkxvjNBTa/b2Mo8CSbHfJHap/d2gDpJfaVGIDUCqRFIjUBqBFIjkBqB/94IpMTb/944pX4qNQKpEUiNQGoEUiOQGoHrIzB87aQnLX7lfol3fzk3q9fu7x+RU2+SATgHKgxEbwSnn28mDHJMxRsDRKc1WeOb2o9RyFGM8gIFauqtFJ6aZduOStygC5KYGxP/2KxcOReSvXv65FL/vPRSbKTcTHGHAhsFMC0MqTCqOaomxMFcuvndCCe5OCAzcAREKRabwWfa7G5EjQWKg+R2UrdUgQ7tTvKc6Yi3ZG/ZUWu51pihyIIjxNma5PdGETGHEAlnA1oEpBCl145oeuPrRlFRsbuenJgUIZK5cDipM1aFGR8i1cAACOJ5BT2DH1ZkNEVBsyLzKLCFKfCZEJ7RKkHD4dbVHFq9Brr3rekR2bymmJxNHHXdPrnc75MQxVLkG4pBWiRaQtTZLDgULAu4trJ5b7IFEfEUYVdHpuQcyN2ZgF8CjKPDSoGM3w0ZhdslF7B+Z+MMUHflAo7JCEXhwT5F+1mkrBjbD0W0qakEGMYM8YOzU8+xFfGi0h1B+PCQv+vD8UDOZDybwjRiJkXLHD5fOUaxOIXpfhzToYVMMStGDhFRMdIGyI7rN1HQs+N0VpyzMw3BmCKhCVdJCCFZM2wVgRlClFbBWPGJMVwVGRRbyyn2xhcD0jlBxpk/iAjP6yP2adE108nvkYmqhoscxk1FVj/urjCFbCciYAaIZsO/TUFQndpZFA3NXG8G2XxxhAcVgMw2dcjMIApNICDh4sugYMjfa9avOpC0phxmDDMpXJbjlEXux5k1istaEc55vB4Fcdxs7lycTYr/47oWEXAbwJ7aKT4ePXWB302TB3/rbpx3hQg8fWChr8gkYtMi4+JAjFaE8wLOwQyKxvl5ZOXiilvAeZ5T7iSPsVDisyI//o8DYGYHpaSm3Cgoen1e8jrBOqv7GQ53Xn4p4rCD+UCxdd5HpnSdbNu6nsJtr1y91ok7h+epc0HaQZUWllD0XVdA4wP5pZWVRmHbx+vZyRRVwSaTeRLntWcpEGczDiHElR8fHJR3ejNlbcMCGXm41Mnh0xK0BZyzGex1ZhbPOvnSKBQ0LtA0QZEzCspwFpTkEA5cP/mmER56G45SF/fbTXFWM6QVmemhASODOZykyBokw26Yor/fD/5V+z3I6FxLTmUaOZ9TM17Zcf8uWV9WLU8//QxuqKDceu8u+dhffwoNA2FEwjJ44Lj8+58+I2nZ6fLxf3ofz92cnP3a29IzjxC84Je7332zbLl3m7z6zafk+e+dkRUtuPY6r/Js2OWh922UTgS4U0dmJUx2qKkCcR4ndYl7Xj704GYZ7R6VfYfaZOvu2ynKzknP5V4yboPSM+DHSZgj99y2Vc5dusxn9cvu3RuksJxGjWwLIr4FpOoBmQYP37islLk7T441AiPrRjHZs04cdFc7R8jIm0FQdhuCmELYM4xCNoPAuDgR/qMUiT3ZGSC814GZDsmenxwVT6FDPvKHT4irKM9w8il2YHy6U46/fEQuHe6WZfVrZPnG5RLFUZ6ei9sZ1HZgLCC2BBnHPPtvvXkUwR73ZKVNHnj3PTSKZMqrL74pXXy2JEV3D64vTz7iE8KOChEJUKt1zTVy+x23gnU+KW0XO5lrK3HZddGQMSWbNq/ieY7LGPNJc3JLEG8G+/tlEpx2QV4Fa0ZMyhrAAK9cw3o/BRp3kLlJ0wVNJibWUCtNJtk8l300nGizRp6nwCA1hLV5gnkV4jlRAdJBA87atWtYW2xy6dI5CvmIIVVlRiPC4MA4r+MUB5nbus4EaTCw8PyWVRbyWRysFTgQcXRfPtMuJYjI23feLMfOngDX3cWaUCgTvSMyPealuYCsUMSsVZtbQJbiioNEMD2Jm5br7GjrIEu0SLbfcosM9w3JoUP7DArCunXreG+HHD96jvU6KStX1UvncK/c9ZEnxObKN9DhkuGmmWdQOt7aI9Fpsl557hwFeVKwaa1MDw3KKXJSbc4q2f7YhyQDYWyq55T0HD2JYz2P+12KC/4wSPJR2bVzq6y5dRfRAyGZk37JIjv6ha+fkBee6ZYOmpBCrH9lzC9dX4dAOYfnEaAQUG0ZEQRIXOAml4yzQY7TcJVkHYxzb9NZp22qeLB/z2vGo27ciCnqfDYhfkS4t05EjErcaXkIjstwtHq9uPg6B3DJZkO/QNxkbyov97CP9SB2FcmuuxCeQLCbcX9rw8rkZD9/X8b1zBno9JHREUPQqyhrlPPnenDRDuPEbpTLV9pA1pchmJuktNwut913n3SfuySHmNddnd2yYVOL3HP/Nrl69RLu2MMyhVN0w+paqazOMeZJ7xAIZQSU/JJq9p+gFBTH5b3vfVCOkF164VSb/NbD21mbIQTwc/sPd0l376yBRqZnSD764bvFRrPRsQMnJUIzl+axVkM1KECM7+m9RgNYtuy4Y6d0XRuWv/2rp/ks2hxVznPI2slN1oaV7kEQtTSiLJBNr5EF2sSjXzcyb9XNvJS7TuMO87kUrLqbnNWMRfZBbcxxsIfh4k3Q5DTL+hnE2WwHxzvLs7/IXEwDMRtnTIe9IRC6Gi+hyHRkWtaBEgTBukrWEZrqRkemaKTRyAkzrucc7mmA8SZ3+ipYcs4fBaWcLWiqs6GYGWhlGqriCM6xiL5vQnogd0S492nQIdTZrtmjSQTeIkgRBWSWZ2fjPMVZreeHJHhobdbi0WUvDhiNVC4aHhxOSAOc07SRasobYF3NZI/IkFH+P4+ToakuGuLqr/alcRY3vm44dZcoJ6rFagOhoeHxvfTa+o8MPXPpr/G8LrLf6bqSrrhpxi1OxEOcNUq9oy6rS7KiAanDaV5eYKcBiixWcxbzKI9mCJ8MeGlWi2QYlIQg58a6ymx54GHOYfNecuZ9chJkf8Kgr3COoqHByv2KMW5RmnvMrHdWSAKrICMU5lsRAKEalPJ8s2aWlVfKlWvtjA9nUZqeLrcN8bMFNCWMsJ5xXkK01OufId9bz02bt65C7FyE8NAJUt5ruLEVy5yZHZdHHrhJbr55s5El/iZ7QnhyAacplAOanQ6e9xOlMMFGnJQ1nAd2rquRdPZrP800YRqzXvrJJRnxcr9pjlvKZCYehfMyp1aDlqDnYI1wCEBQmSJSI4rLVIVbFmWj4cMQbxWHTCOAOnUXaaBJMzGHoQgohlhjUaLMsXmctfpM3Lh/epOSnIftnMcMxz9nXF2PFKecoZZvc4DzHM5lssxjrDfaMBpnTOeN/zZYus+GkG/MA86e2lTAPY1ztkjjzJKpZ1GIO/Xs78W8RwzHeiYkEN3XFA9+8TKNalGLlJfgNiZKQ7PUzTR96EQKQsVIo+kqyZnZaBTgujRbOpNmtBLQyGmeKhmCrHDpVAdUCfY6mviql9UtDk6P//5Xf3Tpa7/a7E79dGoEUiOQGoHUCKRGIDUCv+kj8Kufjn/TRyz1+VMjkBqB1AikRiA1AqkRoGBxoj4SGvl8YOT1h+2JKek8PiU9F8nkVLkBYSxILp9vJsY/6YTXopzaQnG3mTVziuKLUWKkiDgPrjYLR9K6TdWyfkMejhOcs+RM+YcF8WREXn7lirRN07GPy2mOonIaxRczBRnKNwZWVsMc7byuE7dXjlNzRNXBCr6MGosZN9gMRcfhiTmZmVOXAOIt1+EBY1qM4JoDylGRslHEU83MU9Fthny6wWnQmwi3C4TWJfkdzSzVlK4bxaCloiAisuY+OqMUeTMRcMn1Q+Ba4LXmKA719XoRjhGvtdjJ59WilBWMrAlMLx47taGCkFb0Mdl44DrVyaT4QnQ32bAG8WF6Svp7ZigO4hbQPEDeXvNaNe/Xofw5UxjHhhtXW7n4cRD29/VJMcjPTBylDnLSNJdwuH+QwlamgbSN4gquqiIfk4LsDNl57gLAxIi+6lL2+2fJi0XwRhAtLfbgRhvFhYsQm7QbWb7qnk2n2F4B/lJdpv0Uoye9oJV/Kt7GJAeHbrkrjddn/GbAVFL81OL/ombwIu9pMc1wPyhmj3tWVeKRbFwQ8zglLGYH2YQRimEqUCGU8vO5ODncLjcZhpMUJ/0gA3k9sHVTUyC5cSbOq9MW9nQu4oGOgX4WP6i/AIJZBNE0hutEMbMZKvKC5rTiYkxSNLRSRLVSdFP0Zxr3vrkRJ1dTs/SSa3ny1FkE6wUEjUIaBDKNwn+E/De9R+qkm+d1tRSp4mtldRnCLSIhONUACPBkEidqprpCcJ9ygxQP7qDQWUjBWr+8OBYzGcMmCoMzYFS7uhDFGA8norPXS/YguXYqfuVQ3J4CzemdHBMJOSCn0hhQDgJxBQ5Q5ujlI13yzlsXpKvXx3XXG07wKHNKFf0FMJZxionV3GcHnQEL8wi4FJ2Xky1agOjnG5uWYcSoySmzXLoyjPMWdPKu5WKJTyJ4z+BsLGCMcZprcwD/rEV4NuEED+GQj+NCnJkIyt4jg/KtNwZASUdl7aoyBF7mOOOck1OI8xanOdmK8xRR9XnXAujoJAIo2X8BHNZevzpktJQbpfiNcIvo7kbQTkPE1MaOIlihZsZ6hiKw5k1P+PHx4ZiL0LRhQ4BaCSKylHt++HiHtGyplffduVFefOFNnGMU0xm/j/zxb8um+25lro0ZzrA3//kpeenlA/LhP/8DWb/7Vhk79ry89RTOyG6wqrX58pG/+YSM9bTJP/3Vk3LnLXezXvl4vRNy253rJLsgQ44dviITEzjleXYyLC5qySH50OOb5JZb1so3v/ED6e7zy45bV0gjGaldncPy6qsXKI7PyuZ1y6WoIJ8iepus29wkqzfkM74jzP1s2fPyeQSsIGJ5vpFXPDXlNdDktaAvF2l2GBzwgZDU3F/WCxpJNMvbRsOBmfxIRXs6XNlcTwjXYzp48Q2IxqPy0kunEfdL5PGPPCyFDUUUtxEd1M2YFaZ5oUyOP7NfDoL3DIMAdZApXVoDarMml0dNiQIWnqd56RsaRiRQJ3zYyF0sKayQw4eOi588wq2bttGwMSxjCOe5OIpsOJ8iCG5xhNy161ZzLzPJOT0KnrWCz2QDVduJwFXCXK+W9u5uA028ZdMmIxeyp6NXRoamNAZRqvjMjY2NcuXKReakCq3QE7iP6ZqpyfOqqMnLV9rBuEZZC/IQVhBUWDfVAWVinVA8vNuTBZa5ifzRhBw89LbxZ6tWryBnchRUrZ9GDRcOe9YDXjOCUy2dvSkHd7gTtOkEyOcZBK858Of5uTTMFBcjul9AKLWIE/F6EEG5GIRpcWmRZOfhPqeBJZnB2DIfdR1YYG200HCz7fa7ZHZ0TA6TQ+siB1dR6QXc/y6EzIG+MVyoOI15JvT3b3v8Ua4NMbMAN3L9chb1INpRRC48/yOZHRvCQZ8jBc3NNEPgekOwKdy4wxAdxs+dkPGOi7gsWUtAdV9p65ZzVwZlPcLlE5/7HGLMkLz4X1+XnJVJueuh98vQmTH5t798Tk5dnpUR9p/8fDDluNX8cyGeQ8QpRIl0REQHImEpQr465EemZllPeIYZKzPrZA73WffXIIIIrUGGm03FW110YjynFvYOD1SMOigKKxrLWAPMcubMaX4H3DqNM0382U1gWPftOyC97XPy6Ptv5nmeB2d8gvHPpkHFDR65Wfr6r0GPsMooopTuk02NLbg3s+QgOOqZmXScn1NSQ7PKytWN7D3txjqXQzPBKPdY8+IVj3/r7atl1x3bpPtar7z4owPSdr6HXO4iWbWmkfleIUdO9MjbB6+w9udx7hiVnTuapb6yTl5+/mXZtW01jsYKGRoiM703LK/jNIzj2A6G50Ak58t7HtoMNnsSIYb1gOaD5hVF4JFv5l7Z5PiRwxxNzGDCb5Mn/2sfz0EnwpRFGlfkg24ul85BBJyOERpOEAfZixYgOygyVr+MHHa+DGFKxVvOQnbOMWX5CEbcr3T2yhhzNjubjGicn2pI1bPKHNm2UdbUaZzlmnFvpWkngMN+HOevZm/fEG81vMFFtmwTz7qSSSbHJ8iKxk3LPaxvKICqoTEBGTR72YzseEsmZ695hFmaiTRLV3PhR8fYm8As2wlkHsR962VtTvAcJq43tan715OcEzdjkOfJ4Bly0mCm4q3mlBpBqDybEYT6acNVX0rTllJDdH8eYh2ALgyGWeMVcDOSaWo8WJyFFN//q3wZYuH1r18Qb7WRRTc0vrQBb+kUp+2DGuOgMQH6pfdD/44/R2RUBVkbzuI0pmnDQhro/0IiOe7c3iBNZVly9thpseFK3XTTFpkAq37o5FUak8gJ5mcSnNeyrRH55Kd2yAbyn48e7JcvffltSAOLzFOa9nhDO+cDFTDV2ayIco1XaMCBnkd+9CL5upUVBRL0jxFNAO6epqrnXnwVjLwfFDPnRBymFsbaS6NLusnOvXFzRplDlJ/gjIS7vaWFpkWLnD9/iSaEScYaOolGGnAe2LCpSVpWNNHcMCPD3f1Sz2cpBXt+ocsr5y9MgeWex+GeK/ftXsX6F5TzZHmPI6yfvTYhoUWH4YAF8CEO9iOvkkwYqxz2gwhnZj2PxTjLabjEwnWl3BBM9QPfuC/cYxXZ0xRTzWdP53W0qTGd/w7QexHlNW9kQN/4HY3sMBofWcNUhOUkbUSm6I1LpxkyxjlOHbpWzu7G7/MchZnT19OMfxpXsnRep5kSp7A2JqXTWJCAYFGcmyHLoTDYWIOjkEwqq0ulqKJEugdGWb9HWKcKpLwYx7Ejm30HDL3GSvCeIf6/hQajGM+jTh9FMGseehYECCfzYCKSxfl9QLwjfvYDj+TkQ72wpnc5bVkr/vrJAxoenPpKjUBqBFIjkBqB1AikRiA1Av/tEfjVTsb/7ZdN/WBqBFIjkBqB1AikRiA1Av9/HoFk8ljm8PCVnXP+tqcLHZOeOO7W9uMDMto/TeETYQ8E4AzFpgAF6CiFEoWlqQc3nWJjOsqqosfUvaG1j3ly7EprC+Tm25fJ8iYHzitcAyCDpwbj8vx3D8nB4zh5KR4GEMYEB0qaYgc1s0qdtxRNLBSEbLibXDhq7XS+O3ADqJsiiTMhhiNLC6fT4CKpjeIWQbzNRlTzmCWHn03D3aI1Qws5i+qQHMdV0QfCdpZi6CLiASUiQ7jV99KvG/lpS4UpCnHkbhWAniykMO4EIZqgcJVIsyFuRsAYghqk2Kn5gSoAqlir+OU5BCkVarSwpSKT5qwm1OXJzzQg6hTjlmm7eJViEjleFOsWcRmka+GKYm4mn9FDkQ/IoJEjl53lkCGKdHMIjQsU0ezg2erqailwR0AogkXMIvsXYVWduTPk2uXlkTVHoSuBuJNYpOgGplbzX80aNIoAqWK2FsWjZHot8u+GYEIBP4wLo9CNqxTxqLd/HLEFR04C9w4FzgR5jurMrMHNFsJq04/wFkFEBEx8XbzVfFp1QCw5b7NweNSWFUomhXzNCtb5YMd1mmHhlUASp+PCMJNlWY54OA0Cuae/j/dC5EfYsSEyhBC31KWheYCajaaOHjNiowlBMIOCoGYFa8F4DofSIq5PExmKTjsoQOabAdym2Kcu2nREmHIy/6wI3D245nzkPgouYLcnn3G1GUL3wgIOF8YnH8exH0fvFEVoO0jWKsRbddTpmE6AXraYUN3JrKNWjRvLieCm9wyUMjmXVdXVONpEenu7QYSSfYnQXFSUbwg8CzizrlxEoAqHKWwXSkNTheEKHBrskcHLuHDJpN20a4XhzExyb8x8/t7ecfnx84cQ/ualFFRtY2ONgZQ9c/YyTQMjOHI93Odc7jv6b8hPwT8qy8hRzeFeDgyP4AQLSc8gznjczsvX8Ls5S7ltmczfItCrCcQuyqsU+KuldCWON3eJBHuGpPdCpxw5OiQ/2kdRErG3tQV8LJjMAE5RqyUHsyeCAw0RaYxrDGFwPpYmIXLyxnEmQRJFdMw2XFXpOK4zzTHmk5lGCorkiJGJxALingor5POB/+wdjeBmshuo8jRLlOcjILvXt8oy8LmHKJ5HeCYev3+19PdOIwiS2ezIknSejfd/4lFZftM65jKZo/gQD/1wr7z5ykXZcdcdsu3dG+WVL/5ILp/totCdJbsfWSctO1vluX/7voTGYoi2O+WZ7x2VLhyi229vBb9L4weCd99pUKk+B1jZRdl+R4388RcekYuHT8r//YUfSVFxNTjECoSoPDlzakjefvM0BeACuWXrVtnz+pvSCMb4ofdtw9XaCf44Ry6e6ZPTpwe5P3msU5nG/FERx+12yyzO7yC5lT6Q1ppJaUXYdiOIe9w8S2lZNBaQy41TKQjistTjkrsRpC+evyqvvnHGwCXf+a5t4FxnZGyqB4ysSQpwHafHcEXHeW2cU2/tA73p9cvyFY2ydkUh114ARjiKMNCLew8xePctklVQJVcPnSabdlZefhHRAXzt3//tX8v+A+/I0SsXcCgvQ9hjRWQeT5NVmkWzSElhiZw6ed7Imm5qauReqbNQ1yIVnHFp8hyVlBTLqhUreL2wHDl8BPfYlIGIbmyqRSiax9VE5iYilBvxc5FNIcG3iXX04oUOnrkAqOViiuAu3FUBXLo9hsO+obESRxTCE8+cF+Gxvb1NloMP3bx5Ay7qLpyG7CO8/4Ly57UBAxFqgWdoJjiDgED2Iq4tCw9mEAE3gRg2AZY9yDOxddcm8UGTmJlljq9uEVeei09DwwjPhdIfClhDK8i+jiFqumgwseYXyOm33zLyPNevX4PY5iRjclJOHj+HuFIs84F0ab+IEMB8zy5gn8GR+q7HHlazFo0ak5LNehge6pNJPtfpc+dBKufLbfe8m2dvI9oOz/ulUxKdnJQyl5MM2EvkEbeDS4UYkE+TCVjdXBzbowPdCD/zsuO3N8rKm2+XoQtt8sw/vypHT07LMZo1lNJQWwHKky3UNw1VIaCAdp4umjM0Y9WOu3OSzMw5nJ2Ku3WAgy8kw5q7J+O48EKgTeMalms04CCaKMKfOZCJANzEPlTsJhsWcWjGP0We7aTMz6WxZmXJu+7fIhfOXZbXX7qCcFQiH/zwIzhm98s775xmvXPJvQ9sp1GEXGKEchVfdF9VSkRVZbWBjj12tIPM2x4ydWneWLnccOzOzE0ba298Hqd7ZgHNL5NSXJ4hD73nFtbaKhzQEfniF56kqUBk85Z6ufW+m8XuLpcnPvhXCMXp5IC6EdQj8sh7dsskTsS39+wHe71Sli9bJgdP0hxztFP6ccebsz0yQUNHI41OZSV5OKwdYO8L5NVX9tEUkCGf+qMPiLs0U04f34sIDub25CQu9AGEa84YFWlSx+u19U/K1R6aBBR9zD4X57BhkGR/7ixxQ7xFUiJrVWMF0qWMbzP7mYW9eh6hU/cTQ3rkzKBRAzEcsROsk3rOcRCTMAU2fYq1I45z1qTiJz/KUgridlGqSzKlxAXVgCYAbTiIcBBSgoTZDoqd147FIC0oshYxN32BZiLWoTlcvblGo5YPfDmZue48GQGBPApeGf866xCfhTXbiiu93EEDGyjyXOgCDtZgjWjQyZ1gDwjxbEdp4JtFZHcyp3IhU6gg59X8Xvb5OGhZL01uYcTeMMKbQVYBJ/z/FG91Xtz4+qkz8+cO2D8v3t74Y/0d4+SmzXPqAlWVjT8zXLr8u7om1em9dLRTx+2SgGucLPnzRIaOL/+O1JZFY9kdt62SXatL2HdHOVc5iaYokf7RKXKsr8o4lAggL2KLZcssGdS/94nt8sjHHpSxrkl54qNfEB/NJVkg7/UMorhgM41dmgmfTuOaouE1W9vBGUbfrLWlVlbThBMPjcjajRtpfArL3reP8L6ceeLcR37fBlFgZNjLeohwzn3S80T/APsy9IQ6zhD5kA66O/sNAs4C+zA4Gs5XUGIqiKvg/lg4O+3a0gD1poQzakjeeqtTzp+aNGgEO7bWkbkckrPnB2UKMb+HzxbgPKjnKjfz3kozn5dzYzZ7ro0mk9AcLifpxTsAACAASURBVF32KxWiMzija5OM8QUlZsl5q+VGmj9oCtF/1W8NK9E8bQ7gBlqZ07GRlWzcsxv3WnVRznPqiE4zcpZpDeUsq/p6gucoqedz7o8F56/B9+HZUSU1wpnj58Vb/X2DWqO4auJRMhGLtUFITxfN9SVQTxJiwfGcxV5S1dTAsxqnua2dtYwzWUEFexdsEcgoIfZfFZd1nVLBWv+bQeM5lhzGNEpwNtbvMHEIJ65AzAnO4qbON0TezKys6NR8ZPM3XgAPkfpKjUBqBFIjkBqB1AikRiA1Ar/iCKTE219xwFI/nhqB1AikRiA1AqkRSI3A0ggMDn4LoFj4U4vzHX9SAK54/GK/9F3qNxwhIQpekQUz6Lg0vnGK0K2uGFVFN2aQ7ZqBk0wLMFrUiWgmK8WslrUVOHUq6XRHAA2C0PTH5TKC8CvPDsn5MTrqnbkSpwClBRjNMCNVyxDj0ihWYlKTPIqHTv7eijBkp8ik4qtm3WnhzEtxM0wBWp2r1A9xImaQUarVIRwEXI8iLrWYrojlsekYBSgtCC05QK6D9n56228UmAw6KU6ZXFCxeXTwuxCizGSBqXCVAFnnJ4NrBIdEeAGXJ7/twN1ip1CvmWDQdvlWZyHFV0W2gQN18CHWkpeWBBvcdrmHIhAISwSRKMKBk+KthWJfWZni9Nxg5sgWA428EKEQZy8ASzsr4zhrssG7OSks+nx+3IqgjCtKKTJZ+LtxxMygITbkqLsrB0Sv5sWSmanODQeibyb5ZvMIHQnu1fDwOMU0CwJPKYXWKUNcVDRvOa7OoeFpipWI8vEl8TaZDrqY0WooQmCnsNznRWyjUG1hbBWbrI7nJfFW7xWYa4SiZsRPdTvMUNTVP1fhL7+YHMn0BZkbBdcHaq6gBDcnuX99wyBVQTYWFZAXi0NL0a2KN0xQcJ7xg1vE9ZHG/Ml0WhEhLAYSOUbB0kf2WxghLA2nj4rcit9LIgJbmAQJdb4wSdW0OjY+hUvbbqDx5vh5M8W2XFzEWYyjOphVeM/HOTELnlBFpwXyjDWzzUrRME7jgUkzAJEKISdSXCQjz+0ykLjasmCjYL55yyaEG/LxTpxGIPFKPWjriooi5idzkjniQ3hS5+vo2Dj3tkBu2rURJ06NjHSS0dp2jIK3HXxoPWJvLmIFTkyHlZ8nw5gM2gP7jxuCfAvu4c4OMKm9Awb22I24l871qcCdxOmyiCDiQDgPIZQG5s1kqlJAp9pcjmt5dau6BXMNDOZCJEAThFq7EaLBI1atq0UgJkeYvLyu0+fJkwzKoYvjcvxSkM+p+HEK7arMMgPi3G83AofDgTgUMVEUFnCYFHYRLmIIQhm46fSpciIY5dD0oC4zzefVzMsYDmc3IoQ6qEcoFreDIQ7EFO+qeMSogQ1tgWN696Y1iHK9cgmxaieuQyvYz4un28h5LgKzPEJsZAI09X1y+72bxFQ0QdHXIof+9R2csoflpndvkckwLvPRMGtQhuSWLMgff/YJ6TtzSZ784g/l9z/5PhovPPIXf/IVWX9TozzxyQdl3D8kx589K2+91k52Ic85uNG/+of3SFNDpXz9n58k29JHc0VAVq9pkCoyYw8dPowQGcU1tV0unG2ThHVR7nhgA2vWqKxpapH+9lF57oXTCBkIQqVlCCDMQebKLPmnJpxudjCVPTxfI4gbeYVuMOiI/HkWieGO00xXw/2p+df8bCv5h+fOXpDekWlyw7fIbXdtk+IqsOOmOelrx7U4MMm6qOhlB0LrPO78KcQ53OcU/mtw42WoWF9VJE24sZK4hebA3lpo2BjoGuF1u+TokTbmcRLH1nqev0kJMHdWrcAVybxSxKSZtUwzFyvLyuUKOaxe0Ke5OS4ctw24pUSutV+CkmAhJzvPEO1dPBelpcVGpmwHCO80GmuWL2tmvQKrHfRy70HGlpOVCmVBm0B83qCcQABV8TYHVHAWYzaPW0odmnn5LppUapgX7DsTY+Q8ThtzZyPzQxst2tvbcbh6WY8RvlnftRmBLcdoRNF9qJjM0GwHz2kY3CbzreMquGccwi1rlouT563vcqeUVpWIB2UzEqP5gIUih+YR1XLcNItoM4wVh1s57sq2tiusoVGDbDDLmqwOu16cbVHW+dLSWjl95KqM9oJHx83WsLxSNmxdR/5sSK60X0NkKZTNG1chgidovOgEZz5IA8cmab75Pr1i2ffkv+O2TpeN990jR197QWZww1VUF0t98zI5eRoqxdUemUPAqS0tRZwtl6ZbWsRRz1rwzjty5rVTCEuT8vYQrkYVmnN59nC7K310Bhz4PChbE80Abp7FQlywCday2Wm/gSC10exSXVnE+hcyHJeTNECp3GE45zSwAMexrr8ZPLslIHNLchKyuqVI6simvcDcUXd5YZFblq+q4P5MkCc9CxZ7Wu68excCaKm8+eZexiyAc7hRbr1tI3jui8wnxo31S5uQtFlny5YNrLNOGgOuySsvXGH/MvO564wGhcpaUNzYAEcGwSL39dKQUEwO9locgIxx3Rr57jeflSnE+zqyoT2gbles3whe/Ji8+GqX0TjVUFcgH/zgnbIG5+9nP/23PC9e2bqlWuoal8mh4xflbBtI/KRT4uBg0/2K3fXLFty6f/ipDxjZ6F/8/JdodsmU3/u/PoDj3C5v7d0vB968JPNB3LX8fSjBs1BUIdd4lofUEWvkbCpvRLPidQyXvrRxQwUhdbuis4LEZk4RaZCbxdgiXGkzmDZAKKQ2g+cunTOCkgACZNL34dLPRSwygesdhj6Axs47WBEqObOowIWwi/QrzZVgYd0Z4qHhQWMSFH+b4AcWcSHGOTvNzCDociBJy2DfngNfC17cBmlCxz7KWOlV+7DIBn1xzi6I+zxPKuTpWOeQd7qq1s3ziDOT65vnXJKmIiyfZxGLb4DGIW00SKNrIINFQV2nukcPQrqwmN2cDQXsP3s+Z8EFxS1rQ9vPibdL+bVLgt4NUe8GWvcXBd2f/b2O542vpDbH0ShojD1iITsijUOcDdn/F7kmjcXQ19FGQsX0phlOUfZ1mhOS6WTA8/O29GzORbPskSbZsqKMXNoq5kAQcbMD5/6clCGcJnmW5jipFUA6GO8blQKPVT768cdwunvlpdfexj0+y3ipjMlazvnKTSNcXn42v8Heh7g9NREwmkFyaWAp4hxUV5klN29upNlllsuKcd6aQozXbNl8GjIgFUzOGG7VcVy02gTY2FxrOFhHOb+OjI8ZDVzVNVU05oxxlpvinEJzHkQGi1Ob2xBAmQetjXlyy84Wsm890A9G5PlnD8rMdFLWraljXaPZjD3Yh3h7lXzxAOdhxfuzZbDTc05grigqOUlzXBw3uZptjaYezkphg3yiZ3tEVOZuUjOEDUFWG0b0nzeE+J8J8sY+/3/4ihEXYBhttenLuDNLbZQm5khCndOcbTSzOM1wsy+JwUkaR3+Kx+an07mXOo8UTa6udxPrXCZ7QFk++yB59iHw1i6oLrqfpLHPnGIvm6IhzUbTXikNdnr+UtdumD0pfl2YNojyxD8kuGdJGkksnO09nLmsmQ7OeJNy/irNSFCANMJiHrHXZMl68YvPnnsw9d+OqRFIjUBqBFIjkBqB1AikRuDXGYGUePvrjFrqd1IjkBqB1AikRiA1AqkRAJH4n+aQf7ilo/v8d1bXOFpqcrLTh6/2yiCZkFG638O4Q2YQ8+YpcIRwMEYpkGm2ZYZm1lI0M4qMWtihbT2ASGZFAF0PPnnHrhpcqgiTPp9EKBi+9mwnyEOvjJNXGUFXiipC0CjkaH+9Ft0oDPIaeWCTc1UUQhxyue28L8IxQpsfZLIKuIroVTdKtiOJW5ZiC4XsRYryJhCdGXTRK651GEyqH1QcflDjtZe+9etnhaZfKBriFHHSue92LCLgKvZTBSd1E2p2m0m8QQRSijwOh533s1McnwBR6mMcKKRSVFxgbGyKjkP4yqfQs2xlNaLXLM6xCQnOgJlVp45lHhfrgtSBdKsBRzoxNoiwO2dk4alwOBJMyhTCbQIxWF0Mir1U0cUQMhET9XrVKaDFZnXBZZJ1W1voQgTEeUKmmGbwqRtXi3GKy4xSfB4YGAS7u2DkrgVwhfhw7FkRR0tAynV2DVOgoqicBCWLeLtoQthAIC5GVNRsybE5roFCniWJMKsReNfFW63wKUDZgvNGnbceCtFBqreah5cwUfgsceGOwyVMsXuwbwR3ZA6OwkbxIZpeaxvEjZsl+aB1s3Gz2hULzHVGCMoL4rJVt9Yi4qS6WTSvUIXnIHNPHbhQ9HAw5uB4RcihySAXQTiTzx7DBThNUdXMZy8oKjcyhy9dbqdw58VJqo5el1Ewt2HhsoGuVuxjBGFumoxVdS1nORWRbGdc7eTBzssABe4on6UAYcmKuBxDZFbEajEOx2IcGIpHVryguoSiCEI2nJUlhcUI0CHwvIgmFDpNmn9ani87dtwk61ZWSkfXZfnJG28yv13gYZdLYTEid4lN8petFCFj+jNP/IWMka+8bftqCukgcBFeVFhS5KeJIm0G90URjy5yDPNykjhmJxBTwuSDemVkZB5s6WpZt7Wa68W1DorXw9imqSMad+LkFOhmCpDVdc2IpGQ593WLlwzN41cG5KWDCRoFFqWx2knxmUzDEA0JfNZ8sLzZHn3WwNJOk/08BqYbsSGJcpZB40YW9vNinOP5OEPnZhHXcG6psL8IbjsHIULHeRAHYB94z7lFsN4U4tOYnzbmSjbOx9vBoD783tuk19spZ/b3GS6iMI0LWbiW/LjF5pgTK9e2ykPvvZnM7TbERLOUNu+Qt7+xR77x1deFWEtDdFuzoVXyipJyxx2tsmLjCnnuq9+QDPCYN+/eLl/+yl65dHVavvHsX4i7CPGh3y9f+9fvyb63p2WeZ/bBD2yXBx5AREage/m5Djl47DL5wXZ536O7cEaep7g+Kr/1rp1GY8XbJ0/i1l0jjz12mxQgch783gvyn985YtSyN2xcy6pCyT8RBCE6ijvORVNJLsXjQTCbZH+Ce61vLMQtCtZ6EBj05LA0raw3Ggl8YxNiJ5/3GvmGfsTzHBeZfKyxlQh7H/joI1KyeplE27vl+KEDhuOtCPzvIA79o/tPs24itpWVymWQ0ekg5O+++zZpXdEsF86ckH5EVRMJ4xcv9IP2HmPuMB8o+itq2MzcLq+g6cIOYp5nqKa+Snp6OqWpvh7BLyonT1ygYWIW8aEQMXmrgRHuAx1cXl5FFqbbQKPX1FeQ/1fIHjEAhvYaWNAynmXc/cy5TJ6vEhDFFkTYGZ6l7q5+GegfpuiOYICQtID6oe6+FStXGoX00ZFRY11TDHyUOb9h4xopQzwcwsU6jOCgmZBOsMkW1mMTTSTqZM4lS7qiug5BeAZBEQc2jqqMuFmuXLgiRWDn88rcIDO7paKwWopxlM6EvTTHIJqpa581PYqDLcCzNUhDSXF5MU4zzTPPMPDRC9yHnp5u5jSeb9aeutpWRO1uuXD6Kvnm7DHWmGwG0VvONZ6/eMFwt64Gc9oz2kFTUpQ5VMAauBz9oVgGcb2dPHRQCmstsuvDD5BTfVH2vvaGfOwjn+D9fNJ25ry4PJVS0rheBEHeyCagSYgQTekkp/gnr7wqNnDmgWiW7EFI6CAr3GaLsQ7qs2SVacTYACjXRQR4K0JbKY0hRaB1kzT0zJLDrdmOlZWlrKsh6RgMkIervkXEGhVvEVSUlrCAgxPdArwywkeJRQqJEPite28xcKovKBlA5wLu2hIaVRRff45s4Rlchg00rzz+4Ue5J0H51pNflw8+/pCsbCjBgRijGeUYexH7FA7oweF+ede9O3hWHAhLp2T/vh6cwk4pr3fJ/Y9sl1rW9NdfPWTgyXfesprMz1Zpv9aFiF4u4yMjNHVc4nOVIxIvSDbi4tadG+WNt67JU0++gxhjk9ZVlfLY43ewt7NWKTb/6Fs45XIQjdfz3pPygx/vx3mLEIlovIhIxNEFx3WR/Nt//KssMEZ//LE/pLlK5JH37sRVGJc+npc88oyTyRDI2QHpHQtJtwq3pix+DgGWxoEMXft/zlf6U8QvC4KTPdul71FqM84nC/EQ+wljnIljeh63LEhWE/dLe968kxHmODSMQtzz3Jn+MZysuMhjuEn1XKXu6AXEyjQwvCuhmiyrcdNIEeY5maMhCtFQxUYaMNKIByAe2ogLmCafOp2ziuJ3bTQ7adzBMKh8PcctKtqY9Yy+NCMHPgkhQ5H5LvbAhjoPn5msauaChbmfwf9JcJ7TtTuKMzyAgzFK45yiZ/UZV7ysOrx9UxEIA1A0FN2sDmDGRpuwzJwdf5mY98uP3Xr24XNfF8NvnNG0AU+FWBVuNTs8jca/XJqTrJy55jh7hTnj6JkpAyqFCs7cRqMxMAn6WpifKrdGQupa1n+PiAOhNIex0QiFec6ULotNaotyRGI+8UdnZBNZy3oWOHVilPtlk8qmcmldU0vzi1/One428lbV3ZtOw1thMU14NPXMzWpTIe5pmrgcrIWK+u5suyhrW5tly02r2X8L2at7ybHtosHJwzkxD6T9Cc5k8zzPmoE7JV7fJOtiC+fsDDlx7KpBHdmyY704s+2g5y+Rec9c4GG1ET/hcOQStQHGOj0kG9dVyfse2ErGuk2ef+4lOcPepc1gyyA5+HBydw4FpI2zYJLGvgzWjTjnTivjbMlSOgKCaAzcNm5YMyQMB3PBzHqojTdh5pPiueOaj03zliGIcw78RUf1jTKkjsjPBPefd1ZHjfVmybur3+n63wx6GtdjvzrMuR+63ixpv9fR2QjNN95HGwi0gUfX6DANiBpZa6JxJh/neTP7kHBGTaeJrJomnYLicumCOHGKHHMXQmweDaA5dm3L4/nlbJOgkeHnGwmSnLPVSW1m/bPxehmcA+mpYv8ZAy8OQhzHup7zFuLx8cHF4ao9e3hUU1+pEUiNQGoEUiOQGoHUCKRG4NcYgZR4+2sMWupXUiOQGoHUCKRGIDUCqRFYGoFv/eOHs6KZ4Uc2Nhf9U32pNdvX02nqON+LoEbxMIZAg5iiWOQARWBqf0YBWEs4iyDVzIhlKt5mIOCEKYyEEFJLq3LklruapXkZBcuQV+IUkK6enpJ9r4/JafL7ppRih4BLfBa/q7KPdvZTsORacnC55eFg8oALVWSn5rVipEQIIUcTPG0YcUYdIy6wyQUIxU4rmXIIQumItyaEy0mKjJMITsF5nCna569d/dddMjewyfqZfybeqquD4jcuhBzwsUWeTIq/CJCIZdPgdVVYolzLZ+a9cHHmu7IQmryMCcIjhaxx3s+PSGGjYOlEXCgAz5hTbJfO7j6cs6Cno24EARyc5jkpyrVKy/I6CmYhmcJ5NjERktLCIj5PtlwcUVGQPFZ1mCiOGhFQZdJ0RTvr9apdjD9Rh4YWKBUj58HBaSK/MYtxKK/INwqfUdw3HneB4XBQBN884mY+ouM07mEt1Fsp8NkpBo5QKJ4i83Yhxj1CvI2b5sk+zBQXRdtgICa+hINMRAq5oG7VSYNcyzgsuSaMtGMKyiUgOd0IeSpwJyiw4c1G844iKuEMtrrAZIYMl1BDYwU5sNly/OgV8mXB81LdLizAAZeGKEsx1oRAMweaex7ROEGBTVGTKi5pZm04hEBB1iTTkEw+nLfo6g7c1m4PDm2ETptx78yINmUIaLhEx9VR7MMlM07+ILnBvL/mcHrAppoRcdXZ58WZFiHP2Y6g4+I1PAhu6YhDAfJ2O0BtevmnGxEyi8ItlXOKvuSKUlA2qbOJuZ8NinMRV5mYwPfRRKDOKXU5d3cPI3CVSC7CXBB3YS7Xu2VzLhjaelC7Vw0cZ15eEQXZJrG7/Ij/uFYdlfLDb++VCXCWmzetxs2TJqMUZaNU970IWiaEeBPF86xsN0XeTCn2LEolGY7u6hWy5+kj8sMfvI0j2S6Vq4rErAV/BOm6ahyJFNedFCOnwZEGGYOS2lopQnCdGx/A8eOT3vGgPH8oV8aHO2VNqx1hmGxknGCzFHY9RU5cxjzrEacMTSb4VlcV8w5newbFYn1GKxDQiphLQZDYUZ2rCLuLkUWczhTVEcp7aUQYwg0WFhC66n1CCMii8J9D0XV7c7H85f96Qi727pcvffYAgv6C1JR6DEGovaOLgnNYNu3eIq1bqqQIUeDCyBVxr66QTSvvkLFnDsjXv3pcDl27JhUtpbKBwnUpAu69j90hw2QQ73nqLWlck48LqkC+8/QpuefhtfI7n72HMQQdi5vwK3/3mpy7PCc55Q65794G0KZ26cIpee5SAMz1qPzJH9xhZBd+7u+eYz2wyIYNG+TpF/dIA6jNz3/tf0lkaFBe+/bTcvik30CTtrQuI+e7noL7hNE0sLymTBrKS+X5108ges9JFjjMwiKcf+awBEYyZMI3Ig0tNeBoCySA2J9kXeto74V5C46T9TSIi1SRwFYyQLfuWCE7N6zDlXiV+dXBPKohZ7pWLpDPODbEHMa1NBmY5NmI41TNxT1JcwOV7QjNJiGaXSZBcvf0jUtVXbWUVOfK6GiPZPgXwNYihFCoz/FkIypU0PAyQxODXVqbW+XcuatgrIeM/Npbbt1JITssHZe7WQ9pgrDYWVsnpbqhDDz1NubOuJw9coF1bILP6OF5IoMcrPEs4t4Ee4WusRaux4I4os58bTjRjN1s7Ilbt26XXjDeR4+eNBzLeSBdNa+5sFix2zgSwQ/HqKJnWnOMPO8MmnuyWT89RVlg353sA4vG73vHEczziyQ0RX4hrrVSGlPmF+eltqmKf3dLR/9lsefgPq8pkel+3L04me3OPPIfmY88n2k406dBqdfUV9P8UYiYMmuIUxOT46w9ceatTdqvDhlOwtoyF6J2DgIGeHv2nGtX22kO8ciq5Y2Sgcs/f3m5ZII+j/is8rVPf0c6DvbK7zxwt7Qw/8bDbXLurXfk1jt+SzJybTJwaQ/40zpxuuoRHWflKnPzwvHzhuPRvDArk0NRuRt0ciONL9/62nfkrc4paZ8qZJ2dQ/z2gQxWcZw1AuEqRrOLNQ6ummaKCrLbHQhUbDKGC1LdzSretvcjtOH8pr3KcH2bWNcS6qjjc9lsdkniQqzkM5SSLX7fXetl0+aVcuhAu7z86j6e34Rs3kFjCc1Ug71BMmLPsVcl5dN//rjc/dv3yivf+qJc67om9962RpavvUX2vrgXV+YY6OuNcu78GZp10qWyqgaXo5fXHJRr5FDaskXe99t3ysa6Svnuky+xV/pk266VNH6QlUyTi41GqszMebl6/op4h5O45NdwryKybF0OzQpV8u3/OCnHjuDwNc1KVbNd/uN7z4irsFHGrh3hPPMZuXnbCtl4yy55/dk9snf/GcRfHI6sZdMzFp6NkKxcli9/9umH2QeC8nf/8IoE5oZl2+YaYx/IRvDJhxzScS0hJy4NSd8M7RnpTkMQNEPUUBFR98Ib4pIKh+mcf1QcLEDgtyGwerKjiMBsEYhKKjwuKG42SmOamxxozgmK0Q0hDvX2zxiUhQQdaWO+iBFVoO5oQ7zlPaKqcEVnpZR7s7IJxD3o7IWoHxGOQAPme0IF3vkMXi/dwO1GEP+dVoRunIY2hLjpuaj0476MgbtPMzPo7GVphB4n+BxOkPJ1JU4yQ+00AEBJgOphYR3PBuGtaHElUmhu7ixCmiMTGkCI/QEii54AtfEpiQrsR6wPcSYjLFYinAPiek7hLGRF4LxhTdY9Xs8mit/VopUh8SlNwoituM6fNs5kGsnB2qQuS8M9u3RiU0Otit2cbjTFln+ZJ9+avYQzmj7H6tDUs6g2kKnYqI1PSn3W3Na0dK5X81PjHlRD7iF7TWTBz36+JBK7+DMV3PMsQfnwo7fImpuhCBBBkAA1//1vHpU9+7skRKPams2lxri1t42zx2YZ591YPCAlUDbWrMmCuFIsV6/iTu8dljkaoZazFkxNzEEEiIJsT5f7H9oh23au5Z5kyDNPf1/K2RO233Inz7lfrrC+an7wHGcGpQtc6yLeoIt7SaNj0ozruoWzTTzIPqWxIVAHuA5zukcWOMMkoyCxXex/XPfOW4lV4Hw62heWk6d4Tf7nBbncN+6TC70T0CUyaBSoIBOZXFnmRVpmkDHT/FnOUax5i4igJjNrB/dwkXUh05bFdzYiPREAuFhjzK0YTnZ1ni8prUsOZ+M8rU5+xP8bN/3n7yt9Az9zqSsK/HoP5RJEnDOVzovr7uyl1+K/J5hbP+PlXD/33jjHp+EYJm+3uTTf2L9nZkahyRRLDSQGxZEfax+UWeZBMY7cHD6PnuujYRqjjJx1nV83nODMQS5ZxeRMzoF2mormGd8hUNaK8I9ZXJJJQ046JCCzzfl7//7i0L+n/psxNQKpEUiNQGoEUiOQGoHUCPy6I5ASb3/dkUv9XmoEUiOQGoHUCKRGIDUCFF3+2tR5tsFtN0e/bopc2m2Nj2QPXBmUob4ghTnNNIvj8JjDvYmIC0o1QaFMcy1jFL20xGiiiKg5VkmKmEHcJSh+snJjqdx6ewNFNpwb4H/jZPRdOjwqL7/UI23j6TKL6Be3UUSieKPoO83a0qKQHRHVY4i3OCUp/KvHJUblP4LzbwYxGXOmId7mIt661SWAlWpRUXr6s7iBJxGMvDh9I7gXgMYuiZ4GJlKzWv9PNxt3pbooyPB02halEGGxiDzDfHIbNStV8Y9mxDMVAW/EeGk+q4V82SnyFQcHhihwaTKs5vyRP0qe5BwibG9v31KeFm4VFR/VAVpVg5uToquigBVr6MeNmpWFQEtRrZ/82TjF0WQM0RKkYYwKVwy3nKIBVcA1a56YFikZiyh/p+/nApmoGXxm8LGa9ZXNa+WTW5fNZ9DPHQr6KVghVDndMkO23vioD7TxIgXHEnDZ04g5avRCRTeDYURcdoOwTODOCZBft0ChWUVbjOptsAAAIABJREFUgzH6U+eyFkmXcn4TFEp1jPIYs3nwyA6cVvPzuFzI4CupKpC6Zhf3PYIo6ZMS3F/ltfnSd/aKDJAb6Y06cIHgQ1ZuMTcli/tpRjwIaf4eReIkxVZ0ZAqKUVy9IdzL4LYpUCv6Tguois3LQjh0IK46s61SjgM4jrDai3iXAP9nRcRXB108oXlmKhCDtQYNqQJViJw3RcMmcCZaQAM7mEcuXsuJawctFpdWBDEetxTikI3r06KmDSENwwr5jPwer5Wbk2s4eDW/M8RzkU5Hw4xvVobJzrPhLqxCCPIFwFTzd+rmrMRFFgjOg9EelbLKKrCuZRL2TZDRhvMVl2oAl3ZgLgLqtQDhMkSR9gJuwxzcviW4b0Bc8pxlgvKbwLW5dfc2uenRDzFnfOI9+BP5wdd+InsPR6W62YE7qJnngGI7zQWavNdcU4mQn8VnDi7lCyMMaZapltC93nHZd8InJxAyi6uqyOjDgQw6eI7nd5HxoyeCBgWckaMLMjppxUnO84PrUIUIRU1XkP1Znm9F4CIfmwJ/miIqI1k4LlUctJAVHSNrltIsSMYIuGR910yyHLOtIbln9zJpYEx+8soBOTxI1rQjIpuXg/4FJx6lUNzTPYkoY5KVD66QRz54t6QhUJ57eb8sW79d8jZsEd9wl+z7wtflx0+2S8nadbLpvkapXT4rTctrZN+z+8VH1q47p0Ge/O5BySoukr/5yhNS2AKMFHHg6rPH5F8/96YMTKbJljuacfLlSQGCWHdfUp598bQ88qd3y4OfeFi+/cQ/yqFDHXL7o7vJFh6XU8zd939om4Rnx2VqiKJ4wCdD/QFpbq6QT/zevRJhnr6E62ntumZZsWqVPP2dfXLgcC9NL+DdS91SSHZoJoJHB3O0mIaNPHeRrjo8k5PMmzFxIfibTaCy3Q4wxLU4873y2ktHZQYxp6G2yHCBe8jk9pDz7ULgTyBgBCfTpRv3qA2GfGNDrUQCAZkaHcGVlmu4ufrJgF4E99jSWoODCDztSA/4Y3JeeUy7O8fIEfdLCYJQKajcGPOumUzlBRDs1671yCjPrQkn91bNHk74eBZycOsPyYVLl2XdhrVkBLey/jM/xoZxgF8TuzUf5xkNDzgCR0f7ERYC4OHLaOBpMDKiu7rbabbAbc98j+OWs4P0nfGRi4zYMcvz1lDfJDVciwM3/RRzU7M4M0FDj4/5EYfBKTtBX7LuLjKHVaRRzG4YUdJJBqWJNUoRz/mFOMvQjGyI7itx9p7DXT48PADpACGXB6J/oE+lIMlnLdBnw8662Ns3zJh42F9CBi52zZoNzL8JMqz7DZf9LM7ylhVVZFLXITyngXbWbEsEbZoMKnEwr1mzSio3gP4uyJHx/k6Zbe+Tkz85JYPjM/LeT/6h1GzexDiNSNexN1kXKyUzu1i8vVOSs7oIlxtj1d4hC+MhObnnlLz17BFEozS54+GNctPHPyDFda0Swrn6xd/5BO7JdDmKy36eZ8iOoJKVSy5lcgYHsYp5EAVoKilkba8Gz5xFo4LmA8dBGKs7dcYXlp5xsnB5FtUhuZQiigaG+1aRqWkINXbW9Eqe52wyU8vzHLJt6xoD2fr9778CUnoUJzxoVuah3bUoe166IH7yl0twl/7pXz4qRY318tmP/hEuTqv8/h89ZqDpf/L6ftl96+1GM9OBI28gGlVKnPXh4OFrcuoyovt8Epx1pdxUS4MM68c4lAYHDQz1LU0SFC/YaYfRVDPBs7Z/7wlpXb6cOayu1aAsb6hC0E/K9585JifPerHhO2XzzlVy/3t2SXp0Sl545pvsw6V8hg3MFc4C7AVDwzRXnO6Q/83ee8fHed1nvj+UGcxgMOi9AwQIEuy9qFOFkqxmRS2WLTt23NLt2Mlmvclqfa+vYzvxTWzHZZ24yJYtWVa1RBVSFEmxd5AgQaL33tsMpuF+nxeS7ZS7n+zafw4SmiQIDN4573nPOXrqqePTNplQbJMQZTtWpdlf/ekj1obD97v//BoEIUQPTurVxDGvQ2Dy1tkJ23OowSZxw87S6yrnn4dzgps9OYBwYomw0imDPmiEBWXsvYnMT42thEJyMsZwiSqOVYkFERRIXgj2BJ7lOfZ/tDnMb7qiRTSyPs5wxomw0+ucwVez78v1yotB0vk5pWyjb7iS+OReNu5ERGl+XOgR1gcJGeaYNxMT6i2dZ52LOQkIyezP4yxA4wjMFt7t60UwpH3Hr7QR7yIuZM4yqazf/KAQ8dmKzfWRzuEkf5B6MkL0eweR25UIK1IRb3T3DTr9yRnEaSciPFkgNWMOp29Yfb6Ks9U7YSMNh3KX3JQ6crFnKi3FEUDJEcvzK5IXDRrCOU4XELaK7JXbN5FPKBI5hW9IQgzo4kwZRUTWT9qIi3h9eFSntiEXQjTFSzT0YoA5xvPLXhXl+ZwgvjkS4iyixBiSJhb52apXkNNYZzidNz38sEVI+gXW2wTOrqjxLM8ds+9/9yu29u5VXDAHI845k30z9o0vfJMqgx5b4GyWEE2HUMWFiqAwCcdyKDpl23autk99Yrtl1m+yHvaIl555k7WD1Jqgz0Y4rCbg8J1FjMTpzq7ZsdI+/PH7eP+DOGR/RqR5OWkb1+AQzbEBUgz6EA+NITorZr+IRnLt5VdO25XmYaok0h3BxTQVCYmcmxPSmHm8pyiR7jEEAFEcutu3eu3Bj91lq25bw5h77cCTr9rpvedYT/3WS/fBsaYem6ATvIw1aJbzAaXOzMUs51yglAF1Kau/Vs5UxRartsLjJXmF/ttk7s/4BGcIxCwiN9FhcdPkcl5KhHG6ipmPSypD/b86iEXI6hNibnXT3nHbOp/5FXT5q/DxJYJ/idrXWZ1Yb+fozrUwtxwBpCNW4NJ5f2Xpi7ZxeR5pCPO4r2cRJ1WwD2awLrfaJMI0mtCdpJw0uubTEL0FEJDOSJzAmVxRMgtKOBBJzDUmIn5KYz31I0Yc5hlqujzIWJMCxOeiuJBD7oS3avPL73z8BwdYWOMf8RGIj0B8BOIjEB+B+AjER+D/bATi5O3/2bjFvys+AvERiI9AfATiIxAfgV8bgcmuQzdfPvvjL5eXhNZgsXC1QTb199KfCmISAnCfmZY7gD+rjwxwbQHQTkC6G6Ytgb9L1a7kxwCAaVaem7i4Stu2rRzQD4CIaN3JnjknPnnvUSIriXsMooiPAfiJDBY9qf/1APxl+nCPylUJMZlEvHICTiw5L2aIFoYXdVwZ6v1LAxRNxEEiN4lctgGIuzGucRLnaAjbqF5ToKATE/n/Q96qTw0Im1GAUCDOMAsCNB+wpwRnqBeiYZieMhGW2dnZTiyx4j3lEpLDQ2CTD/eHYmOnIU5EaC6rrbEh4onVT1tcQozkJH2uRI3m5uTjhoFg5muGAPYFz2Zk+iEfaLTDxdVNhOI08YYL81wwoCKIlc1CjoQVucjPcSm7GCBLTpuYur8A51MdMlex1eqCIxY1K4WYzyLnd3XuujS2OGg8Lh9RzwFrburE6ZWIO63McRf09UK8QhbHIMDdgPZZONHU8TgzA7gqkH+pqMyZIb8Mx1NPMWBeCFLID8hbmkEkHUBeFAIzSOdpVA5mXJnrtxfi5kyz4wdOWn5VAb2kAvdd1rznLXv9jXY71XTVSFzkZ7uJbfQQNcndx0Emkj6Eq6uoiL5G3JFC61qv9trgLIAugGIUp40Tz4qrVPcHUy1uPw9ED+4h5uMicyAEMDdE92wC7l8/hJHAQBH8mYy33lIbjr3xCfxNdCanA9BRwWs5uEI9CAimADUVgazIZgGfi4CkAuHT0oinBrUM42YTAZ8CqKkethBgZhrAsIsxaWntdvoFq+ldC+H+ExiaTZekj+7B7h5iEYfpaYTM8meHIbzpv+M6ywHF03AsDg9P2BgxlBqPhNi84/qbgkj2Q06pp05g6uz8uJXXVlvFqrXc135bjSNnvG/B/u/P/tSGANk/8vFHrYx4xhZimnsQD2RCPpcSI+sjSlU9l7NzM4ybh+eUyM6RITvdMA050YuzKMW2bKTLNBtnO87PGHHgmYxviDnUj3u0tZ245SmeeYGogLRJgLsZkBG5PnqDcVrLAS0BQnAMX3Im7m5iI3sGQ5AMAplZE9SZzA/1Mqcy3MQ8rsmzamKoL5y8bMdaII2KvFZbnorQgz8TzzrNWnG1s9sS6PD84z/9fashFvrCC0/ZiRPn7JE//Avzl1fb4mSz7fnSd+2p752yTbett5U3FdrqnbWWDunwylN7iMOk43HMZ3uPXLL8lZn2+OMfs2ocudHIiDU+f8a+87f7bZA41J13rLUPf5p45Okk++pfftPqNiy3D3/lc3b5uWft85990nbeutmu3bXVvvT33+HtJ9jWjdW4xpPpzsUhdaGXLtnV9ujv3257nvk5vZmltuWa9Xbx7GniRL129FiHNV7txNHjsaraUttQVwGxOcj96XDc9en+HCdqOZk/Z2UQ/8jvs/NjtmJNEZ3JW4g977BzF67icB2AKC+BlCMK+eJlVqoE4jUrcR3l4tYbsaGJMcfxugLyNQ/ydB6iRr2jLRCMeURHbt+2jnuEYAbiWfOHGW+nj1/EKdxCWsKiVdevgrRKoTt63DZtWQ1BOYGr8RzPwazdtvsW5u8C3xvg+U6wg4eO4cDMsp3XbKfzOQ8BSg+xyMSzz+PCnkwmBnkAoiQEmbAcwq6AOEqX43RUFLFIKT2PczPTDhAfRtjSj+BBwp2qqmXmgkyK4PRVbHJFRRmk7TCCh2ZHbJHqyXLW2pkZHIJaa+VQddyO6uAkQprIzNm5SUdIUFhQ4rh1+9sHIYsRteB0HR7pw32f7sQIl5TmQzL7GfsRnl9ELsR9S+BQRxdrlLjXV17eS6R9iNf1ExddTGdxOWZCtx3eR1w1rvMYTqz1xHRvuWO3uegdD/KsNp86YR2NkCXsWZMQPdvueNBK12y3novH7VLTMdt+w2buEeskEaVJnlzWVii/gR4LtnTbmb0H6LW9YoXLa+y+T37CsuqyIdQgHHAVt7+6z84dOWItQ2578fSgTRHF7XbRbS5iARe8agwYTscZXJSeYNV5CCQYf6VJREjFWECM009Xcv84cfAJHlzDyK0UTSvPG8+x1nkRZonsMyWsh7UlPhz4zCcEK49/4ZN27Phle/KJg4hV/Fa53AtJUsx6POrEvAfnIK+2VdlKYsHHcWQnk0k8MtZmDz30iLVcGSAi+W177LHfMVfaNIKAZtZm5uY8veENPfTRduPmT7JK35w9cP9tuPan7bXXjzFf0iB1c1lDM+3O3bs4f0zZv3znSZ4Vl92++xrmIFGxKfPM/y3EGtPxieCi4eIYzjm6xH1hW7cqC8FAGWKdiFXiwnZTSVBVU2/Z9Tic29vte//v97muPu4RGjOPOjLT7SOP3UHE7Db7yv/1d+yR7fbIQ3cTe5xn//j9V6wBIn8ex+oCXaVyE6YgmEoWecvf3yWu3Jwg8uimL8HJngepJAe6zgxzrLczM7PO16krWiKDVLqh1Xcexlko4nagb5ZYbxIK5BjVeYVoanW0J0I8JvEaAc46LnimdIj2mnKfraDjNMR5YYHIX3XVclBwai2idITKLTmGiCjE/i3H7gRnjRn2xAXlQkPS61kJ0gWRjhu4lnSMVJy3MfapKGeHANUEPnXW52ezr/J1EN7qdh1HYNFDF69Lfb446Bck2EOco+zYBcR8HAvFLVMfwXlLPB17XhKu7hDu1HcrKziq8DklZCTjZCRPhH1F55YIrznF2pDAPJVQTJ26Oop52Gcw7/I7ewbnIDlNRzj4LYZ5jxz3UniNnFzkbLiQMxhLt2LPeW2dU8dGJbyCCEcEFGAPT+Lz06RJxHitMD8vgTFIYQ9XskmIxA+VaLuJj/ax565gPdt07TLc6h7OBMnM6ZB1dw7ZDTdutbf3H7aTR9uYe7j1WT/V0ZqYDGmPu/OBu8tt9fp1dNlmEFV/yd549RiJJ24bHA3aCKInjxuX/NgMZxtIRcb4A++/w7bfWGivvLDPrjT2su8VEnlfZ9cTrxwhfn9ifJCzFckMuJpfePF1khDo3y0gPQXBwtA4Pa7pJMDkF0IKQ9ZTGREl3jiZhJTf+b1d9th/+aBNDw/YD//+2xYaFRHLvWTtOt7UbeOs31rTZtkz0tnfsbAzlwJOUsYSeavIYkc54JwRvMQNSwgTIk5/DidyGHJc5/4QZzSOtE7VSSKEuzprdU6Mcg5V77P+80CubJ269XedX3697/jXI5WXem3fEQj+sjOX79R5V+dOXjcJgnWReyZiN5E/e9g76iuzLc/DvA+OWDXCGi8JFy2cabWmp/EMIYHkTMudInVBUenJi7jZmWNhnocAkdAiqSWS1DqYjcAtk30ywLNxnvSMtk662/3F7MnMpzk9Ca7tzx/ua4j/x2J8BOIjEB+B+AjERyA+AvER+E1GIE7e/iajF//e+AjERyA+AvERiI9AfAScEWhs/Jm7/+rxx6urkn8v3zNTMHClM+HK+Q6MCSIQAd2J4hybogsL5lL6+BBEiRTsHoBmdVc5ZB8kVhhgJMLXlFWmE69JfPLqDEuYH+bXol0+OmbPvdhhp5qnbBQgMIpLV/4M/CBLjhVU+lk4iPKJeAWTc3oO4cicaN4g3beYJyB0kwAaIbSESeIW0bXIvTIVgPAClA3gRIlh15ADwLkmB0b6lcb/12+3YCNhm6J/UyA74VnoDHVbVWmm0y+rSFARtnKRKX5YxEEzPYsBEMvCohwrLSkFECJaFyJhEdRqGjBygn5ZdbZmZPgBxpL5fnp/cQ5k0mnpg9CUmzIJwDIVJ2gUwMgFA7ko0H+Q6FbAwmnA11nGNcDrRQBFHTcMr+8SIA9pEQSUXeD3xARiEB07sMAu+vRwwZaV5TjEJ7wmxJoMJLhOGNsJOl472vohkpLpqyyBNBmDwFXkIS4b6CA3BHsWccoix+fnGT++513XsgOivTNoAuFEmqh7zAvhWlUIgQopEMWxuRSrx8+DDV2+MceqSoqs+XIz0bkBu/fB3VbM4E7QgdnROGknGzusnUjBAMShCJZMyCNQcZwgOJwBBmtxBG1cV+L0C148c8UuDgvEk8uD+Qa4LIBcXcAJoLngrDj/AHFxfqUoohUQd2gAZyGOFA/XEmaMFTOdDrFVDqDf1zdqbS1yIRMBTXRyGj2E2TiuvNyT8dkBCEeNnZ+pLMAb8Jw+NM2PRF53ASBTY5CZTgwzdj51CZcQPVlVWW7nzzc5xFcpxFMCbo5EyGj1987OzRI9CAndMkav4w12+z1beJaGbJS+Txf3bX5q2q42d0CkJxBxu8J8xNr29ozZ8ABkK/MlhzjcDIh/RSeOQUpl4pjJrvTahlvqcc+k2wv/8HPb+0o/8aTZthOi0e1doC+yk144nhGQywzcmn4cQAJZ1f8rkLa/v9sGuyP2xrFhu9o3b7XL6CFOxskHIOzPKoJ4I+4WQmIMAq+lPQwpwPcB3M7q5vDhAVz1QP74ccmXMN/k+I2ME7WYFYVI8VgnLsHefgkzIHUV0wkYnAJQm0WX9dpKCBZA796rbXa5c84hz9etqWDehOkz9eGW8dsI0bsnT7daZmKGffq//YFVbSizZ5/4sYWGE+2R//oN8+Y2WWigwX72X35mh08M2opbNtlNd2+C8E+x1oYGIpS7mA/l9twrDXYYp9+HHn6P/c5HNljpepxwRJu2vtJn/+NTT2Mgctvnf/YZooCX29c/+TfW2TpmX3z2azhRL9uX/ug71tkdtL/+fz5sF5tOA7aftc1rV9madW47eLIX8nbAtm9fz/ciXuEpuvXe+6yv/QKxsocgjjbbkaMtELV9pBEQNZ2TQTz1cgcIH8BVO0oncFZmHiTDPMD+BM83ncaQ1UOjPRDw6fZHf/UxK1y3xmyO5+Vko/UB8o8hpLlCV3XPyLxV1ZXaJtzKC8RHnj5/wRGX3LX7Pbjp/JDyzczF8zaMgKSwINu2bFnHOjOL8wjyf1WVVfMMROkOP3rwrL19oJHlI98ql5VAns7Rt1vAa6XTDXwEInbS1q7ZDCE/B4E6BalRhrOpG0J/mBSB5TiEy1gX5dJKtiOHLhmGW9aUXmK90+22W9fijMNVPklsKXNlemrWiXRNIaFhgl7OCCC64pQltOAJc/6s96LnpqiYCGZImXfddOPj02iJIHxYD0Xayk2ZSgSzIpm1UhUU5PB9IXpelWSQjYgjmetsN5+6q/k3Nx3ZBcQdLydKOYvI5QAE74nT53l2Q1a7fDVxuopSTqWbeJkdevO4HTx4HLduke0idjcbd/3RY8fsJPHQxdmldiORwgXVfivdug4SC1cbe8GBfScsDRZrx/oVNoU1sHT9FvNkrbKDzz9vB156zh79gw9Y3fa1uPbG2SsSLTA6YFNDfVZVUGZ9dOnuw4F+030PWvV732uLpDwsRrpsABfvXMeA5UOUTUyO2DeePARZGWDeILCg39dDr7VBXqmLPhLU3kliBXtiKQRsMdG8C7idAyRHTAQ91suzO4nzH0bYIQbdEC4ix2SgE+GnLUQ+UlKR6Qn2WQpfEyFF4abbq9jzKuyFZxtY1+Ys0UMMeIGf7uUSC0yErfUSruayQuZBul13Q53zDD377E9t5Yr1ON9r7Jvf+j5igFX2ex+/iTnTZ4ffOoED1EOP9qIdOt6M8xtBDWvR3fdusQ//wb10dR6373/nVZx9CHoQEpXTZ1lIJPYZiPFFSMa6uipI/CRbtbHcalaUQ4ZxH0+121M/OUkfqNaaRdu8pdg+/ocfxOF+GsdkI8IaBECkSNz7oQ9Y5Y5Ndungs/bVz/1P6+2g0zsV8QF7900bvPbeO99jB9/YZ5cb2+loX82Udduety8axx1bwL0cgRByjje4cxPZU0PMYxGAGjwPTFcq63gOc7asIMZ+wp7NHqmaglnIW+2emZmZzFvG3oPjlfVRNQwYx3GGz9oAhOMMIgKHvIUUDnN2wm8Kect+SqVCEn93I1jK8YWsrob+YWLt1cMuF6tEbWH2pSCqOZ13giRNzE+5EQLN2wDk6jzCiJh6ShELKLlDoq5C4mGriiGkZ8c4Q3AlvJc5otNzIZ/17CvdIkwHgQuRwBxnlWAYEndkzHGQpvnTcSmmI3wZcs47Ol1oPs7g0tV1KN1E1xXl54nQEzkmcVkspnQOpZp4Ed1xhqGKI0JUsMQHWhckglrAMSunbDI/38e5SQ5eH/Nf4qeJmSkEIuonZbXAkllYnIkAI9Hpuw2zbqgOIQrBp/U1Gcf5PNc9S8+xnJqzxK+jxbAg36vkCC9uaCdmGXJX51R1wXuYXwWI9ipIV9azIlGHC/FXmK+9ZleNlTAPjzMf2tvo4cYBLAJSZ5CFSMA2rc2m9zuTFIYi23LDdrt47KztxS0eWnBbXz9rF324NMXTd06yBcRhEkTpTXcg0Nlxi11GgPDGqweYGwHbsm2Z1dGvK7f/FGvkxvW43RHaDXQhsEKhMYgw8Tid04M49bNzShifZH7GDGt50EKsjzll6fbwh3Y7e/d51qx+0hWUYuLLK7KD51ptGOFloiIKGK88zqZTnMej/FkiuCQnTnspVcVZZznbyyXupyokxOur/3sB0jaBc63ENhy7mYOIPmDmkxBX6netI2HWZpHoSRDGMX53nLw6h2tOOASs+m1/eZp0zmVLp8tf/zynLccdvfR5nW9F6C8iWvDx88sQwRTl4apFvOKid3jFqnqb4H5f7kawM0jtAyKfdA6/Xud8J7FpgGeUXnTnmSQ2m7knpYFbZ0YWQon6mO2cV8YQqiEqwVmdits5GaGZOzXnf3xvT+fj8f9EjI9AfATiIxAfgfgIxEcgPgK/6QjEydvfdATj3x8fgfgIxEcgPgLxEYiPgDMCo6NHVwSnG77ijfXsik0OpXY2XLU+QKAYIHAQMGoch8akotMAxASwLACgJkNiyUkhiCoZYhWrLOAxACbOltWbcm33vast0z9tiURpLhBXevD1Xnv1zS5r7Jq2eUXwAv5HiUmTTRb4ESKPqFGif5MT1Te6pL7Xvwj7icECpaTSTwXhpvi9ALGR6uGdJr5vfBbCE6DWwYgE+jiq/qVOriUIyGlb+zXwaEnzv0TeAmjz7z6A/mx/IrHNiQCEuQ7IIwJXgJPIP/2axcmxAKDl5n0LpJUjR66W4WF6PnuHHRV/MY5HAZYi76aJLxZwW1RUAukZcOLkROLOU+YbAeAqLCwEVARjZmxFso5DoIkkH6O7chYQ0QvBlOlNsuJcYkMBu8bo2J1UryXuFnXyqn84SY5IemsLS7Igwipx28ZsGIIgA5eGL8VPnyvuq94RxgriZ3k5nbeDuBRCgIlyYwFe4oJOgSSWoyIEwSBwWVF9/9Z5++5jIuetQLua0jQcyzDeDnkrZyrXwrhU1hOVTGRtR2srJOqoFVblWgZRgzn8rERsRm39c9Y+wPudW+rM9eAIdXnVwQjUF6Ffsowo2GUZJHBHrIOOxG46+7ywtAsAb4KMoxAwImYzcO0qUtalnjwuLoP74wUklvN2mL5fAYYC60QE+XxEGldUOa66PnomZ+geToCYdROZ6OG9+CHrS8oh2Pm6GYDvkZFR52cUl+Q6sX2LRDNr3uv1FGUsIHuU/tja+nyrX7ncrtBd2k30YSmO60gUdxRgoxwjuTgkQwDchw9fgjwus9vu3sy0modETLI5HGsuSAA5FsO4p9yp6YDaC8RxD9sIcZVFhcWIBLIgMnIgVX0QNYzzJCRXboKVbs634vJsm4dQ+/ZXGuwAEZ/X377VNu8kQjcwjCuXAFIiBL3pkKIA7jk5mcRM41KG/J6aGbcJYtEPn5uyX7zdRc9ztpXmQbLyPMcAp1NxW3pxrczyfPUOJSNIwGWsCFLINT1TScR1MmSApBBkeZAXRCqHiXBMhbzNgADoGQpZF+Qw/AWdrHKLyzWDe4vfi7jPW1cU2yrIma4Nac0CAAAgAElEQVShqzYJMVhUVOaAwagdWAGYj1lup+P16M9P2Didj49/7ws4QyfsC5943NbVPWCPffVOS8kYtP6DLfbZDz9hYVeGPfTIrRDaJcSCzljzxfMWnku2k+cn7eVX2+ga9Nmf//VDdtdjtQDQEFFJ5db64in78l/8sxVuqrfPfe1T9ovvvmB//+UX7PNf+7Tdcluh/fTLT9qPf3jePv4n99vu+9fbE9/7iS1MJuB+K7LzEM+NDaOA6H7bdm2F3XnXbuJ+B2zfmy/iIq1EkFCAWGKEvslx6+oZdMiQ7FyiuiHnwhCnAYQm6hoUASQys6Q0w1bSh+3iGelob6ZDlnXzPbdbyWZcn0SJBxou29t73nTWyRvvuRdnndlwd5MTVZ6fnwdRO26XIJ7UH93Wjct7jGjedC/OwjJbv2Yl/Yu91tGJG5s+3mXVuYgN6Illjr/+/FG7eHLQ0lmzlq+q4Jmfx1W72Y4fO2UH9p/h61ZTFTnlCE6qKun2hQO80Ihjl+SE6vJce4hO4fodG+xv//LvHUJMscZrN5XgyKyGoI3wHM05MZsSEUjoIxHL1MSEs4yk8ZyJVJphLQvgfh2G0BaxVQKxPx+YcsQyLoiYoaFRCG7cX4ggRNoqAUEErtZkucbSWAPkyNf6np2Va728/76+IVtG/G0tEebZOT5ctVX8QAizkX5IvRb6zOdZd1IgRXgd9p9rrrsO4L8fAu8IpFCK3Xv/nRDuaXb+pEjALkcU8p4H7zY3e0NgZggyKWAjxMK/8Pw+K2ZufeSxR3hGhm0WwqByw3U4xQ/Zs999xkoQRXzgDz5hAyPd9tahvTiC6RLedZNtuH6jTbZ12hUiqjfefI+58yt5UCCb2DvbDzxl3SPDRKTfj0ihwEbocf36F37Amua2iwhAhghuSIBsjhF3H4McSYzxZ4guRfoW8dyUF6ZDbLMf0t09teC1nnE5Lom2lcDKieCHclMkL8+xgm4VwS83qUt92USXX7NuNQ7ieWu4fMp27LxGd8oOkqAgoisISbmM/uAYE7CvDUIecnJlndc++OHbbP2t19vhXzxnp05fgvS/zfbuO26NiHce/8KDdIautzdfeAGycph45DI7dpqe6bOtlhTONap/7VN/9ZCtvWmbHaej9h/+7inLTi9kDtAdqqQC9vpRnNMpEDdajzdes9ZWratCeDRik4gCzp4atNdfvsJ9h2zhayVsKICcnJ4awEEM8TfA1/HcfubLf8bP2GgtPKPf+NLTdvwSpJc7E9HKCF3VRU708TzxvFOcXfqJBr7aw/6B8CCIwzDGfdEGk6Cuczk3ES4lQvDG2AfkkE1FAJXO2SfbN++IUbTeSoCg+G8RYkmQW4lRzjS4XXnTSx3hMRzhJG704YweInUhAJEeZU1YipjFwSryFvGK42aF3PMkBKyU6OiN68sgs0gh4WEUGZ/kSiFJYtZZn1VfMc177WWSTEVSiMqG2FeagwyVckkSEZ+fTiQ/Yp6ejk7ECzl0PeM65D56vaoHoCaDa5Z70o2gRN2fEwiPZiGDY5FknjUfP0ukb8TqiHefgujqHZ4l8QTylUNMCiK0REh0dkjnTOX0o6rzVvQY7yvNG7WKQlyQCKPkfNSRTB3ZqjdITMxjzyQeV6cPUlAinFWU7pEFuRbhvBGCoA5wxtAc8HIeiuCWnSKlQeSunLeqiNB64ESzw2pHZny4mucQG+LERfgnd3OQ82My5zJdV4x7oPOfIprVo1uAaOiDd9WxR+bZL145SnrBOAIN4sGrmDt/+kd27liTvbnvbcZ9SfSQynlhnr+4INwzc3B6V6XYgw/cYsuqauzk8QZi61usurqc3ud21mPipeeTrAeCcGBw1Om0zyvIhfBdgcszjUj3dhvgvKY4bK39WjQjrIE3Elt/7bYN3O+YdZCWcepMM+KgywhPkliz0zljizBlx5yhc5jDmz8nka7yatYAv51BnCPHdUltnf3iwDnSS3ja6SYWAZqT5rXeUeYPaSk+UkWUZOIQuOzPLOG8L6V+MM6cy1Q7McPZlCMsL8e9ZN0Ugas0Hh4I1miJ1DgTMKphp3dY1ls5Z51RdqLZ9fBozVZvtA55+k2izKWeXH0nc5/PJeuZ4vsdYQnPnNZDzd3UJPZLiOoi9ts6xCku0g9SEXuVlhQgFsvBLUsCBGnQk1R4+BGoFWSl0i+tp5LqEwjqJEhsPVc6t4oTFkGtfSQ9nbnD+bq3b4oI/UHWFMSBfE7Co4hrbuj6G3bVffy/PDMV/8/D+AjERyA+AvERiI9AfATiI/CbjkCcvP1NRzD+/fERiI9AfATiIxAfgfgI/HIEBgZeeGyi5/RnsjyB+sWpgaSWk8SwtkwA3qUByuEEgniYgcAECQIMIXRYsWZONK2U+3L74VIB0JoHVErOiNkdd28FBM4B5Jq0GLF+/U0h2/9Glx04DuCC+ymIYxJviePeTYIc8nkixOHhbMCllwKwkgDSo96tKIDXIsCgC5DRJVuuogZx2U7TQzYKCE8VIcCjQCNASvWtOZ1ZAHP6pc/i6NDHv4pt4+8RgZoQvWBQS9HJdIoVQEgVFuQ7oNPoKGAboE8O3WQibEXABACWx8bGHTI3IyPDAaaGcXCN4qLLhnTIz8/nc3KTzDvfK3eDekxnZ6edvwu8EnlbWlLD5xaspbOXiEfF8+JiBAAdpbtuiK6yBaJFvbiN0ighrS7Kdrpz57AZd3YO2DBOzRRAUIHKMkT46MDLSE8i1pVOVj4xMTbI63khOHNsCndPF72CirrOK/YBaEUgOOhHncF9IvcQIKWczCEcNBHI0yjXsggwJ3DOcUW8473V2IkAcMgTgLkKXKdyBRMUCdi4BPpGGG8fnXt5dMOODA3g1gxbDa7DGojlRFwlPrpsAwgBGuhVFnA9pi63BOYMzuFkxtbH/EnlayrK5dLx2hR9vQPESUcBNAUGavzkoBBQnYmDJBfiSeMbIKZyAXI8CxeOyNY5CDP13CkqTy4oAbrZ2Tk48wCMRxfo2AUgxW2dQc9oCYRHLp26ubk4UnBX9xG/J1etcN2KqhKH3IzJzQao6QDaE8SG4gQK4x5atiYHoDAD8mrAiYBctQKHJWB7YHbKiUxMJeJ7AVDz0sUB6+jupgM317LpQC0ozMMll2l15RUQaTimiF/txZXZ09PLPIdigURXr6cHB8yymlK+r5j3GLMRnMPJ2R5bsZMI5Vo/iOeUvfHVFnviydettHqZ3bB7FdHFRHbi0AwFXObLhNQGAE+lTzSVKESBtSHuySgdkCeuBu3Zt9QxmgRxI/+JYsqJaoaEUKpk/+AYgg2iVBcgAugLjgHaKzZy8Z1OOj9gbi691j6e1UjIY6mZuOkQGQyMRq2bWG6Rt4qShhYG76XTGMA8E3B1dUmqPXzXdluzm3sX9NrVU622/9UTAKdEjaOmmIlN2ac/85gV1G6173zuczaFw+ZDH3vE9u150fb/0zn76JcftS0Prrb2M2ft25/fa1ePTULSeWzT/evs7jt30h3Yau3NV4hBX2E/+f4ZO9oybLtv3mif/vP3mr86gqsY13BWnV3+0VP2d1/YZ+tuLgdMX2Vf/LuXbfvtG+zLn7/buk+ftK999XXuaYF94WsfBdhtsrffOGYLE9mWS7zsnpfOO/f9nge38x4hjFsv0bVZaevW1rMWTNnFxlaihEkrGF4gghOgHHeo1iK5y4OQn4penyBWXe6nFWvSbe3aGtu8fgOOuKi98PM3rIt47+rNpfbg3XdYUXaanT52mPEM2Vo6Z0tuut0WeojcfXOfLa+pYY5k27e+/iOuga5l5n4GzsVlEFLlZfnEa+MInRi3Y8dOAG5HrKw6G3dhiW1YQz/3eNie+u5zxN3OQ3iVakmnx3WtoHN7ExdqcI41JQfRBM9bOs5gxbR2Ekc8ihNTa8Ydd6yzG2/aYU/88AVruzps9fV1dFwDwEOyJBDZKWeVXFhaJ7UuDyKqGKLjV924NVy3CN5B4pG1Vra2k87Aul1VVch1SHCA841ndpye2Rl6uOW69dCVrfVHYgznmogt1rVmsNaI7O2jv7SHcSlCPLN5F120OPj0mtkIF4oQ44SxjIVxkfV3DuOiG6TPlW5y3Mq1RBY3tzQjoAnY7/7e+1gj/bb/lZdsw4b1TmRoiG7NjEKeG9xqikk+farRmho7ceDn2f23brFRBCrJ3KON995vrUdP2jc++3VbzTXseux26+Tn7D90lPtQb/d+8CGuiVjr0422ANG08pY7nR5LSgnoHQ3bz7/1jwhJUu32xz5pyd5SkgoarefkQbv6+gW7Qpf7iY5Rax1EpCSSDHGUxtQVkeBhjjha3J/EC+fneJkvIpamIMaI6ae/cZ5naooA0BQ6H+XqFGUbhtBwzKOs8UHc4Vm4HL2QjHfdsMXeyzPw45/8gv74Ubv9PTdba2uPXTjf7RA1SlyQQ3IRYnh6eoYI12S7/qZVdvO16xFizdMf+xP2gVzLy621l17eR6Rspv35pz9k8zMD1tfZyhqaiPM/wnxstq5e9ifi2svrXPbwg9fZspIK++ZXvkdPL0Qk+0oUx+lK5lQm+5gHN11rS4tt2nU9RFmBNV05wX7opQN3g5081k6881vW3DMDWRezrCLmQxZEj8jojWvslecO22k6m//xX/7Att13p3UefNP+++f+2Vo72QMYjS08DzVlGTZMZO0k0dlX+8asjfUrgXEW4eQYCLULQqQ6ZwlOQosQSyKakiBzyyD6cxARuFi3ZG7UvPQSPZ2AAM0hQ3G8enG4ywUeJW53iUGCHGVf7mWt7ENcBcUEwa7vkRBJ5K26YZfmOx5b4n4RgGW5bMPKfCfSdYbYasWZu3GAsx0jyBrFHZ8HQerFGTtlHYwxL8/PcklP5/SuRhNmWH99VuzPRRDRT4x4DhUXkFzBOe6rCFWleyzt44n8bEWnN9HtrfUqO6/YEeDE+Fq2XURn+TbIv/cMT0KSSrOXyhlPVRa4HZ2+2185b3VWUOy8KwERFWNQUVHs9Mbzjh0xEZnINk/EsPqwlaihf5ujlzjKhfgR9CgBIxmSWmxr2LkfYc57uE7Vjc3zqx5aicfSEKwkqi6CAYkoyp1IYe6QjUDqLcj1rr7dpbCSd86CSgLWOVaiOrP33VJOZP0u+9nTb9B9Te83CqWM3AXEGY/apXNNxCJf5iyaijBihu/DAU9lyOxkCqkRM5abrySKkG3bspFO95U4PkcR7rVyf3KctQa5F3PYb+fOnLPWtmRilUcsh2enuKyAc6LIXe4ze0JhUZ5VIgDr7+m03s6rVl5MDcWq5VZeX+REk7/+8mEc1okQ1wgpWQMTEZ+kJWWw9s2RbrFgDz6yznZsKccpfJaKjhHLL622vRDPXZx5fOk5Cn1GOLZoAzjgw5xTUknYUGS2ixQctS4vBFnjOOOnZ3j5nM6EEq1xEOKMMLsw66zrIm81iOpy1pzW/dHAymkbRXAo564zoHwkMk4SN4owDXN/VQWiOS2ymC6KpXvBWiSRgQSXmsu67yJu5Y7WWdlFv3AegsRlCOlKnPPUrOUW+Ul5WMa8n2B96rdJEghirF+51DjkUaXh5nwY4L9BQvw8XZsqeCNSEkGQ6xwvgUUmceaTxPV0dI9SbcH9dkH6ctabC8xE52Lhrc/tH4ABj3/ERyA+AvERiI9AfATiIxAfgd98BOLk7W8+hvFXiI9AfATiIxAfgfgIxEfgnRFoa9ub0d917st56TMPZCcOZA9eabKmM102PUGPlDfX5nBYjENcBiGuFJOWIHssoElUcXSAJC46WxXFN0N/4RRgTWV1qb3/0bVWWpdqi1N9tkj06eVT4/bqa1fsWDMuMfW1mdcB1cChLA1w24dDIwv3q/pe1XmlvrSYlPsAmkl0WWEdwkUiQteFQ5X4QforA4Cu6hJUFKDgcJG+6s5KdPpbAYQAUt8JaPvlvXY6bwFz9HUuHBpewLqsdEjJMmKbiVQL8R5FGOhDXa/qXAzgzkmV+xdXjwNgqUcNknkBUnEWsk2gbib9ZyIeIrwpOTVTPcS2gU05vV0AqSIVJ+lES0z0ESk5bf10iiaGcQ7hAhXRBXSN6wawEgwMA49lpYatqigdFxJALeM1MTFvpAI6BLY65QpyswAuIXkBtoIwZokAYYsAc4pN1jjN4tbs7Rq0eTkL/LgOIPIEoE9O4TDgfadAxMjpE8ElIVeJIOr/iLx9d+AExDnxwbxOBu7VHOKY0+TABrwbpScvBWKhojiPe8G9ARzLov9yA1GXyQsQ+JBYKQDIHZ39uAy5/+NR3LAQDElBcGbGLj0fYmbM8um1c0FOwys44KrmmkA3uWxEmibJtQ0IKSI/lejuCDGhoYU5S4cA9+PG0YSSg0TXmchYTkKG6zVCkN8R2XC4rxl0/GXlpeH4I0YPcjHAtc4oIhDwMooTNAhY6YE8lwu0iB5kYX+DOLnGmXRRnoMIQGVFfR6gaArkVbeFcaquXLECcNvN1wLwh4jPxiW7HkJMLqufP/sql7VgVSsr6L5NtWxPKmBqzLogRzIgglLTsnA20U8JEK1YREUZKurSDygtQLsL0n4Ex2TNinqcT7gol7khIcft1Etj9oMfHsSx4redN9fRA+eyWeZIYBbAHLdXNiRjTp6frsA0QHjcvZCwbb/Yb4cuTNqrZ5gbA1O2smrJde52QUZDLss8c+Vqj/UNAdBCDgYhJsIBBiBGyKqeM5gfH4WMOUQTerlOvNDUNQMgM2FHcH8Nj+D4k/MWYFozOpJCZCROyhQIzILUGXvsge32/scfgHTyWxf9f/uf24+rHK8M7qAxSDa5yK/dvsVOHbpobx1osE/+5Yfstt/bbUd++Lf25kuX7QGIsPpb6qzrcIu99N1j9NCOWSe9gtuuWY4j9Dbc/swznFb/+Dcv2ivHZyzC/f2L//aY3ffwVmvvPA7JDGFfvsqa9x2255/4kU12uuxoI86dNdn26T+9x+oLFx1C6JmfdNjH/vj99oE/rrOLx/fbqQNDlk7P6gVcyws4tq69dTXO3pgT5anfRVTIXX/6xHmc9ESnTuEunWIu4YxUB6DWhKj6AwHBx+jHTmMtufaaCsgevoYEgWuvvc2qllXjcsaV19ENqNyKg7qT5zgIIVuFc2sMgB0iE6Jm56b1iD7MXiN6860Dl3Hts0azhmYzt/ILfZAFxFpDIuYhWtD8H8ZhxCplpbhSl9eVW/3GDdZ85CjOSq6V5zCCo1IxkvWr6ogebrPBftxOBVlOeoAfMN/Lc9WOSEHkdDILT/myXP491zo6eh136g27dhC1TaoCzsocopyjrNeKNZaSRsKLJMQ9iomWMKK6utIB2OdYM3Nysu3MmU4bGu5lvyiEOMBdpd7vWT1nrNEIA8I8fCJs9aHYdpG5BXRB5ubmsybjBO3tI1K0x/LpUL7ltmusqr6A9W3SuRdlpWXmBqifQ2AzhpM3IsEPBPQ48b+nTl9wXL2Kgy1FHJOJmKOp6bytIQa5uKgAV1wXn0u3LEQxw73zdBCTfMD+l8+6UV9faSE6WF2sy2tue8D6Gi7aT7/1LxDg623D1vVEXXfZVfpht99+v+VDMk5eOmkHn/6Brbn/djqYr0cIwPX00hlMhG1v52VIyUIrrllpvYMTduTVoxbsGbCNOEk7u2bs/JVha6I3/mIvewfkSZLIW4mZcHRGcGzHEAG42b9y0l04zzwQSbgNibpFz4L/DEEQpDPLv7NnaR9U360c8TH1qyp1AjJljrV7RUW2PXLPZmJEB+3tQxds4+Yt+jG42+itZe0pKiiGECHelnVxLjALiTRDdHqh3bKlwu544Frbf/iAvfzyKebRCiLXBxB6DdsHfnc3hFIRe3vIxhC/dLQHbf+bp+1K9yIEFqR6bBoCKWgPv/dWy6P3trm1DbfshJ2iF7umqsh2bN/BXISY7+y0grVldLuv5D4Scc9+UrMMdzqxxs0to3aQGOVTF7txi0LiZOVYCWNxM9Hmm3bU2z9/40kqDwbtyX1fsuw1q+zHj3/Rnv3pYRsMuqwwM5FI4gJceCnWiZP0aueI9ZAk4IY4dPqBnR5aBk0sKB9u4pMXmctuiEYvgrMSCPNciPN0fl4yn4uwfolgVESu0h+iivsP+83FWpnIOqSQYyRTNj5Kr/h4jGhrxDtsSSF1EHPOeJe8jbL/6bmRKxHDruVCnFfmaz7LFSnXKokQidQd0LM8MDDJPpELeU+HLqKv81fGHEJrkd7fJAnXmBtRzk1uBBNFfj/7WZYTRz1Pf66LPbmggKQLhATzJKRwwGIfSMX1PmF902l0W89zzuMMw3tOo1PZlxzEOQ+JOR9CaEY8s9yVXLdYX4nAInL7/kfkLcKdRM6JqRDbXs4c6XRxZzJubgR5Xr5XRKELklZJLhPaB0Xm6uDEBFQVBbMcMpR4ZZ7pGAephcAEZwSlGeCQVk+vjoaQfImoroI4XRXH7CI6exYSV7G/ATakAE5qhwCWxfSdp0FOYNVfcOSA3EMYxpkO2ZNz39OzInYdz3IXPeIjwyOsrblOSsQ4QsRE5kMQd7Ob2oDyUj9nlhSEYSM4X8ts+3Xr7fzl4875NTM9E4EW625xBdebZB1UZFy40Mw6M8C5dRFBFeIWyMUgZ5g81s0tW1dbBcKDMeKp9+45zNqfYLfeuQZieL11cx2pVCecu9xhxy+0Mg6cwdCwTA0Qcz0xanfdVY6AaTORzG125dJVzgd5dr5zwi40D3NGzEWgyJtE/ELCMGcMBJKQ9qlEfXu8cs6yXiAeCiPiS0fMJsd02Im8IR2H8/VsZJrPqSKEczlz2xFzMA/Vox0hWUHkbUTELSvKUvKNvm6pasMRYCpqW+ysZhjrTSLzLsr500nd4HUXqCNhejKBOC8wBzWPFM/t5+y+oshn+VxnIteeXZplZcuK6a4OWAvEOHo7R4TpVW8zHedy3yodJ8I6KalKhD/L/R7jvSTwHPgQg2RlZTI32McR8KjbOeCkBfmpOUB06k565meH+h5xDuzxj/gIxEcgPgLxEYiPQHwE4iPwWxiBOHn7WxjE+EvERyA+AvERiI9AfATiI/CrEZieb7zG5i78ZWKw+c7AwOWknsYea70MmIb7Vq7MaZxk4/RvBnEjJkCoJQDOxBJwRgK8JAKYqC+VlkJ+QSLNhOyGGyvs7g/usAwvUXSTQZvuiNiRN5vt5YNtdmkghNMOIBmFfgoAjB8CUnxpDiSqgC83ZJ1HxaaQiwJfYHucqEcRrrFFrw1PRonum4dcAugBNHL6SYF+lsjbRH4tAaAxACB5cPUL2Mj5X70X9XE65C0AqYevyYTcLCkCuoNUifKPAhPlCk6WDQEQdHp6AjIWcA+ATxCsm/cuR6q6cRVd6Mb5okhQAVICIRUdKuLXRySoOmvnABLHx+hBBXCdmYJI5L3PE6HoxjGyCLEnokPXJfAqgfecDjmZlYGjlk62ReIFdS1uSLBZAFQ5ZtyAmxl+OlhBTXML6DUEABU5mgA4FuL+xOSEINZ4ZGAIhw8eZ0B99X0NDwW4BsAtHBVyC2ncRNwqylXju9R5+6+dt7/+jMgFjVmDuGGicHNSrSQ/A2A2RgTwoC3wPmogZzIzsq25uxfH36TVQxblEl06TX+bY7YA6JucoFOPSO4p7uHInO4hwJovYykGFMepwEDNn3QsKXLaikhXRKqAVrmAkohQdPHLAckVNQhIl8rfFVUcA6idh/mVs4Z37MRXetSBFoTE6p1w3EJp2fk4C3EMAb76caUmMhZRiQIAIBVtOAGBoCjHCnqCN6+rhaR3EZWMUxA3bwa9t9PcW/UNp9IXfPHyVWtt7rWNK9dYIeBism/RhnEtZRe77NGPPWYJRIG++NV/sWPHz1oO0bU5ROWmATKO9Y/i6mmBgC+xdRs2QZrO4STpdlw4WQC56uydZvwENmcSCxtJwlECuVxVVmzr1hNHXTRl4xcX7MdPnrJLLVO2fketXberCiB0EsKD79OY+unzqyq1mloiRcvyIEtwfL1BNO7RVjvZsmgn6N4rqUwB+GT+Q35nZuE0BhxvbOqjfxbAPoMYcPqnF4MoJSBuBJ6nyGXP/CCp1LwQFlwSoPgM7hWXjUOeDIxDGgmYxSUk+0yIMVbEuo/nOZHI0+u2lNof/u1jtoL+1Fhfqw1dumIH9x7DQcQzFiS6FHBchh8PAOvkUNDKaivs01/8hOVXTdreb75q7Zfa7ZE/fBjBhd+OvnCKmOd820vfbAuOpZvv3A65BsHJPGk5NGQvnY3YCBGX69ZV2G03rbRrr6u2gZk+W4ZLNgMSdLzxnL3x7f04JIfsAq61Xfdssr/663tMqQP/9Y+ft7yy1faVJx7B5dhlr/34CHNS3ZK5tnf/CfvLv36f7di1jjjLt22UWFyRjzXlJdYEkdfSNAzoP2cDvcT+AlSHeT60jsihrWd4nNjtXNzXqyAah0YGccIT6UwWZhF90XUQg34/0diFGZDopyEiB+3WW3fhqJ+wF59/2cYgTnZs2mL52XlO/G57xwQRzay4uJnyc1NxximmmTUZx14BnY0F+YU21T9lrb0dxFvjMsfJf9sd1/CMeu3Qa2/bhbNdkMlE4cLw1dYuc0QqwtkLcK0OEzecjbtQpHI7vYBDkIvJdKgGGd+xiRFHOFFZVY5TtR6C7IJ1d0xaZWWl41RX9OYsLnTFRq/fsAY3/rCdO3fB6Y0WwbtAdGca8aijowgK2tuslPmZTSSo3HMSucgylQxDME2v4wgEfZDUgzREI2WluCWX1zmuwEsX6Rcmoj3JFbQ77tpq19+6DaKSuGeez3SIjpS0TMgHs6sX6OYl2ryspJJnY8oaLkKMs4+pd7ysooR102UZuBvVpyn3pOLXy3AJVi9fYd3N3XYOMlFriWJGV29YRr91lrHwmS+3wg4+8ZSdoZNy5+0329bdt0EuNtmB51+wOx/9DORInr3+zLN2Yt8ee+jOXXp45N8AACAASURBVFZ3x1Zi7PusAzdfMukRubk5VkY3sZsxGj5+1E42NBGZTq/wijqHjPrR935m/S0D1tUXtNPdYRvGmQ8HxZ4FOUKcrVoHIrKHsl8oYj8rDdKeftEEXGcan0UIrzE6L7uHIL0ZT7mRsck65K3i8WPauFnvUnjmMyBld6z22+pVK+zMiXNEcovMQiCTnkC0cKFNs39NELObR7z1HOvBAOu9N8Vna4ngfd/7b7f07AQ7cOCI7UGcFY1mMzcgrUroQd69zq6/cSUEi8caj7fS033cTjYHSdJgf4XrmRwdtJUQqH/0oUeIeg8ynzvszddOIEAJI2i4lnWhl3m53Lommvla5jhJGB2tlxE/kF7A3rJ+Y71N8l5/9JPX7PCxPkQ6rOusTUX5aXbHw+usvqzWfvhP/2Klyyrt3kfvt4H2DjuPg/pog8ifEUjgYtbbDDtHTH9zH6Q03cnabxyXMsIs7Td6bpUuwikIEpE9HRJSde1+1sZ0xDUosCBnobe4N4qSlXAAzyi/s6fwPKk/3RFxsRctci6ZGJ8jBps9cyKKMxo/r84wEqypfxTyN8a5Qe5oVQvIpOhHdJNDRP2yag+OTS97KJ3ixLCHIZ7mqAOIMSl8KaidEIa0dwWI66YjmX+LQu5zvLKwroczRJ6EGFxkSB2gnA0w6iNYI1qfSNqJ8RGINtIv6FNvbuu1qyOKzsUjy7X5WLvSEey4INv97HnTpAjI1R1UhyxvS32nIumWYnOXRAIicR3RmihpxeUyPkmQgAXZbpzi7COoTzw8zzpL6EzgOC11bRJrsL6oBiEZ8VWUDXGBOap0jmnI5KD6bWG0vZy3kiGwda6SGMTNeUkiv0lIZZ0fHLc+Pz3EuibRx0zM60SIRxwXrjpRuV+IqBT0HCP+OYaLXZ3QPvadZJ6vDIRpa1YUMQdmnFSOVAhCJQl0dQyxXrJ2ccYJE+1fhtt7I2cELwfJMao2Ztlv1HEfRZTXioO+urLCOnB/JxI7fMt917O2JVF1cMEOHaZbmTNOIu9rjutbVKIAYoLV9RW2emWNzTBHWi51misjYqvXVHOPiZZmDi4msy80j5NgQqy7yO+kPHrsu6wU0dGHHt3lVJCcPn6KfRtx1EQCe3w/Z1NEKESuh3Etj8/LPcszjyBAxK2c4nLiqi9YcfY+n9eppxBRq31A80SGW81lnZ8lShAB6+HcJFI/BOkZgnlVxUkyZxTH4Kz7zRlBZ2Q9D8mQ6lpvHKoWMl5d3eEA5wnnLM/ZkHs4x9krWSEVinmXWILzVRmE7PKSTLqlA/yskJUsr3V6p1s7+2wSUjzVDXutc44XMRv3Rz3LikBPkFsb966LSO1E1vgwr5XEOdnDn7OZ9PM8O28fIwWB5TCZseFf+Z7UvmtX19X/yddflYoh/hEfgfgIxEcgPgLxEYiPQHwEfisjECdvfyvDGH+R+AjERyA+AvERiI9AfATeHQHciq6xobc/MT5w4M9ckUvVbuJ/Lxzot6EeCD56EUMTOKEAmWbC05ASxNEp9gxwU5W3cgwKvBPoI+hOLquE1BR76EPX26br882bgPsS0GuoadL272m1NwBaW3EIRnDcJQFYunEKChzP9ELgQdqKMNPrOjZTh1ZcAgml7MfnYaPTxA7ioAoDMKozVf/uAIbOH/Snpf8D3ibeF78L15cMGO1EuiqmDcBawKK6ANOIf/Xj+vXTp5VfmAnuAxBEp6AHYMdposP9FqRTMwZQtRQRDeEMWShicHR0HKAdwJc+OR/djEFcit3dPY5TtKKiApCQ66TzTJGQ44C1UQB4vQ2BkkvOtF8d6X71J/X+4nBUvy6ArmJtlRjtlovAv2i5uG2zcNEsEI8rIDWLOFqR0C6h+RC0yRDQCwCCMYDE0Z4uuzJGPyKgpQeHgcA4Ofic+wSoG4U4l0vVGUTn4399xBS364bEJKUYAgnCKdcHMOjDvTVhvdxzF2OWmZ4NQTsBODlEp2cFpKDPvBAKHghCAZUjo/QeB+lWBTQdmAjgehBgy/tMSQXkT4ewmibSdcSKmAAe5kQhfXCBhWmAPrmLIekBk1MhexVdnQCZLEecrtvP+Ie5wQsAroo3DPEzMnFH1a1Oh/RJBbifsrMXhojJjDk9sH5FCgMwBuXs477K/RTS60HIq5c4nZzIVcuLrITYPlucc4h9ryITiQ+faiNCmeu50NFswYlEqy2uM18BXcjZvJcJxtQTJNq2GOdIuXU19dvevSctyPdX0vuak+chdrjQ9r9+wkZ6p+gK3WpZZbh/mc99vZNcCgA9c3RqepL3HaD7tpJeTz/kGQVvzNqVawqtemWKldO6+PSzF2zfgR76hYtty45K4jMFXjNf6HVU3G4KpElhMR2HRWlWUI7D92ynnXn7vLV1zdqek/0Ww1mYnxOyygLiu104hSC3O3pnrbN3HHCTsEVXmuUSp6zYy0zmeCoA6My06uAE/KZCsijGEvEF93wQcL2NOM059eMB+ic4pLgcqZqzbp5DkYwRnguP/dmnP2Lrb17G1/Ra+1un7fRrvdZwvNNIVLeFdNzFa3NsZHDAGs93Ec+6xT71t3c5UZFNbx2yOUiWzNR8Ow8J56cveJFvGoTUTC/348zBVU689fClIXt6/6T1jUFgQBRU1SbhzN1om+qIXMT5nbl2i9WsXWaxyVk7/M1X7EtffN5cpUX23795P/GzCfalzz5jDa0he/iTOxEgEFvd0I3DmLUgUGFP/2Sf3XP/NtuwrRzy9jwkxqJdc8NaW1dbYoPtrThnp6zlyiTxvMOQBgg5cLktOmQF40WPZBQXuAchSMwlgl5EZ6r5MzMhbdMhbFvoFCVSeUWlI8pYs74aIjEfIpUua74mBOjdQJ/iQD+OKsh5kZGDvQgqENHk5qRAgmbifsS9Oj0OgYvAoqDIEiHS+5k7cuC7YZ1Kawpt+w0bIHQidu7EBXoahyFeR5jfdEczRwuLcq0Qp3YXnYwZEL4bNmxwIsMbL1wlkhRRCMkBLc1NfL0L4mINQpEFHLtXLRPCrKy0ip+NM49nMoyIJJ9ocvXphlhDz5y4KKuUVRIZPtDfBcAfsrxCeohxXOYRW6ke8JkZYscB4x1hBkTZBERUe3MX82kOUqPMrrl2O9cSsbffPsbzMGTFpfm2Zm2F1ePMTIV8HaTTcYE1bmJs2gIIhoYHJ/nzJM62PPqIO4gy7YegSGX9SCXCHHECBGYg6qXDuMqWLc/GCdtrFcvXcw3J1njqHJG/Y+xNimp2W0FpIeIMnHmQZF4EIKdf3mstjR1236c/aTXbr2djwTW65ykciwFbt+VGe/PnryHUmbKbb9/FfI1Zc1OD01eexX3MQTzgJ4J2SoInomKz3ayby3dagq+ETt4JO/izH9mbP/65lftxQtI/+tYV+sLFaTNv3JAhybgOI0k4MHmqxK642EMLiNWtyGMvYk2bwp2WgmhGCRXt7N/sXBA6xPJC3r67xssNJ6JL+5fIpzrWgJt2brbpwW7HSZiEu3GOyPZNcv4hXjlxvhHnej4EuwQdJDwQX5tNd+qOjTX0dFaSjjFvP/3JW4gKcAizXor4XMH8feixW0gFKLHRq32259mD9urRMRxvuBl5/5MjkD+83903rbOPffY2mEofrvCr9j+//lNqCAqtFjK5qm6FLYwP2+uIDZQiMIGbfKAjZjV1mfbQo1ud+NcGhAFNjXP24i/aLOCi/xcXsid91h59eJdVkz7wzS89ZW5EaGs21hIp77a3Dp8juh8xTFUZ+33ELhGp3YmDfZG1U+cECbM0NksfS+cK9dumQ+qlp1IRQHQ85kL2ZrnI6RjnWUjP4NzCnFVUq8Osqzd3cZpxgCiDTBSpK4JxmvVzHKfjEO78QSLMA1FcpxBWbtlX6XQlI4O/s9c7ma+sa7wUOi4rK4b4zAlCVELQcz/n5wjO5j57ETl4OStEIdEC9Mn3IuYYRaBFWQPzReko6pVn31Q0s4g1nZdYszJY06vKUm1ZpcfZvxMT/dxDl13pxDk+RtoH7JYjgGJMcnjPeZCuLkQZg6MI1ji+qCs0BisdgfSDvmUOqrX0X58fdALDEMzREGEEBGkZa1MhCQEuBExz2MNnIZ/lhtTe7oFQTCXef4EkjWT+XffAxV6v3l3p98Z5pkM4PT1ELrvZh3SfpiFWVTuhVBDnzMneE4F8FBEsgldCkBlivmeobAhxVgyoToHnhQZ53LOMos5yioVmD0vg2dRZ1MPrijyuZT8pKaXLHRf+7NwEyQTLIWHpxD53leuF+WZNk+t6WUWurUF0k7Q4b0cPHbO65Svt9juvsfMNJ0kFGOH+QzIjbCoqxbW/dhVCuhQ7c77JTp9r5SxGLQnDNjU1wXWOO9UhK1eU2dZ1K2y0r8MaOgfZg+kEL0OYRnpCPutGIqkVh966aH2DPPPEK8+zaYcQrNyPOGTdaheCnFOIG1kfUivtzWMtjkAynb0ijLBrAcd+kP0oifuhuepBRMHRB6KWegMc2Io7Vs+wfi2lyEDM8u9KOVGChOorJEpMcWKtoYo5nygZQeddCebeeVp4KvRaEjPoMxKK6EzLmYFzM0cAC87i6mZuiTid4Mw2o/7tMK/JvHItBi2D/x6oQMBEGAPnyxRELbxiZom14JDv7B/CYe9DFMh1U7+R6uYcyLXMINpblDOYORxkT8phH2BhQ7ygMyNnZpJxfJDlHT2jdvJCi0PyptAFvZCQFBmeDX70wKmRH8T/azA+AvERiI9AfATiIxAfgfgI/DZHIE7e/jZHM/5a8RGIj0B8BOIjEB+B+Ag4I9DXd7Bsduz8Zz1Jgx9NSxjyjLR02Ok3L1qYDszQAo4UwOPxeYg5ItbmQwAq6qaFxEzQL8A2ATaKsRPuOTEXJjY5z+6FNFleB7hHf2Z0dNEunx60va9ftSPnx22E7ssFHHxJuC4zcA95UxSvKyATwBMwSTHGAn/eBZqdFjdAOIwJNjwdA6RZ8nj824ORQ9wCyqnrL43XyACk0vdO0WUYxDUSdshbuQgh8rB/+AHXU3EJZucD5gHEeiG/FLs7DlA5h+vL4/WYF/BJ5G0qZIuifAVkTUBSeiEC/ABDArBGR8YgMrqc6E31O7YBCre19zsgeFhuKScWVwiqRnspjvFffwAkagB17RCqbsXCiczm6xVZmsC4ZGfSpAbQK3dVSMAqxGQy72eOGOlkCEl/FtfCz5kG5B4icrJ9CmcujgSfPwNwGoKS+OFFyEGByXLaOv16InD/Ex8ihEg+BHB1EYcpUi7F8iFRg7iyenCzzREXXVFRCaiZBoEzaNU1Jbj8fJZENN4CYP8CYOoUXa+juLjnyYwcBXybC+JMwkWTgqtvbIR40+gcZCDOWgQD6q2UsyaT96QuzYHBQYfKT8bB4QO0lhslABDogbT2ATCCVDI/6G5lCGcgh1NgvddtKrbNmyogJUZxTbbYpSsjfB7AGzIuBgkRBLhUpVs645OE82YW5+ASqZHk9OLmAf77ie4Toe4C3JzhvbrpCC6GnC0lavYIfXT9l/vpTfNbYlYUMjQTdzDXOtRuxZAda5avtbMNV+zwyU7ItWr6HAsghPOJTR6ytw+exqWaZLfet5rY1a125UqLnSR6d36G+ZiSSbwinX4ZvE9QzQHcunK5rKarcdv1lbaWazt2fBjX2WmbhYirrMm28gqcVJDOISKpFT87CxAepkMyv9BvN99BZCtOtiuAz4NDMTvcNGVtWJGLizxWCTiapMjauSQikwPEp0L8z+L2Yd7nE3taRC9wFs7cCIRckNjUFAG43IMZIqcF4ubR9zyAs7wV663cazHc6yItonLXKPYcEiLXTwc0z2IUsHbz9jX2F5//CGTEtEUGuq0JkPm15w8zZnRrG92VVTgniXZUzPYUMZkfYA25lw5CF58bu9xsY4DavRBxDacuW3A6yypxP9343q1WvLPMFufHbOBquz31d3vtlVfaLR3y/SOfudMyCwYtDzfkeDduTF7j2gd2W/W6dTbx+lH74mf+ya4O0EW4PdNuuWOD9bbO2E+fO2155T7I9RTbtrrY1uKKar4Yxhl40YZH++i6Lacju8Aa27osg/jR3Tdu4v3RK4xTdHgwYOfPt9sEMayTkHMzPBfZcobLWcZ8veWW63D9RImRPUI/Lo42Ih3lcs3Ictt4/yKEaq/lFuZYPVGvcrBfabliK5hr+eq2Ts60HqJ5e3pbcd5BzM0SGY7jOxcxRfWyQisiaj2M2ETEutaFxQCkDUTcJERxL67Sfoi5dTgWH33kXiKVe4iphQjoHXH6eBU5vIL+5rraKvaCLgQYY1bLOpaTk2vNVztxmhPZCegewslXSR9zHq7F6clRBC24ilkXe3uGHBf9MFGjcnBlZqVZ3YplVlJeSA9snw33I8rIL+CZlvCFHlxibkUczDjO/KATFb4SkqS4uID4zzE78vYpx126fGW13bL7RkQyafbsE3sgL47ZqrVF9t7fuR0nbI7TR66Y9cQQcc6QLQ0NF2xsnKhp5poiT4sRN+QUpONAx3UPATVAZHk7rtaWpg6qALw4agtwqecwhkXsc247cvio43wvJb43kjRh6zZXExddbWMDATv6diOigmacuTV2/0c/YBnltRaZG7e5tsvW23gRJzR9jC1tjjjmdz/0QfOUlNjxF5+xbF+uEwkvwjiPePnG9iYLkrxw0333MRfo7m0fIsLdbN9Lr9rlE0dxW3qtClJ7BOJn34UJa2bdNAhZF/tAItHsiqJX6oQ6lZNYW/MyEq0UYUgqxEyAmNEU1tCh8ZB1MZ9E3i7Kiflr5K1EHkt7NqkO7DP53oCtwaXvx+VZg8M5BWfb6dOXbNvOdcSuF9h3fvA0wpt5x4HoZ62VkMuXlUzsusvec+c6KytLg0TtRtAwiPBiCLEBghFcytuur7GqEpyKs4t2kpjvg2eHbIi9oRhCKj+73AZ7emyB8fvCP/6+1d20yUIjvfaTbz3JOtjFPV5rg5NDlmVUEmjfQmw1hyu3s22G+55u9zywDaHSCO8XF2RJvf34KeLAj3XQv8r6lJiBg93sc599H3uoy57gNRsbh2wbDvyilbn2yvPnmYfZNgzp082BIhhiH2Wvjb0jZNK46EOJDzHGyg8hmAUpnJ0hwi/iuCWjRA+kEZeflcMeRzqIImh1FpLITM7CVOZ58jspHdpjNeYiu2YXEiBvE6xvBEezOmohEd2cL3hByCYJ4XQG4DfIsdw0nLX0f+dm8vOzSaJg70rE5TiF8ESu0syMLIQhkG2QcslJHs4khigqBulPpYDur1JE5GiHJZT4SERvAq/vhmysKvUSUc3ZDgIwhlhHp4DesQFrG9X+Pcn+CgnOHlqECKoEccjETNQGIdCUUDHHniNikJ3SObO4tID8Bx9OcYXIQgQYBQjPvIg2MnHwaj+PYY3Py89zzm+K41b1hM5uEmlF+Xr1vSrNRB3aEc6cErtpDJ3+VPYgxa+/exab4z0sSszHv4ksl8vWo5QOncumSHrhDDKNUAz9C8Qt5LcTMMI8ETvJtejVY6zT6h1O4Tzh50y6ob6MPS9sV5u6rLoiz3Zs28y8PIIoiPMT+15IKSn+ZKurzOFrEV4guLrQ2ILgpc6uv/46e/LJpx3x0sMPvs8uXb1AXO8FzgBltmb1Wrt6pYvnq5GxUZJMEFfvMO5qum+r6DDOgPSO8Jz0JlF9MUOPOR3nJIhkZCfZspoq9odu9oQeJ2balZiFsDBmq2r89t77anHitlvD5QFLK9lgew40ck5HGMk9TGBuRRPTHFGN9mRFUuuXxBtLAj7OQ5zbRdpqruiQqr8nEOUvgvzd+avnQmOvj6Vz+dI6suQ6XzpXKtbf+TPrSoS9P0wPrT6vqhF+KnN1yd0b4JmehxQO62wb8XJOkJgyasWIZUqZbx6s5wU5fissL3A6ohvohE9J9XNmyeZr5zjnhDgncW1cyzQx+C5VbPCs62zuY/9J4Jl0Onoh8lNTcxAezNgZREijnFuq2L8kqOoennj5heOjd/8njr/xL4mPQHwE4iMQH4H4CMRHID4C/1sjECdv/7eGK/7F8RGIj0B8BOIjEB+B+Aj8Z0ZgcfFnSccPj97U2370s37v8G3b12ZY+5GzdvEgrgYIzSRclv10co3hBorE0nA+AgrjVljESZr4DlCiztVkHBkidxcAMjfsLLXd99YAAELoQFzMAoBfOjlge567amda52wEwDEZIi2F+MEU+l9dgEBKTE6XMxJ3QAzwZwGyQMyw4tlC5Koq/nYU0DOIk2vJbvvvyUdxoEmQs37vomXRySkQdmoGZybfE4KtE5gk9wzifByLilXDsZEiossHGZLtOLbkbknhveQQ16j3qVhRAVcCsAVcTeGsSoNQSAIcU6+lolUDdKAW0X8mQqK1cxaAjZjdJFyhgJBOlLOipp3APqcQ9998MK5iEt/5SHK6CdX1C1gMkuZNTiHSD5IWFwaXg1MlxdJxfHohPk2APm+InwBImw64S4RiH7HJOHzktNA9WeR+ySkpZ6c6y/TxvyJv9W8C4d4ld+Xc8QFGp6dxL6IzEN6LVllUYhiRbBTSczYwD1EP2ZObCVDegJvQbXm5eZZMB+PY1Chxd5PcRxfduxC9gKmhCAQlLrIwoGkKcyWNDsRPf+r9Vr++0r77wz3WeFGvoWjHfOf+9eO6SMeFGgb0lXtIUXn6XU4Zj4A7CPfFRBwYzMcw46EYwDrI0jX1WTaFo+zV16/YxUtzDhip3s6KCogkL/HSkO4TU3SkOtVtuENUUiw3L3ywh7mRARGSjdtDDp256XkHfLzx7uts0z232J6v/9Be+v5bthyXcQYxf8mQMwvRefpt3cRSllg2HZ0BuvleepY40j71s9bivPNaYX4xJNR5O3em2XbuXmE7d2zlZhAtfuAY77udSMRC5g2RlfTQRbnf/X0QYsyxDZtqcAouh2AhEnI60771zX12+Uq/1dZXM26lFoHI6KdXT/dYzprcohzeUhQisA7Sf9q6r7QyN5LsbFuI/tsuCMh0SGYcVnS3RmJ+ukwh/dVpCPidIOCe56eQ+xmGRBsZHcYd5OVXMk51iMkJxavSYUn/8hwgcVvfNJ2LkLq41JeAU3UIAsYDCPsBUXMY0GRAeLmPbr59LRG+VbjIJyHDI9Z0njj1cxN27FQvcaIRW0bnsBtwtfHKVciLBPud373XNu5caWXrq6gonLHOg/vs1WdesY6rCawzyVa7qd5uuHObrb6hnutGqHHpgH3rb563pqNh+rffY1lr/TaFc30VoHq44TDE9YhDapfgwm5846q98KMWO0aH5pprKi0Ht/ebB68ABvvt/gdW2YMPLjdfZMIGcDE+//RRu3Cm1667bqOtJ4L5MK6/i8Sxbt1YZmvXlXOPgggLfNYNwdzUyPMP2T/FulFaUW7jI0MO0XbfvXfggk2whjMtNgXpnYgdrrwsG+J4p43jnPv2t79HLGau5RWU8/6bWEvVcynnk+Iz06y4JM9Ky3E7Q5KN0U8cjUA0luXYiuVldLXKVS7xC8A47vvZEToGIfhiuP6nZyP0hHZBzEwA9N9gmzatsEMHDyM4aUekkOesYfMQImXlpRBV6ZDnzc6zsqy6BifuIJHDl52I1zVrV0LcEiHOM63u1NraaofUaWq6zOsUOc7gd9fk3Nxs27xtk3V39VjD2fMkDhdCQmUShzzIXJl1SL4ABL0XYrKispAY8VVO5/Qz3z9IR2Q7PbKrbe36TRC36biZm+04Tu0wooSbbl5jKxAyKK5W60OUfaHzwiCOtpOQAkErqiiy1etW4zwvMG8erqvqYkQaxM73XEbUMmTNROc2nu+ErUjDxZmD0KSU55T43/2IJyCCanmey+t8tmLTMstclmcLk9PWcrbH+tvHedZvtqobNjtx88GRNmt4i+7mjlbmt9+GB4i5Z0GsX7ecqGo/MbTtOE/rLCuYaz9/+qdO9G55bbl5iLnecu9tuO+m7Y3vvG5vvHTUBprxokEqLVsO6Y1YwEW0aXvfvB24OGW9dPzOQ+IlISJJQDwi96LEO3LYexCa5ODay89ExOIklvM5bGt9wwHrYX4Edf/fIW+VJqEP7V9yKOojiqgmh2/MpT6gpiSNP7Mnsz9dQYhUUp7B/d5gDbjVLtOHHcbJ7WIf8kCIRBICVojoYOuWMsh8v01Ajpxnbx8kdnmOmNatN6x23PCzk32WEPTZJJ3rI7M4JoODiEDmbVnVWktmvzty7G1bu73KHnnsNhxyNDRjGX7256eIUR6zLIiaKN3hIknDJDgkJkiExLMcHMaJ6EWwkIfQY4bfi3Fjz9mBY21c5whRwMWcSabYi2P2tX/4Gzv+9hE7cfSoffxPPmqlW0vtcx/4Av28C9ZJeoXInIQoaRsITNSzvNSZvkTeytWpLFiZCDOxwcodmYEzO4pzdA7yLAeHfCrrmctxLoqHXRKUiQ+TZEzkovMa77yWXjuEM3ccgU0XJaRDY+q8Z03kHi5CsM2LHFO/KASbH2FZWUEar0M8cEoEIYKfPc3PujvjxNLO4rx1lGB0xweJs1Y6QoTUA6VLdHLOmuVeJULYKvRWwikvRK6ETiIkfUkIrUo8uG9T2EcQP7Buq44gSD/tlS6Pdff1k1rg5VlMXiKOqWgdxSk8PaW8WchF1nVF3CoceYm8/Y+rQvXeEpRsgahKYq+EyCxCBp2pEOggdpH4xzlLQUbrnKVaWvW+J0DcBdln5ziDJeBi1pxLYj9MwQWsKg2dw3Qek2hO90qvMefE/6rano2bcRaZp/NLkGudx4k5iaBwHsHfHNzkPJv9InMvBsknIZ/EcqrsiCGQkmBsgVSV6zZU2D337bLD+/dZf8eg3UxiQTg8am8cHqZHlzNVWjZnwHGrRkC3eyd92Yh4ohySrjS10idcwr3y8dyc5rzoo6u+BuHaFF3WnayBeXTcbqFD/aKdu3TRIp5cEhSmWcvnvXDfFQAAIABJREFUSAvJpru7hDQOzhuQzp0t3dbW0gd5TYQ1a/EGnrUd19azHvfZ/v0nLbZAMkiY5941hoiinDUI9+3lPptJLLTDZ7t5v4g2lN5C1y2KDkfYJkL53Q9HbImobwGLtKLCVbmQ5Fhml8hYL2kect1KtPjL5+Gd+a3Pa50XES/ydonYZS68i1RKGKgIcuabCFXFL0OXO4kcqqlQJHZYxC9zOQp56+KcW4wghMT1pYQZ5ksuSQUznJ3biL4fZr7nc97MQuQTQkSawL2UZkAyTfWl655HJXpkjifQTZ9I57wXwWkaEfoEvlhj6yhJBP2WxXmmElHXyMjwRE/v6MYDncZGEP+Ij0B8BOIjEB+B+AjERyA+Ar/dEYiTt7/d8Yy/WnwE4iMQH4H4CMRHID4C74zAa6/9c/Zw17EP5uUE/3RTfazCxvvs/BsDuOIAjlNwWuHwGJkUoQoIo45XEYtyLqiPVP1YAjAhUxajPhsHMHQT53jLnats8/oiQDugPIi3yZ55O/ZSi70MadI0BuACMJQgJhVHizAYOVayAFJFrEYBYeTiUmxqImBbEJBJbpXReRy0KgEU9PlrYNQvbyQvlwz5mcHPzAPIFig1M0u8Hr2zAef7cN9CcCXzvR5A0lQAWU8qin3i2NIhqQX6JEJmJIvkldMF4nEewFkgViaA0ruAbCKg1UJUACOENaigyyUXqQ8X7oi19UCeOCSlHDhEG4pshLzV9QqQ/PcfgrrUebfkbEhQvLJDoOrP/I57NyNtGickHXweH+AtLlVcsA7xAhAmIDIJMHOSPrW+wRkISaJZwxBz7zgiHLetE5u4RK0swdP//uNdwvZdEFvvVb8E9qdAHqQyXm7i7bLo0SvOyjcP4zMD2TczOw0hlgVY5rE+HJUCQQWIZhG/GyE6b4qITD+9l/8fe+cdH+dVp/tH0oykmVHXqFdbttx7bMd2HCdO7DiVkAJJIBtIAnuXBRaWsssCC8vu5bIlLB1SqElI23QnOHacOO6927Kq1XvXaDQajaT7/b2yILDs3suH5b8RmGBbmnnnvOc95+T3/T3PY2Ni+XSWm2wKjI5Ws3kdV2lhGpa0G1ATufTI4+8ALBsd+0OvB0tHirWjKEJsHoxRvLVrjLcJRwHRyYOjeDuJQic2LuDYLbvjqADyNWNmtkpLsIsFapkS8vXtJ7A+bNTGjVdoC78ik/06cuSwalBQUu5F6RdLsZc5RXE2iUIoYhEsaQH6fCYfOXkhQKxZBKYWeAAL2A4GJ1W5v5HPhII7309B35QtZOaW5VEMZy6lJaPO8erUoTpVkmNXNCMNu8MkZeVl68yJJh0/WiNffoIKctJQOeYB6mNUdQ5lZW0fc5ZcZD5LMr6ZvTQTRChWFhb7tWrNXOwaKUIPxujY4SZsmc8ov7hY5UDvyNiABlDxjVGwnkHBuHhmoXMdAdSJOdk8r4Fhxzr4fMOYtu6rAo57VFyQrrRCF8XMSVXzvkMU8kMUz2PJayymgBpP0XwAIDvM/E9DhWzPUwaNA0M4VkcmBii6J6PCIss3gHKrC9tamhgsV9qMRUfN6pL5nAzo9/Ks+H2onwDrhYC6qzaVatXl6SovRWoE8BysC+lH//6ajh9rkb8oB/CdhiJpQE08R5moJnPnZpJtuki337mB1+7Q4RefUqAyALBO1dZXjys5u1D3ffx2ufx9KpyZw1qSoTcefkU/++EuFDmxKl6Qons/9l4tuLZc7WcukAnapfnrsRCeyNHeb7+lH/N9g5bzmxRRjwFsVGw33bRe9zy4DoUaEB1gs/2Vt7V962EVkU+6Yf0atXb16bUdu5WeFesU1Yd4zYykFIUoNJ89HcKGuhVL3wwsgrNVU3lGa1ct0qJFZaq4cEbNjX1OhmUGquZlK+Zp1RVLNQ6AeOSRnzlKfcM/zTRgxLMQJqOoHiazsIZivlmMXnvdWrJo69R00VRzzHl4RUlxPlafGViKxwI0UfOxjo6SLd3ZxfPFepPoSaOhA/tw1NdpfM/mLWucZ3Tnzp1cgx+Ye5mOYhfcg2p/3rzZrHcDjhIxB/vlXrJxK1EAZ1D43nL9deTI1tPg0o5iUEAl1F8iL5Fn0YCx2blaHmcIZaKtObkoTQdZP4dpdkkGQCSgqGsh/7Un1I91bYmWoQQuRR2bQs5hWxvPxIlD2GiinMzPp7kjljnZ5oDnmrp65TPXliyeTcEfxT1qtDlkxNLuo1NYkVacPAKERZW+fLFmoPiNYQ+xHHA827FTZj3sqLL2H8YmT3WnWnThTCP20T6uL0ULsTR94eV3AImnVQZcve7GVZq9PF8u5Jud5ypYz3Gc6BzS0lXr5S3brIm+Vj3/84d1lMzl2ajy1q9dxX5EZjRAPkKzxcJV8zQBvfPnFqp42Uad/MVzevrJp7X2ilVaQCNFCZ85hPpx96E9ijmPUhsVXhB16rWbb9S8NQuVSZPCwaee1Ju/OqojleQ4k/87AtmNMViFFavlGhvQZ7YCTaZy0jNYo1L4M1dsUB6aPrq493XNAF6DUmSFxkamYJZ92Xpua+qUoo54AYBZJuM5D7VsOoAZ42oUeFi5k+VZSgbw2jXrHMi/d/9JGjNoWHLRiGF7NVbbRayvl60ocJ7vc0dqVHsRhSb7X+ncHN157wYsW7tVebJR54420bSQpg1XLyUD+TiqQpoOistZD/p18txFLb2sTO+/Y43jvrHrrXN6Z3clzSfFWsH9CI61k3Fcx16K8pes666eTrVaPjEq4eu3LATUtWFNm8acyNHrvzqo537VAtxjb+C1sv1uFPSl+swXPik/DTt1R17S3//N86qux1KcpiPaz9jPANaMoeWuTu97BqN+7UphTULse2k45qazZhqYjWDXPhlDMxBKUp8dHHhWItwXc3yI49mj78XZj9+tWrRxD2JLO0DGd0snlu8A0ckYrJANgHElAzSc2ckggd/nsf/koabOzjQL5mHWWK7TrITZI+y5MpWkWSgHzPqf5poU1uQYGrWa21ATtwFEgwBOg3CO0pK9itd1GXBlr/bEBTVvdjrKRs5DQ0NcugcbYSyFAf8XG1PV1NoOecZNgv3WZU0DeCKELc/csYOe8juxqIEpzarBWbuW33Oicc48tlcb9J8gY91Lk4GH84u5axA/wJ4SsbMF6mP7LPbS9rlMbWvnlN5erPnNLSVskDBWecBmD9bq06pPO5PY+EYs6xnYOw0ZLdYihALdgbgG89iz65s7OauZXS+W4JwjIxahwRnL3te5dkeNCwg2gMs8mA2U/do/fkyXXblEe58l35ps6rvvuEHf/9lB7TtSyU1CEU4TXQ5W3Atmpevy1eXM3Rg142Rw/lw1TglZmotrwPETB1nru1mbszUXG/AwimoTr65bt1IXcTg4dK5SiTSyNdYO6sjxGrnT0jUTdW52aj9zqQc3hWzte6deNRf6UOVO6Kb3LgcAF2n3/uNk8GJB3cszPtzGHE/TqkWlTuxBdQdKd+IDDN0mmrsN57VEzl5me26qZFPMhlFPW3NBEOVuhH3ILKedhj0bDeahKZDdsTht8E/79Ru1M3bE5p1t2c7mJGNNhtZ0yfuYqtfg7ZQKd8p+3N7PsWHGtprFGPtqzsSMr61lbu7zOPcujrN9MuvOPKyqPRP9jpNENo03kzTSNTYNqYPGMS82xz5rlrTcbq7VPoupp605YforztTm9r7YWptzT7Y1z3EGOX6uCctllNrszak8xF6utb+r8yPPHO597L84Bkf/ODoC0RGIjkB0BKIjEB2B6Aj8USMQhbd/1PBFfzg6AtERiI5AdASiIxAdgf9mBGJ2v/5v8/yZkQdz/YG/9Lia4puP12rPG7UU6MiEBdT1oS4dpOATooBjxZlfu+5eKtrEUuRzAw2DqH36KdJko/5bvCCLjMQMFGiWbTWp5uNdevuV83pjb7Oa+d6JVOw+J4G9FJF9ZLVlAo0SKVZPolRzbISdLLo4x263B1vZPhSbE9j6Uerj1++x/aUwZ3mxGanjKkRNa4qD/v4JdVrOKoqUSbLPDNAZFDXlm8tNAZuqkxvLvsxMr0pRsk2g8HJa+/nvCJ/DstbMkm+6qOtATgpJQQCzwdgRoGQ3Bf601EwUVWNYFxrwijjA2fJu7XudX7yg6/fC2ynFzm+MoH8tYXBu1+QYBS5frxbPxf4TIFFd00AxD+tDituBQB/qjJBTvGzvARq1BtSLSiZMDlwsBTYr9lrd3opzUyIZCttmz/h7vt6tOnq3pbIVxVwoKpNQhOVnYWlMoXeCwhh1QbRBZgfN2GX5sID1OqDbVEKmrJogd24Ci1A/NqDjvP+ggR1+pqCQ7LJMsoVjUG31juoYAKMb62SrxUW4XruOBGTY4+Tp2bibzV+YuTOCisYy/JKw7zTYOcEcHMMC2dSi8dj8JgMXk71+lNCAmmwf93VIt2y6QktuvV1vPrNVDz30Yyw7s7X28hUqyHCpAXvpNuxux62wC3Ucwl57BEVWVlY6eYYG77HzM4jK50mi+JeIwrexr0Ye/7jec91NOowN+Cuv79WMhQtRQydrHNW1i7kfwfo5mcLujLwstTV0OAXdPCyTUxmjdOyVW5uHUd7WAWUmUObko8ZNRA2Vq5L8ElWcqkHJiNUsKsnUDOyysa61nOBYvrewJNXJj03j3qcl+VFPXlBlXbeK5wGKsHCM7QswvliCp2Kzi01sINiLqnCI7Lw0FaelkMsbxO43oDeOXkRN20+ua4GyS9yAPSwi68jGA/IMA6AT01DzJaD0QpnWa6CCQn6aN0al2R5lYuc51GtzvkPF5OnGUkTvHyFTrnEIW0lAAwpmk6JZkd0L5HHT4JCTQS5qRj9gFKtO4OT8ZfnacmOZZpclqZicV1PZ/+DvntbpQ3264+4bsblN0tOPb9fJg+TzAncDqA3jARkf+NA1uu+B6yji9mriYi0Wiil6+YevYcd+RotXLwLI+nWuok8+QN/tf/5BbDLHdfil51W55ziK5Szlb5qjXBfZrQ2NSps3T4vX3KIIBe/H//675ASe1sa7bkAZfJn+9YvfATL1qQxF7e23LdN1N8yngSXEunWAa2pm3OYBzPza9c5+7B/7sWRdRlE6qBAq7gAAtK5pUh1dKIt96czDLGyFL2gR96iUa2hubgJA0dyBpfqIFdQN9ADLE2hiGUIJZ6AlCyWaNSikougcGAgoKb0IO2NU4n2d2AvPxHq4R9Xn+yhqW8ZmBKgRp9kzC8itBeKlxqCgzeI+ZZK33cuzEOReoZ5uD6riXCPzIcC6UaQr1q/Grvuczp0/r6uv2gSQDWjX3oM0WXiBp34nIzEzMxdl3gTq2hYng3f58qWoGPcABWJVjup2NDQMkCKnG6W0wasADQI9XUMoBMPq6ux1HAJmziziGWJPGMKiljUxgDNAHyq84tICbETn88xim97bwXX287xHdPmqFY77wfZte4GaMcDjAafxZfOWJcCMTNXXmwrUFPYTqiXPNhXL1SuvX6y5q1fjQoA1O5bQ41gyZ2X7nWzhC1VVjuVwruXNenGNAOCEGPthLNzPV5/XiVNkCaOaXbBovja9Z63Kl+RhY9yj2gqaUFifujsG+JyjWsB8qe6P17M/flwXz7ZozaYSffQLf426zq/nHvoe11UHDE5HBV+uAu5F/sxSbf/Vdu18Y7c+/sm/UCbX2dPW4qi7PdnYCQMh6g6fUx721Ckzl6K2tQxHnp/JHvXs26MXf7pDbx4iQ7kFZwPbG7AJtbgAD88CCzjPme3BrI98tnTW/jzGmlYjxZEFOzTqxv2BRivWygmcLQiZnwIzfL0b3lozjDVO+dibysmazIA6FmK/HYM1c3VVO9fs04fuvdVxPfju9x9XHVauLmzdHat6IFR6BtB54yzNK80D3pI/y9pijUMVNe264671+ujHP6AD21/Xkb3HAfC92njVUs3HdvqZZ7brFPbYN7/vWho0sEE/cU6342hQNitLBw8e0qEjrWppcum2W1bogY/fol9gQ/vCC8dZO5NpavGpvS3gOFKsBHSvWZOJdbxLxTQDtNCg8JOnDvMarTwXWeQ9D6l0Zowe/eFXsPlu1EuvvKK9B4LkuwI4aTCbZP83uBnH+cJUqdO2vNOg2/Zk2zPjgZjJlv9NNms67x9rlr7ELaQAlEaY033kpccyhomWi0vjQLJl4wKobKxtL5sGWoM0gXTSHNLVH6O+AA0uqMbteefd1cfPxLMYpHA/SrGr96cQ/ZBCEwRrKK1tzknHjYuGzX1rJPJxHTEofwdRhifTwWGRBT3Y8J6p6EZRTPMG0NQaqOz8Y1b2XJ6Th52JC8GcMu51SshR3sbG8ExY7js7eU+HT/UdfRrkjBWHfbbtORFsaiediAxgNCDbwbc2leyX8Ttzwvg9ZwnL27U5ZzbDpky29S0bKG1ZpqnEVRj0s4xri4UYYR0xm11rK5vkvOQC6JoFv+33PV3sqTQRpdG4ZmeCactvg5C2xxhYNFjrQHQuKMgYj1xqtkviWRgDGFpDDm7SWCaTVRyyM5nl33J+ca7QJOtTQDyO97Xs26G+LtS2s/SDn/4LsDmiZ//ta9iIr+VMlaLPfeZbNChEOL9koVwnlsIzoffeuBar7iQcAszdYpjzZi/7dqoWLiyn0WqQ9bqPXwMommNxSMAOuNCvK65a46z/DZwNwv0RsnLr9au3qzRKc0ROlhsngjz9+V/cpfTyOTq946D+z9cfBuBP6vIVi9WIm8gQTS1xsSkKADdLihN17dpZjj3wkap+HSV3PcKzn8z8sLN0HK4ZNoZDZOSaatbO0wlERfRhyW7qZKPl1ohp9uSOgpnYBDi7A+ltHpuC1tTOpigeDWGdTaORKc491mUJwLWmBcu3TeB7bUSnnLSngbypbTlHhzgzcKZ31NoA1BjmegxQ15TBOWQIz0TJno4DQGY2jiE43DR39KqxusuJrcgljoTJ67jL2Ly6dIx15rUxZAfc2jvbP3kzH2edNF6nmcabE+dqOdfgGILN+Ah24/wLxavpczNvf+SRY/YvENGv6AhERyA6AtERiI5AdASiI/A/PgJRePs/PqTRF4yOQHQEoiMQHYHoCERHYHoEJqurE+pDe9eMhpu+6oqt35CTOKhj2xrUcJbCE/mkI4CCgVHAJPampvAzi1bLuXUUIabCoODmobA57iNnDPvk4RFUjN6IVq70a91VxSrIJ4e1c1gNhzu19fkLeuNcrwaTsWalsGfw1uxq/RRyvObHaxUfKjOTFG9MpWnFqu4hsjEBvjEUuARANL3qpXLiVKHQgbKoPYCJ/jSs2IAZ8RTkBoG+bbxvH9cTceCtfa+VIa0MZGoPQB3vgXOdiguTKdLyOhQGTdgb5J+mOJlWdlix0LHrAzQMBAcAp9IAUGwEuJxIwXMYcNg/iWqY8RhjDAwMWhnT4K0VF92otH73y64kzpQPv6bhKF3su52TH8UwQGyar4eMtWQK7JnY89UDB1Ow2CxGCY16ZoxiNu/XjH3kxXZy3iKJKPh4PbMtNLDO/zg2yVyzFVzjGKf/dA1mEWmSKntfR5XFJ5jO/+NDmpVzJqAlDyvSUWwAByhIuiiGuigMJmFBm5qO1W5+JvAW8M0Yp6E6nBjsBcxHAEJkMjrF5WHVAJ7NHjIHW+VkVH/Y15ER3OYoBD2+FEcZYdab8fwz1jVGIdGNotCDdSMgEbteF1ArneKeqbxNfRtBfTTMPYpPtHxfF5bbfu6nl+9to4CaADBLVwbKrLbeQR06UEnWLPc5HZhJETsFIDsZkwikHEXpM4xSw5RKWEZSvIzDXtJN4TMesJaekjYFvym6x6WGVbw8Q7lpfr30BFa6ZOlmz8QGGKVUCuPqRrk6MNJJMTdZV61cgq1honbs3IPyR3xen1LIC52YTMJat1XV5PGWzcgFikdQVrs0d+ZMFOPYxJ5t0jt7jgFhJ3X99ddiF+tmnBqZu73MbT/5pH4tWzJfb7x+RM+SGevL8WEBmyfEOQALitoGts0WkdTLEPPDS6F2EQrWJEhAY9e4jlwcxgq3WjOL01CqGhTPAHKhUESdnpgOKE1mzvPM9PaG1M/zHINaKos8uhko2dKxYu5sNiDRC0wjhxFFGBxYTeS9dqAIHmfsbdKNAW1d2IH6eJYXz5ulpWWjZP+FUZRGyLJL13U3z1GKd0gr1s1UZr5Hj3zpGR3e3qn3fXC9rrx6rra/dFQX9tXrVHW/OrFWnET1npIbrw9/dJPu+OANmnC3arD+pDzBWL32xF4dRPn4tce+qUB9pd74xavqI4N3w/u3aOnNqzUGAA1x38erjmsAeLrvwBkdrerVwnVrtWHLKsU3Nusnj2xT2oLZ+qsv36m3H9+qbz10RDXtk9pyxxx97V9uVVJhUK3H6/Tz7++kAQN1kCcDGNepcRoaZs6ZIS8gZ5T36e/sVg2fsZGsYrNqTyYbegLA64oZ0MJyvo/syhjWiToshqubUIQZmGFOm32nm2aBhXNnYFedrMaaao30YpPOvBni7xITMgATgHgUtsPBMZ090YFC3DI3WRt5zop49i5bPQtQTxY31pMpiajn+LsIkCoCJOrpCpH12oIFOc0KrAOXXTafrORcvfnmW6w7HhSws1WDRXJ3NxnBPONmvW0KTPFZcSfn9+QxA2Gb6i+yjmepfNZMLOL7NUbepFnnxwCdRsiW7GgbRO0aB8xs43lM1ObN61k7uN5TZ9Ta1I3FaIm8eRTSgcNm1TyOD7yH+ZVCE09KCs0cgVYgNba3mTM01DUCPG3R8stmaONNc/isbjXXD5KJe47syFonV3fDhnUqXoMik7zd3vYux/mgMCcXS3VsY3ltx0HBnYJYzu+sVWZ1P851dzW16cTJMwCXTt36vo+qeCUANbFOrTXHdOHwRcWiQneNATg6g6xtmex5Qb2x64wCjQHd9cGbtPbPb1HAFdRT//Q9Nb9dQRZ2ulbwGktWo+hm7Th8+CBrVo/W/9mNykCF++JPHkV9nqLNt9/hPJuNtTXyApv9wMymlk7WLB8W2Hnqaz0tH+v51uf2q64tU8fqgjrIs2qW/y4X+dzWtIQS1CyazSY+jn0yDXBVDGiNG++CkuEIwfpSWUf26SV4OzlmGrXfhbe0PwFc7HUSWDNmsCam0QBTXpaGi0K8Ks7QiDDYgs32CpSFy/UW69FrO87jYAH44T6Y/NabHEKZm69bN/KM0Tiybd8h1uxCvfrqWUTPcfrKV+5jrUrRjlee0a6drZpXnsHze78unm/XYz97mQUxQQ9+6IPa9tJ2NdVc1BUbZmMdnUNG+QVtfaER+/BJffkbHyS3dFw/eni7+gPd3IscnBzYc4GWmcCpq9bla/21WQ449WfNQFXdrEd+iD16fQLNA0QweFv1/lsvZy8e1KnGTlU2Y8l+MeDMO8tJp2sLo2gcOswu3qxcL+V6Tu2DZi0LZNQwa+g4a/mUJbLFGHho6rFGoiCWvCEgI8cMPjPK92zAaHzYybw1eDutFLUzhjGtdgBrWzcK3BEU/eyftudbs1k7Vq/u8JiyeGbLAYEF5JG7Ejmz0IDQNzQFLU0lb3DSmhuSyWqPBe6OjQLHyANOwDEkE8veigs9auwAzNKQlsi6Yp+LAAVHoWqAK4vGnHmzUgHzOAz0M5CyLF2ao9DqjrFGNnQE1d43yRyi2Y61PYZzFoEYHBsM3nJ+sAOEo9K85OBBU5Xz9TtVqin3ELZo5ooD28gFTnKFlc56mY79vj3rHu4f7wQ0NctbzkWckcxlw+C03RVT1E5i7ZsAnDaVuJ1J7EUd9w2Uo1MKcmI0eDZTUWdGDOgCGk3xaWDYnELC/D7GlUQONNCc+AyzSLc1a9RpO7OzGJCROxDLecJcTBD6Oq89OtChm6+Zp498eKNqTu3RgvJ57CXX6/F/fkxPPbGL78li3SVv2GIBUiZpPliNtTRqYmyBk2jksqiIDuzyr758GYr++TQknNYxsrFT/ADXCK4V2SnauHaNijITVUfURIIrWc2oaZ977ZBOHMdWnsaduQvT9bXvfVDZZTl65KtPaNsrNWRNc0/j+7GbJxcYq2xPDGCbs8MVy/Oc3OTdJ9u0+1gD5w2ug/UaQ3C+3/Zr1gAOlGE+oJvIEmuK68ay2prWnIMu57tx4KqL58FDM4iXM7SN7XTjgcFb+5kwBxlrWDDlrY9YkniaGszK3UzA3byOAX4nooPXtX8vsMgJs+4394jhCMpj7LjtXBsHuPUQpZENyC/ISFAO8Q15nJncnGvbaRI9V9ciVyCeM3yW05wU5lwZplnFrscAsJ37TU1u8Ja7N+Uyw3+S3DijoNxtZ/yrcHkY5LV83hSagDivur3heFfCgid2sfhGv6IjEB2B6AhERyA6AtERiI7An2gEovD2TzSw0ZeNjkB0BKIjEB2B6AhER2BqBJ599gtZnsnI+5K8g1++bH44J0ix+uDrZ7G+pJhmKZwTQC5TXFIEC1Mko944lRlK8cuKKWiwNEHRbBTvyCEkQwbiioqTdf3NC7RiVRb5VkMKYYd6/I02Pf7KBVWgEh0Glrko3KX6JoGusfJSwES+6FQH7bUi/P+BwLh6B8k3oxAda/mk9j4Ag6k+fNAxwDAORYWVqb3x5MSlAxtRLnp5bbvWNuyE2ymChh1fVwenTlVnDW5SmLTCoA9gkYs6MscPjEyyV0YtNjSV/WUZkAYzrYiVCjw0m2izdW4BViAwda5rEPvkAEpQF5ZwVqGyjC9HE+D4H1vd0SwA/zO8dQb+1+DWfnPpyGeKWX5nioN4VDCZqDacguRIP9cDTCPf0QDjuBFkwGFtoxVuKX5GAES/lshMwdgpJe1UoXW6kO/8fyuGcZ0Gbqdtk6ftkqdVLvYZzN4uhdy/JPKJ8ZHVBApVyqcU44A7CQBWQE0hVnW9qFYC2K56yU80W+oErKi9AKx4gPtgT1CNlRcBqVgMo4D0oNjr6e8DXlEURyk6QcEx8w/RAAAgAElEQVTXDXROTkVlNhrkmoGa2MYmJKIaIfC4DwtX+7P0jBSnYEht2flMAZuEFsmHMjYZdYiLil4Qa9YMCoHdvWQAt/U7SqJEisU+UyuSFYhOlvwzLFtRdvaRc9fWicKOe5gIEItPwgKTnMAwijvLwvMA3NzM74n4UYBFrBbOn4U6L6i9b59RPfnNPp9f/mJsurGZHSb7dGQM1WZZrrZcewXWqSWqO31MB7YekWeUomhimtwUrmuAiDuPdaA2mUTFmO3MWTcPUjpKviHsyY8cuwANcKF2XOzkAocpfk9i3WnW4mVAnnmlJTp08LiefGEvertEFZQC/bhum0eYSANYaJxg7qeaUi3QiHoWe0zGx40avBd15D4yZt0pecorNYtR1LcdXQAqCrRYVZstYisF/IEB5gvKymQKq9lpAB4geCzF2Pp6LEPJL3QzHimZcWofCAErXSjzUTMxH2MB8WNAjayUWF21JkubripRAqreZ395mLxJbrY7VbkzkyjUduv9H7hG15AFu/OxZ/XNb7yqvNkF+vI3P628GR4FyV498up+NRzt04Xz3TrRwCedlaOb/uwW3X13OfnC2NvS+BHGsnj70w/rmltvkCf3Wiyi23X85z/RU9/dr0UrtujGf/w0lsrMyd79wHfUv6OJOvrCO3rryUPY97qAuCt1+EyvXn7ttBZftoD7m6oaLC2rT/cotcSvv/vmfdxHCsAXGvXMI1sdGJpHhusAKttusg8XrgC6o0geAcoE22PIFW7RWeZ5DCrFMM9WCuOweGGR3nfPdQByHAdQR432j6E4P4M15AhrG5mJvm7NKsrXXBSppgtrbK1UXnEmn9GrM2TADqJYhVGgjCyhQWQCO07yZYFH46jxTEU4jgz+pmtWaNPa2aix6tU5gBqQOZvkIduYnxkD0FVWkF96oRlAyxqGmvKGW65GDd+lnW/tQUlG5i8ArL2jUy4aGKxBprsH+2TmUjrqbyvWh8PACkBsaipW4siq3YCL9ORMGkXIYSYv1jITe3txAgActJJV6CH7eMmSxTgm9Ot8RQXrwigK3kKaBnLJ8w2hfEdZzbrtz8p3MqfbgZjDbV2aS+5r4YxMrKfJPaaj59bbbnaaXtpaWtTU2KiW1ibuWzGqy1U0XIygFCRvGjhHKDJFfOzweV492Msn8tnjgG5x8eTRkutcX4na9vwF1sdeJQGV+mk2WL7mCi28/moNdVTozIH9arnYxPijci8sRCHfjrUvKkbWhdOo6lLJK73zL27V3BuuVOO+Sj36Dz/HOaBVK6+cqxwaa8pREpctXajju3epnpzg667YoEGev5dfegoiJK1ccSXXlaUBLInHRvuUQ+NSRxAAjuPE4rUrlUVW9shAly4cPKn2qhY2FbeqLvTrlV0XVDecqPGkQsVP4IRh+4tZl7JPmpWoGzhT6s+UD8vQCJ81hBVqbSMwHUtcfABYEqZcLKazzJ0dwLZY5qY5UcQDuArT2U/yaYwBlMyZOVuDZJsfO3oKRwA/GdWL5Keh4IXnDujIgS7WQRo0YsyaOsw4CQC7EWV5gapPVXFvOtRABvY7b7XTCJWnT33idsbwNGvE1N7pwjo7KYVzAEri737/MX3g/ddozdVr9PozzzF/Qrrzvg+q8kCjnn/6gN4+1qgF83N1C/O0ggzso6crsR0GBGH3W4K1+jg5rV7POCpyxh/gnIwleFneRj3/zDZtewMLbppWMJbF9SBFGcCyup5BVdbG4GpA4w/72LjtY9YkxkYytV3+Jud9+jw4ne9pkQcunjcbN1P8WaNFnNMZZcpdFJWs30WshQaiRlETmu14PM/msNOgwL7GGouOkYaHEC4g7GVEOQRpRIvgImL3oA9wFgECJ/HMltA8MWdGMoCWZhAaGbqxtbemJh97bT/QOmANOoCvOPbFDFT6dVW4EPAsLiCvOYDne00tPzPIZ4rz8Ont43HvrRkN2/pcIOnMGRnklQM9x8hTt2vj+xJw9BjD4aO2rlMt3VhKx3o0zJnIBRS2QFqLmjD1o9P85RxnrNmMxpEEgBxnKgfmAummG8OssW+CuWmKZMOjzs8DYhO577G4FPgMdGdZnisQkAYt++sIzR8TNkfYe80qeYQmFYuuMNWvwV2DgvUXWwDyOFiwftnzbvDQojfMptosk80RxkCefZktr90rF2vHAIrwThpYhmnICLM/DdG4MHUEnIpfsAY9U+mak0E888ag8RjXUpqVjGJ4Urdt2qi7v36jhlsC+ve//gYZ2EM8X/FqxG2jg7PAgjnZWr1iobN22zMzr2ymDu7fpd27ajkXZOv6G9c7lr6nOAt4OHM0tfdoMOLTIpolMtm3Z88lO/0976EBr1WPffEJvfZCJc8nTjBYXD/4sStR0Y7p9NFzRCvgUMJZMC0tAyDdy9oWS0MYtslzMwD+qdp7tApLdtb4QdS2nHdiE8Y4wzgU1oHVTrui07wHxOb8bhbV0+dCm7MGxG0sU3GasJ+x/9jcNfVtkPEYQ/0/DtjnfzlruQC9cTTqMefZG2IYD8vPNWhrrzvOWc5gdpg5Nsi9G+fvOYjIxXk1FTt3jtoqSqGRj2cznliGjJx01q4Y1v1umnEGeV0vjUTZwPkRnlPmvAPvbc2bOlNzKU6jmOUux/N3Xs48GWSpB5PydYas4mbcOTzMjbTsfNtvJgZGhu9/ZV/Pz6ef7eg/oyMQHYHoCERHIDoC0RGIjsCfYgSi8PZPMarR14yOQHQEoiMQHYHoCERH4N0jEPPs498sS/IMfGF2Qfu9hZlyVx04pdozgyheKMRQtIlQzA5ixRkAbgWx8QtTpJmgsGm2dm6+w1E0APsQMlBMRLVJ8WfjpnnaeMMMbOMoZgIWBmpi9frT57VtT60aKehY7lpScgxFKZRAlg2LatWULRMUWcdQsOH+6ShwhrHxtNe3uqmhW0pTTuE1jgKdC9tmhEeAxAjFSdRcgGDLWMNFE3gbUKPlhKFUsZ+cUt1aThbXyvs4ag1e0xSQuagocbd1isGRYYMWWCejxrAc1gHyGw3k+oCNQ4F+cv66gRIuFLoARuDEKAXDeArUVtic/nq3DaMVJf+QLwfemmqXApWXnMoEisauuBGuL1EzywoBpOYWaqAzlsyzPtVjARoaA97ap3tXzuF/9Z7T8NaKdvYZTSlkn3faQtKxfTSdA8XORHcYlVeMZqMWzcEGtA2QgrsvFnzY6WKNW4D6b2ioh0LegPNaIWxPE1J8ZPEOoELplB+IG0veWtcQObnDZj1JliwFUxsSs7B0Y8/roQBnqgqDRZajZr+SeY1k1BOd7R1kaA5MqXYA7S5yDe3a+rGCnQTwm1rHg8V1gilBgFkZFHjDFKS7urFzRVlriresPJTVmahrUXEk8X7JFMRNLdIJ0OzBWnuCcSicicozOUWDff1AM4AhxX0vxe0UFMSxAAt/uim6KdMOx+rQ3vMocCIqnJ8nF/OjE5gX6x7HepYCPPdn03uvxO5Q2vnkG4oPkbmHNXMMBfHu4X69ursRG8kYrVhWTq7ihPq7ASMU8K0Fgqqr+lEVt5Pv6EVFVEi+Zhrq2ZREVFbc1yKUy4PYKb+y/ZCq2kaVXVisGQUUuRk/D+MygUK+GCvm+dguNndf1EnAXYDmglxUQZM8uwdOtqupD7vUBWmoUrGexmI0kaK4KNoPYpfcPgA74v5NoNRJTQRmoQQzFfMIMKK5ZdgBFylcezpWyi2EURNLirLdVE6Ue2ncGMO6cum8XH3i/k0AR8adAv23vv2MDhzokdsLwAK6ucnaXHzZLH3lnz+CQqhHP/rqw6o4Pqhr7nmfNj+4BaUyIHOyTzEBsrdPnNGP/+1FHXi7SZMAgKV33qgHP3Gbcmb2sO7Ua5xr2PbNt5S7/kaVLy/GTndMFTv26V+/+ibzcEJXbdig+VfkkaGbrpJli+VLzVFksFsNu3bo0OG3KDTH6eQexqQyDBxI11U3L1fpEq/2HT4D0I/R/fdjYUl24P5tb6Oa69eGa67R+f1n9OpbO3Xje65WdlaSmqqaNURkZEVLuw4eqYCaZFr4JWBiROuvWKg/e+B29bTW6uzhKpVkF+tibZ328RpNzTQgeIdVPrNcKSi1h7DdLCpN0213X6dEco8P7T+A9XatujqGHFvwXuDrAM0Mo6xZLIc4ItAsQ0F8PrazG1eUqTg7iSabXtYqbG6BHzkZuTyjXlSx7axXnaqt6cLqdViLls7HDnSxzlacBYq2AROxpeVZ7ukbYj7gnoDX6CjPZywww80zYPaY8ACeDZ4ZIEWiPT80S5jlqNlu2loxSCeLZYOHUc21oL61pgwn+5JGgnjW4kFgRy625CM0XHR29gG3gCjM9TiaC+IAUvAcrHmx5idTOQsl1k3vudkBO2+99jbjcEq5gLjN123QnPKZXGc7n6MXNVsOewRz0qAGyvbMPDKgUZG3t7WicqwCGKcBmPx6+dnTqqpAEYxiLAw87WQcl1+xTkVlHtR4HXwWoDSfNQKkcGOZ3NrUjyqf3Nn6FiX4UnXLrVdr4TVX68BPf6EXfrYDJXyi7viLa7Vy00JVna1CZTrPcYzYt/U1gHQmSrV49rd3NH9hma5AZXfk7dPa8/ZZZ5+5+pq1moFteQL28anlpYrlmiZ4Dgewfe5GddZW2QRQxoocuH/gfK/2VQ+qNyaD/Yznh3EyZTHLAvfAANQQIITMSNRz8TQKhFB0Vl4cUYC1b9zs+gFSBmh+A2+ndgNni2LxjcWCOhlr4Pmse65xcidpTvJhQ9FFw1N/b6c2bi7TXR+4QSePNOr7D73IHkyuOPzTXjuWBo4Vi3O1edNybbhiDhbI+8n0ZR8JZev5X+5iv5rEavZ9ylq/UtXv7NYLz7/C/PDrwc//jbY9+6yeffIVfekbNGuwjpw8sBcxbrY6AGQemm3ePNSk/XsO6wqyvrPz8lRRdZHmpAGNYM+9dOFs5jRre+dFlZZmOKpzP5MnJ72cZpxh/Yys4eUrVsmf49fZ8ydokBjQ2Saswy9goRvC+higySxz7FvHWS+nvIDf3ej0n3dMa2qaUiLanogK0BxHrGmMsfV7xzWnKEXFzNnhcdwn+LLnIYhV6yjruAEw20fCjHWAc8wQTQEDWPn2k5keAlIOcgaJA36yIQI3h1VUwP5ehGMFz0w4xDmE9dmaCuzgMw4w7sO61iyALaKgj004hT2yuDSb70A529ZBZrGHfZeGIJ7PWM4MziGI90xx9tlRLL4T5Meu3/bZGJw9YnjNgf5JVdU0O413kTgvTRHWZEXjFj/OictR7DuqSVO8XhoeA9VOMxh/ACcD0k6db5xzjgP/WD9o6HGZqpl5EQfQtv0rTEa7B5vutPSpDGVT7YdRFSezxqSnk6XN2dFyfkdQ4vZgE5+clM76wxoG9LQ3M5toNy4QE7ic+HCL4NW5rimoN3WO4WTIvm7uHJOc+UYZq4FBYjfYs0MR4K2dAX/d1DZ1r+yXZbIaqPTxvKexH4bI946jkWxucY7+91Mf1MwF63Tq+Tf0zE+fJ1e1hMiAMe07VsVZME6zZuZjbR3i+R7S7bdv1Lr1y7H0368XX9iDpXxQq1aW43iwHADPmRG19JkzDaqvrdUt2PJvvnmTXHxut78UxWlAP/rnR8mAb9O5qh7lZsTolptmo3IvU31Dl9rbaf4B/Dc3c9ZCCdtPfvM1q0s0t5xnBGhpjVlnq4dxGkCN7+P5Z85Zt+EkZ90w67lZ9U9yI52GhUuNgtMxGc55j7noBYzbfZ52Y7HxDLNmRzhjj3Net/tqGewJblwhrEmPaAszAbf8c8elxBx4ALeWd+vAWzt8AW9jaCxhpVMGc7CIfSoPt+t0cm7TyFRPYF+pbWilgagf1Xw65wtU4ZfcX+w5mnaDMZtz60U04+tYzhvWqBbPXmiZ83Qi6HxnSFWNHTSeBZSVhGsHe994nOtUKOPiiueecwTw0a/oCERHIDoC0RGIjkB0BKIj8CcbgSi8/ZMNbfSFoyMQHYHoCERHIDoC0RGYHoHq6tcTBtqrVgb6G781q2RshTfSqvNYzjZS+Byl8Gm6VVOYDgYoEFNsDFGgGacYZDlmsahhrUAXR8aWBbaZfe8oBbH5Swp0zS3zNWsBxZSxbk2O+HTxrTa9/NQeHa4fQTGURKGJwpuPArRl0ZJTZYVAyj903GNBDMC1zD+ztg2jJBinaGocNuzksJkVHEUk7Pc8FP5hhMrCns5HN38C1xKikN/VNYziU6hjzR7OwYOX1DZWcTTYZwVIVJaANx85Z5lpk8rJT0GNluVY78VTKLaibV9fn2MfZ0qc9rY2gDKKjfEkJ8vO8sPG+HNTnzg2bpd+TRfGrOD0h8Lb6XtigNEs4swS2osto8HpEoCe5aBNoACONUtciu0XmwMAakCIo/adOjpa0fm/+nq38tYKdVYgs+KlXfN0QdNkFDGmcokNoSrx6c7br9VclG8vP/8MFn+DjlozOzeFInqO/CiPMinIjvMaB3e16GJHozzYHhcU5mrNqmWOEuLY6SoUUO0U95gjqMM6yLvt6etWImpOP4qSCJ/H4LpZW45SOM3IIDOZzNghwGi7FW8Z30TghRvQhU+vBsZ7HMhoCupE7rcXVSAlcQC7WVa7gJERtbWiROTzZZHpmFOQjlaV0h/qP8qJjkq5D+vkTgDvKJ8/GzvgLKRJESC2i7lhqiUvOY8+lIRZFBnDgKVMAPBqlH91FRf12stvqGeYjF0KyoNcr/UDpKSSlUsnwbLVgAdyghvO1pAHHQMQHWI8vCibJvXWO8181qCWLZzL99tnoTUCgJNMETIJW94agFp1dT0WzDmOzWIANVw+1sU+itOWv9uNreyJM02qIefYk5pBZmSSA6+HAhS7PVhXW+ZoWSmqxUkdP3cB5cyYSulKsGL2yQsDOgLImlGeSTGXoizvnZyWzrhhjdvUwbMF0EJhOsmzaw0DhbleYDBqn4527lWQcSZPD2VwRpaHrOWgGrBS7hlGcQasNKvdibF+zQMGzSLfOESx+p8e+pQ9pXr4W99XXWU3MC1JXa1hVKAB3fupzfrwV+5Q6OJp/eDTT2rPQWyGF87UmptX6K57buHeA/0nBxUBWL74xYe0/RVUeKhcMwuLdNV7L9OVm3N1+coS7Xh6uxoAka70JN3xvz6hzIIlwPABvfTQv2svCt72Vuq23OwlW1bqjr/5FJm9RRSn6QoZ6wDEDKgHePTqI/u0Z1enBliD7vvrLVo8e7F+/NPH+ZzpuuXmVcpHfVzV0CIf4z9MruvOXcdUiFp24+bVam1pI/N2TBdburX/4FnAITMS0BwGxqRhcVpSmKrZWBUHUJ6PhwOoXX2MewyQMKiTzUAeFHXxFLgtdxG8oyUoemfPK9LylbOBHz499x+vocRsws52EmBDFiWF6jDrVgQlprmXhoDRC0pz9b8euEtLrs5TJ3mitVVA+wHUelg6uwE/oVCcaqt7dfFiD64I49pwNZ+pNB3b7JPcJ/ILE5mbrOd9gN8J7EWHgLEDqAUTPF6gG8p/gytpXgcWhYYHga/9zjqXyTNqkGoUFXBxcbFj03nm5HkAI0rOeXMBmAtVU12NEp68YgBn32AA0DuCUjdAbq4BRjfPeSYAeRiw5Fd+UQZW4DOdbMaz5PKeP1GDEm9USwHOc+bP4HMYwBhSbi4NI2SPBwAeM0rLlDVvkTp51na/c1ANrY1aeflsrQf2jnRM6NGHtgIIG5wM7Uh8kHUbxRj7xqorZui++68DPmF5j736GM0NrQDusyfqyFHtxtY/TivWYq9dmqhDL+5Q+7FerJzn6p7PPKjsK8pVc3Krdry8T14DFaj4165ehU2zT93Y6l9+620s2qypZyt0dPthvfAfB5RXnqV7HrhDOXy+CWsC6mzjvp6n+aWAvyvTaHOX9rz6ulqYZ2NjyTrfPqHtx9rVO0EuLpbMMYCKJMAw/TvKwRo+gWaeBIDLKJYYKTyPAzQT1TaOAqp4HtkfrGtlau+ZRm5Tu4G5R0wA5OJ41ieBI3npLs3GdjsWW9eBwXEUcfMctV1BSUif/PxdOCVk63P3folmiEylARfrW7rYl3l/gP7iRbn6/GdvALq3AZBOaf0tH9XZtxr0V/f/mx64b7PufmCLnn/qaVUyBzKz/Dwv12rBmtX66ie/oprKFn32b29XGffumYefV2NjA3nYuZKvXLvf3K1h7H3LyspZk7BsJ0O0p6eHhhaaEnB6SEB56AWcvgd17pLVC5knB9m3gHOAQPSxWnzjzQAmr5770ff0vcf3AIawbx1jfyR5wQBUDHOc//7a7ML2yneP03QDlI3XuwGXoSojmTE8eLGA0SQUz2XsjXl+2wfsrGAq0Km9dEpxjM00nQ/2+jwm5K+6ODsJFfAwDUIB9aCytJx4A22T7HvehDD7e6qKyHk26/ngQDdA24AmexvNYcM0znV2Md/s+/mc1ljmwpXBR/PZcJAGG1wKLGoiw5/LeFiIwwifdczZC2xvzIGaZQOaDciOcT1mhdvUiDoVD/xEwOUYYxjkQuPMOtkxdABs8tyGOQuM031g1rXj7GGusGN/4ezX/CnvMxUPEYMLiq0Bsaip+UnOI+wsAGybgi5gcQSl8TjPm52rbOe2DGszlvabM4ZzZsEOnAax4AhOLTT6JBEXYfEZdnYLAZXHeOZzcjMc9X+8h/dAnTuVLwzotoYwrtPFWI1b84lDK00FHYNKdgx4T1Ph1APxW/d0yjabLGKzizcnGPbPDJqOxnEHCdMcdP9frdeHPvd5Lm5ET37724rgynLvXR/Sl8lI33GwgTMBTgmcddpolsrNn9DnvnC/Vl57jXqrm/TQv/yA2IZmbbhqgcqIR7D84dPHzquF/Nply+eqZOYsQO9u9qiQ/vbvb9f6uz+gcdbGVx4n7/Yr3+E5H9VX/+E9uuzKZarDBWDry29xZk0mK3xSZ8/U00CRr8vXLsBim9zbUx2ob5tY2xhL1og4Gw8H3uI8A4S1s7qdd535fGlJmD6rTp8Tze3DxnKq6QPvFwPhjjLdNLdTiv9YmkViUdD6WIt8NL6QPkwDDmCV+2SKW7tXZkU9xj+DBm4Bv5Zzm4RaupjnJIf1xv6/NShkY8U/yHNykQiDCRoxs7LyHEeZaVcYU7Db9bpYi+OwijYwbPPH7Jq9vH8KTgsp3mR10Qix89B5FPqjKkXJm469eRd+6zmZpfO/+6sT+MpHv6IjEB2B6AhERyA6AtERiI7An3YEovD2Tzu+0VePjkB0BKIjEB2B6AhER+DSCDz55P8hnixyR15W2zcXzw77BpuaY0693aKOBopjlNlCZFoOUn0coqBu0NLKgwZprd6TANx0Y4M5Zc9IUZk/T832aeWGWVq7qVRJFKJiyDUbqxrRwZcO61d72tRFxuAwxcBYrJMTKcjGU8CJsde1YpN18VtZEFAXoYg4RuEmhPp3CDUFjpkOkEmkQI7DLuCLTnyKuV6sfK0Al0T2Y5hifD/gZ5B8zEHsl6nrULQEkDh1bVMlWCatFWNRE7giKCsBCeSN+nNQvsSiTAwBLwh+tAJsb1+vAyr6UXyFKDaFUDd1dI4C7ShQGeyyopdjlzylfJ22YvwNwLVc2d8uov+/Jp1Z/9mvcS48yYN1MfmTPlSL/hwyYrE6TQDiWMGspSsI8DNbRQppl8CtFTR/Y5v8m3eavp7p65tWOEx/x28VsA3MU5RL5t7MKErSiiUzyF6L15kTh1VXTXYcBc9ssjjnLS7R0gWl6m2rIzMRNV+d1EHhM40svrnz5+jyNZdRSB3RkZMnVFXdiJWrFVwBnhSvu1CduoEqSalpjBnFamBCLPPBAK4VcbOzUFVQNDXgMziIDSrFbzdqPeO8E+TdjqEURP4NrOc1KLoiu3Cy0iwrLxxOQKGFVSWK74zsZCxjvcwVspVNLUJhcwTL1z4KscMooSb5nDlkDuZk56CiwRayvx9INeQofbyJgGWuJxjTrzVXLNbGO29GFTqox7/9Q21/tUm5WMLGQDK6mCNZmcmaWVKAwg9YReHcQ3EZnuq8Zr7ZXVNwPHGwXdXANVM7FhbnoYRKQYlEtRVI0dbcQa5nC0X1WC1dsUKpZOMFQwMAujogYAlCqkk1osJpbh1GrYICh/u9aEWpcnMyUSOi4MVm2RopCgryNIMM0CbyWdvJA83hfeOY+NUtYR0614otJvcVGOcUyBl7a47oRPkSF58ClMd2FZVpHAXaXBSC/gwfsI1sUarfvngf6kRUvthID4dRfTeEBfsGbNOwAYiLp2if4g1qVkGmeoFRyzcu1NcffVgd517RQEOtShZerp2PvqInHttJvmK87vmnG3X7/Teq+c139O2/f06HTqFQI1+4tLxY1950k+6461ZlA5YmxxsUaavRK9/5pZ556oJa21Fgk//4nns3aNP75mus+xxqpjaVlK4HtK4FinvkmQ2fHdilgePdOnuoQhUnmtQL2Ji1fo1ueuCD8uaiPEPhy9UDq3vVe6JaP/j6U3pnR582LcylAL9F57qrlbdEuu2B9/EefarcdUgZ5Do31A7pHMA4K89H3mwOY5aKFXKHDh6uUR0wJDhia8Co1q4rJ6d4po4dO4H9b4fuuvsWzZ2XrwYky0cPndU7e8lO5t75/al8xqCqK8+h7oZfMZcXLy+kISaJHFUAPGtYeloB6w+gEUgTorHAUUIx78dQ/uPzrrmzS3TH/Su0aMFCAOQxFN2djurPxbpkr9PfO6kjXF9lVRvz2qtrbwQ2eka1550zrLfYvzK/hmnMMcwzCPTtxR56kvmbRi6t5SjGAbZNPephQk/w/aPMnQSaBhKRgaajfE0nP3VocJjGgwan8D9//nxHTVff0OCo+nsYP7OTdmEZawrgIZoKhsgKNzv6lUszteKyJazHZIO2NdMs0MUzRPOEK9MBCGbT6WHNSyGD2RoaLO8yzPguWLBUfhS3F05V6sePPjYLeLwAACAASURBVMEj5Mamf4XK55ZwLX3av+uEThxoMuSmm268AiAbo3d2nwRuujRjVibf59ec4hKUfQFdrGvn2TxOI88kOd5k5fKZQ5a5CYgeRM172bJFuv2zn5SvaLYGLpzUC4/9VBW1px118YP3f0il69br2LO/1OwF85U6Z4HaGy4ovr9H3Y3dOo+yMW1WthZdtUiZvnzt2fYr9XX1aPVKVKIlpTq0YwcZmGdVkptLpnQejRJjemHHGb2+n/zGsTQFgV0uoGAiz3YGe4ABwwxsXU152MnrZOB+0NE7psYWADz71oSLhgVy138fvLX11XJMJwGHE6wnXsDwigXk019Wii1sj/btu4CSOQ9lcrxue+8SVPwzteOl3Tp/skV3f+ROPfEfr6Kkb1RpcT77cBeuDGE99IPP6WTlHuzyM7Rw+R367D1/RcZpujasLVNNfb2zlmeRY1lVU6k77rhNGUXz9LEPfAGwF6tvPfp19bc16qePPUI0QFAJaYXqYMyGcEVYtGCZAqPMFTK8R6GNdTaO2OvPAoTl5qQC7zu1EDVu6YwC7L67tGDxPH2TRpG2thHdc/cdOn66Wr/Aun4w4EEZjC04Nsem3YsFKpnrwyUB4n/aK98Nb21vNDWi2ctO0ohje7JB7zRvjPJoWsr1Wx47jiHkutrfGbg1gGt7qSlv4wGNYYDUCHvVKPtXGAVoL/tZX+8AGd3cA4NbANwJi6NgDTCnhwKcIhbNwE420EdbjSl4DZE68lca0VD70+DTQzNIDDmm1n8Wz3vHG+Di44VxRQkNG1CbpOmIWANsVCzP3fLIJwFfFjtg8DaO3PdOGlEqq4JOk5Wfve9iQxNqZbJX2RNGcS4w1WWIa49wnguaIwbnigifyzORNJWny4Iw1RJ3KTvYTKINEOI64MaxI5umJ2s+sxxtc4CIs4YThn0UmMdKYAJZx2LZhwLcjUW0RSUMkuVtQDozM91xUAmy3o3xXunYBI8yF5KIZDCVbTg07PSpuQD6YZpHDPTZffLx96NAfNg3Y5+Mw0SsmjqHHHjLdzDvDTDS3sXaOXVG4lpoCnTOgtjDx/OrgIgGD9/T29rlqIc//5UH9Z5P3KWBrjr9y6e+oJieENbGC7T9CDb7lQNcNw0uNG4MjXbSXDOhdcvnaNmy5VzTiKoqq8kcZ292FNsGmWkkZI3vxk0kgeZFD2r/HmJKYjIH9bG/ulu3f+BuVMUr9I3PfVgvPLlVy+Zn62P3b1F+cTbz/xzNg9189niA7yjnhQatXTufxjS/9h+u07Z3qtSBa0wM8RqJjNkYgx0DzHVygS+pbh3L5Cn57W992X1MxIHDGRPGyNoDps6z5opi/XKc0w3eMg/sjGHgNpH130MjVDzn7giwPISS2rKULTHa5nsgjLMLP+ymSSyDPGyLYPDGc7bDHaW4qJiz+YhOn2HPI984lSYyu3/W9DB9hrYzuJ1RDcjbMzuVpTvM56HZDZeUXM6YQ9jznK5p0xnW7wycSUrZH8LEtvSOjn38xQNd3/9/nbOjfx8dgegIREcgOgLREYiOQHQE/idGIApv/ydGMfoa0RGIjkB0BKIjEB2B6Aj8f40ACtwUjXb8JDWx4sbUxMGEqr0XYs4cACgNU8Ckiz+I6jZA4T1k1oMUowIofyxS1k0RzXKppqGjWRKbmXJmYYrWb56rNdfOonDfL7X2qr+mRy/+x2mdqwughqA7n+K8m4LdJD8T4fUdtQUFJCvauVFVWh6aVZtGUFr2oJYcIZPTKncII5WVgSqRLLUwBR0T00QouKcnpzsK3hDXGRyZQFE06tgWWiHPQHDEXh/gasVDK2QnAKoysEvOB9zGJ1JkJJdsDKtfr9dLYYr3pyAVpDg4ABAw696xiEf1jVg5UvQLci0TvFYcioTpQ9u74a0V0E0V9Id8TakjrNiHZTGFuGwAWiQ0OAXmsNGNowhtqhazHHXgLYqbYbJVJymsTWfW/u77ObZ2l9S4v6ss+t1itfOzpiRGLWNw3I+N66wZflQTgLwOlH21FCMpqqVjZ5qECsyyCBcBj8awSm7FwtnUrNXARYbf6s0Ut1G7UXzvxuqxvwcrSOZKBOWdqY4SE8gjZXwTqCqbHZ5j1TcWcsY5DZmZWUSbmoP4MmDsAAX7sJNHG5dsuW5kLlOctPtuituEhBgKxuTfovQdA942Yind3t6tVDJEk5IBfhQOU5PJsuXGh5i3fWSKDqCiTqR4WIDCND8/n8IjFs+dLVzfKN/LuFOAHAIW9U/2AxULtHBRmbwUMc8cPamqYxTWsZ11Y2PZTiHcg+q2CHA6FkQFy2fOyuSeUHyfQOVaUlpE0TJDTWfbyK09DVAgy7S4UFk2hulAAayZw+TInj/VzPhiC0vu24yyPJS12KxOdjqZed7EVOBuPTDwHGrHOHLvyHXE1jjJR1Ys4MMsVUcoamdQCJ1XXIDSjHxhVOPxkUG5ANaNnRPac7qJrN9BIBhSdSZsLGAoyNiGRqxYOwXI4t2owLBHTOTvqKk7ML0L0BYeIp8RUJ2WYbmNMcB4VNG9KDux3DQAnkiOpxz1bYGSeW57OrqxXr2eedCgrp4afeofP+dkd7714+f08Jf2KmlJrj770IPYKOep+0S9XvzXvXpxdy1Kr7BGye3LKE7VfX95j7bceC2WigBu5lDTkee07eev6MSeYVXWjKJoKpd7RaIWLUYZGB7WiV3nUfVNajlNI3f+xZ0qXrNGCdh1dhzdplPPvAgciJN/8UZ5yLMtX7qSbNdlrB3NNAAAiLHBrHrthP7ja4+pZzxR2QsXKHkecPHKAi1bkKkYQGknlrbnjjaouuKCsrPjUYrOwHo6TdXcl937KZ53AVRRdyZw/ddumq9165brzV1ndRYV5rzFpdhgLgBwxOrssYuA4jO4Dkxo7mLUlwUejWAvnOpNAsxhIRoDoK9rRYHKXBz3AqXnqA57zDZUnlaUZ5XkGQXY2KPKc58A0PCXjGnd6pVkFVsBG6t3ZHsenqlxmk0aLnahXhwhn5RntLWNZgK/Fi0pIYdxWDVVVYDeBAccJmMbGgFA9WIdPkIDjlll+4Ao1lxgkCaR9/GiLI5MhHl2Ub2jUrNsSoO5PShsgzTXJDgKyRwHCg9YHq7ZdrI+mvrL5fKiDsTGFoXoMAtEChC+tJBMVNa58Cj7A5/MrsFAcgRbay/j4eFzxBmQ5DVsPXHxmYpmk9ebWaDzZ+q0d88Rvj/svKept0YBWDW1Naii28mWnq17H3iP8skTffWJbXpp6yHNX7QQZXCpqs4f1Bg/R5+G+rmmslm5WrCoEBcBrJSx72xraVU9wq2iOZnadO+1ip9RojMHa/X6d15Ud1W95q7P1413367idetUcWCPDm3frk0r1+owjQbDw72aN6OQTPBZSi2YpYT8IqBNl0I0sBw7dERLFy1VYkqadrz4Cg052Vp27dVSOw0GgMzai61Yd7fqwIlBbPGxgkYyip6QdQD3BR+KeIBhFmuG14uNfXsvr+MjU1VkJrM3G3iJw1J/guflXcrb6TXeyS1l7wgDus0FwUSPqe5+3XnLSm2+fLV++KOnUei3q4Ds5U1XL3BUuemAmief2qpP/91n5cM29u8+9UXW47AWz5+trS8d1XvvuRxr2XR1dLfofR/6S7Wer9cj3/qerly5iLUigzUlDSg4pNPnz6qoqFA3/+X/UuXeU/rq57+v9cCnj6NW3LX1ZZ06XqG0XPK/2dMGOgPM4xx1A8AHRvp05z23kUF8hkzRE1o4dw77fiagKIy7QqNmlS/i+fFjc80Khp3qd7/7HHMpnj+boW3Hz7EG8kyaY0MsclLDoKxXMShT3w1v/7v92YG3dh4xq2meBVitcnFZQOxPUxd7V6I5cUztrwafHOAEHDTIGIuFtKnOR1DYw7ZomOF1yFbtAroPYOdrzTP0zrB/A3dNxc39SaZZa16Rj3z2LEhnH+s6VJY9x7xfe/pwO+gJYI8+4TQeRThzmUWti8/tBfLm4T4SOxagOQA4yPmotMxPlETKpexSXCXYJMxG18O+GyTe4vT5fj6DD5vxPCyz21Ap9wFNfWQUp9AsQtSFPYe2KzKXRvmMZqVuTRIG+0z5Ombzjefa4i5M5R9Ho5Zl0lomaib7Uy/2xwG8ohOBbaM0C4zwawwQR+LBJZcQ1LbcGotFsKarHhqFXLi5GIRNo0nISzNWCGgbi1o+E1vvQRpEGF2WAgPxAFpU+mOsU+YAYOPuwUXA5nccYznJ+hjhXjfymQbZ38CMTiTDb8Fbg7lGgS2uw9Y4MpVzeJ7ygbHD3R3qaB7VorW5+tq3PqGyJXnqqKzU848+pxz259ySIj31y/06cYxGGU8O6uhJGhux/AfQWyZ1MucmH4dUO3uNhjgnsm67zEabe9mLy4HlwybiWOFiTNAaO4B00co5uvLaRXyeAR3dg0qXPTYzdlgryTW/9ba1nAFHnbW8gTNCxfkaLSIrfMH8Ar2154T2n2hXwwDNAsDUVM4cE6ZIZtJETDk9rby15/9d8R7T897uJ/j8N1D3Xb2Gzrdbg6I9O2Qgm4F2PAcDmwtJ7mGnOcDODkGaBhzlNee6MOfnAE1MLrKOs1jbs1JjnGiSDHK2U1mnTTne3tHLGtsNiEVBi8PDOI2Upq6dPqda08+0E4zzzAK+Y2gQSyBuIovXcNEsUk+G+rEz1TTmJPMaqG7Zj3p6un6loq6bo3bJf8i/dUS/NzoC0RGIjkB0BKIjEB2BP2YEovD2jxm96M9GRyA6AtERiI5AdASiI/AHjQCFJmhMW/HI4O7tmGDOGOtpdJ/ec87Jvw0FDdLEqp8ijalvrZt/xAqOFInclt9mpxYKVJZGZh37wxSlwnT9z16Yp5vfv0ZzFqVoYrABS75JMgLP6c03a9VNscmNjaQLJYsBvhFUGlMWzCgogQgG8SzXzApgVtjpByINAmJ5WVRSFMh8ViizNDqzQ5yyWDMb3jHUGGFsnscp+JgaJch7Dpt14SjXRdHTRJtWeLRClAcFb1E+NsCZZl06qPyMWcCAgKO+tSJsKp7MTU1NjuLLCoUDWJhOxqaqD3WvqYCt+OemSPs/Bm+trmm2hTGDqF5TgRLJqD66AIkG/MhZxULZCmkubGzbUYFMw1srEtvXb3L6fnOM/K/g7X81Oew1TMmbmYY9HjAvA6hXBGTwAFrrgQujFL/dQI5UfzIWj5PKpwCXwE2xexgAnLZ0Ryi8WyHbwCrZc1gQGhBfsmSWo7hquNigvo4g4GRMA0DwBNQVXiAkozml6qFY6EUhGk+hzs3ndAOXAqi+u6EUdk8iWF07WWooWE3d40Zq40tyayY5dSkUTcdQNVVWtqImagGkelFlYP3tWI3GUBwHzgCADSC1AjLNbjMJWJmVjQUioMLN56HsyzgDj5grAVS6aHHlBcZaUTaPwrYHcH7sdDPzN6D0nGJg1xDKsRGUqmmoTFyoKbFbxqJyAjXhBAXPNBSbqfwK1jXr0LFqrmtQ/tw85c0ECnr6UQa7NK90li6e7dfbu86pj9y/8nklFPAzULcNAwgA5z395DeijAPupaKI7KYwnoq9shsV9AgK7VEmo/0znqr9vGK/8kpL1T/Yr0BHHaVSCuPBeB04AxC80AtU8WGJmuA8byEnHy9BsTy7NnbFJXw+iuYB1M4hVCwuoEAXzRvDQJVk4G1hsVcexvRCNePbTJGW+zBBwdzu0wRF9MIsr9avWazaI6fJYezTguXzgL8duu3ezbrzgTuB/C362d9+Q796qlH5ZP/+45NfJJMYAPr08/rRDw+poaURpTOQg+e6G0vEkjll+uRnPqsNV65knTgPmGpQoBkV8S+PaPsv3ta+xpCScjy6+fZ52rz5SlWeqtOBl0+hVGpS8cZl+uxXP6vsMrOObtdgZZW2Pvoa9+6iLt90tVZsuVUzySRUDMArphcFLJa+tcf0/Hee187XatUecCt3UabufPBKrVpXyhzHqvxch/bueFNXrlnk2MB2N1JMJ690+85TOndhGEU3trNAr4ULkh0b1ICpIoFsbb0dNBckafn8JYoAlLa9cUHtfS1aecUsbSA/tKzUrxHsYX0o/v35OaihB7R1627UizRCjCay7qC8dSzrWQh41kz5Zg0occxTy0GcdIewus5ROZbOOEfKj4I3HugxEphEzYpFualJWQcv1nSgfCX/dnE5Ssd0VVScp1kBMIhSNo1sbwPBgREAEfbI1rjiB/6MmqITGOvi+ZkETscABJIBHBkZVnQfBSaRt4u97USMWZvTyMN1JfBP2xdMUR8YNSUvDQGeKYjTj/rQ5p2tYR6AfkxsEEtpD4osP3MO+NRDAwN5w4k0IDgZjLzeCNcwin1qki9JuYDRjrYBHdh7AvXVGCrcBewbzNPOHmxgu3ke+1Q0s0if+eJnNJMcyvaaPfrO5x7WoUPNunLDCvJSy7GXPqBY5n8WqsM0QNnqazcouTBfMVhDjwHJj72zV600xsxaWaosntN9O0/orRfPAlGlez50K0ryQhTKPU5+9M6dO7CQL9HyZctoNCBDOohbJ7CwdP5yxacW0vjA9wXbsJyNQWnaqW4UdLYGFpSVafnNNyuCRe7el59iPL2ae9k6LL9P6qc/2YedMGp71rgJ7rmHNY7+GZXk04ziBcQBo/ppZhpnXNuw0+3oZdVibR13YTeKGv73wltrJqJ5YBQIPskzPwFRzOW1ysla/QRK9knU95/78uNO49Licj4PzQvXXbNYjzyx3WmI+fIj31VHzXG99LOfYAmf7Khwu3q7tfrqJUqkiWouquerr16pF5/5sWbkFqFizmeMAlh016HgZ53L8GvV2uVadO0mPfPtn+qJx3fow/dt0fwFJTpwcKdjJRtPQ9e5o+dUkIXaHCXmAHT9w3/7cdwWIvrhV/6Ftc/PfpSuYoK1R7DY3bHzkG66ZTNr0rjmL12qE4er9dLz+9VNvncFWbgN2JPH4AwSAfwYvI0dN//kqUzg6a/f28B06S9/DW/N/pVnrRzHiTxyhtNRP3uSOONg5T02hm088M/grX3/u385wJSzi83TDoBVHBbIAaSgbr4vjfHoHCKfnb8bpgsuQLOZNWYRn66Fc0poguHQMoEiGSgVYR8ZYM8K4CQyHHTRMBTiueJ8Y8CLfdbMh2eVenA+SNEArhaDdAil4gZhzUumfjVb21is3+2IZ7DNfl8LnBwPD9IEk8v8isV6uZ09OYy1ftGU44Sd82jCMugcZC2O2OvgwGENadZ8YTB21BTJuK4kEV+RlkhefbLHiTHoonGqoyWEtXk2FxfHMznMXsq6zn5vNswWmBvHOSINuwFrThqhOWaEJiS7PsshiGddSUaJbA1FEZTDZsHc1tbP3Eepmcw4sTbZPI2wLk1bXxtQtvXLBbU0txbwqJq7yI7mMwXFc2QK4ks5xtPuJAZNrfNpkmaRCYBhGmeBWXmpAOB+MscB35NteuDja/Tgp++i2SZDI5xlTA3twl3jhYe36anH99Ikxs+lZGI5befjgKNuts8ywTptzS0eO3MAmjMSk4D43Dfm9BBQO9fOFFxTV++oghBtDP01wBxdsoA4ivRsGmG8aqhvYO50cHYqpokun7nv12DfiCrOncPmeVz33LVZZ7CNf3knDhMdxDAQaZHljrBPcE42O+NpeGtW6o6idupc+NvuLPYsWCvQ1Jd9zyUjF8P0ztrtNH44v7PGu+mc3CFU3/Gci+Kd5gZTxzpnTe7xGJ/HMxHSLOIXstJilYMSPJ2zAZSVxhoDt+y3AHafzwukn3LNsfzcaXg7rWB3oLo9s7x2Jq+Tjeo+lvNiPW4hzZwvBri/CRn5TmNm7ESkvaAof9X//unupj/oX3yi3xwdgegIREcgOgLREYiOQHQE/ogRiMLbP2Lwoj8aHYHoCERHIDoC0RGIjsAfPgKTk1+NHQ9e82BDxctfzkjpLwy1093+Zr2a61B4AJGCqCsGIKBhLIOHAXIjBmwp5hjsi6X4EndJiRGmMDMCOE0AzC6+rETv/eBaZRSQWRXsVsupTm178byqKgad/MM4wNs4QC5MwSkelUyCo7YCCmMPbEowg7Gm7AhTpRygYB0CYlgua5zltNr38f1uCoqWt5gMgBgHIo6h4JygAGmFWVPbjlA4NzVAbw9FUPLe0CbwM0BgvN0KcpIAeKgKUGd6sbKzrv/pDNgJ3sOUtyPAWy8Zre6EdJRaUgvgL0QurwNvKbia4sPKXpZ9awWnqewwSmJYFNrfOIpas2t2/oYiuhl6OhWyS5l7ppRyTD5RsFgBDGSYm+VWXnaSRhnvEDa/2blZgC4ACbV5E9J2YbFZWz8EmEaBYsVKUy9QOJyKv+V/KGjZ6zm2j7+Tf/jfzQy7fjfWkvlYX3soBCajqszzZzqqznYscQMUIGMorMYC2BIpwJZkUEwnj7CmtlrV9b0Kx6Lc4ZrHed/U5ESunyIvhe2PfPT92DxOqPrsBdWeb1BPJ8V1PpfBKHc8mapkBBrwtRhVt0F7A0bc3yQUs1l+P0XrEaBWh1OYnKTYbQVcU3zbYCRQdC0jgzeZgrqwZq680IZasRV1E0oaMlQnsXIcAQxlp6RS+C9kTsWSE4lapakdoDFBIdhN1moWCp9kIBUqE4rLqaiT+oAOQeZ0InBrFBvHQhRAHorRx2sasCrtU+GMOeQRAtbIec1gHHLSsHZkLnuSsXlGjWs2kJZfbKqgFOBqZVWXzp3vAvrmqLg8m0J2F8BnXKsWrRSCPW3bdpzr6iZjcxEF9VEUTKQXMt6DQ/1avHSBlq+6DBvg49q5/U15U/KA4z6UvEGaG2hIoJDu4vkpoRkhH/VtVy/F+N4mZSUzh8jLO1LRor0H21CYk8+LdGwQhc8w94anALAdS3E0RuVcU0LiBPm6/RSNzaaQ4jKNGxGggeVulpYmyU8Rtgmb59qmMGAXJTMqoggKz0RTnMUE9P47rta8/HQ988sd5JOmKoExS/JP6m+/+IAWrMjWQP1evf61bXpxW60W3H2N7vvz6xU8v1sVh5tQbwd1+EiTuga5t8D0QZTDBhNvWL9a933mHpUtLsT6ljxjnpBQ1WGdfqYLBdROdXCP7v3r9+uG++9Gytarxrd2aftjr6gJC9D1H7pPyzetQ3FMFvCrP9eeXxwkj5VMUYr8Kzev1Zob36eCxcXyZVKET2jUePeQLjx/XL94+B0d5fnyLyvQHR+5UnfcuYU5l6kDzzymmnNHtem6GwDjZJSeqNC+gxd1/BTPBkBs9twM/m6WNt+0Vm6aSUYBHQ1V58jy7FFaHOsHmbePP05TTFuVFq4s08Ytl2nx3FxVHD+ATXavZmA7nJGeryNHK1DzBlFWjuv06XpsqmlT4Rk3JWwswGEMD3HLgcZl3mlu8QI4kri3fp5Nfxo5nwCQYZ4vU8yOo8iMAZZabnI3uZseH4onFNjDKH5tnYzjGUoEthoctfV3COAaZr6moi5PQIU9bjnbzJQxMnRtacmgUSEdMGRZlmEApq0/AeCSqdonUPel8XNJwBV7fuLM0QAXg6SkNKxfyQhu7ESla0p7IhrjcDjgeSkEOpXSdGDWxQPYncfTKDAM+A1ZQw+A19Y7A0lurqWPtaWGXMlxrPRzs4uwlU4BVvUpYJbnZGOOToZ4tkp114fv1qIN63R436t65EtPY5E8gCX5Es1bmIkK1K0Cmk9SM1E7o8SN9WUqhB3tyX2HgYfHlA7wK1+8VKnM9VqU028/fZj9zacPffGjKt68Tme3btVPfviorlq7TGuuuRK1ok8Nne0aaR8EavXxetJsfj4JYN3TUoeimv0Hdffet/bQzDKg4hkztGzdFQqgThvsIusWu/UFq5fQzJSmU6+f1S8eeUdNNSM6hd2/wTeLFvDT5DFnZjowg1zingHGnnEBntQ3k6M6gtKfsZkgp9ywlX292yrffm+qO4O3YeDTOPc6guI4G+VoIpDlxqt9+psvfEE/ePgZvfTCKdS9qG+vLNHll2WLVVNf/4fH9YWvfVrX3HWlDj77uJ58+FeKDGfSFEI2tVk6G1QhV/j6LSt4X5SfTEofisvW1g7HRjWehpnUNL/2HNqnP/vwPZq5aJG+8Tf/rIaabn3p7z/GmaIOJV0zzQcz1HKxWa313U52b9GMPO5lDvcUq3ucG1qZO5lpZqkd0eKF87Xt7b2Oc8Hq9Uux6W5knPLJeB7Wvv0VqkOhWksmfCzAD62q0/Qk7qFZ5P7/wtvpGAJzAzHraoO3OayT+SgJY12onYNkQCvJUZ9ag5JBJzfroO1j1oQUz75mCsggz+4ANq8WuBtnZxz2TctnbzYIhVtFOAawh6rVGsS8NP2ks5/9X/beOzrO+7z3fFCmz2AADHrv7J2iKFI0RXVRsixZkiW5SHJTsnHibBJnk9w4ub4+2WQdp5ysk+vYjmPJjixZvUsUJYoUey8gAIIEiN7rYHrfz/MDaWvPtRP/cePknAwSHhPEYOZ9n/fX9HxbOS4Hlez3XrKyc4h3mAXkmwSwCsVsEAQYT7gmJHFEyQB2JiE21JSmZD227x7OTep0oapcN2cWvW+1aNa9IR973FA4ivqX94lq3vUcGesFJqZA16kMjhaaLapKyFxVUppZj2UzgKEShjwNZMCzd46zLgU4T8H7gHwByY19va4CgI59JcU9jKNct6GIdDtQXrM+qF06Ql6eIyQ5fUsTKQDJg7+nOEOmiMxQm3SFRXXcqp7TwlrQpMAydu09Pbgy8Ptl5Cfn5k4B+kEcQ5mv642BGxnyaXVAAQRU++ZFy1/NoyVfmM8O5ao7CfXiYRj7a3M+4xnoMYw5pBEdIOGQSVJSRWRBAefBkL+OOpDHvNwGOWiLbL99J2PcJzH/pFw4+I6cOtFHdvWgTI/jLMIfF0TEGE4ueeoIwtlEz1Fq62zGjoL13JuXrPtSzpvFkGtmZ8ekDkvxsprlOJYsMAdQk08v4IYwuGhz88syAwAAIABJREFUjZuIP4odN84yOqXVql7X40qIdLq2J2PD8oUv3GWIPv/y0nE50QeQSeZxOb83w1poQSmu+7dmmqf1LKj3fVWRr+dUZUFeAXPVUfnqlwF4zdlUbbAX/yyCt0r+WPxfXWEwpjZ1VsW7nmg1J1mzfdUVQnPGS2C6NONQ4fOmITT5xIr9/RzK5KHhGe49wFoP6Q9gW8eBuiroONC1y1yLXifXp6QhpPOMwBxpxAFGVfaXR4blVHsvRACH1EKAmOXZjZHdjDL4sZeOjD/5r51tsz/LViBbgWwFshXIViBbgWwF/ndXIAve/u+uaPb9shXIViBbgWwFshXIVuDfrEBm5khBx4Uz33Tldd9f7JopHj0/KGf2T9MQogFIDmoEi9IAYE5A7Yjp/ygv3/RFeed8Gn5GOUuDNI4NXQxgxwpQsO3WjXL3p1cAGsxJjEbL0Te65Nz+URnuj2Abh80xyqI0DUMnjU8LTHztNWkjVNVlVqw4HSgxVTESAShLq4+fUY+oCjcBwKcZZzajNNBGv9oOJ5CqZmiuZmjGJQD7koDNybgF696YzNC0jgHQ2VCAeAEMC1D42mlAqXVfAtDCShPcBYihSi9VgiYAI9QC0QeYWeSrQPGSkSGyzKbmyF+kcYQWxSiP82ma6uuSfLadxpnaSybDmjmHYoUml+qS1c5O66T2f2p5qnag2ujN0NQVrIpBGY16KofmtB270DLUGUWoXSIL0wCLBeSzlihspW8gc6iLBhS8XciVAI0sNDL0vFCvqMkiDTR9P221KXh79euXAXHTCgTRFK4hY9eL4slpQyEDyFHA5/tHUauiLsynUUllUVcVYKHZIDMAEN3tKKWwIl5IxlAmT9NYpRmaV0m2Inl2oRkUhajmqgrJ8sX+TgF1cokv0LiO8TpV71ho5BGSy6UD1mfwpcT+Mt8aQTlrk2XLUWXxXE6eOoXFsGqmF1Ue2mDMR32qfy0hK6/ArapZFJJYNw8NYbMIyFVWCbCPNXY+LyrGkrEe4DQSSQEUzmLpS6YizWhtFBcD5pSUku3KY1C7VitqxjAqwWnsoN1W7GxpSheX8u8ogocuT5M/GOb7JhAo7E3nB6WgCBtk7kGVh9q8VVtZxINixx63AjVPIc3KjvZhrI8HUZsUYOHaSB0XUHovmAw3b0GOdHeMScexGZQqVdhZFgH+obyOTqFALZU7H/m42LCYvPTubnnhJ2+Qi+gEWNPmPdcOuKzjXO3CC8kbbGzAQhZAKBAgW5UGp5rsdpy/KG++gyorSsYz7z0ZGqCRT+NaXOKlAe8jm66mCsvn0nya7bOAA/lYlSekZ5qmN/3jYlTHDTW8phLrSkCyYexN+8fTAAlkmQYArJlL8eiEyeL77Yc3yfHdHfIU1qqzTlU158kNZGv+9z//knhq/ZKaOC3/+CevyHvvzskjX7hbbt1ZguVhFDBnUE7t75eLHeT6oZyrWOYVX4VLho6MAqR5ZeejD8i626+RPDKqiyAG5NIsD567LG/+2Quya2+X7Pzyo7LpU/dIIRattpnT8tT/+JYcorFdu6RV2m6tlR2f3sZzLpHug2dl7wsHUTurNXFCXKVuufaG9bLhI6tR6tJoRnUe5Wf/9PUX5PVdQ1J1zWrZ+altsnl7m5ShfnzrmSdk8uKItFW0AOZ75M3dp8nZnJIQz6Cyzi43394qd99zM6B/leQXYH2L3XAG8P/wi+/KBy+9R/YtaxdqtZImL/eVJ0sasH1kzUxE/AzkSrIXayWMA8BCyI96MCjvvz8ok0E//Xe1+NQmORmTBiRaJIzAuKF5TZM7bWFM5EkxAEQxwI/DxhxECad5lSFIL9PYc0/ORky2ssORAvwsBPBCQYgaLAlZwW1jDLs9KNNZVyA75KBoLSwsNNmGCbWARY2tYK+PMaXqbf27rnt2FIUBAwxPm7moWadqqRmEAFCEUq6knNejGO9nzp0he9mPqjmCnWmRjznOGmjNo27MvzrWBweWzCHIHgt+VLso8nJZP9RqM4DrQ5h/n8Y+VRdRtS/NAAxODo+ZXF4H+4QThbGdcZHEVreADMTN129EmToue17DvntiXBqaqqSeTNENmxvJSS2XMuaJpYjsWyx23/jxq6wb/VK7rE5uf/guFJYVcvbdo3LpeId4AA22PHiPuBpXyq5nnpI3/uY5WbKmTB5+5F5xVpXJyb1H5OzpCxCaZiCa+KSqtlYSWPlu+shm/t4gp19/Q47tOQHAHaUubtYEO/O7QlatWy6VbVUSnhoUW0Wx5JAXu/8n78ux19olD5vcpyDDTM0kAXVdWHXnQJLB3pz9aAFQPq51yUGdN47FLZbVGZTPOShXk/nkF5tMz0UQ96fK0isEorSCLfr/bK4WFHI2rE6rqoLy9d8BVC0vlj/543+W3gnsWq+tl523NcvW226UJ/7hNTl++Lj8wZ//FqDvjDz/FNm9l2OyETLJLPmshyCUaJaxr5RniAoZPFCWLVuCtfOwIVLV1dSyX+Es8O5J6l8rv/7bj+KkMC7f/tYTWL+uwZJ+rYwOobit8fKcpmQPyvQCZzmvZXw4E7Jm80ekoaVFXnnqaeYbEQfcexnZ3t4am7yz+y1ykzdIe8dlckanuTUfOc9pOdExIoO4bViwxs9LquUu9sTUSFV+v6jJ8uEs+A+7WORwfrAC3nqL0oy7PMBbBWyxAYasgSiQMwprIrWOg2a6cT9QK2MFiZV8pM8hCYC2COipQwh7PPN0eHxGZhaS7B1cV9rBH8Yteyo7o+SidK2CCNQCWF9aoYAnWcBjKElHZySXORoG6BqZ9nO+wVWC98ohW9TriEhrPeOkiO/Z82Mo7V3kxFu4hiDRCwrmOdh3lGRxCYAwMGmVCmzLq8i154QkE6zn6OPFi61ykgz1fIhbDtxNUuwv05AwMhDRqooWnTVGZiBroMZWt41cCAMeXltT5uTcg+2xSv9ZK/JyGIusOcOM3xhnijCHxSjnnCRjNKZgKWuXOjvol2aqKnBtysa/W7h+N6CtD4KIRi8oMSNfM4L5eSwvCDkEpSsWzAro6wNwA+TmWgFKiSowts6Mab2XBfav6YkFWQDQzONz4aMYZW+GZ8lTgdjH68jiZpnjnISrCZ+rZBUn5wQ3619ebgIijDq8pKRlaRvrSq7MkpM9TexHQ4tHlq9Rd4MABB4U0mTe5uRihR0Pig/3DTvnyln2tNlp5iNKd81vdrmi8sijO2XHJ++Sd1GwOxmb133mN8lkpmZxSFgo1XuOnZNXn3oZ6BmgHTLTwNwEOa5YzSOZTwByF+A1XVGoFvshWX8N+0u+Q947OCKHOidxrGBeQLxQwDePNTWCA42OPQv26xlyktUOX/FQBeaVVKa21/q/BlA3y4V+zx8O4JqrneH+M6oAv2K3fHUtUcJQoTqR6zkdopsKd3mEKJY5BzM2K4nUqMEuud4H8Y09qJzoiCCfM4pLgJ4flSBpg6BzVeGrcyIDESiqZ37Gax7XZ+Gcz7DCWhpHEXu+1HIGTEKqOXriPA4wU9in10DWs8kQNuQJm+tZy76Ln3xO7VuyX9kKZCuQrUC2AtkKZCuQrcCvsAJZ8PZXWOzsR2UrkK1AtgLZCmQrkK3Azyow2Pn6ykLXxP9ryxvaGp/utZ4/eEkunJ2n8aM0ec0sRE0RQM9CM0mxQVVGGUs+Y6mmICWApbYi6QppXm0x3dyHP3e9rLu+FlvgaVm4PEWmIEDWgT7p6PHLbIQGJVJYXCKNWkXfUMFTbcQ5AQrz1JpY48kAmfSPflbqCniriopF6zzNVVQAVFVdKFAVRVM7NpUlau4XdpIhtR1E7RsBsLHRJCrGAhY0GCfFmLFRzgD2OTRQV0FPwNUQtrn6/gocpgFlnSgfSiuqabouoIqD7a9NW1WfcG02mqOaoxtDTeXhdcFAAFXkIniqTbIwTSi9RoVSVWGijV0FWjTRTnMbkU4Z8DaHRlsOgEYGkNzryUMF5SI7DlAAFW5NfTFgkzaMAc3oWw4P8hn+JOrQxSw/83tXQE19P+3HqXr46tcvBd5SGw9KH7XtdVkBGwDByyt85LN6ZLTXj3ovAIjoNNmQBTQ2BevFJNl0gTkF8bBURRmS44hLYAF1GABgPJSPQgmrwLhfXAX5NB1p8ANWxlAiDaE4CQCQphSMUsA7Sf4bILQVhZCF67c5aMxi51tTXYGFoltOnT5Dlppb+68GWNfnbsNqVv+u+a++ImpK03R4aBZ7PpROjMWSMlSh1LBQG7I8XxdNQ23iTmDDPIEdsYPGoNpb2gFsU9RWP6eyuhzFCAA1apxJLFpzGDv5AMsuD4A6IOL0WESOHr9Eo9YOWFpgbDnzeR8HNolWtYilyZjH2NBMZh/qvda2Oqn1eaWXzOeXX/6Ahm5Ylq5oldJKF4qmMaP8rasroonslD1vnZLByzPYWWLZWleBq3FaNmxZIWs2rTDA8uTlfjm475hcOD9jalyK6llfG0uEUBeO0Wi2Y0FbRc4uSiDAQDvAWwlqta6uS/Lc870yOIZis9Qh8ykseSOaHYxteAHXnROQcl+u1NT4jMp5IWTB/johXSj7MjSOC5iH5SVRQJkiY82r48AfyEeFToOccZ7HvFXA2MEzu/m6GtnStlSefWq3dA4oGaJCmupt8pFb6+Vjj6yQyhYa20em5c1/PCCd/T2y5bEVsnPLR6X9wEEDYE+OWeXM5TmZQzG6Y+dGue+GJXLk/dOyf/dx8klXSQH3t2LzWmlZv57xVkgPGXviZ56T3/3i/5QMAN51Dz0kN/7aPVKVPw1Q+xwK02kZB4Reufp2aVq2WopQ8+U5UJ1GumX/c2/I2987IhV5ZB9ft0HclUWy9salUrGyQU49+4588/96VqYDwN8A963rKuRr3/gd8TE+jj39YxntuIQdcqWcIs/43f2XmIcZqWvxoQSskaZa1NpTQQmAfNsAImoB5KPYhZ9675Ac6PSb3Ogv/t7nyc+elt7uE7KmtRqgvVAu8lznGR8ZxvT0zCRK7ACqRNTrkAZykCnFULzFWcMsAPeaAZsHc0QtknOwq1RlVIq1zI7qqaKiSFYua2QcMkdQwU7OLBi1eB9Wz6k4ijzAjmXYUq9Y2mgyL0f6hlC3Mf7Jos0Ahip5JobczYPyXVVfEbJt1UJZM27VulvnvypvdR0rgOxCYDFrEo4ETC61w1y0PAZsAKgsrWBNYG0+291L1uYw65eLOahAFmQL5nI6GSRf2848V1tcVQRidw/BIo7zAndKsz+DBS9rHe+vsecFbmz4NU8XUKqs2Mb8qsIqe4TrLIaAUYKt7LhZJ+2M2Xm/H7tiroVF2kUGYxHAto/s2M1bVwI01snl/kE5cewEa1hSrtuyUbZ94i7ucU72PvGcnDveKfc+/GlZcvedgGQROfT083L45T2yYcdyuf76243y7vCR0xBBmItIC7dvQ9m7pEku9HbIbNQvH/vMI+r5LE/87bfl7k88IE3XbZORIyfl+KHDhtixccNqgJMwxBVsZ7G8TpMlefiVD+T4O+3iTRfKj9tV4U4eMMr9ikpAG1RstdjU5wF2TGIPHQK0DQCCT2OrHUDNrGrONKDizwdvF/epFACUAv7BIApsZo6qbB05M7JjfaXce9tW+WB/u7x3oMtkVD54/1a54RObpaBqpXz98a+azM0vfPZe9sk5meruo+5tEEta5ODhU/L+eyewEJ/F3rlElm8sl/seuBfb727Zd+AD3A/qjdVuFJJHIhmQu+7aSt7zUnnn9ffkpRffk+s2b5EVK8t4LlwRwNsPv/cajg2QGpaVycYd62TVvQ8ZQtPB51+Vt958D0eKKkPU2nJNtTS21GCfvAvQvEZepnaT4yi/sas+3jUpA9iG67oEbMeem0ThihMGistf9PWLwFsr+2uaeWUjtsDrQWlM+K2XLO4EJJapMVwaUOM2NBYzntm9sEWO4EiQw35hZ0+waQAtn6757arOjQHwLhC/oGB3Jt8lcyho54Ls4Th5aP6qBWAxl9cUk3/bAsnG61NrX9Sj/lx+j9MDAOE8RIsRzh8pcbK/Q8Dh2hy5kICKMswHrg23BUXU7AB27JQQ7WbN/uTxFHIpWBADHF/uBGwvA4gmX3xuflL8rPV6tiqFIMT2RUwFMQUovhXIzLdgvwwIGJjPyCTuJ3OMNT3bcUf8DBIGRxe2JtYljQ+ApAUpJJlSwBwSX4rzC7EHuv4EuNd8VNg5XJee0fQMlzbqTshzRr2pNvxKLNDzEIpt1jYX8twq1mQvKmIFRpXcxWGRNQwiIe+bRN2qufd27JdV5arzVJFIBySJJMQsVRnPoNLPAP6mAXwVSNYzF5QkaqfnL7V41+xenpG6iqgtvCpcqUEYxws7zgB6Boxp7qqDvR1QusDqlI/sWC033Upswsww665X1qxaYvbL997dy5pskYb6Funs7JQZrNydLtYr9vZYLAwZY1Luv+9Wyee92jtOSlVzDTEHOG14WslG38LNJ+TJv/w/5babt0h53VaZH74sQQOm2+TQnsPy1A9eAdBMyqZ1VbKOLN4oDjftF4OyB1KYH2WrnTOlF+A/zvlRVbF6No+zTmhibZqzSZLXqyJ3Eail5np2vuIcs6i2VURWj+D6d34GCHxVoXsVvNUTJZisAW/TPCMlMuTwnjbWey/njVZIYJXEMxRDXHN7GRmsX2Nk/U6j2FZQWDOh1WI/oeu7xnRA+FTNbdzEf7CfQQhSFx+NO3dSDw9gtRXLaLVLPnWmm9dYIYThL66EjFxbqGnthsa/+NZz+NVnv7IVyFYgW4FsBbIVyFYgW4FfbQWy4O2vtt7ZT8tWIFuBbAWyFchWIFuBKxXIZM5bU4GpzyzMnfyKLdm1ZOZyT07HkVkZ6Y2bHC9tfU2R57gAk1+VqSkUPEmVoKDYNPIIGj4ZGPmafxXHii9Go27FunL5xGO30Kii2UMzMTIygappUD54b1A6LmLDRxMtB7DSjqpGG2gJQNAcqPyaW6ooZAowVYHdRYvCxaaPAgTK0o/B5Nd/06a2vjah1seqxKWxpKCmtq6MmgClRUoBDpNVS2MLQFbhVM07TdF4zMG2UsFnK030srJSAIY4jUfUmVh1zkzMGIvcJSgABocHjSWvB1Wa5m5FUThoA8rF+8RRGqltXILGpKOoAlUIAB02hppDF8MCU20wY1yrr6SIe3PQ9Mc+GvA2ojm6gDLpNI1SVBhOVCxuVz5ABVaGNBVrakpMXqlmAYZRnM2iXJ2bBUhXW2IFbrjuqxnBpqumNnaq9v0ZdvvL2SfT3C7B4q6GvN08LDqtAGj1KCcqAKy6zgzKCNbJdqxK3YAIbprYG8nPDKDUPLr/sgxhTVqMLXEpap5gmHqR7RYLu1C/zVMrJ8q0EPfjxIrZhSKXsQGgPYcPdZTmYh4NvQi1y2PcqLpKwRkeA+NNQRcF8LERDNCExorXRbakgusJlD8p1H8KVqilog4VZ4EV4HaazMigaXiWA5I5sdNWkD6BolDtfS1WbCpRU81w3blknmozUVVR2lBWJYqXXEX9TI9aM0IiUOM+K417fZtly+tROhbIiy+8I30o4xoam8XGMwoC1tCPNNeuto4qD1Qegtp61pDnWUvuWxyL647OUbnQNYR9pg0lYL1pUrsABFqXYHnJZ5463CUdZOomI9hrci8eVM+NqAHpeRtQrphcwcHL5NeeJlcQNWE1wHZzSz0qKTL3/OM0q0PUwmcA3CjgLdiatDY1AgAOyAs/7pKzPeTyecnmzARNlqWdNy7xAtLbIqgfAdpQz83PRVFHWlFcJWVgnqY14K0DC2hfUQCldTHVIPMQ1bTVUiB9KJNnuK8ZnmMuQKGqyRFeyqO3rJNcmt9vvXkBlRlZjoQ5ZlAF3nTfVnngc+vFFsjIgecPy9D0iNjXOWVzXSugvk8uneqUU8dGUelYZQjr3JQjIY9+7ma5gWzLMZTXr/7dj2R8iPlTvVJWbb5F6q+vl6JlCSmwxaT3lV1y4tXz8sZbo5AFLLL0uiZZcssS2X7vVtTIZMn2XpDBD7qkf2hEylEzr7txs7ixux48dFY+eGOvxIfc0kOzf9Pd2+T2R5dimXtK3vz7vdJ9HLAawbuvrRB72wZ58MGdUgNIcRkQbnJ4WI6c6ZfOvpCMQ0TIcSXks4/fKXc/cIekAcjmUCZGWVs8qrgEHL149IT885MHZHDKL99580kpbSiWVHgEa2HAgoEeOfpup4wPTBk16RxWy2cBO6dn3WJBvZxHUzsaygG0h2wC6qmKcV3ywB2MYswKuKvK1TigpoITy8kuLaOmCc0OBDC5fHlCzrX3M+awygYc0vm1YkUT49wpE6NjgBUKhAC8QnzRxr+d98oApCgoo/MvA7gTjYYMOaEQpbn+Xa3aCwF8CnUNpYFvsj+VuOBwGKUsU9SoTdV9YGh8DrB0HCCEfEeAFzvrpAXSTiFWzxVY7zoAi9KoxjTHN0UOpW4purdEWC8jSroBGM7werV0jpN5um5di/z+V7+ANXNEXv/xG3LxYsBYqU+NUT8dpaj6jbVqhnticra2NLN+TsjwSC8qzzIA7hJjh24D7Ljh9hvJyN0oczyDv//Lv8F+OyKff/z/kOKqGunrbmdN6ZP6FWukfvU6iU30yqH3z8ulc6MyPTwLYLfAHKuBL5OQOcDioqJCVL/XqWGt7HprlzTW1ciN996IS0JULl3oZe6eQVVIzm9jNaAjID/K6Sggvxtw7WLnZbKVRyU8E5ZD5N4OkKnphzxSUEQmNarPBuquoP3w9MSiXTaWz9MLKBwncbEA0NI9+GfOBD870izaoer2rPJG6sr6avItWe+K2LtW1+fLmpZCSDqFcuj4Raxgg7K8pVKuu7dVbrttO5bFfvnTr/yzsW799S/fil4fi9feXlmydrk0o549w7x667lDMtEHaSc3KNtu3CLrr1srL7z6Cuu/n/2ygox0jMadrIuOmGyl1nZAnZeef4fxlS+rsVTftGmlyVb94XdeZm9LyM23bJGp+JTksM/eecc91K5fnvz+j9mLF2TpktWyqiUjW7dfa9bdS5Ba3nv3OMQYQNqEQ051B+UyebK6zlpzUIiyzsZRWV6NNfh5h71fBN7aAEmTAEt2ziNurt9hTUoVpJEkpIOhHvYoe0CWLitHmYuSk3NJOIgjAEp5m1rUQzRQMC+IvX3MWOxjVx8EpGaf0PTiaVUiEvvg52cRxquHf7cwB9QJIR8gsrYBO2JU9BFyRcMA2nPzTkDCAONF9bLY3/uB7FmbNXO2DEeCStTsenZKMi9d7HP+OcYnIFldc5EhpmlObhLgteOsOpvo/kWePft9mvebAWDNgQS0ZGkd6znkHs4ddreXtctHnjRuFqMQesh6T3DmSrHOczLhnAKZAsAwFyJfnNzeQs2FZ5+y2sOGJGGzeM1ZaBqVbIj1L5/sV7VDDylpC0DYWD/zXEKc1xKczxKcW/JA7ZQ4pWQUC0RAHwQuJqRZr/JZgxxY+OtaZ+OPur0oKJ4EoFUrYHVjyEMFq4Q7xSjjKH4n/TgPKBkE8iG3r6dBasf1q+08r0lyjtU1NMMPrerhy99XVLsgtiyRXvJl/RAlYrywvqlJXHz2wvwY66pdtm1bwvwjRmNwhHkM+adhuZw70ysXOodYR4uxB55gTFhlGeuwDxA/hN31D554Q5aQmb3zYzvkwuUT0nN+ytglp/j5D198WiyoSf/sS5/FBaNE7vzs56WsaSP3rgxBxsfYZbK3d8mFY50yPzFAvnwb+75TuvoC8pM3zkk0BytiSGyaOxxmD1BCG9pzQ5Qx4DN7RpJamegRPRsa0iXnxBwFvPXMqARMPUMrAVLHB2d1PUDwtSjcX8zD1SalGuAoEKtKaY0NySeb2AeIXokyuKEoCmnHgRtKgRTikNA/PQdBk7MVnxshhkTPWy4ceVSBq3uGsSfnjdUxR//zwc46kc85X91SXE7WJ/LV56MubNe7IEQy6tlbinElGfcvpHzltdf/02tHj2T/4y1bgWwFshXIViBbgWwFshX4j6hAFrz9j6h69jOzFchWIFuBbAWyFchW4Eqz5nL5wMWXf99r7/1EfmK6duzCnHQdGMF6mAYcyoNYAnAniFUoVpD0g2iu0xKj8WOyW2kuK467qDhBZUFjzeZO08xtkdsfugYQKCx5kQljC3dm35gc2N0v7b3zEqTJqfmn2sBROz4btr1egKYknSJtHilbXxtFythXkE0tc4Egrlgcc10081RVpIAy/mu8HvY+Db+rmVpq0WtAD9QBoA4SpnGvwIOqxzRfK01jUUFYJ40lbTDlAzAOk7EVAwCwASobkI+mX//gELmPHpqqheS70VzWFhmggio4NbNVbZNtNJjE5jG2z1Eas7QksYbLoMRQS9qwVNZUAMKgLqRJ6nIV0gTFUhigIoy6Lc7P9bpLAO58KF4XguQ5hslAxfI1zf3HaORmUOmGQmlAhUmZAWhI0rhX1ZJRTFwBbNU2OaMWyle+PqzI+vAw/7AiV+3vqmjAVpWg6olMY08HyIC9aBhgte9SPwBKSrwA26X8yUVdVEa+Zj7XNIZC8/CxS2IpIPu1wUttZ0wDbgH7zwmy5/JRxFJhk1foBcCtIAvVgjpHrSCjNH3T3I+x3+OZ5XERheTTGvU1YLKV5rDav2pDMubPpznpMMq/BEpdBUkVxC2imVcO8FgEAKng7aVLs7ymUDxeBWtR1QKwx7FCTPJatUtMoQTM408BVuAK3OqYUiAzTJ0jPG8FOTyqQuJ3c3LjNIwVIHYBopeS1eeQvr4JFHuXUFYV8CyxKUZZHI7MAWpBAEAZ4gQEi9MIj5EtW4w6t6WGjE1vmQwOzcihg+ewD8RqsrYJ5WwxwpQENreqIKyU2alpsjE7ZGqUUYXqNoWqxYF6pRwldAMAZJoaKNDWdzGC6meez3FJE+qzSsDRKLat04CqNu6r3GTjoeoGQF21ss2oft68MDmdAAAgAElEQVR8vl0OnAvKFHMjjB12JgXIRgO7EPC2osxG/iHWl9R/fDwkQyO8P7mRCxAD8rD1dDNHvIULsqTZY2w6w1hpuiE7jMxiQQ3AG6A5rsp7C88qSUN456Zaueu6BsB0bF4B57vOjsieNzokgcL14c9ulZQ1xJzvF195kfzWVx7G1pOG+vwA6p2UdOwBTN3dyRTl+WCHPQMBY/MtqCJvv00SgG8dr7wjT//wHdTUjVLeWiu3PHqH1K1ZrqMd9/CwzHQBrv3Pp+TFtztlGuV3AXmqj3zlAdnxiWshJPil94MPpPtkL/mZlbL5oXsQs9kAp85J54/2yNEjw9ixknP75e3ia7BJx9sH5bXvXpSzZ+YkiZ1yaVuFXIMKupmx5oVokMP7dV7imR3tlxnUdBZA0ZVra+T2j94odauajYWwRWWWjH4YCTLb14kd8z5yOQ/JtTuukVuxV24DQC3ANjc03CfPPPUvMjcRlLbmBiyaS+V896C89vp5FGika2qOrFp9MwcTRm3uMutRnloW8N5OFL51qLW9/PuxY8cAFLyMg0XQJkLjPIQd6ySWuHNkWAqAUYrsRBe55GVlJQa4UEWv2pfa1QWBP1WVJYB7Ova1mU4eLetngPGkjXcFpkxeLmuek7+Xkxet9xpW1TbOBEqE0K+paQgwqBGdWALPLQAqsR7N8vOpyUmTl1lS7DVZmXZIQWr1meLzEBIaBZjm3EYAenTNiQH05HLNqs0PQuLwoSy/cfta2XnPNkDPjOx6ea+cPjXEfMWiFFW4SviqyMRVEGhqFhIDe9LyFUuwjZ2T48ePAxykyE1txba3VSpaqqV6WZP09l2St195lTWtRB587H6ZHFmQb/7fT0p1WVo++xsPSM22G1FJD8qb338WwAab0jB2s0MTsgEF3Pbr14mV9SJORuP4aEDG+ydZh8hhZd9rXlpLVvqIAedq6xtl1YZ1UsLnOQGaeo+fliD1iEBk0axK6BRk2jL/yH4dBCw7cXFehiDouMlArS3LlQoAbzv1nsZK3w34aWPPmvLH5QIK3RDzJRdFqq5lCrQs7pfqIrGopNaNQXNMFahSFEbNY9UJwg0M10K+9poWN3PcKVM8r6khv+Sypzjq2YPK5uV3/uAP5eS+XvnLr39fNmyok+03bcS5YJRtNoQC8QayaVfLWPuA7HrjfTn82jFxsS+s2bgGW/WodHRfEndhuRTiblDJeJyaHYR0UiyrVq/Afn5STmJNXU2e9l1332SIQIM4c7SjsCuGIFHbVCcnyUnXTNbq8gaTy7rrrUOyasUKWbqUcZ30y50QOxRcPXy4HeBsFOV1RE5ciMggNv66IVvIzFVdsipvF/1hP8Ro+tBG+FOLad1VqJmCSobEQGaqAq/5AIkeJ8pGHCQKmDeqLs2JkuVMDmqOWuyy9yxpq+btiWZAta7KRrVLXgQIGbeQOfQ5JCEgRRjP46jJ0a7jYCIA7+yOOFA4mBPFgKlFuFcUOAFky8mehxw0A+g1OgrZadoJcJsAAGcuAEaG1N1D1fcAyTXsIfXVCiqToYpy1q5gNU4aqn50AappOGweBws/5I/uXgXy5ln3yblWVT/rru51TkBjB2uNArf5AIq57HVRbNYnxqdY6wuwLwecp5YWzWFmrHiUcIEi1oEFcE7KwbyeQ8nK3lbnQcGKrhVCj55LcrQO1EOVohHGRAz1KMOUdYyMVsZbgrGbwl5Yc3Tj1NIEcqi1NyNUoxsQADOesfSfY43FNaC+Hnt71t8MJI9JSCEJFOi1dZWQ4SYhiyzmrhrVKcSPQNAGqYK1J4XrBp8X0zOD5oebeFfOHXyOKlBVcZrPuqNrQz2K59t2XE9EwgXqmItDxpxRDt904zYpr8yT3e/sAajPlTt33kgcwhlIF33Y9RdKW+saFPkjqNRHTX7who0rZNOGpWJJ8ExQXB84eNoQJG65/SPS3XdKpi5C0pmZYR4F5Podm3DkWIqt9WVDRjiLI8IdtzyAe0gF56tOWc35YP0NW7Fhf1NeeurHsm3zStZiMnZdZfLtJ/YA4uL6gl28A2uMFFnWOs71/KeW+mpXoutCjHXG3Lj++xXgWy2ydS3WsapOOjH2CrVb1oOzkv/0TG3FfcFYLJtcW4iGetY3jjY8X0DXUlxGyiAY1Zc7UW8D3nIOLCgi8511WIlKMxAU8zk35BgnGyvKaKzCAW+TXJOSMpVGmUJFncf5UIH5pCrd+cziEjf3WCDHIbRd6JkyOe/eAjfn9ZAkHIVPvLy/93O/cEJn/1suW4FsBbIVyFYgW4FsBbIV+HeuQBa8/XcucPbtsxXIViBbgWwFshXIVuBfr0BX+99tqSqN/7bT6r8rOjPi7D3SLR1Hx2nmkTuHTZ3a8QVDZFXRawvSmI7TGEsrakvTJ0ezsBSuS6qdMJlbtGeIXJOdn75BNm4lC9UyDdBCJlhPRE7u7pV33u6WS1i6xrXhDNCXQ26hBzWJ5mXqlwU1l8mVVVc3Gjwmk44GVAIfTW30aKNKgSNt8Glj2jStUJDZsN2zaWYjzaix0WkACSxTuS61hlWgVhvc2iSy0VBKAgar9Z6+t76fgrKBANazgC9FKJ605xUMBI0VnjaLCxT4pb2oCuBgKEhzFrUDoKIT1YE2aWkz0ni0A2hEUaHSWEOROT05LVYUlqVYEQcBZRf4Hbqv3B9K11zNAVOVhV63BQtfQEqyJedpaM/R2K+paabuTqOWyCVnUpuhARrC86h3xrm3CfIPNd/XNKGNFZ6pyk8fsoK0i/f2///6aZaZdplp0JXSTKuhqevEDjgHhWYxIFAezVC99xR1tXkKTE1U8WTjLttQfs6T17b7vfPYxJKpWkmOXirIs0dZE841+Xshxkacz0/QwCsFkG6orcaCkPGDlabm7UUB/xe9sbXBrFlpakupAHvEPNPG5koDhvZ10sAz1oDUC4WO1imMCk8bz031VVJZW0CTexyb4Eljj5wPCFXgySd7E7vlDGpxgJI5VD+qUtM8xEpUxGoXqZVSC2a1yp6bnaXpKIC/Hp4nqcZqZclz8aIQ9KB8dQAyWa0F0t05hkXzPA3bNsZaGIUZimxq4ysuN+rEDA3idIZMQJ5ja1UxNtOFADQBOXjwpMnlddhLAUZQ+QIwF6LkXrq0BADALUcOdMrARW26YxnLM5nDdrqA/L+21ipAPIAsFMTTkzT/R2apkeaSemiW+5h3QWoEAEbdVP2bVmULTc71a5eZ+3jzmUPy0r4JGUnYJEKDXhvXTjrWlEGqAX9rKz3cZ4z6zcnoBCoxms1RVEy5ScY0jV2PKyi1WCI6eB5x8khzICYMTQRkDitfzQ5WxY5Vsx0ZI1UlOfLQzg3y6cc/Ki4a7eGRMfn7r/yt7N01IUVldqlfhxo4EpJzFy7L737pdnnsN3+d35tE1Twp6fm4DBy5JO++8iYK+RypaVkp4Vw3ebQrZfV1m8RVYkHhd0BeffIVOfZ+D4DyOlm74x5puXYLtsVYBaPCTYRekKkz03Lo2x9gudwp3SjbWx7YLo9/5UFZ2loh6blpGT26Ty5f6pZ1O7ZLQUuDhPo1C/eY9FwaI2OvUu763MeYD1hSfmePvPsmiqqJacDiVqkhtzOEyrkOIGrD8hKs2G3ywsuHUKb5eYbNAAoLMjozJg3rGmT16tVSTwZvIdbdDY1VjLOAfOuP35b39+6TlYDqLg+ZjmGAFta88govhBFAH7I6cwGsc7EVRj8nB48CBLBWlpFn7NK1hfVvdHicZ48CjgDCHGxNc3huLtTXTY01Zjzu33dQJsZGWTMqyMv2sNRiz8scUTv1YQDHBXJncxX8IGNTMwWNtTzgkToRWFk31c5Y55NaZDtZQ/OYl2PkfC9AONHGu85BdRoo8LIG8oz0dfrvamHuR32qoIkHdf5FSDnDgxOQWVDWsgFonnkUu9lweIHr1+xd1OWsmblYP6tyW3PMU4xpHZuK/0YAeWKAKWqtrhb0Yc3LJgd6aWulrEIFb4fg4OU6hvonpPvCkBShmi/FJjyMLbuHpr+65A7g8pBEzbhyTatsBFDs6sLWeMZv5qmxEcUefnJuzKiVfahft16zGTeDsPzgOy8AnNXIZ3/vHmnGprvr4BH50T+8IGlyt3PJCl63YZmsv+kaqVraCsAzB7BIvuhkWJ7+3otyYNdxqSxFqb2+Xu7/0iMo63Jl9PRZ1gCflDJGJ1HOacZ6Oeq0JB74l3r6yQaulcoV6+XIi6+xRhyWdMiNxfasdJMx6oI44vPEpJZ6KaElBkBY5vUC/AZlDELVWIg8zhgeAYCNCtIo8Kjr+oeJOQrC5KuaTmkOILgxSDKkyJvs4EZsq9c0+LCBZ26zbhXZi2VmBAtv9oOhoT555LEdcs/H75d/+KvvypGDHeIjx7seUkQyOS9r1jbLjXfcJGWrVkhoYlR2UaN9B45DLCnkfktMZmogPI9atYznA0mBPSuZDsltd2yHtFIse/fsR03qJyf6RtahYvgXZGr3o2g/clAeeuxzYi+pw778qzgLhAGzbsFWfQaA7JK0AYrnYWtbhN3yqnWrcB0IYlU7BHGhSw53xmUcoDefdTgnEeCer4C37Iu/TJNF66b1M44WkJCU7JXP96oOd0I0cUEs0yxUS8KJ2pdMWPYLB8SNWlwnSssg/PA5Op8WiUHA5NRdXTeU1JBOY5cMYDmHQjfAmFlAGRli/cxhcth4JmwB0lBhBxxV0pIS0PKkd2qCrGz2rXkve02abGcFHCFw6f6qGshYwFgtV5eRewuAFgfMzeXzXRA3bDh46GlEHT90Hk3PBqR3hLqguPRC+NA5VA4ZraS4gD2RU1s6xvoQBLBzA+ShmB+el8H+aRS3WBMzR3Ih+JTo69UenfkeigaoMwQpFNQzgLdMZ55NBfspowvAO1fjNAAK1Z1FIyP0DKLKTrzbDaFkBhA7Gge8436i7CsRzmGG/KFuK4xnH0QuD6pOJVapyjyfHFYvRBqWQvNsQsx1C+dOH9cUwfI8hxpq5nYeZI9QkOrgZqJ7fhgHiYCqUNXwWRcGQ2Lg2lTirwuTejYrNsmPSnCiWLeqiXkdkEKIY8W+Ctn/wVliEErkgU/eyJo2Is8//QGkjQ2y46YNsuu192QkNIH99yrsgeeISLiM8jYgjY117AErOasARlLcwaFh/n1WVq9dDbFlSqaGpyGraR4xCtruTqmsLJZrt67jHOKXXXvOUB8AbkhWC/6QrFxaJI996i6UyCLnjh7l2jIQ/FxS3dwq//TUITl4fFJwqWZN1v0AiJ0zqmakJ6mtfql7jRL7tGbmDEnNFsFYLJb5N62Xkv/03Kb/btKhr+aq63qiCll9H0DWAOrtJGc6tTd28prqAsgy2IfXQQArKrGxjpQTvaCEFEhgjPUQa0wuZz+LRlRorARnb0PC5ILUqSEO6SSF04YCwTbGlxMFciH222o3Ps6a2tkzBuknzb3hvMJaip1118KYZ+1znUz07Fe2AtkKZCuQrUC2AtkKZCvwH1SBX+a/K/6DLi37sdkKZCuQrUC2AtkKZCvwX6ECap8cjwx9LDDT/js5ycubMvPjeefeH5Cuc3OmqanAiqpuF1AgBbUBiUJKVXe5qojVHCwUFCmy3AyAS9svBZBVBQC186FrpWUZ9rKWEL+cQrEzJfte6ZA9+8ek30+DE2vGJACZC0WAk/91qPISpYkqjlRBpaCYAhgZGkgK3qp1br5m+dFjVUWYgqkxmkIKsObTCLKRc6oqGM2ULQRQCAVmjM2yFbBh0W4ZxQlqshiqTFXPmoY3jVo3Prlqu5kBSCGKFkVswlj0OVE7qYpGVQkFDgVdaYIBDGYA2hTUSHN9mv2owFppMbal2AWODI2RY0ujnMZYAlCmsbXRgBXzc/OAHUHsDaOm2esrxEZVwWneQ5uixah7q6orUcKETZ6rNsxUbaUaqgjgXJAma4BrnBpfMJliacBTVUCaMF7NkUMFevXrw+CtNuGuHjavArqmgUfLrowMxmvXLZUST64M9p2XFauWyrVbrpWuzgFsT0ex6EQpws2rIrYcUEqzXkMA+Wfb57Eo5J5rVO2nzWieDdbJqgYbpZEZA9QLAdh5aCY31lZgternKsjEYxjMz6Opo2uaVukvX/oIrPnYPtKwV4XfMtSJFuwqhy5iOxlZMA1KtVRWm+VYNIgyh2YyIGZ1g4driUp7+6h5T1UdlpIDWI6VsFr5qTXfwNikDE7O8rtO7AxphtN8zNB9V/W0AsWaZTg2EzRWzkV8jqp+MxAEcrgoN5bN1ZUWlH+Vcvp4j3SeHZVlS5ejqPNK3/AlGtFz5EWWA2xhdQvZIB9Vk4N8uzKAYB2LBTSYz3d0o9ydBnhRC3KUzKriBtit5H2bmktkYsQv508uAEzEGKNuFFqAtJmILAesqKtGpYhd7vxcCsBqFhA3xOf5UANhz4kiKcNzDwLmW7k3BRucNPSXttWiGnbL7uf3yLN7ZuT8LM1zAC8LCl0b1thCpqPa7Xo9CRriwHkooecWclFb00y3BrFN5hlDLEAzSY2FXEusMHlGIebLKKrqNAqvDDmE6klpZQwpRhjLkMHoK5Ovff0bsuPurfzDATnzw7+Tl354AaUV6iY+cy7sxHod1U/BrNxz32fkwcc/xjMexVJzDgCiQWaxq23f947Ysb2NzRXLkz/eLyEAocf/22/LR+7eSeN4v5zavV/+8a9fkgvtQZTS5VKDElcti7fdc60UljMP/MMycOCo/O3/eEnaL8xLLnPpYfJwP/rwZikp8kv7nldl/EyPtFaTc3ttrURmknL0g045eaJLquvK5eY7tkp5WaW89+IH8v1n9ggaM3EWlwAQq722XW65ppLn5JNXXzsCoMvzhdQSI2NX4/vyGK+a+boGUKu2vgSgFuX93IA8v5t8QsbJCvJRi5CUzUyPG5vVMlTYm8hCzkMZPTY6xHyISBRAo6MzIpMo6RyQENRKtgmyxMsvYRPcNc7a5kVF7jLgrRcSQHER4xXF3MjwDIquWa4dO0/mo93YjwPkYCM7QM4r/88aEzfgl+bD5gLE5/Ec1aXAbYdMQul8Sh5R8gsKUc3g9aNym/fPGrKLArNWxoyCyXa+B24xGZYKB6tjQcRYyZOtim36+a4e1lwAwaISXA+U2EMjHwAqEc0DbAmZz3SqNToYsl5Lms/RtTAEWBPkTw5jT8k4Ma6BLYY5FZG1q+rIYHYzV6ZYXwF71YoVF4PyykqTxaooQwi14uDgANmr42YefurTd2OPfIPMjI3I2dPnAemxkT47IPH0nNx40ybmdSFzi8+FiKIZ0UuuvUV2PPQoa39ERs/ulmeffEEudTEHPOWooh1y7ydvFxtgy7Hd70j/wLBRJ6uq/9yxHsnHdnwpVsq636254RruJSmXOnok4F+QmSlAG+zC27BT3Xp9I/XSbG2s5T0V4kSdf5xc3LPnzosv5ZH2sTw5OgC5hZDJxgrWB0geIYhCeexzPoBctYheQBk5jMJ8NgEgx16le9pPLU6N1akxTTYrvhVwRkHcDPtlWPeYK4rwMlSp9fjOuwv5/TzWFBgdpW6AVoCjESzBY/FZ2XBtDYCtTy6jBh7uHxIfz96C+4EdMHPbHdfLjs/cI3ZsuoOdp+SFp96Qwwc7IdUUSAO20YI9vdpom9xWVJZKxFkNgaOVrOcoxITjqKarUWsuXUJtAW2qKyrk7bfekOLSSll3wx1yZPduOXP6HBa0ywzJ5tSJk1jo22TtuuWAO31SR62dOFj0D0zL+3tOywfnojIGIKrgrSWtylvNvGUT/yXB2w+rcEGUAAf1vAPJS8Fc7sWu+bdF+WKNe5jLPA8lrXEGcLtS0tJabsabUSYCgmmGs/KiFMTU80MIoluMfZytkf0yJfPsf5EUgC//52E+lgPaVhXxXWaeOeNEgVwIcWQG22i/RIM4XmDFb3MBdHHOCpMrH4LAYUMpW8B6oxnQ9fXk7/JM9LxhU4YVc42XoLrMAIAmybydk/4Z1mysuisgD1QC+Npxl1Alse7BDtasADbPSvxSa/3xCcA3SFYxQF0na4gLYM3JApEBZM/Baj3BBAZjNJblqqAvQ4FcVqmZ3KhdTdYrOcBqX86jt+MSoCpXHQsZzl1uJwQLBQwBGON6fRwGJnhuYSzZMxA5PDxrjx2CAypqPyBtmD0UXNLs1xyHIMXkEcnAY2VDsmgGOISuNPegFIUM66iqTjNYOqvd7hwZyIZExk8VvFXrZ4PfanHY3XJ5va5huQDNbsb1+jUVxDwAzHMO27TpOjlzYkjOo7BtXVUhLeTMH3r/grH1/dOvf0oCANDfe+qAyeVVEo67wCX9vWOMDQiIHiIyeF0F60tVBc+yo90oyK25XuyEp9lHk2Jj3ndBSHBDDrgZ8NbFHn/mfC/zXIl+DZA9gqw9F7ByrpBPfnqrBOcmOQv1yke2rZXCygr50dMn5blXOiWJ04VXM2J5nxggqypoY6iSNdN3kVCwaJ2uZAOLEgD5Po9dTcF1dbJRLFdBXT0r6vkZPHcReAdM13O0vk8oEDDjNU5dbZBsCiHQ1QIoV7pjhgTmrS81Z6se3APi+ly5hoQh4DCP1B1HFb1XSITGqpz1KKQOH1yvjXOlG3V7YSnvU0oswyDjHsXtHGcSJQ7q5+fnxucrfN6b/uH1nlP/Ff47LHuP2QpkK5CtQLYC2QpkK/CftwJZ8PY/77PJXlm2AtkKZCuQrUC2Av9lKuD3dxR3nHjicy7n3K9XlcWbwyPzcmzXJWwVQzTw6OwQRDblp7kXp+mtjSJjWax2gTRaaBqmaQKZXC21aKRTFAglZdXWJuxCV0vLEpr+NLsS42EZPDMuu9+8KPuOkgGGUjcI+JcHaGDnd1y8lx11mBsVqp0sWDj/vKey9tXBTXNdNTdLTVMVgFMVJfbDNOT0WtSmV8EEBWgV8DQ2fFyX2v4p+KDNbgUA1ToZY1jT9I9jHargm4K3Q4OD6jhHUxvVCZ0tberaUKZqUzaILCKHBqDemwsQN67ZazQc86hJmJ/lYfdcRKamNgQV7NXGvTbF4oAQ9XUo9KjLEEoMbW5q/qLmrHYNTdPgVttFGrkEyq1a2SSOHDJI/SiVaa4JTXb0KDR84zKJheoUOXWmM2sQT9VULaojfmYP+TOLSFOjK9+qXkebYSmam3E6emqZl5OKYW0JQICS6c47dwA6JuQ46sQ2siJXrV4l5w91yRjqw1nA6IRmYNJFbWuoAhBHfdTTK2fOjkvfSFTKaxuwaaTegI8RlDSa92fFktiPTXWY71XdrJnCRR5VCAMY0yycQ3mlTUW9xqTJzqRRDKAexhJaG7WlWLuqTWz/xASZaHZj/6lq2xQ5ujn5ZJ5SKyvPtbqi3Kh7hoYnUOn4AfDKUO54xEFTt8yXL6XeArl4aVTOtI9wTUXGJlTHQQRQWRVtPtRyqmRVO2c/ijgP4FoJqmsdRyYfkwbm0kqf1LY1y94Dp+Tw0QuyfPkyQJhWxvasnG+/SHZgGCDUB8gOGIIMKQUgVWxL8L4uYwU6Oq4AZZjmM7lt5N0NjZHJCDDQ0FwsZTU0RWnu95MDrQCfx4timKZrFJBL85+rGCcVfL6V8drdPSXnNF8PskMLoK+bvNUcQIMoCpZC8npLafrnKgqHetbJfXQeuyDvvTMi3SMio2qninrMDoCjFtxKRFBrUQXclIygeXf6RzvuRqSkSm7APieN1QJUzDpu5rkHfU75Oh80M5j5ls8zzEfJmJtL7i/Az0qsan/zS3cIIlOe95x88NJLKEu93F9I9rzXSxPYa+xMe2Ijct8N18v9O6+X3tGzUru2STbuuA+1Tlji4x/IHJm9z/1wj7yza0YmppJy+033yhf/+i4suh3y3qtPyp4XjshMJ+OKhn5bU7E4l1bJtdu3S9U110se957HmH37+38r//LXewAgAVi2rJTf+MbnpWVlmcz3fyAhlFLWZLEUb76Z3MFcOfHsT+QH33xLlqxaK4999dck6O+Wp3/0DBndk+T2lTKuAPqKZ2UpqmJJu6X93LhRWsXiAbn19mvk0c8/RMZut/zgu/9Coz0K6F4PmKtZ4ZBfJiC2YJ1aj/q8uFTXG8gXWOU2kYFcVw9ggiK/CMeBstIisUJKON5+QfYcmJRZAIKt1y2X7Vuvld2v75HLXShasaHOAXBMOQFRUIMGATiskBnWtZQYoGZyKiJN2Hq3kvHrKdRsaTuWnBNy/EwE+1JIENipZlClqnpWLd4tzAUFaPKZhymsXz0o6mzGEl61i1YDMqvtpToRqGVzhrVDwdtiSA6qdospaYVGvwKMKf7X4S3hGgKoYvsBALD95VpU4WpHSRcBUFElvI48tV2No8TStVq5JyHGcICM2BTAjgtr8BTjS7ODJ9ln3JBK1q1pQQlvk4sdF7DjBFTgXdRUuYx1Z9nSehTsPogFIeysz8gAea02e45svAalLDamSda53p4+6UGpOzm4IG3LSuVzn7uPa8Q6++wFMhUhQ7S6sfj/Es4LTnnlu9+RrvZTrMcu7F3ZV5gKhdQlk4C4kCZ7d9MyqagrlghzYoF1PwyQ1tTYhMpVpKezAwvkPpkfZk/gtdVNJawNLnJyIVpgh+yssMnKdSvImq6S/XsOSmd7L+ua0+SkFvD7YwCz77eTZb2QD7jslRWNVoCiOUoGWQNyUwiQaTYoMsi6m8gUAExBUFC1HM9S11FlNOk+k1Y2ATnKqq1W8FY3AkPmoW4u9kzNPPUCfhXbcAqAlKP2spYCxlZZRGxJr1EIhsm1Xr2KHGXW7sB4r7SgQF/G/D537qQE4wvykZu3yaadd4g1NS2n3z0r772wH+t9cmlvvkZmEkOywF41OoAqm+dlJ6u3b6if8W2T9ZvWSIY9r6+vW4pQGC8nR331huUG0O+40C2T2F43VFXKmq3XyLm9e2QQ+36HrVCGL12WCkhAOZwJlJvldBZJGPLXwf1n5cDuorEAACAASURBVP1jYRwGIImwNlkhjeWh4FPlKOGsV/bGf/0Id9VuWl8Ff8zYcdsAJo2bCJa0mmfuZG0vA9idn1tgfKEU9BYaopFa9tpxSPBgQWws+zkTqM25qgjV5YHdjTMArgVjcRkcB9hMYiHL3FLLXjdq2NZ69g2UmjOQpEogX9TjFDDF3zuY7zMo5u0a68A9u1iLp6cDnAVQrnNdmsteW+6WelS7XlxL5oOLe0EJEQg6JhZQrUaxNh4lF70f5wZ9+h72DjtnoTDKcyfAqI85pccMnbt6vYJqNUxWawyiRV7ODA4PKNtLi1H+T6DsD6DsX8yj17OWqr51v7Qp+YM1Q/89iUJcYxEUvFOiiBXySDIO+Y1zYFoBcCIa9Pyj5Dsba4+SqxYAPIMBJQxA/IJghHk3r4Gshv1+lBqxrDHOmTs8gyIL9wyAm8f+qXuokvv0PeIAgTrM9f5SsSC2yZA7UAYHFUxkPih4q3ueOUPqXDDfLH6fZ8DEjGyESLCyziqzg52GOKVOHR2nWMeoazEZ3SGu6fLAJPb3q+W6ravkxZ/sl77LI0QYVLDOLDX1PbDvLOAp9+YAlK/woMxtRqk9iePDCOrtEpP7PT4+gbpWwVKAc9apttYaYyE/OT4uZbX1rJmNjLFZ6e08hyWxXe5if5mZ5RyGI8u2O9ZTEwhHhyblxadPS1+cMw77lwdykSpbNZl4FrDVzrpvU1tkM+z12QNca8IJ64O6JBiLcP6uBAMFV43FMqSDXM6yTs7I8Nc4F6izDlAve2mEs22M/2WnkCbOIwX2hFRCONB4hzhksjn2sxHWDE7Li2RLzg5WfUb8vpLgTPH5oydW/QI+Fjtrqwfil9sNMYoxNo8q+3wPJIzJgHjZL9JY6ic4C4YS8T9468TMX/6X+Y+w7I1mK5CtQLYC2QpkK5CtwH/aCmTB2/+0jyZ7YdkKZCuQrUC2AtkK/NeqwCuvfHN1oXviixWlwceqipLu4ZPD0r53WCKAEnmof+YBm4KoJUIw8UOAOZq/mq9NGhr+GRrG+kcVHWoLGJnHBg4Q46aPrZEddzajYgK4AqCLz2KNdqRPdr04IEcAroZQwKZQLObRVLZoI5lGoJsOkpPGYL5abGpAGUon7f0oQKxSAlW66Jfa80WTZP/R5FO2vxHS0nhKoM7SfFZ1CVWFLP1tmmooBWla6vdObD3DNDuDwYABGLWRpaqgUqzyirAH1XyuKJlhCuoqgKFgowNgTJtTao0YwMIyYbJ4Nd8tjXKtiObqtHmP8vJygICAsRT1FhRi8VeKSmjIqMMKse6tr6ulGTct5wfmuQYFhO00o+3ic6OGiE3TXFf7QTvNV703ml3kr6WRRWQUWVbL2p97ctTWPHW68kOjcrjylavZkjQpU9ioJs018waqxCnySjM5e0uXAxrb04BSxwAvi3mLfImi7DUKZs3aRPllwW5xxfJm1IN2iY+MA96OyCVUWqSbYa1sEQeKGBVYhLEu9HDPMZ7FAirjBcDcAqwQK0qdNGTV8npRJafXdzWXN04DVh/cosWiNqa1eYdSmWfgQNVhoQlsMh81Uw/lWg5NYiAIqSwpA8T0ksc4I1PzqBWLUL3QdLXTDC+nyVtfVS79qF6PneijueuWAoBqVRLGAVzi3H8Zz7q8vBTVc1omJycMGKXqSSegbQj7Ygs1K6IRmqaRfxE72DFUSSU0GtetqzKWn709A9LZ0cd4xb4SxaYqdRXQLya/cNmKNrX74zWXzDhrbVoCYO+T4yd65fT5HhqWbqkh+9FGAzocINcSa9wk4JjbXWAIBAlApyIa8a2NDahO06iAxuRc97CZZ20t5VgakzvIONZcubLCIhRVWPqiGuobJWOynvE1PCnvvtZDhmRYJlGnR2nw243SWZu6PxsbH1adae6gKqUyvC6N+liBbgfjEs0NQDxkBZ6NEjX02VxV0+QDpguKKxt1Skb94nEE5P4718jv/8WXJXD5pMyOTkrjiuvlxJvH5JvfeIa5AxBVVkXWX7fc87HrAcJb5OSZA1gk3yy33P9FVGQLjI1xncwygdL56b95Vo69cwLA0yuf/vQt8olf2yrW0gXwLDJ+AU8dPL9MboUEyZDtP3JOmsqbxL1yqeT6yGDuGJAn//pZef3NLnFj7/27f/r7svkusnBzJ+Xcq89CMEjLlltuEj9K+W9+9bsoDLHbJav7sd/7qFQ0tMq3v/p9ee3FHrFin62KYa+DcZdbJP551j7WMckNy+cfv1vu+c0v4iowKu3v75Xjh8/L/Hic8VEDiBaQt490Yn/qlO3XbEThOoaC66QgDpS1ZKfWoNDNY67k8/zKKmpk60e2y54XX5DvPv++TGKd7mC9qq4oxbobC9BJchQB/92eesnH1X0ea+T5Ob9UkOF7z51rTVb4888flGqsNW+4cQ3KbpfMokq/1DMOeLuApajf5OQWMH91XbUAoOSwDhhAB2TED0BgVaUT40tzbdOs35oTbgO4LIIYoACvWtPr77lprqviP4KiLhIBcNcMT8auDyvgCArA7u5emQa8q6wGmLBaAGcCKO10/LC+A9CkUG1rfnoeAz3F+0UBX0ymNcuSOh2ksZbX9TXCPMcA1+QBu5mXKd7Dwpqkw9ir11WYBrxH1Q9pprdvTk6dQ/ULUKREIgtkhTIyId2QTdTCdoJs2hjOD0tXop7Om+c+sCFFHVxb1SyeylLUub3y/E/28fsit93eLNu3bYZ4MQ6gcIn7m0ElWiN33vtR8dTWasypzHV1GUVsEWSODJayGfJ1xw8fpY6zuBVEAfxdsnr7NWJlTeo/eFy6zlwAHHFCcFglFcvW8Lso8U6dlZ88/Txg3azUkY05g5J3P6SYC4OsgczZJW2o5FnLWFLIyWRvYz5OBTIyMBoGIHNLEsWekdVR+7SC4eomoKYTJqpSAwN0v6RerGf5OE/oPiULKDnZD5pLrbKltUSq2NP37T6LvTWvI+PbwfqPe64MTgyxhgdN5quD36tDYXfvx29hTbLI4eOHsILvl2YsXG8iyxkKjJxkjg5fHpJ1162W0YURCAsadeA0lvEWu0+6AGEv9o7IcogaK7H7VjAqSnZ4XWMlOdF5kGLapH9oVE6d7jN27I8//hkZGzxLHviQLKdec0NDcnl0QBzYgus6WeCBwGItlEMHzsrTLzP3GT4K3tooVq4qCXF5yBDHsEhs+te/roK3uh9ZUAW6WMsUMFXQK40CVQlfNohOPlSwC4xl3Z98Puy6WdfVdaOAs0s5cQMej+bsqiU4QKbJHlaCGbaz2FwPkis+iiX2goKKMAI47QBGRmVpS6GUs+9fZi9xQpSpayN7GiBtYtIvQ2RIxzOsPcwRB2SNGSypFbzVz8jX8evNxc7dIgxzzgpW9lvWKLX+58qD1COUtEN+CcnYgoJq2AtD8oli0WtJR6Qa4lIpa4c6nGjWbxyZe4RAXnWyUOC3qkJzZcsg56D25Xs9J5XwO2rxbr9CmtP5H0V1r/a4SghL5EY4d0HIUGVybsyAqulEEZ8N4ScX9xLWdCVqFKIwtrIuKBEvDUEDChHnHAW5dV8hxzqkgG5SiHdeVM8qMAvoXEC0Q10htUDBm9D3gjwRg9Cl5x4lTmkOdwriU4xa+FF9z7IW4DfAH85YvI+eGf+XOAmeeZRzUT1kry2sDeHJTshrtfLgp+6T/e8fkfmRAG4oVaRdOOWd946QHzwkaza0QDRKm8iBMHbBGzYthYzTIHt2n8J1ZVYqa4ieQImcB7GpvqHOuGv45zKcV4qMu8slnvUdt9/EmMqFXHaO8xIqcUh5movMkVoKyXl1Mt/BbrFPxpKYOA9fZZksZ28qQO3e2xWSv/uL5+UQubfVPs6N5BznclYMQ0SchjiIDto4cehzVSKWuqboXq7PI0UdTNLGFZt1rYexTVYVLoCrAqoFzMcU4yVCnsQ8+bVKlbHwggIO040VRYD+uIuUospG9TvAetJ7adCQwjhlG3v+PM5peTiw6B6h4C0wsck0NgAzZ2doZxAg7bixWKQE6+Ucm0v2HWqH4AAx0qlxAjrPZlmzXG+8cWr2rn9r/mZ/nq1AtgLZCmQrkK1AtgLZCvwqKpAFb38VVc5+RrYC2QpkK5CtQLYC2Qr8mxXIfO1ruRfvrd5qsc7/abFn+gZLLJh/9q0T0n1sioYODR4alwoqqho0iNImQdNJlXjK71cwIEOzSOHIHJo/eWmrTAMAFNW65PZ7Nsi11zfBqgfYJbc0NOyXzj2D8tLzXXKsD0AYECGOuigP0EqzGFWdoSCjqvsWcUg+w6gmrua4av6tggaa76XNyUUw8GqzdrFlxHuojaTinahm1HI5D3BCLfeSKGoUoLVhVReP0d7T5ibKA7UG9QBu6GcFUWM6+F7VCqomWYbCzQeQoU2wBACgjQZkDDtjA/TycwUlnU4nlqZebHznDZBrR8E1A7io1+rDHs6C1CVEwy9ALtsUdpuhCM1mq8c0uWwoMApR4akyKgpIG1c1sZ4SaeQnuFEDFtNo/Plf/xp4iz01RUiivtW2cS7PSC0wK7GsrMF60WRQ0lJLARorCE3VJIrSMqPZZ4CdaataD2KvCZhoR9W6ZekyVKLN8s8/fF0u9o2Jt7wA1Z0qDGn6MSYsWLlaAAv8fvJaZzQ304mSrICmcOCnTUMFb1W1l4yFxa2AKjVUJbWbcaBAboK69gEApSAJWPMd5L0VA7xr0xEdTioKSEFeL5mSas04h6JvJrAgFprfDprIdhQ6lcUOaULtCP4OONiH4mUeW2IU2IxfbWSrUkgB8yIA7HyA4UnUTuHQAuCRDVCIJjCAcq4SBACjxgDaB7A6DcedZnw0NXulqa5QRgEUhrD6s/P8CrBL1CxTtRAvIBOuoakWEoBDxkYG+TMupb5yWQ1wM889vb4bUJMubV1DGU1/mpgomGb7x7AEnWfkMx551qr2qW0qM7m7C+T6dlwYI3MW9SQgTxGWufU1bsaNA8ANME1BCxroc9jt9gPebtm+FWvMpOx9rVv27O2XUUCUCBbJGverZtlqsf1zv64A6GauAZAoiKx1UnVzCtvyq5maVzM2VWWeA9iRRg1kBxgsLgAIAFBNLoRk585r5I//8U+k99gLkDZQTbWulz3felF+/MO95Gt6ZIFmcgGWn7fftFp2oLx74p+elrm4Qzbc/TG5/4HrpJCmbkZRMkDkZN9J2fO9PXLsyBmxsX6UkjXpa6yXFEBm28qbUDM2SQYlUAZFb6z7rHSdPCU1q5ulbO06STLX2t84K9//5vtYWE9J6/bl8lvfeFxWrfHJ8Il98sz3foL6j/dYtVJ+8r1nUGlflC//4Sdk8713yI///J/kyScOwfrwSBlqy2KvWpXbyECcNWtCGQBdc1sp+aUurN9p4q9ZI9dsv0FmL47JIJLncexmX959WMYHUdih3l6xpojM3nLyTD1kGfuxKSdX/OKUDI5FjFqsmMxQzYi+BOC9AICj62w+oNF15K168qNy8dxZCCKsv6wrVpwQPFj6qmX1lpsa5eFPPijf+/ZT0n78gtx267VSz9i52Mf4JMNyYCCM/SWSTcZ9CePH7UJhy1hQVawLZaiTNTAEOKP/omQAB3NAx0oYYNaJWrIMYoCqDXXeJFDOxVBJGaKMKrANYUYb83HAJdRZqsbjmoOANOqR7HAVUa8xlL/QPFjHlIihLgaxqGYiQkjJhRyi/8ezTqBK1veLM+fUhr0QcGsBAAGYl3VU7caLJM16kUTpW4yyvbbGg21siXnvnp451lxsOBFclgCkZbC71TxMP4r8GXJK41ju2yHslFeiem8okFIGZVtLC3bOKZTOvdjvnpKy6gL5b1/7slRhI3961xvy/EuvoIaskgcfuUOqVy2RyOywHHrnGNaq5E4DcLQtX0FmZwqL07NkkfulrbEBIBkVWc68FFeUiRN79PnJSZmA+FFbVY2Y3SGvPvMyoM+YXLt+k8k9P33srHFzsAAwJ+yFcvDMhJzsDqFSB9got6N0I3MUYk1YM7wByUdnY8auPoljRY7JrdS5ugieWw2IpvsH6zmZn0pI0iVMtxC1V9Y1thTgtgXr3OXNTrnzrg2y+Z67pHffafnhd16UoYFZwWWdKAOvBPjdBRM3wBoJQUNB6YZmj9x862b2poS8D5CF2620rSuShz96jzh4bu+/+Savt8iazRtkdmxcnFaXDI/5ITJlpLisjnW4wygP165vM3EBwQUFG8nkjmoWfIycSxTYYdwK+oPMA5ts3VYl229ciTraCajkxN5+DEvxGXJcJwHB1+JAsErefuFd+dZ3j8sFsrOjuDTYIY+hzWWvw7IXos8v8/Vh8BZs0igXFexSz94U9dJxryBmKYCaEgGU0KCkrrnZOQPeqrVwIQC+ni00b9nH2Cr2abYzgNoC+0oUy2P2jtFpbIx5fn7mj4V9qoC9tKIsVyp9bokEeD6M7caWUvYvLMhhbfUMhyElYW3Nc1PCRZw4hUBE12IAT8gUDp5LdWmuNFdzbkH1HkbBakeFqeeTAEr3AGrR4XEcO4KoyJUUhS2x3lYe2eiaf+tBQan7n4V8ViWCKBhtA6DTnN22Jq4DUkcUgDYHIpmSLnQvCLNu6bzSmoUBevVLc1VVPZ7ORT2PRXAO+bY6/9ThIhKErJGwMi6Yi7iR6FcJIKaeybgFoxpXQpKqnLXGSUgEYxN+aouqPUHMAmOZVdAQ8ZyQZSpR2+cDEGqmq6qeVUGKjYghGTlYxyKAfjGUzsEwSmWtqbqr8Pw00kPJaP8LeKufzLmlCJLhjg3NYstMybI1ZF//2VfkwNM/kSP7DstHP3on60WV7Hr9gLy7ax/PKU8+9dkb+L18OXLoGPeSZkyvkXMQHZWssH5jIwCuQyIJdfzgecVdchoCWZQojsqKKhkeHsMS/0apw6r/zbdfNOrnEt6/43wf5LcMwCh22Zy3XK6MrFlRxs/Y6xlzDetbpWTlSolO58kP/uwJefq9C5yXU5wFqhhrCZmFLJhgP06yfmpuua63alOvkQ46NmO4GaQ18kBXnCt7vZKw9FkaFw3qpM4Lds5uulbMQ8QLMZbsWJZ7GX9NZYxruAM1taVSgEp8lnW88yLEOYhvRShwFUTXe1ElcVp98RW0VfBWHzbPMc6ZLs2Z1gmYXASJ0QIIbMP1ZgC17X5y72OhHJO9HoyQpVzsDbL2LPnnV7tHf5k5nH1NtgLZCmQrkK1AtgLZCmQr8O9dgSx4++9d4ez7ZyuQrUC2AtkKZCuQrcAvXYFMZsgxNXLyztzk6DetqQv1sanLOSffHpXL3eOAZoAqassHgBCkMxZPkjkLwKbNNFWI0Kkx6ldtKFtVnaU2uVjZ1WNLd9fHr5G1G2tRkWCPS2ZhpH9Bzrw+JM+83C/tNN7nUXdqdqS28owSwFi70X1adLlbbDppK9q8v6pgVTGr35s0s58KUn/6WrWDNf/Km9H8UxBYoWWjjrmS7aWKEW18qxzBvBdN6EKnqlHUXhcA84r3sFogFruTgB/Y8qJkAm9EPQD4qs1MrjOiqhG1fUapql9qEapNzShKIL3q2vpKgASavShtiQ8FTInL+Gy+hGkGp1E86Hvkoup1aGadKq0AaY1VqaqNjWJSkXO9cW2+/ezrZ8rJXwzeqooxzbNQI029zxysffVzqgGTq7CuVEVWBPBGARMPjXIrILYfZZS+1gb4nAN4G0r6yXC1SXWtT27ZsJ7nXiB//w/Py8jUnFSjnkrko2CmSS80jBX1s4OiqLpucorcTEDNihLsQ2l0K7hgAXjSusYAzfNpkLc01BoljtpN6+AxqhCeSe8oihUAYBvKjEKAEDVQJPDSZLx5taEP6KpKFj9N61nygK3YJKvlnp2mfXWZW9pQoOaj3O24OIQasJ8Go9soDRV0iqn6lmaihXu10ayc53lp1qcbMKsQ62XNAzb2goCpEzTgO3tGZXoOoBRr21qsLpe3oqIBROrq6DfKWyUPOLhPD/l3FpcSDzLYTCq4nCcjg8OyMB+RhuoKbC7LZf+xXummydvQTJO3EsVQEfggzfZR7leVUilVrJBb6isH9OY9wqguL10eM0oiJRn4ihyAgBXGEtKu9oiqumN8hFEhjUxNYu26GqJAnpx6q1f2vntZhhJumUU9nFJFDPeudts/70vH6U8JEAb0UeKDmTSL+Xk6P6586d9TjKu8DMAljWabE2UOtS+hPiHuYxal5x/91efkwc/cJOf2f498xxypdjfK5fZJeeaJXdLZm5AwoLwF687PPnKXbFxRI3//zW/JpUtxuedTW+XOX3tAcmla2+2QJBKjrAs+iYewkcUWd6ynU4Y7T8t0zwx2xYC7tmpZhaL22od2SFG5R9JRrCkvdpCDOS2+5iYyk5uxY47Jq3/zI7IK90oDYO9jv/NxWbm6XP72j/4fCUzkyO//4a8BVgbkR0+8CMCRwna3DavQedRW2MbPASSSy1lfj+LTUyld5wfInfYbq+oSxrUdMHR4doJcTIvUN5Zi1Z4jY70DWDPnAlS65TT3TMdaPvboNnn8K7+B6hIQAYvomH9QBs6elxFyYqchAYwBtAyMzpJ5GGXdsMkscykM4WQparzf+sLdKMKj5KNekj1vfMBcQ6HlrZBJ1M5Lrq+WP/rLb8iRF96Uv/qz78iWzSsBlWvIUewSPw3xJDmxs1MKYKJQIxfawfzRbGbjhM98zANA0ceszX61xraTa2jHplXtV/MgujgBcVRRrvNFCR4ZABa1/dTMcJ0/CtwGIGbEoqxjvL4UMoeCeDOAW053CfaiQwCrquQGeGEd1TmdQ36iHZV8WtW+gGUKiqmqMQ7470OVvmRJozQxx9sBwTt7pyQXAN3OGpHk58WQF+qwdHWj+LeR0zvJ/BjBEjkn40YxKIDqPtZhC6Bg2JBHbPlkUGPlnmZOelHurVvXTB24LwBpVcaf72CcVLCu3X6jlK5ZIaPdPfLUk09Jz0UyrltWy72f/jjXPEL++wmpRe1faFWwDQv0kWGZw7a6Zc0qWXn9dZCU6o0deYZQzhxYIyf3vC8LE7PSXI8aHELL5aGLxjY7BQg72D8s81gE2wHF1ILcSS1t2K8fa5+Rdw6MoDr0iKXYLjVFCTImeS6s0UOstf4oazHqRsljnEO40RXKgCOafQvYb7YK1tUSvi+kPsVYZbtwAEhh++wD8F6/qgqVoE98dYDf1y0TR+tK9vNaiQISBs7tlbeff1f2vq2AslsWsNGdCLBOAsI6AChDiTlJQQpxoBRUi+sgqsv86bSsXlYu99+9jRzoITl34ZTcd/99Mj0yYBaNJEDaIJaqgQBKRbKZwezJ/GRccVZQlaQb0E3XxbjmITMvplknzx3FthlA975PrALAZe6yVuek7FLX0kiW6aScOXeGeyuSdSs2yomDZ+UfAW/P/3/svQd0nPd55vtOb5jBoPdCECQBEmAVi7pEdUVW5KIUO3Hi2HGSTbxJTpL12c0m17vJPSmbbDb3ZnfjOI68jh3Jtoolq1hikUSxF5AoJACi9w7MDGYwfeb+3g+ETTuyLefkxD73fMjBoUyizPy/f8v7e5/nWWH+0MTlAqRpqEIa5d/6YPxg5a1xs9jIGEDBbjfWhJ5jqkhUgKtxC+rCsA7DtelAm4B0zuseaEBzzm9t+FH3hioaTxpQKvv8qJ9pqIFJA6WdgNss9v4pI+ZBG8VcrG23O25YaztodFvlTtSMGroYcL1MSO4AcRUheGeSJhkfzQIKg+Os4QzKUlFFLrm1laU52daEUpOmsQS5tOocodmnuNwC33MyxtgvhIFx3GvsvG51evByPqqK0kdzRBBLdCuwdRlVrwUAWIFddzGETsdQAV4CQKt5ux49a3lvGZq+8gBtvQ/p/Uwbe1R5r+/fijo4yV6TMSx4cSlgzw8tohheJFqAM0vzgNUuWd0lUqwPvQeoSFdzejW/1mgG4b2ynfC1wr6LwwHuCFkLjSPsPQo0q9lvAzQJJVlHul+52KvUGl3vD8b9UMG10VTolSXGmt4PA95mtPnoRgPShmuE4fzBd6mLR4B96Lb2LQDxqMwtT8jPfvwJo1Hrxa8+hwK+SQ7s3S1DfYNy9sRFXEQa5cmfv5V9MihHj7zN3oClPg1tPZ0zcrVrVA4d2Cb7ybcuYS9KM1ZRct/Pn7suV1HVV+FOMDY2ZtwP9WzXvbIWiJvlHnT5Yp+kgM71NTXcVTw8E7KytxXI/n07ZAjb8eZb90tpS7ukQzk58tRz8tSzl1H6rsimpk04GEQ5a0I8B1TJNzKB7YZCWu8x2hyjLZWMJVbLOp/1Q+83G/DWqc2SavnNPqPngebhxoHNMfbQRn+5VOPoUEs+cwCb5oq6Klmk6aXz6rCR/e7l/AtgpZ/XJhIj5kQzpw0LHMMeXC2TFdrqWNsY8xLU3gU0LDjYR+awlD9PFvlCiAx5fq82gC1Fl6S6afMDn3u+++i7XlTMvzRHwBwBcwTMETBHwBwBcwR+BCNgwtsfwaCbv9IcAXMEzBEwR8AcAXMEvvcInHjus1Xe4OrHC4Pz/6WhLmSdvTwnx75+CctjVBQUcynpAnBVKaP5hBTLDLqjGVoU0YyiEMV9WGGGol4EFUkUsHTwrm3y6Advo0AZlPwqVmuoU1cHgSr/dE2+/vaELKDwyGOXrApetUM2wKvmdRrAVgnSesFpvdi68dpVOaDWrRuK3PW/Xy/L6RVLv36D/irEvfGvWPmtQ6wNYLX+M7VoiciAApYWJVV1o9BX7ecoRGE3SK3QyKd1URB3UMi2U3QsRW3lRvWpVsmlpaVASVREKJUUVHr4+5VwyLDnVbXO+OiskU+5hlpsaQVLQoqNSa0IUzyzAuNsRtbuOgDV16JKZgXPxpvnQ+MMb7ZNfi/wNm+MpRaeb2SQoeAJkjNcUeQDZmCpSaF7DXCqOZglWBoWkQObplC7DFxYw3/RRhHQVUj2LEqQ6ppSsccWzWfFNgAAIABJREFUZGh0Va5fJ4/RHZDiKqwRHSSZ4beZ1cw7rQ3qmFHgXaH6rHC4DBBhwFrGNUD2nX7o+CokbayrplhZZKiVpyanAKDAU4qpSyuozIAfdgrlmktMddFQmGhRuAio7KLyq7mfUQBujIpljgJuVZkCXIdUkG9bj9Wg5meOYiE8NTWHyqkEVXSR8TpivF+1vtWxzgLFMxTejSw+flcAC0aL2m8ydx3YJa5RgO0lO3QIRZjm+DVtLpL9e+uAvF45fhQFGrbLyLwMJVAAy0MPhcwc6mCYMHMFQMmamJ4C4AEhbtndiiJyWs6eJe8S68+y2iIprXVJFerZ0EpcZgCfKYrvAfJvPeR94isJtIyj7ENZxu9QZaMPyBHEatOG0ogSusTIyENuZ0D+wfFZadxaIbsP1kpqKC9HXroqHWNpmeHnpzVDGvhmwJ53+chrc4CxrtYbMCw6X7R5wlC7r8PsDcWO/qlzz4aqN0Ouo80BiGDdBoFkZS5yM1Gbx11r8ld/81so7mvl6umXUJiRfVyEtW5yVTpe7JAXnrksvUDV2vYK+Yv/8RtG7vLfffpvxAHo/NU/+3NxVDfw3idlbewcwwDEL9sqvsp2Q3WWjY6hLgzJDFmYF073S9fxbpROPjnw+L1yx5NPkC+LHfbCkKEYLyoHNmUXJEem9fGvnJPXnusWNFHy4Y/fb+REnnz5bZoYvPKBjz0qC2QSXzp+joK6Xx58/4fkysVh+dt/eFnCUZvUkkFaW9Ukg73jEo/QyIFCO45aW+dOHPVWCvWtBbve2w5tlXIsTd2o3WYX7HLyzIyssCi27auSRx+5l8YDmiAo3PubqsmhxYbUQ94jzzxEEfuLf/Ul6R0Mo7wFPmJHneJZxZJL8uH33ym/8J9+E3AUlt7jR+SNp1+V2am0LAFOamiI+eSvfUymrg7Jn/zB38imugrZsbOJgv8EcAToiV3vyNAkADeKitHHnAQcoeZE248VPOCWdZMGWimIXWU8tHmjnHXkBm4myKLUSaHK3BTgxg2EDPiKDXirSj0FXeoqEFc1sMWD/SmwhyYBhX0WGgucANq5uSWZxDbWgP3sCYbTrzolaA4iakY760OzIkMhnrEnIwdv3yKP/MTtUprBTvOty3LkjQucMeT0ArAUAm1tQbGODXYIS/ZwGFvwuVUyVvm9OTt/n5PNWxoNq1A3wMmmqkGaK5YiIT7JDSY7s6aqmP0YtwDWq4Y8K1awAZ5Kq6vJKs/JN148ga33DONUItYEaj4Ua2Apsm1L5ZZd2JhnaSBgz0nzHpq3tsrWQ3fQvOKTVaSoIdRo5YDNeXKbj7z0kuRYu5sbm2RxfkHclVn58G9/Qryo8Jc7r2DlPIPaLC5DQ8PSSHOPr6BQLpwfl6ef65HrWIgmtRGFpohqlLIO3ssM7gCqyFQb8ywAEM7DHsgWzH7uxdY8wB7QDPhuqi/D0tgtzS2bpI6mCH8ZzTI2Giw82JUW4KIQWxUbjS4QXBEP9t55rPL17MH2Nj+7JJe/8AK0MScXrg3Jiavj7OGapct5yPNKMU80D9mKyjXP/msHyqQAw3tQLZYBLSPxWdne1oylrzYjMSfYd5LcD44dOW1Y4VZX1bNG1DIXzKM5p7ybcpSYfpqeautxrAgvsL6wfkVdeetdjawPFOCMqeb+FpUXyebWBrl2rUf6e65JfWWjZLl/PPfVTjk5usYaA2iiwtRM2LShyPzhb3jr14j1vU17VdYt4vmZwFz0pDfyQjXjlfXOmaOuGyoy1PgECBpwjKxwHgrCQinhuZUVAMCY27OLWHcDyBMoH+OGlSxrQ+2usdd1cv4WOAM4B0SlsRY4WZRHMRtCkU8WaY4c1xtRBy7GJIUTATpT1o5CWhS03pRUV/D9NFtkoJ4eGsGSgLUk8yONMnuZ8zEUBZwyN7RBzMEb9DPX1V3Eg7WxR+cYa1Tfq5v15eNcsWPHrbBds2gV9KkdtFpyhznL1TbdTcOENr1l0kRQMA8WFoDy0GK10Y2ids1xhymr8hhNH0vz7IE0wRTh8qFzwWgA4X6g6nA9Q/T3awOGnuvpNHbgnM0uHCUCrAVVfq6g5k+QwatZudowV1lZYIDsVZonNF9Y9ygF7QZsZ05Z+N0JrJjjKQfQWm2n1TwDaMmaNOzEFdje9KnP14nq1ss/7mmqlzKfXTppeqnfUoI98m6ZGh0yLOWffPJRGvec0tVxifO3UMQZRvm/1XBkSbD+ykpKUeH2y5kTPbKX+X/grmZp3V3JWcZr81TI5NiivPjlU2RYrxn5wvMLi7yOlBx+4IDcQg70VGhUBnuGcRXIScsWdTbxYjPex32LpoUqv6wCq7c++iGx+0olOj4hF7/+orx0dFQudUyLlzuNt0gb9GKSWdO7B/c17tHaXKNuBroUNB9YGybiWHhnuAMYalvuYvr+DTtj/k4bQGjBBLxzt1BlNW4Npdyj2rmf4cZNYx9K8epy7v4OIj+4A3KPKcLmvqIKq28rz5W5ok13qnJOA6N1jevVVW8bthsxJ+qEU8kzL8aSe5E7ZufArFzsGCejvVxq2ZOxNchPLy79j/zV+H94S+XY5oc5AuYImCNgjoA5AuYImCPwYzIC/4L/1+LH5JWbL8McAXMEzBEwR8AcAXME/n85Aspmxga+2OKwJ38/UDj9ES92cteOX5ezr/VKmgKRhYJfHKvDKLakqiY1LH4N3ZGqtSjuGrZp/BCK81mgUwgFjwOYdeCuFnn4A7dLRT3QJzIimYVZGTk9JV9/bkROXI5IBDhm0Tw0Kj6Uo4z8TYMnaXaffqrXnv7Pb9PbdcD5bh/6Jv6Z8uYGuKLI++2Pm65iBsBVxS/vRVUIFGnXFRr8LAqiakPnorjpIpcLzTG2txSVUXRmsf2sJeMxigJUIaRHrecoRK6sRQzVa31tE1AEBSS2uapgCVEIXV4mFxarxDhFrhyQzMo4WSkyKrjUgtv6G70Brm8AtZvf93e+5e+tvM3zutUuOa82mtBfB5bRJQDOYEBVp6hrgTuqGnZS4NMsMwVLeSDs3OQCNr8oolDmpFDHxPGULMX+uNJDttqiFUUruYVkqLkAwB7qmTaULZk4hWOAUp6B8pKxFya7Um1StfCpFp9aNFTFjX6s214DryjA6t8bRUQj9xUbYuBCeGoZi8wQoAjbXWyTbW7GBmiuNT0fc8xjI4sVda9mL+ewBlTD7UoUt5XFAZRsfA/FYysFzGUUUnPAE82R9HoKKCBr9qaDAjBgivFNa4YugFqVfWrVrcA1DVRXW+xC8vXCwJtutcKdVKvtvLSgNNu6DdVlSVAunr9G4ZriL+/VKI6iIFO1qhdVtoeicGlJoQHl57FEzjPGe7AMTaPwPHUSQDMSFTc5gpv3NkklVs8WivhRAK5mmzoBIxa1FgUOulARQm9Yc6qA8wHggP4rK6hMFUABviiyqm2ymzzTRbJ/EQvLnQ9tl8CiV776+ZPy8ulJGbN5JMnzdqoC613WitEeoPDW+NA5B2Qz5p5+KhDh81uNE99ebzqzFC4YNtRqe81LrQR+a5E+xPh6Syzy1Fc/J3XNWHOOXZDJwctSu+sQUKZEer50VL72xXfkDGrD5tvK5M+e+kPJUiz/hz/9nFQ13ir3/vJvSPU2AFO8W1KhTumhcF5Q2ihl9fukILiD+RBAscSzswzKSveInPvKURlA8ToBGLjryY/KQ49/gOfMelu6AlQYoLGiRJLjKTmK+vaZl3uwxC2Uj/zCo2L3r8mbb51mfwGutxwQOxnaV7vPA2/fR9NCtfzpn35eLl6hUF2C3S7zMLS0wF4Ql1//1Y8YNr3ffPnrqAUXZIHpVIKKaj/wtiSQEmcem+WVLJnLIRmcR2VYTsYkcz9FFnQF2Z2FmyoZlwIgQa1s2VwtToDDWOewvPpql3ReG6UhAoCKHerkzJREyFT95C9/VB78+YekGNhx5mtfk7eOkTO6jB0ySr09KCpVEXrsG2eMzO7dt2zBShx7Z4CSjXUyNjIn4SVsUgPFKDDZiC1x1s4i+Z4ulFMFrFkAB883hCpW9/KqCvJ4WS8ZYJEL2KbZlrpWvez7fl+Ar1ewsmJAH/063WbVkSAByNZGkBRgooj14QX8aM70+Qtzxr7oQ5mtNse63nWdF2DzujSnWeGag5sCDtjl3gd2yV337sO6fUmunL4mp45cw1XXJofubJVKzbgtZW2hVhwcXgZwzKOEHkJF6JIy9gxPUQplab0Biv0AoDQgZxzQoFa7gWIyhNmjC1ibcfZpD+pDteFPk8eJ+BdADTxa80j/1XlJAdyywAy18y3jWXkCNimvK5ade3eIl6YNC+p6lievr4fn0ItiGTCt7433Uch7dgOj6lXFiHV6/+AgedsVct9D+3n/QDsUxSvYB/sYS1U+a9NP6+5mFOMJefv1DvnGSwNyaTAmS7pf07BSyPp3sf5XUBHrXu4COutekqQJyF+QlyK/RXaQg30PwGj//japbcFGtYyGHcMzVe3HFZglOUJpfGEtr6kNL5bjVilhjwECxsO8bvYn8m4x8CfQl2YQlIELWB8va67xFNnlNMDMTJILHs1KaI6c+rGwxLAqngLapNkTcQIWJ8+zlLPDyh69p62YvO5S9kGUxShMV7DlzWO/Og8cDpM9rLbJqgZ00g2VY+9wsS7KOEcVkMZRFwcKnQD1CHnLAfZAQDnKWwSYcsutu/gem5w69pbkuXfUVzbQQHNdXrg4LgsJr7F/s6NzXq07Btz8cbNzwPe6tG2oMg0XDuPMXYe42miwfrtZbygz/tWAu4wzY6BZ0RaUyqL23DwzdmjgbYG01FmMDNbh8RDOCRYacIhN4EBDnAg85bwEmGc48wtsheLT85VmjqLSPA1fKTJyLTh6cE/iazWGQnOa1XkigytHVvdnxtCFVbGX8fZ7sRVGfZuMoDzVRh+AuZ15mOLukuJ1pfgh2kxl597jcwBwaYCy0YxmZc/30mhRgMpU7yx6JodpNotid6zNTfq+qoHqbmz3VWms87WQ+Z9jXEIr3A2Mxi8ANV/rJvM9EkYlzcDUNRbxvTSkLLO+VwCIHAw6d/XrdCRdXAZ1nymgUcTB1zlxXMGhe90TAripEQpeLJKjuB6EUVW7Ofuy7M9Z7Jg1/EHXrdpX696k6mht3jNsmLmDpAHkq2s0fwGSQetERiiwXYfF//yTfY+7BDsFduIFsmdzLVEII7K8EqH5oYl9sJyGigvYHB+SDz55N69/XkZHyLrv6+Thu6W9fRfNXNXiQJX91rHLKHOvEhNQKNvaq6QEO+sgVsMtew9xv/PIW195Qzo7usk738t9YI55jcUylviF7C+zKLSLadBY1ZgJ4HUMGD4+vSDtbQ1kyeMMgKVA7T2PkXtdLql5sqGff1rOXVmQY8dHJWV1C8cUdx3ukhE3AFzt6tUyed0qWW/SDvYMN+NF34bhlKDjoPBWQbLabGfUal2V1AD/vDqfoHz3qR10S6NUkC/vYL5U8hrs3HOuXJ+U7t459hPiGyqxDEe9nUhqkx7fB7jN0nik9349L3QPVYtwu6HSZs7THFeB24anrFh6aGQ8eX6Quy53GmzH7ai1c1Zr11Rq4ZZLl3gg5oc5AuYImCNgjoA5AuYImCPwYzQCJrz9MXoY5ksxR8AcAXMEzBEwR8AcgfURyOd7nGvhyTana+2L9nznjgQWuKeePSX9F8KUg1BCUrBS+zpVMiYpxKk1nVooU880AG7WUOdRIARE5bA0XMWGOFjmkrse2Sd3PLpHCrXAHMNKEsvQicsiT33uolwejkiUgmAOpYfaT6oNW1aLSQbc1ELqd8NbVeYqDPzO65Tqymw3oJOWBA27ZeNjXY1rsQA9Nj5usoPVr8soOb7x4QCO5VFzGKoCqJiCOFWsOSi6eoFzm1G5OQEQVvQIfhSlgwMDsmlTkwEstEiWoGioKlskxfyJiigap7iIzegqxXJyC2Mo1dIUnBWPGYmk2CJr8TlvwGXegwGSAXkGUDO0uN96bd8JctfVkRvv8eZCdR6AY7x/LTrzerwU8csBeT7UN2nghIfCqFo/al6eHxBQWQ08RbG3MLEooVlVPblRAqIQpijdsLVRbttRAby1AJnOy9QyOb+oan1FFEmx2VPrZX29apvsQoU5DaRYw86xBEtZVb2uAk1UmWNkM/KnZvFpsVDflhYb9f2p0qoE0NaC8vL6wAi5nbPiJ6vTRUHS6uI5kP9YqFaeAJvEGg0EwNukqjyAIZqVWAi5VdNptVAOkukXRQk9ihKugMw/haw6rmohGwqtvxYHINtCYVwVhz5ggwLRFKpyN89QC+wKbxew9Z6YArqvRMkvLZOqOjcA0i9DA2g4HahhyeRUKL28sgSkYM6ivHWhwKrgfZQUl2DBuyDLobC07W4BtAQlspiSf3r2pAwzfj6Ucu2NqLSKyoDmKH5Rty3z9SmK4g119eLBPrn3OoCSTOWa+jqsMktQBI2iaF/CYrEKEIiSsLQYq9ytUrazVS69+YZ4y5kLw3F564VueeXUrFxHjRMCOLkU3r/LBqfjnqNYqwpiwzBZbbb5HgO4QxrUetEAGhu9BDd+hpVnoevFznq3sUY8NDXUk43sBY5HUJqlGL8Hnjgsv/X7HwMAzPI7ZuTSqSG0Y8uyjXXS849X5NVXBuXI5LDseaJdPvMrvySTb/XIH/7RUxKprJJf+S+/Ku9/rA0oU4PN6pws95+RnrfOoZAskC0Hb5Py1k0SwNLRAbhGzi/Z0Ix8/tN/KlfPL8qtH3pCWvbVS/Mmsoq3NclMxzU59tIrZKm6ZHggL9fe6ZEde8rll//fT4o9UC3vfOk5meoewBazmpxqivTjYwC7JlkG6L1zfthQgPmRIMXjc0CpjPz2bz0m+wCKKdSCsz2rcuRN3sfJXgCiR5780D2ydxe5vN2X5aUjw3KiZ1KiQCc7CsOm+kZprC+V1MI4INEqm8g+9pe4pYQM4LZH75Qv/dGL8twzbwJc4LKlldhIJoA5QH1gXSGK4NtRf9qpws9NLMiq5mOzLvfvqZXtdY1y5q1OOAZWy+01ZDmrBhHrZWzaB7EOn50kKxYYXGAU9vnLfBx4i4VlAHAEcFijqUGbHJZomHCxFtysF81x1txbXcN0ljDPfUZqcozNTB0GbDxfVezqfPGrFTNrMMP8XWWuJjNxIE4Z6rEKudwZka6ubqMJJ0fDhzY4FGGFbksDr7Ae3nfLbppgAjI20SellU55/4d+Qkpb/TIPlJ+9OiIBMk+dWMKGUmH2ABcAtFhOnBuVo8c6YY2o0mrLpGUTBMOP7TNAx00DRoz1Mzw0LfMzEVRyldLUXIKlchVWrsso3KckCqiur6uTze31/HsZY9QvC+SMjvaj0uYc27WzRbYfqEMZvpm1MKvyMXE1YTMMSFwauSDHXnldQjgQ+HPkHvvq5OrlUenpGZQwr2FXe4NsJr90ITIpVc0N8qFf+02x0uHS/8pLwMZjKG6B+YyVj/dSFCyWUvJkfYzheO+0jAxY5Qq5t53A0qWlsBRrIwqK/mIj0xu1Iiq4AABtOxCkBOV+821bpfGhvWKt0HzNScOpQAHY7PUx8qWxy2bvsiZxDKhvEf9exqgAAMRTdOSDPFJU03OXgIsdUrfzdp41wJ4zQRt2HCi/MefmU6MAeP4WxiA/D2ReksjMNA0kuAlM1tMwsSKvv9GH/emkJHI00QCKt212yU8/eQfK5Hr23uuobNkXqpukq7NXJhmzAO+FacC8XsFGWDPnOQAS5IXbCgBy2JOXavNIjCzRPbIwF5JR1J3lWFtb7CnZsaMFE4asrEwv4fSQlQtnh+X5s5MyBHP20bCj9wbdd4yLyMaJeNMZ/y7b33ecqRuuAkbDGN+nFsEKNY2GKjUnMCAgObjscfqh6n5dFA5UsnnAGW+WsxULfvak9iasgnnu48zBGVSki8zJjAFROcs0MxwgndamMBpG3DQRVWChX1apHRHkpWM5vIidLGzNyN7lSsQ+qGbZ3BdUua5Qjv3XznoPkjlfV0XGOz8/DknHyJg9EetgclCXV7EiZrx0zallupdMUi/zqIAmEK+efTiIaG6snmEx7PtnsG7nCdxwXuAcpQHHj9W1vneH0aih+aVpMotRtrJnFJBrrSrPOPvBGjbHSRrSgiXakMXcQukZx6pXXR808z7H/NDmuPVxRfXPOczNgb2G8fLZaHrR9gFiOQDIPtSk1nyhJKJ6HjmNBpYM98kCILU2EjloNlPgmKbBxHDNUDgZ0XnqJkqBjF2aAHL8jiz3K6XlebUOvgFw9bnl9L91/tvJMydPt86Xwzq5kdxkq/QNDEkVdt6tLVtlgMiFCND21ju2yP0PH5LePpqJOOMXUPyrIvjgre1k3NdLX8+EnD95zcibbt1Zy3MKS/VWmmo4/61EPwxd7JC+7mtyYP8BI9u74woOD3Xlhs37KD+rqbrUyM2GttPs0iPjqK/b25sB9HFpuvVWsddup2mGM3mJJoqhHnn7ZJ88/0I/3xuW8iYaQXC6yGDTv4Z6l34do7kgwbMwXHB0rBgjS45GHV6z/p3ewfQ81zM+xX6RxrpbvyfNfSfImXLr9k1SyVnmskxLANjqCvA6Z6PSN7ooc0s5I16iogSYzrPPMgdz/Iwsdv9Z5rKDRgS9mesaNMybDctsFzbuhcQrkEfM/89wbXiW+a2KfxZ8mpiRAuvSLYdv3/3pzzw/+f3WqPlv5giYI2COgDkC5giYI2COwI9iBEx4+6MYdfN3miNgjoA5AuYImCNgjsAPHAEAbkEqnnjckpn521z6rG954Jr1ytFJmR5KoUKkEE9+WiK3Rkad2tup8lBtNAGPCoLUqs34Q2GBwlvNckxK5bYyuev9++XOe7dTgJsSy+qSpFcccuHZTnn1K+NySSEZUMGCosRKAVC1glriUxTxbh/rYPY7r1NG4cj4uBn23lzM/Tag3YCghl2xAUe16f8GpfrWj1WADJQDCyqI1a9yUUisKbEB2IoMWDsNEPAgH2ne0kQRMwIEWUJ9mEdhYZGViEJuzZ2ltquFLsW1Bij7we6OG4rHdTjL77/xsaES+kEPMZtSSQoFUIp3Ngq3HnsS2FECsM2gBF5EyaVZsIVGcdOGNWMQJYjfEQNcuoEBbhkdm0PJROEW9azdB9zFPnlbMQB3Oi5Hzo/KIu+jsAqASyFV7RDD2C0H8Lv0oHJdVSUfhd6KWhsq1Crg9hAv12FA1CyQRwt+QXJig8BZLbDOoypJrAGEUWLs2kXhlIJof88Uxf5SyQPLs14KtVQDg07AA8XzGHNKs9lSzDm1aC31K2xS++O0YVtcXVEBiHBJH5ayLoBOIa9LgW2W4mkosozFZMwo8GoR2oXaxw+cUoWK2pkquC8qxf6RgneKgvili2R3ougpqACklAaNIjJvka8Nr+e6JSjyM9ZpC/m5qFAU5paWlRtW2mrzODIxRsMC8O1gC7bHNnmZ7NJTp6dZL43SvJ0c28YqsacWxIVSTnMEPX6UmQ2NaiUoZzq6gNjzWLc2SfuOVum+cJrifopGgVqpqC5gZpBfSGG0wA3wIt+0lMC96NoSjRZd0nFqSgZCAEuAj4uivYKPH/ShcGLjQ9fXTf0M3/5Ww/6TKjGF2jzzysrrxtATsO4E5DlRdLnJuZyX1tZ6+fR//EXGlmeVDLNegI+1Nagi58U61yv9b16U//W/e2Rwpkje/75b5eO/96Asj12Vv/5vX5Pnj87Kf/i5n5f7/v1hqWtv55kzvtOnZOjkq3LixBmZW7PLHR+4W+68+xFUQcWGumzmzDF57ctPSXiBuVXWJA9jo1y+o16e+dzfysvPnJfWxh3kcu6Rzgso/l95W/bcd1B++t89gaWrX65fPM9nl+RQ9S2Tr7tCkTpF48kCKrO5DGuioAyIThY2arsDt9XJoX3Vsuu2JindViepkx3yl59+QU71WHlN98rv/ueHxVaZkKnL1+Uv/+RZ6T5PgZ7n9dFP3M73VklkmtzUmT6sy4tpACkFCmdky45KOXpqXD77/7wmCyMR2VRThI0q4AYgea03AlzRrRWbSt0HHGEU76hFATntrbVy8NB21PDXWEOLQCCsc6tqAUqCZX1SxidQjgN77TRquJm3arFNoiWNB5oD68WOtMxwDQij/A7RUJADgKk1soP9rIj5GwYW6xwooQHDFksbalG1xdSsSzf23ar6czqRddG8UeAjpxnL08nJcWyOyZ7euknGlkak4xyNDpYydnMs1Mnq9biBSEGH3H/fTvnJJw6ieo3K008fRe3plcaWNtl2sESa2zaJT4EOYCvZ0y/jHaMyOZ+WLtSgJy8My+gU6kyUw+2bCmWPKk7JAQ2nUKKzFiYmQlhLLzIfrdLSjCUqDQ5ZiUr/aA/KbZ9U0xjR3r5bNh1sYM+alyxnWJ595J033gSsiTzy+AfF2XqAtc28XZ0DjnCWuTgDMkCbkRmxozR0kYWsqyC/iJK5DzUdEGYQ29UulGmzS2tS3Vwlj33oEalqbwOOL0gB8z6+MCPnAL9LZGH72Xtqi8sk0mhhv9slc13XJdQ3KTu27JLXjp2TzuFJad/ZJntu2S+VfK+dMbNiUW/18gJL2AgBdGppLHn26tgywkwgTRAr5AXg0rVO9mOsrXnhHi8OAOQGZzXLHXjjZb/3YPVqKwTS2dwIjMkUdU4bWbqa372erb7eUGT4zWJtbdEmIG3IQoWnMDefi7EOdHdAITozLFewtz77ao9ceXNUJoBtdTgK3Lq/CSUyezFfZ0eVtzCzzJ69xl6s+z+OBItY8zPudpTFatHtpKEoiMNCHUBLrapb29plem5Wzl3uIld0K+pui9QyV8uKsZKNhIFTCbl8aZJ94roM0FAU1aYv9iOr5t9qA9SN8/u9npXfvS+un73rEQx6pfnOW8b636uRtf6f0dzCl6uDhMYeaENEG5nFW7aWyxJNJaPTqwArwLg+H4UbpYupAAAgAElEQVRZnLe6E+fYO/GHZ1XwPShSK6rzzFVcFOZo+Fmg4Yv8Y1ohUGGj5s+glNbGGoW/uv54vi7gZENNVspQjrpRdYdWsMVWC3MspUPY9E5EUeRiVa9xAwHySd2cTXYaywxb5wqfYXut94M8+cRLzBvNMS0IrgJUAzRbES3Ae3N6gbucdfmsHwtwzbZVi3PNyqahg3WgDRM5APMK6voU1t569mszm9oph1Bdp1Bd45pNowlw3ciS1wxbqDR3EodCZX6HC4gfLCYLFZYX4tn6rEEdRpUdG+e1NnWppbIzwHdzj1SjCHAkQFJVyesZvCv8vhR2zgney1qStaoRHqrsTWGvzPzNMH95+5wjnNWMXwK1ex4nizqcICzRSdnV7CfPvkL6yRavQC2/lwzsxeUI2cFTOHgsyIOP3M36S8jw4Aj27A3c7WiyYg4eOHiIPbRK3jz6phTwHg8c3M1+SoMe+2uGnN8wYHthMSmzvQOyq6GWJrh6OdfXw57ixUmhWBbGZqSouljaD+0x1uKZY+8YziANdUQNbN4kFQcOMv/Y2wavkhdbTQNAQLpee1W+8nfnZbAfzxEcUbJeGs40M5j3HtM4CG2MM+IP1OVE86cB/Ra/od4mHFh7E4CujAnQNouKGMsbxglwy9puqy2QvduIA5FVcZZjl19cJ7Ooejv7lwVbY8Y+LTW4hvi51+s5kTb8kbXtUDOZUXnrPYMDw8XP9/CUotjuF+JCUoqjwyrP50rfdVmiqdHG87SjJI8thnO1rTs+8dlnTz/1g+4m5r+bI2COgDkC5giYI2COgDkCP4oRMOHtj2LUzd9pjoA5AuYImCNgjoA5Aj9wBCjWWmZmrpfYslO/F17+5q9Ul0ULZ68MyuXj4zI/SeEW28MsKq411I/RGCqwBP+bOg7lHIqNIAaKN/p/mp2pvfhxCj1xgG/19hJ55IO7yftqoKiGcgVbzrXRBTn9pWH5+uvD0o3FZ0zzGFWtpopTip05JcH/wo/vthv+DmXqDQvm9b/Tgux3Bcve+J2aHKsqX0z91gu1qZAEyemsrvCjCipHOQbQQ3EaCi+TA0fxHtXp4irvm3zdLAWyTAYFrTEOqgBRbcx7ez/fhrf62r6tm/x+BelvvT9l0BTL1NJagY2NgrbfQ65aQzkgBXi7skiRllxMsiwTZLL6KO5W1ZDH6UQNRXEtk3LKIjBwHgWPCxCzCaVjSwO5shTeL57ulqMATWgvGXEV4qaAt4qaVYu1asPnQi2nQFyLqh6grwJJtehT9Y4qmfTTyMAtCAA6Ue5Q1FcxiAe1nyr7tmwpMtRMF05dpfgMJAI+au6uVtELAc6q9oytJQDkUS2dwxfIq6Xw7/OTqRZ0A6SBrxSQ7QC9wYExI3OvwLCITfLfmvWnikJym5m7aZQ0hg2l2jWSaZylgKr/3rilXGrKS2ViZErePN6LBSQqFhRvmr9ZVVnBWBWhDAqh/luUTFKLyFg1UyRXmBVDXadgy+/3GyrFJSyN7ahOWlHubieXcx770RdevIANY1r8FNHbAIAu1DproXnUkAUolcsZD9S8i7Ool7DSpJirz3ULAHBpdkImpzNAbz9K6WLsRVWNJHLxQoehCGtvx4oZADI3Avh4E7AynZTrgAE3r81uZNh+/4+b14t+tRZ6/9mH8Sj4B3UoZW1amVsKJPwU0v1Av2BhMdbg2FUD3e+7f4/86qc+yLq4ihr4JaltvVfue/IXKdRHpeuZz8tn/zswa6FEcnU++eRnfg3r3AOSDQ/LxaeelS/836/IKorA7Yf3yKHHHpGmlioptCdk/FKXDA1jZ7y5ENthFLhYcxYWMv4owdPRRVmjuWBmEOtv8gXLS9Vy2ivnLmBtealXmuq2ycMPPIj6qV/+7ktvSMLikL/469+VPQ/eI6vDZ+XkGy8CkZj7KOZ6ry7K5HhURueTTPVKCtUA0ShWzxS37wDEP/yTh8WBEhtts3RinXn8yx1kH07Kv/utA3L4U3/Mkg3Kl/7bn8o//K/nZVNtNYrdn2euRuTqaD/rb4x80FIaKcgBh/ls3VoJlArJuZP90tfJ751clDvu3y2f/J1PAWlFxjtflBMvXZD+8zNY/yI0xVo0EgfAlYhsx645AZQZnQCaAsfqy6tQQKMUJktzemYRBeQMykVsjHlfaKKNrF5tOvGy5l3ss4YKi3WtFsCq6luHG2R4+rFdBUhZWRtBrImzrLcYIEX3uo08cA9rBhsFA9YE/MVSXl4O3E1KX3+XkWnpZ03PTpPliW11BltTKxnJew+0ADcLpaq+iL+LSXf3IDmwNFUsYLcKdFrFevqWA7ulrX2LlKlKl9fVc6FbRrquyXAv0ERV8/zsapopDpC5WsEzTlkXaBqoBNy4WK+nWeuACFTXdZVFUuBftxNt2lYDkFbQb2X+jMrU0oxsbtgkO++6RxbIUD7x6uscYFgRt+8UL6BwbGwEhdiCofz00JSwtXWLFFTViUXfMw8tRealTRuUHOXGz5y48Lo8/X++DuguA16iKCa/+mpPF7m8eWkg/9bOHrWwMo0quVK2YHNsockh72w2mh9Cg73yzrPPy64dO6Xm0K2SC9J84vSjmoMcGx96Rq2r47XZJYdzw8L1PhnHmnmR5iEbZ1kMC1YXjRIBoFE9aj6F316yjtUNYw4b22miCkJYd6uCs65xk7QdPCDWwkrFk/xYtTslv9yS4sygMQB7cAtnuNPqM2xSM4yLZtKrKzEaS6AaezTWvVaAkFo5rwJlXnvudTny4gDKRABhmQC5/HKIcairxZJ2dErmoXhpnt0KjT0LiyFgbhpoS7Yw9vNJ5ltlkZv33wgczNMkU4ziPCqn3r5gZKG3tbdgu7xs5KkWkrGqisvOjmH5xlsTMkIDGJHFxtBYOHPtZLpabkQqvKezUve5m+IYdLS/ffau96O9W9FGAyP0ZN74WrXsNn4f516DL0uzDbnDZGAvEplw9foidwLNDmefYs5k+aFG7IMqIYFeCnBLcU2oqQ4acHoZIL2WdEsUJ4cs9yYHd4gsdwiFt+qnYcf62AuwrkWtW1lZSnMH9yj1sOaeEOO80AiDEL9Lzx+9vfggo161sAWw+gJqn6325cwNDl5VqofV4hjwKzSnOICQ6qoSpfHIH7RLcQnRAFYP8HYVaB6X4uKgobjUMda8d90rsuqmQSOUjkERNtzq5BDCcSLB+R3mtdB6BfznDsM5odhbDxY7+0yAdVyEY4YN54YsnRP6Jbm03pnWc231sei5rXEHegXS+Aw9G3WY03o3VMte/SL2iBiZv2kUoHGawwzXfyPBQ58SPi58jTq5ZNWSnHNKG9oyYfZ1GhyKHRnZ31bB2Vwqs/MjrFcyXwNVAOVSQLfa148DcfsBuPfI+bNXgOVBw/a4t++SVFVji37/A9J5udPIj92DYjzH/jq3wj5FM0FKlc7uIolNzUkOS/JtOGTkgN5TY7MSRlk+NTEpPrJj9+2/RRJYNl985xQ/h3vanu3StP8QZ1q9RGb7aSLDQrmumecTkMnTx+Vzf/k6+dxxmcMBJ+VSVxUaMTiTk4yvNtfowOnc3LCNVmUs7Uh8cj9X727Wtt5nJUPMBSDVGl2QXY0lsoc7is8DtGWfLtlSTfa6Ry7gLDBGAwJTleY8conV59og4esqZj0vspplzTxW6k4IBfNZ5xz/xfwIcFfJM95dV6ekl30X6xTx07iiXzk3N/f5E72JX75xAf9B1xPz380RMEfAHAFzBMwRMEfAHIF/8xEw4e2/+ZCbv9AcAXMEzBEwR8AcAXME3usIfOYzn7F++AO3NFqsY39WVDj9sDM9VTB4dkh6TmuOoSp26PKnYBSLoY6Iq22yjcI6oE6RGiTXS6CgFoY1eyxD4SyCUnLNgtXl3lL58McelM2bKyhUzYolvSYrHSF5/R875ciJabmOXV4U0ODQQp2qCDZyYN/rC7/p6/414K3+OCM7Vj+pYLkocBa5yY/zWqWyvsqAeaqw1JzSOGQlm03LwqpTFrBLVFWyg8zbNOOh9rRa8HRQeL1ZGfy9Mvn+JfD2W99j1PgpWCpQB05aKSQWofps21yJLSaZuxTQrVbgMmQohqwvgLq2rqFGirEwRMIBVML+FsvWgdEJsiEdshN709btRbJ4dUD6sTQdX7bJDPl6moVbhLJVFXkZiqmrq1j48XsNm1WKrGtkIy+h8i0rJ1eRwp+DgrNmHmbVYhiFjKrBVPhsqGNRzYUoYLa0+eTwnY/KsZdPySVsBFUt5gCcKmT1M6dsFAUV3kbIqrSqMoxP0BO5nHasisnTVCgFcNI81nFsk60Uo4PkgWpB2MPr0qzfNTxl15KqlAI+ag6cFllVzYYVo6p/K8lmLuH1LmHR2XEe8EAOYUpfN5mWqi4prwRUoShxswbSahsJsM1RLdaCsxaw9VMVuIZdI8/C6ydb0BknH5nCNnakF04PSv+1RRoVFEBWARkpWJNxpyBUwbZa18awao4yRm4gt1pxF2J1WQSgnp4DglC0VbvZmvpyvicn3Ve7Ka7Py/5922X7jm2yMrUAjOqUs4MR6SM/0cHYvJemgfcKb5lChsJes6lVEW3XDGOegpd1W8B7zZGZqe0GSaxx/+gvf1vueP9tMnH8Zfnrv3iesSmQ2iqAq5M8zIgXJey8XCCydxWbydvet1s++uE2uevADolNhmXg+U7547/+svRFgYPYJBeg0mqqDkg9yuQ61KrtmxsB96wrFONVZBJ7agL8Vr/kQhmZvnhZotggN+3YgnLcSX4xFq9v92Ft6pKdbbfJV756ElvkQQrwpfIb//ETcttjt8vq/Clsw6/w87fKXN+afOULR+TcpSneIJa8WL4uh5Zke2uT7NbPA/ulYf8u7MMZhyzrnn1rsW9UXn/uH6T7Sla2tdRhY+mQ48cuUci3Sy2NDg4/6jRgRnEpebIozR3MhdaWFuzC3eLJYFNJtuHgYEqe+vI3JUt25Wdf/EcJABIlO4I1NFD68kUsca9j41wmJ471y5vsxww4v8eJZSiqOP6sBJ67eb02INYyc2iSDGtteCjAfpglD1zAgpc9ycG4JRJqaapzFQUkCmAXTQ46byOABrXbVHiryiov1pd0KRhNBNqYoPuMKnb1TwXAmhGqNsrbt7fKAw/eKRcunpDh4T45tGOfVFRslrfePitnAB8ZqEsL9rceYPDE4pxcB5AuoVT1ovyUqOaLq123MgUyUPndas2phvIuzW3lbGnbRuNEmZf86GWgEpm/zBPNJF5FmZlZK5G33+yVzs5umjgchvJb92O1iN3LumimSWJ0YgRL5WFj/RegJj64/3aJoFg8/vqbAKwQz2Ibyk2M8hk7G7m1VS3NUrSpUZxlFexfNYwJalkskTvPflPWwjNA2n2G4vHCmXM0dqTk0N33G+vMSlNKgCaKJLAsROPAZN8wNtxAodo6KUSp5wMKqbrZEWgDiAAwpyfkhS98FtV8XO59/CekqLJOBrCOX8W5wYKa1OMCYmMLq64F4zRwXDh+QtZm5rFczmHJ3iz1gOogWbuV21Dhs++trZBNCRR2AZ0zrJnIog1gumwwF3UqyPEcNU+8uKxMHNVlBuS1shE7aD5hgRpNU3h0s65QegNwNW9VIwl0L1NPDC9qy2w0LKuoiekwkSxWuv09w3L+WLckyDC2OpNY3lvkwK37UdG2yTsnT9LUpK7ONKOEsOdF7ReKkJFMR8TCPHt5aE0aWdetPN8gFvgeziovkPZ6x5DRDLW1pZXmCTYd5kUV7hE6L66cvSavvDMvEygDY1wSVAtsRUlotWuzy3qjyveDtzcD2pttdfX7/iXwVn+Xrg+FZn5gVmmxFet2mkdwclhAoT0yEqLhAtip8RDa+MJrVBgJOzTWa0WplbmA3Tk2wfEY74ks3wiQPgtQV/XyBrwljpZcbWIP2H+b6shyB6jOzoRxXShhPWtTAUpd1qvNH2RPiBj7gp7nfiBdDit2fxAbduzaA5yrc3NLzDFU2vy7gz0iSXazxhjoz4Bx4upAnjRwVe80Lta9wt4U590qz16ZqTqOqB267hWrqwmArzYuqSKXux/POMu/hdnnUjyfKK/N6DRSvTIKb4XWxTTelHKm5VDG57gbOlBgs8MYz1c/wih6bbwQbYoyIDrjm8vZDceMDACSh61El7W/yn5EIwFtUEl+Z15zgpHo6jzPAIo1nz2nSl61Ctb7EO/Xwz2syI1qGXVqZdAm997TJuXVThm4NiRTQwsoi3EPYD+7457b5JmvfNnIqG1qaJZLHefknsMH2bM97GknpYEGkIO3HZTF8CRK/bTUEfuQ5LyOkX3uZV8vLq6WMfaAFFbhje07xE0zw+r4opx5421ZJmP2gZ/6aSmqaZChU+f4uyNSXlYod77/cfE17pL88pos0uhTXBvg3gNczwVkabRTXvjbN6Tr8pxcwII4xnyy5T3sDzqyqF+/K2LEyGimCUQBq8aRpFEv6/CgWWZecRvhXrSt1iu3t1VxpwXec6/141CwZPEZjT/z82Rfs76LiYvQO1xK87BZtzp311XnQHHNuVWLbvYJO8/YrXEUjH8R9z4n96nOq32olnU/obGT7PU1XFl4Ch1ue/6el04tYt1gfpgjYI6AOQLmCJgjYI6AOQI/niNgwtsfz+divipzBMwRMEfAHAFzBMwRuGkE5meOPWLLj/xXv29mZ3RmzNn1Vrf0X57EJo9iLxmkmtEYpWCbUfUWWWYxtWelOONB8ajFvgxFSi1WalFtGZhnQQH60Af3y6NYKPuDFNwo2lkBhaNvjMuRZ67K2yjPRrChzQI+tBz1HmPr3vWZfTe8vfmLvhOaarFXzQy/2yBRs7s0D3BdfuME1hWgKAw4KTHqy+O/FX4EsaEMFgcAodgUUkVbAOQMoyhOpVVtqgVGCopqYUwF0kEBMcvPU0h3c9FYX49R/L2hAtr4Ny0K21HObXy8FytIw85Rcyb1T55BIhnCUtWDwmQz8BbIynhHKNomeV4KAgtRrBaXknkL4Ckt9EklRbcQOa791ydlBrhSECyVpGVS9tXUkvfbJF955aIML8SM/FfNrDNyACkIKhRRRYwVBYaqjTVj1oH6YgXoFaQYX4rtsJXxiQKH4oBeL0AsCaBXiKtQQTOUGza55Z7b75e+y/3kGl5GNecHvlF4psjoB045mFdRhbd8v43/VnvQNNlpCvu9QGC4rfiBdQEULmrhqvOytr7SsI9UdVCExoO1KO9bs1pRv7koFINgARgAOorHbpRrduxJKyi8+mxOucZ87O0n01YtGsn3zKC60wL3tubNwEoHKuU4xeQEDQwUJG+oin1knG48TwUBeZRK+M6iaqFgip3z0lQci8YpGVqxkw9ZI42bgbA27MXjK0Y+cVVpGZauSZkAXKhiqbQcBSGQrLjAhX1vVGbn5hhziqRA2QCQSf8MUxyuDJRKE/nEccDIxRPX5J2ORemPYZcLxFHI+8N8fD/lrQ0KlKM4m9WfqfVb5ijlY8aQ8WN9u6E8LqBTGLBVt7lY/uSvf18237JHVvo65M2nvyQroyOy/5Y2A2SdutItJ1/tkwGg5SIW45lKoNydVfKRTz4iZYs5+fu/f1GGRsLSWFEp1cUOSUM7pqIRAALzgeejma+bAKPBWoeUNQdk07YdgN5Kw8o3PNgjp945gaLZyxyoZlzCcpp82NhKXrY2tKKoCstzKFoRJsonfvNxeejRdgDiDK60PomMZ+Ts0W7pAErNADmcPNO1RJLc2hqprQiSPTspa0sp2X17K8X2R6ShbbvYef8rA2flzS++QL7uGBaTTWTOWuTM5T5p2lkHwBuXGnJbaxqwBMY21YXddRFQIBKfkd2bKqQZa+czZ6fkK8+fwV5zRg4/SW7wH/4uVr9VLK8463mYZpdRMj+TcurF83Ls1QnA/RRNBWy5mvXNXFNI40RlZ8c7WcVQyyjJFIYEC708G9Ylm7GbbGsLTSiJVMRoKHHRLKCZmTbsPHXPjit8Vzk846J2sKqcd7LnqXJd4a7ObVXhGpacrME4r0ehTiFQ9t77DjEngeU9l6XQUSR33L2bde9BgTsrZ092ybXuUfJoWbMAHSdgVVWxa8z7OMpe3VKriArPaZZlIesPiFCPyn379mapPtgmxc2VwHeLTHWcNOzpC1D5xYDO88D6/u45OQO8rUJtW18fBO66AX/k2OYdUkfWsA07/gCNBS72ixKsUVU1PDExKyOD07KyGAGalNBcUcl+vkp2q1/KGsidRgEaZ73GaAhYXI6Tlzwql8+ekEx0THYSA1AEiHCjdt60tVUinHtJsnzpFZG6TQ0odH0yPnxd6os9EuW1enwBMiq3GPay3Z1XpaOzU/zuMtm9dZukaaY5f74Dfg2sxiq+tXUrTQRj0t1xnTzeEI0ubB+oG+lvkYJKt1TgelCmexfPczvjUr6ljozsUrGW1BnQCvkixxnWsDzf8PyMrI6FZX52njMKsA9wW2X9LCwt0ajCePgB8ZEkc8BH8wuQugAHhoJiyQdwSECdaXFhZaz5lIqlOce1b8ORw3oeKJhmv7fzhh3A9yzWzTOdJ/mqGM8V6Mu+r2pHK2fXeXI/l6/j+BBeZL4w//C2X43lUTfP416AOhJo305OaBmW0C6aCgKocG3sWU5+ZoQ809VVrNk5K7LM2cbmagPOnj3dK6+dnJaBOYskmatGAwHwNmtZ44xYh38KlDaybL+7Sep73Q02zl1dB0ZG6/dQ3qpOXWH2xoeuPT2bDYjLgnTbyFNlL6sqUbBmB+CiyGS/iHIfSKkilDlu5UzJc4EqYN35UTt6vHzy/teiVjJrAZ5qe4uVuV3VpOx1eRqp8oBUB/nEZZyntWUFssI5rTG/BexPq6whVUjqM0lw7qWA7Nr8ZiPL1MjaZb3W1ASNc1gzT2dpAIii2tW1oNnvVuZ6hD3STpOVX8ebDcR4PzR/uciv1TuLjql+jxMorVA1Ema8Ab96bdHYgHRaxwBTccYjwX7p4lzP8/5X+J4Yua6a25vgfudibGG34uO12XjvVvYrZbE23BDUpUOBoGZuWxUSKvQFUip0Vbtujln+nTsi88awTebr1rB1t5AZrJLQNO87xxpQmMtvMuaLPiu1eM4xftqIt40jogqJeBKFcGh2kQaBCnnyZx7DUWMVd5Hz3GlXabCwy0c++hHuciPy6muvyxM/+T72gVnWisi9994pr2FhfOXKNdwWflX8dU7peOsCebDV3ItwReCsL64tFQ+ZsSvX+ti3UcU3VBtZvImVpJx8+SgNIj554Od+jtfnlgsvvSbdF8/JobsOyvZHHpUUbh+Dl69J067N4mRd9F3qkKpgI3fRqJx96R0Z6F0i1/66zKHQztNg4WQfz2H1/q07pXYRGC0NevfWOGUa4JgLSe4qDp4ppijCzQCVeF4O7GyQplpV+cdxA9GoCqd0klE9PTG3vvfo/KK5Ta95a1hOx5lbTs4BjaLg8RjPW5+XXXW3jLVHnVD4ej8NIjNLq3KJzOu1sIN1TY42v2YhAurP2e8417PS9cPcScyvNUfAHAFzBMwRMEfAHAFzBP6tR8CEt//WI27+PnMEzBEwR8AcAXMEzBH4oUeAYpAzGT37K8lk16fQWzYtDvXauo5dlcl+sr20oEZRMQWwSySAclggrmplTVVTmo1JgRKhhAFwNSMwReFylWJ7cY1PHv2pW+T2wzuAIhSYcvys2Zhce6lXjrxwTc6Q87iETCwJSNPv1AKiFqVuVsS8lzfyrwFvHahENIPNhsWfD9BQQtHcR0U3g+Ilml01imNa6CwqLuTfAZCAyLmlMIIk4FFIVSpAPS1sUrBV6+RcCitK/tRC6M0qCS0W3/z+FJpsFOJUJbsBsd8LvNWxUY2LUWDWEl4+Tp5gQJpriylGZ4C3KENQ4aQppmp2XQnWiApvFdIkYyHsGH1SUVYsg8Nz2APOi80dlEMPNko7Sq2Bq9fl6MkBmVhJoxQqNEBNAfm1agepdosZ1LzRKGl9KFudrrw0YtE5NDRkwEZDjarJv6rowx5QVbRq46lAgJovxWYUG0DMmooabFoTwL8wFqkoS9RymdfthcxqMVjtmWMoviwKVFHeZjIUrYGeTuaiWmqWAMTKUWqOT47xOrCWbWtCNeLFppAMwpFFwCgWjYDXIiz9VE2iryBQYEdJxOvhuWYpJG/Z5AfQbJNrNCq8c7KX91gsVU1VEsOOdgmxSCF5kklsvy28rgLDYlaV1iilKG4HsG3W96rPMAeQViDr9mMHWuzDdpCiOMX5jhNX5J1rK1KNkqyysQwIhHIVBaGDSml4acWwIk8oEOJ7S1AXVgMMYdKyEJ5DURlaL5hSiG7e3CA//+sfR93XJWNY0LpRbOb5vT3n++XoiQW5HvZKBuirSq8f5uP7wVviBNVhVl0XjbWpgEPBG4/KyEgMMl/9CnwosE8sLkjT9ib5s7/7c2lqRnkcOiMrl69Q5PWJb/8eRHg8y74BOfvU2/Lq13rlesgm88CCgjKbtOwCGDp8WE5aZBsgbf9+LIIpQn/j3CWyYbPYWk9LOTa1mzYBr3yqHE1K2y07pGUneYGNFShvl+WZ//O0zJAhuqNli+y/bYsU+2vk5DdP4H4eBl5Vy6lLc3Kqe0xyrrTsJK+zvj6AbTI5rVm77Nu+R3pHxqWr5zrzVK0pcyhqG7HYrBM7eZLu5RCguFxCqAIrWqtl350oKcmgtPCsp85ekMuvd5HXioL42jxQuRbIOEFuoUVuvxfFKLBwGbvxFOo6hy8hh3btB4YE5ekvviJvvzMhi0D3VdbC7Q/sl8exjW4/2CqFFeyD6Qn2yBfk7a92SGTBJ7Ooa9UcNKPW2KwFt64xtSqnSUNtRdcAXzaefSn7k5dGCwsPzgEscLjYg5y6D+l6KcXqekVC7FV55pVamZcFiyjCeyQWUZvbRdYL6nHAn4Je3eO0UUH3LxsND2qbHKYZJGaNHwQAACAASURBVI7KTtV1zc0V7IcBGQFgq4XxY4/tkg9+9GdYqz458+oxOfZCJ2MyhpK8QA7eukOad1SRCUpxv6JMCj1BcVLkdxWDAtg/nKxPK8DVADNqe4rqcGngqlztHgJAZmRwBKv6/jm5ir1nTYlXHkP5Gyx2kgE9BWQAJJELG12dJYfaL5uBqhXkUU+OT8kgNtNLC1GajLDwZK6qIi0WW5SDd+yWOx7ba+yT/QDWaSy65wEZg8D00V7yOQN2ufW2alR51eIEVte17MHKfFmOHnuTNbsEAC6hUaZEyskfDqD4L9+5mSYTgBqLRDPPdbHEk1hNs7bXJoGog8w9lG0LwOGeoVlAlF1+6mefYO/MyYvPf5OYgnlpZt+pqyE7styDmrNSKlCcWzhrjHBjCJg6Bmgjjs3RxPNA9QiIywGLEoCm5blxbFujWPEuG3br6iyge4FCP7WjrQFgOVDMG/syc9HFvugB2ibJxM0CvjOMX1otr5lbLmzdbZArJxnimnmdRNmcAli7+H1qgQ/2l/BQL9bJy0bDj+6TEyi/VzgPotfJRSU/2uHmvOesi8as0nttHFvhKNC4UB4G+uNlawCkOG4cS0DEW/e2Scv2vXLi6Bns5pc4I8jD3VFH049bXn/rGjnRPMd5XjcgEZSHOhvoh5W7qgJvboTSfe+77w/f726wAXz1+2xQv3cr2ujZum6cvK4I3fh9+r1ZzablLG3gzK0uZ7wB6REa3GJr6lRCzADjnDa+R5t/OCfBXj7GM1iYl+qaAlS6c4bylkQKniWvAfCaNf5j/XwqZM0Vooi1cLilGf8dO5t4DgmeB4nWa7gYoNiOE39gx2ba6SPSgpxrG/ePUs6lYhwbIlhsa8OR5tfqHm3lZzuJO1C4GY6sGJbqen5p81UuSzQBZ5JNJcLqpMJBrf156/bFaGaBnT42fVXcqtOKqmITvI5UWhs6gLwq4VVySlNJTPN1w7xOILRxXtBw4uZ88xArYKM5RK13C2gGSQGZ04yLnaYTHX0FuCm1m9bmNt131N2Cu4aef/rvK1gta0xCjuevVr5q3a73LXUIVlcBO3MzrZ0szDvDHJ49rg3L+WbcX9q2YuvNHn+la5iM6e2yb9d2seXIJUcNv7KqNvlb5a677pf/+sf/3ThD7n/gLrl6rYPmkCLD4vgoebd3H75L9tzRgrPDKdZbGDeHGvEy1v6SIPsgjSPsl6WlBZIvxCqYSIFVHD0Wh6ckWF4nBTXl0nP1mkRRuXpZu/d/7GfEXVYnl187JqMDk/K+X/kFcty75LkvfEkqvdVSs3WzREcmgcx5+afXeuTiEPER5BTbtZmKMV+f1+tNexsfKlrPcofKsdenmXsB7khObN/LWCs/ee92mt300UakrLqcppkyGZlekOEJLOxDnHGsagW0DtZYmgFd455DO6GhujVcEngONkPey16tTgnsSdooVFJeIqGEsEY7eeZpbNHZZ7jfrKKSbmpt+en/+fTZr/4w9xHza80RMEfAHAFzBMwRMEfAHIEfxQiY8PZHMerm7zRHwBwBcwTMETBHwByBH3oE8vnp0sHr3/hMoGD5/W6Zq5q8OGy5enJE5mZDRuFPbSJjcS3MAGIglVpcs6gERAvCFIgUW+YpvNsoCCdTdpRma1LfWi4/hX3yFgr3dgf2eBZsYnvnpOPr1+XYSyNyjbzOFRQAURV1quWbQiLNbdPilHGLWr9KrZdP1z+++3L1rwFvXVjB5SmMadHZS5HRj3LIp8VhXo+f3EU1SpycmMCG0yebGutRQKqlIOoYipkRilaYIhrq0ghWg7F4jOJo0FC7GgU2QMc6lF1X3Or/VuCtmbEKR9bhrWI0578A3q4Xl9PYZvr9LpQVJbySOMU2qrsZD4AGsIhyxU9BXnPtfMBLVdDZsSgt9KfITayUmekwypI5aWjeKfseqpF6CoLz49Ny7MygdPSpAsUD9C1AQa12mxYyFVHUUjTWn6N2h1W1TqmuqscCdEji2Cb6sXhVu0ZV9eV4f1MzM6hxyJnF4hGSxPwhkxFFt5ciYBGgyE6xUJWuqurQ8fJSQLRTVM5SDKaebUBxQ2mDba1OCwfzywPoCVAkrcJGdHU1hC1rVMooogdQ8i2TP7gwm5BYGMUTip8CoKZmc+aBAoVYM/sBIQkKrTZUaHt3l8ttwIOJoUV57mvHmQM24NweYGoK9eCEJFbzkkR55oFY+gHgLqQsOj/nsS/W51iCjaUC+jVyJlPM94ISh2xqqsEm0i9D5EfHsSM83btMgTgmLUBDP9nCGaBFbSlQD+gYJXc4AgxW28sg0LeCcfZi25zmZ4dR1npcBQZIO3Bwhxx8/8My331Bzr72BgXTVdQ/QRRFGXnj6IhcHHZISJVoP2R29A+Ct2rBmlJ4q+NO4dzO88+pVSvKmiqyiYsADOk0EJ8i/2IUhQ/q4t/5vz4ut9/RLLbogPQceVNyvhJpOfyTAFzWC7bRs8ePy8t/f4Ic1KgMzOal6WCZlDZU8VyZXoBPSUYkRAPIAlmKQVuRrFI4npxfQr1ahoXrotQUlsg9D7VJsBKbT2BsJXa3F050A+BmZU/bLskVZWTPrmasi1Ny/NkjgHyejadMluI2itULABWK2gCPEtTMATc5vnzGgFeDFNqzVuYtkMrN3+1ur5UHDu+T1p3N4m7aJqmZETn78vMA0EU5cO+9Un1rm+SXRmX47DmZ6VuUoatLMrW4Ih/66IekklziqbEuA7QEKMY7gQuTU/2sB2xIcRs4c+qyvHN8hvlcJgnUuWl7RJpRvG8nA3ZrO4rLUpGecyg33x6X5QUaJQAuGdRcDuagWn1qIT1C08OKNtFoJiRNJJrZ6gQaqiuuj+YBOx01VjtW3Nil+3zkiBYGySXmNQIe1GtdnQHqUUUreFlZXpZFwF/GADxAHeZ0mp+t+7GN+e4rVeUloAlr63CI5wP88bOutgE6ImSbjo8DJWh4uWV/qzzxM/dJ1d5miQ5ekXPfOCFzvZPM1WLZ9+AdEsByWBxlrGZIgiUEgAvxJ5ArD9xGrpVjsqVQ+4Zmp+Ti2fPkqIb4XMNmegYVdEJKgln5CZqB2rfWsw8tYdOKGp/37WJMGsj6bgK428ijnJ+Zk36aBYam2Kdz7IMxOwpcLMzXwpxjCXn8iYfkwV/4aeDQoiTmh8gAX5PJgWkju9JXitqefGW3J4vd9zmcCebY22Jy9sIQcy8rdxxW61W/tLa3S/0td6J4x3lifkCSNDBA1sUL1FG4CsVgb1aQnpEJci4zC1gQR9Ly6tFTnBkZ7FmbyMpeYG8Nyr0P3SMVdTTJ1NP4QEaw2r/maWqyAGFzdBXZAFg59tvwJBEE2PJGaI7KqGUtcrv0WkgWxkfIm5w2VJklpUUGKK1EXZdjb3XSDFON1Xh1dbWhzNMDNMnzU7CnGcXLy4D7eVTuALc4e5EHhb8du15vKdbPKIunp6Z5vRGaV3yokAvZu8UAj4NDY2Sv0kDA8RcMFDHv/FLK2WkBACZxSUjSXBJZzcnQ4LIB+WrriqV9G/bUZOiqenBmfo7nbpEHH9ort9z1sFz85lnyRi9zJmKv3EADEneC45cW5NTleZkMs+9qUwLtFYirWQuaNa93BVWKqiJ3XYFrzNebgNbGnUGPkBsRud+6QBj2vHrn4JsdrKH1I/rG7eLGhUMbJhQEbtw5DAdZPc+1FUjDgZmvxSiM/bg42LCRTtDEAy+THO4CUZ5ZVl1JkDIr8rbyXosA6QW+FE1CGZoNyEFe0/2fOwH3DTvrDW0q9yjeD2CzkDOrACWsAzcTB80vjc2cn6wVdb4IL6OKj+SkkvOCNiRgG+eZquXVHUHtjXledgeNRGXsFzSjrXL+pHmtTnsRdzRdd9rQsd54l6YRK5ehcYK3o3+nsFmPYjUiidOw4UTha+f368BlOJBjRBmo44ZNuxUYnwKU9WnWj+5DKdTIK/weHLIlzM9TKI7IGHh7I3dbIyUYEydzIwH41uYk3WsMMM59K78GsOUO4WTe8tYxPVFdLQ1XnG1JzkXNnreg6tU7WglqZ21di9FgpgA6RnNhnJ/DkY2DCGNNLriVxoOi4pj8wR98TDbvbJM//89/LgMj83L48H5cGbjX8X6d3Il6+wblzjsfMOb0qy+dkgceuJvzmIYQcmjvO3yvdHddlZ7ea6z7UnLrWTuMQX3dJuIOiqSbfaZvcJSzZ5s8+YtPiqXWJ9G5MZnoQok6uYSLw26Zii8So3BSgsQu7L/jDql7+CHW8rA8/bf/JB/48M9JydYqOf3yF8WGM8KW6lYZ5t6wTN6uB2B7sicqz749yBmx3rSm97mNzFu1st64H/s4m+kZkAzjqV+njUcVzKHHbt8hNcU0ALDmiqtQ2GMjvUAjycj4HPcW3T8SBkxX+A7DR1OvGbeq7NdGD+aJuoron8xNnfleGk6KGBttEkHrLedpiroOBLa7cTUo0zGL5BeW5v/xxPXsx4wJYn6YI2COgDkC5giYI2COgDkCP+YjYMLbH/MHZL48cwTMETBHwBwBcwTMEfj2CHR0fH5XZWXs9/ye0PuQ/gUmOrDsPH0V9RfZowCIMHlpkYRmkVFEUnDATSeLskIzxlSlp5l6WuzXrv0oBeZViop7UMI99sHD0ri1AIUIIBhFUuhqRM49M0Dm6XUZWErINMqRPAqsDMVUC3Zt6DgM612FweuqUgWc67XVf1YNupns6tfehHpvtlFUILxe6nqXDyPHbv0HWYG4NgqJboreXkBLcYFCREq4WPR5VOECBHRR4K7HojWhBXDGw+0mo5EqdiK+CrhOynzYiZ0nYCClFUwUkWrLrJanqlRWhYqhyNH3pb9xQ9mjQHf96vhelLf6esEsQGNUEsguiou80kI+r03tSQGkWtxPUUy2a1WWn+tVyMH70ddajsIzl8HeEnmlBwg3NLCEJSHqzyqv7N5RIS3Nm+SbRzrkxJkhbDS94ikjo5UisD2v9qkUdI3nApClOOig0O8AVISASXmAUQH5rS5V+KCM0bkxN40tH/lpNuaPE5u9KJBzFfjtwnLTR+HbSTHXhoWjKlqtAEJVAurzjsdRuFJAVJimuZx5HT9+r36NFidVAV2Oik/thGfnRrAy5Wt5PaoEi8KEHE7yllEseakCqyNjLotdIOBWM2xVLVdcXSJBD89ZJwUF8nNnuySApej2na2oqudR8M4DJxhbnY88Q1WhOEtyqKGKZGZ8AnVkRsqxOg4AxRXCrwFmMkA2RKR8WqSS7LzHn/hFCrJr8ld/8VcyPD7PnNmEWiuBlSFZpSgdE5YiA5goWdBnItiB2m14yvKM1PLah0JR7ZmVR6hF7qZNNZKcBzIChGoqC41c4xNY8B57a0lmgHBZfa+6KG9MLp1N+vl9K6jf4/9bUdihU3VjeenYGx/YKLooxvtRhfk8ZKs680Bu7CfVfNyOcrPMJT/7Sw/L4z91H+rPhExc6ZDz5y5KqT0g++5+nwRQ6GaSs/LW174sX/3fb0sSdW1xRZE8+IGHpbDUJ2NTANFhlIqqbON3TQAcR8aArtiUb2/ZKk4U0Hnme9POMrnzwS3SXFkiHa+cl9cpurfsugVlbYv0TV2VQ/fuw463Ro6/elQ6Kb6vkVedZv+anMwAuOoAWpWMY0KmxskUtKP0nBeUTuSHoiQLEM9ao9a8qoBstsvdD90pVYAnK8958dqIoayrRZVpL1MYgi1xYk7CA7Pk5x6Xe+79oDTfViuhuRl58csvytJYXLZu2SHbDmzBUnaF+Tkm5TRTdF4ek2++MSCRJNnAADcMUYHfQbnr/u2yg6zfHOusE9vYi+fJjF3h9wLX0jSZuAFlmvMYRrVoMR4Q8xKQ4gZIJ7FC1rkS5A1o0V2zm1VhV8j/9vDvyyvLRi6qfp+TvSCIql5B1BpzVO1LNdtc57Iq8lQJr3uaKsv9/ixAuYyvpIFnFQtxgHo6kWI+bkJ9SbtIIka2Jopj1H8O6No2cmQfeOIeqdu+VWJkUl8BXGjGbgz4kgHwVFt3SJCmmO133SLWcl4D1GBxOSbd5P32dnbxLNJkWQP6p1WdTrMAr6eRRoE9+3nejM3MzBANGDFszZuljLzgep65k4zk+ESvLM9OA4DjMj81Jz19MVmcWpE1VPhRoLAvSINLWy3zZBtwc4ecO3Uc4LaMjSmQ/rY7afaoUF9YJnlaYotTcvTZ1+X8G1dkEVhZSvNJ2yN2OXTHXVLTSHNCsFYSY4vMu+PswdgTk+tZXlYJVKqUqppGA0zNzSwgwmVfY2TcrM+l5Yi8+vJx9pYVQHShPPmzj0vLIw9LYnqUZzPNGZsWHw0o3nJUi/4AjSPYTCuE9wYAW3GyMGckiXJ6YhJVHu/Hyx7aWF3F3hOWoVHU+qi8Vfu7Slaxjz3Oi1pSYW4BjS5qf6vAVkGq5rdrw5Da8KrlhAdL30KsXz3sO6rKVkiXRUGrcyK8otb7nBMucqaZN0eOnpcwlvSadR4JA5p5dg67l32K3+dZlUoaahprqlBrZlEvTkj/8DgNBB7ZgvrRxe9xMq9WoyuGotJfWCA7t1TRtLBdpoHfgyMjsjK/LD7Okzgq1gs0vlymKWIaIuei8SYF2HXynl1SZuR7ZtSZQNXOesRpxiyfWSyxkb4bWaxOzgo9n1ycL0kHezl3kzxuBwpdnYA0m3EmA/1Qp+fV+cOIVVBV73q2rf4MVaCqKnT9aNY9cB3eOrCMV7WiSj8tNEOVV5CPDhzXPTkKRNfGI7VMTgIV1SZYm7UK1WqYnNRalP/626aWeKYRVdzqSY5i1Mgs1ddAUxcNWV7WbC17YgDb60RiGWU9c4IGimiIBjqaZRxuHD54/TmadtxqicB/R8I4nPDL24hPsHC+Z2i20SYHhdsJ1NuF3hLDDjlBg5eub4W0+pkBCup9xKmZ8zTj6Bms7ho6Rxy8D1Xrqq26oTrWM5F7wRJnXgwbZgXyfpTdGfYKjSvIsU8laJhI00Dj5by10rCUAqSq9tvHGe2OG7cc7lMKI9djcm18XTmfVdoAxTnnLOT5oczfvBunBLLFk7gMZOLahMXPo9OnYjPvz0dWOKr/8PS0TI+vSIwYgm6iGJ5/7m1s55nvnMMVJWn54OP7gLN7ycs+Iy+/fl5aiB1ob6XJirNjMyrXCPe2zs4eqaiqlDNvj9IwMkRjWynuAjVyGBVuDseD7ms042hOMK/coQpp5k+EjPJ+mtYWpudlCxEL99wHmN2xWQOLJb6yKDMjo8w3njQOCAn2gSb2RX81jSfTi9JxsZszBnX/7bfJRZqCrnR1yM/9+m9jy18kb375azhsdMuOhi0yOrcmX/jGRRlLqksBwJkzUZ/BOsBdP5J1GlrVQp1nYeW+ZAHcFnL2PnioVpqri1nzYamoqaC5LCiz7EEjE8tYmuMOwH6v817bIvI6wbWhYX0FGO4qOiH0Z5PmQENCgvMeaBsAnKO4TdCIAAOWt0/jsGGnqYP/Bt9rpMpA7vLS9rfW3dfND3MEzBEwR8AcAXMEzBEwR+DHfgRMePtj/4jMF2iOgDkC5giYI2COgDkCN49ANPr8w5ns2O+47Kt3ZRaXnINHOqXv1CjFQ+yCKfhHc3EKUihLAAVJI69t3RJXi39a1DQs9CiuJSlqrlAkVuXk3YfvlIc/dBBLWnIancAOisHzFxflzFOX5K1jg9KNciwSINcOYuTmv9X2M6/qVFQ1WlC6OdfuBz0tVdJsfBiKjhv/Q2HU94K3Cp43OOqG+Gb9e4FTOYAaxV/9LECloTlpFRXF0oK1appC+DJqwPm5RWzpXLKpvp5Cbp6CWxxrw4zMLaxiU4q6gYIjJVyjSLZhdLcBo7/jtf7Q8BawCSy2oowJUvTfWkvOI9agCYr+IeCPFug3rB4VwhRQwK8orTSyIW32qNShhgoUBKWvawSF4gyKpyapqaUoGV2Srq4FmZjHari0Wnzlal1MoRdFZA4Q6+X5Isjlf6P70Yw7nn1K/6RQrfm0dmCSBeVPnkFPABSMjDssFTXbFYdjiUcXjUKxqqRU6edCyhkFONi02A7kVXgdi8WM1+5GxaZAaUOlvJ6RbEVp6DXsQRW0+4NWaWqqBzLE5fTZiyhvUcH6qnitYcYFhSWwDFkftoYBbFy98ArmW5bcP173LmyT0ZXLwLBaKAJasB0MA5rULjEBmM8xOTK8Z7VhdJbnAG8oQFGqZfldRShp/WR9avU5k0CFSnGXkqjsONAuj3/iUyjwGiTU9ZZ8+rf/E4ArJzt37sRCE21LCsivEHuVfFuUPEXBIDnA1awVVRevkVFJkR5ryhigRm0qtZyK8EY2b64XVypqWJa7Aadqa9rRtSxvHp2RAUBDBoWSQuZvdQbcmPOqoP1hPwy12k3ftKFw15xlBUqa++lCueRFOVrEM7SRfejB+tkNxFqIzcpdwNNP/d5vCDGgEu69KkefeV6m50Py+Id/SRooWOeZQ4lwv4y+eAIl6hnyH1d570BIknWL3KUoBr3y/7H3HmCSnmeZ7lu5qitX55zT9OSsGeUsS06yLXsNDuR0YMmYZQOLD7tw7eGAwXAwHFgHbMmyZFmyrZxmNJqcZ7qnc86puqu6cjr3+7catD7ACht2ba5qX3PNaKa76q/v/8Lv936f57kaXcQy2SFuCt8LE7MythiTXKBGouTZOgOopO9qlx1NqJ9Rj0+OzsnYwpIBk/3+EHaV5fK+n/+k2MjRjY5flYEzb8jEwDhgRe8XOabkFU5Mz6GoD0sK1Vx0hTm4hi2xQiCAbJ7xr6+vkB07UHRjZVta7ZOmlkZprK7nc6PwBl5luVdp1PYBGg48VW0ydmNc/vyvPy8/9WPvk9ajR+XU49+WMy9dRvEK+NB8Vwrfh/aSn4vScuTCkPy3P3gMgIOSqbwG4LiGmtgk9717n9x5917xo7JdxM738uUxFJsWMoEXpa8fNThrsGCo+dmfaNzQhWRj/FURmGb+6e+qwjUr1DKUiKrKxWaXfWkVG121Sy5h7TicKNLfWntG2R0b5lgU+IItsq5Dhbu672rjhJu9zwWc8aGq1wK+h9zs0ZEho/GgBDBcBQTxeMn5zESlqbmJ9eZliq4CV+tplHAbNt/2pnr2B5FFmhZWelGpcmrUAB4V+o8MTqK6vCwjl+ZlepC1wVpJoki00ZBR3+iSzu4yQLBLquoaUa9X4c5KQwyNGaXMDV0DSwqPVxbEG/IaDRIJbWrA6nQMu1ETDgSRRcAG76TW3jUdFTQgxeTYs9fkGo4D994dlA/+m3dJ+959jE8Che8gcyGKcpcs8LGwLDLvzLzXx3/oHtn7sffQfGGWC6+dlRefPS6XT0+yFtOya6cXyHMEdXiFnLtwWVbZP9z+oLGnjQxMSFWNn8aDTvY0YA/wP5u0k4NdLcEyO+8zI+cuLknnzhL58Z9+BLUkdsg0CamyMYaEUZWlOkZqpasKwyzK2zznztgoNvXsfbXM7zzNU+pmoLntK1hjzy8t4RLgEn9Is09LN+cpcyPLfFE7Z7XV3ZovhvqSvS5FTq/mheu+Wl2FZTjNIn5y3lMp5g0NMatkBs/iopDAfUOB5AZqTv08esakWPtpQKDJnJAyXrueMyMRsUkf6yHKWAfKaRiqDvG8gF08FrxJfH+93MOGujrx06xiAeKV1VWgeHbLDVUsksG+zrl5fiIt45NEF2Rpd2EfTrB3atY6xwhf2mTFvqjNVswlhbAmfkX5RzPWuujracRIKYZiemPHj8rYbqLJik0tTsRAFgU2h7uRz2nCdt4AprrPAnt1rWw2vqBIZU8y9lTdhQ1gpn8GtCbVxh/wSlOXNklUVmChi21/IoKl8RJ21JzD+vdq9bzZUsaepddpyWKRXWo0XWlW6DrNGzmuq2Bk96oSmIYrAHca0GrlWSroUUiv9uUZaSVPVRsZEgDcCM0cYzNrEiKTXhvOtGmshGYoqwJWJ2cdDTFrRDvkOMPsWNy7FMrqPKKpTj+ZNmwopNf5pXMgjT++xkAYEJvr0N8NZwYWbTyOHTANDXrmKyDWzFt2BO6jKsJRQ/OvAfaFHJA2xdzUn6vj0CkP2Mm6TmFjznxvDvF8VG6cY4WKDGdeCMtn3CsUKlaEuPeaxY01sLdUzOrSocH2qsZlvJKs8RLe16DzZu4bTh1prHlt7npJsP85TF6gOBeHg0KabOe/+L0/kS/+xbM8r7lkW0eZ7NtZIXU0prW2dcqpc/3kAM9LNU0jIWzt27Z14hDTJd947DFguAOVe0DOv3mSz4OjCPboNWRpd+3plsXVRVmmkWgtHDEyrUtQxWrucQQnAnVBsADKLexXCjaXwvM4JODS0tJKJnqFxAGfDd3t4mAPzHBG9Z88Jys0wdz+gYclOjcuT375i7Jj+z7Zd/d7ZfBSr/zln3xOmmm6uJ09Kc6a+ctvnJA3yIsv0ESG3n4T3hr3aevh1ngApzHCydzP8gwYlb2dAbn7SBPPEEvsl272Ts5NnglHJuZlLco95H6njezivNGgo8pnbbw0vlSFm2eO81o55qmV57gcQFijN5oasUamKeTywIwMTmtzDc+Ddm0Wskk8F5uvamzp+auvnVr9pz5vFL+/OALFESiOQHEEiiNQHIHiCPzvGoHvolTyv+tSi+9bHIHiCBRHoDgCxREojkBxBJQFvGbN5yM/nsvO/JIpM9MWHhw2X3uenMpLccO20+zUYp4dq9cNiVMwzKr9L9W6DMUjrW1q4dFM4S3Df8RR+kSBvEGKyA89fLfcdE+PeMsBZCgMEZrJJLbMr/7NCXnt2LwMogbJUzh2KzAAqsU1p00Vh2oNp4qAtzJxv9t79D+Dt9/5uob6leqYkx9UHq0WdXlUtwojHKhc/ChyK4BVDtQi0ShKUoqgWkxXi0kX6hYXipXJmUWAFUocrKaTGYqkQJF/6GsrU0///Z0qby0UD/WaHChIS1EmNQCVraidMxStN7gpWnM27CRVPqTqWwqKldDKmwAAIABJREFUVhQVJlSxZRUO2b6D3FCsf8fJCx3un0RNifLMGgUAoIIaT0oYUOCtqqKomeCeAQ7SQFoAQgBbYM2RZUQ2c9GYA2qjvAlZNxU8akOthVwvRWNV6q5HNLcTuKi2rBTft/J+Fc7qL1XmaWHeTBFQQUOKz6BQ10VB2oBICka1oPzWPDDUgW9ZZIa4Dz6yKdfJOF2YX5INCrguuxbTc9IEgPOh8NpAOeTCirSC4qqqk8bIiuxpbcGCtUNWF5fk5KlLFF03sEv0ix1Q5aLgubKMNS2Zp2k+t967kmpsooOVElsBInAdfnJ33UGt/lPapoipdopZFLn7D++XHUduk6efeFaOP/caSuOYNNb5sFqsw7IXdTq/DMgytQ7YIz+vGrUzxV2TGUVjNopCGUtCbpmqiMN8nwf4XN9QyXjnUGgqqNAxjxmF+um5nBx7aUL6yNjNoErTgvemJeiW9fh3u2L+/p8rqE0vyltVo9kBCqXYZvp1HgD9zG5ALnarJsZucGwCFXOj/F9/9Gkpa0AxHBmTsVPflJPkoeYTFbLvoUdk93vvZegmKLjPSXhiSMLYwm5MMC79szR42GQeK9agxywPfPReyZExe+yx58i3PYey3CbrFJYD5PfVVWN/jV1zR2u5zM1PsBajkp3LyOjwsrh7uuWhn/qwtHY2ih2g99JXn8WueUC6mPf4OpNjCvDF1nWDwY5FALLL2miRBKZiecvwdba2y0fefUQadjQBWNZYI2dlkZzEDorwBUe7ZGMomAAB84PrZIjWyY77j8gzrzwu5agQb3vgNvFXV0tyOSannnoWZddlri3MPMrJ/t3bmMcOee3VXhoG9F45UKWi2ksv0OASkP03dUs5KqkcqtMVBTCAp3Hg7RBAMQ19sqJ60mYSO3BIC/m6TnQN6ZfeezPzMUvuYVbzInX/0nXC+s0AGi2sLy/rV9efqt1V2a0/nwTAqSVrFstWOzaa+jNb2YoW7L0N4Mb+X4nCsIn7aUXtl2Bv7+0fM5S6pWWsG/IOD920Qw7RrJPMTTMu12ViZFzKsTDtPHqHWKvbDaUnYdfYj07LxTdeB5SuSdAWNBSFGaDCOmtLp66qDqvITW/oDIkfO2ETDRpmcxDsVMY6cUtuaV6Wx3tRvvUZDSatu3aIu577FFmTl598CkVemmzLW1Cl5uTzf/W0TEyuSjOQRh2b+weHyIg1yf69lXJoD00TgGYL+5VazaYAnWPDKzIxhPX6BpmmHeVy5OYO2X10m0QmvfL4Y98AXM+SbV1GDmmzVLdWiwO3gzgZ1fNYasfYA7v37JJtBw8YEGuU3N5rl69goz3BZ4tI0F8JeKIJpA7o3eiTiVFs1cM5uRP74KN3H5C11XEZn9uQ69cG2a8C7LUBQ9W8vDKNKzqQzB4AsqWA5V72ErJquV+61tX6X9XRCvb1voQ5h7SpRh0f7KqQZx8NBv1GdncoFHzL/nczN3MNJwRtQJrHbloBlTpNpGgS8ABp1GCDQ8FQ2oaBVOWcF3nmlboMmJhTQXLUa2vKmRcVwHa3LEzS9HNjnkaGWey1I1JDg5AX6JMmg3eGRicf2cslJS7uP04NzLlSGqJSnFnVQCE/IHJ5foWzrEw2Uib52kn2DKyzNxLs9ah2taFCs7fzWLAb+xz3TMGlznE8g43z2pJThTBzVyEvZ42aEavCXp85NLO3ALTK6OLmbDTWCOvdlq4ycoo3Ge2morHAZyvwd8Yv46+0w4s/GP7LvE8eHalCTs1d1Tx1moR0HaWArjFgXU5zWw0rYn12UbcSMql5VvCSQVtZSbQAe/oMdv+z7PFxoClEnu/jROU1rUo4teOGFygDCJbwGgrTnWqNrw1Z7P8K2gs0oaiNfwwVtp5PRgYq/5Y2zmDUxjyj0e1Bgw2NGtqKxtm/Bf/0HmvjkzZPab58il/gb9isAmRVH282bBgNIJz5hrCX1iubwmFGQIGv2nOXaB5znOc1zjgLMQVBIHbP7ibpvKlealHQaqCGB4cMX3WFmLA3V0cOC9dW0NxuNd7VcdfsdO5TqhDgCQEAqfcMFafeJL0mRcUlwFl9fxA++weEHHVwnGaTyelV6ejea9xPs9HMInL8Gy/If/rNP8Y22SEdbUH50R95ECXwtAyNj8qu3fuxsMcNhPFd5WyPYVXc2NQhE+Rja8NEQ3WAPX6a3Ho7URNeoPiGVOPAkGS/XCHnOQ2wdtKI5rIBtFGdx9kjMjQD5Gm8SmYjUoqjwOzivKFG39azi/fvxlaZ9RtOYQNtwqVimTEz0dzBWgRYR+Or4mPet3ftlZmhsDz1tRdkamFeDnY0yjaNwaCR60vPXZIn3wijHMcaHwX5phPN3zUp6p+9rpDkaRaxJ8Oyhz3rpn1qex6mWSEl5fXt7O0iIyMLNLnQAJVn7Dk7FIb/LbzVc0Ml0Mbs1mnG2NOkkedza8at5txXVGGdXlVJdnccCD5I45kJVXj5ZlMJh01De+0HPvfkuW/+8z5xFF+tOALFESiOQHEEiiNQHIHiCPzLjkAR3v7Ljm/x1YsjUByB4ggUR6A4AsUR+BcYgdXCef/S+Cu/6LAu/ttS12IwNZOUs0/MyOTIEiAJNUUGGIfyJqlFPyBTEnCr6h2toBlFf4qCmgGrtrklFOxWUStUVNbI/Y/cinVqA0pJLcJtSI6s0LmTI/Ltz16Spy+uCGUswYHNUGxSMwIMUzgEiqpl6xa4+24/7juFt1tFsS2Yagg+VO2AuslK8TfH71rk8lgpOFd4pAZ7Vc1aVWAap1i6Gd1KYbOiDJUZWZIU7RaWyarDRjDH59hyn/3Oz/F2i+d/LMd36+f0+zMomC0APz/2gGVYgpYDlvMUxDOpDDaEKIa4F6qOywC6fMEAMNOHXgYwgg2gDQhfitVyfR3KLYp0M9OLEl6ghJpfBsK4ZGgiLiNzUYC6TcpKUaGgZNTrmkatGN8gJ81Lhi4VvVRqwwAJa+EwRf+8AVlVsWEGMFH6A3ZSpKTyu8pYxMloNFPULGjOJzdY54qH+bGlvFWrUbXhTCYTxr8rWFIoZXxW/nsr11D/rMBIC89aw0yojSuf2UZBV9XNahmrCt5AsAD0BBbwGuGVJYqMqPUAF1oAj1A0DlBsry4lr5HvHRyelLmlNeYrVs5OtZd2YX2tahuyQFGoqO2otxKrZl8F47SGTaUTdVMIBShqH+BDCjitBWwcNI1c3sGRSfKP03I/1qg3k3PX++rrcur4a1JeWy4O8m21QGvGenF+bsVQP5dXVHBnACIonNX6MMM9WaW4rwBGx8NFzp8dYFeFHapem9WKeqmM4u+aWd54aVhOzqC4pstA7TgNCqEAd9NV939Q0H6362fr5xQUMRy8LpABS84dLVVy96EdWEGOyMULN/g2lNdApwTAcY08zl37u+Tf/edPSXMXGYSo3VLz/dL74jH51pOvyaF73yN7HnwXqjtgkmVVCqk5CtCLEp0Yl/mRKZm9EpWrY7NSs2e33P/xD2Fr7ZeJbz0tTz/1upy5it1xmtmM4ul979sju3YEDIUXfrOALD/NJqPyxNOAYjJJQ8AlZ8EtMwPLWMsuy4MPH5W9B5tkEYXisdcvYkPLGsmQBbiEDSxzs72ngbWL/Shzsae1Rh75BFbIANWCrGHHOc9bsi7sO43syEx4Ti6+dEy+8vlvAp1qpGdbt1ztuy77j+6Wdz1yL9AgLKsAXg8AZXp2nuzVKQOeNtS3AmSX5etY826QHYpOTVYTa0DpOHtHiPlLUwxrqcAY67pIYEdawK7UiSLWzvrNACpyeiP40nWke9LWL/1ZM/dHlYQKrHQ6uFHLOlHHObHe1O9bAqSFsVFWlaxak0ci0U1VLmCthKzTrXxu4w1QdUZofjCaB3AYcLMn7Nq5jf3ELXOo/9YAcarkzWJNnkHRvn9/j9z04ZukpNQtS33D0nuhXwKeGuyxO8inLWNcURADRUxY5VeRIe6saDTAm5iAL2a0+awLEWgB76iKRRPKSRMOCAU2V92P1U4bEk7W8A2U05Oyfd8BMZejamP/Heq9ARBelgOHD4qdRoIr33xFPv+FZ4HkjJ03BCAH2k8tyL7Wbvmt//xJKW/zyPrwdfYg1MYlgC/sXRFTA19CZFKj4GfNB7H11YX92me/Ic89e0wOHTgg7/nJT6Dq1tzPacmtmiW2gIoSFX2K/daHkl7hqacshNK/Djf0lLz5wity5fxl7mneaHzad/tNcvfH3iclQTf3CsU0jgVL/f1y/QoW3yjLB/sngOWaD4wLK7ar5dUO1H6o5VBrqk3wGkrtsKo/gZeqIKwif5Ntl3saMXLnNVM1CbhT61sHlvfBQJDXwVaVszkO7NP7awMG6t5rgGAarjTLNI7jwdT0BI4RZNHzs3EyMbOostUSXVXZRp4qr1FC5rGbHFqv345VcgD1dQWzwy+r5Az3nbuBgnkRxbFbdh9oA2byrJBzyPDksszOr0lLa7OUoVLdQKFoo5nAgd17NovrAM0Fqvzt6dqJ0s8kz33rLOpUzhWgmipBHaqyZT1EgEYRbNRVdZnl+QCzcNYjamwmetoOnAI8J1HqWmkIy+qGzDq1A1tNNOHYaIhwAj4DHMRB1k0l4CxnJc4BCKrrxLCMVjtmfk/p3kuzRBa4qgp2/aVnqYJiH7bxQfZxBccZILDOU23cWSerez3vNOzFFaDa9Bxkzmq2rIlnBgdrN6hjR4ZwOBqXFdwVjEcn4G2BzdoCoDOsmtnLrShmA0A2J+s1ByzfiAFjufcaOaCODNpEYwBn3kc9PbRxyozdvAO4XQLkK62wY3PLvGFee1HBasSA0+XjPfR85L9RP+t8WGWMV9Xim8/mYI/Qc9VDo1cJ6m0XzwI5bJu9gEa3x06Ths/I4LWwXtw8O9iw/y7EaLoYn+Hssoq/vRFrd85sF2tYP5eCWe6xQljNG2dlGc+JejgZMRtYRmcVgBsdX+xXfF4LADxPPnWGuahW3RYb14DKNsN5miAXN5vIG6riN19/WabJov3pn/sJIzbh8rkThnOCz+qWl779AjbczHXyZv/9f/0laSOP+9t/9RlJo9qtrG7kPC3nmQeHkYv95H0DgxnI7u4eqQhuQn4Ha81FY5LC6rTGL5R4WFuc8RucxVyPqUADDTbFNiwonJzNLg820H7mqJtdl8+lttJmrqMMV4XLvdPy+N88J172tdtv3in+SlwneE0z834bTgweFOgb0xH5xpdfkNHeOXn3xx6U2BTP29fPY+vcJs+fGZfHX1/GuYToEe6tDpU+DxsNhWqjzBy0prhv6YjsoknszkM0ldQCivOLUt5UJSmaXvquz8jw0CrziMYkvt9E84023m2B4K1nzk1LZlX2MpeY6mb2XLfHInWtZeIvt+FukZIr18ZlGXeZ0lAdz1RvNU7kCr/z1LnJ//S9Pl8Uf744AsURKI5AcQSKI1AcgeII/K8egSK8/V894sX3K45AcQSKI1AcgeIIFEfgn2UETp/+TLs3MPMTwWD8F0tdFtvEGzPy6qOnjXxCEwVWtUNOQG43KBDH+V3VHoYaRpWyFNySAC39slDQ0yJmjP+swDrvoY/eKrvJ4ipxUzArkENJ7tvIs5PytT87J6fJKFwChFLPM/LRtGhrCH++Q2nw3XzA74S3WyoDfS1VCf+DXxRIN3U3m59PryVHwcwNZAhgCRsM2LC8LUcFh/UgVskxwKYZBYo/WIaqIo36dk1m5jco3qIcoiCmwrPv5evt150GhrqsWanHErAGUKL2kSmUIGmK0w4UryYqmUlUWikKcA6UV5U1NVIdogCotwj76xTFf7yPydJD+Yados1SSnEPiL66KjNzWRlGGVqgwFuFxWAVIEJh/PjkBFBT8+805zBg5DSqwbQqjWwUlTX/UmGrWvXpqNWhMuoC0CRRgw0OTQDMsM2kgKoFZP0+VWqrKkxhbBoAq1aMajeqxUkFt5uZrxTo+Xn9uy0LbYUO+jNZIKfOPbUETZJrqlm0Du5FLapHLwpKC9a+Tr5Xge4ysC4LIKgARNsp2kdQ75UDr/bu2stn3pA+bHVdWLymsYPWYr6qEVX5qoVuK3BDIYgZ5dYUyjsF1ZXkprpRnvkobNsYZ0N5i6puPYwFMGO8Z992edcv/4zYfXVy9ctfkmf+5isUvYGaWBAevPWwHLrlkJw8dkb6b4wocqbQvAEEKQM6KERJMc6rQBWFJICOeBglDRAd5VuO9WUG3voDjPc6eb2v3JATEyjdFd4q0FBgC9T4l4G3qqXKbkJiVN+NlW75BPm229rK5MLLF+UyAHd1FYtNbCU1n3UJVXpLZ4vc+9A90n2IHNpWVNLOsMy+9C354qe/Igv+nbLvziNy9/tvlao2Mgxp4cBomSYEcjFn43LtWJ/89z97kazbavml//IzUnvAJbGJfnnmcy/IC9+6TsaeWW5/zyF55GM3Y+uIZfnQrLTcchSn1JyMvnxC0gtJGV1clqu9qJ+msZsdn5Vb7t4t7//QzYa667nnXuaaydRNuw1r6ywoqBwYtQzIXUcNaqOAf9MdN0k36tvyKhcNG0D7UhThpV3cJ3IzycvNpiflua9+TV7+yytSUSiXlVRYmtob5Og9+8VDwTuCQldzPO0AgwoyD2cBJbNkQavN5dnjF6XvyhDzzQ/sTkuY+24CCKhjfBTQbEMN6kZh6QXwWwBBahWbzwE1UKdJQZsnWN9qD/uWvbzOWxdw1Y1yVa2P1VJXnQKqUb6VsJZS2KjOYX87Pw+EZu1tra/N5gjN2USaqnui5mXrHFIHggyglfutSjwVZ2XJmSwAtvTfK9gX7CjRkoAVF3sFPQ2GU0FVS4j7js2xj7HELntuGlU8Bf8ouZRuR1aClSjRyUGtwQrcV0XGJWeK2q0rtDJZsLFlnRH2aoCpNLAxQShxMrMIwM/QDDSJe2pe7BmaMmgK2QAOLpLLHo7mN3M6ab4IApqWZ6bl8o1JmSdDt2CioYAmD81adQOWmrHxffijt0lNiw+F+wL3X/dO7CDyWGCT2637Rt3OTnHx+WamluT0mesSuTZqWKjXY4/v1cad9jKpaHRLxuIxYK/DzviuTkvfyVNy+vgJYL4PYN2IPTh5uygK4zQ8zS0tyH7W/b73PSy2skr24UVg5IwsDo/KpXNDMj+DOjdrk9npBSMjVwHbrn1tcttDR2keQRV4/hy50FNSD9Rxs1fYtIkGWAy+l9WhQTl3+gKAiXuGdbABujibTdwUBTVxcsQ1j3Vzn6XJB+ioPE1ttD3kkfs50BRQbmywj+Y3m1zWgfrqJqG2yBFiEBRCelEDenlfHaONGGeE7uf8XDqPUjeWkZmxaaPh51d/62PSfmi7DJNjfOP6AhnGcZTLrxtQ7Id++CEJsH8ND89y37FfBwjGVleMuRxEnRsFlGWwjb7zoTukmnkSJyfXxp6XTq9KhGaLsaFpmZ3Rxhora5Xs2OU4iso4dvga0AlwNdS3nEsKfFlDIdTjbix4nb6sNLeTX7yvSZo7aqWuEetuM1EOSkWNLHfmG9eQBNKlORPja6wvLLy1YSbP54zFgJxYPftqG/n5NoNDJoHa2ryVQN6I2Qjr0yfTk+M076jVNREK/L62tibxJTVzxpWEh6GZOfY4rs8CJCwBZHsAq3rO6Dmge8NqmLnKw4+KcM2McznQtIL8UheqzU0b7AQYVJuaeObguUOtfBW6NjTUi9m/IcEam+w8sEvqcJawedXjHmjKfcaT2/gcGkth5kFLlcNcJCpVBZhcPPuUYXmiz0Rcj6FoRumuWbNsTMazUD67yn2iucUYDxwtyJ71+Kr4F571aN7Rc9/Mnrc2NSdp1LFeZ5B1VCNmlOH6Mnm1PgakC3Bax9ykDV0aXoAq18TrRqaGiSZYkBR7YR4rZA95zGFcPM68OSxvHh8hzxpIvhzmWmIStMblvrtapLKDszig+cABGkv2yPLwiDz61TflzPkbsn1vvfzGf/sUjUFL8swTXzI+X3VlNwr0OlwrThtuHU72Nn+AjOhgQurqq7H6DhF7MW/YUleVY+PP89QMkHeMdbqMDX54cZ21VQBglkldXTkq2yapquc5iuYVbVxzOmlE5BnJwjPM5fMD8vK33pSOmkZs8W+TDfaxlZV5MncrxK05xjQU3Lg+itX7edmJivi+T94np776nAydO8na3ykn++blc0+OsKTJLmfvUiW35o4bjY08k2r2s5+1XeUzy0O3bJe2xhLslpfYH3BI4T1uDK9hz75Avrs+mzHOrFXiknlm1fNh85lq68vINDbs9pldzGkLk9BPk19TT7NEs+vyypuTMnBjSWrYP708/6U4MwpW0zecq94Pf62vT+XSxa/iCBRHoDgCxREojkBxBIoj8AM1AkV4+wN1u4oXWxyB4ggUR6A4AsURKI7A1gicP/85W3m15aDbkfwVay78fhOyzL5XL0r/xTHgFgouwiyjWM6F1ylOUrLJU9hTpKM2jvq1VRDahHQUkvlrcCF2kq1y57v2yfY9VQBFIF0mJglUnte+dlWeePSKXAtjyYxSRut6eSBGxrAAVPXV9/ZY9V3BW81lNdzp3nrvLas6Co5obVGtaeGbfDksiF0AkgxgZINiZUmpFkbdEo2ZZHYhjtqPYikKlLxmzP1DwbvvcOptwVsdjxgFZi+qrJ2dVdJSFwBybFDw3wB0otYDRjgpyBco1GkGoxaxgxRPSymYOwCRJVTv1IIyTAal14s6FmWJFpMj68PA4ErxuZvk5JlRmcbGklokIIjCM1aC6jg5Tm5aBnWTj/xXsyNJ0Rogg0pHlXhxAKoWB7VwucHEaKnxyZ5trZKJJ7CsHZZ5VKsZBkGBrdq2avaeqloDAAi1g41G4sbf6fwxFM4oc/VLv/ft8FZ/3rB7pYi5DrDxk7nZ2VZHCVhziMPitWGtSlF8enHOsGmsA1zHgcIKY1WB5kStXI5qyEN1XG2ddQ5HKYLjh8m90uxHFxBy5W9taRUeU8+kNO1CHTdK0TqNirYU5ZETxadfGlE2ezS7l4zfNRTl7dubpAG4s8jU8WYd8sZzp8jPXDBUcouRJbnt/pvlvnfdKsdfPCEvPH8M2OY3FMs+JpUC3BggeAFIrr83Ar/XI6qIRhGk+kc6APwhcktdWG3GUOmdm5DjIyaZo9htQzmVBtipfSpCTWPqfm8r5zsmplqFYpes1os5/mxHKRzCnvrg3ja5q6MZ4JGUOZSzszOqcs3LEra1BZNT6sk/Rfwo9d2V8uC7dsjh1iqZOX5S/ugvX5bRuRg5wfvl7ve+W+rbm7CUBL6VB8nWQyVn2pBj//dfyxf+5IRYqsvlF/70EdlxoE4WXuuVP//043J1MCbulhq59+FbyVVEFUYW4rZ79wELUMXRUFDA4nHyTJ+MT81z/63y0vNXgHhxuffB/dKzp0GuXb8sz3+7H/iB0lD3Mm0+UP6Du4DbTcMCxXK1cY+iMHdj8bp9W5N0t6KmBIgEuPcHj3ZhnVvB/I7I4GvXpfd4r6xgm7k0haIau/hdR7aL1WeTwetDkiPHN1RaK6OTc3Lm3GVpbaiS2kC1TA7PySLq6hTW6nGyk5WbBLwWVJvAJNSsqn60O7xct4IobF9Vjcv+U0Dhp7BS7cr1azPvljxfQI3H4zSUcxFshBXS1pAtqRB3ClvbpcVFwxpV1ZgpLF4t/Hs1dph2pwkV2go/A5BjodtQLiq0KAsoPCqV5sZaGhbKDOv4oeuXDCWgVZtbuN4kQNBd4gMS1wMm1mQKgOei2SAInFB73+vD43J9cIzc36DsbOuCERWAW2uGkreqqhr1eemmqo8NV5VvalueptEijB3x8MgIexsqzkM9ZNM2ycXT2C3TIOG3Bw3IGdecTZNfrlynOQT7X3UWQNy4abwKGFpYYo+IoApGydeMjfpN+7ejnItKzgEsKtG9GcANoJobBxilg6grUTlihdze1WaAypMnzmJnvC517JG+YCmq1AiqtiTKxiDwr1IGxqeMjOwKmmBc7K01rHEP98FNc8kCWZknXz4r9eVV0tTUJFEsVh/+6Y+JpbZGJrjvU4zL6y++ioVwRurKy40sbHvchEJ7kkzmBdSrqP2xWK4kNzcARClnnyknk9YfqpQS8stNdiyJWfcbwM2V6RlspIexy00CFFEwoz5VS3u1W43gDKDQNsW5YNfmAK5Nlbd55lKSNavqwjzqTgWAOm+sWVVmOg0bcgWENvYetVG2ApPTnPEbCjdxflCVtKbO6nxZIFt4bmaC+ZGTH/rk7XLfJ8gIdvtlfTYqX//cV8WG9e36QkxOvHlWunb3SEtXs/Rhq51jPdbTBOMEFGrjgbp6DAwPSxP2u7/827+qh+xblsWKDuOboFWfM1AxYzGBDDkqS6OTMtx7BbBLcxDPJRn28iiK8DX241rGr7q5U8potikhf7duzzaxkCmaB2RleTbZzLdV9SpgFTBmAu5xSjJHEowffrOc9vpvatuLmT2/UIUWOgxr5iwNLGpZrA1Mmk6szws65kaGrvHsoIpmABfrWJI0pnDdphj/hlW12hWbWWMWxrsAoDU6H5jLM319AP0loxHH6aEpABBYVYNVeSWW4QBshZaFLOPAnOWmGRnoOeakZsqbWKcKWQvAUbUbNrNGTNoEwR7M4wdX4zQsoY1NTmXs/L6p4sX5QMJvXTPPW4yBXr5+LjNNYng7Gw0BbCbMUayegbPZTERGes9Lddteadx+iH/bvB61kc6ayWvms6wMj8l0/4hh7VzbypnY2SXZ+Yz09w+qozO3j+Yn5rHXF2IeEtmwOMm8orEE5bDOuZqGTgnVNcn82VH5f/7fx7Agn+N1vZKNrklTjRNrfo/cjpNCMw4Pztp6PhNjCaA+/fijcv750wDVGjl9tV+a2mpwwNiHInrBaPq6cX0MNwMhrzYNXHYZ7ik6rj6y1Hcf2CM129rl+sULkgOS79qLsp9xiJH1Pj9BFvYccRgoy5dHq9IDAAAgAElEQVRprtJ9z8NYhWiKC5V7pK2rxcj4NhxDmBcuGr6mhydQ08doXGrh2dDPc9BF7gXPRk3NNJylGcu09Pb2GyD71ttvFzuNDwtXh3k4m8WG2SvnBlfl05+9KOtJVVGrkhszcNakrk99Torx8LLDmZK7b9/JmLhYy9iTV4WkjNcf4ty7jEvFLPbSsYjajOu5xvMPj1VWXbuqMn8bvN10uNF1RmMSLgUlPA91dnVJhv3s+MWLMjCgKmTcCADlWXKdsw7rvL80tPvRZ+jOKH4VR6A4AsURKI5AcQSKI1AcgR/AEfhnrZX8AH7+4iUXR6A4AsURKI5AcQSKI/ADPAKFwjdLYCF3gbY+ZTNPHYnPDcrQG+fl6pkFCpIBioPAA0DhKvZ/WkDKqEJWP6/arqFM1LxaVWep9asCpxgFpyzql06Ksg88fBOKiBpeB7tEAEJsdEkuPX4dZc6w9EcpRpMLmkNxqT9rAgZqBpsWyDXvTTmuAXSNsf3Ox62/ywJ7+7/pd72dm27BYMOSV4HU/3CfNv8L3knB2QjAM4qaWujSoqYWZ2GZgBgK3S7UH2X8HbaHQsHbiy1o3LaEEiiLwg7wkkRxRR4qZMQosuLC90//2ryEzSKzwnC9NoW3QJ1arHP3dFWiIEWBgZpqGcXSMtaaLq6xvKYaBUZaZpcWUXskKEyWYteIRSef1o0axusMUODWrDosQ4GYKYrSNvOi7O5GUZT0yZmTk2Sq4iGqA4edbENzgzRieTk4PCM3yMjNoHoy2bDgVMNMMvxcqP1U2ZaiGJ9EYqPF4nK/SZqr/FIZDGIRHJEZlMgmLCO1PJhB8aNQVKGtWskqKFIFnyqb1fI5pUALOGtH4aiWkmqbqll9WoDU4ujmGCQkEt+Q5ga//Id//3NSt2u7nPzK4/K1R78u2SBWtCih9SvkBwZqoZ97qJbE6dSi1FdSNGZ+LszMk9+m9qJBwKEWPxNSSz5tCKA8Nz+LrSTKTO6d6jJ9zhDqmP1AjZScvHQW+AMow0KzDYBbFqSozByNsxb8VU7p3FcpQ2ML0ntxVEauLjI3AGAtzUwT8gadaTnCOujvm5BLFwckQBamHaXTRixqZElWYzNuQ9E3OTllqNpKAIc2lWPSzKDrKFjhxYrcKRYsJOf6VuTlvrz0q5qTexAFAFkpsKoCV2eyCsbfydc/Ztet60Rfy8JasVD0TxdKWDdAIEB8NgUwK8nKgdKM3Ht7jzxwx2GZHp+WV1++JhevhmVpnSo9do+IomSS6eSp9qBKrpFf+eUjkjgbkae+fkJOXUFpuAEa95cz1ih6m+uk5fZGufm+sOxrr5UTX1qUx//yggQbnPLrv/uAuLDqPPHodfn6t0dkIIXFKGrY7dtr5MFtZdJ+ZJus+xPSsL1OqGlL/7MnJTw3wz1OAPbLKEDPisMbkwffd5CMY6d89dFzcv3SuDQACXpQi8awCF6ejWHNmZUJ4FssgQE4tscqSCv3O6QZG+akRKQOJe6e7Q1y8O7bpOzQfkZnWVJLQ5K6PiuXXuuX/muTFLexSa2tYMwcshJZkTkysDM0ACiAdTGOToCIDUvZMdR0qh6EVKmejrzdkNx2uI28S6tc70WJRiNIOIF9suZOa34t6yBJzrQqIhXYqsOBWrrr3mQjI1OzuCnDG80UmmFbRiZtgvW0tBihiQR7TxoNNANblZgOgF1dfa0BVCcmJg2VoCrNVZVbUQH0ta4zd62ye1eXkZPtQQGILl1YoEwwL1zIJhkaHfpREK8sp8hxZc6zn1eUV0gVALcAEFfFnZlc6g2soO18hgBOAXwSlPsKIciP5HxwA+z5wAacSPDac2RTzs4sGWrhHeVmlLxdqPYtsojqTVXLeWSOaR0DCxa0YbMMjmIFjZ1q0G0D4OZR69FOZHKxHgo0paxLhdcu+7e1SHNtCIU+eb0TA9K0rUre8777xOoslac++1V5+Y1prhVbXMD7GsrXOGNxhMaEnq4KCdBMECS/09NQZ7z3MhnNwzf6ZWRQc90rGTOTXOu/LiVeF1bC5ewlPiBuWuZH58VnQ6XGfY1aUrL3ocMyOT8lX/nCSXJ72R/LOuQWmhe6Wsk2Hj8h60uMAYrII7fvkWaaBdz15B+n1jn7WEfs51EaIo4fvyKDA4uMFU0muFdspCLcUxNNRBZcByoB7tqck2POh7HyBWSS+WyzAGWZx+trWB8DcP00HwRQG7rJwdWcZFXiqutBgnzjAHtunrNXFZ4KdKtxMggxJglzjD11lfdUlSlzLEuDEOdekj1vdpqzZ3VC3v3BXfJT//HjZJhG5XrfrAyyPx178kVpxo3i1379U3Lq5ePyO3/0ZfFhO5/3sXYzNPAwF247uEtqa2s5c+bl4uWLcmBXq3zgxz4iST6T2VlFQ0KQ+6RWxeTaYqOdBPJlAVW03aDO5DMAywrSZlgHq3fH5u7HmBmW3Gw+KDtz+XVj79ezxERHmVrwmrGZ1rx1xa8Z5peOkR2gl+P1LPYyfvGzgDt+wFjjBROgFHBZ0K4mzhJDrcqcLajSlrfLoJB0OlFdMkf1EjTTVZ9Z1pkBajfvZs2o4tVMh5o2vKXZC5yasWv4jOhzjSoh2XPYH2zAYovxeVyAd6cRB6DXqvPDTMyEfm+WsdAzURW1m7t0mOvjuQoApzEFeQXGbF6zNwbFEl0x3IytnK9ustU149rlI686FGLIUP6y7lXuq24pBYCwRgYUfKhJWWMKRi2aS69wWEE21x0duQbYq5VA1UGArT5ZYKHOM12iQF6rfq9GGmDDPXL6mIRTK9KzfZuYNrJy+cp1lOg5o5lklX0vAdD215bIvoPbpIpc7cXVBWClVSbZT8ax4k5NjdIAmOKMrZZyrJ9NZGa3VmRk/z0HpXR3i0St5L1ik+501EhsLi6f/aPPSCPNC498+vdQw8fkG199TJbIjb7jlj3coISs09TTd3lUnDZcRUpDPFcs0QyVlX2HD0moEQjMWR6ZmpAFXAr8PJfY2KNKGgCzzGEOb/Y+egfIq58eHZf4IrbT2NBvJNYlkoxKS3s9zTLV2IVjwc51Fmgi2LatTVwttTI2Osb5g3IeqFxVXo3StwGF8rKcO39adt+yW0pwJPjqo09IF2rjIwda4Ourcm0kLb/xu+dkdhX3A2CwPq/pHlngDMiobTLX9qu3VhsZ3PPzveKnCaaytZX9bU6u3EDVP6sxFUSc0NCgWcUeLw0DPM9ZdE4bTjLMPX12f+u5mo4/5r+XnGHUvDQpldfVyo2JZXnlwnXufwXqZp47rAmdd1mnP9Ty2ItkHBS/iiNQHIHiCBRHoDgCxREojsAP6Ai8w1LJD+inK152cQSKI1AcgeIIFEegOAL/6kegUOgN5dLh+02mpd/LJM7WZ1ZHpfeFfhm8DKRLaskV9S2F5SjKoWwatYZmxFI/VPWSAgC1vNVCk+bpqQXeKqogCyDgCNal97//iFQ3UBQ0L2CTSoFuJCyvf+6CPP3CqIxigRlHWZCBkubUuk9hLQQgT8HJrEoBipf62ltQaetGvB1Afadad+vBbEvJq/+uKoxEjkLnFr01yPDWd5LJxlub8qpS0RwzVGFWtRYFBrrJ0aP2pVmBSnlVFeknj1QtTlMpl4zPL6MoXMPuVqErVnVYOX7X6uG34K2RKowqTVFzFDvGAPl6PZ1lsqOjEpUEmiTsGHOFDZRL2ABaQgCEKkRJERlF+ZGCpFZVAQTJKbSRV2eieB30k3/Jq81ToNT/9lCg9VGc3AAIDY9OcK+wIEUJqhBdJUVOwF1LYxP3toAVHyq3lQiwgEI044MRn4pyABfcr1zUgAB+CpA2suiCqKrKsR6cxkYxDBDRvMM1QBqiFcN+W+2A7ShnTUClLPfdRhHVT4ZvmAzZJQB4Ph9AdYb+SVVf3PuUFhu5JgVYSrKzSEVM9pT88McflgN79ss3v/SMXHjpouSCHq6d1wNMlJADiuBE/IaKi1xDw+47QgGbIjsgaxSlYAzIU9tUBoQmixPYvGvnThkYnJSL14Z4fbc4UFm1Afd+6lO/IJGFOXnsr75IcTcM4KAxAehcjWLWS3GVNEbGNSstLU2objetUulvYLywKEQtaXUqBl6XDhScG7EEdqJYQJKhl4e2JoEJkQ2yd5lH27d3S5Q/X0dR1tPTbdg951EQbmAtqffRj72rlTURnluW06cW5Mx4Uma5TlVyWbPL/JviO5SjKMzeyf8pMSxy/56vrfxn/SdDjfW3i+Wtb1abbAChBQtjB/an99/dJj/8Q/ukY0elTJw+L49/4TW5/OoasMUGKMD2GRi9nFiVUFOt/Lsf2SEby1F56ukLcn0oxrWiHMMieAXAVIolZnmHXd710D7pqWuUJ8gNnFjIyO6DDXLzTfVkVqbktadflfE+xgRlplh8UtpTIdWNAdbfCIp4v+ze3yx1DTQnIEOeuroE1CDDzxGUx598WZwAi7r2Nrl4op85tQrM3S8f+uRDYvUArdZpwBibl5f+5LiMcX+2tXRLCXDi4sCQTMTMcuCIXz70Q+9lXaXl3IVeeIdLWrqbpYlsQJe6qbJn5YAFcXLCh07NA3XJf43EUABPGsqn1q52SdtyEsW+fHgCK/I3CzIAcMmpn2XCLO0NIek6WgqwDIqfpgNLnGvCwvVG36isohA2o2zPlgRZnxmpr8V6k4zTycF5A9JpfmpBGxUANhs0UqiFdgGoq9eaZc9QYGPmHjr079lHXeTVetkLTKj/0jSERFHeOgA0IRadU9WjAFS2BAr6brIlgVvuvNxx/x4UjX4sX7HE37DJxMAKKtJZ5jIZsLgpuAOo8oGgXtS8qlD2keNrxmp3Rd0BEJXNL8wCugDJNHtorqXb5TegcylNHKkIFr1YLSewQ/ajoPagOLUBEdcW6SnByjaEetLk455r5jB29Lm4m6YVrH3JytRMS82uzTCuuTwNBqpATKFAZH+rrABqVLmxcndLI9d19fIw9wDL+R07Jcn9On3mFO/BWrSRjRsFSGI7bDevy51HmG8HWyTQ5JT2PUdQxtXK8uSCDJy7IBb24boQ2d57OqWACnb2xgDcjWvgV4R173O2Glna/UMzgMxRzsysHDywT9qxi1Ywk0izPwCBR4eAgWxntYDljnuapXvvXj43qkmUmaqhzKKKTaCCne9FXXu9X5ZmVzkz0V+Tl7zBPpnmfN0AhkXWgHkouJ00lbhwFzCzRtyA7GCpVzw0Hmge/epakuzyZVmZM/ShUt5QCqBh/HFxsJERm0fVacmh6AW0qy2rnpG65I0/cz1x7FT1HF4Hwq3oPq6uBdj1hy0rNONk5Z6b75DD+w7LS996QWaAWwr7wqznNeboBx55kGsplS8/+hj3Ky21pT4jT16zWRvqaqSxrhrANUKG+qocvHmHtPPfU4NTcv7EANdRxb0vF1spymcadgoo/2JY/2/b2yP7bjsk9Xt3GcrWdRqYCoBRA44yb5KMW4R7kFpdk+jUCPbYK9JIs0Lztk4aS8gqxvpZ7fc1W3UZIDc7CxSnyafCV02kQIW4sKvO0UxW04CdLiBL3yOK7W2Ec3N9YUEKrBkeRrgHqoLlfEb5W9Cx52dMXIMfcO9hz7FUu5nP/G5Yk9PNQHOBiUxZhbTalLWByjyKxXtlaRWKZaSRWPnSZUBUBU1vSeyEaSJK8F453iPGPVe1tUkhLOtUz3q3P8BziAI5JKV8Teicu3gd2+8paQUc1pD/HowA+9excCbPWaOlTTzErEexpObc8HrZe2kgUiV/iEaHQKlT/KWcj36AJc9uibBatJtkbXlJwktz3PN16b08LpewM25GGXz45hbZeVMLa52GtUWUmZxzniY0zDRwMaCSYT9dvDEmZhf/DVReJ7d5Y31BkjSbWWncKaVJoWlvp5iAygM0Jjz56Am59DL7ybqNsy+JU0GFNNWXSEdHqXTtooGCyIhENU0sjFHQQmY8Y72ILfvCaFquvjguB/5Nney7713sa1ZZmhiWmWuDYgsnaDCYElcNCuzGLs6tgKwurEjvufOkbFtkz927pAzAXODhJM95FuF5ZQqr/ThRElWoa33YUrOpiTuIItpDznOGDOqVJDbOszyrTMqV073sW5q9zvMp+7sl4qWRKymNLWoh34SiPswTc0oaaIBpqKtgX07QoDUmG5Esmbs3yQ3yZJ/92nPy0M/sl7YmnAgWJriGmPzYf70hl4ZS0sxY6tyMWbw8A6aklniB37yjSeqPdKLyX8ZxwiHBRhrlwkl58eVJ9gxcb2IrRkOci+dpbe7R81xhv/45ra4N2qQIsNfGOM18tvD6lTy36TlY2YSTAq9x7vIgVt5rrFMefnUPiUZzdz3w4Xf/1u9/+bl/9f8nqPgBiyNQHIHiCBRHoDgCxRH4Vz0C76RO8q96AIofrjgCxREojkBxBIojUByBH+wRAHRiHHihSuLzP76+curXfSUr7sTYhOn0t2ZlbiyNcyG/yICLk4WXTAAGKO6lVX2JUtGKfacWibSz36IFI9QjiEOBpRkJABwO37VHjty1E2s7ytPY9lkpZC+em5VnP3dJTr4xLyOAhpgPBYzGH6oaE2iYAcSpRsXyNoD09hzYfwzefued2CpiZdRm9ju0t8b38h5WCqsWQIidIqmd7DwHqkmPz4LSFdWNFrsorG7alVLQoyirjokrFNumyXZdWMOSEnWqmhWqivfvVwq/g/nxdnirSkcgWxYYAbeRjmY/ii3sFMk2XMFm1+bmWhRekL3qIONujcL1GpmFcFEJYvmpGZ6GAzWfuQKLRc2xXJibBdhEAZxOKcXec5a8uRsUftNa8AME+oJ+LE39FOJHqCfbUGBVkqNrkTVAYoHvMSxJsXRVdY8X1ZkZdXWcHEAbQC8Ywk6ZQrCF6w6vojoEppSHvPyumcmo4yieK/i2aUGXa8wDqexABF9AX8cO2FhDAck9oN7tBGiqpap+o5G9yTxSxZfmPVphsi5UIjauwUZxW0VScQXzAALaBwxFmpf56Of69F4WkEiBfoDh6K0o7s5g8xvdyEh5ZSUFShIqKVBqFvAiEGkc+9ICxWavF5gIhOrobEZVPSuTWChaTQ6guaqfAE9YxDoAJRYyjz3Yfzp4P2s+wmuiQKysNTIfj716gevHgpSs5AqK+Tq31HqxwM/bUMOpKi6Fqk+zH9va2g2LwvPnzwPeqyjuUtjO8W+oNKGzrCmKrsytFJaM596clxM3uNY8hBogbSWX0ApsV8U7pqfvYJKp4+X/HN5+5wtt/Yzmq4ZsNQD1JZbFkuzcVSu//hs/KzsONQBLpmXw2XNy8cKATIwtAyCw2EXhnEPp111nk+6ObTIysiovvHRVZucBFVkFsewJJdz3tFW8QITyDp9kbCmZHaGAjFrwJ37yITl6W6eMnT0ufRemAFph7CjnsLH2kVlbJjOAjg3U0Q7u747uRnmEjFs/6vSLwOS2lm0yNR2WV09cksVwnBznlAEEO3c1YefaIu/56AcBIuSRFoBRS69hE5oCfDWgtgrKOtLhGygHT6NiO3rrPtl5cKfMj80Cl67IGPagVSHU1Xu6peuOA1KxrQFwwFpNoNaLzEhi2SKjlwal79hZSa8myP4+LG2H98v5wT6yF1+XyDiAJuyQyQiFdPaYyso0Ci0/DRM10oXqPYDafHoahSvKYUiosedms2GaMIBUgKD1ZXJCmTe672ZZB1qIj2vmJhBOC+52bJM9WEFrBmeMfFfdmdQ61w7E1fVpxxZAM5bjKLd1i7Dx/TFsmWurSrEV9QJcZ1CwkkWMbfb+/TtpyAjJ4jIq/N4h1J4N0tW2zcjeHB+ZYN6zBllnLiCH2x8yGjemybz2AIkWE7PY+EbJKLYxxxtooEDlir3tAmDbzJr2YmfuRRXc2dMije1VgPkVmZ4dZ80GsKm+n9dOAkrGpPfagFy5Oiujs2SUoi4NhlBEG58VIM1eYALeprBK1jxsOzAlFLJJe3uF7Nu/TRpq3eIqr5cB1MKf/+/PyNBwXIIoEH2AOiuNOrqm1MbV67fLjpu6gO2NUsbes4jN6ihZq9Nz2EuvrxoK13/7mx+WUHMlIAwffQ1sV+UkIC+vcHpkRcZvjLKGb2CDjDqPZo2qmgppbWqU7q4acnXrZWmgT068cdWwJT5y9xHxYu87R9PI0JVhLKjJCYaOYlDKa/IZ2Vs0UzPE/fCStd2IClgbBUYG7XLx7BXW0QhzAYUnn9mJktLj0axzl7R3YNnK3qe6zhU+2wxAfhH72tmFVRTdWDUzXtU1ZVg++1CmRhkz1NvMNxe/lO5EUWgbKn72/zA2xaqGjqOWXAfeptMAJeAngmDjnHOz98UBhBkUvEEcGZwogpubgZ7sRSfPXGOe2aSju4X9FDUy1tmz09PGGerle4PYQmfoFEjzGfwBu9x1837OCxeg/Sqq5EWs+wPcW2zVuVdOFIJTo1Mw0CzPEPVSz5hmOOj6RwYApFZAfanhdFHA4cHj0EYzAH5jlVR1Nhn5pjbOwBWcDbJZtQFmT4Vm5lBrLjAmExNTksL+3gHMtKNkJJSWPbyCGIB6idCYtRheRlnKnUZV7mTtBAIhYHsFzzEOYgpoaAMIT2GfrlEELpS8Wc4pO2rOvfv2SkPPLpqUYjLUP8A9WDSA9yJxBxM3+gwlZ1V5gDzdZglUBGhaAH6yPpNk0q6FV4wsXt0/1W43FlfbXlWul3BvUfuWeFn7m1nXOtaTxBuMjU8azya1gMID+/dIVZNLGhgrE+A7TmNQgf1iDuh45nUspxeZ96y/LCrgZnKGb7/viNQ28+gXBXgSnzDL3hOPJA2wjs+HhMq4V4zq0gT2/oC9rm0hufXeQ8wlJwpUXDXUkhe1dxblsarFJ8gpnhqdlqaWKrnrvR9kC/MzYTSvO8kJjuo3OcOAYlUdQHG6vCYnn3pKVok9CPiIJuhsNxTHGgZe08xcxiI5q1nYc33MFXKiew4aTSDxyYg88YdPSng0Lw/+dLO07dlLUwWKYPbCDPczj8PGMqDVzDNJTX2rjIzOyPzkDM0v6+LDtjrQyFi1N5NlX2lcX4F1kGM+5nhu0TNaIbvaQ8cAvhvct+rmNppFbGSr98vk1fO4KHjlyiXOo+Ehno1TUl1WJ13buV7mT4ZnySWaA+Lskape1dxoB/EOeV63ibm7jjPDiy8+J13tO+XWH71TNpZGJT5wjecyl/za716U46dXyDIOyQY23BbWYC0Nk7fuD8knfvYumZmYZa4lpLK5UXhkkZfIip/heVBzny3a9Miz7Caw/bvypOajK6hXiKvuJxkeytRdxsk+F3SqIps1wpx68/yw0agRIP9bYwXsjBPuK5+5PC2/+I4eLIrfVByB4ggUR6A4AsURKI5AcQS+j0egCG+/j29O8dKKI1AcgeIIFEegOALFEXhnI/D4449bDh5cb0hH5/+DwxJ+pNI/WzJ5ecV09cQE9qKodIB+ClSjsTwFRQpoWF4mKARpkVnVXzlAo4o3bRRHbQW7AQWjKHP9dVjD3bNPbnugC5tKCs6CHXOyIFMvLciJz1+VV88syQgFuQSKS/ACaiA1GcQqU6kDr5XndfVLFbhbX+8U3hqKXQMAKzjWF+RLg3GNEvWmDNfEu7nImNPipwsFsBah7WSxqYWtB8WKQpB0GutTCsNm1I1JbBi1uBencDmDmjACfM6RnbcJb1GHvpWu985G/f//XYbqkdc3coW5/grUpPXVDqmvQmEaoxBPcdVMRdmPFawWnS2Mv2bUas5hhj+oFbGbonda7YopfIaAslpcj5KLGQPyWvkZtdOMkDkbpmC7hOpElbHV2MSGAuQtUmxUK+MkhftFYIsWIVVlpgqV2IbaHZuALiiGuLYkhXtVjJWjdrNjx+rBKtmEunQdxVApilgbMDSGjd/oJMAGhZ6Z76H6iJoM9aZTbZjdZMlWMqYF6e8dk3XuvZUirIPCopOKfJBiqIsM3izzLA9EyPKecYqZWiD1AJwtFKDDKNMSwBwT1+jE2tWNSlrtnT3uEnFrgK26XqLW0zm6hN1qGOgeDFQBMMqpIaOCRPkXDqPEwqbVX1omFfXaiJBHTb3BmKIsZ6y8Hj8Qhzxe5mlZKconXtPKe4cA1JqDvI5Fp4fi7jaUljZUtydeuSyzE2vY1JLPG9D/q6A2znwGFJCBIEobQLJm/qYAulau0Uxe5fT0HBClxMgGdXj4e0B33kq+LXNBM3BZUHLj1KK8fmlRbiS4ALeXtUL2MIokVd5mtej9Dr6+G3i7lZenNrwWII7LhcrZbUedlcCa2ya7dtfKnXd1y962KuaJYIM7g1X3nBzc1yaVgLkcP6eQ3mp2ydLQlFx+/k25/Po1gC9rnfmaiJCby31MY0vtAp6kKbJHaAw4escucjVvwc6VwjTzb3FgWf7sD76Iyjwm1fWME5AnwhzWbpE8EO7W+9rllvu2yUDvNWDFqnzgE7+Ecs0rf/Z7n5HXXh1g//FIM3aXscy63HTbzShrD7OO3Fg590lmY15CVRVkFu401KHZtSl56refkOdeuCi1wKBDNx/AUrzFaECYmR+XyelBYCRwo7pRmgHuPQe6JYSqzLAeZS1G+wZlhqxdzaWtPQrIAfDOz2ONfH5aLjw/IscurskkzRBuAG57UylWoRT3mz18Vi+2wBty5vQoCktVnjtpLkA1r+uHsSphn1SVu641bfDQTOIcv28AMHXNl2CD7AGUamPAGjbHNtaMj/WAkybADkcEzXoGILqA/7qfL6/RAAAA3I96ua21hr+JkcVbAsgul5nBGbl6sQ81+TqZzIChAzt5bTdZkKsy0DcuS5Oowx3sLdh1LtOQEAGIeXm/JpojnPU57En3SNOBHQBIt6QAZYPk4SoMjaOkbO7ZLi3kTjrZc9YXhpkD5HJjAV/i3c5mr7nYCzJy9pSM947LSN8qaja1gw5z3mzmY5vUIYH9Ws+SRWzPvT7MdNtKpQKI2dxSITvJPDJSzLgAACAASURBVC2pQ4XY0CVp4OgXfv9LcvrYIJAKZSrfazeRjYtCt5XvrUQN6vRXGGAyxmcdHRqXsZEZIy/coXb+ANVmbOZLsfsN0aDRvWcf/NbC/RyXqdlJyU1cAJJhd72hnSlOGmmi7Duq4qyU+tYSqW1Qe3sv86sZRb5TlmeGUTqH5dIbvZINk0tbCGJ9j6qWRqE0LgJOmoa8KO7VLtXC/uPxBWRmdlZmr40h0ozKzh2NhvX3IqrQuYlF4LyLeaj54C7GVhWi7Aeo0LXZJIPl8dxSDNhJ5jJq1RD7T3UlZwluAZq/WsL1aGOLnnO632kzU5p9ThtuLOyZFnLP1/g5/hJLZhvNEkAs1pqm21vNCWluItMZ2JQDYh++aa90b+uRJ77+DDnTQ1w3isRAmaHSXkYRm6T5CJ0zZwVZ3jSsqBq1wP67f0+T3HffDv6Oa2K/C1S1oeSsYl3nZQ37/jOvnZfXXj5JMw1QiXNhW1O1NHbWiwNFeAmWzKVkFpcwTjXst2nG3cHebiWTWD/j3OB1yZJV3YSq30Kjzxj3VmMEPOSPr5JxPDXZL109TdJ2262oaIHYwLrU+LwsowSeSQNvmWNeMrE7OjrE5sV2OENm/FpB+lDADw6NyuISSn+eKRrqqzizCjLPM4HCMQ/Z0GpVvrgIOCcfenF2SWKrOazzVX1cxsdMoXqlyQjlLj0HNBuphTlnN+eW0eDEfFBb5jxjnCX3dwNbB22g0rz4ZTLd01nuA24QJrOqr7EY5ueT7IPoz8XTaZKe7i7Z2dNBzrSTho85GQV2xznPS1w0aeDuoDDS5bcyftqIhyNKHNUtsNhCY0Je3S6Ye0EiBfxYA5u4Jt17Cqkw1saDEiMnNYCq2UIedB47+7HTs3Lj3JxcOj0gI6zzEGC6AXvk2rYeKQU0Nu/oxv2glTPNT79DBFX+iPSdvCxu1nBJSVzadmNHXsHzmVftDHiWwjKbA469SJ/9tIOLOZ2BVpILrLm+K2cvyR/86u/zrOGRH/35XeJClRxnsVaSee/WqAV+TCMQtKFtYXFFJlAlJ4leqMNqvINIA3OAMx4Y7+WstbG2CjQIqGuMWlDnFXKq/zvPOYVIWp74/BdpFklJT8ceIC3NWtjLa/PL8OAi50aEtTUr4YkU8yQod959q5QEaCwY6JVJmnRmZmcYS43bQIlNJvGBQztwTFiSueV+effHPiHehoAMXb0mbrJ9g6yH3/6PL8gzb/KMRhOdGShcSUPLB3eWy4d+4jZJlq3TWLfMHG+QoaF1udqLYwkWy4k8TRZpfQ7Q3OXNsuTWGW88k+tn4nwws4/ZeFZMqksDnzFA/m8tz5VuT5Vc652W86irnTz7lXLvNmhCIBbi5RfPL977tw/K7+DZovgtxREojkBxBIojUByB4ggUR+D7dQSK8Pb79c4Ur6s4AsURKI5AcQSKI1AcgX/SCJw//zlbmcuyPZVc+HRN9cSdtkLSNXBqWG68uSTJCHASPhQHOEWAtxsoeWKqVlCrZIpBCgK0oO7UPEYKx5qpFdfsTv5YTuH/zvfullvvaBaTC/hIkckURjXyfJ+88sU+eal3USYoGGewCbVSPLbl4uTmUi+mMLnldfx25e07+VBGvpfaMBsFLdUiqTJR1QnYF6JiUnGFoe4Ewvmx/nMDo0oBOR4scfOovvKoVnJcfw41h/5uogimRb4U8FDhHmV1WUb1t44KWQvSqrT8XuDtVuGtoMpIzehlnB14Nzd4UTRhOx1wocyJpGRlCbDK//woldR211BUANYLfKAVlDFqtxcAQiq41SxDN6/hpfjqAkSvrqwAcLBjBaRV1taR/+qTS9duSBiFXBDFkI/icReAqgB0n6HYPIjNcI6iYJCxqQFcRCIbRiE/h1JFi50bKIQ0q9YN6LYDlL0AoSgwLUqR2eFUBYgdhR+FZ8CAjaI6N9bIo+UnGH+UmYC/NnLbtJB+9cI1GV3BzpR7pRDdC7QNUmCsptCsoFZtd+fnKYSvxyloY+CMWs6C7V8SmKgZugpHtfyqql0Ftx4glhsFjxkQl0Tlaubvo8DnZZSLmvPZjFWnB/vfHIX9VdROmuvs8QWBLEHUvgUZQ3FrBghYUBarBe1GPMUYch9QfarSU21AVeEbREEYx3Y1QQG2gozP3cCLyaFZef25C1hsk6FZFwKkKQxXVVvGUIO5+Tw6X7QRQNWJNiTFS4AvBfeV2F6XoVgv8dnJY6RpAhWeD9vXFBbVE+cX5eWzALU1FDRAMwdqJpPayjJnCrpWvoevt9smv/1ldA1p8VebJ6zAjwwKKBv3vhr7TpNCHM3Y4x7ngTteIGR1I7ajAEjNnWxp8sp9dx+V0vYGxhFbXYAgnsYU11FnL0+gOkJdSj5txpkA+C7I80++KSPk4rpdNEegNIuzn/QcaJWe3fVyy903SaiiTM48/ri88HSvLKGK27ZjO8rcvagcsZcMz5APek0autqkfecexv951qpbSgNd8vRjL1GcHmWczVhZlsnK4ixqK4r9FdpEAIycUzgSka7OcvmpX/iIdN59AEtUMiGXNgCtL8rpl87JDBa6qlDyltXKLrJvaxpR/GIRPTcyj/ptTiIAnJ7DWD/ftBsLTbKNyWQtALQySeAof1alqEmBGWsnO5WWb/7hc/Lol84g9K2UW7HDrAgwD9xr0r6tkjXrAZpOy/UrUzI2D0xDZZ7Lcz1sZXbWWgn245q9ajUUtaqyNxmwNofCSu1vFeal+e849sXqHOAD9FpYM3Gylo2mA+zNK1B5K/afRBFpp3Glo6MC6FkNdCmVyoZa9g6zvPjlbxnZth7Unzv3tGOFW4IKl3xgKKfa917rmyPvMc7a5HzAUre52S2337tL9h7cLqG6bpossGDNkpE6OiRvvH6cRgjmgKcS1W21VLdgQQzMuXT5ivTeuA4w9kpzG3uSswz74SGaKUbJhV2QoMOHqsyLErFA44WqjplnQEET+3ic+edgr/IB8A4f6Za27irgRMTIfKyoqZMlMptnpnB36J2S0bMjskzupIO1X14TkHKyjB/+4buw1W2QlZFxefHJ4+xBkwAitXhnD8Hitx3FsOZW6visjMXk7ImrMjYJSEcl50DV52IPdqEYjK3OoRDE2SEOTATiONh/xhjX93z8AXnop+9i31vCbQCQzmfXnPi18ALwvJYpQeZm34ycfOUS0GseeEsDA/v5BqpL3b9iWBBr04hmFq+jKCzzp+Xh9x+SBz9wJ8BOZI3s4nnU5Vb2hxJfyGhCGWUuauONnTkwv7Ao8zSlRDiEJ+cVoGJPr1baOAe4aVKyoNi1kPmqkQdpYJdhncxaT/PfOpes/JuTsyLBvh/l/fXctjIvQjRBBFDMBgJW6eqql+bWav4dq1jmnJ99wYcyfXx8CqvxK4AlmpCYo6XltcDSDGpmhffq2KGwEscHcjl7eqoAv9XS0lUipSiWc+YA15OXRVVyj8wyx9JS17SNRg8XzUus3bkB5lcZsAmFMM0AKyhGk4xTsKICZXZIMtyLebLB9T0qGkvZohg7GnZ8qCxVXTpHo4yFBjMHe5IF4NpxaLs0oJAvaHMWZ+Qo99m9gXV/I2PEGiuvLJUSXjuNFXVWnSQWEvLmK+fk9IlTRCt4ZRuK59Y24grMaZlAsXvt+g3D2tzDHuYnw1f7xaI0BaijRXtXs3R2NzGHOP9wz3Bhr07yLTA2ibp2U5lsBsQW8qxr9nQzLiB0qRhC7wxQTZtjuD2yghp5cWGJrdrKmio1sr5VaT03syjLvLdaam/ft0MO3nIAGI56lucpJ+tXeE+1m9a2NRM5wgWsx2lZ4Bp5NtMuMH0u0t/f+irQWKQKcxM2zYX4mixMk5fNfGxqbTPGZhzod/abF2Sudw51MXtAV5PsOUoDDI1Fb5w8D+Cktc1XJ609+2XPbfcYe8+Fb39d/vrP/5QxC8mP/8rPSEUPbhMON58vJJOoyq9cHaZZY0HGgeO7OjvlXY98mD1mUk6/8rzc//ADNKjY5A8/9Rvio6niR3/u/TQ5mbHGDtOEgfKbta/NURZXUBYGxnGCOAec7+T5xo8Tw4S0d7eLq67T+D7NM9Zzs2A09vG8wv/SQq4un39+8IZMDdDw4wZ+R5bk1RdvcD+S8iM/9m6pammlMYI9ifU6MHBdLj1xQi5cHJMWnp3uwGVGG4IWpuNy8vQp45kluu7AMjnF/mmXW+5okbsfxLHh8C3YfA+Qm35RWnjOKQ3a5LOfOSl/8dwijNorVSif79kflJ/9Pz/Ec2BExi+cFz8NJAszVjl5nMaWsVXmDE/d+syNCt5C00ee61Zoree1/lLHGFolNp9/VZ2uPiSo3T08t1RUhSRQ7uA50S3Hjl+jAU6b/mgIKiRkIRzrLa0qveuZV8YWvodHiuKPFkegOALFESiOQHEEiiNQHIHvmxEowtvvm1tRvJDiCBRHoDgCxREojkBxBL7XEVCA21hWdq/NPvA7bk94e2xuzt77KkqzaxRnUcLAtchLRVWLkmEDhVkSoqB2vQgVjEKSneKzRUWj/EWeHLw4Ba4k1cu67mr5yEdvxuKOIifFY15F8vMLMvj1IXn6qetyanRdFlAt5VD32AsogCg1pShibj1ofTdZslt2zjomVoqQOdSZCmwVomk11GaoPK1SjfrNSwHNH1S7XQqtqMjyfNBNAQqfmc+As7RRHNvKyo1RqF+NpQRxxia85UL/Dt4aZPif9GVY9alKmPfQz5rEytQLTNxRa5emRpR2qFbXyaNbXc5RNERhB7y0AScT2G2qKiaHDWgC1ZVm1TpQ5xUYcwcFSrVXdKK2dQND19fWGFvGnqJ8HJUVvJLCPsoe/srmxIoYIOQGdqYSSUO9N09O3QrK3A6UTkeOHpYlwM0UKpYouZ75HK9BkVwhrtaWXRSeLQDaNQDL6vI6RefNHOACShqLofalXgoYiTNvLBYgPeOl19eEWqqcgv/U+LhMkFmYA8qozasDKFxS4kDposAdQIh97DpZdsmEZuFy3yjcl5HjaEbpq2AhgVpYwYjaLFt5MyeqMrveQDI+SeIzrBjTScrV5EeWAF7q6gLixZY4AKjp6GilcAkwu9aLik9fK0dmZEIiFKMdUJICqp4Mc93CB1AlrJWLdzPGGyhEy4AFoRqfYXlZ4shSyK8zVGAvf/sUBXUyh1GSKqRIoPLVz2FYeQKS46iotcFhA2vbnDHXchTfZ7FIbcIy1Efenp17rIDDTHMBCixUVbNXZuSlUxNybpEmAiv2mRRsLSy2NBX9wjtU3v5Dk/Ifgrf6/VsAV3/PoODxoag2xZeku8Eiv/ijD4iDcf3TP3oGJSmZwSj7Ms7N+aW2p5rlaisnizjkl4984ofl6JG9jBOZjqkBSazNiKlkB3Csgrmcko3Bk/LSH/+FLIwvQ9CqpW82JpOoW9dQIR29tUN+5Vc+zuKck+e/clpOnD8r1czLeyiE779vL8V6i4y8eVFmlzJy+KH3AzWd8ge/+V/kJcBCaUmpZABq62QaqqJp364O+T9+7SdZuOsydPYYWa5jgF6nzPZPo0y0yXt+/kek8tb3cJ9dFOwBrolhWRu4KJdffEOun8MpYGANy1STHKJQf/8H7xE31sBrK5MyNdQrMaxsrQD9Qw/cJ6VVnRJjL9PdwMU6yCYGpIAK2YbFaObGhPzxz/6pvHEhKYcPtwKIEuItz8st9+wlW7UH68+snHvxuDz7yhBwOMacJHea3Fozqucsqr1cHlt6lFI6zxXSWth31d7ccEvnl+59/I3kKearel3BkSrq7ezRfmxrreytq2th4BeqL3JXWf1GTrSCAAfrZxYQFGd/e+iBh8gUrkVhSIPNzATFfzWftxmgqH9iRjI0ZuxoqpGjBztRLfvECRAPkSmdnC+X557+Gjm1c9gYt8r23Xu5ljx5sVEZ64sY9sJjwLklMrWTAD4f6lyPrAEpsahnfTg8WJSXY8Efs2MhjkUvjRaaF6vKfSOXnEaQHE0+beS4fvyTj3C+VEp4fhpguS7jY2s0aaRkZDoq589dNqBXA/a0txzZzp63aihID926R7rvwYY1F5Prr7wux558XZKLedmxjWaBm3aIrz6IMo7My6og487GBbw/9cQzMjuJBS5uBPXki5bVlRsQN1C3X1aH5+T4N4/JEqrkOcDLKkrcez9yQD70Cw+xJoBJ3HMRLHfJkc0C5nJph6yMj8hX//yvZLJ/GOVukgYY7qeTMwh4q7B/heaBdfarxnq77NnTLMGOeqmuqwRw41SRxFIVyK62x6uAwRWsyMOA9Lk5FHoASlUdLqO8VjvcPGrFJGdrDJVyjP3erK4OnANW9ny1VNX90o5KdMupwoRTgYnmFDCf8UuBrlpce1BktzEe2rBipakky/jbOJe6UXiGVB3M/bxy9aq0d7ZJfUOjTJKNnETtvRyzYKW+xD0hagGnilWAa5r4BJ/HIVU0IuzcWSs7dlZKVR22xWRkRwD0ORSCi4tLnMVx7ICbpOMWRIDs4Uqh8uF+1LxcNzA2TQZ8nIaiDCp+zcitrKySNFay/RevSjQRw+q6RpKo3pexA3cBa0uxPYbQSQLYOz83D+RvEyeNDG7iBRzAqxWalkbOXxUv51vUh/MBCug0zzKROFnSqqhHvboKGI4tLIufs3UXzSIe9p44+d52VPkllQS30yjhApDWYfvrAqyvknE7PjJMsxFKfWyenbyPheamUs49N84NOda1hjpwbKDsB9jy3GRm/1LVtdExx71I49SgzwcGXOd83lib50Ng+cz69wKIMzQ3jA3OGc0KkdkM03VWcqiU67Bmvuf9D0o52e6qe9bmAL2zZqyfN62/9Z2z4tZGNx0YffbinNLTW5vVtNUqh/IUP2LjeSNDtnRe3QX47CsXLshEXz8g3CK1KEJLalkz9SHyc3n+oKmiwN6Q1/zc6YI8/fVTgPu4NJID4fYkgPQ2qWqvk7rtB2lFq5IXXzsn116+IVevDnEP/j/23js80vM8732mV2CAGfTege29k7vsnZKoRlHVku3IikuOW+wTJSd2jluuOHLkEtvSkSVZEiWSEsXed5fL3eX2BmABLHrvZQbTe37Pt6TF6BzZ8ZXzRy5mll6zLDCYeb73e99Pz++575usX9TiTp6F3HyG5oZyXo9nEWyEv/znvy23fPyj8sxff1mcq7Ny7698wXj+0X1ONz+NI8jx7ON0lUtomCzy/suymf0+z3NAd89V2bF3u7iqdxvPQHmtLfsyAR2cC5rbweAe0R5mapRD4b42PSBWLJ599ZU8N1hkbpQhE4aqyjt2swwBxUx6pNk/kmP9DAi9Im8ePY37Rps8+NCDqHzr2bfHpOdqL44lWdS4Q7hELEgrWb6PfOQ+8e3Yx/DFNZnuG5bGSrs0YPX+/b+5Kn/0tSvG/veZ7dXypT/4iHh2u2Tleq+Uhr0yzuDNm6+OynAfw2SRGM/cMeP6OxlAMvEcoM8/Cm/1WULPalXeWlHOO3WNcT2ica4hr12HSry8qkwmV5cA5OvYbhNTEChl/fHcmQxHfOX1tz3+Yo9mPxR+FSpQqEChAoUKFCpQqEChAu+LChTg7fviMhY+RKEChQoUKlCoQKEChQq8twKJ6KkvWrI3fsMiM81rI4O2gZMjMknTPY7qNgvMitIQD6q9mjaMaKgnFQoC2vIKD2num1Umppae/LlCsCgNss27N8nHPvcQChvUVJZxGmBhSUytyJUf9cubz4/K+aG4zKPWzAD+NMdOMx0N3ex7sm//OVfpXXjrpMFtoumZxOZXG5ZOmq1Wsm1VNergB/md2JcC2Fw0xaPk1CVQE+KrR5alQlBFIRpmqw0x4Ii+IZqD60GXrAIiQ5qThmLn/094S/WMHMqmxmbZWGfC4peC0ChfXYxhWw0QBTq7yAnWWi+vrCLmu5lnpg09B83/eCbGZ8RuE/hp4j2bgR1+GsUp1NIW7FWt0Fa1Ml5axZ6aj1dWgZViwE8DEJXf+roBTu2oy+YAK8s0xptoSJdXl6J4IZ8Yq0BVU+WxsV1ZIaURSU8RDfjSUhS+ZDSmAPxqmxxLcW2po9XmNRrTOXKTS8gVVJvJGDbJCm5NNBnLAFDV2NXmuDYrKHrSClw1w433kOGf44AGVT+rNaUJ+ONEMWUDgCVR9bkCqGD53EnAZgpYqMBd/66yarWs5F+M5rQNhW+GpmaS9xwnu9aB8qSaRrMqvDe2V0tbUx0NYLNcvord8egiWc60s8nSzNDYzQGkIzTJo9TNQlPdA8wtYq0oGEsAy1X5WINa0UmusNudoZGewEITK2gatufexhY1A5Dg82lDlbsBkI7SiuZ4mMzEm+onXgdlbmMjSkFqMzY2xuflc+EcWQM8qixHEY162kljOTQyLa+eHJITU6wPIf8Q2C4WriFUi6v8z7k1/l9f+4/BW/1iVfLo+o/G7KiRuDfSq/LBe3bLn/75lyGTi/L7P/9FufZmRmrIDc37igF9qNsyZKvOBQEGTlmKBqW5s0E+/LE75P7bd4htZUrePvaSXJhPSFlNi3z0U5+Wli1kzprXJDF2RXr+/lk5dnRYzo2KzNEkryKn8POfOizVpVl5+XvHZWBsUVa5vNVtPuwqD6KirQD2rMl1YIIbqPPBRx6VK+evy/Pff5HsSSzFGXhQvp2giX3HfYfkt/74d8XuU7VyiN+qYAPSo8i7+voZGQLU5VG1VwZaDUhX2wZUw7pZTGofWyTBqxPy9N+8JE88fUOK/Hbp2rZRDt6zWe768H7qEkYZ/BwYxCaHH3xYypqxAWYdpVHW2UwLxr1qwQpV8thqvtUt3/ndV4BV5Mvev1uaNmKzTUSkn9esaamXNfJhr5zqk7feGpch8h0tKHL1PSu81bxpXfsKYVUZaUc1qcbZCpg0K9sBEHLzW4cNdJ9T22SV7Xm5F1RhF8FCPcP9UVFWDthVZdiacd+auFZqxxwl97Clo0puOXJQqiqcKNiGpLd3jPuaPZL7QVWdTa1eufWWHXLnA3dIEYrC3MqCzE1NG5nOF0/087lT0gag2bd/j1jqGyWLunzswgh/dk0mRiZ5vwBEGFJFNdbuqFitZET7S2q5h1BLxhLSf2NSTp4aQwmGE4MjyZlwM4M8mViTsjKnbNrcKnccaQH8tbOfDcngyBSqSpHLF1BXzsQlhmVtig3u8J0N8ht/+GtSsrFJls+9LG+eOc/rpwHZDAoBtXMAzF3YLDdvRZHnbRJCcbkr1U1CwTs2+YLVaGRCFvq6sVTFoaG8BsrGNIoJu26U5FJBdmbaLoNHL8krP34DO1qf3PvhD6AODcil88eMYYwd+z4I+KqU11+7KK8efVXiUygk50fJusReenMZAyzFZKsCWwDLjeQ3b9++FZjIwA3Axw9scQBqFy/PyXf//knqz48k07SqroqzIIN6ekQWx0LsUVlUgihWl3SPBsiRuVmJ9S1RtQwaRSWIOlr3SLuVYRrWQJzzS88thbdFKJ81h1bhj4292wnEMwF6coZS2ye79u1gyKVT7IkQTgUAaiybU+zNcwDQUjKPS/iMLoDeeizEzyV/twsHB9wVdN2f7gnJ+bN92BfjEAG8VrBnJrvThXNCW6VLOtpwKFAnCQCxCzCsELWI/TvCsNE6ivjWzlZp3r5BInoP8drOFOe4WvAyBMQhYJwXSJQlONTP5+PsYxDARTY5mzJnODbAnEkm1n6KwqkqN66QGwV1H8M6Qyifkww+WTgrkwx2qDq/BfeD2ckxSZFfvYz6eXSWbPtFziBuIbXSVmfjrk6X3HvnbmCxm3PNKVYU8T6y0p1V7O+cszbgrdePjTwq2NWZee6nuBQ3lIof216mcnglXcusIc6kvNoC68iF+icDfpkYYV9XdwaAOntfHmv8PFbFqQh2ydyXKwxRmbgXigHLPkCpmfMkArQNzq+zP+nZiWUwzw8jYxMyzX3a1rVBdu87KCZfqThRQDsZluFNGLNimpdq5BybVvj/qsIlj5YTO4dqM0mtsqikTclVY/9wFuGc4GbtW30o6jkPeVZSBwDxvnv2KOx1GsMj6fy0OLA6jsxOyUvfOSoDV3AuMAekqtYpdz90ROrvupPrMCff/MYP5fhrfWTSou4G7PtRrmeDISliwG9Ll18e/cQdWFvPoWztkcHRWTnA8M/HHv2EDAxfkbrGYmllcMd4PNM1wBl503Oa35hCREZXGRZYYn3aqMOYzKPO3XH4FqyS2wworYNnWcCzDq4kcfaYo4ZLS2vs6R6cFSqwl+azKtAmW15zcU3YNufWx2UWx4FclgErnsECuMrwUICTxKI8/rUfyEvPnGZfccgRHCG2MdQQJJc9zfMYpzyg1UE8wqxh/74c8cihA1XkxuM84luXQJlDXv7WtHz9K6cN54r/8tSvAHhxLhm9wjCcroQ6eeqZi3KjfxxY7mPvVqUwCnoX+dhcgxwDLhoxos8/78Yc6JiNHXttK2s6w0BGOh0Hslewd5byTI6rBAMnczMMJ3H2VWClvoSDQFVV2Ye/98r0j/+nHiYK31yoQKEChQoUKlCoQKEChQr8L1aBArz9X+yCFN5OoQKFChQqUKhAoQKFCvzPVwBg6sglzv1ePtf9qCk/0rDYN2q5fnyMDMI1eotOgBEKGixnoygT0mSEJfA5zgEKVEVooRlqo5GmKtwcDd4YjUscByVlr5Ate7rkM7+4V2qbyGezRozGeGooId0ocF/4UZ9cmYrJArDDWooqCBCSAwBZeV3NwdUmrTkHUNNGnWEDp107oJKRY6t2wzeFsaqiUOZqUXBJ891PRqSL7qNCPgWZLsCmWjzfVBblxAEMUbWnvp7m1alKF2GbYUunNsSaF+agyX/T3hB7Xl4rSqMxiKopho2ifv4MP1jVuWg4DPWsviPNDNRfOX0fqngBZlAZIxdWWbcBpfW90yC3YPGYTKvig58PjHPT+N7UicViowuYQWMZVdHC7DLQJU2TG3vJ+kgbzgAAIABJREFU8gpZQ9myuDBvqKciqOSCNKV9xWWADtSlNMKdKI3UTlg/c20tOYAoRoNzk2JFcrtn727JA7leefNtch7TqLvKeM8pAG+S5rsPK+WIzC6s0dzEDllzBFHv2ZSoU1g3EEk/4OIcamzgdUmJR/wBHwDAbVhvGhbXfM8o+aYryzR4ITRuvt9X6uH9A4nWuK40WBUUKHyqJovOicVkPKY/jyqzfsyAlQRQS60YTdRbbaxt/DcHFtFhVEgWGqEOsnfzqKvSXBMFvJqWbFbLRK6VldpbAbx2wJQ2TeOqAqIBq5mBmn1YRCZvESqnemw6c3z/MtavKepYQd5kOEY+6QJKWdahw+0BFlsBJqrGTnN9aaerOpyf4cHekPY2DfWYkQ9YgoLb48phPeuXXdu3y8svvY7iZoZ8OT8KaGC7YT/Miue18mkPoCUkLjfQF4vWw7cflA2bO+Xx7/xALp8kfw4r2CoURwHAic/FGsBSPBGakTdPDcjJawlZNdPkdtOAZu3muMY37R9/Ynf5P7ID/LSa/Wep2999Xb3tLEBtTIYNu/E8oODg7k756l98AVvLHvnrf/09uTEMIPRjG+wFqKfJMUUVVOupMnJAR6dRv/lL5I77D8unfvUxrn1Qek+clB8+/qxMz5rkkU9+Xu78wO3ibUHpNXdGzj9+TL71vUEZWvbKOpaVt93bKrfc0iQO7K/fOnYdC8mkzNHZntOIUdSkTU0NXItV7HynsJ92S02gnKzkpIRpyFeiqm8kf3Ge/Mml1bDsBgK04wZQ2eSVspYSKfPapQIAbHaXSAYgNfzmCdYdmYDFqHZZy2qj7EKdV9W4kexmHzbRC7LWi+X7t38sr/5oQELsORXbN8mHHtiHVapdzl0+L1ML09K4qVXu/+iHpLVro3GtTKztTH6N67XC+rTK+Etn5St/+D25/8MPAfgOyqXeHhwNIrKP/NAS7peJq1gOv3VNrlzDIpdhChdqZguQTC0QXKx1zbm1oTxT83Z1FsgZVpo0+1mfLta5jyxFjQtXm2+TYSPPnzFAYKHRX8p924FVMXo1CaeCwGCADvaZ6+wjViBvoBpF/MKErM+RZxvOcS9jlY99uMK5fft3yq7DNdK0qwslnhfV37QMAQNCZEpH2Dss7Fe7UPsh5sJGthtr6llspwG0vDcvyuyaavJo1aqdoZJGIKwVu21VVqodsm6Oa1i2f/frz8m5NyfIQLaz/j04DqzgzIAFboWL3FC/HMS+eseR7ViPj2IzTKb1dFqefvKqnDg1wpAJCusOn9x+2wHZfXinrOZQ+k7eYO3dI7ZAh8SWRuXGhQsQnrQ0tXRIAHhrsgEFuY/S7I85lIk29hqIo5GdaiGEPYiydA51byMwFY2eAcYt7F15F/czwxq9py7JuZMXpXPLdrnlE4+RTQ7syXjk2vHn5f/+jb+V9IpH1lc57wAplTVuufO+7fLRzx4WXxnDLLpnUke1wTVxz5sZYuJCs84YLwDGDmMlffF5BguGuB7YlCfVWp89LsmZoopKp4N9KGlnaIT9hTPCxRCPkz23mD0uwT2QIDM7jArWyrpwYJ2aWF4DYgGkUIayC2PVnGBfx0qYvXbfpgayz9UKX89aYDn2+w7sYzMcimEUq6l33B68AF8davGQoVxJdnExFr9WztYSbJNznKcx9sUxIOi5PnJHR5bFa6uSDPduKrmCQrFC7r1nr2zD6jrNubzGPbqsn3N42FBJFpXWst9y1rrYk6tR86OAL6YuTtZQBlC+wprMJNjjAbTljWVSzP1eYsXWnkxyWxnrmD3fsAFG4WyyU1dcAZCBygLX/OyZU9I7dEMaybElclY2tbcDZ0Ny9twFLG+L5aGH7hBvKbmmJ67KlcsDfGa14nUx3LAolYDabQexRudnlnPGhlaWxY2NdPmmLjH5UWmrjblazbMnj5w8LWPXbxhODNVtLRIuCUjAXi8+zqRweBzwGZeyymrJld/MlOWNoqbU4Y6bFvj67GED1OVRYWexLeYp6+a6yKuKO2BEJmCeLfkE4DXP5+PWSVhTRFfgdouFdY79QZ8nFvqHjXs4y9BXKU4X1Y0bxOIBOpqZEDLzfRo4wDoSVKR4YxjOJGrZfBPwKrQOYZm8KpHQCgNaZBGzR+b52SZTpb5LAwKnsAXuQ2WaDKVk44bNUtyoCJfhrtURsrEHxYSCPjJjk6n1VfbcFs7NEvne3z8vZ9+8hP28OmuwL5UAvBmkCxBj0dnhlkc+d5fUPoidtdSzt1VKcm1WvvVv/0SG374hn/jVh2TvL36M20Xf802wnuBZxGFDKZ2PYX3skPmLAzI9ij0/KnQbNtIpBp027eyQyi6efdSiHPeLnPpJs54Hevqk92o3QzKznNnzrIeE7NzKHrepDbX1rHgYkjh0ZLcUVdjk7NlTMj81I+WcZR1cV281NsoMcQwNLsgT3z4qo/2zsn8vAxhbWxh0YEhjZYbM8BrZgs2/bs5nGB6ZvrEm9x/ZIRVNDinbipp3U7v0fLdP/vQ/vCJ/8Ff/SurvrZHkylUxo6ieY1jrxaM9MnxN4xewvueZyWJiL+U5xGIF7BvuDpwAlDzNgJue1xnsVPRpVN1lsgwHmHh+qmC4oJGBwFWeWwfYX0ewUncy3JBnk1Hwu2Xnrt/6w795/SvGo3XhV6EChQoUKlCoQKEChQoUKvA+qkAB3r6PLmbhoxQqUKhAoQKFChQqUKjATypAEygQTr76x+Zs98fs+SnfXM+IqfuVAawhafiYASrkC4bT5PkBIRJpMipROanNsFpb2lApWlGHGMpZGltp2nXh9WJZQ+1z/8d3yAc+vUcCWGxaLKg9ABGJsXW59L1L8uoPrsr5GRSSfprFLjITk4AGmnPWPISGF8PQ17AIVeiphrg3/36z15Qj/zNHE9KGusesAJmf6fOi5iCfT00CzahatNGYwXJRgapFbZl5TRu5dyb+TP+7NkT161S9ZgL2aSagoU7Rhqx+LRZ0qlJS5dUK+XirwMAs4Cav+a6ah0uDXBVlCjEdNGnNavXI98YBjlFAqObF5pEW51DcGKJelKGq3rLQOI/F1f4PW1Ayd9vrACtkiBI3abzPKKrUIJm2ioNLADh2mvNzWJ46AYuqGlU1x+oKqiMLzUs3FaGxryJWbeI5HBby5eqALnZZnJ0QP6qNvbv3AgBN8tzRU5IJitx+60bp6Kwnp/Cq3CBrLosqyExjz0yDMI5iyai2qqppimvmpGagplGe5vkhdhr1areqoDiPCqiY96f1XV4K8XnVjlUVglxrLoIDq18Ha0QBbAT7xxQdRw+Wm2oRaTYrzNemMO+dprPCW80Y1vp5sPhUy27NV7aS56gZtEQRo0ilwQ0QVbVgHCih8NauKiqa13r96+vqDIVhKZDIweeZmprADhY4xfVTi1JdAAotVa3iBpLWVwM93GUyPDgp4+TuKSwo5vOGE8Atsng9gC9VACswz0KiVLHlQiVmZPqiCCsHuG1sa0Z9Ww5oGUQNOM21U9VNETCuBFhrlQWgninjlnUsk+3YZ1qBWdUNlXLvfXfLqVNvY1EeFjdKZhPkayW4KNVYGlaU+Gmwrsj17ik5dzYsQxG7rNJ3N7F+rADuPKBe4fA/BXD/udnRxn31nte1cj1NdoVc3DMZGshc8898cqd8+fc/LT2vvCJf/+oZmRhnTWAh6vCnZDeqywMHamTzzu1y8pUT8oMnX5eZlZzsPNglv/SbX5C2LVzjSE76Xj4jf/Mfn5Hdd+yUD/38QSlrAiKOLstTX31dTh2PyEycvNQ2j2w44Jefe+CwjF1ZlOM/Pm4MKJDcKN3jKwySANTJdwUPcf25xoCnStZWAjV5Gfl+av195dIAVpqosQApNfVkQXtpfrOWE+mIlAMPHNRzMw35bR1d0rc8DjxLSnlxMdaoZBzCN2LcFxOo2Tp3tZPH28Wajclyz7C8/p2z8u3vXuWedgAmUbFznYPJqKwlw1jB1smefXtk554G3Ae2AEVVeRdkz2EN5SLyyn/5vlw5OYBaNoASHjcALMttgLO4QjPWvW6pE6j3RlCW6j5jA2S6uAdcavPJPuUDgq6tLRmf2aZwDtWw4XzA+nfz77o09f5zsk7VujtKJnUOmOvG6rwCa+JGbI6r2utRI85gPbzE8EteSgHVbtbdHMoxWa6WBZRla0Esh1lzXVvr5aEP3CYu1uzbx07J0PUFLH6x9Z5e5f6a437My+bOWsCYWdaxb3WyB9qBJx4GHHYe2CslFeRKA9IUtsQBN6vBFd4XeakAO33/avd78dRFWZulRhwPVvbyAGrM5SiZ2Nicf+qzj5L1OikXzp6VzYda5dD+baikqwB6Jvmbr/5Qjp6+Ibv2tsnv/PtHpXLHnXL0O9+SP/vzx6WprUx++8u/I40bd0omNIIN9tMy3j8kXRv2ovreIE6skjO2iESA9/HVIHCQtaGZ2dQsvsT1XA1J59ZWqSUnN4rEt/vcRTRrQClPCTXLYZs9Kv29Q7JrzyEUpGUySi5lVWWt3Lh2koGMMaxpscCvKSfnlGvWUCUf+4VHxFJLli/5vm4Xqmpg2jK2y5exej5/tts4i7xA0xSKWIXmfjN28wD2uRXyr7FHXkZRngXimACGjBGxt+IIwLmiUNnBWYgFqjHNZOfg0rzXdc0FR93ZUVsB2G6Sa4OD0js4i62zj7WWQ5HL1wF8771zl2Ghm+Qsc6p6m3Vz6fIlQ3nvLKo2zngdgNI/j6EydeMM0ILKuBYV6jI1Wg3Fyacmu5lzoPf6gFy9Mk5WLGNU3OfJ9YTs2FItd2A5vmM3ykQytBemV6gfZzRngA7SeDgLdUghBjRXR4dytSLWlHn+fG5uQVKhvEwOT8hY/4iscAbuu+ewHProQ9goky+L3XAqinX0DOvj7fOywppsqmlmeKMIiJqT/itnZS28KLc9cp9U79yLMvSGMKkkgz1Tcv3aoHRtbpfDn7gPMSLXnrMzg9W0xUS+t8Ix9giLFRU2LgtGBgD35drwuPRg0ayqcBvnSDzbDHhGhcwzxfTMAHa4mu9cC9R2yjPfPSpPf/0MGeFZuf0eHAM+tEtqycu1VlUzcIRS2FTMHq5qW25Y9leFauac2varjTaZs/l1IJxFFkbWcYmYRsmd5syuION7A2cI1sIaCWFiuC69aAyERcMoZvW+55klNc39Ox9moAZtrZ6pOGuUkD1tcQBo+XlWQH6G/UZBn5NnFzsg3KRAGNt7qxdImAbE91xkyGaKQxxQzvW15/lc/LU0OyOnjr4u02NTKHWTWP97ZdfuZoY7GMRpLIURp4DYc3L6tWkZuICampiD2TniF8ifr/SZZGOzT2oYpqpoKZKmLdhYQ9RtrF8eIaV251YZW2W9VbVIVXmrvPyn/1n6jp2QX/7jXxfLtmp+Ouuffc4Y5csDz/V8Yr+JLo7JMufvJJD0xR8fNZ77YuTwfvBjD0jT1gaex1KsISAt9u1uHQAoD/Bc55TF1Xk5e3pazp4YR6XN4EI4Jg1VFrn9kF82sl4DbeXSceSAAUqTE7PS8/Y16ccSfBVVtA2r5oHeJVmcXJIdG5tl/62bcC6ZZzBskeE21qY6DTAAp8+c+9p2S4B9dnTunDTcXy0BnAuSU9jvYy1esaWRy8+g3vwUwzA5OcMwV/clLOqx9k/wzKTPwfr8pddW/0XvGX1GNoyvuY8zPJ+ozYSVa5cjW5mJCfEzjLGFYZoQQyZHT16X6UVcJHj+CRA/kWAIM5mz/ah1X9tjX/vaJbUEKfwqVKBQgUIFChUoVKBQgUIF3lcVKMDb99XlLHyYQgUKFShUoFCBQgUKFXhvBa5ff7ItE+v9o/Ky5AdKXeuOmb4bZDEOyMoU+W7WcgMwLK5jj6dKShqYqj418VsTF2+KYRW2kZsGoIzTOYyngS007D/6mSNy58NbxV+JQgBFmpkG1Co5kBdQTj3xl7x+FntS7OvWyUtV1W2xZuQCKkI0TZ2qIDPghP56R26rTSx+hgmFnioTnIBJuBoNOTJDyYc1ozzS70ih9lRrOQV2Vpp8ZiCnwlpthr1rN/curHJo45LXSqMeTvJ9yloz71gnOwGW5ncy6dQ2WaFsDAVHHiUy/W7Dxlh/6WvrX2HyUcPZEgC25rZqT50voqmeQ82kKbwKhRM0VZX1lmOX2UHTsxz1sQcArO8nhg1iZD1s2PUmgXVqJ1mESqgTS8maWnL9sCienFggW2+OSmF5CFxMkR2o1sMKiFtba6U0gNUuMDa9GJZBar0C4MxSX7+3Wuqwhg1UeYAi89gvU0PsUxXWakZtHmCQece++N2MRIXTLkCu5k+aUfu4gCpq1bowt2Kog800nJ0ArwxgOwGITfM5zUDKCh9NWiBplNcN6ucx6kQeLQ1Hs0VVwqwYoJSCC4VW2ohUC0cXChIF6kbTFEvQKEoxKzUzQXBV1ax2k/pZFbQrzFb1oRNAmyYDzwrc7WxvwZ65XObnZ4HKy0ajUz9LTFW8XHsjOxALZx+emD5fmfT3j5LLOQWopi7lxYaNrOaLejXgl6Z5FGgRUVAPxCgHynqBS2aUj7APrI6x/uQ9JPieKNfFSbN7bSUKBLFKPQpDhXZLQDKtoap3Y7zO7PyMVFVXUb8lMgvJTPQB5/htBrYUuTWLmPVGfeYmw3LhXFCuTCclRE6zNunN3Fcm1sk/F97+NOj9WcpbXX/GL+47C8DWBODiH6i9oisAdj4k/+Z3HpJPfPEuOf30MfnqHz+DSs2OxW8ZjXva62Vh+YUvPcrnF3nxhdfl0tujAAauHaDzwY90ySce/RQ5lnF5+fE3pGlDvey6twklUwLbzmVxsEbefnaIPMFVuYZ6Uyqt8tBtnbKtdRMZtX0oMiOoMOvk8uURef3spKRRxXqBUasoP1XtrUGpFtZxewvvBUXfxQuowLKoroFZZbxWKXmkGdSXacD75i1NsmPPBmnZ0YqSjzxN7unZgasyPYjlaxQI6y8z7Eovnu+RRRZY6+YG2Yoaq6amDiDjkVP/9Xty6tiE9A0tsbZTxhBBBoeCDNBOfUcDjeSDbumQQ3fslbYNdVLThk20KSo3nj0lb7922lCzGTAznJR57tEwf2/aWMG92y7zrNl5lPBJ9pgQmdPRKAo7spBLsJmNoX50Aryy3CcKZR0AbDtrWlW5bEzqIo4i7WbutU33I96TD9V6BfaZvmInQwVu6R66BgzCIh270LbORqlracGadFLeOH5a5q8zoMBnCVQHALAAPkC4v9IhqxMx6T7fz/VnjwZIhZZX+Lk2QEgRambyb8lFra0sQonXJoso2xeWATdZu9wYX0MJr/crwxAMlCRR/DU21QN7ndJ/dVxC5LeGseYtR+W2aXtAujaSPcsQzjRwdmJG9zWT9PZck4qAR774mcPSseUWef2Hr8mZs1dkBlDi4NruQB15B1mf/b2j8szTr8vCfMjY76vIN22vN0tbgwcgbMNaHsvmykas+hkqAWDhSW0MaHjKsEwFlHFgAe2oObbf14d6pLTci5MDNtpA5gR7+ZWzF+X61QjAmqGaEqyP+foNHVvl2uV+ef65K9TXJp/6Fwdk/wdvIccaW11vEVtVVBZQbff19WPxy16BFbuTvNsE+65m33qLyvg6HSJR6K3njOZtqyEt9tsM6Jw/2y+XGOLoH1wmsxjHYNZvjqEYG4MruuSdthRAug7HBuD4MucNa8aLOhbzaWzow1LN+//8Jz8u/QPr8tdf/zY5rNX8zBIA/CJ7JTrHZiy7Oa/W1UKf/S6AklbV1Ho+htWKnn3AzVBLmmEndTTQs86BMt3NfpRmX1bIXcLQRD2ZrwsLC6wf9jRUmyUlTsBtk+xn6MHvdzMQE5O+GbW4XpDaqjrZtm0rqu8FWV9b4bUTQMYIymwXNfRyL8T4Waglk1lJLywxdIHSnQEDE4RvHFjGtATXr1hKsKif5edfv3GDczuHnTruBbz/AJb26cQ6yvygbN2zXbY/eDeWyzxVTI3JC7gd9F8aZECmHOVtkXTsbpNNBzeKvbYdcOvlfFabfA/V00EizgvjxAaYqU0v91uO+zHP8NTr3/iWPPsdctNXs1Jca5Odt7XJp37nl8RX5ZXTx34s1148IdlIgFsyJ+3bK+TII4fJVa6Hj6I61/Ey8kmzOJio6lWHbFT1mlPnD9amCQinCsss4PPka2flz//oRRkfnZeOdq888MBB2XvwTvGWl5EtzrVmIEVdRRaWcAcILnM+eQ1L62yICIvFNMB7kT2J9w9I5HY1BjqSnOMl7Akl7B0sJSyagf+opPUeyCrYZ1hklmGmcxcvyxDQUlW8rWXVXGcymslldxZxxjLY4K9iWIZnExtnZIBc1ZKGCmCqSU69eEEe//ZbEh9jgAkm7K1OyO5ba2XHgU5ynOvEq8NJnBfiwQ47X8wenZDJq2cYJgBeXuqV+m0HpIkc2Rf+4u/IWE/II7/+c5Kt9fI5Va1OjciRzucU8mP/HYzKGy8/wfNpDHi7JKdePcu159mK97xr33apaLDLxMQcNvuot9mP9JnQzrOJP+CVYj9ZvksWLLVxEcBKub3JJw/cdUC2HiiTypYqMZdw/nN9MqzFIc6B61duGBbtS+uLuEtQ20UzSt2kVLNPdG5EPYtVcQi7Zh/3eSwWNoDr5s0MytW0y1rfRcT2C7L3C/vEXl3N+2cIBKW45GKS5h4Icib2XJkE3o4ycKPZvOQu88yi57ae1bpG9GzWSAhjoFGvG89GCeJM9FlFHU8S8WUGlzzS1laPY4RNTp8flJ5Bnj3sJdhum3lvIV0DPYENyR1PPaXa7cKvQgUKFShUoFCBQgUKFShU4P1XgQK8ff9d08InKlSgUIFCBQoVKFSgUIF3KnD8+HFrZcn47enY4O+WlsVvK/FFzeMX+6X7tQmaqGqT6wUCrstiLChxgIZa3qrzpeFfbOBSVbLyNxrQCt5iWDuukstXhP3gxz55jxy6r1XcZaoqWRUzMHGtLyJv/MlJee35SZmwl0qwjKxWmpdFKG/NAMQwoMAOOFJlrf4yZQ08bNgQW1BrWB2o1TTLlixBVe3kUB34+Hsx9q0JgGECZYg2vgxAy1+ayZsFomqzy1Dc0hxTO1/V8hbTZcyodS8QRG0N9Ucm+GcFKJolW1bmIweW5i4N1igNdG1q+4CTNhSaKT5LXJWlhhpV65GViMkvyzQMo9jymlBRqauj/jzNuLPSCE5hl1qEbeBGciL9PjOqOZqmQFR9jxkgpCqDVUWjDVYH6h8n6j7NS7UZUKIOQJhA5XRdlsiiywCszGo/DSDUvNlyIEpxsduwTA0DUvgghl3mFOq2LDDLUWHh+oX4zDROga3FnmKJoSpWuLkOaMurEpm6KfjWpr2hXOW1rVwLlwebS7I41aI4uJKS2ZkgNs0+cmVp3mOHOTo3IzFq6qI5XIXCpRLSoRbFIRrRalOtfDlNMKMFpalCW81g1HWjjc4M8CnL16r9pzEY8M57CKoVIp/bgkJIAbsqbvWahgEOSd6jRy2VUZ+YCSnEYBTAVyllWGqurMwBu+LYGKtdJNcNFa4dZZk2RBXierE6TQOEZwEEazRQtZlfUeM3rqVKfa2qZOO96fuKMXDA1cU+EYU0FpqqXFLVmP68Ig+ghWuf43VtKOJiWDRq7WrrKgyL6VBw3sgpTWJzu7xEo5acvxg/w1+K+jLoIP83KNVNtYAiIK6dZix1VnXvwlRULp5bkisTCVlCOZPXEEZqawYm6Wf4p5S37wW0/wBltdrcpO/+2U+/xk/+nQy9FOtWrSrVrhH46gBumMnIrKy0y2/92zvknvt3yqvf+qE89e1e1hZrF9V3EMBjU9hCbq0NVZWbezGykJVVbBsjrKsqQE6pG2VriAxk7HBL61j3fJ/LnZYH79koXZWV8v2vvkRDflhieUBEc172bNkitRVYB5tn5QgWyImwSb7xtRNybSgEA4FIoGTMIG1PkO1XAdS4+7ZdWGHOkqN7GaiIkg7o4y1GkR0AsAI1KisD8tgXPiGljQEGI6ZRenmAIKWsI/Y4O3CGnNU8ytYsCjor35tA/RcETKmwvBRIYadpbsNuPYWia/bGhFw5d116L03K6lxElhYAXGq0y/3hBHKV1JZIeU0JauQuI/rSrAp6ci2trH/daxIJk3R3T2KVO4+9fIDGe7uxplfIt9a1HmX9zrNmQthfqhJe1ZF+v99wIVgC8logeJrzrbBNFeg6BaFDKg7WWymQsJhsajf3Ex8IK+Q51lwx+ZHVUlNXJo1tNYZyMMiAyXe/9RwKvyGuCyCmtBTLWAA44CmJVblCu+QCYIB80ZuW6ajXKoqlpRWQDQCcjs6RPWyWjVtaxM86nkKBHmcfOft2vzz11FVgCtilCDtxnAX0996D+1G4Fcvp18/LjasjUgVIOXJvh9z1wY1SsbNNFi6Oyn/969flxgCW4aEY+51THnnkgHQCRPuvT8uV3l6Uwim5+8MHpW3jZnnzWK88/uygjAxNsoc6AL0MGnFPWbhfjtxWKZ//Fx+SKlSWalWbQ+1sYtgkh531+tkZIPmylGANmyYrdZjc3eUVrj1i6V0Ht2JlXoNV7jyOAAnOk7RhZT/bvy4z4yPSWFNlWOReOHuVnE5UhY2V8unffEw233cEVwjOHQYxTOTkqtp6lX16fITsUkHdPMOaZT/xemzkQrdI2cZNrAVVRCo4Dhl53znsm9NYHc8DzgYH51AuxlG1TgN4AKo6bGO+uS+bLapYTMsHP3qb1DeQHTybknGsltfINE7zZ8UMROX42uISzqlcs1xAUZvkLFCrfB1q0cNK85pVZa57vmZ0q4OExgHoXhlPYqGryMyD+4TuxQwb6GFp4TzKcH7G2Jdd3H/Fuqeyp6tlbRkDD4EymzzM9br3kVu4N/MyfvWa9HYPYQkbkbGpWXiYFchazF7JoFFjlfgCjeS2BtkvcmTuumF6XkBYynBscPF9O7gOAAAgAElEQVT+bUDtti0AVg/PCBNBGb0yYQzbTDN8FCKnVu9vpw4cMEgTQ4mb5OyPx8NkOO+RWx+8D2tlrJ2xxV4fnZK/+g9/hsI+J7/0K78M4MrLpaunOYtQRzd3yZZt+xCalnO+qAWG+ncwPMAzhdoYa46oXb0wAHRWBihC5JkOXiUPFfeMUYbcThy9wLnokdvv3SqtG2ol0EpecmCndJ84xxACFt4fuBvVc5ksMASh92mIfPlgUCE5+yz102cDkkqlur4GwMnaYk+bRi365itvySvPTUo8kpFASUjqynMMITCYxec9dCvq0M1VUl3ZRN3qeQ2R0y+/wnPBRS4TGeTcd5q5nuKZwMXe5q/EchpFvBMIXcK+UFrqxHJbz9kUZ7zO6JhlcTos4+MTnMOcyzx/TUwtAypT7D1R6cJWeMv+LbLloQcMFwhV8eqmpurSXI5hk8URYsy5R3qH5cLr3UD4sHRub5Kt9+8VTyt1ZT9lF2cteRj+K4M/lpJ1zBDYzIycfPGH3FsX5OAtu+Xexz4pw5evyrHHfyCH9m2TzR+5XTJAaiv2y4YlSgaIm+IZD4vry0fPyctvvMJaWZPpvknWooOzAucNnq2278HSucghY+MzMjq+iIodS3jArtlGzXEx8QCis0DUhXniO2bn5HOfvF8+/9u/QjTxpMzduCoLnNPMZ/BcmONaoH5GnZtNAElRkC+vhHFAwS1jMcrjVZj6c94xTKFZ0m7iF/T5oq6uliGFbQyokG9/8QX5CA40Gx/dibs3yu1cNYN1y7wu2c18nqGBZRnsWybzlnMsyrBIfuHms857zmpdIxmeITRmQp9P9NlVYa6L+1bdXVxu6t1FVjXPQ1f7hqUbpX0y7xKPA/AdZ79Lpma27993619+562xwv/oKVSgUIFCBQoVKFSgUIFCBd6vFSjA2/frlS18rkIFChUoVKBQgUIFChUwKnDx4vNur2XuEbsn/Eve4uAtVqb5p86MYl83RNYZAA+V0Oz6koRQeqZoPCo4zNBI0iakSXMB6fmZaejnseFTNZta5YZRjjU0t8j9j+6QHYdRdPmBY2p/FwFiXl+W7/zJE3L0WFhmac6mAQcxzWRUq2OaiXkarPqXcislf05V59K49gEQHA4yGbH583hQsWA/rGoHtcTzY6kYRhGygOWpC7Dh4LeZDmOMJjzI12g2WoB9GZqYCkm1mepUVe7N8FrDOtJOg9rO96m1Z0azEFGFqm2rNtQU4Kb5Hm2Cqyp0nTzTd1WqFsBiLBqRKM3TFRp8ao+cyWqe4E0Nj4mmXo4GussSwyLXKa1N5ahgUDFplivZuqqoU4WrQmkfCs8m1DrVNZXAsUmsVIcMgKNq1XCQjjtAbY0GdxzAbNgVG9bHN9XN6tOcALocuXOHPPDI/XLtjbfkr/7iOawei6QSe8c8ys5VAIEfy0pt2keBqxFtSidoyFL7m2rim4BQ4VAEdZbmEpf6HVKJKs/G90QAcKsAXB+Ky3oySBdp3PYNjagUGUUk1oQotnw2tdYmy5HX1/pqFq3+exQ4r7/sBpACgvJjo9TNixo2QJ6uKgn1n4tRyGpGbSIWNfJHdb1pxq0qWcMoNUNBsnNZYxYAtN2GfS/Q0+XiGmvTOgWII6PYSbPbA5xXu2z9PLo2DCjPv9uw3gwCiFTdXKx2jga8jXGNWJ/AKxfXTd8jqYKADhqn/GcLFsoKWcr8PgCuE2AY4HuisgowjKG+dQHNdDjAynvxkmGcJcNRQXWc+hahxnOwjlKaJ0qTdYXGcc/AEIpAVJDYm7pQNrvt1IbXX19OSvfFeXl7ICgzqI6yfD4r11UV4bqebyq2fhJZ99NA973A9r0g96fh7Xtf4x+slrlM1jj3lZV7xoBdKDnJwC1GtaSWkDY3CtxfPyIfuG+PvP30WfnuN07KEmvBjJIqBuTJkqNKQjGWvGWsQ90fuF7kXyZTa4ZKVjOGTUCcHPewj3UcQW3ubTDLz31+t9SRV3jy+90SmyHLsAL4S213HOhAyZyT++7ZI2VVzXL52R55+vun5erQuKRQ4pUCfaMoZi1Aq/3YHNfX18rb5JIuLaBOQr1uc8aoPQMAUcBxLIRSHEtwYD2Ln4xNK0qvNDaqrbL3zj1SDXwxcf9FUehq41vzHE06sEFOdZ5szhxQjhDlmyo5NJIKOfJraVkemJa+k92GFe7woP4MMmh5nTTX0gxsSVC3mlqPYfNbUaVKdWrL/TDQPy/nz18XV9YjLc1YavJ5I3wWzZWuraqUyZk5mZxdNCxsm5uaAaFYJwMZ17BWN+ZaWFtGI597Q7Mz1XpXc6Ht7Amq4BaUzXbUfF2sr8OHbzGUlKusdw/3zMz8upw80YNVp2bJVogLCKuZiRnUp2obUMR9VokKuQl71FLyRcuqi1D9odAkIzcYXZXu672ozxulhdr5AZjuSnIy7eRjmmtlHWjy73/t35EPiaWrAcRQb3JP6jBICQoxVe05sbe966498uhnH2atAbRwFDj3o+vy9ItnsCEFtFd75Q6g/vbtZcCXRdYCVqPkQ++6a6c4Sxrl2HNvyl//5+ewH2cdoSzWAHN/iY26FbNX5sgWrpe7Hr4FW28nikN+Y99cw9BAOrMsod5ZGR4Z5f6PUM+ITGJVnSI/N8GQgmb2tqJKbSA3dB1VdD82yTkUfy3AstXJWTR/AHJkbJq32s5wwdY7d/LPJuxm1+XchRvS3tEmzS0VqPouyczYKHaz2PtirTyHdau6SzjdDLCgsneiNi1mcECdE3TvUAhjwQUizQDQMopkI5YA21tVX0cjDJ+wx3s1/5ghmCjUNatW6gxJ2LHFtkbYV1jrYZTopSVF/DeU8wpWqffC4owxgJNnbaT0m9nXHOxTSc4nY4/EXUJPqCRnqDo+qCV+NmPYRhgwSrdrBcZ53o+enRYdrmFD1zxgzWBWwO3DRWJTcwkWyW1SVY9zQQnnJGtJz/8Sb0Ds8QxqbPLTGWBYJh+0mnz6HRu7pKa1icECFKLcZ172VIuX7FcdgSj2k1mMy4GZwRVd5oBhvdcUGKZHZuWNZ16ScSzv9b3osEI6y4AQr1JWVySbNndJ+6F97C/AO6yO4yjQ/fkieePpF2QeS+4HP/4hhjm8MtHfw+DSqmFEW1XbwICWH9BZSu10MEuvQ5L9LMhgxjzPH4A5zoim7V04DQASGS4xYWWdR4n+1t9/R95+67Ts3d8md37kPjGR85yPO+T0D1+QM8ffkNsOHQL2F8kIVtAJLP/V3UJdPowhLa5DjOeIMNbXdtZdbV0jQy8VMoDDQN+lPkAh5w7n+s5dxfLwwzsBsAGG4sKAuTmpaNtEZnG1RJezMs567j7fK2Oo6K3cVzoUkySrfIXpjNU17PYZDnMxsJUhR5dTRMpQs1bWFUt9m08q6hmA4npnWP9ax/b2JvaqZrmBDfaZE5dliTOoiJiATfu65NCDR6SUuACTh/ucdaLDSdOjNyQbm5eWej+q82Lud6yDc6Ooa/UZroLqMhFhvulwYKUOJuDwynhQ/vi3/0wunu7DTj/CGjTLhh2l5EPvk4kbg9JaUyb3fRToXck6At7qs5UJtWouTiTCMENNZ/rl6gWs8dlfVtY4P9hnA6iCu9orcD1okM5Ndez/SRlimGSNoZQ5HDFWI3Heg1qK48LAwEaQ4cIlrQ3Xtq3JL1uIkwiScR5RpxLDDYQhCPZbC2eum3vJyRCA06lnCvWejAO31yTEoEA5e6NVnUSM5zxhwCaA+ryUYRm/zAx3S2MgKF/6dx8Q18ZyjhEUzOtFMnwGu/hIiAxo3AWuzaJCZx9PaHRFFneAVcMhRCGwnsk6DKbPmCbOKn1f6hDAZoFlOsOMGgOBar6iTiMZOuUKSv03z1xHHV+CewKwnM+2PLEQ2bRt44PfeKnnrcL/1ClUoFCBQgUKFShUoFCBQgXezxUowNv389UtfLZCBQoVKFSgUIFCBQoVMCowdf1Jv7nE8SGbK/p/uCxLW3Lkdo69dVF63rqBygCrPxqiSyhK4yhVFRgkFYDS5MorvH3HOtiMukLtbZM0ylQREqYxXdVRLo88dpAMzAZxlGgjOI2CDUVi/4x888s/kFdfD0rIVSLLHhrKQL9iGsZRYJXGfYFAaaCprSwQif+mCrJylHQOF39CXp7CDuQ1KEOBRyg+EgA4VXWqqkVhpx2Iog3gBJ0vbYYZWbg0v4qwXzQs6QCdORrbaX6Gqj61cavgRV8DrQZNbtRQChSxL/V4sCoFICoMTqmUlPa1nWagvr7m3SZo/CVpPq+txmkaAizS2BjyORVuq+pK4uvSWOWWrZ01gBEa6IksoHkFNacqQhUo0tQHkjWi/AqgmlKr3aHJCWwhUc5gvTt4Y0xmZ1elvqaVOpn4GetYcGLdqooOmvC5PA1KlKGNDS3yxf/z56W4oUkGnnxC/vIrP5AZLPmKsflzYqMYJofVRYPfaA6qapj3Tw+ZZqA2CRWC3vwzQzEMtCrBKjNDM/6mc7EqdIEIcKwwKjdVd1n52WOodpyAUpcHW0Suk8PF+6LhmYgm+FewH0pfbTauo2ZR62OPx8U18NCQTGO3GUThXCoNfM444EitMmtQUs6SObmySNObmqaBUxZ9b6qe5v2uA7DCNH4jgCo3IE7VyhaauGovm0I9qdDBgopKrQwVQqvN8urqqqEso0fPGqqRpeV147cLiF5eFaDhHRcT11CVt24DiFNTRFcxYH+SjEd9rxaUwAF/qbj5niIgrIufnUeBs0YTOULurYJvVWWXl5PxywCCn0bq1q2bpRbFXpj8ZIUXqhBLAsuPnzwnk3Or2GJ3yKbOJtbhKtcBFV7KKkPdS3K6d1WGEy6Ja54pwxH682/mNf/j8PZnbWcKct+rvH0vvP3Jf8fcE1iZAf5lNZOR2mdQrLlRUpf5SyRKfezZRfnyrz0it+5skZmREdRDoyjwbHL2TB8KwyRqTB9wEOjPdfeqOpqMxQif2Yt9bp7rFQccmVCwEpFq7Ckz0SXZeXep/OZvPCDl3Ms/+ttn5MqNpCyiOqvoahMf7raHD2+QO247IvakW1741ovy9e8+B3hBEc9QRQYoYkHV2tZSKrt27SAv+JpMT6CaY29SeLtpU5l8/JHbUcSaZXJsQNZVibUKpEJNVcFQShJwXtRUIdtu3Sv1m7cBIcmmVDTF54wMD8tMb7ehROw4fFDyQGn0wgjx1nG+JH+a+hj28diqHn/pZXnlx+dQJia53ijr/TUyODkn4/MrUoTKdwMWzKUotfKmGFakqL/Jpb52tZ8GO7Ab6Ka2ziwCQ51Yx+BGRkEeSlwFaY2NzViAom6bXTBUkIFizZTNs/+h6GNPi6Lo1jzum/uIGUDllM6OamlpqQEwBFCZzQMBo0Z2dziq6tgeoOK8lDHgUAKkUJX6cmhSSgIW2bi1SQ4d3ifl1eUoarEAx3oTX2qUyahP+66hVB0D2JXIlj0Pi7W6AgvwOYZDWKO2AHUxydnXTsjLTz9P/c2sd4YvuA/V/jyCOrKEfboUeLe0Oitbd2zgPbawrw1IArtl6yoZrAwlbNu7VRraqqgHuZ65kOy8fYcUkVcrZo+sjS3IN/7yGXny26gMYxapLtbBoYzsP9AuBw/u4nsiMso1cztzcvDu/VLe2YDbbqmRIWzzchOFcZPAmSHCtctzU+k5FAKIT/YPy+gQSjpfOaDUwmfkunPdxmfJWWYvcfpzUgf0LyuqIPN1VW5/CAX65x6VSerxzb99ijxV7umYA4gapJaM61CPFQBgFnDp9xZzvRieqSll72FPBGSnOXeC1GZhnhzzZSyycSm3M9xhYtBALfhdDCup2lpHJlLAWnVHsLHn58meh9cb4FJt6yMMtzCHYlgvRyCkzD+wDwJaUb7ngK8mS0hSQOjkep5MZ7V9RqWKLXGW+0wHRUxZ6sB56CG/tbrSJS1kN6cAuTp0o/uZ2uPHYgwHcBTA2AzL5iJyo7MojB0+izS01kjHhk6U80B6XDHCgP0gUKusphor7C3iwSoWuw0sLgK6Id9UUJITHZ8Yl5nZ65xrXFMskEcAbTGU7ukkIBrlaF1bozS3dUmG/d5lDOEQxRBalrFrI3L51DmJrpJjyhmvlvfN7c2oS6upwRL7PVnS7FW92FX3D0zIxo27ZEvLVvaDCTl3/aJMLE1Ie2ej3H5wr1QzaBQDgqtqci2IqnIZwE5ti31YMwOSDath9i0/AzYlqPZdbR08jWQkyLlkYf9yshacRZVcIe5R8q0z7HNWayP1zMiFl16TCyfewDq3Vopw4AgxVOHlrFTbXn0mWeEs4Hg31JQ2HETiKHvtZKZncC25cOqyJFB/3nrXEdTIToZWEtJwsIONWYcjGDwx88yD9bIObp177g05hlXzLQfukD37GVZQl32yyPXgSi2tS8/ZS3IBWDjYP00OOWuJz8d2zs/LAfz80oiKvowBh7oal2zft1naseI2MeAyjYr2zdeOy/AJIhrIS/VV26R1SzPZvvUM33gZXsuSRzyLijgKsC+Tx37rc+LBvhp9sHpWUA9FmeX85nlQHxaYNpnp6ZFXnzxG9vdRbI9R7RfzTIKbwKYNW2ScgYW+0SHxUKfOtjqpAsS37qxH8buJz80zHZ89sRiXa0Dto6+elL5ussrTXtnStUV2Y1N/4ewxhqJycviu/Vg5F8u58wNc/3H2HoCyrYShFe43rI11yCUZxb0Au2J9ptVhvZwODap7hytr2OOvo47O87xYTBZ1kXFmMUCBqr2SNV5WXi49PQsyNR8XC0M2lRWcQbxnjYjQc1LdD3RIQp0/GorS8pmPcG59qEVSuJQ4A52SX3dL3+tv8ewWwRp9wFjvGEfwbBLmfuesZ+DG7dLca861dxxijGEszvwYz0YubkCTwlx+l/I82tLcRIyyXXr6J+Xk+WGGNkrJ4K5kKGLSeBbevPXAh//u2VM/LvxPnEIFChUoVKBQgUIFChUoVOD9XoECvH2/X+HC5ytUoFCBQgUKFShUoFABowIrK+fr7c7kZ+2WlS9ZkkO14ZEeGTjeKwPdKFAAs2tkESbVqhML0ThNqhQqRdXgqD0wPUsDLtloPJs0DxTQE1GogJpz585OueuBbbJhP81xL3pGGmIOGnphXvv7//q8vHk9Jr0VWJXSQCtL0wBDvaj2lzYybj0om5rqsN/D5s+ESqQYyOsmh20d5Yxa8dodWKSiDlxdWQDORQ3lgyo41WrO7VZLVEAxr6WKTlURqdVtGXBQm2IRbCQ9ACQPAEOludogC6KoVUXgGp+xWPML+YSRtbB4aPTVY4mn9ntZtXXmsyrMWweipujEugCSkXXgSATVMf3VIMrDJHlyKUhiinw/v8cku1D3bUUhQksQe9AJ7IfXDdhZjPWiqk29KIprUbjqZ18GUC4DP6toHOegASvks2muajoJrC7BchGAHsKCMQFMVltTzRjUzM8NXbvFXeuW5VnUsFhW3rg6I5ew7fSj9vJj6Zrg81uB4Rq+G1U7SBqFWRSnqupU1aDCwTjNSFV9NDVUYenaIKMj4zI3ixUzSiYL11PBWBwIoM3ipoY6AyBPjc7K/CxNSCwLzaWaz4gqivePty3KUVSz/I7m7EaWrAP7wiKsoel1GtfRxftpQMmawjraS50DZEuurWDdiDIrwWunuVaqvFVFtVpdm1h3qhhepUmtqrIMa9EBSDej0ooDtCLYaqZ4j2ZglgNwpHmgKlY1A/v8NTGu4wYZm1hGgYeCC8vFcsCx5AC35PA5+RrNxNRsXQg0GZCAW5RJdj4s5qZASFWXAzdpoLZ3tALkGQRAiTU2NiVzc3NcT1SANOl1iKGlpUn27t7B10bk8rkzQJo1cnkrqekG6aah/szzJ4yG8CEyGvGDJFt6GpVrsSyNx+XEtRW5tkSGIe/bATlJo9jUNfdPwduflWur9/fPgrfvbn8K8l3UMq2wmM+f5ecpwrVxv5oBHRaso23xCimjUf7px+rkvrsDEl6Ykg2HHpHIik0uP/OmjJL1yZcZ92BFeSVWs4BKoORQb78skh2YCjplbT4loyz9KPdtDgtPX6dDPvAL++XhTxzBhnNQnvjySXnmeL8kyahcN61hiWuSg1vbpBVr0RuDqMIuoLzNaN1RKZEJbGVswl+cxca7CggDSIvo/qDWp4ty8LZm+Vdf/hRwgWGKxIKsYkk7dGaKn2MH/FRIdVej9E6OyCwEzYkK1WP3YyFcw8/0k2tpgsvOKsKWosoWeAnkn3s5DzCOrs1LPDgF1CJ7F7fVCGrwi2+G5OrZXgABENUSkOmFqEwsYoXsRZmGawCaL+5xAVq2kRdax2cZRF1P5jSvn+d1LdS5iP1NM0A93Ktqk6qgaG2VQQPsydUSXrN8S5XYAfKiWKqr1WuQzxrmXnOhDK5v5/0HXNLRUSOlvM7s1Iwszgex+MQ2F5X0mTMjqL5i0oQlfF2pSap8VsMWvLarRvzb6rkW3M/ko2pmdxLAx3gFezXqT9Vboq7OcY9bwjkZnQXIYO08OD7JuRGRdBiIvBhEfTwinRsqZd++vXIV29y+/jn2FS/5w2QVZ0OyAuieB5CUllYZe/IUqv0ilHOaj/7gxx+QYvab2NqUHHvpFSBnSjZzryZyURkcnpDzZ9ak78KqqEh96+Z6ue3j+2XDwU04A+RkbuSG3CDne3lF151b9t97QNz1zbLG/rgMJE0DNMo8DIdU7BVzQLMzDV0nCz0i85euyomXjkpdWaXUVddgQdsjV3uGsMzGLrq8WpoZFVjU/Rd13BKquR0HsfRu9skTLx+T6/1A02SR4QqRzs8C6hR4WiSNV3QlcNJG3m9lqUtqGqrFitV6FJWs2jivrqC+wwUhzf5oWPsDfEuMoSXODPI2cwl2G87bDOrcHArAuHud16sgA9olXj0fZmdRPBbJXZ/bLS3kOMd4rfGLN9g7IjLCuXKye8YYnLnvyF65be9OGRsclbPnr/JJXDKBmlldWMt8DuA9qmSGCrZvbmE/axArQwBhzr8QYG5+fpV9VnPagYgMTpX6AaZkntqBa/7WMqz4uf8YUrEsYc2/zvp140bA0EWYwSQPZ5KFz5NanZasv0KKm9p4Hc4d9pXo6JhMzk9JxyagPNchNDoh4emgRHAkGML6dWYUW20yku3Y/GZQn5oB16qSXcPuugpr/M72eoYFOPuxBve3toqNM3/5GvsLwz76+qG1GI4hGPQy+ZHjzAoDjBVw2wCbXuz/6xiQgv2yvsl65+xOs8dHuX/1jNKBLOTgAGwgMz+7GUC4iJuHnQGV2tJqSZn7CXRl4KFxG5bA9Qb8znBOQXrFynozM0iSZaDnxumjKFqxc+b5IJ/xEe1QBHzjurKPq3o+izMH2mnOM+z5yUA16TmMwnSou0fqsdLf/y9/lY0ftfzACbLkyautP8wZVs+5wm5hnRFzOsJrY8sNxHewv5g5x+KojBkFwf9Dn6/Yp1RNH1uSNNm46dVF3keRjF9ZlidxLxgeYViIeRF/iVs2owwtwU7eUpQTHz+7Cuttr+bKY8kbqC+VQC1/xvNCMulhoM0jJ9/slbPEXsxOLPJ8lZbPfukwGcKbebarlstDSRkGzjsZbFqbWZT5kTlJLHBdu0dYI/Pyycd2yIOfOyTeVpS5wOpLP74ob5zB/nxiRoq5LwI8C8XSK1z/Ynno4TukY2cdgNWNbfmy9Fzvl57eAZS1uLFwth/Y1iZF1KivtwfQ7ZEGQL4HF5ehmQHpvjbIcxnPM5Yi43lA3VJ0yFCVzyFjjQJEGUQs5pmnrtKPuwD3L2s/z+EXY3+KYuntLbIYauYs1hvtrbi7kNv79ukbxETgTlCjWctFhho2zP6bZIJF5930+WgN+H77lgr5+G3lOAXMSvWR/eJrPyJh8ohfI3JgcXpFJnEb0GFHM1drdTXIsw3qYgYubDx/6GBVjg3ByL81PMtRUvPsUF5KZq5mnPPfGyoqOEPKZXAxJee7b/BsrkNRLr4Pe/XwquzetvXffPXpS3/CDvcTm47C/84pVKBQgUIFChUoVKBQgUIF3qcVKMDb9+mFLXysQgUKFShUoFCBQgUKFfjvK0DTyJxKDXbksxO/mE2NfsGcGiiJAe2uvHRdxgZCKFhp4NMAS6AyiNFcViVHmuZlCrgWpwmtoFNzPh00+tLACM0DDdKARv4gXVsb5O6PbEexVQ1MA2zmAIemiKyf6JPH/+BNefMcX1tWIbMOcguNLD439p0AsFobqiDwDDlzCwtrZHACk+i8qg2nWqMmab5qcxu9pKGezUGRTaiAFIh6yXzTP8sBflNY5iZQjCiEM2HDqCDLAMQo1dROT6GYBVinFsdZfv7SCs1YlLD6OxZZxzHVKSXAQwvvKYnKJqrqLc2a5OtV3anvIx5Mox6zk7FmwbYwBdBBfQVEpBzS0eKTQ1sahWhaLDnDcnVgjiZ7TPzAyRpUbmojrO9X1bcpsvYiKGQ1N9awraSh7y4qppEelzlUdMjIaATT5FSrVfJvVckaCARoVpNDqxbXC1ib9g4CPVS2iSoKxaybRqSLLMIESpr2xgbsA9OyiJLXwp8pGNQaaH5uFOVVNEHuIDC5vKycugJzAa5xaq1qMLVnNZRgvLQDlekWlC8H9++XV55/Q0aws1SH5EADare8g6a3KgcVnrPO+JwumpARPrs2JbVmCtdVCa32m9U0t7WWCo312qoFrALSNLVW1Zmq0LRR7uN9FaN6UTi/xvUOhYG1gCsFmzVAmYoSj0zNLcryAupPyCeaJprt/CxnUqqARJWowSqw5VwBql3vmWYdOmj+A6RN5ItaqD/g1kMepeZ6OrDITWNrGeNr1GZbgb82sdWO2fgMrEM/ir6yckAfSp0Y2ZQri2GyN1GmBdLAkHZqlZTpqWnumXWawVbUyth77jwMQsnJj7/3rKwu5aWeXMGke02cfKY6Ow34lbScOjslVxbzsghLiCOp8wCm9X76/7PSTbQAACAASURBVMq8fS+w/Vnw9r12yv/YvqcDGMqt32vHrA1kBUFuYIcTAJLKhCRQ4ZKt21vID52WDz68V+695yHpP/+2XDpzVnbv221YELdt6JK6zr282KKk12eoATCKZncWS/IooHvy8pCcfb1Xrk+w3rGivudje+XIkWYZfPGavPLiJYkFvTI2hzJR4U0AkIKVbxnrNQgEUHWwm4znrKoRde9BwZ7JhLHBrAa4hmjQ01SnoR0AllcBuYogyh7srGvrK1iDq3JjaEAqrF5pawC4cI+q3XqchnlKs5XZCzrq3HLHA/eKFwvdRBwFIwBaLbHtwPs8wERt4s0Y6Zr4rf3xHIAxn1iSyMiE9Bw/L1dPdUtwiQGIxi04rTql98aIobAsKknJvkMtrGGfXDw/AmjiNRkgWed+N6KzWRdFDJOUBQBkJWrvHQLcLrEesR1GOanDFutYfusQil4rdRlQK3EH92Z7az33LGsGqJpnvdgAfexw4iPzcmUqCBjrIU88K11dtcZ+XN3BMAqqyxSws6wOdR8wPLHOOse63unyseYnJbS6AlRiD8RNYAWleHB5VcZRMg71o1gEOuRYFxmFugjE1nkfqjorq68k27Wez7TCTMKaBLCINWEbv856TqwHBcdfI0+8OFAsc8EV8QIDH/qFh2TvvY8ALefl5Gs/xCJ1QgIOlH7pKHsewz29ZGtPAqAYnOncWiUfeewBrF9rZXJgSS68dgU4BGxlrzDbyHsFsjc21fDZsI4GSGnOb/vGdmNIxwJUCq1Gef/DMocq1eMuA1haZeTqdWxyZ8WPui0RWuW8ibOPVcpj//JLUrK9UV78wfflyf/neSmxl8kffOU/MXQg8n/9zu/JVeyvdS9T+3q1F04gjdWhoqRJ7dKLJcE6zKN0tOkghA47sYd5gbqMMeDggFqa/cmeweo4itMDIkUr9twlLiAzAxIVAMdy1qxaH2erLJwhFVJR6WV/iRm5m+YsFu67O6V9z17WCkpimWOYYgyol5PZceCdLSKtXdsATa1y+flj8uILxwH5IakAdt9ySxd/tlFsxbw2dv7lwGibHQVh8TYAEnCbwSNmFFgLK5ynURwFsHLlrMzz2whLNRF3wNeYhAz1HOuTIYp8eB6ITLzCepws8TqcNqoYYMIKnvxPlWevk7GepgYx9ngzoK681CcOFPEWcn+9QGQr+y0TB7I8yj46NYVqlTNDIwMYPMoy4OOuLuYcK+dMxp5Yc1RVQay2umqtnJkCiDIRQt6wRgvoBQqRq/rk154mhz4kD3z2sGw90oXl7RB+/kBcoJ4k7JzXwHfWhCrY49jrxoG2SUD0OvedboRNzY3cTzoYto4ldoPUbGoRX30DzxRu1rRV4mTqDly6jIuATTbedR+fGcAKWF0ceZuht3OyBKTz8voOMoQjWTvKbbKUgYZOylhPlnZzawvvg3MSBWgOMNs9Nis7brtHmrd/is0AYHn6GwyZrciBe34BCTgDaNTZnBkC0hLvgNqdgANqz0CTBjSQVxwPzvB8wnOYp0TcJSiDsQPPcgaj02dtMeyBon1tpE/mu69JLqjgmn2N/cnKwMng9XGe18Ky866D0nXHHjGXbzEcGHIAaRYxgyo8O/GzTjzxrDz7zafFw9ReQ22NLACol6mZZgFnwlkcAoK8T+IOuJwImaWqJCedzaVy6OO1suWOB8XC2tCQ6VTQIt/5/a/IU88fN5xSDm/okCqG13pnp2U5kiVegqzd7eTJMxB3vXfIUKjq0Jc+3/lQqAZ4Fkhm5nlmi2B1XiWN9e2ysrAu/djNL+KqMTOzZgzTpXifurfaUWXbU+yXIZ7VGMhyMnhQCbQtJ1s9Z/FzrsR4TnAabifLi7hk8EznY88NoBKupkZJhsVePD0gc6tJQ02vz2yRBOuFwS/dh7M8F3msAGOejz/e4pQ7P71N1p0TUtW5VWy+LXL+jQHgL4NC5GgrRM5x/9vU6YVzJcNAmNfOnst6TDDME+fvJt63xk5Y+Ltdf+tuzr2oGdGBmnoG/NJyFggfxD3AY+F+4Fk3ito/kst/875P3P1Lv/d7T+GzXPhVqEChAoUKFCpQqEChAoUKvP8rUIC37/9rXPiEhQoUKlCoQKEChQoUKvBOBYA21qXZ57YkUvNfTMWGPlPuT7mj0xG5+MJlWZxYA9hitwuYi9EWUjVDnI5zCoiWRp2j1rVGJhcNXiugTn/p14X0/6Ee3LynFYXVbiyUW2mMLtNspaEI/Jh6/rL88M+OyYmrEQmVoZ4rCUkRtnYVAIvyKn6eDeCXxsoWKGoC+pqAmQqpFEgp7FNLYwd2f5ppqnDDh2JHm2kGyOL/EsCFIMoaVV8qZFAL3gAWqKq6DWLZpyDWqlIcrIs1Y01zJtdDZlkHdKplXWVlKdbNZJkCkbSZFgd8xtVyma/TjDIvYEhfOxRBZZLxCAI0FHUo/2j2JfHF85PHeuumetnYUY9FX0JGhodQai6KA9vFYp/bUKLGaQJqZqqdf1b70ySfKxhCwstn8GKTWoI6Tu1RZ4FeEZRZPtRGCjfX1kLG9ygIdfN5/DQDszSzZ4GTo5MLKHocKJQ0G5b3T06wKs1qqsl4BapoBqvFxM/W90mjUi1vNds3RSNbbVlV8WvlWmrm7ntVm0lUlXnWgQNVdGVlCU3TalmYmUedS1MSZYingvxAoFqYRniYJukKKlk377eIJrZeBwXles002+2myoTv4a1pi9WFfaBhNa3+oFy8ZCJigPgivj6nKmbU0WpNqaA5yJpQ+2g1sS7hmvt4kU6gTTGqydXFCLaRvTKNLWmSr/Vi/9pCZmc19tHJBMCITMmx8ZDML/H6EPWMGdhOw9ituYfUJAcI8gBm7aiZg1h5pt6Bt/reFa4ZttK8dxPg2U4dSgAMPv3vZOplaWKXN/qNzzM1OcX6S9y0Wwayx7iGJjIWO5srZRrl75m3esTJ+qlpCQCBHdKCzW12NS1H3xyWU0NRWdZAaT6XGbD40/m2725a/5BZ+4/sYv/j8Pa/t1f+h5+hNuGa80oT34Y1rCq+igA/qkLOZ5y8Rbv4rDT48R5V1aaD611eXy+33A6QvfdWVLFlhiJfs2ShnPw9zOdck+f//Pvy/POXyMqlaV4DTG12kWcLEHcVSQV1unyhV05jCZlkAKQSBZgNwKPZjZWAD1WfT6H+UjtZN4MXduxcN21oQqU5yL6Ewg+1nKrfc6ih49yHpVgS19ZVcr1Q/QNLA2SGVvj8KK0ApAypuAF5HoBHmnuuqBxYjHLaxTBEHlAbZqjBDTjwcm/CDSRQXozaC3ts7G6hv9xnuASgrPQA7JLTC3LqpeMo60OyccMeMpUDWCR3G1bJtNexNUaBiXr1ysUxhikwGK0IGPnLak3uQY2qNt85Bjg8ms3LmtfBBM1K1sznVSxXdd+9GXt8E+brfVRPrdvamgCmszIzPWvYm5uAsAma+QoTl4NDQMwG2b1/u3Ts3iR2Bhjy2ILyRWIKzwAeeMGMA/iCNTz8K4h68Vr3qAwPzwA6AApAyBB1SmLVq4M5qhZ9d02pEl9txNWBIY/qUmGD3vM+PmcLCkoduIlgj+4iN7e1rpq9Z0ky7J/NZP06UZsFVfFWxHXgHltlD3W5U1LuIz8zAeSM2KQPqDQ9FTOuWQk2rw3NDJZgY7ows8BQ0YzUAoErsPUOsBe5NZfYCbgHuNc0VUnTru1S2dgI8AN8kZ07cWVYXn3tgpxhTUVZIx7OJRu5so3VSTJTW6VzW5eUY9sbnlsme7pbdm7eJUhc5dyxy/LG82cAZFY5cvcdWOl65a1TF2VqOsT7DkuQAR8zytKcAcoYguF+TXAeKcDV+phZ0zoAoTmaHvYOM/tyFMVeEdzRRzYxpqlG/mwpQxEH7tgq2w5skhJU654yv1gZFrGSJ2oDssriqKzOzAJriqXnYp88+2IP5wKqUHJnu3ZUAOKwQK5tk20Pfl6SKz3y+tM/BPQuS3NDI6/PMAtwvbKxRho728gqrmYAAUjEYEl8bRLngBHmghp5D/XircCS1QngRA2u4A4Bq7Gf5QGAec6FDINcYgKGA+nyqM81Y5MTl//Gf9e9kc+XQim+zrkwjpp2bW4JEK9ni9orky+ewb6cjOUkbgf3f/BeacZGOw18tJD/avfUSGZpXm6cO8fLZqQDm2NHJf7pqiZVq3Iz0JJzNgYInRgaQ8G8iLU4Fuvl7AEO9mOUsRrnMNRzXp74s78Tb8ole++7xcht7rtxzQD0m9taxYLDQ0ptb3GeCKtbQzRjwNYkEFeHh9SFowa3DV1XLu5tHbqyeHLStX0716ZRUkDAteExMo0nOHPJZe7cwBnbBCBflPGxHlwIujluTdioYztfxRlJXvzQMM8I1MVEvWqw69+ytUNaazkrMkGelaKG08LmAyhTa++hpkEg8HHDsryiYYtaR3CWUeMlrpOvQizFCkF5FltYIpUBBwC2oiwZ4/MokNPsjTZHuXiKG1l7JZKlLpU1qKHJboXgGoNuWYXc1FdzqS1c4AxrI471t4Pz1sIwksUYTgEK62AKa8Csg2lTS/L8U88x/HBdjuzYiUq3RKa5VuNYxNdUNVBbv5w7cQ5F/bwUMzzCZIRs2F6Hq8J94rq9BjeODDnTywxvtPOzvfLEN34gTz95XGxYQW9qqOWerTSU4TMA2CLyhc0+HdrKG8M1OrSnQzhpzhwbe3Qxz1VNLdg/t5Sj5PfyjFAm/UDeMVTtMRTjSziVBBmgCzN8pnbVZQHOoJiZ67NgPKPWsS83NWJBTxb21Dw24ewP+vzoLfYZQwYZ9jiFqhsbfdLeUC/DY3Ny/NqEBGNG6jnDcDezbjnujRxytU52UEf4uvz6A5Vy5FEAeAlryeaX86cX5MQbfTio8JzBsJmCX5M+LyuQNaI6GI7AdSaBXXdU/bt5fzqcg/ibc1dnEiLs/xmpY63UtzbLLMOFV3qGsZzm+qn1OUNnagHO9nvBYXHc/lo3tg+FX4UKFCpQqEChAoUKFCpQqMD/JhUowNv/TS504WMWKlCoQKEChQoUKlCowM0KHD/+TTW925yMz/1+eVnsnvaOKsvshSumAaxMZyexE0wDSrOoKCEPmh+YyKLIIVfQpCpXYIMdkOLgt4LALE3COCAuAig0oQ7buKdDfvnLn6YZSjMXW0X0lWKnuTb3wmn5b+y9d3Ck93nn+XQOABodkDMwCIOZweScGIYcZlKkJEqitba0Oq9dluzy+e5cZa1Xlrd8tmu9u/LKQbYsi7JkZVESSTFoAsnhkJMDZgZpkHNGoxvoHO/zvEPakuy9Uqnu9g+zoUINBwM03v69v/Dq+Tzf7/e/ffoNmVosld6quHitHhLUACUeLEqzmm0LILIBZcmoVBWaAguFB6pa0yzUJNaDCnJNWB9qoTyO5WYGxZNDIa5qgilw2clnTRlWwagnKfI7sZlTtVhaC88oLjJqpQycUBVcYg17XH5GVXgWK5asZShkKx3Y9LkBsqiHeN/6+zUjz8zvTKGmsZfEsNbE+nA8JqEoZqtAxhQ5jFsBdfuBiiZAoCp4gkua55jBrhJ4i2WfgsAQcEOL42bosAJhCwDHUDZTRFZIZQNqqpXvPEXM9SjAGiig1sQKrNXm2cqYlAH+XFj8RRUuU5AOoYYJowbVQqTNgvKQu2qxRmUnuZY+rJfNvG+F0MNklS4uzgOEKW6ivlsHtke5X3lyG+2opBUaKSTS69T/1rE0ZbGJRuGomX0BciybsU9eQhUc1msBlKgFpWYML2GpuUpR1OnxUzClGMpcUBCsQDgL4DAAOPfIydjof6vttmb8hoGyqjQ1UTQupqDvR1Xr4vt0fkVQ76kacSnm5H6tk6MZIEeUMcPetYlsya27UZuRr3nyuR/LpetY5DpLgT6lUuN3SYM/D6ClwYD7OjPNvQhlpJU8vwS/50bPOABB1diq3ALkkkHpxro2BRxUa2ydz3rtmuUaY54kGCMPr12E1W0itgKYJdcTgFtVUSnlNQ2ywJguUdj2+fw0DKBq1HmDAm0J69iWlhIU5X4Z7ptk3ILS3NQoXftqyFvEznEhJOffnpCzt9ZlPMIaQmlsRvn5vxre/uR+qFmcFuBTFtCuc9OkOYGMhQ8bU3OMNcZ7bwygIgYKTgLV5laZ61mbxJxpqaco//CD98jBw3ukgaxFiw34l5jF5vWKdJ+9BthclGAG+3PWpRd78VJUVA3V5MSi1qrivt26NkLh+7pEuGdmbD7NFL0DjGmadTA+OsP8cTM/SsSHdW0HDRJTKO5Gx+dYi+w9AFMFFVqEtwLqVAWfZd67UbnXo/jcu2O7rGBBe+PiNSxGUd5ni1BP8j1+FRhiE07h3ElxXbM0tcGh2EUjBerAYrI/tSElDXwyo0YuA+bWVrixICYzk/k7OjImly/fBA5hAw7krijj68DeDL87QQOCAtLeW5PAtATwll+mWeDaYIHCS5smkoa6HbhKcb8Ktbg2nISw41wAzGDKbOx/un4UNhjAgTnpA6SwpTGHismbTgGVZmSG5gEPa6F2m10eevr94m1uQrmP7TrzKc3eYcNu1WIKSx4r0ehyUkZ6ZmSwZ1puXOuT6f4FICuZx9BqtSYHTwAdROqwr97QXmXMhSDKWQdfrMWy2s7+nkd5N9o/KnNkiNbwfTt2bAFyaDNESmoP1EjZtk0Sv3ERG18yLjkzkOTL1cvD2JwuyRpSzyefeVg272tDBW+Vt1+9IK+fmDX2kHgUEMi6Z9uT7Tuxu67zir+xCuV/C+o5rzggV6YS7M9xJcCnVZb6e4C4NrH6yw2Qc+sGiksGJzptkh//+LKMkoucZx4VO+Oyr6tKnnx6szRtbgBqo3xXIE8289UX35bJHix9LeXs2XEaMdYkhFp3dnkeBWpGSou9/C4gThEqQVTPCitnJ1doYlkTJ3PfxTUl2DP17INZGk1HmpLudetZIdKAG0NtQxHqTj+AzydOH9avgGMPCk8Tdq46NgqCYUiSx/J6YapfwsvjQLYIZyFKf7I8p3pQeS5EyJn1S/UGHBn8VplD/Z+KO3AiqGYdYEFcVyb77r8LJTJ290tzWItHmEvqfKH5qGRDsyZoTzGytZ3FZYZluh2A5alt5E/NMXdyjitM0hMKG2CcGqYmxqS2aiNnarmkzbwWYC+O20QK8KnNRAwgVreDsgJcXQbcprlWL+4R2pS0tLoqPtw0qtkXrIDCjXv38N5rAZDL5JpepYEHhTrNNRdeP2s0Kx09dq9sObSf5rFZw54/hxI8OIc9dC/NBQMjxjyu9G0QL9ELze3Y0m9p4gyyMAfnpJuM0XLsryua2lBMrgIBZ6QVZXhtOcrJxnKePiyoYWkkgcDFVthve2+z3irl0Weekp6r5MUO8fcqoCPzf2JyVmrIL91KtraFNZHGjcKBkl1zjoNcO4JuWcA5f3U1BUTsRoBLJqynHptmC7bZNRJmTQ6zX+WBcuEQSlvmRgfr6K7DO1mjOVlcmSbHPSVbD+wXb8sBNiGIILbtufgycBcLZJw0bKjY4ygtwxFU25w9IdSz3ZcvY+MektaNLdJFY0aS57IJrKh7ro9wn9a4z37ZtAHnj2P7xFFGYw3NVS5vA+rdYt49ueT8F08wivaN/SajucRYsltZj3acQNj5GHMavdj/b1/plVMnTks0vy53794lHhphAuyH+p4WuM8pIKwpgxU2+6+DZxwnbhPOgF1qsWN3Hz5qNOv1XuqX098/wfuyy8D4ktxmv3FyLgZobqpqqZYcDToOGtkI4pYxMpQd6oBCY506f2g0Qpi5m1H1si0nO3d3Sn2T5uvSZMXzTpy1Pg6c1Xz1NdZqlKYTzbPPQ1TtWCyvslbUTvrALpTnjZVYh+P+geX15d4JWSGLdpkoijzPLiZywHW8dc852FYi27Zslu7eEXkDO/IMMQkV7LG1Veyz7MGLwQhnusJVnCBoFDTxvPa7v1EjD//a01xnWC6/PUQ28YhMDrLPsg9ksijTUfTqOWZkT6ubjDqf8L+4Pt/QOKY56xplYeaZw8mztjoQ+Gns2LStS6LYa79Nru/4HI0GwHtV8DpZc9FEfKA637jtu319BcVt4f/MFUagMAKFESiMQGEECiPwnhqBArx9T93uwpstjEBhBAojUBiBwggURuBdgJuIhPYn4+N/tnWbe3u1P2GZuzBm6n59UOYmKHaqUoMa7RpFvTAFMy3aKXxTyKO2twoWteiscjK13UsDUiP455pRsrXsqpX/6z/9EopQ1BxGZRor4FxI+r56Xb7xmUtyOQ4s86I0VZtSG4okLAWz2KVaKei67MBbA1gowKAUrrbNUE5V0KiqNkPhEKYAJFRVmhbAgK9qiYsyV9Wn6vhooRCYBV7gdscHxUmtXlMs1NdQlWQUNaUpQWEeNSH1Sr4/g8UjxfYaN2oPi2FVrOpTBZlOQOv6OtmzFDs9FV4ZI2d2OcR7x14wsg7ctCTJHdwJ2PKQgYkqBuiote0ysvd82GIqhNUinY6Xg+KiZoUGUQOnyNwtr6gG6q7JAtm8qvDTPLV1FBiGTaQaVqLIVRXPHEU8LS6XYZ1sRtmr/25FiaF5hZr9GQHQmvJ38tSKi9OynWxLH0DJg6JT38PAeEr6+vqBxdiaUvbTTzOWlQ4kH1YLmXrvKG/XUR6pojlv2FQX8b5DBgyrq63AHtEBnGQcKM4nyMNVgZCq8SJAlxlgZARViX6PgnOFkAqeDPUqH1qUdZNNqwobtblW1VMKW1g7kMmLoibD/dBs4GJAajVgVLPrxsbGZXACFSBzS62QS1Qli71wFfmSVU0V0oDC8tYbV+Tc5UlZwxLRw9goRNvWVEQx3oU16ooMDVIYx7J0+74d5FuasSq+hcJvEdELNpLMCXeRDZUtJAFFXQrorNer2btmI+sYa94QhWUUcJqxaQZgZNOAZNRcNVj1hhBtr5F5qEDEppaqwJy52RUsbim0ci99ldyHnRsBY2XY5/bQlOCUHYeauKcZrB3jMkDm7UuvTUj/InajqE6tqG7+Zx8/j/L2J+2Wf9Z6+Wetlv9V6+V3Zes0QhiLQpXvFJUdgHqYpZTao7Jns0+eOH6QZoKEfOXrJ2R8lnWCClcV5QokNR+xDqXTRlToB/c2ydG790kYuPPnn/umXBlhjmLxmaBxooTc37SVDGKPVT7xqx+R++8+It/76j/KidfeMqzbrYYMMCNJgJBmK27b0mXYZ48M9snTH3gUa+R6+ca3npfhSayo3ajm8CjVuZs1grnVPhO9IZuEB6iwZ+c28hPzMsd8CgPRoyiaQivkUKKmZrcC3uaBdChx+bvOu5V1K+uJdcJ8UMilCik7ykiPx4O1phWlrlozVxqWuJOT8zRroOaCweZpqigrBziiRrXRRGKiwWQCi9SQ5mkDLaxAIC/ro4SsWzO2oE7gnNrW6t6mTRn6oQ0N6yh001hEK8xNq4JT/1SVOtepTQ+NTbVSV1+L+m4G8DWBHa1L9h3YIxuP7ZesE0icihnKwlgQgICyWe9lkNzpod4hbFOHZHJoRsZQurqARPWslc4t7czREmymb9MQEkbpViX79+8ysp61iSOoudRkVXuwwNVmlRjW9GrTbgUux7jeKHtgBAWjqjVtgNEi1lQY22q1q9cMyWK3T6ZHF4BdczIAaD5wbJfc+767gD5eOfO90/KPf3XZaK7J4LhQWm6XjV018vSvPClVWI3rwOazq4AlPY9sMr+M3W6IvWVUlYghxgqQujArbsZS98LV5ZCEZpzSf/s2a9shdVgFP/D4Qbn7/cdoCmCwgSgrQ4NyFeXgOpbX2biT6weazoWwbE0y94CxKJrj2H6H4yvALUVfNtmxs1meeuqYVALub17tRVHdIwGWiY8xGRq/TVOCWSLsz0lyNstRjHfsrpUNNIxU00Rj9rF4mGd5VbUzJ3M09yzRfBACCJWQwVzmb8KhAeWkRRXP60azjFpdGxbGxvxjf8I5gU2KQy/IvGIs4iaZuDkuK31TzEeaqmg+cDM/9To8AP7xviFJcIaF6SBYo3Fq807U2EAhG3srVBL4xn5LM1SW/TjOXHeXVqOaJ9+Tfd3E+WLG2nmq9wbnV7UU17TR6DQj4alVuX6+j7zaaeacHbBIY1AatTXPAh4aj+xGvIAL+L3GffTJ9nv2i7upSZ1eZRpL8TB2tzX+atTON6S77yZqQ9aVgjqAWkWNuikEJDETRGk7zPm6jK2/Qzq3dkpb10ZUrWR/AgRPnj5pnOvbuB9ezkZtRooDUFc4T2NAMWg+41kjgeIqmcDif4Y5YmJvXcENYl336mwMi1+3HLpnmxx+5iFUwCUyeOqUvHnynNHQEFnLoEr2yE7gbXNzK3sATSjYY2MJIpNTYzI1jspzvQgYrA8WCRTnGWmqrCNnl6YKGsDMKKxLcGjQxqqBwQmaEsI4QZBvu28bTS1elODLsgbsq0PpvWH7XsB5tSQ420Nz4xx/EePZxl1UDiB3cKauyK0B8oFn540GEz/rPMeZ5a2qohHKLdPjM3LjSjeOAiHOuwp58v56qQFWWjgD/Vgd+6rbxVrWKallGs7mwjTaoLgFICeYf6O3+gDl86zvmDTTTNC1sxMbbB/PSQ7pefOqnDlzVlI02RzYvoXmmmIU8JNGE52dxjYbWdYtXVvIz9XGE8acyAotpuVQpgfJcPe37JGJnlH5H5/5rKzPc0ii3F7GrriM+enhbHWwP7gqi2Tntk6pZA8aXB+Q1sYmGRgaeqdRx8c+P08Kg9ob+7F3Zy/ljF2PAXQ5j6wA1DWAb4Y9UrdFdQhIseclUC/rR45GrCzze3NbuTTjAsC2LKVucuaxVx6bmjMa3zKc96vYx6/gfGJlcB/aWooLQ4e8gZPHpeEVXsMpbbiXHNy3kZx0bKQv3JSx6SVDTZ/m+dHFM9XvfXaL3PWBZ2S4+5I8+4WXZWKA50Wye3VM1D1C4S1LQq+IfVz3Hp6D2M/W5dlcDwAAIABJREFU+fmk7nc8H6kpuU2TkXmwVVeRzu0bOU/t8sZb/dI/ssA98RvNijn2LZT/y56yil2n3h6dLPw/mMIIFEagMAKFESiMQGEECiPwXhuBArx9r93xwvstjEBhBAojUBiBwggURsAYgXPnvuNymEwPxZM3/nN7h7m9KBW33T7TIwNv3Zb1VZS0gEvEbbJC8S0epVimMI5ikoJQo6hE4Un/RD7wjuUiKkbUDHPBoDzxvx2TX/oPT4hjbUly7gi2yytY0VXJyOdelL/7L9fkGsqSFdSLWZQo7jwWxFwP/EtsKNQUBv2kdbIqD/JYOKptp4JbrYSp5ZwWxfkKBTBkbvpEx7/bNWxOzQC1agxQvmOtfOczw9f0UyG0OcPr8WUD0FCsLnWSj+Z3oKpEEUVRVuGjghNVl6pKJQNkCSVsZK3FKRoW8W/AP653x5YWlHAmGRkbxpoPmPtONmWFD5jpRplCVq+NArwq5+zYDKq6bmJi0lDn1ZNNq/BmmgJtkiKkE7WPWnEquCnGGlLh2QwWraFVrIPJ/XRhuVrkAeJgQarq3XUUWlFAWhIaG0upnWcee0mvHNhPBhuZofOTZMuhAg7Hig04ubq2dkd1yNCYgLc2lLJ2qpsKeHWcFPrpfxuwiGw3zd3UPEcvdrJOO//OOCnUTqPWcwEYygK8J9RBIxPLskg+m7ooKqjS8X1XuWzYvvJ+VD2tX9drtCggVcUz1U0vyqw42b4xiv7qR1iLKspDwXR5eUUm5gEqwOJAeQCFLONNvViVxy4fdttAsgrew8Vr09I7DdBBvVtdXSqbKz0UfU3iB54vkYl3e2CWgnxA/Lzu6PiyzFKEVcWNgvwiMlWLgXE6XxSc6TWpRbbeW4WBQewZHWasfjuqsUUGyJJR6gfeTk9OyjzKsAyT0Q6UTqLQimAjm1UbWyCSZg3XNdrlwYcPkh1tlVd/fBG73lJp6azhGq1SgVppaSIsr7w8IjemAGJAhDww884kvpNH+5MfPw+8/cnv/1kF78/385p7q90Yun7uqNu1QG7WBgoK9Gr72dHqkfc/fhQr4jIya8/KQP+EeHVdai4q8M7sQKnssRigs2xbkbz/yYOyqbxCTvzoHN9/HUBaJgHA9o2hCZklN3gBUOtEedu1tZb5hKUqSiocXmUeZVUcFVvbhlrZu3cbuaV2uXzttowO9csHnnrUmMsvvHgW0Jojm7eKaw0becqGkol7qAX9OA0BFhOZhgFUeQAIP+C0CXtUK4X9MkBIJTbWNTQF5IFBZppAtMFgrLdXRgH+Y6NBoKVabFoMEJMi/ztJ8X+S6Mok+5UngCpP1ysgwYoyKoH35apas1scWHwGyLkkm7q2XKamZlAJr9MEoC4ESdm6qUVaN1SzNtWSGziHLbjC2gi2vroNae5yguvWxgxtGnn3voVQ8amCXpslimkAsWIHbePTBahp7WxFdV4kI9NR6e8fwI44IFXF5aj3yMckC3QZa/VxMmU121ZV7ZU+7K5RU3uwM86X8R5QpiVpJJmbXZB1sjlr6sukfeMG2bqzSMqwic2zB6yguF/EUrkSG15/WxuqUeSxWNzmwosy2o2tL3t5Fvvq6Ap7B/vxRqCbD4DnBHaasIvnwplWrOkBGjIm+2T30V3M/0X54l/+o4xcirMvxeTQvR3yW5/9bexka7D4HQHiDUlJrBQ75qgs8T6C7C+n3+yWoakwWaLVcveRfTI+fFPGB7vl8N5dcmT/Ifnet79Ddu4Se1JMNrQ55elnsOs9foAmJM4Ul1cSahV96oLM3JqgpQeLVgWGrPXJ7m652TcGHMOW2VdObjVgHZi2Mr0oxewxDe0VUuTLy/Y9m2XXI48auekEBsja5ADrfkWqN7aLiXxSwrf5xLkAJ4TpGzRBDQYlH2dPoAEnBEAv8makETWqi/xaWpFwKygms7kBIEbnkPr16ymonqx5LPtpZtH/qTKXXZV/xk7YxDzBlhsMBMhlsw29wf2xSs+F63Lx7BViAnyyu2u3DAzfZm4US/v2reLl93mayDs24wCh1rjG60V4LW2qAmBrI9EqQKqqlSnplqmbV2hWKTOgVf9bl2h2mZXl2cE7OeHM9SQHiGaoW1VxSf54JRnURTQdLaPG14aCotJi2X1gH9AX22H22amhcXn9lddkEGX0jtYOeej+B2gmSMvVK1eZ72pBz/MF2craqGXn+0PrqDvtEXnsQw/K4Q8/woZPkxUW7KoKD02MsqdPAzcjMk1jRJrog2LyyGkhkXmA+BpzpQKFbqCkTU79+DwNC9PwXJqisLCNJtZpLkrK8WN75IH37WU4gJmMhh93jFQ4L9O3ZrGfRlE7Mi693T3SXt8kbWS02lA6LwUnmYfrcvP8vIyOkXXsq6TJwUsTDypX7ldvH5m5kZA00LjS2FKDzXVShkaXZQGlbzFjUw9UragooQmJ+wicz2PB7AUO+kprgLBrsjg9ylkcYy/iPLayR4WK5OL1bnK0p3HIEBpQamXP9k5ZwU59OpiiAWNaBnpnUcRa5fD+TdLSXCf+LUk5ePxu3KxxvEChOtAzQlPCqsyzL/RemxQX5+HuAzv5+xgZvjfJN8eCmsalts5m7Lg3s2dhPY4TwOmXTsuVC1elpq1Btu/afKdh4dJFKaPRbO/jj0GRmSes8jzzhzY47gv7rDbEsUdEe4clnA7Iee5tVZVVajlfR67Py/mr4xKlEWpLc7107d2K0j0pJ0+eYj5slmc+tV8cHdtk7PRb8oW//DrPFnbGgnXImahQ+vK1a8Zzpl0zhVG4W3kuSZJ9zgUYDhpF6nFP48c8Lhg7d3XII489KHHiMN44cxLlbB1KeSBoMY2C5B8PT0wbTixx7I8z+vzKknNjsf3oNs4rvvfE27ekf47nPZ556nneOLCnlf3RI93dwzIJANfnoQSNMbXVJfJ/f+HjWJk3yWd//4+l/8aauHKlUgIUZjBYO07cCHT/1lM5a8DbO89XNHiwB6vgWt0UzCh4HbwPB82GZUQ72HAWOH9lRC53z9HQU0K+ecDI5o6SVeEL1Nz7/JmbZ3/qwaDwl8IIFEagMAKFESiMQGEECiPwHhmBArx9j9zowtssjEBhBAojUBiBwggURuBfjkA+32NfmFv4lbWlm79fWxupya2uWntPX5eha6OABYpcZitgUJWSFOdRP1DXAn5RktJaswFZUd6qNILilCpeVc2WiVpkniLZU792TJ7+5YNYLpN/CxByUhzOomia+tPT8j+evSTdYTIeUaqk3HlK6UBY4FeOYtY7DOufIRYwK08RXa3mjBxSYPGd71HYxM8Cj3JckPJaVY/kND9UFcJqWacqUL5Pv2L8kP4c122FFGf5d1U1mCjAKnYoxia1SJVx5F4aKmPekxbZVCWRoXC3Sl5kksKfwiEHv6yholQ2UMgLBZdRyAR5PSvwtF6aUOaVBVC2msM4Y/r5mSwwM05xGSBAoTqNwqkIW9diCqoKbNfU+pjfkQQUKxiIaYYsX1eAFeVTlbYW8x0bYrf3jt3eKtJPq2a3UoFUwBzmmlSB20wOZGtTnaEQmR1H+RfEBhP1qJMi5RpFb30vWVXWYo2ruXBuVIIKbN+1TFblrYJXnANRmJQYYMZBUdKFukstVXXMNd/Sjlo54CsBbmWB9UkADDDKEjcyPRUeKohS+KSf+nf904C3/Lfm2booMiuo9gDSNCo1xbUnAdol/L2IwqdewzKWxwmKnf5ABcouzfNF/UphtqzOI0cPb5KdjbUoMF+XU9cXJMF1+8lErHF6xYvK7v2PHcWK0Cavv3YVxc00WZnYJ+bs2NIqCNP7zjTgvVtRaeociVIlVztwzbt18kb178sooktLfLJ5M4DeR14oCp8UmbYz0+R2ola0qmIXmL2wsMD9dEnnpjY5cvQwY4vCb/62LIxPAgNRPU6gLEehVt3SCGxEvWlZxkrcLH23UnJ+ICTzCmacOpfvfPxsfu3PB1//eW3/ovDWWCLGAjFMlI05oYCdoE0K5wBScwwo7iBL1iVlRcXYhsYlhSrdUGRhY5rj3x1A9Azjvs5/Z6Kr8uThNvnI0x+U7/7gFVmdn5MPPXqfWAGq3/jGKbl8ZU7mVwC22RQK2rxsItdzM7muK0APVbWWV6P4VuXX4uQdG1HWaBVqLM2KXg2r0h/IRiXcQw6oi9+re0MMwKFvQW3Onajm6liPmtOsgLNLLVernYYVrx3wqQ0eVu6b8uoUSmu1tsxrtivWyRoFmkNVGpsdk6W5FZkcA06tWsUB7C/xlqD2C8uFs91ixX63qrlaxsm/DS3dmU+bt1XIxk0bsOFdlEu9U6g7V1grTmlvreKz2miYSHN9pryq9ICX2L0qvFVmr/fO40FNzPrX69G5qF/T9RAD7C4uY/kOEC0tBRBXV7G3AGoGsNvVzF7mbw25jyUo9JYY6zWsVs3AIydzuplrbGtrYh6z3pDNx2Ih/p2mCexMo9ieq+q/iFzpnBk7dZpX1D2hrq2TvVYV9yjSi4BKNGrww8wPxjg+B0RbEbsPaGmq5mvAYFSrYkKlzvoWLM6z0WmZH72GVXYJ628D/479NntOLBmR737xu3L6hcuoT8nPpn9i94FOFJEHyIxcktfeeBNb2BnprG5D1Vkm47fnZAYQNUmTiyZll1QzB5kXJq6joQrLWIByXXmVfPtb35NAXbl87Nc/CoBFCT+GwjCyKGks173krPZfQ626QqMQ7LxrS6fsO7iV1x2SM9+/ArSbZq/2ygyNA2o57S0iLxk4WaLWyPxvHTWuv6Fc7r7/Pqxrd/M9qiIE4UaXyP5GaWzyoBYMyDXsTr/5Dy9K/5UZKQXSdzZjybq91chz9m/xysGH7hEYPx80BAGQNOMVZCf2LHPuzgI0GpcUjrFL6VHFvscvQg2IRQX/GKcBB5WfQr78oJE/nQfkJmiYmrjYLaVkeld0ddGIQTMF53GYc2JydlWGJpdlY+cu6QACqqtFLk0nAtDLzPnU8+YJWcNOdvfR4zJw6bqcePkk++tR6b5yWW7f7pd7jrTzsy38HHbmNWRKs37NnnLuM1borB18LlBerkqw/zYWz7Psnev83IKsBVGekj3vp/knxfy0oqLvQgHsJrv07NlzgLQo74PmAc6QaTJVl8hp37p7q+zag+KzuUpmlmhcIne2vqlFqjuaaVigaYB7ERq9IZfOviErU6h8KypQO1ejQI3IhTM3yDtdRY2r0QlYF69mUVdiHV5SAZRH3QwUr8ZK/cjBJtl/IIA1utpFJ6V2E+NlrmKcXcwNp/SdPCG//5ufQ+FbJcfJ623b2ERDwap88+9ekguXxsXLXNu2q06O3NWKtXtQXnj1NDboGdnCPDTzvBTGonyVv6/w/tL8fjuuIJVVXvK4GQuU2HFUonYaQ3I5F2reIDCR9Yzdv5UmED2bU3Pk66Kub9zQCojEAju8IDY2pBDrcGBshfOX92fByhz3ie07NrGGzDIRWzVcEjzAblWix+MovIHpCzQrJcM0odAk5qYhTBuzxlHZ67yuq/TRCGKSmtZaOcS5Fed63zjxpkyOT0jX9lpU8JsMF4E8VsFr7BEdRw6Ju3qPoSLnjWGNH6UZCjU/6vMS9tF67O0///kfyOD0tHz+a79PljBj+cpFefHvX8fOe0mO3L1X2g52yS1UzK+8cEYsazms3jfL8Y/8e1kZC8oXP/esjJLBHcAOvIZ5tgYQ7+kfYb0U0Yzg4/mGRht9vkurtTfPferOYvTl8dzgNsujT9wnD/zKB1njS/Lsn/8l0RkV7I2T7AVYf5MbrY0IGkOh9viGJT3PFF6eN45vL2V/Cshr2LtfHF7l2aRYNlcB28tM5DbHUG4zv1H+h3gPFhogjh3pkj3375Er3dfkrbO3+P5qKS+pxOGBvYVn0yxzQPdzte830ZSR4XxTp4I78JaGCcPOnOdOmmbKcGapxlJdSs2ch/Ny5easlPrKuC7WO2dDJEPWcaDswz96e+rbhf//UhiBwggURqAwAoURKIxAYQTeqyNQgLfv1TtfeN+FESiMQGEECiNQGIHCCPzTCCSjN/6jzXz5EybLemNwaMR86/Q1CrkThkWjehHHqTirOjGFGjQNKFWAqZUzQzFLMc9k5NRSMFYgQhF0bp7MUHdSPv6798n9D+0Xam4wEuziyNSTuXXp//I5+cJfX5RbSYcsVGD5m4+KF+VHIu3iNbBvVD6LOi1H8SsNKOQ/jOww9At3CtsaLmYgWoqeWYqJVJFVjauZaRnosmJki/oNqtJW4a9RCtefuFMitwKJFdxqVpqh9NVsQLVhVpJI8fzd79S8W7UPVSCcQT1mUrkGwM7vNsnWdpRo1JNLyHwMr8YpyqLgLfZJGRlxHo8WOKOyQNaeFgzXsX2NkTUboRioBd4S1GggGSwoKfoDw4LAoJn5JYp8wEvAktqOquqxqrIGRYxbFrB8NeyVXag9ub4Qiqkc6lEbVtMZFEwhrnGNbDdV+LoBSFQrURnaxI0dZgyb1jjwRwvDWmpXgKtj5QT2FKFKUi6awiJSs04dyGfVJtpEDl0R6pcYtshZAh1t/E7NeFQInAWiWimil6KsUag8N7vO/Y6RjUhuHkVpBd76YcUm0KFkho8cike16dSxVJWVWjWHAWZOVJWBMjItAedJrl+9EC0AuQSQdA6FVoaf8VLMrCbHL6PWiFi7lqFa2rmT3Eze4+nXbkr3UEyieFW7PCbZDLyuwH61yg9EYl5MAd1mF1DjAXeLNEMQm+l1FDwx1FFJbCoVmhv3HzSottNFbj4B+Gkg/dT0slixXGzdUMG8igDUADoo85YATIszqL3VVpj3qOvCynwoCTjlyY88Kfdi7Rsc7JHv/t2zYslo9l2p9KGKjKKYM6EKLHYuo0ryyvpyQN7qDUt/ECtsL3OWKW3Wucp7NnR4Cpj502KozO98/JQq1yA7//JD5zttAIYlsGbqWbQZwVg36qJLYVnV0MZcUBtrvldtjw3lOuppXUOstQyFZQvrUe1bNdfVuIfY5uYY8yJzmuxhL6oy5pJqLVmnSYBXFrikmcZm5pwDgGsG4rSRgfv0h98nw7Pjcu3GWenYUIU6rZ28xiG59totiREPrSAjRAOCv9EtR45sx/IblfTwJPN9AdCH7TBrycHrul021EglzBcfCrhFuXaNfEmU7Rasv1VJrpBWXQCcRgOBmXo4tsPARm1aCGCHeuzeTnn8g0dQYQLBgIY55nwSe+01bFVVHR5greHvaQBLY/Cxbs6tka8YI6eQXNYEisNy1PJmgFQGlfA8mZOOrBsQXC5f+KuvytWLU0bzReeWamlpbUA9HpaeESCnWm3S/FBR5iJXW+3NE0bDRY6cb5taxLMOjXv+jt24Cdtobagw1On8ewn5pEngy8LiMg00qIqxwlUVrd60GO+tCni1BSCdIstycX5cNndtkM5dm8RRrVmRzARngjEh+5Y1xoRkjTF3ed08arG87p3qoKAyMWMCcl1kRppSuicyD/DOtwBuzYayFFUaVrRxgFUKaBlZW2GtYO3OHh6NMd7AI1dJKa+FKo6szLnpHomvo4hcXJXVGc0P5ndxENzu6ZfR2+TKJnzY+ZbLjm1b2M/IL712Bev6KvIq9xrzdQw18OzYDDmW2N/ylQAZ0i7sRdczazI7OyW7d22VzvZOOfny63L5wozswP70wPG9cuCpD4iZ5pFrr/4IV4Np2XHwsIyRPX3ufLe0bdspIcZyaHhINjQAItkbx68uS1gblNh7J2emJM1euXtLgxw+tEMqgcERoHn/7WGU+xPGmeRhz87lAuTZVjEiWAyPowjFetnGuTc8NId1sU0+/P67AJVAmBoy21kDhrU4e6eZPdQMcLdgGWt0QaU542iMMjuZe0qimAcpGn0UmpmB98ZByNxWNXwe+GhiruuaNQPJk+yVM4NTskIOb5rmhiuXrsn4+Lgc3bMbhTZOBUDrRaDupSu35eLFcaxcq+Weh/fJ5i1t2AivsG8tSyUgchJwevNWL80vFUC4gLz4wo/Z28lw5hyzcEbec7xJHnjgCCpEmpuM9eE2rMXD7KNRMlltXEcdFtKaa77Y1ydvv32OvNoxaaqrlbvu2g/0rhITasQ0e/qVt94iL3oIi986soBbWZ9FcntwRq5jR61q/w8+/YQ0dnXK8I2r3K/rWOkus+br5YFfelpa2jbI3Mh11KM9ODa4ULz2yzSwz573SHAhJyNDSyh3UcC2lsoj7zsCVCuX733rRbn81pwBHFXNnCBHtbnRJR/84HbsgjeSZXoHGsc4Q7u27Zf2zq2SDcfkK3/+rFy80E1ucYU8TsNJa32dXHzzmrz2WjdAOCnl9V7Zs79BjqJ8teCyEQnFZLJvVm7iEKAZwhaU7XHGJbTCOTZHsw5rvBkgXUeWc47zM40jwywNH8s0E5V6AZ+NNAM5cWEAurpyPrn/g49IzcHd7EOotvt6yNe+JtdvDWATHpEOFPHbt+1iHCfk6vXrKPxnyaam4QjQ7fe4pK4a1buNNcx+7sBK2k3z1sDtMa6B5xLuqQmXBx/uATVlqEU5syycm1XVtUDhpPRdusGvjMv+I41S01KLWjuJWrxVijZsk3OA3Wt962TJbpLei29LfWWpPPHvPoIddwXvJyx//+nfo4Gim3Gslj/8/G9IgP18rHtE3nz2VTFhb334oaNYibdIP84jEwNYh48E0VSvSHl5Iw1XqGRnlml+uGY8v2zeulF6hwexqNbGNpoNWJspziw3jSB2F4CbNal7oD6u0V4H7C2XNnJ3W1orcEBZlR+fOo+dOPbSrA2vJ8AZU8pzzSrPV5qLThsQ51uePPPSEovctdkr9uIKeZOGxf6JOE1rZKuXF5ExDvynscZixQ6e/O5MKizbdjRyD/1yrT8k165fAQxXYEFfRiwEZwbRIGbdV1mv2vikjV1Gc4PRIKjPo3yNZ0F1W7EAcJ08k9Rj7dy4oUEGpqewBe/j+ZAsa3UfiAHpg0tS197yW18/MfQX/+pBX/hiYQQKI1AYgcIIFEagMAKFEXiPjEAB3r5HbnThbRZGoDAChREojEBhBAoj8D8fAcAB1afRP8jlrn5MMv3VoZEx8uDIIUMdl0ySjYeNYiQKeo1QsKVwptZ5alWaSt2xn7Oo9S7F5qzCICCPzVZM5huWoBKUX/0/PwQ0uQdVyxwFWtSTZhQ7FC0vff4FefbvbshgqlSipcBRp+pjAYSoXK2ocPNmrHsV3tqiAD2FTj8Lse48xv0E2zIAiAob9OOfzWcVzv00+Pqp3M93RLnv6J7eFf7esbrjf4YCEbiRRFlmQfUUABSqLXJzS4l86KMPy9Z798os9n6nfnxS1sjULHZAdMkIVou9iTXyJzWTFohkwzI2o9CYIqRm4MICATeavUoxHLA7ihVkEgji9AMIfORsqhIOILVMdt4qKjkF2D6Uc1T7cXZOGjDVBABaD6UliAomgkIGDSKFUAtqJ7I8LajTYg4ZT6IqA0ZZKI4rlExp6C3ARgGqDZWeGftkLSjbgQtuoILC23QChQswJ6nBwbDsNKCTsicAk3xDHz+LSsjPdTsoVIZRA66jaIvCGdTSVuG02mnnuV6FeTbgnM2mCmIzqqyooSx1uVVZDKylUOtDwezChjOb0fxjsm/JE44GYzLK+1LLag9WnDUUpBHCYVMZx1KRQizZqSEgapxi5/wySlfmpJts2s6WvDQ1tmOXOANcwsqW36k5tqrSUbUNJoZYS6J0RfG1sMBrhFBGOTSvUnNWAdSAPTtNCC6rR+YXKL6jbKurcQHc1rkOi2zf2kXW6JwM9c/KGhmbZcVegL0XdXpSZoMLkEiLbGyrZe7mZQ1L3BrsJj0oeSYotKsVua/KTgGY9wLoGLy5Ji+dW5AhFOiZMiAeY2wll5har95qSarolTtl+xfz/s78zins+Vc+tK0BjRJgEdNVVfhwLdl3PzVlT+HPO/BWrX6zzEnNkHYhq3fw/Q6uw8b3pJhnaWB7hGuxaT41aq80wIl/QTWO5TU3RO1Us9iAxsnrzKA0KlI7bl4vnqTJQ9Ezl1hBFmxjYxXzKiiDQDMT9rJ55uvGGps8ed8e7KhLZZrsx2+/fkMWwibUsShXm5qwqC5iDpJNiO2wHYixY8cOmkdWgWYeoGVK/v5vXmVOl6POjmJPjPKMHEYr4N3L70sDXp0wyhxzXQv9RRTpO3dVy33v2yfNXVjXVis44vp4vSQW3akoVrCAjkVgy/jkLPasNFKgttLcWLVG1uaNqBUlLvNX165aobvtftRtNC6MhuV2/yhgZd4AsSVeB2pAoD2QJEUOao4miiUAZJa9o7a2SMor1eJZEw+BYxoqzVirIk7txNMAiQTqYVU8W1g7CRo09P7EAV9h1JEOwz4+DbiLsvdGpQa4uGPHVr5OI8Dbr0vr5lp55tefEQ9AN4SKNLiMVfg4KlzU8jlAjA2Aa7XlyaJ1ip2sTjsqdzcNFE72bhNzQqG+AwvpXCiK8h0gtQCoZe9QR4EE83llegWYStZtFAUo+bdBALXCfs15jiW456g5y6t8WIpWSZp759JGCJoyFsanyYNWFwQratcVWV5B9Yla1eujCaZrMw0g40C5Edm9s1Ua632MK9AbwAUnlYb6UqxKy6Ua2+YkZ9Do4orRdNOiysSkTU68eJL7E5OnPvkRXHbZD/qxNZ+YkPDKFPPcKdMTKRoxwsznnOw5dAgL2VL50QuvSu+tUfZxbKZRRsaYC2vs8xnmTTtz9TCZnD4U1rPBRdipBVg8a7ymh3viMvYxtQo3jI41NP0dBXVQmtsb5Pi/OywbD+yQUP9FoPSCNO7djaIb+18gY06hEWCcrU6iZLyuLa3KMvmmK7gxaIZ6nFzxJJnYmu1ahdV7TUsLikkH6tMaQLAfhI2lsoYla48RAujRS0Py3Bdfwko3LCvYbycV+nLmVLIWGttKpAabbhPw7syZQRkeXsdC3AJz1eTPAAAgAElEQVTgqhRvmZOznH0bZWgshj3/AvebxgAfCvGMkf+NshGIpTuQt9aMYhV7chTbTcwDC2BeFb1h7LztzE8na76Ze9QGNC3m57MKrzhDPEUWABhnBipCE/chuAAcxM43hPL6wN4dUlXml8sA9bNv3MDW24R9erO0dzSQmbwkLD2GtQhAOw7cHQM475WdW8mhjZJx7OF6GI8QZ9Zi7ySWx9MyibuBxcE5UuyUxna/PPTxp8Tud8ngyy/KrdMTKOtR/6IGvzU2Kqu4WVSjhN5Og0MVf66iGl4BcvNW8NGNy6HD90j7vkfkx1/7lvztn/+jdDR75Lc++YyUVLml+1w3tsLD0j+Mmwib83337pD7PoKamjlx4oevSM/lm7wv7hs5vtouFuRQnERVmkQ16sEuu6Ia218snJdDLu77GpbTOHiwV/gDLqmoLZX5EOfWDOcfTT417bVG7nMyhpJ+idzdG7Oyjg17CY0/mrOu8DakewINEe4y9j0s0EsB7PV1+owQNWCuKoJjCtl5fGDJ8rMe7ocJu+4S8WKfXlzuEFOxDQC8Tj4uhtoTU9LWWCb77+mUKizUxxfGaCpjj0yUyIVzw3KjdwEIXMxZuix79rXJJz7524Dn7TI6cE1+9OU/xrK6Bov5dWlsdrPX3k3UxBqZxxPsGTRrMJ32Hj2EpTqZxLcGJbS4Rh9fRk6dfBsAGsCVYIP0d1+WWlwuNu/cTE59qWFZPDq+iOuJZkFzjjuwe+Z5QJuINOs2z7ll5yzX5xKzOUWDABnZQFsLKu159iZTEmtt7JXXUHenieewO2j3Yd/WMUmnguL35+TwxmqJ0Qxx7sok1tnERNDAVsUca9hQbgBfE0rfzZ1Nsh3LZzvPZa+fe1veOLvIc3GEOY+1MvuHPtfEaQiz8sxoY+/WzPU0DTraNKaNONpwYcFq3sL1QqMNZXhlfbVYcbLAd0LOX7qNwjrKmQGkpjEyyjNwa0fDn9RveuIzn/3sZ42wkMJHYQQKI1AYgcIIFEagMAKFEXivjkAB3r5X73zhfRdGoDAChREojEBhBAoj8FMjkM+PV6fTo39gtUx9IJeYDgQHb0vf6ZsycmsBsKGZeTasQ2OyDqiKYQVnWA6jGsqrpI/it5EFiMIoC/BReGfF7m50lrw1LIT/w6c+LMcePkBBEyVbpobvBQrPT8qZ//KS/ODLozJi8ckiebMJa0RKKGSr4CiNwievClGK6jkUYf9EVbnqn1Qg/hSI/X+5pz/Pz/xs3qi+3J3XB2ADYmxAghaKrK0ABp/XLBu3tFK4zZC5N21Ym5Z5y3h/2E1ToFsLAatQ16ySc+vEztKPpSnvzMjLtDNWLpSLWoR3UJDMYp07NjGH7eS6AZ98fp8BimZn54DmgElsVMsC5dioqvIqTbFSi7UlYsG+c3lhFUUpxUNoXzrnQMEDHOX73GoxGLMC0OPAFZR33CMFmKqg1OxaVU87ydBUgKSKWCvXo/a/FkBdHLAQodCY4h7kyPbU7DW1KXWhfrSj4sO/GABkAX74UbTyPdyzuWAEdeAKrw18R7WZAlToPLADhor4OQeFzDWyZDU72Qk4VoirWakKjV3FZB4CBUqdLlTNpbIwNS8zAP41CqIuIFMVNopuLB7zgKAURVG1RvSgwpOMG6vVHCqwKJa2RPIBUnz+ABl9ZUYmsHLPO+AeiEdWnlrGekrVohRr33Uy7CjuShZ1H9AwiQrOgf1ijteykSEc5WsJgHegopivK6xJUfwuAsIB2ywxYAuqKd57M9mpfu5vFlA4MTKKZSgqTX6Dl4zDPIVbJ6BsndfUDMCP/PtH5NCDuyQy2i0/+NYpef7VCRnEbncVaG7hfmgOnn6o8JP+BeXmiluNr+nc/CdLZRWGKnz8iY9314E2HKi6VmM0zZqtqq/Ht6rC1qEKctZUVhW2wEInHN8GhLMzX33WuNSUY7sKSM9rni/F9lLWrsWtEJ8sWjIhg1hIJlFjxrgHqnu3oTLT61AFs4X7bLBIGgsoeUsMAOVA2WjnQtSm3E1+cIbxTpON21xlk0/99vtl5+PYTNtLZKF3Qj750d+VgVHGCeViCwpMv5esZmwmbeQK502rFNrL+Z1ReeKpYwDSMvnPv/fXQCa3PPTwIQDvKgrDPixLmfvkLmfMa1IBOCzzBlhnDtZgkGuOShsAaM/BfYCaPJnGM8xhbGuZr5rtXFpcCjTMoBDuAyau0KSSRRUPKNGJxTxYZ43NYwtrBfbbWCsWVO8h9sNoJAyQraD5APipLQ6AJ3oTDJVosdMHuMnJ+NgUf6Kaa69BIVbJelC7W31N4C/NAA7eowOL5BTXkmDdWBVScAPUCl0tmkN8psi9VgWZKqltzOPKajKEsbBdIO9xfgLlO5Dh8ccOA0MbZeT2gJzB/l7to4XsWM3S1UYQA59yk4qwvTa7WaesOS9r2EfuqqrGtBNGXQGsqIyDZGeOT5N3i+rfyZ5QBMR0AGrtmocMCDahJHM4UJCxZtQNIbxsJa94jTFjDFAal1WibGXNRwHvcTvQn+t3A1USMRSauAwEUbVl1mgAQgFdXG6SumaXdO1oI3e3zmggqUPRvLELS2YyjU2svcWFRRpVElgpN/M7nHKrZ1Am2Cfue+BesmgP0TjBemf9p7DtDy1il4y61Of2yZlXL8l3nz3LucTkxN67AiWoi8DypYUZYHAUVR3pp9qcpO4L3IfNG1rEh/PA6sSM3LjSL5binOw62IEFd5mUY7+t9t2aAR4o8pBrDhQEuPeRx+qiwaTzMLmjZJJPd5+XqcFh6cBK19/abIDj2DJnAoBmCkvohekgal21+AWe8rkeUdt8nAsAVGrzj4EEawqIyhlrZ+/csqWDzxayfGu5fp1ruB9gSx3izHjzlTfZk6zSufuIlDZtktm+WyjKF5ifSZwbvFJZs0GuvtkrJ146LxFyoI8ePSgtLc1G9vqVS90oxGmiAdKWoHCvxOEgz/68jpPE5Dj7GHAtLl7m4JqaIjBPSrGLZr/WzFtyzxvJGNdzhF4tMld3yaH33yeOMrKkAWurqGRHx3q4nzSw+KrYv7ChLm/hwFOL4qDMvHlSLp04Lbev9bNOyqS4oUzSjGuSnGkrAK0MJbDej76BHlnF+rkVe99NmzcYjSI29tIjjz0MEEvK4tggTTyCNXmdRLGHvnzuqjghhQ273dJ6eL+YfZ28vQp+Z0Kufu9r8s0vfV+8roAcunsXqn42UnJoEzQJDY8ClsmFv+++47LlwSe5/6Pylb/+OwmyPg+gwt59T7uk1+MSnFiTV5+/LJeuk7sLeGvbUS2tbY3YQHMOryxiR4xTBLnBCc6ftTDW/+QE22iQyPMMo24Pq4ztNJbPWRTYNcDThppilLAuad/cQfxASE4BSSPzRC6YSyRIE0yE5rkkALUIAFxBD0AVUQ1pGgDMOIuonb/aqdux2C2vIZOdOXjo2F1SsWUT+xcNRaN9OBgMs+asMjm6ImODyzRV8SzAqRLTJipgpMNTJgPk9jKwUu5KSNdGr+zY2y51DTRB8WzxredOsi8vod73Mv/d7FGsX/bClDZbYeVcBxDe0VklD/0OauFNx+WFP/gjmmCG5V72oiqs2l3+GuDtgvzouW+g3F+Rx554FDDchPNyVPKuInmLTPieK1PGWg0FpwHrTu7NYSkpbZQf/ei0nL+Igp+9I84zhv6PXYezicxvbLizNIxEeT7K0vDgQJXe1dnB/LLLxWvdhkOMDcWukz0tqE00nEUOGldcWI7n+TczsRYVFWY5vKkaZ5mAPP/KJfZjHBg4rzc3s/e0t7OfjYqzeEE+/PH3ibuhRZ7/+hl54aXLzOU0ey/Z0OzZ6nai8HadZxsrTX76+W7shu5/+qGNjgGa3TKcQemUAvhiqW1spjlmVQYG51AL0wjBs0+CczSWyuW379r/UvmGA08WwG3h/6QVRqAwAoURKIxAYQQKI1AYgZ8qAxaGozAChREojEBhBAojUBiBwgi8d0cAOGRKpW51JJOzn04nBx4350ZLI9Mz0v9an8xcpzqKwiGK0jYM6FgERGCUKs4cVWYKYarQM0AZAEBVY5q3p/DODGxQRVBofVb+6L/+77J9fzNFfxQepjlElyjBgll56/d/LM9+85YMA3FWgUVI1SiOURBWpSsFd8P9GHXf/2p4+y4oU+WEXk+MjLaAJy+dTV5pbiAnDUAxMko2MFa8FWRx1qCUUhCaoRBsp4CYphi/jNPv8vKqke/qpFCZV1UqxT0Hr0npkaFDpczrmCgyzqJIm58LG7nCdQCGMqBhigLv8hIWl6sAWwAfNT+B8xp2mjVVZSipymQVe9nZ0Tms9si6w+I279SCP3cHKZEL1ZWCqjSFVlXUeQPYKgNoF5fmKeouYfkMnALOambwOjDSTVG+oblGGrmZtyjYTgXJFs06KFInsNTMU1DV/F2gE99rwSZ344Ym2bm9yyhm3uyZxI5Us5IBIsAQVflmeV0FtQ7GRfXPWc0SVnU0c0QVzTkK/+BogLNCIBu5ww4pBgIuTM/Ch0mbRMWVZWxMFDZdWG/GoxS1jXjYLBa8tQAjICpA0QzkyGbXxERObhjb0TosUb3lPurRFJgBYWrbrZmHqgpWJePqKqBH5xaQ2WFVUMXVAcvKK1Av2VNSbkKBzGv3kxucR03pR/Vn4Z4uLFKwxwbXgSKzpIQswwBK25YAyjOftDRVytwMFpYTWHgOjwMDsPWFwhSVBVDTUHQGHvzSJz4kbWRI9r3+fRkAWly+vCrdgymZlBJuKYBLs5tZR2pjbOTyGljlX8JbBbKqzn33Qy1234W3dxSUKiO78w1qIp5l0WU16xlFuEJdVViauR4rkKWRcdoIGNl5yCXHjmNt2VzJ94S59jUEXMv8Nwp4mgqmRhYBXinuTQylKUrJuTVgE5bh3JI51nGG/EwSHCWJ4q7cTVYxBfYmlG0WLGnHe+YlAh9wmnwS6HLL0eMH5fivPCy5QBHAY12+/flnyUA9D5QrkboyFL1YpacSAEl6NjSzMO9C5VxWIfXc145O7DyZ23/xue+idHLK105+01D9/taHf5X5FzPyjWsa7bJ3zwappsCuC2qQ6712fUAqmzr4GdRNE/Mo4lcBUMxR1qkJUu4h9zCaWARK5GiUKGONrLOmWDsA7giQQuVPCuqKgVwl2I8yYQBdCt7RQ2oONwtTZ7kVVaid+WwF1iAONFTNMVT4mpvd0V6P7SnKXyBdGrii2dBa+FfVre4ZEaDlUnSN+azSSsAy9y3G96jFeCKq+yygkWYSB+pxG6DLzvivqWJzGQhbapJd5HS2tylgjOEwjl0y6ymHdXsaCK77cZIGgyiwUBW+EsEyFYtonR8KRtRiNxLFOpt1pqo2vl1FYqiPi6QVC1yFD+tYgxJ1ikrQI5u2NkgTSt9QeIxmimkJ2OsMlec6zRTXL43Jubf7UOWWYntP8wJ2tRlsnYuAt/R9sGZX2DPdsn1fs1SRYV3dgM0558Is9sOjg0CwYEYaahulfWOAtbuO6pO9B3gUwx44NJ4ECo7JjVu3xIuF6T33H5b2rgZAJ5nLvmYpq9oBQC824OEPvvpVyaygfhzFdn5lVZbYm/LQ9TrsSvO4CqzSBOKm8cLMeC6RXe4Aiuv7LC8ukgrUfI3Ysc6uL0tjZ71s27eZ+4XqOB4WP+Be1czarWABZqo1sL8TtWA8BLS9LWnOigpXmcRoEFnAISDMPZ1fTNAAhKqO8Y8ARVeWI/x4Mfsv91QbapjD65pLjqtBMWr0KOdIcp2GDXUM4Pfmyb/ctLFGHn/8Xqyx28UUwM6bbOO+m9hBd+0Q/8ajzEnNx0Vyjuo5tz4pq+SRllY0iKWkVvp/cFp6RoewwQUoeypQHg8wjqOcZbWyjaaG+hYyUJnLaoE7PToFYOQ+4EyQX7Wz7ybJlV0yzjIzZ48dmK+OCvg9cy5g/e8pkbKmailFCU7wLg7c2NOzvvI4DOw7dED8TW2MlZ/9TRtJaDrKkyN9/mUZuPCmVAT8ADCPDK+k5PK1YZqhSsmLVvhslq3bW6SZrOjZoWWudZjs2HID3Ec5F2sb6tl/UWluqZHSDXXMq7jcfuOKXDzVIzNYKHsbvPKx3/1NKd5wkPOXPYwN6M0Xfygvf+W7sr2tXfYf6uJMycrE9IDMzk8bjh3ekmqahYqAoGVS09QotbsPyLnvvQCsfUk++stPSNtd2w2w3vfKFXn+G+exVp5EPVmCFXy9mGjqyGGvX46asiZAljOvt7aIiwWKy+qGGnLP7TI8EuITG3Hmol57+wYP9tFFKHUrsGU3ywyK//5JDPYzHomHHdI7QE7z6qyhpD7+aJ3sPVYim/ccBF6XsDjZmDjLEuSRp6eYQ+yZt7Eev3JzTLbuPChb77lLHGTpZlf6mW+se/LFJ1AMT94OyvjIvIyMmIxc3ghg1Mw5aDGvy0c+vFHe90v7abhgvo5gwz5rksGhoCyTs5vjzPaXYxEdyctbZ6Zxtkjhwr4s+3c45NN/+DEp3blHcrMJ+Yv/9GfsqUG5/6l7Zesjxzm/1b7dIfGFCfnKn/2R1NdXysOPPiY27nveFZO5qzPy9b94jsYQIhQq3VLZWiQdGzuxVg+i9B0AqKfZi9UJIMyzC+uC5ow46mU3a9Tp8ssybgDZ9KrUofg/vP+A9A/1GjnqHR0dcrX7JtnLa7KapptGYzJYY9a8G4tvVOE4wbfQMLKxxiPjKG7fePs2cQ0W2bu9TapwBFiammF+iBzCNnzb/k5543yvfOnZbp7BmpizaSPO4Y7iVt1AeIbi/M7R4ZDXc1yVtoyX8TU+dc5qg5S7mKY9jo5Ahc7jgJy7eJv7sEQzDM0xOE1ML8xJaWXt1RNvT+CZXfgojEBhBAojUBiBwggURqAwAoUR0BEoKG8L86AwAoURKIxAYQQKI1AYgcIIvDMCFJ2sc3NvbJ+YfOs3PJ7Q0/XlqaK10VnpfXmE/NBFimSowQAdQRRdEYqHJiR9Oc0yVX2f5iZqtp8qBoEZNqyCM2mFeFaJAg+XIuPyJ//tj2TbYcAMlqx5C+BMK6ZYMZ/9k+fkm1/slbMUBh3kzK0gpfEDQ1yAszCFOBuWtpoT9u7Hz6Oi/UVu6rsATAtuqlJVKGaoKPizCKvC5tpilLfY+FJ4BblSpHMYuaxZFEAKYrIUB+OoWj0UgG1ce5ZMzDXUPJppuxpW5SeqFwC3oYRFmZjm08i2BAasBFH2AW/VgjpQViy797XIxs4NMo5C6tI5bAbJfyvHyjNF8TyCZaovUCL3Hd4DHENRdPYiajbARozsT6xRfWUKWYE9gJI41onK8VTV5cTCUq0l1yj4JrGPzHIv1QJWgWwEMJpE1dTQVC+HANS3Bpfk3OUJsRUB84AbOWuMYilKawMGq0UgNowUqtXKWdWA61gbhkLrvCbWhG6K5fyZ41MVhQ7+XdUnCmz13ul7TpP9lsAuWm2kcxT5TXxPMSozcw47RFUllfpRdKEKIpMxAoDLc/9NqDxdAC2vD8tmLZansLMO8zv42TKfTXZsbqRQn8SaFTUilqdq4+2ksOoE6GX4+UQchRtKyNBK2FBHG+myKAlzAAXNHm5tdsqRndWyC1vO0YFR+eHrZByup6Wsvg2VolOW51HpYulaSrZncx32mBUop5r9su/+/VLasQE6qVajjCtqyJ6XT8rU8JRUVaAIY62cv7AivWPzUodKaff2cqkhb/jsyVG5eCUk11GMar6sCdCchnAYibQ67/hT1Zz68ZPKW4W3Cr3VzlvnrDGeFI51rmqGLEaNvDPmrhGjSZMF887G9yQSqIhTa+LPrUkd4Llje5189JNPS9u9dzPHgQF8XcFPnokTXZgEjpOLCaS2oi5SdWoONWZwNiS3+0bIWm2Upn33ASjX5TpZlufP3JQzb42hmiuXw3fvZh6VyuaNDVhRjqMynEY1rVm6ccmjkh2jMWMs6ZTZiXUZvTkuAay+fdiouoD0rY3F0gYMj1MYHx1d4Jp5P96MVFcB6MhODkem5ADq2dt98+SkjsgHP/SwNGFx+ezXnpNr5xcMa9C2Dr9sP4DlLMAkApScJ7/45o1xYCRFdoDl0YPl8shjDzB+GeZskDmbQWmdktLyHHaVLexLZHEPz8ot1LzDNCVUlQekekeT0Yyg1uAzKNMnaG6IMefnEjaUaDHWAPeefUrzuK12NPa8NpdrzLOcUlD2Bs13DtBAYQNGon++k8XM2OpekwACqHorzn/b2B/UllftNjWfWRW4ylsli9JZc5H5HdoooltiRtXJcc2vzsqBo21y7P4u6dhcLy6yFKFs/BDUXNEzr6tAmI1KsgvLkiE/c20BRS8NFBHA18w8gAx74ziA14E1qo31UFtbiVVuo1Si0JufHJabQPDRmTVgGwD+7qPSiG0o75hxwO7XF+LrFbgKlMmpl8/Ll7/4A4CzFbUezQuZEPeWfGBge3hlDRBrlg995GG5/3fez7XpmiH8mPt94ktY6f/lywBOkeJqYE55iezYs1E2drSTI+4jO3pMgmPYsIYXgY3lgKwW4GSxoeK9dO0m2bZJmkUqZd8uQGYmLKdeeg6r54jc+yAQcFOHXLgyLFdvTDKwWKFrpjNDohnJ0VjQUEvv2AT8xVlgsh/w7MjI1v1bpBUoG2ZPN3N/12j6WGOPS2B1nPE4pPXIDunYswUFt1/CwKnu105LgJvSWNOJ2npFBtROe3ke9R6W4yUVQKgQII2zcAVoxv5rwrY8rjbZhskuqlP2RN2z1MzCyjlQ4SC/VBuigDtZ7MFdriT20XZ531MPSud9m/mpBI07AzTruKWqCYWps07mJsaMr6cAyYM95EoHw7KB65ljDQxjT76GHfbSLHbY/F4HyuvdOzbJvr1bULqyPkkhdXN2OICJeM9yXxgU3UR0I1pfkQR7X4654tCGGhwSUjQ15LC/X5xckrGhBbKBx4F7acCnn3vnNxpGyqvrJVDTwP5EkwDjXVTtlSIaQ8zpFcYem9rmFpw8kvL9L1/mfl3lOrHp5Rt9PvKtK5yGDX3WQmMMCth1bILduEUkgeGrKLHLiFs4crhJjjx6EEtb8tg5H0rsVZw7RRIDyC6yf+EeLr09ixKMcI4A79dxh9jBM8b23VhjY+vsYK2uhpYNBXsshAMEqngnjQX+qoDsfuQDEmQP+sIffk6KkiXy/v/4UWna28RzT0KmL/bKS1/7EfMuTC4yWamogVs7GmlcYtlxBnhpgtDnFl95KU1VKRkZD8rUbBIraOIjaBzoYI969CHsoHe1yOTUpJx6k7NmDXvfNYfM0vUVpHnEjmNDdSArT3/isNz7ax+AgZIpzfxA188nFFAtFWgAoGuJv9uk+/wZ+dPP/Lms86ywc0un3H33Tmyg2wHxo8Q4hMl/9QKUY3IDd4H+q9gWo4CPY/OAizCKz5g88MgG+c0//h16ALzy9b/5B3ntucuSXCMvmDmQpovOBDTNYKlONwbqfBwAPEl54MNt8vE//G3Ju8vlwo/elNPfeZH3ty7HHjsm+97HNbvqDGt4PVe6f/h16bt1WfYe2Cd1NH7NcA/Pv3JWFsnArvNV4J5B8wR23x1tnXLuzFW5fuMWKu8ATWc1RmPHIlEF6MMB3axDrPdz2QCuDmZxo85vqPcYTYQDnE2f+tSH5OhHPybP/82z8p3nnuf5s4RsYYA4zREpnhdyPF90bi6V/eQWZ9fCcvLsCM8L2McDWT8MdC7BAaa3923ZtX8HUQdV8vb1bvaNUeP8sNl8qPX12VB9MXRbpblC92zWq4v9PMX+qkBXv6Z7tboa2Ph6enWZpp8SqW7FWYA99vbgNM0QKbZjniPV2SEWwelDbp3rCW79RZ5dCz9TGIHCCBRGoDAChREojEBhBP6tjkAB3v5bvbOF91UYgcIIFEagMAKFESiMwC80Aq+//rozb7m8z+dNfLLCn36syBJ1rvZjIXnqukz1L2K76QUg2mSVgmUUCz0DMqghpz5VGZ8qGQTeKmyjSJ7FWlmLtvMUSPOoG3/3jx6WQ6hC8rJMsSqBwhabRBRub/3xV+Urf4tikYKviYJZGICbQTmZx64T3YKh3Hz34/8vePuTr69QTD/VctQKBGosRxHSUinV2Lq6zRTZsTG0ohbW7NkkWY8KdtT1Fs0F9ohpQ22pX7gDfLBWXlzG4pCfoRjvothuVitigJ0Z8KjwdhklVghbUCeQ0IUlcSn5hO5iioEo9EKrFOMTmkVqQ42aByZEUYmWyINH90gNOY+9V65LT88sNocUVAErjahBPVzX4twyqucUyq+IYYtqx1I2iX1qCOWsC5Uj1FRcKP78ZT6K7mGyKJcNhSPMzVC03u5VK+csapCAYQVsBa7mKFznFVJpQReImwW2OlEa2mxYCqtlNv/moMCuk0Hfuw0rUxf2qpoxqmpghV86SgqmIJDAJ/4A4Kaxn1Yg+8jxw/LgsbslDuB4+Y2zcvHGgASxWNR5pZDDDYByYKEs2IKmyRPNkuubZa5sIZfuY796SLYevFde+fb35MKFq6ii40ADQBcgKs6vi0WwsQSURgEYNsYjbeRLUmwlV9BDFua2bWX87jbpai+XJQrbb11ZkO6+aVlgLPJA+lIHcK8OW8w6G1CqxMjQszLO93z81wybyxSQJWnqR2HKnIbcRVFmnz91EeC7Jolgk5y/MSOLQIt77q6TwxT6By7MyqlXp+XNIBCbNWNWy19qwjpOGSx0QbPGfNGPn7JN5u9qqfruHFV4q2Bc/64qTkbbsNdWO1u157YpNKeoXELLQQ2Q++j2GuDbRmnb3SzF25pRVQF2sexM8X0+lMIJYNx4/yDZf1h417SKqcQgEkbesnHvmdomK4oqUxm/izzD3IxkURQOPHdVXvri6zKFQj+K9WwsETFAzmf++6fF19BA0XxOur/yLfni90+haiYHEgvVNNbBlcASM/bZVtZ6R6tbutoqyF92oGAGeCdJclsAACAASURBVPeSN7q8yHwlU5Px2bm3Ve699zD3JyJ/8idfkvG5uNxzvF58peXAXJTPgA9VdTZ11WPZDNtgf0ljrRlZT5CbWEKWYbMcfKpBmttaaSxA8Y2F8J2EbPYp4I6CVpezCIWdQyK3R6X3Zg95hwfF2QKEAPjlVldk9HKv3Lw6LEN9Y3LmtX5UmOB27oGb8XIAcczME80u5T+M+2iooZmyLlXMqiKL+ZFHKacAQAG8KtIVIKudsYO9wbAU5yUTNMlEybtVW2pmAko37LsN63Oyq7mfCgw0V9qhSl0UmxbutZU5accOurzKL9UoR71kberrVmM9Xl1TjZKV+cT15MkPjaMqtbA+78BgmkrYexQ2ODWrGvhmxnbapIQTJW9y7rasogyMAJiiwbgM9Y4B7UKahA289AIkF4DPa+JiL9N8azvrdHZmHmiWES85ssm42QCXCaBL84Yq2bt/M90fWOWyh5SjZF6eQe05PAnwzklddR1nTAxVMco8AM/MXBDASiMG20pTLeuP92V35aRrZ5PsePAeiKBXBk6ck29+9S156/VBI+O6mO1t+y6/PPnEg1geW6Sktlp6ry/IX/31D2VlCQW1C2t6GmsSeUDTfYfkmWceoSmERiNcCZIKy1Hge1GhuytbJBNLy7VX35STz5+UZAjwtrFeHvvEM1K6udNwhZgZvylDV66KR/fTFHs51rjDo1hOYyWv80LNXmfDWdwOlo39KM7ZoR0aBrTXrHKaBVRtraDfRdZsEgtbXcNuzd+mIcTJvNUmjByK+FqaG46hXN+xKyC19RWwOzNqZyAlVsxlgSagcUi6b/Sgno6TgYqtNpas8WgWe/2wDC8uoKxN03hSL20tANUkltRYkbtoTCrFnr7YaxdfrZc1WyveStY3czXvQD3PvHJiOa39WU43WeqoznOpCMcH6mHO8MzMuCwAb0ucVQbgHujv58xa437hpoG1+OTMIudLgt8RILO0iPmSl+3b2qWjq5N4hCL5/ssn5MQ3+gCrqO0B5ZrL7iHr102DSwRnixRNQyauIYFCXJtQGvEP9rsdcviuTiNz1rOlnf2T/VKzpHFN4KKZs2Q037wip39whoYB3afNsoKyPEaDRJUvj6qbXG0/7glYRaszxNDgoMxNJlB60miFBbna+e/atV98NCT84OvPS8/FCWk9tFV+HVBZ0UQzC9biy7duyne+9JJcPN/HOnaiet8IEGb9czblOBfr6mqwu96ERXVQTvH8NI4CPAj895Abv3dPh9x11zbmqR0Hhhvy6mvXsXZ3SzGW/SnmVCQclGr47OOPbybDl+aaOpTtWM/nabgyWbxG3j3e52RbB3FCYR4Bzd88cUZuXLgGkCRPl/23FnB8D7m827dtlOXgFJAaW+d6snSZa9OjZEMvTQN0S7EdLpMXf/gWDWCL0rG1XcyNtbitDMky4DrJWannQtKalQbyZrtaqqSzo46tEOibDkv9pg3SjmX3a4NTcuo7L6E4d/DsgXK+pVHqm7fJAnPczvNMOzA8OjcuF95+U2ppEFPnluvXIjLCPaomNuHR40dkhaYMFoDUsk/NTU0BaGPsFR3MyypcFRakp39ElsYUcqJK55wMrliYM+vSUmWVxibOKH5Pksa03/4/PiVu9oQvfekbWCgP8Ozh4/4AhrE0D80T3RBfoyHEKfv2N7LnzMgPXhnmGY45RdOcmUYTL7ETH/5l1tiRo/K3X3peum/NGs0WtTQ1WHU/ZJ7pefvumav7sZ7BdvbQ3Dtf17/rh9FcRSNjwJYQX3WDzADWR2aWZRolu5eGFA8q6lUaLFYj8dtZW8mhSwMzK7/Qg3vhhwojUBiBwggURqAwAoURKIzAv9ERKMDbf6M3tvC2CiNQGIHCCBRGoDAChRH4xUdgauqcKxrtu0vM4d8sdkXv89nW7HPdo9KNXWB4XotXTmCeyAqWoHEog9qJapZrTsGt2tMBGJX1oP+kMAjEs7gpuHlkYmkV4BmQz/zpg7LrEAVg5XjWKoAEUHhxSa5/+m358gvXpAdIEmrw89px8a+jTED1oWqkO4mgfAAf7nzcAaz/X33cUbWpcpjXNfJ7AX0ojTyoQLdgb1hHMdRPpmMRRfU0UCUPTDVrTiEW0DlVR4EyEmTULQZDqMPUMzUCDA2Qd1tO4RS1EJ8KYlRhaAOuOSlAK7yNAAe0yA0zwMbTBUDxo9iNkL05iz2v01DimhlTTColiCpyPhqkEE4+Y1NA9m9qVNqH6mmBvFUUcNyTUorD6J6xigTcQgPjeq2AnriqYSnIByOoelBP5YCEpR6y8spKUYCQr7kSxFrVhCrFIns27ZLEUkJ6ukcAZCFJOrySZNztjjRFcrcB5VVdm86REQswcmDhagOa5KD4moOs9yVvEH1sAwEhWljPaO4mEFT/VCWuLQvIYgwz/DcziGtflQeO7ZadXR3Sf31Y3qKovYbtbgaLYwWZdiPxzix+lIB5sihDKB/jIZuYUKx5UfNtvdeJ6q0VUGmh+LsKVJkHnKIG1kIzwD0VxzY5acfymp9HDaXMq9ILgDKh5gGOu0uT8r4P7ZSOLXUAnlV55cV+OXt5VBZWyRfE2rOtpgRVbrkEmq1Y/x6W4ooiVExXpXXrXimrQQlH1mIuP8H8REFtR87Eveg91Ssnv3EGBahNkmSgzgBvDx3yy/2b62Ti0gpqsxl5fjyOop1mBayGc9hGG4Jg7o02LBgWunem+j9lPatiWBNM37VLVhCu9qoKyG2o+TRDOQ2UZnTEg/jSw783VlTJ8Ro3lpp10rm3Qrxb/IboMWl2AU5RB6mCi+YKE40ZWUBLAmBmigL6gWiIs4EnKOaxGHYWkbsKRMgC4/y5Cgr9KPBcgGO1vwY+Xfvq1+XEP5wDGllleJacXMbg4AN3S9PWOho+ZoGO8ygbJ4HuFN7VypccYz/wRDOXq5q9sndHmbTUoUznfc/PZmTg9qrMkmWpv7OkpIS8W+YTcJSoVHJPV+QmsOrw3Q2Akzq5dX1KZqeCRh5knqYGE/tSGcrhCiwpHcCnKdR4nV1buJdlMj45JEXYhDeTSRqmOSDGGkxHc1JCjml1bRX/ViS3hyj802BRXVOHPSfKdtR5i5NYmZK16sAy3pG1oh6Ligl/zTBjxpBIFjVjzs481UxmrOb1/dm4L0XYh+u+pWtOGxWyWAnr/U0r3GWv0Xuuyi83WeFR8rPVGtoMyFMbZ20EsbK/ONlj1XJc15JajmsjBO0fki5Sm0725BgojveRAIDlgGoOF7m7lhIAL3adgA07TRRJtS/G6tfqRIUHrLar4pu5EkDV3wzYqceOVlKLvCds1hX+AsJLPBZpacWeNoAikxUoKN8y5FcuTA5KZHkBJRrm3qVtRvOKmesuYjyKoKdxYO4UzRfdb/TIrZsz/H4vFseNKiA0LMjnJzkP2JcULNfWk1VdUyRl1cxHric1k+L6SDmO8p5Ym0FeK7T2/7D33uFxnueZ7z0FGJQBBr13AiDYO6nGIqrLslziEjtusp1irx17k3WS3WT3JJuTvo5P4sRer1tiy0WWi6xeSEoUeydBEiR67x0zmAGm7u/5KJ315trdY59r/1oPc9GSSGAw83zv+35fnt9z3/ec8rFbLSut4j0AyBMMBCUM/pu6z6eL3WEdf/kayvoIuZpZeu/Hd+ih3/yQFi6/jAp+jAztIv3kqXPkuc6y/7FiNiv5pgyU3Fux2g6geOwn3zpTex98C8Co0MZPgDVYPQM8f/TFr+nq6+exh8bmmb2778F7yLUmq501NTLcoyayXc1G+/jxIXWRfZ0A5vFtvH+UrsDV0LQBfAYpWOshrK4LAatZfHYbWFgGvLssYxwXCg/Z227UeMuoTOcTy8B4YLiHwRgqH3MFeZ85rPftqi8KOhB74+Y2ZwLm0unLysPTurlxl15+5XW13+xA8YtSExX19CL3F8B5xLJKUXMWF2SpqpzrXV+EinTZUdMn4mRuAnw9wLN8y7ZlLdp93cK3C7h/Wa4zklsshYvVAizNqWad8Byg6HWFxy5pgYgFnzcPeBbFanfcyYNmxQJi3dj0jnC/tHtEpuaW54GyHtVWYCWMTe2Nq+OanTBlPWd3fa5KizmjYyHWJBnsmQUMAEyrlwzqLPLGk6akDzEgwP2khnzu937mMeXfdTtDZJx0nL1uwG1y2Y36eFjtrx9X++Wj2AVjOR3FeYAHkhhnf3kVist9DFlwzq4sL6gCi+Oy4nKuE1AQ1escFuW9I0PYgRMjQO0Lc0qwVPfrtbPHNNixrLZtO/Qbf/wJ8lzJB2aQqf/IS3ruBy8CAbG5AL6WUh9/uYehgAVnKKqhoVkdVyYYKuhkeAjrXPZkw7pCtbRWC9E39/hRdaPSHpk0a/ZCFaDq9KHCrOPesveBzdp+9xoG2QZUvmYTecLrgI/jWuQ5wgYAhofGdP7cOQ12MlAxz2tn4CBBFnUO2bVcRicX1rKPN23fiM10Gc8AMfZZJeu2HHUt94jQEFt5Sv0M5b3wg3atzuU4zyBDKJsruaeXco7ds2+zcqtxUMlGRdpYrMLagDKx3U56Aljqc30ZPnj12WP658evam50RLdvb6WmDJnYANtyvvpnZnH6mFc9rgPbcDUIBPIZyJhkfTLw0M09KDqoD77nLu3fu1YnT53Awt3LGVTDGsFJwpxc2DMjDB6Y7bhZ2c8A2KPks6eA+8OD3JPY63meJb3t7Vv01k99UAMXT2HtP6iGpnV64dBFdVBbjmAH0KeA3F7WQAbPAnfcXq7779/Edbmm7//kEgOGDBJxllQUp3Qvrg37HtmhK92DevyJ49xPKhgmwN7ba7nm7CHOTBuesfuvPTO+CXFtMMccDuzZx841c2wxRww3LjM7sYOOusv145cuaYjP4mUwoR6HiRTPuFNT02NF1Y0P/vT1m1f/dz3Lpl8nXYF0BdIVSFcgXYF0BdIV+D+lAv/7un3/p1Qk/TnSFUhXIF2BdAXSFUhXIF0BKtA//2pBdGrswVRi9pOFefN35rkj7qEzF3T9WJ8WpuOOWnSRBvgStp4rQJgVU5gCGFYsqxZ1Am09J2OULh8NLEATsDCOBXJ/f0r5lV4UuB/RVhp2Kc0CvAAgKGUSNGpP/+VLevI7/WpXgULYZnqwBEwASUB/NGexdE0ZwqPryXfSInSEvr/ILycv9H/6PZZsaa9MIzhB1i02gVkeMlTL87WlkWYrsCcbwGYwJI6a1mLnDJqZcm2RZuo8yh5T3U5PTDgZprk0q4uxgy0qKdUiih/LVbTM1Vw8Ov28Tg5NYbNFnST3c5ZMuhSZhXk0Lf1YLpp9chjVr2WgJlBQ+i17srwaYLGq3n6gEkojywDde9ce1dOMHR0a1WtHzpOluITqJJs8RYOocaDZeiwM361jzz2vF54/pHzyWutr63X+Sjf2ywmsj8n6w/rYwOvEOFmFgMrs1rj+9v/+V2ptbdAr//yUPv83LwLfUZqi4DPFkVXeAfU0V63B76Yxahl/xqDMRtuBigArA1JOc5P37+G/TZFn9TKlijU3Qd80wAHxjjrFagrwBAKaujBMDm02FqYG3Vx8v6XjeoByecCxUuwHfTl56hscp36ooO0d8RrZKLqyADIVRdjuAhFmycoLAXhZPorTxHaj1HWjXsylce8nGzgXZfNt1VhtFteq25Ry2JoGAOrlNJjngHI3UEzNA75pw6quOEdt68mPLMW6tjCot73r7SptRE176AVWoVcb1u9WaVW9POQfx2PA7tUFrjNSQZRRL3zt21hQ95C5mUENC/X2d+3Xji2F6r1yXaePXNazZ2LY0S4rkV2qsIca8NttAJx9lKLRbCo8WwhuJ+j2FuizbEynjuwxQ9txPpdpk10oKVeBX9nUFayqhiK31tdn0VRvUv3OGjJjW8hCNBtk1i9r3BS0q6hSI1gmGyBKsuaWsPienpoCNli2NdCZ/W1AMUR2a25uPowXZSvqqYa6sEpL1ykjrw7bTBvXICt3aRCL72FqkNTsAGqpwzfUfmpencO8Lqq8PAC4Zf5FuZYzcxOonFDVY5nrC2Rpx8Gt5BXno3AC/qFWWsDydgLQtjgF8MnN0+IqzXsU4qUow+qa29SNLe0zj59VErXrmp3NQM4ZzQ1PkdGLDSWv6+VngLJVCCXJYJAgsrSq8hLABWs2BJxhaamkAECT72YdzTmfLQasinKurXBWpRjS+NVfexQBbUqnXzyGffGSSmuz+V0of2klwtF6aoFF+ALqRtRTfdf69exz1zQ0h6I2G8AYsExEBiUojWU/J4B7SZR1djYwcUAzn0sJJDU1ZpT1CspjkMAsernWWGl6sdE2u/BVDpo4Ktxcrq2p2h2ez/qI2p8DB1ZQ6tnecjv28tiw2xcwROPkhZMbbRAhbrATqHvLDp6BE/ZakiEKA66xVcvsZT967dzA7jVrVUtcE/TgymAN+1ETrt3Qqo01zVpXU4dle0q15NEWlKPW9bB2UN0uxlEMQ/mLGBLI5lxzsW6TTOeMd/Xo63/xDZ0H2L//4w/oofsPam58VGePnVA+ltg24jM6OUaOLtmhLRX8bLtPMCzBfxdX1mNnXMB7zFLnqSsMdNzUIKq1gsJS1dY0YDUd01kU9gP9I9SYYZQY5ym5xfc8sFsPv/9BShzUtesdALIFdWCn6mVQYWoKe3gcI8ZwJWhb16a3PbJbx44dQxU5oFrOUeds5pwrZKClsbUGy+xSrFiva+BmD7b1pdigl2sSG3CCSbX77h0aBUIbOK7Ir9MJcjEvkZPt5Sw1OLzg2CxTR36e7dkc1kBGivsia6u00DLMWRNcgxWA4y2lveWVCxUhtsPkf8a5blPjQfVi+zs7RSYuIDSERX8jeZ637c53Mlvr6wupBUpGO++waC4BOk9h63zuyg11YUGcAqjauUCcL3Ulq5e81SRwMCsjrl/7wCPavKtF7WdOaxnVqw0u5TC8UFBEbjLW3ils/VUYw5q6VjlFDAmhuJ2xzx4PqnVdqzx1ZNjzfrgpOcrP6Ykh4OegKrDKzfXlkxs6gTXvBHuFoSes6N2cG/hJcM2XgY1jevmHz2uuJ6jdLQ0qXENuPNm9lRt2cYZxj1jucO4DGRklWljGMwBwZlYNQZTRR8mgDY5P6677H1AmThHzSwze5FaS0YoF/bGLDHG0a4V/92PD6/UydMG91fZGIoIV+JpC3fcelPeov2eWhpzM+fxAFQr1Kvaynz0+r67OTnLmUyigUexSp4py8pZnVnXq+AUGSiJqbtumB969V213cT9IjKrrwnXdvNKvQbJ5J6ljNmrdLFSqvnqGC+ZL1XEWmM01qW/ya+/BtQxwCJcNF58rQ/3YKS9z3mYxHFNEpnwEa/q8/JjuvG+D9r3nPpxNEjrx9DGVltSyl33qws5/jD1g82vLXMdwjIxcBmFmsIfPZ7jFz89dwQI5hzOvEAi/ytmUXJ3XVhS167etxe6bZxJcBLyl1Dk+rbGTL+nMT46o/+q8qmqbtO3OnQwYAdtH+7SdDPSiHXsVIajVx3mSgbNGyjlbuH8wjGf3kJvnjunv//LzOnferZKckFoqc1RXV6kFFPdjC5zxDL/ZIEoE2+ADe7dr/4E9Os31OXbmihY7M1TbsqS/+/pvkwkb0+Nf+jFRBE1qItfc8nB92MdPMUTV0znKwAW53wZeg3OOk0YM2+ihQRwVqF2Ob0Ef/e2H9eC//g31nz6rf/rCN9gXLZpiSGJsaYZBCJSxXMtphiNCxHhUAF4/9Ovkrn/8gF7lZz7z0/PatHubwlitVzMUsOuO7Tp+YUQvvniSc8zLcEiVszeinJ82pJRgWOxnB6fsL+1eHLOBNTt/bbNz9lmcQzHPEn4GIVp3r+eeGtH3nniZYT2LCSgjYgMFMYibaYT7Xz81dvIXeY5Nf226AukKpCuQrkC6AukKpCvwy1KBX7Dd98tSlvTnTFcgXYF0BdIVSFcgXYF0BYSSsxNfy+57o9GezxWXhLcF3FMuswztOks2Io25MIqoEE3jCKAmDFgKAWmXaVpbHqohVsfW1SxcaTQaaDCL0NVokfrHB1XSmKf/8Ne/q/VbWuhz0RB2AXCt4Y/K4tW/elpPfKdL/Ss+BatKaKqtAmHIYkTvu0oDOY7ixwORywBOxj0Gt37+R7r/Fbw1e1NLo8Tf+ZZlbSKsEhSeG2km1mH3CAdxsiy9GUBqYG0clZTlXC4FV1GzRrSAbMWy41qb69SM9aQp+RZQyYQAIZNYEodQPWVgg5lNEz8P2JUBnFnANjZGcz8URIWIdC8bqGi6ygy+xnJYDY4G+b5SgNfmliYnG3Z0bNBRylZUlmjNmiYa8fTPeT+TZBmeOHFOLc00ajes1eISzXvg0P2/+gG99uQP9dSPn1HrmlY11jWRtXpdU1hben3YWaLE8qOUW5iLYTEJ+CN37l2P7FQZgKL91DUdOdSFSpJGME1nF6pBg61xs4Kl8W0ZjS5gEP/mXF+z+XVUt042n+V23lIOWrPTfr+ZBWdfZ/asBp9MuWL5n/b3y9RqFatoHwq3bKwrs3NR8wI8TDGY489WEWDa52QRe97I6DTLWiw2gS5JoJM1Tk0DHQM4xlGwuVM5WOCicHSbRTdaMAhzITaNa+qK1bymBhtJAGfrBoBmpaNS67t0Vu00gJNkNBaW1pOV2UzjF/tTwLvLazAjk1pkcV1D2JGuamJ21lGlFRQXaNO2Lare1sbrQOsMfNCXHTl7Rgt93RoeDen100MansUa+lce0m4UsFM91zV+c0DHTszp9E0USt4SzWMJ6c6IOEbhGXFqYopuGueWH2laXOO3hjEKrPFrSnFscDEzdqwwHdJPg90LCKgFQtdjg7qpqUB33tEKeK5WsgTAZepP4Nj8bFj92GIuzFmtaP6jxp7ls9g1WFxcQokadjKck9TP9q8D/VAcmc2jD6vtNQCXzRuBaBWVQDFAYYZltdJSZxDAh8rKcLvBGlPyxufJmiQn9vv/+C2d+u64MsoC6sJ++O6H79Qnf/sT+tFXvqjBsR5t2rMBZV8+1xmlqOUwzyyT0bgkeIQ2bV0nL5DVTw5rRoWp/nJ0/scv6W//8AcaZZ9lMOjhQnHmBRQUZlQ6inhroMdXFrBn9gDecgBcSwDkIGeI1NSAwre+DviMlXJ1kQrIb/bw+ovLEeDcFMMWS8APP8rcchSnfhwD6pSBzaqbr7OMwhTXyuUKOGprywt2pebIBJ7RK197Rl/94nHsWXMVR92YSCBlY8+YKMu0424XdI5rFENBb0MN5kGNuTKKO9YqgHaODEcHAGBly47iet9a0THOAVv3mdTeftnwiHO+si6c1zHLbFsDKHVTZtnOLy6LkmbtbXaeXHcD6nZUGhSLrzDUwB5xhh7Yh+byaa9pe48kSScb2yI1V3mvC9hOrwKYWYZwBstjdau2voCM3Y06+MA29igq6PP9evkQlqjVjUDRDZwrqJKnhskmHtXITQMxLt174C620Qhw7KbKyVjdtLtGLS1rgG/zjp1zLWDYhYXwLMq02DJrlSGGTgZVJnAgyLLhDnJau+ZuWfVnYW0dBhgmgPJTDEgYIPIzOJKBcvG+h/frnkcf1KnXjup733+KxQv09voA9KwPVHCmCrb1XVBcgsU5n29+Sk1NVY4SdWZ2kExrn9asbeHnxNTT1a3qmmrdceBulTa3qPfkCR1//jjgPkf7H7xTwdCyLpzu1kRfWH29cwpxNQ2aL8zMOTnRtn/NyJy7AGeURy11Fahe/VxfbLwzALbcLGfHo7yHedXW1mCXn8c+WKu22zczKFKtaGe3zqIi7UfNurTk0bFTndwPvNqyrRI7aFNVYy3bWMuZXot7ALmgWDPXsD/msW5+9uXTml4gaxm1chHXM9uUspDDOGsyRi7pfY/u1cZH9ik+N+bkUXuw4c0AlrtM/c9wCLJc/ollPQBYrgLWIY4FWOWGp4edwYI4VvEeviYzFwU+EQkuBi5SyygdseU36+np3n719vbwOW3goYHs7Hzll1U79xw/95wsVKIJBp5CZIF/7/uvMMCyQh7qfm0nizseHSaHeUp3PvJh5RaZstruk5zDvK0LR17Uc089C2g1B4dsrLSbsFEu1PVzF3TxZL/WNeZr/3vWaOuurVoG4Nl80PzIrM4fu4r97jz1bdGdKErdWTgeMJBRgC2vx5urpekIKupZBRdX2WduJ7pAnMdmB15T0sD+8+nI8+d0pX2cvOU63f3IRrWSs+5j2CK5EgfeTuro6+2oRKM4eVdoxU927UBMM4NjDLrk6uG3bdNdb9/LPeaGXnv9unr7QgBv3Ax4pmkjkiELB48psn133b1Be99Bjm9xrhMfcPPikHo7DNqOo65n4CqPARrqn8GeWmFAIRe781wcOsydI5vBg36GZgaHZhnO4X6HhXprbama60pUXBHQEj+jbE2tyut3Y23O8F13t0au9uj65XbuM0FgfrMqWyoV5JrklbYpZ8PDysSpwNZqyogx7zUKMB3p7NflC1d15LUT1IOoAIbtinOjDDEwnMcwTZBDdog6zPD+/AyALEwArytKtHPnZg2NjBFH0KPEuF/vfF+9PvufPqpTP/yhvv2lY6oqrlbL5mbUvtnkqpeypiMa7B9VD8r5ZZTLhbgHJBmOGGddjw1FcbRY5Huies8HHtDWew/o4nGyr2+OaHiYIQocAxLck4Lk1nuXgbdcoymyzQtmgvrE7z6o+z/7iM5+4xu4dEyj2v00AxcJXT18ClUw+d4dM2SbY21cQEazBRnbmctzimOHzDlpTzdvWiPbvdGmMxI8C2bglsDTIdnhiyrGDr6yFJDP+w3hajGBg8ml9l6+0ZT0Hs7VheXSquqHnjvadSz9/2+kK5CuQLoC6QqkK5CuQLoC6Qr8jyvw83f60hVMVyBdgXQF0hVIVyBdgXQFfgkr0N5+rNCdmnx0eWXk39bUrLQWeidQN9x0dZ8ZwW5xwYrFPAAAIABJREFUBYArVHsuBemoh2jwh0yV4IBP/tfoAU0tU6aalWkmastFbD1dGTkanVlULmq7P//8H6ppE037+CT2yjMoOifkpUl37a+O6R/+4Yque/K1gmWiARJTqxlQwD/xlsrMFA/AW4dI/Jy//ufwFghJo92F5axBMjCz/Kg1W+sKtIFmZgC7wyRAzlGB0gA3aLCMkiOIsnN2Ka6lVQAj7ycTWLqePL1G8ggnhhcAjIOOJaOjUAW0+MzPEMiSA4SJAXpNIVuQV4D6KqZJ4s4yALYWkGnqLVO0msWwwV9T0RTkkZ0GcDAr51nsCMsBZ2Gg8cT0GFl7BdTXT/N5guZpPnl7lZqbn9SV3gFAEuocXi8ABSspKnIyIRcWw7wvgHhWUiUoozJRuVi27tjQtGaAdNmpFfJ03TSVG8iWW1HPQIjXAyrSMHbUnaaSpWntyaRhT+09ZulqClpT3f4MvHWUt5YE/Aa8dayT+TP7fJYRl7BGqAFgA8KWzfoG9LVamXI1Ny+Hz7/oZDj6yPErpD6ZZm1Nk3QOxfISlqBm9ZyZhWoysIK6EftbYL+XGoP3wWVYR1qeJJ8nC/VWUZ5H28hD3cqaq0ZR7a3KV0l1jXyVVY6qxlEMY9t5C1hg62grOLqglYtXNDbQp1XydhdRdpqSbxqlrh+VYRn2pYWA0brmGtXtalN2EXmRINUk0PfaoZeUDTSsRLV45FS/vvb4UZrPASfbt4ZMwxTA7+q1Ab18flyTqTJNo2Rz0XD2GRBHBeo21bq9CSCJy6mNrVOa9Cg4V1iLMaAXAlpYMRmoBgKpox815JamfG1vK9GmTahtNzVRL5cuoS5eAsymUArOzIQ1OhIEpgEMue6hiM9RD82j4LIcVCN1di3pd6MUNeWggZKks7YyCZMNsybzURG3tBXp7jtbUH9nAtS4zuzVYr+f/OVJZZNdXVRXDwg0iOtR59HDav/qZd1AjffMiTH9zRd/R/s+9FE994U/18AAAID8RzyGAQUoZ1HGZvPz83058qJgvXPvTtaCwUzLH0bpzfW5fOamnv76BV3qRG2LJW8yEyUyzf0i4HEZymyvwScGMEqLsBhvK0c1iRqXXOXc6kI1rd3A+0Mdi/Upfs/MYLCew9Qe5aFDMlG1QaCwZ551BgxW3YXKYw+yYTkfsIGPAuAyygGZBdQGy+toD9AZYItl+pf/7Am99sINWviAZvZLDGtMsxE1tm5KLhvPSFLPJHAvxc+5fXOD7r2tjcGEhC70rKqnf1iDw8A6piVMzQoW5/wwkAakdkCsZWnbmcoaMVWtnVi292yMxaS0Rtv5ZcdvIge4xpCFs0lNFQ+PCmPlmySb1faGG9WuDzvV0sIs4Cm5p9ipVgEWmgm+tvzcqx0dar8+wn4tVmVjDernZTI8Af1kv1qO6EZyZ7fz3jMAqWdOXQTMDmPbWoSiH1BEjvIiCrwUsMJN1iemrI6CctOOGt3/Dqy097HvuF5x9keK97OMYvnG9SFdPnld3ScWtLA6pkCNgWSpsrwE5WRYZ7qi5OuSt2oDQfgSezkHvKzXBPefB+/dzEBLldqv3lRX16BjV1oEDFqYnQaqcGZxhhjkiq6uwM9t+Cbq2M1WVBVp29YGNTTnq62tTBsP7gDSl+rqs8/q6aef1f6DB7XnwD4HtHd1daj3zIDygazlDNRMTs7r/IkujfWQnwv0i2MRG4mYvbwLi+8sNeDYYHbEo3z+koKAbt+xDlUgkQCJeQUq/KrC3WB2PIy1cB8KPeqEHHyB8yeGZa0n4mKPZQG6c7j/ZGt2MqWnnzqvl569RtxplrbvbME6mbqFZ4GDpVjx1qgXaGUK4Xyslo+i6u8bJZcUsOtKhLQ8MaoqhlbWrCtX0MVwQn2pdt5/gNdi79t9zSwKEqwK7s8pwPUtVwvLb7VxGO7BrAuD35aTa5EBKayWw4tY04/PokweYdgkh4Ecvy6hrOztuaZN6+q43wTUyYDK5OSSRngvQ9izc2QC/wv1O5/7tIpQCv/kn7+q17GTHRlYQqlYhEJzI9b9FVjWX9bMolcHAOde1n5/X5dzz6+uquO+OqbXXrvAHs9WCQM+8ZVJ6pvgnGgmy3SDCu9okSfXFJOWv+4sfq0Mduqn33qWn5PkPM5VLQrnoop8BjfytYQd87nXruok9saxVZ9KUD5v2narppZNn5WXrQCy6Msnu8hn5jmEgaJSXBvyGypUU1WFaptoBAbPTp/pBBAD0ckxHyULOzw9x7NAtu48UKwHHtmmgro16ro6hEL/qHqxhF9mmKecLOAtaxs0w1BWQbn0zsfepVzqM82amJmI6vqNCQ33j5FNbMAWC2PHmpeBD56finAOiDNgkc8/o0B5L9fu/IVeXbkwxNAbWcVkXm+0ISVsmEvK/I4KeoHc6SLO5G077lR2zdpb5Vke5nlklH8NA2tzNX19WE9883XsxjO1/Y57tX3/diUZAAjyTDHb16OzZNeOjC7hOJKtgQmsuH0R1m9ClcUMplGraWIjRoDhwVSY/2bnzzKQxqNaIT/XzbmcMmv0UEB77yvUY5/ch0J4WedPD+s898hLVwcY4vFr2/bNqKL9POvMoJQfs5kXPnM5kDmGU8aoQgusV2B2TbF0195NRCMk9NwzZ1grBcohu9tDLnaKrNk4LgU+BuSCnLdzQFz/FErdTz2gt/zBWzRx8RnWMLm5B9+quc45Pff46wxIXKPGxA2gZPaZY4INu/BsYr/suYXJG8ey3v7Ozt1VlLz2COrmuRQDeezKuT4MixXw3ssrahTjPT7FXlyJcn5bfjV56ji0RAPFRW/7yeGOF3/OR9f0l6UrkK5AugLpCqQrkK5AugK/lBX4+Tt9v5TlSX/odAXSFUhXIF2BdAXSFUhXQDTr2wsXIpMfXly6+ntb1sXLM4Lj7puvXlE3SsJpVFJRMMAKzdwgyrHgCvaLwBWHKBkAMgtEYKcpWcwGzwUQWKSpOUnGWxDbSx8qu7/6+z/UOuwb48l28v/GTN+Dc2yjDv1fT+mpb7+uoUSZZoBmK35TuIQVAGjFaY5HLIOMfNOfZbf/Xxm4PwtvDVZ5ACD2T+ffUQlmWnYk9qw5ZLw11ZBxuqFWlUXY9K2GUOfcsiK2r10l23ZsZAZ16ypIgiw+GnOhFdMb0uDjCdP7Ri5vBBvaLFOQ0mzPxso1RS2iWGRmAyajqH7Ky4pVhYXeJA3wkb4RVEalTt6gvc8wqi5rHHoBRs7356OSw9pxanIOcIjdNCQ7B7KRV4SFIYByYGCU94myikZjFmDF3i8hpShAAk5GZgiFm/mk5gKYA/mFfAZUT6F5mpCAcFPMohpbmJvXYJAGPRC+FJvo9S0oR/j6wQEyZLGi9KC6c/O1ZuW6armx1C8HZUqSn5t4A77aNbAaGYg1C1j7p9XZIIuTz8rfmXXrm9nFPwt7LSPO6mOWxhnA/jyyR3Np+OZioWzgNxoEcNO8ra6rw9qSTM2BGc1gVekl2zNs64O6Z6C6NOWXi9fJ4me5UCPyllG2FaqttUybN1dhc4x1JJbYHV002lGctm7ZpLXbtyoLpUyK98xHA20BcIGJQxdO6viTP3UyhP1VFVh3LjoqJy4yjWh+HmC/0rIEC4GG69eruDrAn7FOUN/cPH5WU9f7VbGmnszhfH3n2yd18uSgyshD3LGjWlu3oCpbnNePyNe92odKC0jnATBZ0Owq1wzBINc0wmfGrtvgGx1s+/dlGtTLAHRT+eZmexSdm1Qxe21NSb7WNfu0dSfKWNS9NUCdVVSGXaiJxme87L0wiusVLKdnsPlGeUWu7eJSlGGLW5DDcp6t/majbUqrBK/5hgsvjelbgNCDwi4LZegkMN8H4G9qLtRtfI4Dt69H6Q0UC0442acFRQ3Kya+hHqjuACSmEk5ZRuZERN/84vc0PorCLSOAwgnwgl1lEuV9nL2djTLSx8+uRPlqebWuMiAj66WFQQJTld7ouOYAgUIUaF2nB/TDn15SaJWsVH8h6mtqlBPHFjuHvWwW7pZj61LLmmIUoWVAQLIaUYZl5xYweOBzhifi5H6CWcgMJesTFWqMkES2BGp0rgNrP7UEXORC3FITc4YBnOQr1Hz/uM4cOYU99wSqzpC2bdvmgI7zx6/pC3/7XzQ/6kXVng8TjgBfDfhYriUQw8lDRFlLBmOSxn9rU6ne+sgerVtHDuhSpi5cuKwjx8+Q8wo4w+o3zNliytekl7PgloT3jazvN7KlnYESTh6D7Oxv3xvq91WGPDIACLaHnL+zoQZA1CIqTxfuAuVFqEArivjeRV53Sdt3NHBWYKuKenodAAxhpSZZN889d5LBkRY+3y4GKSJ67dV2nQIQzS6Esclf5RqToVrqaMUBjNSRDGXL4o3bZ0Z9Hl6ZwxLWrY8+9pD23LdHGQy2uONhzQ/2any8nwEO7iCJYnW2TwOFrmqod1ot5UVq2bJG+x7eq9KWOq0yrHLu9Hm1n53WjZtdDBksOdm9jiW02euyJuub/ZyTBaj0RrFHJi+W64sWFxU2eZMOeTF1HDAHO/zSAj+DHFjbZpELy58bDKuoKlRNNWuE3FIbvujp7SVzuZ/PRxbzbXtUjk395avnFMGae9O6LQxCRHS9vQvL+gnug0EUrz49/MBGVdY1A8ByVLEBgOgnGGC0V33nhsliHSGbm/xyrl8MOFrRVMt9b7c89VVKkjeeImt0AoA3OjUCeAIDpVj7vHEbtomYu8P4Mvw+Vz3YhT+NG0I1ivHW1kpU4qPYckd08J7bxRyRpsfYT6hEx4ZCOnN10BncqAdGVqLAXNtWiVqUoYI8rGw5wwqqALt5lmdrGaam6r51DqS4d4OljJArOLuAwnhVeViX52NJT6g4+4GvxT7XkZQnFtTFen356dd15VyvFmfYi6zV2+/aoM3klw+jtLx+vU9DZFdPemvIWQ3xEhEUkz6UyIXavXMtatsGHB5O6Njxy2pYWw84XU/+aUIvvnJKXtSVto9t0Gc5lFQO98NyVJyMPVH3BU1MTjM4k63f/Dfv1/p338u1nOATrOGfxSiM7V7KyowtcVZG1PnsC3rmey/yZyvAwTYgbqHqyDE3QXt37zAW3JMMBSVQlXYyMJWvnbs2aAOW89llZr27qjGy5QdxSfDn5N+yFyfmIACUz2CYbIThmFkbcMou1tWb/bpyA0dc3vf997XqfR/YhhqXKIRIgZ598ZIOHybfdYk9zXBDdTHDUyh8t25cq7d+cA9nZTZwslvjvJfFaZ6/JlBy8rwRirCXWA+m2sxkaCqKwrkUx4eNjY2am5tlP87xs4kTAGx3dow4Fsp5WEeva6nVmtoSJx7BBkAWGPhiBkzrtm5X+Vps7+2a8vPNScRFxjMYkrWwonNP/Fhf+bMfYUcdV4C9UcRaCRAfcPd92zlTMvXCi0c01BPi/kKW8dKEirBkbmosBXwX6QZDY8MoTePcP11YlmRyf4lxn0mE51TMc4yp3OcXyJxviOnDn3pQdTt2sNBLHQv6154+qW998Smew1YA9WUMDBWw/lgznGE2zGXW8hPsJeHMksewQC6wtLIumyx6vzquz+rUmWmurovnknwGKAyWJogRwJ6cMzRIHXNZM5/5o/fprt+6g73fxXyChwGKVf3nv3sBVfQskQzsBfZM5hvPLs5zjA308MvOGw/v400Vrj3XrPCMZ5MO+ZwzKe6dy7EZJ8PbnDjsHDp27CzpCdmcPXb/yNL43FyyuW39r//ghfPfSP//F+kKpCuQrkC6AukKpCuQrkC6Av/rCqThbXqFpCuQrkC6AukKpCuQrkC6Aj9HBU53n87P97o+lqlLv19dvlyamB5ydxy5oO5LQ6gxzBY5C/tk7CJXUGiGaJCbrTFNVh/AMk5OqzWEPQAYVxZqTzfgKYi6jkbsIl+fiwXlv/+Lz2ntDlI6k4P0Dmlq0hjOwHbvzJ9/Wd98fEA3TTlBoxLtnPJRQK36olrEwti3Soae+Xm+8evngbcpuufWkLPft0DiLbWoCzWtWee5sAisQZHZQoOxHqhUkm8QIKYy1F8BbGNnAAnXr3U5eaohPquX4NiFcFzjNPCTqC8s75DetWJmjclrZwETC7BtLcW+0gNomQeemB1gI0q29a2t2FN36QbWhXQ6seOk2QigMzVHwuAjGZD+bKxr7b0CJ71Yts7TzF4iG89sULNRa2UAhw3uzKNEzUQN4gcc+GmkmjUrPXcyPfMdFdUyubsh7H4tF7aAPzNAMYfS0mBQAKWcD2u/GM36nhmPIoshlD7k2JV4UC3Wqb9n2Gm+ZwALi8iB9FOHyZlpBVEVm1LRZ3aKqI9vweb/Zp1szU0DgaY8TJh60FHn3noEXzVICMgyBYv9035HgK5mnWw2vJmAtBwgt703s4sNoiBeDk3RVPfprjt2Otf9Rnu3bqISSsYYIEDREqLhG8MuNwOldymKsh2tjdpMjU2xuLxKjmtyAtVlubbtXA8Mz9LSENePeuTQwPZSa6g3qjtgRoYpzVBMh1HGHj+qoVNXUVYFlQIQelCn+cgsdpOHSFopfJycyIIyGruYewORs4pWULeVoOwFLtwc1+nnT2qez7pp8w7sI1P6zj8d0vziMuCmWrvvQJk6PKTXXhlUaD6LHMaYllmTZkW+hBVpGHK6QuM5C1AZMQUQzfBMGsDCWtnNz7OM4Tjq3erclPZuXqNtfDZf7oK27t+hnNJcDQz3AwhQKNKY7+9fVR/AcWhiUZNzEc2jNA3zczIAAV7gYwLwZypNs7C2vWHW02GzduV6ZaK4Mx3zCus9ykY36+8ktQqxZ0LAN8sQXovd9n0PbNUBgEcFwwFB7Ic72q8qi3W//sB+ZaOYi7r6YWjUOValy08c1ud+9x8AR36yKMsZBkBty2uWlRarGLvPIgYofKmIbk5Pof4lq7CswVE7jo/1krlZpXse3OfYzv74y0/oyR9eQQEPSAISx3xhVKsJ1m4JYBuLda5SNsMeZsseZTAjCzVvBmvFY+p2+xayJusbAfoNAQYp8tg3KAuTEVSEnGGsyexMsjr9tcovzpeHIZRZsnp92J77y0pAsVwr1Jc//PJP9eoLAB8UvyWQkampCRGPCQw3pTq5tobC2AOmHLYzwWy5XZwVSOW0FF5EEefjHPRpCzadzWvWYr06h4KxgwEX9hSf3Rr/cYZVHHjAb0eh/saxZ2JxZ1iCIYUM9puP13T2nWVMo3i2LGkDpLmcQ6b+9AHRFxjkSDAc0Ni4hv2Up6GxDm3eWqvWtlq9iqV6M+voLW+/VznkbD//3af1/e8cIpcyW3nUYtmGPlDtR/h5QQYDLEM8BhSyOrljHuWyjyxrOISFbgrgtQXb+Xse3a1977wDZbaP/MsVjfSMKz474rgB+BlImZtZ0fHD57AWncBKuYZ9gSo3v5gBAcA66soIqtah7iHVASANlo2NAkKB+zWNdZqfmdLRo6+qND9bGzdtcTLWl4E0c6zxUyfJxB3Dtpj7xzLA2IVV79sevFe/8tBDOoyqdnRphPOQrFyGGCanlzjPGEjhuuTmulVE9uv8fFQjI9OqIeM55eaC4gCxsxllK5C4t2tIiwvkPKOUv//hfdp49x3KwebfbNxd5Jc75JWhgJTBzuVRXXnuZee+WFRQSRZulCzdfvbnmN72Gx/Q+jv2SEvj6rlyFsjL56ysVm1jK4A4yeDFLIrmMc6HRcAz2aRVBerojOrihQsMozSqqbWE99GPyr5FgepqatulKJbDU1iij5OvadHz9+xo1B2PfYwsVt4WimZFl/htsnqmQ7AcZmHz7wAm9k2Me1OE+/LCEi4MZI3OTs4oiKI8izO4gEEhN5MNXoaJcvOLgHxR1M3ZXPsMvX74vM6cuKaRqSxl8vcZnL+rnF2zwN8w58YysJsxHLnIOs5GFRpdnCFTOKk9t3Nu7WngzMvQxUvDZI2PM6jgRsGPXS85p1neKdU2V7Mmq7Flz9Ro/4AqA6jnmxp14tArutY1rtzyWlTEDyqG8r+jv1MlgPnb9t6nyoZNtwYdUvNaGmvXK9/7kdoPX8cxIY/c7nrybPPVzIBSMXsvCVQk9pl7c1Q//v45vfpSp5MB/Mjb79E979vCZ8Kxor1TnZdHNDI45SjTy4HhPmyhI5znsyhvGbdBzVuhC+SZv/hSj8oAph8n6/nOAy06deo865FzYTZL/QwG+Ng4taVF3GcZ0uD9fezXP6SmPUXq6+oig/kWnFyYd+lmH4NdAOoFzuhF8qlXWZ95OX5Uu9iFA3S3oPzNyw9wfwxqGXV6BtcpG8V2gJiBPM7zPBw7oqi53dwvA0XFrO0A9eIMyeC1sFEOMKywbttdZJHv40ipYPBpUn3nn1SS/OLa+g26cPiKvvv485rqXqAGHt3+yO2qX1uny5fIrR2cJE88Q+3905wjWSj2cXoAQt/o7lff0CiDK17y5224grVAzEAg262H7tnC81WGjh+9wtKL6YOffhfwdiPvfUnZPCd5VgI68vXn9cQTTysI8K2urHWea+xZKydznueRKq2GsLfmflyEpfYK+fLNDGTd8e798hS1qe9ot/7ir7+J7TY2/ijobYkXmg04Z2+EKIAU1+7PvvxpNT66AXeM6+pgmOokucRXz08qOsP9HEUzh8D/+1j5pqOIndt29iYtL/6NuAd73jFbZTtvI7hFZPJ9jdQmi4GZybmQOrtHsWJfBocXc8/I0tDkqCoamn77maMdX/w5HrvTX5KuQLoC6QqkK5CuQLoC6Qr80lcgDW9/6ZdAugDpCqQrkK5AugLpCqQr8ItUYGr+1B9lxLt/O9c/W7wycd3debRdPTS+EF449piLKIqmaeiHaaBbz9RUeiZCdYRfUcBo1gr2oNjR0oBcJH9skezFwalZ1bQ16bP//mMoXeoVTQF4jEhg9egKTur83x3Tt751VdfGUZiVVSqCPaqbxrjLGmjAiZ99oPtF4a013wxW2ZtNkImYQp1Wha1qWWWuAr6kKmjktdTU0IzzOgpQA1mL2Ox13cSWk9zNVdS2Eew7J+ZDqCvCwCGgMPDVb3bC2MsaYfGhVs1BSVWMCiQb619TQppSr6wcEIGNcXfngHr6xmjIltEszQeqrNDwm8WGM+iA18LCIt6eWzM0DaNAXcssvZWzdgs6rwBTYqjzwoCSQlSBJaWFwFVy1lDVTvO+jJXm0aBP0Pg1xZrZtRYU56mQLM+52UUHlvrIzTOFrcHl4SD5xdh8mko4mwzJlsZK4A9QNYi9LvmiMeC52SxHTQnLb7OKzuB6rlA/a2pak/NNgJs0i0ferzU3PcD8JADXZ/AR+BQCEtiby+K/7bepWUIobGKmxKPpbPa9/03Fy+e012cx5QMQ1q9HEV1RiCV0WO3nuzU/DeQBkiSAtBmodAuwbmytLNLWhkptaWnWDLmW08tYigLoth+8HVAGxQDaQsRo0tLQRQlmMCO8uOKAPx+K5QJsJleAt3MoBKexchzun9OKN58BA2A5ymQHVlv+Js1bL0DQYGfMrHBzlrVhW51uu22bImS9Hn7yZawfV8khbnNsls+e7NTp8+386Jje9b7t2nnnJsB5LYA5AAxEYddxQ5dOXdcgTftp7EaDgKUVQNkSUCFIIzwK+HP2ktmTZ2AjWpGnO29rVF2ND/tMbJOBOy0bdqhnaFJT5PuleF9LU1NkDa6qA0XYwrzBPHJUgXdJFIe2PksDXmAIdt+NTc6atfxbs6scZk0tYbMbo/YeYIPZQqZYb4sMAViEajjkeFgDAVLKQ0nXtr5ee7aQXVuYwRodx8IYhTzXuQdYt2XL7dqw73bl0ciP8x6e/+cn9fj3TyqCas3lK3JqmgUgKSETNIByuTTgUmt9BWs1F4vnGfX1DbA/asggLVY2f9cAcF3TWqexm7068tMLeukQOZlBQHMZ+xL1v489SKsdJfEKSlpUmpwVpubCa9hxAchiPRYy5FDBgEZza7Xqq/LIq67h52O5DJixLNZR8laDCxFszQEQDEmY9bu9xwzszxvJoM5kn8F/NXKOnMTXr2qY3Msk1uspfsYgWYt9ZEeGgVVuhgGcjGITnAMRYsB8HxmkWQBPU1ivcB0w/Ua1mmDIo5Trw17FljvJdQfDOtm2CQMQ/PqXZ1yKPej8OX9tduFmq237zU8OdDQ87dgDF6Ii5ugh3/aWZXsYxaytqxzySlkBgO9Z1NptKqsN6NCzV1H6zZA/uk4b21rJnJzVyeNkZKM4p4SAIlSHcGdTV/qBsQsLs9jhM2zDX5q9r5/zeSU4BaT06r4DOwGqzViT5/EZyUFl8KW/d5b3BeQCjqYA0zNY6M/Oz6ixtVx33HsHALJS88PtOoLV6Nmz3ZocJoN5YUW1uBTs2b+R11tvju2s/aSKUcMGKsoUHhtyzuZscowhpJpDfXv4lbM6fxZL4+Eoa5jcXlTkuaiu1wLtGoB/fQC2VeqdZVbZrOEYQDHE162wt8we3gyuJ8exaOb65ZK17cGCtZS1sntTCRDcrOmrsJPvkL8yoNsefYiM0mKuIIpqLKD7uD+MY30dXp7Gtphs8goGcjhPA+U1KL7zFBmb1WB7j06g3F6iBu/+2HtUvaFJK5PjOkt28NLoPLatDIqwbiYXyOVFebsIHBof7kbhiy0799rTJy8rH4vbg/fu4DidY26BAaHqCk2N9ii+iK1+y3YVt+4kQ3hUpclpVd3/fj4rEQfDHZzX5K9jhzzH4EFugDxb9srcZEhj5KYvzGGnjoozEgk6dv5x9m8KdSGjTQy4sGfKSUVmDTE7xUBCUmUV/DdDWp2d45yR5FsDEBf5vuGxRQegM+fCbwY+GD4osKx0jowCnBVqiCQoruM988/algpVFNZogXqfOdOuAXJiZ0cZtIjmqGl7sR77D7/DtWWoxsUuwQZ7AXWpvwoVM2tteTFT51CDX708wL10yMl+z8x1YRPMkM6unarBNrgMG163a1nzU5PqvQlAHZ7Tn74EAAAgAElEQVThfWRqbWu9o0auRJnsQ12bQ96xC5ePIayKv/ql53XitWnVYzv93o/u1t1372QwwqOxjjE99/xhjYwP696H79bt+/cqODKKWvci4JSfw++XDx/XiWPTwPVSPfzgLtj4sk6dvkyW6jyK8EL2ohe75AD2xWQxY/lcB0D+yCcfUzg1Q6bvCYXIJCd1F/v5iG50TXD+MtDEY8ocZyQnMed/DFvtsGMtX5ab1Hve81ay14t0reOyRrGsz0OtGmFopzRQTaxFmOeAGa5ZNmsbVwxga4y4iRL2H47TXKMZrbgZoGm5UxV1G3Tj7CGNth/SBz7ysNoefojzyoflNhEM3/8plt1nWPPkezOs5ecM3kV+ME9Aeu1QEPgORN1QB7zGKQU3iYnJKc5OlP4MmqVQt0e4b5QynPLOR+4Cmrt06pmLnD1z2nxbC8Mr+ThBhIC/rbgkNCqIevynTx3irCBGgyzmPIbFIqj4SVlmMKpYtx/crpotO8hLntaXPv8F7b93j+7+zY9qkmzga6i3u25O69iZGwwoMdzE/iph0flQSYeJqqhnb//hVz6jwOYC3cTm+sUfnNLVG2TaMyyVb3ELuJZELerjX8RxvHnuujiv37RSfnPozNT/7ngI2/Z8VdQ0AdsXdKVjiEGpJc5IszEnqoBrUNFY93tPHLr2N7/IM3f6a9MVSFcgXYF0BdIVSFcgXYFf5gqk4e0v89VPf/Z0BdIVSFcgXYF0BdIV+IUrMDZ2PiffH/lTeUbfn+nurAj39an3aI+6zwBwl2h6oVaL0OBdpgE+v4hSCODjRvrjRv4QQ7GXRGWSiVWpAQ+z6Ut5c1HveTSIaiUPJdvn/t07UamsAYqhDnItACpQS6Hkuf5fTuo7X7ukE+QiTgFWiWZUAGgapP1nD3SGsiwr1m3gAlJsarA3Qvv+u894yzbZ2tC3lLfWkDMgkwBwJWiQ5qAgbMZmMIcmdyoaVBkN8VqyZXMLATBOvhkAE9tBU4SkUGBm+fKxp5xT/9gUzUugjGW/orPz09zOJPvTflImwCQbxZ4ftV622WHae0UdugLojGA3PEmGYzhCLWjI1wPgyoGqlsm4jNrJsnIRi/DLoyCAYTkYcsCoqZhNjeJCTRMFgFt+7RL2rqYC8aO4yTIr3Tg2i4DIVYO6qNgCfoAlVsurQMDV2ArKKKyul4LYF2IpaaoSYKnh5jAwO8H7cpEV5zZQi1ptTVM19p2Z2HpiM4ziNm5WglzrBLU2eBtAvbayQo4dQNNRqNBpdmpNPeh0OsrANxueOY6SmCY+gNaqZV+Xg1LIFMcrhChb9rAHUGWoKoT1a9LeB9aLZhmb8mHRbCDYFXTUlG6A9goK6HjUo/xsCgWUy+Hz5/K7hjomsBPO5rVKac6v27pWG+/YpGLgj2U6CnWc/Xz7jPOj3ZqlAR9GQbWAQszrzdHGjetQQmMBSmbpUtco6mjAwDyAGQgzP7tEVuwqdaRiXBdTVLpQgXqAFJn5XsAEyjDyED2ohcY6B7F9dZFNPKGpyBSWitXwJYOPqBs/+DZ5sHtEi8Y7QalHfqqBeqE4SyyFtYr6jU4ysBOohIJnaXgWqBfE9hjoHozQBC9RBfapniwsbKPjKgTcJmjcx2MBmuZujQNnhlD3zc4YyF8lQ3GBDD6DfECX0jzVVJahvAUTBFATs56iBrAB6EuouKIMGQyEPI5VrmWrZqH63bK+Vds2tqn75jVee0S1JfWawSr3Sg8Z2MCvJGvEj2rR5V5AbblZn/x3H9MSaqM//9QXVJ1drQ8DKLqvX+Q6TyqA6mxxMa4f/+iwem+g5Ix6FUMJ5i/0qhQA29JSonf/ygNqAvwdevklRzFeXFamm703gI3Teus73qLanVvZh8uKjizrif/nVX3/R+cVp9HvZg2voh60feQz205TFjLvEEL9tYJiugDlWh7KwHyUZHko2rNQLmcB1QpQoRZVYDWOIq8KK+xmlJxmZR4eAQ6dPc81X3TUuBWVnAm5OVqKkImLPXYOi7gwOwAciGsa2Btln40PrOrCxU71DwK0sKhmvsKxLTX73jj52Vmscx9gxHJbE6hhl7CEn8ESNBfomjA4z2RAlsEEXtsMq+NGvWzFWr4iECnFvsDfls/PuersVay1+fpcQJwdGjmcO0UFSyjAS9SKbXd1bTn1ngPkM4TAGl5B6TgxndB1rGBnWEspzqgyBh4qVEZWLfawg8MMG2CvXFKs1pYN6iC/++bAsAO+M/n5NViDbiZPeRhYeL0dhSnnWRH7zh2bx60goXvu3qSH33sP1yKIy0LQOS+8GTgLJFANzq2qG0XrZYDb9WvdqJqBkG/ZpdJaP5m2k2o/N6he7JMXUR4mVtxqBJTW8d7CqMxtuKMQFXSIfNkg6t5aPteOXdtUA7idmh5Xb/8gQHgFteoMSl4cClDtRjlbwjYaweL3oESuK8Qemd8TIVToZIZnQhjLy8sUwPo8wqCK5RzHcYYYHphWZtLnKLS93LvWNFfpgXs2AP1quRfM6kb/da3bvkX5lRUaGBpRlOGWof4lnTh6lT2HrW15tt77q49qx/423gMDR1k4DeSXc/yT+8l+iY9O6bt//111Tw3pHR98pzZu2abTrxxT/+VuvgaFM2dqD/eWGGu4AMVxORa7AdTkq/zda0euOFay73//vShHMzgXphg4KcYZAAVodFHbH3i3/G13KTY7qPZn/kl1D38AYJ6nkeuX5QP4F2IdPsj1XEXdPY+H7RjAeJ588+mpRcAtiJBzzRcwC3L2CWe1DfOkODfK66qd+4wLD1/SfVFwermHzevSRayRh1c5Xxg44ewitVwBBmnKGXyqZKikpaFYDRttMIosbO4nuSg+vWS1uggxT5lVBXDatYTqF5g/OUbOaT9Z4wvsFW9IWw7coVJsqEM4M1w6e02vPvMadfTo7b/2Du5NO3X+1RNk5/5QWQxT7dywnjo36cyF8+ru72OgB9vo5lrtuH2LNjOgcPbKeR179SKW5W41N9aSa1vMwBODJ5srVLt+3a33wnBD+7Hr+tY/nNA1rHSbN2br7ShODxzcDZwN6PCzhxgWOURW8la9/VcexUp/BMXsTVTINZyLEX3ne89xRkb1KHbojeSPB1Gz2n2ln1zfGcC4Katba+vU293BvTSou99ypw4+tA9QixobdW+CtReMkDndOQJMR30awNGBQaplFmIcS18bmAhw/9uzeSPKWgYbuNdUbyKffnxQHVdvcH2KiFeIsN9ZuzwsJfi+CRTQYyNzAFWGoMhT97KGdrWsUSkW/pc7UPtS+wRn0crQoDbWZupPvvwX8jJUh+afMwirdRxUVrByvvb8VZ072c7926UHPnwv2eFZ+pOPv6DhaZS6PDsthBg6sYxhBiGiEXNY4T7Gc8oqzwDm7lHP8E0553v2dBaRD9jTFySpiQ2ZYD2cX8Hz2ZLySxgMySFHeDbCQMEUa5F7Iqp3LQZUiEXyox97RBtRVo9d79ZnP/hvtJZhrtY7d+n0y68oyTPSgf37uc69ukQWs5ucZTTc3AOwIcEe/sNvvR3Qe69GQgP66Tc6deWU3U9wasB9I48z1jKOE+bO4jyBvPHLcsYZCrFhNBsKsiR6ex5MmB0zNvtm49/cxAACZ9RVcrvbcdxYRPUe47nXyzNLeHacM7jlb7556PLv26n9Cz94p78hXYF0BdIVSFcgXYF0BdIV+CWtQBre/pJe+PTHTlcgXYF0BdIVSFcgXYH//xVILZ0viWQU/m4qfuFDXo1UhUd61HPsqnouT6LYW4VlZStOVuPg7ISCNHwNbqGHxELTjHqxEqYRZzbA1sPyA0BMhbm86NJAd1zl6/P0r//jR7TttloUhv3Y7aHuRI3oW/Co869f1jf/8ZwuAU2nq3OFi6cCQZq7tIlXzCKUJq2bXMlcGuNxmm/JN3LKfvaT2k+Fm/HbmnMAWUvEQ1WUCQTMQY1SUUKjD6hkKq4YDVw/yqYygJE8qJBopGfQ3DTl6yK2whk0rePYAo4PGAAlgxb1YdIsnFF4ZQDCcmh4G3DMwS7PVK3lKJaiQNMY8CAXEBZDobcITBoFsM2jak2Sg7m+sQSb0VqUozQLAQ3zKBxHaMLOY6drANQsHVcBpLAIXvsWII0Dilb4M1M4Wu6swfIcAJBlzMb4wkgYC2Rgbhsqo5aWBqDfgq53ACsBgm5gmwHeEGA9HKE5D0zKID8xQKYnHA21KypNVIEZWBXnA6NjKILMKtkA+K0aAiyxoM3JxH7YLJH5TIbmk0gMYxTaRdM4jOLG6mnXPRRcdKy0ozSOc2hCu1DwGMgsrQDoJlFzcj0Tq6hwvYbl+XqDHGQRe8hU5vJgiYuyFUtlYm/NqxtYZUmbqD5RtGahQCrNwA6aekSo7xQQxqwmcz1h7dvVrD179ji5w9kGIvi/IMrKFRTiHq7ZrKm5sKEsKcBWEiVeHjbFXsvma65UIY19D4B3CbVcz+VO1JjL6uuZAJbEUPRRB9Rx0yvkogLmfWQMlgNZylBsZ9LszuSN5qHYTGG/OkmGcePta7Xvka3Kx/Y7E7Wpp3gtakazFeeCmr2qqSzNchWD0RQ/07IIXSjGkilgCHXAY5ivyQJwTzp1tu8J9vSjBhvn2oBSuBZTS5NULs+5pn3kyd7sXUQFByxfDqJAzQJ8ZWvrnlJt2YNlc36J2tsNukyiRpt07E0TABCv2e2yluxnePASzfZb7uAiVuKF+vjH3kEWYyf20tN8nrcoxL797t89pSMnezQIpIxlYqMMPPzc7/2G3vIplFurI/rn3/tr5KletT26nzUW1qa7N8tfUyFCCPXSn35Jl17rUhsAzgt0PX+xS8PsiYM02Q88sE7jszexDs9UXVm9Xj10Xa+fvK4S9skHPvEhRbHhXPYNqKWiWdMnZ/VXv/tNnR9gb9YAheIAqBUgVWYAUMGeA3D789xYhldjDYuKGRBryyhMnRNYdBcEPE7GosHsOSxd49gnVwNw161rIV/XBeQbByKg7kSFWVxawlrKRuHH/kOhmOL8KAUQJVgDKc6Jhb4hhW+Edf3GqLp7yDKdWOZcYK2hFrW9Y/vDy7of7CNLm++Jsy6XqfcqEDGTM3GBa2cQP5t9k2N5tgxBpDzZnBGAdDi0Wb/HgB1RhhZSWexb1k0SVZ0LZX5NPlCq1IsCGpvptSkgZY6q1lQpc20D7wFr9EXW8o1eoLvlZLp0jZzIl490AB8jWE3Xav1mVMkAu0EytPsHFlAw+rXv4AbnvLh4YQgIteQMj9Q1lGnT1jUan2CA5wbe+fFMjj43CtmA9u+t0/4DdSpDHRkCMHrI4sz0m7oaiM2gyRxuC0PX+tR3Ywi18hznvzSBlfA8Kuk8QG4hmc8TY0GFwwzCkL3bBDStJrfTHTGwiCoRGbGp+cKrS4DyCPmvFeRzt6JoFnauHexLzkjOjKnpGUVYk6spBhO4rjWlGbpvH6C3qVlPHj6tU4cvasvGgHZvRmHcPQa4DJNxi+1zBmAee3HLM/ZwrmcB191+MsC3NOnAQ3cpyGDSqVPHVY2N9ybWh5v73OjIMBcmoFPHUekPr5BFG1JpjQt1/d3aun0DlukDToRAzZ79cpc3OpnfHqycR55+Wl/52pOoV/O1a/ce4BDZruRGD4/ZwAV2/DNxVIxBxxXBrPx3b1untt23kXHeodePvqLtWzarrroGCIttP+dILQMcSwvjqt2OknLr3UrOjOrSj7+uwIYqVKhtWgGck/ypKVSBg1gUD3UPK4wVfwgHhhjr+JazA9nTKDV9QNdsXBHsHpa0c5xrmce9JRc7exv4geixFlGZk6Hd08VZc3OMexGq1/JM3WlrYG8zSmGGrSx/mueAqUCSQSg+e0Y5gNTjAOfJ2RllR1dR4zKcQV54tlkzk69r6mI77yITV9V9/hrvm8GaeUAgk1lxIHh39wguFmS3ci29vNY4Nr3T2G6vX7teO3l+GJuY1quo4duv4p6AS7QfpenmbW28xpLGR6acPVuOarqkFJV+9grgfIPuedtblV2Jslmss4k5vfr4IR174RIDS/z9jjK977F7Vbm5mWG163rh2RMAyiggv4k1aAAPsJ5bq0vnB7EEvsC5nuA1y7Vzj1mTm22wiyGHQY2gKi0tq+AUz9SNGx1kENdo/1v2KJm9rPFzwH/U10tY2i8xJDY2NE5dDNgzYMYwSia28CsMgEQSS0DnGm3e0qIF7L5PnDunXAP7RQVqqK1XgHtYL5a9p04PYcVPfAL7YoFhMAO2tUBKF1mxIc7zHNbaurWNjqJ4ngiFBQrlxb5+zRqffu0TH9GsBztmHjJq6wI4IFQyfGGDIfMKd7VrkuGOsk3bAfAN+tPH/kavHu9UVU01962wsuxmjeqVZAL2PGef/OxBhqTCDJRxnK0m81TFutq0rZVhHbeGRgd51jG1cT6DWEtkQ0fJhN/pDMi0Y72/4AzNMOBC3MZieFZbdrdx9mwkMqFP1y/1sa+IGOCMzMTtYX1LvtramnWhY1onL00BvaOqD2DDzn48+ECl3vkHjyqEA8APv3sU1464Yw9u550zFGef741IDadRyGe3eHv77TL7GH5FuKczJnNLie7YMYc4mwIobuvYp0ky7W8wPMLzZF4BzxeMjCSDyeJ1m7+6Y8fDn/rjP/7jWzYJ6V/pCqQrkK5AugLpCqQrkK5AugI/VwXS8PbnKlP6i9IVSFcgXYF0BdIVSFcgXYH/vgLh8Ey12z34GVdy9P2u+EB1eLJDQ5du6MTznVqeQZkF0EJ0oWkUV0E66hnAEQMQZkdnlp5v5s2a6hUsgVqHP0/61T05pGIA0R//9e+hhGnlh44AWGYd5Zl3iQb5147oP/+nYzq6CGCpqkGviPLNRBmGtOgXpgBxEZr6BvtMifYvfxm0S9IEN3BL6815T3HIQQC4WQ3kKC0gvwyoGKaR7UWBUUQztBRQE8NOeQmVqvmeZtLYXyZMdgQwZjmyfpR7bRsaHNXaHMrNAaz8EvEcx0bQFKZmAZyDWqoYO2NkcoABL83VLJqGYZrCKFnJRltFhWVgoxEgUlcVQLmLhSPAyoNSpadvggZ30FGTuoEmC6ikVlAdW6M9iv1qEhvfWwJXlL80Z01NnI19qVkRh7CvXEVRnIG9bmlxoWOtuQrQNPVsCnWpzxr0WASHeb05mtqmpE3F+YyAYTfwyEDzKgAxSZOXuF2g1y2bao/ZE5sKyMm4xUaWJn4m/7RGv/25Kf9WaECbzXMQZWySbERTz+RgZ1lTU+kouELkgibICi7AtrO2Jo/3kgCoYVsMUBpGgRvCvrMIkFJIRt8K6yiMfW+cS5DEmtqD6siHqiuXjEMfYLy4BMVgWRhAEld315zmzNKXzNSMQhfgLUtraxqdrMzxsRGAEJCY62mqmTK+3xQ0KWBFBTabNUCgIHUY5trGUMyYGmvz7nrVYe2ZQ2boQFe3+k7O69zpDkepFsZ2ecWdpcnwAgAQZMp6LkP9Vo31rxe7ytwsbJ7xpizmtfa/8x0quWsX0KAPsIhNowfbWG8xIBYr3zhKbgfW0jwmexKjUUfdAy2hVgAS+sZer58/N4tvsyIfcr4nCQx3Wx4w77fnZp+CU6jepqf5TNhZq0AXLk+TCTmlGZrmrWX5WkemaTFZuDmsAy/N5XnseSeBeJkhUDnXO7yESpSBAatH3KA++6uA2uYXlTiDCcH5YTXU5NJYbyW/lMGL0JLW1DVreSqpP/mjfwLExRVH0Zpird79rnv16b/4dexZ5/Tsf/xb1JQ9akWB+OAjDyh3XQN7BCCF2nXkxaMa6B3V3t/6Vw5c/MZv/oE6rg1py471AJe4tt7VqtrqUj374+fV08nwQAi7b9TAQZTxMzT6t2wJ6L3336dOoNkT3z8mmLo8ecWseZr2wK7K8kKunbDZztfBg3tUhlJ57EaPjh85qkmyQYtQXJoFtAtFVQWqwJraKmeoZG5+ToND/SgKb5LPCeTY0Eg2LrbK2MQWY/PpIfszxyyUAbqZKHkzyR91JJq82OrAuJbHb3J9sRnHXzZm2drsNbNV9QIy/f5iJ4v4zPOndO30gK5eAHqFyTwGeiTYJ2Zji0G6A9BNgWmWyKx4fhuoRcFp6ABglSJD1Uv+sQ1E2J7yupdVVpzSB997lw4+eKdcZPimlpdQ5rMu2KtlTWt5iww4jHVpEUhka2pqJKJDL7Tr+KudACZypmtWgaFV5JtW6MbNIY0BxEqxA3Wx50OAUAN7c6j4PMDoGmytVzhPMjhDfJ4csrF71Yi97e//wQfUuqVAM1iOD1wnb3QeG+jZKGfjAHm+vWpYU4p9cZkKsos0MYSFMLbaIZScJVgCJywXOLmIJToDK0AnF59zaZ4BFqzHM+tQdnMmmwJu45ZNjopzkTN4nuxZGyrJZJ+Zgu9aR6+zh/1kVGcC2ecA6nH257tQOO5C9fnj7/1QJ86Oorbz6mMf2af99x3US9ibP/XUKayH67BVB/TtXANcatMimbrHXj2GotmvelTzqyhwr7RfVhXZpruw5V2YRRnLOZfPfupnUOIlrukqquZsYG/dGhR56wvki5OF7Ec9i7K7YuNOFW4m45bBC3GP0HyPXnvmrI4euqKlmSWtX9ekyup8MjLl5PBGVgp0o4PhihGUxvy9n1zoz/7lr2jPe96l1772JZ06cV7btgHRLCueM6eN/OgcVKmrBaUqbdvG/W1eg6efxeWBewIvmon6eW4GtTyDKGHg4yIuAm4U45aZ6mYt55Ofaupvs7ePMzCQwKXA7lmZ3LejqMPNhtvMAdwWEMvwzSpDA7PkuC9ivV1dV6n79q4l95Pztp68UVTbNmyS4F4VnppX+4tn9dLhk8Bt1k9mPkp11KQMHbW0VaicfVnD9xeVFKi+oVG1gOYMgL9wKzj+wtOaQyGdzbDGxu1tath1QCFg7Rf+5B81PQawa27TmpoG1lGfbly5ocK1hXrP+x/lTIvp1SOndePSpAZ65tiL7CmGHQI5JcBwn/I4mwuLyPJemXZGuWobG3X7/XeQi06GOc4VSSx/Dz19gmvTi6o5rt/69K+qfkubLr9+BmtnoDAq5dHRYRWT690ERLaBh6tXujl3mlRVmo0Kf0B33r2dAYhinTx1TdMcTskIdWMPzYyNAnwz9d4PPapS4hJeOfGcRm9Io+PTPEdwz2W4I4dBrIoCXAJ4frD8bP6U5ymcNEqBtI1lDDLMczbF1ItF9yCwur5pDUrkFoZrpnXjcpfGb3JGMjhklssuzpVAkQ2SMdzEmZQNFM5k0C4JAd9ExnVLbQ5q16TqtlbigoK6GNvxibFMVL45qIATWr+zVY+88x41kjnrcWHNHQaAp1ik7jJ97d9+R998/IiTM16BU0J2ZkQxnqHyeIbaSoTAAfLJu7Gi/v7jhxlkYQCFsyPJZ8vN86AaLkGVjgMJAzuZGQXO4FsCN4VCILPdS6fZf8ElwDPDF55YJQpiBqeWZxjWIkkWpXxpoIj3ksJSfE7FRXPae9daPmeDXnitR6fbp3A3wAkDGFyWu6w//fInlIOC+0dffl4//cEx1rJY72YDzz31Dbt5Jz/c7r5mQc+zgY2jxVm/CZ617M/sWcbuyZmc/4WFuc4zYgnX/xoq3/YbvFeeDXOwZbc89OmFueSde3c9fnes5qPvefJJy7pI/0pXIF2BdAXSFUhXIF2BdAXSFfgFKpCGt79AsdJfmq5AugLpCqQrkK5AugLpCrxZARpdpM52t6Uiy59KafBtqVh79cpUtzpevaGLL44pvoQRLFmtS8CH+TAqSpjUKiqjBHlrpnCwBpmj7DOFLMDQ5djzAjr9VboOyCmqLtNn/+1HteOu7TS5ARuuOZph48qDUo58+YS+8g/XdGWE5mgR6kw8S918by5qNVNIhqxRiQLU8z+Et2abvMrfk4Fp+YRknfpQ91aRc1lG3l2m2enyy96XC/Cai9rUVKyWt2pgZgWV7iqWwgneR3ApROPOTwMvpnUbm1VZVYUqc17Hjl/FShXAi+VznO6gwWrHCtcgHP9Xi+VqDk3BuYUFGrUzNDFpHNJIXkaFW1ACJMEeMBqcp9FO1iIN1lGa3lk5NNRRdWZg/xozdS3KD1PAGWROpgCmKC6N8K3SYHwzm83grQsFtNnHmuWl2VXHULYlUTkhkFMuMNOuQy72mRlAYoMyprSNomZLApOjUHGzn7WszTB5biY8cQPYzUI30z6PCVF4PTeylExXHl+PZaa9PuoyyyMuxJK2orCQnEOshFHKJZNkXqLsOXD3eu3A7vbazQ7Uf0soherIbc0Fjo9pdAj7xGiWYwE9NDQFCCokB69JgSrU0EByfCOx4QWukuMYBeu7AfU+VLabUE2VB3J1kTzZF5+/jmKNgQBgjRcwnIuSy4tyybJ/k1YHey/An7x8P2pO4C3N3XmygQM0cW2YYGioByWufd5SZWHh27a9lvdQQaMdlS2WsIm+JOqqdo0OTKEgQpGXladxlHhRs7gFNJnC2hTcfn/SAZ0ZmdSUbMgd996vyh2bFFnoZrAgpKwATesosAk4lg38CwIkZ1B7LQCqfICinPwywD5QCqgSKCgC5mPnS5PY8v8yXbNAtVGu9YrKUYuGlm0tDWkWdXAS29EChgPyskv11S+/hHI1imX0Zr33w+uxCc7S0ZdO6vXDpgADEgKYNm2pU6sftRugMRiaRVVovxeA3qivARBBrqWPNdK2cT01IUM5uaB733m/fKUBuNNVuYFmbiBi3+UpXTnUrWMnRzQepfGNheYXvv1Xai1y6dnPf16LrLvq9QFtaluPegmFWWhau/YfVP+JUyjQQ9r1lkc0e+mqvvBHX1FGHJDTVKuyejKKb1uv4ZFumuhmxRnQyy8bBFnAbtOvNW2F2thYqKGemxoZDqq6cg2KvE6dOs92861iaQtsrcwBCOVx/XJ1264dKqwAjAJmg1PTKNzJRyb/uHegm3oCTf3sIJgAACAASURBVFCnFZEbvXHDFpXv2i2km+q9fFUz5KbacbLMXiqrKUJRWqDJORSLC/MqBzD5sarOYv/n1NbIi2VpmDNsoOuiAxxat7ZIZEw7fscOnEeOZjagnGiKYGGMYvHaq9d0/XyvLg4k1TUwBLwtIpcyC4Ud4JeV7kUZF2CdGmBI2P7lmmThAmBW5hlYbfsAlEXkseYVYAFN5vLtAO97HrlbbmoUnptHpTmIwn8GIGh23mTb8nUZuQxLjAxgTcuAxoxHL//kvEa659V6zyZNoozN5MyxXPLDR8/AmjibAdVW85KiKgd6z/G6ASCFj+GB5QQQ0nLMgah2pjz81l1636/dq7GBET37rcPs2UXgZT77elprN1dp3327yRo2G2OgNkMqBdgiZ9c1OZm6fEL+B0mlDSo4AzbkPAN2R/p6Fe6JamiQ2gKJ83KB8tR+DlcCA7bDQNSZGfJOsXCPkO89jvVuWXmFw9On2UMc9GoocWtdBSpC1nZN61atb6vR1PAluaIh3WRgoK8Pi3RcEJDG6wOf/YTW3nFQ7c89oW99/dvauW4jysW4euc7nLzyrZu3OGfHGBAuyOf2ofrvuTnPsM0wP9NUuvV694fu47Nlag4L52zumAncHJLs65Ktd/AR57FmJtOzkDUwGNVllOud7f1OZvGatfVYNJeiGo6SUz3FcMMC8DLmnI+TWN++7zNb9d5P/rpe+u6Tevap17Rv314U2VHW45waq4u1fd92+YB4Cc4VPBB07eRTKl4tA376dRLYO4pltcV8s4woSwb5qCGMDKKALBwMULX6yQy3e1coWugocSOs+wTnuv12MpZNPU5eMybd5HCT+T41xv19UXuwJn7sM29VfnUDLgsL6ifzuZ/szxQ2wFmA3gxU0+3XetRxvZ+z5FYGayzO/ZvpCrvPxhk6MWtrs9f1cx5bRrif+2OUIQ0P90U/9uYGLZtQna5MuPWqZbAOdgEkvYDjGiyKW9XRcVPTEc6og9u0Z3cjKksUzKjxR7sjujYwoNHYLAM0PgWxI/Zj4b8ZJa2PuIShm50MNc1g7dyk3fs2a/euNcDBTJ08cpIc6FHO45h237GBfOx68sMnGMrysw7HdP7cBdXVNjHkVaqe3i7qGNRjj31ASaD5qQvHVNVQzeBGrrr6/it77x0f13le664ZDDAYDHrvvRIg2JtEkeqSLcm25N5LnOqc3CQn9dxzT5xyk1+qnd5cEluusiVZMlWsRoliBztBgARA9N7bYDAzmLnPuyE5im9yf/ckzn8bPggpcDDl3V/Z53vetRbxCr0o1MlEDpEpPjMzRjPJTj30nrs0ON2H1e4l9hSyh1EYL9G4wERSJXtXTkqUhqdqlo0sbJRxzGDPtyYTP7ncM1MjuGRkYjmfzPzG9YS/L8xNaRygXMba3paTrryKVCWlR1RCRnhhUS1uAMO6cvImzWdY47NvrzHeCnG+qK5L1x1379TtQO8N1pU//e0/0Stf6VBokv04EdQqucplDUV6/08/pPd89AAuFWSBY2Me59o+9jen9Y1vv+KorktpxCol0zaIHXYW2eePvO+wam7fr2Wycv/+976hqx0jqHu5NwnSuMW6HLD4BhpA5hfI9SVTPoqCf5H5HsLNIp2s7jT2/QwcUGzfXkUdnEzzwgJ7peWXF5A9XYwV+AoQPTK+qj0Hc1RZU6xL3at6/eysJmgOC9BUtrNK+okPt6jx/v362hNn9ewT12iuwVklc501LNeBt3ZvZ/dqTsOMtfaxcNh/pzCX48z7NZwzkrkfClhmORg9g0zvTOysa2tbGM89OntugnVmA7CexfpNljD3MI1b2p7+6pNn3umYlLhfbgXcCrgVcCvgVsCtgFsBtwL/2xVw4e3/dsncX3Ar4FbArYBbAbcCbgXcCmxWAJDgjUZH2yPxoY97E/3vT4oNlGzMDenMtzt0+dU+1GYoR/1kCJoKEs/kMN/LKwBB4J992yG/A0r59qIESQlgKbqRQ95issawtStANfeTv/BRHbz7dh6AmlVYtXrGsQZN1cCjV/Xob7+o1xawc80lD9ZEQKhHMwBoHL+BO8CkRut+5GszNTJKhhsHc5ZfxmMKUFmlkguXY5anqBnTMzIAnmHe66pzOG8w1GBfqgFArBA5C3SyA2vrKlCzZpMtN6zhISxnyahb4NB1nmzSCIqidbIh7XcN3BqgtqxZg8JBoGoQsEiEGurbFd6RgU2D2HwGDrG9gC0vylUvwMSkGhEL8HXyaMliBBr7LL8TkmSqV1OEmDbEfj9hNpxAHlMpGyeyw3gfB9+mMDWbU7MMTqbuCQ7lI9hLezmktwPKKADFgEG6ATw+7zLKlhVTQmOtGEPBvMb7TkZBs4rKMo/D7iCq3jAWneuoYQMoBP3+ZA7mUQ5zsL+CLXRWdqr8qDR9QKbmhjK996P3q6i2mqzNAXWcOQYYq1Mt2amdV64AJsZUW9OumroygMssQAEYDBBISfNpfZnDW/7MItOSaGQLFVVSsNSx24xzQG6q4DiKwgjWpqmWg1uxR9GlKTIdr2isZ0rHX7yh69dWlI5yOq86ExC1CASjWnyWZGxQzYbRE0DJCHRaQXlq6uUV8voaUIW2Nbeo+8SgzlzuxA6xBlvnbNRq/VzvVN1//1YVoAoaJp/wBnmda2QOhyz7FmkywlXnOqSmeVEvZqAOLMOaE8tW1NoFjW1Kzc7m+izLw8H+RN+wMx+yxZhfDpHvaTmdwIXhKee9JKHAjXEYHkRhbM0JScBV5GBcpzRnjC+iGLfPUYmSML8oGwtkFGRAiygg1AOcOHP8tJOBmppaBJAnz7WhFEvVTAAvkApFUv/1RRoRUEGlbigToFVIPmdWdoLrUejkIBYUoooc3NCLr3XoFNmtdS3AXwB5CMXVu9//drXcXeQ0SSRQRNv4S0rJwS54VN/53W/puWdvahrr6Xd9+gOqD6LCmr6haixnV6Ko5xhTBahdw9ikNuzcoeunO1C4jqgaW9/uU+RUdgxrejSGwm6nGrD+XV1Y5nOGdBsZt8NXB/TVL3wHW2evduxuU0El2ZtYllY2tWLDTH0zijR9/mX90of+GhveJRXVky/K5/Ohpk9mDpUUlgEhUFxja71/V4vqsF+OY6sdAYB6GbtTE8xj5qRZxqZZFi1zIw0w6vdkAtLndP1mj9IBsfc+dBt5hktA8yUFaEhJDnuw/I0qq6FeeZU1jg3tzY4OVKXTCnrTVcYYsrzT+XVyPW2OM/+rarKxDOWUP0pzBZblc/0jwLiLevzxHhTuzKc4ynfWCx/qtNx81OON1eSe5gBWp1FhGrjHzrSqguzRqKNoveWWW9VCZmfPYLcGRm+igCvAsrUG9ScW9ECza5euol61NS0dFd1WbSW/M744oLm+TmWjgL584qYunLymbXfdp3NA9Kuok4NkZXffHAFiZDDisKTHB7W4uJQ1bhG75GkgG1mcqG4X12aw3GZ9Y803mXAGY9HU2RlYTF8HfhO7q1sPYKFbk8c1bVEQK/qNtXHNjU0A7nJQAqYDb1DK+wuYP2YNjj08NfBapi8gNxslaVkVamqzvJ+cUveZc7p8/qr6bk7RdICKGYXoOONkAYgaAQZGAI5+3B/i5g7AnLCcbcuwTPMu6qG379U7f/mXgfsokLFzDU9c1NkXv6/Lp66oJK/Kyd8+39XFfpWp8tJ6HXvtjNYWp3Xbnjay1mlUyV8nF72R9RX3APaIacB0yBwGyBJdnEWdDgitQ4XdtqNWh95+gCYHYH14lezdCWx+UbnmFytQhFp9boQ18SZrW0h52eUs2FgETwPSsY++2TOkqakpZ61NounHcssnJmawlwXAo5bcf/su7di5VWfPXNAR7HurqmpUiio5jGtALgrgrft3qGT3XiWCptZHzXnlqKYu9fPe1lhfJniOdNbDkGMzbc0vpqg1i1pzyPAxNk3pv8E+sbBCkxENDUusKWZ7nMJ6HwFumePDhu01ZntPY8oCdZgiS9lga1FjGeOynEaUMc2NksMN3M+AymfxXoobcCUoq2AtXcROnAxxnALWUfiPjwFn2dfMrt1y3A3GZgLs1rDJjqwC0HhdU3r7Wb+dSGfebzLvrxAFfDq55FFKbCboeUDUGGPmbMc0jUEDuvNwO80ilc5cHuwaw8FiUQtcq77r45qewIGBewbbj1pb67l/mNHMHJni2MtXsx8dOrybeZfM48bUcwWr/IHrNDyl0QRCnjqgOK8wn6aRCZ05fdGpoykw5xfHVVqWTc7xw+xNMb16/FUan9hLWRunsYO4fNly1RexVqeZAWvz+962VxW1RRocp1as5951aoNF8PSUreOsXyhlC7MFkGzSJG4jpy9e5v6IFzMrb+qfyfyKoSaenMBOetWg8ApNKZOi10kf//BBHf7gIfkKUOWnAiYtpgClfcxsyy/N6/jzJ9mPgcFTq7wmEQDsNftvadMv0TTnzfXrb/7gj7RwGWBLk9EqTU+dZJtfA0Cvcs1vAfLefX8jecbzWl8c0o3eTL16tJN9LMI4iqP+DZJ7nartt9Trno++W8lpeaiBx/TEV5/UsacuamU8yOeWWre2aRVXiKGREcD5ojMm2eHIemZZJGs+heaXnNw0vjNpIIlpiYaZSmofYm0YGpxSOte1nsaPGZpTbmkpoGFlr/pHZvSlR89qPmxW6axZaev60AO79I4HbtGTz7+m7xzrJhs4rBruC1j0nXsjayg05xJrjrFvuyk1d4Nkfu7nhi+Cct9AvzXO+bCsTgKcF1XkoF7OpHYxdZy+gQU9YwD3jhWUzIsRLOhLyr+76/a9H/nsZ/+JT+N+uRVwK+BWwK2AWwG3Am4F3Ar8Ryrgwtv/SNXc33Er4FbArYBbAbcCbgXcCrxRAQ66klajN9p88Zmf8Hlm3uNNGiiJjPTp9Ldf0/kzvUCmXA7Sfag7zDo0pNUI6hoOyQze2gmxZd86FsocQJpbbFKcfw9jRRvhQBi73wC2gu/575/SA/ce5GDzOlGggC1sZn3hoAa+d05/9XsnUODOaoWD5yh2jzGAYbrZjVom678jdjD7wSQgbSZqmxKUH5koGRcAk3GUo0EsX7MygVAcsC5D4pIAPrwrDhGxMAymYJUH5MxMRhVVygE+maFkpQ30jHOI3kXu3xyH2mahmgLsXRP6IQfIGrhFqOxk1NpBtylG4IY8JxAWVGngi7fsHJhHDA5zYJiBwiOJg+wIn2fVDhXNN5UMz03UbQo8AK39z2C1oyglB9Ys/jhotINuy5iNcWgcwfrRntjUVZa/6+U5E/w8zOePcQDsZLnxHTe1ib1ZHutDGRTlPYWAUSGsj1M4NMfxU14Oy1OB7Nk5qSicSng8yixgpxcYmplERt0tu9V+962oVU2RtaGJq1c48O7THT/zCWx3ybski3VpfpxD70K7QlrovqyjL59X044H1HoAi1ef5SHb5+MkHitig6AbjBkPYyeBensdW855bF1LqtuwKEYBxmdOtvy/4X7+fU3B5gf4XeyIhbppJaRn//pb+va3OlBzo6ome9NAt2UOO+pbgLPVaQP4GUUlOoMl6ypqngjq4AashfcBtyau9evVE+c51EWlTV081GxLbak++T/erppbDyg+PamLR54Dqixq775DZIf2qAuL4nEyDZN47jTyVbftqdJtd7crQCZlIjmHnGNTKQPdAWyXTp0n1zChnPQS1FIh9QAURrCQXbHcWa55GICejoqwhtdM9qPEovYRxo4pcePMqQh5wB6zqkY9mpbpA94UqLmlEiWTBwX4LIfSMe04fFDTV67rr//wUbL4PLyfYmD6QbVv31SknX/9op5/AWUl2Z179zWQuVmrLXuageTkZo4O6SwqpaOvnNfILPPXmwHoDXDYvqhf+bXPaM878pDTY+SJ2tqD8jspYDAMFebFQf3+T/2ZrvTHlNnUpPycVb3jvlYAaz71Ib8W6FXCGMgsL1JmSalOHD1FhvAoqq87OBhf07OPP6+p8TUsTKuVmQ9MIvuyDuUziwNQ+BjjAItrIHKYsTEFwC8uydNtb3tYZU3bmKlhJea69d0/fUbPvwJUAdDFUXYmowLzMpfSeJ9rjKs0gwKourJpNMgh07VtV5sa6opRgwJzGeejKPR6OjtptLCs6iLWFZTCw9Oo426Qy1mgRz74gHJQ/HqZGBFUwCFAQgTiHqgqU3pxiTNe4uEJzZE7eeX1S9pA+OkBjCVjNZ2ajnqLpoR8LHhzS4tRhTOHgzQkxLEMPzugHzz5quaGsMReT8HydElh4HTQLN2xc87MKkCxv4KqCxtR8nHzS1iryGntuXpDrc1bVVRcpt7+YdS7g9Rng0zWZL3/Iw9pa3uV+q9cxbr6OqBnVX00mLz94Xt18PZmDXQdd9T4RQDEc2euavgmMAXL4TkyIstQP88srmNdGiFDdBZYEXDyZW0ezWD5ngx0JcCUNRnHAyezkjWGOqwuzykn2696rJHvONyq3QfqVNKUznxDWUmDxhLqwgiQbHSUXHSu5+gAdvNXUEjeZF2in8UUqix6jgIujQzfhpZi3fu2Awo2eTUx0q8iVJoYKGD926cugNLscgxogiofa3snT93WbRpXoqx1YHDAWi7ZoWnkfXqwVW3Wjve+A/tjMot9payVqEFfeEZf+vMvqjS/XLfe2k7NwzoNkLlOlvQyqvzGxkJUnPXsAcxX4L1ZzY+MTAJDY9gzo8CnWSeBCn8Ve21TD+/ay5yn6WJ+eQYAmKP0olQsjwdZh8kBLalCUV5PvnIBymzqNjWsKHA2LacIYMp+gvr21Gtn1Q+YLkTFtx8IXt9QAEBdUFdfv5Pjm55U7djNWq7v00++joIxW/c91KoUrqMFOafQXFLRvlvJgGIjiwPnTpLd+gOsjbFlbm5zlOurrDNs306WrgdVcE52Ps0fIHrgdxgXC7PGjqGoLi0vB54V0WhEBuv4LOsklvaslQZ5ozQGGbgOEWQaxUJ+aQnojgUzImfcFDJo3qkAxNKugrJybnEeEEaDSFaaYzc+j/OEz6yXGT/mwDCLw0SM3zVoW4AaPpM1zcNFjqzRzIXFdxL7TG11laoBZIuT06pry1dNe4FyG+vkoeFqfnRWzz1/Rj1948yBFAB4n7NnV9fmAlSx1mW93MA1I2o581jsLpH9G0TFmYQNdn19uQ7sq3XU+b1Y41v2a0F+gUpKgsBC5v9aip559nk+RwhQTpYzEQlZZOguTId19VK3U5MM3oPXF1Ujau79+3czclP0+vET1JqmoeRc8oDJMR4y3/8w9sLSPXdtV9v2CrLJVzULkF0ma3zqBspyFOYRGgAKcwO4HZSrGgX2SjQJcDvC+jnAe2BWsD831dQ5DguXu8hhR0kdYb/Ix8V4d1OB7sBxYCew0re3lWucRdNYLjuyNVfMsecT50ATkJf9fQkV+8RVmmX6V3XuZB/zcVrF2HzvYi8I4JyxZfteBfJptIiSm35pWN/6ygt66eUB3FSwc67I1u2HqvXIw7vZrpv0l5//ik6zfhSXBpn35LkzNtIA6x/8mZ9QSW2bzp0/oeee+p5usMalhApU1exRdXU9e9UEeyhzmJqvsI/7iBMwy+g4a0oyjQV+FLeWSRtlHG/QyOHH6WIeyLtII0oW/xYhTqOhwq9PvGcH83ZD3336onpYR3JwQliJTahxa4beeQ8uAID2p4+eJZobFwb2hAwaMTbM9ptGPVPeWuSE3Zc66luexxr2UrgPM+WttcSl0XRnDix+GolKaCgrwPFiFTvpV169qN5enCqIFkhn/IxMTrJHlH175513/cRnP/s31p3nfrkVcCvgVsCtgFsBtwJuBdwK/Acr4MLb/2Dh3F9zK+BWwK2AWwG3Am4F3Aq8WQEDuIr274p75z8ej3f9XJK6FQYgnH/+uq6cHtMSB9peYJbHDqo3sjj4xerX1CgcklkmrIEqmKdCKEkCAEQ/YHKNw1Af4GWGDNlgnlcf+szDOvjQbg4+FzlIW3fUqRuAm8mnLuuxv3xeR8+uaIZMz3mAhncjIj9qOK+FtL759eZdnwFSVIlp3hUUG5nKyzIFZiqqibADNNc5tA9gcbiCQsmHdSAGweahzAFvxMmtNeWtwdssVKABlLgJQMUKeY6jIwvY3ZLzygGx5cvFAcyYBW8CVA72DdqaWtZAbQxVmI8DbQcymBQYSOEx5SwPiXKQbD/zYQNqMNYAZgTYl8RBeSoA1pSxZm9s0NcUtgaWvdQDH0gnU9aAsB1EOrW1nM2UVUASaZlAq1S+7TUMnoRQTq3zPJt2ytgzozSMAgZXUdPGQ1gXAk9MkZmDMnBrfVBbG/LJHS0G2KxoYnJMBw7tV82ercDYCQ491zRHxqQPONJ432GloE4SuXCcbAJ0lpVaRj4qGGaFXFgTQweDADWj1WMX1XX0oqpu+bgyUN+aVerq4qiTYehJ5AMlA1jUWj6uHZ0auIzqzJGjPJdf7bfvVhrqZ0aNprCqHAGqJaXsVQaKo8jymG6ev6hjz53Q9X5y8IoL+fwcBANqfdRmw4I0ef0k3sziHLh3agXoANxjHKRmUN+kZbLzvDq0t8GBsIPkdlbzPg7uP6AwqtiZXBSWwLQN4BOjGhiBvTIZisdeP6vO8yNAiTUgFwpb6hfMjWvfwRbt3Neo5KwiDpcZ4yiU08MLuopiqwu45+EgfWEuTF7iPPmZUeqT5TQFzJG3GGfslVVmAUC4llY8YI01CIRQ+9q0C3GQvwjIM+W4j4zXhvoKNTUVa8ehFuVUNWDRvKiz33lCiyibfBPZANURpdUUqe1QDQfz5WTmbujrX35OfT1h7d3fqPd84D7qjc3qyXOoOec0OdwJQC3T1LJfJy+glJtbA4Qm6yMffp/ufQ+qTpR0ik1qA2jmy6kHqlcpaXlQL/yvv9Y3/rlHKyVlyiiJ6JF3bUdlVaqTp7vlB+LsaKpXaX0NisuAvvHok+TKDujw3YdQ+yar48RpMqjJQ80gN5osyrzqCpVyWH4BQHnl/KiqC5qUwjwdGx/Alp1851SyZ/PylFVZjDrTp3e/d7tWr6/qV3/j79QzhmI+CxCUkVBZbrK2NQMRmbsLZIn2oHKemsb6HDiVzJhMyiATtjhXATorwtiWpzNeAuQcm9rTQzPB6DjZsQDC3IpiasIakpPATrtOmfxbhlnCAlKm15dZA8LK5Rp6KjKVxjow23lRV4+dA1LS2JFexvNzTaEsmZUtym1plYc1KO6ZYUzOYifK3AEubSyiCpwmy3VsWt3XerDNHUfJl6Wu3kFtYClbgbIzhxzaECqwhTnUZcxtyy3tvHoda2RsUnn9WeDrDNagjduz9a6H96i9vFI3AOsXLg7pxdfJ40V19r4PHSZr1E+zyjR5yFtReuboq4D+EJCrbdd2pRdm6Bo5opeujDg2q2bPng1UigGgQuRSm1WwqQ4XWfuWyeIO0hSRRwNMWnJMtVX5qFUbdMuuUgW5NjcGrmH5Oo9K1gPoSpd3zaMlbKMrmiqVkZXuWCtfO9GpBRoPyssL5Gc9SbAnpJPvmUWTTQl5qJ6sCl0/16F18rK31Tdy/cI68tJ59WAlvEpWdoj8VMdxATWdl9+Nsj5vkB8exL49C0VtfZ5HzVXp2nv7IUXJHc4sqGA8J+nkky/qb//4URom4nrnuw+rqaUKW911nTtBA8rNLn38Uw+peXcFUOi61pxscC+5reRb8vgFgGVqIMvZb+YAqwZvywDtw6Nj2HGPsj7kk3maqRLUwwWsjWFvilLJEz60byf5yzmaIof7Wncf0GcG61bpBmtpmP0ngfK3ANXhbftr1dZWqnxg7xzj4oVXT2j22irztxpgKj366Atq39WkX/2jn1R89gZCblSw8+SNljfIn12imZ6bOvvKUceavBYr5SWU5d2oqq0RKEBzSBqNBOmA0uzMApTnSyhogeo0kZiqemurdNvhQ6y9Hp05d01nOm6w/9haY9fY6r3uuAZ4sP1fwaI2zvoWC2yoOC9dTXy2+spSXDSmNAQAnwcIx1hvNxJLALg4Kn/szLGDz85A2UnzUD/q8VmzQ6dBpLIcEIbbQhWq1Dyg2CXm0FpkUbt2tqmlvFgp7P1pNKB4UDXbVhNC1Xr6yGWUnWfUe404AcZmagC3BNZoP3b3qdlcFDZmP81gKcko7WkQAwnSwEEMQEqYn0VV3YjdPQ4GXmtuYjzj3kwzl0e19SWqqazSCy8cA0Be0579e1iPyK+n2agXuD9NZniONQfgqmAK/waautKYA/1kOy/SlLNBhvwczQ9dV0ew3uUeAFC+ey95ysDnnDwfecEobYmZmCNP+sZL/ZpFrVzKvtvWWqo9d25TMfm7r5y9pNdxgphnrJmVuVmG5wYzNDszocS1GNnAMWee77u9Wi0tjDfuUZLqgNpF29gzCrlHKLDQW24tWGcSfBPpEBcqcNw8EthIe9eAoNNxXTp2VS89flr1Tayj/8fPy1tBoxR7DiEK2OWf1zpW/aee7tbfYpPceXNde/Y16Rd/7WNYt8f153/6NV3vGWANT1cBWbBh7qkmgNXW7FKDCn0JWDzUO6IonzfAvVZuk1nZ52mchoAlFLvWbLHOgDbnCK8pXGl2SeJ+J9Wf6tjGJ7ifGWNOxrkfMlVubXWBasvzaF4ZUyGREm1A7snZZV2+tkxWNI1sANqCUu4VDhRqYWYNS3JU+sB6iwdIZs8NMF+jXtZNa3QD3P7Q19huy7i1cmI9aLwzx4YA78EaLOyWraIuCKBvYe++oc7uQRTD5kmQQ3MX458Gu9rmpscb2nZ86jf+8B8W3f9fglsBtwJuBdwKuBVwK+BWwK3Af64CLrz9z9XP/W23Am4F3Aq4FXAr4FbArYBTAQAupPRmCyqPP48lLtzu8bzuiQyP6rVHX9OV4+QBpuQrBdXSCoqKObLwohzG+fx+xKQJbPxQ10SxFebAPQXlih2ucaLGgZrXycRb4lAzjuL14z/7x4ozyQAAIABJREFUQb3zffejNiQjMD7IARsqltiQIs9P6tHfOKpXRgBggJoVQB1xbw78jBqkMw9as9rluHaDA7sAEDCZ16hCUZOFAijGQXAY9Yv9G5pgoCqqXQ5wN1CucVLoANR1wKjZlNrfN78Bso7NngFUlKIOSPUC0wgS5BjQrB/XALAGWg1OG8R1YKqTfeucmzv/x/5wIO5mDR07WOeE0NS69jPLA+a1TXVkf7cfbvA89nvOw+zvju/05rOZLbO9hgP6nFcwq2Zqbdlt1NtrNs78z5S89m2PMitle90UswdEuRWZW1YROY0f+PhduoV82uIyYBDK20RaMdmQOep57QiKnWtq3dNOriJZfIDKydc69cLrx3X3Bz+kgtotVNryKlHMUvso0Hayr0eLUzNAmRplNbYrbj7Ii1c0dOqi5jcKtOXQreSqRnT9By/re199WnPr2AGT+3j/Q+8gRzZdVy5dkD+P68ZYGelEWesrUW0bWaKBJY1Nd6uvr0sxDlFDWE8GLJsXqDI4tKh5lIHpALnw8hSHtVg+my2oQXHG2TKgLRAKobq2jE1AaATFGaqzZBQ2FYCi+x5o1pbWapSuAMRscvywe430XdLl/jFdu9pP3fxqaqhzDnlfBSAtLydpBfCJjHzT2pqahsjSDGYGVY1lcWYugAeG0MLhfkN1MfCP5gTsMo888z11XcL62QcExmLUcicTQJApFFuzgM44Y9UPoLQRkcT7NMvvGIokD0CFM2xAT4j8vSAwnqYI8p/zKvJ0oL1de9pbsWHGZhOb4/seuYfcw1xNY1v92F9+R5euRpVe0aD73t6KVeyGzh6fwDJ0kuzmBhomplBDDaoEZewOFMh11a068tgxPfnESQ3NoAJF6eona/CuA/v00c/chr25WX5bViDZy4BFD1BwufOSvvwr/6DTr2NRzuH9vodKdNsd2F0C/5NRKFoucC5Qbpm8xC//4zM6/nKfSoqy1LKVfEgygi1T1Eem5iQ2xkHUTFmAkTEUzUuoQK2hwhT2Ya6dh2u2tIhFJWq81MI0Newu1YMfu9vJhv7OH38dMH1Mi0CLGABnS2OFPvnII6qowJYTODuPjefE8IyuXR5SN6qyGSxUs/NRxBYko3Qs1s4dW4ALaerr7dXodSyVZ4AdAKEUlPnDKP8sj7a1HQh3sF1tW5odpeXcNOq4KxedMVbRUuLkTBKkrUEA7Nj1SU2j0BrHYt3UY8lpuQDKfGyEW1UGIMoqpq5kNMu75MCVjRivh6XyyvikprBfTo3kkql6TmdOXEJ5loEVajGwmPGVu6YCclTXAFj9XaO2gqEKzFIO6sWbqNpMIWsg9WMfuVuVALVXj55HvTpDzvMCwz5FRdiQTpNzHMzL1H6u6ff/4ohzDT74qXdpYGwYC2UU5WS2rqJ6t6aaBOA2m3UzE7cDg21LZDQXAQBLSlJUVZ2l/DygCUrQkuJiVKdZDmDu65+kwSHHWYMsO7egIEdBckvLGmnIQZG+gbo4vjFK3eYZ1xDJAHPb5hAruCnsbSVPrC9iMzyt2SGaCAaB2Nbgg1K1OK9aXV39eubMNc1j8ZualsHyaXbwrJ0+P7X2OM4PEZ6HCE7VFvkBtHervBWQnpOtGLbTR596SaePkqU8xRqTzHsHjJfkZLCuTAGqV/Xpn3s3ADmgzmvXaLBAJUq27uIioD4MOEsJoKQsJvOVLGxA6Qo2sEnJ5EFjRxtITqi9tUI1qGTzANYh4NKCWfdiNb5z705y0gt1E4V7BzUeRDkaQkGcTx6vB4pr63wJitHSCpo5aD4oJge+vrkJYHRdT33jgqoYM37g47NHjlHPVP3e7/yUSlrTyL2d1WDfJI0w2EdjvNBz7ToWzYvYkG9nXfLp4sVL1NT2KxwoAGYBs73H7WEduLaCHf7k7Ahzzqdbb7N86DIaB2bUieqz9zq1YK3LysJGHHcJHxncyzhUrNC4Ybm1y3z+GAtcDo0kmTwmF2CdydydJo90CZXkMvM0I42IAqCamU4YvI3hduE3S2R+MDuL8haIlk2dMlgHjcq2NTOvaLIaB3BvECVQXlZChqmH7G4y5VHPL9IYlbQcxyVhSFePM64HsY3OorkqlszzxRjX5LCTMz3NGh/H+nuD142hnEzLIUOd9xFOrLPeE0mNwtkXpmED6JrHe04jbzqf6+9Pnsc2Px3l9x6dwSnhyDPHsJWv1MHb9jPffbrSRbMBDSDVJZUqxXrelwpYLcgDxg/qJHUvyivDcj2g2Yl5wPgE9zvryixM1e4dbVqetnpyxwEYDKEenUbZn5YS17YdxAq04EqQjQ0y9z+j06s6ceo6StMw1r1+DVHPAWySI8s0AbFPHGC+3ffRQ9ryQJuythQpNN6j9eFJcofrpaI2LfQRgzDGnM0soomCCAKUzwkfTVo4GXijrDWM0YRl12PtH2e/mrl8UuePXVBFcaua7nxEvqI6RWg42Nhgz7PmOfawJ/7k7/TkV85rcpx55mEdy0G9ynXDpAKnBI+qyEqvBkznZmTpKlnSPYztZZpcYowzPqKSF5jjRahjA7g5MBYtVznMOj1NY19omXHCvE3C7SSQQcMcY2FxeVVrjL3UUWyhuYg+1pC7DlTpMx+8F1UuquDBq4xdYhss2iGnSsdP3aRxaxLr8hYtcv9lrhgJ9qgcrrsf+/oNnitEk4NlkqfSLLBG04c1vcXeaCZMBrhbU0DUsr7Za4PUyIfTQzV7Ypy1dIVGnONck1kgf4rPYiKIwFhbSpRWV75+78GD9//0Z//BQrvdL7cCbgXcCrgVcCvgVsCtgFuB/2QFXHj7nyyg++tuBdwKuBVwK+BWwK2AW4E3K+AocPlKJEZfjEdfPeTdGPZGp7FeffwEeYIcTAYqsAfkIBer1TBw0zLzYlioxs2qkYMyUxl6fIA0YBX8lMNCO9TzoFb0a5oD75XQin7zd35F97/3EHBhjEzIEaXGAXlJOYqcHdY3fu1xvXiSPEhsKic5OPRw2Btc59DN1Fc8d8QgDmfWqVigJqH+MuviVD+gE8howCPBQTZP7ABRA6kOvHXizxLkZG7CVSOmdoBtQNbskA30xjkcdnisk29rIMvUxKgwgEwG3DZ/zZ5o89+d77cMmx8qPviZF1hsSll7vD3K60DjzUc7ShDn+e3f7K2ZctZqtQlt7WvztTdtqe3XzDzaHm8/e/N57HGmZHHULA7StjdPnXitVA7FK1EU33M/uZDvx3Yxx6MeYMGuww/ynEEOeDlQ7gMgPfl1QDD5qACB3IYtmrs5zCHzotoP369ocoYGUV7HydYb6+/XHNmDY4P96GUTagYobttzULn12DkuD+jZrz2lp7Dlbdldp3c/tE3DZMxexmY2lIoqDkVraVEleXb9KOBOGGVGHViL/Wk+dqYLKGZntRAac9ROhQWFatpWo+176tS8s1p+YMLX/5Hnfu6a/ICVJNR3GeT9eQD3ZmnrRRm4TG5uRVVQn/z0h4DVBeo7d15f/+IRDfUsOTbPbQfr1dhUDuibcdTKddgX7yIT0Isq1sOYW8BisvdGl65ewKbxyiTXByAHALOD4QXyVrMAcY5Imu8Yyu1M1LoZpv7DojOXg/kde3fQwODDCvgFPf3UKRRnpVh2AzRQFi1zuL20FELZt4yd5jLj1/oZyOo1+21HGYQaCQUcQnCsQQMohjk1B7ilZDPmGONBxkEdiuOiojTshHOxT94O6KlmUk1r6OhzqFt79dqrExxaR/XzP/sRMoS92Ce/oDkyOZvIfzxA3mPDPmyIsQUeOX5BX/vbx8mJnNZyHBABMB0BBtWWVuiRj+3SHe/cp/KKesCb1QVaJJwiYwD7k536q196kmu/pMrDJXrk1+9SfXYZUGuOsRhXNorT4ZEJvfZCt2P9W19b5SjI57FlTs/MBRYmUDdOU/85bG+xKGbOpqEqtQYEWiuwr/QpjTFoFsuzs4A8QFZ2ZQ4Wyge1/fBt6j3yA33+d7+o0RlsfAMo7KD6hVj5prDG1NeX6fDBnajO47racRlgEFcxCudqfs5ZPuqxbOXVouxDST/WM6jrHTf12msnyXacA/Yzf1gqUtPSUYZnq7TK7Kob1NJYRR6x2VnTCAKUSqaJJL8iXxm1WNeyrsSwhe05fUWXL9zQOA0SyyhMp4YARihMMxhvZeTXNgHd22/bo2SUgj6zjTXG5sxQltYEzSpY/E6ePasj3zqhI0/2kIkcVGF7KlnMBeTZknWM48D87KwDwUq4/nHm9EAvlrPeDd1373bt3tMEeLTxjLoXwPWDl06jjARi8B4MyBVVFCpyA0CDTfcdb7sVNeiYrlwd1Aj5oPGNDJo7WIOgGkGaaYqB5V66BwLkO+/F1vihD75HmQ3l2hjp1RIA0QvlSUU9b2C4pwdwPQ0wQW1rdt+paQFll5WSLboLMAN8mxjEvndW7VvKqWepplFqmvtBSTXWsLmFfH4yZWfH9M1/+FsA+QTWteVA1xAgD3B150OAxZt69DvHNYllaZDM1yiK7BBQ1lY344AWSW35wX7mZglNRO/76L3ac+9Oxti0QvMhrIv5nvPolZcvOVAmk7zOGmoxiSV6MkDuME0sniT77LgtAIFGRsY2m4P4LDbhMoBUS6x3HdcHye4mS3aDQUSGbWlRuu7FNn1ne6UGeI9jNwewrQU6ogjNITM1TlPODO4Ew6ia4blcF4AtQHltEbjurCFYkTPhl0PzQCyv2rdt4/Ol68j3zgKzVsm7rif/eJbaTulXfuGdjP0mmjWWNdA9qskx9kzGhCmii1GvZtIsMYqrgYHnrKxcZ72PAbij7MeLXC8fkKqytlJbtjaprb0ee/9FHTvdpZdfPIs6OIzSNov1iWaYII1EKBeXWGNXUXeHcQFYs8YXc3Y39wKsis3yNoYa3TbyuXGUnoB2uzlIxbWgCMv0vPxcB8qHqdU64DBOo1Mae096kLxzALON3wVAvP0ZIJM+k/GZzjoXZ1+N0HSTzmMVyKW5ZV1JQOdU1syDt2JDfKBZ6SjDtTGoJRoLFmhSmLg5qTEA5jKZ4ks4HAxhETxlNvmW526GuIzRKPM5P2sDCJ6OrT1uFyh3C1BrV5RlUnMcBuq36DzrxNGjx53rfdttt6gGiDs6NaoLp6+yt6VhTV5Nkw7zh3H2LazfzwGUSwpQi1sTGnbAfp43xnzZyx5SVVWla+e7cA+YJFeZsUwDmRfV6YOffpsasbq3Bo7o3Lwuo3TuONtDBjixDlEAO/cz02PzmgPObrAn7dlXjwvCNlXceQAaDhylWSuZ8bnaNYSCd0phPtfS6IJWsBlOkEftpwmpvnWLslvKAc3YPKMCdjq/cL2w/NcETRQJuzebDenY4y8plazewupm5TIPU/ObWBvZQz1jWrh2RiePvKgzx7pYz+Y0w1qdSS5tjOzpKK4eeRkRPXhPnT72W79Jc5FP//j5L+h7L5zSKrVI4v0lr2Ndn0zTB1EXRYxnGwNjrFuz1hzCPcYG4zKIstiH8jZC7daYHAFee0sNa8VysiZRIJcCoe/FHaOtPaCtb9+p2fFhvfjkU9iiP6C+GyGdw1J9DZeNHsbACg1OZp3utwY29lG7T1rDAttLboRZI5v9t91U2X1XjL/72efo2uC/bR3HXQNYXMKYbWlu1CnUzt9//CRri1+FhRWOkj0eW0vklRae2X77tkOf/exjVlT3y62AWwG3Am4F3Aq4FXAr4Fbgx1ABF97+GIroPoVbAbcCbgXcCrgVcCvgVuCtFTCIG1sdfSqxceHtyWlXFJ25qpNPnFM3KrzVFW6/UDaGUJzMolAydZH9zwGcdoIKZIBgOgqIhNke823WdZEwuXlA14mlOX36v31A7//kA/AQbDxROkaTyFDj8fELi3rmt4/osecH1JmLCoTXSYPW+gyGAmnWgTYxaJc3itSGw2c7pHO0tpa3y7dl75kCc9POeFP5agf0Fs9r9pRm8Wzq1ySg55sg1B4Te0M5+yb0tT8tgxafaHuGN0DqJrR1lK+OHfK/INsfQlVKE+dA3L4sy/ZN0Gv/vfmcprJ9A9S+AYSdnFo7dHzjAtjz2+GkkynMlzHdN2Gz/bcDpQ3umlUzrxHDNnkDVZovxfIFjTElawsWtLt2V3NYPKGhoT6sZFtQaP6kdhw8zAMGdfXUcSwIz3Kw6kVtElGI58nhOo1Pz3MYnsLB+Crqrk4FzKwxO0t5ZM7mYP/Zuq1e5eSyLgMIzR5xarBTHed6tRAOqK6lVlVlScoip7W2pFaLqJmvdwN9+7s5kyaHlozB4aE1ZQPVbrvjNo1j6dvX1cXBMFa28+RdzqHmay/VHdjzFjWi9kVBdPaVLj3+T51a4tA7vQplJsrbDeCTDwjoQXlr9pUF7Tn6xIcfVMu2aseeeeHMRb302CmdOt0rLwfvpWXYAlsjAYe8RcCwajJAQ3FUssnpWPtmo1jbQD1LxuJV7CQ5yMaXE+jMoTggxIH/wAfLE44y3oKA2Zxs4IdlIqPi8ZF/uYTl8QRWkEuL2GeinJxDERrham5gn+uMAew8OV3mevp5vhiwFvDM88ZDZpfN37nAlh/sS+eaZ1Hv4nxlYw2Zzs9LgMVpaVEdBNq1HdrGcxWQvToibxpnyxzQL3UP6+t/+zSqL59jBdo/MIYt55Luuv8ebX3nA4pOdqm341X13+jT8uQKCjOg9IpfF7onUXQCHVHXZRSJ7Ml6bdmyXQcO7MbKEhVSBiACKVLCk6rVo5f0d7/4qCap0z2//Q4VA9EtW7i4EOhYQGMGDRkr80moDYsZp2GUjf2aIZN1eHgJIBVGtQcM9qyRD4rKEF6TzThKTzcVuUet27eQmViiZ548rld+cBHbcjJnUcXWNjSouJZrPTeu4YtYDvd6NB3JR30b59pNY4WajTI0nYN8wBAZrCWoFvcd2KP9WFuvrs5hDXvKyTasIKe4qKAWtVa+ZlD+DWDrOjZAPingIYW57UX1NoYabmB8ysmQDAL8ylBsl1WVoD7NQQ2bp5SsFBW3lGL9y5vnA5hiPwFYTHBtEzQ7nHv8uxrAJndmcoG5Zda1xWQ15iuBjXBVW6vKm7YquxgFndmMByb4k2sHaFlDEfvkn39Pr337hiIl6WrdgYU5lufzZFBPTE4BENdRAqLuJr/XYGOAtdDyultaK1WJ5WvfzUFUzx7HQrlvaIFcWYAnz50B+Lq1vklTsxMoSbFjBy5OAJoNKq6xBi8to9ADQmUCQG8/3KxH3nsLFsF8NlSLSQBZL0q6KLVbAX4l0+RgdtaJNa+ukuN68nVywZm3ZpHqZ57kpgSZpx5NoLicWQDIlmSrvanWgXoDs1Oo2laBuy1q27qV/N8wkKgDNSmKV5opmlgvtrQ1amZ2BiA55YDOqeFFgAywBSWsWdXPkVkeAcDAXFFaZitgtraAykB4Tg8+fABr8TZsf4cVTMkEji2Qg0ru58VhXe4cR/EXBNr4aKJYQIWbrK1bAD+o9LKDhdQNK2zAmin2HMWgUUvW02mAV9/4KltIjHmEpTTNLqXYY1eRx9lCBqhB0pWFeQUBkcHMTFwlsP0HrM6vpjuZpSuo0H0WQo7iOifLSp+qSdTemG2zbhSxZrLXcT3TAJxmY3xzZJDrRU4ta0FkbVEf++h9fM51B0qFyOKNrMZwHDDb/E2Qb6raFbJUM1D2Li2SpYwKdB2Vs+Wi5xVlaueunarBajeTOl26fJ25eB1QvoDd9zoAEovZcARHgiLmQ0DLOBzcHJ2j7iHcCiwTlFrwJ9up5qn5IurJdVTJSeyXXqzDS5lvacDnhQSK0HTLs0WRbfbg7HeBQJqjUA6wzi1z/WZRNkecOeJz1M0+VLmm4PWYXS5Kcx+QMYVx6UsE6PPyA40XaajZ0HtRij/yUx9jNZx25okvYfuvuWMwAGiosKaWBKBt+dwVHX/+gjpOjWqENW2Y5oE1ohKycjZQ4KIYZX5EqeHs5BzrVBEKfNwHsIcfHpph/E5oBEeRMqzTG8naXcMy+tjRDo2PzpBz3KqDd+3VOvcQTzz9om70jGPDXMR1oLGEfTqXfO0gjQ7bdm5hqqdg78u8H5lSaUGumportffAdhUcbuM+aI29rVs3OvtR6S9pYmxFWSmMEZo9LqAgTWV+vf+eHbr9jiYV7KySr9rvWJGj6WXXLJGX7Nxrz76ugZ5r5LsuAIqrgeWFGp2Y0dkL3Ywhmg1qy1ROs0ghP89njhZwv2Q53AlqnRCW75pTIryo0fNndePCNTLJh1C8lqmuaQtK8kqVNxYpiTU8ThPC4MXz+sZfvEym7yh3UKwjISyWsabety9Dn/n8H0LFy/Xsl7+qL/zVU5qa5JrQyJJIiWkXr1mck04DHk1Kc1PyEJQcyEcZnF5IVnAnTT40ozA+YLSooKUH7zuoW99brCvkY3/5yx2aG2CNSazorkdK9RO/9wmn8W/kyk2tTvt0/GgPatxl9Q+NOTDaT+SFZRJbrq0pbO0eyBrsEk7cBJ/buVNzbpA27wsZW17GW8AaotiD8wkpLi5pxNp7XKcGJlBBzzGOc1ln2RNpIqlv3PJKIrPmnscee4wZ4H65FXAr4FbArYBbAbcCbgXcCvy4KuDC2x9XJd3ncSvgVsCtgFsBtwJuBdwKvKUCQMJgIjb5zXjs9INJKecUHR/SscdOq/csuWEcSoc5QJxEvRfmqHUDAJvg8Nu7AXABbkQsO8xUo2YXzAG6LwpQRXoY5ZBtfH5WyeS53f3QHfrkz3waWLCg5OgIjx0DPqAkvSk9+X99S688Q54lwKIfm8EEMMtv1sleU/yGTC/BwR2HuwC2OAe7zuEuYNZiaY2RmJL1DbnsG2pZdG+O4srRujoA9A0hrXMwGAc4O//GD03FYQeDjnKW0+I3rYw3xbOb4HbzjPDfgLf28vb6bxwlbkLezcduPt7smN98jk3t7Y/CW7N03uCzWuatB7iaQNlsp5KbEJr/fkM5nMxhb4odYgLRDQokG1jiMXZwucHBeX5WVDubc9SGajCBhfGVjnGNkeUaR0S4weN9QF5TRRkYDmCfin8rSimzz5SjJOQIlL8vKys9oJrCalSEXtStOSrBAnRtccJRO1eUB7FvXeWAGiCOKmhsrBdgjJUj6p0IgHxiehIYt6Ff+/VPqPmO2zV06bxOvngUCJusqnJUikCxlMIsrY+GdeLZCzrbMaBwGiqzbXYYXq3m0iYUwqf1vefPaxFgEEzN3LSQ5uA/iQNZPgLjAfXX2pJayYm96/A+te/eJe/ckr705W9hFbsKoCS3lM9jiXizqNOmOLRNy1xDJZuh2ooKNZKzl0V+8WDPhLouD/OYdSyMM1HVYZHMWF5hvKYzzlZpTDBVGn9FzeTFsruUg+wxVKWLqBjTsbaNagqIu4zabW4FqBJBwQb88mG5u4GFpBMrjTzdQ9ZrEuM1h4xiH58F41OsHfkcwNpJVO0+Dqlzs3Ic68/sYBJqI6+276vTbqx9/dkbqHU9ChZVOJmgpvCevXhU3/3CV5iD9Rxw5zjqvwzAY11LBe9nVEnRMdVgVVoIiLzY0QWk2NDFywCMiTUtWHYwOdZe3ktuTpGqq/J07z1NuuVgm1LJ50xQYy/BkWd//2V9+WsvqOWhdpW3UEtgVwu2oNVAh/Q0EqxXAdejXl1AZbZsOb94b06MoZpbAL4BStMz/CiIi4CH1BI1aiGWtmlkUTaigjJIdvzYJfX3TAPmDR7xfMCN4aVJ/cJP3qlKrt+jf/86mZmMc0BqNLhCs4UdzNsc55Cetae4OF0VwLUSLDXtmoTX54FYgNuifNTWjWq/FSUccNPUn/F1VIRz0wqPjGqRrMvRsTVNoG6cA+ZNLZC7CuBK4Rpk81wl6RWKGDlMj6uA5y9DhZtFFqRZtprC3U+oZxzF6QqAITTL+1rGtpbxEGFNGZyZVyd5yIvYc1aUtGlL8xas21dUt2WbqrdVcJ2xIe3u0WOf+6ZePcuaCHwyG9sw19Syu2MArsbGWhXjYrCOd25kHSCKGr6MLNFbDzXznud1/uJNTU7FeI0kfofc0PVV6lCmT73nHl2+DOA6ecqxIE44Ck1TVwLlWAMSrG85QN6Gukzsh/doz8Fm6mJWz8BHQNw6KsxQBHXqKArBSUDu5AZAGevdC53Mh1XAGGsGYz7Ft6oF4GKqZZJiZZrKmlUKSApgQzo1nax+1K1LZDL7sZVFZK21pUVsWDOUj223J5l1jkacEPnRQ8Bbf1omeb24KfBYc5dfWycbFIC4hqLPhxo5xTKIWZs9NHsUkg394DsPqBnVXjC4BKBd1bUrNJHMJdQ7sKw+GgeWqFcICGW5x3fe0ao7DtViUR5ivQK2AhTXaQKxtd7JMGfNWgNWzwBv59dY/1FIz5PVvoo6MMgasxsngG1N5LquLlFPn5q3NGBpXaTu6300r1zD3tUygwGWWLdmZHh1++283r07nNo//+QLWDdPqKQQqM0aYLmw4bUVoFuN+kYHUDXT6hEn+xRL+v0HalVZlQGQJTgXVb7NswhxACWlwLn8TM0BojebgFgvGKdRwJOHhpVMGiK27d+CArRMPTx/R8c1rMInqGMAZTt7Eg4WgVQAF4rrRizfy0rIFp2eVueNCdaIFYVY26y5Kk6mbZy6m8x5CUvaNAB/GrCypi5fldjEW7760qLtt7hgABinpiwnnjU2PVOlpT72J0AYoNjm9BpQH5rngPE1y6ollzjV8qcZz6lYyCexbmfhnlBflOt8ppGxMTKgWX8eJpsYS+KMkmbWOPPPN7tkyxQw5wlzmlhGLT5BRveCVsmw/t6Xn9bTz3VrcS2L60M2MmPotjubUNEX62Z/L2NjDZhbTg1RvVrzAuv7+Dj7F0+Zh5LZXBC6u8g9nca6HdvkLdsaHAXyOdayMIrgHNwX4rg95KDuTUWJX16WraKSIhomxnX5BtdyMaxi6OSOvU06ePcerRRgi9yDVfmJy9igM49DYNQpMoJRgi7ExrPOAAAgAElEQVQC0mdnJ3XwULl+/v/8gALU1TyMYzS3JDyZKIt9WC+vaLYb0Mp1tDqtprEfoQpPTs1WN3vUiRNdGhpYYN6sAZD5EMyjjPRUbW9p1o6WFpWXlCi3shBlNntc5gp7JA0c3BssDEyq6wzNF109fIZy7X/Xg/LX1DmuI9ajtNZ/Vd0dnbp+oUtBrJHLaZbKwuWg8Z476JxIVt+rp/Wlv3he50+tkHPO/UF6inZUR9VM840vOqMUb1i79+9T1e69GmHd+5vPPcr9GXvXDpwIdpFTXknWdimq7FJcHwZW9Mf/6wX1nlghUzmgn/2dw6q/i2Yz1sDkRLFOHTmlv/vcN7CoTuVeiHWFa5qamsJcp1nkjXsW5/7MmrKAt7Zg2P1SkvMD7p24uFw6mgq87E8osPMy2PPzdZP83jPnWTNDXlVg+7/BOhtl7JVV17247777H/7MZz6LJ4P75VbArYBbAbcCbgXcCrgVcCvw46yAC29/nNV0n8utgFsBtwJuBdwKuBVwK/CvAW72Rmz8i16df8ST1K2l4Q6d+2afushAi62ncBCboxXsAufJRDWlmNdjNrOobDlU3gBCerCrs9wzUxlaZmsM9axlkK0CEpZQ7dz39vv007/6fiUHAbtebAQ9c+h/yMIDUlz+re/rK09c0/m8JC16s8jARXmWFFE4KaTkUIajOPUAME2BaKDYQalmR+wc6jm0k0NJU89uglyvRfr+8OtfbiEtNzbuHAxv/uyt1sR2dvzWr7f+21vh7b88xrDtpgrkzSxbU1/a16ZidjPf1jjum5m2Dth1XnjzWd5U/yZxYO0F0EWNyrzxb3ZA+eZzeTnU9tvnt+fmYyahJDSFqB+gO0z+XkZqSHfe0qi79jRoHRVez0UgQw+Hx8l+DoKDHBiTPEo+YCbwbXmRLNIJcoY55I1iTxgEXrXvayH/lQNy1F5lmWUodBcA7dgP5qQAAn1qQMG1664DimBf+drTp3X9IgfD5I+ajWgaqsMUvE6bWku199A+NdzxoBIAQq9vTT0nXtSz33hCORyotu0sU2EZ+YjpqNKWfTr/5IDOdF0gQzeM/W2V3vPAfUQiD+gP/vir6kXAmZNXSM4o0BOVsVnjBsnC9CylAa/I2+TzMERUUZujqkZsmbuuarCTHDxUfF4OkTcAC6ZQjpGFl5eFTTPPlQBe+pLm1N5eBaTOw1Z4SoOD2I8CGyvryriSYXINx+VZRV2KvW2SPxM4TW4h1r/5eYx1s7YtQfmETfUzzx1XAIWyKchmFhaBXRHmwSbMXwUOrQPZ07FGzs1MIncPGFIK8ADCLmIve/FSP5bVaxoAlqGzww46giI4SUXkjRYVBzlIz0KNWqK8ehTVKK6CNDTMobDKKCxQID6roeee0BPfvcl4yVQKOar2+jHseRu3VAMxslAOFjN3pIunL2iwd0lzM16dPHZNQyHUcpkBB/zbnCXaV/fesVUPvHefkvIAbrCFXNRVC52L+q1PfQ4A59P2B9udnEfLlW1uzVUN6tkV8hu//cWTZM/OqBQwlAywDjNuUhyFO8gUUBaPA4aAR81b6lXDZ+jt6ULZ1s8Bfz6Wlwknv9UO3T0cqOeh6nvXBx5Ww731mu88pS//4Xd1/UoMu2evVlKAXdh6x2geSfaaQnOd50gAKlAvotzlAql9e50aaQwYGetz7J3f9sDbiY7cCsiAbIfHASTdwFaAg80B1Nx+VNhJAKYY2Y1Do1i0jk0DeCbxK03D8pocYgBeRVOFSsk9jXuwayUX2wvk3LKtTq27tsuLmjC+uKLVsRnYwSKgIMNRQI+hiL165joWuKgV/UAq1rHRWey3gUQ7bi3V7UCmiaFuvfrUsH7wXAcK8A1U3/nyAjgXI4u8XpG2ArrXY2SsLqNQJ/dzGVjatqMW691M9fYN8z5XgJzUGyVngvXCrGnvv6ONzz6hCxcuKwMlszU7rJJFGQPeJrCyN9PqZFS8gWAcq9p2Hbh1m6M2r2up5v2vc216NTEe0vkzN3Tt0hgDOEAdV1HlAbiAvlkoz72sW+klMexoy1VRh3oQJeL44DgKQ+YJg/6lH5wlT3RGBaW5KD1RSbN25wHAIrOAOuBZGvavC6g05wC0q4BKL7miMVTdBmiSgKprjBnnM/O+QX+ORayZGiQDM2uzfTp851bVbi1XamZUS7MLunljkJUwnbondPLcDXJfLbucLFsaMfbva9Adt9dqBrvmCWyuo9Aqs0q1hTUda9cNNpA5YLgpRleBjjEsbzEkwOZ5XUXAu/YtlaoqJVs2y6+GrQ3Y0FaxpmTo1Etn9BwZqv0jrMGRNdajBJngmXoAsLzzrp3y4FrQ/fwr1OIYWac5qACxLJ+eQfU7o7qaXZoGQJ67OsDrep0s4sqaTO3GnnkVNWTMADq1MWWhNbKkpDL2gaKrqAQNxHtReUdRJ+fnF6iorIh9eJlrNgHgxQaZbpBloPnyCha87MsB1snsXPJLc1MA9owdmqEuX72uyzRMRK1ZgrETouvDXDAyubblAZ/ycoPKw1Y7j7Fq9tDD07OoiIHHC+Tcs9+EAb3TqM1XVqJYMedg140alOaKjEyyrrG3H0KJPADgXKWRZY5WH7N4DrLfpPCnqZP9rMk1jQHdd/d2NVU3qetcl15/tQPVsUd19dvU2JquOPAyj0z24sYG9nofea40hvF+CbTl/9GEEZ9RmLXn9e9c0FPfPik+klZQFLe1l+jet+8hUiFGQ9A5xyp6+44abMlD6jhzyWnMyEEabVtzzOYr9s0eH5bUNGKs0gjkBbROjqygLo2S8ZsJP6ZxChX7Onvg7l2tKiwtVsfVLvWh4EwPZrLXJqOgTlZ6nl+jLBbLNA9trDFYWf+R8dLsQNMI1yNtaY2mlzTd//HdanxkL/c7NATFeW2a3oYAnke+i/r1fKeaSlELkxeflZuhMHv1+OCELp6/QW78qAZQrSax7olM3xh7WkpOKlnQ60ql+SeDMWFBD7nZUW3dn62D99NsU19Es0mBgvmNqK+5bjOjGrt8yYHGGSXVSsouocmgEDtsoDjzYfHGKUWXZqlRAZCY/GFUxWkotSMzazr9Up9eea5Pr58dpDkrXU07NrS1uUJZ/lUaaIK6/yMfURIRBxO4ekzfvKQiohXyapuUhA26uWRYTDOrNBbe4/r8b35fV5/u1dYWv37xT96hQpoPlsN+HXu2gyzeH2h6hGYS7tmKisrZR2gI4/O92bgWwdbZGtnSaDpb514hbm4cjr2K3RNRAzzxzXUgmXBeaxTKy8+jqcqrH7xyiftOFPEp+axn7M/8bkVl9fff9e4Pf/x9n/7luX99t+f+l1sBtwJuBdwKuBVwK+BWwK3Aj6MCLrz9cVTRfQ63Am4F3Aq4FXAr4FbArcC/UwFT4Mbj4/+Y8Fz5oDydSowO68Kzp3X6lW6gLEpbDivXOTxcAwisYxULzwKSAWrNXtROC1GuIZ7inBxQAkFK4mDNsnBD5Aua7eOh+/bqvZ/5JKoMbGYTQxxmYvdnjBKb1+N/9Zi++o0bGg4FNZ+CCoMzy2QO+KMoWkx14uSRchiccKxn+QKOmnuyw27fUKn+y8fahKjO1w/VrybUBaqaIvbf+PxeA9Bv+fn/H3hrShbDsU6u7RuKWXuKH+bm/qvXeUMF/COvvQmGN3N1zTLVLJwN6vqAZ2/N3DX7XUSgHLpTe04l4xxeWun8HOJ6yTX0UKOqmnwd2tus2qIMTY2OYI2IvSh2r0HsOu1ANSNjA1tG1ESokJKAYzfImZueXlZla7OWyHldA5L7gI9THNwbhMtAccMVR12HpSb5rwduuVX7D+7nWqBenOh1lNYZ6dkKYRXZeWkAVXCuJsIoAzloLq3KUU4qqsq+fufQPwiESXiXGRMB7C2xZPZn6cqVTl3D7tMsGFsbq9UAPHz5pQ691oUdMYe5gZwM59pmZ1gWZgKQn+JA07ABQsbC4uqCjUQAEMfE8Jk4J8ap/mRHRRYDvPqTM1VPzmkyr2m2i9lY/zaQ07lE9uJxbJPHUWImgJhNW2vVArBLLC9ovKuTLD/AOKDHrI6DKMKzAHSpSH8NHpqa92bfIMqjnagiscnFI3IEddSzQO3u7hGtIAlfWJpH6ZWi9z1yWHt3Nyo5EAM++tWB6vTa5RFduz6nwRFgMYM6TsODXecYIDMHa+MCbIFrq0uVXwr0ayhWbT35l8DtBBmxSXEgFYrR3hev6aUXOrBB9WkF6dgGaq59B7dp/+0tgE1gL+Dq2uXLGr4xhbKqAJVsr8730QDhJycSFVK22aByaF+MdfAjn7hLux5oVyIA3LaeBz77d/7s67p8tE9b9u7CnpN5zvPnFiWpoqYKy9g1PfXkeX4/inIQK2p/hEP3bGUAOFeBQiNYFlvjQnl5pVq3tKMMvOBkjqah3oyEUPNxoVIyDTuwXvCZt6Eg21bXKH/phkpai1CvJXTqOxf1ta8d0xRwJ4xtp9ncJkHrk7nOpryPJdZQaKY4WdgF5JTm5GL5jL23wb+c7ALUzEEss1Git9MwUAhEI1t1LQRQAWRZ94QfYJjJOLIGiSjy8/HRUQ11TQCgyOYGbvn5zMUV5F+iFrT1YoU5EQMq3HHPbTxflvyA6aWpccYhanWufwnWy17GyAZKxBGyMa+gep4gd3YaBevqMtbiTQ2qb6tURrFHRWTCdp7s0oVXbwCpZ4GZAexpyXUE0pdkky2ZQSY3qj+LZ11C3ZvARcDygh0lP8B2bp5MZX5GHw02wjGVFYM7UaotksWaYDwlkQUeQlnqQQVNnCmq0WSs1GmaoCbBtBzmHjnB5P+uh5cYShPUZopc0VHWC2xNgdp5XMsyFPcf+/TDyi0BmGB7bJbE6cVlivCEy6hhF4Znde1sp9ZNHcq1yKSpYfst+1VcDzQyioX1Lm9AqyhkO14/qabte7jm5frqF7+r11ATxgFYMZoyMmxMA8PWwiHUnwA0PmVqEsp1W9PYA/K4Pk1c28YWxmypXzM2dniFFeBrXq6pBUt19FgHttLj5ISSw4o1elFxGkC/iOdC+c7qFUL5alm3ZrdqtbF9aB7gZpbEAcZh89Ya1sV8bNSvafTmiG7ds40s2YAy8zO04+5blVxQoUtHz+krX3hKg31TjnI+k7WovbmG7GhTU8aUimNBXXUl0FK6jOPABmtPIJkGASSB42OjKJfzVYPyvHd4Wc+YZfhcSA2NBWqtzwY+cZ1Zj8w6Oh11tx/VrDW78LbJBJ6i3lgIs88VFZUAZtMAlmuO7fQMDRAx9p0MLJ1TuP6zuAZkAYzTUUbn5LHO1RdqS1MbUG5Cz//gdd2YYQ0CnHtsbwGub9terne87x41bGuWZ3lZPYBOU9dOoq4dQjXKZGMv8AKf55z1M4VsU7NFjlrufWpc9Vsa2UfKsMYO61rndXKMB1C6kvNMc0gY6Gxj0WyqUxhTtmEHi3yq3pKn3S1NSme9G+y7SW3meL8F2rk9qEPvfLuysDY2628mstaxN19F8RtkHfFnG8xjrHHNBLA/f+SonnzyinpvLnC/gTNAa4Xqm8henqEpzNb5POpI801/Hza8do+A5b1ZOVduCerehx4BzJdr8HqXvvmVf9ZY9zSW6eXKriYfnrm6QA0smzkXhW05jgQpZMN2orru7RmgAeMuffzX/odO0EDzja9+SROLeZqaGGUvjqi4ACtnGhboqqK5Y1lvu32rHvzJ+xQoZm4DHpMCpby3LM3enNBX/vqfNM4cipEPW47SeveuFpWUFWLlPaeOV05qqn8Mi2ePo/4Ps+9PDUVpBFkhljmoFe61ktmrW2rz1VhbBKgN0yCDLfSWKo2g6B4nUzwjo0olTfWqbKhDTc7dms3zwRF1dd3gfiuVPPds3BdY/1A2Z7FPZVRWaB1b9vGeTmd+lNZup4aVuomq+3O//8+6cG5GWdXZwNtS6hJRFZD4fT/3GfonSqjvKrB7nOu9TpMYd1i+DMZKMZCZPTc+icJ7Vb/zs5/X1e9d1LveWaZ7P7FbnpI6PUEO9Pe/eZyxkME+jWML8DVII1gq485grbmEvKm8tXuhAI1ca2anbWOK+8sM5kIClXQEVXogDWt44HdlfTM58FG9dvIS+exAadYIu4MZYq3esn3Hd7fecusnf/3X/4hB6n65FXAr4FbArYBbAbcCbgXcCvxXVMCFt/8VVXWf062AWwG3Am4F3Aq4FXAr8JYKABPRaQ0/FlHnA77Ii14Esjr32Bls+MZRynidPNAoCtjFGAf5wIoowNEgSIwD+1gCxZdZN1p2LYfwaRzkhQE6MAcUkyiMUJntaG/VT/3qx5RdjspUk5YyizXfiFJRY3b/wWl94R9O62xSshbgLGm8Ey8KshQOU6McykZNYWtqVgOypmzlIHMTcJqOxOEbzv8xlcu/qFs3LYw3vzYVa29+vVVRyxHrj0Ddtyh2f/j7bx0qwFhy/gwkO7Z+PzKK/i21rpPP+9Z34/g5b8JeewkP+k/HMtmsI60yb9gnQypRe8VQBYWx/cV+kkPdmjLgaDaH6hNhdfQMqhOL0DCHoEWlGdqKCramEEUfB9G9HN6HUHYFUWOVlPh14Lat5AJiH1xcq/7nL+rZI6c1FwaElRdrnIzHRZS7kbBBoFTV19SqojCX8/QIB/oTqt/eoLsfvg11lqmrudahRc33D2mic05nX57WlfOrGgUK5gF/qouLUFjPorabASaRH4gNcph8SFOR5WSVkou6qiyAXJjsz+qGGmyZS1F1juvKhUG92jGmATID/dlpKM1KsD1GmczhsGXf+kzh7VxCH9asKLuxkTWl1jp5dx6aCzJRfKUFoqhZQTdJGQokFoFPHChja5xZiKI7PVk3gT1XLg2T0QoIIsMvh5od2L8VW88chcZHNL2MKhz75TSAWhaqR8v1jHCobSCjF0WXZSPW12PDDFSan5/WLNmZFzomgLrYggfTqTcgyrugvTtLtc1scwFyIfImQ6j7lmcSOvZqjwNeA9koNAHjBmQiAKY46mBTR1eUFaihKhXAwwF8bQngr1Yb5A5uAPEy8koVu3pDR/7p+7rei0oT+9DZpSlt29GgA6ivfNRq4OYNMm+nVVdWp9SNoJ5/9jW9cpYGiviSSityHbU1UwsINodia6c+9BvvIw83w7Ex5iRe8xev6Bv/+KJyPUA+YHQY284NPxnGAKSJiRh2npextvSqra0MNVMWADEXmMu1R4E3t2Cwj7plFTnw/AxQKJXM1ADq4VUgggdFcnlDBeB/Uz3Feb+yAKst9+1Q42FAN00gI6cG9bW/f1UdF2cBm2Qron5eB4hFNpb5OxOGBg4/13cDxVUQG9HikmIni3NxgfkRzFENjQKllWRKYkO6tIYdMMATF12lkw/KKkImY44DZsq43qVlxaxRwCtAY8/1YbJUsdoFrmXlAtawEE0B3i8DQkdGx1DhcV2ay3XLrVuBu+SiAlfHsasurMoF9mGrDHCgYI66OErebHRxRIuDCxruxe4YplmNOjq/YRkQV6slwO1TX31Fpxnr18aBnQBE3h4qz3XU7ORJ5+WiqMT1Gehm6sWkJGytAf1m5+tLDqLe5LowT324ExSiyjbZ9xzjEzGyA9ryUbVmowyvb87V9r31ZIAOq+PsTaAvylYaCSKojE0uXsLnLCvGqhcIGEH5GQPiZ+anqHV3raKo5700VqxiETzUuU628bAGAd1LS14FmFv5KLlbUafe86kPy0c2cQhQE99Y0uLcDa5rSOU5rOM3RzU6uaqZOY9OnOzHonYIUJnK/KDpAtoZtSYc5rSHa1pUVMhcD6DWnXIUpbVcp/byLJSB2PemhLQAdC+lLqsoqQNAweKiKieT9+LFbpT0KEvJR08lY7kcEOfFIjzIXExlzvhoIrL9x8BPBpbsEaDPLHba3uSwbrl9NxC4WE9862Xd7BzSgd3btW1vhXOtllhzbo5O6xmsXfu7sMNNYg2LDiuPRpY7D6JYZ9E+ffaKUsilzcVOOBJdUTMQsbWpnGs3h/J2jnmxjFI6wnpbpBnWqldfJzt1ahngVqiqog2aHnhvfIYElrG5ZHXahJifn9LkKJm35MynYi1taldriFgyxTfq1ogTTWDzIg3LaDJ3AYcBPncqDS/WrFCKPe02sq1XUfh2nLyKhewSTVEpCgNlg7g47N5dp/se2qGG7SVkmMd19vWLGsFWeWUhhgo5wc/CrDNmW5/AanzUsUrOQpUcYp2ynOK5qIe8ZmAdkuUk1twQbghe9nzzJ/ai0rXdOBWI6zX5Je91AZvpDZpfUrCZrsZ9ITcjgep1inXCC1Tbpnt2NKuoqVJJNGL4AepJgP+EAWDgtxc1NROXvR/obA1izGdPaEZrMymavDGjx791jLm9rkIsmS0SwCA2acPUh3sAGjzmaTAIAteDgQDNIdLDH/24UguAfKyRX/qzz/HnEjnvpQpW+2hgmKdZIcoY2KcmGi6ee/p7mgovozQt19WLvUqlueYXf/cPcKxY0P/81d/U/HWsgVH85rC3FpFlnZ+XDrBknQ2N6NO/+KAq77mVdR+HitWg0sta2W8m9NSXvq1zZLUXsY7Psy6Njo+y/5XpwKFd3NOsagC78qrcXN1+723KritAwUpu9LmInv/+Kb1K5vUEub3ZNGR89IO36eA7b5eX5oYoY7nr7Dm9dOQkebeMmzlylytzVL21yrGGrqU2RQaWIdnTxAkE5vw6euIU7hJeFLU0LQVo6mrbTu1tTKE+Tqvh2qP6Xp7WU3//pJ762gX1jyeptjKDhroFmjoy9Z6f+Bk17ryPZoMsrOcNuE4yG+ZoOlhmv6eRIq2Cn0VQQHfr//5vf6CN3hn98q/fqpmUeT31co9uXGNMLG/eI/ppVvGlcX/jt7ueZGe+JljPYmRGG7i1xosIgDxKbf38WyZrPXkd5PWac0gQy/ki5dFAcvpqPwrzKdwoQuxPgG7eSzpZBhUNjc+97Y4D737fL3/OJPrul1sBtwJuBdwKuBVwK+BWwK3Af1EFXHj7X1RY92ndCrgVcCvgVsCtgFsBtwI/WgHUn0eWwn/ztkDSqMe3PKvup2/o+cd7gYsBDoqxC8RqcmxxUSEO1zbMqjaMKgZoFfDmcFjNoSsA1g/4QFDEAT2HcxzURziwXY6lqrJ5u371f/53ldahwI33A0DJwIQSJ3NAdx1L1kf/8IzOTPD4qhrNpi/KOzWPmaap01ABYpvq4XDXg72haU+9BnEBQOjVzFWZjNGE1lFYveGM/P95Yf9tO+R//SuOLfK/cxe6iWLfsDP+Ydbt//sl3/o6jmp40wGaw22zNgVeAJ8dq0B+GOONRwCcpsVNQXGIIEUB1IEJ7FqFteO73tuq//77v+SobQ1gKtSr8IV+nT7Srddfn9fVXpRZHKAXFwPVOShNCuZxGI9yFghTXES+JzmOje3pevhd96r7Upe+/PffJ2+1Ubtv2atTp0/o8rlpLaSuqqCpEPveUu0jizML6BEbm1cPB82rWKnW7GoDHAe11M+147B8G4rJmrptevaZ17DD7CTPz1ytUWCRv5iGP+8qttmWbWkqu2TUn8gmVRlc58A1B6UO9swo6LzIiufWrqulvhZ7TL9efvE4NtJJZFjeqVHA2aop6ABDQfJMF82jmIxFy4qcGp508go92HFbqqzZKP4/7L0HcJzpfeb5oBMa3UgNoJEzQAQCzJnD4STOjCYqj0ayLcuWLMu3TrJ3r863d7vy3XrPV3tbu3veczitZclWHs1Io+EkzgwzOcwJAEHknBuh0Q107r7f27R8cy67zrV1llx1HyQWOSTQ/X3/7w1d7/N/fk9RHmItYkGa+06T5epEuM1hPBqHdH4uWFGUy5xkWGvzGxroW8a1l5YPp2UrIlfSR05tiFqDIK2sLMMJZNxqeVpfjWezXQPgSQtxW6Zw+M6A3Q3iAnTQYGCjWSGNeOJE/IyTv+khMHdLZzEOUJMJjIcXnHgm7ND05KJGcEFtImzUVNfy7FMaXltSAJdbiENvJwKgQVVXNeTidNqi7a315BYiIIv8Z5+NDNFyhCgwwOFezY9H9Z0fBKnVNI62Zj39HN/bWE4u5z3mqEtNVdVK4Hq/fuG6fvxWSAsIM4X+MtWBvcRnxuvgXC6RnvrIY3oCscDFAXoRjqwF8otPnHhbid4IgkOAg3SwlQi+XbyHr9gOtnZcQ3fnwPmW4j5skhec53p8GYd8lGaLfC0HjMO6QGMzc1qOBMF95oL39KgFp2UBWNMU48K4Riv89TSA4HajMWB6blB1oKIPHNypKJjbO7inBu7M6MYcec1JBBx0ZS85wFyG4huFNA4EMPkhLMJ1dSLaeHAfOrCj1lUiAFYhVOHASvIMCddFeEIgLga9jGN1dmIJF14Z9Sni7wvJja3CvVuCqz2ileVVsmZntDC/ynPJvY9Yxt7PjNQCz34R1G5uuVe+LTRP7GxUSwWiMddTjwPOjQiaQqRjBCrH7cOhCcpTuHPHh3QR11nftRVc710q6fKoe18LTlLuY5Ec1Tdv6e0fBnW7J0eL5LuWIgLlcbte8kfToJMzIcQ8hGsHAnYOzSLxqHHeuRFIIoiVoHLJEffl+zG6FmiT9Ti/AGccmZOdTY2MJVC7VTgOm8jtHB/XmTN3uPcSbWtoA2NbqvwSg1SO4mL1y+0t19pMQHdHjBuf7NvNNGJYEWL1Fn7P1cDALY33j8uDVd3HaxhHstPnkb+2CtdblfrvzejMhVsIaas0H7h1cF+9du84qHPn+vTWiZtaWacuCGhGbLSxBhRTt1QUJ+wqedasf7W4g7s6KsCuOvTme3c0P+OQn/Vh/yFqXQc6nUU+xppfyd9FouQVkzdcChJ3a/s2Xb16W8dfv6P1Fa/8NQW4h8HwQhrIzU+pxGSy0wAQMhhp1tv2hno5yRUeGBxRMJ2r7TjuzXpx7Sp4bVylnbu2si/5QOQW06iwxmv3qLd3hEaAIkRFZIkB2SwAACAASURBVMnIMtdVps7tIOpT5Oqa+cH/1tdywKdPa2tnrZ599mHqnKdbN29rbZnxn76Plp+aXVcvDu8QgqmPXNu6WjJvcZlSCZoO8uVgfVoOBHDmBslNzkVk7VITa3CacR0MroKMBZmNYBVlDPT2BMiGXtAS9Wvf3qiSykLmV45KQbwXFOdrnWffQ27qPQTJURoIhNjf6rfpQ4e3qLOlQstBsPoQETbdBiWP23jLbtbgMr323dd1+UIvLlbGOk0X9Ggh4hvSgYPxxWYUZ52LO7Ou8ggNGx6aMuxct0FwF9DoUlwco5GkSgf2kcXqQcgE/7y+So7ybDSL2g/GIoyDfG1QyyXW2eq6BlWXF7ImbKimvkQ7IBU0tFXh1C2lLsiwPHd7yp8V6uLpNe6tCOEfDDL7SRp89df+41+AKp9UoQOkMUK3EWoXcZ7HWPfIbgBVj9hIdrWPmqRpMGvC3du2o4sM6TuQH+7K5/EiJhcpRAPHYmCWTxkpffijH1NT9179p9//X+k6M11Vbk0jbN+5Nwz+vliHdzSR9XpHB9sNsr1GkdQaUQEOnNXskYNrKm8u1Od/7zOginGgIpauLa0qH+H//VOXIBpMM/5xjGK5HpyOk6VLswv/vRMk8Z76SoT6pB5gLa6AcmGa0AzlJA9RlIVYN7/5tk4dPwtyP6ycBvbl+nrGJUIpnx3W5qcgVBQyb2OaXVzRvfFZ9i3mUFkVxIkCbd1WSeNWm7awr2+uxfX+xbPqaKtTB/j0i6fv6BtfvUBji12/+5XfUdcDH0e85dOVYw1R/5L+3T//fQ0OgJVmb4jikl9a2uS52+UHw1zV0qjWXa3qYJ3Id5dmmyBuXLvFXK5nX/BpEcdyarlHz3y0Ske4r+8cH9RpqANeg4FmTpjPPDbyjU3GsYmPyKFRL+teZq4axorJsU6bPHoQ8k6c9T5EWSefmTJQKCLpVbXgBi5taNWNu7M6d7aPtcHD3u9RCUj5jdByJq+5+EyBb++xl156iQ8e1pdVAasCVgWsClgVsCpgVcCqwD9mBSzx9h+zutZrWxWwKmBVwKqAVQGrAlYFPlABBEdbNHrza6Hlm7/oL1tRanVAPW/d0PXTHEbiHuQkG0CmU+somwEyH3PsYH050MtBUIvhUjSu1FxcVAkO4dJGhES8LUQ0mw8mNE8eXNv2Nv3WP/+cWrrr+PdJnDIhHCocZCLwLYBp/tq/fF2TxLX1kGGmwrAiOMxyUxwUgxk1+GNzoJyFIGd5yh/MrzX/baTc//evn7l4ayy3HHxnxVsuOGkDk8q1AwZElMZth/OkkHoUcaiZ78WlBubwwCO79dHPfER28grdOK+8uGHycwwzeJz8ubs698oNvX9yHIcdmEsOOXNxhSWwqjpACx59ZJdaQSyWliZBLtZr+maPXvkamXNzOBlx8U4uLMmBMy+FYzJGPmgadyWmJ/IQvepEDDYZhmNzAfWPLymIsJrke8rBqZbWprUHB14JwssCGcYD10Y1T94qPjylcfcYvLY52DeoxmLEX4M0teEa9BYiUHHjG+EMwtiKMR/q5z75DCJcBkHyPIJhgVpBP87MTpJvuaSSVD7JtDQN4OTKIGD5issR1ZY1PTWHwHQfjWxQuvk444zYF8b1DUETF2UZ2alOsmw3cVJmVIMAdOjgLhCyLtC183rv7auaW9hUVSMiSB3o3jjjHcGsGIyjcTQaRLBxy62vboIp3sRcmcQJap4dNUAUSSPWZhCIXBw0e3jvACKgEZk6tvlVWMy/OYpwuSYRW1dBCE9lUeFusL31vF8eztHZlTUNjMwphLM9Qsaqg4NzR0FMB3Z2aweH4MX5GfJH7RzC4wIlH7W2vgyn2k5hlNRs36wuvHlTp169qNauSjJS28lkZN7hGgxSUwyOoCszOv7urK4N43Anf7S+tkQdTSWMNNyhuF8j1KUe9G92/tIQYJ7XMqL0+MJ81nVcWlaSFfKffvao6nbzvojH5779A505ex1XZB2Y1krqDq4at3IY0egugZSLCF8bxiXGfRaBLO0gy7OpvhSxC1GBvgMHzsmNcBJH6ALZueU0D+wmoxD3FojmFb4n3+nGlZUH3npC5y8OgC5GmMJx7gaPObtIWnBwUfv27dIyIt71WwO4rKVixktVWTkYXwfOWjJSEdgNlra4iLUoD+GL701yc0bYDwYZnzgbo7gMS0tLtQU3cFUVTsS1DZyCQe5/JZuFm8Ozri720WhB9ibNI3aua4CmhR4EbBtI1d379iKINGv3kb3kRXrlIEPUWOmj8wguiRXm8DoZ0yu6dL6XzNRrNLa49bnf+JwOv/AAzRhgXXEjT56d0KnvXdXL18G+khVeUVeLMO1GxFvOOprjPINc4zZjUCdoVHDirI0gUCURwStoTNgI47g1oj+43E9+4kkyVms1hePe3ENRqQ33OsIgczlCU0ceTrkW8nydRW4EVeYUwrXDAfJ6OaTBe2Sy4iwPsz6vLiOW0TRSUODBnQx+FMFsESS2HfejGecuRK8Iov4M9xbAAX737hjZqGnVNZTqGA7wXfsrEMGT+qu/Oq7ZuRjzBvGZLNsI9AA3+OVSr3FGsn/gPvSYTNT6YjU34zZGAH/33TvMeQRNrMiHDtaS1dsEyta4n+fJL/VmM7CZeQj2OEy3bVcfwvF/+eop8M8bODkbVVHrZY5GaF4BRYxDz8xV0+BhA5+7vbOVpg7c0KwpdrJ/bQj8CYPLJZ/YrBNluJBNhrMdXDfStvr6EHmZ/27IARvUvLahQJXVVVoNrrD+5iIUG7esyX2GRhFcRvSc4JrIRwYrHMT1OTY8huDpUPeOnRrH1f3ee9dxrUZxRDfhMmeo4NQ2AaUOnjsTlXrn4prtVvfRBkQphFuE7hwaPOKIvE4yV2155dlxkFxc1BTI+anhYYVXFxDUwUU/bDDP9Xr5z74PXYBs8I0iTSIOTk1MMk5L9c9+95dVs6+KXNYR7v8eew5NPq3tchfU8h7Figdd+s4fv6Ir5/u1Cm6/meYrN50P4RgCLJnEKRC1HtbRIBnDUeZRnodn5IMgkI8TG/dlkv2mlPH2oec/pNYnH8Ixe3/MGqqEWaumz73Ps71AI44Dh35K9wZns1m9PvaBfJo6inH7lleV0vBSr87uTsa8qN+QBiA6rEKYyAMJ/cCj27Vt7zYFgnM6c+oMed6XsxmoVdVlWZE2xWcP24ZdJSz8FVAjBvrucv9zXArNFcyhRZ5bHm5eN/e2zDp99MAh1qhCvXPBZPAGs1h2H0QEf1mN+u+Sow1GPRpnPWfOzM2tq69nEge29KXPH9MLv/dF1gPujRz5+bF5fefrb+rCqR7t279Fv/rbH1VxeSl1nsXJH9JI35ju3hykiQoqgbtKd27OaiYQpdGKZh+a3TyguKv9zJ+qIj3yoQf0+M+9IBtCdDy+znznMwJiZwbH7yK5vsZhe+KdXsaTia+geQSkeFtLKcSNOu3c16W5xSn98I1+9fHsozQUZWhAMtnk5TjqywxS2o7ru6ZUTz21U41dNCWAiL7yznVdJIN2Yy2tyQCOasbh088dYS9O6L1X32MvwMVKlECcpptQEFcuDQirS+uI0oi4fnKNS2g3497iMZoHHGR5s2/2TQ6xbiT04sf26kEiBk6cPa/Tl4cQ4GtoLKHhyuSe06yWornPoJLNn7lTxkyWZ8Jaw3+ZIHkzEyl0vsfPaIoy12iYgADTiGBcUVunG9T2rRO3WdvIhjcfIrDwBmiCqKmvf2n3sU+8+JWvfCXbM2d9WRWwKmBVwKqAVQGrAlYFrAr841bgH3IG9497BdarWxWwKmBVwKqAVQGrAlYF/n9UgUxmKDcWcf3hxtqZ3/b5h6TQqHpeG9PtswtkJa7jLnPhcMpTAERoDPHWiYAWQwyJcchrTstcnL6mEG6NMulEzLXjWtogK9fmKdUseN1GMj0/+4VPau/D8AyFcw/scjpnKuvkWT8d0Fu/+x29PIirBPEqiPvL5Lraeb00Djq8oPwMeESEEgxZ2Sxc87sRdnNBOf5Dvn724q059zfirfHZ5iCy8mcOW+2IIi7cJg7cSPWVRWpHtDLSbQaFapFD9BXQlUYkw8qKqNapT//84xygIuYsTmhzZgOXE9msK2ndvDOpmUWcqdQqv9SpT376WT3y9GMgjHEW4oBLzs7r2muXND4RlhuRPA/UcrmtUlfO3iarsh93KFIersp6MmEr6xBGERFc4JQz4EnnJldwlg2BVLUp7gdtXLypvYea1LW7EVEozMH8uOI4+OIrUc1OB1SAc82D08aHgOvlWZaCpHW6yWEEhTo/u6Hh4Qm1dtapBQRtYHoSkSqNaFSTdUslcMm6cdb6k2UK4Dgcml3CnZyHqFzDAXxA0xzO54H4TeOSdLntID9BADMeN3FmuZMZxB5EBCySG2B2o1EEvHRYDx3dp0cebicT0K/3jl/Q5fN3qZIRY6rlzDe5qmBdcQOFEM82Yd4uB4JZJG0uDjPjCvKCpa0E4VpI9t7U8KjCCD4NrU0qq6jVrdu9IHbL1LWrnozoZV7Hrz6Ql313BhAFChAqO3GebuK0xeWLQ3UD/PjkeAC0bCzrko7FQUTiqGprriETtlbNiFE1ZBNW1yAO0gCRwJntRXApBTeNDQnNJ61X//XXdI0M4b1HdmvXgV1aQ0gaRdjxF5aSi+zSO2/16/TNAS0zNwo4rN/ZheOtDHepyQdGWVkgF3bV5KYmjRrhReQ0aFZqAALZtEMU4bTevX+r9h7YxmF7hIzjW4gZSzidEllR0Ikg6sUBGwfJ2dt7l/zMANm6hYgSNkRFHxmzHgTrDI/BwZ/zslmeSwi88VhGH37hwwjPXXrlB9+mjst6+ME9ZHZWKx9MaYgMx+vn7umHr13Q7FJY3spq1htymGlYOHRgN+tFhvucBFMLohOB3cs4KyRb1riazVoUXAkw5txqaa3FwYwLtaEMB3ppdv0IkR06Ts7pHA0JJcyzjo5OhOsYzrLZrDBqBCkP7sPEKq+zPEu9itRQ1azpkSW98/YF9c3h7vQU4DwFeYwIWtNeqdomH3Oa5wcqOIybrxrhtLULrDGi74lXTur1b4xo74MP61O/9Tnlt3IVoT45pkDW9s/qj1/u08Wr/Yw/P8JPFe5I3I1Jxh1j2OnwZmkCRrx1M+ZMrq3JhCxIgkStTpJHXan9Bxu1de9uxZY29KPvnND4+AwZzxV68OGdCN+Ic9ARDGI+tkkeLwjc+i3dctd28nQR08ZGEO0ua26U9QJBySDIKULW4ZrHnCoBgx2JgVz14vSkUaOitpU5vqTXfnxGkUnEdBoyWnB9797Xpj0PdeOcdOqdV26TTXqKxogY4nExTQu55FQb561NpQgtSYPNBuVaXuoBI1ymKvJq18Hx3gCtPDlNZi646o52v554bIcqQMWOD44xN8iL5Vm2tzUwdsII8wU6f6lPL/9gWIGlhNpAedc0FOKk5F7JBi2jbmauroNQTeKUra3hOmgUKqss1tZDu+jwiOv1773OHEwg4HfQiFBMhusI4jhiLs0hQyPTIJbJGQZT7MI5vHtfowqL/FAKrmfFp7KqEoRHF7jiSv7eg/C/SOPCBA0iFWpHXBq8e0+jYO3bO3fQ6FCNQ/i0BvjvIw8fAjsszU8v8DNkQrO+HTqC6E3zRVNTFUJ5TOPTUBXAT9tZK23k2dpxFFa1NKiipZo5RFcKecOZ8LJmbtykMWRa5d27cfYHdfyV97mvIgVnVrQOmaC+qVyPfmKXcmm2GRwZlAvxsgwce9O2VmUKmjV8Dwf4qfNaZrzEcM0DK2AdAPVtD1Jv1jzGW0U5DSPFNE+xFleXptXQ7FdlOyJcockqtbOOgKBfW9DGCDn1uEwbth2RndzUNM7cOA01jlhIN0+9pzdBuMfB9HvdFVzrGvnc4WwGby45zIY67qApJ594herqyqzLPxVc0p2LfN7A+Z7jCHP/xWpoZ51F2A+zFyziag2sLIKOLma9oPGEF8mEbWTg+vXQw7uy2fCvfP9tTY2tggdmDhhCBvuEg0aVNVyx1ZW4fNkbpqdWuE+cuuSebxhkM67VVBpBmtcrK3YyPokpgDQwMDANrn5SH//kQzr6y48jHNs1wt41endCN9kzZ0cC2oMT+tEnt+MU9WgOfP0i5JDIKk0CGzRjVSAGL9AUcH2avZmIAifOYsR9QarIKYIeAK7YD5a4EzdrDc/IRH4XgptuaqzgOZYSWdCgGKLz5PUh3Th7g1gEmkgQ4bd3NZNHv1c+xO+x/lv6wSu9uglVYi2DE5n9yzSpFJrIAdZ653oO4wcyRItbDz5ar0eef1BFXfuZF4V66xt/qX/zP7/KvupQGU07ZeW4xhF+47nkTYNUTvL5y3xeKTKNSjhkG1lbtyMau/m+8YUw4va8libmcdOzb66wz9JsVlXv1+07E7pyY1Q50BJ84KV55NT3fuyFEW7NZzHzy+RSm2QLuxFyEXhtrO8uPvflmM99OPVFFEN+UUZ+SBn2/AoNTS6z305BdUlDdyjm2ZENTHZHaXXtnz3W/fBv/eYf/RHtS9aXVQGrAlYFrApYFbAqYFXAqsBPowKWePvTqLL1HlYFrApYFbAqYFXAqoBVgQ9UgAM1ZzI287+k01d/1+W8qcQSohBOuCsn72ltcRPUYxEibq7WcGkFEceMmBKJIBciwDo5uE0a5jCHc04cGk4yARM4Z5N8vx3RYw0XYS5uzY994cN67tlHOKBbBBO4ghAQw2VLxuHl03rzD0f12jszShY1aCaPzD/3OuJmvoDjGW4ir5XOIjyNgzOFaSMrGoOg/SA32RwQ/uTrg4Lt3/f3HxwA/7XY5A++thH7fvKV5MDSvKbxOJpDUAdiioPapIwYy8Glg3+34fr0cxBdjdOyCpxoYyViZMKIfSlEr4RWglEOMBFbcb9tToM4pWoO8jCLOJCuLvFlnaFriDwDCIJruKINctWOYFpUjbOJQ/G2jgId2dWkZGBOvdfuqnPrA9ryxEOykWFJcKYufe8l9Z6/ogJXkebABdsQkwoRMkKgi2Ocum4BtdiCoBycGdfM4LBu9SZ0dxi3L+JyRVMNIjCo5nhUTp59IutKdWVRwpsEj+ZhWypFBOusItO4iENbnuG9uzMc6EutYBy95MxODi9kEYplCMoZRNSyCgSYAsQTXN0DCLWD4CnXQWKaa0pTr6XFJdzH+dlMUDuHyvkgMnO53xQH1VEQzsFwBMdqAswp45Na5eJi2sJ1bmupVCXC2wgOtsG7w1ksqycfJ6KPjGXEvTj1TiAuGtE2jmBueNcG1etEZPcVOskEJgMVxGckRvasQaa2dpIHatfZs1dU01ibRZ7mIK5monk47m5oanpOz3/0kJ74+KNaHB/Tt7/5Y02Rl5sAHZxnAweZW4wbK6QpRM0IYk0VwlBTA7mfHVXggHN5/QpEvByNTiFAIzy2HNqj6v17sofe6++d0/e/fxyMbY12HzygWVyz4fC6yoq8oEvXNXB5Qpd7xnWPfNUNuwdhCgcuQlYTmNnqSr8mJsa1MLeMWIGQkPbgNAa16iRvFfF2BTfqBhmpueDSHaa+1KbRD5ITZ9sGOMsE7kYf43ET1/AUGZIZ6ruT7NCMPYlLe4jnfB9j7eJZ+cuKOZhPgrhFLHHhtqPeQcTgiclJDukd+sxnPq59HzqAg/uWfCYDE5FNEa/e+OMf6Zt/cYL3yMPdyrP2xnHpFXNgX4TjrkRziDs9PaPUgsP/AsR33JZprsuF9bYWIb25qRJhn2eBs7e+vgI3cD6+ShviLjmTCLh4CUG+FiEc5YFT9uIo9OAEbQJjjOsUsTGVwXkYWZILsXp9Mazp4VnNDqXVw7iJxkF+Mm6LwZI7wYHnIWSZvF+Tu1leV4gbtByUajU5tXZd+P5FXTrZo3JfvbYf6lBtexGiEOvVZlLvnrwL+vwOuZ128MJ28pgZeHk0R4CANRmiJiM2jgvSZJ1GWWMjzMfNULGOPtagL/zKQ2psdYOKjiPeTOj2+yO46CJq767XgQe2M7bXcUsyHsiVTWwU6A75kGugvD0l1TQSpKjfrFYW5hReCpCzS2YzQlohzlY8pSplrHSRn+ln/SitxEGLo9lgcK9fHdeNq0M4P0M6fLgGNOoesMW49qEG9A3O6Pq7MxrkWoKgcxMIYVGwxHHuyc165GbdjjMnixE8K3EbNjGXSvwgeXHkL+CCv9U7q3sDCwjHTj1+rEu7dtZpcXoWdyv4afCyR3BqO+wRXJyruvB+j37w0rA2grmqQahsZXGJJ+PZRoA8xoEZH272InYmri0I/tWpx559TNX7dpOrmtFbf/LnmsOd+ujDT7A2levdM9c1NDohP7mks/NLCMnsS7GUqsBk72ivYK0tVH//MKjvORoSaEjBDV4EB7qxqRHHPutufy8/y3M5ephazut27z3czAZl30JjwBqOyUm1tLRqfSmEeDur9U3mcls5Avx2hDucrhurik5FtEmDTRGiJEGfrG25ZIbbtMEmt0F9W3CnFtAEUQhje3Md/C5ZqQO9kxrqG1aK9a7ACF44effsKtdzLzyK+Tet4987peE+hGj2xxTuRAcI2ghO8Hkc5sl0SCUlTj3//H4ybsWzimh8NUPO8Tx7to37KVQFLttKn107H+xW4wMPMQ7IeTZeSeaUycrGkq/obCDrPp2ehDRAc8MaTRXGUQtqgdcawYUa5Hn4EeyrEMw3yZgGIc9YNu5vUA/Z9TYPMTWKMJ+LAFjijoIFLybDHMx6NQhd9jg7c6uiCGw14v4A42xscom9aZO1lvGMqG1zuXmOOdq9uyU7h0+/c029NycR8MlCZeyaBg0XomkxIqKTuR0h07mAZiGTcZ1i4Kf5vBJn70rRyBLhdfPBMVf5yIX2G6JBWL00JuXYijXFpsWw4H2dzEsam2i68uPi9ZM7nAuCPoUQvcraGaMhJ496+/J9qqlJKzRBbi97dE0XLlW/XbN3F9V3M6TbczRs5dE0QyyEB5dxx9YmsPQ1KrRHyY7nsw/v1bQFlP5uYgsKczXRc1O3r/RyDQkoBPu18+AecNGbOnP6Hc2yPi3g7J0Aqz06wX7B++WZLGKemI/4hcOHDui5Tz8NzQFSwp0rWgnnMAe7dfvSbb39+mXEcrP38TmFvS4fjD87gXKgRGyQY+vOpXb8KuOZlFfhFKcRaor8+Nu9y2TW97MXr4Pm9mrnlnaaJHzqvTehS1eZK3mV0DUQqx0bkEWI1AD7br6MeGu+zMc0O01+Zk93gumm74cvhHZDaiAOYTOEm94ZIRqAhhWoFTcH5nHyDvB9pSqgwQAbO008OIRLy/7zobq9v/uVl166/wbWl1UBqwJWBawKWBWwKmBVwKrAT6UClnj7Uymz9SZWBawKWBWwKmBVwKqAVYH/ZwUQh+zx+Py/ddpu/7fIFQgN8xq/OKjzuOESSyB/M0WK4gKd3wyRR0rOHRjALLyYQ9S4ySdDqnRysJqLGzK+iYuDs17j6CNQVHMroEPJw/zFX35BH/nYY+CXTb7eKj6uQQ5vA9Jgof7yf/ihThxHWChxacEJDhJsaA4YUzuip3kj474175f9lUXtIUB94OtnId5+8P0/KBinTM4tn2qNaJt13XKgarIUzRdEX8SXsLpb/dq+tVblfg/CdIQcVUQnTlLXwPZuIt66yIVrrK/DpbVdEwPjeuPdU6B5RW4kWY0gEnN5FpM4rlaSSJW4fVKIpyEO4JHawSP75CqM6/C+Bh3sbtDs5CxiIShgTkorQEO2VDtxNcZUX15MxmqVghPrunGBw/iruHgQjRfSZDRyiH/44W06AsJydQLh8+xdnKlRzU0lNTmyBp6W9wolyM7l6nHtFJaUIw4Qu4jbNA/Hj7fQo/aKDIfxOEkduGtwBxXixna7c3BBLmoORKZxCGYQePxkDOYXItQWIcbSIDBDw8DVnilcmBEcOojSNlNDA5rGgU09CwqLsk67OAhlI3QlNjlA59B3g3GZ4RTYvF8LOaduMKVOxE0jCviLaQSg0uaAOhoHA55EGEPQSvBnG4KC6QjIIK4bR1AK4afcB4YWh1Qljthf+c1fUL4fR9LKlDYQEl754TmNjc3qkUeOqrgM4ZR7XuNQ/tXXzuDKrNYXfu0pldR61EtNL57r4aVd1NubzY5M4rAcIxfy3uCCpkOIlOTzNraSr9lWSe5nodrAJZuRkoPQm16Z0Br/teXYR1XX0i2NnMGhelmDY4s0U4DMNgIOgpKvGE9kOCB3mLzX2bAu3pjS1BoIaeZlPve9taBYLg72N3EOh9ZD97N7GSsmW9Xn2MxmV9sYbzaQmHbQuwUlXjJSQWX6aJJAGA2t4VJL5mphZh1U77JSVTk6cmAnjtMqRIMJDS8uw8wu4udJ2cWF5sFR3N5mMLgAMBGdVgPkKq7OIXa61EzGdU1thcpri5THe5TVFqu8tQAUu12B24v683//ht5+e4jrRkTEqWmExRyaPAyWOcw4XwXFugHmNMWYSyLsJAncLsLFV1SAW5zvjYPsNdnSW9vbFA3T8oAggv+bMQTam4zUCI47gwk2v9K4yopLyMUlLzIfwbK1o4Hnh0hA1jT6ES61lKIDazr99jktzoUQhj2IKBuI3RF17miTx1/DvYXIRZ5SPmPmwaceUkFDnWKLfbr+5h2NXZxSgmfUdYC86eee0ODQiCZu9JFp6iA3c1nXEdohGctRVMI4Njhw8r0Z60bYMGjuDZylRnSKpwrU0VWmJ5/s4rppTogxP2lycPFMEpG4SshnLqcJIBQhwzSPhoN2RK91r06eOA/G+SzilBAPQc2Cey4pwRGH6LmJ4GbH3W2Ergp+trzCh4O3jCzTLgRfxtD7V3WZOR9EnCsp9iNA5YJkb9ehp7fTWLKgH770HvmhKU3dwVXJpHFSmxCO2giI4mxTD2KXEZHs4JKNW7WqugSxzTQv0DyRnfc56umf07Vr06wZgi7WFgAAIABJREFUKcZ/iR442iRHxgaSfDGLx91/oAtXLu47V0RXr9zU1//8qkb6kyop92nrjmZEPLeW1sZxYYZUhVBYVlKaFe1WNhcRtBv11Kc/KUdlPfObRpehHt2+cDYrhObQuNA3AOoWeoDbnU+O7TIZ0GuMrwhCs09l7jTCvp+9LY+GgylNzMwg3BapqrYQrKyXLFjcrmC3m2ne2L69AwEsrMm5WdyZczResKaC601xHSaHd2F6TI11lWCty0ECuxGFMcwyD+M07xRBFvCB5fbQTODC0W6aoBYRe6ehGARoHrAjdq6yHuewBlZV1YFdH9N8zz1yX6Uqmn5qGjx69Pld6nigDSFRWgWJHWYfcBZUKUDzyyoI9cDIvDYQ6s3aWNtepi17mtWK0O8shZiBQ3rkR+SIXr8OGjvAWhghlzelA7tbte2553BqPswaTfZxClQx8yyJ0Bxdn9Od/nd05WK/5if4LIAT2lAFnDhvTYtVAmpBBqKEIWYYhL6Xcby8sqQV9rU8BHEn62DKZMCz54U3eM70LB09XKcPffh5leB8tbEeJVkvxvtZI+8Zl+cQ4rAQ+3Fb8rIp9gs7a7zB3WOSxjW8rvKSEkVB2y+DWk+yf6QR1zMJiBY0H7WR4e1gPVrfWJNrLWgSdlWHKO7zlzOON3DhxqEDzJO3XKAykL0eDw0e/hzc8A71DwRBUy9pAufvBg0jJqs1h/Wlhov2+b1aia5zTU4t00ARAh/vJ6u9FmpATUlSEVz8H/nEUW3/6F4aTUCHX76tEy9d1lsXgqyFxmHMc0Jc9tCAVEFueSFzfxGH8vh0KBsbUMRcKShlX2ecpBfyiZBA8GZPKuBzVIb1ME5TXDMCcktTu67eGdPNm8PsbDZQ+Q3ayT2nvTRHOcmS7mzjQ0dCN6/fZi8aUGHEo87qIhzDyzRs8B5kXi8znvv6J7UwkOWcyI2QW0Pt0ri+TaNIVRt5xWTbXjy3Aj1iA5ew9MiDDXpwfwuCcFi3enoR7YOMlfsNYHbXuiJgqJ1kFJvM7my27V+7b83vLhrYMuzd5s9O1mrjvKWPy/T/0SBD8wCYci+I7Xnyx9+/PUxuMqQV6C8eBPZVmh4aWpr+Y+e+4n/xla+cNmgW68uqgFUBqwJWBawKWBWwKmBV4KdYAUu8/SkW23orqwJWBawKWBWwKmBVwKrA3xIgc9Lxpd+L5Vz6ist5z2mPTpO/Nq93v/aeIis2JV0FCvJpLcghatjkMaLWGeEnjjBkhDsbJ3Ap8s9c4Dg9CGLGoRTD5ZJETItHixTClfXsZx7Vpz57DHEmDOJyCpEWlQQXrhCGXv3DH+nCD+c1sJBRrDZfQYTBlMH6grY1glZWXDPCVjaK1Ihx97/+Nhr5p+O8vY8A/Lu+smluHEyaOzPCLTeRzb214zSpRJiuMZl3hzrVAD7YhqA6ASJ4GYdSCmEvbYTw7C8UF/Jvu7pxFoGzvHK5V0m3S0+8+AR5mRxyU4TQ+JQuvfwW4oGphU9XEDzHFjnP9Jbi6sMNVRjVs4/vVEdrC7mCCxrGeZmDc7WY/DyDlA2To7l9WzfuwMMqQtRY6rmom2Aab99Y0vQCQhf3528lK5SMyf0IN1u7t2ZduyEQtKtjC7p1+rpu35zA4eRGfKjQGM9wnHxak79biIC8fVcdohD4RkxZRbgvvbipTNbryOwIWGRyURFqDB62oNCLe4pcXQ7E3Yl8HDyDOnmmHwdbEkEBIQgEpgfRN6+QA2ycYLFNHH2gUI1onYNAksD1Z9y4McZShsNff2VhViyCiKs6kMFuF8hOJ7mLOOVcnnLN4Prrn5rl0J08VHQwFwf3BtkYAzmbAuPoBBFahpM0ghiWjzvz57708+p+4DCOxXu6dvI9vfr907hJfWT8gUlFHF0AjXnvUkCXOWg+cmyXXvzFIxxy92jk9gqCtZ+cTTDP5GlGEBCSHMY7QI4ODc3p+JlVzSxNk8NbovauelVXkG+Me64Ud/TBB5pV3lavvtM3ETHWcdoeQkDDxUbW7Im3rureaAghETHOn4/7zI+jr0MZhIhpHFADvUs4x4KaXMZJC7q2sTIFPrMEnHA5WFdc8bjnXRyEGzdUSYELQYAM2RLc1KBicxCsMuR8UjQEZMaSESgYJ8P3htR74x4H6CC+DzSqlLXgyvHTunp+ELGBrFB7sYJMh7h9BfxziY49+qBa6mt05cJlXTz1vvwgWHd2bkPoWScfdVoN3FsjGFAjwlY05aie/OBU0KYf/uUN/fk3LijIzKmvquS1QBqHcRiHQKJm/fpgazdYH7KZ18gV1MCsMy5Q004j3Ofhum1kLBWWa55nbPIxTVZoASKSEzHfzNgVxrBZRDaMS49BUlhcqgUyloPxGLmXVaomY/rYY7vUSLZrOjJHVmpEsxPLNFEgxuLEq0eIe+DYI3K2blEcFPV7L51AXIpqz9GD8tU6VdpBc4S9QdHBVd187QTzbEE7HzmiDcTrxGQfzRkxnJRpnuuyzlzCDb3KPZB5eb+/4/7vBQh6xhGYg5ibR4OMCRQtIcO2kSzjOtzUxYwRjGqgg3FBIyytb0T5SYfq6hsQNfO1PEfzA+jeGILQJs7pJO46B88+D5EQs2ZWKMwFgZ9HXdI4JtNUNAehPs/rw80XAgE+pjBrQA1NGBW4cgvIGM5HJDM1mgUROwWCtqrcD5Y2g3t0k3ryCvybC+yvHXe1nXst4vWMy9kBqnaDuRSjySEfN3Rj5f2s0tGZoE6foSGC5+kjy/exx5qy2PwwomoksqatoFqfemq/fI2FZLUG9Oq3Lunlb49AJ0ioioze1o469psgIjbCoJ17QeQ0XRibiPQPPXVU2579ZHZsktLM3+OuvXpSZ946g1iF0w83qo31x05DxfJyEHFxHVE1itOVJo34Brm3NTjut2h4bFy9OK+Nn9GMCw/1myb7FLq8urs6aUQg4xmBNoEQNz7C2kjee1kpztowTn2aHmoqbDr0wNYsnnmZ3Ot1xPYYbnGzf1aVluHgLCU3d1krYHJjOJKNCLkJNnqTa9ggn3YD/O0aPxcmC7WkzKGjOLz3HdmhcpzHZTiQ3dWmBsxX1hVbjAfLOmt2HjNXctg34XFnG2LsoIVZ6HjuSRoIrhmPZVbUXibzdRO3bzECYgHocwcZwiU00uS4inGCgrFeJL+eek2SObwO/jmyEKDhgDx00P42nPa5iNkxE4HA+POylqdxWodAiZuM7VwatwppjjCinGlKMs5bkyttBElP3gZjtUAHDlTr2BN7Vbb9Ca4twvrLsxgaV9/7/TQUjWhwcAIBEXM6yOV8xryNvSCFeJkHHrgAxG8MnHuCOe5lzXLzfmnWVoMdz2G8lSFQV9Ik4gTNnOCBJXBGl9AoVFZFriou+jUafhI0jawtBBWYXVA+anBLcy1iqhEPi3D8jpNlPU/8A9h2sOADrNkJcon9OGeNW3qZ57iOVXaJe4vgnM9j7JYhOubmxrIY8Bf/m08oQ0yBqbkbAXvizGW9joB7GUE9BkK5iIz4BM9mPZxi7Yzj1KVpAFKBjXrauL8Ma2OWgkCjzRKvvwYZYo0MbxcNcmaPMJm2zY2tWphCQL3Wx/2F1QnW/eEH92tybVRvn+vXFJnjpbUQA/JK+NBWzOeyBI0JK/qlLz2nIx/7KPMWMZh4i8AsGdR3biowsajg5AyI8DrtfvYjSuKITtOQ8Wf/9k/IqB+n2cWno8fq1b2TTGjIDaeuTiCar/I8cmnS4Np51knoFlHGm43GDSPcxvj5LC6Zzz8O9mgb7uUc47xlnXAzhpI0YLmgTfiIKPB3kGcLcrsfRPXY+IpWaexwFhWTyxvl88BCsnPXzj9o3Hnlf/rKV7IAFuvLqoBVAasCVgWsClgVsCpgVeCnXAFLvP0pF9x6O6sCVgWsClgVsCpgVcCqwN+uQCoT+LXl5et/VFI0aLenEYHOvK93X7qiZLAQN2O+AghwARx8YQ5NM7i30sYSyoFc0oiOuRyckkdmDsZTYAptCHnZM2SAfiGsMwkOX3cfaNGvfvlTZD7alcwJcZCH49KGs40sumv/7rRe/epV9ePqmuRwUqVkduKezCFj1+QBxjjUjIDOQ2+478r9669/CB75vqj69z3v+//wk1y2D7xw1iHyd/1bhnv8u77SYIKNAJNLdqyDA8s4ooWNXNdCnFd7G1zaB/qworxII2PD5OWtkuHn0DyoyTRCeDEY4zLUThs4SW9RAhxrvY40tOq9cwh2M4t64lOfUPtDR7JZiITs6dw3/hgBqlqV5Vv1/ZfeJXNuiENzoLccnAJgxdlbiNuxIZszl30KiHkhEMBz5OSu4+yzI15VVVfgVGxX9yMgekvAJ04P6N6522CAh3T57rKK6lrUgIt3G4JBNw7AQrCxHvC6GGwVRcnPzXFrjVy6k2+e18XzYJYDHD7n+tS2rVKNiGEmH9KJCFXMQX8eCMtNXGCBII49/lwB7rbIB4ayogJxY1lD12y61fc+Ywn0KdfGmbY2l3GQel3aQ95uGS7DgYFBkJ2LWfyi04EjDhdaua8I9G9UveA1Uxzqu8DUbgFTuq0RHCdO5UXcc6kMInN+pSbmNjU8OpPF6SY4fM9BNF9ZXMwKy2Wl/NyWYvICKxAhNhVAuHSDZPXXdiP80ogApvXamV41b63X0Ue3qRzxdgmH28Uz81pYm1H3vvbs+I6ASY0FObR35OHgy4CKzudwOldLAfDRsVzE0FW99e4YQjbYWBzQDWR8ViJeV4HSbKj28d8glPds0yTixZuvnkHob1MT7xkKTCGI3tTEqMmRRGwFUd3Qmatf+u9+DvKqVz3H3wefPKVpHLJTi3Oqw+HddqRZT774YbmKKu+PG+omsJfpNAKMcXwjgOeAaSVgENHHoIhxM+NCTJuDc8a4cepuIkblliB+40gEhs3rcLB+5axGL9zSpVOTOnlzUyu4o8prffKU40xtbVBDaSu46jEyRYcQsB3kDz+cdeWFcGsZZOsCgoYRXHZ0F+rAXoRdHOevvHRRb74BpjhWJjd6Q2kFr0k+pNeLWIsQMDc+T1YozsS4we/Sp0CesBkHUZzULgSNIhfOWjC3s8sIiqibBR7GNzmeDbxGikkZJbs7jeDjAOscISMynqDRpLhSK7h4R6anEEfWs2jZHV1kroL5NWO0jOaJMD/Xc3eS0uUj9oImB+dcT4NAbXmtbtJY0XN7MIvGrd9ShePzGONjG9cL0vTcu1ocATPK+Gzbt5O1JKOBGzeUQmjPxLzkqk7p4sUhLa6RcYugYXDMjtw4c8wuN2uljbG5CWXAiajWUF+FuIWDGnFsC+J3e1sNGOwZDZHROTm1RNNCtRqbG8jfnEdQHVc5+OqjDx3U1l1bGcNFiuB2W0UEn58DXx3za2ooqFVwyGEE+nAKQXvNq4VZ8jWFm7HcozJ+pqKskgaFUrKcx3Xl6j3mKJhqbJ5tbc2qxjXdN8L+MD9nulRoJoDIAN7VYIm9NGQ4goikyKcecmkjrDUhXMi55OL6ELSaO3A+rq/p/JkJBRbIx6VxYc9+vypotnAy3lYQLKtY/x995oDq99Uqxx1HaJzWa9+7ruMv3+TZ2/TM04d1GLfu7PoIgirCKISIzQ1cltzPocf36dgnPoZwV4OaFCTrFeTw7esghYcQ4gOyh8Hegoy2scaEcTcHEOFLcHA7aQq6OzgHCrZIXTvaEaHtYM9pHkCcLLAjzJaAH58LIi4jiuHALC0EZZ/vAFdfgwN7XddA3DpNvif46mZQ5Z3bya0GCx4MgiiemmMFRvCkUSbKGmiaDZysTaFgMIulNnJUQR5NIwh6myDoF8i4zUX0coKvRXXTvge36rEXHqA5YAtz1cQGOLK4+hT7ry0LzC3B+QrFwSD6zR6JYGl2rgTCv8PMb8S/oWs9evu1t7LPcO++fdr+6FEybbGwUnNaL0ywvMJTAzr/Oi7ne/MKLYPsR5xkp6ZJJwY2ulwVlWUapXFoEJF1iQxvHmsWKexGOMV8S02TNITQfMDivU52dRysdSYHXLHB03MdeQinFRUubWmvVl1TSRZlnMQN7fHiisb7aSNzN7SKw585UmLc1Oz9g/fuZvPU6xpwqYLkRs3G3ck94vA2bk1SeLOId5O1GkU4XoIG4EGIdyAObuI0N01mWyrq5QXnvxRcx1U7CUkiiZCI6x5heHZuNItc79rWgiANvh9HehiXfiUNATOMqzff7tf1KyNgkV1k1DO22QtC7PPLK9AnaD6gj4gxgiOWOWCQ81/67Rf16S//GuVkbeUZJZeHNHL+hCZBcZ+6PoKrlPR1XK9lOMw3mZMjNCptICYjP+OsxrXOuPOChy5mDroYT4NQNhbZ34xn2cYamstakesiA5bmoloaeDbX58Gi8++Mlz3s1R3bC3HGe/TOWdbfcbKgyTe3m0ztDHnHII1f+OyH9fnf/HV5yGjOmD2Ba7bZxlifaCJbuKRFHOc5BW0Msa241Zv1B7/2ORoMlvTY47toyurU+Sv9Onmqj+dursHHa1IzPpsZV7VpuEvzQSvFddrY+9LsMVGc/+bzkJM4jZQdNZ61vMRdyv1CBdgIsD461Nheh1hcrls0b/XcHmesuECWm+8nBiCymercuvtf/NVr1/6D9YndqoBVAasCVgWsClgVsCpgVeBnVwFLvP3Z1d56Z6sCVgWsClgVsCpgVcCqwN9UIBic/uzo8Pe+3tFhy8l1zWv19oiOf/WiVgc5PizLxxGBEyJsMKUcQLvIoOOwzrhG405OMTkAxvcDvhBcHuKuDfWWI1xEXBeHnSFcoRs68vgeffGffUq1OF0y6TnEWzJdcUzB/tXAt67o63/4loY5NB334D4B45riENSGGMxpqyI28tRwZxg050/cr/8Q8dbAHLOn2X/n13+NePt/i8cffMk0B+c54B2Br2YdTk5caV5EGT916y6X2rd1ZQWYs5evUY8Yoi7uJeMgRahxpXBKIqY2cqhdVmtTFblyFeBwz4ENXQZH/fDTn1D3oYNy1zRT55BOf+1/16VLfQjlID7HFxF/vDgGG8kuxe2GSyiMaGKcvEkcpUbszjdOO9CPPlx0LvCeg6PDYEpxyxrRpb4TPGu9nnmyXbUdFZq7Qs7kd87r1g3jFKongzcFjpTD+xqXHnp0l6qbQcTiVhvhYN0JCrQBF9gyeatvvH5N5y4N4CzKxVHbzCH5gol0VE11efb9w5sgjhFMbOCzjROvqrqes1yXTpw4pavnEI7qbfrYJ3fq0NE2HDd29eJOvItDrGNXM+7fNvSBOIJvmQoMErW0BtQmzjJEsamT7+vP/+pNBNxlpWki6Oqu0U4wxHkc3M+OTWqenNngpg1RE7FkxYX+QU4vrr10elPbtlbryKGtqiS7cRMnUpTxVVFVpSGQ0a/8+DLIYbcOHunifeLquzqg7oNb9PxnjpKnm6eR9w2SElcWTumaNj+Zo4X3tRXGfxq3eDphxDccVOAo7WQR9vfNaqBvCcRxrubXwuIcH6RqPqhnRNsyhKxih+qbC9XR0cizy+j6tUEEuTA43HZyKXNAF49qCbxmTtqvpeU1xXOX9fNfeEqt+/bqzPfP6cQ3TytFvmpVU5n2P7RNPoSyPOoVjZJF7KtUaQOir51s41gAcTyOxolkwNRKID4YcXCenM/5CTJiETkiiOxoFIggHPyTv7zngQdV5q8mh3oKJzSuz/UNLd1a1s2LAf3lty9qMYKTtRFMtNchT8aICuRB4gj0eJPq6upijCcUWAlkkcDV1VV6+qlj2vPkDgQYD5jhizr5zmUO76c1NbKhAPheN5hfk6noBj1a4EGk2QgiQkVwgLrpXeDZ4Voza00ETKq7hMxJxDDTODKDM3stguhPw0QbImN9OchbsifLcRfHyExEoqKRwa2xCVzmMwlNIuSsIViz2GUzIGsQGN1QBEKMFxeOReO4nJpYyIp7hfkIxrh4kY+hAYDgXlxB3MZRzTMuxXW8/bEKfepzL5CBW6vY5JgiizM455ZUjeDqxV22NHRX8+StFueW4jJ1IIJc1/mLYTCuEfJcK1kTK2iIoAmG/HAbz2N0aVH79m/Tz3/+c3r1e6/pu/zavr0FMXwPDRUd6u0Z1sn3LjDmEHzhsqehHRB1ylxpZZ4elpNrWkecHMFJODkzB3oaR/sayOE5yAiMPZYcckYRXXC3enENHntyG0Jqk3IrcHGC3E5vJMnxfQ/x9iqOyQJQrVu554hmaJToJdsTox2CTQoRBnQqIk5ZRSniV65iARoANgOqLctF8CrjmZPlDWIX6jV46hLeO8LYXuQ6cOkiutU2u7W1gQYThMRwMJ51RbYioh96nHnJepSgCWYAofz6+TFdeLtXdaCef/GzTyunIleDfz2nFnFIjs9MKo851Lq1Daw5OPcYmGLwugw+hHsjkjFueNaFpX7FwbbOL5nc3Rx98tljNAbM6MQ7A2TdzoAlrtauvbuzGamjUAs8uP9KELMXVqJghhdwe+LyJx82J77Gs96Bezei27eHWO9tegCB69iR3eSJI06T4buwsEbucAyNlL2MRieDAA6B9DYNCUmc47msUXm4gM38CzCneYqM2XxyTlvJ/6ygsQcBFHeiE5d+Ac/ENDLl4Lg19Asnz8ThNohx47plsjJ2MhmQAvweCuL4vNerKHzuFC7MOVzD83PkieNebt26VQ89/3HW9QJE/EUlWZNTzNd+ELt95OsmENxcjI8kLlaHC6dwU6Ge+/hT8rY3sl44objTUNQ/pcD8Oij8VZy3COK4UnMcCLlkSjsgQAwMLCH0LtD8YAi3SPkIuDnUPI/aFbN22kEax9kvzTrhYm5V0MjiK2IOksXdVo/Lk9zWAq7v7Ml3mSuragMJ3t7cyoCNgY1fR5hFwKWBxThrq2pr5akhzBcBNba0wnUgIDPmAmCKDSJe64U8txnNkEseRlQe62WNI4u8vKyWvShD9jV52GU4x00DBeQBF2tHRbxG585d051bAwyfuPYeaFJbN25r5tEa/Q4BGoCWcOaGyRhe5jXN23i4pqbOCn3s55/Xzt0HKWBGd2+eIaM4qp1NLTqFq/jHrHOLYIE9YM7z+MwUhjgRggQQZW3LZbMs4DOBj3XGzb9HaKaZZf1fY+5kqLuNNdvNfpewb7KPS//mD35Dzftbeb5LrEcJbQYRaFPF3KNH/+p//FNduzXO/gLOmzXZnl7FuV+aFfc3oHOUlFfRSMAexee0bnKma1s8OvJEu1q6D+ny26f05S9+XZ31ZHq3+dTZeR8TfvbCNb3++g1EezeNLR7WHEgeJh7ir3Nt03z2MftWxuCSEW9BsfDvPBbWaleSzx95CVzKDhXiMjau6RQNBzv2d9I7xGcAGln6eyaoAQ1Y0CpEvEN4czVTUlH5q8fPTX7V+ohuVcCqgFUBqwJWBawKWBWwKvCzrYAl3v5s62+9u1UBqwJWBawKWBWwKmBV4G8qMDt7+cm55Ysvb9sa8TpzpjVzehhM7xgOI/LxQHVG5FUEPHKcw+cULhiD4o1yMGuwxlh5OKDmQM/YbpFKcskR3MDJkiarM8HhdZicwHLwn7/ypV/S/icRqTjwU2JKEQcCZKJAS2dH9Pq/fk3vXAtpBGdJDMdTikNMJ64cew6iQJr8PIQac2ho0Hwf/Pr7cMY/LfHW1MEIpuZg3omo7fXYcXW5cdO5VOKKZVGIJq+xraMDR0lCt27245LhwD7HuAljZEzmq5nD3+2Hm7XtwBbVJLy6cr0Pp9McVMwqMI0hVSPQVvr9OvvGu+q504eo5JHfX0ZmH+4WXLe5ZBcmcdpFEdnvOwzNgT6oVJcrm+eK3xJXVCiLmOSHOSgF6boU1xzI1AJEv8NPduqpY1sVRaD58dff0qmTGXIAl+Wv8aqurVbVTbUIoWB8J6Zkw0XZ2uEnA3Y/h7l+3bl2V++9e172DbCZRSB1wb+W4ULzc70u0JQxnL+x2ErWaRTFDVZaVKPZ6WVdvniPLMFSHQTR/MwLu1S3twOBOq3gzSm9feKqxsmlrOTguWtnt3w4cAsZEyVkXYZXA5q+26OTb72j82eHuK6cbFNARSXCX6lbRR5c32SxLkzjvuV2c3AhRzfL1T88STZgUp/4hWdAI/8C2ZNOxQj+O/H147hFZ9Te0ZZ1AN/tGwS/60F8LdXE2Iw2Edy3P9SuY5/cA2azTH3gMC+9OwB2FKG9uRx0L8+dZ2Bw2WlQqJGQHSchzmoEla3dTTitMjp7+o7Gh3IURMyYRAxKo/Y2t5SpjjzZEh9uPoTGtrpqtdQ0IByM652Tl1Tfvh0EazMlCSPCTCgRcml0ZBnHYwRc8x75cLLdPter88evyskc23mwW7sf7MrWe3h0XMHVGE7nGj3+xGOq2N6k2DKZmDi/F0CDBhCXbDQQFIO7TiBwLQVwMCNWuMy85D7MsxqkXiurG2pGYDz61CF1P75NGUQWO8J7fGxdf/Hl/01vkItoq6hVnPGdoSHDiUjg4ZnngzVNUfwFhOEEY7G6pky1tdW4N6sV5xlEEG/SjNMiJ5Db4JoWQR5Pz2QUwG2WyHHhQgf5Cc7VyfzxYPwtIBPbg8gXJ+90A7G9e1ujHnhoDw5Duy7gGr8zMqex2RWeWaEaKsoRQjxkXbrlZW4lqd/B/e2q27dfodER/fhbCJOXZxBfoqBiE/w7ji+w0ianOoIQlKBBwUPmpNeG+EaGY125F+dpKwJ1BkFlBfE7J5u3GkMJXUDUy/jSqiR7cseO/epoaVcS1OlyfFleMMwe5srm6jw1i5CXS1Yw7xXCYXjj8pJef6MXUS5PH3vh47ju3DQsXAH37NDk4j197OOf1I4nP6K3/s9v6Rtffwl3a6la2hoYTx1gSwPqvYUbFXExPzdFk4hPjS045cGcuxBT+27d0s0rtxDiyWHFabxKTmkEcX+deRJESU0ipCQRunIr4tpNXV783LOqqM/H3MgYQOAZuTeo2YE5nKjFyeg3AAAgAElEQVSV6joInpsM3v/jD76rG5eCoPAjCLUumhRiNGbk4TBHeAWpa5pXXKx3xTjJ9+9p057trewF0PFNvuxMiKYDclARL+8NhDQ4sIn7kqYTnMQf/Wi5mshEnhud1+3L06xbdj34eDd5wofIckXoW5+WDaHy8o8u6fgrJ0FYV6kSMsDSyirCKDSAwhItkuE5NYFrFHemk2szzlUfTRlFIG3jCFWbCPsZOxnRHkRLMpnXud4jD27TZ379U6BnZ3XrzT7yq0+xJtGMUVunWvDfATKbnRAYfD7jGA6zPozgAvVrD9m7DkS5voEomN0xEMgRlZeWav+ubjDhDawxPeTNmkYVrq3AR7MIAGee1+raeraZxuxVJhbANB+ZjPQwa3Kc+bx1Z5M+8cUXaEjAcY6wmFxgDE0GNDy5ADVhnnWT7GccqcbbXFNTq6aWNpzXNLOw3cbjYQTPXNyMOFlpPIguMLZnZtXPPjN0byw75+OGioEzvRCkuMOBoMY0d+DgdSPiOWg6SdqZuw4aiwqd4NwLyYEtQOgWOP15nNN12X0jzdrFd3PdLkWw3zZtrSS/moxcMLnhVfaSSbKTTw1regLnM6j7DK8fjdPIBaZ5gzm1SS6wyfz2IrQbbL2HzOxcMrdzQYib7Ofy4k3IEaVqw8VvsOGrK7PkexdkUdMF1aVZlHKca12gGSRqMlQRD12sC4aNniKv2iDaQzSgtLe1sQd79fIPrur8OxdVB9Z6Sx2YeuZQDY0h16716v1Lw4olDJrfJV9lCWsNeHZoA0mc5ikaPQ4fZL0APZ9X6lQDuPfxvgWN3Tbvm2bvDtIwsEJePDWBPuDgs1E8s0wNo4iQHsZoHc93TbXsuwfbd2iRBrVTF3t1F/pDguvMxf1tUNuGemA+I22C1nYi5NsZu0nE/EQSRD61NsKti88IpgnB+KxNw4oTl/Pv/evf1qMfPUYjDvj+G2d06p03FBxnbjMWh4YgLOB8LqM5oovGpzj70ixzzzRzGXT6yGggm39ewNhcCwVpyNtUNdj5PeyxK6NDWsZd/czTXdqD63sazPnQyKJOnrzJPCfHupy122SSM6/N+DXruvnKfv4yIAfjAKeBwDhvTXauEWt9YPdTiLkJ0NepLEbdrSZiHdzgmc9dvKqeYa6Nsekle9pJg8LC0spmdWXVi8cvDb9mfTS3KmBVwKqAVQGrAlYFrApYFfjZV8ASb3/2z8C6AqsCVgWsClgVsCpgVcCqwN9UYG7pykMrm1deaa0JlLjSGwr2zurSS9c0ObmO0wrx1FGSRUCGNjnoBJNI+mQ2V9JYXI14mzH8YA6nHRwG27KnfAXk38U5OLRl3Z41iDcf/vKH9MjhnRzYLuAmATcLkjXfuHWvjuq1//S+Xnl9Sgtk8IVKPYjFYFERS9BxOXTGzsmXOaj9aYm3PxGK78fd/n3OW+M4xpGMYyvf7VA1woHXhXPYIGNxt9ntHBLjUDr25OMgXot1hkzQxUAgi5OMR3GHcVxcSrZl9ZYKNW1v1r6KOvIxJ3Ttah+H9mR2rnLIyvdn8+UQe/NRs0px9JkcuTguR1MXGwfH5oA2Y2qPYGtO9U30rjlk9ea5s4fvCZ5beXl5NtuxsqZGEfId+8E69s8vYh+y6fDhraorQnAZHiD7MYIDiENlMLdLOARjYGtTiPc2nIdGtMkgzueCEPWDg26sr0awXNcGwm+SQ3kzBhKIOXHjMqNwBh1bjKCdA/YzTt7dMoLOHFm5eRze7zpYq537yJKtwXmDED03vQTedU63rg8jtAAH9XJ4zQE0R9oc/pNlizDbWuRRpY8DcP48PxFGBEZsRYgsqfEpU4uojWhThDjtJ5PPSf6gyXqcnU3pzOU+LSJ4Pf2ZT+jJ55/U7PgNjQ7cUQo89d3+0azI/txzR9RJLvDs7SncRpc0PLiE89KHy7VWnUertBuRZfgq6OA3boFWrlBtZ70aWuoQjBibCH8rHOwvTIHPHZtCmFnUQcZ59/b9OvHDM/rxD66A23QpsGFHBDN5jNxHhZ1szXzmhVetlZW4nho1OjSrb3//bcUdPu0/ukX1tW5w1QvkOjpxHK4ihEitnS2as60qOB/WOljoKCJQWXUh7ugyVVCfxAbed4Mz5/C/jjzPqrpynmUOecsrGhsdQ9BDXCZfuAiB2jhXTZaqkS28iInGgVeMk87kQfbeuq474zM6evQhPfPp5+SoMyhsoKrzIzr/p1/X5QtLev8eri6EsYJqD3MTvDPY34I8n9axqkVw0/oQUIt5FjGTi4lbdZlGjg0yRz0c9m/bUkdOaJ6acXvdvQtW9zyY2yUEjqIyOcCgIm0oB8G4CEtgA067XNyIbvKMjx7drj0HOrUyFdBbPzqlkSlyHMEwp3A9u43jHFegcbHNr87iwAW5+/wjONQRHxB3psiGnR5fAr1s113G2kIgipCRZB7l02SBE87hYo7ZyJP0IWrUkMXahmuzVHYyNTPkAttAGjuwJye5h/XRWbDhMS3jegd4yzNswJHo1fxmSJt5ILlpVCjtqM265oOj93CDz5FlW4xJ0qO3Xr+od9+5p8pqsKfd3TjbeJ7k5da3urR71wO6eX1Qp969RUNGiucEDhysaoh6OhGWTTZwS0MFAhiiHOuOpzINZrlRTd07EIRwuyIs290FQvFTjPeMku88MoA4w7WOkZ/c2zOjOTClbdvaVVJXnCUhhBBv7dzXGkjx5opKffbzz+CKL1EPjSTf/NpJENYId6xvCZDVBlzbUl9LHZC6ENN8oFSN+7WQXx3b6nUQl3BuFVhfiAN3T97RRfKyN6M5XI5H10CkLnIdNXXN+s3fO6ijj+3T6OUb+tafvqtZ8jwPkhn72BMPMB43EH971YoYFw3lI9L3ZR3cidU0z61Hzd2VauukuYFxvjS5iot2lfeAMsD6a6f2MdbDKGJfhvFoz0PcQ8BemOe5UMODh9v1sRcfwIkIhpg5dJ4miDs3wL2D5TZZ2WEcxKuMlWqaKbw4Int6biG6Sc88+zDzokov/6hfF85fQvB3glFm3PB+/lLqjQvVi3O0uNCXFUjXiRswDssUe2OKZ2IEL7OnmHU5iShnnLe+Mq92HO7UURD5Yh2fgo7Qe75HIRyuq7NhnMJLWfxwAvHNZPZ6vQVgqk0eb25WvI1EcJWDGW9AdN53YLfK6nHugqi++f4l6Axj2f2yuqaa/SMHJC9YYZzV0+DIl1kD0EzJ8wbXC2Yc+jyUiAZV7NqexROHmCNvHH8XTHaEubwGBhfxGbJAMcKowfG372vW7se2Z+83OjlJ1MIJ3WEt9uaUKkQTxzru9CRjDF8uz5vXQEQ3Tu08xEtTAyPYpowIa/KZubZ8MprN31XgAPcVe3kWqWx2dYxGAQ+1dSPertH0YfDRZoxPI1AvLuEeRiEvykfe5DXTjM2De/dkG8vujfaBsu6geSJKA8GMHvvQg3r817+o9cErOsl99d8aIbd4QXHyZW3sVzWg/IubiTlgXTnw4Ue1sbKob33rOPtgEa8BzhwqQRNCp8nKDfHnQRDxq7hpE4y/PBpSCkDqo2OzBmWYBwikrLf2JPcKinmRpoEVRFx6RbKicSH7p5N9OkwzUww3tXHEm2xkQ7t2QAAwAr9xJhtnrelAcrGmuXj+m4jgNva23ThXW5tATEeWWAvytf2JStbMBsgESa2MB3T6xAVNjs1qI1mg6UUy1Hd26tDBfTQm9au/l2eUV6Q5IgJWsvhmPrvwHi1Q9p97uFWHj3VrlLX7Ndy2/QPsE1j1K0FUexBh19gn7DxD85nDNIoZ960Rbw0Nwcb4SJKxy1NFkMelzjhlqaRhZJPmCVzdeRk1t7eyLhfr+o1RXnsaoTcPd7uPpp0VLa5srJaW13zqzLWxd6yP5FYFrApYFbAqYFXAqoBVAasC/zQqYIm3/zSeg3UVVgWsClgVsCpgVcCqgFWBv6lAMDn4TE7izvH83BEEowVF7m7oveMXNdS3SF5oURaNvA7iMxLfRKTLyyI0jRfWIASN6zbNQaw9J4rIw8EtB3/hdYQ8DiwzOFSiiHee7jr9zpee1k7cTxxZIvatmKNWHCwY026F9YPfeU2nri7qEge5MdyNxeQmJhKIONkDwvuHhX+f2/aDf///hfPWHDLff7+/X7w1IqmLw26Yoaos9mTFWyNqpBEbw1GDLzZu4Q1cjkWIMCUIKGv8nbLikgPxO8yBbAKBN4zbKAcHXituoAQOtOUFc3DKoS05fg4E0Bgu5FhijRxYnEgmH9Yc+m5ygIr4ZrCuCcQATlb5P/hmN3ZFk7+bSHGgHMuKBiYp0SAPiwqLOGguVg0uqCRCxtzSMqJjTHmIFC0d+Tr0UIuqOioVQ/hZQBw7dfIGGZMb4C2NizQB0hd8Lg6uTXPwzgG7yfN1kPFbgdDb2NKKEIhTbWyM3zfIuwUpzT0UkMsbRYmO4R7i7FctrdU4pFrV2JnCWVmh+YVo1mncewcnLdjLhckVBDs/OFgvrqaM4qCoN3D95SIcbK/L00EjHGxr1QoZnO+8dhUcLkhgBIw1xFA/GaVbGuu1u6tVxRwYTw7exX0W0bW+ad0aXVHCW6ayqnLGZkDVfo921RSASwYVHlrWf/8vf02+zm4Nfvctfeub72lqepND/QbV7/CrstutRx/ZraHLN3Xz3Tu4buvlJ5e0ob1FPpCuBls61HtXI/3zZNTOykQ1dpDrd/DAQb1/5rZOvHpFQfISJ+ajmufwP598Yl+FmxxI3GbNuMPAZ7dU+HEML+r7PzqtqdmEtuys0969tSrJJ0cQF2zv7RVcdF7lk0t6c6ofNd8uD+7V0NoqyFhcx/xq5jWME9c4r5EZETqM4GGyCNOIWaDH0xm+P6h1EKBeBBGDO4+AtDU5pm6yiw0W2LjvXvzU4wiN0n/+7nFtBjb0uV/6gjoe2ytH4SYu3ruyBeY0cLZX/+FPrmg9hVCOiBABSx2P4Yhj3kejG6pA9Kyp9uPeBH3MAb0RY4xrbwEMaRHO2q24urs6UQ3SaxrAmRYIpBE4yYkd2cxiWJ0FJVlUatoWRuyrRviBAICLu7nOh+BdqKXRSRoaQLbjUptnXq3jPvPiLPQhduYiRKfBv7rJV4yQSRrCsV0LGnsLzQZOrie/sAx3Mfmx00FNLCBek89Y43eotq5O3gJQ1lsKdRhxqrQVR7hx1yPEoG4isOA2pgkgh7kdnwsot7Sev8dxvYZzFZdmJpwGnbup0cCK6nw4+MAibyIGLgYmETWMGx7UMON4YnxOP3rlrPp6jOOzjGYAclQXpvWpXzyKAFyp3/9XX2UukMvZ1ci8zdMqYtgq7sKiAru6O+rUzhyqJy+5COTqbGwYZ20E1+pTspdUZ6/3/heCGyIoqy8OPpy/Sa+iCKQ/+tbr4JjHsxjhNOu0i4YMM37zcjPyFeSB8y5CRN2FWLqq23d61HNrmDXOz/jBnU12az7rSB3uejt1wOzJeOHPCOwR1rk8f672Iq437ek25Fzd/MFJnX/7BlfkQXQsVf+9Ud3unWdMFOrxF1v0y599SqszU/ref3lDM2Q770WY6uxs1Rr1XNuYJle5luderzme0b3RQYWZH4Hgsnbsw4VLw4ZZW5KgbDdA4q6BX7ZT44wT1gD7VApxNbiO65l/W1pcy2JzzXra2Fqkzp2VqqsvViUO/GiEebKSYcyyZtMIMTDYrzlyeNvaOhC+dupubw8i6rQOHN6thuYavfRSjwb674E8L8aFXaIFUNluslw91K6E9bmumoYWhLm52VnFeE2TSO5gnU4ipJr18SdfRsx0krNchXJWgOvURg7vGIjtJdYPV5qfIRo3AlrXCLZxfjYrnCEe2nHu54ChN8G5SRzzIVyjLpoqtu/YpgPbt9DwIFyMvIbbrq6jh4m+DtHoANJ52aY58pJ7b95DeAxDTvCpvqk62/gRY/9qZj7Wd21l33FquHdK9+6Ok7G8jnN6AYckTQ4ImgZnXVtXC7a4Qjv3blUXe0U8NKd+MoZz+bn6iiZyz8eYWwjHJkggx6MZmkYmyC03t+5CIC8Gj+6lCSlJg9MG+PZN/mGTPHOTU20QyQ7mkxGjK/0+9i/TXBFkBLNfGQQ1rs4Q+9AyDU1GzLUhSPvJgvWTVe2lBrSY4SJfJTMYlPHzn9frr53V17/5sjr2NOlXv/xFlVSDtTeEh/kN3aSpYBXMsw33a2cD6PBuj1pwjbsaqzV6p1///g+/rakx4+pFggbz295UpY7WGvnYf2dGxrUyD7qY5iKXK86+jPM55SGLnbULXL5xoSbJtzdrL60hfF++pllHp2fJd6eJxeVyI2jT0MIavMFYWWe/5cMVDVI0AHAfJgA+g6jqYL6ZLNxi9jWTDT04OsdYQ8Cl8aKppkRtW2r18G9043RtYTzQQINL+xt/9Kf6wXff5CWKaRCjSaeIrPQ68MkI/SZ7uZHIg3UabcbuLjD3NlRT4tMDBxu0Z2+hwsQSvHoalHb/ioKgmI37vJxGulh0OYsC97Inm6xd03hgmhBM45pp1KOHJNugZ/67GnS7zez3UBVy+JxRAlq9mLnKBqM7vaNkGgeynw0LWN8T3OfUwqy8vtJPXbq99H3ro7hVAasCVgWsClgVsCpgVcCqwD+dClji7T+dZ2FdiVUBqwJWBawKWBWwKmBV4G8qkFmfLl1L9F0pKAw3kxqqTQ44+9++pdun7mQdVBkyO0Mc1EU5RE0gcMYRhGL8MnmICX63/V/svQeQnPd55vl27uk83ZNzwAwGOZFITBIpUqay5JWVHFYOazms91y39nlL9q5ry3dXe2u7vOWzZcn27dmioi1RiaIoZpAEEUhkDCbn3N3TOaf7vd8QFKSz76r2turIqm9UEAhgpvvr9/uHr/6/93keYJuFg0g7Vqf6ex3rRIW3GRSaBVUp+uzyng88AiB6P4obXkfmOeCMou2EeMXtcuOvn5G//9JLcm2VjEtvq2xhn6oPjrdz1v65W/X/B7zVA2U7NNaKPWt32Cndqtza3iZrE8UVEKmnA9iKHWUK+0I9iI8E27E2RpkMOKlBvJNJbEUTWUAKilXAazuHxKouqnGI26RAwEcuKpAxDBT2UTcXtGSotxPLSxtQFThQaKCKcaAAQkUDUEpjzVxQK0wD3JDTxwFxiUNXN9/D6TeH8Ch5UP00gMWdZIMOdHLozUHybmwWd989Knkr1rTk1vpRMyU211Em5dEUAseWt2Tu1iYq4II0yEQtAslW1uPYkKoCxyZeWwXrYhRA3F8F1QqQtuNbhhoVqa6hIEsCdD/x6Z+RT/z2r/HP5FKWzsv4qzMye2VLNuZTwDuyCz1kl2K7W92mNiiW0OygksQOlNfzAjcGBm1y4t5+Obh/QNLL2/Lct6/JtVvr0kDJbAd8u4ECbRweD3PQ3g7o2liYwNYTZaQ9IlsJp7x8aVpiwICDx4ZlaFebRIBaVl9YqhwyvwM74gq5tC984yW5fmtLZrEH7mzulmEgaveYR/bt7paZc1fIldySICAwjS1r20APqlbGNw0LFiC2oTBFcR7ERtbrBt4DWDIJxjg2xinUZ5duLsnkAnayKL6cwTAAqlUO73bLSH+n9JAp6HFidbmclu9iFZvHdvSn3ncXAIm8Wyx6r1zekM2EkG1ckflZ1NiMO1Vwu/mcHWQ4er0c9APz8tQ5wbgqG9nHTsBhQqLkQroACC1AIg+H6KroqpGHbOPgXYeGWnrWVSnPNca312UXeZuf/MR7pAQY+uu//Q5ZxUNkl/aLr70md79rl4wcGBQLCt8zX3xOvvvlV6RkbZdNIEhCAQGv6Ufx3QXgC/lcZFxGsTJGuYoyy0teZQf5liNYH/eOoABn3EKkAOEt4sIiNQXAf/KLT2B5uiTJeAWAgL0syjuXP0CTA+ouIHQFGOvkdTSfNBLBUhvb4zIZme2AtBbWphJ2pOF2v3z4Iz/FZ6rID556Tmawxu4dGAIIhYFZWLoDmu2sUy7AaCyTAyBsSxhr2RbyWlsB6dsAIDvNFL0DvdSsFbUa6rMWVI8AL7u9AESclej8rDTyLmk/tFuaOkJiLTGmsaVmoEqBbFWFkUvY2OZ4rwgKs/6eTnJYi6jd4tIJ0FAL2qe//bTMzWwDqMkp5n4fvH+3pGJWeeJ7ZwAnAZTbo8C5pMzPbwK6SqwlglrXizWqh4zUI1itnzTU7a+9esHI1dy1d0wcNDL4+Xd/KIzqFEUoOZsebIY1IxU8Jqu3xuV//x+/LGdfJssVEOVqaqEPgKYbFIFOVKR0TLDYopSk1g1q3AQwtAJDk+SORrgm/aWQzQIE72X9aKJTIeALStlWk800TT6OOtbWYzR8eGV9dlFmxtdpCqC5pdMr/WQ9X7s0g2obFTlrxQfeewgAiMUwe4M2HHgDTXxGvzGGBcVeLMr6uFWVRSzbm8gnvf/Re8noPSlZ1tNbV8ex5t5mjqF6pHblImMF1XMVBXFrWwew1C43b0zKwiJ54KkUiny7dHKf+gZ7pci4SGQSrKkiJ08eNOpZr2EBDHhfml2WGzPLWIYPyfHDR2UGK+k4TSVa2604a84ZmheYW3tGRqQHUDs+c4vMZSxr2Qu1OaYHpWuNdTZFk4QqQlVh6uYaVW1ZwtGgQnMPEksDXGaAoRb+nj+yZmBfnSfjtImsXGBvCYcChZU17m8Rl4UG90ihn2Yy+1HMOoGAxp7HOC5jS6y58J2A0QZ7RBaw7kHxrhbfNr7n2tWrMoUNbnqTJhiMeJtxbziIVX2wwyPpxKosLjPfaBDweEK4KwT4Hqtsb0Ylt0VzEe4FBZpnLFjud3Wj4mfNKeXVCYOGIJo59h3tk/d/9FEJDo5QQ3byqxMyO36NjFYfYDXM7uEEBM/I9Utq41yV7r5Wmla6uUdt5MhmZXJiVqZRTiepV4YGCO0GUygeYv9UhWee/TKbpQlBm5j47wD26LqHFWgQUYDYzBqg64DuPbNzc9jzNsknPnmc9bYJ9ez3sbneYp0R9pOijO7zyj33nQDAkneLxbWN+zTY2YUbQFxWWM9j7N08vdA4FGRspch63gR6My5KmlVclZZmNw09AelhfVG4HOig8QFb9AZ7bybBHElhv06TUpyx1dXexfpnI5+6LCkcLCZmNmR+OQGUJSec9VEfalI03jhRVDtotspi/W1BgdvKWPQxLws0X6V5XW+YXOx2Gi1Q/jdojimgsFXldo75WKVBysOa1983SL5tHw0FEZmdmZbNtQ2eBXh+Avi3hd00XNCERr08qGbbiSBIAlYbWG57yHV3AfmH9o1Ilfnxg2cvyfRUjmeOoDGetAHDxniy03RSxylE7ZH1Waz2hoJc/2zj2cVCF5uqkDWL28maUcXensce6ccePdLTJ0meAZ94jjWKOtisHiy8ubc0o0Q6Wpe9rd2n/v4fnls1H8HNCpgVMCtgVsCsgFkBswJmBd5aFTDh7VvrfphXY1bArIBZAbMCZgXMCpgV+BHAbTRc1Ubi9Yr8/V7O/SwymZM58jVfvXBDtjgwTaFesRdQ83FYm1MLSH5SU9DKHOI1kP6UUXyq1a/CpboeVqs8l8P5bHFLav4DspBPy8PvHZXf+pVHpAOJnx4kFp1rfAsql5RH1j53S77yhZflNewdb3Zw/MvP6rGhXkqDQ1zNzTPydpVGGLFrOwpZdWvWL9Ul3f7vO2+rIaLd8Xo2vlRFcvtLD4KNE1X9FkNxi4LrTaUvJ5H/ty9UoahrHNi52lEPdqM6G8NOtLidlo0V1Jyo2rpQZXajkPMDzOocxhZRy+ZzWIgCPcuo5VwOlG9k5WX4txwHxCUsIevUluQ4QIZyrbJEsPcMBVG42gBz6XVAGBat/X0S9gSxpuU1UxnDpjOL/2ISBU8cZWcsifIVWFbDftZaxXaTw/8AcECVunWAQANrxxAH+H0oIzljRjkEPAaAXDhLHuBaQO46OQzYi2EV6SX/chBlTU7Wx7dkdR5LUZTQW1iCTsxuY+WKZaW1GUvHHIf9mwCbJjIgD2AlaiOPckNWVhYkGGmVPIfO6ygjD9x9VH6WzNlObFPTm/8gL333rFi3eG+yZdtREkUGgWBYNGY38nIFlc4tgEPV7hEHOaY5AMWewYA88K4x2X98UArA21eemJJLwKEodW0NuFARoiIDTPo4NO/DkjSfXEI5qjXlHgR7UO8tkSu6ADgVGdnTJaf690jvviPy2sw4tVsXP+A8WGuXqyh1X7kwKU1Vnwzs65bdxzplsC0k8xeuyfx0SgKtHTK+vCogUlSPKTIL60DWHjIbARPYdboVMhY2sCHmQB6FeiG6BRzzkd07IK9cnpMnX7ousaINRWm3nNjN4TmKrtZIg18uifi75fHHXpSZmYrcg3Xy6Xt7JJGIygXygGcWyVsE/BZWAEGo7mwcvPtQsbpRGQeDQDuASQoQlsDqtEwDQLC5HagbIscTy9htbRogY5B74wSwNaH6czWRP4nsXRW5jkC7lGi4mJielSoQ9h33nJBPHNwjr22k5HNffho1dkHe995T8u6fPS6tY+0AVLfEz56Tp/+PF2VhySWXsaDetuRQEUcY09hea3YsvQgBslwjAJUjKAPhn9LwFMTf7xML2YxualWvt0imtCaF+IK0AqLsZUDFUlU2zm3L2SevyFdpHEgAPS1YWJdoBjEaQ5ghFZS8RdYLWzEpexnH77rnLikBis+98jJKRrcc2DMgRXJyS8WALG9hDUw9XMBMC00TTqyMW4MWso4HUC2jZEZJmUFB6aV5wo1yfWNNa4U6uiVkqFFbrS7JADeDKGnvPn1QmgebpTB7Xb70l2dkLp+QIw/fLYcBrW3Ynm4t3yTTtYd708LcYJ2CuFahRwvXrvA72ZhYK3sB/q3tDELqvn0jATApymXcDSaTs9jakgtrD0k47AVCW1Do0SQR13XKDZDlGiJWFJ5+gIoLYEWDDMLp6EacqFD+Hhqp643mAnegRkwD5aOstXRQXKEAACAASURBVOHeFqAblq2oa5fmxmX6WZTOqwU5//IqSknWce6VjXFkQ9WXx7Lc4iCnvAPogyq3inNCsYDqsYEtNsrWNqBVpZwGNsUM1bAPEOZm7LR1daAeXkMhGJV2AFsvylQnc7KOInF5DovXzqq8/2P30SzRKU9/7gfyJ49dAZrmGFN75cGHdnNHS7KxvYmFeZP0oWwXcqPjzHEvjQElcpjbyJ11Yi3foEuoOJuQc89dkSvXcIiw0uBRqgOWUHZj1exAuRgmLzwH5Hr94jjwFwtkarmPnOjuLr8BYBFIsrYsiQP79Xc+shsnADJVS3GaJ5rFipJ8CmW0ugW0e8JYmS8wFmhwAeReQoU7zRwMAsP9/Oru7iBXlPFJ04baOmtzTKQ5hHqSZgX+28fr65eNvGHNBNc5mQOsZmnk0XzwKlDcC/D18lkd/H2OdaxoC0iCOdAgJ9mH0tFJM0uO+VgC1NWYHx7grtfJ/QfM1dmjKIjRlJEGhpWB3hasdVeTcUkWcSzATvyufUelq61TbLVVGgzId8U+um4BKLegGLejJMdS2kGufB7YrfdabcGb3VWy222yO4LtN/vbNupdB44LZdTnc0sLshilgE7GtT2BkrldHv7go4zNVhSbM/Ls87eYP9O8X1HuO7lX3nniXsadH5X5kpx/9Sbr5RbrNNb+gL4K7xkHjpbJia4Cz1uCneyVQdwBcih9M3xviYYiniwAyDngcnd3ELXpLj47TQgLjMF0HsU3zwOAZW0ey9C44SfDtqe7JDcmUI+m7czfASyFsVWm6SXNGsYSx3oJtGyqAGktgErmKWtKuhDHqhqbX/Lbg/42vk8bFjZpoAKI80ChefIlxn17R0CGRzTHGzVrkMYc4hHsuGUUUqwzy4BaXEnU7rmbdXffaDtrH/Uj+3hyegtFdBlLfGIIaFoJ6txifyhQ22Zj3nZKV8hNDnqA63PLJuro58mUn17LiJNsbbVMH2zrA+DS4xZP4bBBfjFAv8TYqdKYpfEIQRpdLDQSFRmPGWCrRtN2tmLLT5NBhfoV40B4QKrHiWp31CsHjhA3wN51cyku06sWuYTrSXewg2eNJGMPNTCNH2wUktLs3ZLmNmtDx87zkSrAHTS8GPBWnzG4AXbGs4N9qZaOyQGs6kcPdcs0TV7PXJiTjTT326pNB6osrjb6WgOzf/QHnz8w+M538kbml1kBswJmBcwKmBUwK2BWwKzAW60CJrx9q90R83rMCpgVMCtgVsCsgFkBswJ3VIADOk+jtv14tX7lEbG/KPbqlpz96oty7YmE1FN+qYZrkgAIWcguK6McSWOryfEyB5PAIBQkxqE1p6w7lsf84ncPNnmlqksSgKsYQHHvif3ymX/7KzIyjPqqvsH3Zfi+OQ6ZE7L51IJ85Y+ekbnrHXLVm5N0BAthYESQw8dcEwfTyJWsZbVp1bhBzVe1cDiIoJNfOwm5O1938Fnj0PFOYHvnDW8ANm/D2x//e30Npc8/+toBvZwpcwjOCScgto7KqFkGsXNFUIRV5E0pAKDsgLJWYEdXTyuHoZwaYwlZRWFTQGWk+bDNZO15gVJRgEIKy043mieFjymgUxUQbsWO2K6Al7dzkReaf0NVq5C8GRWhC9nkhmZucj1WIIaFa0miJMygILPwWd2oglzAYRcwwe1CMYuNp9ov1sgH7OjuJCsPQNVMTiy5tE6smXOpdWkC5J5A3TY8NIzqCMVsOoXSBmXRGlCafNF15J/t3YOoi0pyE0VVUdVLDuxbyQ7F7Fn2Hh6QkcEweZsAIg5us+S8+kJ+7o2VHFKURxzw+qhVBFjZDNgb7A2QdYjlNIe9XhRXfqBytRCT+Yur8szXz8vyQhZL0VZJUWrXcFZ+4Rc+IMeODEh8dVYmsQC9eW5BMttALhvvAQCpU7+RoSEgUwQb0lkyNRfI5g0Bjntlei4mT70wKw5yFYf2dZG5G5GIq01eefo86quKhFq5HyiS1wGRy9Nko5brMjbaAvjxyt6hLgAA9rWNSWnz90uNe762uCLVHGOjGOKzlSRK/iFUXAI9Ttk1FpTBSLskJrPy2uuz4uIAfuDgoFy4Mi3fe/wGakM+e2e/9A5bZWykDQtqtf0si88RksXZOJBpWo7dfdhQbVYY5zevLsn1y2uADdS8JcAoUDFXRPFnRwW4fwxb5oSsb+WYc0BsHWf82yAg9RAWm3Hg8WuvLQEf8sbPuRlXQfJXVcWWQaVrRYkdwfq4ikL+FpnLGYDCgSO75N6T+9DNOeVrj30P9W5dRo8dlb79XXLo+BC5sF1y69z3ZPZ1lHY3C3LjZlKyKBKdAHwH41IV2GoPXod8BMjGPHb0EKo7FNrdLmnbM0qnB+ruuQ2ZmMKG9vq47AEUD+wflpbuYWyTgXfYIceWsWb+yJ/KhZmElAAqJaBPvZFG6Y4KFbiiTQvVhh173YAcJgM1sbaFMnqNNckjQe6xNwiMtTOPUDhuY9fsYWx0RtwyzPf27e4BCGOzWkVht7XE33fKiZNHydLcBPqA5csO7OLXgFNDcuLnH5LYtWUZv3xOfOE2OXDPg6jh/JKYeEr+5i+/jrq7SR5658PSg+XqOMrWAGru5hYHOcR90jLcDS0CjGVQ9aG2rLvIRl6ak1Y+T9MAYMmCzWjBKf/1P/wXufZDlLrMNSsQNdjsBUYnAaGoyUPANuCxxR2QFkBsH8roJhuKfsD6cow846UVw9ZUVfc55nhv/5CMYAFbdRVkjfFnLwDaWJO1GaThLMjxR/yy79QJ2Tr3GjmZCVTCaa57izUoL4Nj3YBIP9myMZpz1IYdMIb9crGMcg8w6ADgWsh4rtGg04sFq2aWOgKAZbX3Rb2YZf1RJwAdh6EOsra7m6Snrw+w1CId2EP7+nbJxvSE/N6n/gqF4KZ8+ucfkXc/+oCsbpN3jsq4AGDzObAgVkhcAVyx+DXjYBDfWpeZy4sAO+Aj8zKGtfzKbJoGDZoXULHHLTRKIPQPkHMboDlhYMCNUp/GEhdWvwcB2vcdk9nrG/LYX78oU9jh1hwBmkIysrs/Iof3Uys+n7/ZIUNYeWvO98rcCus0tvKAtwb2v2Ur1re8Zxhb5gqfUx0HXHYvTUU22dyMSRS1ZR27fy/K2DDW00Fs9FUdyvItEXcvn0MBW5rr3kKlmQaQoVhGXeqhYcBLs4nem66OIMpq1N3wra0VlMy8bh17dIWqeVS5mRQAjjmWdZLDauTpYpZLhqnm6la4v5rx3ai4JbqOc0Ec32Xy5xFuyoMPH5VPfvbD/DkoX/mzv5QzT78ubV6cEgDFNuaAG/W0kwsts4cXS6pezsqDDz4gJz92gE/XJNlNFNDrOeDrNRm/Pm1Y3duBrAqKs4wDmDLjNISCFGvzwjLOAIDQWNnINN0PcNdcXm1KygBbt7AOLqTZT7C0VlWwC9eDIo0I2m0VYKw34Z6QpeEgjVpaFaZuMlQrbOwaA6DPE9ooY9fsaUBgbAt1MgraALb/bl0PANllbIi9WMA7AZv8I3tJjsxedml9XgB8p9g7U6jLG0DEru6IdLY00RyxggrWbdhml1G7WrGttpGlrmPYoXm/1hrqXUCt5qjTiOXHytgBPC3XaC6i9lUa2Wzcpxz7QxUY7qIOumdHWlC/A13tZOBqQ1NZ9yddb2kGsThZb5lH+eyGHCXD+TP/7tfEjSr52e98n3V+TqLUeB7gu7aCIwXjz0O2uJd1wWZkf1MHnjwqGs+AilytoHM0cdnIOa+SmUv3kAF7bTQLZAHhYRpG+mk0KKCI1boEw2msjLuka2RUYih0L7OGr8/FpYM9wUtdrCibNbO+xj3J0cSgXw5V4FILhbX6vwp1tvBebp4tdA120IxmZw/yMp7aRrDM39uG84BPvvEPLwJ2GzQZRXBoqQClE7L/8NhLx9/16Ud/53d+B4m9+WVWwKyAWQGzAmYFzAqYFTAr8FasgAlv34p3xbwmswJmBcwKmBUwK2BWwKzAHRVoNKL+Wj32x/XGjX9lb8xzMFySOTIML/Aru0FWIPSkgoVuBolHEeUMvn/kVNo4/FaNLGfFHPQp9tRcNP2fu45SROErh3ku7DHTHGa7OPj/jd/6JDl1B/nGCsJYrDcrCQAMlqvYhZ77w5fkq999TVaxV50DAuaBGOFSjlxAlDbYSLp4TVXmqmVjnfdRBc5PQtjbsPW/Dd7+8zm7VcCUDWiqypw6ytmWiB37QsBRgE+b3QFXHKsDr/TwVQ/pm8SjNssctOuBpiqW01hCZsgCrav6UU9kgZtl6onpIRmO2OJymO1G3Vbi9VX9U6S2RQ6y9TBfwWmFw3O1v7UB0PVQ1cnvqtMrofIrAmlhK1htkpVIRq0qL9VmsoBVczaL4ol/s3IgHkDNO8zBcYTrtKBmbAcqqx1qlOzEJIfoPmw6XbxqEXVZLJrmILaVH/RiSYo9LCrjlmYXUKsDKLII3LHLfag2w1jmTqPiXALQqAJRlYJV7tN2Km1cd0ebT3ZhYTrU0yFNHIin9bU50Fd7UB+gc6yjTerbKXnt3LhcmwbSNKDiwS155JHTcvexMeBRXtYX12R+CtiWRNFMrVX5U+eAOOAJoNQCbBl2qwH56EcfBKy75eUXL8sLL6zIGqC2rb+DQ2YsSrEKzmxgX4mNbQHlWx2oroo8zdlklALvfDI67JT7TozJQEe3VAFp7cOHDBvgen0Tegi0xOL06rlpOXNmSmaW1bK0GfhxXIJ87pWbizI9k0URvY5SDctJm0/WOJjP5rG8Rg3djbpy10hYhlA5l/Pb4qQZwlLhfjeSQLhO434UOWBfnE/K7GRclhZQy1FLL/dEDbKbgLHtWP3Oz8/JCvbIXoBsiHEG8sBGE7vnsV2GifaFizPYd5KPizLQTlajzk2PkUMLHOd1uno7UMz6yTmdw2o5hq1pWA7sb5XB/n5sakvy7LPnDWWzK+ySVhRw99+/VwbaaM7IlOXiSwvy6vkliZJDmUAhaMfSVa1PVUmvuZyqYh8CqP/CL79bWofDso3lcCpWxCI6KpeunJfRwTHp6uulESEuA3sPYW96giu2AVzn5Ruf/VN54lnUwDQfWMkstgAXsuTIOgFlDsBBEnVejazG1jY/f8fcwc49BKTxqP12LQ10yMv73nNK9h0ZZJyVyJlkfHX0o9jFUODGvLx28TrXSFYj+ccHDu8BdjUb1rUZ7Ku/9rmvU5smedfHPiX9D56SKvmy8zdfkVQ0KcdO3oWtu0UufPNF+SEKYRcNDLvHBnnPHM0OZRSAXglSQ2eQrOmwHzUgzRIoKS1+aoJa0wpotWKzTrcEszUoZ//26/KtLz5vqLrTqEYV9LSgGD12cFiGh1sBH2VZAVZpt8peIHdrADCJmj2/bTNUl0kU1zqeltdWZHl1lc9U4l77Uf8PysLUCo0MZFEnAfpDHXLsoWNy3wffLbZWmnBYc60sBPnZNZl49aIcvG+PTI/H5S/+y1eAZ5jsksup9smsZiyrNSx7PdzLPmyQUfamUbFi/epmvQuHW2RN1dfAmTSQUYGiYdva2Y6yHCiPLfbqxrphw3pr8pbc+tYWos4yr4VVNSAcPTmq3CayWh00lwBwsQDvANq6mtRGvoBFO3bZvpCMjg2xvnpQG69xnVPMeZoAuB96T9xYz/eQl9rOWjZ4dEh8qHWtnggZsSx0LK63nj+HzfezgNk8ayhUtY4S0MXYoXGhuxdrbJThTR47AFOdjbGsB9Ktb8RkhfUhRmbuGtB1N1C5u6vbcE7I0oyi1shFFJ9Z6q25rW4sb72st26AfS7HNaOO7mjpYK1gPS4kjfoFmUdsV6zngD4ykBPY2PaNDMipR06hSHfK9LVzEr+6Rm6uWs8nWVMBvf4IsK6Bqj6L0hedMvBMrabr1LmM64JV1332hk2ymIs4MrhonAiEgI+Mlz695zgWtGDb//qrl2XqxiyODDTVNAHrsLf2MC7zzCNtUrKyT1TrGWyjeyXUFeL+0mzE61VqhCgwXzcAypusXxVyohmlrOW4bPBz7TRrDHT3GHbfm2QMX6WxxkYmbYRmHAvws8KzQ5Dv0RaVTezFq0BStfRvoj7YAfDMQI40MNKC+4F+Js2A1UYBpxsoyLOAQtUs64vutaqU1TVarajtqD8trAX6jLGTU48duqNogGCP5kxrlC6w38ecdjAWtrEfX4omaD7KGc8mep/smmcNIK6y71bYZ3UP9WCprsp2B3swWzMNHSmcQ1RVy7qvzxn8dBN7nYM1x87nVNirGcc17oXud07q6AQo24DGbuzIeUmjsUgbZHRfsaKeVmDtspbI0m2V++4/LkU+x1NPPiMzU3PUron1yk/DFapjrrnCnu9k3XYwpywMHhtjWv9X4TWqNOVUucigv4V9r8ye5yLbHSDPe6/NbUp2KyNjA21yeC+W3hXssFnnm7EWX9zYkms358n1LQK8vWTGhw0wrPO2Rh1LNGFU3vi8mkVsOJFQYxv1b1LgrnHaRiwDuw0OFD6awAaH+mUIi/HLWGe/fGGBawe0s05TFkmxv+7eM/Z373zH3f/mV3/vC7RamF9mBcwKmBUwK2BWwKyAWQGzAm/VCpjw9q16Z8zrMitgVsCsgFkBswJmBcwK/BjAbTir1fnfr1cn/sAmUxy+JmX51XNy4YtXsYzkUFHCKI5cWEGiWsE+uCColIAhMFUjp7aKbbIFiz09aHTU+TfsFK38We2P3eQpxsnkbJBb+cGf/4C87+P3o1LJcCaYxnYxb+R6EkApE587I1/+wjm5lHfKCkDCAjjjpJUMXRWZcIDKIXYFO2A9wNUvVYzc/lJw+98T3r6ZrasHmfr5sCz0omwpoapzclAeCXNgjZqnI4BVKcCgWET5BrBQ5ZEHC8IQILbK9+ZQzKqNpqr8ihyAeoC0NrJjNV9SD+lVaVTmMN7KwbCDA/6CHk4DfYtA2zJKrCqH5yV+b+LgWTNMG8AeC6BMoZZdVTNq+wzocgM/bBy8lsne7EG1dxp72a2VhFy7DszDSpKjVQ57vfwbtqJksGZyywZM6ADgJlGeqYlzF5aOfg53tezzC0uom2qogIJYW+Y4iN8SX1tdTh0/LvMzK3LjyiLgqt1Qn21jrRrLbhtWnwpWKxo+yIGvl/eLAHsUkOT4/PF4Ura2thkwwGNVV/lqcmx/RE4eQQWIDfSl19bIZQQw1bBfJTtU1cyagagH2lorzQiuAM38KLBUJJ0lO1EVpWnsgo+cOIyy7xDK8TlZnZ2XyatF7D0VzJIxjO2rk/r5uD82xmmFe1nClngyTgZiDjjoaUZNSfbogaAcPzogAQ70t7GTvuvku8nrG+bwHfvQRpyR7ZUG1pzn/s/vyJe+elbWsWpu6wrInn2AHlS424tAlbV11HBF1I3YlfI556Oo6jgoj2A/OjTil/18Xgcq2jK5xRWsO+2oJkd29xvqrDSKyLXFNIq2bVkE3nYNdABFWvgc4wZcGxpGJR2NYzsbxwqU3FD8ii2MCVVfDQ/2YLsdkMtkjW6SnasZrjouK4B9P1aoVoCcAuLe3h7uW0QuocJaJOe6ra2bbFofINgDYG6Xp598jjFbAbYAe4D8h+8bknccH8Eq2yfj56bkxnVqtp6RG+vkO6Oq9zC3FRYr+NdmhHvuOS3HT44y32eB6x5p9XXL+TPngEGzfA8q4Egb2YiMNhfW1w0nGdkZrq9JhmzrQIFmeR3V5flzS8DvINazKP5VSafrDuo8G3DErVAWEKP3sQbMLzPvQj6L3PvAAXn0I/eLH7Vquc68o6nByusvTSyTwzkDHMtLe2sf9s4AGeZfM0BzH4Cwv6tHXnuGTN+vPC25bZ8ceuSwvP83PwpALMorTz0Js0/K4ZE9ANZ+efWlq0BgbJFZ20IAcxcquxHsXW2AyCRqNCfq1bb2MLm33RLCUpnFimtEiQvscLTSlIDC9ep3nsNadhKw3s69WqR2OTl4eBhb4ZPSfXgvts5Ree6Z57Ein+d+D0g3Vrg5xnkDBKKASCGcwq4a9z2R2kYxSp4zUDZIfqWXRhk7auhbr9+UBGCt2dMrh999j+z6qdOsvQAn1u4iKvJXvv1DWSRjNhXDJp0xoKu2FRVruMUjIdZowwKfJXnfof1Yn7cYFud1VNuqzHUCaPK5KtnM47K8hL17Mzm+uaAxXuOMSwcU7f0ffo+MYmd96dJ5FMFX5cjRfRIikzObw0oX2N6GQrcZsG5FYazgq4ncYSfr5Y43PuPUyQJEFme9RsOBKgzL2uwCXAOk1lknLEB8G+NRUDrWUMiqUhJZJ6ApJGUaZC4+94y4AHmhJix+L8/KlbMbcmN6VTwhmzxAs0Uv0DdO1uvSyhrKX6ByR5dMzqEkXYtJqtiQVdaFYVTke3ePYitMPVC321l3GXa8nwOYyfuyFmmdFHpt8lqaTesDijlRy3q43yNDvdIMeE+yNi0u4E6Ae8U6cK2CEjfSR75pGHcIV0kGgMp2A2C6sVNvM5oZNpi/y4sxrK5pgiqp2yyKVI0o0IYg1tJkjMzZ2CqQ1CGDwx3Gmr6K4jzD+lHEXzuIhfdA7yCwe1vyWFEbr48zQx2l6QbreAufua0d63ob2ddk4WajbknQGFDnte3ch5xmq6N03VxFMInK08neYmfsVcgatjGmQ8z5Ps2W7ozI1NQU14odcgXr4hDKb5oP1HnC7ydbOoISlPWmyD6ottQZalhmHueBlApRG4BQVSYryBc3KlGgfhvxCh7WSyvdWXmafGLsJWqXbMBrXbeBu9oyZufvgsEcqmv2s07GEUpVhZP5VIX1y4G1ck3W2bei/J3+d0UfVHDdsDjKxn5UYw91s2+2hrHaZ31UK+s4AFtBs1oT4/jLns97K8BUZS654nqPnerlrLulZssrmVcgzFz00iCjcFkVwpUynxNVOVs4b4ltPPtJRS2xsV5md6e5Q6G/01gz9fnIprbr+izD8FcwXUNJXGM/UMm1hY3Ops0RIZpusGY26DAW5dsbSZTAOCwEUT63spZSqzrr8TCNDA8+cJh7d0teXWas8mwxNbXIHo6NPfc2AAy3sX44eH/DxYTPqE1g+ruOL21C07/XRjGtk2abq+Rac3pdtiIu2g72ixHWxxaauoi7uL4sCzR2+Vh7ylxvAjeRnv5d/+mhD/3qf/it3/ot2iPML7MCZgXMCpgVMCtgVsCsgFmBt3IFTHj7Vr475rWZFTArYFbArIBZAbMCZgV+HODy7Lb0m9XKtf/Nal0k0hPrz/Nn5dLT0zJ1OYXVHpayHJomyA2McgDLeZ+hTFGL4hqHkFUOHlWNQtKqoc618UsVJA5yM1Wwu47SLMPB/Ac/flo+/LEPAAtQRWHCKw0AbmNRJB+U+W9clu/+8XNyZboic2S5FsPkCVrz5K0Wjew1tQk2vlCg1FRpdUd+7Z03847IW0NJsvOlv+vh652Zt3d+549e4Uc/s/NTat2qdpGqcLVoBqFwkMnlNwd8Ruavi+xbJ/mIaumoqiBNz61z4F7gujXHVw+/a2oHrZaFPuxVKZ7ajxaAiKp6KqKwcgAy7EAUtY22AgcawB48P1HjqfqJXE8OgC2ACi+QqB2I08pBt58Db7WOPXzkkKHePX/2jCwuLsoDD9yLgtEv11BfrQBxKzW3bAB0HHxPE6Aumo0amXwRFLp1Dtz1vnk42HVy6GypA1vzZOyhtnJS85oCdFRn3mBBHjh1GhW0TV545opMkVXr8PtQZWMDDMyKAC/UzjJLHrAVBZdCoYpKqPgvI8eYIupY0cNq5UMIsIAFObn3/v3AhjZJbG7L+KVxiWNVXKWGFg6PwdocNDvIEHXxGVBdU7MmDsOrQHwjO5jXdKDEG8X+ee/+ZqDQtqFgTK2VZOF6TCauL6BazEhLRwjQ6jcUgaqoCwNF//E7Z+TC9STXhA12L7bXfU45uA9VGXWb37wqI2OnZc/RkwC2LUmuoSJdikpT0QrsiMvZc4syv16QbvJUf+l3PySjJ7qlAgjJLcVk5uI8ucKTMkem701qnylYxO8AEPfasZLs5PppW6BZYXMji1rTKkeP7cOWEgAITI9uFOX6lSXgZ0GOnMZOORyRJ773A1SedayRDwJJ6pLIpYBtduxcgftMLFUft6N4HBjoQwW9KFMTc9LZ3oNVK8rSTAxrXrXTpgEAtaA2D3Sg+lxETX3ptSlUh73SNsC/cZjfTabs9tYmNtgod8lyLWE9agkX5dTRYTJ+d5SP81PAqPmCXEOZpw0IJcZ4HojQBLgPcIDfjSpvK7oA7NR7MiQZ1HurCwsAFpoZuFYrNqwr8bJcm1lHoZkwoNXhQ4fk1371bjn28P0y8dQz8hd//jWZW+RzASUtriDwsAmVZBG4SyNDJordLmpVIIIXUNbf1ULO7i6AQTcZ0Gm5Mj4ts2So1oAmTmBEPLZpZFH3dnZgV9uOVbuTRoO0bFKX4+84LA994IS4/RVZm7guV793TR5/+pZEUInf/9C7UJZGsY+9IkNYZN93/2k+Z1IWFmZpknCiAs8y/51Gg4Gqo9U2NdzWzNxirLIeBHrI02StrCbI/2YddPJ9OnYvv3AOgFWQqVspuQikLpedsvfIkDwINB49ekDSANGXn3uOPNEN6evuA+i1SCyGBa+CMz5PEzUoYq0eYt1xsV6UyPYtAFOT5QS5rg9Iz949Ul5Py/SNCdmejkuOeXT6vQ+Jh/efn5mSpVuTsgRIm7i8QZONUL9O5hXrb1NVekY6xIutbgG1fgOFuo26uf1OIO4I35OVpeUYDQIh6esbllvjszI7vSRdnd2oxIvy6tkbMjkxj123W37xFz8mpx69X+ZQW29XpuRBslJdwGXBunpn7VVVIhnoDcYEa0sVqFdBdaswNB0nbzu5Re0zhj3t8PAeLIY7DcWpB9tkBJs0PWxJAXvqqqpiudYizS0+gHqTjRz11TVg6pycfPAuaWLuXH3mRXn2mxcYE6xDTqvcddchXBPaJYXiOsQX0gAAIABJREFUfpJ7WQXolWmQmcf6PU7TQgU7ZrWVJtqcMdsiI/3tZDg7AOGoJ7nHqrZPcV16fdpAUgGOxVEh6zrv9LUyj6ysxzgUYP2tVrxJxqSC9BQBvDUUwCur2NIDhzt6WwHJp+QdD48Yue1Z7JH19ZI0oywtLcoK6tftLV0D2WPZC9SNIQiwrtAgsbkOHKxmZO/BbtT83YZydH52XZYWN6SAOjOEKr+vr9/Ii98mU7euEBL4vY3FsoLmtrZW2bd/1LBxHp+4JJlVP2sUClWareraLMFaUARI5rHILwFPjQYsVJ6qyq6gjK4XytLS7pMTpw/wuVNy+fIt3gclKM1NuoeVFeAS2noYVfQj2DLrHT//6nmJatMJELmB/a5aQ6ewV+ZNaU4CevLaAW9Ndu9qw3FhlwywFlWY85duLJFrO2s4UGzT6FDj+2sKfdmX/F4s3rFFHxxqY5fAUpiM+bUVtcBW62oLNRIjUzaaQLmOHUKW++slAzvA/mcxcoVZDwGyCl0zGkMAuLUAjfUJxti2aBazA26bHOxe3AeNhVD4WmF/Vut+eoqY2zRjaSMVzzku9qk8+bZ1XTdZm/l/7odCYMaOZnjzcxplYMfBQucR25vxTKLeHPo8oCbJTpSuASy5U6jdizR+OVnnW1A1t/vbyfOOohDf4O81/oDvJge3iWcgf6BJBrH9D7fxs8QjeHwRuXVzUi7Okc0bIw6B/TToCTF+1YmhiuUy78n1vQmL2Vus7MsKqms0+Oizipv6qtJWP1uKBhTda9ppwBg4NCYMbnle5/s4bhu1kNF8UWH+bcRi5aHdo589cvpf/Okf/uEf/ngGhfmkbVbArIBZAbMCZgXMCpgVMCvwlqyACW/fkrfFvCizAmYFzAqYFTArYFbArMA/X4FGY+79+ez1L5LqGnR7o1KaTsjlb1+Q6UvYdGLzV3d7sCMsynYiBWBBCcrBZRmwVlbVFAfWFmCYDUWUS/P/yDZ0cHBcK9kkbwNIAjfWtgAND71bPvPb/4o8WABn/Yo0cUio1oB2DkyT37oh3/7978jLq2VZwDLZwmEhIl8sK/W9sI00bBN3FLHGybcBV3/8rPC/K7zlpZX/qupJ308PWlV9s6P2xS4WkKzXY1g7qpKGQ3CFvApx+U9UjG4OtgEWHMKrzaqeBKuiqsiBfxX41RwIYkca5gcAs0DaFqyXQ8C8FFbG60C8PLmcVXJW7RygBoC13Z1hLGjJUe1t52cDwJMpGdtzQCLDI3LhiafliSd+IIODw+LGznUKG9XoCjDV4jfgbRKlo9ayUm7muhU0c1gL1DDqqfTAimKR/FAnqiQbf68fWeG0wkIHEH1kYFB29fTJtStTcv3mghSBHzYO7EPhAJaVwAW1igZI2wyrTz3A5oCen62ptTYHwx7ghh8FJeI5qZCJuMlnjHS1oeTqkHYg49YKIKDkBlCplSMgW98XOKFKpCywplIAi1OnfC4DLCbLF7WpWjhXCxyB21Pyvp87Kh/4uXcbgKBBHOTWrTlZnwcmYhcc6CKb0AWAiWCxys9svDwjf/w7XwbspIG+HdLR55Z3PHhE9u/eLVuLC3L15ozYA04ZHg2gRl6XGDa1XitWlKF+WV3cBlgtSM3dLO/46COy78Fd4q1OSpX7FZ2Nku+6gHo5LxfIiM3k1P64iUxktXtFoUrucBwlKMyVzFQrit9dAD9V15GDnKjJFZSiie2SjJJxawfYjd+8TuOATQawNi6hEIuhkvOjDNRmgUwmBcArYJ2LAhhwtw0YOn/uCnCgA1BC3Tjgj7S6pTnMoT73UdVc7R0tqNpyqGwvAmSapX0kBBRpkFOLQhlAFUed56qiMi/VZbO0AaBzyz2nhrDbdMkrL0zItQtAZsCEz48dr6rhAOlOIKzCRW1I8Pms0tMTBkCtSnIDC9/+HuxqFVig7Az1yLMvTQBkVoDm2PACw1rIl3W1pOWB43tRmtLoUazLTXJof/jUBazXUQ0Db2vAFjvkzkpm6UC7S06dGJXjp/tk9937xcaUasTTcu3VSXnmaexip6lJHWUb8yjgsZKLHJAw2bLpVFzycSYy6sm17YREyGw++eh+efBf3At8BdyAT6ZfGJf//NmvkIMKGB7oRenGNUb80t4JyCSTuwUIOTKyn3uH+vTKdWNOdxKAHcYpoA2A3oISEO4JLGLdY7zXc2RPkxJup9nCyvWvYQFeJW/0hafH5eYlrLGtzaiQq8BVBakR6SXDOQ8sycWy5Gtj2wsk2lbFXkTIpx6SUZS+DtbAPDbYm5vrhpp9nWaCTTJ89x06KK2drYD7NsPGdnttTVYW1sj57Ubp55dlvt9GVnH/SK9sT55DaZyWXiC/vkaFzzl6+jjq1qpsk7+5tBCTuXnU0EDi0b19ZB1f4Z6sos7vBoDejaUxGd687wJza2srC2xOyRbQX5WeuiZqxunAQEiG9x6RBx55J3m5dgOkG00bZDk3UJ472SvUwnYLOF0ETm4n4kaTiDasuAGBVq7Jy/W6GU8OatS9a0CCwzQELC/J5sQ085u1qoRyl4aAkB/3AeZ0w0b28gBZtHs7pJxakzlgta3qoblkWC69ckOmJ+cBTti1U8sksO7y9SkUtwC/rNUAbVasbtVe2Ocosb4w17nudhwWxoY6URljP645vADBZIKaEbyuatY4TQ1F5i56dfYF5oKTDFcX956xoXa7LuZpH7bSu0cOyOpSXF556XXyrtekn1zgrmPkIfO/zc1NQGjBaKjRuVjjGnXxtbOBVAGpCguDrHU5bOe13gEado4cHTMyd9cB/etrjCUGXlMTMA/lre5FadwO0tjX675VZ9FPYqO/RbZvc3NYDh7aDWi3AwOx0425jffPqboXeO/Gyrqo2fZpFLL6uTRLton5zT6vltVl4LaNfWKIDO+DR/pZW0KyvpJEjT2LwhgFOo4ANnU6YO4dPoTqmrVK87h1E1XQ7Ob5oYzCOYk9dZG1IxbPy0YUNTV5xh1dDtlHHvHDD99NnuqgRCc35Ny517GkX6XZA4hI9q/VQfNRNGUoisPcmwH2DgWw2sgQ5V4ko8BjyKrOzfXVKLniFdSuNCHxHGLVJhaaEtQOWPfpGnUtoAzmxgM+g0bdSqw/OQC1hb3NwXs57Gqzr41H3F1sKRDt8rxDzi5qXm1AULcNfR5ws88b9sN8YxPPOnof84xv/bMbBTmPRMZ+W8FS3c1zjd5rbUoykLCKzlHcevhzOw0bakVfAt4qeFf7+7AL+Ep2M8J6ScXRwKPobmthfvA8xiiRkw/tJdu2XW7OLjGm12ViEitu3B8cgOMwzUg+Pm+NDHFdRxmy7Au8n05G4z+0oQpVtyrK+Z82ojWhoG+oot2IjCDiXdc3GqBKxGecvUJj0lqSvciOEzaOLI2ijp1MZ1fPp596aeIb5rO1WQGzAmYFzAqYFTArYFbArMDbpwImvH373CvzSs0KmBUwK2BWwKyAWQGzAm9WoNFY3Hfu3A+fbxvMtQ6iKLNkp+X8Y/8g41c2JJf0cChJLi2HjVk9cOZwr8hhZkmz9NR6z+IzjgGtHBSq1SAmfCg7UImRfVvmsNbjG0ClkZOOwXb5lX/7ITlw1y4OQ7GexM60IRxCA3VqkzF55c+/K49/Y0UmscQsorIrAhOreFdqTpseOL4Jb9Vu0DhAVRXL7a8fPYb+f1XeGtl8Rjyfpoaqfa9m72nuqhJd/qwWrqq20eNPDpSVJ3N0bNTEDoBwc+hd1xNfDkNVSeNqauYAGHCLxSI+yBxuY5nJwbHa3LZgabgLK96+Zg8Kq1VZRi2Vr6Hm4/A5RJZgWwfqLtR3moVX4yC5xmuubsQN1ZbfG+KQH+300gYQj4zWMmo9KLKb/D0bis0ylpdFLq65mUNXHDGVMKvazUduoEITB/fKzWsrXPagTnL7Q8D5iiSxItWcv9XtPB+hIkPkTRZKSWxbyUksoITCMpOTbBUqYem8o1ZS2G0cYqNqtAGO1Pm0xPtrRmAHMKyvDYvlwrbMzSaA1NgzAwB8qgJ2kKuM+k0LrofIDlWDAQR13BTJgMxxsM6bcaas1rVOMnWbeVNUYptk+6LsPP2eo/LTn/6Q+LAGNcaI6p7JqzXgOypO9YOt1xKGFW9lIyX/+Zf+F3L7yH4dJN+z3yWH7+qVI4cPSGYiKq/dGEdfXZb3fvId0nNiH0CAw3rwusLo8sJVefyvvoo985ZE+smxfPiYdO4ZFCvq6EpiRSyFNMCiJl967CLq56S0AtoHd0UAgJr5SBZuhiaFOHDcgVJ4pIu8ZLdR/wy2n6+fn+X+FbCoxIYU9bOqtdqxp/aRT1xANRpDtRYCzrkBKjkUmWp5qQB7//59IISSvPoK1r4oOiMtLYAorthfNxSiCnGKXF9XB2px4Pzr2CCvLxUkjLUpzI77jYo74pY0+aaVJPaZVbfksYxuRq326//DB7EoDcrX/vY78vz3ViRP1qaCWwXOammtatQmbDkVfsCpmQ9Zw4oUHkTWabMBWr3kRk/cisrFiws0CChctWPTrRbIAmzAhplc3ZOHw/IzH7kPCLgtZ1+6iOqUDNI4Nq565/j8qpQc3dcljz56t5y8d6/YuR1bm1OA0gZ2rgFZn43JxbNTZDRnVOuNnamLhgmfoSCbmJwgv7Ys7zx1PxbCZblOlmr7yLB86Jc+JcH+IcYIF4va9st/9Ocyd2MOa3euDevdKkALd2DgDhmbQLPWlh7p7OyRq1euAvRLNB2EAH1BxndOekb7ULAOoq5chvDkpNnF+GMdZLYb0MnHnCoCKc/88JZcPb/BmhiQLWzHC7actNI88J5HTkqQGkYXAZrA/QSW1IGIj7Hlw6a2SyKBMPPCjTo6KitkPZdoaFDL1iyweWF+g/EFbOwPSEuPD1V8kxRSBSlgmVplHuvr9Iz0SNu+fmyUub+syRZtIGEeR8nQ7SDD0mLl+ha4vmeuysvPXwauaybyHqAhoBZVuVo1d/d2ythu7KIBSZrBXMEKNxHPsS8w38hYVdvbWHxVdo12APwj3CMaV7AS1txtJza5VW5mCQjZxLXqmIzHURnS9KEK/1AImE9Thg0HAFX/bgKIc6WU5Pml4C1EHjXCdeyos7wOjSc2VPg19gRAfRf52qOjbdJ6ZJh7mUfFqtbCKCObDzASmuWVL31T/ubPvoRjgUfe/8HT1KNVXjx7WW7MbtJgQQZuDrCF0lRtcnsGUZIDHQt8bi9zaGysH3DdQkZ2jNdFpQnYLPK9mXSN8YfSGzjahNq2hWvo641IT1fQ2JPUwriru5lcaz4Ta2sW5eut15fkpeenUEdvSZ153NzcjNqYrFUaUtQmVxXdTjcgkPXUyZ6ga7w2r6iyU+FfFHCnALS7q4/1t4yKHgU387CtrR0HA7ehiE+l8rKN44Dm5WqWuu6pFZoxtrh+VYm2tgG82WOcZMuXuH8bG1GjCcnvCxvZq2kUw0UjIxXACXBNsP473Ywp6l1hL6nyPU53VY4e75WPfvynUP53yuP/+DKOBFdptlDozJ4NFFWXCp9PFf/YKjMPFYiqjbCVRqQiTSe6b8bI+11dx7GBz+8G+Aawgz50eFSOkHnurTOuaPBZWksYClqbAzt1wO8CjSF5/mxnTPhQJGsGsc73PPtYhoxotSxvRTXuVADJl2ai26jZZiJPg8xODGudvUrVybQH0QijgBpgCcTUmIKqxWHA/Ab7ZZ55bFjt87mL7EUKbVV1q/VikeSVtFNL57lm0mugPSpW9rAKn63G3qR7tRoSa0K56w3bZY0pqNHw5mLNV7cOnQd+bNj1x6vYH6sFviqEG4D7LA1XBer90AND8uH3Pihz40vywnPPyqkHdkknjTivvTYu7dhk+8K9cuHqrFy6hksEDVTov3nHKmssin1+5dS2mh3CRr6vPi+oolsBtzoUaI64nc+OYTPfq44oqojX/b4s+/eMSBfOBpfmZuS1y0tAYb1mJ9+pFtnYTNdq8Zbmnne9cHHhivkIbVbArIBZAbMCZgXMCpgVMCvw9qqACW/fXvfLvFqzAmYFzAqYFTArYFbArMCbFRgff7b/1YsvPPXoI3t3t7SuiK1wXW4+BYx6Oiqry9heciiZLqNyw8KvBCBEY4JCBSiAsk0PRVWhquDTAfzQTNcmVRRhq2vhpDQPTdtIo55BWfWZ3/wN7Evv4TRxjdxcAG8jigK3JLZ0Vaa+/Ip84c+uycwK1snAmTI2yhlsU0tYM3oqLuMwssYBrh6cWjlctdU4JlUbZ0DwT1oqG8rS/wfb5IZ6I77xZYDZN1CwIeo1bAVVSaoKVX3EBSpyOKvfZdMDWUO5uqPQNVTAWA/iPmz8t2H+y4/UOYhV/2WrHbplfDMHvyhsKhAutYP2AjN6w37ZjSKwDwUifoccgns5HLUB84DjmoWnr8WBr9pVZxUUAjyKHEIXsqrSUahtAZDysxySd3TYpBf7yQaH8xmUYk0eh4yRV3fX3Qelv4MsRQ60Lfwi+BBQvGGo6TxkgKZW47KEDWd0IyNbmhvIrwJKLBgQWXprQGI39rhhVGXCoT+qv/XkjsUm1pYWzezjZFsj+/TfbZCWGge9akeq6jQctMm9FDIx21Bzdsv+rhGZuTQLRLku80mgQKATyMFnLXJwzP1U0NCgzkZ+K5+DSF9AAKCQvEu1Hw5xQG+F/kWcrdiF+nnxnLSTaRluQwGpamPUWhubt1DLtsvBg4dQvabIaLwh/SjhvECfrz/2jNxcLEjH8KAEWwDLHQ7ZTbZsK/d6DtXiAtBgaP9h+civ/ToKz5AiecDRNYnPX5Pk8pZEyYV0Yx199H33iNXfzbDgztCIUKsAYrIW+doff12+/qWL0oaN7q6xTuZHDkUcP+NuxTo3yp8z2DP3GMDHCfRYp5avXVqQKDnTbqCXqqrszB23oyr9/UEgrF3Gp5bIx+VAHihuBYYVsC1WdefI7iFphqhdvz7NeEGpF2o1MkXrZBW6vdp4UMP6NysjQLX7T++X5GZcrlyclHQ9DIzXees01NEFzWnGitdhwyqVuVVrbMtv/08/J0dOHZKvff4r8sKT1xk33SiLFw27b1X6ORUIGBoy/p/vdwN3XeSjCutCENVvOzArvool7MIG146VOOOzBegSIYdUYZraUSvwLea2AWWA9E7yWx15KaTLNBZUZQbL6hcv5ATRI5bE7dI7gv10EBjvTsgRANKBXbukkqrL1auTMju+SEapk/mh+coFGgiAai1hSSQSMrAnIh/76Q/KBhazL794BZAewio2wFoGUOKa/Ki394wEqDUaeADWc9++LLeWUnLs9EFp6UdpTE6oDVDTRT5pBVA0MT5nrHGq5kujsm3taZXj9x7HFjuKzfSmDPR1sqZhB5xLs2bVZECVs0DJy89MyFf/6/PCt0gZWOJqJ4P3rj554L6DKCHj5DYvAGTJ12b8jwJPnAEylLkvSZSNDrWLZ060kCfdgQVuHotzzaFOAgC1MaApAAHCnj7YEpL+9m6sYbGzxXY4heLX3Uru9YF9UmLsOIFENlWtx7dkc3GW7FfGC/asFZwRXj5zU578zuus8wm574Hj8iuf/XXGkU2++defl4Vbt8hH7gRUct8DrEOsPVGUt/kkc9IeMgCUJ2iVYycPAM5LMre0IF6AbDAU4vozEmNOalyox+eTPPPcsBzGTtdCXeysXaRuSxLVqELS9XVUx4zDGir+LJ/TTZ2bue8twEcfWaV5FPozc2uMQwe18Ep7u4f86wOo6NtRAi9LJ9nZuYZPXv7+S/IqVu+JzYz0DXbIgWP90tPeIZPTK3LmAorcuahhSe4GOrpQSfYOAzdVXRyLGbnKrWTEtqLgrtQLLLGoOEvkpDI2Y5soHFF7sglJ94BNDhzcLaewO/dis6xW0F4aDrxBF00wGQB3ylCI+rC1nZuKyT9+HXvs+Qxgt4dGCxTXRdZZmqEqNPRoK1AGJamTvVQdFwqATrXtVagXA7YrmNValfj8ugk1kUOrjUE+gGqNvVPtey00GLnI2pYGbhlVrpkmizjjp8w+5MYyuYWx4Avzi8aBPFbQXo+fxoR2GmoWZHpqQwa6XVgYH2C/9mFfPC+zNBTUUbQ7GE91IH2pnGUtFurZZtixr6G+1QabiiqFuS4b9033uxLjTMexy1BzAtwBiU42BzsNJA72ySyQNw9szOdZg2jqcKBU1n4pHy4VfVgB92BzrVb/un+sA8pXVzVfOUONaMpgrGljRhVYq5BU1aKaZxsB2t9/8iAuCn3sRSVZWVpjH6DhYTNp5NC7yPRW8K9q3TL3XYMQ8vysQtoae6haxmdxDSnxsyVstVVFW+WiFNoajwMAXKNhTAPiGS9W9osa/67Nagpi2aoNNa26WuhPVHgd0CxNM9xPfY7gZ3VvU4tidbewc5/9VhT6+kTD5PBqprlmQfM9VT6PjfE/2OWTA7s7yXrHit1Zlk/95qfEgQvHM3/3FRm/lUDZTnPM5CpjlGURlwU7e24T678PsK2NXjnGUJWLctD8QcmoGeph9lQPcF6Vtzp+Smzcbp5nStmEkZG+e88uwHC7zK9uyEtXltlP8zQEtRrQvc7a2tUbmk3lso88+/LWnPnobFbArIBZAbMCZgXMCpgVMCvw9quACW/ffvfMvGKzAmYFzAqYFTArYFbArMCbFbh05kzr3uPDj4nrwiNOOS+NYlpmvz8hz35tEZtLDkGR2aVRINWBRkUOGXMcGhc4/NN8WD1ULnOYq4pUVeShyxMnkLLEIWXFsEkmhxUiWCKH8qc/fVo+9cufEE9ArXyjWCimORDXXw5Z/+4t+cZfvCivntuWhMsncWBMkkPqAP5/ZQBonRw3VcVaOay0ApIRuknVsEH9cfWtglRVYt6Guvohb6tyjVxb4992vjRj9M0vQ8G586WvqBB4B+6qizIHt2pLqa+tP/PGW3K2ayhR9S92flOVKwfD2NYaQPKNf7kNe/U6DIti7Ch7ewMyDKjrQBkVQC1UL1Y5UM9wmEzOsCp/OWjVDFB0t8ahq2HVzOu7gOJ2PVTmUFbzBwcGADU9LTsHz/xcFdWQ2lRSKGkebpKOli6y9bKS4R5sbsUNUOjCJjgHRLAUMDyOoRBFfcWRutg5nO+JBPh+IBQQRTMGXRy+BwAoTu61HryX1QqV/NsDB3rl4OH9/LtHLj17DZXQWaweKxz6owDzYxMJSIyVYigoO+Q3P/EL4q045O8+/zV56sK0lL1dBijW+lvVrxFlUw5I1gQMtHLgr8olhVd+7LcRngKIURRyyN8NTHMDBzxei3QCrKvYdKeBwUuLcbk0Oy7NWLGOjQ7K/uNd0hypoHbFrjRZkz/9X78sN5cL4kG15gvVyLe0ynB3r4x0ohyjVuO3NmRhg/zZ+x4Se2sTIGdThpsbEqHpoE6uYrGAhS3KWJsbEObplkwlLbv2jcrALlSwlPobf/I5+f4/Po2tbis5kX7mCUpa7pHP1yk3r2Ohi+VkMGCV3QDVDlRU80DKc68vY4WL+orrsTb8wAfyiFHIffinT2I3PiIvYrv65PdfAxigVMa2U4GPy4cdNHU9iG2ugoFpAAyskkYBH58LxRy1SaCg3tyOAVK98u///W/I0OEjcuW735LPf+lF7JfThm2wqmirWMPuZBMDGnRO2JKyZ18vwL6dzNc1mZ1ZAia1oO4jL5j7ZIAj1II6B1U96cD+1OtF9cWcV+CkGcVp1GNJcjHL1Ket1SchT5hGDr7XkZEPffheeecn72W+ABNQiNrIB7ajFrRYYswSxqINO26sVSefHZcnv3VBLp3Hyr3I3Gf8BntRFaOSVIvulekYyuUMFqGMD+aNF4jZ1R3EkltzXQE4NB60ACh7AarRmCpXkzQekDlNY4QTINeM6r2TpoSe3U7GSZsMd/XKDer8woszjFunjBwbwdFXc2YBwqjzWoBwOboJtoFpeeZoETV9nfE4gkrzINbb8/MzmmYp3f2d/H8ZdWdCOrpbybT0ytZ0QR7/4lkj9zYHhHMAWtt6/Cgd68xHzQa1yiA50G1kY+p8q6klNdbCeRTdIeZcD2O8vb3VsKnf3N4mLzmGFe5e1KJeAOk2cG8bFbVfRodHAdlWWZicEVeE9zhxF4pi1mamVgPoGl9dkhoq2O2NVd5L1d0oiA2bXjv226vy2GPPqlhdPvuHvyoj9xyXi099X15/+gUizVlDOlhjDkQYW6zHWzlypvNY6iJeRh0+cmxQjt172Jir0WjMgLXJZJJc3CnuL/bhQGU7TSmZPGs836NNKimU19EtFLYsnNUq6k9yPzXjFe2okf+tSu8s11rk7wbIeh0cbQeu1cj0jksRdbY6HuRRontZGx56173UY4+hRL9y46pcfGlSFmcSQEbs4lk3fOStj3INVnHKuSvj2MuvGHuDgkAXKsQ+QL2HMbpB80YRBbkb6GbDFcDmKgCQg1jDe1Eao2xlj2rHhj0c6CJjF0BHH4+F/chDo4yOpS7mDL7NfLYCQI/1Q90YsIBO0BgwcWtd1m9uo+gsyxA2zg5V1gMhtU4xBfEAMrXV3VF4qlGClXvejqNCRRZQ2+o+pDnlavOs1uWq0LShBA61oFw9MsoaSYb83JbMT29ROzXEpQGAcZrh89i4ZxFcC/T9Oj00rXSRd0zWagJVuG6gXfz5rqN7WQdQqF+flcnZDVkhS5loXv4dKMu8VoBXxHpam2q0sclJjTTjXr02jPVbnR3eyFI1lJ41wLfhyMFrKD3kv9UC3A1gtAJO6QPhfmnHj+ab6wDl9bCf9hhqXKA636f5wvmsNsjYJIW7gIPXsfHiTUY+q+4H7IN8tlAY++FW5hNqaG16iBMZkM8SVUCt3TSVuGhaggUb+1uG/SVZsgimB9xPXtvYp2kU4nPpfl2z0xSkrhJv7OM7W7xev8JonBxuxzjomslFqPrWGLdvKnF5HuF1tGFLa6K7sf6bgzVz53mAa2fgBFk7PHr9RAuoNFauk01wAAAgAElEQVSdAJyAexuAl243GeGe4EYv++9ql3t+5iHxDe6WhWuX5at/93VsuLPkRauNPhbR3Acf4Ff3RqvaIasbCteozXT6nKGNHPr+mjetcF1Buoc1WhvI6LNC0RwXF2N2bM+otHV3y9Tympy7PCnxlNdonlBinsDafWR0+Pl73nHyk7/xu3+58aOHJfO/zAqYFTArYFbArIBZAbMCZgXeThUw4e3b6W6Z12pWwKyAWQGzAmYFzAqYFfgnKsCBn7Nen/rLcu3qv3TIps1SAXqcm5Cz37+MfSeaPyMrDxtJDnMTqbJsVTjt58BZwYIeiOuhuxoHujj00wNWK4eRakdYAbiksJ808u/sGTlx793y6c/8rOza0wvUWuJ8F2vMeoZDyJpkr83Ly58/I49/fVHmshxyA4CyHtQrekgMPOOolSvnoFsDJ5WacoD+k5D2/w3eqiXr7YfXH1kt/wjw3i6N/ttOxq6qcclZVAL7E1+Kifl4b76eHpbe+X365ztfTwGw5puqMpJzVxSzQekiz6/JgeqUb00DmIpYV1aQ/uhZfpXD7QaQQQ9m1d5QAVkA5WkJQKcHz01k6tkAmR7yCzXazoEyUkF6NKpgJ0F2HdmFHLw3VOLEa9qB0E5UZyoKtpB7WgNQ6RlyE6ocK6pXH68dBmzqIXwKVU4T0EAzV5uA9y4Og23ceyMX11uXY6fGOGDeJ12jWA1jx/nSN78nWUB/pLkTKAlIADbPrazI2tK27AcuBTlMj6OoypClqCBqcZpDbhs1BvJb+PAOVETlMgfi3J/NSpbPwmEz2Y7hZlRZPRHDRroHYKEipwKH3F5vEDtTQAafQ+HvzGJGimRCdvR0yC/9wb+U9oMoZBtpmXnygvzPf/CPspVGoQS8tbvywLOqtJJBfGRPGJvgPiDovLx+eV4SNBjYgHU+v0Pu3hM0LC4LqRLWyGorjSKwGXCZB8ph9+slF3V0jLxa4MOZJ1+Q9GbCyM0Mt2BX7NOMQwfKwppMTWygfLNhd4oyNQLY5uB+dS0LKElJGkjiduWYL15Uzdx3LMff/6FTqCB3y7XrE/KDJ85zhk6WIUrlFLAnU0gBf8PymZ9/QMbuHpabl8/Js8/exBYZBWZzBMgelHQCJfsyGaXJqDzyU6fk9Injcv3iZVR1ZPcyBhRW63iuAId0fNutbhS4KH+dWCtjp6xgKpfD2hzV3XaWOc+YvQ0qFEIowHXxSz+3qu0UwCmoqPC7j3HiIRPZgyJxkIzKBnmhN8iMddgL8rv/7pdk/8ePA1HItLRjC+4cYGpgywy4rdU3UcIxvq0oCFFNFxbnZfo5gOq3r8n5K0VJAaLK3JOUg1zsOjmcESBHD0parG+bsfzt7h7icycNW9gYKkq12FXb4VKZzGFCh1XdqSrCdpS5dx3qlpP3nJCp9VmU/vPy4H0nZO9QWObPz8mrr52T3iEAO0rOIutdkWYFKzbQei9VNVgix9UJxI4lGN+1ojzwznuYVgW5MX4dFXEbP9dmjGltQGgJo9RtdMjT3wLCP3FJ1rCobvj8zGfWuXQSBaRd9o0NoADuB7QAJ7lnReR0AWxnXcAcbWRg6gHnmHvMHTufJ4iKeRQrY18kCEhdldm5SeP6RneNSoN7Njc7J15stAdPHhMrkK7KPOLGyDKZsDPjE9LMOjHY08+ajQ3w1hYANEjuckVeeXlcXiQH2I+6/JGPPCptWDEvTUxQyw058cAROXT/fmkChC5jMT73+iw5s4xVVH6tI63i6/SI39Jt7A+rq+Rw3ppASbspvbzPwX0HcQRoyGZsjXnN/lB3YABQlM0N1hbAdSQc5L5rXRUOMhzqqBCBvjGg0TxKWz8K1D7uR5DGhG1sdQvAUM2rTSeLxvX39oflkz/3HkPxnQIeX744K5e5vngSe161uccid4jxoerahfVtrgOIDBzVdc9Ho8rokIexHKT2W4a6VZWlCg8rqMNrwPAUynavuybDg2RNY5OtqtYs67ECMh1XRRpgdNx30EwxSA6yKkOTCZS9uAakCzEyVTU3NiDLc5so/Bf4vK1Yc7dzCQA41vBYbBvgq5a7un/uQESdXxFAcYZ5oPnAIZTMalWue4nWSdfzPmeELNpu6R/sBMQm5fWL44YituHOyfF7DrFeDpKpPSEXXp9gDNPw4QthZ+ww1L+lksLZmPGz73nvwyiLS1iDT2IvPol9NRm/NEdVsdq2AlctRAfol2a372TA7+yTuj/YWSjs7Bl21l8HDT6q+lS7Zwv1UHCrts7a0qRKVv08fb197D8N8nc3yWXHQrsAZubZQTOx7eSv6xquql1V4qrSv0bjhLLQOvfrtquFi/fb8cNQgApfZN9Qq+kyile1L1bLBze25Q3WbW240kzbLDA3za8syu8SMBikveOIoV+3G68Mjvqjpq6dnPvbe7c+L+j+r6B1J/fe+NE79vrb/337Z4zv1XaoN1w+7mwea+LhyEPDi5vmCs0e1wYpG41W2tRlidelsxng7snKiftH5Wf/4++SST0jX/u7J2X8tVkafHR/10YynrEcZOwCvF2AbV3Hd55Vdq7L+LO6gPBnfTrzaDMUv3tR/uqnTGJP3kSNRkaHeHbwy1WyyW9OrqM+drI3eiWBW0quUq7v2r3vy4Getl/9whe+qzjf/DIrYFbArIBZAbMCZgXMCpgVeJtWwIS3b9MbZ162WQGzAmYFzAqYFTArYFbgJytQqS39fqU48XsW65zX7cC6dXxeLjx+TVaub3Fw6ZK6xydJDl5XNSMVEKRqExtqUCvKTLUjLKPM1WxOl9ooA4lKHDZXyeHzAnXmUDEl0gnZS87dz//yxwEDB1DmbnPgSD5dYw0rS1RtG0W5+bXr8thfvSpLG3XZsASljCVlwQHQ1DxVzajjMLKmOalq3/wGOr19sLpziMlh6x0f7E6gqnDwJx9e/0kw+4bSZudlOJwGlirIuhPIqsppx1R55+v2v935Pfr3t0GwHtKr/bIqozRXFj4jrRFS68im9AbIqXWHpIryTiFFDehSR4lW4lBZAY0NNaeqs1TBo19u8hL1z0Xqola5GUigU3Nogepq96iKSD/qZTsHyFo3B4fkepCrBo+8imF/64Xc9vZFAHXACECoHjbbsUtWKOdG6RVB9efi9434pqzMr3IA7MKeFhUu6k83UNXCAXJPXw8KRZS7gAq/qmY5HVa1YEdPF4CwjurwqsyQmdnRFpb9Y4PSgkpqdvySrEwWUA33yAAAy9fWBlBxybe/cUZeePm6NMJdvEaQMQUUrGUAWDZgw4CcPIr6Dfvea1dWZQHLZxd5pX1DfjKCOXAGWt46g0Uulp8nP/leGSUrNbU2K69+83l5+jtYDGc84kG568Su2Q2Q8QNERvudcuTIXtRIJbl+cxr13iaAx0qO55gc2huSfHoDq9go+Ymaj8jBNta/QVSum0CVDXJBGa0AH2xhAbxh6jaKkroJKp9FBZYAZKeAt2lswdt6/YAoMiG5dXUAajRalsm5bdS0qjZTCE/uMICyWMoCZ53SP4RajpzTTWxqU0jFQuEeXiePtXVM2trD8m/+9XvkgY+T6ZpelG988Vl54ek5A4bYsfptoFTLA8RWUZ2WUbppHqcdGFOh+UHVaKom92FlW8bz01Bo4/ttrZJxWc2S9+qk1gBSoE0KO98C81nVZbfnhwF7DRWd21Akl7GMdQJQ/CE3Y01zMlWxCMxDwapAcnM5ii1wTk6fOiC/+K8/IVXA1NkXf4D6riEtkd3ArBYZGutCIWlMMWyAsTeuJw0LYmkkJLE4Jzcfvylnn7yMgjkr01nu4UBIPvbhg/LQ/WMopm/J9MQq71HB6jtuXGsQ+FllLGSzZWqJcrVLbaGBN8gJ47EUsCglp++9izkVkgtXFlHZuuQ3fu9TEgbGT555DtXfOiCuX5p7AF3MlrW1TWnEEgA+LHdR/Pd09xuK+PGb18RP5vL+QwdQKc/IrcnrjOc+1Jy9xqrQ3J6VXQOH5dxzN+Xb33xFZpdUWUu+qioYmYTDQ70yOtKLNW8Ke9g1A2T6gs3UDcBUyAHBVWW4o5hTGFSk+UUtY/eSWdvX12EoRBeWp7CgbpA5G0a97wMsewCXwGrUwS7GYyq1aWSPKoRbXVqVMSBvczAise1l1MhrjD1+Ru1rK27sk6/K2RdmsISOyJEDe7Fh5YbQ5DC0t1/2kgXdjIp98sXn5PqZSxJARezjnrsBuolyUlzlDkOdOT09iwp+mfsfAiD2AgxDBmyMbW/RLKJZnzRwoK5eW40ZDRJDNE64AKxpYJEOAAv7ix1FoYKnG9fmZHkhKr0DXTRJ9DGXyKxlXQz6UXMD4jUDtogE+NQ9Y1ilYzlNc8vWVkampjZlEuvfWF6t9t3SSWOKNrlEsfHOk6WtdrV11tg2srfv2h+CBLpleXmD+QCi17xX9q0iquTtdEG2sUs+dKRTPviBI9LTEZKZqRmJpjRPnHx4IJk6UESjUcZVnD1QJNLaRlNON1nxReDXlpHR6mRMq3X50tIK634FO/oI12+RbfJ8S8zZLFb0Ba7Hja22zjO1ndZ9Yo0GgQawMxwOMw52XB8MS33W6lY2Dn1tGxnxUdwU8ln+LtKD1Lgg+w/TVLP3gGEt/tSTL6PQ1qYqvwS92PTSCFCt0SxCJnkvtvMHDu4jS3VC5meZp+q0oFEIzG/d00uoeG2s36rc1Pc39jd+V7hsY6+vArIVUHq82LDjLOBACd/d2yX9zIlinntOTdKsIUWguJc1UsG1zusYjUUbG1uG4lbzkXUP410AwTuvreNRVb66rRpxBNrcY0BQ9i9DzrvjZ6H3UR0EeBH2ITKW1aGDuio0zgKCCwDgPL9KSG91zhlWybwO72Sot/W5QetsPDfwii5e+zavvRPSGoSXdfW28lafAe7c798Es4YidycT13hWwOZfIauuSbpm7vy8NjAwD1Sty8u6+cw+mgU0qEFzkO3b1Ipmnr5Oq9x1alj2nrxLvvsyz0HTOGdEmdPYjjt51nLT1IRnBvXEdp/nozufffQatAmgou4njGMn7xWmkSPA/CvQANHEtfh7mshm30XOtMgrF2+QN06NyD53UkcP170Zjxb6x0b+5Kvfv/wHdzxGmf9pVsCsgFkBswJmBcwKmBUwK/A2rYAJb9+mN868bLMCZgXMCpgVMCtgVsCswD9VgWTm5s8sr57/m9b2m/62AJAQUHb9Wyh5Xlr/v9h7DyjJzvNM76ucq6uqq2N1DjM9eQaTkAmSEEEwQhJXS3IprdZrWWm1q5XOyrSPfWTvWdtHe3wsWzpeyaZ0JDFIIiGCghgAEGkwg8l5elJP5xyru3IOfr7b08QAwpASxT3ygrd5WjPoqb5173f//7+l//ne95X1HOrNKOoYwFqWvLh0GlWbbq6yKVgy8uKwjOTvdiugF2igBoIuYC7/Ietl8udQyayjrCqxkfvr//0vy0ee+Sh5exwDeGsBxlr5046KZun5YXnhC6fk5LG8zLHpvA7M4xDiwpqyQl5gWXNWUZAZCZx3FTGbfypOVcB51/jwHrXMO22Tt65dN1bfCVy3lCz6ms3827/99ZZt8vcfR3peW5uqqlC2opCtsdFsYYPcryCUbLuIqjZRHbENjfQxjf20lY1fCzCRTXUghINNVZXnqPBH8wJtbLSr/aMtGJQcNU0Dxkvk0dbYcFfLRA8b4QEyNMNYsqpUyoXlpKqlsumMYYusyPdDTz8O+AzL9MQkyrxJcvAC4gL4GpvlvFYBrr7nCtBwaTGuBphs1ruMDWQbql6181xaJIeTTWdLhSxQhJNhP5bE/T3AykZsht2ymFmVhZUl6e3vkvc/tl/6O8gZXZoAPPiloZns27Zu1ERemTxxTX7v//wKuZ4pOXxgjzz8yEMGnBm5cwPlVFzCTU3yEx/ok517dsvx756XSxevA+casav1y46dXezh5+XWidvkAaI69vLe2MnagKEeFFfXzk3K/CKq8GAjFpFco0fTDy3S3mQBdPRKS1g30Oty6uSInD09i613uxwFClWLS7KyANgBLBdQ4lmBxaSsSgYIk1W4DrFxco1ZwEdvZ6sMkGmr2Yojd8apMXC0BMxWIOkponSySAuWtQFAxsZ6US5dGwMuoKwMqOVwkM197jcezIXShoQA+i3kIkOMZXpmGdipY1zfB8gDHN17pFue+OA2bk1ehi8vy7k3pyWLStbG76vNdRUoUASKJFDzctcNVG/kT6JccwGJNpV+GHIDGXRMWA3LVmYNzQShEJazjJfV1ThqY+bzlkJX5/Tdb1UPF0uMS4ZJN2q+TrJH1QZ0Zm6Kca1ABrXbxpo0eFDctXbJ0SO7eJ+MnH7ptiRyi1hah2Tbtt3S2hnFRhgLUZoz7H6UtKggy3WUkkBdbzDHOGdNqADHTo7K8394Ul57Y0XiXP9Dnzwqjz0+IMPnzsjNa7cNVX9LY1QeOnIQKByR8VtjMjU5h+IvLA8/vkP2AvKRoMr8nQm5Q37tEtmvPoDW+opdhqcWZRu5rf/8X38cyF2W4UunuFdOGXriMbF4AigT18S9tAhMHJOl+Q3mUytZm8yZ6Sm5NT4vO8lK9uDt/d2XXgSClrHx3QuAC5LHWgTsHiI7dlZe/M5puXIVyJwBDAIefczZKM0MXmo2vzjNPM8AcgdQPkeN+1LH/jmMytaKqk4VqkmA7CSWvwqgt2PVvGNnj/T0N6EAnpYU1tte7NPbyHZtiXWhal2WV157HUUdCmjsmZ3MUwW4ugaFqatmF6dT2pCwwf3G7rk9jA1zRObHKvItVMJqLexDgdrURtawkzFupwEg2iwf+tBHsFg+J+NXh2UHcLsD+OfGujgLDBSsgldRwiro1uaAWHuX0VyiIFebVLxq74oVqwVlZJz1bIqa1yxF6e0jB5Z5msWJwIpSUm3ZvVhx+4JeFOuzMj6yjIK5hWaKVuZVnHPOGrnYwRDwqaebLNtbrD9Lsm//XmnxYEVNpmsVODY2vSo3JlfFQbZvK8+vApbjG8xHBZJGXjPK2+5YmxzeG8VWt0Ids4xnkY00al3uzyITM8FaWmX9+chH98lPfuogzSUJOX7sJEDTCXjvM3JPS9jz7twxhF14So6fPiWrzJfu2AEUs2nJ18gT5RkXDNAAw/QqcG7jE9NAOxqRaCxI8BoF0Tkg8UZiw4CYarHrAjbrIr+mlvasXQ7Wea/XZ6hLteHCeI64UK9rc5RhRa1NUqxDDsAso1xz0nX8Zljn8xmekyWNGKD+EgeMY+GrzRjGa6iLKudZW8pcs/GMwi1DAamqqis8gy28nz75HIZF7ybY1rlPGQHhaj1MewPPJV0LwmrfvW0Aa/sotuYp5gfjlWe1Wl5rTrs6dOhzuwRM1dxpGzDRwnNV/6fP0arxjEQhCkA07IyNzxEKbEvG89dIMFAVrmERDITVOHmuW889R62ygHl9L83iTdGspFbOCqFrCnwZW4aFMAe510Dje7CWQztZ/971KW/0Zm02TP2gr+8pbw0cvKm83VLCbql5NUtbG7TsrLE+1uoQYLWOWlnnSSO27o3NFjn8YJ+4UG9fG52UuZUUnw9CRlOHgmsrY8qGUtnKvCyVk+Ko4DBhaGzfUgMb0Fvt7Fmv1arajUV2FavxIOOiLdIo7XtispGtyesnr8vcahG4zRhRRblGGRTymeaO9l95+cLkl37Q9Zr/blbArIBZAbMCZgXMCpgVMCvwX0YFTHj7X8Z9Ms/SrIBZAbMCZgXMCpgVMCvwd67A9PS5XWvpc2d7u52+sJ/dWrLwLv3NaXn9O+cMlRISPUMJVGAnN4O6qqZ2fZoFp+CPHVL2AdmE1c1lG5u/uu1YQhGIQpcN1QJ2htkCqhw2HY+8733y+f/x8+INowasAmus87wYlWfVJcVrM/La/35Cvvw3N2UJ9WmOLMMKSpVKLYeKho1lPbBuaf6Q8PZeReHW5udWgd5uqfwPg7e6cauKHVXh1Lh+hSnsj1MghXIgUWyT3UhWw1G3tKBajAFFOrFGLVGn25MLbNJuZoqqZbFaKFdViUeBFYTbHAEj6zC1QXYkENGmCh823lXZo5HE7FtTU96HjWEPMNYJCLYAUjy8TwcAyIZyd3ZqTuZHl9nY7SIvFAUayroUUD5NzqdaOKsFpZP3t6tUGJWq7rZnAYMZNukJSOa+WeXooZ3yMHmhFjboT755We6MrkPafVINAW2wMG0IuMnX65Q9+7pl964emZ1bkJmpJTJSK3LxzE0ZvjILbBD5wPuGpAegZAc6LS0vyyqg360wqbkV0OySAdSKOa5zenYcaMHWP9fW2RWTIXI5LQmnfOPrJ2WWHFhfqEFCQNpwoAr4WuL42CoDYNu6UClS5xJ1CqIs7G6PygO726QfAHnm5FU5/vqYjJKbuePgLvngB3cAb6dlngNuKIhA0VoHWKgwzGbxAUM82J6iGmQzfR8qNj8W32trGVnEQrkAFMlhZVvM8yfZzCUsfKMAkFase8tA2fHxWcPO08GccZLxbNFmB5SW6fyGoa7dOdiOpbUVm9ENmZpZAc5yX3lNGeV51QOYqJCtyutstaCskddr54a7yY60813lOAVtnGAOcXOw5CYHEatWBUGG0hIwUgVyaG6uIXg1lGEKBVQdqSBHrZM1d/SuCo7XbKnON23JgQjAA83PbG9v45jkoWLrvLy8aCi+ndCqgBsFcdsACucQ54eKcnZC2oD1B44MAREjvKZBVjeWJZkdlzJKwLpN7ZutUthwoU4MysBAmHESla5H2gF/qDFHV+Wr/8c35S++fkdWgJ5hVM4hlN/KNA5S+5ZoWLb19jBWa3L51g3OZcm4lr6BGMdqk8GdnRLo72W8Ml/mgLhnzsrqxKLcwtb6zLVp2f/wLvnpT30cqFWTfDUJILOQi9snVhoUrDQvjF6dkDdRnSaWc4D6PkBrRF5+/YT4sKret3ev3By+Ibdv3gKitsiRw0ekfcAuO8iT9ACll+fW5OtffU3OnR6TEgCzSr0VIip0qXAfNENTMyxV2WgDWNkZ0xHWQ21O6GxvMVTYI7dU1boIRPPJ4PZuOXikT/KlRYnPoQBHyR+OhKmBKmAr5MPOASGrMtjZQQMGjS/MoQLKVAYbYyuKOtTLGswaWskazQNh5koK9d3w5Sl548wsSuCE7Nq9XQJhD/NsDrVkXppaurEBT5BXnCGrG4Ad8UisGTteIHMSSDgxMQGYQwHa1EIN/ZJibdB7oNnfjU0RQ9Wpzrtrq1nm/jIgtSIdnS38WwClOrnKNP4kk1iTs840kxm8isX6yI053AmCsmtHH1A2QUMEaxKNHD19zfKZz/4TlLar8udffg7A20bjRJRxWzTqeGdiXi4PT5NTjSq/mQYU1gn6LYz81hrPrDrPnt2AxiHU9fqzDEBRm2TGJtc5vyJqYiAgPCyCuvjpp/fJo491Ex2wILdvYK2+uAa4jhkNKiuri8wBJ//+MHbgGfnOt4/LxCjPJWzQs8DeZCZBnVqlDTW21iGO6jSj7hMouSsl8kaHths2wzexmlYoqoA0i2pfmydy9aCs8DptntCf67ND4a0He/lQmwNngnajZkUuLAHcT+GcoDb7OcZKmdf5eFY00SAQxgo/rc06LN0uFMg5tSDn+owmIoWhmo+q89uIO9hUbSqUVqjq5RmhEF7zrt1AZSffen4bG7wfNuL67NIGDgXZDr51PdH1Rse1wmgd4Qpk9Rg2xl5W7bH5Vtbo5TosSmS5hjzHKbGukahrwNm6ZgCQ5Vq3sJ7RKGQ0YnEcTtnIdtfvLIA2o4Ab1XG5oICW9wf66ueMKs86fS7oQ1DPZqv3ajM3ftMp4+3qWu1d2fLweMdHpB8BvNW103Df4Fgu7reTMRdCGR9m/QSnSzZJTjPjdiAWkgOP7+HhVZdrN8ZkbHSJ3PBGmhk8NELxmQpXkzLXrdBZbap1zbYUdXxvnvPbLJ25cDfPUDsNIPncBopemzx4eK+0NTXKmfFpOXXhhmzg/ODyNjPvcM1gHOOYkuvoH3r0j/8SqwPzy6yAWQGzAmYFzAqYFTArYFbgPVMBE96+Z26leSFmBcwKmBUwK2BWwKyAWYG3KrCanWlvsHtfrNiv73FZhgkbBRYcm5HXv3xRzq1oJipWj2yq6kZ3jk1mGCMKFjQnaqdcRK2im5ZsojrcQAorm9K6OQtUcOvmKqqZ5Y2STC8mpP/Qg/L5f/95MiBRG5ZnOAjkt77EBmxGatiVLnzhovzVF67Lt+NVud0VEI+tIH423Ks279s3Ytk81g3kze1o/dpS5W4qU3R7GER19180snczw85Q3uqr78movXcc/CiUt7qBa6h52XBVWFtFlVmrWDlTVb2wA66n6M1LG5mz26IueaC/AwVfWG4BbxcAgjbsgHU7XK00ixwjxya4gocKKjL2xSXWCujiOwhgDTf4JIqKN2RbRy0aMDJD46jPxhdXZHxqFghC9iYWjI4GNsfZKK5oxmCCLL46P4tRP86rhDqshK+iBRtmOxvqTpSymmNcUVtbjdBls309npCHHtwpQx9okfc/cVga+4dk8sIl+V9++8/k1i0AgC1sbAoHAXpeftePdbA1hF1zZ4M4yMdcnoxLfLYiTlSlA11hLG+x4fWSGwlgTANLl7G5tQL1QmFslVGm5rDpbe0IkevYj3q2jJXtPFBriY3vRmntR11WRsGLvXcmbQcqqurTItGYGxvIkrzxCopLbFX9Ubv4UHq6UJ6pim/PQI/s7PFLjJonV9MyN12VZ587IxmA4m/8Gqpw8pjHxpYkCRSr87NyFbBN5mYuiTUn0EpVg6GIT9p7sEwNYgu6libTlnxOgAIMBfvOiiSBqVWsbNWJNkDDgRt4vo7yMcV9cZAzaGWT3QnoLgIfcoU0ikYv+b5O8pDJu/SGZJT8z/k5ILGV+4YF8jqWmRVgjovxX6eRwssx4TtsxDPe7ajmaIvQ/NRqmqYB5iWXKwKBvwMAACAASURBVEXNkzUAAso3cllV1aZ9Fgo8LKhldWiq+lEtUXUyqEIvZ0Behfeae6vjVxW6d0EuYET/5+DcFfDH1xKGrW9zLIgaN0pzQk6SK9hpY18Lp5AHDvfIo0fbgW8pGR6elGuXyRlFFRhudkisxS/NwWaJNsTg/cBLFOMlxkBJgtIEJNv5MLm/KHdzV+bkf/uVL8kxbEQL4Yi0YGXb2ujD4lfzm7GhBerD18Xb4OVeAINpbrAwb0qcS09/WJ565lGJHdknQQfqYpSR9eSMrF8Zly//yRsAZpccODQoH/tnH0EpnZGTJ1+Q3p3bpQ8lbY1c0PEbs3Li9cvkB49iRe6Snq5u1q4JVLFxMnc7OPcIzQioVoGPe7CtLTqxuG4Lyj4s4sPNMXnpa6/LC984g1LVLjmKXWD90nVFc6oLdAPkWTNtqqpTa1rGSQhgE/ADwLElV6vVRXJZ6ZEBvuVQ6TtlYIgx38E4Jkc2lUJlyRwus7Y2AJND2BYXUJrWmcPRdgWnNVlJrqCqd0orYDTso4GAcbGGXXOB/OZmQLE2EcTJjT034jSsgHuZF6rCnBhdkOXpPOOfsepDfc2802xkTk/6m8LS394uc6zjqrJVY/amaJOR2615rqrgVbBvZaw5NAeWeZMGtq2uJmmGKEqsI4oCOUg+NxnCKA9VqelRoOVzSEdbh5w9ec3IAd+5rR/Iy+/nyJlFmb6Bbfkzn/yQHD5yVL78pa8xN1alu6Mf9TXW3eRCl2lcuDGyIjPzWMnTUKGNHG6uWUF5EjtxfH3l6IF90tbjYJ7SBMNcGZ1dllt34pJPq/IT0EjtFN4ePdLBPaCxQq3/nU0ccxlou0ATyjbgcxN52QB71ppDe3fI7Utj8kf/6VUW8jC6S6yHsRFXq+RUGJvpu7BOnQ+4HcY8irU2S8hfk9n5OUOZGiCHW90sFNLi8c78KKMmTgLFVYG7aVeucDPk9LG22rC61waekjF2VEGsZrpBam7n+aqQzu9mLjlYU7EevordszYBKPDV+aoNOgo4LeT24mTPeggEVDWr8ldsj9Vi3RncVMgaNrx3G4/KQPcyx9D1RZ9nm1bBPMUYx2oorNdrVUiq4eRUQTOEnTgW6HM5p24F/I7mu+uaVWe81rknRcZ8QZtSVAHKZwQHv2t3qvoX++kCzxxeV+Q9QcXG63KMxSxglynEfAcqWzlXXbtoUtF4AY0b0AanKudR12c6668BkoHEdr43jZc3baA3PyVgcnAfd41N8vvuytstre5mI8Zbnx+M5zSrl2aLG/m/WgltWuO5HQLe9tFAEcNJwokqtpZJS5lGmd5YO4puq2Swtx5lfCcyOGtkUc8XHeRYkz9ewPkCeq0gvcRYLGE9ryEIbprYNv1NNrNuDc7Ndblo1qkA2HXMR3g+HX5gl7SxHo2NXJZvvDkvRe5ZHUV3ivGWoyniqcfed/OZj//k04/9zC/yAcz8MitgVsCsgFkBswJmBcwKmBV4L1XAhLfvpbtpXotZAbMCZgXMCpgVMCtgVuCeCtTrS75q1fUHVsvk5yqlCxZrfUxmR7HP/H/n5cZESqy+dlAS4ESybDyzm1pk4xSoWNAkViiE7n3qprKVjcWaA2gHoKiSCaib9X5bg+Sx75slE9DT1ig/90v/XD74zAfYSFb4dItMuDzHYYMSG+H1756S53//vLxxOSMj5AauqCWlCkEVKKEELanSh41t3S2ts7GsCmDdzNSN562cWN2AVoWRqqBUmVY18nENxGtsDL+7b6LBvN716+9qm7xly2wocBV56QENpY/CsE3FT4mNegXhNna2PWTgDnU3yf5uVGzFnMxPjMt6zcf18FpybXNAgWw5BQwF8EAEFfI8gFL00KEhAIBNGhpQS4UxXnbrZjbHBBRnyT68cmpMXnnxjNxCxWhFGVlDvbm9txUAE5P40qqsAIjWLCjY2DQvlrHCDJPVCqVJp+MAC8219bHp7zGUr0XgcVdPi3z4w0+KfyAh6wsocdeKMjN2Rxam5gGyflkDvJSAis0x8nOBL1V+x4K6soq9qBXj2vUMNqvOonzmZ5+Uh598VFJTk/Ldb70olYxmxDagIg1gd4rqELvRBVR2KUBFC2rEowe2A+wc2PTOyx1yMVNYeBatfgMGONkwD2A12+CvS1urXx4/vI33rMrxV0flzviasBcudoCfHUVaF50Gre0KG7GdjXlQDQa4vpo8+5VX5aVvxuWBjzwusX6sVVNTYieHVO2o0yXNJCVTNVFEXZjmOqrSRU6o5k9qZmaeOTA+toAtKkpH7ErtAFaqCTgQaQUqDm1rxA5Y5OLVcZmlZlmUmG7AjlpcZlFDWoGWallaxXpY72tHRyvKshzK1XlgLco8oJJagSpMNWxUdcwzhlRV6/dy3QA2rW4ShV+RuqjVqdquqiKviq2yjjY7ID1MxmqVOVhEZVdBCaz/vgmIAFWal6jZy6iHDXjLETWn0YWCzo1CrASEyQD4dQ5XgDna+qBgVyH0zj7q2d4sC9g9zwP0Otua5ejBndiqBmUROH7j+lVjPHm4fzuHyEUld9UaAlA0Mba4hg1Un2srrCgpVXfXpcsXkEPYJB/+yBHmdVK++DtfkL/+08usLk1iJ3fZ5sihcCYX2YFSlXvagGK2ALjQ8ZlOpw2VnpPrUoWwH/V32yDW2dR055Ed0rGtXSrpSVmavCJ//fungItV6d95RIJNMZlcmZGyLSc79vaLHWfgBZTi6WQeJfYKSu5plPDkSDY2ytw89rw2l3TGoqgcgTNY+jYEo5LAzrdIs0Eb7zW4Y6ecOHEJIDzM70QN1eB6qsC6gv25AnBV0WFhm8+0sIaRjYulsMfbADhzA1zrKM+xA0bh3tXcI5kN1PAKcFn8Hjx6AEvhKPd6FSX3JNbFFZolwthuq8q+IiPjMyg8beTk7jAycjOAIh/NAA3ksuIDgN35PO+XkZYO4HkfsNBakOljG3L1es7I2o71OVDPTrLe03iAmpSyMnZpOEH5XOEc21HOtrW2Sm5dc3uxwmcsuFAqe7AGX11b4/psKGd1bNOPg2XrOurWYhEwmqpj77yCRbINmBwmYxZlOk0EJRoeFCzCMOWBA4OSjefl9RcuSVNDs+zb0ykF1syF9TlZza5IkPF78IHDQO01mZ1ekgzrZ3c7IB9Yq5b9c7N5MngTUqQ5pTEKzAci1pn8qdUUcLwE+O2XKFA3k2e8kct8eyQl80tZros5A/jLruWYC3Y5fLSfmmalpdkvHe0dcnm6RM4yebuo5t//xCEUuGGZmhhB/Ypivq2JNZlMc3KMHTS9WDM2uXL8hly5Rt4yqmML4wW5P80bqOStrA9VrMFplsisMS+ZZw/sapXD+3uMiIHLs4uyuJKRjTgWytjSe/xhrMS9wFqiCuoJ1gSOT+MGTwXx14B/zQFU/Tw7yHAOoUK3egMyt5ygYQU4xzqwxtg1HmSsGwVAf17XYgWeWCnrU9BoGlAFLQ0YNe6j0dTEOqN2xuoWofNc1xz90gaoKuusNgCoYlifqfr6AB0kdhe23Mw7XU82e6HeypLV568+A1XB61Tb/7vNU5qBrXCzxrqnP9vKjdXPEYmah3VK1yg+T/AaAzDffRrr8RVa6v/0PLagrEJjA9puPbjvPmPv/V39zXt5rYWmmHfX3r51VONq7jZ46fva62njLao6MWjC0aYmQ01srJesyzbmNAt/CkV6A8dvBTwf7LBKe0tA3Dyjk7kU0b+o7HFQ8AVossp6ZX5+1nDUMPJ/eVDoGq8NIRmsubUeHpT3RgY2r1Epb4V1yKb290BatYSwcC51JpwLgO3ld9u6aX5q53MCz83RpYwcOzfMGsJYQZXN4iATk7P1oX37nv3ohz/+C5/71/8TVhrml1kBswJmBcwKmBUwK2BWwKzAe60CJrx9r91R83rMCpgVMCtgVsCsgFkBswLvqEC9OvI/V8vjv2WxjLktVrR/Nxfk7AsX5dbFBWAfKh426dEDosbMsokPw9WcNRQ0xtYnnxbR2gIzFJwCVrHy0w1imypk2OQuoCRZQ8FYQaH35Cc+KP/kZ58BeqDCJaevYMmgxcEOuMpG6LVFeeNPzsnzf35NEoWADGPrWVc7QSxpQ6g7y8DYOJatbuwAHYCDLVXtlup1K3t2a9P43lxbBVDGhu+7fN1roXzvP/8w8FY3iBXkbX1tKpfI41NbTLIAawC2Si0vYY9VdgNwO0MBKaVQnGk+IUDFZgcGosApAzxUJFlh011tZSPRIEpdLzXAQheA1YzyCndaag20YNM7j1J0emwVC+A4G+FY0wb9qLTq0t/ThGpspxRRhJ06/qZcnVJFYBFbzkYUZc2AYNQ5qPPmZhaAt5o9iIIItZqPHEs/3y5gYwJ4vzaP6pH940bgxO4dPah2LTI1HpcU++1R8jNdZOFW1fKR+13JAVuBUAr8D71/t/zT3/gX4kblprvpx5//C5k5f90Atz4/lo5sJ49Po6IDLGdqLuN9O6J+lN0pFId58iqByniCWlFmacayZrh6NCsRQNMQAmrvbJd9QwPyxmtX5PK1SUmWgaxYzBIKLBHsjFtbgygAHWSORmX3UIf4yW48/8ol+cLvXpRVVVju6KWWQCjUa05AaBElZwZoixk4kIhrYly2NKFcRGGYRFmolrPrACLNsAV3Yn3NnAB3+ABah3YPyfsfB2Ry/i+8eFK+8+J5SVAntRW1AEYMTZghwlZoikUm99iHYjFIznAKGGsjEVnfN8fPNyHCJsnYVMApvLWQx6r5pmQlL6MwZDy52Nz3Y0NcpAkgj/p608IbbWA4aKiyVNWGXNewSdYmBwWoClnyAML0XdWbzh9VCxv2p5qXqyoyal1VcMt7l4G4hugLkNzVArz0cr7Jdc60Jgf2bEdd6Mb6eVImsct1YYO6exdKSmBuC3a6+NgCllKGjW65UjByXRNAu1VU0qUiJwro3vnQEfnUz/8kVsI+efGLz8rzXzohKxvAHFSLoUYn0B1rUdafduZKGyqzChmcK1g41+uqEsRqFuVfGBvyJHavmSR5vKjfuhkTDz5+SPY+chDQkpVjXzomf/38K0ARFzCFcUDjwmJ8ylCtumpeI6uzkbzIRrKcF+aXZIl8V4UuqTRqUkC9KmX7sPMdwtJYb8364ipgHHiIBXOYzNipqTgqcUAvdtGKwzMAnQqAp7mZTFQbKthlrOKB6F6U6msoUwt55jm26tZgRaxOLLfJru7vGkRdDJQGlFZLKXlg/07ZsacXeFYGVI7K4lyOtdBKTexYC0dkeXEdpd08Stkm7JIZ86j0UlgT27jfHhprvG7evzUAUHZLoMUnHubgwrmEnDy9IKuoeZ/+5CHpJW/2lW+cloXZlAHQ1MrWopmbONb39nez7kRQD25gH56hwSNu2LP39A5g+RvnOtYNSOcDKAZZR9bjegyb0eAwNbHCWlKUJjK3HZxHHrvdIs+BCuMq4LcARg+guN0mX//Kd+QG6ujdWAwHmJvrWCwnqSutN4x/Glew5c6R97zCGGoJAem5HnUFGBlZleVVXuO1s4ZhGW5HC8lcqwIKfRy/G7V9T1M7829Dlhlrd8YSEgdwDlHPvUOD5Ltf4DhFIO92IG6ONSCE2rpXzmJffWN4HIX+CrbEUXnskUPYny9hVT0J6D0on/j1X2W9BcxyHfWVuEyfvQIUXpU3Tt2W106NY3/bZtgZO1GIJteXcVxHPR3IyJ7D7fLRn35Qtj/woIxfvyTPffUsUDrBXCihTAb011jHoYMFnnUeR4ns8CZs2Mk1xzq8iXmxf88uaeqLok5OU3uanViLRkbnycxelXXuubPuYc6HjTVG1yhVaqv03kUThWbRGlyX+W9jHhlNGaq2xXa9rg1Qas/LazUCQee7ZtuzrBmqfbVe1qxe/R1dG6zarIISuMS3Zutqc9WW5bo+R8sARs3q3XTF2IS1avds9GAZ76WKXs3T3XTFKPD033LF0OPf7+st1wztFkO5/C6dWPfpwTLWUYW39+3euvum7/wcoCv2XQ2vcf6Gupd61PnsUzYUvyjVKVSQ+IOusEUO7u5k7QsYFveZfBV1Lc9q1lQncz4BnJ1doM2HdVrXYAXVer2GjT1rdAnYrg0++m8FGmu0pi7qnmbNtQFpraxP9A8ZSmmtewUwu62vU7rJml+muWOE5/cYY2EtyTOvuddwAFmPrxaxff+dly4u/Lb5gdesgFkBswJmBcwKmBUwK2BW4L1bARPevnfvrXllZgXMCpgVMCtgVsCsgFmB71Wgnr/5c0tzZ37X7UtGQm1YIcbnZPjbx2Ts7IqsLALFyHdMslG5weZ8ms3DIpRSN4XVdtfI01PYA0xRlY/+t4KoCuqhChu6XlRzk+QKJlGVHnz8Ifm5/+qzsmP/ETL5rgE5ULhYE3CtlNiSVbn1u2fkG//POTmdd8kSlqnrKMGcLhRE+IpW2fy021BW2vhvzee8q+65dzNU1Sy62XvvZuw/BrzdOjeFZnp+dQW5gG3VAWuebBBVreZWdjSTAZubMuqnwNDjRIGVrZCVl5UMyk0qCujBqBP1kab+VdlA1mzMpjC2jfAvzcfLq6Usm+R21HxOQJ8PBWULeZAtjV4gSYxsWK9cOn9OXjsDjCfXNdbRBixrwH6WvD02m8vYM9dRaRoKwK52eeDQAbk+TFbttWEAgZ6BG/vYNnI+owApu9y6eVsunZ2UXMItXlRy3kbyigG/alwdBSLksQ3OAZq3H90t7/+pp7A2DUocu8g3jh2TVfJDkQZj5+vEehfFWN6Gug+1MfDCAdSOom7LYVfrUOvHug+oGJRAu6AkTElGFV+MWIWfAVSdMUDpo4d3AzNX5AQ2rNML1AwgYA94gIp26UL519sTkB0oGHuw5G5CzbkwvijPfmFYTgyvi8XXJIGIQ6JAyXAoZNinZqmlB2jt8zp4b1X4hgzYMT8Tl4VFFLIASs3+DKIevkMO6hSAz0E2cTuwctcu8lcHO+Q6+ZmvvkyGKm7ILsauNg5UgCEKUy3U2wodq/LfVSx/mwBHqnJTC2I/c4xXGeosQ6XG//T31E7VyzxQIKdAIQsE1T9Vee3xAPUBsgpo9b18fg/H8cgGakGFLKFgI+eBRbWqa7Fm1WOnyMnMAflV7WUHGOgYNew5Ve0FHEa8uzm37sKduoJ5BltQMzmxLPaSN9wU8cqhB4ZQPJbkxs3rrA0F2TYwKF2dMUMVp2NKmzjSKaAjDQna1OFEEb4RT1LHFUBjRrIOtIXMZzd5zW3chwgqtMU7a3L19rykqH0ItXQvgMIOqK0V0zKIkrwPpWWRZodYR7N4aRoIcD4KL1eX4nLnGgAVNe/08ppMzMzKbuxutwNy74yOk3d8nhopNNEcyTo1ssv84gxqxKCRO1pFFdoV66RGLhkdGQN8onINoWi7PQFgWzMyarcNdBu5qw6upbsfNV1+FqBiFZyB5cK5eVmdx8YWlXCBBoMyQDHSGgF+qSNARR7d3SiPPXxUzr1xUb77wnW5OZEVKypaN9fQypxpjEQxcAUOUc88ilEHx2iKMab29GMlvErm7iIgE/jJ/Ghu9gAzIzJyc57szDnp7e2SbUNd3OcV6lwEkGKrjkWxjq08KnttCCDcXJwpJ0rRZRmfn5ef+swH5OiTD8rxv/quvPbyMDUFqqmvLvbhTpoKBrcPcL+waXcXWcMFADoNxC2hFu8z8mk1X9XGM0CBtD8AdMqj/OV9FUBNjwIZV5fI8wwyvuzALACiNqfwbzUyzXcOtctTTz8ksyiKn/uLV1nXQ+QXo0wGHNOdgdMCObXMaQ9OADxNsGHOsYZRD+B9jmONjDF+smrpTRMHvuFWfi+X00YfiwSBvNFWu3R6IzRjkJ1KnvTMbFoWsI3+yCcOy7/43GflT//oizQQLJNL20eura7PzJMAzQYOsnxXksBhBbZYDjMfmzq8KKGZf1ja7n38MRk4cBBlMFA7McmZlcXeIjL68hX5737ji6iOAzQSNPO+WRTmK9hDN8qvfv5j8uAnjxg1u3j2ljz/rTdl9nKSe03LE3NtAwheAd5VDEcJu+zbKfLpT30YENiJbX6CjO1l1n+U+FznEvblk+MrjDdcK7JqRVwj0zRD00yd941quK2RpZvRRg7eQe9NjVpqQ1AN1WYZiKmWyGrhXkWpvOleselgoWuNkYnLGqVRCarQV6Cr89541mojBw0jhvbUcJfY/OjwFrzVRg+attQtQJWvRmSB/qnAcQudqlL3bmOKcljWwa2eqnubre7/sew/H7zV97z3HNRm3gDLCqB5tlWNxhjumcYL6LOOR1cP/364sS6H94Vl5yO94m5xGXB9bhoVeslt2ECvbKxRc+ZLybASMVS36hygzRL69xw5w6pudtKgpvOvCHjfdFrwosKmuQSGTHS9uNUqGscGL80SjawLbdv6cKdIyOunrtDMkjGyxDVjuIB6O5srJrp6O37rW2dmvmB+xDUrYFbArIBZAbMCZgXMCpgVeG9XwIS37+37a16dWQGzAmYFzAqYFTArYFbgexUYvfI3u8ZGTn+zbai5d+8ev1gyl2XuzLi8+rUrklpk89BOLie5i0lsZlexM63qZi4bvU42Ye1YHaudoh146HRih8jPFdyq3WBDIIgdcIl81w1JA0maOzrlcz//i/K+j7ShTkGZVV/EHXlOPPUNsZeiMn9sSt78g5fl5TfmZbLMpnVLC68pSjMWsyn1gWTTcwuObv2pG576pRvQW2B368L+IfB26/i6Sf1uX1tWkMa/qTrm7qb2235PN4BVoQz4sbMprLaIqrBRy1u1ONzeXga0ohb1lSUKMHFgh5okB3UFRe06WZFJzbdj4z3PRngZSbACtjLqTxu5rmzLY7dI/amjAzjmwarRxU1pAGoFvDZpBFi6nCiqyFtdxVIxlVhjg74swQCexyjtdMNYldNugLg3YCM7r1EGBtgYnpknJxNpLMpEF0DZjg3xwI6AdPa6gSw2mbm9LOdenpab09NiwcbTBtjDWVfauJ4i9qt3JufINARaWzxS4DqSZPu2hgBuKJaqwKQs9rqFBIo6YE2I9/e12KUDdWNLC+quLHBRFWWWBiBfURYNu26FmownNrrLwAr2qaW9LSA/8f69EgHynUBNd+LMqCxhj+tvjIgnWAPGNWE3SrZop1cOH+oD9FgNy9uzL43L2SsZGZuvSprxEm0HoLuogwIsgIzafzcCJzu7mqUVAJZCeTg5uQYQXQfyBqU9FuM8o3Lx4gWZns9gfwn8BG74/GXpIRMWv2i5OTwrK6hbPaivdGxu2oVuZjKWsSw20hbZlW8DCqaA3elEBmCM9ThquTxjw1Dcam6lWoQbIFXzJjc3/zUbUYFtmSYK/W+EVgbIcmIFu2PHNkMRObcwJytLS8Avvbt1A/Lqm2YzWKADqAvAW95BMQv3CFtRbYjg5NQe1wos1WYCdVJVrKvgVa2VNcM16McOGMthzbL95MefZLzX5c03T6LOd1Jf7LAZ3ysrS5LDXjXo13HhA8bVaBYISys2ywqRHShDl5YXZOLGClArA3RcBRjX5H2H95LlKvKd16/LCHCquS0G+FAVegVgWpImlMetKHENW/ag07g/LSi/VemrdSow3vIA2sXFDRm+fhuAuIz6s4n6QB9RN1ZQZhZoPlFFoR/FczK5YQAptcxWoZ0H+K3/VgB+DQzEpJMmhwkA4/jolKE8dpMx7SVPua+vVXbtbyabFgW5zyOnTtyRE6+MYoGeo4mCWjb4AS8AGuyMvWSLNjUF5eOPDclTn3qfVNYW5eWvvynfemlURuaAf9zLUBC7WQeWq62sc8ActVHV8eGgiaC51QcgFllaTAO+S1hi+4G1TdIA3E3S7LI4v2HknbbTqBDlnuw60C5dWACn4huyylhfTyaM+kepQ3tDmIzldTl+/jxg3CMf+8gHJIvq+8VvX+FYWG8zIpyMPwdKbFXeq3pzqMcnXd39MjY+C6SfMDJHNatanWOtrAm6rkRwBQiRed3F/YhEUDVzXbdujrBOMVdRcWZRKPoULrGGJtdpzAAIf+xjR7l/TfLqC5fl9nBaBrobxEOTSRx1acUAVbgs0FRQAWYXmJcBtSNmfKfJ8ZxbyUoKp4AsSmuF8G7Wv5TmVJPJ6sJauaXDIzGaPnTJXlxG9ThDtiyK7J/42D7p72zHGnvKmJNGwwYPqhzNAC6nWx55uAv4G5XzZ8fk5VeuyALWxG3kdW9nXWLRlptjc1jV9sq+QzsYd27p7o1KI7bqExfvyB//3rOyMl/i2rBrZi5upJMyOBSWX/pXn6OOdvnj//uv5c03JoB05BZjP12r0GbCuG5gzW0gB7sZBbU2EBQdCTl4eL909nUYqtiJySlyf5dkCivqGgDcgmLWyhjT/3kYM2XythM0gbiY3xaevSvraYC9glZjeQfS1iTPNZb43ay6OvAnfxh56jr3jQ6suzxVlbFa99pdz2F95ulrtjaE9JibjzcaR5gPqrLdsiPejCnYbDh527NS4wA2f+Wu0/FbKFdFulswWNfH79kW3y/LQA/yI1be3uvUoY0b2vylP3NQB7tmgTPQK9pIA1zVAaUqWTfzc1uDTQ5jPf65f3ZQ+va2iIPn7fgC1vHDM8zVCt80YRRUjVwEltPIgt13nfu55RBiKN31cwE/U5WtFqiGwlZtrLVByKvnQnVcSrd5HvDQMGB8T1+3BLvb5PTIKGvcAu4UNZp6WP94prp4dlmdrhmH0/XMCxemL5sfbc0KmBUwK2BWwKyAWQGzAmYF3vsVMOHte/8em1doVsCsgFkBswJmBcwKmBX4XgVWrl/3F/3eYw7fhYMN4TvituRk/eKMvPSnr6GoQiWCGolddNRcbABj/VlEEVtDYVJBFWI1ABBglY3lal2BIxacHNkKaHSQuWcH/iSwwVwmR7GCHfOBz+yRf/OrvybNQIVK/TYbzKqEA1ooTNKswv/hMM9F8gAAIABJREFUJfnWn9+Q4+Qojvmxt20IAIEBMZrXdxfSbtktbv25BW5/VLbJPwjevm3o3ANv3zmkymzUqs2xgYABRkWAUpaNYrbLpbfLJ50t5Fd2umWgySX90SbJLieljrqtxE57QaETQJfSSRzr6iUgeLzoxvqSe8Cndc0vtAewSyYnF7aECgdICxAMAZFcTnImA3bgCZv+ZInOzE6zF5wHHAPYAaIKAZEVoZQEBgICnCg89eeqCnP7/FjlNnGPUaQWMuKPFuTjP/Ow7PnQxwzF7NmvHJM/e/YbsgJg9pDrpwo4D3baSYCl2kAnV8j/nE1KbbkoISBuGcWoA6IQRBW8/5Ft8sQTu6Q7FpKbF44D5C2yH3gX29VBViBwFlCbZ2P60uvn5DxwLI/1tlpGegDggWAE+AsALwMwaAzYvXMbNqSLcu7KlCySMVkDNkfaC9JKDiXOwrKtv0WGdrdyzaiLC1lJLmxg++qQY2doDsB+1YFKsVQlW1VVrtjUOuwV6SWTuKsrZijJE3EUb8vUfWnOAAz+oA9l3G5ZRxE5jVJ0ndxKtSRtQnkVjXLtAMLpiVWZY4zCPQ27Tc2bVRXXJohVVbGCiIK0tTSwL49CEGVeHSJtYY7o2FUAsqVq2/pvzaVUwNDAPCgpFAA6aR5kld9T6KBQfGBgQNyA9ASgeX0Na1sUzKqsVbWXKngVlyhItTt9Mo898BL2r7jaGpnMZR0HvLfBcsjmxC0a9Ku5sjZpwUJXMzQrZFqTogukD8r2AQATcG0RUFxQOEpTgirxkVWT5YjtJxbUKcZvlXtv5Tx81HlgcICc1gHG4aQsXLgFbEjL9gMxVJpkmpKp6S9b5ZtYTr94boM3x5I7GEJ1ztjETtepIAP4pZbTXBJApWzYJjeEfORKOiRbXZN8guzNIqpDGgqSqQRzo4ayleMCDzOogOPMHSvzL4J6UgG1dpeoxWta1cnMRS8QrKR1BcB1dQNEaQxQMD0/DewfWzOUzI0tDnngaJc8/nifMV/OvTkmp49Nysoc430jKzWUz4TDSqK0TlMA9cPzdLCjXZ75xE557LEBKWEL/exXr8nXvj6MpWoJJac6BVS5DhogVIGnSmXOpkQtfAG1tS0DV4GYWdZAYG847JQQ87qlpd2AqTeuj1KftOx7YJscff92QA/qfsZsDUV3CjheAsY389oINSKOV968cBn16owcJF96R/+gnDo9gt1uVtKAUx1f2hQCuTLGy96BsDz88KPkzK7IseNnOCeWf5oMSEqltmr5CkBlzvf0tsiu7THs2MNkG1fk9MmL1KLIqQDzDatxBhXjV/OWrdie79zTJu//4EOonJfk4ukZ6Yqg4KUxYmR6HiCVkL7+HgAW58GczKVQ/zOmFBbmCxVsn2loIUM3k0a9yHrnR2mf5e8FMqPtbhoigLfNTPw6dVtcWGf+sm6wMD6NAnZqfITXpmTP/t2sURbA6CqgU9XtIgf3deEw0CGFnEVOnbkhFy4MA7NpiBjskTZ/yFCNL84v4CpQlD5scvt2YbsebJWJUeq3sAhkJ+OW88pWyGVm3pStWHmTBbw+g7sEz7AYFtuljFpDJzlHl+zah+373l7pxIHB7QrJJd7zKy+h5l9YYq3FghmL78Yw1tGsDevYM+Ojb6j0LYwPO3bIDeTkuqnRLAC9DAQslC2yxmvzPBTyjN8aGcScBPcAeMs6xEoH3lOFKUpiF2v8PTs9W885fTzdC1/fsiymsUM7te752gK3my4XbxkX3/s7+hx59w2lt6CwHvLe37lflIFBgP8zwVt9Tx37uk7q5fhYczS7AB26oZK1cx0uPuMwHGQ3WcuffJz5/6GYRA/QBEW+8vxEEnCbkqs8g1JJGgJoQqlQezXKpxVm09ngrlPIljOIkfPLnLChTjdU99wnh1pYq/IZeOzFncOC3XwqucZa1IG6fo8ksWR//cIluTq2zL2n2ccZ5L5jJc3niSNHd1x54vGPP/Ezv/h5PB/ML7MCZgXMCpgVMCtgVsCsgFmBH4cKmPD2x+Eum9doVsCsgFkBswJmBcwKmBW4pwJsMrpS2dn/teYc+7cB+22LtboiudlFOf+Vc3KObL+SKm7c2Bc7vOyta9YgykqyKNWSFJZrqEJ1c9+CDNXJhmgVKCTk+flQ3OXy2KiiEUllyJO0RLBP7pN/+a8+K9uxOK3X1wFJtwFJZHSqbWPeJ2tfPybP/l8vyek7BRmvBiTdiNUvIFg3QhVYbYGtezef9VL+fwVv9VxVucOmOzGbqBOpH/aLuGFKEWiTxY7agVKvHXvOA0PNsgdL1o42nzTW4uR9OqmrG+AAxM1vgj+t+Qp2oJNTSzKPonUDZW6N2tY5uJXN/AYskZOJPMrbAHBLs2QtADs/UAhlFnaeuWzOsP19KweQ80NZluHnap3rRv3rYuNYYWBpTe0vgUpqjxrFtrUVkNfajhIyIFdOXpHRuXm8gRkLUBRjmx6YE2yKAll9sjQ3J6mlhDSiBt7R6pdG7Fjt2L4efepBOfrZZ8QJbK6mF2Xi7GmUmihwo43S1N8oHpSKCjHFgtK7DAjJTko1CwRGi2RVsIzCcm16Qe5cmpGrZ8bE5wmjKCVfdZ1akImcLWmWLAARu24vqrZoawNqPB/5pE6JAo6bsGDV3Mq/ev4iICtJ/TQnFiDX08r4TQG3E9SfLFEgeiGHhetKSqZQKCYTCcOqOAT87EQ9rjm+N27PylKcBgaFkyFyOgHEHkBmDon4BqBaVZy6MW/RujIXNKMY9LKZJ1tC2Yc9bysZxKqe1LzVLOe/ZQOuMEHHtcIUVbQrTGNvn7oAWDV3GrtXi9pNMw9LgPcy88Gueafk0joAcHovAy6/8fura9h3As40GzOGcrjB5UFNjKp0ZpFGAlRfFuw8sUxVNX2J5gk3c9fPOFAlt9ooNwPWBFCpxyhyro2MnwjwyGEFmhXJoV1T6+YEcBOr7l3buaYGsmNVfc052X1yZ2SanNYNIwNTbUKbmx3SjtVr95BTPvWLnxB3xyCWwUDLakaufus1+f3fO2HYYDd29rOWkBmNek1rZ7EAc7luBa4qLSxiE6o5mh6vFdAFjCXXlqWInwGjqYGNWkSApwokK8w/zQPNG7nOQSA9c0vUYlaVxTRIAC/VRryKormOwnP3rpg89uQ+oGqDfBt16qnjE8yLZvE3lGTvgVY5/GAnrgOMgcszMjGSQTVrl0nAm7oLWFEdW1HHKshWe+waoKW/1yofeHw7ObIVGT47I9cuTqGAxqkgHGEtVTgJEGXddJB9rZayTho0xJKiWUDt5x1k55KVDKhRm+IIyvKBwV7qYcc+ecKwxt6PjXXf7igQvSw54K2LwaJNLXYUxQqJnMBut1pBTy3Lpct3xO8JykOHH8BielGmmE8JYLeLxgtOxmjqUJvvTmyIjz70kKG6vnr9BnbFWHYz7tPMc4vadmPFXULJ3dUWxp68HXjbYEDW8+dvML5oHnBGJMlav4INcpWxHEYV72T9LqM87ehqM8DYAuNiW1MYZWGDTABBxyZnaELoRWUd5vgY6rPGqQ23XrsqpVOq5mUNXOUv1YpmEnsBlQ7AKE8WZwmLa1wMGpgTvEdyIw0Qa2QOkFs80Iyd8QJQzCXbdnRjm70m00BpdS0QmpSc2J+rS0SsrY1y1bBFv00e+CawH9jWTZZujGu6LYso2t3k8bLYsrahd+T+emmQceNmsJ6tsR7kscklO5aYgLW5dRqgWP8Gm8g1DtFEgMIaa/reQZpJGik1quUK4zW+UJJXXsTa/tQdGldEcjTTON1YcDPf1Lbd+DtgUXOk7ShuNaPbaFiiFnPUJ6cKZeZWqoT1Ls9fBbmq5nZzLypGxIA2ZWhWN1/8DHOBt329BRbpmWDCv1uGrCLIrZ+/HbBuRihsfb31Kq7v/mG0hvJ/6+sfA95uXcPWe+s6qeNeVfw21gxtZqniomBBERsih7qNZ/XDuE/89Ec7ZeixHeLf18rjriozUznA+4jcuUODD2rtAs9zzSnXZh1dn3XNrqlLyTvgrV67fgYwLKq1wYffcahNNfdeXUuc1Szq+6p0dDdK3/btkiNG4cTZcbkwzNz1h42ccs2EXo6v1w8cPfKfDr7vwX/3G7/xuxg6m19mBcwKmBUwK2BWwKyAWQGzAj8uFTDh7Y/LnTav06yAWQGzAmYFzAqYFTAr8I4KFCuLn7LIrS9gghtC0yOyUZWb3z4vF05fAcyl2ApG2QmksAAeEnksaLHHzKDSrKG2UsBaRn9k0bxaRCwu/o+HTeM0WZwB8h1LSBJrq82ylFkh+9Emn/i5fyo/9elPsIGPHXNthU1iNuotbJIDNUs31+XMH5yVrz57Wy6isMoBKCsoTdX+F5EkkAS1GseuAeRUTaTKuk14u/mtebGaO/puX/dT+SDKUkbxvQ3X+9kmv+2Y91HeqqWujVzPmtpIA3bUyLailsW6Fa6qyDJWpIAlF2o3qaxKR7tTjjw4JJ94LIRai5xHLE3nxucliYLNRm39KN/K2ElPY6cZpx5F4GqOXeAEirQEtriqJAsEQgAvhVbANzioFTWrFeChip4KqlYrKmDNNHTw/ppLWWM3XzexNXfXhT1pMxmuy6tzsnoHdS5n7CTP0h6sA5tThjrTSb6uhZzTNBvVKaCJA4CrltFlju0gs9eCgrVqzcnhhwbkl3/pc9JELqcVNVMxcUemsAJt6+9DwUeOMvmkSwDgODaTak8Z6YxIrC/GOZOtqnm3PsALYwwCQ6kVHKksCXtJAEWd9y8uLsoasGd9FQUdEGke2LI4vy4bSWCO2uhyIx0Bp8SASj0DUend0QnIpg6pNfnG10/KC68tA2/rsn9Pj3zkfftkFavdBbJQDYUrCt8KardFVG/z5PC6ueYGgFdJrxkrZVU8JZkTGfJqs6ija4C6JnJMO1o6AVoVmQRmZoCLamPcQLNDiGPWAAAlVHO6oZ/FWlWzdbu7OlCCAqCxzI3H08B1LHfV8pQxoRbBCgBcBoRXe2CgMKpqC3BpS22uCvgav1AiW1G496qyjkZDAHRUwFh3aq02UMHWmR/aFFGmblZVxavqizGgNtxZGjAy2K3q3w27TurvA3y7se5VtbShygaA6hjJou5jSmH1GgFG2bn/Ce4FiJrxG2r0G9bbPvKLy6WMhMnqbCQTeRLL2QRqeoXUavc8NNQvNjJMPYypx5/+gPg6u1EuMi9KE7J08br89Rcuy6snJlGKclygv45fJ2NV7Z2NuWjkbjIegVYesnJ7etpk5/ZG2VjOy5VLI7JO8wKoS5xY8YZpXtA62lFt+4FzWc5BcysdrBsW/u4CEKrFNiUGvKQAgCheeW17R0S6ehtRDtvkzKlJOX9umlqi6qYJYGCgUbpQT7LSyDSW2suLZdY8vyytJ7Anz9FAAA9UcMo1WYDLRdTgfh+W8RFVZmflkYMPGurJN06ck5mlupG9auMaLdTaRh01a9SSZV2rpqS9PQRAjDJvsO6m9mGsvNvaaMho8EmW91ucXaUUAF3uR2Nfo7TQ/FAporjNZLCuDtJs0EBjA8G8vJ+fv29gLX3l0jTjOiV9XV2s4T7UsStGTrIPAOlg3CQY32XWqzrwsBdoqeBS79v6+obxrWuNi6zgcAg3BF6LIBHb50Zqwzhv9Mn0FKr2sVlypmNYCXuBpHMAySLH6UWoGET1PYcSGrUzt1KzctuArdqkkiO3dmxiGsBLJvhAF+MIu/hMisYJzdmlSYX7XwZY55kby7gQFBljDUG/2LgvpUyVe0geM5m3jdhZ1+qshcw/v6+Z8a+265rfLUDhiARRyKcyaZ5XPJyod43njN7bDNfSEgnKYH8bSt603Lx6B0BXl1aU04O7+7ivKeYogI51N7lOFi9rYU9vG67cdbk+OmtkmxZRQ2fV6pZz1AzTMhC3oyMou/b2k5s8wHpdwVZ5maaSoHR2x+TOrVmJA+bjKxnGzhLzk3UljmU918mUNazMi4zHAmBRwa0DlX+eWiTICs/z3M0jna9ovqzWRp99gH8FoxbWIxvqY+PJp6p/dRa4a0+sqfRbzTv3Nj4Zz0+jQ2Tz6+3Z8Xctlrd+8+4z9d2eod8Do/dV3urzddMJwPi65/n8/ZS3ek1vNR299fS9PyNmTjE33vXZz3trX5mVSAI7Ft9aqApwXB0kaqw1GZpJrLg7RHA5ONpalyeIkvjYh3ZKx4faBLk8675dbl6Oy/Xzs3LrxpQRb2AhF1c1zvooN1T9zH3DLl8dSVhz1T1C30fvg0YelFDbVnhOY0YvXoC8ziML97vG54SmSEl2H9gjvsaQTJLpfeHalExi069qdj/rs0Lyqeml9PZt3f/N35ya+st3vUjzh2YFzAqYFTArYFbArIBZAbMC7+kKmPD2PX17zYszK2BWwKyAWQGzAmYFzAp8/wqUy/GHRab+uGabGXIAU2v5BVk+d0OGX7gtSxOAPTYp844cG5QemU+lUZ3pRqTHsDhdy25IHRCoW8FONpU9bGxWAQIKYzLIizwCyGCjO46N6Fo2Iw8/+ZD86m/+MsqkJvZ059jc3WBTfd7I0ayR93jzqy/La38ERJlNyG02yxN2VLhsVKvOVz+06qa4BVBlNcirXpfCWza2lfX8kPD27zU+7gdvVVmj4EnPiL9v5gPe3SRXO0vdoddwYMBcHoWZAlZ/ICJHjrjkyAPdMtiJEgwYI7kNFKgJqaDmTK1aUVtp1qGHzXysNbMumZpax9oX5Sgbvz4UXarqLQPJQYHUme18AKgCQc1WtKOaU8it6iDDgxZVpQeL1wAZjJ0dqMIALqOjY7I6DjznXCvAFMEKt1zFOhJxXhuAw8fvJTcKKCxTHBcQCAwrACoCGWBUiMzSbV752X/zaTn4wU+oDtuAEZK5Ia8/9zz5xnbxO4BPKBzV1jONRbTmLTaRadqBMrTItWleoA8LWpIhgSwFI1fXCyxqiDRIuLVZbC6grvoSCxbTJYAmNcrfHpGFG7fkxGVymWc2JGfHxhXIGgWO9ZGr2b+vH6UdbQe5lLx57Ip89/UJjtcoexTGDbUD9gqyhj2q3UXOL0B6A9vZJVUN5nLS2Ui2IQArSW6wWmEGWzgX9SFlzKtzZZGM2wLfOTzFc9mCzNVQ3qm9NdeJkzWKXwA6Y7SMpbiLIqbJ880Daj1A0pb2RhSW2O1WcwBE5pQC4TSKU7I6uThDCR1CAapQOYv6UbNrnUA2tVHNoMh2qpK7kjcsn/1eOzm/7dxjC3a3q4AkoCQ5uxVAZQOvizD/ikAVByAkyHHd5JwqEIvznmtJasjrShB/RyAMLLMbUFgBVBC4pcNU7ZqLKB47GJclLrwC2N3eBPwMNqCIxM4ZYFavZbGt9ktrdwA7XGxtsSyORJr4DmGNbsX62ifDYxNy4/wCxqRBlGXt4oowdh1x6W/rksTNnHzxK2cB6ZSE5gJvyAkEJA/YWjRsvTWn1oVyViGHKuX6ezvIh3XKAkrHqclF434osNXMYRaazaYFXhtAja2A20qzgsLp6ppmbeZk544YMNqNNXGcMUh2r7sOYMMq3NcEzAnK9VtTcvPGGPblFenu6JLBnmaJ+tUO3oINfBYFuipLNZfVL8vMwaXVNCPebQAaRTZoHbHuVbWk2pjb5Gd/9tPMNY/8+Ze/JtevLqAqthlZ4TXuf7TFiULVAXhHwZ1ISiPnGWtvk4WVdfJeM0Y9+naEUBQDdwH5dpoybBYfVtRxyZCXuftANwpz8mE3sG3G5SCMSjqVoEmGtdKN8lMzUcfGknLu4iTrTJj81ibuY07S6XXOyYdyH1ty1MGpZI588zI/s/P+vB9rSj6Tl+WFVVlHXRoCyg9hcz47N4OyFgUz6m2fzy1tPV0oYdOyvjwpMeZztKVVFvXcF1dpKmjkfEKAyhXJU18bNdNsZKuHcQSX83saZX5+hTGeBsh3cC40vdSxGk4wNoGVJdYZVfCyihoNCD7ybp1Q98WFvKzGWZtQ1UfIz+5xNuD6oGMD4MvaP7W0gdWyW6o0GHUD6iMtQdadLPfZgTK4ZNiwW1CjZ1Ef21g3e5k/LdhtLy5My+r8GuOeXFoAtlUzqRn/Oc3l5hwH/KjHyUBez1DPc1MckxzkiKpx02KlecRNdrDCuTiZ1g6HquDdsorNcRwL+VgntaGGQay/XYzJNRS9OdYzO/dJGzLUdrdMU0iZzN91QLRhso99fpnvLA0zuJQbWc5l95bYUn+XhhzGh5Gnqra8qre9++zb/O/Nry1LduMpufU80oYBhYr3yGjvtxl0f8C6aYG8FV9wb5bt25+l3w+33v+pez8T5vv/hs49BaqbV/JOxbA2xmizWf2uI4BFFbd1xhl9QmHuQxtryP42m3zmU7vk4NNRcXRwvGiD5Fcb5Nxxct9PTbPmJI2GG6ujoKJ1Yz0yXBKog6rFczTLIL03GhW0QUXvgpX7XKGZooZS2otzgt1C5wiwmCCKzZgD1vDBfdgi+2MyuliQ1968zhxLss4zhxnvedZ9WPFYrlz5l5OzGXIHzC+zAmYFzAqYFTArYFbArIBZgR/HCpjw9sfxrpvXbFbArIBZAbMCZgXMCpgVuKcC9fpYc7Wa+SJmvU/V6yNsBudlY/i6nP/2sNw4PSVe7CPrwMZVwFdK1Xsao1og3xSlHi6/AB21Q0XNx4amqllVJVtAkeLWTWa1kMU6tM6m9vj0nARCIfnN//bfypEPH2Knk9xL6zKqGFRIgDwLCqP48RF55c+OyWuvLMgN7HGXUIppXirb8oAdwCcgUL/5ZaAuG6j6hgY+/uGUt3+vgfD9Mm8hE7qJvqWW1ONubWxrlunWfrmq7orYuhZQqZWBTS2NgC1sE1vCVmmNWmWgK4xlKqpXCF8Sq9RMOgvzJf8RC9ElFKerKRRkgC1Vsdptm2q2IpvCJTZ766g8s6jxStTRDpzTbW04GJWjZoA8l5uNZDaOm5qjBmBeB2KW1oEIvK4A6FW1oo1N5wa/A4tarwQAEznsmxfm4ka9FZalCfvb1x6RAweHpAML5O6dMRk6tN9QWeW5psTMDblKZh9ibbIysVwlQ9Xl9WKZ3AQ0BNCyuR0CzjqoQxWFbUltelGhlXnvPBDDQu6qF1VxA/a/DpR/DmBTpDkiLqCupcB4QQW6fHtYjn3zstwATnlaBiVlUyhalLCzhvKvGeWiQ6KumgzfmsSaFyvhUFQi9YysAVDcWE1baTJwYFOq6uWx8SkZAWK3R1rJpmzhfFMSbQvJBz75pERVTWxZNIAmgxAm6JJV7MX/8ovPGjbUtWRVRs+jpos7JO0HaHegwMU22kLHgwF7S4Berk/VuHiTA5sAtAr4sHgtYbtaADQZ1siobO2A9wBwVzNP1fY6nU5jFQy8RY2n48eHspsD8W8AR16zf/8+A6xevnIVlWRRXNi72oASu7Y3y0d/4kHgql0unD8JaI5jYdyINXArQEnk9p1ZlMvcJxSJVQfnwVTKAKrghOKtReDIjAEb0MzLuXL/k+kV6Yy1SRjr2gygbx4FdA0oMdDbLu1RVJl2YC7jPofaE29vw0a9zD1PJFdRaIdkZXbdyAQOh1ELd5FT6qnKUbJYbdTl68+eldHxtFSwE/VGAuIA3ucBbmW1kWUtUbVxVRXHjCsvCs0AtuMKSdVKuAJQTxPwquM7GPEYP0uqPzY3S219Qyhgm7HlzW9gt722aKhLOzui1LkqjSiCbcjIFYwPbt/F8S3yl89+i+aIBTJwW7luDwrKGBCS9wwAfCnSuUs3ZQEVeXdPPw0UaVStNBSg+DP6SDTPllpx6cwBBYFl5nQvIMaL2jWJArRIAwTAqID6zueQ7bubmD+oTp2Ncu3SJcmjUG3BijyZLsgsYHNxNSHb9g7Kzr4mAyDHolFWOJe8+vIJuTS6JP2A8N27exk/WUmtp1gHyJqlGcLDGu1mDVAlcXy9JucvjKEerEqso9m4Z4nkCpbbbpS+7cwBF2OM5gLUuGWAvEuzhVHMqlX+BrB6DtAYoq5P0nAzNzMt4zfJ0kYNWsHaN8g8iQJdnVx3CJjbGmsHkGblxq1xwxI6zHF0DKiC3qIAlvlftaS5n4BczjHFfVteXgaiRwzA7WR9L5fsMrcQB4RhKcs8tfNsiTQ6ZRfXqcnqbx6/adg0O5hDzTGftLJ+dNFcEA5jtU/3wsXhaYlja10iQ7SpBeVyDM9imiK0mSiP0nWdLGSbJwB0ZM1hDWviOTTQ12msd7MTiyjyc7gnMA6xn6/qfFU1JWt6f5Ob7OEwitkNuXV7laYGbOujun7gMgAU3rWzn7zSmAxfGyUbdw1AWyBjmzWeY+RoBLGitlT77gDq8SwwO8O98eNIoD/LkCWeIz/baNZQW2+eofpsKOscVBDv8bE+6ONN22s2vxRO6jNG/1SAei88vRdc3mtTvPW7CnTfGT9wv+ffPxze3v/J+n2clu/zFP9+T+n7w1uH5sryeSVHw0uR9VctjJ1YEyO+lQhryk7m1pE+bN1//kHpfIyxEOPe89xdmbfJ5Yvj8p3nz7Cm0Bvi3rTnt7JOV4wceb0fuFgYWeMF4/6plbWLRdSJk4F2lqki18LYYmZKmM4eL9A/h1uADWvzpi7Wlz3tspJyy/lL12VsJs64wr5ZP2ex1qSBwd2DO179tV//dz/3oU9+ZuHv9RnFfLFZAbMCZgXMCpgVMCtgVsCswHuqAia8fU/dTvNizAqYFTArYFbArIBZAbMCP1wF2Ky11yob/+H8hT/8za7+jL2F7Nkam/gXv3QCiHsKwNIqjmAIVVGRXESUd2xOB1ApbejGJRvSDlUEYaGsuX0WNt6tAEZVT2mOZV1VgAArBE1YUbKRjirpY7/wk/Jf/+rPi7dBrXongb+rbErnDNvY2mJRJv7wtHztj09io2yRUfFKOQgQICu3zOZ7kQ15tQS2AxztqGp0I9VguO/ydX/bZMPg8Htf77bZ/bcO933grb5W3+sK/QsOAAAgAElEQVTe42z+Xd8HkIESVc/ThUpTYYKxeQ9wNCwWNQSRb6+qJhVWkj/a0pqTnq5OwwrTBhxXRY6N6y1is1onO3MNkIQZJDCFTWk2qOt8F1GBprFsVQWs2mqqIs2CfbJhLU3dXChSncCdDCqiLLa/RVRfNjacLUA8zTFWaGZV+2s2uYkSBXaw2V/FJpTX5VEDFwD2QWDJp57cLXt2b0Pl55A4QEiFvTnUmAoa1crYhn2pZtcGVHEG3HGgBPUGgCzACyuQItzYALTxA4MVrC1LAOioSmQrSusyO+w45XJ+qOXYZU8WNCMU4IyCbcfuAbIxV2V4+JwkptaApy65cWNDslZAbHMLmaoolYGJB4/GqHNB2rAwDffsl1nA26VvPSdJlLZ+zgPfUUMhZ7O5yDEcN0DT4aMd0tlDxim2u9uwvLU19xv3S+qoyzV4UjMlLUXqkZM3vvUN6Rvsl46eA7Jy/LL8zX98Tq7fKckKkKrYTrYhwCaT0MxQN/AMYA1cs3Kvq7yPWizrwHOhAlTFXo37rjm7qujyoMZSIJDBRrZSVcmv5hO7UEWSDerxUj9Uu6r6BQZuH9yB4rZIQ8SYAWqDPqxlJSFD2yPy6U//hDQADObnJrhnq4YFstMVIUM5Lq+8dA4Aj1KTumojAAwZqKZKV97fEWYYMq9RMUcA+DnAbXcsKlHA6gK2tkur2O6i8mxGbenEItsGKMsyX+soDhXyT0+vAiqRtPEzL7bnu9oCZAS7pB94GCGLuAZESZOf60H1HWAeTE6k5fXXsWhnnalSMy+WvxWAmwH7mOOqznQD6XLYZes60gLE95LNrHXxAeFXV1QRB+gF2ru5t2vYjqvNsoLZhgj5xyjowg1RmcO2O8+6tGf3LundFuNck0Y2qua5apZynCaGJDbBefKPo9FWCpIFFgNa6QkY2jEg/f3b5cy5K3LpynVuHdo5lJErwD6WTMOqWWFaCLbuRxUawMJZnQLmGJ9V8nmHdvaxbhVl9DbnmnZSn6TsfqBZfu03P41Su13+5I++IDM0EHRjb+wAYq+ux2VifI4bFpKDD3SwBvikGaAYodFgfHRehm8uAzln5NDh/dSj0VDFKtzWtQcEC7xFAYg6d3ktR7ZsHEiaEg9z0OUBe9uBzNhMO4DbqvjUpgZHHntwIPYajSJIU7G8b6HuJUD1HPO7Lrt2DUoH7zN5eww7aDT+jJsNridAcZoaUF1r9jLrDJgUZfAStfNgox0yoGwO9bvCUjcNC5oFqxmeLF7cPzKaUeo6mAs6H3SsV4FXKezj1fpYLWnLwGa3tyaPPHqA54pHvvvSJbl+bZlrsEsL1uvd5B+rHXkQS+YkAPT1N2/IepqGENYsG6pqzckNAqptzFu1QdeU1wrzXaFajfcLMK9crLcKsxPYYMeZrzykxMX6q8pyu6pVGXODbS6Uy41A5arcBt6WWNd6BsnYBiBvrGAvzpjes3uHLNPgcv3qlKTXdTzS6EJNElyLN4zVN6r0CvXWdXqDpgO1tc8wT7ThoG7krvKEUPeJu2pOw8GBBiWLTlyFhFhtb9kPb+Vlb8HbexW2933W3VXeboHerWfU9wO0P+hTxL35rn+nZ+c9B/xh4O0782vfOpzaq/9t22R9vX4CcXG/8uSVV1iTXNwTD59dwtjjH8U54qmne+SRT8Yk+HiMMYI1uHtIpi6vyXNfOyNXLt9kzHiw4G/iuYmTAeuW2qRX1QZZbY+NnOFNgK6NWEX+zamfSRi7OqarNDqpW4ID4AvLFzcqa7VT79/VK4MHt8nVO5flxTewRF+hyYXnr8sVNMZCOpmpxrq2//5v//4v/NahQ7+oDwHzy6yAWQGzAmYFzAqYFTArYFbgx7gCJrz9Mb755qWbFTArYFbArIBZAbMCZgXeWYF6PfXIf/zDz7346IOt/of3HRBog9x67jk5+wJZlWQB+hpapYpqcRW1mKq5dFNaFWgWMnBLqjbCYlU32G2q8qmiQlRVId/sRgN8AHZFm6QBfBOZDTICd8mv/NYvyY69feCxcdQrc7zWy3FRHSqUPXlV/up3Xpdvn0jIaN4t61G7mmlKFWBSAhRaUdY42Zyt8VJ43Lt+3W+DWtWom6aTm1//kMzbd3vjtza0Ffppjp+qpVT5pNaVmydctGcMlZkG81mQMNewDK2j2qwB9dKCXSqb+X7kfJpFGgSAhoElHhdQlOzMKLmXCkejKAxDZKDWOE4NC9rZxXkDelWoj27+uwDqCkkUPioU8/kbZHU5IfG1gmSSKCkt5FKyeWzFDlazFut4dVpQFmmWoubQurAXLgIbisAvzHllcGhQHtwdAhxFjfzIKu/j4dzcgGG978Uy1wG0sEDq1TqSfXPsj/k/AF6F+S7AUjBEliaWpX7Ai6okpZ6kJlgyoyBWNWoay9ACwEVBjmb3FmgQ8HLu7diQNjR5UZquAVSwGM555eQ3zsvz3zgh3vYesQK4go1eae3KSCzWIA9/9CnxRgcljgL32J9+VeoQtraWDjbYHZIge3Z0ZBwL3HXUfQPyzM8fFTd2sCqZzSWKMj0Rx14ZEM39yqGCzaU2UJqG2KCvoSy+II898ah0f/hRxfFSvXNTrv7Jn8vXnr0lYxsBKURdqKtaZEMzg1EF2oBjQeaHg3ukynW1BfYDNx38rKhqZdSZPq8PSGVF/UsWJ5B8eWUR4Aqoam4mG5H7i8RT4daGkQ2qdUSJjKI1A1S3ouCOYBfciFLU4QYQDDTJQw/tk/692w1YDp0GNOXk1ZdOyvVLoyjlvbLMcWZWsJBFaakwVc0+C6hhK1Wsl/0ugKGHnNiIDPa1U6cRGV/IYvscRtHYZcyZBOMsj7rWxTX4fGHGSYPMLybIaV4D5qG0jUSY31V58PAOmjxQF6bjKEsBwKwhHl9Uutp3YA9eAyafkdvja5JAlWlBae11A0g4X78PpS+ytxZAsUOzcgEm2sCg6rdiCbgKvC2Rv51IFlCwVgy47QAAqyoukVhnYpdlO2M1ylibmFqWickVCTQ2AVOHZGV9Cbi+ZiiCnfwOiAWAlzYyYNX2t5hLGIrxcj0nba2tKJebZXVxRdYSCZTUzE3yUAsA3ArnrIp6J3DS6ygCLd3y1FOPMEcdcvKN05JYwxac+9zY6uF3vDI+xpjC6tgfqcmHnj6KTXezHH/jpKxgMazv24a9tw0YND4xJSsJG/bIndLX38D94L0Aio2BBpkaSwGWrktHd5/s3DWEYnSBeqBe57o3UoxX3A4szPcM82hiBhUvlqzQP+C+Gxiq60yJdVj1yzZpbcHKWrIo/HNk4KJirrskgvJY85OzwKpSLS29HTFpxE65mgOkk7laRyGbdjFOGLd27OD9KEq1PyRfyaIaXsKWuCa9fd0SYK3ScZzl99TKugslbArLYs1zDtAg4SerNwG0r6CsVieHMvOiABzW3NAOlL20i8gC9s2dKLz7aZR449gNlOSz3OMAY6tBdu+o0dTQYqjiV7l3V67NM6ZZa7DftmK570b171ElJNeqzRn65KjTHFI14C1rJW/qAiY7+He11S3wHFMDebdajqOm5AbzOxYZ6AhLH9czcmeMhpkaY9dL7WmuaffK0mIae+ox5rHTyGUu0wlhZIyj7F8nYiAJ6MswRtYTOeYsDRKoadM8dLQRQW2+q6zzFtZ4fVbWaCbZymDX5gddOzdjAbgmbRz5AR9VfpBS9t1+/QfB2x8F5H3X9/0+13K/69yC1FvA9N5D1DTYVhu47sYX6L8p5K7w3K0Zrh0hsSZrEijQOBGpyhO7uuXDn+2Qvg/2Sb1XQ4dZg+dRwR5fZ5xNSGIhaVhSO3lWKYiv1nC7UAtkntlq+lFjDOlXXe8h81UVt1l+Xs6jfmcs2BlTVs7FxXO7RBOStlI1hSqyf98g9vHb5fo0gPjF1+TOnNNoplC7d13fq1VHviHc+PTL54ffMD+ZmhUwK2BWwKyAWQGzAmYFzAqYFdAK/KD/P8CsklkBswJmBcwKmBUwK2BWwKzAj1kFvvnqf4jt3rnvufYG5xGnC6VnZUayl8fkO3+JtejIMnAgJP6mGOCE7FByEPPZisRRrpRUNYvKUDd9wbkG1FXTXs2fNKyDdbOarVQ72Y9qtTw7vywONvl/+nPPyE9/9qPi9KnNptqwbkiiPi4RNUmdr8uFPzglz3/1lAzj3puE1KacXsliC2xz6nupzSQbq/eR8/zjw1vd5dVP3VsnePfjNzv1mu2ojs+q3NuEx1i5AhUqbAiXLFg4qkU1NTP4pmY71lFzAjgdbCJ7UT2rDbKbHNtwA7ANi9h2pypL/z/23jvMzvM883tO7316H2Aw6IUESZEEWEFRsqy2kmzvusjOVq13bcVJ/nCuZDfe2Lvx+orta3cd2/E61jpukWTZogp7LyAAgqgzwPTB9HbOnN5bfs83GBGkSBokJa8TfgfCBXBwyvc93/u+39H7e+77JtMSC9dGNQeEYhMagNIEGjpQAYWApUEgoQUVUIncWlWLjQK6iqjBSijiaqhem1xDD8/Vo9HjsKIOM6xryVuNAEb37R+SDiChwgWFMQqWvYChIIDGC9io6vsAFKtAyxIQRPfVMXQG+vMc1Hh+FLde8mBDmm3Lbx0XeRR65TLAFnioqlK9lk5sgN3Y6IawsHWxGV7IZbne6ImBe26sbLuPkm3L+a49Nypf+d/+WKZXkOu2dMvg3mEyOPNAs4ac+MzDEu3skenzs3L6a4/JKqpZvwcbbuqnG/5z0wuA2ZLce9898uAXbpO2oS4UiQlZnZuTscvTkl1BWef2kcu6iu3tBiDILYN9QyjIq7J37x65/fP3oEYf5uziDMxnZemZU/JffnVUXpnIoNx1iisWQ3WJOhpbWj/n4OVCZqpYVJcyWLvq+ZP1CwBf4b0V6CtE7ehqA265ZG5+BhiO8nPPMBv/wL+Mgi6rjI3PGjDIidJU1dsV8jVtvP9wb5t85Pb9wGush8tpacX6uad/AHUuVtcobJNrWblyflRSqFWLWEDPkxE6v44qMxAzwFOFHNwMectNVH4tKKP7yA0d6O9kBlZlZPQS0AwFaGcvELII+EyjSQMEYnUuZWBcyCG9/TulBKgaGZ1D9Yly0R6Svbe0yB237ZSuVrJq5xYM8FyCftgBa1HUmT3YAU9eXZCnXxqV6TXWDxoVIkBYFgrgm6qtQ7JrqN8Yv/GNdWNsaNOGwjVtSrACX+2AyhakbWptG40FGKslQO2MhEMxCaN6bAu7scYGyrx8mXxXFHAhH+dMtjKKS20o8fCZbhS4yThwGbAYBTp7qOtyYlUyKH4DIY/0dHaQJwzMZR5sGgAdyIgbAL0FhsWulTHsIn+1vS0EvD3OsVvk8oXLwPYcwFk4NrURdsgidLHI/J2am5cQc+nwYLdhNb6ZwjacNaybvOCdPe2yurgsI+Rb9w91AnCHAMhBKefjMkB2bT5Rk2efeQ3gWkYtfgd5ww7W0UXgINcPZbYqRH2sqRAkrkMeK+gESmtsYql3OOCg4QXreWDVJuD+4L794ghXAdPkxfJ+FuBtEDthhZ1p4KOqlUO8Vwi76nDQYUBJBw04ZSdrdI5rwDjy0AhRR5Fex9p3fWMN5WAFm+Yumgh8HAtAmbESDEdkNxA2k0kAuyrSw7+r4nlpESUrMLzIvK9jF6vKfV3XbrtlL9c5K6dfG2c8++TBh47Leebws0+NAM/1XKKyc8DKNabxAHCuNtGvvj4hyxs0kvg8jL2tfGFVMuN/zBqLMTxKcVXCa1NLDUhfBeAa4wfY6qZpxc7fSxybWt1WWL+IRsUJAYvrQXJr28IyAaRNrqPcpEkhFCX13UdDgdr66zljXx1grltZszR7fJPs3ng6wz0Rpbwa52rWKep4JxNaHQ6srAVbYHTLmcEAgXz+lnuEcbPY+qfr9wzN/v2bNm0+vPBWLYrVXWLrsd2EpfC2yvzW5iAvTSJBsshvG3LJ5z+1X+65Z1hsw1XxddMk0HDL0mhCnvvORXmBTGOcjSXC+/i4VzqvN4k1eK2+X4PvHluCbP0733WuK5q37DNUZcs6wOep5bs2zDgZh0nur/sO7MGevcuw9E5wX3zhzJgsreVxHPGx1KE657n7Dh692NW141P/9ne/svAh+7ppnq5ZAbMCZgXMCpgVMCtgVsCswLtU4G/6/wFm8cwKmBUwK2BWwKyAWQGzAmYFPoQVaDY3Q2xO/nrNMv6lJqpYp1yR4mROJh4dlZELS+Rnomph09yNZapCv1W1IlWQBExhO9XIwDX2n3UD2nDKBAfqpjXWlbq5rraUm8kqWYlYjMbjcvdDd8qXf/mXpHsQqCIZNuSxSG4ub6nE2ASPv3JWXv43V+Q74/Nype6SFWyYbYCVJlbLDSxbLah8m3yWftz3FEOG7e2N5shvXMi/PeWtHoNCbI7DsL/U31gu8nc7GaqqxFX5nlocN/TgjY19rV2JH6uiFjjBz2rkENct2Mc2sJ+taq4oRqUACIUNqlbTTeqgnU1qVJPtqCa7UQF6bRUJk13qBHJbbYAR/vTwuR4AqwcQidRZrsW9srQel2XUd9kyFs0o97xuRe/YMZPRuZUxjArJbUF1iU0qAEjVdk6oVKmcA9Kg9tRcR1U+ojoCfUiD92kADdmTlirXvQyVcGMnGyTT1cH7V9ROFPtbhbcKUBrIlnLkUFaxvFV7U1WvBdg8D2AX69LMzyggG8BbwWY5z2tdKBC77gZqYunrKFrl4h98W7769TMymbJK28CQHNnfLj5HWnYc7pNAR5usTq/KDPbGF1Fe6Qa72wJ6BDSmkwBDANPQ8JAM3RUji3QAm0xgFEC3uopqshCQ2c2UjE9PkyEaBzJVJIYStEAuoqoH9992u/TtAWbvIRvXUeTy5uTKH/65fP13z8vkKgpev1MaAMUGal3NdHZzXZt1AHcjBxTkWDtagVU+MkVRdcYz1MYFkAqSq9ppgK44ADEAjI+gwLUBo+DbgD7NhKVmjKLE5iZxmDnAbVgeuGuffOS2vThm14GOWclQqxQK5smZNcAeUIHXlICTVs1UbHplbiUhK0lUwdh1qvq3Tu2bNETouWneaAgw5sQ6WC1kg0G/tGFvnkVFtkk+sR+V9mBrG2NJIf6adJPh2NXfhfIxI+cvzsnolQSAGrvnPhSSe8hHDaJwVf1ZE0gGLE0VkkbG7uHd/bK5kpHvPHlZzs9sSAmgGgOkoVE3MoB3kCXaAZRNoZJVeOugUcTjCaIsx74Xu2ltaPAwvncDmjs6gwBxgC6NIvGNTUAvNsaeqOwZiKA+bcrXHnmFbMmU2BmDkZagRLBgLmBj2qBOXg6mzrjKZ7gGqO16UWfPYaucofGho7NdBnt7JBffkAT1yxbVQhyxHjC2gM1yBXCu0M2GGt5Po8FAXydQJ2cojWNqD86cCKEaTzN+iyoxBWpOTKyw9pXlAPVpae9AZV5HAb4qHUGf3HvbQdlYXZbHX7uECtQjB287LIPkOAcAplHq6K655crlJXnp5UsyANge3N0ps3PXjJxrtSovFoFHqrINusjRtAOyNwG4jHuuaRtW+DGaKMI0cMxOXpOuDpSrHWSCMk5SG8y/QlPaUZdHo0EUvSmZwQZbM38Hh9qxlC1znJxrDYWpPYtlPes48FJXe1xoZde+fuoakWtYQG8kkoBfxgt2xgVtNgHWt5LjHWa97mLOtpLve+nimMzPrQOuaBIBztdYL3T5CwHWD+wdBI42ZQqAnStvoriPUlO/vPzSBIA4wxz0S3dbFwr6qpFfHADSX5yg4QJ1NRyZewsNJ6y5hrOCugeQs9zE6rlC44Si0S0HBFST/Ie6EoRoJvHw4ZpRq4DNDbS1c628wOrh4SDw1idLCzC1WoymFxomqljTA6trVT6HNdaGFX2NubvB/UyhXLrAHGMelXVcMN61lcnKIGF5Bihzn+Kz9ZeesK7dquTUTOwtWKuuDHqcet/QFhqFunQJGLD3nR/fD2/f6GZ6AxS/+fVbr3knE2O9D209//vf+8Zjeevrt//tnc2R3902+e3Pcxt4bylvt4/7Ovw27q9bwNtogeI5NVXFMgZjFYf0BPPy8F2t8rm/f1AG7m0TWyv3Who0akvcO15MyFNPTcrlqXnurWUaZWiAYpyWcY5woDTXpqI6jT4qtq2h0FZXjG14a6iBadxQVwA/32tc3Dfr6lDB/c9Cg0CUtfzAkQGcxHEIyDblArnR19Y2aZRCmYui12b10eyQVMv0r3zyc5/+73/q53+dhF3zYVbArIBZAbMCZgXMCpgVMCtgVuCNCpjw1hwNZgXMCpgVMCtgVsCsgFkBswJvWwE2QS2VeuKnUsni7zgs50LB8KZYChMyfuaknHrksuSmbIAU9kxbsKNk41KBUUE3O7GPdAEdQXjG5rRm3moSpI1NcSsboGU2yC0OzfTzkL+K1TJAJA0w62ztl8/+wn3ysU+eAA6ikJINNtiTALcCr25IHoXYtT9+Vp79nRF5LW6XEU9MlgFMVk+BTDlyGMmYrAH+wHxslJOdid1vAcXg1pb9G4+mqmb4Fqyq0O0vw9+zTVZ++i67y+/25fnmsv/eeHPNitxCy1sb0g02ndVC06o/R+2jG/jGxjmAUzf29TwMDZYh0dJ83S3lmG4eq/1oAxvTCqo6VbOq0lbfS+1ngwCbFtRibVjI+hy8b2FTwmSatkZUhWtBUZaQJLmfzQYWwGxCJ7FcTSTz4q67Ufb52AgHUABowuTd1shuVbXbdr3swFiXAgqORS1JkQUDHxSis7GtRebwtxiBWoECMLBwVYtnVVM6XWoljUNpTmE0yj/ew0HupL6/qngDZOq6AS9ecjxdLq0FOauaDQucspNpeuAjd0mkE2UmKsHz335aXv36izI9lhf7viFDRdu5ww0gDEh1ZUMuvnBV1rG7dQCFHVhHJ8g4nZ1ZwnYbW9toRAYPd5BdOYTC0C7F3IZhnVsHwMwuxA1YGAUQqe1papPGAlTjdrxim4BPi9cvOw8fkFvuuV38KtkqLsrSK+flO//3E3LlQoo8TmAt+bObZPDm7EXxWbxAXJtYyA7taInK4M4ebKA3ZHp6HvVjkRqHZGjfLtSpqGynx1FTYp9dCGNLXZFQpAHMjAEGUYDGUU4Dq27b2y2f/vxd0j0A5LdxbECgCjacavuZRAE4cRVQGG9gF92LVXYcpWOReeXmuMqyHs8B2aySzJYNRWgrQLsdy2c7trgb2EonNhvi93KMw4PYva4DCdeYHMC8wR4Z3hXBzrkGDHRKO4pRPyrpmYlrcvHyqpy9uA5ABkS3o8gdbJXWDre0taAIB3A1ARvr2CvnUC8P9HWg+nXJC6cuyaXxFWAX4IT5rA+Fah6gms5VbVRQKNvT5gHuhTmftOSB2FZUjMx+FMYBrHaByahQXTQv6Lpz/tIY9WqRW/p3s+5UsCd+Fdtdjh946sYGOAhQLXIMJToMdL7EANRSyRq2wt5AD00CqMCxAg6Std3VEQPe6jiACKvNLkM8z2tTKWqc0Nxq8sFdup4xppknHnJX3YxXVY53dkSxy67yG1tgck5dLrJ6MzUaApalE1jdjlV3HBvoPJ/dSY3uu2WflDeT8spTo5LAutjfHpYObIRjMWzNsYI+tAuFuzssj/zVy+T2VqVf1dX59BY8jmojiNo50wCBHbYVBeAmwPnM+RUpYvPsws55aCgiH3/giBTI1h2/MCWpQA21YAhbcIAjdsl9XVG5BbVvanMZ6+fLNGh45Mjtt2BJXgROxoH7Niky9jwAKW1EUcWwB8j8wIN3yj333o5i/bI8++zLkssAQrHIV0viRgMIZolLD9e7v7+PuuexG74myyj/HTQlaLOARYEb1zkELO4ElnZ3h8WHyvXaDFANG+T+gW7mw7w8++QsgO2g9A9naQDQda4hYdTC2oixvLgOBMZSH1v+TKGA0hpXBlW0qpUtTQFWjlVdDvR661pdA9A2GT/aiKJktaYqatZMJ6+xcB9zobTctdcrfQMtrFWocvmV49ptYEVdpmGoggy47GS+0SQwuViQhdWcYWPe1BBwzRvns4zc2hsY6fUY9C197Y2c83uqWx3929T0+j3rHW4676y21UX3DTXqzX69eWtu/Bu2yVv3qO3HG4pTPQet5da/GOv8DY+/gTe/zWFphTXm9ftPWLPb1Z3AcCzWeyVNSA3mm9qjW+s0BXHtGrhG5I0VgfFJ48Uh5uC9NHTc+tkBfg9KbH8r8z8gZeICkjMhOYlrw3NPXZY5GhzCqLlbUMPbyTC26Htx3QxFOPN26yMB7Rya3uNKev/ilxsQ7+GYrHo/cOIowTFWWK81Dzzahr0296CuHQfkkUdflQtj8/RK4YhhdLTRgISLRL5iz3R2dP93tz84/pVf+ZXrXwVu9mKZzzMrYFbArIBZAbMCZgXMCpgV+FBUwIS3H4rLbJ6kWQGzAmYFzAqYFTArYFbg/VcgnU7vymfHvxaL5Q87nJPsr65KmhzRS0+cl1PPTKJe9IsdW84mm/gJFLgNcik1p6+kQNHIiAPcGYoiVakATvnlRZWoit0i6rU6G/zoULGwBSg14/LwJ++Tn/tHPyU9gx1s48bZVN+AmZDtiUVr0x6U1cevyCv/+WV55oVFmWCDfA4laA31nIXPswKHXGwoV9mJLtrIxH3rjrRuMnM8Cm5v/Ke3wtv38yX55uDtG9cBPZjibeMH+vn6e9uOUf/U91PYoEqft3ts5/8Zx67AF/imMFftR/WhrzNUQgp+gap+AHsEaBtARRsEMEUAhe1k6KpuyQ9IDfpCQL26XJ1clEQiLz3t7UCTPlnZWJVEKmFksAZDIY4RM1BDIbxlAeoEjmwfZwV1sA3IqaDTSo6voSKj2GXU02qZqhmsCnBVXVyuFgE5JY5bM3k5RtTDPmxPVcHkBuq59ZpSH5fHjqrRReYq+ZqMLVWCOjkfW7hV9t1+q3QN94qlmJLNV87Jn/0ffziODp0AACAASURBVC6XF2kSaNkp3Ydb5egtAGjUo9dObcoKkNSGQliVu2vAntnZZUAqds7kp3YN+lFAocoiu7SBvbIXgJxJp2RlDdUiCqze7l6UfjaJr2JxrM0I1DuFhXDF6hIPkDDW2ypHDvYBlTrgg8Dv0xfk2W+ek5eem5WCNSgVn19SnH+tnAIQcr2YBx63k/q2kdFZkY31nKyvYYcMyGrFOlkzgVfJvY0n4mTa8hlcs/Z2lJrY+k6hPk8DVtuwqv7n//BBufWhIzJ15UWUnSkZIlOxAohdWlyT5YVNmUF1nEf11RrrREUZkGvzs1wSlIIoyJY5twXyHfMoczM5m3SGyvILv/gZOXrfIXn16WfIoz0HCAPoo+jMoI5eY0zUgPItbUF56KH9WEg7DOheAXI4UWhnN7MAtJyMT6UAfVh6A98DNHZ09kVkYEeH+AFoWZoE0ps5zlfrWMHuOyqL2DePzW2iVqQRwLmlnNMxpY8iMExBrlo5d7R6gIYeVKIJqeTyUqfJoAaQC7dgo93XZahNWU3IlU0a9sZFmki6uLY7BmLGunP2zAxZsjQD0MTgBawWUJKW1UYXGNMa8aIudpGzmwDa0NQA6Myp5Tgz1Mdn2jk/G9fcD1zUXNQSoHGTzNb1tTKiatYumi1q2lwAM9N/19xVBV4exm4ravV2VOS1Ygbor24BKF/nE1IGQNc4tyLPtQIBW6NeObKrTxyoeTdXyT3GmnhqeRUgjWIWsOTDHvq+Q93S09Uvp18ZlysjC4bls5c6h8m+VtWq1k6zVy2oRm2aF42d8ulRMnST6pRgl96eoPzMT52QnSiKn/jmk3JlfdFQANppKtBs50DAIg+duF16OlrkiW+/SM3mZM+hQ2LB0r5EY0gCtXYSdanbrUC1k+sPKEWxrNf36NH9NAhsyGXAeaUM2KUxROGtAmVV0GrzRwB1cRq1YTZTwm5fbW1ZK1yqmETFSk29ZGf39cVoEGiTfgBuhsz1waEhGTi0V15/8Yz877/xDUmvB2XvUQX5qICxh/eSXauErYiC2Isy285aVgHMxlM5WaRRII6dstvdKjVcGmzcEww3ZRb4CvcKvfeABLlS2hiijSPMNRpfGnQl2YDgQ3tChvJ41+4+Y8wsMU6nJ9clq/66XKca83oUhfC5McYNeeU21jYHa5jyR1179Xq81/vCzd6p3zWzlpq/14SsG++Hb33vG8/hzfB22wJ6a97e+LqbypF/08kqvEVl/DbwdkuDrHeDrW4gzU9XJwt1sLDQgFPHRp4kcLEB1IN8BxluscmDt3fJ5/7efum9bydeyHiH0wxSyfjl0suT8tSjE3JldBoYX8XloYVxqfNa3xoFONBeXR7U0twK2NfRofBWG88YEowU5hLfb9TOX4GtnbXU4Qiiul2XSLAhXT1tsmN4v2FX/uizr8nE7CoxCMxHL909zMF8PtV88P67r7R1HfiJX/7V3x692ettPs+sgFkBswJmBcwKmBUwK2BW4MNXgfezL/Xhq5J5xmYFzAqYFTArYFbArIBZAbMCbGxmv57NXPpsJX/WHmtnQ3NxTM4/eknOPYHSjo3zGiCsAnyqeWtSxqZSs3DrQA8D2BqCTN0EBUiquoktc1W1VPkHB6CuRr6rHWCSQtm0sppAkbhT/sUv/RM5cv9BwGOS7dJNoMa6NLCnRRsplmUyPH/vWfnrv5iSi0shWQJgLADNmprBihWzbgDn2b92AFVu3Aze3mA2RKE3fBP+rwFvq6pKvg5vv3dc13P0tuGVDrsbN8tvHIaG9SeAQMGpbq5r9p9CCX2+/puek/Ec3RIHtNbU0lG3uNWyUSETILPFnsGO1U2eJvagAdR6bE5PXp0n37Mphw4MY20ckZGxcUBVGlDkA6yissbS2bCoVHWZmoICWR2oqtW22uoAyLBBbWezukm2rubD5lB5upsFYB05gFxjBbR6zKq+raIadpFhrBmm/Miwf9ZjbKJ+qnE+8Hgjx7cFS1a10i2hRvQBs9qxLV4mB9aOxeuJT92HghEr5Aag5tUz8h/+x7+Wy/MhsZIVeuzTQ9IVRk18pSTX1qfYO7eLLxgzwOvywgYZlkAx1H9dLXZpA45anBXGo43nhLBozXL8ZGNSE1XrZdMoz9nK72xvM5SCTWBWGYVbHMvpAuDJBbM5fHgfVpl+jhe17VyK5oZLchnlYxK71TSQtCw5wB9qPWpXrqO0JZPVFwBNNDyS3KAevKeTWsYA65q9WUYB6gkCMrEFj4Zasa4tyvy1WdSODvnRh++Sjz3UgyJ2kro3yFY8AORulanJebl0fpJc0RJ2zGSXMg9bWltRkHbIwuKiVFCu5chzXccSOp6oMnedsr4OpGzJy3/+018BiO+Uqy9+V5781ilZBMRuYkNcrvqxDMb+E7t0p8cix4/vkd1Yyq4C69Jku/bEyJxF1VzMYte8UZIF4GQW4FtXWBbg2NtbjbGaB6i1MKYs1YysbcwbFtkuTxiAW5DVzS172G14q+NXGxEU3gbISnYBaowGAs7dzVgooHKrkc9qx8bZ50dNS4Zwmmzkq1igCmsRkkvswStA9QFgZKe8+vKYzC0lxBdDMc0YqwGl1ZLcwpiNMUYG+1rIBF5k/dGeA9YPlPtZgKYHVV1LEPDCdWsl17azG1BEM8l6IiXLSzlJp2o8Vy2mt6zkDTrIH7qe6fUc6mwhNxe7Zh/nn01hKa1roo0akROb3CRgk4HD8wNYQPe1AuhRBu/BwnsNQP/YU6clyTiPAa7bGc/DqOXdds1ArjMOloyGiKFdPTTDYGeO0lCbN1TFrxm4NsBok0aBS/PzWEYzlssuQClqxHt2y8P33iGTV8bk5NmrRgNNOBTlXFGb19Py0Y/dKQ/fc0wuvz4p3/j6k0BJzpsxb2XRyDMGllfjNFrUUcd2GvNyhYKRms0Yixg53jlVKIPa6upLrH9jYpfyFcYuDgmAbbVh1waDGuuDHavuhhX7dRTdah+s7zM40C533nkUtXaF8RuX/QcOSdedt8vy2fPy73/tz2TmalFasJzuQNXsYyyGyDFWVXSCHGcrDRFRrLb7uJZ+1NWvn56Q0y/PSC7pxCKadUmbPrjeat2vgLkGcLXS9OJkbbKj+vZ5aRQBuKu9fAA7+GAbVs5kTneQexyk6UPvT3Mo3tdR80dRSqeqbnnh9LQsbgDzfEGaDhgHNLcYwO96A84P66vDDxvebr+/3ltuBt5u33e2z1fX+Pf2eDO8vRF8WxkzVlW8ct9qqppZLaYB1PqKGrC1ULBIgPE0iFr+/v0+efjvHZTDJwYkcCDE/ApwNbyyMZOX579zRU4+PioLa0nGARnGZCxHsN5uNDQTmaYnzaIHBmtTij5UxW98b+Fa2rAKt6r614g/4HpzT/AyxzUiokGEQLTdglK7Rbr6BgG8rfKNb16Qc69f5v2DUuDAKyjhl5cTtUOHDz/xyFOvf/K91cZ8tlkBswJmBcwKmBUwK2BWwKzAh7ECJrz9MF5185zNCpgVMCtgVsCsgFkBswLvswLlWvyzE2OPfy21cdJx/P5byXcDwrw6Ks/8xZOyfAUYhoVkEZVkChtRVV6mUilsXPk78iq1IVSrYJ/bL1WAngbUNQ0yBuhA4VJnA91aDwB2/djIohgkh/JjX/iYfPHLPy1dAx2o2xawnU2xbzoNPEmwbRuV6nMr8tx/PCVPoqYZh/0sOYOSQSGlyk4bFr9FsucUEG1vRG8DzZqC0xu+CX9vc/q6bfKNX5JvRjn1rhvp71BrRRVvPYbtjfJtVa2+9K3w9sbjMaDt9ezCJoBPFUH6UOCl56qWynVUaHY2mq3UAV61BRaonpHn1ygCp5rSGfMB4DzYDHdTt5RkUihOsQVWy+AEeay1Gq93AG5RSztR61p5v23g7NTPYqNerZvt2C6rEFhBcT6XAtSjVvQHZLjPb9ggh7A4jUVbDHiSy2Hbi/LW0kTpqIpcwHudTfSq5o/mgY6oKqtA3HK5ZNgoa15ujU119sDJzQyjpAsAT1DLoWr8kc8dl+7+kDSL8zL5Z4/KH/3R63Jpti5Dxw5KpD0IGMUKGRBnI+vQATDKpvOo+kpG04AfZWUfysU2IFsABaZV7ZxRLiZQVqoasQjozAMFq+TL7sD2dc/unQZEtWPb2aDmy+THLq+soTTFnhqYJZGKHLxlhwwDt6wowc6duirnT03J6kqZHFWvpPI0HwCfc3UyZ1Fd0rvA+TNGGfn5dEYa5Jd6yV71AHFd/KM2QkAZqa2D91iUvfuC8uP/4ITc+8BROX/yGRkZuSJ33nW39PUMy+ilGXn99VHUidhbIyWrAJXL1DPI52mfwNT0DEACiRmgwm5k6fqxTwYEzmVgIXa598E9cvtR7GonRskK3pT0MlAaiBUiOzaVBQSOAQyZsDuxQx7sD5NpDKwDyvV0RiQM/Gr1BwFfTuyrp2VyPIMFd1ZyjM8KUD6Pla0N+HH4wG7ZswMlpK4da8tYfYssx0uymgCCExSqOcuan7wF2DTbWWEb+bq6dgBuu7ieYYCwMk839qOz80B0xooXqF+hUWR1NQPkt6LQbmEs5rBjd5EZ65DFWRS5qZK4eA+LjXnBsfhRg0YYS8TAAk9ZznIJWV1qSIZzKtLAkMCiOQLY7O/oBexuUkcnNtIhbFEZQ6gzF5czqI0B3GlgMlbYZYWBVi+QSaEwIIic5A5fhGPLy/BuoCJq0pZwUObm5uXsuYLML60w3ryoWlGdclwx1KR93RFsqQHRZDifOjkma3yuqtEHdnVh5YsKmjESiUQNxWsT9fLhW3cbylEHrgWtAFRopOEu4AUmKng+NTIjL59GrZ3FFhaLc3+wgqqVc0DBvrpEzQG9XlwTKpUCcDZBFnNIPnbiuOzu65Wzr1+SixdHgc7YI7tDwElgqyPCeF9mbd/EBrmXz6HxAAitMFzhaQOgrNdOGzG0UUchXjlLxjSqZlXU6/NLNEWUyIblQvC/DDXTrHOej32x2k7vOzgk+4f7AdQLsri0jOVyRPbv3ws0rcr/9fuP0PzgNhS6u4d7DLg6OT4mK4sLWNoC6xgrg4MB2TPcJVXyhFcZ29cmNmSOXF8b8JbhbDQDFPIljonGEu5NuqY0sBxvbeP+Y2GGAKeHenqka8jHda0C3eJYYkc4F7+MT8wYiu2O/naZWijI65dXJF/Gyp03ZllkTij421Kh3gg+3+0eceOa/tbn3fjf7/a8N91mfojK25s9npu5b7751qgdVVq7LVi87UShz9HVscm9rMJYalBnnbs2fqoqWQ/3kTD3kcNRkQfvDstnv3S7hI60i6BWZ3JJddMh519LyOPfvSCvPj+Kohqleoh5D7S1cK107hgNQ7yXfhmpaWPO9SYqtUmuc1/Tc3agmNdmEo/afKv5PKBe8+SVUUeCBTl8+1HGX0PizJXRybicfHVc2iIdxtwaY77PrRard9x52xcff+bs//M+v36ZLzMrYFbArIBZAbMCZgXMCpgV+JBVwIS3H7ILbp6uWQGzAmYFzAqYFTArYFbgg1ZgYf31oWJu9RtDA+2HmtUJoOCCFMlwvPDVJ2XmyrLYgp2SRPVWB/ilsb3MAr/K1aYU1cKXzU07G6rI/wBkqnADI7LJrxBXMxqdQLMS6qZaCetRIO5MYl16UM79+M/9pHz8k58AIMZRL44Acsg3bJTBUN1SX1uQ+W+8II/95mk5N1eXcexh10J+oBebvlifWq4r+LbVqHr+hl2x7rS/9fG3CG/fqv7dPpS3Wm2+1Tb5bTfFDTfJt1M6ocYjF9COGkw3puvXN/VtWNhWAKw5sjEbCo6ATVEU0/ffuVN2ttmBVosoTxuSU2tg9rYrWB9XsEG1En7rwuJV8zPVRlizVZUdG8pl/qxXsZvNxfmsMv9OJmdfu5x46AEZ6HIDQJOG+k43ydVudW1tDUUv6skylpMAZoWfbt5X1a0KHYvAUgX7Cm992JP6UXbqo4pdableQT2qY6YVkSUwrysot96zi9zaoAQrq3LxkYvkgo7JlQXAXxug10t2cgW7YGC+pQwmRRmsoC8HwImhGu3CsjYcjqqztwHlcsUcx8BzG5q3rFnEqLRQBw/09Uh7W6txTNUm4BkRVjaZBQRht0wN/UAB/KkBAGWUkBXZjyoyBPBanUvIhfOjWK5agJQpqWFV2/SQ8QpAU/BlQaGKA6cUckUJYP2q6sQ6NXIwJ+zYRauCM5NZlz7yXf/1v/956TvURtbvkiyMLAOj3RIJd8jVy9MyPQ5cBSjnsSdW8OCgKcLG/KoaKtKSzMzMcWw+1LNW7KNpkwDqpnJNGVEL0VQAhaFTPvPpPXJk74BMX56TiUuT2PnGyIuMydXxhDz9/Aiow48Nc1Si5A4XAH6U0gDQIT8ZoQDr9qBX4gC30ctA7cQm5xkQB+ppvaY17Ej7ulpkeKhTQj6yYbGqjXOskzNrqHjzZBFrU0HJaD7QLGXNu22iJFUwpnmXTled5g+aDVq9WGIPY2VrlSeenWUsrSOw8xqNAslkkTqilGOsNt1ViXjJwwb8Nws2oD2Z0OQ+u6mpA2jv8GEZjPrO4baz9mgjQZlrlUf1mpBQrJXPV8gI/EZWXUJh3QXg372/XcKtrFOsLWojPHcNi2ryhQuokstFxi9gUcdoCXVxE4VpxBuSXGVThve1kgt7VPaSIXzl0kV58eSKLC1hi20jfxfIqznVcCHssQPiE7IzaYQIAEzXVlOyiNq1raOb41bPX/JtOe7EJpbKqMSHdw/SBJGTtrai7N7dT9av01Aot3f0izvULt/52hPyzDMTMjLBWHb6JBjhc5w0QVBXtQ3XiavNF1ZtnsC2tlwuSDfX6EGac+zM9VMvnkYx3WDOOCXWAhx1d2I5OyEbNER0drVLFzbfKzQvFAvMeeZvHYWkgvYKtug2Hb+8b6WoME5V+qq2RZUL5M6jCFc47yDPmQDprXxY7gN2rJO7sSFvCbRJHGvvmelplMdW+djDxwDp3fKHf/A1FM8FGRhs4ThDQDjuNXzW/MKsTMzYxUEOdUsL7C5mlZ0A1p0D/TI6MioTF9KGslsbATo7Ow3V5uLSIk0FRclznds5DwuZp03eK8CcObJ3j9z9I/vEF+6Ux779gpw6TQa1OkyolTt5xRlePzK2jk03Yw0Ar3cTG2tb07mVibqtvH0jO/bNtsI33nr+rsHbD/od4f29XuGt2ia/8dgGxboO6kJT0sWGphbNvS0lVg3wfoy857vJLD/xcK/s/2yX2HaqswRq24Jd1qfqcvKVaXnm6TEZG0Mxzlt3cp39mgvP6zSnus69RJtwGnXcIvhS0nDQMMK9QT+jxvh00ZCgQLkMxNebnTpU6BgplbI0fgRlP5behw73ob4uy1e/+bwksUtO07SjSvKWUIzGgmW57fhdV3r27P/cr/3a742/v9qYrzIrYFbArIBZAbMCZgXMCpgV+DBWwIS3H8arbp6zWQGzAmYFzAqYFTArYFbgA1ag2dyAUln/TS439Qt21wz77TmpJ6Zk+rmX5MKpOaxWVUEZMQBYGnhbRDXTBMjUgYA1w0MZUgWEwAzR2OhWRW5TLUexlfUBLezkfCqAwXlVMjy1BBw8fuyE/P1f/Jz09ZK7WlsAApN7aS2ACePiAQaXsKd95j89Ks+8uCYX4YdxFHBVIE+VDdhtJeu2itWiylGFBW99/B2At289pHeyTX7zLvf3w9s3gAAQEjWZoWgCgDU0ow9LVf33MpvfFcBgA0WRG9i6ry8q7QiWHKg9Gw0vgEUhJZvYKD9LCjO5RlasaDUb0gFQ27a2zQE8a0BgO5vsAbU1xl62t7cFJSBKNgBdlbziPDmlBTa16wrj1NJVc4nJHS1hJ6y2lZpn6vWSWwjcUdvkChBPL1GF9/UBqxTMRSMxQ/UbB4aOXBiR9BonhCVlmfM7fE+fPPjxvXLXsT2SXq3LH/z2N+Q1FIcO7HQtYStYClBLrm9va6cUyLxVRV+FDfYwalkfWaZSd0pyM0MmK6puS0nCMafsQN23Y2DQsDJW+2AFiW5AjSrFU4w89v+x5m4AbxmLHJcFNZYLQKa21/l8mnMX8nK7pC0WI5OTsYoS9dzr4zI3k8QStoyCs0fcAFSry4oCdsOot4JKZQeayVoBujrJ9HSijq7XMvL5L5yQz/zER2Vu+rwkNpbl2LEHUDv6ZfLcFVmYW0KL5pJ0EkXrwgzTEztgsmIj0Qg1rssEWbkry+RHA9hUhW3X9/WGgXY+4O0YGcAi3kBD/vE/vl8+jvJy5PxlmZkYl6EdvRyDQ55/eUKefuGKlOpe4CCZxCiwtbHAqVbaFhopvFbpQsG9n+d3RkMyg+Xy6XOXJIctbUsHwISc6zzKVjUjDZE72wKI7Ccfslyqo56Ny9xiXJJ5xhzrRVObPBTSqBqTuqp6s4ai0wIYdNrLqG8DKIT3AdRFvvuUqjMXyK3UbFg91zKgGkUdIM3Gz1pDNekCqltLNiNvt8m1tQDaGyiwC0yLLOPLwRj1AjytwJziJlBRc7nJZ62g9FYluFOtU6lhH1mxPaiOa6xTiRTrjgd7bppR1gtpxkcRe94qFqpWrLg1v5nMW05B50MdFfT0wpL4sYzu7e2S+MqKLG8A8REa1qpk6GIvropjhfjtHTEGfRI1c0A+96kTjIG6/Mmffhebayt1wwVWbcdRqGZRtvtoFOjt7TFU6V09TrnjIwekf08Xx8T8Yf3M5iry+Fefkvnpkly6mpYkVsGegA2rYTfAEyDLPNfxpo0sFpTXdeZkKpNlPpI9O9AC5KQmrA3aj6Eq4tZWn1jJER5nLCWYD21YF7e1R2V1mcxX7JftNuxkncBr1gq1nGa6GLm8utaq4lbt2hVqaYx3gcW9RlOPA9jZYA5rMrraLttwbfBh5e5F6V8gk1RdANyeshw+NCjd7QPyzOOvyMZSjUYDPxncFgBuAAVuP5+XlL9+7DxW5rqOAOZRtXd1B+Ujd+6nSWNDlmfTqIULkkmWAd0dqHnb+XmC65YEBm9KR28H61FeStmMdKFs3tFFvvBBh3QP7Af+XZLHyXjnUkikLcI9LScjC1ivk1Vt49o6mb8Kw201coftQD4jhvzN95e3ZsLeuH6/W8bszSpd33w/+GCZtx/w68H7frmVG9SNue/bkQA2I1+dMYubR5OGDgdjv5WmpDuwbn/gLn7/+HEJ742KhXVBbFGp55ty/pmr8tR3x+QcaxDI3nA3CEYiWHfTKMCcbgJtNTNXP6+Oyr7JezeAt03WWm2e4cOYI9wXuUeqewdkXicrpgU0EzG/B3Z0yZHbD0uDn1/EZeCl02dlejlJo4aQ74wrCPevRrHQ6B0c+L377z/+P//Sr/wXbEPMh1kBswJmBcwKmBUwK2BWwKyAWYGbr4AJb2++VuYzzQqYFTArYFbArIBZAbMCZgXeUoFMcuqz515/8nfbWlOdw/tQH9WSsvjiebnw4mXZmGxKBnVVVZWWbJxmAXSlat7ITmzoJjfvpdAWgSF/B6awcerwqf0nyibsU+sV7FZ5XR5wk2ODNYEdYZRs1p/+0k/KiRP3Y8GZQMl3zcjBK1rIP5W0eDJNufa18/KtPzorF69W5BxAsAI45slSAQjWkZGqjqaplsKqVtXsPEM0akhXDTWWOjm/0+OdrCDfj23yOylv9bPf6f3ezVLTKMTbPBqcY0OzPTkv43QVKgBw9U89BpUjqXWkm38MoTiLALY6WsLUS5WSCpTUtBIlHRvX4AmODeCjtqhIRRXeqTqyXMF+GfnlAFmTe3YPA6zchjJpY30ZILoBfFPrajbD+Vwnm+GtLV1Y4JI1yAZ5GQWwvoeqRFWVpyJefd8aP7MA+bdsXX28Z9BQbqaSSakuoIzNF8SveaShNrF5GTNh8mFbUDoOdsm16YyMnJmQKmpIO7ApzRgsubPYxfbIrq4u4Caq1fklrj/KVOBSHdCTR5WZw1bX57ZIT68fZV8U5V5MDuw7SMZoQV595QxKwCSA2ikB7J8zKEAV6oWAATBb1LQwNxCUG/V4ALVpmszZAsCrgKWnC4q7Y6hfjhzyAabaZfzkiPzVXz6P6rQmsfZ2ck1rsgE4ttDgAM9CIUmGLzXOYjVcQdXrVZWqpyGH9g8BsP0oHZekhezW3ft2SmItDnSqSAvAwIuCtMK1sDTSqDmLAATGOzAtGm4HVmzZgpaaOZm5tozlbwKlZIjaRmQV5erIRFGS2U05fLRFDh7cAYTEchx74d2oh20li7zwyhVg7IKhvNX8YRVCu1C3prCgtgGv7GSJdgDrdw90yq6+LlTGa/Lyq+elgKot1hYDpEVQeWeoR84A0gEgXTfwLxTAAhhF4/j0osyvky0MPKsx1rYtZxVMGjbdAHoLsMWFpa0fUNxBg4DC8dFJFK9YsluAOW4gs52xVgIkVhm7ZerZiZ3qQBsZqMCfHDUmERblNtbIqGJhvDSWMDd4fx922VbWCEsDpXR8HbvtAGCwFViM+jsNiESBGwtFgJ8uKdWyqMbJ4QZct7V3SZFzWVtKysYiWZo0qPQA+Hbt7AASeg1b356hW+S3fu9PZPraOucPvGZdCoQcHL+HtZApyPjUa50EVGp2rxXqG8WK9Se+8CBjcUD+42/+GYAbCN2i+b9q1wqOog6qnlcD2RBUN0Cjyt33HJZDR4f5eU7Ovz4iK0tpqaxTz6JHLl7ZlMnFddbiKtAXxTGK7XCgjLKQvFmaMnQdLtAEU+T4VNVeZ/5Hw2UJA8A9jZDUaCxQe2lP0M6cLgBCc0aGrVqYx+M5xhoglsUzhPNBXhsVuCbKwLxufZE26dCqwzxTsMvlpSGE8YgTgAMrY7Vjr6mHvDowkMurkLdaz6sHsdibXORmluOwA8/7ZX05JWtzKNuD2HS3uAxAe4Dx2slYegqV8GXcH9bjCuTDjLOm9A4EyVCP8f40CaDwnri6xHz0k6W7C/jMuTNHrl6YpTmgJkHqouv/apUXHwAAIABJREFUjq5O8aLyTFnHmE9Omb1WlpV1YDy50wmaMuZogljJMV6ooTH5mfkWzWXlvqb2y7BGo7FFx/CNzTfvuq5v33eMHZobt2ne5Yb0Tjeq92Ob/G7fbvTG8UN+qIODneLXFO5zLfQTndogRDG34CrqeMCor5STPeG6PHR7VH7sk/dI6ATuCj2tQFfAbb2Hxh6rPPXoSXniiZOSYpzomGWIc79x8ifP4boWuYZV7iUq6NV7mzoyNLdvhqwDDdYOvTcpuNWmJDeW9brm1binMfvl8MFdcujWgzSmlOU7Tz4nr55nvaGBpcZr7czpKg0p1pp1g/n/Lx47s/SXxi3WfJgVMCtgVsCsgFkBswJmBcwKmBV4jxUw4e17LJj5dLMCZgXMCpgVMCtgVsCsgFmBN1dgfmy+a2nj7B/2dlU/3tlbt1jtK7KZPCeZP58iY24CxZiXTc12sYSwMSzPGXmbjqLCQTY82aRVJWYdS17DMhkb0CYbpw4kTh42bdVmWfNpVdHYxNJydrUombpP7njobvlnv/hz2GtiMducERfZdbn6CpusACfer7KQlRd+75vy7B9uyDQAeQl11LpaBGtuJnJJzVxUm2GQAbCgjrIX9Rf/5QAogBa+TzW1fcY3k+N3syD3bwvevmnbmG//eg5V6ImRKcjuNXvSRs5jAEtTL8q/EADMjy1oGXijGX+6ed5Q5SFwQpVQLg/KUDbTqwB2zVNVkGTBcvbg4WGyQSNczwZ2sMuygZJUc1p95NXagVUGImdDHJqBytEN7HVfB8lYkSr40E16/l3tVW0onSxWzSVuAtXCKPAqEt9YlURiUTo6fHLiWI/cet8J8bS2ixsLXwvKyeLylDz2zUdl/PKi9JJTetfRYxLfLMmTZy7J1UWOJdoBbMljZ1zGxrkdVRSgn5xmAc5A/qUC7HQBe47etlMe+uitwKsN1IYcB/BofT0lY1dmAMkNlJh6JmzSB9R60yEeH/m0WGuqJazC5UwamF3CShXoaEOBC8vDirlA7imgOVKU4w8cIttUsHG9KktTm6iAC3Lx5LosTKO0RTFYQklrx2YYr2tDGRjAuranpwMwxjhFcdbVTjavxysuapTi/BQQq+VtIOaWgeFWueueWyTYH5ENrMxffu51mRyZRsVokwNYIfdgI2sFgp969ZKce+2KBH0tAMZOji8ll14HSJHzawsBOQCLLW0+iQEeO1CzOgH641dXZWY2DsyyM29ppIi6gHtBKWYB1Pkc+apuoKDmSaptL3MQULu4aMMmGj2wzyadvR4JkourYE/HURjQsX9oEBgdlqX1DblMbunSOhbC5AlbsFN3I6vVeqoFsTYa6HhQlasV4N5AgRsmsxKqLE6gjgPIkgKwNgGxHmiNvkeJuhRZXwKM5UFU4GGgfLOSNnJlV7GQniWrtlQF3GOXqu/dEUPxj6p8hfVqfmmGLNlu+eJPflrygNyRU68B5xo0EGDfTV6qy++VuYVFxlcaAM41s7bQqELGbxqQXi4aau5oNAp84rqgdG5v7wEczsvU1ALgswhE8kmIOWCzFVFy2rgGYdakhlwdWTDAqYNzK5bTxnWPAgzHRhdQjFqkvcXJGHLIrh1h2TPYJovkr85PLEnQDZzE7nzX7l7ZRQ6sustOXF0AenmxqY6gukZZPZeU+bWiJNIAWjoNvMGQdDIeVXVbAbw2FFBh8Z3Fulutp0s0PrgAqy1kh/q5bg0aX8IBzsuveeUW7IKzPBeIyvEVsZQt0WxTo4EEx3ogWo5rjc2yPyzJ9TSNN1mgFk0OjO8M768+AFbyp53UpoJNs14vtSbXax7CSlwzSNfIhtbrihZfrCiGbdUC18grQ0Dxq6i6l5dXJYo/cidNAXfctVP239IuKRTYLzx5Vs5eSvGZ2Nvq+hNqyIEDPRLraJW1RFxePTUpG6sNGjN65MjBMOPFJpcuzktTlcVR8o8BzK3MpXCYeYBDQA559sWxZZmL12S94pEp1LabWT2/LZt6bfgxYseNnZWtv9yYXX4z9wO1631TAPqNt1jDNeE9Pt4HvH3nT9CuH82F/f6to3cjkje70WRR0m08uKegflXb/LodRT829VvglkaeClnrdFrsY77f22uXjz3UI4f+4VERbPKdVo7N0iH5DY+89vKK/OVXX5HlebUsL0jEQYMPDRcaBd8w1OVq541CnPuXNjSxXGic+FajEF0zbuN+yGeyxlT5U9e0AGt7KrkmrrxF2miQGD7cJq0DrTJJs8ajL47J1HxOIjE/c9kh6QRw1+5rHrnl6LP7+oZ+7hd/4z8tvscrZz7drIBZAbMCZgXMCpgVMCtgVsCswPcqcLPfqc2SmRUwK2BWwKyAWQGzAmYFzAqYFXjXCtSrM//D6tL5/9XtiXsiraiPgDozT5+Wk989KavTSfFHOqWBRWwWVZjUUpJlUzYHEKlAMVX1YuV3GqiqsA+sIXVsYzUHsaGbqYArzJPJ6lRIgm0usMjqt8sX/+nPyKc+fQKFFaqXOkpCG2StusJvMl41d/FcQr7y638qI6/mZSljk1myXhPkJOaxTvWiiPTzGU4+o4Dis4hNa52sXo96mb7NRrWe/N8GvN22eH6nYr9jPuI7KG/f+j7b76/ZjzU2s631mvghuF5UTxHUSWGyZ9XElIoa8FY/T2Gb8XfezGlANYWdaneKGs1jRwXnJN8WBSL+qpuJJD8nmxSIpq/NYZdcB8Y5AJmqpHKyQV5H6WQDHvu8ABZAoG6o63vrsanlsAc46QH42RWANgMyNjJuZGzecUev/Df/6PPScbx/a1Mf5aEqtSzqX1wvy5OPPC6pmYL86Ik7pOPIERn9zkvyH373UZlfxLqXjEwLG/12bHeP3nrIyJZ9GnWW2vbGsMjVHN8Ytr+HD++QBx88CjRMAHlShtVwClCVQm1YQwmoNrYVLGcLHH9TLTdVXohqUI9VVcIbm0BBrLq9nFuEHF0n8tCiYQXcxE7Twc8DWBF3yt59QRm46yBKP67D5IJMY3385POzcmZkU1JZ3r+c5/UuOXybVx5+6KMSxEp2beUaylSyRjuwpG5BsZrCiZO80CXsOucXV7HQ7ZN7UaW7eplBwaDkZqZl9MxZuXL+gigD2jW0Rxz+NmDeArmls8DbGJmpe6jtmjz34risozy2ACOFcREGlLnIh2U4SBTwmdysSzK+ZcWrNQ+3+CXSgi0516EIaFM1t58c3UgEMA/YcgL+FhaacunKOvmyVom22sUL4C4ybtyMjYjXLjt6uw017eLymswD4wpFv2FTrGpbtdmldQO4h4JYB5yqpIG3CnsU9EX5fCsNHXXYjaobM6ijrShIG1wL/aXXJFfJ0ijgkLawG2hLTZrkwg72yQpZtecuTwniaIA9157z6+8KozSuyuxEXqbnV2XXvg759Kc/CsTEovvcaelBIR1knERRpUdbo6gxF8kBnjOyhItlVOOopaFDBpyso6QtYoVcxGnA6QTkQ1M1p1Zl1Zo/rMfpczDmgVEx1LntbVGsWQGDk6tYECdR39KUYilIGjvuMmOtXlOb+RDHRwMEqt/bbt8tt926W+amZmV2clFaIx3SNRTEOlqVglkpoZItMYbczlZU3EDHxArXTG2inTKO+nQG23F/IIZSmmYVALmq3/2su7r2aubw2mqJcaxqeBTOXVFAJlAdGO9hfTiIGr2/r18mp67JOPDYrnmv6pDA+WZQazuxDe4A/H/0gXsA5y556omnZIos5lhLh7Gs5ox1nXqxFqsldgHoncnimsC6Eua8u7o7DBvyVZTNEDfOWdcAhheK8q72oPyr/+WX5dTZSfl3v/pb0o/Ku6XNz59Buef+/eJC/Th99ZqMXI7L2NUUSnJtbEAlzvH3YLdvwx1g9OqKrK9WDTvrvbv5PKygl+ZRJFODFhTMllqewyxKT3dUhgeGJIHC9i8ee13OTCS4ZzkBjDQTaYMJCmGFi7rGvZ3t8fbP/78PbyGf6rf/Q4O3W1tSKu4tGXMFO3c7DV+aMYtteY3s8wgA/ViHXT56f4/c+9nd0vXADrFEDA9umoo6ZXUsLd/+q4vy7BNXaBpK0ywRBsSjGOdNFTDnaQ4gnd1oBtN7FldtC9rqMqF/subYmJtOxqWbBgYr8NuuDSP4DEi9YGQ/d/VF5NCRQzRuxOSp58/IyycnmBOsLW3d2PanjXUxX6iWdu06+G+/9vjJXzO/LpoVMCtgVsCsgFkBswJmBcwKmBX4oBUw4e0HraD5erMCZgXMCpgVMCtgVsCsgFmB71WglF7YtZwZf62t0x3y2WZQWhYlf+WyXHjseZkfjQMeyIJD6ZYjMXQTi84kXp0FVV2yQV+tABxQQ6qtrhOw2FTAx5+qYFRlpkVtDlHmuLA+rAFZN9lsn4/H5e57j8nP/uxPyu7bhgERCwCdDTZd42zWoqoE/tiyAbn4m4/JK98alzNTeRmvOSTv82Opyt5wg4xRQFUDtW4DAFEmB9PNcSj4fbvH/x/grQEbeahqtK4eodQ1jEIwiuLWg+pMrXfVTrJ03bpWYao+NHvWyG0ErOtGvv5dFZIeAE0QtVy1WuT6qoIORaq+Ru1/Na+U/1Y7YX2o2lc/0gLoswOE7QpAUfgqPFLVrdbXheJK4a3mSLrIVp2dWcJWVsi8HJIf/eRdgL8KCsUJmV2YN5SCarfscluBmRFykqsSCQFGh/2oqPLy5HeelXOn4rJInmvGyHm1o9RrQ6UalhQNAEsrCcll8tKP8rGtPQaoRAXZTm7rvgHqU5UlbGZVZawZzWoTW2e3P4+NcTpdlDjjt4xdsYJd/bkCW7XAVc6mVtVexpIV6uSimE1qFyZ31RcDWHtaJV/JS7ClKfecOCLH7r1PfC2Av/qanPnaKfn6b31XqmmnVLg+JRRoLYNuOX78OECiBUU7trulBPWxyB13o+Btd0iZbNMa6mGFsWvrWEqjiPbuaJFbj+6WNhoVGiXgGJbEy9OcK3C26QgCpBPYGi9zDdzS0kqGK6rGp07PyPQswMzqB6oHUcRyDexAWSzJbZoTW/dwvg4spKuSp8HBF/SSkatSbuy0gdolbH/V9nTnUJdhN1wAMl8aSZDtipKd8/AFQSbMd4UcAeCnH8VjgzHj5XprlnIBq+NyEbiLYk7HhoMxqeOwQVHL1LbGuqHqNqtFx6MFO2I3P0O1CQxWrlTiWmgWb4br5GV+a6OA2tlqXKVXs2cByH7GyY4BrFUB0WMA8xLgWdXRgZBNBrtbgPFAw/G0FACmG9m8ePzYu5Pn3dXul727BjkumhdUoc65J8lNXl/LycZammtQBU5isezxodpdgtGiKNWcb6At6bu4AbDG6XypYe3NmG9tjQHmdZxTE7sqtWkmoZkgnwPuagMLEEmtqCuWiiTVghjraV03MymcBzKaNat5rx5JAz2FNXFgcEh27g9JEGXr8gJAGYBl4Vo1Km7ZSC+glsdiuLOLvGKLTEytyyhKUqcTC2jlzaiOnRxTKMDaylroopFFx8XqWl42kmmabkISbkVRD2guAoZ7sO0+dvdxmSdj+dKlUXJguba+AONSragB1sVNrMYH5N5772BclFC6vkQGqaqa3dgZJ4x5rtdRYXyNGmmOsaotWfYNeKt13Exgjby6YSiUrYwFVbZWGCttwNtf/PKXsNheld/49d+RdsZRJ77Y5cq63HJ0iDx0N1bqQGqaDEbOL3GucVmJk9vNdYgGShJFfbvJfMnlnJJNp4DMNq4ryn3qn0lnxE0DTzufUSGj24IKuzPQLaOLZfmzp6ZkpYZKl8xsNw0DtWqW9+Q8rlsjm/D2+++WN7vRtH1P1WtsZX7kbUQdYE1vo6GntZiR2xhvB/rt8vkf2yO7PnFA7MMBXCHIE7e0ywY5xmOv5uSRv35exvl+YWn6mVtR5nSB7xNZaYtqw442jGDhDbgtobDVRiR1Q6ixRuuf+qgb8FbngVr3O8VL44dXm7/Invar0n1vn/Qf7pci8/pb370o586vsVZpw0cnfWIosYsJ+cgd92bC0fa7//Vv//Go+ZXQrIBZAbMCZgXMCpgVMCtgVsCswA+iAjf7nfoH8Vnme5gVMCtgVsCsgFkBswJmBcwKfAgqsL4+4o/EdvyKTc78t6nMmC0UROWSn5ell8/J9AvjWMWmJGPtkBQZkmnULiU2SqsAPFXRqQpRQ2jLKG7KbN4atrQAGTsgppLFxhN6osrNCjCkzOsqbMAqvygAbj7zM5+TH/3pTwA20E1hpexm870MlPWgYLPyftmLC/LM//minH9iDsBilQVySccifD7AKVoFJLJxXMY+uYl987Y6VTeWFTje+NjeqP+g+bc32iYbUNTw3vz+x80ot4xX3aTyVs9HoYlhSUlWpw071G5gVxtKNBuoCS20AR+tgIzth5FBq6/R7FyMTBWWKfSxUDuPZ0tBV0TJ3KhXAK5uYCrZj9Ren+/nvQ17bKCNWi+XSyib+VMVTqq8VZWbZusaYJfn62PL2hmLYsZAsYjS8Nb9cuddhw04fPnSRSnBGD0oKj0uFJrA40g0YrwulSf3NNKCSgrb31Ysl1FMpckh3VzalMdfWpSp6TnxhdvIwQ2hqMNCNpMECpXJuOyQ/fuHGXnAZ9SXvfz3OmrUBeyf7TYXQKeTY7Jj25wG8mTJ+Nzk9U2OjXNpYCtt5CVqri/23yiR3SgYi2S3qm1uLBjA+jbAKQPiiqtATIiZ1Uv+KU0GqHKHdnfKEWygW1sBo2Nj0m/xyHD/ITJzHShxX0MpuQ6MREVbUGCKYrUzwEeWpLc/Krce2YkKF0UjY2d+blEmx2dRyG7KetULBENtiMV0D+Cxp6VdNlERX0LdS6Ikz3dIfJ0cV+RnHmyFazRZXJsroqbcAKKqQNSOsjYkTTKo7W4AJ8pmC3bJTYBFFjvdAmOhAJT0urBPxjZaM0QrKC+1EaKjHcAFeCzlN7DPrsnCGjBWQbyH8QDZLpI16w6h1mSuwUmoTRDFJHOOYykxhjIZ7I8Bepp/7Mfi2Macz2QykgBcVkqqzA4YamYbjQYN1NZuzbNmnDQ0x5m1oQog1oxMF+NSFbVNlOUMFSxQUf9GAqwxFeAg0D1dMrJly0DBQMhFjYIcPwCH61rgOBc2yOdFhWr3VGXf3k4Z7O8zFNRlYI0X22Te2cjlVmX2JrWzA4FDMcZVNgWcB3ozlu0ojJu2ANB1g7FoEZAualQspMngjQGWag2gNECpBkRW6G6hDm5Uh1bGVZZx70QtXNc8WsaVFQvXOpB+Lb5mzL0C+Zt5rL6tag2MFXaQMe9nPtmZdw6un43f1TxgP7dBfbha1MZicWGbXAU6F2kEAMgbjRk0CESC1If832xCWmiC2LejnXzZCPB9Rl6/cE2sXOOOnm7GJFm/xbwMDgzQ6OBhvEwbNfe5yK9m/saxE65WCoaSOBLxUecVXBEaKFgPs06jaJ6Y5lgZv1wfVe7r/PaxVrDESyiC6h94SynIlka9zrrkBZZaWI+LWBpX9Vr7sdsO+3FvqMrc7BL19Eobx+uwFQDITbntzkHyuv3SEY1JMVWQ189MyfMvjHGtWlCZY4sbYqwA/4tlbK/nF1iDCrIPxXIb75naTPLeIdTp/YBxK40Qc2LPe+SVkTX57mtrkrR3UUMaDVSZ29waOzrvSoBBvU99kMf7tU1+O9Xv1r1gq8HmB/P44MpbVcZvW0lvr+833ke33B1Qyhew6ObeEKjmpNVakKNDHvncw8Ny+AtHxHOkBTtlGjosfizv/bI0XpZHvvGcnHn6PM00KSNDugVVvJtxacB+xpeFdVnvW3rvqeIGoREM6tjQxGbfzqCzsMbUtcmC8UR/iWGbbOfex4wzIH0nTSi79g2Tf90qpyYn5YWXR7BbB/RawozvEA0qq8yZXOPIbcd+959/6Z/9T3d+4qczP5iam+9iVsCsgFkBswJmBcwKmBUwK2BW4Af3jd6spVkBswJmBcwKmBUwK2BWwKyAWYE3VaCUP/+Jydmx3x/cHeq1NcmjVWtBlFpnHn9BRkZQrC0XAH/tKNRAZni6NoFETZS3akuJDtMAtLrB6wIiOgEUNhQ5TWCHbgQ3NcROs/FUtVVzo6ixyHwyLn0HdsoX/8lPybH77sZKF7CBMq9pA15YNg0waUs1Jf7sFXn6j1+Vx1+cl3GAXMZOXh2wRuFxExiVV+mkWizyOQoU31AGAWuu576qesdQjb2NQvdmYet/LXhr7O1fh8VNb0Ps2FP2esljhd7YUFE2sLutU1u1n1UooYBFlbE+tX2lLqWSDXCGcheLS+W7NRTSZTIp1TrVRjaqqpb1l6pu9aF5parOM37O51aAt2pR6kNdGwJsWskrVmCvEE7hrUJf/RyYGwBlw4CB3agiwyEfua+Ae1X3KQxUOS6gyI3yNkrubQal5OTMhiQLVtm1v0vu/dgtchv5tR6/U5q5TZl/eVYee+JlOXdxSVJYoZawZC2Tu2zhmHtQn3b3tgEh64Z6FN9bLH+XsNvcOrYAwKkGHMxlUXQBB9UK2sp43M4TVligY0ItORUYNAEFCmsVSMSAgj3dZOwynheXyYwFpNkA1/VawIBynkBdbtndIQ9+ZJ8MHG4VH/acNmox+8KoPP3IK+JEcYnrp4xPrSAABlSjNKxYcrxHU/o62oCAQWnht9Z8aW5Zrs0sSL5KrVRx6lNFpV16sL5tAKmd1KqMTW2R7N4iVqRbImxVvnNdsYXeWMkA9aqyGEfRqqp3sledYR+5uwDBmk3iC9hik7NrBYyWjNziGtmfPA/g3AC2N5kT+rl+H6pSB3m8QJaF1TyQMc94UXjrpg5cO4aShVzcdq6rYq8CKlYH10OBq8KwMtdVj6mFTNMA+b85oOkSucOJOGykAWVkmLnUhhslrVqr6qOGck4tiaF9XLEttWYDYMvfUEg2UGSrGpdWAeCjDeW+2i8XuEaq9FVb2CjjOwa820GuZYFmjqn5DZSmFWnvCMkwamKt3fz8EjbKBeAeltFY8ep4qaDwS19ryMpa3FDyhrkmRcZKBgqeBzo6UY8igQVGN2Sgtx1AiC0s4yKK+rbJ81bXUERnyVt2+AzonOP9rfzcpkBQXQF0LugJcs4N1sq8Hr9CJgpdrpSNBgIFyRvk+WojxWBvD4DYg5101YC57mZZ8pm0YWtcrYClWN8KmAvMoZzNoZhWuB1C3RjiOhcKaWMOf+z4fvnMxz/CZ3vk6994TF48dRkVMUpybKtXUEM6mfhB5m6DueACpNs5HgXQak+rSnVQHJA7z9SpyADWxh00Q+SZO3GUtx6HB7UiVunAtaaCZtYFP6rs7t6ooeJfW02S74temcYMw3GhSXMIzTs6p4pY6OYzCSgb2ahNrhPP82PzffjQTj4vIcNA9mPHD9DQQFZ1IyNrixl56ekpGT23jjIeIEftK6zp2aJL0sBdh7Mo/Z1OcoFbjfFbw8J9x85eOXwLdsnJZbnyyricG12Wc7Oo9LNuyTP2rBxLlTHXoPlAwfU7AtT38H3g/cJbI7ec+9T3Pf6Owdstl4atLGBdJ435qtCUn+t/63novGxaW6Uruyn3tIt88p4+OfaTB8V/V4fUgnaU3yEaL1plfaEsL331pHzrq89xHZsSVKt2LN6dbs2+ZZ7RbKM241VynPkyYazJhr0995Y6a7BmsuufOr/UMlnXcHqYiGqgEQjlbYXOIMw9uIf0y5E7PiJLNJ98+7svyXnU6las0Z3OEOOENQvnhtvvOrxSLKx+6U+/Nf6t93C5zaeaFTArYFbArIBZAbMCZgXMCpgVuKkK/KDaMW/qw8wnmRUwK2BWwKyAWQGzAmYFzAp8uCrQbBZ6a7Xcb1eK05+3WWdRwm0QdzsHmDorLzxyQWrJIGo7bC4BfdUAm7qFJrlxqO9QWWkmnQV44WCHVXFqHahYA3bVjA1ffs4GrAN4WwMAONlUbdRdMrmwgagxLPf+6CfkC1/8ORnYscYGLZa2khc7aim7JclmbVKaqbyM/PFL8sJXJuX0WFWmsSyNBzViETBVVgingJgN57fA2y0F0XbO4fam+bZiduur9Q8X3r69Onfrg/9m9dc2tDXUt0DXJufsBP70okLuIHNSgaANtWJdM4C5DmqVrI8aFsp2iK0dJam+yGoD+GH3qn8q3K2W9WKhzNRfeogKmgCgmqur0LLJ9dWNe92wr/K+Tf7N4/YCRf2o7th05zVqtezGQlfhrW6wq11uLl8AdAFI+PcIqjwnx6UQuYya2wtwq5NHagXABcJYJrNRv7KSk2QKNXHULh1DrXLf8UOyuyMgrSgHU6sTMjq6inI3RVanqirZvAdU2YFEqux2oRB0kvFqARJVinw+YKvOcZcAzapSVuveCmpAJwpIzWX1UA83vrMOjglsCHx2ApuoVwlACEhWtakCHs3G9AIYmhxvregDYinYBTCi8tRMUZfTK0ODEfnEJw/L/vsOS76clolLF2Rhcgmg4JVe2N8mTQcXRoDOyhk5l6aTY0Et246S1O2ySQClL9WTlfmUzKHUtaodOKA3CvyMRLFrDjVkx3AU6OiQNf69kK8B+kLGNc4XUkbWaSv5py4AXTnrlMsjy3Ly7JQso071tXZIe7QuIRtwD6i7hioyzXUsAqCdYeamkTeMRS9wVzMo3U4bylRUqM4SczOKGpOGieSqMTbsNR9zkM/xMmbIp460oXZlsOTjKZoIbOJvDaFgRZ8KUNUsVi+q4CCqZRdQr0C47epSWlZXNw2w70MpHkXp6meuakaq1tQCTMsDP3Xc1BXGATEdXEPNVXaitlPQrygUoSfjl0YAGgCCANs0aupqpoRqs1WOHgDUU8uJ2VWgkl12YrPcDtzM8Bkz00uSTuaBvGHUp1G547Ze7K8BlYm4TE2gfJ5HyS1BWU1VZGkV++UCnwWsdKASDkf9ZB77AeqofVHm2snpVnpUKDIeKmovrpCetU/Vq0aur9qKM38YjzYmQI0JQRlpAAAgAElEQVT5UCnmDGjtcdFsEY4xh4GgZALrn/UK44Jz8/lRHKPudXvJq8UKPBx2cMxpcl5zgGGuAZBYVe3z8/OSgK8qDHZgFx7CSlybNuzUqLfTI3fdMiiDQ7vl2vyKPPvca8bcsghqWiyFK8yJKGp3K8DWYVjNUnvGRA3L+VqVeaBjgetcbxSNc7b5adhgvXEzd7zUo4LrQgkluXF+AOiuvpAcOTJEY0NJzp4ZMay53a1hYC3nrGMesM9HXB9rNezEcVXI0RTC2PKghh3oxoYa5W4bTQrH7t8nu+8MMyZpYsAePDnnlpOPjcnlq1jpO1HzYgEdT1uAszkJ+mmA6KaWKI+dNEyUqGWpnJW9B/rIfPZIfGJTZmc3yGYPkEW9IGcn41KF7DXVPxvFtIJBbXC52TX/ne7+7w5vWR/fQUX79vCW+XgT94Kb/yaiPvdMuPeYebv1/gry9ZVbTT16vEZ+NXPWcHFQ9wdqqPfwKg0Bt6cycuyODvmJLxyW3Q+Ta9vPWq/Kf5TTjYxfTj32mjzxzdOsT3OGsrw70i62mPbaKBymiUQtkZnrdRwamoxxOxBX1x2992SKNM0YVuxqY88xKPjWGw+vjWB37sEav0pTTlvIIofu3y29B7vl9Mg04HZU5qb1OntoJHHTJMBawdq0c8/Bb/3LL3/5y3f9yD+4dvO1NJ9pVsCsgFkBswJmBcwKmBUwK2BW4OYrYMLbm6+V+UyzAmYFzAqYFTArYFbArIBZgfdZgXxm+Z8urV/49UBLGgZXEFdtURZOXZIrT5+TtSkyQythNlU7gKxJSbF5niRPtMjGflUJrqpn2PBtoKpRFaTakSpgs7Ehq5mpXgCMA2VuhezHFLAkDXTL8PpYe5f8/L/8jBy972GUfmqZuMLrZ3iHBRSXvN6KGvHVK3Ly958BTmTlAqK+BRtZiAoxr6vadJNZP8MKZNFNYFAJfAp1D+pMPp1NezbuwWZW3m/7i/XNbuS/d+WtbsqrVOidvsK/2d753S6VbmYbtsZuLD9Rz3UDIXtiWJ8CBD3Anyb1TAKz0tjVGkpGQGVFN8OBsR7gnDpJW5SoqkKZGqllrQrAmkCW7fM3QLfaIKuyCVCrf8nl1EoYRWUM61tUkKor1PNxAE9Vxaa/mxSmhDpX7Yw9ABXd4M8CtOoAZC9KQi9Azu6qAI0QJoLZHEAiBZFZjncVsJhSRSlg0Y8atYm9cHuLBQtYv+wIe4xGgdnpgoyNb2ABy3UErHrYkM8rYAYOelD0ufXaA9EcbPJXVekLdKqW+V1R/SPPR+lnAxS0AFBVfajxnbW6KnF5D0ZIveIHigLt3OSsYg+sasIC55PDptkCzN1MYpNLg0Cd8/Rg8elF9ewDAB66s1eGdnTL7NQllIcJ8Tvc5HSSx1lF7biOcngRu1yArE2DSiFZTRSVHiCWA5BkZ9zWuY7rZN7agFkRBd7APq2zm6aIbDMvtz9wp8Q6WmR9akZmxheAz1BhK2rGWgEVaKvsPQTk7mqR/AYZjstVefIbZ+XkU0tkS5I7uisse3r9cnhnC9mQTXnllTkZGStJAuhX9nO9gJFOoL9ejzZqEsYu2MGxVSqMI2x61TK3zvHYmNMWBfpcvHI5h0IUe2byY51qkw3MC7Wg/la4x7lkUKOqVbSV6xHANjrAta8zztSyOpvLGY0ELbEYWbFeyZMF7COjuBs1a5nM2Gvza4xdlPacowM1qioq0ZTTnEAbiDZzMJ7wSsUKOCZDu/oA0msyM7kobYDqPftinItXJqdnqauDjNwdRrapXsMEn51bjxtK2rsfuF0+//M/LY5WVM9lspFTq7K5eE1mL0zL6OlV2Vi0ySYQMoPiP40y3RHAHhrg7AK2W4BhAQC7Qug6c1pVsWXWORvXV61cwdEGVNI1zoUC2cZ1UlVsWa2rGYUKczU310/TRbVUx6K6gs0r2cOsRWXNEed6eAMuGdjZheVrGFCZlOVrq9QYYO4PixcAvLywIPOo1DeTReN9VQ3ujaraF8Uwr3cwzmKRKFbTMYljDZ3P09iiDRo0MKg6Wg9EVyI3tsdGvjBzSNXdFYCurhPaZOPEF7umSsdm1vhZGItsP2N+M75uqHVVI13OOgBhYfnI3buYY2U5+colFOC8B+uwnTVCI7ZZXQy3BZ2DNsa6hZoWANGbcegzwaVB5vDQrn6pA5aHyLD9kU/fKu091FlNwjnHkfOT8tJLS1ihJ2DKKH9r1Im6VSDDOkfasNtViJ8H8KldepCmiOHduyRCY0cOG/Kh3h3y4isX5c8fOytTNDeUUXc2OQZdR7caVN5Qv24rcf8me/0b1+d3cMy//pR3adh51/vx998n3u2d3n1j6D0egzpm6JyjGaSKTbWu4TZcDuyssTVVwNpptmKsNmgc6rAUJcpacEd/RE58sUvu+dRx8fajbnapip97dC0iiemGPP6Xp+WJbz0vCTKmQ1hy9/dFuQcU+Z6gjTFcA2XCKI7VHaPCOFKLfr1na3A22NjIsi2Rb66jVnPcfeRAO2mosdI40aDpIOArSd+gX3besYNGhj3yxEuX5duPnqNRgTz4UMQYGwmaIGjoSh07dvxf/f7Xn/+d9/l1yHyZWQGzAmYFzAqYFTArYFbArIBZgZuqgAlvb6pM5pPMCpgVMCtgVsCsgFkBswJmBT5oBdjMdp288Cenj+4fOOC0L7Aln5ZmZkkmn8XK9vFRsRWjhiVlCnvLVThtrm43oFCdjVhVOYFxjIxBfRj2i0buKspFxahsDpOSSdYtilEslPMABBXXlFHhHfrIUfmxn/0JueWuIdR2QJb6FGpOMjrJuLWjiIN+yPLj5+SJPzgtrz+9LJOOiGStVSlg1ZgDNJY5HkcNiALcqEFbGkAfhQK6IYwEkv/WDFi1UN6q0A8P3uqb64ds2U6+38f3bKD17RwoSKltb8gjQ91hSaXWUINiB+sLSzpbMuxq/1/23jtI0vs+8/t2zj3dk9POziYAi8UCi0wIFAiSYJQYQDGIJ+vqRPuuzsUqXfnuZJdcZRdVZf9hn30uXfnOpROtO51PiTqSoMQogggkiJwWi81hdnKe7p7O2Z/n1zPEAsKSIESKhPQ2OJzZmel+3/f7C737fr7P88jFWBbKDdSyUjfFsH/Vte5Cil2AIfAqy9TX5vcKugSAHXVukEtROTE+YNNTw7xA00rYuVaxT3XqNZcbK2UW8AnlpGxYUymsbrnRXgLWSbWrr/URADAp6zaJMtPlGpI9mgfk5AtVK2J520LFGCZr1x/G1jfVtIGBgE0nUMy2Yra0ULWFhRLQUmrZEEANYI+SsImyViraGK/f5FzVIFDlejTnnApS1t0AwwBGv3KEHuTmf5zXBN0yT7H95blBoGSrDSRg8kUBP1kAcqafWhawrUWNG6OJoI6dZwFgtg5o9WFD29/fj2UtGbXDKEnJXvV3UBtj83tgaj8gsm7HT8/a6XPn3O/6gXvJVB/jA9iS+hxgJ0CmXFhBCyk3ZT89BFSVhej4JHbT2ZjNrCyiKg/arXfeabVCzs6emAN2ly2RUjNEg9kcsMlD43bDsWtQO2KZzLl2tkM29/KKPf7wcXt+Nmy/8PYR+8f/4iOWmNhjs18/af/H//zndmIJq1MsS5s+QCmwJYnaOAt0ywLYBSC71KKQrwPNe0ClDbzpUqcWAK7C3Eoxftl01Ab6yAYmjzSIhbbseduo6CtkwOaRGudoIOhCZlJAwpjyk4GcRbJoS9gSB0PkJvO9WmnN9o/F7d3vuJX5NU7W6rY9/tTzNncJm90KntPUrY3KehhL4xLNISvzq4xrG0tk5uL0BGrVpC0tLVkeODNCRvDg4LBdnplxwDYBIJWyP5PNcL5kOTMXl5cWLQ7gu+cjv2RH3naHpVBphqm53wfYXV6wS8+ft8un1u3y5TVbzBVtOY+aNoiKkHNvtOoA57CBiGlW6Fki11mDyuUMoIqNA03bbaytSwBLwGScORpEEZ5OA0jZH6UsLGytOTvodJqmF5pWSqWaJWmqCDH2At4FztEP+NwzNWGxfmBpPm8l5mAL9fBQut+u3b/PNrc27fxikaxjbIrLfs6LfTSJgjpUsRr7XJlsYkHJKHAyBcx2VvEofFu8vuaY5ps+tB61fgW4WYmAWu2NADJU9NqftX8a4E7NGnFep8O6K5EL3A8sFVtrYn2bQigrtWuW7y0ubNr87CZQl7UoS24aLHzAa2XqNqkH3uGog6kXqsoCtsl5rktrYXrfhHVqWCEHqnb90Um7/oYx1hXrk6f0Ad9mLm7Y008etyXU2yEseMNkC+u5WueyjZazQBX4XGUv2Cbbd3zPHrv96D5spwHvXPfc3Kb91bMz9tJSx1awHfcxJrsWwFfu+W8O3v6YcPRNbv5vHt7+eAd00BQwqh1d4D3Mfuzj/Vx2GgVZrLNnp8gbH+5W7G0HYnbP20bsQ/e/y+Lv3YddNo0LfvYVXAfq+Zg9/Ren7At//IgtrGxbiiadeDgBbEfNzXuAtYtk1tPUwZuUmpFkna73IGWoN6QEp6HAZanLRloxCFi2h9h7QvEadvQ0h+V5b6cRYvqatB25YwLL85QtbQbs8cfO2BPPXsb63G+TZD03WiUrVkqdQ9ccObfv5oN3fu5zf+Rl2/54U8L7ba8CXgW8CngV8CrgVcCrgFeBN1EBD96+iaJ5T/Eq4FXAq4BXAa8CXgW8CngVeHMV4CZ3oNNZ+SebuXP/pta6GJwYAcmSTVi5cNqeeuDbtnauRqamzzaqQIpwhtu+wIDWNkCMHMw2ylCpu6SS5Iasc+cVRATadrBQ1Ndd2duiDPMD2gQNtzbrtgKQyY7usXd/6L32qf/qoza+bw83cmf55aI1Atys913GehVVGdyl9Ccn7IHffdAenQVqAHs2+wYsj6ISk1iLctPX30lwDNSV2DpLeOoHagpZyOZ0VxD7VoG3GsEGIC3arNrh4ajddDBjS8vKeQXEkOvXwZLa3QAHXraBJvoaZGERwGJPCdcDtYI3kQgwEcij7NsrrZn1tQBPHZipcZN17Z7JIQfBqmRnCuZGsKzU4LWcspVzklWqU9gBe4CAgiGCt3rsgucoULZfajmUjB3ASrUM0AKIllDTFqtAd27eBwBFMaxjo2QhplGfyg7TujGAIOO6WXPZtbBowBAZy3wtMIXXpoNVAacYFjxjvul7wKpkEvUwgy7QJpAcigC0gLlS6UpZFgRgRbCFhfMCDCvA76JimYF+KeAWts+A3OmRGLARBXCtamdOXbDN9W1gXcomhkdsArDYh63x5FjWDuwdRQkWtVMnXrYXzp9D8VmmVlE+A2dR6iqfFB4OtG0BkLlO1IwCuLIPDqMMnhgmRzQbtbG945YAjl48ixr0hTO2d2LaMkODNnsZa2Hscvcd6gNURuzZ779oy6WYHTh2BAvbAeBGmxzR/XxO2KNf+jP73/7leRu9OWQf/o3b7AMfuNcqC037f377D+w735uxdrSP7F7ZSWOqmwxYAoA7iNVxItXYgbc1B2Glpm4Bx7oOxPmAs6jf0lngSdGOHEjb9Qf6GKMMa7ZmG5sNsk1pwkAdWeaaZKcrYBdAsaes4hLK+rUt7EuVkwskzJCZemi6zz7+sV+0I8cO46kcs8e+8S37iz/F7neVvOtQGiVq0iYPjPI6beyXN22bjN/iNgCIOX3bHTcD+JP2/ce/x/iHyViedCA3twX0LJNHS27tNQcmURUDb5mzUo4ubRRttcA86BtC5T9qR45gM3xoECUnij5s2lvYUW+t57Cxxgb7staVH+UezQU0GESBwSkgd/9AmrEEw2K3XcK6GddelwmbTgRQDneoA80rAKduoGk3HbvW7nzbIeZT3C6wXy7MzdDAwvwOxC2HBXC3hQIWG+4OY+GycgFWLDnbInd3m7HOphNYFRexCO6zm45ej4I8YmeOn7bZ+S0snmt2eYV6AmgTqGPjzC9B2CaQXHO9IzWtGmRQoevPWg967OaC9wAu100ONq0OLgtXynW3J7OO9Fn2ylLaN6lfiP17EOVwTLm2NPFsbRZds8bBA/toTojY+uayNTeC7DU4KtAs00SlHCIo2e+LorpmvWH33gY2g4idIljrKZ1OYm/N3OXaA6E2jQt9rnHBF6wD4MZt73jUzpyet9MncH2YK1g80s91JGgOKNgmELdGw4Zs0OW6sIHaNo019nXk9Y5R77lzp9nDjPelhD1/uWRnFrfMj0NBCKtf5YFfmY3uwVvH5HsNVk6djL0+Y99ukzfsi1uNNTDF924ZaNv7b+m39370Rsu89zrzjaXYiweYa2X2k64df/qcPfbAKXv+G5fIKK/Y6L5Rl3seR0lfBv53aGKIyPqcThoJn/U+03OAQOnNZ6aqs+92dtu8nt6nQ5GQ+5k1l8nxZu3Fknb01r02fnjQZmiyePTxczZ/ss37wxbvHRnXDLFVzdt6Yat1/8fv/+/vvPdT/+aTn/xk743Ke3gV8CrgVcCrgFcBrwJeBbwKeBX4KVfAg7c/5QJ7L+9VwKuAVwGvAl4FvAp4FfAq8NcrsLk5e/3LFx7//PBw4y4EU+RCcgN+86LNPvq0nX+RTNyzgIQq2ZPYElew8m0L+KCqbaFOawNMldmoG8ROcSMVH8AvyM1iKTUbAIeachy5sQ5R43lhZ1+6ga3uxPQ++/Xf+Ed230fu4cZsDmA4h0KNLETMTX3cDEZLac0n5+yZL33fvvH1c9yk71gOdd8mWbDbKIm6UagBNqZtQWSOA6twH3WOLYC3+3gjAPfHt03m1d+g8va1x9+FnleOhH6nSXZmtFG0GyYidvv1WVtfXbSV5Q65j+RmAuJUY4HNDtcmoCq/ZL/qILC5k/8raKsPlzfI+PRygV+xE1UmbgX1o7I0lc06TK6pbCq3uQEf42Z6DCgqQXUT6C5VMffgOQYqQmCQbFP1/GoVqsVDGbw671QiaMMjwBfgTxcln0/Ws0VUeCjxcgUpMwFOTvnXYW6hUIyFLNEvX+cwoFfHku2wbvADFOVd67xZscKWyg4YEAYKhDm3MOMsiBWWNSx/bgHGKox7FVhUD6YdcBI8qmN7CxpwFtM+nq95WqlgG8q8pCwOGI6O9ttN+8igzVBz1IQba+uINNcAdyh0nU3rJB97sOkdtEnyVBv1LVTC58FTQLdywL770FmbOb8FSEw5kNxFMQvipA7DgKsE155zqsw9eybtwDUpG5katTSWuZTScvMbdvn4BVu4MG9FlK1bWxELJcJ2/Y3Ddvsth+zx7zxt33r0ApHTqFMnxyyWidg1103aOLD58Ucftsf+JG82TE7uXp8duWnabkAVPP/8GXvkoUu2lpNqs0WdyTNlXJgKKD5HbWpPmGswW8PmtEzGbpe1GqQhIsRaUubrzDJzAHvpg9NZ+9SHbrV3/cJ+K2FLfPr0jF08t0Z9pH5Gac368/McC1aB4h3bLDUtX0P9CASS9aoyZYeGUkzNou0nO3jffkD42Ii9+OILNnOmhM0yltuAIynIs8NxrIRHHERenOcY68BU7JX3TAHpxsgAxna3TBBsBqWm1IGFfBHV9DYKULKHJ/ttFFvhFIrrLLatG1tk4M4XbHGtZGGU3y3mfI35kQIY7j8wbEcOjQEi4za7sGGnTl4AYDdQzEqFLIUgdUh0gZVj5HJnUbYGgMnbNo9SF5ppKWD0wOA4KtoG4KphFy7N2h72rre9bR/g9RrWBNbW6yvUh/0PG+v1NXKIc7KErlgSFXOQOdjGCvn8uUW7iMq8w58HB/uZkzTC4DhwAEg6Nj5syeqG5Vg3Mws5O3Npw5aBxTXmYxLr62i81wAjy3RlPNeZ9wLdAdakQNnuGtc60vqPcA2RGBb2XbJjWQ8t1rPsniPA/CjKZ40/3t6uMSLJPhBhfe/dO2l9YzWbOUcO9ekF6hy2W26/xkbGgbLMj3K+wBzZBuKXeQ7yXODt5sa2Ldd6e4rGSRnUecapzRwc4hpT1FzrUmrdbH/UhscSNkpDxPX7aKywGMdZtBMvXOYcAzR/jNgq0G5+dZ2aNmg4SKE4Zt5xjn7eO4aA6IeB9q0yduysr1ZwyE7Pl+2ZM0sY/LP38zvak66Et699D/iB08EP90b+W/lrwk9SebsLqa+8XpcT794LfRaliwUhLPsUEJ/5EqJBoYnLwq2Jjt3Fe82979tnN3/oBgsdHKRRS006CcwYkuTLztmTT5ywxx580VbP8x7RSrN3km3L3CqWt5gHIZeXW2MONGju8KNMdw0Geu8RpN2JBGjRcNRWQwMLKs78TMRpCKMRJ4/9eIpmsH0HB+zonftt743X2NdxF/jK187ZwjzuCzRLpNhf2ap4H6na0TtueW6rUfyNr3zluRN/K4PkHcSrgFcBrwJeBbwKeBXwKuBVwKvATgU8eOtNBa8CXgW8CngV8CrgVcCrgFeBn0kFsCmNR6O1z5w99/jvNjsL/jvuPGLB1mnLnZHahizcs5sACR/5tcAw1HCY0Tp7V4HaqtSZ3BjWTXqSSwGwvRu6uoEv5OgDMEYAblWgbNgPcO3wNexhIy8Fb8dufOc77ROf+ZjdesMgz8thCZznZi0Wmr4V4NaApVHJ5R570V760rP2xS+dtYVazNahcCtJVLdk7FWlJpPmF4vGMLASfNGTAb/O42og96cNb6/MXHwtvO2pY9E1Yx8dRdl2/VTE7kYF1djesosnCwAvMgszsieNuPxRWDn1JvPWKZpfUdf2btbD1YAYAjhSpgrsCGZIjSeQq3zMKkCkB13jqCSxvNzJsFR2pz+kvEiBb4ATqihZXwreChKJZO2CEd2gr6Bo1TgPDWRQSvZxTJSAyt9kLCol4O0WQBDFohsfVFNd3cgHIiklM4RLq1OAKRuRG/sCX4KdDjj7sPWUrljP4yOC+k55tjHZIAOHy8ju6i53uQezK1DJAnOqBlSuKWNXoIAPAYR2RyrEGM0DqDS5/mqtyPxoAORiNo4tcprPA/1Ji3MMKobisgJQWEcpa3brLUfs6LFpm5hEBXsdczPK9W8G7fLJWXvpuUW7dGYT/gUUYf7XgO4N3zYq0XHgxhAwnLxbXlBZqNcd3W/TQAn/MHMfWCfL0trpOXvk6w/bDKrWZiOLfXAVWNW0oyhGGyU/Kt9ZuzS3hCo2wc9QI1NXZSAngGwxVId1gHY3CvQmW/Ztd15n2b62s6B97tlZK6BwDwcywG2uFyX3/mv32Q3X96FcLQOgtwCgWEELhg0PApv7UKCu2Jnz64C5Fha+o/aBdx61KdTCxdI6+cYV+iMiqGO3GFOsskNxYDe5tdgwF0ttWwbGCuCuA28b2LDGQ2S4otasNAow+Dq1TVgfytsuY1vJt4Gz5M4WgKYoJCNA8/3XTNgYqszVtU1bXarY6nIe6ByzsYk0au64ldYLO00CNAQA5huMfTrd59SwN2Ltu2fvMFbXqEDZDy7PAYA5nxFDDQhQPj+3DghdA/RHAchjluL3ioaFMQtofX4ZoKmmB9kcM29DVbv28JQduWHahpnPjUrNjr9w1lZX1sgmTmH7i8oWdblynE8DNudmC9SiajfeeIgxH3ANDBkplTdy9vLxk1j9hrD/DdghXR/wenU+Z9999Dlb3wCWprLASLKjsRWeX1zA8jdgR4/eYPce7o2ZbJLPXVrFnnsJ9T1qW5wMwii/tcf5abpwlrSyoFVTBj0KaqhwykrXsLGz3sk8zmSxpbWUFdlnWyito6xtfwC4yboIsm4T5BYnUU5K2F4tF+2uX7jDbrx7r738/Ip99+EXyZtdtne99xa75Y69WNqWbWVlBXU2z+nDPj2SAqA27MyZ83ZypkxO8RIqdsaasVGjRCEH4GV9hYHFyuZVFvfwSIos3Ruo8zTZ6OvM6TqW6Ut2+uScnT21QuNHBjtc3mNo9vADuJvKSdU1cs1qwBii6eMITRUsV+yc563WAh5T5+eAt6eB8VHZve84ELxeg8yVbwdvpKHnp/1G/JOAt6+1iN49Z31fe7UeqkWe5pJIm32ug2tBedtGcLq4bV/MfvkDh+3Wf/gOix9IWj1edUrtWHePdVDzf+fhx+zRh5+liYh9maxvAdQ4iv4YgF7OCLJiD9DIoT1bNt+uCYf/2sxfvS/IrUHZ2r1zYGywyU/yHpPCcbxW28ZSv2D9EyN2Mw0cN77tWmsSjfCfv/yUPfjgPM1iUUszP2v8XUDvP41mozO178Bvffqjv/LvP/nZz/WsH7yHVwGvAl4FvAp4FfAq4FXAq4BXgb/FCnjw9m+x2N6hvAp4FfAq4FXAq4BXAa8CXgX+egU2l2ev/8IDn/+3d9x9+ztuuqHtC3TJQV08bTPPvWAvP37SLpzaAAxlAXXkLPL0CgCkigq0hIpHOaxIJZ0gtXcTV4AO1Q+WuYIrVTJdYQcWhLoF2vweKqD1fM62SljyDg/b299/p3344x+wA/snAXqo3sjaK/qwNRX0JefOUHLOffesPfrFJ+3hRxZsIQ/wBL6VE2nbVE4q3oxBnwAFyj6XuycQqXP40SpcMEFPSLvzuNrN/Vd9/w0qb3/UPNuFt1Il6wb5SH/TPvHhIygIC/b8g+dRCGKBjHVukIxNSTdlOqlaB7Ax7XAz3ClvHfyUtErKO8FbWbb2wK5ArqxVBW4FXWU1rIegaITfjUX5jG0rP0SxWHWgM4xyU+renkWyFJp+bsb3XsvlbfK7AkX6meySEyhHA2QTB1R/FK8V7FQLeYBeHUAL+O0Cj+GuQCJUu8DIbpxjCvJzg18wyS/oItjKK7ZEpAQfBG4BNwK48pwNAG+lyq1wXgWyPis12SZj/QoFaQC4BBH0oWxPDaauvYNaXCJDJrKDCbJRVlOBE95hF6pqxqNhG8ykbHw4A6hsYxu7grKxAoxL2uieATt03YjddfcRGxyJW/ECOcznLnNuEdvOVbAVBanpAIJu5LdKrXjg4JRTGs7OXXJZk8kMCt4j+214ethCMfbJG6gAACAASURBVGAWTQ719aLNnZ+1x567bBsAujBZkQLLaVSkk3sOAi9Ktri0ZqvAyCJK2QZgFZpl/WTKBv2blu6bAA73AYxb5LcWbP91A3bHXddYu9qypx46Y8efm7dCGViKxbFUv0cPZxmnftRsG05N2+YcBJn3cE7RhJRzhsp7jXNr2HB/3CZRCYcyFZuaHrWbb7kJlV7dLp+dtbmZVaAnttTAmGK5DozcRi2KzTBW2eVyg3xexgqo3PCTuQu8G0PhnAU8DmD/2yZvtVhEsQsQLpXKKFllUx1G2TzqGi6W5vO2tgKsBQwlkn7UqAMo+4Iok3NO2RnH0jsEOOooy1kKPtSoMRR8A4MofaW0rWpeAyzrAQdSu9DzmZll1JxlYKoaCEKWxkZ53wh2sJUc8485wtgtra5hiwyYRh2eRomtzN1EIsV+YvwMNWyzAhyPA43J80Slu7KYwxoZpTW1TWMdO0DG7hT24wKiS0vLVsH+OZhMYEWcQFU7aUnW3trSpl08v+TAfYB1rOaLPGtkZmEZCElDA3vkvTfutaM3HQJeB2xxeYV6FGxlqWhnL2EVS40FfNWw0JQCnQoo2zbKPBNIE6DTGtae59Y86vJEmjXTTluZJooOitQImcyTkwM2gdpeanX1Y6RTsj/Wuiyhkt5nk4DVlcWSvfDcGXJlL6MaH7UD2E9P7d3nVOXKd9ay30aBfO7cvJ04cdoqxagtrcy6zGBlkXfaIZTaRfNHUB2zfrXWWig9w5Gu3Xr7EfvwRz5g05MBlNs0DJRXWG8Fu3Amb09//7KdpUkoiH2yrqeOMti5C3DdDQ6aYW+Z3oPielDq4yrnnbBNROhPvTRnLyuTN8xa37n+vy/wVte5e82vtYv+gWW09lTeOqLrZJyzXx7bE7P3vH/C3vmpY5a6ZtJ8xBg0yLv1+zJW26ra/LNz9u0/+abNrPHez7yLRTM77ykMpGILmEu8effALeuwLvtuLNPV6BPCSl2q8BYuCgHGLZNJuwYjNYEEaUTpY44kUNyar2IDU/12+LYj1j88YKcvLtjDT5+3p59d5jVozmBtEw5AU0W3O73/uscDkfBn/+A/I8n1Hl4FvAp4FfAq4FXAq4BXAa8CXgV+RhXw4O3PqPDeYb0KeBXwKuBVwKuAVwGvAl4FXl2B4vr87+RqJ38z2ZfPpGIoYf3LVr+0aKf+6mU79fSsrWz2clejiT4AUdcKJUAdAKvJDfcO9rhBgUUAWkuAE4gSAt5VUYoGgEAxvhXlpnMD4NoFyIEzbA1b1hw2mqP7x+x9H3u7feDD91s7NWKZ9oNwOKlSReDIZyTf1rZX7dIfPWIPfr5gT84v2izqyhyAZLNRcbmp4ZDyeDkXzk9K1ICDt/qrdi8X9kpKq9PraUp71s+v97iqSusnBG91XgKvUaBzHcDlR3X8nneP2h3Y9q48v2FnXt6wLWxqdxWxQTJVG8C3V+CtYFbPonIn2NJZWCubOAwoUlZtAOhaJqtQqijlsQqmwzKd4lXgNMj3gtTJB+CJYkub4KOK3Wo+nwf0ATiBNmKqTtDMh1StAvN6BAHKcewzZT8c4YY+uAV4S+YtFrhdbvI3IaYN5eiizKyjyOWePEBXiliOB9wMOKtkqg+Z0n81B2xlmywdGJCKc2szrxpAgg7nuA3MzAMLq40AyizlHJN/rDBFWYTq9BSAvBN6LNjV6gC+AoB90SqBbn5Wr1OfAEa/XFQX6JDGZjaFWjESxZZZjtEN5irzVdA6liAbeC/QaE/WhpMcg0MFBJOF0Dj3EMQ9CXBqsQ7y+Q3bf3CPXXfdQeAy4O0s6+UsYAQF4oGj0zaODXMcSCiV+NzleXv6mXnbZu6Hu7JaLllV2ZEAWp2vVGsV7EgF7FtV6sZ49AkKYgXcbEYBfKheiyVrogAdmcrau941Ti7oiF18Cej/xIKdvwh4xBI7MzboGgIG+0cBfGmbBWiub2wAmiOA0xEbRFmqPOELp85wXV3rS2XI/J2w0GgBK90he8d9t7uxnz1x3uZncvxu1Jpl1HY0bhQAlRUgcQMgn8fytogd+jbrMI+yLgUEljL2KMrfqnIxuRYpwMdRwUawX7506aLlybNMkPsaCJB3CjjqspYFI5solGX9G+/rMH/jjGnQ+jODzPkAubBz5ASvsNcAgqhHBAvtqKy0UWtWlbnK2PZjfT02Rm70yrJdxip5kUxddiUbpnZj/UH75XtvIw+XhgYg4OnzZ+3y+QaW0qiSgcttFOEhYGo8iSqZ+b+MklTzMJvqY60w/4CNPjWgsPf5gFEh1sxgv9TFQHbW7+jgsCExZH7TTNCULzjKacYuhA38CGpiwrqdSrlEE8LcygYOBAL0NZtOZ2x8Tx9W3qwTGgFSUV4HteJTz8/bSzMbQDKyhpk7PXk9sx5YGxM+c/C21yijBhapXAVKMwN8D5vb7fWaJYGqN9+03w5jv+1vFcnpPS/Ju42R79zfD8ytlBjLbRoBkqxdcoiXN9lDsa0lrzZORvX4gcPs9TFbWVsmLxiDcNaglNey0m4x/lXOtwnkFgAXpJOCugGo9jl3AOV1szezjw8N92GLPYmVtc9uue2A3XTXfix4w/bCw+fsP/7+g3bq5VX2EpoStK44ZwcgGdc6gHsgjLUyNr+peN36gPbJvkEaKMy+//xle3E7CLyVKrnXsPOjHm9V5a32ed9Ol5G+jvC+12Htqhmjt/8r2ls/Uf9LryEGf2KbZCyuZU584o59dt8nb7L4fUPWGd0mYiCB2wNWybWELRxfte9953n2pFPEI7AnYtcfpeZqaNF7Rpsx6MrNgdeVcr7DeLIgnVpc8Qn6PpuRy2CXzX6ULPWO8uidKlzKW9TeQN1BGjKmpobs8B3X2jrWy1994py9fHKTxg2aU/r7uSYaUgDElWJz+7obr/t3n//iU7/9o8bT+7lXAa8CXgW8CngV8CrgVcCrgFeBn3YFPHj7066w9/peBbwKeBXwKuBVwKuAVwGvAm+4AtVcde9D33ngy8mh7WN3372He7Az3PjP2dlHvmOXvzxrFy8rozKLhWvEyqGc+bJYIdYAct0YfELhs9zslSKUI8rytw587fgAT1gdBwBSYcGBRplcSixdsS4tYL1aqQVQ8TVQBY7ZP/vnv2k3/9KNgLkCoGaNG8DkbfbMbflYNd+pZ+zM51+2h75wwZ5HnXpGijUyJrtVMvKAbpwsIANwBzwJAl2kFpJKU2q73u1tbnTzbZkuSx3kAOLrPH6y8Ja6ACxfeez8E4BPsSqAG/gSQN00MRm2+95xGHtXMkdR7K03yCHk/AS/wijMpG4VselwEz3ADXSncENV2kQ5KWVtCzgYbEQtlQF0kBnYqqLelQ2yv2QRrGJDjAH6U3fFUu8KeegjDjxLAGKD3OgX0CmhsAsB1uJJlFAoa18pUa+GUjgnQsBGskejqG+dTSrHb5SwERYIw26z6UNpCHxrYG+sjM+QNR3gaTI3WtS9wWv4gQRdgLK0t90AsGwbwA+g9PtR+nHsnK/G3JAdMzf1a1yfgAHAAv0xZ426W59e96Gr0vj2hncXOPcgR8NZNEs5FqLBIAEYTgY7lqSe2Ti1ExhplalZ2QIpn40AOvdPJAETYWti7VorV5hLPRvR/fumUXsCdsmCHJros+nrDnGNMTvz2DP21a/NkaGas+l9kzYIvGojP290UadRh+0NQQvAF2OV26xh07sJjGvbnvF+bG2jQMQQFcEaGqWkPpIoPe+5BdWtP2pPoYQ/RR5ttZ2wcjcJEEvZjYeytmdo2NYvLaOevIBqFTF8ZIi1h6p3AJg6NcI8qAFAl21zs+TUrePjKFq5/rmFGTd+snoeGMg6WCNov3d6CNWm3+WMVos0ZwBqatgxQzktBuyrs3bLWPPmcsCgusB4GzUp4B0ol0HN3I1wnTVl7cryOGl7Jsj/jcWwT153NYyzf/iZg5rXUYCyEHyhUECtx1yNp1x2toC7m6GM4cbmBjbLeVS5/ahu+3eU9TRqAC8FCjuouwV1g5GYrW7R+JDj2Mxl5XCPkKPaPxa3X3jXrdanvGfm3sLyql2+uI097LrLcIXLY0muXFjlBzex5gWQc12dNufp5mid2vRynxMcIwrZDnC9EY6fBlglaXxoxn00FzBXsfLWOpMKVer3QcYvwlxXbnUN6NpmTyoUi7a6vm4DeUHOlqVQKY+Mj7hs6RrAtoC1dm6jCYDO03DARGeeqpfFz9rxAZpVGvWnCCRL/SrL4SDZ4wP9YxxTyuJLWJvH7J577kQ9O2gL52bt/PmXbHg0YsduPsp4j9n506soaRdts7xp/ViUxwHDfYxVnlr7AHlRMn8LxbLN0SwjJ1yXYyubdVfztLNQDzCHtD8pd7aMDXNFNvoud3tHsQ94D6IWFmwO+bPkOA/ZreScZjNxe+nEWXvisVO2uZyjkSJGw0TC1a+rvFteMwjs7wD+olizJ6lBhLkyMrnX1mgGeer4GZvdpvECJwGpkXdtpF+7HVwJdn8e4O0bfiO+8t2C/SaE9XGb97Y2zSdtKarZA6Pskwm25yJAdY3uKCltk1h/76367BDg9VeuD9idn7nDRj960PwD/BA77W5nlKkTs82LZ+zb33jKnnj0hFVRoGs/60Nl3qix9ypPXu/lguhqCGI9qNFoFw4L2MoYwacwb34nzvuLGmb8rONEjBxy9msfSnje1G0whoX7sbgdu+coh99vX/72rP3lQ6foxSowX9nv2euiAvAMDs0GL994ZN/9/8sfPnTxzdTJe45XAa8CXgW8CngV8CrgVcCrgFeBn3QFPHj7k66o93peBbwKeBXwKuBVwKuAVwGvAn+jCnzhC18IvO9dd/6D0+ef/E/Dg0UAlCjBujUWL9pF4NET33rZcqs+7s0myGUcs5of9Zyv6TIZpZZqSInL3V1BjzZQssmd3XrL75Sdfqw0W0A+QZsusMGPOgeO5tRvyk1Ututd99xmn/mnn7Wx67FSRv1basyRmZfhpjVKRB+5omTE1k6esSd//2F78IFZm19J2ck+8jWRlTbJuizKShmYEUHtFpARIxBRNsO7ELKnxwUL6XtXefzk4e0rx9p9bX1OhGPYmYLqyPUczHbtGHa9Vtqy3Pq2bVZRzyq7FqgiwWtLhaKmQWW/ykZVIIfrlFpNkbWCt9lgFnVlyeqVAjfcI5Ya4PVibcBKDzo2BUBRbTVlr7xTB9JhAWi8LkyoASwpF2scBhUiSjcHb3n0cnVR1Yka8QdQL7md1JGPaAQIKntjrqHGDftKCVW2LLUhywFnh4zdLUrVUCwF5KtzvWQnAwP8mgPAIJ2T1NNxAHMEkCx1ZZljbJEJW6mCzXjdpqyRmSuSwHb1wTnJevn1H7tX1vvprp2qw9ZYDuvElZsra2ZB2ySZjkll1fbFLAVgbKEi7aCClRVwdpSM2D5AFJCqTmhzabtIEwI5r8Cm6b17UDVO2ejeUYBlyqkMl8msvXjqgp0700Alu+Qge5trbACwY1hNDw4OWB9KxWXg4dYm1uCMf5Npnc9vWxJoGXTQCtBOLqmuolCkiQE4/+779trtt95mcxdn7ZlnTgBwFyxX9tn4RD/2z367+7ZbULlW7dmnT9u586vMjyQghnHk2q47fMCyAM9TZ87xsQyo99sooHhwaBDoRqYsHxFspAXulEudz62TxRuy4cEsVs5YVQPLxHLUjBEFXAr0tBnfBUE9miSi2J12Ud2XmcdqRGgy3uEkucDMpSYqUkHaDvuCjzk3kM2glC0DAOs2gpWxrrXMnwX/ZG0ta+5EfBTbVgDT5iZwGG0+KvKI8pt5fgrAJBisOSyb8DjgtIVyuY4qW98rUwOBUz2YRm7dp7NJS1H7CI0GPuZkq0FDAMrRMEriKrBLyvc2G49yWsNcX4j5XA/kUQVj9VxpA9NR2DK2DaB+kWzhEPnfEVn7ohSNs99kXYY0SlFfHviqDGrWK2Sq0WEtVfPUgsYV1q1yPIPAb9kM95GBGyWXuZoucT5VGyNbd7Q/bSs0boRo9JA6vMw5Li437eyFvJUbarzgNQBdCGMdsFS+NVfpVrFaMWRxniYnO8ZYltljE9iUD/G6MRTKAeC7L9iwm44dsmtRiK8sr9vTT5xECb1k+eq2XX/tdXY7c0hr4tSJE6iJq1hOA6Spy3ahSK3D1FJ1q9IcsMV86XdKSe2hUkYL+Ak8V5kPPqBrlD1L+4Vr5JFK1H1Ibc18aqzzuyVnrR/09zmlaEiNNM7pvmcJ73g149vVMdRQQFNAiLHp4rCwzv40u5KztXJPoS/r4Ctt8q/cE/4uwFs1MXSZO3JLkBq8RYZ4gEYlrYcC9uQhqO1wPmijjM1IpGC33hSyj33qLtv/8TvMP5awWnebMYrTrDFhheW2fecrf2Xf/uaDtr5cBdoPM4dTbrzkitBh/WqsVLfdD63JluCtMu133jP1vqT3dx/vub4mc057Fk0EMT4CbGh5GijUJHLj3dfYkWPX26XFdfv8H37THv3+pg2NjJgvLOtl9ifmysjImN187JZ/cuNK7Q8++ed/fmWX09/o7zHek70KeBXwKuBVwKuAVwGvAl4FvAr8TSvgwdu/aQW953sV8CrgVcCrgFcBrwJeBbwK/FQqgLJqMhTY+vfV1rkPVBoXgVsLRIaWLHfytL304Mv29IMrVlwbstRI2vwAIVxUrcSNW6mnGlK/cmO3DUBtIn0VgNPN+jA39CvFbdQ2QBflkCrHEsVcPJ62UpE/AzfmVgEHobi97/732Qd/9R6bPghEQvkmFZ6/ixKYzEcfSkJfoW3b3z9rD/2Xr9pL36rZS2tV20BZNwfoqWFf6u+QwSi1GIojbkU7NZgeYgSILVFyKvO299dxQYYrMxN/WvDWZbJyI9wdS0o6VI9doGUb5SK8zG46NGxDkYZtbaxhq9rLmXXKP1lCo16LApKGEuRwSuGmG+2ce5w/R6it4O4IGaH92bblN5ZR35Utnh23FhByC5VcC5pV1414gRTl5u5Q7AgwM0IGrs+pllF8opwKYOcsYNIV7OSh8xXAlMLPrxBZlLZ6DYHXMBLY0WzaUkCvJiBuY6Nia/ky8wFwicowyjxI8VqyBtY1SCXc5ByUU4viipfCZpOb/xmsciNAwCJWu3nA1Srnod/Xtcqq04/KzuUa75y3333x1x+7TtK74/rK2DLGzJ1deCs9dxKrzz7OO4lSdBSlYppzrKEgLAEBm1LmZrBOzihbVFalqMoFITVrqaNA5MhI1vxxIDXnFgMk1sl5XJpdsNkLZWxl6xZPk/+ovGDWgHJDw3zdh810obiJUhQ74fFxB7hnLs479XlNsIprFLyNMpZSakq9vOdwn91z1y02NZq10y+esKeeOwFoHOL5Ulq2bS9ZkuP8bGFhxV568ZItk5tq5Yizrs0Mpm0M5Wt+u2wXL8wasbWoHMmYRO0pRfgGME6ZsxEgXyRElizDK+iX6QO2VyvkL+eAkFUHmtWAIciPh3DP5ppatGnIKCrveLvJ+TPHkGmOjA1zPdvA0d74SDUueCuY3ZH9N/CmD6iqxzZAXMBIgDPIRxSFZpzjtICjUtzquTHmhvKVa/WSg0zJlM6DmjOvBH+3UQJrPUv9mXT7iayKUZJTzxrwO4RaNcYY1op1rgnrd/K7R1FTuzxo8jqbADGBSIHVKOrndrDMGNEkQu9CSMdmT3FKaHJvQ85+HFUurxtl/gwD5PuzWTJmNwDONeZ/2dnJxljQAfy45ZqcYt3WyQhdJxNaebwlAPLg0IgFgGsJ1IfZdMSGgfCT4yip1bTSqdq5l87Y0hz72otrtrBCfXE4aHMeEa4liUpV4LalOSnlsfYU1OuxZMeB7yAgmoo7lWaMWmaH+oFmWeYrsJQxn52Zt2VyfPMFzdMa+b0TqLj3U4cac2jO7dOal1r3JazXI4BTNV6UAKeC/YEge5CaQJg3GgepcQXgSzXAK3BfimOtO2Vu98ZWNsgJ+ju0D9WcajhMraXaVWZ1DYUvv0JGMzCScaa61Fj53SiOUWnXaUxZ3y7ZBu8RJa0llP1smTuW6QDEnX38tbvB3wV4i9gWhS0uBqohdW7RCBOIhWiSqlkX1WyWbOg7+8N2bLxr937wiB25/yaLXT9hnSjqfml0sUjeLoTsuUfP2Ff/+FFbvHDZ7fMTE1PMX6mbiShgzcr22L+juu1lm/feF7VGmmrAcIprWd3rPVUNBKi9GXvNtQTNPu0CY12iCSVVc+rqyeumLRdMk2l7zv7ym8/RoIJKPZYh69tva+RPd/n8ng988Dv/9L/97H9z+OZ3Xn7dzdz7plcBrwJeBbwKeBXwKuBVwKuAV4GfYQU8ePszLL53aK8CXgW8CngV8CrgVcCrgFeBH14Bbtb6mu2t33jsqUd+Z3q0MDm9T+q1eWtuzNnJrz1nJx+ZMZxTUYSlACjcBCaLtAJ0qZJ71+Wucwf1VIebv41GCzACPOGOu9RcUWcFrCxRFD0o52QJ2yHLtINCN1dGdVavOMAXzQ7YBz/+S/bej9xj45NScS6Kujrw18WS2fzkahYvWe4ra/boA8/Zd59Ztksb2KwCajZl1wmYiwE1a8CmJvmnAmNSocF2reUyWTm+y3/tqcR0s/+1IPdVFXpTmbfymHy1SlTH0Q1yH/C2A7BG6kkGqtmxAxO2bxT1cG4JaFJyijIBLd1ADwIIM1kgXX8GZVzDNnJb2MyiqEUHqzBbKfumB/x27IZxbqaHUH+u2wtnN6zMTfciirheHrFsh2WbLDVXT4EcVD0AsBLz6bGNChRTYqAwKlDGSIhEqkgBEp2PQAwnBNiSGku2qAGUgykbyWB5DARYWyughgb4NYTJBbqAbahNowAqHVH2q87m1NlvKvsXuMPBldPbATCXUHWuFVoAZ2kNnQGyO18H4AFWPVNkYLKue+dxJby5Et7u/txlQQLngsw3H3ajAt+iqQnBW5er2bZh8lAPTE9g+1zHTngZUFRHNZm18SxWwBmyTnm+Gg8EN0PMa8GLEErIImCzBKRKp8kuTSbJR92yPPC0wTHDfRkLxoHWyodd2QL+cswwGZ7UYgi1riyVpWZcmF8CUJUt2w8MdqrLGsC0DrAGZqNKb2BTvX9ywK4/OG6VwgaAbZX1k7U+LHkb9S0bBAIeu+Uw1scDLt/2xPFzVl8jY7WcBxpWUdqOOhvazc2iLa4UnFV5BEAskC4wK8W7mgACyDqlcu3PZJwlrcBsvQqIB/DFYknUnFhioyjVdadRKlewJi7mgO2FqvEr1DaGXXGFeYPyFLWxH/iv8Za9rjI01UAQYq2FUXKqGUAQSY0dIQe/407dLIvdhIApvydwXQLOOuWtGhYAiAnOM8RaVnOI4F+tVmG/wJJYoBCgmgLsplMJ9/M6Wa1tFMHSakeAuW2AVzTYxTY4axnUuDqXNlbuHeZt7zP505xXuRJBdVvmc8PCKKIrzEllJuvnCZ4nxa1qo8zbCHNocnLSJvpDtr5ewZ54gTqG7Zrr99nU/iEbiGyT1yor8bi9eHLOnnjmrJ0lz7ZN80HQl2E/VHOCD/V2wib3D9otd1wH0OWca2TnkjF86cxlW1rephmjCIxmLcpvlmWZQHWp4yv7V6tC9rayoQ2y9oMA3g7q8qpIPYs8zDknUzEH66sQda27gYExMn/X3R4SZjwDzGlniwwc1H4VlmW9VO6u5wWIy+8VaQBwmas7ilrtm4Luu9bFRWrd1D6+s79p39LP9VEHNOvPArshqe67AHPqKUOFOla/ISmHgbfpWG9tkazKazFHAbgrZEMv4EawDXhvKHtYSs8duKyz24WN+vpKFe5uE84bzcX9Wf59YPcadP7az3b3NMHbKBb4JeZZGxDfYaElAOhRPq5j/RzcF7L3/speu+MTN1n60IS14hks1YPW18WunYzwMy8v2pf/+EF7+pGT1txqs8fQKECjh+zRyxX2M8Zdc6jOQHTYF1xGupTiaq5hHJ3ylilRlzqaPTMkGwjWSow9PcDXEZp0EmSfNxt5m8QJ4OjtN9rUwf12Ahv3v3zkvD37/EVeO8q6SVmE/aBeXLfM+MHlldXc5547t/D7XOfVoud/lsPhHdurgFcBrwJeBbwKeBXwKuBVwKuAa1r0Hl4FvAp4FfAq4FXAq4BXAa8CXgV+ritQKnVHEtH67zS6s5/ZyD8RGs6WLAAUqpw+a8e/97w9+egpq2xiCeob4CYvQCQWNPRsVgL0BJ3do+7/C3QBa5S/itKT28FOYRXRTXjBOBSgJbIg28C1UAjIh8IqlyMfEuA7fWTMPvCr77C7770FheQI8CCPXTPqwm6FBD9B43VDmmXrX7tgx7981h59ZsmezJMHGEHta5wnsKcE62txIrpJHgZYNoEC7R017u7N8h+Zi/gTgre7oDhADm2bG9qyJIVloGBNkbGKKhJ4U8XONIqNrwCTbqzrvIeHsehNRWwrX7DFpWXUjhUgGdfERxgYd8O1Wbv3tn02ytcvPHPZnnxxyVZr1NmBGGV39rJulZW7ay4sYCo1c4ZjBwFD+XzRatgVy5Y2zDjp+O4mvpS+UmYBvMNB2dRy7jJQBryl410ALgq/ZAT4i63pas62UGKCzFxWZxxYE8kELBUXbGxYFTAtgOQHUgjqhZV/6+ZHy1a2SlZuouTj9UHqPXWnlF9S4gngSvXJfwEslncfPwzeXmlTHVSRUe3JUlcKsgTXmOLYmQQWxKMJm94zDCg0W1pZswsLqJ/J3B1Jo9IcHQEmketaLZDXmbIw1yzrV0G6OjCpBLQSTFJmbga4mGEOL26t2ypwsyX7aIhvE8CZQPEpKB4mDzUIrY8oFxXb4QgHjYSatm96yvoHh20eeHzm7CVb29hCmVrBQjtlA4x7Bv4WQiEdpBEimR5ADR+31aVLVqgUbXhqyA4ATQTLF2ZmrUsTRCIFaGN+JdIJICj5uqubtoFCvYBiTxa8sjmuYRssc+w44NkfneT6XAAAIABJREFUZD6RL+yjmSCGleoA1xqNo/gDGEVkrcpYNQFuUcZZEHd7m2zZTfJwmS/tDuptfLS1GuvkWo+NDVq2L2zb5NiWANQMNFAIy2plaMq2GJW1AJFrYnBNAQGXo9oNcX0cJ7Gj1JZNr6yTg11s1gFFScBsC0jbQXHaBghKEap5JkWs8pUDzA8pciNi+ww05u7u2uKoFaPk0vZl+DPC1QZzTGr+NDUcmxi0/n4BX9Yd2caFQgywuWSb6zmrYZ28iZq2wVzwkw0tq9g+VMlpalrg+peXFsnhHbCxPkH3FlbfzCtydq+/4VobGstYJ7TJnMOJgH2vWUTpvJSz9bk1rIvXsCDuMCYllOpATK6hDBTz0Uhx6NCI3XrjtTY+1oc6skP+LVbqmxUU+RVbR2mZK+Tc+nS20AD8GOu9zbV2u706+JiTHTaFrbVNt6d2AX8D/f0OCMq2XDa5Q+QkV3itrbUtxoe5jBVvkGYXwTxB9TCK1yYNGlLah/i6gsV0GRWuvAtaWNcL2GpOaG/QuDm7Xex5G8DbXQvs3X1Vn0NcRw/mkpPKeAocahwj4SSgWY0dba4DsM+5aj/QDlUAWs6t5Wx5C4Uwc5LiO0t8vYZyindB598FeLsLmHfh8+6epv26zboJ8L4aZG2OML+HWkU7Npa1e94zaLfff6f1377fOlqnsi22LNbFUVs8XrFvfOUb9uRjL9rG6jbOCEn2uFH2IhqZ2kVmPjnEUdaA4gbo3ijRxJHwAXxVWB5aj7sQ3u2X7CtSQ4fYi4OcQ4I93bVrMXaT+xM2fm3UJg5NMV5te+LpNT4u2tpmmbUy6hoAWh1Z6heb1+w7+P/97v/1r/+nqVveu/Rz/Zce7+S8CngV8CrgVcCrgFcBrwJeBf7eV8CDt3/vp4BXAK8CXgW8CngV8CrgVcCrwFunAtvb229/6Lt/+h8OHgrt3z9p/mgcuV150S59+wl74oGTVl0F1mwDCMhbrETIK+VmMsGZfKBoA1SWmyjygkmDMaD6K5NpKBtGA+BiveiALlbI5Q0LoEbNkJEqy0+puS4u5a0JEDv2izfZRz/5Ebvx2BEgjm7v53g+8AGb5hhQC92QdVc37PI3nrTvfek5e+qxol0ia3EdC+VGFmAQwUoVkBQFlnY4Hx9ASQ9BBalyZf/Zu2m+KwYCRLib2Tt/bX8NvH1jf5mX8va1UX5CkiCnNvawfjA3VqHtNuAE6JIG0PWnyH5FOSeVoeCj8iRl7epASgywqWxR7qiDUTk3oJBujgNahididvuBtPW3UQ2ut2yOj01+KEWsA+iSjSKIha/04C3/J9vSILA8CRxsA9aqANQ2CmgpbENAFOUbympZkKyzk4cY8gOjyJ9sdaTCa1s81LD+Ph/nHXMAbzVfsZWNKj8DuHHpESnlUlhkA6O7XJcyfqXIDlP/JNdoAax3mUpLWzXLYYGrnGRlZwYA7FLotgVuAQayfBW81ckHyPTdfVwN3vYUtz1LbIFia6EybaMqU24pcEJZvWmuUcqxoSFUf3GgRBJFJxA2V+nY4hp5nyjc+rAY7gPiSh2Y7U8BUFEoF/O2DfwqA/UC0TTj0yHb128TY0M2yLEuLs3b+fVlMifb1CaLAjNuE4MjNDV0bQk4WyKHeHR0mEzaKZuS4rdcwOabHN7MoK1v5O3SzCIQdwVb4zxqdsaC56Uhkn3ZuMWYJEFg5HXjUzyvZacvz3G8JSBn2FIJ2UAHsapOAvv7LYFCVraoW7mCXZ5bwVK7jPoUmNnXZxs0AazkyGrF8tYfijpw3UBh6msB5gDUg1xrXxpIA/TWGhH4q5DRGsFaOMxYlvmz1bHLZh03mDdSf/oZo3Q24uBtVECe69yiIaCOwrTDn4XeEwL6ACnNQT1Ha0/DI7DfYDx6Cu/e2lTjgtSanQZzgLmjsYiiZK1gkSyArnXkA+TDot1HjOcH2XeCeKML5EYBgsnUCOOa5ZyVJyxgRUb2tlT2HeoZQQGdolZ9gHMAtpTqXFcxB/gk77WWR+W+iGXvwratAWDrAMcw4xBHJarc2bX1NdZjzcKA5EwmS+4s1rCc7za20Tr3MLVKsC4G0mE7uHfQ9o5jMQ5o67D/zZ/P2+VLWzZzadsW57aty/xpNEs0sACY+8csjRo8lmTMAcXxcNzK2BwvrVdtfh51L9caZCIq01bbkxTMEQCdGiQUUtxl3mlfLQKYtcZlRa1WiArqZsFVKW3dBtDQFiyr7p4Vb5BJ0AXwdWieaDEfpQLX5wCwXeOkfabZJbdYcI/9QGMlkFvE/lp2513O3a01HrtAUmswwqaj/SQkNT/jIxW15P9ST3cVqkwto1heS3kuO+gqubsza+RIkw1dbDIfuP4wTThRzo1NWaLkHyhUr2y6ubry9s0KPK+2y/+w17v6c658lppQNATuHWdnn/JJ2dqTO7t88RZ1qdEwMVrp2hTjcGgkZL/4rjF7z8eO2sA9h6xLfrLVqWFwFNcALPJZ408++LB97WvnbHVxkTmAkp5mA61tlrg1t5kz7EUkPrOWSyjCGUMfLVC8v/qbFQ7Jfs/7tdTVTjXtlPJYXPM6PpoLujRIKMO8zXtSir174kDK3vFL77YKau+/eupF+8IDT9nMZb139bGvopRm/iQSmDeP9M8Mj+79x//hz7/70FvnbzzemXoV8CrgVcCrgFcBrwJeBbwK/H2uwBu73/P3uULetXsV8CrgVcCrgFcBrwJeBbwK/NxVYHX17O9UGnP/QzxdjqSjayhxsNpFqfjcVx+2Z799yraWDavQCZtLk/spYMJN9xrAIL9FJm4Fm8YYCjEUZi2ATBUYIvvNNoBI0CDAjf0Imas+wR7slyPcca5hi1rGMnQWFV4F4PKe999nn/rU/Xb9bTfwvJz5sH8NRrdBt6vclAauoMftrs3b4oOP2tf/31l7BCXuJoAnh8prA5pYi6EZ4vWi7uY0AInjNAWenJWrIB83q2UPrOw/5+oocPgK0P3BgOx8y+lDuen9+o9XWybv3JXv5TWiplKurAyBnToJS2hJcPVKyqwUrN3NyNWNdN3M7wB6ezf6ZQar35JqVZmTwDO+MxZv2/XjqHe52V6qNm2rVFZacM9OFDCwGxWrz7vgQLa1yjyUgk7H86OCdoovau3QgvvFHtRWGcIonn3kHIJbnM1mCCvgKDVF6GlpQE6h1LXlNfItGQlh4wCvjXOrhSKMKSCiWQO5ASSTKPDSWAh3sKBd3moCEmW5zTUJ+vtRVALL9Og5twrT7Y4BYEFKvJ3H1TIvBed06gLRql8XBanyM8MArygwI4MacACYl2A+RgGf/IKz+s1iPxwBgm1hIV3GajiMHe3E+DAAgznD132AOx/XNL+6jIKywFkwR1EmxpnTQwPkN2MvW8TutwEYachymmpOjY0DUTLODlrwrQWIHBxGPTs6wJwDXm8A74DyygJtYBuuLFepaF0mK+pYAcyJyXGbmNoDVM7ZApa3B8eH7Nr9e4GNDbs4M0NG7CYAp2bDQwPUOgbjAlJiK5wG3sSBuUUUz/mNApA9g3VzxpZXV1Fxco0APYnQO1KjU58Qc0dqYdlDKw9ZKs8GYEfnJIDro55RXr/rLFSZBXxNhZ2SvUWTQTqTcJaqmrKyyN4uoMx05sWouVEry6pbcnFBRc1lN7c155Xp6Sxje/baAozOQpfjNVHgFwslbJGT1s/4lEo0ZABHE8m4JaNagcwt1s4AOcOCVX1MOK1ZHHk5ZzWFUEeWc51jquEgBqySFbbUzx2gvhSJUuFGBBeDdYBpGvgUd2C4SZbr+TMXbWa+7RSKFay1Q0Dh8bFRlLFB21pfZ59q2PjEhGWxei8Afc+fv+gAfYD9K00m9PS+IbvmulGb3Ju2PVMAXp5fXF2z1eVN1NOb1gLCHyR3NoGd7UunFux7z86SU7zNmqSeALo0Sus29tsbgHDlBGeAxFqzNSBoBYtnWSSHyQrvS2M5jZoyTTPG5BTNAtheryznnIW04Gkc8ByVwpY1lmARZJWfC0gvEfBboUBbnHuBDNoae6qsbrWAChyzZ90e4vVqNAewmBnNMvBcebpT+yZsAVA4c3HDKZSlTtZ+oyxluQr4lTmMWlzgj1YTFNmcJ+CvhjK9ITtyNdOw56gJQk0cC2sbXKfy03EN4Lk6P+0/mh/OP4CGmh0/Bwdwf5gt8g/Arts6rrZH/5C32NdY3r9677/K613tOTSOBDs9+2rBU9l1u9xzeQowz9UkI1v3ILC0w5puUOsMauODWF1P7QvYO945ZPd99B4bffud1mW/6vpyNOaogWfIqhdr9viDT9q3H/qunb4ww6WGbN/UtMsvlr22j3NqtdhTeW9TP5L2YX2vTuOGnBukrFUzjRp7tGcpAzrGPpBm34mooUJvA8yRdq3E3KLhJdm2o8cO2dSxYzTrNO1LX3/avv7tE7w28z055PaLSKphgwMj9dtuv+N3LXXgtz/3uc+93pvhz93fb7wT8irgVcCrgFcBrwJeBbwKeBXwKuBuQXhl8CrgVcCrgFcBrwJeBbwKeBXwKvBWrECxuDyEXfEXuv7Ve322Zn0xlFTtJauenbOXv/WSvfTEOZsDSGRRGwr0CZ7UuBlf1w17btC3kN/qFrwPICYI5HgO98LFCDFgBVzpG8pFRV8q8MiN5LIvQcZu3oq8RgD13Z1vv9s+/Q9+3a65YT+/ehaF0gLgN87zueHvQ/FrWHPm12zhgeP2wu89b48/VbDjqNMuDI1g2lwA+qJC4/VhDdzkjrpMWGVQBlqyK+ZmtSABsFdqT4EgPyDDD+DqPXqqzt5Xgg89peCP8+jBSOmvdlRqUoru/BPhFQXW7j8ZesdSTrBK0wOvr+BMwVzMTq2f3NI9mYj1o9hrol6r1apYjgp+oPYTa3MQegfiipHyQlLOCRoKFDa4ma+HgK8zKOZ5vePtXiuosgO8xeaV0F43YO1uFRvfsA31o7wFNOSAsIVy12VU1qmLH3VdlrLF0nI+JWeVfGRDOZvtjwLjAuRu1m1+rWZwUuJ/ZZtN3VH3tTnvK6H4lf94Uhbk7uPq8LY3Rk7JyUdTIJQxjaEazVCfDFbF/QDlCBArGE247FVduXJ8O7KwVb2gGVH+PDI05CBIHYDZEQSRBS21qjLHfdj5ChRHADCwEqyUyWAls1bEQ/mcmsOCjm1qmUfJuV1i7gEkZXfrA4wUydKVsi2BOlK5vG3Ah2BihvzWAha5vlrQ9h3ab30DGVsCbJ29sAiIDKG67NjkOPmtZPIKuFY4N62PMlbF9EU4GC8wOsS5T01NASqjDjRWAfohbHKTybT7HX1o3Fs7kmxlkgq6NpUN3NNoO4i6OwekwlbGrFSTKdSSIYCsrGtrNAvUBZqBnsqclaJcXQCy3xU407n4gFEaCxYW80YNGm0HavXQPJRVtsCRdOWC7lHGBpSLEpMsa8CzGj00V5vARalzlRO8dyJK8wBNA1s57IEzNpTtA6STycvcn13ZJDN2GRBKhiwgMAREVB5xkGYNKf2lCo8yBhGsmpXFDVNFgRtG4ZtxwFzAUNe5hLJ5Zq4G8M5jB7vh1tIQxx4bGnOgOoiV+PDIsJsv6+tbDuAqM7YMzBYMi2GPPTTUZ8NYISexzm4yhwTTdIwYr58GlE6NTzCmMZtdWLLnT54Cum4wpqgX68oUBYbSoCHA6oC3zovxdPXTh77fCqIIFsxrYQ9NYwSWysoE3kbRrrU9DGjdA/BPowTu0jQTRaqc4vd9ZI4vYnW+gsp1hczqPFbdAoyas24uMDdUd+UUC/b5mVxq7JAafmAEy2kU3rMLc7Y2l2M99BTNPjfWWndS29Lkwbn7uzUbH4zZcBYza+bTVj5nJc65Hk4DjGt2eTlvqzkaH1xUL+rmmGySabrY2Xt22kfcXZQr94KrwdtX2eC77evH36PpInr9Ld29D1wN3l7lOcyNAO97XZwOauyZ0qHHUSqH2R/W1aiBxXoy1WctcrOHUGCP4ZpweDhs971/j733N95jsVsneKNiL8eivEvjjy8IAN+q2ulHTtmX//DrNj+3aXVlcidi1pfSXJetNUCY19b4ac3KeloKamVIO8Uzn7U/hlE8V/h+DdtwH78rK/cUayIi0st5qKEkHKrb2EjSDhzeb3fde49tbufsoSfn7E//7K/YCxlf3BgCqHjzZBRrjX/iH3368U//2qc+tv/ofas/zvui97teBbwKeBXwKuBVwKuAVwGvAl4Ffh4q4MHbn4dR8M7Bq4BXAa8CXgW8CngV8CrgVeBNVaDbfTlcrGfft1la/b25y4+O3XXjKNaya9apAkzPnrDTf3HCzp7lvm1zCHUPyqsggKeTs1xVeYbINKWKBFzImlgwTH85bqFClOJQ1pu+nhzQwRNlq+ax45VUNhwHBpfqlgNS+VAYvfs977NP/9cfsrFDg9zU1p1/YeECfCiHzmvVIgI1K2RNPnbRvv6fnrMnv8/X2IJuAhbWyW0skYmp5E8fN8xDKJL8LUCblHwOdgIjAGnCpEHORVa+u48rgeabgbdvpuiCt6/YOl/5CtJ3YreK8ngoGbBhbH6j2PwKvGzXUDkqV9ddj3MrdcpaV38+qb6CSAJ2usGvz4KmArivlwesnOEe1O2BXYHOJMcbJDe3BojcAhZVWmHb2AbYI+uKou7rR1kXR8gXCAD+GP8w4CHeBxCK1LCexUqYfMQKQNIPRA8J6HexjwVSCDq/3uONwttXPRdgJQVvitzUAaBVQrmzQBQBjkgs4VS1+rmsfOvYA8tqliI6wJ0BUqZQ7DbJB20CxHyAjyAArT+Ttkwau1pAV6cRQEW5gfVzEZUrFs1ArEDASY6Bqfo6xKzSODGbqFtNwANAEgR+trDR1U/iKC/7qeP01CQWt0UsdS8apbAUalZl2y6huK0B8xKpYTgM58nzopxXAqVwH1bIGssGwHCd3yuyPhwgZpASjIHgaVNzQYCVXNg9e0Y4ExoWUJJW62WgC3bWapYQxOR5+lrzQepqqWEFgPQagqz6mT6kFtajw8Rq4WVbZ+5EgYo1ZRsD6wRrBZZ9QPwgnzW3Wly8oLbqXiWTWd/TeheUDTJnHbxV7irQXMraNvm2ZfJiC+Qpa80J3Gri6Vzi7AX9GT8QewyFIPOFc6rTHVJlDCoQ3xKK6Aa/L6UmQ+D2GwerfE1eH7UngFjgNs1xBlD0plDsJoJk53JsKZc1t/v6ZKeMIrRQt7WVLRwE8oy1cjxRS2qPclA4jJI85dTNG8BbbWZpFM5trG4byhVmTgUZf9VAoFsq5iBrLsneE2IfijAHlCGbZJxKlU3bLEidzXyIJwG6CWeLXEAlLa6qvUg1k3JZDQdau7oWXYd+qvmrsdox5HUwv04jh65DcDvFHOuiUtY4aR7WgXMLK+uswwKcTvgcrCiwzPkI6ul3NObKdXY5s4yrmlyqzDMf5x7m96TgDko1j3Wv5kVQ4865KUNXayqE+rmP3OvxEY5NBvA29ty1dsSWigG7gPJ4CXgsxXCbmvpRnirXWRbcu3m2u/vQ6+0FbxV462NOB9UMhLq2ocYk9sSwmn5kP02kAEYAWN6bJRvrdsNU2D787mm7/aN3WPJOGgQYO9neN2maCZJNW2QOPv7Ion37gYdt7uRlG4z1M1ewsie3uRtEDR/Dfh6gL3W6A++CszRpyF3CZa4L3jJ/tLuG+J4aDarO7UBf837AczBcx2UB4MsUl2r70OEhu+n2w2TZh+zEhZI99P2zdvHkstsfBrBYb+KgUKRhYmJyz0q6r/+zn3znp772wd/8Td6QvYdXAa8CXgW8CngV8CrgVcCrgFeBt14FPHj71hsz74y9CngV8CrgVcCrgFcBrwJeBV5TgfnCfP/Wysy/mByzf76dOx7dM5kClZSstXDKLj19zl783llbn0VJ2Qxxsx87X0DAJrbFUqQFAB+7iiDdJEanxr3+nrTKByiIcxNf4KMjIIHyMRRO8DxOgBvgXV/UNjfXAQdkkY7G7L5fvtc++KuftvHpA7zUKlbNyxjaApUCWwDYTdBmxepkieYffdGe+I9z9tSJnD1f7dh8Im3bUv+iFJRRryx56wLK3LCWikwAWTfWdx+vUnTxTWesfBXl7Wt/92oqUb32D/uZex3HiV7tPPnK63OdLVlBo4ZD2TeIbWpflFvzqItzWK/CkH4Ab3u6Rp24lMTwSeBLFDWqQIlu8EtZ6RSvjM3uOf1A/QY0i+lnTsGLSllZlajoBD4FMyFztkk+Yw6r2W0sgqXUiyWiNhkbAEJBntqooYF84WifBRMoVFtFuHoQ4Fm3NnbZHSkzBYexspZSdVeJfOWU0z+iAi5/uPd4vbrpe7uZt7ufI6joggCufjJEE1EpaqkDoE+AQyo1wUKpPHV5UjSGgIENlMCyIk5yfVNj/ZZU7iYfSeyEk2EsYAfivFYAgNtPpG7Yzp9ets2tTZfzWsFmtAHQCqD2VkZxGLtZH0BLQ1kBipYqqC+ZZ/p+x4dFrMAy55bB9leQrVQiZ5VM1RBWp3XUuFWAsuyOk32DtrS4CSCvAXTzThGp6xVgSwEDNZb1beoHoFHTwza5p1LWCuD0siux1c1gN5wk5xIArIYAWYe3yK8VENQjCayWstWBbMChFJx6CJgK7uqjBKisAqkFfpSJGgRSC8LK9rXKPCqQoSqVX5jvdzmmXq+KHWxZVumuaQPzWGyIZckrpZ4goLKIe3bXgCMsftOAdsGhChnEEg7qIatgKTrdvsD5JlV/1LYpAGxD4BaA1OYYOi8p6gVWVXOpT1V3Ka+zNBvEANhuWSl/WfAVCB8jozZATcpA+m1UzDpWfxZ1M9bHDcBbExjc3ckFXt8s2FquiBASOCa666Aq18fvSLErqMrFOWgbZh9TdmjAgWzlxQKZrQfeHSSXdTVzIYviNyIAD9SuAVzjqCiVC63XW11bQfXbAEqrZowttdK1pLB4jjE/A0DRDvOshuK9ggpaatyIjoutuQC91L5SGqewVtY60LXipozStkCGM+OPMrTJR0NqTJ23QO2OLbEbd9SYupZosqfeX19TfTROZDCzr6c5B58UwMqsBgsKA/uA5LLQHcVqfGw0BbCmeYDXurCC2p6mjUubdcuzDrRGw8rE5WfaRpzxAnNHkFoPAcir7Y8/z/D2ynP2M6/DqidZ4HIV0H6Nzt45Phyql2yIxoUjwz57132H7MYPHbHs3dPWygDlfamdHTuM8j9mTz5x2r75F9+1c89vkStNww4NCCnWOVOLDFsaBegskNWx9nMHagXTWfva51xWMeeh/U3NUWqU0ofmUzxMVi3W1W0sytuslTDrQPnMaWWpv/tOGx7cYy8cv2QPfONZO35uw2pA5EQIy3StVTLnB4f6GyMT47/76V//tX91zwc/s37lnu197VXAq4BXAa8CXgW8CngV8CrgVeCtVgEP3r7VRsw7X68CXgW8CngV8CrgVcCrgFeBq1agXF68uVUr/qtade3eYmk9cOCaBXeTv3D8WTv3+Ck7/r1Zyy0GrAFAaBK12AUONoEEdWAeGNDlbsqOU1BnV40rZZ3sT8MouBLyNwaStps+8habgJA4ajDl1EZsdX3V8mRMTuw/bB8kD/cdv3wXmaKoxrpkicpmVBC2SyZucJMs0gULzbbs4jdftke/8KIdf2bblmsxW41nbJMb4Z3OmrUBdyWp/4B6iJksiDrN5cBCO39ceHvl77vs2as8rrzRfyUs3QUoLut2xzb5r72ERMqo1oIAwATQa5gs2YEEisBW2QqAVKkdBW2lSZbNqsu+3bFNluLvSuWtgF0XwCR4u/vYzd6VnXMMJN4FPVmHnE3U1FmAY4jrqlWk3IzZBuO5DkAqAeocVKSmI4CreLhA1iWKvgAAK4AqkdrOrizZegUgL8gAGPIDUFuAK8Fy5+J7lX8x8Zs/OLcr67abn3oluHUKUV6fNgCXV5sBbifImlS2blPZqzt5nrKIleWsMl5dzjH/bVdCgLyCs1keG0k7ADUxNmCHDuy1yRHsRVG4FQtrVsGKuNuMki2KuhSFeB7b3ApkrFCouvmtTNIy11VBqaqmBClRO6gcpcATZGuiMowA4sLkkTqbasZR4FvWxXF/EsgrG+aO7ds37RogTr18nteCvHGuu9cvaCmoGcV6NwzU6UFLwTxgptR97rjMb44pYWYE6FlvlBywTgDY04mMg4TF7RJQrgYAAmgzlwRgq5XeawgWCqQJ8PdUtMA2jhmQKtNZIuv8GUN+twh8lOpU80x2wroeHVvwriuIxO80UW822z2lqGCrU4+6rGWpSnv52NpDmuS9yj64xXg59a9ysnm+rrnTkK2zFMzMdzJsAyi3ZX0tpTPfdYrOGHN8u1hgnEoOjiprWddXp77abzTRXMIzc6AdwKpYGdIoX1t0PXSdLTav6S9aVCpZGkdAmeQaA7UZu1gqzT5W3rFy7imCBWLbNJsElK/LcaJSQGv/UMAoXwhyI2t056hGCAFZzTgppDNkhnZwfdf5tmQP7ey4GStZIAOOdU56nY7sn2Vx6xoP+B2Xh01mKVOl5axuAbysu2QcRSuqyI7UytRG9QhSD2UJV1BiF8nWlYBa8F3jJMW4Msdlq7vjWOwaA6RSVkMA/TOuYaBMlnGNOR4m1zceZS+mbjK5brcZG74f4BzjCeA6Fr57h8ldxsZ5HRXwIhmpZ+YrNrOEHbaUvpx7hPGS4l6BrFKoQtSd0tQthh/x+HmAt68Cy1dYLV+pGNa0brV4/2N9KK08zVrIYKE+zro8Mtm2Y7dP2Lt/7SYb+oVrrIP1fQNlbtPIR7a01VEon3n2nH31i9+ykycu4qbQttHEkNt7AxyvUcVencYdWZFrfgWIGNAc7CnVewBc4/eD7HDWtGz3w8w/oXbh+Ak5HtBU0CTLWIrzyX2jtv/QtB26e7/V0j775hdP2pf/7CVbWWdeYb0dTDAn2K/aSHxvu+nmx/7lP/s0DlhLAAAgAElEQVTvfuvauz/wzI8aL+/nXgW8CngV8CrgVcCrgFcBrwJeBd4KFfjR/xJ5K1yFd45eBbwKeBXwKuBVwKuAVwGvAl4FrqhAq5L/xBf//E/+92bg9PQnP/lubhpvmK8wY4vPn7eT3z9vC2c2XMBtRYo6AEmdm9l17IgFDeqE9gnKNPhZC3igz4JqAjMd1HSCU1IPdaUSE0hADaZ4W2k0ZRNZIRtypVSxBIDtU//wfnv/B++yzPBely/ZCkgRp7xWMj7tksW40R1YrNvmt07bd/7LE/adZ1dsqeS3TeWWAm+rgKCKnEilGgQYo1dy/70RePtaxeobmSBXPufKY7wCAKTaerUL5atgMCBNsCUE0BvixvpYH+DGVwP4qI6yeRXEFVTiKhy8lZksYAsgJ+AkBfRu5q3ASc9Us/d4Bd4C1DBn7pB7G420UD2iFsV+VRnF9arPtoodW0CNuc14VoETIYBciHHNYk98950Tduy6Phik314+lbPLqzU7N79hReBkV4pUai0oFeTk/ACqlmTBV4E3V4O3r63hlVAlhdI2K3CLejkKHQaj8kEFgBZR5pHLvJUamfPoYCsbZt5VgSblMpawwN44uaVxKZozSds7tccOHJy2IzeMo9hEXYyiMJnOMhGRvxWrtnnxIurYVdtYWeM1AHs0GwiSrG03rYSqM0Q+JHo4Z1mby+VQ0HLNAFD587aAfrJUrkuhyvcG4oPMX3JLsfVWOeQC3qgy9+NS8spiXLNfYEj2wztj5rItHY7cUS32xlHK2jJNDlJhxqXQhfS1gaf9A1kbHexz82BjYx2L8ryDwLJP1msI0rkmCH7es+Tt5SBXOI7EujqW1l9TE83ZbQOJWZ8tftjiWljSqGyB8tgDS6mpNa55uDvPHczU+QEr1SDgLgOAF0HhLDisXGEptjU/NOdl4atiOIvvpjSeavxQXqeGoAdyfQBPweEux0pjh9wVqEeBqixrnR8Xw+sJXDF3OdcKilmtiwSKXAekURPrhfXaValDIao+5rKgeCiMHTZAt6c0Vi6sbKRlg61YUtYhdut6ZkRw1tVKbRMCr2QLc42C25HgjpU15yMFtjMcEJiWNbzqSlOBGyuuUXA8wnzsqtGCD61VKZZdzZRLKlUndrl+TkBwVyBdTQJSwYakON/ZQ3WchuaFGgTcSOkCVXtqzprdhbUaN72uALvqLFguRbQAfBgIqLks6/COVNN8rYzhaJwrpMYNWTtTD9m2T4zHWSsDroFjtdSyc2tle+HCmq0XNDdkNZ3csV4XjAYas+a1/tREoGaeN/J4q8BbZYjjacx7CZAbC/TJWNdu2xOy9999nR27/6gN3DBt7VEU7ezxaM4t2u2zWtlnTz43a1/6/a/Z+WcuobCNkK2MPTr7UEvNHaxdPzniQTKsNXht1Lya0xoXFVbLSnPZKcyluGWNqA1J4xfU3HXzvPeemmT+B8gBHxqO2Shjdu2xG2zq8LV2cnbZ/u9/+2d29vgWIDlrfdkh2yjnyO3FTcMfnjuw/9D/+NXvPPNHb2SsvN/xKuBVwKuAVwGvAl4FvAp4FfAq8FapgAdv3yoj5Z2nVwGvAl4FvAp4FfAq4FXAq8CPVYFudyba6kz8ry++/OXPTu7Jh0cyBf7um7f2yoqtP7Rks89u26nZGSujOitzo74MT6gKQjQygCUUbdyYbgNAasCXGNapDlQAJaVEDHGDPxoNO5DUAEIlqjGrlTaxWJUtadyK3PSeWavZMsqwA0cP2/0fv8d+6ZfvtlQfmIYMv65yawEH5tuwTmiZG9oocQvkMH71JXvi9562Pz6/1y4W52yrL2BFQWNBDk4tAGgWhJHiTbBE1qA9+2BBQP3VXsRJ4Kl309z9Zd/Bnx4g6bGIK22Pr/znQO857ik7Vpe7BReA7Kkm9aKCY69QjSttk2VU2pQdJmCqPxawfQMx6wu1nFqvjp2xMgmbAjICuDo7/hfkvJS7qdcpox51ykapgwFIsNed8xGck3ITTMM5RPwZxqOATS0ZjUnADcAoKOvNmt9mlit2qYDCEbtWH4BL6rsmKtRb9/fb7//eb9nk3fts/uGH7d/9nw/YM9hWL5W6VgpjCwr0aqAuFQCL+6MWRE1ZV77vVYTKIL0fzEfZrL5SKwGonjraKZVVO+aJPmexSh4k7zMCvG9jE1xjLnWwapYKMQqo78FbICRzSqrJBJa1fqx6lWPa5PlCZeEEub6Cb7IrjY2iTovYyFjDDh/J2q237HdgJZ6v2/risqttAIjlQ6Uq2JxIprCwDtjZ85dscWndqaGl3uxQo9UcNqrQ6zrzXABdKkkGwmXIhhqcIyrNdht1L+fnp/HB7yN/V9bSnKdTZutaOT+pqDXfitjZCszqZ1JJBqRQ3wGm+loPzRMpPzWPZW2cTijjtZdzu5uDrOMpQ7cNZJZ9sqxXte4EUfVRRnEpuFjnePostadTqSqDFaynvNsWc0/AuQuNExQMAbhl0yqAq9dySlWNF/8FmGdOHcoc1HyVCFpq5DBq7TbjpX1A16Qc2131badJNrGsrlkbagBQRrUaQRyT1OuzRtGMMh5dFLg7qliaMZpS27osaBoXGFydW5C5nNUcUK04fjQWcqpkXWuRJgi5ANRROMaAwVGAaIQpWsfyuFHr42DsTcB0ByD/f/beBMiy6z7v+79969f79OyYDcBsmBkAgx0gCJAgQXAVIVEOxYRlyVI5siPbcTlli3YiJrKTsqM4VYlSFUuWLCtKZFmURBLiAoAgCGIZ7JgBZsHs+9b78vY1v+/c97rfNLqHPRC44tzhQ3e/5d5zv3Puafb9ne/7M2EE6eK4qwHa0lHtbfeVaFqsBhCljRU5iLUwhf2pFnCI+GOri4AKugXzCoq4cydxl8hxuWaDRS56roburm4zsFouWGi2myEE3ytySOdnAP3UkEVDjasqelRUM5fPdAO61fcOptMnArjOicniFWko2KyI54g6QgsLFCfOda7awopqjjltgf+9PZbqiVGLnChtYuwpbW3L+tO24TpqQg/gYB8r2qvHRu2lU9QEpr/CckkDlZNKC+DqUP8zomQZVbVxB/avllLQ+cto/mKa9mtXPO+oNOJ1zJ2d+1j4e82R9IX0aM2Fbs2L24cGmuaVYP4P9tuaiIgQ1o9a7uPmbEF0jVmeDBOlvrOctFuJI37k4U1229+71TK7mWtjfaq6zsKYAd415DTfS2LFf/zjr9rrXxtxfTuUxR2P078/m3VwV5C3KqFV51b1zamb2ygzj3CtJuIsNGAlgwB+vpB3WmrRhRb/CN5y5btrTAsFNC7V2i4WlKxaE7Mdt6y0NZuXAdov2p4Dh+y5x2s2sr/OPIfbNlKw4cmJ5mXKI//a3/vC7338F3/jn952221BprrfvAJeAa+AV8Ar4BXwCngFvAI/Qwp4ePsz1Jn+VLwCXgGvgFfAK+AV8Ap4Bd6pwPT0hcGurr7/p1o//bFG5CQ36E9Zsn7eGpeO24mnL9kb3z5tF4+XiCrFjSfXXwKXLmAql8edlMSVBQwpA1yL1B0tA0Wi3JCO8IgBRcI4jEK6gR4tuJvTeuiGfZgb6or8VOzp+EzChsdL1rdqnf3Sr/2yffrzHwOQCGC+6dyVFu7GCarI1imcZMPUtLxoU998yZ76g2ft7dcqdp56rAeAkKeIzK2Wx62P+9wl6m/GEmnn2BNw0H7qsXW8MOXAYFzwiNvjFdrYAEBHiRPVzXw5IxUr295alWdnf551iQooiWZ2gIZZRym3+Du39vOBd44mAEMEC/rTEVvfbbYuIxczkb08P1WMAaDQiVv/lMG0OjVUw9CnBA7OCm0rEJWrOFvBs0ZdrkUBCcANdV/lQlXEtaDCWjlp+2JEEHNeQIMygG4U+n52rG7nATeFYt7Vdo0SuatoXznobt/Zb//k1/+OrevL2LOPP2FPPfWaXZ5O2bmRvFUAReo7V6NRdRgBRTXIcQi4s1hq6qzDVCp1/FUVaUFM0kkD1xngEMMtdSFxsHaxEIBYWsWXql6q4IWOG4H+yu0XA5AoWbSGm00P1RTl7AOwBOyS1qppqs8LZMMr0Uht5FyBbplMlw0tW2FrN1Tso5+8zXbdvdwyWVm3hXuAePruwrBN48adPDNqF4+N2fmLZQBbFrPulE1R4zZEJG8OwFME+obDckTjYK5NA5eTOH773M+qqTsxNs7ztIf6zIoMTgHqdC7qI0E4XnRHdfVpcRUH4DSIo43j0pNbVD/LOSp46q4dgdJWxK+ATlBTVo5RmYlzwPwAEk5OlgBCwMMyEDaiOGXVzGU0u0RgLaoQWkcTat6KcYUBcm7dgdyoWpABfHbwlT0rhjjOdR0DvEZpQBRwr1qnihAW4FPbBFJLin7VogLeoyjmRlOQMwBQTeKZG6pZzSXDlUg0ur5Xv3LeuHLlYI0BXAVVQ3Lnsu+6i2cOFkq0twBIAzEZdzr/CLAzAKdaPMGxOEG5ZrWoQa5euXs1YHT+KVyLQZ1l1WyVdoH7VfRZbv2a4LTGqQCao7q0Gxit9iMXXwGqNSIE5MfmWo1QE1zgOXDAC1YLpCJwApivBSWyO9OQMDttV5ilFbSTxunBPmuqgctglbuyTR8F7NsA0l02RC1rOYhzdPONgG4Yx3GWes5N9l8GCFaqXCcAQdKXYcp5K6a6iKRXbWrmbRaGJGPUOGc/aZzXA0Bii05TlzlMPehexmXWholG//Pjq1mwwLwvii9I34KJQSR8h8W2teilvfhioblu/m+ZJcHba4K2c0eA8QcLQNROp5NgPwtYAPJhxYZrQQuLCyrMM1Hq2Gp8pmOTVDMmRj4K7GRQ9tdIKxgv2FZG573r0rbt0e12yxd3W/cmfvcQXa4a7/U6keXRldaYztobT79t33v8GXvh2e8TX07UPItwurt7nONbi5fcps6Lq067QHoQhV7UNY+UqXSG6Ppxi7KQoo/FFSqT7hZgaG6jb2NJorwTOQsz34cqUercJmzbTTfajbvqLMjZahfHuuzrj79lL+w9auPEOieIUN4w0GMz1DDP0d9/97/5x0/XGtW/9Q++9L8QofEuhZ3fif5nr4BXwCvgFfAKeAW8Al4Br8BPmAIe3v6EdYhvjlfAK+AV8Ap4BbwCXgGvwHuvADfXoQcX7z18ZN//see1b+76/C9+iJvgIxbNT9rkobfswPfesGP7iCw+PWWTE0OWXtNP7dmc5YGseIcsAXCs4/prRAFoDn5GcHjlHTALA2hU61EAzkEoYIpcffo/2jGgVamsupYNmya2dhjotWrjKnvo4fvtcz//BetbuYyb3+M4Pi8AkHAkNXN8Ctcd7qTITN2mX3jVnv/Kq/bSsxfs+GmzM6DZqe6kTWP0ywNkwwCUbm7iZ7ihfZEz7FbEK/G2iqysyakJYBIYUYyqtnbd0bbC86HDFXUTHbx954a/6oonOz8jL6oDxtzB706EbEN/3LYs7wJ4V3F2Ttml8TLuZiKocSfLrdoEpKRSIQBjFw7QPDoBpuTLco5VwJcIKC5dGbOagLhisUD8LG66wbgtH1quWoe4sHDSzdTs4kTJxouqhKsgVmCc4CDAQHGtadyqmcgwccVhW9uPWxHgMZOP2ImLRAjXnA92Ft7K+SmHmIAYhTcXh7eL1A4Ot+At7NltYUU3C2gAb/txlqq2b7sOZBv4K2ZaNUVV61ZxrYoRdtGiAjfAjrbDUY5UUZM0sFuApEC/u3qh6NB2RgegJ2obNi6z9ZupjbtllW3ftcM2btrhonZjMUxqpRErXz5uYxfO2TgLCy6PFOzi2ZKNjE4AKhUdzn6pkZvD0SknZVNuOekiVyb/5KgtA14q1BYVXHYOY43clmNb+qUApmXaK5etzkOAzI03cT2eE2hOcH0ICKp+rYvh5dpRzdWenh53TqOjo+75JOfrXNospJDzvADEqVeJd52WQ57zkftQEcItd7jcogKkSf4596GWMiiiHIAqrWs4E8N8TXI+ablFBc8F9HhnlWs1jns4RFucw1kw2h1b13rMxfYWiDCWSd/Vz0WXEFHrigOuKrpZOqh2MvttyrkMcK2zz5jqZaNtgDoDMCxkGFyDarsc8wHYVM3VIKqcscPCAs0tGg8NYFiZusUVHVyOZsZ2jAQA7Ug1gh2CBN6pnTqK9sspu6hl2J6Dt25+Unxt6zWtBJCmAstynWvhRAInbERzh+qPuqhzvQag0wKQcMWx2WBCEbxtjXMBZQFtTQICwbiGFSEd4rwVi9t2hcoBrM1BXD4TwcrbcO5R4KMil1WTVwgex76+qzIH1IhejipquZy3LNfPhuvWEJ2bBMqet+kJIsC1MKI3ZUM9IevBURrFlVwHNBZYFHPy0rQdPX7G9l8KxppbLNFaLBC0Y/FbIovFIb9zVlz4mcWg7lI/r/cpbcGNBY2BFux3SzHoY0HcMjW/BVHlCk8DQhPE9o+jQYp5NsMijGXMJYPhabtvZ7c98uidtu5Tt1pqTS/ubeq4x/hFQgQ9mBtp67bv5X32V3/6jJ09PkbNYBzO9GMfi12aqofNNaFHDmezc1vzqLIQQjXi1TV1Bpgis7VwQgtKSvRZCNd0iijtDHOx6rarQ7MZ+l1jiqksFi1RIz5pO+7YZBtuWG0ngbbfeOz79uJLZyxXUOw4bm1+p7HKh3rlqk2cPHjjxs2/8ft/+fgzaKI9+s0r4BXwCngFvAJeAa+AV8Ar8DOrgIe3P7Nd60/MK+AV8Ap4BbwCXgGvgFdgvgKXLl3KXLjw9hfDqdpvvXboG8s/9/HbrCtxERI6YuNvnrQXv/WcnXqxbqNAi5EGAKe718GMaK0QuOugH4pTVrRsXc41blYrBjTailntBGi68S/opjqcKdxgCWptTk7mbXJ8xsXIdvfvsoc/87A99Ojttmw177Nx5xaUK3UGmJHh52hzwmxq2iafO2FvfP0Ve/npU3bgTMNOAx/Oc+N9Bm5TB3JEIkDKZkI0CRgCiOTEBVrq3EAXUHOuvVbMaSeseE/hrY4jVAZUELyOEEG8htjSG9cO2nLqtQrOXhqbtgnqjjZjcnQSQ6vYVJxfghD6XiBMXwXuGoI6OMZCqv0KNFeN2Dgkamio3/oH5ZTN2IXLBTvL49JE1SYAFU10jQIcnJtQ+EpuNL5PpdLWmyrgSDNbOdAFVI/ZCCD5+MWiTQJ8m8Bt6SMg8cOCt3Le9qUr1FBNuvPT2FBfOJCkr+ojjSM4V0TAS/3VULRs250bAV7jMkUj1RwVvK3Sv4VCwbW53W7Br1Kuy5lEa40STl/qDnd327Jly60r22ODK4Dl0iKVsz7cicuHhmxyKmcn356yy+fHWDjAwMFNW8G5mQdSOuAPAFKbBQydtnIEc8wikLfpQGHg6pbrVk7bvr4+xiOwHfCqmrVy7WpzzmEWGxQKRPSyD51HDidlnrGRBwrNYM3T5xO4b10kcqHo9ivYm86mAD9yLQOX6WtFs8pEGWnVRtX7Fektd61iuQU+e6LdACJAINa/DGMwCUhKE7Xb0FhiDCS5JuWUduDWOS6D8ZtKpx3gzBNRPDMz40BsmudEJqtc/0Xq78pRKhrqECnQrASALhBrXMKxXKPPZFBEPWovM97lvqb/YVkcS//kag1c+tLRxYQ7BygglYdgv6BtnKhquWKjtFvx7M1SsKhAbkcXxS3gr3hhOYM5d/WVuK4WlyiOWvuT8zvknMRBfV9BwBruXzmYQWqtiPUAFAugJnBBJlQTmM8UAcUl7N2q+x2iIXIaC7TWGRtOL0W3a6LhObkrNRJcrV252HU8vm/q/a5Nc7ce1AZX55RHFGdy8EpwrVYEoVU/V45iLUBRn7jFHOyklLNNLH65Z+dWB6sPvHWIyOiq9fZmbTnJBP19WiCAg5/khBNjZTsxUrajF3J2fqxgKfpVY0sLBWKA+KVsnfD2aiB2MQD8N4a30pg8bY0PVyNWdZbRRs72jKszTbIDC0zKXEcRxnKyRL+XGD+MsFXVgu1MFuy+XQO26zNbbeMnb7LY2j6i5BlDbomBav0SfTwds9f27LPvAk0PHThulRyLGUIZy7JgIttFPDa6Kz5c5yL9nDO8/WjFWNf5Hac+Up/qfS7+u04UPm0L84ir5rMWZmihR3kaaByyjRtX2vqtvTawodt61m61bz3xmv2Hx9608WHqatcTzE891C4uMXcRpz4wMLxp+5Z/9dGf+/h/+Mxn/s7MUvrOv8cr4BXwCngFvAJeAa+AV8Ar8NOugIe3P+096NvvFfAKeAW8Al4Br4BXwCtwzQqcO3doYN/hl/7llu3rvxAOXc6uGQSQ4MRtzFy0y6+9aa9/9y07fygP/RywMW6eF+CiZQEP3Ld5Od8AOEncnDUghhyFNWJgnWtODj45ygQjBVJ4LUGNSznpmtWydVFbNRHhpjnA4txMxYZnxu26javt3ofusg99/CFbuXYNTiZct5xRPVTgZniRz10EHhEvWRixyT377eA399ueJy7ZxQsVO8bN+svdWbuEC7fqnHLcQHdURZG34iGCQYqqDexx1wQTOpy3V37OZdO+cxNwAmaHAAwlNNL5ZpNhW7N8md0wmMThSNzu1KSduzyC2MA8AJ2AUBfOQUUC6xjS1blMccxWgU4R4pCFb7JpYHcmZr3dOE5TgD0A3MhIzk6cmyKWGsiE27Au+IT+cTnplCsrcAVHivIcfjAbpB7mTVuvx4UbsbPnz9mZC+M2Mi2MAQGXZq2tXafW6SV0tMhfTIvVw1zMeSt42wu8lfO27aSdPSbjxKWQAke0EEAOUzkxAyAqoCmQhxOZ05JGLppbsFnczDk09d5WzVdpyBnHqfnrQB7aaAFBhbGryGOj7m4I52k0VrGBgYwtH+xzY7Q0ncfFS9gqgC5BBLLitRV1XCYiuAQ0FsiK4fTMpDIOXDrgClwJc16CYYo3Vhsy1C9evnyIMV8GCk8BS5OWBR4LSgqCTuGUHBudDlynsuzRdtVF1XnliGHW8w5Ei1pq43XF9CaIhk2ggfq2IfiNK1Y9lKFmsItXVhyxAB+PwWW9Tq8M0FORzpRVBRgBblPAfYBXyV0n7EtOWcaaYmMVUyyIPj6Dk5PPykmb57wLLNpQ76Q4DzmFXb1bPqOIa71Pcd6EyTqIWGSuqNBfivtW7HQJ/XKCWlhQCzmgJPG/dT6rmFlFOatDdb4C2S4OV6crCMrnkqw06KKGdldXEk0T6D1p46NAa2ULq8/py4ockIolFuh3Tm32z5yk/pZjWgBWr7v3u4xmLZDQtSZ/O9HMqvaq9gP+5JpsLwAI059yHRdYaFF10cWCc4p9Rj9XQ5jzB9QptTlwCQfVXFNc43ItNxm7RfpT7XP1iBW5rMUKchjTbs2RQa1hFlZQm1fXA0PetU/1gWM830N8dZi4dFVIFTyuYdUM14u2a8dm27lrnR09csaOHz9rK1audP2tiPNp+ur8yLSdvDBp58dx488ANwvMxUTi9+BQ1TF17bS/dtal7pwf5z9/zb9gFpoeO+Kxg2G98MTSPrZz5fMechTc/KjvM4om15oBudhZUKFdhKJdXAu48TVuZqZsGckEdyVmbPsdK+3OR3fY9Q9ts0Y/oFe/o5r87qnjpI8mbHq8aHue229PPPaivb3/jDWofd3f30ft4CGuMf7H/C2rrOYi1R1uw1tXD7u1MEk1swXgNTaCeTNw32vlUHeEWH/GvZziURYeDLD2oYcki2WrsrZ606Bt27XWssvX2AuvXbA//LMX7fU3hy3c1bDVK1e5KOwQC1N6Uqn8Lbfc9J8efPD+f/7QL/2jy+9FP/h9eAW8Al4Br4BXwCvgFfAKeAV+WhTw8Panpad8O70CXgGvgFfAK+AV8Ap4Bd5zBYhk3Xz87PHfG1rdvCsaOhVPRyYAEuMWAjJe/vbTdnDPQTt5pmxnClmbBEAkiaMUbyqWBBkVr4vHiRvYedWRVFhv6wZ2UHsyuEGveNZGuWAV6rD24GbqivXiSsrYFHUJuf0OzKrbpeFpW7ZmpX32Cz9v9z98ny1flQFGKipWIcV53IEXgSNj3BMnFBio0dy738785Wv26hMn7ftv4ZisdtmRrAAL7kxgWhHw1ARc6djidYI1bRfZkgHuu4C3gqSCbmViMx2sox5tBofojYPUv105ANQq2JlTp4AxgIk4cZ2JDBAK1Kg25wvOFVfjZr9AWgzYkCH+VBAzCbTQQxG6cppO44oeHp60KVycdfQIiWgQzSxABYZzECzsgCgOP/UBICQmJ2aP6gQD44lflkuyQtytYq8btHPhbRFQrf2/i9hkOW+z2az7bBvCBm7LAMjoXLVbAUGdk6BJDa0UqSxAKlCimpOqe+siilsLBTTO2lBYr5eJSXVuPfqwDkhUfdIotWy13zKgh+5xrt2agCykJgMYjafARMTmCqwl6A/1iYu75TgCcc4sCvxyEJl/ZSKVZ/ICm2pfAFoF4ZI4N3t6egE4JSJW865dcgPLsarrpUAcc56H6uA6IMxxAoQpzgz40zeKIlYtWb7VH6yqQay4Y0HWJjCZb50LOxxivABERTwV6ZoG7Ou9il6Wi7nZnHHuRDk55R6MCzIDL0tluVx1LcvFKOgpV2bCaawxJndzBR0r6FHl2lFDHCBtxcU6NyzvTUCFVXc2TTs03hvKVwZYNdBdfdoAhFdYVCEQ3lC/4GSWbuoPV1u55brWPqS3YpDlPpWbWPpkMriQgbhxjpOj9ufMlIByybWxqihk6Sqt6P+E6u9KSwFh1VQGHodUD5XFESFpJ0c6OqmCrZy8imLWteqYonMQa0wK7ga94RIGVF9ZCyNUP1WLBhRnDPSOA/TqjE3VyU0R2Rv0DQtVGKdyucsZLDe95skiDtkiYy6IZJYWWpigBQLSm/MOMb/RljRjMC03NNeiroMuIrk5K8sx7+aI6c7NTPBzxW7evsViAxE7dvQcbY3Yphs2UJs8QT3bS3bw9KgdPzNtF4dJSuYJIQQAACAASURBVFC94VCSPuR85UyVK3veRd6eC2freXcsculcxPFe/OK5aspBxwE626T1KJRMd/HSinrX75ow41XwPI/mdfqvJ1e15fTTMsb3zSuS9skP7rbNPxexodt3W4iUgjqLG+SqjqBFg0jlci5hrz+9xx5//EXb99pZKxLf0N+3Hrd8jmtVqQnUlcUFL8iv8ak+cnW4eb5zoUjgvtV8DxDXrKqYbKVQCM7zyHLMMq5tLero7aLubl/Idm5bazd/cKvFiWJ++fWT9hdfPWKv7SvZReLal+MKThptYFFUoxGq3Hn7Xa9+7hf/i1+766FfPPhe6O/34RXwCngFvAJeAa+AV8Ar4BX4aVPAw9ufth7z7fUKeAW8Al4Br4BXwCvgFXjPFchX8re//vJ3/uT115+//mMf3x2+fgORj+W3zMZP2rFn9tkbT5+2U8fzNsLNb2US1xRxK9hDlKocn6WCbqjj4sRVpxvZcpTJBac3671y/qVwN0I8RM0AlEA5XKkx9pGJKeI2aafOnsOlh8t0aNB23f1B+9znP2HXbVjGTfRxoIfqwAKggExgDOsOjQNVAG1nRmzkqTftmb94xl57dsLO5OqWyybtMs6qcRxzNVI2Q9QMFHRpR+vKDexoQGsLgl9b8Kzz2XcBb8PUp1SNS+2+LoiEBjXavCKTt5s3rSA2OGkjuF7zQL8aADaaTBNxGtSbLePibEAVBVu7u7LWR23agWUpy+WbNpmvkh5NlPVkwWZyuJ+Bb0XgUUiuQYCPwEyiVSe27CJoFWmtaqf6x8YpRgVziFQV+BCxigK6BTfBE8DboA7nO7f58HZONwGohbYFnbfsPgW4Us3bblyoOt9Z9xpQRHwQzBxAaPpCsFbARcCxhhu1Xaezbd6Tm7oqZ7czb7YXDbT+tKOJkSygUVG3MiPzehWIUi8JwXG21MJsKKoaOKg3NHHkqjJsOB2AWZ1VDeBWBaLLHKoalkXclnL+uQUAPCfAK5hTAaTqOR1ZbRb40/scZKaNCghWrK+Gl6tdC2SrYRcW+FEMsVx5cs26OrB8TkdvAyK38EEQ0EULC/wpDJixzLnEcFn299DeGH1JfVZdZ3KPxqnpS3Y2tXLHnNO4AVis0SaFxNYBm1W5kLlOFeUbuOYDcCuAr9q8EaJ1ZWeWc1y1PHl7Ky5YplD1k65vHJwCn0S/uohrRSoDbJ15W6Zv9qvatsGwA2hy8ev9qtWs9wjIS6NYq+ar5oug9rFcraqZLWcvjt9WRLZAr/ST3kYcsK5lB3kFv3Ve6CyXbFw1dJ0zu2ZFrqUasFgx72HOS7VkNf1EAaMpalEnBUl5qH8E+/WZfK7o4qgrqvkLoNXYkltWDm8tEigTU612CtYmOFaYsUozXAy1oqprODUFg6PMaapRK1e4XNsVXLsYkh1o1pzoAoA5R8F2Qf8w86Dc8l2MyaSeVzKwoqmp7wumtxkMoDnaN5ObAfQbUd9ZK6DPFMkFCeaTZJYoZKDzpct5nP2AXmKD5USNRwH4wOUwzt4IC0TKWljTgW/b1436qb0Qow1Of1jO284lIhoDVy4ZCZYquKtYr+lak3M6xTWrWrJKE0DLkFzjPF8nuruPEbAuUbcPbO+2jz6y2XZ8Ypc1NwxaqRvYy1gJNXrYRw/HYR4dmbLvPbnHvvvtN2zPs29aL3Hq3dk+W7UCpyt9XixfdqBW05qrDay6zS4GmTHF4iMtVtLvNWnVTg5o1pl7tQBAkd1cx2H0llPXRauzWCkUKtkqFiLtvmOL3XX/bute1m0vvXrC/uwvX7HnX78MtA1bF7B2MAs0Lg1bOpxs0nXHP/yxT/zt3/7d//f59/wXvd+hV8Ar4BXwCngFvAJeAa+AV+CnSAEPb3+KOss31SvgFfAKeAW8Al4Br4BX4IenwNGjRxNnDx97INQz9ZV87mLXqtVhu+WmNYCEM1a/cNwOP/2anXxp3I6eHbXJApApnTXDGVdvFqnbmcBRyA1ugKpubLub3CHBQsEjESDABgBW/ly53HRjvSFHnFgwN+MxzQEzklYGelwYHsX5lLWegZjd/oGd9tAn7rctt94KJAJmqH4moKQOvKrXp4kcneLm/KiFpkes9mzJXvjaY/b09y7Y0YthG22m7TI30YvUNS1GikGdTY7VlCtQzldAVbOBc9LF7jp7rqu4GxV4AbSUuRHvUAIvBXjOsQVXH7QNe+f3RgjnoYvyFHwQ7ONcVXc3GS/Y1g1DtqEPKD45ahOjk8ApsaguqwBvXAyoYqmB34Iz2WyX0ysGeD43krdTF6j7W5C7S/VhiQumRYrgVf1NAUjVLY25iGhAHe3WsQVv5aCkCW4TC5GjT+fp3JxCV6JzOnYHh70C8MzDKy0JHFxZxHjrwIr2T1NbzlH6m+Mk0Xh5pox7m/xQNrnTBDIFL8X0wwBARfwKUsopLTeparfWBMRb7agBMRXNrXNyMF5O1Fl4G5ynAFqIyOQy9VqFrgXDnYuQNgi6xlSPFQXBwrwXECiHrtynALsUjlXhtRpOx7pib139UTTG0So46tx2grKCqsAcgVEB28BxJwdeAH4EBGNyWbYXMfC64nPlqG4F+LrXqsA9qaRudCCL/g/cx/KHEh2Ma1di5rm2Unw2Qd3aKI7eod6MrRjIUsM4bHk+PJPD2c45NAGx9UbUpnD8innmiox1xU9z/Dx6Fdh/We2We1nxr4qf1qhXBLXGAZ/RWHLRxNJZemqctQaQopLlRuYKdO12tYl5X4pYXncGs4AwgLfRUMV6kriL5QYGcsYFPPlMSt9rv+gp8FgX6XR9GQDymcqU00ouVjnO5dIWJCuH0q0IYSAe+kVw/wrS6/UqrysuuQy0ltNYINq1goUi8jYnVR8XiMkl5eqZZoC/1UoAeSWyIGtNLm3FCqOpgLkWerg4ZcFmYpi12CQJkNP+U2mNF56DClcAt0XnKA5qyWphgeB4k2tV/T7dTOJ2Fsgtu/7XuaifNW4EniW83NTdmTS6MFYYdyMFor5Ve1mLUPiqxStaDlNlH4LNYcarakDXVBfaLX3A4a3R6xzIgEuBa81F4QC4t3G62te+Ztru2oXgbft97prXpNax6WcXD9zaroSwne/seIVvY6pBrgUTGiuaX1v70O8K116uLRc9zH/KvK/CdZZmzEjHEq5tOK318+ji/G/EzXr3TWm7+6O7bOunb7fQxi6LZIiX5l+k1sdAzqggup09NmzPfGev7d3ztp07Pe7qGA9Qk5pgA7TmGOUc/VXmOGnndq8B+MsaE/q9oPmb6znKbFFn/pCz2y16QE/B2gbXWoIxmFQtW/Wjm2+1YCBkK4ZKtuvWDfaBD++yvpWDduZy0b762LP2rb84YRMjREAvG7JSk4UMcRdcD4yulX/+0c9/bnr04JNf/qPvla4Q3P/gFfAKeAW8Al4Br4BXwCvgFXgfKuDh7fuw0/0pewW8Al4Br4BXwCvgFfAKLK7A9PS5gee+/+wvD/R2falYPNV32x0rLJ0dpQ7fZQufr9jpZ163PU/ttVFqKoYz/ZYHLswA2CbyM9yMruMIJQY4mrJoFeAAmBG4CUdxF1LvT1BMkarRcBbnnAAAbj6a4iJxuemtG+WB+ytObV2zKRymYSDJzru32/0P3W67b99lme5+bpVzs7yW47NjQJwxPjPB98RcArEm9rxpx58+Yc99+5wdPkJdXajFhTiu3Ww38coAYGBAiJvmGdymkTr1Y/mn+p6CZIIqAlCCSiEXhQv2cA484VLHl7iR73ySVx1COgPBGbkGta8GDsl1K3ps55o+W4FRsjA+ZRPTRMgCFwpAGIFGEbwMbjA5aRVtmyNadwYn8XCuYWOA2yaAQ5GccunVI6p3OrcFiKTlIG7zEvER5X22ts7Y0uD7hZFLJ6hpAo2C/c5tgTNUUOidbl3Xcy2hBG+lmoByGudqGm37IjmcaYodFuQUVAqgsiJr5ULU+cm5JtetkLmjmtRQbbYcbzXGi6KO9U/n4KDf3Bk62CbYqJheQTMX5d0C2XKb6t0RnLfBGQXwLIDIjFnBJTkhndsuqFFa5/lgMQKxxLhm27VZg7hhAL/qz7q6l3MauVrPgumMaRcl3AKabf7llJf+jA34VQB+pQBgOQ68rqs+LyBI7lLBwibHEGgF4xGrWwcKpWw5iwDCuAXruHBHcItWnctbUD9uOSDhdEG1qYnYLmUAU4o/xv2puGQBSVSIU49T0LbhigIH7Q9qVAcRxK6DNYade741utxzrTHWOgctenAgj8+2SL2D5y4OWRHT1KLuiVdg3ziXcX0n6IMs9DSN6zQO1K0xPwg6N5g/mgyYBuNNMc8NRZ4D0qS52jA+MU7d4ZJNhFjsIEDLPCJI7qKzObagcx2Hs2u6WumcvALLuIL5Pkkfq6ZsHBeqkG5PCvCq2OJGwbqomZ0GEqvusGCoxlycCOOw3P4tF7IipRO4mjVWCXR3rtyoalXztazawEDgHDV/KxXmE80VvFH1gV2EOvsdLfMVIFiihm5Qc1YLWgKN6zwfuKuBma0VES66l7mhynOBtm6gzLpS3bmhr/Yt3QO9BW47r4YrrtorruJ2hLy7Ctz1vPB8pjHhxoEWOLQWQbi2arx1zC1B9vQ7NweJW0/rUpbbWuNPmQDSOapzpvMKLDpo8FC0uxYPuJhzrh9dy+Vm3GIkFXQBWYe4/m9aEbd7tq+1Dzy6xZZ/cI2FV62knm1G1blZ76G4c+pLl2N24sBRatrutReoazs+UsSNTQ1Zfpcs6w4WI6ivnWu2dT4MU5eWUGBeY1lDEG+txRnSuF5iIQ2IVrWgVVNZv9f4J8HDjJFMI269imSvjOGkztnWWzbYA5/aYWs332jHjp2y7z57wL779BnqFBetPwFY5joUTtdvv/F8bupX/u6v/ut8cfz3v/y//enogkL6J70CXgGvgFfAK+AV8Ap4BbwC70MFPLx9H3a6P2WvgFfAK+AV8Ap4BbwCXoEfrEAzn1/53We/+Q/vvOeWXz944Dvdu25eD3AdxgZ4wWaO77VTLxywQ69O4WaiHmUjZ1Pc1K6n+4k+DuBUuF5Q3iSuJOEOfI64ZfEzctOfWFFAk/BRrAUN3PsdcAkeilmu48SUk3CEWpfTpYJlerO2bftNtn37Dnv4458kgrKf19lj/TwgoOCctFWAbjw6hQvqrFWOXbThF0bt5T/fa3teGbYT0yEbjffbNJAnR03UZrKAy2owiILFzea4rVy9QCZZgqNluYrlseJGPjfmHU7krwcH3H6wfLOww7n66nnLppq2bU2vbVu7zLLAoUmB5pmSjVWoJzw+5qBmnAjcErBgZipPTdoi8ciAKuhxlGhpFy+r+pV8LQtwLgJLrta0+bUtF3rvlfBW8O7dw1t620G2FDC1m4jobJKaxWgbQHoiZ3FAuhqygNYqfawY4qAu6Bw0lgvXjYtWXWX1h4ukpjNUv7e9OYgoiEd/yh3tHKIC6DRf0N1BJH0ll7S9OejVikFtyn3rSPIczArGoxYZtOtfKko1iHwWVKs45+07nYxXRh4HQLRTe7koFf8q17OAsbzFchRXcAAqhjiu85d7E9gXRa8uHO7LB6O2bLAPoEdNWoFjnJmqqTkdygKqm8BaAsUBuQWey+NSLPI1Hu0ivleOddorNyn7lhYhRHFVXufZpzujdKXRYnWNO52b7n0LjEangUAx15Qc1bBOrgFqXnP9JYGn4bic5AEIKxFpXcX1qshl6n1qGUYrVhvgyXm5qG+2vCKvdSzVkxZQbMVKq3NrzVxQ59hBzFaLBFnRVbheEcKqE5yhIRnGXIJrMFal1uiKQWoUdwNe8w6aq9a0rkWlP1fQsEgf6LoMM0HkqYVaytFfjFGNLdUDzst1i1O2Askt4vZvCpBr0YagvRuTWiyicaJo+SCZQKcQtFGuewC9XPNuDqR/XKw7pxgOQLs2Vxe6Y47Ucxq7bedse3zNryu7hGnqqm/prBPeHgtqvztu59hZBP62Ljl3DLdoQX2jttPHUSUBKJWBDZWtpOsQB3dTNYU5/2SVhR5cD8smzFYxd96zbdDu+9D1tumBjda/c8gaxMo3VMc33IPOA2g2aBWi5V/53vfthceP2KG3D7vatTpwd0+Pc86XS/zcoKY43wfnI7d3oG3UJfoTn6wlJ7wWVb1kXYMqkE2seD1c5HcSn6UOcSOPk9y6raerx/IzY7hvC9bbX7XN2wdxAu+25ZtW2smRpH39K9/B9XvQCtOKcOY3YVeGxU05aiBXmOcrM5969NHfXz6w4n//B1/+N+f+pn3lP+8V8Ap4BbwCXgGvgFfAK+AV+FlTYCn3XX7Wztmfj1fAK+AV8Ap4BbwCXgGvgFdgyQqUSlPXHzl84H/avHXjpw+c/mpm5VDFlndji6VGX/HgpB1+8rC99sZJO3Ead26s3yoRKogCQsMJwGqtCJRLWgWnawUXY01uLW6cC3qluIGfEDFlEyQQjNDm4kSJM64B4dK44kKKweWm/uRUGZip2oNVW79pMzUE77E7H7jDVq4b5HVcwFWcULh863xfapyyTHiSONwpq45M2uirp23/N/bbnidP22n48xmAyRh1cS+nBPcALTRLsaUR1c4EIMZxfVUAjs7lqShPF1HcckwuUbk2rHPRqOwzDDRY0R21VYNJy2ZSwCbA20zexisZ5yp0blHcX1XVBJa7kOOqnnAYgK1aoXIOhoFCAkEluQxb7bgWYPNewVvXTwvUyXXO25YJU5o6eCrQxjn1Epe8bjBwclZwhdJTQLNeyxBJXMF9OD45Y7kZ4q3RwVy9YUVZC8QRbe3erXhtILqidUVk5Hgl4lSbc1tqbDGuiuy72aAeaAqnnOKAHbhswSO90bmJg60NWQWkFJntXI5uDAaAtu0yVn1XgTe3v9ZXfc9pOQDZWSO0/b2cxJ0wtBOKu+87nLcO3vJcQVpxplHGRpRzSHHcwe4u6tumiNIGvrLoYYp6rlUgZpXI1ompnF0EDE0B+wUQVZu1ivByG0s/VXV1dky0EThTm+XCbag+Zwsotx2VbT3muzIXG+5tMOmgonOFBiOyE/i5kHEXhQxI5tgJBnISaCrXa4U43zoAuyKHNHxM8eIObup7gV8eZTmOW5A20E91kQPXqSB7J7zk6nHu1fZc4pysTmbBRkF55hjaKhdugusnxgqRbuCrXLZdWezwuHLTabk9ub4YBhPTFcZj3o2FCPAuins8R93ZfIGIX3Qu0jaNrYpiv7V/YF/NResGC1DaLmU3xjiO86C2gG7byar3NIhwDwCiIqqjzrnrFg24sS2PaDA2AnduMNZ0/m2dOyOPr+aiXeK05d4236W/2Di+whE8d1XNHUoLBdRtjAF9TbpobF2m+jmoJSwYnyCZQOOkXua8mStTLPwZxArbw/z8yPYB++DP32vrP7jNohuoYavixQLhpDeEm30WYt4fvTBiz3xrj+0h2v/MsdPA4QFAaYpoa9UE1yIPLfJRvW+c+6r53OqH9rm6n1kAoflKiQFBTDg9Rsx4nUdNQB/3tdzkERZ/ZFgolFTcf54xhdP29vuX2a0P3mDrb9ppU/kee/yvX7I/+OZ+O/LWSRvIsDgAZ3eWc5kYP2fVRKr40Uc+/dgDH3nwtx7+1C+/fS394t/rFfAKeAW8Al4Br4BXwCvgFXg/KeDh7fupt/25egW8Al4Br4BXwCvgFfAKvGsFuMF946lz+/59KD5y++EjTybvvnm5daW5E1+8bLm3Ltmr391rZ96esAun8pYvAkh6B6wMgChFcbQRLVnmprfYmPCYYIfYRGf88JzLT9G3uC2pTxkHXgnYxaPd3KhXBKyAptnw6BhRzSXL9HXbnffdYZ/+hc/amo134mIcxeM76c4xAjBuNC5zjAn2RW1BXFe1/cfs4LcO2nNPnLRDBwt2Ph+3SWDNZG/CxuWGo+5uFUickfMO8OygiXuo3bjnXHzp4hIu7FTkc5Wki+CNUrM3QXx0kuhYuUYFrkrAWTnwBJuaADlBDVf/E1AgkBAB5uhcIs7B5zClVUVyW9vV4O1icahL/UzTOePmTrhzf4vB2xh97QANdR9Vb9XBPShnD8Bu63Jif1eutBqu4gpOW0Et4ZsyAGskh/+OeNSwAK2coawAECSLUDfVQT7pQBw3XNvVyg2x/7Ccd655AnWBJnI9umqtAkdy87XiSfWqHHXNjgK/bSg2C1Nb59oJd7R/wVsBXsGfNnhzjlyh1lbd3XZ/tAGbfm47yTtHTBuERXRureMJxTtHI5CwWWesUld1gJqeg/1J6+9LMWaIJp/J2eQkYzrWQz3QpI1PFW18Omdnx2iXc3NGXFRz4IgMtNCCBC0+mK19HDDvAIhexS15rZOEPKSd7tBZLTieYLIOpXjcBgBNg0P1givE0wZgVP3cBrEowoIFLcZwWwviBvHMfFTXSAuCuqRe52CVa5n91IKFIG40tECni8UFGCv2XNdfEy1Uo1eOYO0vU8sETlvmAK0jiSVko24Qg1zDwaxz0myla1OHAowz+Oq0N4Dj7UjgoDZwGKdsmn4LybHZ6nsXL8yHq/RXwNF1fp0TCJ/E0Tl7jbUifF3NXtWBbfXjfCjbCdivta9+0PvbUN4tuugYJ85t3npO/R1yrnO5qhVRTmhx67wE12f7QcK5RRZahAG4ZyzU6N+y2Dvx8HHmhEKhYMkicz45+UP00WqiwbdtTNnNu5bZI48+YNH7iBnuH+BzM8yYKY7cDwRewaKgtXbh+EX76p/+mb3yzPNWmJzEVd8gkjttka6Y9fX1ALmZK1g0U2bRT43o43CY6PMw7t6W23YWiNODjUqwyIOUdvf7qQFE5tcQ1x5nm6pRK7kfvp+2Un7KVuCCt/qErV8Rst137bDNt+20QiJrL7x41v7zX+21tw+O8jPwOKn9Uk6AGtR92Wz5lx79hTd2PXDPr3zwI1889IP6wb/uFfAKeAW8Al4Br4BXwCvgFXi/K+Dh7ft9BPjz9wp4BbwCXgGvgFfAK+AVuCYFSqXS5unpU/8plztyc//ykiXSJSptTsIgcja997i9/t3X7ej+Edyj3cCyuI1WcejCJ2rUBSxzL7+IU60EeFXd2qCmZuCA7HSFClpm0kASbrzLAYVPjvhYPg8AjmcyrTqmOA/zANhLl4BrCbtp14fs1/7+p2zLzWudiy5EfcwyKNdF6OLkbdhFIMolSxBzGr5M1Ome/fb4nxywFw8ctyOjvErb8nKBJnsckIvgrBOwdSVcebj6qYIxssFeE/ji03WgHK48RQA3eMgNGGE/Eeiac3y2oqbnKkTKWSbAS+QrDsyQ3L9qQ1NRoXIio0sHaFysA38c8Na562ibQl9hsg7QC97G0G6oq2K7b91paeB1KTdJKUniZoHqpNPyfkFbgJBzyKn/glqsAm6CkxWccbBu914596RdmCjuTjeinHFponmlahnHXJHY7jbEVcRtXXG2soW3tivcsHLStZ6fD7cjKojbGqftOqDuPQ7kqV/nXu+Et21nb2f/zI5z5S2TzSu3pVypXFfEtOL8BhQPDGRt+fIsLlWxxBLnXLZCJWZT03WikbmmcIVeGptyiwkaRAArblf1VQVF5dycPRFlfHdsc8hf7uO5n65pAljgzZ3wVufTPkdXm7gV/auPCazLqawYZIHBKOet91+5IEKRvIEDWpu0leZB7eG5fbf7o/2+MAsfFlpZ4VyxwZuD69cB4OCaTuBgds8J8Qs0auQClQUlI6rBDAxXXV45fmPMMW6BBY5zt0jD0eQ5fSOMr0STRIKOOsBtUF9UVeNWzHDHR9zxorG56G/p0G5jiPlusYUT1+K2v5a+7dzv/LmjPa7dmNY13Z6zOlysTuZ5Udyd11QqnKS+LTCVeTmGE7qXPVUmCraJxT4kytv229bYfY9ss52P7LLollVWDOUtWVOsNHNgLMm7e62aC9vZMzP2B//nY7b3hYM2OTFsg0TqdxOHPQCwDTP+c0D0ADYHEdWag/S9+o8OdLV01Yft/gnGAItiVOOartWimhCgvpeo9y4uwiqx9/Ucv7PYd29P1DZuHbKbbt1ou++/0SZnmvbXT56yr/zlXjt87DILmjKW7SL+nrkpX5xhfqjbb37pNw/cfe8jf+uG7fcduJb+8O/1CngFvAJeAa+AV8Ar4BXwCryfFfDw9v3c+/7cvQJeAa+AV8Ar4BXwCngF3pUC3OyOUKV0l1ULf9jMTe2q95zG5TcMaLxI1OR5m3z1LTu456ANn8rZyMiQnb48YuMF6nTKVUnsZTgFaHE1Rt3t/gCoOJdW0JwiQIoQUksDspKKrHVgC9CRBBsQgzkxNUkd2i7iTolphs9N56n3ORazmXLMrt+50x76uTvtoUd2WH9vElAEICN2WRHI4gqN0BhI6TIAcNISpXErn562Q3/0qr32tcN28EzRTlC78iTwaDxLXUwAjh6qQ6v7/q5WaQs2qYZo0Ho2xfvyRbDqHRtvaFSLFsGhJhdxhdjeqgAbH49ROzPh4IRAA2TSQWfV9wRU4shVhdtYHfTjHMfEOIdSuC5xdIUpBHnN8HYONL0T/izsrm12RAw7BNLx19Nizts0bdZWJvoXKV1N12apYk2cbLVYxcUkZwEivemw0Z1E2IYtjQ49QPl4IozWOJ4hQy5QVf2F1bqMK65UwplLXdSydir0Tx3iDFGkAjGKkZ2coC8rJYAnsd04KstkULtapGgthNgAlsv9p3qqQb8FCwbapyQnYatLW9GuAj1Bb4ZwbguOCug5Z2IrKlmQXz5fOSz15jYQChyXQWKxAHR7c+9ypmAWFAjycUwXu8wYTeLU60lMWf9gv3VRG1PXA6MAaFkhLrxow/mQTU02ifMNAYxwrrKXZCbJeM4DAKMuCtlF7nbw2jrQWTAt6gb+3PlZU2BwLj76nYP22p7phLcB9AvOOQS4Ige3pSOuU1mB3XIKxgX9qHFfJzNZ/TLLkqVpda5thAIFOgAAIABJREFULr66VXuYCsGzDXPx6uqLVlRyiOjd2c25i7nOVFuZh2Kjo4wxRXLLeSymJ6jbZFFH4I4mrpg+0KIBOYGDqF1WnLgYZCKTW3HdVaCeXLyCyFHGkxsv7UvewcyA6QbjKhgXOkc5h3WOrr6ya28bTovWzkH0oOZtALzrOHnbF9yVCP5KRH21166tFwMvsfQM3MydcJo5uBXZrOc122ViOFg1QkuKNW+PrWDBReuqCSA+/xMM17OZSJq6xWUrVWesn2FxE8t+7u5eaesfztgdX7zFlu3ot2hf0knSbFDTvDlk1cgUddOzNj582fY+d8ie+cZb9tKeEyYzczONO5aUhN5Ml2Xo3xLR6zHpm+imrnKSGsXUDsfZq7raaneDaynGmFQfuLUXikdv1SfW9VijXxLElCeS/N4gBYBVRhbGitvIR2zdQNV2XJ+22+7aYCtuvd4iK/vsz/76gP27P/qOnTrB4iDm8etXr7U0AL9emOAcm/al3/oX+2uZ6K9+fMVtr4UefLCD0l9rz/j3ewW8Al4Br4BXwCvgFfAKeAXefwp4ePv+63N/xl4Br4BXwCvgFfAKeAW8Au+RAkDAKGD1/mJk4n8sl0bumxjdb+tWxYk5BpCWp+3Y689b8bWjOKQu2KXTUZvMAy97ElbsLVlXMcV7gFDAyir5lGVgbY0b6DBa3LFAGhfZyU1/1euUw1CYDBgQJXpUwC7KHX7Br4RuzCtWV9GmQJWJqQKAk3DNoZW26+bb7cOPPmyrb+i1eCrLfuRYFRasEtVLTd066ZWxCYDzCatNTNmx775tx5+YtIPPT9uRkzW7xLFHifecoJCr2ghasVwSpzEuv1Q5CVQlShXgmkvkgQwNy/Jcs0UAZaw0nLJBBHLbAcZztK0dwSvoGCICONgUFy04qO8FBRXzy3fu5Zbr170kLKQngz9lrubC64xx7oxAvvIzgduwvc1/beGh0qo7Ou9FtUoRwIJ5QbMDp6P7lhOpKpIWt7T6LwnAVcxvnFqSPbDEfsFcgEsIaJXAcRpXbUv6v0Yka40YWxg+dWDZUY0Iab4kAJaZZB+gJeFcyuMTOaKEcw7MlFQzWS46YK/gjOx0ERdPLT2B4IJUojeqkSzaKcbE+7GuOnDMD1I/+KoOqfUF0a/OcBnUHGXQEQmsOGc+w1fBH0HYINpaPYYzlkUDerBiAajKOQAq5fIssc8Y9vIUALqJ8zgVrdrQYMY2dgGscGLmm9M2zXmWwt3U0IzY5fGqnSdWOp/LOSgpR2jg4BT8xe3ZOqIDkWpHu18Cdha8twNU09rZ8fPO/u2AoB0vunHRAl7znec6phY2yPl75WsBvAy2AAi69jiLKWPf7TIAadpcTG+ALmeP7Jy5OrADtZ2O3ODpYNdz14NTpcMNOvuW9h5bb20/L9bo4rnp07YTU28VCNfPgr7a2rHBKvUsQBnoPIdO2+cw6zp2Tt5gU73huZUBQQz7bLM799Fy8zq3uvtg633uzR2LADrsu50OWYd9F7nDEWJstrdOd6zrn9Zx5jQJQHPFtYc5l+uCEWdx9TMLWXq6U9afBeiGem10pm4TRWqRC54L1NdIGdDnmPNcX3LthnAvRxjvG2Z6rC8+YtuGInYzsftbPriCWra7LHX9egt1L0N0in4TbaxuDkfTANG6nT9Ztae/9Yy99v19dunkBSKTK9bXxfWT7SN6W3H06ieB+FZv8LugEM9TR7zMKOda59ju9wSR60ncu0XmH6UeQGXpVNqmiGqu9SkSF3TVp0mLSPF7JMt5x6hFno03bcv2hu3+9K225tY1ON0H7Ot//pZ97U/22dlDObcQJ8GClHh33AostFE9gP/yv/rCi4VK3//wsZ//xWduuukmTspvXgGvgFfAK+AV8Ap4BbwCXgGvwLUq4OHttSrm3+8V8Ap4BbwCXgGvgFfAK+AVmKdAs/kqhGPzp44eff2/i0UKdw0NKXpy1Lq7CR4ePmWX3jhiJ/eeshP7z9uZM5O4oYCe3XhrcbhV5HgSUK3jiivijsVpWaUurLspLwYApAvLXSnnqtiQ6k4CL8LAkUQ45gCgilJWFTlLZC6VZZ27EqOnjU3PWPdAj627fp09+NCDtuO2W21wRR9uxaAuashGAIoz7LTMvvPsk+cKDZt8fZ+devJle+3Z43b8yJSdIar2ZKzLzqUTVi/ngTGAAh2WG/+Ka00SvxoGwjYiM8CAoE6saqs6VEUhxWYcZ59z1waPdo1POdwii9AW1V9cDMR0yr/U+rWCZQsD36vB28WHugOYC2xin0Jw7a2zfU1FHQOFVDtWLsb2FgW4RAA1sTixxxngP9omiFaO8rPcp2JzKcFadIwocpr9K144kVL0LtrKLcjXcrli0zPUxmwB47BqbEL164wZ+FMQXe3gUrv2cuCcFRir4VIVvNIygaDNHZZKgV+NGfqQZgD0DBCkWG9AMTnONWU5B2GyAXZTRG+dOpshxgvxt4pWVvVdfnL1fBuMmQhCxTmx3kzUlvVnrAsXbZo47AqQN4+LdgbH34XRqp08N2MTuQrXBHpw4HQ67fRrg8b5EcNLmZyuDm8XNgg6Z7zO8ir1chcai51w8YrXgejtrV3DNYgj1rNzbej8zMI1pZdyxgu/pw151cb2eG7HA7f1bR+z3Y4Yi0ecO7YFiBeLJu98XnVer3XTeor2VTRf18U0DUpUL3yLI6xVMa1t0T6ZP6875gzA5nwzUUHNiCUAnxkiivv7qWcMDD0zPG4jLJwIYYXVAgmZo8uaCxnjCYBtplJkUUvOVmcjdvfGhG3bvdE2f2CjrX7gRgsNAVeVNtBMAYi1uIYHNW3z43U7dviIPfntp+zQm2/ahdMTXCdD1p/pofYs1z9u8zxItMIkPOvu7bgmKo2CczQnU2krF92Fz8KBuCXVd8wFZepoV5nzNbFESTTgarQkiyyU91DJzVgmQSv6cNuu77Odt2yyLbfcaPVVK+3i2Iz93r/7in3/iWNWGIkSqcxnSZFQKsDKdevsnvs/8MqyoaHf+ZX/9pN/FQrdtvAqiGsdCP79XgGvgFfAK+AV8Ap4BbwCXoH3qQIe3r5PO96ftlfAK+AV8Ap4BbwCXgGvwHuvgJy4uEo/9tZbz/335y+8sfuWOzdFsqkiN/sLFsqfs+KRk3bg8X325ncOWC6WtRywJqc6p9STnIG2lnBZxuXG5Kb8dD7n4k5ruvHOcw7iyvXGzXe5Jh1UANjp/YIpoTBBssSbhoAMFeBBPNXlIo6LRMyOjUzyWsgG1w7Zhx75kN1x/9226ro1FiceU57fCjfzw00goQEhGjzCOWDbMQtfLNvI9w7bK3+9nzq+Y3b69JQdKKdtBmvoBI7PSf01AUTsFmgtF3CCCUToycD96KJ/gX51oAGYd7Y+axsWNXBtKj66c5urF+r4w+z2burXXtnD8sQu5Na9Et4udpz5o2VRaKU+WmBoOTBKHwhACj62oZir/0s95AiwRwBeMcHObIlugrmu2jDQVLA0GaP2KGOmC4duBsibpoau63/ceE1qGcdigXMzXAPSAKukb0NgWPG3ig8G1FAK1/KFkhVLVau4eqbYfgFexajq9Kq+qsBTEO/b7oCgxnCdhQVly6ZjtnJZvwPMReK6iyUcuHLfAq6KjOFKK343SjSxGLLcxnIdRxkbUcVBE0WdCBORnCUSG0d3j2A1O1PLC/EyQLrbLl4u2IGjl4G2cl+n3Ljm6nCgqg1PZ12iziV8bdt7DW8FPNvtaoNYtehq0NHeBbydP+aWOlYXU0cOeBdxLEe/4r1dzHFQY7f9fLvGcVv76LwVFUu5LhvO3nttfTQf3i4Gsa/Q2+V0L3wgOYaXsgVR1IGTNSRQih4RuXNZbLFq+ZBdt3q15acmbHj4og0TSRzKqA43btlKBOMsCyy4tqPlug0w/gdZhLN+ddO27+i1Bz55s1334TVmQyusgis3rEUNWujRTLvxXSvH7fypaXvxOwfteeqmXzhzyUoQ2tXXAWETfSy6iLnFGVHaFOfBZUf9dE28AUhXNLParAU1ScaWm+tYNFHiM2H6Vuy6yTl0Eate5lpsYOOvMhmkmZsTRGP3zFQ4TtVS6XHbsnOt3XLfnbbmxm1WTPTYnmf2U9d2j71+4BLR7SHrJdY8RET7DFB6zfr1jd27735987Zb/+fPffHvP4Z+135BLqVj/Hu8Al4Br4BXwCvgFfAKeAW8Au8zBa7xT6j3mTr+dL0CXgGvgFfAK+AV8Ap4BbwC71KBZjP/8ROXD/+r6emL269f1x0r1Q5bfwoAVZqw3KG9duSFUdu/57BNXJzkxnrCxgBpBW6K52Fm3YAAgbSK3H7UNKyoLijwTbG05MQGbitBBbk/5dZzqJRaqYqDBehCHYIkUOBvpE5kLTCvrrhi3n95Akdwf5/dfd+99tD9RCrftNrSPdRTDU8C9zIWaxKfSV3GaHOYm/4l0CGOXCKg7dRFO/fNx23v0+O2b/+oHb5Ys3PVsE12pWw6Q01WqgAnijjHgAECzmFAYzVMfC/tSuDtoiWzjts2vHRABhjdBkWdUosRNTvrpS4SlXrFZzre845u63De6rU56KRI2rk42qt191Kcj3JHLwZv60DMhc7VdRV95upSEmUqcKvYWldFuE5dVyKuI+pLgTZFnfK8fk4DjtKpGPHDBtAV3GU/AOK0q9cZ1NkU2JdbUvG3TeoKV+WwJmYZDMwxcHnLyc2jiiNWILlKrco68J+SuS6+VX0UwWldA9bAhq2XyNhNG9bwfcMuTeVtqlglApr6n7RthhqbE5NTDjJRkddFLIeJZxV8hk8RdxwmIjlOzd+kxZLA3Bhxrrj3BH7F8S9byi5emrQL53NWKFHHlg85BzbnEUaTBQEpWLdzWwrQfDfwtp1tvJT9t9szH95eMX4WgLfBvq9cTLDk8X2VgbsUwLqQG7UNMtvXi9Nf0dgLuFvnj+tOqKp47rYj9mpO+c5TeFfOW7duZBHnbYeTd6lTehN3qpzo6hMtfli9dqX19nbb8MiYnTkx47IL4jhaMxwzUc1bhNrefYDZ1dmY3btzud1+7ybb9tGtFt+CTRfnLX569pZGi37m2C7m2GVWGJ2yE6f22pPfecpef+GYDZ/OWVcsYwNZrh/GdpQFDclkN/NCxPLU162ygKJJ1L4W6TS0KEYLNFyktwvjdq76ONeOrpkIc3CxQJRxy9HdbJSYKxR5TTw711uMzw4mmRsqeetZbrZ6fa/d+cjNNrRxLYuKVgCRT9jjj79pz71ywIrMR5ke6qx3J6yUmwbgJmoffuSzb9929wf/xcMf/+LX6f9rt1cvtSP8+7wCXgGvgFfAK+AV8Ap4BbwC70MFPLx9H3a6P2WvgFfAK+AV8Ap4BbwCXoEfnQLAivsPnNn7h4XymU1Dy4izrB+11f2Co11WOnvBDn79BTv94gkr57J2esysgOu2kQaw4ZZq4M4qQ68mSyVgFs5KnlPt0aAGbhBzG6CFJjBNNRaBcgBaAS855lSXMpmIu8/JUVknZjlNbcMLl8eI1y1aCqDZv7LfHnn0Q/aBh++xwXUrAck4tRx4WwF4HWfPozyGgX2TPCjGWjtr5cOn7Njjb9gbj5+wt94q2aGLOC7jXXY5CQDEyVmlXmMBoFGNUY80DngECHbe2u8EOHGOVqOtszG4LTD0swZvNeIoPTsLb69wEsrV2lF3V+5ZARlBz3oj23JC0se4bxvkH9eoBytnbaiOeuwzymfTqSBKWeVFuzPUqwTWqi4uZBZoq7EgCkrvpMvEefdYNtPlvoZYGDAxOc7Aq6gEJm5cAC+1mOtaMKA2aAFBjWhU6nqKzwwO9traNWuo3TtjxwCteQZhf18PUauMVdzXuekJPquoZ1yIUOUe6mEmFJuN67bOeFRN3UgU57EgP0C2q6ffpnJFO3DgpO2/qGPK8ZsAPOG4FWFyYF2O7qD26ju2d2H0e1fwlgO/mz+eF4W9HfD2SqD5o4O3S5kF221rw9nO+OH5n19scYPG/bVunfB2qZ+9WtT6UvbXOQe5fmPRgqv1zNArAWZT6RRraXCYMxdPTLMIodS0nnzVllNjenWyYfduX2a3fHyZbX5wh3XfCg3Nxhm5MZa/cA0z3/cJsoZWcf1GbeRCxZ741vfsqcefBQQfsipO+KH+NdSz7bM0ixwajRkijye45klQoM6z5voS9XY1L6j+uf4J1waQPHBPBw+Vs+W4Wn3B9wUSHOLMxRnixiOA5QaQOU7MPdOydVHPdlmP2a3bNtn1tHvNbXfY5ZGw/dGfPm3f/f4RO3ti2grTdRta02eZrrBdGrlsXV0D9tlPfebUtptu/9XPfv6/fmqpfePf5xXwCngFvAJeAa+AV8Ar4BXwClybAu/m789rO4J/t1fAK+AV8Ap4BbwCXgGvgFfgfa4AUIDb//mth08c+N2JqZMfICDW+rNn7YbrlxFlOWmlixds4tXT9vJfvWzjZ/J2OdKF27Zm6WyfzeDIncLJWKwAvIBgij8uE81ZE8RzN/IVLdu0TCjlahgGiElxuQG8jaSBvTH5eHFcEbOJ+dLiOBqT8bRN1CZsagxYV0pYb/+Qbdu12XbdfoPd/uBdtmz1Dgf7sMYC8ApAQsWpVi0XOQpuHbUswKI5Qdv3XbCLzxy37317n+0l7vbiOJV0C0TwdnVbHtBRi8m7G7S1vXUCLQXmCkC0o1rb71lqzdvOoXVVV9+P2Xmrdi4Kb10065w+6qvZ2FqerjEWXCIsTjqHbqgLG+J8qABrNaJQ6wDMMrHJBKHiyKPPiWCWtzZCFDI8l72pTi6f5z9gckBOwtXtVPRxTxcuPMhWBGDrQpcdLBW0Zfww1uQ47MLNLRd4XUSdhQBRIrmHR0bt9CVqHFMrsxv377IeHIj0dRoglE5ErLsnBRyKWm866do/NVm0iUKNyFgWF3AeMgSOTtVsbKJkF6gbWlQtTuJbQ6rLSROiNFaOX42/APx7eLtU1+r86fZa3MLzP/tewNv5NW+X0p6lwNb5bV0qvL3a8ecgKNcgF4iGoELfI4oTZxFNnUeU9IOVXCckftudN6epJ36jbb5js2W3brLwEOOXi041vsuhXq6ofmrNrsYxH7aZ8yfslRf22YvP7bND+47Y1MQUCxy4Frv6caBnXMRxBUAb0iILHLFamlOrsj9d75oAWjXDnSO+/a9Vi1mvu2hrPlVi4UaI+T+ptIZyifmgyrWZ5HpktmX/mXTDBvojtvPOzbbjQ7uta/NaGxkt2/cff93+8N8/Rzx+Ddc7i0G6GkSaV604yTkTz/6b//xLeybHp37j1//Z77zJsXxN2/f5/6/xp+8V8Ap4BbwCXgGvgFfAK/DDVcDD2x+uvn7vXgGvgFfAK+AV8Ap4BbwCXoFZBQAh4Wq1uvul51/60qrB6U/Gukai2YGCZbM5i9SmrUaE8qUX9tuBF2bs5KmzNp1rWo5o4uk6N/DjKZys3MxXlVqclw3u4DdFK6hzGOGWfTiSDpySkC7Huvgq8NYIV63czFMfN0KsLjf1icRtUFs3RhxztFd8IG3lGWqKlmI2M5UjpjNmA8uIz7zrbtty26224647LNnTzRunQQkVi1DX0UIFAMUEz50DZpwFLJateh5H7oGSvfHcAXvm+9T2PVi1fBXgFkrbSLpGfV/VWaRuI+0NAxjlHo2orbjEFAcMZ3SRwYoWdhHPApgyqrUsuzJkutPVubU4p3s9OFW3Bee/yIDrKKDr4M1s9Gvbv3z1gTo/FnaxkNB2mxbaW6MjNrkzY9TVMnYND6ryOgQPxBSKUey04LaDN+7zfFFatuoKE4etzzTcDnA6K1JZ7l4iWeXaVbxyE3BaR2t9HwXaN4korlFXt1kj7pgIVZWojAJqYowPV0M5AZylfxRxLFdvhP1GFaPNeIHkuPrF+VLFxqanbHqCvsQdHsWt3Y/bt7+bergDWcBQ1lIJPIe0W9U35eIdp4DtyETBxnErTuM8zOXqNjpJjV8WHWgECxlHcS/Kvdnk/YEa2gKPuYsEX2hbYuT1lR8V4gr2/k4gunBx1Ln2LNCIqyXGdkYMXxHr3dmGjkHNt1oo0d7eLbC9+mhuv7qYJTYYZ536tIFnSBfhQhK4S6rztfY5aOSpD4Ntsdjw+bu8GrxdtHxt6+LTsdyjNV/oa0J1fIMWuNjwAHMyP7bmTFXpVktT1PNWBLE+XwG4xjnfJNHgsRwOVq6bHty0Wzf22sfuIxL5ttXWvStrietSFiZOnIwBoG3aEkDbpnWx91VWGCvZsX1H7cWnn7Wje9+invOYK/OdIDq8d4A4ZK6dIvsPh6l7zjHUvgjXWow66GXBYreQgvhkFjO43pIjXvV4ncVWsehKNQi7a0zues35eeBxjOu6R5HqmkPyRX6/VGxZf6+tGuy23XffYBvvWGeJlT126PQle+6Nvfbct8bs5OHLVivErRuYrGjmkxfO246br6vffe8nvj1x/uxv/69//NVXOe7SMuaXNgD9u7wCXgGvgFfAK+AV8Ap4BbwCXoFFFPDw1g8Nr4BXwCvgFfAKeAW8Al4Br8CPQQGgzJ3HT+39x8sHa58pFt5OlEqnbPXqfgAl2bXnT9mFNw/bOVytb71y2s4P4+IKdwNAcT8CcJuAtroyblUWtSxIFraKi9QFOAiVcANfNU7dvX4cmc55GQ1qzjp3lgAZfwkkeb/clTFeE6SL8VoVMDc5U7Pp0qADv1tuucFu/sAttvueW2zd+jUAguUAQiGFHOBgmq+T/Fzl2BO41M5ywKYVTl600Zcv2dnnTtuhF8/akUsFOzdTsRnyR4dpa6O7CyCdB0IK6+AYbqjAKg9gRI32VEUN61FLACcFIwUtqgCtKm1sR7C2oa0cZuxmFujCuZe0dUa8dtbnXEpdWx3AHfOat6BeqHvos+2I6HbNypZ7rg3s9PSsI7llqnZ1R+WQ5eOC3YrJDgN25MBtA8mQ4ok7QdrscbQ/1aBVJLMefMLtj30pjnsOsc2emd4XjgKP5Lh1xwpTDxeHYAWnL7HNqnEcYTxEgD3dmah1ZROWpQ5yBDisOrY13N6uri7EqpAv2DTJ4QUcw3L2tkO/dQ7ad63lImxLo/a1+2ap/XKtXdLWov25xVyZ0nzRP54XiW7uBPTvbNfir17lSNd6eld//zw3+uybibNetITpop9RfeO5c6rTl4KJS3HZLtTIq8FbLe5ob1csglC7Nara4JmvbYgbdTVhaSMTX5T5TgWdGbksQglbic/Jxx4BgkaKzKc4YOWuzWhhCfVgh4iD37YharvuWmvX37rONt65yRLbVlg00eUOQKA5keMAWKCroK0WxBzdf44atkdtz9Ov2eiFUasQtdzDnByOKzqcOtTUem5qTgMIVzV/k6ZQJeq4Smy5Fmoo9rxEjVstsnG1rrmmFWHePnPVA29owudk44DfGK+r0q0c/HVe60rx3tIUC3bkYG/Y9ZsH7fYPbrPlW1ZY/6Yb7fix8/b//ekz9vTjx23iEjCZ3x9JYs51Hoo/X3fdusqWG7c+tmPrln/7+X/2r194bwee35tXwCvgFfAKeAW8Al4Br4BXwCvwgxTw8PYHKeRf9wp4BbwCXgGvgFfAK+AV8Ar8EBVoNqc3X7xw5LdOn3zzo5XKpYFqfcp237+OG/3cmJ+8YJNHz9ipF47b2y8dszPnCsTjUsc2O2gz9RD1RgFi+L1KgM9IjRhjbvgXgHhRHJJxHJZWqlOrkdeyKeeqFAwIA8kCWBal5iheMcCfbvwLYoVUR1XnCtuIphVtS2Qz0LXeTFoy3We7dt1l931khW3evtWWrVwPUFDkbpLPBg5Qa57m+1IAcqPA2elLVh0+YRdfumwnXjxlB944b0eOle1cEYhbSwKjYzadKTpgW8IFKtdtFEARxx3sSLTcsnKg8gjzvYx1gi+lWBCl61yqcpy59wagpvFTAm8lcxtszY+m7XRbdoLl9mfmf07Pd36m2WE/FvTsBJ+uFnLrOX3f/pyCtRuqsdt6bha6yeAHDBI4EiyKAHnbcFgORncsOXmJdnWVOTHmhdjPTC1wdTZ4XfVtY1Gcu3oH0ExwUvvsbLeON+fPnNPmRw1vF3O6CkQqhnzBbTF423Jwtj+zJJB5hTt3vpv1PZ6Ifojw1rnFf0jwttP86xzprU1LQTQLuKhjxl1MY899z4ISkguwpPO6FrIw0mplt3AlAchVedhqgUSBYsh6ea6rOm3LsiG7b2DANm7vt/V399vmh7dYbG2fNYiyb4Yybr8cgf8Aa/lab2Ts4rnTtu+lE/bma4fsrTcOWom5UzWCu1UrFzd7KsP8XCxZicUPYVIQNF+VmK9rLIRIJpJugQTJDMDTsnPS6jqLulUiWsRCeDPrHSrUD9c4dFH4jLt4I2kxLXThuUQTh3C4Bojld0QMN3xXyDZdv8q23H6jbbx/q0UGU3b0wCn72tf22jcfP2ZHj8xw/jiFAcpZXO9Vjrtm3fqJO++498mbbtn1249+8R/uf49HnN+dV8Ar4BXwCngFvAJeAa+AV8ArsEQFPLxdolD+bV4Br4BXwCvgFfAKeAW8Al6BH6YCQKPeva/v+a3DR17/fDh8bmjjpoHQ7t3rgV1nuGM/YZWzp+3yy2fszeeO2+hozsbHmpavpYG3uFhL1JVtjFqyO2sFXF26+a/4zGhVMA4gqyhQYQtclxGgrQNUPCoJPGOqLdqK5KxTV1fPxwGpkTjQ1xI4JonZrUBEcaGV8g2bDF+2oZVDdsdd99m2W263W++4x7p6VwIS5Pkdc2bSJlG/oWaBKOQSu8vzxDELlcetOpK3sbeHbf9j++2VZ87b+XNlu1heaZP1sl0mmrdGndSKirSy1YSlw2XgCNCP9kWBtzHoRQyAmMcV1/5DJvCNBpuLSe34C+dqsGwx5+38zyy2j7+J81ZtXWi/Cz13JZQN4lI739cJfufG5xxk1OudALj9+fbnBGvcpK8dAAAgAElEQVTV587RLKjbcmZ3jnWGjXPpOsDvjq/2S3nVyRVcUqcHgFc+acHZab4NuiJwAWvBgOAwA4oxBzxruX+dC7wFLOfDWwd0W27cH5Xz9mrwttMRe6WzWRb4d24ukrcDxi7lHNrXZntvS/nMu56XrgJvWwHl79x1E8jZsc1Bfo2NOTv63FhhXMwD0gt+ft6Rrua8ZbQG1zsPjav2xmynHGE3/gRwFQWOKdw5bivEDKhOtBaEhDkH1fyuUue5Pjljg0wzyxIx60sUbM11Ibv+lozd8YlbbMPOVRbtyRgFyoGnQeR4w1iw0iSMmGjyer3LStMl2/vyIdv36iHb++p+O39y0mLsK5tKU882BrQFilZmXEz5DAkF0UgCeByjhrkiwokh14IIxcWLILtLUJHycscTqsA8rvrRTeY/gWJdqoWS6l8Da5NlS0SqlgpnLVoGQjPx9aRCliF/PrsybFtvWm477tlggztvYE7tIcxh3J584hV75qmDduLMNPvJWJEa1P09MZscudzcvv360Q89+JHvPnDbx3595yc/qUx8v3kFvAJeAa+AV8Ar4BXwCngFvAI/RgU8vP0xiu8P7RXwCngFvAJeAa+AV8Ar4BWYr4Dq4h58dc+vvbrv5d+578M3d61bK+fkBZgEJqgmEcjc4z/5neft+Ktn7dyhop05ws382oBd7AnhyqrgSgVtAGXLuLAEM2KKA1UisQAo7i85ulzcJpCjDNCoywUmYKc4Ud6TVEyngBqg1GE4Xovys56vFItWjvQAHqoA44JDKGtv3GQ7b95lH3n4Ybtx60aMsgnAA45O3LOhKNAYl1q9CcwNkc1pB9njMcAHEb9EKc+88LYd/NqYvfDKm3Z2uGqXciG7BDCejKas1k3NR2rphlI9NkHWboWajUlASBJAEa7M/RlTo51RudgEowU9OsyRnWBnqSNtIdC50GeXCm+vBLKLZy2/l5BOwL5zWwxAd0I1jNxt2vrO020GEdwtr/Ps62HGWBDgLHir2OWgjqj821HRN7cF8NiBW4Fk57Bd+M/QResVL7Xz3sX75scmd2pyhW4tp3f7EFf017uKTV68sT+qP9LppdlOvxKwirwvMlbnAd85ja78zEILDBY6404dOz/TdtO3P9P5mmLb3chS/WxFrAcZ5ET+VogZZjFKnFQBxlwFF6sWBMRSCWaVBKCT6G/mkniuZJkKEcmVkg12xW3jpqTddfta23nfSltxzyYLbexxuehV/hVcRfFlzKODPNL8lMFRO2GvfOd1e+Xl1+3wWyesPMU8ims3SgR8iNrPxAdYSvWkIzXq1haINNfCFmAszloXh0yMODEJPAeYZRFEhHkr7K6RIEldkfcuLp3PFMtTvFfzMg5bOd2BvrrO4jhwe+MJALEK305bOlWyrUQi79q83tI3pG3Fru1WznTZNx57wh576rCdPsLil1K3Jak5PV4cppb6hA0NDdkvfPpz+Uwk+5vHSvH/68tf/vK7CoN/F5ed/4hXwCvgFfAKeAW8Al4Br4BXwCvwAxT4Uf1d6DvCK+AV8Ap4BbwCXgGvgFfAK+AVuAYFjh492t0/1H9Pszb1b/bve3zH1k091ruS+oaxIhmfo1YrlWz8pbft6Eun7Oi+c/bGcWrQ4moM47KtE21bB1gUADBlQEGYQrBycwX1TgN3l8BmCedWk1qkct+q5qhqK/IKMBeIIJLm/loIakUmcJPpc/ly3jIZ4AYgYRLXmeFGm5jMAUua1MRdaw8+8KDd/8D9tpZoZaxvRCEDbivL2U/dGvHzAItLPCaINMWzST1Uqx20+lTRKvtP2qFnj+AsPmOnj07ZBQy7Z3nUoxmAMQ9qMhajwOkGjt4WMpTLVjVbVf9Rm36uCxK2tqs5/hbrivmf+Zs6b38c8LajdOxVR9zS4e3CWdSKuA45IBu4njVgHAQWMHPfiEYJ2go4KaJZwbZR3qMI5XduP2nw9gqwGJzW7LYU5+3iVW2vPhH8qP5I/2HC26VOdUuFt1fsrxksOFEf1Fox4DHAaJOxFmaBSkxR6yxgSPBcjfq1mtciU9SULRRskFqwa5i+tl+Xtftu2Wpb7rvBEnettMSKbmsm6kTJU9O50U3sfD/JBdRmjuO8xelaL1Zt/xtv2vNPfc8OvLbfRoeJsGd/sQiR8rGE9WR6Lc5ilenajOULU64ueFo1ZJkXVfdZ86TmSF0BcmTr+ybZ726hA4sjFAvfXjgyW9JXAyjONcY5pjinqBaqkI7QxRzfE8syV9eseyhkQ+uTtm33Wtt+/80WHei28nTV/u/f/Qv7yjdOWJ7zmRgt2lDvCovkme9z07Zp50bbuO2GQzfv3PVPb9nxge9vuu0jEGK/eQW8Al4Br4BXwCvgFfAKeAW8Aj9JCvyo/i78STpn3xavgFfAK+AV8Ap4BbwCXgGvwE+NAgC22MzM8G2TkzP/6LHH/vNnE6mp2J23r7LrtxD9aaPWKFy2GSKVLz6ZtvOHj9n42SkrlLlhDwy4RF3HCeBmCfhQKZeI5qy6eomCB3JIFhVpDERI4vRK4eJSHdmGi9GVg1I1IgFuAAKqMsIvgAgwvCT7SlK/1EFTAF0DJ2+EF+J8fjg/ZcNjJUv3rbENN9xot9+zy+69d7f1bVxmXUniPXGbNYkCxQrnYJ6MmrXmJMD1LG7f8xarjJjlcjZzetROfe0tO/v0JXv7eN6OjdftHG07HytZlVqUpUZWdDmoccujDtQQCFHsbx2AE1J9XJ5v/7HThmjBz51ILXCNtir9ulfb0bh69mrw7SfZefvew9uFLxeGhIunbagvGCvSvqFioOrdanfLvananRpHgriKFwaszTp5r9zvjwfeyhA8B/yvcHh21LhtMemOBneS3IVjk3/y4W3bUR1EYs9tS3XeBhHawSZQP6eDczS3XlkwDrx1fSoRoL0JyAYfYhEJg9jtQZe1FpYIzrrXNGnMMOeoHmyrrjLjT11VwUgcYpFHGmd+NFe26HjZBsJd1p3ostuzU0DL62zN3Rttwwc3Ws+WPsrV1q1MOEA4St1akgLikV5gcIL9Llfwss2MX7ITxy7Zd/76VTtG3Pv50+esWS1YMskxerotxdcSi1mMeHfVfK7VSxYqMu75PgQIVvNKFRatEDkfIZEgVCa5gPq2umiaUc1ZwcKGkObaBk5cF/GsiHFFjeu8mV+pPR7CuZsGRnexACdBUsKKrqz1Lqva2pvidsuHdtvAjg3WSKQBtcvs4uiUPfuHx+w//vETNjZGLdv+JFC5SET0lN15+23VZYPLH7v1A/f9209/4QMvh0K3EYHgN6+AV8Ar4BXwCngFvAJeAa+AV+AnUQEPb38Se8W3ySvgFfAKeAW8Al4Br4BXwCuwgAIzo6NbC9X83/5n/+Q3vviFL350xY1b+wClF6ynq2LRUtxqIyft1L437NKh83bq9WkbOxmzmWrSzlNTtpFIWgFoUCfONkacZ62ao1Zi2irAgrIibwGwiSgPgILcuE3ogWO4uFrlZq1Ql1HANpGiZimxpFWAQpX45Hg8zgMIpHqo7LcZTgEowjZDfdwahVRTmazdsGGz7dp5k91658228vo1lu1TXKjq4rLP5i4H/+q46RqhCYya54AnI4COYQvhEitdOGonXj1gR56/ZIf35Gz0bMmOl+OWV6Qp0LkQj9iUHKA4g1PELceqIStSa1f/arRfQEhwuUTbgz9+FDPKf4ElOsEIbYjbFLrINQos4b3BV6pMwlY6a+p2dokA8cLb0pJHl1pb9/9n7z2gLUvv6s7/zfnlUOFVzqmT1BG1ApIsJCMQEggsgzADDIPHHnsZz3jZzIwBe9l4Zg1OMyzZGMMMYAZsjwQitgSKrVZ3q1N1d1V1xVcv5/fuuznPb3/n3qpX3VVFq7uBlvSd0tW7794TvrNP0Hr6nb33LS8E7cMtvmxugZEvn6VzC0J6O9DYvtWGut3J7oeDd9e3FkQov3ytwe/O1d2dtiLyjovxvdmk5YKo3Ddqugb2Nfat8FYxvLeYbvXH82uBtG+2P8S39vne7rGFrfMFBzMQS8fbdbP2TgMe6nAcX7N0+axm7XXZBt8p9phwd+45TdVq82FTDwDweaqVwZ2vNABihInnjjNfPALwbNWp3yYdIJWxOj201XKLCOG4hQkBSJaKlmgWLcd9aDwTsX3bk3b3XaN2+NRh2/7uMeub2GWWw0mb4OERXedudIpcJ1o+PMApFrGNpapNX7hsjz/2pL309AwAdMMKhSKJB3HijIHCvLRjINgu8O64e6GLD+fU0bijrLvZInSZ+6MobPAPn2yb3me6b1t8F2Mf2uycbiOJZo5naGp00xbcPVSwOhUZsjox8plQkaSFTRsENO/ZkbLdu/vsyIl9tv/dR6yaCdvyUsaeeHTe/uiR561YA0azV7Xza1YolhlRhH7wsB09sX+R1IXf+KEf/vivfPjj/yP5+37yCngFvAJeAa+AV8Ar4BXwCngF3uwKvNn+Znyz6+XH5xXwCngFvAJeAa+AV8Ar4BX4S1egs9bp3+jM/ti//df/4Iff84G7j7713oOxYn4VJxhRobhTO4WCrb1w1aZOT9nzT1ywyZdWLE+UZjtMXyNwqp0GksQFWkPWUFcsewSvdUAz1orJcAtYAEhgZ5MDrN4IHHVx4jrrHSKSgQ8J3qfSdEDKgcs6XCQzHZIRgGoyTYRoos/WAQj1Gt2RpSaQpWLxdMwOnThkb33orXY3IHd8xw7L5IiBjgwzthzgNgNszbB9de7OMqALDGQNelO2cGHRalMzNvX0acuf7tiLZ2bs0tVNuzJXtmIzYdVW1jZxuy2k8gASmn7Z1wjUkcBTIFDLCsSMhhyABrvIAcpnPZird3rv4n8FoboGwB52ufkBf/3w9laRzK/qBIMV3SzMWEzstcDb222Tw3HTqdcX23Ntvpb92er4/MuBt6DKLa5TPaBwq+mbGt5et9C+zIV7oxq37E/WFUSUulNPAFcPc8jAq9+xqQvqaur9DH7h24jcv/o+cKF2nxchyr3k2pPboQT3BgAroLPFjanBQx6JyiA93/zkfpMiUSDbbNm2TMIODSVsZCRpRx84YPvedtgGjo9Y/+ExHlxRdDx3OeCphdKA0iTbJXY41Gd1OmBL6wWbunjZvvbVZ+zM8+ft8vkpq3HfynIPy2YzlkiyfR4QaZJkUCWuvsG9rsmDMNEI++tcslseRihwvyPaWJ87t7Dk6EaLy6XuIsRZVwsArPurHo4h6Zn7KPun0AM6bdXNq1j5ODA8HSnZtl1Ju+v+3c45vPPQQSsR1fzcsxftDx95wp5+cs4uE5mPSJbpS3HvVcd5xQ4cONxMZvteevQrT/zav/xXv/hL3/HRH+NG6ievgFfAK+AV8Ap4BbwCXgGvgFfgG0UBD2+/UY6UH6dXwCvgFfAKeAW8Al4Br4BX4CYKdDrF9+Q3Z//ppx/57TvGBvqT20ZyoV07k9Y/LM/olDXmpm3psQv20uNTdum5ZatW4rYCXNhoVK1G9Gcn1KBPFhiBk7XG561GGIhLJynuMd65/ts2vblyJ8YBs+FElE5HXF38nkwmXeRwGyiqGNOkK8sFRuDGLVeApHK74iLrS6adQ3dtvWh1opYLdC+2LGEnTp6wu+49YO96/3tsZGIC4JtlEfWhZnDgxXDjAl/lPGvNYXabgnAssHq23V6ycAnn3Lllu/iFs3YBgPHSizO2XmjY1UKIn0Cf9KDlgSL5RNPKMToyBYcUr9olsx1cfUZ8b5tt1HD1CRTJFRhlHvce0CJkfc0kKsDn/nrq/Qn1SsgXQEBBmT/7VBXweS2w89qaPbz9s0W+zRzXnbce3rqz+vXCW3c+X3feugcLuvA2rFjt7uUiX7q7BHUA+K+kul6d21bGVR4+UQIAn7WSm0HUdiPFwxxxnrcAwHLXiJDVnVyJW3+kbPsGwzY+0LGTd43b0TvG7cDbT1lsP+7akUHnjqURl4dS6s4lmwyPsjwZyZYldYCIYXq2r1yctC8+8qhdePYl29jIc29kTp5i2blzgr7ajBUri7a2tuZi5mPRJHBVNm3nsSXlmDB5HmppAnJTKWKPu1OsjqPWddvyAjjXeUikqQhonMj9vO/EBGzVf9sVR122+oh45TjOX60pm2xaOlmyPfu32cFjE3TZ3mkDdxy2Si1qv/dfv2i/8ZtP2PnneSCHiPoooDeXS1s6HcfN27Dt24eqoxM7Xvj4j/74//LQuz72R6/rIvELewW8Al4Br4BXwCvgFfAKeAW8An9pCryK/1vhL21sfsNeAa+AV8Ar4BXwCngFvAJeAa/Aq1QAcBiv19b/yT/+6Z/+u0NDkfiP/+R3WN8AfbLtK8Qk427FeVu+vGpXnrpiLzz2kpWWN+3SdNKZ0Wq86kDZMpAl31DwJrACgCtAG8Nd1sESJreYpmZIYFe9jMBddczyXZvvYrGYQyMCpA3WERWRkLEOoAvC4AvcZmSjJlJ0RaaHXdzp2mbRNjcBKdUVO/mW/faWd9xhd7zllO09uN9GxvawRJaxEAndYc2uxzZsDUUkR0/jOgXk0DHZCQvMFqy9PGP5S9M29+Qle/KxZ+zS2U2budqxQiWFUy5nCxkAEm64Op29VY0R0FFDl2iC7l+giAO2gkdy0zmXHetVLa8ANPurruCgxxMoA5wRx3Gfy8msMXXfdwRobugPDZx3evWAbQ+UvZHwtreu1+q8ffmYt552t3Leap7ecrdb/nan8K2ctzeuT9q9ujjqrdu61Zj0R/A1vV5+rLas4BXR1rfYkW/U2GTtn85d6aTzuDfpM3cpdx8w2KrV1vlu0NqdDLpC9VOXe5sHIXCfsl5FI7vHGrS9IGDb3Rt0HLJAS57DsAbXYSJK32yNyGSemlDisJyqSeBoukmPNg+bDJEssGvcbNf+QXvo295qB7lnpI8Om+3FTYtTt62HTogJboXpl43gzuX+EQ0NuY21a322sbhol8+et8/+wWd52OOCFTe4b8ixms5ZJgMkdueYru8WXbZVouILPHSSCq53xqMY4rZSAdiLMJnq1yKk2ZGW4DL3lyjbb9JNWyMeucl8iUzaqsQqa8pyH0umkm6/OoBfRULXK6QVcF+MtIukAhTs0JGk3XnfEdt/4rAdePjtDL1uM4sb9szTF+2/fPIJe/wrM7a2GLaxvpz198UAzCU7dedJEgyyzcGhkf/zbXe97ac/+BM/Ub7dNee/8wp4BbwCXgGvgFfAK+AV8Ap4Bd78Cnh4++Y/Rn6EXgGvgFfAK+AV8Ap4BbwCXoFXrcD6+vpAIhp6TyJR/kfVypW7U9lNa9auqFgRkELPbKNstelJW786Z+d+7yW7PLls6xtxW92MW6FDX204Cf8g9jNcJAU16lxnpQosQM48oGfdiBwFygjiyGgrB1lb/Zb8EnFUQkmggFUcZRHoRFS9ju0KgEhRxQK6+jxB7HISwJsgBpXQYgBKqVi3zTI9uoCX/tEddu99J+3Bh+6wvQcO2dj2CQulxlgHvjSinUMqsyUeuhUp8tkqQ8uzDkAM3bVm8xYqE7E8R1/lkxdt7dlVm3lmyc7MhO2lyyVbb4asxD6W6LCsJtg3unEjA3Stsj9ViFEN8BIhElqQKQFIQoBrgPKaW1Z9wIpE7UJZAWzpIaAdkKsA57m4VOnTBWTB99fB4Z8HvNX6CbC+5fnS5XKv+P61wtveinpavOoTtTvjreBtDyAGswkufv2I9MZ1XB+ZepBvpX1ri0AvB5XfbLHJW+HtVif4y+GtdOgd39453Du/r6mqhxPkOneRyXKwX2+LbtG5HRLYxCWawIEf1QMP3DN0RCPxHPcAzljmCZfKNkR2eaxYs74G8wJId+xL2sT+pB2/e9ROvv2gDQ4kLXH0qIXTdNfSgau1NDg3XEpAO8V9JwMkTnPPoc+7FrarVxbtq489YZNfnrSVpSVbW122Tq1umUQcaAuY5dKvEKnsjMe6v5EioCSBNvelMH240qWJG7fZDGKOwyQCBLoFD63op6K29fBKhJjjVp17WIOIeqeHUgiiLMsDHSxbS2dtAACcILkgqwdiKvSOM9/Izj7bf3LIjrCPBx88ZunRvaQTjNnXnl2w3/3DT9pnPvOM5fNspxm1kVyWju4gvvnue+6xib1HTn/sv/nhf37i0Fv/ODQwsP71Xn9+fq+AV8Ar4BXwCngFvAJeAa+AV+DNqYCHt2/O4+JH5RXwCngFvAJeAa+AV8Ar4BV4XQp0Oi/ErTL61na89cPPPfPFj44ODQzEUw1bXHrejhwdxVFWt07+ohWmNuzCoxfszFcvW365Q0xoDTcXsEJRoADZEpazMk7aRlRoBgca8aGQHAcnXJKwQCYO3ZZgBrDFue94RRV5DKyR8y7kii6DKGL4hkUBHVpYcCMSY/5GxzKxJF2RilBN2EZFsCNwBGayY0SHnrD9Rw7Y4bsO2O79EzY4vsfBVnXXCgqrLzPYAsvRaRsOwTA6cwCcGQvVFq1VmLbylbKtAHJeAohcPVuxi2fytjofts1q0woJ3MbApZJANYC1DlTGImxJwEvgxEMPgExDYFcAdgu87YFZHazApRtwbk1BFzD2XSbppGV7MPeNjk3eCiM9vA309/D29reQnmP8Vudi7/Ot3ca3grd6kINbxLVO2zgO9gDk0q+N81ZgMwHAjLpeV87Qao1uajn2M5auAzM7VeuLdWyQuPeDx0btyMExO3Byt42/Za+lJ3jQYzBF5DAPk/BgSKvd1411j4NCc1znQNXIAA+AlG1xecXOP3vOps5M2uKVBZvnms/nC4wh4dy1aTlfuXUI0AqydvgpK2wLmNzgHlbXwxpBYDP934kgcUBx6+6aDlz1+qhDZEHvwQOB6EQSty8zaZ2aQYkFKd3nGnwnLfhu3cqWKJYsQ1dvH/fKPYdH7O4H77Lt9wzZ2IljFh/caZMXlu23f/NL9sefoXv3wjrdunVLRXAU496NExn99rffbdt2DBROn5n67R/7sb/zq9/xfW9/MhQ6pGRoP3kFvAJeAa+AV8Ar4BXwCngFvALfRAp4ePtNdDD9rngFvAJeAa+AV8Ar4BXwCngFbqbA/Pz8aKQS+q5Ou/o3vvTFT92/0ZyMbTs4YO9++zhgAZJRKdCNSx/u1QWb/tppe+HFaTt/NWKlUp2Y5IgViDatRiO8x9UJuxS4lTNN8EfuXIHYOmCzGpcDDtYBTInQKRslohh8C8iIB05H9c5qcjGt3bc42pKsM9auWQ64gmeXXt0gLlkRye3mEDA5ZJUmXbeJddu2K4lD7W47cey4HTxwzMa377ZYrp+oVHXl4tpznZT0UyritL0JQF7n9w1eLzEeyFGtaI21DStdXWF/V2zhuSk7/XzdLk8t2SwdksvlkOVJOVUnbwmY5Kpx5R7WiyjoJvvQBPLUgNqKUnYwyxV4av+6Ecnut97+ErYqF6L2n+UdvAX2ODB2rT9X829xlroo3+BPNUXN3mra+s3W2QJcfE3qGxbfmhL8aqOOMUPedOrF3waH9Mbu2Fd7Jd7gvO0IlvfGfWNMckiFxF/n1Iv6fvlitwPnW523W4H41qjll6/vdp7gW333ysbkr2/nbnfsto675wN/+SEUWJVr1LmQXbRx4Ap3ocacz+5f16EcuGQDV73c9N0zM4hO7z68oQc49MBFWO56OW/14Ab3BlpwrVmHLeJIjeNATQBsUyyT5FrIZSO2LxmzI7uG7O7j22z0+JClTg1b7uCIxYb1lIfOZIW4h4gpzwJUh9kmL3psjXZY9ciuLOVt+uqsXTg/aacfv2CbC0UrA2u5QN1DJeG4oorTOPcDB7w6uBtEFldIE2gSbZzk3iSXsO5fNR60aGhfuefpTpbgxG/LVc9QlCzAjc39Lu0jbSLnXa9uMLVYPqrlEtx36AiPoUOKm0dlfdNySTmCucfFVu3Y7jG74/iE7Ti6zQbvOWzZfRO2WVyyZ5+9aI8/Pm9/+AdnbG6KLtsQD8loW6Qg9KVjdvLogebhoweffPjtD/3qg9/+gd8JZfcvfn1njJ/bK+AV8Ap4BbwCXgGvgFfAK+AV+EZSwMPbb6Sj5cfqFfAKeAW8Al4Br4BXwCvgFXidCpTr9fu/9sSzP/nCM2f+Sjv73LZvf/ih0K7tSUsnG8CaVQDHshWWpmztyRdt6tlFu/L0is1P009biVuJvtsicEPut1gaOJuJWq3TsBJRzA56EEcsgCN6ox+CljEcamFAjqYecNoaP6w+zBQu3wZApgNMimLfC/OK4MaNyPQmZy6gp+UAsbooiTStDQNymjY8Nmzbd23HqXfITtxxwvYdO2LpgQxRpcQeO+oqp14CDEMnJvOLv3RaRCyH5nh/kc/OAl/WrbVet+p8y9bPrtnSU9M2f3rJ5p5fs/PlhK2UG7aOO6/EOAqAnyKvFiQmngH4qMtSZAcADoN2QDvUSspPTOAq8dDAo7a6LXHzCRy1QriEBbwich5LR7mWBckEc3EABojMdQw7IKzxynV3k0nzbYWqN0LC62D4dlD11cLbW51y2r7j1jeZbuV6vd3pKzfjzSdZOLci6dd5Edxm8VuN+7U4pd2VcAt9lDD+eqbbHdetcc+c9S6yN3ioIngkQA5454pFU51xIbnlcbVqsLoGQ1w3HZ7UaKvzmmuPxQNHuaLB5UJ1/c3qweZ6dRRajlXOx0Ta4qxD4JIiaVKNWTvX7HA1aqOxlk1g5h9Pt2z38X4bPTlghx7cY9kjfZYbz1l4WE5/gKz14aztZ4x0wKpnOjzAOEbZxhBXVL8VcK4WZ5+y8xem7Pmnz9mZF6/a+mrFyqW29as3l+sonorhsuUBjk7dioUN54jv4LyVu1bAWoDeueC5zmo17lvKTu4+PKHPgol91EFyXdeKSQYgt5wIxDkDZiPc9+jFlgB6JqUFLI7y0EqVm1aoHrJUNW45louHyja6PW7H79hrJ96Stb33n7TEAPeaRpWLEO4AACAASURBVAiXcMheemnDvvLHi/bZP/4KALhmA/1ZS9E/vrm5Zg88cA/31/jC2PZdn/3Ad33PJx78K9//6Os5Z/yyXgGvgFfAK+AV8Ap4BbwCXgGvwDeOAh7efuMcKz9Sr4BXwCvgFfAKeAW8Al4Br8AbpgDwJzI1+9zHctnUT186//yeyxefSaYAuHfeddR27t4L7Jm2UHERqHnZLjx+xp7/ylU79+y8rZb6iFEGRMaIFAWQlICilVDNBY2OVAVJgKsAlDaQRw62EKCyAUhtue5Y4SwilXHxyrUqIBSXe5Xf20DgIF4Z+AFlDTN/SPCna2oVXAoRPxoFlMbVy8t8pVKVz+jqBehEALbDI2O2e+8he8v999ue/Ydt7/E7LZYcAN40AafX3YNhOQTdmOnMtYqFm5NsswRoWmD7RefOxdJnKy+s2EunL9nZZ2YA2jFbmKpbYZmv6zGbBuCU6emESxExHcV1DGCOs5/0UUJsg0hoBq/u3w77IbrbIRY6HAPq4khkRM5V6wBsF+R1oGpq8ZR+0rODHpnGq4O3N54YXdG06ts4Yj28feXl9EbC257r9WYX7et13t7uRrDVeRttqQv2RojcA8oROZ3d/yPgAtEDZ7xAbdd1q4c0BM0jCX0u1ypMtpkCAnN9slSK3mgB2hYPMUSIWh8qAX9rZetPEn8Mix1Nh2zHaNpGj0Tt5F0n7NipQ5ak3zW8a9A6OSKGeUgjxsMNLseYldfk04/ktGZi14lGxm3bVKz5SpE44Xk7/dx5e/a5M5bMb+BWLRKTzHXP9d+H8z7G/QjvP9c5fbOtoLe2DgxtMjbB506IflvArDu+7HOEB0oEp2usvwWojjAGQd4mDtre1HHj0m+KcNeDI2UHffuyWXz5xEHTy4t51+KxtFWIgW7ixu+Pb1qN+9JwLm47x9P2be86ZHc8tNNybzmsO6Qtza7bb/7qn9gjj5yzudkGhuSEpcMtS8Xbrh83mU3Z9m27a5FEbvrf//tf/ueRoV2/xvFkK37yCngFvAJeAa+AV8Ar4BXwCngFvpUU8PD2W+lo+331CngFvAJeAa+AV8Ar4BXwCtxEgfX19YFUKvTTP/tzP/u3HvmT309+4P3vtR/8gQft8JFh5n4R8kHscD5sBTpi5x/7nH3tydP23DMCKDhcmyNAiyHgSMyqgwBfwSKAjlylbZxrIaBMA+gj52wPJDoXo6JaBTiBKQFEDOAQSznIG+X7RBQ4FMXDitPVhea65FYcuYAmrSMeT1o8mbb8OjGp/GVTq7KOdtrK9QbdvDEbGB2zvUeP2QMPPmynvi1kY6M7XOyqZm7hxjXLAHDot7U4MFfQR325ctPOA5KuAGiuuthXcS0rlK06OWfF5bxd/soTNvm1ol2cXLfp+aatl3DzhTLwWdzJEfAtccsVoFc1iltY6aeA3Q5gt0mMdAc4JIgUAk53/cgWq6eBWMwowCxwK1ejXLrA25ZzBb5yernz9sY5PLx9rRf6GwlvX+sYXu1yWyHt1mW2fh4DTKqD2p0vPBShBwJ0SsspPsA5KAuuHiBQBLCIrAzrrQgRwDjNozx40SIyvVMnRNg56HnwoJLAXUv8MZ8nmhVL0l/bx7U2jAP1+FDdEmMRO/jAPtv10AEbpLt2cN8IG+IBBJfrzXWiOHPgbAgXrd5HTVwyyaYH+EzgNmlzC5dsBvf71KUpe+6p52xxgTSAlU2LR5I2AKhtVuuMjSuTMavzWub3Br3cVa7acJKHPLQlAK6+D7qmebCiIeet4K1c8GzZ9dDqnsG9QtzaddkG0cq9qan7FyPTfUr/3XF66T6kaxnHMFQ4TRJAfWPVsvTbDgxkLbOjYHe+dczu//Z91r9/xCKju23tYtkef/S8feHKsj33xCW7eG4VwBsD+sYsleU+V6vbwX37rBHu1HDZfuLnf/5f/OzAnjso7vaTV8Ar4BXwCngFvAJeAa+AV8Ar8K2qgIe336pH3u+3V8Ar4BXwCngFvAJeAa+AV+BlCvzOl38n115vH7vnzrv+3u/9p0986Pzss4kf/bvfa8eAEFEri3BASS5ZYwNwS2zp6c88b9NPb1h+JmKrq02bSq9apJkGEOWsSUxpNRWyahJXnmCtoIl6MZ0dsQtQcKDqX5vI5Ki6cwVuRUoFMfmh2OUo7j6BXPWXyq3rWCrririoYUUOA2Jw7qq7NwwcLTPMBuAmRhRzmZ+bpZIDU/2xEdu2Y9T2H95hh08eBrDcb2O4dDuRDOMZDgByC6DDJlrqyozgxDVstqESvy+CmdZ4bTDGVesQE90ptq1RxDk3W7TqpUW7+vQlu3R62lYvdWxhpW55omNniGRd7sSslsZBGI8DzJYtxFg7ipGOx6yiGFeBIah1EK0saCuwpD5SQSUil3EZ9ybX2dntIb0dvN3Cn65FVfdctlsjdbce/tfiwn21scm3goza/g2dt68zNvnlLuNb7evtLvxX2yV7K+226tw1td50c7eKU/56xnZDJ++W0mMXCdx9KEJdrUFHtYy1ekBCjvcgClnXkn6AZTnhWjjaY5bgvFQHLDQUFy1eWMBiSg8a4LZXT20/Dvk4DyWMjSVt146c7d8/ZCfvPGQDB4YteZSY9KFR5y5nRW5bKrduAmt1noeAnqFWmvMboIsLNUSva6cxb+vLTTv39AV76cXLNnN1yi5dOm/V4oYlEgl37UcYfy6VtBjv1S1bAC5HeK/uWhFYdfK2GL+mONeZ9r1cwiWr+wsAulgqsE8ZlgG6CuoqRtpZn4PY8jr72GB/pZs0vRbvHiVemYdSMNQCr9n33JCV8lWrlyrsB7rE8jbc17L9uzJ2/Ph+O37ypA3cd48lJ4Yw70/aE1972j79u2d52KVqi3Nh3MjELaeT3JPWiYPv2I6JUavWq41TR07+7se+/0d+oVYrvvDAB35w0/8Pk1fAK+AV8Ap4BbwCXgGvgFfAK+AV8PDWnwNeAa+AV8Ar4BXwCngFvAJeAa/AKxQ499zj+zZKm+86cdfJH3np0tMPPvn4H0ceuveoc7Ft256xwf6qhatLVl9Zs8rlVXvhc0/a4uUi8GXV5uYqVgrnrET3ZHMw62BKtVx1UCSZTAJK6LdliwK2pDcTVQrgVa8tYEXxpK5vUgW1zgqI6493MYBnGLCiVwMAqu7NMK/gJy5cxqW+3QY2OgFf9eg21d8puCMYWxkUpbJytUAdJ9uLZW182wFilvfasQcngLp76KYcstwg8wkqKUK2gRuQWNYOsaaQLMYE0LI668PlF5rBmQs8amywWuKbCytAnpLVyk0rTxG5/NKszZ5ft6VLmzZzYdnWV0q2AbhaLZbxByZsA/JZEpTGPQwdY5/QB4grd2RVfbiupzOEK+/6n2w9OOmgpHNP3rw4VUCqN/WchLcDqJr3zxve9rZ/2xjnNwDebj2R/6x9fqMu+xs6Zruxu/pMJlcZWm82YVD/uqet27kdqNYx17x62EHRx5pX45CLPCYHqfqp1cGcBGiq11bdtY0qTlquJ66/DH2swzwI0ZdtWyZFC22WGOT+lB05tN32v2XUhvdPWHrfNksM41jn2YcWD2l0AL9NXLOqhY0TdxzH2R4hqjjoMZbLNQ14FXAN2dLipk1fXbKv4mAvTl7g9wJQlNjhKgCZePQ4keQW4f7CoOWqjXIdqHtX7tomr82YcqDZN5lkXRK7fLF64qFjDVz3bZz/grb6Xg96xGNJB6Tr9brTRZNcuIpI1jmiz3qwu3fOuJ8Aa0z/uOWJXm6Cn9V926zaaH/Utg/V7OAd2+yBdx61kTsOWLx/zEJ0/s5PJuzX/uN/sS989aKdO593edVDAwOWxmUbwaWsFcbS2dZd99z1xN/4ib/5K+125E/uuPfhy1/3yeAX8Ap4BbwCXgGvgFfAK+AV8Ap4Bb6pFfDw9pv68Pqd8wp4BbwCXgGvgFfAK+AV8Aq8PgXUjdtolE41GtWPfvK3fu2D//hnfvbYu959V+S7vusuO3X3LpuYUOzwJs5RHGrTk7ZxZcEuP37RXnx00maIFF7Oh2xSfbc48ZJJQVWiluWYY4rhkqsCXZr1qotvDTpxg/5N9cHKISd4K09uVJGtQjR8XoipH5dYVwCO3IJRoKfgjUBVM6q+WRiJwKbgDNtOAnMtC5AVgAEENdTZ63ou06Qhl2i9BeYmYnT9jtnBw7t4HbZjJx+w5OCYpTMZS6fpzQW4hjpJWJFgFLCKdOUQXbqhKB237H8zVOQ71tOZZMhLFlMGNA7dUD5vrbVVa6wv2+LZVZueXLL5Kxu2PFu19UVeyxWcgSErAraK7HeBXS4CesrEutblmkwr0lmyoIuck7wVrBYTbHTdhvrlGqjUF85WGUyCVNLUuQq7zsXed27W7i+uxbT7yysB63UC6Xhxdz4XMHsDhHwlNHazCIR1naHaB8F0TW5VW8YagL6bTdrB612kt5jJdbVunXQm3Xq6Pu/r/6P4+hqkt3b1GryV5fVl43L7LkDZnRw4vHZQbhxzWMft2nzOtu5+6zmwe4tpm91v3BXU0xcsaRhIHbRNQFYjjY7FRFg5kDuqvOfBhGS0ZdlUy4aHIjY+lrPccNiGdyVtz9HdNrxnzMaP7LFIP9cPD2OQNM45z7XAGo3O3CaAVnHhIeLHox1c97peRXT52aLjuYRLdZ1Y8yvnLtvzz9DzOrlos7PzVq5V6JAtWZ96nTN97qGOuB5YIEa5g7s3TJ9si0JZ7gS443lkAvurru8ozuBmjSh2rm13HXAPUFev3PJN13OrGGYcwEQsC1c3AdJhHvyIc63q/uIeUtB/9IAE76WtOrh1X1BnrQ5eDReunLipWr9xyyK+vcT1XLDDB3J25NiQ7Tu6w7bdfcIGdu2g87tlm+thO/fMVfuTP3rSnnh01i5xfUcSdPvi2k0h/kC6YTtGhtunF8vn7rnzyO/9i//tF357+4F7nuUYBnZhP3kFvAJeAa+AV8Ar4BXwCngFvAJegZcp8Pr/TvWSegW8Al4Br4BXwCvgFfAKeAW8At8yCixcufDA6K6xj//yL/2b93z69z+1/2d+7m9H9uwZBnZsWm5gjahToo5xv3WmZmzl4lU7//yLdvZLk7a22LLVQtvWKgBboopjOUAPYAQfLNBF8arEBccAdECZWDvjXHetDlCXztdIJBEAQIWvAnsqsuMJZvIvBnSRA1dT0FsZwEKhMTl7hb7cHz2yHjJfPN6NZ8ZhGMXNpyWbdG3WcP01AbriinXgbhOH4Mh4znbtm3Du3F379wBtDvPZDktns7h7BSBx5QqExdJsVy5H3MHaXrNlYYBYp50HChXZBmC3xc/oHHGrwOV6wUINfl9fsIWZ87Z+bsNqF1s2fXnRpq9UrVpoWTHftuJm0xZCCVuvVqyBG7hKHG2VLtIGsbVNdZOqw5R/bcBmk5hlsl2d+7hNnyiYzvV0yo0oJ2LArAB5vQpdxxQDDZ1udP7qdxepq45Uds/pJjgmEK3ZeSl61sFBRT4LBossu2OhqGvApRbh1eB4OuW7zugeWmQhILpGJhAtp6d+BtC+DRy/1aSI5ptP1ztK3ea2gNKtDuSty8pd6rbXBZ46/XpmZfdVdwrLdtmdHC5H2+A8Cz4M0J/Ov8BJHvzqVHLfh9Cu09CeEvOL7iEt73gdrxaAUwu40zI4N7U5jT+A3cFjDG0d00Bdd2x0fmv2NoMPKX6bYyNgnAH4R9mJFq7yGMc7LAe6mmTpZM3ye5xrKxHlTE/HbIQO2r5M1g4ebNvg9kEb3DViI8Qfj+4dsfSOEev00wcd5+WOra41dURrP4CmPG4RDRNlLooLsA0Tkd7hwY1mPWKVYsqqlQJO85ds8qULNjV51S5dvGgrCwVr1FgD+5UB0qbTPMBBV20IKBvjoQ7tUAPoWquybkBqDPdtmPO+Vq1ZTZDWgdWmi0ZWRDpkNHATcy62eSCDr/gOOCtFceCrU1pufrl49VmL92Hpxe4I8tZxwIZZh66RKikAYe4D0VrKYrWEpXUiVHDMtiu2e3vbDpzss52nojZ+fNSO3/d2Cw3us/xmzFaX6vb4V563P/3sabvw4rzl18q4/+nVDdHNS9yzLMO7du5pra+sXzl6YN+f/st/+a/+n/Sek4/e6iz2n3sFvAJeAa+AV8Ar4BXwCngFvAJega0KeHjrzwevgFfAK+AV8Ap4BbwCXgGvgFfgNSnQqFQeDsWiP/U7v/MfHv7CF/+w/x3vPxW58+h+y0QKNjiCK7a1aqF4zToLZVs5u2Bnn7piL37tqs1cBGriAJTT8nwrBYwB2gnoJIgOxlXbBhi16Z/VRNgpsKgJmBIqA2wBV2p1wBLAUhHLUQccAYWONgJriDnuTYK3vQ7LuJy8wCLFPiueOQQUE8jVPPJ0CvSF6KeNxXtRr4AqCnTlEMwX6L/FKbkdp12c/tp773urHT580IZGR2x454QlE1E6dtO4AnEgOpAsyJdh/4A4OBNDxMl25MAMbbAd+jJD6+zfMiBKvbolNp53bsMQoM0Km0Ddom3MzNna3LzVzy/Y/MyGzU7V+Fm1UpElgLs1YFgZZ1+VcW8AigoAtXoyi4OXfUxuOtjXjrSAbkDWCOOJKh4WV2QFMKYuUmii9q0lIIiOrUgOTQR8QVoimIqKFWBl/flEEF0tEuawpHOTCn7Kjcyx0rHpRvO6KlXN56DfdZdoD97W+Qu0xrFgKQdvw4q05ghoW+LgN5t6kPSmX97OvKgx3GSKtgKk7wyovHrdvQ7HA1t7k86Va++BjUKXvaRe5whFO6eE6K9kYV0R4noVd63PI3wQwSWqAucwxyJYnaC2HOBYt5mrJaLIsRFUlJNaqtejxHUDI0Ul1TOr9x1e7U4f64hZEgicEJwFeMYZF1nhtq+oruimZdh2X7Jt40NJeqBDlt6Vswz9tBP7hm1wImcDE/02smfCBraNmw1w3QmGxjUw7Zlcq9pHrgHr05F011SECGTifTl/OI/Je27R99oGqsowP3N52i6cvWBz04t25rnLdvXqJKC2wbhjdOPieOWVSvbhhOV3HuyQq77FAwzuJcex65mVLmjAPgnKumsW7RRr3ORBCKet6/CVvnowI4iE7qhPF3jLfxzE1X0jhD4aX71VtVQmyStlJa7jRmzFws0k0cVpS4Wy7gGLRrkI6MZ5zPGrcS2MjfUx1pL1D3Xs1B0jdvCBfbbj6CFL7doFXB6zyy8u2Kc+9ax97vPP2YsvXCQmXdSfeGaC0AeHEzaxq5++31wrny9sfuD93/3of/+3fuoXRnYe+Tz7c6Od+uanuf/UK+AV8Ap4BbwCXgGvgFfAK+AV8ApcU8DDW38yeAW8Al4Br4BXwCvgFfAKeAW8Aq9Lgc6FC4nZWOqezFDiH/z+p//z+//NL/5M/CPf8zb78f/2w8ShNgE4dMKqF1aRuXl6cp+fstmnAD1nrtpT5ys2M7MJ0MtaHlhVBiS16eJsJwVW1V0pnEXfLIAl1E5iXAT24opzEcvQnAjwJezgIXAHUNSSk49JECiIsAWg8blSahUbHAVgRnCwys3YxHUnxx4rcQBJ8yZwzSliOArYzVgWUAy0A8o2gFeFCuPA6bi8vm61IutUt242Y/0DOTtx6g5763334tTdZuO4F9N81okxVueYlCMYh5/tCsim3KzdvGE5d2vhDWuGV/HxVvi0wGuNfS4zT43lLjrQ2QFkteYBuwu4EWfoFF7ZsKmpeZuib3h+tkJ0axuoS9xyMWTzxTVroEeV7Sh6uaaX3JPsexle11a3LlCu5cA1PxVrDRQL4n4FJQVTBfICJ28DkO5MpV2XqOsJ5RPhdcVSC9zqeCjYuvcHZieccsBNgC4s567gOfM3WIl4pnOcsn5QoIO4+k+LTuGbTVoyggP75l/eJk6ZWN+bTRHg7bUYZ8FbDac78Ot7EBhpe1PYxfN2Ia1TRtoESDqOU/vaBIjVup37GB2rxHgHPbP0MvPOncd8We8+Y6D3bpQ6f3WMYZXtGg8RoIs6lYVR8XMS29uydIkHIvg9GW9YNtZRErj1Z4g4zhBZvH/Adu0atv04aHcCaPt39Fm0j+O2bzvPD4gqB+7ejnNbx4k75trqjDr3qRzkIc51uWHleBW81WeKCtfPOn24hUIBMHvVpk+v2OTlSZubmrb8xprliQUv5nGRA56HBxQxnsHdi3NeXdMA0hYO7WKlxIMTnB9cV5raXHOuv5bv28BPQXIXM80yvS7aFnrJaazzSp8FPc/6vm19ch7rO5ar8V0DTXWeiZ6HOKdZwsUex5MAY5y+pVIJvTfp9aWLt9Jn6Srnf2nFEkSdj7Kru8bTtudkzg48OGQ77hi2fh5AUexx3Xbb7HzVvvKZC/b5Pzhrj33ujHPY9mVyfK/u64Sl+tK2c++4FZoLje/4qw8/8kN/7ad+/tkXv/LkBz7wPyhP3U9eAa+AV8Ar4BXwCngFvAJeAa+AV+A1KeDh7WuSzS/kFfAKeAW8Al4Br4BXwCvgFfAKvFwBgGkoPzU18OyV00f37dv7k2fPPP/hF8+cznzwI3cCOHEB4orNZkFVbRyorZI1itNWe/GCvfDF52xzuWOXceSePb9u+TIIDedeMkmUaSprFYBYFcBaDlWBnOBGujQFRF2KrYOHCnXln2JSgTyBSy+At/oZkwMXp+k1OKnYWnVzxsGN6tLFtdoGPnWIDlbcakSAl2FGGvR50s+bSAGNAU9hYG2tXiPqNWYJaLCqe8slHIg13JL0h7aAR7FwDgffdusbzll2JG1je8bt8IkDRC/vsuHBUcv04fpj37Aku9jdJoC208mxHzkX/xwibjisQl2+UYdus1NgXGyT6GVr42SOFNlfwXAAdqtAfzAQCcducylv7aU16wCYmxtRKyytA8VXbG2pYCtrFVtazNvaRsXW8nErV+gbragvFNAlxzFgep3R1BxABduyrw0cmQJkbUE4oGq7G7Hs4ovROUJML/myOEbFqIjuddG2DFH2UpaJCdRzbJrANgdvFcXsjhK6uwPXBbauk1crZd/RxZl6XTx21/XqIC/r2+KiFai71vna7c/tnYtbLY5yZ/YmuYN7k84XB6O7fw1rnAKx2k4TKNr7TqDwmivUbR8Mq4RvuYx50ECpwnpfpBhVx04hvYqO7ijHFxCr81DnVoT9DwlA6p9OPbaXbisuGCiLUzrJPoC6waQ4atFmKEHUcTbC+U9naipsI0M5orqTtnNn1AbH+22ccyo7TvT4INB2JGsRHhQw3KJRddHqxO32Mst1HQYwdrR9JzGuYAdks+ws57QN8l5gXseHI1Nv2+ZmmdTgkq3OL9i5s2ftKvHn07zUU6trIdYeAMo2nIs4gSs4zUMWEaK8WzXOY+dhB+p3Qau6jRss0+LaDUh4cMyliwCuzj13Hah/Vseg20Gr5WT+jul84BgoUjnKfgngNtBWe+HczfxeZ5ma3Le6nmMJHL6MR+thPCEALuSZ8dYsWctyfdYAxThtAbbj4x27/4GTds99J2z00LDFgd6RdIRrJW+f//KkffXpSXv2a207z/2pU25YglN2+2ASR3HVctmUJXKDVqqGKu9613d+8n0f+YFPTF96/sX3fd+PrnuXrf/fRa+AV8Ar4BXwCngFvAJeAa+AV+CNUMDD2zdCRb8Or4BXwCvgFfAKeAW8Al4Br4BX4BUK4NYbfeKzT9+9/0T6+zeLhe988qvPjMXjIduBAXVgsGBHj49ZJg3sqgAlgTwVHLjL5+ftwunzNvPCZVufrtv0Ml7Udto26fes4uIN54DAgEXnFpUDlDhW4b86gEcWygSfyXUnEKRIZIeMBCWZX3HBcvmpwdORXwCQeklDbcGsIDZWsa56H4ayxUIZB4k7iuZVd6siW51pUxAqAHtam4CRnIbqNK2Wo1apg7EAzFU5PyOKhU4Dg+O2i07R8R3jNjDaZzt2j9gQIG5wCBg3usMGBsbp3lRksxzCQQ9oUG6KvVJMLEpkrfNzAmfbxEvzM44ruRMG5IbyQNQVxslPgGq0jXtXUFt5ssDoTrVojQ3cwoWytZfTVtrYsOJ6wQprBSsur9nGyprVV8JWIY55PV/GZQmQLOPWFZRG1gIR1wKBahWtqDOU/VZscC2WxNkrV7IwM/AP2NYEFIrJNcLEQbt4Wz5zudQC7hy3KECauOjAnSp4B1h00bkKTw6gqia5pF2XrnvpkFyPQHauax17N8/10y6Ydwuk7dFZrW/L+16cs3NsC13K9SkjN//adY6Z1uPOm+sdt3IYCwoK0IYFXYGP8ngGwcmyMwu64zLns5jmY0eSkO4MLl85yGMxubvblsuFLZuL2WCshksVv+sA7s3+mOUAg33jfdYHiB0ZGbLscL9FsrhS08QObxuyEA8MYLflPBDk1nkl93jg4NZoQ0110Drl3LmCjZfjgKOWhwIU7+y+wVVLPjlOVDqVy7hTF8K2urxoUzhqZ6anbGMzD6Sdtc3FJYBl2UWJu2sHYJpO4UOn67mNC13OdSOauFLeFLZ314uiktX7rM7aJqC6zkMF0SQudvUi62EEdVMzt9ap751x3o0V57ccx3JpKwpaDw3wPsq1Iwgsd25DvbRyzWte7hMNYqHdwwBy4uoBAaWCq/8XUC3DeARXb4xrhIxxjgwN0FmctThwRybCtu+efpu4e9RGT+5H821oPEpSedrOnp6xP3nkOfvDP3zaJifXrFwFQrO+gX7W0Nq0owd34yhOcVzDy/fdd8/vn7j/zt/CC/3Me777xxf9rd8r4BXwCngFvAJeAa+AV8Ar4BXwCrzRCnh4+0Yr6tfnFfAKeAW8Al4Br4BXwCvgFfAKvEKB5eXl3JOPPv3OhZnpDyWT1bd95rP/+cD27dnI+//au+3kKcAI3bhhIJBzlJZnrbW2aJuzy3bmyUv2wlPztjhbBzLiMIXJFAG1ctqFcMS2ccM25bh1blY2C6zsRa/eAPJw5QkkOXgr1x4ds+rdlOMvGXA7YgAAIABJREFULBekm9SJG8QHQ+Jw2uJkdHnKgZNX38vNKezYadFxK7clcbBh4G6MnzEBNaBvW6BK65GjkeWrwORCsYQzcBjXaw0nIesBeqZSdGxmALk7+21gOGrbd0zYtp27cPam6NMdt9EdO/m+Zbm+7QAu9XkOspyCdIPYZ0FEkd0OkcyKpe104XOdDl1BXvXrRuTSxbEcdg5ZtAkXcIIG+2poECYSt1ND1ErZQoyxvrYOxC1brco4i1VrVIB0F+NA6ZJViZ8t5DesUqF7t1S1NczAgryVCkCtBriuNgC+QF1g7yawMoB/ir4VPMfB2wAIRwG9cTQSV0YhaSF3r8OoXctrr6e4B26dGxeXZ28Kvg9YpWKIe5M0CbBrb7oeZ7zVoOvcs4HZl2MfBFgrVVifZwWfuwC42dLxDrRSZ3KCGTjVgJf6HCDLaRNhXBOAxmQiYimcm2m6m1OpKE5ZulVz/ByOAWJzluxLWHoIxyYANomLNotZNpbCOZsD7ufocAbSsgEXBYwvN3ABy93LgwG6KgTPI006b+WUJfJaccaC+u59gn7l1qA7rwMTs2h5xGocp/z8mtVwjq6vr9jK6pLNLqza5ctzNj27hJGbY4oLu6bjr7BknL6CpwLVcdYbo8tZv8ud7s5j5i0AbV3UuNzPgtj6TiHSEFQ5uTXOwJIsrBtES4dwz7pUY2e4dq3KbnwuxjnCurqwXNetopXVwRxV53XXjds90u4756anF1tHLSLXuJzMOIar5arF+ZkDLDfaZcuhu66pw8f32KGj++zg8f02unsCl3LYyp2yzc3l7cL5aTt/bsWeeWLBnvzqRWsWU5aOp3HS520fUciZQfzQlOPi7r3y4Y/8wJd3bj/4KeukPv/ej35UF5ifvAJeAa+AV8Ar4BXwCngFvAJeAa/An5sCHt7+uUnrV+wV8Ap4BbwCXgGvgFfAK+AV8ArcSoHPfe4z7zx/7uJfv/eube+c2D888f/+7q8ms7mInbpjl02Mm/UlB3H7qd92zlrLc7Z5GUfgc/NWmN60x57M2tzKvK3hDqwAt1aISG3iyssOEj0Mw225rk0AkEgbk+u3VWSsA7Zybco1KyTWBbKBB9D9Fjhoga9A2rIctg5yKgoYiEV0rmCZ4GcsiZtQ7FTxrjga1YnqwFocVyk9px1gZa8nNYIrMJFIEkdccq7CGs5cuLHFca5WSmXGlADw4jIEFsJoceDGiVfus9HxbbZjR8r27p2wOL2lO3aOW24At+7wGPAvQ6wuUbtxXJnRIQbSh1Y4iBUqG1rtxtQyUGdblUtRSgi4VUS7GJ/6e4G+RDLLYVoOAc0hmcJv6hjmE+bXvE1Lhmb46TKqHRxnsFYHDJJXC/htAXqB6cxe3STWOs+rVLHMGq7ccs3qm6y/SrQ0r3KxBgAk+raKttWqVdGhgrW3Sq9wlZ+tRs65MBWT2wOoLv6aV1nxyt2/XgUKXfSuG5Pim69PW+Ft13jtFovjGO1NkTigj8USAP8oQDAOaMzEk26edDrPeSNIq05jumf5LMmxS6SBtZStxug4DhNpHMrgzCQ+N5pjuXHOO+BtmPjgSJpliTqOAnKNzwSdOzg4Qb8uvljQVX7daAfg2vXttl2fL8s7L2/Q5xrlRBb4hrY7KBqJ0EUbGnQu2iBZmvMUHQo1gHpj00JrZuurK7axWiAqe9MWZpZtc6NoZ6aXbAOHbCW/xmlZtwzrjTWJf8bJXMnOsR3cwTwEEeNz2LHrqa0jtXNQK74Y7cGXXRcyI8bVW5cdm88FvDVOXSZtdc/yEnCWK7jBeaMHLJx+au3lcwF+uXPlwNZLcdrtaKXrigZQc9zD6qzl2MbovNW5oGtRADmseHOBXRHgVpkOZDSSBgBbRs+AWzbQlEN22MYPj9uRtx2y7KF+Gz44amFMyRuF7XZm8qp97dFJ+9Jnz9kLT8+jF+ccDyf0cTwVT71jG/HUHLNyvlj9ob/+sdm3vOt9X2S1v3Hn2z/4J/5O7hXwCngFvAJeAa+AV8Ar4BXwCngF/iIV8PD2L1Jtvy2vgFfAK+AV8Ap4BbwCXgGvgFfgFQqUy+Wdl8+d/6HN4soPtq2y5//6xL9NL12dDn//93zAvvdj77XcCMAschWqOYe3dM3im5O2cXnDFs+W7fTnrtrs80XLX61bFdCzFK/Qi5sD5masgXOwlQJEJoCJ1X5AETAopohWoGUDlx8MKkSsbSOZsRafd3jJfRkFMkUBjA1SWBUPLINr0AsKBMUpKiDVkmXTTYDfa3CU78BvisyVC1KwSRAwiOBlPn7XJFdlAB6DKGdhRcycTMQMA4ibbKPVxHmJY7eq3lnHjwGe6vGMR11vbga35Uh6yEYnxmxg24CNH5iw3Fg/XZwJ2z6yzfpzw2wbqKg4Wcbuop5dTHGaEa4DRIGUGon6dnFtqntXUdFhiFwHl656djuCvIxTo1ZwckddsYppdg5f+WYDAKzPQbe89FObYb4O/btyXjoF6cbF/QsWdNHDDqO2WQdRu849qm5Sjke7OeLihzs4OzvAv7bmAfqFpDlxxupaFVxsQ157MciuY7c3yQ3K8td+JWJYMDAMpNV+KIrZHQOOnXOpxuXCVs+wKCRqcOBqGaKKu85WwfigPxbg6jp7paCaa6Wcthv8Od12UF/nhyKjBZPlXiUuWFHbbAu+iJNVncZyTavHVeCSSGOFMDu7cbB8x/Xq6ndFAAtisr9Q/la1YqW1VduY37BqrU7U8ZIt00k7Pz9v83NzuLqL9BkP2GZ+3blWw4pW5hio0zkV22Q9uKrlOuehgHgizoMH0gP4uhlEDzvnKzsn8Orii+VG78JSuW4bQe616+rVPD3t3XnsPgfKqhsZjQRxdYw6LCOPbUrudXqqm4xL/ccdtG6zzmC/Ad3tPpbTOUQfrRzRcho3uAuoY1ouedYdFtRlfQpI1/JDGwBhjlMm07ZsX9MOHxuyk3fussFTY9Z3aJdFcjvZVoyHCkL2/LN0154+a7/7m1N25sWzAPngespxDdVrZevvz+BQLrX7BwcqP/E3/970Wx98+Dcynez/vfPUqenrJ5Z/5xXwCngFvAJeAa+AV8Ar4BXwCngF/mIV8PD2L1ZvvzWvgFfAK+AV8Ap4BbwCXgGvgFfgFgoAlCK2uJh8ceXCtzdK7f9uZGDoO/6nf/S3wvnCVXv4HafsQ9/7bjt6+GjXBSq4OGWdzVl6SkNWurJsV566ahc/d8WePnuFaOWwFYnprQDewrG0rdMxqv7VVDoHpFM0ax2IBMQF9sVwkzbVuSpQiuMPn6PF5YZ0UDZw5coS2QJAuShfoSy6ewWx9HJuwO4UBZopelkdnYK3imq+Nml+fhFIE+TqLR+k3WoduCplbsWBK7euwFk0g21QC6nXEyex3IhVXKu1Om5jnJRyb7a1vgjds+pbxSU6mBukQ3fQxsa2WTaTs6HBURsf3467EA9kf836+qK4d1M2MD7BGIC3xPQGScEak1yVotoCdsqk1cZx9vJZWzHLYbliFTct1y5gVFHRDt5qBQHkkxXTseIuvNWyoGgH3gQABWYdJRfAc/G7AqIg4fBCEKXrYn+D9Th87nKTFU+tZeRw3hKh7LYdTA6HBxt2k2J1XZCywK37uBfNjIPVQdkALgcIMtgHcGewK3KTyqTt4n0FfIPxaqwaQwB1gz+na8BRNy51+ro63uB7Oa+jOL45cKxM62DdDl1rWUX/ElmNS7lYLBNrvAGMXbI8XcSdWsLW1ldt8sqk5Tc3bXOzYMtLi/QS49IGjCYSCffSMOO4g9UF20nUrYEjNozGinJWPHhUP7UluZo535yrnP0QbK3xIEAQwRzsgzuv+dwprocFNH51QruIaoCrvnM/r+vb5b7Bgwk6XIrA1onU7Zdu0k8rSN7gyQTntAXM6vxuAWflTNfG4qEynwOydb5H6HVGJ1ZjySr7yhhVupzggYJcMkS6dMdSPLxw8I5RO3bHIdt1asKyu4csTHe0uq8tNGyXLk7Z//fbj9jn//SMrS42bHWlhgOZa5x+4QkedJDWNVzgNSB4KpVr//Kv/tJntu8c+3ef/I+/88jf/9/v4/mPj14/oa6dSf6NV8Ar4BXwCngFvAJeAa+AV8Ar4BX4i1XAw9u/WL391rwCXgGvgFfAK+AV8Ap4BbwCXoFXoQBASH+rDP/ar/zKgfHtQx85duLwh6Ox1oF/+s/+V3vm2Yt24o5h+77vu98efmgP8bd0uuLqdO7NtY4Vpy9ZeWXTzj151qZfWLLVharNFwZtc23T8vk6jkT6bzPEv8aBhHLiJQG8xOZ2cHSWGyXgEU7RcNnSuHXlsuzx1w5gVs7GGtBUnbgOzvLqAS4HBx2olKNW3ykiViDP0TDncJSjMQaEbeA2DeAtDk05DwVLu3AyQZmqPhc2VgeqmyBqGCqDnk8BSdTBW+n4ZwgorbRabaMB3FPMs9YvUBYm1rYtNysLRB3gYiagdWYwaf1DAzY4st0S8QHgltnAUNbGt+20wYERHI308PYP4W7MWDwXsrg0cjnE2pAwqeAb1mRN14Bp7zsBU0UFa3CKN3btts6JG1DR7vj5WtG5QVMtwLtFTLMm3Kqa1wFtlg9AqMCnftU3W/haWF2+vclZnoNtaBIwdX/x6r90DILjIBewuol7sdnB/uh3wWS5huXIFSJ2qP3aK3DbugHyChy2et8OZYKxcm40cEy7zaible7f2kaNnuOKzU1PA2hxz67nbX1tzTbL81YuFIC1m1bYyBMxDWAlr1hgs1nTcWJrnI8NxpPIpBx0TZFNHbiS2TrHQi5aPSQgSNqK8J2LOeZ7NFO0t+KnWziWWzzEoPMkBkSWm1Ugtk6ncQcnbsBuA8dssKu9/VVcc/Cggnt2wLlzg1fv/0S4oZtYx5R978mleOcmY3XOZyzuwXnK+UrXs6KTFaPsQG1FrlrOTbRKyGEN/U4DpEfjGzjc6za8K22jB/pt55Fh239qpw3s53zt201MNTHhuHrbHSLU54v2+FPn7Pd+90n77B8/g34tEHkaMGwuDjnJwxolztEE1/3P/OzPXdm5+8Ann/7qV/9rtdS+8Lfr9dXQz/zM9acvtpxN/q1XwCvgFfAKeAW8Al4Br4BXwCvgFfjLUsDD278s5f12vQJeAa+AV8Ar4BXwCngFvAJegVetANAoXq/X93/5sc/dGwlnPgAre8cnfvEXts3OPh/6yPe+zb7ne95hA7hJ48Qkx8J5IGcR4gSgooO1vgwwOz9jV89estmXVm1ttm5LczV46IAt09M6j2sxFBa8TVoN8NVJ0vZKPHCqFrGEAJFAKVAsAogC31oVp24MSOq6cRXF63o5g35dgdIe3NQfW4K7zrGpeZ3rNHA4al2CaFo+SrxzJ8KaAVdBnLIckt3+XS0v1yPbi7A8KIyOXcAaULapLlGBO+J1EwCqGK8o0NEBT0X2al4AYIsxNer1wA2M+1MdphVAYEMxyHSp1lk3vMsBwlgURyeRvYptjuCIjAB8c6M7LJfNWq4/R89u3Dk65YYNJ5s2vmMId6/6d1M4evvpjE277WgH1B3bBwAeGh50DlGB7460U5QzYxUD7UgvFy3ddcc6Zi8bZ+CIDdyxkuQaMuRzRTEHv4eI2w3eBItdm9zXwTEJQLPgqnRRZC8HWG5cAUS3nNzGAp8cd6Kcm40a8LtqFQFO162rEtgm/cRFXJybzrVZKlWdi7OCc7a6EbEV+mbL5ZJzRqsTtkokb1NdvnQalyvF7gMAcqAGw4lB4p1jlt5gMD99szS3onWEGeocm6pih9EowvHbrJTglHEbSAB30U9gnmvBnUtyIwfPBfQFscccW+nfMzYrhrvr93YC9VziWrbuoprllg3OQ8njQL/k2uJuvi5qILCTUserC8qd2VaRysLh3cOknmKBYj2sEJdbV8CYflnFICtKWQC/Qmd1hk7fZLptA3LVsn+7tqdtYtuQ7Tk+YWOHJ2zwMLCWBw3CiRgANmJXZ+fsicdKdvXSnM1codv3asHKOGuXF4voF7diYcMGeQih2SzxwEGoMz4+vvTxH/rYFzI7Dv9BpVB68ru/70cuci3y9IWfvAJeAa+AV8Ar4BXwCngFvAJeAa/Am1cBD2/fvMfGj8wr4BXwCngFvAJeAa+AV8Ar4BW4hQJAp8zXvvzMg4uzC+/cfXDo7clM9fgffeZTw7MLM7Zn74AdPDJmO7elbHCwjwjhpCVjK7ghFVNbstLCum2cn7e16Q2burxk8+eLtrFGdO1yBVdt3MpN9Z9mLJ8uuR5UwUWhxKYic4GQDmG5aF8xxeBPKkExgVrnGQ0yiAOnZ3cezRcTBXYfy4Er9yFRtoK/MQCbc+oCeJmvqUhiBzCZGQAoVOaW4YOI4nm1DAC00447YNcB3gpyujpX1iGO3IO/DpjK+Up8bVRRuqGsW17xwhqnOnG1jjZAVu22jh072KluVlygTRpyy5Vr+9lkzFFFJfOvXFYUr5y9cjjidAR+h11fLMNuVxy4y2bTNjys/t0oCbiAUSKfM0TfJtMZNhHiZxqXbx89rPSxplMO+GmctQbLM8ZkMgG4xMUr4Nd1fjYBmwKfMY5FhEhduUalZU9bgU3N4xylgq98J6DqlkPraB0QuFkCvhb5DFALEK3XK258rVqUWN0aELfidJVr2EF2hGmzfANYrmhtrds5bNn3NK5i9RO7dbvCY6C9oqwFoDkmGqeLbnbuUwF/fMjML7ju4rhxVasjN3CmomwY57dzS+vwKww7iH52/cAO7Os8CR4a6MHXdmfw2lgFt7VdbS/qYr+vn4dbY7zLuHyDc0vSdt3U7kwKXoGgwfm6dXLnd8+F230wQR22mGeDJmBFfPN7Cye8c5sDaKPqFWaf20DtKDpmEmHbMTZk+/dGbec+nLXHRi01Graxg7utb2zUQpkDVsE1TN2vXbp02b76lQv27NMz9ugXzthc2QljIcqE+zmXdtH1PDqYtvzGqu2Y2Ln2k3/7J85kBke/tLa6+fmdo9seO/q27y7csAP+F6+AV8Ar4BXwCngFvAJeAa+AV8Ar8CZXwMPbN/kB8sPzCngFvAJeAa+AV8Ar4BXwCngF/mwFAEyDk5fOvuPymavf3Tc0+GAsEdn+cz/3P+dKtbnQX/+hD9tHPviQA4OdcAHIVgKyFYBbJYBS2doXS5a/OmML567a1LlpW54r2Mx0wdZaUaso+lYRuNEkcbt6AdhiSSukq9fAliJg40QdC3I1g6LUa5OLmXVxyIqGve7WFf8KACMTTld5ahWzLBgZUu+rOmIBagkXZ8sKAXZ84sAdZNBBPMUoyzXpQofVq9rtKBX4CyBfEOUbAZLGAItCcjVhLOyRcblqGVcc2NsCEJZbwETWGwOSCkJr23JTymEZTgA1cec25f6ltzTKthzsa9EQm8gBPoM+4Ta/y7mpqGYR5Abx0vUufG4DrgVYFfsbZZxavsr3ibiif+mK5btqKO3idBs4XwVNpUcM926UsVpTfbIEJjNfDQAcRFYTzUsEtcbZg+fB2APYLZDag+uC5IoR1u8YPNkfdSazP9ITsOiMwFq2KbexADhgORnETIeAsC1FAGs8zjHtPNVC6cH6AdXSWkAVefi+QYJ33WnWaWh+9g0gHE8o/ljR2izXqaIX63bEndBvsVnG5ZzXHFhtSzHgUbloXQwzx64dc3HOcm1rBNJCEFjnUUcadSF/AOs1bo57r7O5e072DMzCsU1iinsQWOeO1ifQzZ44F7Y7NZ1p9nqqsEBwL0JZemmbLRX9yhVOPLNivaM6ZemVbZfYZwTpS1VxYMetbzBhmf6Y7cdNu3PPsO0+dsj6d49YcmIAx3sBR3OIKOmGzV3dtKdfWAPYnrFL5xdtfqZoxQ06ahO4vwH8Kc7HKNCWLXf27pso/siP/sj87v0Tjxc3Cp9KJFNfOHb/h1f/7DuGn8Mr4BXwCngFvAJeAa+AV8Ar4BXwCrx5FfDw9s17bPzIvAJeAa+AV8Ar4BXwCngFvAJegdeoAPAuvTa79oHpyUsfX1ybf0faSsnJ2enYhcnzod37x+34iX04QtO2bXzY0jliliMKfRXM3TArrVt1fdFmX1y1mUvztnh11eavbFh5vekiWuVKXQglgKltK+HorNOfmhnod62uNUCawJeAXRMgGgMyBewWUFYRBJNzNkEkbthF63ZIcE0DQK1B/6fij4mHrTWreCdxKQIMFakbBXAKMjpIFlhjg3haSJwDrIKAsloGyNa5aIM+3WC7gpGChoo6DimmmFUImCaAsK4/l89AruJvbhtCtlFoplzAcol2BHb1D1gn2CeY52J3W0BwmKHr53WuSwE1toebV+vr+ozdtjSPc53KUKyY3u7YBQsd/2QfYjG6YxlrhPk1JoFMF1msSS5TZwPtOVkDN2gTF6zcpIKdrvuV5eTKFcRtoqPrHZZTWWHLgscO+QVaOjCt2Go5puWkdqsPjp3bR9djG7hTdSyDeGzB4aCr2GnPjscoDG7wvdy3ms+tSD3A+g/QWZP21wFfacCxCtG768YgFk9csnhwQ7HZbozMI611PARmcT/rOLQA1XK4alXSWALLJSx4DkbXkXeO6jDgOeyEZnmgcpP1htAp3CZ0GxcsZ6DTo0Nct2zTgvhJHj5oEgddp5+3hXU2HFccsyKUBcZ1DOTmDVmlnXBAtoPWYaVNE/sc41qwctVG2IlQu2hZYpD7slEb29Fne/bstqGDTdt/ZK+N76Ordtu4dYZG0TuI3m7Vx+ylF56yT33yj+wLn3vKpiZbVimGrVzCVZvh2HCCbdtJdHIyZMvrs523P3xf4298/O9UI/HElxjZr+84vPfT27bdyYXrJ6+AV8Ar4BXwCngFvAJeAa+AV8Ar8M2jgIe33zzH0u+JV8Ar4BXwCngFvAJeAa+AV8ArcBMFAGxRW7bkZnTz4Sce+9xfm5258kE6TQe++viX7Q9+/zP24Q+dsA996AN25z1HrG9Icby1wMnaWYNZAcQq9MOuE7c8s2zlpQ278uwLNjdTtunpJRfrms/jXK3gnqRJsx0dAbsKsuESBYDRgApAE/ri94GKtevEAwOk+ApQl1cKsyXpma2Bn2qVKj2d9Ng2BUOJVRb9A2C5eGB+b+JmhPA6+NoGqjVx1Cqk2MXvMk7xOvklG4HR1wHGIGK566JkfXUimQUCez29vQhcyabPei7LXpevQ444Vl1fbtdp2QBYC9a2gISCjgEoDvp/Xz4F6+/2+DpwKb/q9UnLCIJqherz7a2r5551kb1y0mo/u/3CWvpaXLCgpGKEAb4Cn4p1DpYV8Ly+He2H1uFgsRy1bl+C6cZtyT0cAPJeLLGWdGMUVt0SV3x97Vu6dbvz9sZwbRsaf1cnrSMM8O9tV3BUYNnBeaYYLm/n6OWlSOveFADg7pjd94Er1rmO2+ryDUCzc/fqvaA2bt0WPb5av8y8EbmMOW4C+nkD1Ars6ixy3bi8gMLSKKwYaBzUNNYSUUwPL6XIQuCpCpAYx3rKdUuXgb5yKIdtZCRlIxNRYO2Ije0fs+17xqx/zx4LD4+axYeBulxDtZRNXVmz089ftcefPGMvnrliC3RQLxNZHo3TgVtlbPGIjYwNE7scw61ct4ceus9+/Md/NJ/Kpv9gdWPlPzUj+c+/851/s4o+14XZcj75t14Br4BXwCvgFfAKeAW8Al4Br4BX4JtBAQ9vvxmOot8Hr4BXwCvgFfAKeAW8Al4Br4BX4FUrIFeuWXX8+WefOvb5P/3T9yYiuff05TJHp2cno5/909+3bduG7NDBg3bw5Kjt3Dli+/YN2AQuQmsDc4ldtsYm3Z0NqxXrVr6yaOWZDVs6v2DTF6dx6dZtdaVha5sVqzSBXpawRohIZdyW6+k6vakpYm9jlszipKTbVG7Gjpyq3W5VmRwFIoVhHUxtESEsgAe8jSmyGJwWdK4ClaPd7lfmbwJU3QRjVJxyD4IGELD3FYCMTNseBL0BWjLL1mWugUtAKKN3ANi5WXFcNrvxw1BGB2/dZl089Cv/vNRnikIO4GcQNhx1+xdMvW0KVIa7ccdbO1Z7Y3Rr7sJfve1F93ZExrvb1X71ALI+ChNB3Zu27mvDxVJfn7Z+F9ax6kZGX3cvd/tte67nrQu71QTbdZ3HXVeyg8vd91vHcF37IEK7B72vg2Jnht0Cdq9HFieI8HZxye7F+gWn5SwWiO7Q0atOZs3BT3fY0TmGPm2eKmgI2isFGpOs6+IF7nZifUBVADHdt1HOqQ7rbxBzHatxzF0UssAuTnLcv1TUWprI4t3ZpA2PRe3QyUHbeWTA+nZmLUavdGpi3GJ0S0cAtcqObtmALSzVbHZ+zZ5+Im+/9VufstX5TZy9+NtxsPNkA0C4aUP9Zv0sH4oTLV0v2F/90PuaDzxw74WWpT57/szFR44fO3jmr37kw4uh0Dbvrt1yzvq3XgGvgFfAK+AV8Ap4BbwCXgGvwDe3Ah7efnMfX793XgGvgFfAK+AV8Ap4BbwCXgGvwJ+hgHPmmu25cO7ysV//jV9/gGjc+xLxxJ1r+dXRX/v1Xw71D8bsve+7y9773nttZDhmOyfGLDuQtgSuw5TilukvteoGfbJzVl8pWX2tYuuzqzY3uWyrSxWb5/3i3JrVZ+NWpVO1ibOyRFwyuM3KzSjGRuJh0zh+iUxuhoCwEXXs4sBU5DI9onV1wDrnpEBlAPacG5VIXPcHnRy3zmaqMFyMjt2aXPe7A5s95yg8Doejph4s3AoY9ZkAZA/C9r6LycELkJPDtVarOXerg5XAW1FC5/4UvO1SYheDzGc3QmJ91u38DYbc7VsVZAzgp5zDWk9bbtBrULi7g8Ggg210NVDsboAzu05cBxuB1ziVFYWsyOje1HP3OuirntstfwnfAG8B6dd/l65dR7ED6YpT7jlwr68gzDI3wtcgVvrl8Fa/X3cWB++1/t5812AuAFmO2MAB3HNNGmnIAAAXRklEQVT7MhY6cCWcgLnAbVtRyvx0KLqrTQhwKzge/MR1G8LxygMALcBshL7mRCRFVDFR30DauI0B01lnpUCkd9HSuIGTgN1kMmIZIG3fcMIGx2O259CgjU3kbGh7v2V2Ji3d12eZbbuwjPNAQzhpm5WOzfAQwxIPLpy/Oktf7XkrlsJ28dw8/dHr9PImrVouueORyyQ5zi3LphLA2krnPe9758o73/Ge586cP//k0vzaY3/n7/39sweO3zPpnbX+tu0V8Ap4BbwCXgGvgFfAK+AV8Ap8Kyvg4e238tH3++4V8Ap4BbwCXgGvgFfAK+AV8ArcVAHgW7ZSaRz/5z/383eVS+tvGx0fOL73wJ79rWZl4N/9h18KheK4BnEaDg6F7a47dtjhwzvsxNF9LvI1qUzkTo2I43X6SnEbrs9ZYX3ZQlNRy88t2wxQd25yyTY2GrayWLWNPMm0RCW3ia5tAt4wJFqpSlQxccplrInxGIhNMcx04oZEONVhq7/kgLcOEgpm9gCeAOwWZ6hz73aBqOBpij7c3rQVWvacsz14u/U7RdjqcwHFIN4XYK34YLmGhRfd9uha7cYaB0Dy+iCCuOXAIKt5BX8FJtVNK4gaxAkDbwUsHZfugkv3nVyk3dhnPne9vYKvbnII2K1T2wuShgPYqlfL9c8G0/UoZJbSOp1hN3CoughoB0vVl4vzlnW5vl0B6F5XLw5X7bvmcX2zW6ZgXQEo3+q83eogdqMNhApG3nvrxq5+3d7YtW9o3QxilLUfiUTcrbtBlLFzOnfHLP3DaKh+3DrRxiyAk7ZNnDERygDaOF3JzWKNcxCHNhtMwIKjnEMp9qUDCE4x8FRfxIZGY5YbjNj47rTtJPZ4295xS4wMWjybtuzokEWHRwC1OMiNOHF6mEubITtzbsHm51q2yPn7hS8/bk995Yw15ogO155oXMwX4/xMMe7kQJw45GjnQx/5SP7YyWOXN0trZ1dXVr5cLW8++73f9bEXj77tu7Gz+8kr4BXwCngFvAJeAa+AV8Ar4BXwCngFegp4eOvPBa+AV8Ar4BXwCngFvAJeAa+AV8Ar8CoUAL7lmO3+f/0v/o+H5yfPfVvf4MDeTC4xEo6H+//JP/1XNjQcsiN3HrGT9xy1U8f22tBg2Pbuydk4ICyZBJ7FcejKpVsvW4ee3M563aqrG7a5vGRrcyu2MLUMzC3Z+krV8us1Kxcattikp7bVsRrOySgQF1JHxLKALIG2LjYXl6XgKEDTOUrlxgSe9aZeN2zPFRsGqF37YxCw9nKH6Cv7a7WkwG0AXAPIC/zTv24XrevV7Vple/D0ep8rfaxb3bwONgcuXUHa6wNl6Fug89beWcFaQVQB2t4ygVtXFFMx0gFU1uTALduLCCC7gOFgcmPfEmnsnKrdV0+DANYKzAZwPBhDoNF1zfQucMz2pq7p+Rq83arvy0+rnoZbqmyvjSPYHx3bbmwyGseI2O5tvwmElZnYuYuhuA5pdx26EdysxitC/LZCi/W5Om77YupYDlkuFyOeOMk5mrLxbThn+7K2c2/aBrePWd/EdouMj5GLzHmEm1pG9DrdzMUi599K3s6dn7czL83Z7MKqVRcLVtio2TNPvmTxUNYds1q1ZJU6MD4Zskwyh7O3aT/4sR/IP/TQPav5tYWrpVrt0Xim70t/5fs++vjQ0AEeVfCTV8Ar4BXwCngFvAJeAa+AV8Ar4BXwCtxOAQ9v/fnhFfAKeAW8Al4Br4BXwCvgFfAKeAVeowKAtSRQ7YFPf/rT752annp/NhQ+kIrFEqVKOfaLv/SJ8JX5WRscGbLDx47Z8UPb7dQ9A/a+77zHtmUPAe0AoobpMDQJcKNPt1Mmwha3aLFk1XzeKnnibM+YrU7N29T0qq3SFbqWb9nyWtk2S21brxGB6/pb21bFURkG0onYlek1dbjRRekGQDMWBfLyfTVcv2b7FBDVJPjZ65CVJVRwNiZHp9ywcrAC80olgDOwVX28MQE+lqkDEzVFAYwu0rkb8euctHDAVjOAqj0Q60bFd9F4zAFW9edqElRtydHqen673br06gpaCmiGWJl+BpA1ALgCwnLAaoxNSGgdV6obiz7DXRxmGeni/uAViHXu45abN9J10woAO+jMd9q+xtrbZ33nADRja+qnYKi2KQeyc9+yg92/pjtyRHcjkOWYhb8G61EfreCv9jvYdbYvTZq8nNfWjTnCfIql7gHwBsDeoVnBdV61atUB73AN/YH4MTYQJ047wTxJYHOYDOVkbNX6MmnrB8DuHM1aLmU2kE3ZwJGo9R8etpFD+y05kqOflrrnVJKtxtCkyP4NWLFZsVI5bdPTVZuZ3rSzLy7Z81+btOnJaVteWLHqZp3nDVpWR/eK08tcB26O/9o9Mdj+4He+u/lt73xbbTMUudwqx/+oXUk+cu/Bhx/b9dCuymu8rPxiXgGvgFfAK+AV8Ap4BbwCXgGvgFfgW1oBD2+/pQ+/33mvgFfAK+AV8Ap4BbwCXgGvgFfgjVIA2Bdk3lI7WysUdj31/IvfvrS08M7Nzc37k4nkrpF4LDww2G//8B/+lJUqy7Z735hl0nE6dHfwftTecu8uO3ZqB3G3MVYxCCTjZ2fKwbJOpwDwW8G4C3Crlaw2NWfNmZotXF226nrI8otNW53BAblRtxkil9v0l1KYaw0Aa7UcsgpcuFqL2jKdp4l0wrlza0Qx13FqhojXTUeLxDMDQoFyJYFMXL4ROncbwMvRzZiFALZ1gKrgsIAilNRirSrxvBXmAXryfdNF5rICgdxqHz8AsADqRoN5GoDUDn2n7G8nLTDapD+XkF0WCWKOcW12AargpuBoL4ZZMbyK422xLwKigs09IBplHC682blo9TPozGVuS7TiDsx26H91xmBcuoKp7ajGq9JYALL2Sd5i4GkkErNNRf4CSMPsd4QxxzDf6lVHz0aUKGAipOMCq0DksMtr7lieftge6A1jRY0CyduA60YLUM6stBmzC1qvWaNeY90a64jVcay2iS/Wtlr0GkdZVwQQ3irT2RsqWfz/b+/sfuSqyzj+nPdzZs687OzrdHfbpV1KF6FRkIDx5Z4bIpCg0YhCQozhwjujF3ihF/4RGE0U4wVBKFi4QhMjmiIaTSm10JZtt9t9mZ2d9zlvc87x+/xmNvGOC5TQ7jPb6ezMnDnndz5nt0nzyff7ZCHVyxVy8eXkDlVG21Sexazlskb+gkejQkiFeY+OHl+g+uIcVZYWyJyrklaECMb8ZNh6SHQ8xwxdBhDiZ2DjWgu13Xt08d+X6fJFDcL2Jm3daNFeo0uW4VIDjxnS4YUKUuFhpmbfhlFIPsTwD3/0A/rc6QezKE42IbrfjuP4j4NB9w/La0evnz49jZO9fwQB/V/56f/Vb5bsRwgIASEgBISAEBACQkAICAEhcLgIiLw9XNdbzlYICAEhIASEgBAQAkJACAiBT5gAp3PHNpZqaRyfPPPii/cNgvYD1WrpnjiJFsJh3zjz8ov05l/+QctzHt11ap6Wl49SwSvT9B0aLdfrNDs9RWt3rVKl6iP56o/rl2lHVTBzsjULO5SGAWVRpB7zTpfC/SZ1IOM6e0NqN4bUwYzddjtHsBfPWz2KhgmNohyCF4nQDFIVWpIToVCnkI4WXoNshAgdYvUqWQtxOuK5s+xBeawv5OAIvprrmk3IW5a2aiYrbhnmo2JAKpmGg3GpHkWo0uUZriZmAedxSyVoXbeAR27q5Zm6JoQzjgmZGmNeK99Y3k4G2WKNWBfkLSdf1azcyc2FGh0fUq1q/LdK50LfQl5zMzPPr+XPjaucsUukjy3IW3btnLZVY2Q54YvjdbgSGgw0ThmrBKzyrxRhbamB2a3YzoKgzbCWfDIDVwsgtzmtjP25ahucCyeBwxSCmyunE6R1A6yba6cTsNKpjHUN+gHkvYGZtkBrjWiqUiK/7NBUNaVyzSUftdtz9RrVFmpkF4pkY56yUfTJrFTJ9MuqLpsTzDrXaWsVLNSmYBDTzZs9urq+QxuYr7x+YYO6rT5dW99Eqral3g8DHBwXEN9BqiPJi897rgtOSEnD+S8eXaKnn3kmPX7HHTujLLvw/nsX/tbr9f7x5FNPXZpfXmsCRxuSVlK1n/C/I3I4ISAEhIAQEAJCQAgIASEgBA4PAZG3h+day5kKASEgBISAEBACQkAICAEh8CkiAJlYxHLqkJJH3nzljZO/e/nle1fvPLnqF8snHMc+Up0q+43hpvb6G2fprbf+jLmlPq2sLNDqiRVaWT1C931piebnZpDYzGhmukKeB7FpIPmJ2bo6Eq92HsOfIh2bIXKJNKuq90WqM+71KGi0adjuUR6MqNfr0mAnoUF7SGEvhPxFmXN3SE3MO+V07ECvoFa3r6qJWe5GSIuGMSxfUoSkRDqXpSqEqoZq5ok+pZ4XQRKmEJkeEr0lbINjq75diGKb64jZ/rIc5dTqWKQOTeRreS4tvljQstBVc2DxJ8n6qob5QMIeXEacppoTq2bT8hd7SX4Jf5n44nWZXBmtZtiiNhnrMJBoNk1bidkk4fQvdqJanzOqARXLXq5ZjlnO8su8dzxnTcw+mdkyS91AmhhB0wpOilPB2DnZPGe2YEKGYu24FuThc6gXNuyEZuvY0kdqtlqk5YUZtaYSZHwZaVm3ViIPrxtIzBo+joQ0NNlszSGKTRc5YlxbWgQHDdcmog+vXKUrV67Rh+s3aYBrtdnQaJvnJu8OqNcZIkkLqY9r5UKW87XnNHcR4jdXdl2nYysr9NVHv5bXauWB49lbe82dy73O/pU4Gpyfrx+79I2nv7vpOOUtSNrBp+hXRpYiBISAEBACQkAICAEhIASEgBA4FARE3h6KyywnKQSEgBAQAkJACAgBISAEhMCtRABidx7rXU2T9K5zfzp38tXfv3IKShEtupVZ3TZnURfsewjgvvP22/T62bNIbU7R1FSVpkpVKi76dOruVVpbO0Zzs6jbRc2uoUfkFwpULUISeg7uSFyiBhjlyTgMxGMKR8dpUchMjl/mSL8mfQjbYY+ydgESN6QoCJDebVEchNTe38NsXkjLPlKpSPsOh0P1en8Y0CiGcITYRAAY81o1pHuRw+XkLQSooZKrnkrXtluJSsCyfFXJWjUHlsO2WC/P3FVzblnEjmfd8qzZg1TtwbVUFc7jT+ELs3ghgkcsXVF5rFOCVCtqjlH/bJjjmbc8i9fCDF+uK0ZZMUSs+ihSt+M9uFg3i1wDwtWEgNV4fdjIgKT1XdQ7oxK5XPHI4vdR2eyCZaGElGypQK7vkO2h/rnskV9DQrZcQCDWxWs2Ga5Ndg3P2TbzPq0qDox15Kg/hrAGHqDHbGEwbHV0avc6tH4VlcZbHdQWa9RCUrp7DZx7LNUx/3hvX0nb9n4XTJCARrdzwTOp5PP8YZw71luG7P/e95+lZrs9GCVRw3as3f395o7tmBfvXrv7/YcffvaS6XmXwXv7VvrdkLUKASEgBISAEBACQkAICAEhIARudwIib2/3KyznJwSEgBAQAkJACAgBISAEhMBtQ2AyV5fN30m4yVMfvHtx7de/+OXJJElXLMeqmIblB8NusVKdKezu7mgv/PYFVdurWYmStlPVCt158ih95vRxqi9VaWERwneWq3iRnrWRCoVk9JBULVoW0qOFcaWx1YMQ5Dm8LAV5fizfWbRGSPYiqoo5rjCkREEMURtBkqIaGCnelGfvoip5EESY79rHe7C5HFAdoqoZMtjAfNmD6uIR9pH2ITFjrvWFAIZcVdKWD8M1yDHmyPKIWeyPU7F844ciBPT4xnNoUduMob0sb7EZZRCsroNaYg/J14m8NSBfTY1brDmNi2Qwv1+wyEJk1oTk1aoF1BrjOWa82h5KmVFXbODccshRp+QhEYvP2t54srGqkkaFMy/BcrAeVCTjuOrYnADmYHVWh5gOgagLwT2gBqqsNzc36TqSzm0kn/dbETV2+7Tfjmh3t0O723sUtGJcM+walctRv0cFmyufIaLxIidoC66jqo75wF/58hfzBx74/HC31xnko2SQjmKo32zdMJ0PHvzsPe899OhTl8j0LmHjlsyjvW3+GZATEQJCQAgIASEgBISAEBACQuA2JyDy9ja/wHJ6QkAICAEhIASEgBAQAkJACBwuApCe0zjj5aQ5uPc3z//q3u2trXs9x1gKg2E9RkBzGA1hKnMD83b1dr+rvXb2NW0IwcizWPluI1FaLLpUr8/RfH2eVu9fIBdCE9FZqpRKpOFxqb5IU3UD83mPUqVYRV0w5C1ssqax5OWq4S6irPGkZhhp3gPhyxXFynzyDdsg/YouZ5V6HRcUc38x38d7mZQW45H3rwqMcecyY77x97yPg8+wlEUv82QKLq9n/Bk+Jm/Lc4L5Vp5sx/vBDF5sN65uZuFaU9trHNHlT6vX8LnchzjmimdsnY0w25dlLSqoIVSb2/vUaDToMiqML1y8So1mh4aojE4ik6KmTg0kZXcwf3YUjaiLWcSu6WAcbkwJWJQsF23LMflOkRx87yDtG+cDbOPnjz/6eD47U0OL8zDNskGW22mgG+aWqes3ECx+t93unP/Wk98+v3p67Trat5siZyeXVx6EgBAQAkJACAgBISAEhIAQEAK3OAGRt7f4BZTlCwEhIASEgBAQAkJACAgBISAEPooApKN548ZfrUI4awXeyPKtYjXX3EXK9ZXnn//5SmNz+4RlGCuGZh4ZZel0GAfV0SjF/xdzGiSYjcsiE92+1UqFXj1zhrb396mAFGulYinxWvU9cl0PAtKCStWo68RUxgzXY0fnIYBnqIj3Pc/DezqqmAdIp45QO4yZrEWLZmem6MTx4zQ7W8ecWCRnMTs2RmpXmVM+Lhci65CbDmqJLROjYF0kW1HLHEZoeu4gpYuZrg4fH6lZzLI1DYheyNcMx+j32+rebu9hTm+gZulaVhFvQzJDnsbJkHYb27SxeY12trdoYwNzbSGa/VIZqWPUGA8G1Gw1IWED2r2+S91uoJK1CBmrdXHdM8/S5Zm4al4v5uXGyaT+Ge9ncMA8J9jHmp947Ak6Mr+Iymace5lnB4eoaTYRPo47BdtqpnF4U7e19e5ocMXIi+vf/M4z6/Xlpc04braSxExqNRdQlhJI2oO48UdddnlfCAgBISAEhIAQEAJCQAgIASEgBG5BAiJvb8GLJksWAkJACAgBISAEhIAQEAJCQAj8PwhA8nJ01un3+55hGK6u604YhmXNNOdsw5jRDGP6pZdemjt37twCFOq8peXzkJbTkLGFUZwVdEPDNF0Mc0W9bxCGmOMaox4ZdcSYTcszbLNRSn9/5x3654X3SVdGGNIT9cMOqonRWqy+59m2KRKtYwU6mWaLNDCODzELKQspyjNoA8hknhfL0hRrRb0w9oGKYRO1zwezcofDGNsl2B/Ssuhd5nUcJHNZMvMf3keKdbEQNpDARdSVB++qO0tZntO7slynLzz0IB2p17E+Pt4kHYzN/KKH9mQ91XUDEWItgMwdYP37URjspGm4s7GxuV0pTe0+99OfNau1agMzfnejbNTDPF5EelPcAYpmQqyNo8JyEwJCQAgIASEgBISAEBACQkAICIFDTkDk7SH/AZDTFwJCQAgIASEgBISAEBACQkAIfBwCEL5sMjEIlgq4Y9CreuQ7v+ZBZHKfcRkzbrmvuPLe+X+Vf/Lj54qYoOs4NrqCdc3N0tRDaNdJR5lj2pbjep4NUWtDHlv6uIvZStLUwCxcAyLWdFxbN3UoW9PUDHyHxKsWQRQnCYtaRF3RrWyZTm7admqbJrxsllqWNUJKN42SKNGyHPnYLIGbjZH2jaGQMaw3j9IsjPBa2Bv0QpxXgONh83D4yCOPdZ/4+pOdQnmqg31zV3OIhHCIJC8G+RIG/9JgclfPIWIPup0/Dlr5rBAQAkJACAgBISAEhIAQEAJCQAgcQgL/AUZrsBDQLhaW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-144809" y="3371133"/>
            <a:ext cx="5383490" cy="1737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  <a:p>
            <a:pPr marL="17780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В другом шатре – </a:t>
            </a:r>
            <a:r>
              <a:rPr lang="ru-RU" sz="1600" b="1" dirty="0" smtClean="0">
                <a:solidFill>
                  <a:prstClr val="black"/>
                </a:solidFill>
                <a:latin typeface="LiteraturnayaC" pitchFamily="2" charset="0"/>
              </a:rPr>
              <a:t>чеканили на историческом прессе жетоны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с эмблемой 300-летия Санкт-Петербургского монетного двора. Эти жетоны гости забирали себе на память.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022" y="2589308"/>
            <a:ext cx="3893201" cy="25954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35" y="442717"/>
            <a:ext cx="4909487" cy="327299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681" y="7937"/>
            <a:ext cx="3874691" cy="251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26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971315" y="-20786"/>
            <a:ext cx="8712968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604A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Как это было</a:t>
            </a: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rgbClr val="00604A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767959" y="1885276"/>
            <a:ext cx="2376264" cy="2457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277" y="4679188"/>
            <a:ext cx="1030027" cy="451315"/>
          </a:xfrm>
          <a:prstGeom prst="rect">
            <a:avLst/>
          </a:prstGeom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299907" y="4766824"/>
            <a:ext cx="2726058" cy="276041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Номинация «Музейное мероприятие»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AutoShape 2" descr="data:image/png;base64,iVBORw0KGgoAAAANSUhEUgAAB28AAAPJCAYAAAA1U2ONAAAAAXNSR0IArs4c6QAAIABJREFUeF7svQm0Zdld3vc/453vm8eaq6vnVktCaiGEMGnb4MCyMAtkAWFakICWzQqJCc5gJ6wOKyu2Q2wnZkEiwmBEYoyayAGDBGoNjaRuqSVadKtbPdQ8vFfv1ZvveM69Z8r37XNu1a3qV61CINzd9T/F7Tuds8/e397nsp5+5/v+luimCqgCqoAqoAqoAqqAKqAKqAKqgCqgCnyNCmSPiC0/+ZNlWbqnLEG/It1uRQZepd/ql1ubQSnN3NLUgcWGVys10zCa6K6tNzc3rtR67aC0tbFdLZVrlamZhYqX2OUk7JedcqmcRMPSpXOn/JdfXvG73cSbbc75S8sL7vzcjBMOuu6VK2vO7l7H3lgPbNv1rZnlWXtmfk7SJJTVc2dSSeJsYA3S1q6kfqWULCzMxkeOH0nSaBhv7lyOgiAc9noRtnTgufbA8yT0bC+8a+5gWPIrQbvTClYvXwmGg0E4HKa9vjPsTMx7rcMHDrcrjVL72NGDA69UGlw8fza8cGUrWJhZDN7y1/9a4GxLuPS0hNYjj6Rfo5x6mCqgCqgCqoAqoAqoAqqAKqAKqAKqwG2ugHWbj1+HrwqoAqqAKqAKqAKqgCqgCqgCqoAqUCjwqU/9R+6JzYF38PhB/8zFVmmjE3tHDs3UG/NLc45Xnk0SmQm39xa3tq4s71zZXdrZ3luyXXe2VPZqSZTWhv1hdWt7yx1ccWRzpytra4GIbcvs3JxUqyXptlty+dyehP1M4tiSTicSy0qlUhWJLEcGg0wc7F8ulwBiuU8qmZVIiBNz8zwbn4kMh4mUS45UfVeCOJFBmklmW+ZYPxMp2SJd7BhFIq6Lzz1XojQRElXbqqBttjGQOInFwj/HcdBNR8oSio92wxD7Jqn4viP4Wnh617HERlsimczMeOJXLNncDCTCEP2yEx87PN2/+96jfcdNuo4v20tLS2uu5ax94emnLtt+un7gxOL2W95579b0RHPT7dqdQdSLOq3OMNi9Mhi0S9HDjzyOkemmCqgCqoAqoAqoAqqAKqAKqAKqgCpwuyug8PZ2XwE6flVAFVAFVAFVQBVQBVQBVUAVeMMrkGWPAGfCIXv6KWdlc8+O3amJqamDy35t/qhdrx6X7uxd9l50/IXP/smhz37807NJ7E2tr3esiystsRcyqVTKYsWO9DuhBN1EWnuAraElCeAoXKsAo2CcgK9pZskwiiUpZ+IDtHp+HYBUJE0dQFfAVIBYu+ZKtdyAOVakjHazLJZg0JOB4wK0epKlaANw1nE8wFhX4jQCLu2jndSAVpwIx2R4sqUCwOu6aBtYNuaJMltc7EPw6lVq4nqEr5ZE+C4FsY0iPLsAsYC+LoCthe/4iNA3fp+R0gL+sn2CXQdA1wX4tfFxMowAfgGXAXHjdADYy2NTmUhKMtGckM0r6xIGfcGpRWKMHwTZcmzp9wGIof7ERCYTUyK1miWT/iS0SgW+3qzdGezC3bs1PVVbuePEsbOH73NPHVo+ema6MXG+t9q5vL61trceb6ZvmjmY/Ik8nj7yiGHQuqkCqoAqoAqoAqqAKqAKqAKqgCqgCrxBFVB4+wadWB2WKqAKqAKqgCqgCqgCqoAqoArcngpkrX8xLe3dA8O93fuGnd59wJf39YL+obAbLl04a9ef/tNnvdOnV70kStxKpeq4dskKO7G0uoFs7w2lH4JeAkzSyQr6KD24TQkwByEgJCik65al5JfxGeAqACv2lgEo7iAFtAX0TOGCTT2CVrhhAVMHgxjPxK42ESuahJsWx4RBIDbgpuu6ALbYF6/pgOV3Nhy0dNEauOrakgEQE6jywf3TNAXgjSQOuwCjttmf+xLIEqoS5Ibx8Cqc5XGmYcDXsgWoa/tw08YyHIA+Gx6cQ9wE5JXAlv0YDod4n5jPPack8RD9xnl9v2SO5XHoEAB1KKWSDzCMYy2MRQCF8UgAZxP8q5TLUnN9Cbt9yQZDc04rGWJf7Gf67gnSnNEm2uL7sCMlx84Q55xUyxLD/At6nUZ1X3rzhytr9z5016UHHrrzhaWDsy9OTHpfceN4tfGOX9oh0749V7yOWhVQBVQBVUAVUAVUAVVAFVAFVIE3lgIKb99Y86mjUQVUAVVAFVAFVAFVQBVQBVSBN7ACNJyKfKApUXJC9jZPdNd37+r3hycsp3I8tcrT5198eeLCZ9Yazz7zUuPKRtsawAXrAIomgI7hQKQVVSQIhrnDNQHohNs1jTKJ6oCzNsGkK6WqD/gZyRCA0YBKWlVx2gQRxsbdCugocMeG+D7CI7MIZAFby4CccLo6cNzaBoYCqMJxilOgHQ8xxyUplQUwM5VqrWogLIrOmrhiDyDYi0IDOicmJg2M5fe1eh3fuQCxAwNu6VZN0AfCVbaXlG0TfxyEoekzj+F3hLAWxsxnOmp5DrZJWOwNfbEBlSPAX5S0hcMWgLZYM318Hg4Gpk0bnQcuNm3grfTgOOb4fb+K1zyfKa0LsIwYaBzT7fTNOFNow1hmnB76UHvsg30dG3HN1BCQ1nGZkGwwtXEXG60sRDGjjzWMg3CY+7rob4bzs+/VPlzQAN95+HMijQr08Z1s2Eu6mN82opxbJ+6Z3b3/wePnJg9WTzUapZNTy7Onk8nm6aNv+d9aCnffwD8MOjRVQBVQBVQBVUAVUAVUAVVAFXhDKaDw9g01nToYVUAVUAVUAVVAFVAFVAFVQBV4IyiQdf7VXNQdHu2ubd6BuOETruPf04/jg2J7S7323uLmmdXmmcdflK+8uC7dXgSoSaenyG5rIGspiSlrstYQBww7Jl4DHeJ7gFyrZZyldJNiJyYKA2BGEsIZS68sXbP8nG5Qfsm9LA/QkPHBAInVGmCq7xtwWsYzPgawZI1axBCXEqk3q4gFLksFgLNS8VDntow6sahBW3KlXud3ItVKksNa5i3jdASyhK51gEk6avl5HTsStBI6W+iTx9q3dN7iH3sVAXDyOYYj1rhqWZfWgGXWpoX7FW2mcLNyP8Y1e2g/d8piPwfwlFHI7Dw+SBmRDIhMkDyMfdOuceHy3DhmCDAbJqFx0WaIf04BZOMIdljU540BbwPAX9bn7XRaZiwRgHkQDPAM5y7OECMCOk49AN5Uut2BdOBwbvcRr0znL7+DY5fHhHDlIkZZsoh1fdH/hBCYTmPojDBoD22DlEMwNIqHDV1sDp0OXhYCzgaYuSFcuyJN1OP14DJuYNzTjXJncq6yXq5la7VJb3V2tvZSs149dfiuxTP1xtT5E9/zWxtvhGtGx6AKqAKqgCqgCqgCqoAqoAqoAqrAG0UBhbdvlJnUcagCqoAqoAqoAqqAKqAKqAKqwOtKgSz7UAW4dQ54bwHA9ES4dvFNqy+ev7u/k959/qWNQ+dOrje2NjatLmBfqVyVtbU91JMFLAxSRBsDYAIIEthaAJEBarkmcI16JTRZGxgQG9F5yhq0gIsR3aeOD8CHWGJAPaJaglLbzevZEm6WS540AFircN4SxpYBXEsAs40m3aaAwXhMTExg/xIgbE0m/IrUcAzdur4HwAoWmx+Lz7ySAZ826CK8q+bZRq1YBicz3Td3yLoGYNJVanZ24MItopMZV2ygLDa6eD3Ay9GWYSw5fMZwCHXNi7yJ4mXOaQFEOUbWv2Xs82iLMaYU0cpslwcRWCfG7ZpKKalcjVA2jJT1e6kfau6mFuy36Al7k8K1zCxn021A7Bwgsyc4H8ExxhVncCZLgD4SBMPhnDF6GnHOALS9IeaucO72+4GBva1WS3b3uoJSw9LG6zCIZYCo5hjzyojoLo6lW3gY4gHoCzYtQ/Q9IsQFsPcAowmsMzxsuH8JvcsAwiXoBY+z+OhbCSC/hq5zrpp+mpWrVhdfrgyy7KVGs/ry0qGl55EAferIfZNXvunND2wuv+dX+q+ri0o7qwqoAqqAKqAKqAKqgCqgCqgCqsAbQAGFt2+ASdQhqAKqgCqgCqgCqoAqoAqoAqrAa1cBQFpQ042GyJ3Njcf+3zvPPPO5b7jz3X/zXdJYekt/9/Jy1gudYDeWz33qC/L4J5+TvZ7ITh+IkzAUttWYdVhB2zJ8MAStTQFknXJFojIoHP4vDAMZZiHQHOuvsh5sFZAPLkzA0gpgagmA1UXdWBf7Wm4qzUYNDtmKNBoVQM1MFhbmpd4oSbXsy9RkBd97ALSINy4RsgKeJmXx0QYjkS2LINQ27+HFzaEpwCU8suKy5iwOYN1ZkEITO2zxNWODDdCkk5VRzYSejFQGtB1RV+YrI7bZ0NCc+uK7AtDSbMqo5mIbQVq+teCIvenGnOARADbtFRudyXSw8pw8BfONCYvxTGetAcOmDwS0/I6OV0Yr02FL6E3wy/4YXzKG16N/F+diTeB8DDZAbkpwDTcx3bHxAO0D1lpon3Vy4T3GKdE/1tD1yohRRk1cxFn3gz6irfvS64WIXCYItuCgLksP8c79PUBcgN9+pwc3cCJ9QNkOoHMftX0TcOV2qyc7Wx3Z3u7IxpWW9PqImobWJu4a4NdGed+KXRYLz5Td2xvkc2oD/KcR1gvm0QZ0xo0AUzOSvPmtc2uHDk0+Wy9Vn7yy1n36wsnNU5OH0tZb33yo875HXhi+dq847ZkqoAqoAqqAKqAKqAKqgCqgCqgCr28FFN6+vudPe68KqAKqgCqgCqgCqoAqoAqoAq8xBfK6tL+4JNL/tjR1vg14711Jr3Okt+LYT/5ffySf/O3PSwdgdjhhSbANwDd0pBOitmlUAhRtkpqKNCzpWXB7AqplrMOK/N0I4G+IiN0BonqjDJ+XE8BZgFXfgjMXKBXPzYk6QGxTJicnZHaqKiXUVq2WLJmaACCEq7WBGrFVxhpXWU/WAdgF1PUsqbqBlAErGYXsWyVgWQBIODvpPu25qFWLzz04cX3UWc2ZJerAAn4SadL1SdOpayHeF2CTIDN2WcsW0cSAkiS5dKuyVm6GRjM7KAApOWcBStkoxmk2Alc4V69t3AftmL9eczfu1c265qgdwd7Rd5EBruwra/COHZIgcpkdHp2bcJbt4rwD1u8lfAXsHcU083MLEBWjQVOYL0Jh1PrNnbbYggp2AZyFu9XCiSwLkwWQC2wrmd8QmJsl7rTFoUPWjBOwNIEjl6/NqVEn2Gb8M1aKqVGcw26b6wA6pynildGeTZcyQKyN+WfXMwD0yHeETuKsVTWO3F4rlO2NlmxutaS1vQdL7YSstSK5sr4ju7u70u61pdXbBRzuSCtEpDVuBmD8Mv3EsPPiv47UpClZj7WQd6Xq9WUeoD9GjV/WRp6OBunswfqlb3z46JOHHph4bOBGj33nTz+1+sqJeY1dlNodVUAVUAVUAVVAFVAFVAFVQBVQBV5HCii8fR1NlnZVFVAFVAFVQBVQBVQBVUAVUAVeWwpk2SNlkYW3AXE+3Oue/rb13z97Z/9SWN/c7lVOnV5zt1GD1nZqqHU6lIvn2xICjoVwWvaAy9pRKC6crjGeB/0uXLWIta1WZQDnI6NwYzgrk+oi4F0IqAsIW09lcsaXxaUmYGwdsbclmcHzwlRDJgD6SgB9Fpyci6VIZqenAGcbBnUSRrLOrW0IJiyaBbQ0tV3xWQUuXgeOXRJOC4AX/BXnhpOUgJCHeBMG/DLSmBHJhjgSKsJVSnZqwdKb0WGLjTVeucEvXLzKa+heB11zosrwZPwX9WmLSGQLOlzNPh5FKZsjcy1YjjdD53wP0cYGgtIdO4K5pKA8O12yfM2N4HiEdMf/9C2sp4SvhTN31L9UYDkuav2O4phNG6x/e7VdHndtHWYpoCe1ZZ8BrIlo+TUhNqrXmv7bcNkmAO8OATWdvwDqxmlMN28WwPnaw5xj/BhnNSujW6NYZkBdQHt2M0vyeOaMQhh3L03DBL2sCUw2jmPgfCb4zVC/NwaMHQy3UD83MPHRMdzFrb09gNwrqJPckQvt47K92UIcNx6rbdnaQB8GjnSHbcDirqRxRXZ3BojCrrGEMtrBqsUYUdpYSn24c7GOWawXawvL2u16cXx6Zrr78Xe+49inhlnniz/z6EpwTSV9pQqoAqqAKqAKqAKqgCqgCqgCqoAqcKsKKLy9VaV0P1VAFVAFVAFVQBVQBVQBVUAVuK0VyLJfqkuYfYME4TuHl1bf1W61T4RhtriysjPT3urLmVNn5EtPXZb1NdScNdm+BKIl40DNAE/7gGwBYm7tMurBIs54q7UDhypqzvo1sWLCUUvKFVuak4w1Lksd9WdnwBLrzapMz9RlYrIkjYmSTE83pF6DQxbuWx9u2EbFlybctMzOpQO07NYRhwvQB7A3GIYwseb1Y8k6fdSy9RDB7LjwWtJdCjcnoZ/l4HiSWMQr5xCSbtd8ujO4d42j1HxGcGiqwRqgaJyzgLqEiXSkEvySXDoxgONotbD9wlSbAl4STNJ1yu9tRhPnZ4EzdZz1FZHGV1ccG+axxLajY7gP69ByK05sXhZnHjl58+bHNnb8FR8WO43A7/VLnQD2qh6GzI7tR4Bq9CG0HYHb/HiOlP9MtLQh4aSwBM+jMYC6GjcviCgctsZxm1AsQl5CcdYOZgY15obxzobi5sCWSnB/Q7UBZgl+OedX3cyEu2jXotMX6y7COkgAdYd02GJCXKcufUQrD8JMwn4qF86vycbGrqzBtbu2FcjedgjQ25agP5QOnMODwQBua7h9UZ83HcRSAdF1sG5d9K2MmsKZFYqH9ZSFHbi7ZafadNdnF/wzzVL85Pz84c8fmrvzSz/0ix9tX6+svlMFVAFVQBVQBVQBVUAVUAVUAVVAFbhRAYW3uiZUAVVAFVAFVAFVQBVQBVQBVUAVuEGBLPtgTaRzJ4jdAzJIvnlvZeXB1qWNuzbPr82svHzZevnzm3L6zBbcsog+TjzZ62RwpTZlOOlJD07KEuqUBkEgLqJtu6hRyvqn4k8DmqJG6XBXJmerAKkOHp4szi7KZL0mi4szMofPy34MGMtYY1+W/UjKdMbS+Yo2fN8DGKuIB4dlAvBGoOgjAhnFX+GeBUjDeeOY7kvUVWWtXBznmMK1OWC1SogwJjDF5xmBHx+Eq6zhyn0IYung5LPZ4B9FdHNOPwEgTanXwt2aItY3K2KUR3sbNyt2Ccc+L1y9hKqMgEaUNHhlHlWcpx4Xfl1CyPFtBI/pXrX7DGhGP1lnd/RnbD4mI4IBtUWd3AKMZgYyG48u+OY12GohjtpCPHLu/s2dvfl++DcCrKYf438uc+BFRPO4JXfUfXNqAmxWHs4P5XDovXUY20wdM5aJNWHJGP/IjTwaQ14/OP827ze1pdM4B70Yu8d5IDTP+8u6u3T3mlhnA6zz1xlArQG4nE+CcoyJx5h6vaiPy2MdwH07Xsca6hvtnHJNBh3Ac/Q1GFiyvZsghjmVoJcibrkn/V6AWrrbcnqtLRtbe9IdIIr5yrZ0dnoStvoAwlgbLuvpplJmTeYCsEeIWi4D6LpWnGH57nhOdPL4cu25B+9deGJutvLc4l+fOvXw+x7vXj/x+k4VUAVUAVVAFVAFVAFVQBVQBVSB21sBhbe39/zr6FUBVUAVUAVUAVVAFVAFVIHbXoEs+xDoWHBg7+Un7uiurnzj1IkH3zUYOG8fbEQLK6cv2qdfviQnX7ogL724Kn34BgkRY6sutudIBObWhiMxAOBkhdUBYndj1jDFX1r1BmAW6peWUJe03qjKVNOTI4fnZWrak4kJOGzrFbhrazI9ge8mPLhp4dKF+7SEGrRlOHJhjgV4pSOWJWABx2wP0BZuRzgeLTh6JWPEL2EhQC1jil30DH2yXPTEMM2CIBJcFkm/KUAq67kS7iVxLBFcmF6pZCCvwZgmUtkgQgP/6NBM46o5A12eDpksIbBpG/1ABHBqXJ/5Ofg5+acFgGggMByZBkmSI5pOGRyM/1ItOHoNuGXmL7/AWAkfC5h6zU0Lx6gzKBy3GB9jhwlaTQw0jimgasGD8+/YnIO4YDMSRh6barNF2+gX+2k+48PJQSvG4CEBOO/l6E/loj9JDXuC55OlEvpizGYPU3wWsJRxxQZqAzQzUprjghAImja7xAaa5qiYENt1OZ4CrlICgFrLgVvaaJTDWTMOQ7cJYNkPMs5rjudcznx/y4DhfO5yejzaGB09Fls9+o77JWgP88TxMGI5YTQ0I7Z5XtTe5bympm4w+obPY9Tb7eGQVj+QAGPrDwB2tzpy+dyqbF7Zk0trPTl/YU3aHTh124m099Bmgtq5rKOMufKwhis4X4Nx28M9LNckKy1aG3ONyT/1E/tzVr/3+b/28L2n/5NvPbFive/RUQL3+GD0tSqgCqgCqoAqoAqoAqqAKqAKqAK3hQIKb2+LadZBqgKqgCqgCqgCqoAqoAqoAqrASAFTp7Y/nIJF9oRUm9+RyqHvjIPWfV989EPepz/6FGJfy3LuUkfSEFHHqO0ZAqz14Wa1q02pTk9IGwS3FXUA28C+ANWGcBaC+sFt6yPWeEpmJielUvFkbqYpjXpJ5uemZWFxVhanQpmaakqlakkDrltgT+PItOGaLZfgmkWccRbR/QgXbeGCHZSrBgJyc+0y4ClgHKEoT254XSoRYKCFuGPWq+UzAfBV9Eggx4ON85YxunTP8nXRRgz3LmrWyjB3fl4Ft8a5eQ3S0rlKgOsCEI8ApOmXAamFY5T9AvDL4PCMXPaB/+gYJiDNX6PyKvqA2F4iU0BPgkzWk83r6BZw0zhLC8o4yls2HxXwl6QVINu6Gj3MLw0BzdshyER/U5yX7tQcaBLWEhITpubRwznUNEV7i9eYDYt0PnfxWnQcFzA7kypazmvomhq2ZuaKSOR4xmiaQ3RECkvuVKbZ2iUKZeyxiUFm/dvCAW0zPZjjJsAFpTc1bukEpvN5/M/0kQOaZ6Zb+AZ3sulRIV3x+vqnAuju+x1q6+bM3Th8Ta1cxjtjDh3UH86yEPB2AJdu3jfTVzhsDVznTQUYXQpnbdANZTgYSqs7kJWNHTl76Qqunx25hOedra6EPV/6QUd2tnek12fNXl/CIde8I0vQPgIQrtOrC6DbqIbxoYNTL3pN76P9rPvR++86cPJv//AP7Bx7+BEUBNZNFVAFVAFVQBVQBVQBVUAVUAVUgdtDAYW3t8c86yhVAVVAFVAFVAFVQBVQBVSB21oBUyJU/um3IGT4R7J28D3nPvbU1FN/8jzwU0m2t7Zlc3sop8/25MouPJPuJLhoQyabcCUC5O32EomQFzy0E2kN2lKqeQBztlThKGxUy7K4MCdHlhbk6MGjMnu4JTOLjlRR13aqgVq2OMYHjKtXSuDEAMAAeTbglY0oZCsC6CQ8JbwEQCV4xZc5vKOrFK5dA1lNHDDdmznUNN5IAka6Wo3TFX0DPONGh2QJscuFyTWfc+5rXKrYWFfW1LRFu6iRmsJ9a2J34So10clmf56S0K8AfxaOMbZWAFISSQNICVsJN+kw5Ue0ruI17cKmHUBnA0eLKGMeO3LowjkMmycty/gerzkuuDqz4XbOVAnEByHGS1iJZuECjQEGB0EoUTTAAwh4gDkZxhIOOmDZcHXC3VwqwzkLTprzbbiX64cQW10ydWBNe6j3GqMt4EaJE9SANe5SV3wPDmYDZhHxOz0JaYBc4aQt+XAkA6i7GJON4dhlKE/rMevPlgEvDWAn2JzCeKC/zfq17DHngg9qg88IuFErNteEz5w3Al5uHHA+j1dr2sKBexXSGrBdaG4RmN7kT3gC4P2+Y01gztE+32XoS14/mPC6OJ5cO6GTl8fRPc055qAImBnHDZcxdUQUuM1IZ4J53jSA9ZTCkbvXaUlpdtbM0ZXVKxK0utjXld3uFbmweVEuXenJmfN9PPdlZ6cr6W4ftXQB1Id4QKoZxIU7iLV2AswSaufOz7hydHl27+iBhd+bn3N+89zy03/yyCOGeuumCqgCqoAqoAqoAqqAKqAKqAKqwBtWAYW3b9ip1YGpAqqAKqAKqAKqgCqgCqgCt68CiEKuSLL27alV+X5rEHzr1pPPND/52OPV7q5lfeWZDVm50BcXbsdwGMkA0cUpIG4QO5LA0SklV3oARwGgZaPZMLDOQYxxpe7K9GxdDhycl0Oz04g6rsjCfFNmGr5MTviAtVXUnA1QxxZIDI7CEurTWgCahKIW4GxsXiMaGZHHlseIYMJRAlq4Y8nHCG3hbM3g+MxNpmBUAGT0rZr3aNO4V4uap4yzJZMjYLYIRAn5DHzr5RNvjincqqyBiwjc1A7h6oXrl9DNFLDFBpDK2F3LuF+LY0aGTwP+4BJlBwD1TI1buC2FsJhOUQA7wtE+wGqv3ZNuN6+PGrcq0tlrS3t3R6JgIDEeQ+zbDmLpJr6kAK89vM9NqugL+lfhuVgfFqfyfcZFZybWeQiXZq/rSA/t9uncxL4eQDeBLVlqrVqSJiKqK9Cdj6mpKhzPcMpizhyA1wHmuNeHOxSwfHNzU3bbFtqKpdPB3INRJqhbDI7LBGFB+WLDtQl/KYZJfkaMNeOveS6wYPNdCbWMfcYBA+6Wna6UK640JxGBDWd1HXHYzcm61CfLUppw8X5CmlPTUqpifWBcFhtxAYxZC7jCk5FFElTnsNrAVM6xcRizrm0e7wyvqvmWzlcTuWwmn7Vs4Yh2cDNATt0xneirqQ1MaeEQtynyCKIX9mpjsS5q6xJGAzBnqEXMNhn5nAHa5rz/Wv1dC3OfYq2a9QgobRHAA4JzPiwca8Vw8gJi011tYrXx2uL1VEaPk7bE4S6+w3wEJWltBHJ5fVeeu9iXk6dX5dTZDWl3MwDfXcx1KDW7ARc6IC7aQJK1+ID7uI6zRtPul5ysPT2Xfubdf/Obfuf9P/ojf2S9/f0o3KubKqAKqAKqgCqgCqgCqoAqoAqoAm8cBRTevnHmUkeiCqgCqoAqoAqoAqqAKqAK3LYKZNkHJtZfeOJd8Xr3O+cP3/HuYBgfXn3x8tSXP/OCtX1xV/7sxT0vEzMUAAAgAElEQVS5sgm3YKkiQwDUGPCv1KhIH/GwIYBhCCdnRmpHJytg2vTslDTgApyfbSL+uCbLiw3Uq52ThbkJ1KutShnwsYxo5EqNDtkIIBG1bct53VMaTAkNTb3aoj6rMaoSThp3Lc5TxA/ntUwJLYHjRo5YzCLZnTkmoQOycM4S/AG0ZSYCGHVgUzpX833zmrXY2A55sGk1jxI2McGsU8vkXjoxi2MMYMNJCE4tOCUtOF3pBE7obh3C5QpwGsehlLotGQaJdFuR7G32pb8bye52RzpbJTl9alOCfiTtHvaPUQc1pBs2BnAtYngLkyTHSVYYgwgmgKFXHZvGcYwH+j/JOr+gpQ4eHqBogmOiCHVT0bcsYl1aRu7mNX65Dx2xPsBgGRC3BqdzA/pXoK+PcVNKcfrcE4BepNNnnLErA7TVAXzuhqhTPIjQposxAngC5Kd06JrasXk0sflvkVKcIBo7oSOVOuJfQpexSV9GoHLxOSE2/KOYWjwwHsyUlDDeCuK0/RLAOfpVrdpYM45MTTaxXjysQUcaM6h5vADwuzCB2O0aXNv4vFaR2uSMeBiTW2/A9QsHcQkjN65sOmWJUOmAZlwz/6yng5rgn1AeNwiYKGiC/NykyvBsOrQtEmjjtsUoso4ZXj4ms3jMI2+v2MxaGtv4pgDL5vyjjeCXNYsN0MU6QkS0ZaK62V+uhSHWVkeSEBnJcO56VgVjwXWY1qUDaLvdglN3J5BT5y8A5J6W8xc3ZG9nKL2OLetrbUD2IYaNGfQxv+1ABt22zJXt7MRCde/EYv1i1O49efe9C3949P6FJ7/lv/vs7niX9bUqoAqoAqqAKqAKqAKqgCqgCqgCrzcFFN6+3mZM+6sKqAKqgCqgCqgCqoAqoAqoAoBBH6jGsf822574Ztu2Hg62z731Ex/84Nyf/uFZ6QIc9gDp2nsD2duKxQdAGnoAYICfGSJy2zHcnCCcvRSGPbo8CQArtiwfnJATJ5YBZz1ZWJ6TuxaPSb1aAYiL8VkJDkpPorAFHpVKGe2RkhJ1+YCHFoCvSRouAd8BPJo6qsb1yjqweS1Ry+b58tqzNLLmbloyQAA3umcNTCWMIwjLYaebwvVqoLKpjluANQJm4Dovr21rOGUB3rg0gE7RFwbiFrHFiCVOERucAlZme6EEvR7cjwHGgijifk/anbb4IZyg2C+CNjEsqHweDgNwOIC4DkoEI7Z4dy9A1G1f2u2h7O70ZHNYli3E2xrYh1hgU9sVccMWxh4SghrQx48Y88z6uQSLcGNaIUoEI0IacI+uUTqBCZ9tRPKydiz35WfUzEBT9CsBGDZtUOSReRTPZUBNwmkXDw9uUEwFYC6ikAnJs75xftJVO0QbGbQNQrhwMb4Q64NGYn7P+GDgXjMZQ8Yf32QzWtOxTMBPYyxjpzFJCdOT0S8C5YzgEvCbscyMZHakiaNQCXfQyx2zBqQzJho6oRGHwBftlNFGhdHP0Mr1IjzgIMZNA81JRHPDwVtDPPfkoi0TUzWZXZiV+jTqL0/VpQy3dxlrNKtiFNDCQdQzbz4w2hPoZ7N4iXVvpoK4NV8x5r0FV675Z+drxTigi0kbubBv0CL34RawN2+02BipXWhHd7aZo6Kusqnpy/howHRMBm8SyIE8YXwPNzk0oJVnQHoETXoAs8FwEhHMIZzSG3Lhwgrq6g7lypUdOX/2spxub0vUCiTYxvy24ZmHsdjP4HZ2BlKtR1vzh5rP1KacT937ltoTdz7UfPrh970AYqybKqAKqAKqgCqgCqgCqoAqoAqoAq8fBRTevn7mSnuqCqgCqoAqoAqoAqqAKqAK3LYKANZ6X/6tPzh48fkX3vzWd5/4riAqfXsYlJYrjcNWuNuTF774pHzqk1+W7V1XArgAE0TUMgLZZnQuGFIrdCQgVAPYcuFmrE1VTO3axQNz8g33HJCZmbIsLVdleaEuE80aWFMkdWcC8byoJxsFcEzC5VkvAYD2AGgBIxkHazYAKECqjDZZ0MAMgNhhLC4BHy24BK9F/di0iDMmlLSLz+k4zWNyCc7y9gTxvqwfS9gXV1FjFECNTkoL8b4GnbF+qkU4CoOhsejic4BZdFQyPLO+64ARw9AlQTxwf7snGyuIC4Zbdm+zKnt7ewbY0s2YQ0e4O9F3D33yERlN9ytjgunXZF93+ogVRpf6QSoDRk3DqRoMUullgTjQkOiYbltg2BxKYyxDGHxzBy2AHGvL0jHLcROycqB8zfK+fACI8tyJqaGbg0HXQGDARhwXE+ixN9S4gIX8nA/GAxvYC6DuYD/WF2ZcdQnnddEex0ZHbTSk75X9ArgFYB0CTkcYM+vbptAzAlCM8d73iijp/a60AhoT4OZzmIPciHPN/gHS2wT6dD8TVMMpKgDVCfrpeXntXR5HkcI0h7cW4oA9gGmXbm3W/cUhfUBMhzHNKALrwa0dwf1cxbxM4csKHN61houbDSxpIK57Bs7wZrMuzYWBzC/Oo97ytDTncGMBOHoFMc4OYr8dvyoWNBGuWXMjQD7GTGau3jAwilWmc5drC6PCkhyBXI4vFz4vnzuqZUz3L8E9oTCgNcZKDGzcuxijgfWM+Tbuc84da+nmS9z8DxGMhSbkZ41fTH3WBYyt1/ERaurC+Z1gfZXqcEXDDc645QC1cy+euSwXrwxkdXVLLlzalpVLu3J5rWsisLd34aJHPDborzThTF8sZdkDx5prC7PNj29027+fOr1nHnjggYvv/5WnRwWHb9vfUx24KqAKqAKqgCqgCqgCqoAqoAq8thVQePvanh/tnSqgCqgCqoAqoAqoAqqAKnBbKkDOI/IB2BZ7B1Fp9O/GYfUH/vh//927PvIbj0l5UmR7JwLEEdQ2dQDmEE8LWFSBYzasVQXGUNmGIzTKfAMSy6hNWl/qysxUQ+Zmq4g/XpATdxyCY9aWpfk5OTiFdpplOD+HAH6AgLBSGqhnV8yzw9qkjDk2ecSMy8VzifVJ+RlhGKFYDmFzeMlHHj6bMV7XoC/8s30DJVPAQwPAAHcJcWMX4BOgKnfL0sFLWydBJiAha8CSxBF+Au7R5pkiAjju9SXqt1FPFpAL9WQzxgLjubO7Jx24Ynd2OrK2tgv3cSw7WwPZ3iJEdAXVWXO3K6B0CZCZ56fb1c0G+RABP/m46hBFv7t0pMK5CnYrESJ7B+hDyLqqEfbFUBgIzNFGJtI4j91N4XolwKSjNjYxunD/0kkLgfKqqTgX6vmaiq6YI/PJiIeT69F2TCHZFr4amhq0+caarkUpX7RBhzNrAxMM4oH96OolsLcB8IzbFe2ncHpyI1hNAEHNPJk6singKN4XINaUn91v4wlHXRhz/rIVB+2btvGIORbOGTpgo7EEOhAeOy6APgdSNGLZwNGYZ65Pwn+uH+PAxrMDBy71oDbkv2XOD5zEZbh1SzhVGcuh5tH9Dcc4qC/HeqiGur+ot1tGJHMJLnKQYPGrgOpwZ3uoq1uu1kjTsVRL4lXrgMm+zB27X8rNJqLE8TkdzFzfZh1TX/aH4Bxu6LF17RLKFnMsrHPLGw8Yi4wocnMTQo6xMS7cdGC4roU2sD6Jcc2xcFwXk8f2TdlnA3Y5sbhWANl5iaVw5FoO3cqoqQyyy5q6toWfA6+JGyjQN4DyYeLIHurjnj67KidPnZUXzvblzPmOXHj5srQ3hgIDs7kRoh90Ab5jqdgDObyUnr7/TXP/tmZ7j544Pnvxu//lM62Cvd9k4vVjVUAVUAVUAVVAFVAFVAFVQBVQBf7qFVB4+1evuZ5RFVAFVAFVQBVQBVQBVUAVUAVuooBhnvEvPJxF/k9Lee49Vta3h5evyGMffkI+/K8fl53ziO+dLiMedVo6iEceoCaqDdpjXK5wpkZwLSbuELVEPVlampaDcCIeWlyUhYM26tjWZQmuxBlGIKMOqQWo5hnINkRdUjhmGd9bQXyw+SuJIItQFm9QW9V8Vvz1lJnYW8b/5hHIhKEm8thAqfyZ8NP8MzG8dGDitYeaoGwWu8QoxMrzMWI5s+FyhEuU0I8OXEIwi1GztK+u9yTY2ZWNtQ3ZurIJGNuV1i5iZXsAYoCnMerSEuoSiKVwuDLyOJQaIo/hjAXU7ocZ6tEmqPvKvgKkeoC4hMYGzuVwjd12ARbZhgU7LGKoc4ZXROfadhXHR3Auw3kLmWnyDXBeK/UB9hg5DIcwgSj/EYpSE9Q8pVPWOE0L6QhvyUYTtH8dBzVO1ev/NB05Pc3B1GxsvdDRO9oYO2x2GQFBcm+uBWxDQENzbnQIiuZwF+9NPVgDS80Ic8n5mv0gIN9no8uWkHu/zcP5TFuGAgIU03kMJy+XCe4PMN9xXZgumjeZ1Ak6qRP+Q0N1QqhMtzP6isrG5jsHDdjQ0cbnHuZr4GNdwxlcgwu35mM/kN0KvvM9RH57M8Y1Df8y2ohQNxeQfQD3NeYJqxMAM5RuH1HDmDwX4LZUruJmh76JYJ49MCOTCw2pz9dNXHgDbt1qFVC3AeDLDsPFzDnjvLpw0VJrIHJ8xzFQS6zhlNHII3jLmxyoY77uxQqoOr5HtHYKB7KZUAB9wmG4i7EqDQ42bmyO3sJ1Yqy4hUWXN0BA45QR3vhoiGPYLFcBGDVgbowxlWQv6MkVRKW/9OKavPTyhpw7tyMXVzYQ891G5LKPmOV1cds9OHJ9qeJGjWMHvPShhx/8yEPf+bZffNt3/8pjCnH3Xd76oSqgCqgCqoAqoAqoAqqAKqAK/AdQQOHtfwDR9ZSqgCqgCqgCqoAqoAqoAqqAKnBNgSz79FIatb/vS7/32z+wevK5E/MzsxPPPX3WSYeedFtDOXd6U3Y2EckK52oV4GWjiZqqw5p0AdqGDiEPoJZbl3qtKdMHy3Li7mVZOlCXe+84KEt1xMoilhWHwv2Ife2ONOFOdAGkxKvlzkECW76nKxYO2MQOAJW64qNmKT2hKUkm3Jx0y9I8SbdkaYgGTRwyUBSAKUmSgXPMFyaIoo2VAAsgzYAo7geoTHDKWOLcvMlYYMBduGPTzVg6623pbgNOr7Rl9fQVuXx5U/rtgbS6Hekg4jgC7B0AZCXoC+u6zqDPPhyTJWgyhLs1AKCjY7Vj1RFVDMchwN2AscPof2JAM6kx/g8QzADQkYMUfXFNjC8BHfvPuOccOTLHtxsAEJNX06lKeIfoZDLTCE0mGBfBbYqxGliL44hIKwPPxCETeppm0ACjpXkO49w0wLIwowKKMqLXMbHQo9Py/EUf+NHYX66jNvmxY/Qd+T3z+OJRBHDoEfIRCNLlSxCaV3x1AJ1ZV5gQng+ofxU8eybi95XbCHLv+yVqGRtoi/VBnQ2QhUYWY5jh/iUMjxH9a3KiTQ9Zn7dexGRTb3NE/h00wj0J6F0+X8bBXdwUUM5qBuLCNI2bDmD+5gPglvV93fIO1nUF7lIXbcOJThgcBogRJgT2DaQOsCZiA5ptqeG6kA5ir3FN1Gd8cRDPXZ20pD5VlUYNkcMLNYDcJaxZuHanJ6Q5PYkY5glJpqZwmfAGBzht4WzPFz4c5yYGG5HFOR7Pb3zg8ocGlseSswS7VXxGNzyd53Su89rlIcV79NNK69inhjW+lwN5vM/dvdSnw1HgJT4z12E+2xFuLHBwg0Xc3zQx06ldx3VQkkE7kgtnLsq5s2fkzFpVTp7dlOdOrsnF85twqQfiQpwZ/IYsY0VUXGlZ7uDs/Inmbx+7f/7f/swHT67uO9f6oSqgCqgCqoAqoAqoAqqAKqAKqAJ/BQoovP0rEFlPoQqoAqqAKqAKqAKqgCqgCqgC1yuQZb/6zWnqvNe21v+GyMQd0Xq3+pv/9Lfkj3/3efEGNekhmteq+QCpFYGxTlKAygBOyjaigneqlkw1JmRquiGHlidldsaVY8fm5PDhuhyeLcn8/KzU4DwE1QGTzeGWU6Z7lnAP7lrUpXURpYzitJIBYrJeJ0lTHlcMuGWgKyN426RPpn6nQYCAphYjbgmuQtYLxXFwzSZpgH0R7QpwGVsDATKVilWhHxXgDKiSQNBYM3cReYwapttD6WwNZePirlxcXZfVcy3Uoh3IyuqmbKM+7TDy0A08EBUrDbQNAOoCcJYAxBhUawAkPivhM0LY3BUKcAgom6D/EcbFGq7DIV7DLZsg8jjGI8U4+qwtSxcjYmfZUGZqx+I7QMBRFnEOWq+B06LUbj6BpK4F9TUO5DG+ajhc8Remw3qnxtULcFk4YblvblDOHctXj2U/eOzYOa+jtTzv2F+uqYmiHm3Xvhidb/Q8ZnU14xw1QmfuqNsGNUKT65y++1ysBM/jmty4y5gM13d2tCM1HRPLaJALelUHMxKjD1/lNwakgJ+jsTN2+Nrc5HWTWVOYUdxlhFtXcBNCvQSA66DWM+bX4bxjPaZmDV+bU5ex0jiujGvLRDBjOdf9SBp4nqj7iFi2pd7Ad+UK1iJvOMjd2OyzW4aLFjcmTC/MSGUOQHcGNaIX5sRF3V2cHH1Fg1kJKBo1as2I4RIWXGdogw9TEdeQVy4l/Afxz/lCRPw5ADfvKWAd5hy5UwMTwlwgb8Ru41UpQw3fvED0NWc3QTxucLB4IwXPZa7fov4uWkh7trS32nLq3IacOr8hZ1d3ZP1KW/7shVNyca0ndg+O34B9FZmsdoN6Vc7c34w/df87Zx/9iV+99Jl9loR+pAqoAqqAKqAKqAKqgCqgCqgCqsDXTQGFt183abVhVUAVUAVUAVVAFVAFVAFVQBUYKZBlHwSRDb9p5QtPvAcY9W9IuXHPpRfOOS88vwWIsiObACsrKztw6cHVB9dcJ/GlAzYaAR5F6QB1OUWmEXm8sDgLaDuNWrXTgLQNWV5GDPKMJ8tLkzIxxcjVoYnsTfDwDdwEnKMLFm5ZQqOMUcUGwgIyAeqaqNdR3CsAnXHK0lFL7gOglLM1QiMAIL4yNk4AJH7F/U1t2tw9mQNJHABXHx2mSSeUOIikt9uSXqsrcasv3b1Adte7srqyK2cubMpmO5C9Dty0MRybsPWyZqoDZyPdjS5iloc+XIuEq3AI+ui7W4AvE7EMxyPr5xJmEuTRdUv3K0NqkxgR0nBasj5sBvpKdsn+DwB6Dazlvqbmbu6OJaA1XJbbdRAV72n1vPrVNUxJPcddsOOrnbVuCf0IirnlQDLfxl9/LVfIq0HUVwDc4gSmhu4+r/nR+Bhu1varnfNWxzDexo16jL8f3++6Y8zU5HM30nH0vQdI68N9WsaD68Qh9MU8+yiSyzrAXMfGGc36u5gbwn4XNwOUcW1UUTvXg+O85qfSrPpSKcNtiwf3iRHFzakLsKaDMJRhUJZwgNrKwwAR5XBLlzyZmZ+UxQOzcvTuaePWnT2wKFXcWNGAY9dCDWoL5zD4lc5cum5NYeEiVtyawmVDxy0jxelAZp3bNm5YgEvXuHq5awFy83Bl9GesOPK4+IT6fJjrkhfuNUSfDmGkNdeLI60ObwKJcH1kcn71sjz30jk5+9KOXDkTyc76ULo7ARz/Hanh2q6VneSOOxdPDpO9TwTB3h9MTMqTv/6EsQDrpgqoAqqAKqAKqAKqgCqgCqgCqsDXTQGFt183abVhVUAVUAVUAVVAFVAFVAFV4PZWIMsemQYauzeV+vfbcel7985fXPrsb39cvvLZC7J6JpT1S3Cr1hkDjHhkcJYYzsGo4sF1G0gH/IV1QGemXTmwVJE3339Ujhyck8X5GTk66cvkZA1gChCVDBauUQ/QKgV0TVEL1NRuhfOWbkGC1gzwygoBbRnha6KOCYXy2p2kQ1bCGNgc0fIr47JEDdosnTH7sQ6sxfcEwybyFXVDnZZJF2aOcgbAlfZCGXTbMtwIpbfRlgS1RQltQ9SmbW23pdNqS7Rbghs2k1ZrIP3YlTXA3T4AFcy4pi+MIE4IfQGeIkDZCODTgx7GsUrnpKnvCkehAcoWopIJYqEfXbRjwHWIPvMjA/kKaM1njjAuOGweO5s7Ybk5cG+O3hhVii8IB686ZzncMQh61eG6zzInEB2Bxq8F1l6LC/7zX0PjAHd09Hi/bwSxNwOnf/4zv/oRf9Hz5PcG5A7a0Riuvsc6z+OhAVQxr4yJxmLC2ud6ZfQy1zG+480LhSPaBQT1sHMJjzqK89ZKltSQH8yaui7WPOO1ubZ4gwDXAGF/FMziNW4CiFFHGY9eH+seNxY4OH+9wgjrBDVzLZmdrchddx2QY3cckZk7m7J4ZFHqyzNw7sIV7OFaQs1bumgdmcMxrIULeMubILIOrgWwUauGb/E5RmWZmyt4YRY3W+DY3I1sfNPFM6+JUQR17lC+dk3gOkkumfVv48aNNOrnNZbp6kVTQ+R/d7qpPPfMJTn9cksuoK72udPb8tLFLelso27wdlcmoZ2XdGVh2r5y330LHy5tB789NRe/8I8+0dn+y14n2p4qoAqoAqqAKqAKqAKqgCqgCqgCCm91DagCqoAqoAqoAqqAKqAKqAKqwF+KAkwqlSs/W909e+p4/cDyT6MA7fcnvWE9WrHl2c88Lf/+w3+MepOo/emUJXVnpDewpW/twhBXhfm1Il3UrozdRGaXpuHea8rkhCP3nJiT++9ekiU4+aZqZal4vjSnUJcW1KUXwB1XQx3Q8gTaROCpgTus18qIY8QDMy7WRLAC8MJxZ6JqTS4r4Q5NegCfiEgm/DUwkzCHdUlxHKEo45JhUoTblS3gfQxPK52unY6kbUva2zvS2oBj79KGdHa6srW2gaRmugfhJQRMtgjSUGyXvJcgrNtzpd+F87YVym4XcBfwbAD3Y4h6s4RT6I2JPaZTkX2n13cIhyCBM8FzZvqUR8jSpTtkrPLYZqrJYiApAFUO9fAlGRWBNTc8xeyMeQksxshotEmwaYY4Fms8/ofiuDN1HILeuGjGoSiPGYe7N0Yxj44dHTMONnkOU5PXjLOIwC3qv/Kz0Xc3W7Tj4Hm8fbqAR/262bFfzdW733E3OmrHz38r5xlpMzruZi5lMydX5z93347GE7PuLNcHI4MBVTm/jOzmzQuMGDauc6557lN0yoKznFHhLtZdGevcw7rjo4LrowpHLWOYPZ+1ix24bQFpEUs8RB3dIdYy15/rwx2LNUzAO4RznFHJGWo4w7RrAGkawYGONVwCrJ2f92QB7tzlI7Ny7O5DchAwd/n4YXFmAXRLWH8Ori3cHJE73V0Ej8NBbFVztzAALfvuIK4cIejoPdodRUsT3hbOXPi80UZ+/d24pQhExhWDr1lnd4DXfMY44jKeqmJXYpwDkeeDTLodW1p7qVzY3JLVixvyBH67Vs/syNmT6zi0JCmu8ZlhF4A87r/7HQc/dOTIwr9KgwunfurRzV5+FemmCqgCqoAqoAqoAqqAKqAKqAKqwF9MAYW3fzH99GhVQBVQBVQBVUAVUAVUAVVAFSCxyD7wpizb+jkZZt/1wr//lP/0J1+UF5+Di22lJ61NG47TVCYmK1Kbm5Y9wJ8dQKQ2IpEHqKvpIZZ3ea4mJ+6Yl0MHm7K8WJdDALhHlxfgsK1ICEfrVLOBpOWGATkIbRXfB3gCxyHgpF3WJmVNkK0cgRwB8OIDwCOAYkBRMmVU6zQgiRCWAJOvXLQB5gV3Yt98zmxhC99ZAEB5PCsAVByiVG1Xhu2udK/sStTpyer5dTn5bCpbW9uyvb4F5mRLFSCrWZmQQS2TIQA00JZZFwTABLp9xM72aW5FPrGV+oBdcNyiEz04JMMQWCmk2xbORvwzdUYBbwmomz5qibIdPMDLzIMb69cmY/B2BEpNBDJ3yElfPi4DunLYlzFOt9joWUwLx25C8m7qmuaP8c29mqd83cfmzX6gdLTXrcLb/fYjaB3FMo++H4Hcm8Hb/fqeQ8vcqTpq88bx3QiOXznK/JObOYj3g9ZG6xtqB4+3ux8k3g/6XgdyxxoYfW7ir7luHdwkwH/FObkOcFWYerev4ImMXqYeWEzm1gbGFVNvvOSqzXANOHDjeh5gbNFeqVTCNYd6uD7c54C1KKdrYrl5x4OFa41rzNwQgPrOpjYvYrtd1nrGZyhRbW6IsLCeA1zLWTaUZt2RBd6kcW9T3vq2A3LHW+dk/uC8lOeO45KdLdYta/6iHq3D+tEcCxzAcOciZLkAtOwt4S1BP6/z3GX8yo3fTHG1o28A+IxG500SdNsjoj3N2GIXx8ORy9+RgY/rHg5hNh/tIO29JVdaPfnME6vy5JOr8sWnT0nQXpeJcErCyx2ZQXJAxQ+Hc/Oljxy7r/I/PvKRzWdutob0c1VAFVAFVAFVQBVQBVQBVUAVUAVuRQGFt7eiku6jCqgCqoAqoAqoAqqAKqAKqAKvUCDLfu2b0nT4U1aWPmy1OnNf/K2PeX/wh38qq1dCOXN5KHEVUailulSRSuwA3IQBnHsBnuGALaMe5tTighw8XJMHH7hT5qcsOXqwLgtTcPplofiea6J8PcBLxy+LVyqLU4UTD85XAlaWtSRwTOEsRIFPA2Et1rgF0bUMNILzE89kV9wXpj28h8uUAIhZqai76SAe1kQrGyceNu48hPsvAPRFHGxn8zKij9uyvdGT9lYom6t7ANF9uby2I+1gMkdIhFZw/uU1ZAFgUT80Kv7KIrj1XB9ACDAIfe0DGsVhJIMwkW6QmLjkLuAtY5IN30IbQEtmHMS/xFAVOk/xbMAt98HQ+ExGxaGPbznsBNQd1Qo14Jbwjs+5tdYBlBptdCLncA4wLs9K3hfemhKl+2xfrQ7srcBbNnsjdKWWI9DqYg0QRI7A7avFKe/XDoEj24qiyDh2b3S5js4/Gt5XG9NX+xm41TG/Gry92TnG/3gfh7ccnwPH7LVzY+3kqcA50DVx2wXD57oqIoUTQM+cddKlC9RL6Ep3Lq8RANaR1i4jyQuHdl5zOa9Za4zsXHNohPiU+Bh49GqQsQuoyfVP8OpgZ5aYxuUhKVy8jgGnOI+L124EmAtPLerzMg79xPE75J2BDHMAACAASURBVNg9C3LnW+6RqaV5mOrROu28Li/6AVgtY87Zb96QgRs1ilhlA29vYnyNLPxuGNDLqxa/LSPHrhGALlwzcLSLNjNcIxwnrlVJ9jAw/B7AkT8MfNnetmRtbVeee/ZLcvFMWy6d7smpkzuyjTq5AdZYJd6LJ7xs875D9T9529sWf+knf/3kE1Tsq60b/V4VUAVUAVVAFVAFVAFVQBVQBVSBcQUU3up6UAVUAVVAFVAFVAFVQBVQBVSBW1ZgOPwnb3Oc2e+z4uA74u3w3ssvn3VefPIZef5Pz8gXPtcGwACvnViQpFyWwOlKbHdkow1YW67JzERJ5uaqsnygLEfvXJClQ3NyeKIqFYCZiborjVoJscgASkArFmrX0gZoeYhDJgBCfKsJEoYr1h900V/EnVq5w5ZFPpHeCv4SwTEHIATnKjlOqQJiS3gL2BS5cBOyLqiNDwBHCXqyGC7CCBB3ZyitrS0Jdloy2MOjC5ft7q4Meoh1BmTttVMJQk+2d2PpIE51t9OXNguLYssxFgEoY4LRPvtEmEsgilPF+A8fwyFq2NL7ywhlQl7GHgOYDViLFPDZZm1ewmgSMT4Il/C9ByCUxznnUwTj7ojKFd7e0dTlGcmEtyZYOafBeQ8JcAmpmKKLmNjRlte9pfOSwJlfchdSv+v/TLQB7vbdCvC3X/Qx9x/BxPH6rDe2M9rHnLfQgLDRLmqz2kaLfA7zdqDhKPrXvB1xMcJLaMl2CCHxeYiYazpGGY9N+OvBkZ2wZi8e3HPUR1OfN8/rLc5xfS9H3xXE8BVS3Ioj98aDbgZvb2zrukjmMQY46tPVqGU6ShF3zLVj3NRcSwSsBlbmm8H3YzVzbUR252PKNWa9XB6bYR4Y4c0DCLyHuKFhdJ7cwZ7rztsE6FLnunex5m0433lWXnysHU2g7KBPdMuaeGb0zccXDs5RRyQzI549AOQMtZtdzg8ijT244F0rxLUbydR0WeYOzMjS8XmZOzovB+88LPPL85I1EbPu4dqGNdbEKPPiwFhw9ZvfCI6m6OXVeY7hqjWIGS5b2+I1YO72wA0dA4w7NMfnBa+L6wV6xqYlXH/4nTDlsxHNbsGpmwEWB4h474chIpYjeemFS/LM0+fkK8+dkZPnEtk4e0kqu9uyhDzq++6bfcltyB8/9K53/M4P/i9/8IX9LyT9VBVQBVQBVUAVUAVUAVVAFVAFVIHrFVB4qytCFVAFVAFVQBVQBVQBVUAVUAVuqkCWPQKC0bwXJOzv9E6d+d7WXvbmzUubzpc+/WV58dk12dqOZLsFaAKw0a3BaepVEfubop4t6lLasSwsT8rEfEPml1Dvcq4udx6bRxxyUxZnqnDXAqdUOlKvNQGNWNOVLsv8YerTMtrUAe2k685EswK6ELLYgC0paS1iXVGHcwRcMtZ6dRAzjNqZlg03rQeXXtbHsyUBjnUTuC97bYk7XemtbcvOuTUZtiLZu5xgHDuo6Qnwa+qiAvIBAnd6lvR6A4wlkQH6BtOwDElP4aRFWUzsA8SF/WPEIjPGmHGyw8hGG6ybm0NdgkHCW8LcLpyI16J0c7etg+8JKrld7wq9BiVvZXleg348Kwj61e0apCSUjUx90HwbB4V01+7/xyHdzXmd3Bs3i7HNHDeBKLbx2rjjbd9qHVnW9TX9wgiorYkDLk7qQiOCROpFAGtAN0Gbb3zIBlJmRX8swDWqMMD8G2LJ6GQCYQO+c1BoFXHRuQ659jwf6wBfhZ0FMM77n99U8PXYxuH3KCp65DS+7nxwj97MxGmiwfeJvM5o2R6Lvd6/fnF+48BoMwB3zCt6SzWPeW8A3eej2GbozPminoKbKgjLyZaJWzmXPl31uM4d3LgguC5LAL0lQN6qjxs94Jau4znBTRiZNRC/nEq5msnUVBlO/QNy5I6SLB4+LJW5GRG4+705xCwDDg/dMkBxvoZQcToH+Zw3XLOOcaCzXi5+QzLa8HNnO+veWnTcj26KyBdg8Z9infFyZqw4AS4XUb5g0DfGreN3Br8tnZagPm5LXj4VyBe+8GU59ZVzsrWCmthruBmkFUizVEsWo+HzPTf88Hc8fPTf/YMffNsL1vsevcldEV+PVaZtqgKqgCqgCqgCqoAqoAqoAqrA60kBhbevp9nSvqoCqoAqoAqoAqqAKqAKqAJ/RQr8H3975sCP/tI//uby8tT7w87OX1t74s/cj/3yo/LCmiMrW4H0ImCYRtVEGQeAGy1ATrFL4oLQlCuO1CdsuevuBTlwaFqOLFVlcX5Kmo2KTM9UUDszkwoiUm06ZpGl6gBq5uZOOvWKqFUAEjpU6bx0UHszRy3GTgoWRJCb17sli0wYwYqvY4DetJJKBTV06fJjLKsFCDtoA8xetqW7si7PP/2irF64Ip2dvgS9CCDJBX6Bu864PX2cH0AJNl7CQxNzzJq1cAYm+CzFg85iwuk2v0PbrPsZDxHLG8PdC5dsaiJcjYXV9JechyCaYC1Gv8ynhbN1FEt7I6i7mZPz1ab+enj7Stg6crjCf7xvM0iFvQm8peQ3g5b0duY1V7ndrBbtLcNbq0JfLaAYHZ0YA13ShQM0iwC+eRID0UZ/xkJfExdsPKXGd8njjXkZ//wkrxfMLY9OHiLGF/OIY0zkdtFv42ItVpc9lhE97lI1MdyvCXi7/yq46Zop6s6OjroVEDsCsKNjOK+j9rnm99uoIWE6r6PcFZyv/bwWLjys5jlH4IxnHs2jz2sOTt8aIsyrJVz7cPK6eO/j2vUQk9ysl3BzhwPnPvfBNY01MY/582sV/NzgPW7sWDq8LLWJusw/eEy8Zln8ah33ecCdy2vWRJGzLi/i1OkWLkzppmt0yJsL9NpNAuP/A0mWAPTSzY3vc2gOtz4bMM5mrDQ4hPFrgN8KBDE7qKmb4rwA02HQR9T6plw6c1nOvrQqK+e35NOPf0mevTIh9daWHHTT5Phi9bPzB6sfeOhbT3z2u//7j116tWtbv1MFVAFVQBVQBVQBVUAVUAVUgdtPAYW3t9+c64hVAVVAFVAFVAFVQBVQBVSB/QFM9hvlp37vI8d/4xce/W/cVvX7fvwnf6DUR0Txpx9/Ul547pJELUeSWeCXegNO1orsJa50BxHgSCwlANblOU8OHJyXQ0tTct99h+XgcgPO2YFM+qHMTDeQfgzHHaKRM5BCxwckxXuxa3DYoQ3AUguuNtbXtBF1mwEYJnC0EqRaLt4P6aIMAGMYczqHfQMwxR7MdHDnsZAm4IypATvEPnuhpACz2ydX5MJXTsvq+TV5DrUpd3d70oebFugY9TVLBgongLAOoK+JaiZkBbz1HETtgtf08XkGh2AcZyiDi+hjOPh6cOd2un2EsMLda1AUo4oJFvNitBnGYNFxCIcogRehoYmwNTU1CSW5P922AML4buT45ISMQ7L9JuhGCMq2RgD4VuFtwuLAxTbenm3q7l778/A6NyhrB+OYwsOLVznsJMhK4VocQU4Peo76M972rcBb7mO7hQOSgBY3AWQcH8AZ8D3KGpexRgDMTW1huqNzDRnNm8ckE9vSKYk1hHrJ/M6l+9u4JHMXNGOTOUkDrNsINwZQf0Yw55A9nxfLhpN7PJ64cJK+1uEt186+dYEZ5w0FR/NyM3g7Dn9H8Ha0vsbX4k0jonkzhakfnbt4TTw1lTSgE9cXr23ewGBucOB1jTk1N1jgusUvSBm/BR7nzNTRhdcfxnr8AiBG3ZJm1ZVmxcVrfA+nbjaAuz8dInoc9bPjEI8BfoESaaI29tzMpDzwtnvkrrefkOnjs1Kan4RZH/NsTaA33IvBypxhrFUUwuavgcOY53Gom/ccA6qa3wSuQa4bC45+A3BNCxwbfnvwPsV6oqvXyqoG8Sf4DXIRC407R8y6ihCZfu7UGfnsM3vyhc+/JE8/dUGunNsSu9OTw9O14QOL9d/1/eSf4eaRU//ycyuB/r8nVUAVUAVUAVVAFVAFVAFVQBVQBRTe6hpQBVQBVUAVUAVUAVVAFVAFbnMFsp3HJtJG97+Co/Xv//LP/YvJf/Mbj9uN6SmrCgBqtUJA16q0WH91blFaHuvaRogQZjQvYpFnG3IngO399x2SY4djWVpckJmZhjTLFSkDfAJjAp4MxYFLzqmgZiTcdQSco9jS3HDL2FvAGkC33GFLcAJEMqRjDjQH9S1j1C9FFVPxEKHKGFbLJbClCxAP1s1s9yRe6cnOs5vyxS/8maxcasnmZiDbW3DHgvvuwPVLyOe6NVMb1EFNXccDeAEEYuwpz2kZoOTDRctjhtJF72GqNe7aCG7bwRBQinCKMAzHcn9TN9PAMcYmkwCxXzksNEMrwKCBgwCFBJx0L7KOqI942BEgI1QbOUFvthxv/P5qvdPr4nIJVKFPASNHbY32HYe3V52nhKXG5ZxDzBF0JnjzUWs4TrAGAAfjJHddEhRyfEmMPnPM2DgWbgSiLubdQGuqOp6/u8/ARm7dvH9tA1X9clO24Yy27ArmqIb2EKVrd02/Rn2mhjzWY31WdCFBrHUUM1K7JOsbu2bdOHBp0g3twvFM3UPUKG1MTMhkJcPNBix9C1cmIq6vupLZJgHyDVt+zj+/8/ZWoPW4RqN+jNbCK2C9cSLnmt4YS83PRrqPf5/fYJBHGI/mZzS88fZH5zZrljoXzuQb+2DqA18F2teEMmZa1JI2x+PB+PHRjQllAHbjysXnUbEu2FdzbceIKE9Qe9rEZHNOCXAtaeD7MucdN3mUMG4mp1cBb8uoib0zIPzlbwgjtC0JcQNJD3WqJfQBh3FzhxNIFRHuC/OevOMb75J77j0md33jQakfOYjfEoBW/AaI1ZBhjN8nxrTDQUuIT9d9Xie62Ewh7RzS8rq2aU8H/M0Dz/k7lL837lxTgRpx3fiNyH8A+IOGz+EeNsfzuKwlW91YTl3uy1ee78jnHzuPxymJL+xAnyDxnEHrrW+e+5Vvf8/d/+zHHnl8b5/LRT9SBVQBVUAVUAVUAVVAFVAFVIHbRAGFt7fJROswVQFVQBVQBVQBVUAVUAVUgXEFsg/9XSf59ofe6zSP/8MsS+5BndDa9tNn5Of+/v8qa6tDiRdRP5KwEoDDB4gNAUW297akB5A7NVWXu+9YkBNHJuTOw005vFSR5YVJ8Suh1GplgJMyuAUcsz5iROFyzRgvyihbwBfYKwExGI1b/CmSEfoRehKGEE4xv5cApKhLSvcaLbUEJwS2LKFpo9YkHLDRZijrpzZl6/SOnPyzU3L27K5stBPZ6yUAzICOdLdaVXHLdam6gxycAkAmcOrxfHTNEToNpQSAxM/hsA1RJ5dOU8CcAC5VOggT0kE4GB3Xh3sQwJUmWwBpgjHWq2VdUT6Mu5aAzViAc4Cb4Vi6Ds0/cp5i3ISbNwIzc8yrwM79vht3Uubza7CqeR6Hu6P9xmOTx2OB2WXjPiz6N3IOG4drmU7kNK8HjMETPNPlyunwOH70eTBAbVIAXFM3dgzwjTt4b3YFmtqo0ChN4awFTA3guN7Y6WAU8F4a52gqC5OOlLAOSzjHyLHMvpK1UncgY4RfW7Lb6cgMbjJoNBFRO7Fo5jwIA2nttaTVbsna2pqUoq4cWS5JtVpDm2UDeAcBHNsGgOYQmtu4kzUrHKx/nl+Rrwe8NQ7lojYw+zIOnke6j9YR++9gDdt0WxtT7PW1bcfHMmrTANdXWYOjmw1uHFvu1r0GPs11Ubx3iut59K3F+PC8ALH5jUl5o4bRnhcW38MfC97JsHQwXNw4IKiJC3jLWGU4dF0nZOVcUxvboesascUJYstD9oHrKIQrt4t9TPJ2jONKMjcZyYEjU3LXW47Ig++6V46+6aDYc1UDcQWOWfPbw5h1n/Vwc+816yIbUGtqBuc3NZgfMvMbxZtX+P6aJz3Xk0577oMbQuAq5j5sg+7dFPV7uUol7mKMtuxuDuXFs5tyZi2Upz7zsnzuj56V3qU9aWZhb7aWnv6xH37rL5x44O0fevv7f2W8iPWfZwnqvqqAKqAKqAKqgCqgCqgCqoAq8DpVQOHt63TitNuqgCqgCqgCqoAqoAqoAqrA16LA3rM/9A0nv/Tkjx87cOA97uBNhxJ32tpZ78jzzz8vn3vyGdm4DEdodV62yy3Z7qCW7RBxrHCkTTZsOXZwVuaPiRw5NCt3H56T+UlfpppwxpU9mZqdlzQqg1vApQl3bALYSmgqrGPqkD3kzjpCH9a4zLkHgEg0nQMPE01a1DglHPEBb8t8D9CadEz92rjfk16rLYNTfbl0blcunOnIyec3pbdnSXc3lj04J7s1uCrhFrXpBCW8xfngr5UqYMkQbuEhAGECp+5gYMFJy0hUF+5awGA6ZwFgcxiW172N3NBEpBLMmnhkui+NEw/8xaITlFHLAI/Y3zhvjUETYzWO4HyIhFh5m3QZ5q5bu4hVjtEfA+NMTVECn7x278i1O2rjZvOct1s4JfOiwfl5WQOY/whSTRQ0HMWEafguBBwlOB/9IUhHJL+gR9rC/qZyLPah05Y6MqZ4s1OSTq8LaBsZcOh7APtsZ9CSmaYlk1MTUi75cLYOzbnMGAHRrsHCov7pPgMZOUbpxIwGHenDHbtweEH+07/3Y1KdgOMaekZBIv/PL39Unnv+GWlOIIobnXdRG5n9rFhN48ruRx3UFE7k+37kvfLDP/L9UkJ/fNwswP7GyQB1SBHXC40uXj4nj/7678lnP/EEAG/ZuHINdIYGnXYHMwyH9lUdc5UIIbk2cih369tfBrwdd1tnAIZ0pnIuuRoNKMd7ah3DuUq4zu+5lvgdx4vZMmuANyfkayOfFwMVuXaK4VB/roUUc8drJo8DL9btaMi8bK+b1zEtGLs9Bn2vuoi5/uAE51qkZzVjJjL6WHiIwUy55oqOmBs7ipq5MW764E0RPMrUP8Y6Nc7XVOpo04Wbt4TfJZ83F/BGCHyOGUbMOdZ6BscsgG4G536KGzISOHVTrwsgHCNSO0a9bUsOH6rKgw8uy5seOioH752R5bvuxW8OHLmsYYvusH9Ohrq6jG0HRobVvngUN5vYiGy/WgM5v9mEjyRrmjhx9ge/ONDEUHPj1pekhv7hRgETt4xbRhAp7yAGPpaabK+25eRL5+VLnz8tH/3DL8r505G0O6l8y7J1aanqfeSheyq/9kMfvvTFW199uqcqoAqoAqqAKqAKqAKqgCqgCryeFVB4+3qePe27KqAKqAKqgCqgCqgCqoAqcAsKZNmHpoeJ++1eZP1nn/3N3/qWxz78Mf/QgaNy8svn5fJGKBHcpEFWRkwwIAScbXQwRqz1iMquBw9Py9HjC3L3nYdlZmoKdWwzWVjy8BouVEBQz4ZzDRDF9XNQChevgReEpzYtc3SvAmYa75oBjYSEwByIIs43OlABjgBqnDrBGd8zkXQPYBdgo43qsttt6a7vyfr5dbmyviUbq76sXN6Qvb2B9ANG9wK+AbDAiysDRKYiaxf1N1nXFDGtOBdMefgG38NhSRhJ6Bebmqc8PyCPccrmfxoZd52Bm7QKjxBTAWK5rwEx3JGwJoeguVMxt+uldPSO/ZVlXLejKOKisCbBI92GETKZLQBBHzV7HQCu3FGKkUBXcwo0FMHBPL5dX3OU5zT+RAMf84hm7O104ZQGSAXgsjEvfA5Q/9WnczigSzivG1tGLWEXkdRhH47AKqFyBfsxpRqACrbac+e30GhN4lpNlmp1WViYkuMPHJF7HzwhkzWct78pv/N//46srA6kVAW0wnrxSLBBv2LW9x2hwTFImCuZj2+0GXCI47oAbW7Ykp/4ie+Sn/ivfxp9IHDEebA2P/EHvy//4L/8J9KozOTHG6AX4HwVGUSWdPp78s53Lsg//+V/KPXZCayHEnTMeSsdvMYlDV0Zkb164az85z/xj2Tl7FBq5SncfIBT+THGPjAR26O4X/Yrd6LmtXRv7Peo/18tGvq6wRZvbow9vrr2ijU4anMEwOkg5kJOEowBDtVhsiflCsEzgGNcRYz5rnEh+2acQIPxELc9QE8AbEJQH475IKSzOZJatYRrA07plO7Y/BpgPWCuR65LC9dzgvkjVrVxfIy1aeYT5/XwfcYHAS9rBF/Fv4w+vwa3+RuQt5zDS971kH/C+yRyx+ro/fX/o0S+WLKEvz/FP9NJvuY8YEXwpg/sw5jv/MGbJAit6XpljLr5tTGQ24VuhNcBbgLAK9xwgAnGekfhY6lD0mbTl4lZX5YPTsnb332PvOmb7pKJZbj16xiLP4+xYg1APxtx3Oa3yUBaQmXUtzXD5SIb3XiCHiasdZu/t3BOy1zLBL/cmb+N/G01TeCahw+eLmP88lJLGykBQc+RF76yApC7JZ/65Bfk1EunZPXlPWmETnRkYfKJ+47UfvWdD/X/+D3//DIuTt1UAVVAFVAFVAFVQBVQBVQBVeCNqoDC2zfqzOq4VAFVQBVQBVQBVUAVUAVuawU+8AHx3ve3/ocHJg/d/yOoIvqjVupMpV1bfu1nfl4+/OgXpQHXbNiowU0JiAgAmADYRHDIklFMw0k5P9+UAwcm5Pgdk3LfPQS3dQM/6zUfschwsCGG2AJI8u0ZuCABOKxA4lJgYE0GWOHBnZlDNoA5wgn+5YHGM8SJpjhfSnBEsCsbUkF0ral/SSgEh+dgd092zqzK2rkrcv7CinRRd7ffQg3aDkBzGANMlg2IChGva3tVHEYYlUOmYRYAXFl4zqQHQBMDnkR0xTJeFZCFMcjG7QqgY1yKdGaOOQZfGUO8/zK6GbAzBs0b/soaOWTpyDURsUxWNoQaLkGAXAtOvDRGjVcDjOkcJOjJG0lYV3dsG0G//Px8cF8COrgRUQ/UA3DcQ7y1B9dsqcxY2Hx88DxLAwA27bcNdIrhoh2C1JJbM+I6xdzZTg3989EtOJiHe3L4yJ3yve/9cbnnobtkeXJSpqfhZoUD2zU1PtHfNJDf+T9/U37+f/43WE8HcH6AKERSZyDmdP+Ox0JfHcINEHQEJwmuweFl0Y/kp/7ed8vfeu83S3luBudBZHMA2GxPyPf8xz8oF852pFaZwJDhEK+gdjBg9DAivO7Jf/uz3yV/571vFn96AtC+LD5ialPonIDuOVgjhJ90pVruhPzj/+J/ko/8fy8BBs8B3MLR6uFGAdY9tcsGoo9q9rLfBnYXOu+3Gv6i8Par/VCVEPvL/sQA27CjS6U2AadxG/MaS79vo95rSZrTmdRwHeJKEg/ax9DHJoTH65DzDKxL7pjAWWvZiBAHnO/j5grj0gU0z+iQxU0AvB58wHc7ggMXENIYxnHrQ4xrh699xJzvW/N2Hyj/1cb1at+/Wv1novjRlhU1dPneMo73PJzZRGrjWhjFf2Nxw+maP2p4JIS4qJWbr9MUN4F0ZRIaTs/5srTcxO/eAly5b5IDd56Q8hSuowrhMBksITJrcy/wDhQDptnG6KLPXcLXEgRy1y7dutffhJH/IJqeosc7Bk07jJjPGgDXJYwFv7dBLF+58JJ87N89KU994nk59/xFJC73ZG7Car/jTQc/+I0P3vuvv/sHvvfL1tvfr7HKf5HFpseqAqqAKqAKqAKqgCqgCqgCr0EFFN6+BidFu6QKqAKqgCqgCqgCqoAqoAp8rQpk6z9b++JjT3xLMIx+/t3f876Hws5Qnv844pBXOrK9MpBPfvxpGSAKNAQ0XCsjxhNxxL32jiwu1OWeu5fhqm3InceX5diBplTgPqtU4AR1h4C2JSlX6WIDULP6AA6BuGldyt58XocW8Cwpt4mO8GBUK2AZgRmjUMlwTR3LAIY3RLlWEHdaKeMrFLJMESE6gFN0Y1dWnjkj5768Ipdeuiyrq13poK4tkJGU0c8AkacW4UsJzja4SmNAzQHcsyEA8gDEFJwDADdGKVzUu4Tllt/BSAgAxXhYuBGNj9BkEufIxDjd6Kijw+/adr2z9eazcDNgx5qbeT1PbHRt0slYxBtXgcEIjxlx6wC0OQ4dw3AsYw7o3qNzMQUI4memTiaaYL/Ht3F4ayKPi7jW3DFMGCdS9xfgIEUNUNhIB4C03R7ruf7/7J0HnJxV/fXP9J3Zne3ZZLPplSQECBCaQCiKoKiAKOJfimBFUbGhgBIUUBQVRRDBgoKioiC9qfTeQgmB9L7J9jKz02fe7++ZnbCsof3V9/XVO36G3exOeZ7z3Htj5nvPObgPU8RDh4Y0bUqbQlz/IUCQD/2jXItUgRjYokGjsBLpTu130Bz98NLLgJp1ShVXqcqDXEkwnkVPDyiC1oFMUBue7dZJJ39Hg9mYIjinzdFZzIMBiYStgLNXgLhR8NYilu33tgEgi3OyLZbTon0n67Cjd9cOe81nbABo2XQQbd1Pn//Y53TdHx7T+HHjOJ+8IsDbQiCmzs4+gFZQ5y7+oKZP92vizJmeM7IY6PTGj4E1kLiXaJ2j+zbQNEk/uvCP+uml96g23kKnM425gGeDcaEQ0Ixjsh7cyjW28yjD/+3/8/lfCW/tuprr1jqFVTJgjs7RevX092oQrUNV45XN1BI33cXeADY2JPo54zxzJqh4XVTV8ZKi4SCw3hyrFimO8xMIHMKmO0SRbIgxmOVcCwDb6ljcc5GXiJjGt+x1N5tT1zy4fly3FnsunKiVLmBvHg1DSC/6eJSj+n+7hpWnzshZ+Rrz0MsqH57Tntt7xJ+H5529UpA1wnSsMicu8ct2tGF0qWIN8nGOtoGCSl3VRBi7bAKJx2s0s35IDS0xtc4cq0m7TVWsDdDf3IwuwFxZn7f3ysNzvTw2ckBzA7iEh3u/96Ok+aG92GXv+8oCNGy/9X5iEcwGfHktWzPR3jZj2FyUutCiWhs3DOihh9bolpue1NNPblBi7TpNZdzOnd/09PhpjWdHFP7bl6561l7I3ZwCTgGngFPAKeAUcAo4BZwCToH/AAUcvP0PuIjuFJwCTgGngFPAKeAUcAo4BZwCzz+/pbM+8gAAIABJREFUODxn5uQzep54/rO3XvW72nwh6K+qbdJf731Wa1fRqljlB6zhRKupVyEWU096UBlyZadNGadZU5s1a0qDdpzTqrGNIcWAtGFIRpEI5CCgI8xzzcEXBvwoUA8jBCQZs6DDUUVik81tVkp48MtHDG+pxC/9FoEc5rHAISJdffR1mjNUVeYkpQsSkDvYjqt2eR99u8u1fFk7EaHdGui2ntZaABUBsLyfAUo/ANh6Sa3fMxQEPAOAM4CaBC7cBHAvRQxyBldljp/nLA7ZHLwWlWuxt55j0iJUy9HNFdOeQdXhzFgg6ivdrW9kNL0mXKpAI+8t7PgNFPsVAzjmPFiJlpGY5whNpXCQhqMeyM0V6NsEkBXRswTINIwbKG4/Nrkc7cuRDsfeGubNo4FBvkS+Vt3dnThKS2puqVPrhEbN2WE68MqvjUQGP//McsZDLT3G6BwyKJnVQBruAziCY3G9OvSpzxyqj556Mn8AKgG0Sikgkn9IpSrrDE4qnKSTk2jXJY936xsXXM+GgAYVuWYMGNydoFI6gV8L3lbcm1787jCgHEr7NLleWrhzrT70sYPUtutMyYAzSdi+lj305P1LdNJxX1NNtIHTZhNAAMdyrEGdmzfq0AN31kdO3E9TZ1Qp3jIOVyVdzRrYFtHrx11qztLE2vUKT5yiW296Vmefcw3jsw7ISfctLl2/dRtb3DbXKJvFuepF8TJ2GB8Gbhlm272NjDj2htg2V+Wrj6Q38pjKs+2xBpP9wLwgUDqLYzTe6NcpX/y4Djvig4x/4Htvl9q7NuvFpS/o+WefZT69pLVrVqujfYumjG/1AHYmlVYdmzDY7sDrDfBaTd4mARs35r6ORWuUzmSVwnVrrt0igN6Ara0FFgVsrt2Sjx5ob+yZi7kcCV6+2YaDN9cJ/EbmmT2mou8rXefD7zpy7nqbIAyCDrvWh3t+bQ4Gc7apZNiVS5S4rVkWFR0FcnPFceT6VQvMbYhG1FhTbcNYrYEB4DjnRU9uqDagZubR1NlT1DS+WRE2QATqGKw4ej0rvReV7EdZNkDYlgH+bF7mgLdzxTayGIgdMYBeMUbMOFveXOJVUFvKtBdJbXN/gE0vFmXNJopMlTZvzWrt2m7dfve9evqJpVr95Dr5+3JFkp8Te+0UuGT/vcZ98/0/2MiMcTengFPAKeAUcAo4BZwCTgGngFPg/2cFHLz9//nquWN3CjgFnAJOAaeAU8Ap4BT4r1eglPvDolKg8et8ur8Qj2rN1aed7bvz6juBnkSD4lgdIL44GI9raJA44QDQM5RTHe7aWbOmaI8dJmrMmGrNmNqkOjpPoyFcmGHogTlSq+gWxclpQCafTXv9tYGAFU4CIYjV9QF1i7gAfXSOlqxnlthkf4Z+VFyxWWBQtKGRqFuDPkCTqlW8FNa/jF9D7XltfqFTSx9bqWeffEGdmwaVSAAEfVGAbbUCwJMoZZQ5QEyaCF6/9eniQjNnYB6gVsBV2wOIMnekAds8IDRv3bCAN6971tyngBiDpXbz+jWtI5Nj3t7N6858BVP5x/6J5EEt3qjSnevFqnogxipci/SU0muJGzaVB8bRQdtv7lcLtQ1Xod2QqgBloZAdEEAHgOsrAsi3cyvDTwNHBhaJnwZa53h+a2uTZu17gHbbc2ct2HmW2sbGcSsbqCpHGfd1ZXTSBz+h1cu3akxDE9DOYqQz6k4PEZc9Qb1bu1XXkNT7jlmgQw7eWTMX7KRiuhbgRyOyv0/ZYIKobCDo0nW65Xf36N77O/XS+hSR23GRZg1wJ8IaR27Qb1HZZWfzaOdtCRdwBd7aYywWOAt07h+KaUK8oMMWTdKHTz1UtROJcU6ngYa8bkMrjtEmfeCIz2rFS1s1vq2VcdOrXJAo6FSfPvKhg3XgQZM0a7dJcDl0ywLMoK3Wvep1MBvkZqwk121Q1dQJWvLUVn30kz9mPNcpVktU8lCvqoHo5t0s8HwbXx50527w1jqZjfd7Y2o7rtCKG3W7UdHbuX7b67x9tevsucMt+przCOB8DRSHdObZH9bbjz2Mc0vCtn0E7lYz5gGu5t7GjV7I01882KFvfuUCPXDvE2x6IFDZ5iJQMRKx65LX+r46JQYGVF1d63Xi9nT34LS1LmQ0yOKuNycrwgV53/GtrV7MeMDHGGCOV6D2qzlvR8J5O683A6tH6zAS3trrkJC+7Wb9u5Wbz1zuw+9VmcWekxgiWkVvsrneC2wwKViHr22M4DxjMWKoI7iy2bUQKqYtpFuNljLARpMaYG48GleMMV1gfvhZ42qZjmESCfzjgpqGw7tlapuaJrcpNhZHriUJlGq89dP6dy1u22Ljxfz0cW1sjdy2e+QVJ7ltF8bwvDAYXH6AuXd9toGDNdAzkbMGF4uD7Kmo0kBvle6/d6Xuv3uFHrpviTYv34yTOpuYGsw8uc+Bs755/s3L/7rdxcP90CngFHAKOAWcAk4Bp4BTwCngFPi3V+Af+2Ti3/703AE6BZwCTgGngFPAKeAUcAo4Bf7zFHjxgZPidfHsh5qmzP5wMDJpl6H2ZGgwUaPkpg797IIrtGrFFpI969WLY2vQul+BEiE6PXfeZ6am79Cs8Q1R7TFjmurriIgtACQaiA+NWW8qcZ/00oYAF75SGlgQ8zpqzXVo1as+g4oF60QF3tDrWASIWBGmL5yET3DPx8uwAcALYvEghjJppbu61L1+s5YRifzYg0QjrxhQf48lBUeUJ0K5upoIZQBZ0KARILFEHCyBuDhQLa4W9yyAMkUMcIoO2wyuwwSOYe/lgTV+LxLZnJ4cIHzDYov93D1mayzXIyD4NK2X8lX+9RP4J8JbI3ye19dzbfKNHap1pgLCctYnyw/7h4ZwDnM+wNza2kbNmjOBHtec1q5YpyJ6VQF87BStOjOL03j7N3Os2utzDdBocKhD83eeoG98+3S1Tp/mxeMWiDc2OEuRsAdoTTS/b5auufwqnX/Oz3Gw1gLqAH7FDLHEY7SpvQ9YWtSHj3+rjv3ArorX9DI2akipjgP3uB7+QQAiTsxws/ofXKbvfuePevCZPoXiYzVEXGyOeG3PgZkDxEfKNZx/1486KjbZHK4xnOCpVIoW3WqNr87qfYfP13GfOVyBWEaF/oSCsVqVYlGFIvP0g3Ou0KUX/0ETJ7YRCZ1QT19Gk8fEdfIJB2jfgyZq3LwW5QbSAM4q9hhYr7JhOiCkxT4D11KbNylcW6/1m6STP/kj9WXp8bWoXMB3EBhu6N1ArN0N2lag4+jY5NEw8l8JbyvuZKzbbMJIqi0e0ic+dohmzK3RxLkzFGscx3WtKRvJDdACeH109zKJdPUPr9HFF1/DeGATB2tCBjDtZ55ZvHU7DzjyqCP1oWNPUHNdi9KA8k1d7ert6NFQNzHm69erY2u7HnvkEW3euF4N9bWqBubaWK6A7crYHB2b/GrwdrRubzQeuTKW7Osr4O0IkG5T3KLQKwC9HHddhrd+xoPZWs3Nbj255a9EgAP4C7hnq1nzqji3CItBXYw1kGtva2aE+WeeXYucrg7he8apbq/fN9iPQ3lI4eqQGlvrNGnaBO2210JNmj9J0SYIL0C4RCS5z/qkQcIo5nURb/82amHa9rByakAJx77XWs36bF/9AdY4Ns5YskEBR3n/YFFPPrNRt9/2nB565CWlV6zAsJ7OTZ7Y+OzCnWZfefQHFl694MiL+v7z/iZ0Z+QUcAo4BZwCTgGngFPAKeAU+M9VwMHb/9xr687MKeAUcAo4BZwCTgGngFPgP0yBdP/3Z4TC8WNXP3PXxydNbm0b7C5o2d9e0B1/fFY9mwaUAloO4FAt1TQAbf0aIP60vrFeU3GHzZ7bokkzazVjegO9okE1Ejmcq8EdS5xxoArgCGxQkMhj4Gw+nwJk9KKeRR8DCfg5RaZACHpA08BUQJ1XIMrP/UCPUngQjmB9qFWKmNOMKOB0b7+6N6zXi88t0dr7A1r5QpeS9NZ208FbILY0Vl/H06s0ZF2j5io0JyqQtpjn9bMB4FIasJIkxlXEJJvjDFck0aMGdHORTLnD1KAy8CXIuYYAMBarnDfs60UTE/nMn8u9lDDkkZnJo8ZF8FWYikGaMhCrcN8RAHgE8LW40wowKuGADVjUrtd7a08kShVAmcJZOoT7zkDuuLbxmrPLTpq743wt3GMfzZkzRjWAyjtuuVlnff5cxQPVOAXRlvNLmsu50is6HDHsHT4OSp9RZ5zPdo6ZXI/m7lSnr53zUU0DBpcoOS1Z1C5xzMp5BFnZoRSp15O0buWgTjz6C0r2F9TcNEZZIpNT1WGtWd+ljx73AZ25+OMAwW4V2pd4DuuSQcwccblhwFEUp3VfUGv/8pK+fdHtWtmNC7G6RllAV7rYD2CyaxIjjpZD41xHw9tybyzXalifDLA6wLXz+nvpGR2LDiccs5eOPOlgwGtC2Z5+nNgNKuCADAamaOnTnfrQ+z/jxf02N9aqsyOpPeZP0PEffIv2OHiKgo3A1xywLk/MNnDc+l8NeBVxXAZwWebpivXl6XtuD+lLZ1+t51f1MA6Dqq/GvYw7veB125rAzAkvLtn+YADQQNrLls//W/DWAHLBeqIBkZkgrlHKncdGQ6qLJvWuI3bS/3zx01bszPXuAhgyvkxbC5VODmnZI0/p6l88pMef3MQcj7JhAPcpEb5FAGQ7UPb4j+2jL59+pmJV9Lda9DkBwtYOXGTOl1QHCLXc75xWrnhR3zrnHD3wwONqjtbRjUvkN8dkDuXKhojR8Lbith4deVyZJ97c4h3tdSq7LDxN7S29AV6OZfb+bNNueDOG/SY/PLXsd75Kv3R5SnA45Y0b9tW7ch68RQ86Z8tXsJxLHPauLQ5r1pwCwLtgvbesQSXu1VVES/O6ddU44Yl554+Madzr9ESH2Nxi46cqx0aVoAHgBHNvgNdMed3R4+cHtcvCWZq76zzVNNcrOmYMscs4yBk/AdPe5rA3f81NXXYkW9f1yzc7eG8LjPcjVjG+Z/OFZYdbd7MvzvNwuZsT18+mHOZIkM055sJP9hS1ZXW77nomqyeIGH/hkaXqZ7PC9DG17YVS+ord9mz77bnXrnlp1PLn/ugUcAo4BZwCTgGngFPAKeAUcAr8Gyrg4O2/4UVxh+QUcAo4BZwCTgGngFPAKeAUqChQuvuAoBbuOq8Y9X++5I99QMkx4WW/v01L73hJS55o1wvtGWVi1aqpKWrQX6MeumZL1QE1jfFp/txG7bfTOO04ZYziRCdHiOS1iFqKGIm3JX61xqJULdbX3g14Y52R9tW6FosNQAS+NyLiResaKOTPwToYAo5Ifz8/7wf68vMAoBE7XCnZq74VvdrweIeee3CL1iwfBK7l1B4l3himGyR6OcYxGNw0OGNoNePBGh8do0BaIGOGu32fMgwLnCyDGLvZo8pYJ0Bs77Z42mGoY/DPII3FJW+vG/ONjKhKl6cBM3OEVhM77QEquDbpzTBQ4lZxwZmDL2auZL4aww1QkDkEAK2iP3MoGUDjoGqCwHFcnSV/rbYme1Q9NqQ99l+gdx1+iBbsMk9jaoGLMuhiUMZAOe5QnKKnHHWWnn40qbrxY5UodRAVDZgOGVzCLTgC3hqWLHCcoGwgJc5BgHh2aKve9vZZ+uoFZ3LIWJtzmO1CdBIn0QS3XiqxVeG22Spkojrto98kTneV6hpbgVB+daxPaoe5tbri959QU0s7tBvXYIrnEoVdinQQQ9zINczi3uS6p6t1w48f1sXXPq6EOZ8NNnF8QYP8w9fo1fT2jtsAqQdEuV5eJDAvmU6pwVevCdNy+tDJe+qth+xL9HIMB2ifYk3AWyC+v3Ei8cohnXLK13X7LU9rUkuLelJbdepHD9QR75yhsW11jGkei/M0CBD2EUldpBPZR1esXSgf4y8P0E70dgCEa/WVM67WXX/tV6SGuVFDByyx4oU01PlN3sqQv3w+/4zbSDBsENQ0sls41w+rb1ISMF1IbNZH/mdvfeqb9BL7gYfEH5cYd7lIPbOXTQzLl+vqy67XXx8KaCPnm48QPw3ALQAds5kU/dNZXXvxKZo0a7wCY3HXGxw0MMkGA3PEM6qUAw5WlXjdREiXn/kLXfWHJ7kGRCwDiVNcL+uf3nYb5aj2oOyr3Cpx2gZec+aL5poEzOGKM9pzqRusJmK43AFr89lioG1olbu4zTFrUnt6j5bcWywqPxz5ccfLD6yAY3tk2Qw7TId5eIFNDkW7m1uX+WXB8fXV1UQn26qYx4mLC5dNIdatW7KuW/qiY8z7KNp7axraRvn9hAZAbmu1Fh6+l6KTaxQZW0t8/TQeYe5fNjywOSM/HPMeLALPvWOwmO9yf27ROoZ5bMg2qHgHWhHTE4K7aW89unYs9mye63XvGrweIEK9qOUvder2W5/UDdc9ThpDt8blI7m3Tg1dW2jLXfiuPfd47sDF92w/S/6fMYjdazgFnAJOAaeAU8Ap4BRwCjgFnAL/kAIO3v5D8rknOwWcAk4Bp4BTwCngFHAKOAX+NQr84ft7RyPpTbu+4/3vudjXOnlBx8r1al/Vq6fuXaK/3Pgcka5h0F9YfUCAXCiqdKAHsBHRlNmTNYf77BnjNG1ioyY0h4EJFmeL+wwoUldXX/6AHzAhYJXdtqEOrwDWHGkAtYLZzQze4rA1p60yXlTyEM5cg5NBYGAJZ28xiZO2K6GVz76oVc9t1NLniUVelfY6aDMBOnGjDcTsGmTBAWkxyMAG2IgX35rjXsTBm0wSlQygyQAcShZSagDJ4lkNHL/GzaDWaFA7GnyNfPrr9W6O7GG12OMIsNZn7jwvNhpwZH2ufF/E6TgIEA1g2c3hDg6gox8HcRXu5RyuPHP+hnhudZjo6p4EEdZFXfDDs3TQYe9FWxyt2S7gOXA01wsY6wEU93pRtqH6WTrrI98j/nSNInWNdBSnFDagMwxtR8JB5EUju3i48QrELKPcUKJDO8xp1uJzP6xpe8xUpnMl14n4YJywUGAV6b4lH5s+42m6+ic36rxzrlbL2Glw2gywqkc/vfzLWnDAROW61yqQA8hbR2cAAFziOmZw/OHQ9lXTfbs5o19c+BdddecKpemJjQDz3ii8rMBbb9yNgNEZnMl1APEddyUC+RP7aZdd58CrcB1iu/bx+jkcp4HaVpy/03XX7ffpIyd8RbXRetU3pPTFLxyhvfZsUtO4WmWSPlyHT2nXOfMUb23QEFAzxLwIEhuM/dYD1YMdW3AWt+jiH92qn/1iiaLxJgWrBtlUYG5lc5u/udu/Et5WNPI6ZoHxhWC9Ulzv/OBWnfyhhfrMuR9jfg5JCSKvTacwEdfMscwLy/XLS/+k2+5Pq3eIMQqHz7PJokgna39fp+bOnaRzT12kSH2UqN9pjFFc995pG0zHfc8GjRA9x0Pru3XlBbfqr3cv12Y2NATZ0BAKh4kvx/1ua0jlNgrejuw5HjluR3cC+81B7sWcW8y3AcgyBLfI4RCR3vY7piC/t/j08haOgq0L/wAsf7V1oHKclbHsbWNh10Y+Q98t8zka8nMPAnADzMuQF/NuPeDxKlsbiJ7nazWd4lHWyTrGmb/I/K3lazyoCazJ03aaqnHTpjCObQ1GbV7PZxtA6PtmQfC0L98ttr78PavNtk0rrxyV1oHrLQBlp7jn6C1/vJMvMI4BzUFeE4+xNq3v1523PqK/3vykHrt/DetPWnsubHl+r713P7V/oP2xxZc/yQByN6eAU8Ap4BRwCjgFnAJOAaeAU+DfSQEHb/+droY7FqeAU8Ap4BRwCjgFnAJOgf96BQAHvuSGi0646geXXtC5YkXzQW/Zx//C6i7diEtyoL2gBrppA/VN6iESNgtEGcL5FYlG1DpvjN76ll01a1KNGqpzmjKuQTEibsNEew72b1UcaBsMlftRvQ/9vY5YwKzBSKCJudr8FnlsbjriPUtmNbWe1ADdt8R2WkSnLwxcSfE83LGpDnprN/Rp6SMvavOKLi1ftkE9SWKNAQkB3rcYqQbehjRAj2YUEBQBZmQhjslsgXhdPKfmsMUpls8PemDUc9x5xwak4fgMW8CH/+5WccdW3IgVgDQ6nrXyuMoLjIZGrzbQKtApyjkMDnSSRGsdwDGOLcQx+5QeyiuZwoFrwMkDz32qwekcpGO2xRyigJdcHq1wE4aINKZNFcjbo9O+fJzefdy+XkevbxCnpMGqzq0cBji7HsckruW1y7P6/o9v1VPPAHWBcFB34lnTwJhybK7dtgEm4E8JR7Tf+k0B6mHcpYlEp5KJIX3mC3vrY18+CcC3Cish+CYELMoBdCLA93Sfog1z9cDf1upzp/xQkapmbdm8WZ/5/EE69fSj6Yldr1wv4CzQwlhI4rBuBxry/BQAt5brEx1QZvWALrvgDt34aDvw1iJmAfIjjvG1JvFoeFu5fta32hyOaX96az9+6kFqGlsHMDZXOGDLczkCFUM18tdMQONx+vY5l+jCb/1S73x7i75x7kc1cQrYvzamjUs26Xtf+6k+cfyxmv323QBvjF06ff1Atzxu4nB1LfMIeDtpkv782/u0ePEtqqkbr2IAyGubHPL/ns5bG78RuosLoTolcGOXku36yHH76JOLT2ZMDDCmBnHlBomvria6PKDEkqX6yQ8M3hLra0HILWzwIG84jwW+r3uLjn7fQfrQ4RMVqa3WlF1msywYMLUYYFzyPD8UGsKg36vHf/2kzvvq/bj64yq0MmYhmua4tev1WvD2FRsNbH0ZvlW6cj0nudctnAF6VnlrkLle7WZObpv/UZzC2SxzLEE0MK7uMF3atk7Arr0dJ/9bp/NrbeLY1nHM+xi+tjXIPLAB3L5+QGsAcMwMVpCkAZuSAeahdYdbYLutFfU1RNUDcmvYBBNhE0cVG12KbO6oipNyEN6qqppqTZ87TW0zpmjMzAnyN5FkgFO3aJtmzOJPP663aQGAbhHWtt3l5WWw7LIt23ARgA0u29YEjs02nNjvisRjl4pDPJMxwXmEgjaHGrRpS5cefWq9bv3TEt1/+yPq6+wpTor6ug89YM5Z4YUv/GzxYi9IwN2cAk4Bp4BTwCngFHAKOAWcAk6BfwMFHLz9N7gI7hCcAk4Bp4BTwCngFHAKOAWcAj1PfLuubn7dl/jc/rh19z824Yrv/s7f306PYaKgTtyt/poa4AYQkQf0ZAErNUE1j6vW3Jmtmj9vuiZPn+JB20a6MOtraJ+1okbchlaNaA7bAPDD5/Wf2uf7QAKDpMJwRVei1+fJV38QcGVg11iu9cWGgANAAOWHgAFJHJp0L65LqH19pzau79Oa1b1at7ZXW7cMYtiNaQBwZN2RFo9s0ch+wKE5ywazKXprC3TYCmBLxDBfrbMxlwdXBAC7Bm+syxYyVOL8oDf2X7ocXz+OdlvX7HBk7Ugn7mi4MxraVBx2FTBqo7DS0+q52OhIxfep/v6kevpwL+IEjAL/Jk2ZpF3mj9OuC3bS9KkTAbpDOudr39LQYF6xGmKr8URb/25/15Ci6J7N9GmffcfqqxceqUZijGNAyFJ/Vp3rN6uhpU2hlhqteORR/eDiW/XCqhyO27iKuPhy9LRGgW15INBoSF3OAbYIZ+sjBhCboxntB/oG6dGN6UdXnKWaRty2qX5AsvXnWggtIJh43GDTLOKsq3XyCefrycdXadF+s/WDHx+rMS0hZbs2qaqxiSFSp0zXAC5dOnWzfQpkiXatZ3zEEup5cq1+8p27dN9Lg0pwntuDtyOdlyPB+Wh4GyQq187PnJxTGmp12Lvn6PhPLFIVY6+UMkIXZFxajDfgEcAVqBkLQJ6ulS9u1d4Lj9JbdvTrkp9/SeOnAcoZg3f94i5deNbtOvnEA3TUme8HAA/Q6dsDNANoZQ1wVWmgq1uxCa16/KEV+tQpv2J+NKquPqRUqgcYblHi//p/Jr+aPqNXQhubFuFtXyMlIGb1WPWliooUunTaKe/Q+z5zJLHDHPcgsC7GxoFIDPwXVP8Tz+uiC67TnQ/3qao+TuQ1GzGAeKkhIs9xfH/qU8do0e5Rte0wS9GWMcRFDzB+cNPaesH89Ydz6n/+Gf3ivDt1z1+r1MUGi+IY3MnMWzv2vxuPo5y3r+aAH+kk9saFueftLRkHdivHaLNumDufwuvKpgCLBTaoa8+xVeIfub3W9a2sBXZMtsmkHKls+wfYQGHRxBb1zblaz7ZZgc2ZX2T8RllvY7GoaqoyzPkgzltcuAageVaVrYcI68fF7g8T3Y3DO8XaG62Nas6OMzVl4VRN33me/ObItVMjeSDPeRomDrLBxedFwVsfsR2IAV47LhZRfzn1uLz0lbt+bV0oFRrLx22JCcSyGyQvg16Lac9ry5a4XlrWoSVPPaU7rntYK5/pLI33Zze1NfruaG0ufPGiJcJu725OAaeAU8Ap4BRwCjgFnAJOAafA/0sF/vX/Kv1/eXbuvZ0CTgGngFPAKeAUcAo4BZwC/+YKlNKXzCiGfF/iU/Yj/P7qliI9nTd/5zJd9dvnADVNGirWKlVKAz2TSuAcrI7XaUJbo2bPHqcF8yZp6sQ6NTcAbAAG0Yh1vqYVquKDfIBBCaetQVgvotNzqpVhqMEA64Y1qOt94A+IMCDjsy5ZgydE7PqILYWc8Nk/ACWT01BPn9q3tCuzKalNG7q1YcuQ2nvygNiIBnGiDhGhnMGtG8ANbDAuO5QC+gFc0nminXEJW2yzAThzhpn71G/xyHz1ACTxw+b6M+dY2c5m4cleqvMbcdeNhDFvJsK2AtBGw1sbMiZLwiC2HQ7xprvtuUAHH7JI02fM0JTJE9TSiCPZGIpZjdWon3//En373CvVOq5ZIRyzxQDdqomSouEaDfS2a8e59TofQDpl4nRlNndpzXNLVV1fr9ZZ0xVsaNR9v75R53zrVvXnY6oZYw5erjnu3Rgg18DmSOhVHtIWeW3OaXPZoRfHaI6Qn5WgAAAgAElEQVTI7s4EXb19+uEln9NuB80g1roHA7V5+OykAE04cFU/hqfN10knnKmbb3hMt97yNS3cC/A+0MeYa1Tf8vV69pll2ufQw4G3wEz6Vf25WrqUGVc1Q9r6yApddN4tenj1kHK4vk2/kd2s9lZvFN5W+oXt65zWOr3/2IU65L07gh8ZMRkEtrJk73oAD0MG1Kv5yvH7J+nBu5eo1LVE0+fH1dIWVVV0rH6x+De6/JKHdPDBu+qsn5wAtCWOu2etItW4wjl1c/JmcCeHmmPaQM/vSSdepo6OAH259UqnuolNtjH5r/9n8uttLKgsW3Ys5Q0FeDKBt75Yk/qHGFfEXH/h04frvZ85ivPqko/ocSzuGIerFMz7tfW+p/XD79ysB54DEtJTa/211mnb09OjSW1hffxjR2iXuVVqm7sjmzyI182kmZdZph5rQhWAMZnQX392o665conW9o33rnM+RLy355BlM4j1LQ+7wb1jHQVvRy67I8/VIK0933OE4qQVrnZbnFKptAb6+z2nrW0zqDIAWlur6pry721jQp57gQ0NFilciQh+o8v7G72mI8/JXL6VW3Fkn7HtafG6Zg0y0/VsrllbB7wOZ+Ll+VkTPbljuEdZe6u4hiG74843yYrWa8v4ThLHXALAVtcWNWOHNs3fY4Fm7jqPfux6kgt4LSZtgc0EedbjIBtHAiQieAXc3r3cjfvyrTJmOY5C7fCPWb+9dcLi78vH57MNMraoAZFN1/atWV133T268bertPqlZWwKGOyaOiVy46GH7vXdU791z4tvVF/3OKeAU8Ap4BRwCjgFnAJOAaeAU+Cfq8C//l+l/9zjda/mFHAKOAWcAk4Bp4BTwCngFPiPUGDjgx/cpbq++rP1c2d8ABJQle/Oa929q/Xw9Y/qkYdXKImDc30urJ5SXP3JtJqaqrXLLq3acYcmzWpr0MQxITU30j9LImaBjsX6KnPDEVdMvG8gitMO12seUhAAgpjpymO0QAO/9wfrRzRnljlwDT6aiwtkwvdFIn/zqYQi6X4ATlGp3rT62geV7c+ru6NPm3uT2tjep8GhkDB5Ei0awFVrzkkcnUN0wQII+nmdgVwB8IC7F3etvYexnXIYqvXaGmQeBsgFixkG2HiOP+4GlXHemnM3yJMM9LweeCkD2/KwMDhi378MW7Y1+o6IHy0/9rXgrf3eIndDVX594pQT9D+f+DBaJjkWomuLg0BxYlQ5j5w9JjhWnasGdMoJp+NKzihWF9NQIAGkqeaAatS1eYMW7DJVF//sJI2pbdSmJc9qc/tG7bzPQkXamlTENXnND36vS694AjjXqkDMFMLxzDUM0mdsMNxurwR+XEsis1Uypy+QBmgUCOGcTdFH2tOhj3/67TqJux/nnQ+YFzC3NVC8iJM7BQStnrCH7r7nGS197jF98pOLAJqrVQVQzw1V6Yqzr9bd96/QFddfoIaZXMMOentx3uZD9GgCbzc9sko/PPcWPbI2qVw1scnWZWxuTDYMVG5FAFblVnYOlv/pabipYJ3Kw+fDpSaCN6NaYr33nzdBx520v2YvYFAzDlWoZvxwzFmcxzLXL5sAAOMKNwLCJvAKbfCrHr30xPWaMnMM1yuuM076jh58eLOaxk/QlVefSJz4FGW2LFPYwKbVNytednUW+nAST9ZnPn6l7rt3jRrG0OWKCzyXts0N/7x/Jm9vY8BrL2CvdJXaWPYzTy06O1oaVCHcgPO2pLpQQqd/9gi965PvUXpwncJp5lW0CGQFYgO8VxGL+6MLb9Xjq4o4sGuUZQNI0Velvp4uvfvw3XXEe/bQ7OlRxSdPBeh7uySYH4BHYtZVldVLdz+u3/zgQT3xQkJbcOz6q4LIbzsZ0IjxaC7YV9xGwduRY9Vz05YHsHJsSPBz0asBmxaPvnZrklj3QZh8TGNbxrEpZbY3jjZvWKsVK5Z5/djjW+u53vT4EiGeZZNIjHVl2GZanhe2bLy2qK96TUf2Lo9+iYAHPss3W7U8VGobXfiSsYELsPVxxx8L1LY5a1HmtmblYKNFVXOYNWyqqCM6uYbYblLXeU6BiHOfYuGQarhWAb6vKtq1AeSGsho7tU5zd5uhHRbOVO2kFqWJPA+ZOxkHenlLi3XjDudGexC4cuYvw9tiwaLvGezE1XvuZnPn2+YHWyu8SOpezoPubY7Zz98vBcbXiqUx5sES3XLbo3r8wRdFM3Jmlwl117ZVhS/60VPtT76OvO7XTgGngFPAKeAUcAo4BZwCTgGnwD9Zgdf7N84/+e3cyzkFnAJOAaeAU8Ap4BRwCjgF/nsVsD7b7JZz5hBJ+3V1L3tvektXcN3KQS1d0oXraVBr13YokySmFwhXqK3SpkyP6tvGAWyJ1ZzQop3nNmj82CDOSvoUA3nV1gNVgBoWhakMgcp1dV6sJkmeADLiaK2dEdcrrwYT5UN84J3HWLzvjZbSvVq5GfDs7VVmoJ/43z5FsgkNDRQ11JVXb1eOaOSUtmzt1WZAY9+gdeHiiAvhCgau9RHFmkyliKf10ceZxi2Mi5f+R8+d5sGCsknVc8sZObMI32HaWiqU+xv9OPlK9rthKGSPtbjPMK5A69c0AFSJ3y1yvt739kx7HXsPz8UL6AN4lnDnGfwtQn4CAEkDLgU6PSsRrKPduSNh3Ujo5PPiYbM6/rh36MRPv580WdJEiajNFVNezHMYoJVNDWmwt6jmaQfoW58/R1f97DFNmd6mrmyPMharWowDwHv01kXzdP6FJyvd36ulTz6iXXfbUQ0TxhElDYBN5/SbH/5Jv79hBdC3GRg+CLSlJ5Oo1BzvY/A2xJh4ZY+v6WiOTLv+1hfM1QZ6Gdzp3Nqtdx4+V4vPO17xMK/P2PAFY/DQDNiHzl60iY7dASMm8JPXT2y5G303K1pfq8eueUpfP+Merl2Nfn7D59S2O9duC9oXavgZ8b3VCW1+fq0u+vZNemp5WinAj4+OzyzAKoBz24N6FvXKqLPrOhqO2WgwgGSvZf3A+TyILJdRS3Ncb3vLBH34hCPRkrjqIdy+UeA3Y7BE960f16JZsYvmRqyu8+KDwWMaWL1S3b1L6RGdoq1PJ/TVT/1cL20lPpqx/vtffULzFs1RcvMzxIjbLgfGJHMjyO/6B7aqfsoC/eibN+qiH91FBHmzovSV5jPmTCy7FEcCwkrX6Paitl9rRXvVsTUCfo524Vp0uOfk5GBDtpGBzRk5otLD6JEHzOWB2bXRPn3lq8fqgGPfxZDcTDV1RplaotGRPZpLacVtT+u7F/1Fz6ync5rNBOki44M5mRro0qknv00HvmWK2nZsUaCqhQ0bwP0IwpaGuJY4Pdt79cfLrtM1f3iSzRi1GiQSuASMtBZW6321COFXaDMsgDdnh78v8Dh7jAHNMI5fo7BhIKbFYMfj9VqzbrN6etkEUdOi3RfuquNOOEq7LJhBqgDH5I9pkDXo8ksv1c9/dp16WHNKHH9DdUjj49VKMycNmnofZvCGhjW9/lxbY7x17e9vlbXD1gC72Z8ra0olKr1yHcwd7H3Pe267ederHPNs55Wx8l8W0/K7DX8djoEucmx5Nh8UcLlbk20UcBvibgA3GAqoGnAbJxY9wqaWWLQKdz2dxBGuQZj4ZQB8iMjqGhzjc3aYociMRk3YYY7C8UauLa5lg+yBCN3DjBJb87xxWtmIUz7Gkrdxwtse4bHdIuuqt8HDi1zGKU9os+e7Ze0tcA+GbdMP14ge8nUb+7Tshc266dq79OCdSzTYkypMaA7fEBtsOHufxNYXFpf3X7ibU8Ap4BRwCjgFnAJOAaeAU8Ap8C9WwMHbf7HA7uWdAk4Bp4BTwCngFHAKOAWcAqXSYn//hsDU2nj0Cl/dmAOLwM7OO/+se295WHf+tVddPcCsSIOyQNkMPYVUHqpp0jjNXTBLOxKNPHNSXE1RHFthc8blVVdXC8gBpQCh7FYg8tSXr5I/BpwCGHiOKhybFk1cMqcbYK8UA5wQp5wjOzbiUU+jWMSlAs6KXUDb3gFtXLkaBya9lvw+k8wp1ZfRQE9W/X15dQ7mgCg8lhjfLOAgSYFtEnDby+N6E0TcAhJArNug7CsiVV9jCHhxzcMgZeTDKqDSoKV1flY6NssRvZwv4MRAjZmHzeWZtzhgbhbbbMwiZCDRSB9O5GyGcyWGtOLircDb1x2ZgKY0nbE11QV97az/0VuP3leZjUsVBpL5rTMYXfO891AioLop++may67SOWf8ThMnTVbSYpMzxMyWLI54QIcdvKNO/tAB6u3bqlZirydMHuu5oH1A6+SWbv3q0pt0/V3oTyRwkb5XHxG2Ic7RdI5EgHJoZMc/EvRVQGIFkJo29phU1q+GhkH94DsnacFuOCv7iNul69UDgnSfDuGgjI2bSZcs8ay4rJNdq1XT5teG++7ROWfeqaeXRYisbdT3f/p+LTisRaUNjDs1QHGBQOFObV23Rb/79aO6574t6mIs+4nUHSLa1d7fi5DFyRnwM7aGIf0rYq29HlHgLqCqhFN8gO5fXylHlG+t3nv4NB137PsAikTKJjYy3gFLBRy3OD99QXOHloF1EcDor2v2Ng8U+gcYqy8pVhvUX376OOf8gHqDteoJDuj8M96rI49bpKG+lXToxrxrkaWfOMxcGOzrVHziDrr7zyv00Y9foqaxY+GKOM5tE8F2jts2AFjs+Pbc2q81jl4N3o5+zstdzTZ8h2N4zdWJ5kHGSYSY2zTzNT2Q0diGGu04u0rHHP8W7XLgnsp2dClUxHFdX8N8yCg00KNnbnpc373sIa1g00Vtc50GmedDbILYYWKTPv/xQzVpTE5jF04GguL8Zo4UALdhoKE/XKvVdy/T5d/9nZ5e2cNmgmplrC8btzZfVKB/2zqOK7fKcZf3hDBGK79gETHQ6PVXM8erwjFev5q1JKWNmzuIWw/gAD5cnzvrs5o3bwHP2qiCbxVjAac4UL5UquOp41h/Enrk8Wd1+x1/01P336fkxnbl69g4QUR7iGsVISq8hw7jKGA6DAjNDTv1RwNxWz8qvbo2R2xDRNkFTNw4a0wF4NrPK7279pzK+dnPKvHg24u8Hjlm7LUq46Qyb+3PQaB7CHgbDnA9udexXkerwnRgF/kK0CXaGz4NmMXpjss4iqs9RYx0fXO9Zu0yEzfuPDWzScGSFcypy/KrQIlrjptcRXPZsqmGuVT0001umyeK9ncA84frwNmiq22XsPOwddHwbeXjIP7eyQwC123Dhf2sGsjPfLrjSV31q1vpxV6rQPegxscK949ti3x03rGZFYsXO4j7un9/uAc4BZwCTgGngFPAKeAUcAo4Bf4BBRy8/QfEc091CjgFnAJOAaeAU8Ap4BRwCryeAitvPmifybvsfGmwbdo8DE/BobV9uvl3N+i+m55Tfz/huL64kpE69WYHlQsPad6Cmdpjx+m4bWdrXFONxsRxaoX4YJ0P633kcBYAOWX3GEGysRoPVBpU8hVxxwF7yqHEwL+guVyBfXzxAzjSOHULwbRqAAY+IlRLQNrkqpJ66LFds3y1Brr7iSnmI3+gZ9eWTtyuYQ0B5jAi0uFapyS9qgkAaX9/gMjkrHpxww3iGE3Qa5vF7RqKxl4BWN9IV61p92rwtvJzAyzmvrXXs/OORICzwON8PqMwTjQ/51nEIWcuW9MmH7bOR3QiNRSfm8IQJ89IiRvXuEQFgL4RuJzNGSAqKZPu0IePP0innnEiscMrlR/ayuvWeTGuAXKrA/EWekLH6dmHl+nUk76NCzmu6hY0K/R7sb8Rju+QRbO13x7TNHFyiyZMbFC0Iaxc0kBiXH3rt+qqy6/TjX/ZqH4gaR6HqZ/YUxgu0CxKLPPLPaGjYeBIJ6j9zvTKF2uAWl06/QuH611HLFQp2e/FUQfRK2/RtehZ1dzqAZzBri3AaZyDQNQ/XvRbXfqbZdqIyzZChOuPfnCsDjx6N+XXbAL5tAAGGVlVPepq36QnHujSlVc9oU09ye3CWz8W0Mqx2XXeBvk8QybjM8zYBN728vwaLukeC6fqve9u0wGHHsygYHwyDs2v7SsQ4z04oGAVgIrrW6QntBgIs1GhXv54g4oDKWBUOybJpC454wbdfnOPksyLzelN+tRxB+jUr52ofOIlFRinVcyzQhrXITA8OdipSH0rkdZRvfOdX+W1qxRvZPNDFgDGbeSxl3/wj8PbkT3AI9eNiit05Pt6GwxsowLXyAdsKwC9k4DZIUB8DRs8DnvrNH3xi0dp7KRapckvj/iAsGNYDwoplZi/t/3qL7rk6qfVlfarcWyTEmnm69CA3rrvPB3zrl01b1qtanYYy1yqKcPiADpWc12SBd18xV90/VUPK9QwXing7fOr1gFuAaU4Z9ODAG70q8DOyjyqwFuzZdqak2dzSNbirhlzUWB5lszg1Wt7ce0XdNTRh+lbFyzWJGKBfYFVbK5IMZdxteP+LhSSHE09xzTLc+v6bScJ0ePFYoMGtgxo8We/rrsef1j1tXUevE0xhyKAW+96Dfdmj/6Qw7Ss9EYbkK1sdhi5rlRcuAZ4K2vPyM0SFaC73Q0JXmz7iDSB4VSBijb2OgXPDcuGG+v6BaIGgfJehTPw1vabVLFRIc7aFgfS1/B9CP1yQ/3st5lCN24vPcdb2RxT0JydmrX73vO08Ij9FBpbx/uyjjBGAsw3W7/t74Msr20xyeaytbhxQ+2eNiUAr39oGN56GfXb7ubK9fmJr7e5ZzPPV4sOUW1Y16m/3b+UOOXbtfKFrepY1lfYY+a4F08+9oBPvfvr19z7en//ud87BZwCTgGngFPAKeAUcAo4BZwC/zsFHLz93+nmnuUUcAo4BZwCTgGngFPAKeAUeE0Fci98662P3H3TOVNb4rv5482RRx5bprvvW6VEb0GdG+lOrZukfiJjB3EsBmoDdHbGtdNOrdpzz5ma3BJXFOdiDR+9R4iXDQBuI3AZ8ja96MwSINXumGiJyqUH0Ry0os8QuOonwtaLUaYPtQiwzAFzfEGcanRMQu9U6k2oY9UaLX/heXWsyCqRpMMVZyvWLKWH0h68LeBYHcpH6LYsKoOjNpGlxxY3Ze/AII8PKjmUIomXCFseW8SB6oc+WJxo2Dpzt+dafA2lXgveGvww6FJVRYyuARAP3uJ6xWVoUcoWhZu3vk7giQEcO6YEzsw8miYTfehWUlMjILW6ijjocvTyyNjU1x7C1l9JTC2aphPdmj+nUeef+zFN2SmuRPsLXJ8molM5tlpAk49Y2iwQBaB72omL9fhjnaofPx4wTykwzrmxOHX322uG9t97B+28yyzVYGIVnbYGnH3ET+cG6Lz9xXX63U0r1ZGKKQhgDxKVWx0CSqFv0q4R525g6dXgbcWZnON4c4Cu3NAGnXzCPjrllMOBOj3lCFuoTB5bdwjnpr+aGGFrOe3rUaShQSuufkAXnnejnu8LawsORr869NNvH6eD37+PihvWMJwaPUgebMqoa90aLX22Rz/+8UNqx5XtxwVusbx2bGXnLT8DVNkmgsr13eZgNCBLjGsBZ3GJDtahRFotjQG945AFet8xbZowZxbstqSX6NytrqrRxJ0moi3OUqELtCsP6PMbkDcnbRTnLbsLAuE+da1dq/NOv0GPP8571sbUl2/XAbvO1IW/OFNVgXb1b92qRoB1iVhvH/Mglehn3DK7ApP1keO/oWee2QTkbAb3A5U90PUyjPPGyTC8fa3Y5FdEblfiv0fEI1fG3uhxVwGH5efb3cY0yM3ie1kHbIhvau+Qv75a4xpblOzYpD3nx3TBDz6jcW10EQNvA1zXYmM1cyOjLPHrf7z8Nl3yx+fYtBFVfUO9UmkgO+vI4YfurmOO2FOTJ9cq0GRrBnOI9/WHgKZY8rte2qTLL7xJD9/frljTWPkYrGs3b/GAe4iNEhnmnc3B0fOofO2ZX8MnF8TFmWZdCRO5nEoVtPTFrVqw50763Jc+rbe/dT9gfAebPfrg8S9yumyAsHQAf0q5QeZp0OKcx7G4AaLpJjbGWCo0a+mjXfrh+T/X0y+t9jpzi8MOWlt7Ahbfbd3aIyqDR84Vmx+2scHGY5SuWftqLtuRQN1grv3Z1hx7vN1HA/cKkB19rbe3UaHymMpxZADYZlo2Hs2SzFim19kixjHBWjx2DZrFcebWAXTjrPMB1rIUx1ywYyKe3Y7fgqgTibxmzazXwv1mad93760xc9voOyZOm0htW7OCgHwbR54PGmDLIsT3FgfOnblnEfPlIHsrCC8H2tsGIEtjKAF37Xlp5kmQtcnueTqU12xeqfXrMrift+imq2/X5pVbs5GY/+kdZwcXX/t45o7hgev+X4FTwCngFHAKOAWcAk4Bp4BTwCnwT1LAwdt/kpDuZZwCTgGngFPAKeAUcAo4BZwCpdIfAvme/oOCgdSZmfUb9r38mz8L9HUFtb5zQOu7Lc4yrNq6MXyWXtRK+gVDDXG1jW/QzjtN0N67t2nBvAYFir18CD+o+nA9wAqIZq5aLJglYn8hS+WeV6CffeLv5/U85y0fwhfpiTRg6ze7JhGZWXN1En3ri/JBPc7F5IYebViyVquXrtPGTT3a1EmvLRQhQo9mACejRQvnckAroHCQWNoUMGgICNeVyqoboJJK05U6xDng8PJiN6EPBWCJB2u8Gkhzi40gJ//L4fByfOzLr1WJUN7WW1mMeV2t6VQGkAHMQwsDytZD649VadasiZo5sxXo2aPnn31a8RpcwTlig0e540ZGm/794eLiNTcb0dMWtRssDeiMMz6gd30AJyoxvIE88JP3s25fSBNxyEk6VGfqe1+5VL++8inVtbZhtE7gCM2oORrUAW/ZQUcc/hbN23MHLs9moBAAHzDr88dx8qZ087W36pe/X6otCWCuwRxcrgEcxuawtuM0WFYBSnas24tutZ8bvPWHmok93aAD952k8799Cq7MrR68i4QBfVzfAH3KJYaLDydrAFCaH8jp54tv0C03LtNA3Xglm2vU171C3//Ke/Wek/eXb+tG4pXree08Yyqhgb4tuLX7deGFD+iltQOkF8dECq4Ho0PE2TKAhztvtzcIDLCxU8CGUAg4nsxo8sSw3nXozjrw3U1qnTZNyU15LT7lClyKAZ123skat2O9+jd2sHcBoIa33IuiJerXTwyvdQZH6iN66o779d3z7tDqjfV0P0fVk9qoOePG6bJrzqbPNqfudSs1Zvwkal2Jsqb/t8jzkpmEqtsW6NyvXKZf/ep+jW+byFDGeTga3HIaRXQr995u/1ZxotpvK+N0e2N5u4qMmDfGev04J4tANRqXlc4TXw5I+8QpJ+jID56o5oaJeunpB/XYvVfp8MMXALunCzsrx9yvXJQ5yPOHXmzXb3DPXn7LS1xrHLaAzlRiQI31JZ14/Fu178IpGjcD5zUbBGwgpOmrJonXuyb3/v4O/epnj+qllXQY1wB2Ad1V5qpnrKeSvA9z3rqVtxcf7Tk87QS4Z+mEraaftrunXxs3pHTqF07WKad9To1NAMTiesbHFh7cz0NXEn3dTFy7db0y34DF6SH6YGM4R/2DXGM2n6DFo3c8r3O+dr26u/NsZLENEyyjwOEQwDWHzd68pkGb/9uigF+pdMVxa9fWIK2B0Iqz1s7FXqsWrQzO2maJylwzwOstccOd25VXfTXn/qu5q20mex3g3uT10qS9jS5Frq+djPXUhtHNxngUaFwFxK1nbe739Xhrso8J5ifGnd0G3uaCNOteMT+osS1hLVjYpkXv2ENz9pnLpiA2NhAzbkkD1gJs7+ONQy8m2fqm0cg2Bgy3kFfgrXfxTUUc/yVgr5dmYP265vpmrlk/r71mFti/YV1Bt9z8pP54w71a/8yaYm2++NDUYOH83QZ012JvG5C7OQWcAk4Bp4BTwCngFHAKOAWcAv+oAg7e/qMKuuc7BZwCTgGngFPAKeAUcAr81ytQuvuAYGGPQ9/mD7We7gtEF5UK7dp4xxJddPaftHozgBOnWqmaeGRijCmA5MPxgibMrNb8+dO165zZmgtorAokidAEEtJpiw0LWAhgy/AhexWULcBz6PwsmAXPwJh9IM+n8n4gSsl6UA0+EPsajgBcQjit+DmZskTEhtW9ukPLHl2qF59Yqp4NfUASAF8RMAI4yxQ6ca/iyA0QpYyb0Ry3CYBoMpkC2uJipSczYe42PtMPA3jDFoXrjwJt7RxAA5xPARDnMwhksbwGF/7B20jgNbrftQxMfOrL4bTjrdK4MBcsmIubdUcg7qB3HHvvPV/77bc3ICasPvoyTzvldN33txc0c/pkz2lnkGa0A3KkQ2/b4ZtLNYSDFHeoD2DS37VV7z1qF535jeOBWb0qddMjG0APcz0DYQcGEqqbPkP3/Ok+ffm0qwBfLQrFgeDJXlXjoNtjl6k65VNHauqu04heXgE8GgAQWawpMcmppO6+4z795NdPak23X1E6jSM473K4UjNcD3Me263iYrXvR2tjPzN97BwD2LSTvVs1f3aDvn/xaWpuJO6a449XN1pArtJ+GjADaVXX4GIONOuZP92rb//gHrW3A8Nam5TEmdixcb3O++IROubUPeXr3KpCotG7xoG4RUEPAgPD+v6FD+u6mx9XpI6OUhzfBd77deGtuTwZz37GeIlxmEsktc8eE/TOw+Zqt8NaVdfUoqU3vqgzP3ut+gakz579Lh156iFKdm5Utq9XdfTr2j9iDaYy10SGMNcorGt/eqN+9ssncIgTBRzxE/m9VS3EfX//x6do/qLpAOHlqgaGGTQnW5vrU6X+3s2qmzhPf/rtg/ryF36tMS3j0N16hcvO25G3NwpvK+B2pEPz9SLER4JQr/+ZLud8lghsxmoGrY855gCd9Z2zcchah7L1VAe08ok7NXY83cTNdP/mmM+lTjgsWjBftzy8Rj/7yV26/ukeBevjzFtejzE2a3qNjki2o+kAACAASURBVDvuQM3foVljpoz3nJY+H0AfkBmKAcR7U7rmp9fp+j+9pJ5sXAEKWFNsPjCnqr3GEJHJOcZOJVrY9Bk5d0bCWz8QcsPGHg/8fvELx+uET31M6cIKxgebFogTNwyf7ezV0oee0Z9/fZ82re/W24/YW0d/8XjmHesYc3wo0aUYMLIwJP3qwt/rF798jHHWpKoanmvOf65RxJy9rFPW8x16DXhbmT/Wb2s3WwfsZnPLzs+c/OYoHmKjxmhX8fY2ebxZeOsR2xGfvpQ3CFiccTne3YvJZh0313UBoGvwtCZGTzBT37qEDUwXWPutszbA4pdn/WevDZsvgNCkDMTpK955/lgd+va91LZfg8bOnOHBeWYJX5kn/H1im1u8rT6e89bu3qrhranewXg7g+w//G7YMW6OXLAy1wzndo5rZ7H1JA3kmburN23Rrdc+qb/9fpnWLV1usP2BAw+cesERn590+4EH3uMg7itWEPcHp4BTwCngFHAKOAWcAk4Bp8CbU8DB2zenl3u0U8Ap4BRwCjgFnAJOAaeAU2CbAqU/vC+wsa64+7hdZpzvr4sc1NWe0WB/Xr0bl+naH/1NXSuJ640Dw/iQfWt6QOlgThNntmj3t+yqRTsGNXNcAxGZ1YryCX0uSy+pwcKqAHAEYGuxs2bKst5LzEw54i/Bo3yIT0yxpV0aPCUi1TohLS60ALALRojh9PURg1zQphWdeuqhVXryoXa1r6bP1vpfuUdCNcQh06kKAAgCe2Ee9GHmASDEcSbN5UecLSB4MIPrz6Jt6V+0z/KjfJgfNbdrwQCY2av4nfluAznP3eW5b+ndrdzsmF55e2P/9KjAoG1ORgMcdggGHjxXol/twKYgMPudhx+kc87+qmJAK58PiCxoX6mDcxrwgFQ4NEW/vvRmffsbV2rsuBZ+bppZXCruMnOVee7lcl/l3934UTFG5y/gKB4eoyQOwkkTS/rOdz6sWTs2Kd9BjG0ExyldpAEAUIoI1GgzEbMr+3TC0ecqQZdow9gW4CuRxwN9mjt9rE77wvs0HwduPrWK90zg6sVBDLwt5dNa/txyff+nD+jh54Bw5gwEJjXW1AHNiUM1KBoKA5XoLTZYvw20lI+64hT13IWcH+msgJa0xtT7dNH3TtGMHTl+4G04WM3rEH1LlHaOCN0wHaa+XL1+esZP9Nt7erzI7SAwtBc42LVxUN84/d368Fd2l6wDeQAnOKA6WIu2qS7crRN17c9X6XuXXq8ALskC49C0DZkr2zYYGMgfERlcPtDyfwzelnD9pulXjeNcfv+Ru+s9756nlt0ICh/K6+df/4P+eNV6DdA5vNsBLfr2JSepmn7UgZUvqAZ4C/Yt+/v8jDciqLtXd+mS7/5J9zzUo3RkvBfXnE71KJwp6vNffpeOOeVQ5bvby73HOGtpkcYxTQ9rnnlR06QNG/z60LFfUz+R0Y31r+zqrYwLL6r8DThvKw7NCsQd6ch9taWzAgvt+nnR3p4js9y/Wx3L6rOfe4922m2sWmZGiQseJ1+aiGAgdJHrkMeRWQLAhkPEQVfzfTqjZbc9q59efIfu2cCcba4D7uLG5r4H7v73HrUrkK9N8aZ6xi6R7EGLw8bjS/T11ufX6Irv/V73P8Qmj6oGhWoYD1UhDQ4Sb4wLvIoY57S5+4edt2XY6BE/Dz6W0aA3WdXdO4jztlY/vPh72uvA2Yzh5XRSd6E9Tnnc3pseXK3f/PDPvBc9rCkc1LmUjjhxb51y8clK+tez1tThCGeMsjGgf3UPGwku1oOPtis+bhbx6F2cEmsX7xMAxmZw3voA3gFLKaB/e7T51vOvD0ewG7yNAUVTuI0TwOgsbvIIccV2CwNvq2yjjek/HJ1toLTcqW0u1GHGybna5pkyj2Vc2Fpn35ub1hbU4Vt5npbXPR/fB23zDjczcZcf5y1ozEFWduaW/TzPGLXNMdaRa6cSB0wbLA/jxLXxa2u/FxMNRC2ywaOK+TPQz7qXYu5lgLxEJ0+ZPagD376z9jhkL7XOmsbfKTYjOA97R9v4gwvXupS9ddsDunYuw6C3ZN3pzF0269gVNYe6LzDoHS/tyRyrbeDJcG/n2PsZoxP03IvVuunGR3XXjbeqm/70aU0t98fG958+75DdHl+82EHcV5v37udOAaeAU8Ap4BRwCjgFnAJOgddS4I19guI0dAo4BZwCTgGngFPAKeAUcAo4BbYpYNwvu/zC2e3Lnr+6Z82K3drm76gVT2/SL398O25PM7USWxtOq1gX0ibgrI8u2ZltY7VorynaZacQEBCXV7RRGVhSdbxOtfFmqz707lg5cZDV8kF7Aohnpba40KwgMQVwpOuVPFE+ay8AHYa8D9FDcWCuRSOnt8AtiYd9skPP3bdejz6xRUvX4JSqjSraROwlkaQWqRuwqFwDLXztTk8EYGXUj2s1MQRkBELYPxAsAtcftghSczUalLMP/ys3QwB2+/t/SmAqLt94sPU0Vr4v0ZVZJgVv9GZYuOw2Dfk7eSpqDNHnGa9X1xBdtkDaQw6aq/PP/qTqm8zty3vx+j6ihi0W14TNJomFbpugNUv69e7DvwmkG6NQhAhQNAgTY2wwxnO+8TVQOdaRh8fvAlW4znCY5QGmReGMRpcvfvYdes/7pwN/4goSXRoClPuqcMkWUyrU4FTE7XzyURdpw+Yaxcdb9GgEKJjEJQkM/dxJ2uPg2SrSR0tgNXfc1XmuES7Fwc05ffeS5/TL65/z+isjUYB6qlvVgRqNHz8WZ28H8JRj51RDgD3IjTKhsnvQbtu6gy1SmH7YLBCvvj6n008/Woe8Y56ywOcCbD9Kr2kOGBMoWj9qQd1rl+vr33pMDyzbpOoGjseua77Z64g97viZOv3co4BoeeXT/fT8ctXDgK/BvKJjWnXv357XaZ/7lRrirZ7zMecD5jA2I1VEQbMhwAN6gKZtMcQ2LqxTE3d5INegQY7RQPjHjl+kfXdqUdXUBiVXZHTayT/Wsi016sdyWa1O/fDbJ2qPD+7LEG9X0TqQA3GbAtz5T2un1t25Wd/4+g16nv0PKeBrFChflfTT1ZzQYW9bqLO/exJjZinO3c1EhU9CLetzTijUbHHCKQXqF+i4I87Qkqc6gfx0AgP4LFb3FTevGxSYNQz1Rru1K8CvAmC9abCd+OXXnwHlgF0DdwbU4sGSJtbFYNRFff3KD6p2xjiuBxA02KpMls0DbOrwVSUUJd7cV6QfFsfuX/7wrC678lFtHfSrjqhoGzsR9ejod++pvfabp7kL50Eqiwr29ChT0wz0DSsCGHzxzuf1lTNv0NNrBlTVVK0hOp2bY7VqYKyFq4hVj2aAsMPzeJiR2sYCA5hmaM2yYSBSPUPLN25UtDqna37zfe2+2164q28jvt1istmA0J3S3Vfcw/E9pBU9xHC3RIGTIQ0lO/SNc49lbh2sAg7roq1T/oTXzbzywVU6+6yrta4TTYiADrA7IcXmhjBvai7pbbdhHjpaY/txnNSAFGB2sMDxszGll4W6efZUTZw0W53LO7VyxQqgZkYNaNHSUutFBweGtnjQ1ByueTZpoBh623rDmMYdjBW6HB/N2K/i3GxXi/UH2xSy8eFBcYOz3HMWvzxiM0M5utjGSPn4vRV2G+sdBr78PFfpXzaHLtDctLLxGWYC0ATuubRZqr0xk2cTiMHWLT0xlXD87z6jSQsXjtV+R+yiyUSo+9jgkweK+0s1uHhJXKBjOBige5uxEci1Dm8KsolV3tji9Tzz1eez3lxz6g4LbHCXUP+CWEe4TvZ9qWBO9px+89sbdPVVt2jZU0zNQO6ZaWN9x926MbvUO0B3cwo4BZwCTgGngFPAKeAUcAo4Bd6wAm/mE5Q3/KLugU4Bp4BTwCngFHAKOAWcAk6B/1QFOjYsnlFfF70yGIjuecuFVwcf+N1j2sQH+5u38gF+jIjS6lpl+JB+qDig6nriRpuD2n332Vq0zxyNbQJmFfpEWq0aWiYAUYGJAIAAvao+z3UHADAnKB+I57Ipr44wgEPQhwPPh1PMLKiFCO7RJj60B8JZ9204W6/8xoSefmQJLtslev4J3IdJcEq4FvgI5LLnA8vsI/YMoNFgQI745RywpmuAHkuLCeW3Ydyj5qjzcxzmKjP3X8XlaUDqTd9Gu1lHuzBf8wUN3lo8J7gEIFhC31KRLkxOomOgU/vsOU7nL/60ps1pVK57E0AWXxkx0CH6bvPA0JAPVLWVSFxicBOapsP3/xC9vQWgTLMXtWydvQZXDNCZezDkxYj+/c2ghd+P09hiZwFTWZx6//P+hfrcGYd7ALyUGMLtx/N438GuzcoDh8PAsDM+ebX+et9m1bcRVcqxp5JpNY/J6KxTj9Ki9+wFYN7IteSa54EeHEOesdLRldadDyZ05Z8e0Pv+54M68KD9dPftd+o3V/+cXtgwDtUGQHuSMUHXJbDEez5wr3LbBm+5dpl8gNjdHLGrGX3htHfryGP3Vqa7ix5cej1xZ6aA35FALfAzpJuuvk6/uHqVNgH9YrVAaHMd5uqU6OrV0UdP09e/eyzHiwMZ92XMxgZuPygQwK9BGzbldNwx3wSA0tNJLHgOx7MxHj+gzEyu5mr2+mkNsnLzomGxk/uA+YNEgrPtQMcfvb/ee8ROapnIWdVKj/zuWX33gr9ofZI4W+Bq+5q1ev97APW/OkPZLS8qkx5SJFiP/iHiYwFiwaSuvfhWXf7rZ9WNk7lUHSE1GW9tIco1N7d0VJdecZrapueVWL9CNeHJ5Yhw4ogDxO/2Wtz1xAN0+ff+pO8RzdvaWu8dt8XqvmLcWy+p9dAOg/7tRW17sM402hY5axsEtuPqfo2x7wFfoLoPt6W5PqsYYEM9HaplbB2wqEmf/MwHVDsHd3EPoJYoXJsjPhz0pSxjAjd618oO/eLyB3XN9UvVRy/zmAltyiS71YAr/3MfO1z7HDBLLbPG0IrNxoPONO56wG08jot3QH++6mbd+1A3Gu6kyTvO1ebOZbrluj+qPlCnpvp6YC5QFef/y25S+CXj10LUQ0BOP3HV7VuHiDou6EcXn6399t+LPttN9Ob2KYw7PtvRqcvO+7Wu+8Ma5XGUxxqrlAT6We9rW1tE37zgI5q3cKry/d28FvOOaHHbt3Ln7x/QJZfeoRzAukBKwWBvl6erddduc6K/zgLlY/Eo0X1dBHZuXbdZe+xGP/UV39e4iTvj0i7qgXvu0t/+dr9uu+0OrVm9hQjtJmK3wx7QtChj6yE2x7hXH8v/rKq2fDNHMmsVbnOvm5qxZ5s97GZrqW1+8R5l8+oV3cYv//y1Dn2kc3vkRggf7xfh4MK4hkM4kC1/OcK8MlgcCbAucj0zxE5nWAci8ZJ23XuqDn/3Ivpxx8s/nuud72MuN8H60RlHbaTYbR5ijjNa7uL2jrsc42xjzNvo4vVNv9wqjL+9HMvMTLaYb5RgHWbjR89W/eaSm3X99Q9q/ar+vL+YfmpWm064ablefNN/j7gnOAWcAk4Bp4BTwCngFHAKOAX+SxVw8Pa/9MK703YKOAWcAk4Bp4BTwCngFHhzCqy4/ojpY6a2/Dg+a/r+/uiYWN+KdTrvIxdozdMZDdTGVdXQoAwf3KdwYJaIPx7fVg0g2FE7zGrW1On1qokPqTbKh9/5oOK4bi0WuZzDaVCokihbdrkKh6UfMBHEdZZKWkltikcDD2JAnRgg1mI6MV0m1iW05N4VeuSepVq+IiFSRoHHNUDk+nIfq2FZYk4tdjkDJKYeUX2AuGweGMn7ZC2SE8eYF6U5DGhzZv8FBBhY9lI1PeD2MoCqxMFWgMQ2UGUf89vrGKjwnlfW13s87/V3KcrD8ldg2LbHek80PGJAlfP1p4HUUSBIg7r6ujSurVHfOPNwLTp8dw1teoxzxYlscc3YhQs8N5stwVLrlejrBl4Dpsbvqm9+8bv63R/vUctYoBW/r5yO3w7KnGMVN+GIIWHnEAUOpnCrBoJV3EPqWN+uA/efqfO/c7xqxwDY+wcBJUAzomXTg730DuOUbJ2iH33tel32iwfVOh13ZAb9sVHG42l96oR99J5j36Z0/zqc0HHel9hkXHTJ/s1Kh6IeRExlI5gLzflmucBh3Qy8PetLV2nCuLlK4iTN+PvoHQWg4MIOAe8rN4NYBncMPObMJYhdMBxM6UtffI+O/PAiZdvXcQ0YUzi5BxIdqmkcp0x7Thd+45e67R5AYGOdIjVFL/65VAD+DA7pkLe16NxLP4FBb0DJ7k7VcKx++kGtLzmbwI3XNFNf+Ni5uvPWZYz3SbgleW6AjmQO3U8GbCVC2ECod2yAM3zluBN9WjfYowWzJumUow7QgQdMUXBCTrmtG3TxN+/QbX/tV4Jrl8fpmepPakJ9s678+Yc1fucGXJlbiKKm3xm9LPa7RGTymeddrb89Zy7zMUBZ3guwFQW69yUZ375eXfiDk7X/O3dQrn0l797qDdBccVChhqgGevtU17aQjl+/Dj/sEzgbrVPUYnRfCV0tNtm47ciI6or2FahmY7lyzpX58WbhrT0v4G2e8EY/U9HGM45RnKKxgaQOOWSiPv6Fd4q1CLc90eUWGcxYKYUbvXjt9vUp3Xdfn9Z2RHTrA49p/YaNSvd0ac+5TTrxmLdo0UGz1TwFYBelPzXB3DGbPe/V1blOa7C2zn3LhxSr35mNHLY+rNdlP7pAV116C6A/qpq6sLKMMwN43nECbL0eaYv1jgBVmSx9zIlLL/us3vGu/VVMblSJTSfBFqKZWZx+efal+uUvX1KulghuNhH42YgAKfaA/i4LWnGAf0zNzaxauGqDdePYNECMAYvWry75s/5w7VPKBsYoZZHBJdbYN+VqZjXJE20OfM1kk4rzfud9/ePak2jh8Jgx3tpiPa7FYlwrV6/Tb39zi35/7U10hG9Q2/gxnqs2n8ehjds1yPi2SPhc1tZIG+PEGXP+3kYaiwyPRDXE8dt8tC7digPXoo8zzIPKejkS8L/W30SV8WNfK+PM69s1Psw880A/cDVirlyLkWaONRJ7HzSwbQ5unLhprkt/74Ca2awwf2ZMBx+9q+YdOFG10+iHJnK7gAu/5GP+APJ9+Qb0sONmsBOtbuCWMmUvYtti2w3SlyPxKw7xsvPaEiNskbc46xBzs5ht1NNL1ujW257RPXc+pM3PrU1NqAo/dPbXT/jkos/+dMWb+9vXPdop4BRwCjgFnAJOAaeAU8Ap8N+ngIO3/33X3J2xU8Ap4BRwCjgFnAJOAafAm1Bgyx3HTfVle7+aSyU/UCrUx3uSAW3dktGzT7yox1/YpFSwRT18qE8rLf9Lq3Vio3bfZar2XDBdM6eMBwBmcLXywX4ki4vMT/QtH6wHieWkR9E+BPe6Ew3SAEzLUBHAa52EfqCIQRlcs34clpEY8cvCFcf3HQ9t1NolvVryxCY9vWy9EsSIBqINwF4cUGRomnPXYmXhdMR1FjWA2zRB7HIC522BD+iLOHxL5q4iwjaIu88ARNFcnF6UcPmDeb/1R45wy1agbQUmVCJxDVh5jkPgASjN+94gnd3sQ30DFmFgT9DAxnZuo+HWyM5bP65D68KMRVtwdxaVpjf4mGPfrk9/dEfV1QB+Qgm6WDO8ZxjgFCUqeBAHWI3+D3vnASdXXb77Z/rObK9JNr0HQgpJaKF3pEqXIop0EEERAUGJWBBFEBCkgyJdmjTpnST0EBJISC+7m+11ernf98xOsvAPiPfez+de8QyfJdnNzJlz3l+Z5Hzf53kixVXUwBSt1H7wJH28oEknHnexY1XsVZhrzFste4GtTl5wJn++9rDzMfWkfQWQjybJTTUYGoqUqLu1T4NrvPr9lSdqy5mVira2CQG0/KXAzFgP4JLfF5frpadX6fwL7yRXdBBKxRwAvlvVVWEdf/hkffvkg3mPdiAJT84Cb3l91vKDS+vkKx7BuFjQcZMyfS1AvKBWzWvWt46/UuEqrJq5piyZxr4sAAXr5DzgzT8GQvas5STbnEB3/P2z9tVxp++J6nGFo/A24JNm3IMlZfr0lVX6za8e1dJGoA322llsanNMnGymXLGOPm0zs1TX3XEu8Aq7XHJ7g/1ZnzkvzwUseweN1B1XPaDf/fZxrJ1HMMe6sAEPAaxT2DNj6mp20/1K1b6+PrJFQ0DXEnViqdybacGqeGcdv88MjQYmeoZ41D73Y114ySP6cB1gFtVtimtNJ4KKdmb1w1On6eRLDlemYymwDICMQjBYFdK6p5bo0mse0PtNXC+q9yLqnTOFOc0NXn9YXSg/Tztld9TShwF+UYH2meWsWeBi3xxm3ZEdKpSKvuJJOvX4M/X8c2s0YUI9TQD5fGFHnW0+6U4zQf+8/pyKvADVCvPn39hevvSppmjlIlhP1BRwVtwVxD58lU4/d4ZOOe948yYn45Z9hLVrSn3LmpVnkHxl22KlPEZrGtZp2bJP1du8XsOZt5FMA2rVLo2eOpy5ak0d5aj6sSAml9lPw0AQ+J3y1ADY83uNZUh3tSZ1zKGXqmFNijzgMpo9mM8xoJ7lK9v+ZUpjgHcWK91Va9p07Le21W+u+pG8iQaU6h0KVtdQx6geve4fuvvaV5nDNFaUobY1oTAOAJlEL7m+Ic3eaZTOvegocqLZm7otv5c1nOpToiumP/32Xj322GL5WCMpLMY9ZDYPzBQu1H1gY8lnx4L9DPicIu85xhydUBvSN3Ydr+oROX3jhG+j2K91sr89XhSpKPx93notWbZWTzx0q+656yEHZgaAnEkaMYrIic4CMgl/JT+cNUCVDFhmkOL6mVc56jFQLVuArrafmJX8vwvzv+j55kZgGw4tBezVNj+B8U6DhFTC+jMr9pypcgOsOX6YxCUgF8Nun7ELhFOaNKVau+07Wdt/YxpNI+yJvkrmke0Plrdulshm108zhrO30Chg+yTuAz4g9CZ4m98vHYWuA3Tts8A+1yyVup7zwVi5qxNHiKWa/+oqPf3IAnU0LotOGBS5f+b0yt9c9ODyZf+31op7HLcCbgXcCrgVcCvgVsCtgFsBtwJftwq48PbrNqLu9bgVcCvgVsCtgFsBtwJuBdwK/F+pQNOy39eVdnaenu1o/mEEKWfj2gY98fACvfHiMkV7UT1WlKoLm9nOchRP3LguJ5dy6pRx2m7mBE0aU6sqVE6kkuJkivUugNRuevtMuQjk9PCVASx6uLlt3xsTcjIPHdWrSe5CfNeH3SgQg5v+/qIypXtS6vhoMUpfrEyfXa6GRuxUoyHAWkglWMXG+UpDa9PkoCYMPAF1MtEc8a9gKkCsGSdnUA+mAZdZU9OirA2ECpmNBozzsHWjQvZz/1IoKN0Gwk0DEqa8M8BluY7Z/vxGy2Q0pZkxriRgw66pkPH4VQfHgduWYcs5BUOVamls01aTavWDHxyhHXcCevpT6lzVoAf/9rwi5AYfduye8kWSACPQUwVKulyPoljjBitGYbU6QaccfZ7eeXuNhtQNom6mbDVYw7kZ5TYV9IBH4Vr9qNYC1D4OmDGFbHtzVBXFGZ37o/109NEzlTYg4jwH2EF2cBpQnUV5t369V9854QpAeRXK4IB6e9sVDhTp0P3H6oxzj1akFsjRCTw0gmUSOiCLpxgVHHMhne1gnqTU9ckyrZi/VCvXlOqmv/1THRwrQ7axNxdVOIkSOIPFMVC18CjAW7OB9qJaTWEFa7azp526h07+wd5Y0a5iDAA6USC3t4uGgoCeunuervn9PHWHTHULnMoSGmvNAtkqbJN7tcVEn6OirB4WIjMXJTMqT0dZ6icvM4TtckW1Pl3cquMP/TlQj1RWA9khU95myCreBLGsnjZHSktLgINhrW5s1hiUtpeef5RmbTVEpeXAYObOm3e8ql/f9LLWAxXDwHihBjRI24Gl9PRJQd3+90s4vRXKxNIqKq5zlsqjf3xed/1jrhqwes6hNjRLcgyV1W2q26KwWpsatPPsMfrdVaepvBLwuAEFMXbipONyDdQIG+he5kPpsG11/2136qfnP6ahw1CGOop0mg/I2M2zWr8J0p2HA3M/19hQGIeBSvKvOtc/M/dsRjBO/pwpGskGRgWcQBmeAohFUvVq7lygc3+8o84471iykxNKxRlvrteTbXaU5p4ioKeGK+NH3W+CSNa7qei9vl71rH1X6dgGVVQxduw1CQB+EOia6OuSr5o9x2zbyUv2c23plmVqWLZa7y3o1J9vmw8ER8nPmqxkPsdQ7Nte1gP0DZWYrbjU3dWr0UPr9NcH/qBQbi3nH8WNgHMAjn/yxlu66Oxb1LomopLBqGfJA3fSmpN+AG6nKipLtO+Bk3Xi97+hcAQQ2sU+BngPRfzqWt+uKy+9Uy+8uFYZxi1Hg4qd5cBmksJ6LTSUFMZoE/jE1pmGg0wQu2zOfRBZ4vUVvdrrgC30ze+fzcEYW8sOxv44hxV1NkWedXCw+jq7dOZ3T9O8+ctUXT2ca7aU2ZQamtYrBdi3+Rfm+mq5zghzLdYXxYa+S6XUxN67oDjfaKXd72Lw7wLczc2jjJPBbPu1zUUDuIBhxtScGyLsSZgroJKnUSEMvGXuBExAy/iZo0E25lecHO4AebcTxpZor73HaNY39lPd+AlkDPN5BDTnRU4utId1bFbI9lr7XAkFUeU6jQwDPyBsDzWAm7dYNhAeS5UJp2zOz55HpjFrbMW6Jj1473N67K/P43/f2VUdCFxXFE5e/1SLmv531or7GrcCbgXcCrgVcCvgVsCtgFsBtwJf5wq48PbrPLrutbkVcCvgVsCtgFsBtwJuBdwK/NsVaF9+QXmgZNhxxRXFl/UsWl79/J0Pk/UZ1mvvr9C8T1EspgG3KEH7yBeMh7s1bFyZpk+u16wpEzV2RJ3qa8Lc2o6ph5zJsuJi+eLcYEc5l0Xx6g0DvbwJbqADDU38aTfcATRmbWnKV+O4FrJomZyIwLjndjUlNAAAIABJREFUjeFx3KumuSs096kP9cm7zVqzIY6lLMcEtgW5OR+xG+bRHpRl5cBKU9em+ZWb5wC0VAKllQFhcm8tP9NnikPe04GsZptsgZJ28x/FrVmAgngcF2FTi5qTcD7fMX+b3tRUBu4y/Va9Zs+bVxzmlbem4DXrULPWNFhheY+mBDP1YtpRXw74p8e/+FeIvaePczCFmxeI1gOItIzH0763tw4/dIbKSzcAvSN69NbXdPsN81WG5e8PL/2WtjtgqrLr+TMTZqLaFNawsVy1iuu219yn56LA/BWvLeHYJWYoyrsAX6l7jvEd+DC4YucddMB5WO19nVgWA5yigG/UZyedPFUXnnaAQuQEO+GuQOYMdsNWsFgKxXRgsH54xp+0YGGXBg3DgjjRjeLNp712Gqozf3iEBo0HYja3OpbZzCJUckC3YoA0akh5e5RA9frug5/qyZvf1QpfkbpQ0nUY0/eTCwuMCyZ5Lqq7ZLBnwGn320078BYgByzJJrt18km7Aoz3Q8m7nJxLFNJxUy8C34pieuz2ubrp2o/VXkRaZbjcsRKGpgHvatTZ1KkhtTH98Y+na6sdRynaSKZvtFcRbKq9wRJyVstQhgOLigDSR12mV1/5RCPHDVdfotMB96YG3KjSttFnvgQBfut6yM9lVl103Awdcfh4xoZc1+JadSxs0r2Xv6a/v7dQ7WV1CgQB2kBFP8CNPgRlkj269Y6zNGv7KuyyV6u4bJiaPl6lX/7qcS1c2gV0wqIacOQDzAVQq2agV1lySnvaelVanNXlv/medjpwCvbRq7CbZn6iIMVLl9WXVIoa+0KD1BP16vD9rwC+r9fgwVXOdVhzgkFBUy3bUso4gCyfbbu5x/8pvGWmY4vthyujGrf5b+sAuNiD7XnYW0VGa1LnXbiPtttlKkriKNmrIQdW5wLtqIdpMggXUfdyrh+gi8Wv1wtUt7GgGcSb4Yv/0g2tWGHzs6GoTNkjcpm40pX8ieXWst/EVm7Qsnkfad4bK8hhXq91iXKODdTFDt4fY/RMgc2e0kP+sJ/3SwD2+nq69dtfHKeDjt5FfQ0LaSgplbdqmDrJqH78yhf0t4dfUVemgn0CxbRpzT0ARsB5MfvV4PoynfC9PbTP4dMA882ogYGkOAgEykrU9NEqXfObe9XaWqoeNs0l65ep2E+Wt53DABhaAOqOpbBtrQPmn+0nfghzH2smjdp3ZGlY44Z7dfwZ+2jGXjuzDZvFfAfXZM0QbMwo+XtZgw9c9xIZuK+rpSOlYq5lfecGxWjGOf2sUzVo8Naa++ZreuWll9SwtonrymkQjSGDaeYxdWuqf95szEi2/Q9l9EbQvHE/LOyw/95HlVnUWxOOaVwN3ObzaR1Cy1qx3/Fz1Ld+xpQBpsmHzwpq6mes0uxFAZoiiEimEanNsRofWRYgD3eMvvGdHTVku7EKkA+coVZe1l/O04wpA41HvMZnlso4GORtku09CxbK/Tbj/fm46H8dy2+PqcOZy1ksmL3sLfIM19x3VpGl/JZeePR1da1q7hxb5rl0QvHkv/5x1Qds2u7DrYBbAbcCbgXcCrgVcCvgVsCtgFsBq4ALb9154FbArYBbAbcCbgXcCrgVcCvgVsBuQT8gX8/o47YPbjXz6WAwTCxiQJ/+c74uPfcWVJMRpUJVag9hj4vCMgW0GrPFCE2bMkTjRlVoy9F+lYSBs+TLBqGfEaxjvWZdDPxRFHWlQToAkVmNmtLSrGkhg86N7zRKMMsT9NuNduxDHUFViExH4NuGBav04tPv6v35DWRyAknJ8TT73nAlGZgJ1HIRoJ/lTgIa4y3ACTIwoymgrEEms2O2v+2blSag2RSZ/N/5URYAZaA10Q9gzdLYbJIt1NNuwZvtcRrQYTffDaLa6+x0/SFUWwBiU5wlgUkGlUz358ci12yTPbxxGoWlA7e4fsvatefj8stBAWBOVqbjE+z8aughf/P/sw87vs/yKR2bzhLATTf5weP14x/trS228KioPKcPH1+tq698SZ8sYzzI5/z293bVOT87AcvVDViErlMIkAUWl4pHylcyjusp18H7HKW1S3s0rHY4NbLzAt6ivs2hYi087L0NdnkBIxkvkIIxjCbaNW3Gljr1eyfpk8XzUNiu1VG7banKwYOw8DVVLvXCNtmHgjZNXTK855yf3KE/3zFPxUAQc7PNMjbTJ4d12WXf0azdxirdBjRh3HxYmCZQYPsB/KEwwDGe0JO3PqNH7l6ixpXlaq3oAaxyjDAgETDuIPaMKXYB4z6Acf/DQJbNA6ec2MOmscPNpXpR3u6lU87ZT70bPgZLGfgdKpUbFI/rtUff16030hSwARVqsWUwk3sJ0AyoGqtdMppLuzTnsuO0+8ETFWtqUYLM1dIy7FVZDznsvxNZYO7gCbrht3/XnDmPacsp47GQhb94YsBHFJkcy9xdTambTnpRIkbV2tOmmdtM0B1XnqlIyVp5Sm2dDNb7d/xTv/n9W1qFvbJ/ULWjOI13dTtLxh8qUcf6Fp18+o465+L9qcF6pJ5FevVvb+mq2+ertSuj4ppBgHrUpFwzmm/gIc0MAN9MHBDIOX3vpNk645JvEfqMarIRO18snCFY2BGz9mqwPgem147bSldd9KhuvvUfqhmEjTXNDWlsuwM0JmQsm5p1kTUY5SyrTf+U9prUsP9hc8ee4CjpC2PjTHdHBvs/5nr+B/lj2WuYefyGvQRra7NLN+VsgEaFnt4eoGVOBx4yXaf+YF+VVaP27ujlObbXAJSt2YP5kemjkaOkiuYPLJGzUeoPgPMB4shsTSf64NXMoV4aRDJYI5fQ3NFDbjOKXVoVtH7pWi16Fzv4V5do+eJeVONlaobnd1iWN+skEGRdo5a192NkbVfg+H4aG7o1cVylbrzy25x6t8JlOALQqOIJVGjNkuW67oKn9fbSlYqhXPWxh3ksR9rmRQg7cizL60eEdO75h2vrXUdjz92MxTo2vsx5s/5tomnmpmseQ4k7St3khb/4+osqxx47X1LLIc7LoTcHbzeuaX5TxFj2ss77UGTXsl4njy3W+Zcdr5FbT6DJgXXDOGd81Mfqhdp+3kPP6beXPK6eFI0K2CrHyZtu62zWDy8+XKecfQF7+AjHpaC9o1lvvfm2fvubq/X+h58oSCPM0CGVqq0tBoxi+00zRxH7o8HcMB05GVO/8sIkv9q4OyDc2ZfzDS5f9QaNrSubU/ZaA7bGUb2WecvPUtTUcUOgyLblZpkXNl1tXZQzliWllhNOhi3nZjA/ZRnRfCa0ozQuKpe23XmITjj1aA2dNpFjoIT29DrzPuAr57wdFM7nHLbtdrYDAa7z4eXgZL5wnPDQ8GDXZWNEk4vXxzxL0WgRqNV61PSvktf+7N9f1fyn3+PDN5s4/aR9928bFnt1zpyXN/nBf8GKcX/sVsCtgFsBtwJuBdwKuBVwK+BW4Otega/6b4Ovex3c63Mr4FbArYBbAbcCbgXcCrgV+C+uwKfPHbx1b1PzbVvUDJoa3OcQX8OCxXry3me0YP4qNTaixgrWqjnKjf0yr4aOGKwZWCPP2macRg0nAxKAVoLdrB/KZJmeXrMLNuWmA0gNpgHoDHKihAugYnKkrai0jOilLJjTbmoDKbzYW3KnX/GeTnUtX683X1ig999qUlMjN76xCw2U16BcRLMb6wY0gD0DYfXxRy2xuFpQ3mZV5Nz4NyBoD0f9auC2X4lWyB81e2MDuY4q0pS39px+FZs9x7k1b7mNQAhT5/qBM37ONRnHQhNkE/ChXAXcWW5uL3mwUWxbs34shdtbUTwCulDT2ZcP1WPYLE5N+dV/g99j/qoc14BBXnX6Bf8cMR4B4PabVXFHGjBerGOO3hal5ijVj+pSBjXlDXPm69HH18lbV6c21J6TgDF/uOZCMoeDgNFPsQUGzmI/rcgQsh8rAVpjdMtNd+h3l9ytIeWDnWOn/Xl4i8Zv4+y3upja0lTDSQBFR2ebpkweoTm/+JGmboeyN9Os3pZVKurrQIGNYpdx7uvCbhgg40fZlmSelI6ern8+/rEuvfIfjDk5rMDzENnHowd7dMIxO5GHPMTIi5LYrKoU1TVcP1RaLU9DQg9d/6iee/YTfdoOVInU8wfdDqSyccxnaebhofMYYN3rjF1/Xm8aUpN2bJN7ddYZ++qksw9Qb8NSzgNwlqzA7jjGmKe14JXFwNvXtOATzqUSKBfo5jXAzDRq4V6AYHoDqt199N0zZmFli0IYAIsBLdAzSEZqxMn5DdUO1dJFHfrGNy5SOWrY8hJsfuOr0d3VUr8+xRjHULievGKvOtvWa/TwiM7//pHa65CZ6utYRD5xieIrE7r3qnt007wumxbYeZvaz2lzcFTiHqx9k41xbbF1ia6540TVjvFo9esf657fvKHnFwAli2gcYP0ksBq2/GYEyg7EMkDmz5Wqt6tZk7cK6rdXnqohIwGZnSiPmb/OdGTcvMWAaDJjw5WVeu/pBp39g99zErUWN8s6jqNYpGmDcc6gZN3cA6Y6YP4MVH3mVZWbVKL9vstfsNc6zwaA+TIAZ8YizZinUFkbrPdDPKeMKdOBh26j/b45A/jMXtCJLThrzayubRJ99MoHevax1xjbrGZuu5XGT56ioqE0lpQXy8/+kcsB1nNY4gJQc3EAXmIDAknGHVeAV/7yhh6483Wt72HuF9WqsyPB/MYum4aUHI0U1t/AjOD1uAkwlxMo0cPsi32xpOKpDp11+kE69sBRypVjj107GKU8kBjC+P7j8/Wr379K7jaZ4OyNcZpLvEBfPwcM8r3lgFcPiemyy0/R2On1ymExbla7iUAxaziilvc/1e9+/Te9yRxLeoqB8qxvlKIDs7E3LYfP5nQPLLOXuZChCSBKE8WwkiLN2LJMZ11whGrHk3cbZ69IsF9GrGGDTFgaZ1594BXdcuubWtGKYrxiuJYuXqxvHzlRv7j+Iho/aCqoGoo9tJkQA5qZ69G+iBZ9+omumHO9nnvueQBuSPW11Yr19DGGrFngZ9iDGpnGipSjRDVwy4g7PTaFnXDTfug02dif5Z/yPx4DlcX5rYA9wsmapQ+DtVldU6O1a8hD7+1VmH3KrOxzjImf5hLrKSpir/KxB9jvQ+xPXc5+TENAH+OE4r220kd2+2B98+jdNXbX6diLs8bY07EI4B1Q3dtnA6p1g92O9budqGORnEfRZuXcv0l95tyzzCdHuctXNlWkdavbteijlbr9znu06IW12RH1pR/tv8+up557/WPzv2CZuD92K+BWwK2AWwG3Am4F3Aq4FXAr8F9RARfe/lcMs3uRbgXcCrgVcCvgVsCtgFsBtwKbq0Cu+fpxXV0N177+8BO7ty1pKpo4fILeW9mp+fOWobIC2oZLUCkGlSzqAzBENG3rkdpm+hTHHtmfi+XVttz4jliWraN07VeCcWPb1KsOqPVbbiAqxBTqtSiwFhBiN7sDRZaVinoJVRykRniQavl7i/TmK/O0bCFglAzJGADOT4aqF0VujJvecRRSwVCpkyPbhuouig1uH3DLzD4jwSKYGkAKwGdZi/YoQKOB9qKFOtit+qwpcgfa2/ZD3CyqVINFltVr9phorvi9wWG/2rozimIL2hdHrclt+oryCgcU1NaS+wgUNCacAIY0NTWrubkDeBBTJTChFABroCkHeHFEi18AJQrnZ9mNvmCE43Ro+tRxOv64bbTr7BJV1Ue19Ln1+tnFT6grVsnYoEJOk68JzLr0klO054ETUDuvQxqMZDBUAfyjxqiVPaXD1dvp07EHna6VSzsAjeRaUvo0wC+vCN70cOCtA7BRnQEoZ88YoxNPOFBTdubYxQBflIbqQO1MDazeHjJFnSxIwGEnCsmSIWOBZVPV3QMg4U28WIY69sjZBvU1LSKzNgFg4dx4nyzA21MCBCmuVGypV6cc/3stWxNV+aghauG6ygDjfupmSrr8exVUmjbA+XMuAGez+XW+z5B5i9dwEZDt3HMO1GHf2VmplvVAeBSz1D0TQp0KbHn18Xm649Y39OmGMqCbqaejqFSZTUnqhfI8m27WoUdur++fu6fCKGHxv3bUo+kE9SktxW4YWBphPuZG6qzv/kIvPrNYY8eQDepvB4iZ9TaQzwBppsR0wszLduD1jjr7h0equWkB84Il5qvW2rltuuWqx/QsCuAwc8XJGGaSZPmyazORoherV3+4Vdf/6RRtveeW+hgb3mt/9YTebw2qlPzpPhS0CA4dSGWMyTlPgFmI2nW1d6IcT+pnPz9G+5+4E4BqnWPvbbWwdWrNDIFIsVrIx42vHYPV9KVqjzLbWd9QSMYvwroD9uc2KZ0H5pZaL0bhMTAbeuNaG2Dxu7l9qKAetXNx8mvTQDT2DYO3fk+ZEraGSr064rAZ2nvvKRo9CVvkBHOPPcXgp5fs7UxvsW773T166O63nZ8FyIv1R4o0pIrjsYKnzhirb512MJmz1AW74wywNwjU85QkFG3r1l1XvqhH7luoHl8Zuc0cDzjrWF2jyrU1UgLwjMVsvhcxH7FkZ22Eg9Xq7OxUfX0JqvijNaikVaOnD1cAy2Rb3z5A4Yv3PKdr/7xAzd2sR+oZLilVPMF8Z2xM8Z/EhnnYGAHWz9SorQYp29XCdQHKi6p577A2vLcMhf19ev2jLgAiVvE0nGQd1eqmuT+wpgOziAf+3BTyGdaondjEQeXac8exOvKM/VAX0+RAE0oWW2yfqZcB9MmGFuDtq7r9no+1up35h014T9taPfrwHMA0udoodIeMZZ5jJezxALhTbCS+StZXjWOPvmThBzr/3J+rqzOliO3XsZRiKOoT5OqGzL6YPctpTeA6soDcAEprDpBvWDCVvom07Rn0vQSB3QPn0ab9sb8Bp/8HA/d6g7W2F7S2tjoNRbYmbP9IUnenUYXxDAKRQ+Ta2lyx5hyfgWsDuyiNg7gupGhCSWD9X8LPd5o9Ugcft69G7TCa/Q9bbsBrEmvpoANuDcbmNyKPE5huY2O/ftaKvn+0+COyh+0ieVijhblA2LlHoym9+95K/fbim7X6vcZEiTfw2uxtS79/zUutSza3ZtyfuRVwK+BWwK2AWwG3Am4F3Aq4Ffi6V8CFt1/3EXavz62AWwG3Am4F3Aq4FXAr4Fbgf1Rg9YcXVlZX1V/sLfaf3LRoWfntc25R02pyCrl7HwOI5ABuXQDI4mqgTXVak7cZqh12nojdblhVQJEKgJAXpWMSmBrwRoAseZWowdOc+bzyc7OqRH8LQATCoDLzeoCrpYAR8iUT2Rg3yFH/AdMSrQmtW9ykt1/+UB++uwarW1Rn6Qpu5AOUsNs09WEKGhUD1vSS4xnjxnd3Xwz1l4E/sk254+8jHzTATXCz5jSF5kbA12/TWlDfWiEK9qKmwDXrTQeO9StxCzmeZnUcsAxegLDZJyc4Jw9K3+YN2IAC3KZNnaBtt9tKEycM0dTJE1RbU68wObxeoI4XRWOa8zQx6srVG3T7bffrxSeeNXNO1VWXo9wFlpllMfUzUXDOUWvlQfOmh+WlelH1WUZvTjvvNFannby9Jk+w79t199Xv6557FyhcPVxxAGE0lVV7a4/22H1L/fHPpzE2jQCZHiAS+a4oA31lQVTKJSot3xI74sd1yQXXYkUbVmUltAZlqMFaexTqZN87vzeKgtJ58tBy7ThzpHa0OTClTsHB2LaSf5vBBjiJFa15XQdR9RGHqTTW2uFBI6CI5SAzS/dEZZfp4DmW2NmhLJAi3tKnEErsYCnFZC5ksSY1a2GPd5Qe+csruu7Wx2DDjAvwLRzvc5RzBeX0xkxPp2j5ihWAoY1fEuWsFwBjCueK0owu/MmR2nn/LVGurlEQQJz1x5TKdasI4PzeS0v05xue1wcNAB0gXThs+ZRALqyGTe3aA0jbanqtrv79yeR51ijRvkGh8hIlu1EDY4GbLWeOYJHrC43TOy+v1YnHzAGKY9mLbbLNXyY5zwNwqVgNqAB322mMfvnrE1U3Oqfe2BqUi1hbNwZ1x59e0rPPrFBXGADGXI6b+pc11keOsM3NolCE8cyRI92kM0/YSd89dn89dPPdevzxRVqJPXOYbFQHuAOsUv2NC8VkQnejegwyJyFNNEPEtPX0Qbr8qlM1eCTzzyy5AdIeg9K8JtnVqdeff1FPP5XWwk9a1Al19peaUrQPq1evykrKqTPzpD8I2smN7n84zKr/8X8Cbx21PONiUDbHOGVoKkgYRGZiTZ08VIceOkU77zYJy2Rqg6IyBGi1TFxfTUS9TUldduFf9OpLa5mLjDNNIt1YKJexLhN9NGLwvKuu/552PGQr5VobOVuDeFUA0WaE/DnddvmL+usd7/KjesCpqSipD9fqB+B6aLgw6GiwMQVY9pLFnTJVMzbASXKQd6Gp4ZADttfEiZWqGVuuLpo2SqurlKb+991wv+6+fx17JHsV5xRiTqexnrdGAKdpgreaMq1CPyOTuKYexTUq6SzNAd7qYQ6Eb3p/mW684Qk9/3YTPS6ofs3GfUCzxcB9YyBQH/h7x14ZIMw2BiLNaHJ9hb550Eztd+p+AGbmcpJ6kx+e9HQDjH3qWtKgR297Qn97FJjvL1Nja7sO2muCLr/hfDWufkPDJo1j3wdOAnxz7HcelbJPsg+zhnPRNrWsjOq8H16tJWva1Rdlr07mNGrUaLVhUd3U1KQa1kiEeY7hPeNAtjFj7qFZJc21md29kzlu8wlQHSCTeOM8628CGPh9Yf1v3LP694Mgn0X2KOztzu+thQIXCCdH2ez6bZ0Bbg3g0rtAbe1zJMK18auZH2OtnORzJ97eq6pan8ZPrNDRp+ytMduOV6DCrt2aXqzBh33Zor/ZEwaqb/MQd1MTkX1vNuDOxmVTjDPKGz/b8+z3fuqT1ptvfKJbr7tfa99b01OZDdw+fmj1r+9Yhm+7+3Ar4FbArYBbAbcCbgXcCrgVcCvwX1QBF97+Fw22e6luBdwKuBVwK+BWwK2AW4H/9go0PH5qpGbriUfkysOXe4uC9X5fhZY+O09XnPMHRXNl6q6oUweKRQFWqyqD2m6bsdpi0mCNHVej4cNrgIId2E5mVIJtrAcYYcDNVLNZMgEd+8v+v11neI594zPFEzelM8BK5JrYx3JDPMIN7zBKo6VprXpnlV599V198D72vzmUcMFKJ98y7Wvnnjj2s9xsTwAm4Y9AEmAMECpuytp+S9kcyqUCwfObGu0zAHTzoz0Q/hmb/DwANNAR4iZ8JmY5nzBKAFo3OaRJwNUBB+6hb596DLbRk1Edk4+qNm7Go0J1oJbBLOC1czverESx59UoGE2J3n7tdSDiBVr+6XKVktNbT1ZsG6qwCGpcs0B1rG4Bb5uAi9nlAo2TpiRO6bAjpgJvZ2pwTUYbPlmuX/zsTS1Y3KVQDYCInFbQA/bWPRo+rFR/uuZ4TdoWANXRANSuAFwBRyow+AQ0BcODgSkVuuCcOXrqyXc0pK4CRSYq1Ywphs1OlGu2HFogmikzUxlUsygQh8IkhpEFOWxoRENHl2v27turbuxIVIQG2rAaNvUyMrkcdreeMo7D+xHoCUhFwWwiOyClD29d0nqxvLa8SWBk8wbH1thRdyIZTQMnM0CTYN043XTzo/rDdQ+RCTsCg9J2Rzm30fb6C5S3Nm72vDjj5U2Xczzsfot69KvLTtAOe41XEvYRDJK5GemhrlHyU4v15mPv6La73tCi1rDDqYNBm7e0C5jyE+VtPNqlipqALv7l/tp7/z2V7QP6AaesoSCJIjBQYdeMzWzRcPU0luvIgy9WJ9MhAAiDwnJM1JvUNI0aMdPXqR23H6MfnXOQhgyKKzTIFOdpLZm/BoD8nN76ENpfVMk58N7WsGD5rZxT3vqbec706mpr1raTBmmHrcZgt9qkee+tUjvKb7P9Dpq9NxXOsD7MstxjamUU6hRcIW8RQuy0KhnDHXYdqdEoVePt3agKI1gsAz/t4vnV5ucrq1BUkwebLeI8An0qKwPwArL7euy4rN+Cwh7l6MbHgH9VF2zL/529tgAgHetrDutn7iiQdITOZn9d5E9p9x0n6cBvTtasXaaRf8zc7I4C3ko4beZWDfazby/RnEse0gcfMu4V1QowN7u7eznnAKrPmIoCMV37p7O1837jlGlfwzVZdjLr07cW6+SQHrvpNV1/7QtqINO2pLaS82D3YV6bBXwRgM+aVUxZmWO/Q8NJjVgnOAr4s3065rDttdsuWzo54GFskw3CedgjE3RwPPv3F3XdDQvUk0wrUlVKYwo7Io0hnBjHymE3HNXsnYfpt1f9gDxllM097Y76OBFhLjCmDW8v1u23v6DngLdJxjHkhOUy7wY4Bmyu1oU/LzSzWFZ0DzC7sjSg3aeP0cH7z9SUA6c4zRO5KPCxCAUqdTWZd8tHzbr9mgf15JtkJtM40N7Vpj9c+l3tscswJWnGKRlczxordaCjAdcc1xNkvuRwWnjrrr/rrr/M14crM2olSzc8CLvuy3+lnXfeGyeCBM0sd+rxR57RquUrVYYtdRE517UVIcdC3/LCI6Ul7Pk29tSXteM4FX+FyVRQb9tTbf8q7KUD4XbG8nCdfHPjwrbn2CeM7U+WZ8s6MKW1NRCwAs3qPUjGsR03zpzw4BoR5oU+6rX7PqO096Hba/isicwzU9ha7rpZu9OAYipigHbOPhPzR3c+ljadh6nXDdbaZ5edJ7/al2F1W1N8jqRQP69e1Ul0wVw9eMtrind0Ne02a8tLZm691X0nXHkX3TLuw62AWwG3Am4F3Aq4FXAr4FbArcDXvwJf5d8BX/8quFfoVsCtgFsBtwJuBdwKuBVwK/C1rkBuzhzvkonvzfCE/TdO2HnbmblwqaLdOSXWdOqvV9+lF99colg4ohg2vX3FaW0/fbxmTqzVrC2GYztapprqagfaxFH+mUizBGBkCqIcMMc4RM4cFLYiAAAgAElEQVQLpDIxkcEOyzJ0fgUGADDSgDmPF5WtQVtsZhNr16tp7Wosa5u08IN16sISNQ1IKausI2uyGPhl9AubXZSQHUCX7hjK0ATWzX3cUueGvtkuZ0JAQ4CKk3Fq9qTmZvsVwK0N8pfBW4NHlldbhNVnB/GYUawzqZKmTh+ps3/0Le28+2RusaM6BcplU40oLqPY4/YoBiD1cQ0Yy3LeqMhMpWcgMzQMzkLWpgapYV2D5vz0Ej33z3mqqynHfRP7VNTNOctApFaftzu1TMgo4MrUf985caZO/O4UlZeGtPCJebr08vlqi2IBzPepDHATGNqORSkppzrnjO114k8ORegKlEoUASqAbwFUyiVljF0I5eh0vfPWhzrqm+eoFPtSy9O1azSlmtlNW03NajRtkInk1oApG1HXerFhjmDNHCYjtH5YnWbOGKV99tsJFWkVrL+H6zVFMZAwsB63ZsYfy21TiyJe4wsw2xNVw9qYVq5s16gR4zSO1yd71gGUUckmeC1KODySpcpBzLNy/eD0K/TcU59oNBmtBmMSBlr684ttHB1N24B/zVn9DD6bDSkzVF0draqpyuh3v/ueps8arHhrB7VENesnp7YIi+R4QE/e8az+et98LU/XAOyZdmSnGoiCIfF9uTP+ca7t9B/O1FnnnYml7RKgFSpiy0pGYexIt7GDzfVmtfi9dl3y8/u0vp1sTxTWtDigRkT9HEAt3plRBGXiiMFYj4+rVFUwhb0ygB0YtGDxGr3y1irspgE+ZLMaLEpZviy/BovDTvZwNE6+qik2O4GR5DuXoH6PAF4tMriTjF0fxw4CYIsM8hqUAkalLBuYa8kgtwwwv0Ks31S8E0CUVCnWrUjY83bU1DUEaC5irVo9O7DRTWENnACKVtV5tdMOM5Rgbr23YKl6yJd2YOBGtWB+23SaIPofAyHa5zfVgWrQgX9mx7Q/s/nHZbP+qK03icoVeMZ5ThxTpb1R3O62xxSNmDVB2Z5GYmtRdjOv0hkUuNUBfXDXfP3uqqe1fB3rsJLxDWcc+/JAoBIVfA/NKD5ddd3ZmrHTYNT+q5krPCdWi+K0jTf0auFLy3T9H/6p1xa3qLJ+aN422ZT7zP8AtTOg51wmqvqkN00DCQrRtF81NKScdNxsbb/dOA2fPI5zbgTdGryzeZ/U/Fc+1LU3fKAVaxtVPqgGS2zbrLwA4SB7iU/NLc3afvYQXXHtj1RKvnMWeGsYPlleZmbtavtole6++1U9+cYq9QIRze43x16zOYWzsyQKzQ39e3HeTthUpWEgbKu2GlOrQ3bdWvvtP10lE1HLcy1ejpthrgSs0QLg+u4/F+uGPz+uRY3sQVgJFxd79Pzj16m74R3VTRntNCRYbcw1wOZagLlptuiJzga9cNOruvnmt9TrH6IV3U369TXf1ZFHHuQASq+/nufVqaczpj9ff6ueffYZrd+wkkaZqKrKKhwbaYPapsI1cu/MJbJpN4dvv2guFWqwOftoy3c2a3F7H1tXCVTBZtTtjKtlS1v+M/CUTxfmed5yPMD7B0M8I1mkXnKQy9koejvYS8gK32+/CTr8+G+qhjgBiwGwPVPkhHtDeUX4psfA35vJv31v12XQ1vYsm2Y5xbI0SCWxeqZxwZo/YvGgXn9ruZ5+5H09dtdzGhSJfTh+cN2pYw/a8PacOdbO4T7cCrgVcCvgVsCtgFsBtwJuBdwKfH0r4MLbr+/YulfmVsCtgFsBtwJuBdwKuBVwK2C3iXM3RTrfePu+5uYVB9UN4qYy2Y2vP/mxXrl3oZpXcMO6Iqx14SIV1dRqZN1IDdvNo12mTtQoFJSDsU1NY1HsL6614E6OhpUpN6dz5HzGyQZNo04LA1FDqLMcG0ieY1mtdtPdVJAGMeXrQsnI67BlbV7epHdeWqyVi9q0phlDXQBwKSDYnDEzWFaa9aaJdruAln2KqisbB1gAJXMAPJReRQY6/XEyF3kenM9gLuIoRz2Y5vVf5fFZeGtwxmwrUSxahiVKMLvnHgNgNLUnAaxlOuaYQ3TWOQerZlAHeGKe/I318mPFqrApq6BnHqBXFhWaqdcAhqlMp4rKyUwE2uWwE/X7sWYtmoYCdQiZvyn97IfnkR35MlbL3Kh3LEcN4BoI2WSx6dQSIt3L8yvIpj377N11wL6VDvB968H5uuyaueo2y9cwVqypJoVzgFLUt93dHdpybEZ/+PN3NXQcqtxWU5ORzWpqPiB8L/a3JVXjUUSP0C033qdfX3wtat5qVVQZKDB7Y1SOgM3ePrs2coQBXAZ+Eti8ppwcViPlUm93THtMqtXZ556gcWR8JqMbHKjn81jWJyA3FyVXd4Xeev0dRRnn1ua0or05reluA1blNG6rWl1x4wUK1wA2O1CuWgYoQNNTHnZgfWn11lq7NKXj9z+d7NVOjRhZr7b2NjIqUe7av+CsVNYsMABUFfJwDeAmgaoxrmHatFr94Y9nqboeeN0CGMuEmWtdqCOrld4Q131X/V1/e2SxWkqHqASr3ABAJo3i1Wxew+EK6hBzoPGBs2p18SVnoMZrdfKELbc4Bhhsae2F32bUx/Nef3OlnniO5gasmePAnniiVMWlgFBye73RgIpTIUXMThm74mhvWrVAIS/P60VJGUVpaueWLok71t+OWtckqJYBy5dZQXtQd5cxzingax/rzp4TQYnZHkJ5ylNDNFX4UHd6AN0+MlsTrEFvACDUHQQCZgD/wHgsYJWoUoJaZzwo4YH0vWQUG8zO2PsZuEf1l2O9RbGrLsV2eng1yt6+sJo6aFJw8m+tGcPWzKbHQHj7ZWvwi1S5hTVpCm5DUl4Up1By1gtNBfx30N7baoftB2nXPXdiUnLuCTorUMenTTUcxvq2uE+3/+hx/eOZVWqO0YQS6EHhb40IAVWhhmxd36aRI8p05TXnavzMamnDatYvOcfYM2dC7E/Us3ddTk888JFuAJQGSmuYXsBv2xmoi+V650yRzZzz02iQBPJnQkHGMakJQyt10G7DUeXPVvWWo3FbJm8ahpcA/Pv97APJYt1I5u21qMnLaoOqHgQw5n37uuKK07jSy9ge+I2t9Ourz2EdN7N8gLfsZUmsoEkUV8/SBj3Emn/05aVqpUkgiII9iw19Yc8owHKnkcWaGwYo0w1gmirbvuJkMPclunXIHttpz2mjtcthOyCA34C6mmN6y5x9TyiVs51x3XXni3rgsQ/UihtCA5bBp550pC464xB1N76rymlTHKV+gCaIlKntgbJ+H8ASRWrjgjf0wiNr9fhTjShve7TToZN19Y1nKt72vqqHjYN7l3LuFbx2JOfEZwrXt6zhQ13445/qw7c/VH0Nzg+NzSqlkSAC3PYCjrvNenwzk+rzyuOC5f2Xzb8sQDbLvErzIZMDDjt2zQyqAdycKYid8Wb9MMfTND1YQ0qIPbqcjxZvcZAMZWuowfIdqJtmzwqv6KTpKK2pewzWQafN1sjpk8kH5pjOPsi6sVWSJ8P9zU32W8B3/8+cyQ4szvK5lsHtwp+tcD5PcuQgO87YfIbwQ1pycpr37iL9ac4jev+51Rrk9zxbEs0c9qz4mHQfbgXcCrgVcCvgVsCtgFsBtwJuBb6mFXDh7dd0YN3LcivgVsCtgFsBtwJuBdwK/LdX4NNPzw6Fi8t/Vh8s+0HPmx+WrJy33PPp2qSeeXeZFq8hc7a4XnGUfd7qIo0cF9ZuOwzT5MmVGl7sVRVg0eSHQRSGfm4um1NqxpNSKghky4Xk5wuGBCwwOGu2qgZ+yMAFqmaBP17ghtmJWs5rrrNdravjWCM36YN3GlGgkoGYwg4Tda1lxKKN4wvIwbPjQLM+PJI7sK2Nx2LcJOcGvmXoOmATaGF5iA7otB+ZUir/13lHIPcV/2a/Cd5yPHJ4veQ8BgC3Xm+VuqNFgOmQWnqaVIf175nn7qTvnPBNlKdYZ2IdWlTciqvuGqU6sXBuyKlxZRcQzauKYVUaPHUsgBZVcG+bkr3Uzoe1aK5cKQBsoIp77GRpenxkr6awo55J1mQXGbhF1WrxcAwAgoG0Qj5jXr1s9QAoF2f068u/pdnbYKNKTuzc+97Q+Te+TQ5nMUq5CDA9gW62x1Eve1DgerGTPesHO+m4cw5E0dYEkIkr0AsRL0Ffmw0RRYtyrmwkecWVOvn4k/Xmaws1dFC9U8+gwVl+jQPNQsCTZIBcSBSYppoz21U/HsgZ4GJXd58mo8D76QVHaNqUcsU2kAUbLAZwACYMwLYkdd1P/qJnnl2jDFbcKeC9D3vlolAYMIryzBfVX+66WOO2qwN6NwK6ODeurWRwEVmrCVWUj2fcJ+sf9zyj0869WHWV1aoqrQakosr2kZHLnPFkDUqaii2v+M6rpi3HNAfwJSM316jDvzVV551/CFOz1dG5mZ1tWiFV0MAQb4rr5quf0EOoexPeSs7faHBe8WrH8AHebDySqE3HAnambjlGJQDXKGq9TqBbknfvaTaQ6AUGl6qbRoPWvi6nqcDymBNhwCDNBX7svwOmCOb9nbmbArA6tuKGdpzgS2fumv7PcjtN+R0wW3JTdpoCF6Bu+bL25fP58+dllrv9E9/sqh1bVstw5nwdiO2slrwK045n55Em8zQQNGml2R/bmOafZ68zq2aDX9EoindIbBAwaQe1YyWA+k6TBPPT3jvXnw9t6tuNj3+x9jZn8TtQmGhA2Gt7DdDWQGMGxWo7oNmLyrSkKKqj9puhvWaN1IRDvgN0a0ctTP5rtstRLEbKhqoDOHv1KX/Rax9hh1xVqy7Wa3GRX8VkKfditd7XFtfommJdeduZGj0TO+/mVgWTQyg6KmpU9oqSxaxevb2gVT85/2n1osouKjX4a2rs/ozSfhCXNXt2IGAqzojRDLHt9LHadkZYhxw1W6UjUY1zbFPMerE9TqOcDNAQs251r045+UK98cYaDa4e5eSuNrU3sXWSP4s6/OQzd9fxp+0BNMRKHNt6fxGAHTBcxFrqXduqu+99TY8+u0wNbUnWBt7XNn/65/1ABa65ERiIhO86jgS2cdueydIi8zitIVg6f/uIWdpqq0pNAYRngKM2Dl5Tu0bCXE+fVr29UDff+IZefiulteRpjyju1n23f5+Pg1bVjhun0gqaQqKsQ6zBfanBnAr21RFgemOjFj71jv5wT6MWLN+AMjmlfzx1uYYP6VVvW7uqJszijcxinvlrtsKsX186rFRzVDf//lHdcdcjCmJBHKnAWpp1aJm3dt4hxu8zGtb+JpfPK7wHwtvNqW431aufpzpOEfkZbNPX1lc+/9ws6+2zxT7fTKHL3sx6CQFlK8mR9vNnadTvYdZ1WymfcDRi+JtjGoI6eT9svXf81iTVTqnkxUNpwADyY9sd8pZwPLtmezf2Lifs3OyTbS7ZWrX/mfUyudVkCVvus/MzmoMy7O0mbfcB0uPs2S+8PE/3/e3l3JP3L4jWllXdUBNpv3TuOrqq3IdbAbcCbgXcCrgVcCvgVsCtgFuBr1kFvuItnq/ZVbuX41bArYBbAbcCbgXcCrgVcCvwta5A96e/PLh0SPEVuUDRpNjHjbrtF7fpo3c3oLgLqR01ZQzgGkC1WTO0TFO3Ga2tp47UFmOHkOkH4EFdZ1a9GdSFReSRGmKyjEbLlszggWs5hD5uvvuwNjUQlSX7U5luR0WIlMlSEGEbAIO+uJpXrVXLqnYtXdqkVYDOtta0esnODEdKFDebVNOdcrPclLddWA/3ojjKAnIyPsuCJS8VoOTc6O5/GOxyIJhRGx5fdJP+ywZ3ILwFSXEtUZSL2OWaehZl2KqWdarF3vbnFx+tAw7dmvvnDUp2xFXEDXV/UZealzTog7kfq3EVUKI7oOVrGhUHWE8A3h5x4l4avtUw9a1bAfSTSovrUGiBuQKocauHKVc0ATvh0brrthv1ix/frEFllfKWAQBMXezYm+b/eWIW1STHooqMatDgkC7/7bc1Yxo5up1RlFeLdPmdC9SCcjQcqQaYxxXL9To1zAKGvT3dmjI5oiv+eLYGjShRrruTvEYOiiIYEozSGmBaPBSQXEfGaYuO/9Zp6gG2lpYAX3l/w7QBIJrNgRhKUSMbWSCPcY4gttoG88yGdjRWthdfeJRm7zJGuY52xz47ncFqthLVZq9Xf/jRn/TMC80K1ZpSGcvUdC+Arhg1Za86Ozt1/oUH6NizD5Uf+2lTmqU4LmJK5UIA9GwVIHgic2OwTjrpJL3+ykcaPmgEZwBIzPQAGAEgqCrNWtceeeiS3ZgbHOvKohqN65RTdtUx3z8Emtrg2LBakTym3mVu9a3s1J23vKhHnluqrlylwqWmIgS2WO4qx8tbMANvgcnFgHE/6rgiJK6OvS/KXmYntrh5i9dwaTH2sqjnGDcfa8YUwZbZaSDYjmMPA7MGZ8CT1DcPhm287f3sOQaebW46zzP1rSkmHYvivMLY1K4FODsQVCUBlfY8O0bh9XbMPPzNK+Dt56YgLgBuGLCTaWzvY4/iYhoB+nOFM6xpO35hPqbMQzq/2ByoVaj3l629gX82EC4OtL0eCG8LtTDrbh9K4zQ20T3AZoqFsj+hrcnc3oN80T2O2gWrZxoLwtg3B4BfNJ/kAGNLX5+na3/6oRavbUG9XKko4xUC/BYBH3spYG97n4YzL6+65VxtuW21Ojc0K9JbDnQE0tukMytsmigagfE/Oe9BvfdhsypqUYn21+8z+wklAH8zj2kDQDE9YXSFDjtojA781i7KAcFTKL79ZNn6wuWsGbNOBw4DmBtWd+r6a+7VS8xlP/7EO+y4jXbZbVuNp2Fh6DCvist7sd9ucKzovf5SZy0FQl51rtugB/4+Xw8/vVhrN2RUXQEYtIztwp7YP/ftWwO19l8B3tq8MavgFF/d7XHNnjVMRx86TdO2rFTtlpOcBhzLU05jER0sw7I71qt5Dz+rW+94Wx+uKVerp0PH7DdJv55zvFavWKBh02c5algvTR4elMjZAE0+rOtMzyrWU5NefHIh8PZTXBV6dNb3D9KPf36ymj5+VvWTJqHSpSmAJpUo+cVhs0onT3v1e2t02QVXasVKVhNj79iF294HyDdHcptzXmo58KZNYe8fCG8La6VQky+Dt1/02TDwuIW5n3dDyPEp4XBw6mrKdI8iTpMIjRLYPlSU4hzRhTsFQN0DnK7Aanzv/aZr9h6zVTER23xU7uZWQIoun22leTWupVpbLjW/8/G5UujgsDVq89+x0be1X1gkjiLdcrAjrNPBYovXI/c8oZv+9Ddt+LTj0+98e/ZFl97+5kNfdG3uz90KuBVwK+BWwK2AWwG3Am4F3Ar8J1bAhbf/iaPmnrNbAbcCbgXcCrgVcCvgVsCtwGYrsOaJfbZqauu5fMKUKfuVTxrnTzYW6fHbHscG83UUsVVKYf2YJLI1WJLS1jPqteMOY4G25aop4/Y0+aQJrDWrIuTZ8rfkOADFj3qNu8uoS81KEjBF3mM2F+Mme9JRxRnZAx2hwMLqMwJQM2UedpIblqxHlRjV6mUNWrMmDqyLoajFbjTpVa9lbAb96sSatTuWUwcZt32oG9MoTXPYhTpZkQW7zwE2oHbBpvrLK2/zkqmNIHag5fC/mBsDbZPBZtyUjzkJnt5cqVraOxXCLvqU0w7W6SfvgWp2lWKt61VVMkRZnIRf/Mc/tOQj4GMb8CYWVBuQcH1bp7LY1EZRoM3aaajOOe84DZsCtG1cxo14aoK6N93bDOwuV1+mTqVjt1AyXqwD9jxBDSs6VFNb7GR92nkVIFYeHvhRuHajkhusq646DXtjlIadPWpbG9d1d76j+XOXAr/JVUW9l/QD5kwFjbrLjw2uL9mns8/YW0d+Z0+gCGAam2P1oc61bOKKiDwlWMcWAxY8E/XYw0/pgrOvUGV5CV+Ar94+YC0AHkCDK68DBZMJsxJGfQawzwIGu1He1g8L6gdn7q/99t0Cq1fsVoEsZqeaKw+h2C7R6w/P0y3A0VXdYSAPtsFYTScSgAqgRRPWqDvtMpiM0vOwkQXWd3Y4uaypvnbgdhHzq1QB1MH+8rFavapR3z32bLU0xgCyYZTgzMsM8wT70QwgaODD6maA1NTGdTV+7bf3ZB121G7ApRYlOrrV2dKBxTNqzE6bc1iRvr9e7y3rwp67TMGKoNOgUFA/F+BtgvnsYex8ZkMM7TK45kHN2ge4LQpDmLCU9vF9b18fylZUdkAoZ3byPIO3AUDoxjnL+VnepjU92JgbrDSgarC0kPtagJ2mcDZ4Zedhf262xgVIPRDe2uXaOnRsc+15/fDZMnFtDReOX4C5Bmz92ACbLWthHRUAs31fUAAX3mMjSLa1PQAUDgSxA8fAAc4bFfH5tVoAY59RRw6QUxaysp0rcRSR2FdnGV/TkQLFK4IZVaJqryPjuQxFfE1dEbnbHk2YMIrf1+iN1+bq6af71NxDfnawBNVrGY0f5ryMLTE2uZ3tPRrCHnfNLT/StB2wL+9uURA76Qzj5bU9hZzRQITsYk+Vfv+rh3Tfg4tQgJKpSy1tjD7zYO55DDAD61JRmh5CvTrv7N20/4nfcL43FOdByZoyK3AgpWlk/dV11Jvs62wdAlXWJ9tqTQ0qTtYtqcXKtK9mTvQAAO1723NZMyjqvYDrPsK3//n0Qt3/0Af6ZDl5x2XMRZS/A50GCuOYBvaZir8Ab02zmjBIz1jbuR160AztOnuwdt5rK/YF8qljzC3U+2lU46HSIvUsWqyH73tO9z++TKs6BilU1aY//vJUDa/qUf34USqqG640e4nfyfROKFmCLXwO2+nVn+itZxbp7kdX6OG3m1Q7yK/nnv+zitIo8ksBjnbsRK/Kacro8reppJg9qN2v2392u+584n2adcjitqYKPmviNAs4DTtmGWzrgqaLzcHbgXMmP282Pet/B94WxrjQTGHHsMYF+96LytbgbTZhFv4ZFdMEZWuG3RcQzf7OYiopRl2biNKIQgYzNd+yPqxZe0/XpD0nqXxLVN7ki6doODFk68HNwkODgZfPvACNUA68NfcA1Mp5zbw9y2mj4Vv7YhZRjizOCWlrDAAC+wNVWvjWfN3/t9f02jMvZYZXVTy36/YzLzr1j49+4P71yK2AWwG3Am4F3Aq4FXAr4FbArcDXoQIuvP06jKJ7DW4F3Aq4FXAr4FbArYBbgf/yCuSWP1Ce9Sw665V/3HfJupVt4dq68WrY0KN1Czu0rKVPjXFyT8OlwIqoRo4p0/Y7jNKeu07RkEpuwsdbUBRahGQEu1dUhAmyZ/sVPzkDNnbXOmA3mrnRn+RGsxeFmD9K5ifQAchiN629WOZm41n1rG3X6k/WaS3QtpesxBgWoM3dKfVgI5wB1mY9ZI6ick2mElrZgSoOVpFEBWlxun6zSOYmuWk8M4ABR31kdrDOTfn8X9sLlq3O7/shroEhg0J2M32gyu9fKQNNZWrqyRzqPEftxrl197Tp8CN3QDV2iOqLY1glt3ALnSzCcJXWkmn6yN3P6e1PMSnmvHP+MBa/SaUAOX4sRJOAvSSgZS9g5s9+/T1AYx9Zj00APfKA41iLAmRSplQrRfFXMV4P3PWkfnbB9aopJ3uT6ymc/yaYF1BHV4e+eeB2uuinh6H+WiMvasS+zoyefWW9/njVQwDbCjIrgQEoCLMQoVBRmIzZFmWjce2y7Wj95IJjNGQsebjYDfu6sQxGfYuzsrxYr3rDw+QrngAQqNaJx5yq1199V0Owyw4FqAMW0eXlxVgZY12LCi6Hai7D3GAy9FuNelVdl9X3T9tX+5LXmW4l6xeYZfAzVx5UuKhEnYsbdeONz+rpt5oU9wNwyK5MYYcdAMzEAcyVxDteNudk7YhKLdG4HFAGJEWllkbF7AkUcy3VQFFq45ug635xna678XFVktsbCaGEczI/UZNii2uPgco7A25QU64jpfLirOqrUT4yDxNdSSejNInVrWMnjKoRlK0odqV9gMKc5ZrafwMaAxw7ZuZXhnMOAMWyZCE7BeC5SdoWTBluSjoHyJr1LOdiTQ4OsLS6OQpxkxDmvZFtKdm8NrBr87YA7AvvWQBSBdBauDbn+37z2Lyl9qbz9JFBbccqQNvCa0xJWwDR9rMCjHaUtKgmTd09sHYbM5dN5NevCi4A5cJ7Orm4/Wtvc/C2oFgcCG8HKiS/SHlb2L43Xhfqf7PGNkDvYd6FLHcWsJlsQ8nKXuVDfWtNCaWopcuYp7Y/NLHfJMgoTdDE4DXbaUAgmlKO48O2t1P15FD/7Dff1nYHTmB+tNPMgMoTxbFln+YSXQ7QTnQEdPvNLwNK31OMOREOA1H7a1G4bj8ZuuY1bFmvURToQU+nzjtrV33zpP1R3vKONAkYkMtZ0wtQ34Y/ydoMRuoseZi683oaYJRrAeBhmc4czmIRn+4Cgvah5i0lCxbvbVyF2VdRpCPhf/7x93Xfve9owced5EHXOa8vzJ/P1LofyPuoGXzXmTEhVOHrW1o0afQgHX7I9qqvT2rXvaY7FuK9XRlFaoYwT8nnZY9f+szLuvv+1/XsXLKpe0q0w64lOAQcxz64VFvstjNzNyIE6M6MziSj2O5TI0+f0p+s1H23vq7rH1mhlTRHXHHFMTry8GlqWb5cwyZtx3WgaFe3/B3spuUZ1naFPr7/Nf3ptw/q4zj7IusnQ/avNT/YDDPVuuU925qxaxn4KMzTz3/kD1wXX9RY8GV/TSi8vrAm7FdH6W5rjfFz/B9sHtoeaFbmrOEy1nIxe7+HXNoA+dIRih6yBgjmVBl/HiXvunZ0lWbvO10zqHnVuFr2E8uxRTEO4LUGnRzNFDkD7rwH33L9lnBrbQvWBhDmPa0ZhOfwc1vrtu/lbex5MvVJ9pXomUef02MPvqBFHyxO+rxlv540JP2n2+Z2M8ndh1sBtwJuBdwKuBVwK+BWwK2AW4H/3Aq48PY/d+zcM3cr4FbArYBbATtPA3EAACAASURBVLcCbgXcCvzXVyD30hx/V51vl6Jg9i+h4sywde8sQ4kzT2+906SoqRxTQFaAXnDYYNWMqNOESTXaanz+a+yIIeT19ZGL2qcg9NZDnmcmAJDChtWYk2PAicIoBwzrA1Kaj2Uxirac5RaSw+f1cfOZDFSLRG36tENLF67S2qUt6toQRVmKgioRB4zmUDXGAWYBzseybQPqwh63E1DRQ1anc1Mci14HTtlN736L5IzH7HA3waWNINZASp4fbXw4asH+133Rjf3NPd+Onrb35YBpbJ6zAMrRI6t13nkHavbsOvla1zl2wYT38mtGj//tdf3z4SVaHS/jGoAnZONmzSYamZvdbM8mUbi1ADWrM+SsHqyDjtxWyfa1kBuUzrxXlhv6XnJbY9mEwkPHqrUlosP2P0c9HTFFIqi3HEVkvhYG2LLc0E9Rw0MPnKEfnnMAkKAN+AcQID43jfXy+edcoblvblBVXTWg0OA4ecHksRoM7gYgjcD29bgjZ+vgQ7eBAWAL25pToLqCvMZO6h6St2SwfGXDoDu16mjJ6ZijTtKKJWs1YuhQsk/JK0aR7DUA5Vj35kFBGotsJ2+VcyurSOrMU/cl63MHJdc3OHMGuoyiF1UasKF32To9cP+7+uuTyxUNoYQElnp4XyP1GRShSZSqBx84XRfOOQnLWBRr8WayeM1iGHUb1t45VNo962ksCE7XXbc+patvelJh1JAmhITfws98wFee6yjZ8hbDG1WrRviYd1maBCwf1As0JrDZgR4pwJpNFy/jGgZ6izmfdmDqF9lw2/iigiSA05/OA17jLxm/ARYaGqw2dj42Y/t/tfmWRjk4ELL+n2xWDr4a8C/Xz1gRW5ZmP3Au/LwAUT8DS/ttlA06OVmbA3yLv0gRO/CcnUzQL7mIgWNQeNrnr/9fwVt7nQO+HYRnElzqy9pEkujYUxv8dwy8WbMZVN5m4x5g3/LTZBJC5W4iZFs3GctuduaFxdMC1+gSieSi2uvASZrK2q4sTWtUZZ0CIwaruLIGlobaG1X7i/+Yr/vueVsfr+5mbYewEsd2vF85vLG2wDM7pVwmCLi15pdmHXv4Vjr5J0exznAQ6Ca3mNxSJ8WYOZDFit4s0E15nyPzOW3QPsd8AnrmUjFsb1c4SsyaQXXsIWYVj305e0aGpg9vES0CwN1Xn3hP9945X29/CLwdNBSG2LVRUT1wSJJAT8voNeVtigYOr9lxs7esWN+s4w6bpQMPxMq3KqFJk4cDxT3q68IFAbW9AWQ86/U8qtu//P1tLVqTptbF+t6JW+p7x+6OKr5dJeNGs/4B47aPWXlRNOfCFKKzS+88Ol+PPvqJHnqrQ0Mnlurvf5+DFftbKPlrVFo2CdWpZSw3q6+1T8XDR7FPpnXzRTfomWeWaF2ghPz1EENqOdC2vswmfNNVGYT+sps2A/f8jQ0IjnPB5l/1ZU09A+ftxt/bGTnkNt9EZP0LOSaANfwELIvWcnlpFAlSw0iY5if7PADMVkcGo/iOqQeVfziS0aixZdpnn/Ha/tgTUPlXsr+xJ/MZauswyzzy+bBVZj8zfGv5415IrsexVAZsO60b+ESwf+VPJg+2nVWSqmJbo2kn2qoH739cD932vNYvaGkoKa44KdbS/sK7tqG6D7cCbgXcCrgVcCvgVsCtgFsBtwL/gRVw4e1/4KC5p+xWwK2AWwG3Am4F3Aq4FXArIH300pklQ6vKHimpC+xFOqmaF67U8vdjeuiRRVrSgjqUu945MvmKi3Pae59tNXNbLJLHDQICmm0rN5TN0DMX5sY8YMs8RlGgOpSxX/GEj7FifTHgiQ8bXKADsCtdAujF2jGXwPqTI8Rbs3r7jfe09JNONWBv6wW4+bKASKxFE6iSktxgTmD/GePn7Z1ptWJn2wNQi6GiC6DWDTq2wjaaeSWhYULL9kyZLWj/IBdAlPPt5+BtwaK1oDz8zHM3M0k+D7fMOzZl8NbJT/Vo3z2n6ic/3keVJa3S+g75ilDKclO+jxvtN137Tz36wAb5AIhe8oJjPs6ZmiTJi7QcSKtjNhNSItaqmdNr9Iffn66yOixJUb0ZgEoDZgIlWJX6ojhUZ1RWv5PO/u4v9cxzH2vIkDpuvked3FG7Bss+tIxIE+7tv8cE/eicg1ReFnVgFYxYkbGzNPf5JTrm8F9rzJghQJU+9QFDSyLYaWJJ3dzRhtVzmWZNGqyzzthTo6cxJn3dAANABKq+YHGNo+1SpJjrQcnnn6WF736kbx5wooKo4CZNHKn167F9Zl44tr0ATwewc04G/1KprKprAjrpO7vosG/OUJoMWy9jSSWdsQsgz8uuX69nn/hYtz+xUu0eaoYFdyKDSi8GmUpxHHJuh9R59JvfnKKt9p8qxTagkE0qjUqys6lTva1RrVnZqOqqKj3z2mo9+NwSlJIR+VDwMq2BT4BY5qLB24Hw3lGvAjlMWWpQL5VBzct1ewEc9ty0qRbJnzRI4hU1t6xmjmXXtXneY3AlBZcOAG+Bz/ZKoEsmiNU1lMnLexlwKvQUOOCJLycteoBCtjAd8yma/97jy+BtjvVZAJV21M+rXwe+0ybQZaBs82eRT9n9n4+vCm8HKm0/f/1fBRLnWyHyNrIeQKmP+matucK+yKfOVzoPzxzFujWAoJr1Zk2laHnFlkjLMaz2ZnXLeikHpmaBk0GskRPemJnRalwNDQVYeQ8fUqvRo+qZFzk9/+qHWr4qrkhtnUKVYfX19jrW0xvHzo7JGjSUlrO5kOQ9k+3adnqpLv7lsaqbVqlMawqlKorW0hp5iswml7nDevZEeC726nZO1sSQS3r0zn0P66brXtKMXSfopDk/YI52o9xtYWe1xpZy+g3Yb8sD+vi15frbbfP0wssrFaiq53Q6NsLbgfAyxbUHcC9ABIolMlbIKIc7e1n3dDwcd9hE7bP3zhq7Rb2Kyww607hDBrTfzouc5o63F+qW21HKz2tWM5rNShwCfnr+Hpo5rUZ1WAB7aipoyOHcsfs2Q2uVFTlq6KZ5n+iBv7yjJ19br0/YNn/0kwN0zpm7qqvlfZWNnkGfD6+l5vI1KQk0D3kn6oMH5ulGnANWkrXdTCeFjz2rMO8+P/u+CN4WIKwpzgdmoH/Z/C+sj3+1+j7bBGQKeYPPts7N2t6U7/1fNtP6T9gHzEaIjKUyWct8hoaJKMixZyRR++fY89IJYD2TcfKUITrihG9o6v4z5SlmcpJXLh/5yuxJORpN7DNpk/W4tSNkHN2tNQAETHXrKHLz8Nbmudn980nNt1FWRVDNbKN/vOJR3XvLk+ypqVd/dt6OB570uzd6/tU1u3/uVsCtgFsBtwJuBdwKuBVwK+BW4P+3Crjw9v+3EXHPx62AWwG3Am4F3Aq4FXAr4FbgX1ZgwfPHXFRbF7xo8PhJpR6Ud6/f9aD+cv18skDLtJYb6LlBEQXrizS0fpi+sedMTRwV4WZ8SmXFZqVq+XkobPnyelCPAhG8AJAckMvuDXsjhrj4nvvVWexmPZajiDIXk2Nu8nfDH7Bfxrr3w1c+0gtPv6Wedm4te/HihamEAwa3ABbYa/ZhdxklR7cVFWdbex/5tpbLGkSRyNHJx/WlgDJAQOd8DNSYSs7xSeZ2db+l68ab7f1/azfVkzGn/O3rvKWt5SRazqllPQ60z91cER0b3P6MUefPUTYh7kMNh7UqKuQ9dp2kX845RFVlgI0GbCrNwpQb4ymUcg/e9yZwYxHq1qyqBlUQq0qGbI5sWEsm5PXFYa4ZMJ0j+9arPp1w/I466YSDAKAJ6oiyFMWaD0iSSneppbNdQ7c+QnddfY8u+8WDZOXO0PBRI/XeW29jZUr2ZYib/kAC3F910B6T9YOz9lGEc0pEe3k9WYujp1HucfruET/W3Nff0ZQtx6q9uc2pPWeAwrdUa1eu1J7bDNdvfnGMBo1IMwaLVRZGZRcFAgRRAQJps6gWfZVVDNxMhmCw/vHAM/rh2RdoMGreCGArZRbXwKuQPwjAJfsWcuwvClKDuEpCPl14/lHa98jtlSMX2IG7XL9l/xb5ARaNTXrmsU908yPL1ZwqAYSjjPRhuc0xguQABxmvWG+Lttt2qPbdeyYqwDa1oLRtXttCzmdSPd1JsnUzKh0aUFt3Vuu6mJwlWM76mLumrEP+mskHvjq22QPVqEHUlnkEiMrX+c/mF+pye52PXF5AXx625q2PPTlgmlG+zQBNwyZpg8EAXi/jbKsjh5oyr7ylycBRivYDWXNEtmnFV8ixN3WMmD9Da/9dcGtn+Xl4mz9uXqVqJTArZoPVBaC1SeG6SabeL8511pkBzsJJff58zPZ5cw/HPvZLdqYCNMsre/PPzL/nplcNVN46YsbNPBxlc3/N6I9wjmFWseae6zOI5hzSFNr58bQLyiv3Dagx0uwnpt80eOt8IRMtI6s5yLpJAMc6erocNXYZSscwUD7O2iwqygE0aUZhfJPMhSww0V9MYwcNFwUr640g2hSnBpJNBRxnLdH0EvT06qhjp+m7F+wrT4z3Z65Y1rU3hHIX2JlmP/CiPLd1nUNpGm/O6L6r79JLT3+oFR9ltSU5tJf/5ecqH5LBan21SgLssaLxg0aPUFVIjR+t14N3ztNDjy1SomgwgLbdyZj2AQmt3g5stGGzfGWnwQXU5wsSs1qkhqZ1mrDFWJ1w5HhtMWWixm8xhidyDVGs1Mlhzdpei5r+jfue0m13zdUH61nnHG7HmVvo3NN2UllZRsOnDGeP4OfQW8sgpn1DXurl7erW3L/P1R13LNa8j7tVMbxed9x+jgKpZaodHlFRLQrfJFAStb/IBk5VYvP7aUA3suc98/InSpRwjbg3mLLU1tHnNbY2R76gx2DjXLf93L7sUYCeX2ab/O8qb21FO/POgbf5JgKDt8405zPUVpLNTeejiF8jwOjSMPsJ7hRF7JtFgHN7uYfg4SSfpz1Y4fuxh98GBfhxpxyosdtNUq4Y5TcqbPnIzeXYPmsKMdUtjUU5XCjYpfIqdEd1awNtH9QGbxlJ6sbunF9ndjI+4g+Y60+/8I7uufZNffTuK71HH7TdHzRsn8vmzJnzOd+KL1nQ7h+5FXAr4FbArYBbAbcCbgXcCrgV+H9cARfe/j8eAPft3Qq4FXAr4FbArYBbAbcCbgW+egW6ll623fz5z90yfkzd5OFbb+ldM3ehPnh2rea/ulzvLYnLVz4S6U9AIyZENHvHSdp91mDVDanEFtmUOb3kFPZxc5gb5eSamjWtyYYy3Lj3oUyze+d2Y9qTwhLZlJYGdFE5ZtOoKstApXh5ZlBErlrYqfkvr9KiBevUTZatPxR0AFgAS9BgpITb+j5AbRo3zV519EYVTRWhvEW9Rqaigb8k78+RyC31cZN6E8LZaP1qt6YHACSDZQUxYMrx5s2pCFjlt9xJ03oC83C0lQer5i/117RX9lssG+wz8IdTsYJAiQRZsrG+uCaNLdfvfneCxo4iD3JDuwJlVag3eSF36tcubdd9r7ynO27+mLzWKi4nq2i8G1UyANS8M3n4URxnvT1k/fZozPA6/fLikzRhBmC7rx07VWBfsIyLy6iltUn/i73zALCrqrf+ur3NnV4z6ZBOQgJJgIQSQDqIovQiqBRFFBtNH1IUEREREKWj9CJSA6F3QihJCOmkT5Lp5fZ+v/Xf557JyWVmMlGej++9fXDMZO69p/z3PvtM9m+vtWon7oP3nlmAH13wN9RPHo5JM6ZhwetvIdbeDV9FKToF+hCUHDWH8PacA9A43IZQRyeBzBCEnZWoHnEgFr6/ESedcBYiVN2OGdpIlakbbYTkzR0hjGG28Y/PPQDfPHYSrYZ5oZkmghQmJ/ZQAUwbY7uHKuFoWFkAexrG8bzqab88Htf++kb87po7MWNSg1LLZnkeWdamjNnGnT3dzMn1ojsaQX2ZBz/68Wk48phptGleCT/r5GC2LckTxWNUCVOJPffJ5fjT3z9Bc8iFsvIS2tNSsUpLaLvARtY0KepA9sUqLg5wZiOIEnwlhIpQ6Z1jdmmScF+sWZXNsaqwAXisqjtpU2u+a7F1qml7K21kZsyad9w2kCMArJ/7UO4LZqluo0h9/BOyr8+ambKq+2z/hi/yH6FWleDnFi8QTm7b5KjGeajr6edmsbNf97XJ2LCdn611z5b71aq8Ld6PFZw5RFLZxz6Krc+N/RVgsNLMbr8pRXDhvlZq3EKtTZBnY76v8rpVexFQ71bgTUFZKqgNOCyK2m3Ka+lvDqp5+1LyC0hTmaeyCETAGQGdLLior/bhV5cfimlfnckCt6o2z3DxijoAxz63l+Mt76Oty1vx2F1v4KknVvM1KvGp2K+pd+EPd/wYo6a4ke3awjFHcm9LqWJPwFmaR/eGJjz18Du45/5FVPzvwnumvRdUmspTYwwifOYinByhrsNdolTu0e5mnH7qoTjqgCo0jBmJmuG0SqeiOE9Ldsb6ws7c3551W/DPe+di7ksbsTLEfGfC7DNO3RenHDwWjqpSVI5q4L653zCfBbxXcxx77TxOz9o1zO7+EA/9sw0t3Smce8HX8L2TJyJEWFtONbONYwGLwPEjygUjVKKWOPH+nUtxy03PYR2t5+ME2h4utJDxXiz2d3azWlqbfX9HcHZHr+/oHIr7p9l3pB/KJv3OzoUxDgJUWcskefJ8xLDn8jnLLOckVdeyBCTW3IJaqpf3P3gUDvjmdIzcaxxSdF6gLwL7KPtYivtjxq1EE0j3N2yl5bYt3A/Ku1r6LXOg1c8FKstiK7kf+GzjwN7d5cRr/5yPO657IN/WjmV7Ta847/aXN769o2vUr+sK6AroCugK6AroCugK6AroCnwZKvBF/rv5y3A9+hx0BXQFdAV0BXQFdAV0BXQF/hdWILz10Rq/PXJpon3l+c8+cJd7+oSptAqtxQ1XP4HF6zKo32UEdT4ZlNWXYur0kdhn+lCMHh5k/irTRzO0U6R1Mbmp0ucYAIbKICrDZDaY0/z8XqaTCWgl1zTGCWAP7WhdVJAS+tl8oh6zI7RsLd56cSXeeHMZmjYTvnrLmJ8YJABJEMUSGlBZGqcNZ4TqrAgVRgJEJUs2m+XMNUGIk7DQQdvQGOFdglDSS6tih8r0M7ZiCPX5n3NfVCHlqXwTpatLSXXttCDmpLhIVFNimSrZpYTTA2QeboN4WSpJeR0+gYTMiw1HaCtdiT/fch5qK6IIE956KmmfShWeqI9JHrC6M4dzT74ezc0hjBw1hFbFYTVx7iTAjTM72E4ITpaDmHzPazz7jINw+jn7MQOzm/uLUe1crvYXj3fA6yvHik824cJLnkdzirCD9q05wh17gsCNCl3idqRotzpplwr88qKv026zBF3NzSgrG8rMWy88pRPZjOPw6suv4KJLr8Dm9Z20WyYMKXNg5h4TcPFFJ2PaZA98VJpmmDUp2b1Oj58WnkmV8Wpnf5HrSscjcDWMYHvXsa134blV4vJLL8Oj9z6D6lofKsvLyZ57UMb8z0Q6Rati1ioZx8gRdlx44QnY/7CJhDpNIkKjuoyIwlmHNNVlsXUb8MY76/G355ZjU2cagaCXQIwwmP0iTSAsaj9RBmb4vY1KSCIINiEBBUFXWsAa29TJ3FGlbmObSiZwsSWqgKu+4K0181U+K199qfGsIKcYyliHEQN2GttgP1O8v38XGg1mWPtcvycs6msT++svEt5ar3Wg6/7X4W1hjBAFYtF4IW1rwlvrtcp9Ll8Cb7PsOxmOT0ausYx1pmr3831KjUUiYbSEa2/X5jKKCjcTAsw+LLbioki1ZdIYP9KFM84+FHsdtju8VKzmODaK7botVY3Q+nZm6r6Nd95aiU+XdFKhzrGCiyhaI2EE/Rnc8/AVGDeRzgSdTYSnhLdxqm+dbD/mxWZCPXht7sf4061vojVeTZV/RKmt5bys8FauLU3Il+WfTkK/7o42ui1kqdw/EXtNDaBm5DD4qAq1ywIKjslZ3s+OMh+WvvQm7vvbu1i8woYNXRnUNdhx/ncPxh7j/KgbOxq+uiou6uG4QejrpBWzjQt2klu3YsFL8/EYs27nvtmOUWPqcDOt4j0e5nAPqWGOdQnskvmb4/UL6Obnopu34qYrnsVrb29FN5X7aRdtlAvW4waBHPxmXaQhnzIzr4ufJcV7/HfvQ2v/Ls5aN8cjN8cuyTgXNb/UrcTvpiuFk8M6XSk8WToZsO1o4+3hM0KcAOhVj2O+uQ9mHTYNFbuMYX0Dqr/a6arhoKtFTkKQmfCtFjKZd25hLYah+xcNruqUvf3WYLx+qoIrsOGzNvz97sfwyF1vpNKJ3O0zJ3t//dD7URos601XQFdAV0BXQFdAV0BXQFdAV+DLW4Gd+xfCl/c69JnpCugK6AroCugK6AroCugK/C+sgAhuNi2++MTq6ppr3dH8iK0rV2DeA09jzZoQNrbkEEpRnVVdDWe5AyN3DWL/OWMxc89hqOCEv9dFpScnjEXdmOMksuRzeiQfkmpX4k4qxwpqUQlWVYJGKhNFveMXy8duzqUzJo9wIrw1heWvr8KLzy0mtGVeKK1A7SVVKs/W7uTEPG1DY2mqzwgwwlTaGtBWckKpIRIlEfer7EuVlal4S1KZJCox4UoKphi/khfD275gWo4z0vKfXIOd+xf1WygaIxR00eqY4IMQUCCfAW0+/6u+uU95Xd4rp+OmhXOSc+Mx7mdIjQt33HEhRtTStre1Ha6yGl4DrzNFq10PLYcbd8WtVz6Bm296BI2N5SQGoqeiTSqBZoo1FgNLuVKx4c0RcI4d4cJFPzkcE/aspzqPbZIvpxAtBp+XijhaSX/8wUr87q+foT0bpgjPDT9r5SWgylBVlWJbRUJRwtcEfnPl6TjwiDFING8gCA4g4RSIsivc1eNZQD82NDVh3gtvYfnyDdhz+ngcecgsVFR00Pp6AwVzHrxKpdsqwuNTvnMKFXEVSEW3sm3TSimd6ezmGcfhrKZqu5QQ115H++MKnHvSaXjvnaWoIKB38VyyhEJer49gmjCY8GfSKD++851jMZm2x6mOTQht6sCW1U3Y0ObG5qZmONMx9NCe+KMNcVpnU6EtOcYC1YmNUwRdtgJkl87ncZawPxDEE2ZIe4jRcYa+3XZm1ooVqamqM0GdVXkrfUcAmvmaCfJM5aVVnSfvtfaLwYJYK7y1QuBeK90+xp7Bwtv+Fi0MdjjrD0YZlsI7D29tVIb3tYlVrPJV38G1FitvrednrV2x8ra/6zX3p+ok+dyFzay9dcGGed9LfzDHFEMALYpcUSYaytwMFd0C2vxUkW8PPwvvESNfWjCbfUqU3b3tVLDONmzeaefM8cZUdIepTB3X6MZ+00dgr2mj6YAwlBAvgjWr2wltl2Lxx81o7+E9UFLBtOUM4hw34kkCPmaI33HbT7H3V0Yi2bmO++MYmwhSeMl+Tdt1JzOkV3y0Br+59gV8sDKFWmZF9wlvebESm5on9LNxjGtv3oTjvz4NJ3z9YNTUEMqK6lbs8QWoivq9NIBcZwteeeJ53PkAs9Kb/IhQnT9nvwacdcJM5mn7Ub/bOFq+y2IeqoRDYSqNucyCi2Y2zv8QjzzyIV54exOWb0ngvLP3x4Vn7o/mSBN23X0K0gJ6uWDHJtbyfi4aYb1f/evT+Ms976I1WY2w3NjOBEdMPo0kc7ygrR+o3xcvEjDHBUPtKqDYAPmDVX/3dyylyu4HJpvnYH2PeTyz/2XZCG7KbnOstYQuSw3cfO65+ax1eAX4A5WEsj6er49wP8fFVVlmcY8c5sWcow7FuP33gq+hiu1ofF7WjuTFDUPGLxlBC8HasghBHqKi+pX+audzQ3LHWQ2Or9JHOG7z51k7x3DU0qlhJf7027ux6OVVTTlb4tJPo9kH1M2hN10BXQFdAV0BXQFdAV0BXQFdgS9hBTS8/RI2ij4lXQFdAV0BXQFdAV0BXQFdAWD13ONrqmor78jZ0seWV9dh8WOL8fjjbzPD0IEeWwkiAT/CZF6NI+04/ODdMHO3oagNpqipjdGikpPElIDmCRGVRS3/zHJSXmyKlSKNqisJtc0bUjTCjBRS/ArQGtdWSZLJ6dxESxc2LN2Cpx96F6uWRZGIOlBVXQZHqR9duSRSAuO4L1GsdiWY5crgvwwn6CV7UvL4VCqtzM+bc8OFDEojso+QRLI6ZZK5SCVrTorLnwJWtgEfnj8tduNxQj1en+w8zJzaLHMp5fvqSheCwTLEYrTs3e5zBrCzTugb8Daj8nbdVLGm6bucIOR25WK47bbzMX1KGXIEFREqScWe2efKKbWwb8wkNK1w44yTL6TqNoZgRTXVqKwj1X0uWoAmWGM5jovZhTkCy4qSEL516nSccPqBrAuhJG2m07EOBPje7uYIXn3+Q9z5ZAt6CGgzvCZR3ToJlmwE6FmCqgyVzB1tbfivX34Tp505G45kC+JtzLalDba3fCzfV8+QRebAcpIe+Sp+UalqC7HxVtHK+BP4Kwh6N5fihrNvx7zF7Tjr3KPwrUtOYB3bEGmlwo+Wm5loEsHKPBJstzSzNr2BRrh8IxBpjuGYQ76NOK/Pz6xZs6bZtFgfZ1DuLse4MTW81h7EuiWnNoloe4Y1Y44lbbIDXDxQ0liPLWkXwjHWjiAW9qhSpLnEapvqtB4qCqVt/P5Kgg6xr06oPE2ltiV4lOxSN7N2ZbMqqq3A39p/THBjwjvzc9a2H0h5199rVnhrHZsGUusOFt6aeZ2y34GyOvsbE/uCyb0K5X5A7EDK2/6ArwFuC+bV/XpMb3+WxXB7sPC2uB1MKKf6eUF92FftTXhmvd/JrtRnxE7WxnFH+kaGVr6yTxF6m+BP/pS2SIsqlZfpdBv5sVbVtjpmWvJIJSdcHAukhxrjnuShugjsXLQDdsR7UE6/3KpygcM5KtUTVOdSaZoO8ON+xDmeJL0J3m8c32IehNvbcMsNWOopwQAAIABJREFU38fBZ85Cqm0ZYhxHAlx0IfCTKzoI/1JoX9mK6//4Gp5+bSvHYWbaEigb12CMkUqFyzHdxizffN5HFX6Ui3W6cNXl38LEcVVUvnKMHEqYHJLFGpIxS4hIe/auJSvwjwdewuOvt2JjO4GiJ4cfnL0f9t6jCkPG1qFs6DBkujqU4pYFJBTkYpzWLix87j3c+9RqvP4p1b2EyddddSp2H06laH2Q4LEOKWZwuwltVe2psA+3duIP5/0Zr1J1nPA30h6dCzUIbzkUsnaEt4NAiNb72BwPTCcFaWUr0Df7kPxp/bm1D+5IhdtXHzMVvlZIbD2XXrirnq2G27rqJXzgqectO2Qpn7MVdLQg0ia8TdGG3wkP2zlFW/wsF0NNmToas4/eG40zRvJ5y+xl5u06UKHuP1HjqsxdZfPN9mBbG5xZljXJwiHJ4BU4z8VYEg+QC/Hz8kz3sT+MpMU+8ORf38JNN/wZQxv8L3zv3DO/ffi513A1j950BXQFdAV0BXQFdAV0BXQFdAW+XBXQ8PbL1R76bHQFdAV0BXQFdAV0BXQFdAVYgTVvnv2Nls3LHi/3+jF21G5Yu2QD7vzjK/h0bQyoGoI4c23Lh5dh3IwGHDqnHvtOGcsMvc20oKSaUuAEJ3nTkrvn4gQvoaEtRwhAQEk8QatimeROc9KfFsScSHbRvlIgpkw0O0o4QU/FaPuqVrzy/Ef4cP56dIeo7/FVKjjhC1DdxMn2cDqOCCFja3eE1r7kGQ6Z2JdsUrFeVtPoqh1lItlQCRmbObFtpwqJkbPyjj7hrUyGewguUrTUNSfG5bNuQoBYnJo1zvVH4yEceeQhOP3E4/H4w4/g6SdeItSoUjBDJvSLFY3mxL8V/EnOpYP0IMMdppIEGinCjqtOxDHHTAHpJ6+dk+1UqVVUyrnQfrquHq7KI3DTVdfh99c9jAbm2rp9tLWkvamL1pfJqMATsSSmejlBFVh8Mw5lpuH3zzue4KQebWuXoaaS7RIM4t0nP8Gjf3sLCzltnmF7pt1URtPOVuBtgjA4Q1jmpHK1q6cDx3x1Kv7rsuMYJ9tBeNsCL61OQ3EX4Ww9nH6qjMWGUzIyY7weG7OP/WzfzBZO/Ffgwwc/xfWX/ANNthpC6lZc/F8n4LjzjkCmm2rZrk4qdGmJKtbXtE+2eSVfMUhYw1pXjca5p/0Oby5YgprGarI7NjxraxM7T55nnLav9Kpm+7AuAoII1lwERw7mNJITEcfEECFOiBK4y89ctKiGI2r0DAH27ANiwyzZoHl2Khf7kJcgPZMjwBVVrpJlCwzfpoIz23RH0MUKeYoBzECAtL/9ZjM7/8/GwcJb67kWg9jBDIZ9qYf/f4C3dsmi7WcrbqNe+NaHbbK5i/4Uvvley2ujP4k6Uca9PPtslq+Zn7OCXw5a3G0hJ7eg5DTPwSU28Cqj1ejHgm15p6t9So5zlo4GaqyiK72o1W20p/fQOpfLFTg2l3CBQhpxLn7J+PhJjmPpKFX2Hd245IfH4dTvfYU/6+G9z/GEt1c+Rktd3ic2WolnW+K44/bF+PPdH6O0hos8JJO8oBDtVZnTUj7DvNQkF9PEw13Yf99huP6a79I29z0MnziJi1A8yCS4uEfGecJpGac/ef4d3H7z61jY6kAHHy/TxpXhFz//Ou/PNuy6xzQw9lzdqxnu28H62bioJLRoBQHgq3hmGfDeynXM1Z6Cn3zvQOZWRzFkylBed5puDBlapdOdgPe93RXA/Gfm4qbfzMenXTSED9bwWSULjfgM4nXkhD7uJLw1293sK1bVrQD6fwfemvePLPApVuFa1b6marv3uSZjpOU5Z+3eCvayz7GMBLEc7whevVxEVV7qRMArMQRZ1LprmB3OZzJt9DPowpQDd8PeR89C+bjR3BX7nbBfgtyM5HzTCULqbGdusgFvuexFbJi5SMHB50Ge+5dHrCNPWptPEvpSOc2+a7NXqAUxG1c145rL/4KlC9fie9876bRTf3yHqHD1piugK6AroCugK6AroCugK6Ar8KWpwM7/K/xLc+r6RHQFdAV0BXQFdAV0BXQFdAX+t1Ugv/nuYa1b1z20fvNH+wxrrLC7Yw588tIqzH95KT5Yk0OqpBzJWifGTB2KIw7YE7N2r0aJJ4JMTwRefxknaMWmkmCBKkfO8SLtZRZphkCNE7y5DMGFkrtKdp68yAleFtDGzFfJQwWh2aamNeicuxbvfLSFtsx+tIUJ3co88JSQ0LoThG1UaBIQigVwIsn8Wh4kJZPEbuILCdmTHEhlb2oogFQsX8FqVc6r4M9MHmHYe4qSyLD/NOfujRl8UQtnaL/s8Uour2F1Kv+RLBN8dBMyO/Gzy36Krx75VfipcOts3YLvnvJbLFn8PiorCAzUb/ncrwmRuT8Tkslkv0zKywS/AJycAELWRwoW796K75w1Az/83pFwJKJUwPHaPS4qYttpF51BlGpnf92RaGuK4JvHfQ8rV7fATetVG9VqPj9VUXEqqUoIU3nNsW7Jr03gsEOG4qLvf4ugtwaJ0BoEKqiCKinFnVe/iOce/QzpUh/a8glaX1NBSxWsn+cRFUtVwmSfuxI93V2oq0/izzedi/GTmIO5ZRMcNUMR70rBGQjQhjNFIMXaU8GXi/kJrmmV6WYGZzBD69Io7vntM3j2sZWIlo6mKnkL6qsd+O1138aEQ3dDNryRSq8c7Typ3oq3k8q3I9TSjTVU+U3YbRYu/MWLzMFcz/0ROEtoMlWEPrajg5acaelCKcIiVtrBfE0lVxTbTtbUTatPD/tTzJFFkrDHnnWhjOAgTyWojX0zycZPkd67CGvFGjlLIKxslCX/UoF9WX6g/JIVHJM2E7hmZkr2pbZVLV5QIBbD22LVdX/jRp/wlqfB0+l3G6y96o7eZ56/eaDia+hP5dtflq9SHBKOmZudizl69z1A5i1DOvu+VnUfG/sotqbtD4gPpLxlD+q3ptKHzU3VTYEv+eo7I1vea6ptPwc0qRQ1hgGBsaK+lYHHUOE6CLSU5azY7cpX4dqMwUv6XWFBSsFuWfbt51ghf6YkZ1QU/eIyIP3UnqYbARceZJgRzs868zG4CTC9XOTQzT7tZT938r5w8B7KcTxKcsFClvdLzMH7pSOEg/YYigNml2PE2DJUDRuCYE2EXw2wB7kgpSeEBXPn44H7N2P+Yj9cpZ1w0SrerO825S3td4lEM6LwpRXzicdPwxknTuXikxRcFVTddodouJCEp4YqTi7aaV6/Fk/f+RzefSWB1SnCPao+D9+njuPqRNQOLcOIydMRa++Cv7KMQLiTY6YsDslh2VMvYd6dn+Kxz5zoYlNd+7PDseeEEpTXNiA4TGBsDGkCRLudJvBclBFauwmP3nEfHn8qg2Y6Qjhov16SisDHMSBu8xEMSy2lfQaenhnIktvsl1ITsx5mv9gZ5a3C9iLJ5mZAYKtVOPdtdEf1PDIF6MX9fFvnNboeka1xz3B889KhgsHEHAsdHHf5xVx5tzNFAwU7KvmsruaipRqHG9GeNsRpp+xrKMPsr+2OqV8Zi9KhY5g/zz7H/WQczIznuOtgDrxZNbFM5itKg6t6u5hgKFtqqaz0W/5+wPshl6eDBpXbae5r3jPP4+qf3ZfrbOv54PCDhp98yzMb1vV7Y+oXdAV0BXQFdAV0BXQFdAV0BXQF/oMV0PD2P1hsfShdAV0BXQFdAV0BXQFdAV2B/ivQ+tofLs5Vtv1sc/O6ajsn2SfU7YYX/vYK/v7MIqSr6hGvCaChxo29ZgzFxLHlGD+qAvV1pXRhdCtLZHE0dYodcQFSyJ8Ca3NUPVKnxUliv1LechaeFsfMwfVQHebgZC9BWnJrBFuWt2Dt0o1Y8GESLT1dyBGspbg/m2TiEjqkmEnaHXWjk1a3KQEdhBE5ynizAtYk269XOmWVUPF8CCmMyW2eTwEgOfiZlExmi0ZYFGu0yHVSHewU219qNlMu2ghT3StWxEmqz/xuZvbRKjpBKBBORFBJ+HDjjWdj6l4VSHZtIFwegYd++SZ+e9sTCNaP4D6ovmWOa0Jkxpy2diqlXUENXLDRVHBLMkFFcSz20jkXMyK3YK9ZjfjttT9EAxlwtKsZgRI/slQj51w8Z8Jjf/1sZv5Owz/ueA5/vPWv8NHWMsKabmzq5MS4m9bJxDo8no/wYuyIGpx6wjE46dg9CXm3ojO7Eg1VnDRfkcZtN76Jp19dj0g5D8TaCbBSKmPVgoRGhJ+iZg3HbYgmunDRRd/At8//KnNvP6NCl9bIPN98RhIjqdAlQE4mmTEpP2N/iPqiKKuvRtuLi3DNxQ9jTWsFIkNctJyOoKOjB9Om1uIP15+DoZNoa9q8DtFVhCobtmL9mhYsXb4Jqzd0I1hVg487swgzEDhDBaG0neF4XVBLq65s/HPKqK1ALMWxLAhGgIXRNSSrMZ8T1aJAfqrLBFx4nczRZe0Jn+O0eU2wreXtotQVWWKattFZLgQQcGvm2gpsM/Ymf5iWqFIx4+DycwPDGdtAoLEv1ar5OetrAylv+1XrFuxsTZvVbXXafgzo16q5kN9pvQ6rmrCv8zTBpQG3txczFipmaa/tz2NHfyuGx8XK9r4+PxC8LX6/9R/mkqm6bTPb0mhraz2K92G9x3sV9qoDquqrfqPArLGsRN1z5mfMPw0FJxcZEKwWK/jlPZLhrTajA273vbgTiDOu9FG5j40FLEpDXuifAgQlW5xjCcGuHMvBxSFx5k5XUsFfJlbIzA6vpP37sLocdhlVjl1H1iqnhHcWrsLri1sQIXhLk8ZZHQRMWJlxx5Q9e7rHgRouErn8sqOwC62MKyqr4Qoy35r7zjrKORa5eQ4xrHllAR6850O8s5QLVexcwGGPMLv2IDSMsmGUZPYOnYh8SweVt2m6HTAXuzyI+PpOvPzw23j4vo1Y1NKGmbNG47IL9+PilThqd92d+bZRuOI+roUJIkc1qYPw9r3H3sKt972AT9dQgczrNVTDSkZaaJPP9x6z7xQv1LC+07RE3s5NoaBGLr6vittZ9mOFvBlxjuDpkE+rhSSyqCXP50eOP7Tx+ceHnVo84OFzVPLSc4TwdkJnJ8d52cyFJdZFQr19tfCNGptUtID0FLl0o//IYiY3bamHUBEr+emSB+2UfRPsZzIJlNCCf/fh1ZjzrX0w+sjJAEFvmjbICYJvf5LOBm4qmAlx87KwQJ4BVNvaVGY4YxDkXhJnjYIDhjoHyY4uLGIQO+WWJhtuvuE+PPvE253OZseNC1OdV3++RfRPdAV0BXQFdAV0BXQFdAV0BXQF/rMV0PD2P1tvfTRdAV0BXQFdAV0BXQFdAV2Bogq0rrluTCSeu7m6bsQhXudW+6JnX8B7Ty5CtNuDJRvbqGxyoH6X4Rg9thEzpo/DlN3qEfRR5RVtZT4hrYxpaSz2nwIcHFR45URdK6mGYomsdDdioUyASaWOXSxvOTmdoyLSRpVVMhxG5+ZWfPbJRmxd34PWjZ3o6q5EmJmQ9lLm6nKCPUGAFmG+azSWYXapqCYJasWWmDBTJrfzPKaDFsx9214KcDHhraGIks2wVzZyAHOElEI5HIQiDk5G22kwmuKEuIeWz/lskgCPk9K8PqedKlPaE8eZcZuIRnH++QfgnB/MRra9hVmrOdz1509wz5PvwF87nIBFrpPwlraUKotS1aT4V3/uX3JVeS52QlennVaj0R5CxQT+fPPPMHWPGnSuX0lbywDfw0l1Tq4nE2G0U91cN3QfKkRHEoQSbJBHdkd6sGb1ZsRaw+gOdyjr36ENQUwY38hsQ1qkdrdyjjyKYDUVeLQ1/fj+D/HEU8vx4cYEeqgutqIqqY8CmDznTDKDkvI6rKUYaub0IfjDzRehvtGL7pXz2e4VrB1zdPlmASJZWmPmxEbT54abVpwOWv2++Je5uO/ej9GcqkeU+ch2QpNENIQULadPPmZ3nHjsXlizbBEVy5vR1NSOji7anSZsVAVSVZ0gWK+tokisoEwsqA97LXmtjL6oT1thyraXBGaxXdh37KLK46IAARVSf3l/hireVFIyHAkg5PqF84qKjAsNTABrBTmyXxPeFFubFsNb6+lZAaBVMVqs6tvOwljUm4WtPwVs8cBmZpGaALBfdV4/I2Jf1s+9tS9An+KP9gUvv6gBd7DXXVzr/uo90HkNRqX8RVyXacku+zLzbd1uNy3QJRObSzWShI38u7V/ObZTYhp90Lhntx/r+rsG9V7eSybsK6GFeprjq6gxBdzaeUPzzuAiELHAz6I6aENpkKCOluRtCSc6Enb4PbTCtYxnvfeFgOA483Q7e3DQfo24+NKjOO7HaSc/jMfohpMA1+4o47lywQ5dBubP+xiPP7IMS7fweUK1Zw1js7/3nYMxdlIZhkwcxXGT/T4i58Rc7yrelRzrP3t9BZ574F08OK+dz4k4zj/vaBx5cBWzslNomDKdLvPMsQ7z9DxB2Mv9SG7qwt03Po4HX1yMaIqZulwUZOQODyBnL9TIuhhhMO3dF/Dt7943xw+znWQRkng1uAhlbdI+HJRFw5oVtwDwGUXlKl8tqLS5qITjrYfA200ratPNwbwmU/3b1zn35jdbxi/VJ9iPyiQugA4HJVyM46UNfzZNS3qeg5Og384sZafPhn0PnYTDTjoE1ZMauXinm5+j0pvPFBsVzUotLj2R1t3KekPlFqhQYWNTXVXoNAEvr06iE+R9NlRzTB6Od199D1f++Op86+aO16684sQLvvbDB2iMrTddAV0BXQFdAV0BXQFdAV0BXYH/mQpoePs/U3d9VF0BXQFdAV0BXQFdAV2B//MVWPfamd7OTPvJY6bNuMMRbKAr7ShE18zHPb+4Ce++3IEeVyXsoyoxce86zJ4xGlNqy1FNOSide5FOh2l5SKtFfwmVWyXIcaJfwJ1whAz/JO1UyiYHoWSeIXs5QkpROjo4UZunSjfP3MNYdxtWLN+Ijes70NGaQFcHLYnjWaTDVI9yOjdOFVgH4WFPQuCtKGFFgEsdmSjH+JUSBSVBhgBcUd72/Yu1/NTIgLROaCswRjgpE9MCEiSzVbIPOUctsap0DxZFE4EzX5PJfgG7aZ6LKICp10Q0GsEpJ03FTy7/Kuybt+DpWx/H319sRWuKxwo0sAhxXmscSVF47Qje8hqIVJUyKcPJ8s6uMC655Ks467yDkWqjg2QswvlvTtC7ST95OR3+GGrrxrHWNTK1zy9OgLPwDrBh8jy2KKCo0EWOwDa9GZnQFkLybviY/+jy1WHz80vw+D1v4N0VXdhE21aHn9atvOhiUGGj56XYCfsId7p7ehCNdOECZtWee9FZsKea0N3aztpw4p41yeZSVLHSqjnVg0ANs3OdXjS9uwp33PoK3v04jJaEDz7aSedol+t1UaUb6oY91o2JwyrUNW9NMC+RF5dlm0tmp8dL21Vm9npLcipH0Zo7LDeuUqz1A2/7VUcqO1MeRT7LhQQSIytYRAxKxWY6Q5toxhkrda5AEDczgH3MAi5xUvVHpVtfIGcw8LZ4oBFoZm4DKW8FuvZuhCPmVgx5+xvIBgtvB7O/YpVrfzbFJhjaEeSVcx4ILvZ1Tf+d8HawCl1rrYpBvvWcB/s+Mx9b6plmFq30u4qKCowYQdjJBSzLly9XfV1go7kNFt7uqI3Mc/RKtjePLcBQFLnyp4wHUS5iyHJA9PEOEXvdNMf0OF/3cBxx08bdVG2abalso21liIeSqOIY9atfHIMp0/3IU90eqNgVka1b1GKJgLcMNo45Kz7+EPff/RpefLEDbbTUdwUcOPtbh+Kbh++K6noCRKlBT6vK6c1yAY2r0Y/o1q14/vZX8PJzazFvYxJDq3z4+QVH02EgRbvnenhGDIctQkt0Qm/6+XMcKcWyB17HPfe/hldWt/LeDyqlfXH+eH/97YuGt8XH6b0HZEGTiFE5DrmMaGQ1LqVYcwG4dtoXOwhqHQToSbowSPQAHElm/JZw0Q/zzdlmJrgdKFNbjl88Ppr9OEtwmwr3sD5eVFWW8tlOVwWOvdkUXTL4rPXRajreEoMjlsKwYT6ccOoMzDiWmcSNpTx5LgAgbU5TcetkBIILlbwG9pwcc8xFUSxjmUXNnlW26WJVzasTG3wumrIhyL8HsXnTZ7jzhr9j5YItucbh486fc/Dsvx9z7hUcmfWmK6AroCugK6AroCugK6AroCvwn62Ahrf/2Xrro+kK6AroCugK6AroCugK6ArIBO76m0e9/fZLf7Nnw/vNOulMpLrteOnxl/D2k29gybItSAVLUTGcGYiHTsWB+w1DbTkn8AlbxULWzYxXyQH1cRLe4WROKlWhAhVzoo4isM1QrSrqGgGLblpWktZSDUULXgJXGyego83daFu/Hp1btmLDpjA6eOxWKi5DcU4UCzygqCvKyehW/r05wpxbsYskBBa7XIptjUlgUUoSGopaSAxCHbRo7A0ALLSwMTEu9q3bW5OqyWSldjUSab2+AOI89xDVtHFCDDl3l09ABsFeKksFkhtV5ZUIMfdRXsvQ4jhE9eh3zpqFn19yFHKfrcODNzyIf7wbRWua+y6polKMKiUiaCJNTnw7qCCT/Rq/+m8H7PgOOT+aVqp8S2rW0NrahZkzRuL6a05CPa2GEx1blT1xOkOL3wCtnUuZG0iYI9etAhDdtBQmt1U2lbZhSs2b5bHThKM2wiCv0PZUGFlOf296pxmP3voiVq2IYjVxbxdzboNJnpvsp2gTtbF4YVPjBSeBa09XJ8oCGVz1q3NxwDemwRmntTWzclPJECftaS3Nc0vyun2EQfm2FN595D3c8/hCLG8WMFPLc44hQUjjYb+RcmRoUeyhnaZbMmhFTehxgsJXw/KVDeMh6M/aCSqkL4kXLDcjA1KsYbkwQGUVs40K9sDW07fCOBNWCAy10Xpbsm4zkjMqGbasoV1UeKyBjW1RWcW2pj14JEKI3p5EJJRFOSGGqB9FBSnHM6FqX1ap5jlYlbfFbV6s+DPhSTFE7Q/eWuGvdd/FcNNcrCD7sartrPatxVDWPP++9iWvqRr2WkUbCyL62sza7CygLd6X9fPWa5D37QhSyXsGgrIDQWvZtxXw9a3k3h6EWc/det7FNTDrZ77fbOcE86mlbQXeNjY20HEghrVr16o+b+0L5qKFz9dWxjNjoUpxn+uzkQr1kWMKuBM1uiyGSfOeVPt2+zhucQGL3HsytnN5hZ0LGsSSXe4j0wbb2tbZjB9x5lzPnBLE9b87BXZPE9y0Ze+OMWPWUQpvkOCUStpQVwfWbmrCuo0uvPxyG974aCUCdG+/46YfYXhgC/xBAsBKZu1y3HJ6q6iK5zhR48WaNz/A3//0CuYv6MEn7ItHTmvAeafMJkx0o45K3QQXDvkIkKO5HrgraOnPbPAHr3oQL76/EUuYAV7Cg8i9HIvFeseS/mpj9p+d6cNm7c3FJsWA34TBppV5r6JawVvJaRflLe8zKlMldTvLxo5xYZTDwcU7NipbueU4eDpc8uxLwMHg7zyV0jKmmLnc5jHNvl8MoIsV9ebn1D64YClFC/68jMsE9mXMNA9QhStLBzIxLqlKM/6AMQTRrlYJHMehB+6Co76zD4bP3pttzc8qu27xS6dalwtk8gWrZGOxlNiBcymTZKLzOWATdwoJw5V989g20us0F8m4fAS9uRq8+cLHuO6qOwnuM/PtTt/p8z5u+mygttKv6QroCugK6AroCugK6AroCugKfNEV0PD2i66o3p+ugK6AroCugK6AroCugK7AgBXIbL33rHQkcvsDf7nX2bJ2M6aN2Q3LP1mPN99ejQwnyiM1LgzbfySOOGJP7D20DA1eqmZpFyz5dzKpm2YGHmkelbTMs6NiRk2/Kt9dsUMUG1pRbhkglxooZvhRKeshxA2l0bJyIz7+eBm6WlvgIbTs7LFjfRMtkal2dJWWc6LehdbNXWiLUK0ZjiorTX6Yu5cvga6G/bAcMy+wU/Ih+b1Y/Jq/WH9+4txQrVktLQWU0iGUylHJe82haesmAtkUJk1txKmnnYBvnnA4IuEULjz/IixbugqVZVXMvOVEOQMJw7QXDVE5fM4PvoKfnn8YnK2tuPfqO/Dwq92IElan3YSrmQjhY4a4g3nAnIh3EWCb8NaETuoaaH0p4Fa8j12E4i5aVW4m1Lazzldeeiy+ecYcZDrXIxcnrM1yMtydhC9fzmuWNmBbxONKnRcMOjFq91GwV1KdK4RbMoCpqhVRLjriaFm6Hm+/vQzvvLYO3S1u9KT9aOJke6iUGqkIAWnBOng7VRYhgkzF5yTHmJPwbk7Gx0LNzP/N4sxTR+CMs06Gp5HHY94hsvQplQxDWh5jbQ4LnplPW+ZF+Kyb8NldgWgoxqzLTsIfXiuV2hS5EkgLjGf+pOQ7EhiAsEDalEiQCjRWh5BIYL6joDoUyOSiMlc2AanKYpR/7wUghV7fF5BUsJfQQNRgYfYtr98DPxV4AYLtps2blNpwj6m74tzzj8bUOdPRTLvqu299Cq++tBiJtAHWTehWDOas/cq88dQ9UeiQxYCzL/haDPTULWXNXbUobwcLb819FO/bCnXM783sTfO9/YFNE/SYlrvF1zaQGvVfGZaL4a11H9vZSvcDkXcG3ha3qwmLt4PolhMo3nd/51Z83dbjmNcgqlsT0sr36TSzYQkipX+btsm9fUtsdQu5z9Z9yz0qprXmtt0ikaL6WGF0VoAb7YhFkS5ZqNJ3ua6F9yXHIw63eWb2qvGVY6+d45+D43uM47U53lqPk6KrQoSq+oNnjcDJx0/FbtOqUTJuF5oA0MqY6sxsKqJUvZLnKnDVUb43jzYJmza0Mjc1jkjHAsTWv4yp++6JPBdQpJV9sA8eWsaL28J8Li76210fYeHqNCKVTlxw3AQcsk8jakbUITh+MkJbNnB8YrauKwp3mR8b5y3HXX96AR+tD2PZYWRwAAAgAElEQVRLPEM1aUDV1FyIsTNgdmf6r4KRhUVCxX3Yeg9Z2zFDJa20nouLdFgg/o+LS/hckCzc7lAK6xgvEOTwGSwLoLaWrhiS9U6HhzwXo5jHsi7MkP6rFilJREA/Wc1W0K/GFTXOGU/YrNhKp7l4ieNkNfOQuUyLzx8+a5kDn01wsQuz0GN8tthcPTjtO3vj4BMOQen43UhiadMvYz2ffshIuxmLrWRxVV4y1UWFK5bKKolZsnDN7GH5ls/LNJ8JsuCIZxHuyeG2G+7Fb656MXPU7IYLHnhn6193ph30e3UFdAV0BXQFdAV0BXQFdAV0Bf6dCmh4++9UT39WV0BXQFdAV0BXQFdAV0BXYNAVWD33Jk/VuPZXyyrLZja92eS88br7sWZlFxWTAVATSdbnoQViFfY8YHfsMWskRlD16UtHUEU1l5PwKEnlDx0VOcEfJ8wVoEVLZKpwlAmsmiSWbySjNmYod6ikdJaLhLIare8sxafzl2PLhg7msyYIzqjA5YS0WCLnnKWI0iq3PRxDa0cbOuO0RBZVrWQ9EhjaCAokFU/+y1BValIxR2FSWoCDwIW+lbeGetS6qQlrThinadG4paWdGbZxjN01iHPO+xqO+fps1NTSBjpTSZBajZWLP8O3T/0e2lujqK+vZcZgGj2ECt08vx9d/FV899v7AYSt9151B+57LYEkryvrlmzfHqpKBd4SbhPeOvqCt3IaAm8JwClB4kR9ktcryiQPWjZ14rB9h+Oa67+LygoqaVvCaj95Fy2UM8xkZaatKxjA23MX4vprn0d5uRsjR5ahvtqDYLlX2f06xAaVUtbWtW1Y15VEc08WPSEaKmeDrDfdmD1krfwqoapNamhu28COqLvEVJrH46R+gHmWGcmrpWK2zJfCxIl1mDy+HvtM35VqrBgoykNHWweWLNyCxYu7saqVx/P6hUPALc1DVXFO7KklH1d02VSMudmvZO4+KyoygfxKKS1NTHzAY2apxHISugqAsCpsBXCJAlHAlpyvVc1qVbfJNaVo761giuQuM+fW7/PQujmPcbsOx7hdhmH5siXwMzeytJR5mIEsdpu6C0aPHk3w4Ma9dz+K+54mvK/0scYVal+yfxNuWvNkt4NlcmALvO0PnvSC/IKtt7Wf9gdv+wOrfallrSq84oHChI/WxQ7m9fR3DPMaTWXqfxLeDgRi+1MADxbe9qWU3ZGCdbDwtrjtTdBmtq8JwuVPD1XrykKZACwnFu2S7V0MXmWNTAHebt9OQt222Sv3tYhB+sB25yMjNodHO+Gtmw4Kcg6yb1G12+kikOM4Lsa9CukqBicW7zLK9239LfdtgqrW+vIS1HHsP/jAcTjmq3OYA14BWwXv9UQPV14Q+HGxSd7D+8hGm+PceN4qBK62NNqa5iOx4UOMGjuS4yDH0lAPnztZKnGDXMQSxZPMur33sU+xutOOEaOCuOUXh/E4IZSOnoSch1a9vA70tMGm8nHdeO66Z3DnIx+gjXbJaa7Wcbr9ylHBau/d131h/dm/AnjNdpFamwsjzNqbf5cxTCyKVdYxx8KcW8ICuCAlw+ctFytlaKGc49j36WebsM/s3XHFlRdj9WdLccvNf8GSJR0YTWAdIExXqfKF8dHattKXBFLLl3xvBfbW67MuUjAWufD4bGcn+0MinuBCIrkGhgUQuHvoSOFiXn1pgAu3UjwyYwJC8TAX9XRhypQGnHn2UZh83AE8o81qIUGeC1+kT6jFL7JASJ7Z0sekP/H6jJoUNNzSdgTWyNGemb9jOGhXnxfHDtsIvDt/E37/oz9n5y9fu/CsUyoOuu7udkk11puugK6AroCugK6AroCugK6ArsB/awU0vP1vLa/eua6AroCugK6AroCugK6AroBUYMO7PzmjrMr++5Lh5bWRTS24+6Kn8d5HzfCWj0IXwW3CF8XoSaOYUdiAfaaOxagaHyeVw1TVAOUldSpHUFRA6USIk60Eh/y5U5SoVKEqTSknmV1URmWpAsrydQdVna4gAW1LG95/5QOs/3Qrou3Mt0vTNlOsOTl3mybVS1HdFaUFZ3N3DO2hKELM00tT0eskABXFkdh5Co4QnZcwjBQn8k27TsmhFXNmib4laetVgm0PXYzPWVWvxmR5FmHyh9qGWhx11H448eSDMGxECZWsyzib3ME/R6KkjGDBuysB6bs445QL6Oqbx+ghFeju6AKNgnHRr07ASadMRXTFZ7j/94/ioQ+ACH+7dwU5sU3o7aT6VRIjJY3WrmyTja0Xyil4K3m1JOKsSc6RQpKT1YFAJdpaw6hwRvHLy7+Go7++N+Jbmwk5qX5lXWPpKK2HHfDWDsWHzy7FFZfej3jUSyBJS2VOiCczIfhLRWWaorqZwJekNkmlaZoT+Gm2oYru5XlKLTOE3h7J5ZWaFKqk4KmqJnOMxe2S2Zfymp1ZunZm4OaSnJYnAC7xs23SnajiOZVQdVtGxa/YIrezcSMZD9oIpaOsmY1AOsCfO1yEMQqaiypYgDsn9eVEREdMNS+ZANV+/JnUgrDARiVuJkp7U8IEgQcCkqQtTetkB7OOBUgI4FWqsYKdr7xPYIGd/UOsut3SWQVCs2/meZzJE3YhQKKNNG2fdxs/GrGeDkR7kigpqcSmJiqwI92YsddkfO3YI6iAjOKP9yzAC/Pe4etlcHnEulT2pZJyeW7bq9qkcqr/9dbQsIHuD6Q51HXJ68VGy0XKW2mIwmZoI43NtCXd9vdtr5lQtlh5Z32vnJcVilthdO9BCt+Yqlz5jLRBsY2x+X4TEv0r0Ku3fsX3SvHJFP3934W3xYDNWqP+rmMgeNuf6tVcWCB1lmNmGOQt97WXiz4y7FMp5ovK5nJLv+B4KapXgVqWTdkmK3WkjG1W22r54bac5MHCW1kworosb3L5tJybLIwxIa2AWrHLl2xSA7hRkWv2c8ufcoppUYHmqWwNxWmTnEN1WR67Di9BY00pxs6oxsTdx6N+VAPc9bQ0dkTYk6s5xlOBy4U09HbgeBJnnnYHwSAtpCV/nPefzWFkjW9dsgWPPDwfdzyxBj22AC4995u44Kxd0dHyPmpmHowcV6MogWcuBEeZDdG1zbjpvx7Csx92Ih0sg5PQ2O4KqHFAtsG267+iJjf7hjXT2OzbpvW4LATx+/1qYYm8L+ehyb6MxXHCWI65ebbl6g0tOOiIvfHHW6+lnTbti+m2ILb6Tz78PP5IRWqAKmi/n24PVGNneF0qmkDy5tVYSWWugFjeq1n+PcdxUgFUsai3zELJ8eVeVspvsaVnnzOsj/k2cV+Qfil29vxiCjJK2AHdfMHLZ5Ay1XfVgbQViS66afiT2PfQKpx4zgmonzRGdaos+3iWfdwl7hsFka0kjYvbQWHlgFr8pWAv3y9gl5hYQfZ8mr+DOCv5+q7o3mrDrddcg1vuebb926fue+k1t79+5w6GBf2yroCugK6AroCugK6AroCugK7Av1UBDW//rfLpD+sK6AroCugK6AroCugK6AoMVIH8h79pWLJ82XWORpw28cA9EF/XhGdvfg4P/7MZUUKtRCBIdawTs2aNw1fmTMbkoSWEXbRvdFA9S/UXE+7gyDGjlBPydluXyghNEDR5OWEs6hxbmhO/QhMIGGKxEGEWFbfMNWSyKFpWLMUHD8WwaOli2uTSJjNQyrlaqmm516xYKxO+dTL/cCutFzujAvUIMJgnC+acCnwTsKUmwQUQqIssTCqbF1yAGMZfjQn5z29GLqdMWBvwyUCUYYLi2QeNwy+v+jmGjq6mmnQzYWsHEs1rCE89VA8zczE4Ds6KPXltI3HfXffjV7+4ktgih7o6Xkc+hMsuPQFHfn0M2pesxL2/n4dHPopRmUTozLpmBXJwttvBSWuHWEX2e34Fpalo24xYVwUpZSI+Tnvf/fffBdf98fvwuQkgusNwpGqQtsskOduEquRUPIYF81fixuteQVuznQo3LxJUmIk1ZTxJMCxZibS4tlPF5LAbeYRSW3UcAQacqDcUdXIeAiILJ2GUuwDK5dyYq8j3K+jEtpZ9JGX/0vSiECMYkKl8t5sgWmwx5eM8XlryMoWoyGcEsJtQs9CuhWZVx1VtVLAnNs7QUGfxjHvbL8X8R5nzD1AtDhfhOPtfhseWn9klw1ZABEGy7Ecye8V+uYQWnKOoUrOzb67ZGsf4kXUYEnTA70yhqqwU65i//MnCtcy7bYC31IGGEWXY94AJBFQh7DZ5FDp63PjFpXdg5VrWizmglCQqMCz6OButbc2tP2VbPx2z0AZGvaWXF8Mkq/K233xWnoetAOyKYWJ/QLP4fAZS2Vqvybq//s7NunCiGHr1pdLtqzbW8xko17Y/QDpQva2vFR/HhNPFqszBZOsa963l3hngJKwW1fJ9lHbt5Fu8d7j4ggsg7Oy/2awsiTEBvrHAof/NnFLo/z39g3S5yc2x07Asd3G8kD8lS3W7yQrLeGvjopA+4b2MLWpM4LlT0Z8IM/ub46CbC0uq3HRxqPVh+JhyTJ05EhOnj6DdMXNwK3hPuQM8FoFljM+EdnmO8PZm/qrdKS4CfsTobtDakkKgYTb++czHeObZ+bj8grNQVboYtcMiKGkchUwXxxeOBblqP5wEhQsefwu33PYalm0gmHSJ6p6Liuy0bJdMV3FrKOQ3D7a/7Mz7rH3JBKhSL4G05uITU+WsXAGk0sx6zWSo7KcbRYm/Fms3bsK4qcNwzwO/43Wm4PDL+MlxNleHpk+jOOv0C7nIpw3BijLaFLOGYk+cTSDo4QKbRIQLgQT2GmOnjItmLq6Mz2zagpPx9rnVcm7mJjUyYwnUAhQZxvl/ZPKEt9QGEzT7HF7uroMLh2jlz4VZ0e5uJFOdzCAuwfFn7ol9T5wBb2WdcnaIsZ97nYTodj4jnBzvs8wtkPFTWXbwGcK2Fqto8WVQB+N3YqNso7V+jvbNvBiejwf/eOgf+Mc9TyHoKnt0n9ljf3r2Fc837Uzb6PfqCugK6AroCugK6AroCugK6AoMtgIa3g62Uvp9ugK6AroCugK6AroCugK6AjtVgfymK+YseXnFPe+98t7IKbP3RMP4UXj8tqew+L0t2MyJ0sraIMoI+6ZOH0316WxUVbvhS4aQYZ5rjipLUTZmqLTMUhkrihmvqGNohZyn4iavJl85oSrZtsxidXvd1Gl2UQ1aicS6CJY+vwJvPfcRNoSSaj8yme6gapFGoIhx8lwUmqmsG+3dIXRJHqpAMZ6TjZP8DsJglYtYsPAcHDzpD94aSkgTJJlZhBFChYMOG4dr/3QR4UAYrU0rqMwiHOB7PVT/xKkczTiCKB+6O6+3gXPL1Xj4/kdw9RU3obWtCzP3LMfPf/x1zDliFDo/XoW7rnkR/1waZaYrNUVidSrqJk5IOwzpar/KS2lQK1gx7X9lEj3GLNpgSRa//c2ZmHXILog3r4ctWUYlUpS1EdUyUDF0mLILnffYQlx+2V0IVFPFRrvLUIyqNgEphORKbcVrE5BpBRYGGDdm8fu01zUFpIVep+xURZXHryQn3dPcp1hrKkNrAVdSZ9EZM6NY5t5FVCuT/pKjaBxD0L+x9QUWzXOwKjzdiofJfg11oEBeZfHKfpKh2sxQtQq8ZT9UCb2EzALP2c+kRnael4dWycOG1tAW2cs+B9RVMKeX9s9Dq8pRXUlr7FWr8NmGLfCXV6Mr3I3G4VU455xvcg8t7OPtqG8YixeeX4a/3vkKNeoegg8CYu7bIapmkaZxk3Yza2taCu/oZjVVr6aNbvH7BwcnC1ajhZoWW/Tu6Bzk9cHCW+u+rOdm/XwxvLV+pi9Y2ldf6E8xWnyvDK4+/VfAej7W/m8qls1PDm78+dfgrYOUMplIqP6j+jIXSVRVVamFEWKru6NjDxaIDwxvt1kgy7WbOdJyLtbJCus+bIR3svCj+PiGq4GoOOkMwHtUoKHYKOdFGSrDEe9MP58dPi6AqK20Y+KYYdhr+niMHV+D6rFU5FYJyOXSH7LrBO2DAyFZZJKh4TpVqRXD4Krag3sYhniCC4A6FuO5R3+JE0+cxYVEJXwUBXjPcuyt5f0fS+Ou392PJ+fSqj/qV2OAj97tXHbEfdOe/r8Z3prtZo6ZplLdfP7IWCHPN2t+dY7PHWOti49O/B2orgngH8/eguEjvOjc8g4cVS5UBGuxefFW3PibR/Hq+2tRVlaDGJW67CnwEnKnGFnQUMXxjeNzZ5csADByZkV5Kxbz4mSh+nchT3ug/iPnbt4jYpwt4zkfJ8pG2UH6yyVBhruBP0ZgHGT+rpujI8d5uk50tHWy5nnsd/BIHPedozFsxmg4GMvAXyC4Tz8XHtH2XrS2Mqizb8jiK1GAy0IwtfTHhLeyeIfOFHn+HpKx8/cEPuY9nhFY9+ln+M0Vt+Cj+WuaUhnbWctbEy8PZqzT79EV0BXQFdAV0BXQFdAV0BXQFdiZCmh4uzPV0u/VFdAV0BXQFdAV0BXQFdAV2GEF1r12j3dIo+eX6dj7l8y95yXH808sR8nQKrRSvbJpRRzVVBjmRnkwa/pI7D29kbmldSgrJ0Rg9quHk7/KwNDlV5O1CVpNSuahgxa2flu5yiVMOjO0Oo4oW08PlT3+Ek7ccgLWwUzcjo/W4ulH38f8Bc2IJUpR2kCA6aRdr1it+ph/yknZDuYYdnTGad+rNDYGZHQTAlLJI7aNWWb0qfnbgiVoMaTpG0Rsg7fF8MeEt9bCxalYFYvSH154EM792bFUba1DpLkLpY5KxLqi5Mi0CqZ1aaCelpBlQ3lu1ZQdNeL9txfi6l//mpmvYXznlFmYc+gu6Fi4EXdf+xbmrupSoJIxs7DR9lkEyeQUrJON12+o50xQ1xfkMu1rzYn9NOfeU5EIvnLoGPzqyuMQYM5sNk7b40gn9+WiYq0CGarTvHWN3O9Y/PC7l+HlufNRXV1N1W0Sbloli6l1joDRTXtqypoNe05O3lvhgpzaYOCtmvzn5+XcEwSYfrZnmpRFIK5bcn4FWrMf2JljK5uZo2uCgm0Kv8/DWyu4NfMb5Vh+DxW2al8EL1TVZUSpxeOL2lbgkZdW0HJeOQJcBY3YZhkqfpNU6IqaUaw5xVy7ssJPeOtBZYkLY0ftghWLFtE6OYtx4yegvb0HMbGbZh8P9fRg8bLP8P1zDsLZ3z0Gqz55Ew2lpQjHanHvg+9j5cYWdHDBgcB/aQO3n+1MyBGN0t5VZTsyK5J92JrBW3zDWvunADoTiP8rMFKsRs1M551R3lrPoRhWmue7PawzAL+59QVsi+9ZE8Kbn+lPuWv93ECDW7GS91+pl3X/xfDWPI/i8cIKUAdSMw9W6WzuT/5sb2/H5CnjMefAfbF58ya88vIb7EOCwAw77eJrLq5PMXjvD/b2N4Yaim8D3ppKy8HBWy5csCxKMWsmoFDGAxnTfbQEthHixghLDRl/uVpM4ZeBMRpR2bf2dBJ1dDqoLslh931GYcIetZiw71gEqY538F5Gllb2tDF3BHiPe8pYk3LeL0P5VU5r5vXYtPoFjJ7QCHuXyIIrDKV+RRZd69tx1SW3YtEq5qgnmN3OnOsy2runODalODZ+EfB2IPBp1sO0xzbhrTnGy59yHk4uNJF6q7bmFQSClVTc0hWDueIvv34fxkyiUrhtKZ0WmBns45iTc+HOK+7H3be9RVeIUth9Xj5nk7Qk9haybV20dxfYmUUozLxYsWHmogAZi42+pFp6oNusty9Y71+Bt7KGS8HbgrJaxmG7WFvTqSPAtnYRsHr5vKv0+eAX1wXJsG8Ko3SEHUeeNANfPe9E+Cpr+RxKgE9ftQDHkTUs++2ysIdAVz0jONaL5bOMazYbF+lwLHe4eE3i3GD38+d0GyAm5qiOF59+Bz++8ObcnrbIDf7K8K9u/4i71puugK6AroCugK6AroCugK6ArsAXVAENb7+gQurd6AroCugK6AroCugK6AroCgCxlX9p7E4lPq0eNqJ8xYv34O5bnkPzliA6OAka8XLKk1BySG0t9jpwBA6cPha7DiFATbZIUCBcviDtEGm5KzO8VNGIyiWejXMCPglfiR92KpgytN+NywRrIZsuwMnjXLKbeYPAy/e9jzfmrUVbiIAxSOhWzhxW2jh6/aWIMMu2iyrcKO2IYwxdTVK5mKdy0SZWvgIPuD9RUGZVnp5Lqc5k4lsmts3NhAV9gkaLLbEVehQDJIEbsm/JPYyFHdhlVBC//d1xmHLQWIQJ9Fz5Ck4NBxBNdKK8rgRxZu6lCZ9LasfAHmxknYZwoj2Ae2/+KWZOrMSkPYeg5ZMW3HL5PLzXLJPoTsR5TTGZmKfi2M1JaFHhZvinmX+ops8L4MMKZ6xQVd6TZJ6wjdaXFWVJ/P7607H7viOR3tqiQGkqxolsr59tkaCNMifMG2ejaXUbjtv/+6xbBnX1w5UFp80l1sVh7ksAKK0pVb7q9pP3dvEoLWxWqKzqKJP1KieRiuICuJX3pNlWvdBBFNkF9a6yVyYUFQjvIViViXf5B4+CSr32rNuDeRMsmbUwAbOPfSssYYvcd4ptlqKiKxDwKejuIyDI5lL8ngsLaMWdSYnlqFyEZNzGUV7mo+KPGZBK7cfMXZ8dw4YTHEQ2Yo8pM7F22TqEe2K0Sq5XSr9Fn21EZyLOv/uotPXgpGMOxIzdhmPTmhUY3eDD+s1u3HDTXISyDub5ZglrCYAIxO0EvlInya8UQNMfvLXCM6vazgoKB4KT/aljrfC2ePzr9zNF0E0+Z7al2S/7WjgxKBvn/8ZBeEcgc2cPPZBiuD+l6kDWyINVwcp5mqBfFpGUlQewz6w9ubigFO+++wHWrtkIn5cq0oL9uLx/Rwrcvq69+Bqs95d5T8tYSJfk3nvbzEdW5yc25kXjgnkcUd6awanyXlMlrPKz2b9SXNgjlukC/AT8iTNDMGvkzWZ5TFmIIZ9Xrgx89ojrgdj0ewj1GmudmDypFHP22w3DDxyH8jFDeVuLsp8Q2MZnUFo+V4UMnzlOLqJJbNkEn6cGEWaqO5gd7K12Yemby/GHax7HsqYkEnx2+WVRBRevyLn017Y723+KF0tY20iOIWOC/CmLS8wx31Toe/kcDoVCqs3jcYkJ4CIofwkB/lZ0RfN4/e0HMG5yPdrWvITKSroppKv4PM0h0hTFr390G23eOxDiGAgvM5Ilj5i1U3bVtNKPxPi8pgpXxsXurk5lxy3HEwvlBFXekk2fE8eMwnPIet1m+xcvLlIuCrLIR12IsShG4K3cDwkCcR8H2hKOo34u7qrkuB8kbHUQ4Et7h7kgJspFSJVDvfjpL87AuP0nIkfKy1OgIwczj/mNKHDFVp+rf/hDLjiisldZ4atnD/ua/MVGOM8oBTDLPU9r8QjH6xLPRMR7vPjlSVfi8XnP9Rx2TN20O59pWbezbanfryugK6AroCugK6AroCugK6Ar0Oe/qXRZdAV0BXQFdAV0BXQFdAV0BXQFvogKbH77tB/Ek45rRu11VNDub8Abf70Bv7rsn8wJHIYo8/RctQlMGF+FA/acht1GN6C8xE77SmbklTBrlvlzSbEMpv2sQ2bzqfBJU6lr5+S6ZIVmCWGdeS+Vt5wA5zyql+DQVlKKVHMrNrzzCea/9Qleeq8NWU7G2ry0Y67gezMhwk9xQCTwIkjrjiQQilA9yslYN+FEXvatbBKVPNWYUBZlaAHamhaTxeCiL7BUnHlrVXKa+5HPmepRUQ2nUkG6S0YwaYwLf731QgSH+9C1dDmbwouS0hJOdIc4cUwVJ6mgM1CO4JBhsAcaOHHsR2TDaqQ7N6CCoG/1+xvw60vnYklnFhXVVMMKDOF/OapEiad5jYb9tDnZ35+izgry8qxLSpSmUVpREtAed9wUXHzFqchG22kJ2k3FqwMeZgjnvVRYxXpQWjGa2cXjcfW5V+PBB9/CpEmj0dlNBTFtnDP5qGozkvLebtYLmgRuWiCR+Qb1uvra1jNN8Cuv+dhHkgIsCSZsbEdBMWL7aqONsoMW2ZLbmyWQkUxaCVh00bbUTltMU7xZDAfMazdhu/w9Fo3RvjrDvuTj57gPjx2jRg0jYGW+ItvPR7V20+YWrF6xnn93MYuYdqrMVewMt6KhoQ6lwSqkOMEfJMhYvHARRo6sxFFzJsFjD1DRnMUbby5AlNcwbvcJaKLN56Ilq7DblBE487SjMWF4OTo2LkN9ZQlqGuux+IM2Wmw/iRbJJyWLkdxmhjQqCGXta/K9qZzu754uhobF8Nr8XH/A17rfgeBtf0rQYsWkQGerrav1des5aHg7sDXyzsJbqa1kN7e2taK7O8E+WwYX76c0V1qIsty6cOVfAY59qW2LF7OIKlMhTYvLgfm5bei2r568LRtVXjU/r5SZBG7U5yMtY7msvZCxgcDQJ9btfE2NN4S8YuGbojw+S1NkD8GfN0+7XwJZmyhJs1G6GzgwYqwNM2dNwPipu2DomGoqcmuQ5c/l3rPHqTZNtXGFEV0G8gEkUgTBVKPa4mH8444X8dADi9Gc9CBZQgtnHtfNZ1GW4/kXte0I3ioL6YJ6Wo5pHfelDvIsEugtmyxGWcexrKU1iaef/h0OPGofxNrmw1tCGE64K89HJ22TWz5txcXfvR2btubQ7hEo7oePC5ycAsX5lROHBacfnT0Rjp9heLkARiCy7L+srExaiotruD9C0r76VH/wtliwq+z2lU0+3SG4uCnHcTpP5w4f6xvkAqYgITpTEKgMtqPCUcHaczzvaWZ/j+KYY/fG7DMO5+8jVVz4lVBRCWpfstBJgLD8DsL+wQeLUOJCc/G8U1ywQ5sIu0MiHaSjGdbddluQi5nG4OZrrsSrL7waOfXk4648/aJ7rv+i2lnvR1dAV0BXQFdAV0BXQFdAV+D/bgW08vb/btvrK9cV0BXQFdAV0BXQFdAV+EIqkF97R92GhfP+smTB+19LJj22mYcfTwfJUh+TN6AAACAASURBVDx32wt46oWFcA4ZhdIxPsw+qBZzZtRgVFk5LQ4DBGuSiUe7Y062ZqiujaVizDCljSMnYx15qgo58+4US2NCSFFxZkXdI5aFfI/bVYJQawhLX38L8+Ztwqp1UQRqOPnOfbnEMpjATsBWaySDjq4uuH1UXXFCNinZdXJUUaPyT07B81icuOXkr4s/EySQ4D7EAlcAhlJ/8RRkslhN/FN5oxSgYrXI7NPejRO+BhmUnD7D2tcu5y4/KUBL+ZmANTXpzknflIvKKMpW890RnPKNKbjgoqPhKo0jRbvH7naqlDmZXE41VIbvz1LNCiqXbZwAd3hp/xljHWj9aXPH8cFLn+K6X7+BDzeGqV7mhHNAAKaNitkSeKiEUjbQAjZF0Kzy/YwcQgGbTkJNczPVrfJ3ERgRE3LiPsC82jQa6rP4xWUnYOZXJiHZvIk1cNFis5wFjLNOtLamQtc7dE+sXLoFp5/0Y9aetXJSseUhGif8tXECXxSoUguByb0UVR2s9wxUjRV4lTxjNW9OhbScu7QVga2RMctSpLgvKrnkBYHwosrKSLYiax7nBHs8Sgtup5uKVx8ChLkZXkOKEFkycWWT6zfahj+RY0q+sdhy8v+i/KyclJOT+lPGVWLmzCkK/DqcWZSW+REOd9ByNI4cVbkul4/9lRmKVH9VV9Zj3do1eH3hcoLrFMqCZUrRlaYV+ObNG3H8SUdjt+EleO/tjwh1bejuTGDp2q0YPaUeDY112LK5GQ11tMdOhVDvT+JrB03D6NFVVJaV4eknPsK9jy9ANy/U5mef9LCPExiTI2ynqDYraQV5xZDHSsS3AfttucPW/mB8LzbRfWc6G/B2m3J62w3R/3fF8FbawFTeWgG92T7mnv7/gbfFtrB9/5P7i1febg8GDTjW97FN4C/wycnxNk8YmeXYkOUiGoGpTioZ/xW1rbXVrXBO7mm559V/opQvZFTLGMo7hCpJGWfpSkCYalZPQGx/+8vz+WBem/Qngf/KMplKe1Hcy7GThLA2jgfymoBFGwGt2KpneQzJyHYSzrn4mowuKQG9KreaQnhPCccBHyLRDAJdCZTY46gvTWHy5Crssd9YjN93AmrHjkQ+aEe8q5W2/WXIRyRTl8+sqjKEV6/CjZc/iHfeTqCL40O2XEx2qYBNECpTsflFbQPCW1m0w5pmxL5COKeMk2xr6Q4ODu6q/XkiCS4uKeUzJdwTQjsVxT+54HT84GffQrz1ecLvVgQr6aDAa3MGqE71OfHJ68tw1fmPopMuGJ2MOhCLaj+v20s1KovMRUfV2NIeQw9XTe1PNfduk3en80Yz5s59nguoZIFANcpKxFVDXAv4hCmM88o6X+WVGwC1GOaL8NlZWMujktLlUuR5LO3s4fNWyspLtdNRgw8fLpDhvkr4fSCDKi5hquY4Vc7nhY/jeIqQt3xXJw7+xhxMOWwOC8LnHCGtjWN4njbKEIjPPikZ5mKX3zsGSv34eZod8FoF4PP4Lj57sj2McsjCh9F4/t55eOy25/O5JJ475MDdzzn9xnlbv6j21vvRFdAV0BXQFdAV0BXQFdAV+L9XAQ1v/++1ub5iXQFdAV0BXQFdAV0BXYEvrAL51dcfFm5quvPFf742dMFbK2i9WI/OSBKtnNRuYUZgRVUdpkzdFfvNGY1xVJjWlMq8KCdGqX41wZHY5mY5SZqm8jWT4ARwGbP0qB6NhsMKdno4mS6g0ebp4kQ8J8q7c1j49mrM/ecCbNmQRoTBrt6ADeW0ZxQAG6PKpoO8spVWySG6OsrEvYKUBYiq8KWa/TUmsG2cORZAyJlapdDM5Gm3m2X2LhW/Ts4Yq/w7wgIBATYbM1ZV3qlk7FLxIxCAUDFPMJxIRTmZnIOHSqQ84WY+wxxdyc1zSAzetl+7DVUp/+cR+04eO25HCUHu0UdNxlnfPwKVQ7yIhMJI0VbXwQnigNvHbL8kAWSIdsFeWk+XIx3vIUwUUBtETzqAzzbGsXBlJ1YsX4+VK7co69OecIiWqMxzLHejivmwyUgM2QQhKj8XZ60TnPEmclXXJbBUJvRNdZaT78krK2nOidNm2suc4cMPHouLf30G7T87EW2nysldIzgWjMikpXA33JXMhCyZhcsvuQp33f4KRo0YznYlKLGzMVK0Mlb41ti2t/g0ALeABgEMogiT97kkQ5bNIjiJTarOk0Je5Nl/fGJ7SivOJK050wTU0ViMEZasM0FujFbbuw6vR2NNEBXlJYQrXixbuRLhJtpdEhZllGqK0J7KKUrhuD8BHJyodwQRZo3trghGDA/ioP32xaGzx6G+OoBkNISuzna0tHeiPZxEW2cIGxa1Ysy4Wszceyz7SoK5i6Vob+7A0k05PPP6+1i0sgVVVZUEPFnUMpv22MP2QQv38dbrnxA053Hyt76ClKMFPREqxCNuqteYr0kY0r5lI0Y3VmDWzPFoblqN1z+IYMPmMHNxqSZnO8CZUJDZTuBmIyQ37aTNmhYrMIshj2jNezeliN72195vFV/ftjhBFjOYm1K9bbft3D8pi8/PtOsuBs5yiC+T8tYolGXBxnY1MAppAtNtCm/Djn0wW7FSdTCfkfdsq1t/EN1YuNGXjbFRY7kmufcNZbpSw6rFHtvnDPd1PgPZOFs/L4xOFr7IegsH/y9O+9w0jyfK3zwXBuQIz9QiDN7XTo55Lsnpph2vQDWzH0ifl8UbxjVburBaSGMASXE0cJKuCdRTcJD7ls/Jgh7zPlDPHfVl7MPOcUDGMbFBl+PJj9U9Qijp5z2nnk1coGLj+ESvBIytb8DUsUNw0FeCaNx3H7i5aCjH5wRTZLl4yIEV/1yCP/7+AXzWysVCbqr0RVlOeO2iDX1KHkOWQlr7/M6qm/tTWivLZNoHO2SMkMUv8qwS8Mj/iSI5z/HPThqa4qDq5fl1doURIWz9w02X4PhTTuE4OY9Z3iEuEuKJyhoayYWly4AIll996A1c+/uXEeEzx84MXBthdI7t5XVXIMRFL61dEVTXV+Ls738LZ57yI3iDHLPSnXj25afw4F0P45W5C9BYxSx6LiySxVs5gvQAn9tSFVlgk5Fv+1Bh9wpgjdYvVNBYBER/CGNRDp/j6lmuFieJawd/d2Bf8PM5HmT71JS66GRQinQigijhceOQUsyYPhLTj5gBN63pU1y0RUSt0mydOTpcpESRy/7GGAJ5XuS5mkCcMNjLCscTsCt9lL/POLhQADX8qsWaRWvx5z/dj7nPLWr2Jd3fXRgKzVXrv/SmK6AroCugK6AroCugK6AroCuwkxXYuX9p7+TO9dt1BXQFdAV0BXQFdAV0BXQF/ndWoLn59wF0ey/1ZXouXvzaK87HH5+P9k434WcVtrZ1cLI7hZLRXhxx+EGYvfcUDK1jBqmTylCqmOycEBXrYnMzrTRF+cUpXFoxEig6qZbkxHssFmIkKG1yK6iGIcnrWRPC6899hFdfXoL2DlraVtYi587S9pKTy5xojhCstdMauS3OXFvJ1uPkuwKRlgnh/lpEQSRRcELgIQEZZY0ul6g7RZkpgNcAGwaY2WZFLEqmHEGuzB/b8lRk8rw97hJeKyeEmb9qs28Pb9XxhR/yI5Ktl0ly4l8UUCUZHPKVMfjuBaeifmQQGQLcRGeXek0EWy5OTHMaHr7SIE8yhhgnoUFg6GsYTQvpIZxEHstz86K9pQsLFy3HCy8+h7kvvojWrT2oJDys9HlQSogbYf5fSUUZITcnz+MyyW1k0arTEqhRsN5VaZGcrE6lCDYJfWdMq8fvfvNtlI/Mo339VqqYqhAoq0Yi0kGQmqQYiVmHQ/bHskUbcMYJl7Gdg6KlYuawqOLEUnNb3m2xqs8Ex2Ymo6iqHIQlDoIvsbFOExxkCVn9BONShygtsB2BMoTISyKJGBV0eYwaXoOhQ2vQ0boZYwhvJ44dxtzZsEh2sWTpUqz9JKwEU1nJiVWUil8ClajGljbsjIkKPIuvHb8XDtp/PKqoLHYkWrFu1VLO36cwtIET+uyX3azZpyvWYdGbtK2mlei4iUOpKCtV/czrcaNx+Hh8vHwFlq3fiJWrqLpdZyiPkekmiKa9aDKINt4jP/jJ0Zi4ezUWLVyIVauYDcnFDql4FJMn7IID9t2DysAkFix4A/c/tBobCW+HjBhNKMPPi7er2J1KH8obmczbFLRG7x5Ieasslwex9ad0LYZGg9jVgG8ZCABaP/g/rbw1wG3f8Nasv9WC2mgH6fN9q5b7g6mfV0oPXOFt7dFfu8rCjL5za4vPwQo45ag7Ut9a85OL3y+viepVFuBk6JuuzoFjqcA1uc9Fte3g2BOPxeFmlrT0bGXny/vSKYsS2NdzCpZtU4X3VxvzOlxuGeuJ8wTaFvLF5bzkHEwAWHyvWO+X4tfstAHO8aEgud5ujj0e2u/bu+kQwfFw6JA8ho+tw+wj98a0A2egtL4M6a6tePTmefjHM++jh2NxxltNSMo8d45/jiwX/rAe5gSMOeYV951/534ygXmKi4yMpQbEt2KdzP/c4jDAnyVkXOWw4XH7aZedREtLCL+59mc48/unIRtnFnfzpyinWtgm0mdC36zUgGObk+351N9ewg1/fhtJWyn8Psk7Z6vlZBFTABs3bsXu08fjt3+4DNP2mMp2oCsDwa1IVR0o47M5jb/f/iBuuOEhOhN0Y8KYUbISh3bEXKQk66N4XsqVobDtLMy2tqMaU6QfEcB7+GzwONIoD/DZycUvJT43Gji2+wmw3XSFqK33YPY3DkDtXuOQ5etcSsbrKWfFguxDtOWXhwSvPWsuaOAiA0PUXnCxEI2ujS4Y+Ur+KKAe7LlcDZ597DVc8/M/5DKx0B98jszV77SDDyO96QroCugK6AroCugK6AroCugKDL4CGt4Ovlb6nboCugK6AroCugK6AroCugKsQL7ppqGhTO7pnN89zUfl6F9/eS1e/6QNnelSqh45wc1s0PGjh+GAOX7sPXMys205U0x45SLE8BGOuWjJKepW+UVUJq63gcP/x957wMlZlt3DZ3rbnZ3tNbvZTdn0BFIJBAIJJaEXBaQKYqO8YAEFEURBUUQRKUoT8AWlGkApQigJIZX0zW52s9ney/RevnM9s5NMlt2QAO/3+4vP+IspO/OUc9/PfQ/Xuc45wrOR7NAZlZ9LtV3JwI17WECPYtfaLrz5yjqSg07odRkkLEkKWL0ksIQFpY0jFb+DnjCcVIoGeC4tFZxm2l+K6jZ1ntEKwikCOUpSLMbirIhayeopmYAaKQAbRKFKTQ5J3GRuomSLJi1+w8zNi5JEE8VXgrajUdoyCoknFtBh+fxIohshgkWFJUohIRBZ3DdTfRujanTenGpcedHRmHTCUbRG7kGUWX1hPwmYGFW3Ni3JVxJ9VPqaqFpTQCRhwUo8IZiV1LZaab2bsPBn2aht3I0XnluBxx55DoOdXlRXFiCDeYA+Wi6LoFiohJTyMWWbLL/rhXCh96PkyUbJnPqpAq4ozcCN/3Mhjj0nB/4BJ/MhmZlJy9BwiGNgIQ4kDIw5VSzEj8f9t/8ZD/zxn1Se5lMpTLtjqr1iQ3bSIxGNcg0p69ykClgsqsVqVawqxc+YOcUclAgVe2RxEbUUwOlyKmLq6kljccS0Epy8dA7GVxRi5WuvoqetGeNKy2jVSftks11RzG74uB99Thd6SV7TQ1UhkoScEFIjQaLdzX+fv7AaN918PnLsEWxevwF9DQ0s+FMZzdzaLLsdY8dVMZvZgF11e7Hy/UZs31qHQCCO8eMrMKY8l/OvHUvmT8CMqZXU4ZnwNPN/X/rHTt6/heRrEcMlmbDpMaNlz16cfvoM5DjCVFm7qDYv47PDjGJDBOd/9USUFGVSkehXSO/abSH84aFnUd9ENbiFmZpUgsk8U3IjxV5csZyV5oL94i6VvP2/WKq/WPJ2NGL0P4m8HU39mU7AJa3QhbKVlVCsbknMUnEZ4rMsClixSjZYrdCaub5KBrnYywvhmDafU/M7hY1CxqYRfftIZ0n7luzyISvlVG6vso4rZgtD6zevKfVKNZWkiM8Dnh3pkeC6I24FYdrPm8jD28Qul7/itGUP+Pq5ztNSeUIh5k0di/xME97a2IStje3wJKyIm2ipLssXn1et2DLTojodm+Hn/ryzNnUPkq2rIK4onsX/IflS3CO4V8i+E2ZGb+3uDjz00M346mXnI+xjxAFVpFpDAAl3T5JoF3tqkeCKmzBtj595+FX8+dkdXOuzqLZlAw1dMgYGQ1wPu3HBWSeS2L0LjlwX19U2ZgK30VqaexRti6Pcn3XacjEvxo4aN+64826sXLkSZaUlnAs8H5tjNNwj7CFxfEhea3pTx6GowOUzqbFT8n4JPL8F8Ozi+hBCJhuxivLYUMRbyvUyp91kQ15WDvd4L+MKopi/ZDKOOGsp9Pk5tMR3QWPJ4LVwnolVvZLnq9g/KHNBAWRfM4eQtwNcjsVWRAZbOoT4OV0F+ur78eOrf46V727ZvnBx9enPrNzV/HnHWP28ioCKgIqAioCKgIqAioCKwH8PAip5+98z1uqdqgioCKgIqAioCKgIqAh8bgQSTQ+eimDfs0yOy9SMrwZcFtyw/HvY2NEHXXEhdLQmnHdEOU469ggcMZUFeaoxQz4XaawM2iMyq5Xl1HjMS1VVMsc0nbyVAm2UuXtCGGooo5W8OStzQ/2NHVj77lr8/dUWeHv9KM4vpIKIii6rEUEqeQO0Wu7tD6CbNslhkmQxpdguhpG0U2bxWQhUKeIfTDGYIlIiJJlF5Wlk3qmS58nPR2kvGQwwk9dPA18W7ZWcXpIHMWbxZjnsyMhgfi+L80LmxiIk2MR0k6oeRXGnyHVHVsTFRInK/xl4LIPy2SizUFkQ5xGqi3S45LKTseiEaTBVZtMqWshSWkT7PCQL/cwN5L9FSITzPIKxWEeGqaSido0q5XyOwxheZy4VzMXEMRt1Dbtx32/vxd+efp0FbAvyHblyG7w3KoWHiNOUii6pUiPZSqWYhj7FsZiJilAeLuzBcQsn45bfnojc7EyEOnsohiYWtCaGRaRpOjhr+mHPm4xXXlyDG299BmMnFCBEnOIieRVk0v1Oh2bjfqvmpEovSAzEOlk8VjVC2IbEDlPwIRMRp10zVcSDQRbnYx6cfcZRuPj8JcgwBREk4RCPkDz3BeEnSTvQRamTj1aoehs6uwawqc6LfpcXLvksldJKBiSL8gYSGkHmx7oG+7Hs5Mm48YdnMwOyiYrlXoSoeC0sLFKuu985iLLychiYN9tL8vrDTR14641NzKqNIze/AA5y5p5wL2685BjMnTIGNbsb8fHWXrz5QQuaB3wwkziI0WLb3RtmLLERS4+bwhzHfpLDOlp4joXdbkbV+Hz+2cL51oOOjlZkcm6VMEt41drdePiJN9HrYkozmxv0BplbYjO9n5BKJztGylNNPfyHqrwdzcZ3tOfocBS56cf+MihvU3N4OCGr2LGLcm+EV/p7RyPeD2XBPlTl7UgE2EgEqJwzdcyDkWajjXfqM6K6FQVssjlEcqmp4OQaEJHmDD6n06qrMK6yFDXbd6C+rZPNDkalIUUMiLVUfeol1zrNZDh1Pvk9nbxN/busX5JNbSYJLLm3IZKtQtrKz5WfpSl45fOpl1yf8vM0Qjf1Mz2tyWUEuYIp/6SlO4SFK7SB+4NTLPMluzXghZH7hp7rSTEt1v0JGzxcq4K8X1H5y/1oEiSq5RhitzD0+rzK25GI833Kb8Gb1yPNRXo2+kQ4DhIfoOM+qGPzjnPAhc5OHxtsfogLv3E+3H07eX0dbCAi4rSO1yuRArKTsfFKz8Ylru1xpxtPPvQK/rqihfdnpeU14xG4J+3eM4ibv/8N/OinN9FKv4vLUj0J60GlISnBvT/GxhtdVjE3G5LGBsYeaHKZTWzED2+4Ca//czUc9nwSybw2zhfzUDayQHQwVXf6czHanpIgiRphk46G66See1CEsQaMjadbQjYqDdxfJP6AGclZdgvf4+VeOIjKyiKceeVXUbr0SP6sk+u1iaQ7kZBMXGV+iNOB2DJL84D8WZw5xGJbRLWSfS4qezbWSKNCPId7NG2zaaX80J0P44m/POW99bZvXnbOVfe/dCjPtfoeFQEVARUBFQEVARUBFQEVARUBlbxV54CKgIqAioCKgIqAioCKgIrAISGQqLvzyY1vvnNB7dZaY1F5GWyFxWio8+OFZz5GIleHyiOrsOC4iThqzhhkm0U1SWLPmLRtTISpXtVmko8jzUhFJ4ashNNVZkJ0GJg7Go8FQb6NPJ0Pe7e2YvXbNdiwjhmu2mJkiyth3McitAnBiBEeLwnDgBsuFmZ9JEkjJrOi8GINWkn21KYK90PqxNFudJ8ii0VrOUaYtss+koAxErdeqlRz87KoIiUZquRAsqjNe+rt6+d7fCT1/LCaEiT5HLCZLFQW88wsXMeYmyvFc17NiKeV4rqQGnI8pdBOC2UDi8U6WkprqLbVm+M4cnYpzjjzGCw4YQ6tRU2IMcc2waJziPadii0kSWMDCU0hNQMW5vs5sliTFjtLM3mCPJiszOEzFhIIBwJUNb35+r9ww3W/IJkOFJDkZb1csVG2UvkmGZHyEmIjLgSLkJtUSkfjRt6LGXG/F7NmlOO2X5+IMaX5iHd0KhbY4DVLBuz7q9dj58pmZunq4CXJ7SHxceQxi/DWqg/Q3Uz7ax0L4UMEyWjEgxTshUwRi1I//8yoXHj6qZIiMW2mnbYwzpKX2NHdRRvjBL759eMxd0Y+upp3ccyZTxkjec0c4KLcPGzdtJWqMBK5EQPauwdQ1+FFz0AATh9V0waxOZbMWyp5OUY+jpGVNsXnnDENZ586hdbTDRxCC+J0/fQHI8xOpgUo4TBSVV7Oua+hpWtPQIdNG9rxzr93EyMLMnOoOrcHce3XFqMkI4HVH3yIyVMXUwVegLc3rEe7qwP1LW70dzgxcWwVJpOoNSRcKMzNgp0Ei82QwLgJJbBQnesRxTWvTcaloHQCOYNs3PSzP5EQ9pJ8yWGGp5C2oupOWl4PJ0BHIm9TpFpc1HSf43Uw8vZQCdzRVKcHu+7RVPOHSv6OdsvDicrR72G/8nb4e0Yjb5UOiSHi73NAfogfHd02OT1y81CwH37CAzOqk2p9wWA4uZv691SzTGpNUZ41yQanC4Kf62mOXYtbf/AtLJg7A1s/XI3n/vk+1m9rJO1FRTybNsSuPka3Ab3kUvOV3uQjf1fcD4bWklRet/xupso/FKYTAslKWcfkvKn3HZibuv8O09Wa8q/p96RjM1FMsnSV0FLZWZJmAAlKWmNGrruyDNNT2Wi0wRegDT2birJotStEcUwUx9wD41rKd7leKPMgwQf3C3ql753Dx0FpXRLXY1kbxI2BF+7IpmNCKIAWNlq53DH89lf/gyuuvQz+/o8IqA8mWv+SWYee+cAIiusCHROUqyb5Khn1Hhceffh1PPLsLpgcY+H2dKNjwI+77roJV377cr5nL/f5VsRIegrdrY+wwUhUtWJDzH1Oz3U7IaS5NJxw737wnifpCPE+MqzZ/Afu24QoYhS752SJavhzfTAL75Es+YW8jXJvlUYkiTnXcyyC3K81HMAcWu7nMzqA9C6izI/PoW23tGv1dfdyzwOWf2U2zr3mQjYmWTi+PqVRRpqt9PxuIGStOHCIpFohdMXBQZlcsj/JWNMxQSFxeV9RYsnvPLF4Jt5esRa3fP+hSHVlycvPvr/r/C9oGqiHURFQEVARUBFQEVARUBFQEfgSI6CSt1/iwVVvTUVARUBFQEVARUBFQEXgi0DAufvxKmus8X9ff2XV/Bee/UjT1RkmQUZLYKqQaAYJW34uFiysxBlnzENBLskzWh/rmCMaYt09w8p8Vr7CJL9Yt+e7Jf+U5WQlLy752k/KiOWgSyEwAx0BrH9/O9atqUdrd4hFcKo7me8qJGU8KkpTA/rdGvQ6RTXpZ+2XLJ9Y/YpChiVZHUk8UczEWDhN2j8mLWVHIoBSRXAp9Etu6QCVmU4qXc1UWBaWOHDRJWdg9pyJGFtZxSI97Zp5D+RPaXfrV4jP999djbf/vRK1NfUY7AuRFM2iKslMm8g4lV/Mzh1B0SXXItmMBhbKE2QGYrSf1hKgCBVIopDKpKo4GuSfmeealanFgjljcda5x2PG0RNpL6qFr70LfpKtFhaoM0h2MDhXyVNMJMK0i6bqR9wuqV7Vmombhox3Bi17hTgwFOOjD7fguu/+FAOdg6geNwYej1dRqKUIl2T2L0dK7E11QQRIKmvFAjQcwoxpY/Hr+05Bfr4DaO2Cr3UA2ze1YOXGPahp6EMoYIY/6kFuiQ3T5s6GgdaT763eyFxFH4+5n0hJH3vBJ0XayrmFdBFL1QDZh6zcTJTla1FVks3rMWDj+kYSDxxnKsE0kV58/cIjcMIxE8iNhEikh7Hp4xqqYAuxaN5c1NXsRiNzGJ1eyc1lpibJiPqmLuxudCIcNQ+R7En74U6qthcdMR7XX7UEhVlUpbXuoVV2MVoaetFMVaCZSmUNx6p+zy4cs2AWJk0YCw8V5A31Pjz5l5Ukr2l7nUECN1eP5VRtIeJC3Y469Haz4K/NQW5pLjKozN1SxwzjMG2YSQJkmGhRGndRfViOYmY662iTHKe1am5hLpWDemTaTQpJW2jPhT2/FA8/+Spe/NcmPgvZim235EOLnbQQVYJfuppwJCWnSt6OvBqq5G0Sl4OR4J+FvJU5mSJWDXz2IlxPwmTRolTMz5hcgF//5DtwmKOoWbsGuswqPPfKR3jjvc0K4ZZJu10tmz+SvvBJ8jZ9Tsv1pCtx5c9Je2Yhz5JW/PJv0vAh65qsbwqbeZDXSPdvoCJf3JmFvI2yUUV+30fkSvME82zJ7vKceiqHuY5xDbdwX9SJWpP3yitRCNykFTD3pqGM6i9iXx6pASZ1XC0z8BLoCQAAIABJREFUg+WcCZKmorYVQjbKdW5vSxeMbAj5+R0348JLlnPpq4VncBsys9lYw7zW6MAAr11JylVEpTyMQl4bY9xbqDJ+7L4VePTFvXCGLWycGiRx+1Nc9p3L2P+yievvVjbocB9RiFg2VwUibGYioUns49zTonSJ4JcDOhcU4dFfPoyXX97EHFwN1zq6QJAQDbEBKyrK389A3qbPkX1EthhnkGQX1waBP8axku8eyt1x3RRNdW6WBVlmo+LU4LBmKFOk18X1npEJi7jXXnjNV5AztYKf5ncQZf5wnokzBddfJe9A5qVCjufwz9KkRbWx1pO05KfjRYKfC3mbuP9oORcnoGZTH35+0+8Tdbu6P54/w3Hxn99qqv0i5oJ6DBUBFQEVARUBFQEVARUBFYEvJwIqefvlHFf1rlQEVARUBFQEVARUBFQEPjcCIqzy7vztObYczSN71m7OvuNXz6GeiW0ZORWISZ4cidTCiizMOK4IJx9TjbLsEGy0O9ZRVWPU5UBrDys2yLEIs1zjXhaQmV9L0jVO+0QtlaFSCI2zIK6XTFOlQk5Fi3Yvuuo7sO39XmzfwIxSKh9jVMXEqOAVBUskFKNNcgI9rgDVtnoqJmkhywxd0JZSCqei9NWJtXGE6lUeL8wMUVFvpQrzKfJWKbimXqJQYsGdFVflff3MzM3JtuIrX1mGS684H8WlovRy8p5ZXJYsO0pzDDrJtxNLRpLTLDx73Xo07m7C/b97GK++9h7yMqzIzWEeLMnbRCJpo5g8t5xXLBWFd6Ndp0K80cqSpLEYSWtoFyqV5lAiQBxpO017yQzhMGI9yM814PilpVh25rGoqB7PY7Mw7HJDR2WogeQBQ2FhYCE6ziK7ziTWx+IKLAogFvAzcxCzOKCz8Gb0Jaiv7cb1374BWzfUY9y4Ao4P1UlDJGqUhXY9j2ekUi5MNVaAds6ijPK5PZg7uxoPPnguDLTWrHvnI2x+rxa1u7zoclrhRSacUvCnXDW30EiC34S9jf0kvK0kZHhdoloWpbHoRfm7QKGMAsFIcuvUKPMeRK3nocorv7gIpyxbhKXHllIlFUNTfSse+dNKtDQl4CKxnp8RwXmnHYFpE/OYv6hFV48TXbQ6rigqRtXYcoWUlmzanZy0ERkrfQJNLQNobPWxqJ9B0oC4iyKORfhBEtRnLZmNK74yF57ebSD/zZ8VYPMmaR7oIvFajH6qnrfX7MC8WRNw4VdPo4K3FVs3d+H9Dxrg8pD0J5HvyLNjFhXora2NOOn4k7HiuXexdnU9FiwYTyJag719VPE6ffCSLBg7Jo+2yAnm6ZpRWmCHlXnGASq+zczJrGRmdFl5AYkOZmx6OZ60k21od+Lu+56H208bU1FHix11KiBS5tYIltQKvOmNC0o27hejvB3eEDGcYDvYAjSainY00lmZHTJnRnglSZXDf6WOdnjkbYpMVJDdd1K5hqR6f/g1ynv2N6oc/lUezidGG1c5//5rFaX//tfIOcnDzzoSeZt6z741VZ5nxSaea7p06sj6o6zvXIs553xcl7zxIEk6L047cTzu+dX34G7Yio/efBNLz/gGGjvi+OMjL2HrrgZF5Shq1v1zOrl2JteL5JnFqSGp/iVpK8pKrqHOwT7MmDEZRUX5qKurx8CAR9HL6rmuaGSNH+WVsjBO/7GczZSmlI1xn5L82qiixGVzCxX9Wub1arnGyh4W4h4U4DMplvui7hT3BVnLRZ0pylOF4xvFQv9wRnn/e+XgBwwtceBJeI100k8+L7Rtln0lQbKxsakT5VVV+O3v78GixQsR8W/hz3bDZKHDhM9NkpHOAYKRoiqlbTUbZKIkMeO8fiNz5RNcK5/542v48W/WUUWbizvvuhnnX3oJ4qE6ujzQfSCxl2smyeqgjWfMYiZwHwx0bNCQAI97uT9buO9n2LHhnTr88Nr7qdyNssmJzhDEKxRlcw8vWsN9JvUaLfN2+LqTmn8pB4KUi0ZyL40Okbcarq005qZdvXwfiHCPS3D/tHCfyySxnWXldwxl3sp3hjis4rxBFW5xlRlnXXksjjrzdBiz6EDBOcxvNMLVK9G2kkmu2O+DzVH8viEW6XHumWIBHQuLfcggHTQk1znA/V6+Lzjg7snCsw++jifufYE7Qf/VNb7YsweO4mebDeqnVARUBFQEVARUBFQEVARUBL58CKjk7ZdvTNU7UhFQEVARUBFQEVARUBH43Aj0rr4702zS38Gq7fUZk3PR/NgL+Mndr6MnWgpdUSbzVdswuboEc2dNxrGzxqOMlsFaFuX9zLhjyijVPZm0f6V6Sh+iQneA4ptk8RK0l41TlSNWwnobC8M6L4nHKLQhpuj2DWLnugHs3t2NWhK4HtrbsnzOe6HqhwXXfipZ+gZ64PH7qLal6onFZSnKJ6iyVaIlh16jZXWmgyJmknGe18jiqxTUI3HaApM0a+oZwMRqG352y3lYsrSSDoi0y3WTfDbREpP3ogmQCCU5nNBaqHDNhMbK+7bZeYxicr9mFoU1WE374O9dfQetfJ2oKC4nFoO8/5iiwhLVrlxvXORbpBSVAvMQoatc95DCLMAiuImkR4wFZqvZSrtHIae1sDN/VkPb6e/fdRFOWV6BQMMWkqT5LLLnwa/fy+K0lZmwtJ5mPq8Q50RIySyMkgwxCclNu0hNXiWvfwyJzgi+zeL7po9bUFFGsp1jIrmMQjYLgatVFEtJdiCVXVlQWo7TyogVL7uxrRctPW5aNDOjlY7LAdoPB4y0cZYiteRbkggIhvwkM4SsTx5JitpJooR4DN2rqJxCLPALphFaTRuMPkybXIiZlQ4smD4exWW5JEedzIAdxO4akq+7XdjYHIbJOIhrrjmN+b8hZhtTEUU1bZw211abEVnZDqrMWtBEwsI5GCaZ2ktyVQOv34J25iOHaJHM4ebcY0alK4ry/BhO5nhP51zPsWbxmq1Ulg1gV+1ekrdtcJSUcs4VYNOm3VTtDuDSS5ZgTpUDHZ0aPPL4Smyr6SYJocWEyWUYU1iCpoYmLF16ErZv34ZVq9biyCNno7e3j+iGOId7UV09gRbMBuzcuRPHLFqAqgllWL/2faYm6lFSkMc5WI6CkizOEKpxac9aaC9Gd1s3nn/uI6zfAQxwrplsJLjEV1p5CSl7+CThwdR7B1tEUja2B8tEPeB54/w7lNeolsz8cFzUbiO8PgshpiVhL6vLyK+D2Q+n38f+6xHVs+CfUuftP64QpYdLlst1jZyTe3AMR7ufZN70yC9p7vj013DyNvWJA8h2KmU1CeaH6tycjrKG8PkyssmFa7fTG0BBjhHfuOhkNNeuxlg2/Zx30VlsxNiD+u07MWf2XDbMFOONNzbgob+8gT43828zZN1KkmNJpW0S3+S6Ibcka6IoQu1cO+hUwH3GboriB9fRKWFhKf74h7/h7bd7EKBSHWyMcAiZmnpalCaG/Qrd0ZoJGJaa/ATJZ3m8xCVBYUzZNCGZ7ELMymeVVZzrnZCn2iESX9bANMr5EyCnY3ewokz6qKY/b1Een1fAbGDJAidFLQQym3YiXOfzuY5GOAA6Ns70DXrR3MF88HOX4ze/+R3XFSpsA5vgCTQw/7UCnuYuvHbvE+gI9ePaW68C7LQ6Zi63SXDjbo5MErfcy/vrV3IPnIK/vzaI6UctxHHHTeO+tpXEbyesWVYM1OwhWWuErcROBW0AxqDs3Vxk+TiF2NAjCuCYoQR3Xfc8Xn99LSK0iXfkZXPcSHhKnjmdJhK0pU+prdMBk/sWZwwhaCXLWP4uiur0vGL5t1RO7v75mmqoSF8fJbM2mV0rhL6WTT0mku0mkriSPW81Sg46G9AIvLu3l9EEERy/YAbO+sk5yK/OJSk7QKy5lzN7HGwCSmgz+N2Hh6O7iELYkwCWD8f1/H4jjVmcKxqD7HdySj4fYBYuHHjrtY9x2013kzgOPHTp18/80cXX/S8fHPWlIqAioCKgIqAioCKgIqAioCKwHwGVvFVng4qAioCKgIqAioCKgIqAisABCLh33ZXr93a/kmVLLNSxYh3x+bHuhWb88e+r0RLPwrh5EzFxoh6zK7MwdUIVcnJZ5CVxaxISllbBJosFYRa648xjFfWPKGOVWDil7s2CJn/mpxLHmkkCl/bAcY8fHSz8Nu/ag9YW2hb2+dBHZW2IRGWQRVZvkNbIdL0cDCTgo41wSNSktAoWMkdLtZVSUFeK6snXoZK3rNySoKRal6rMWMIMN/MANVYDbrj2FFxy8THQebfyQt2MG2VmLAvlZASTRXy3kzmB/VTpUIFL8pYsGq+BpGpWMUlOOwmLKvR2ufDtS66k7XMNqqpyWHCmqabYNyvyq1R5euSv4kqNl/emH8qeFRvLqCi8+O/akIFFdyeWXTANt996IUyD7YgEaUecWw19ZicixDLO+4izcC+ujorSiOStYCY2zRqDhQqiUhLVRSSdy+HtjeLc08/DnvoejCsv5meYAUgLYskpFIWZQj6w6izkrSKqI1kxwSGWoDoqQENwUQkd1ZhIsrBwzp8bJOeYP5NfoqBV8nM54CnSIZ0ESpEn2miQlsPZFHwZSPb6kJOjw3lnL4Eu3INskjGlY/J5PRx3Wkr7XBZsWNuAdbt9KMiLk0CYgKpyNgpIviUJ+FiYucFU4RqZfVlbv4c48DqoBG9t6cVg0I3W9iBae6hYJu1hooVnIkpiqS+A8WMLcP55s5Bnp36YZLPDIaRCEG1treRFiF8sEy3tg2hqbcWRM6fSYlOH4oIYrLSjXvVhLd5fs5MNACS/qRbs7m1BdradjQwk/HnveXn5yHbkoH9gEF2DIdjtGSgtK0VnZxtqaprIA2moRJyGSWNz0FS7C3mOTN7XfOQVZqOusQ55xQaU5JehkxbQaz7aixVvtqOLvJXexiYJWjCnLGIPlgk52hL3WchbhawaIt6TysdP/0/Kz51LyxsQQf2Ir8+gZvzs5O3IBGlqnn+SfFZaFg5zh/ms5O1op9mf1fvJd3xx5K2QlTqSXnGNe6g5Q5SGRgS5Znf3uXH8MRV44J7bsHvnh8wIZ8PE2CL09ffBPTiAivJyWiXnYf3Gvbjrd39jNrWe5C3XFa5HCqYy5yRzVGn+ECcEEnl0J0hQ7RiLkowkARgI9WDZsdX4/nW0ui3S44N3N+PJp9Zj1x4PDFlZ0FPdOdLroM8A97PkK5VLniQXk5m7SbJQfsl1yXFS5GFK/Tl8P0o//6GSt4qadoS9Tc+9VEebdS48ysOhN5Ls5r7hodOFkUp9dn2gp9vFdTqM73//Anzvxzdw22xG2NfARptOZDkKMbCjD3fe/BTefKcdC+Y58PsnfgQb1xsXXQ6yjLQCJunIwHEStAnU1a/DhKnnwFR0MtdjLxt2dpGjbGYTUwFa3t+M++65DyeftgAnXbSM+wT3Gg/zZfWOJMnN7HSNJYt7fBtuuOovaGkdZESsgddJxatYGYsTBTcQ2feSXxQ++Uo2SFDFShtm+T1F3qbWoP0K8APV5J9cF4W8FWU41y5pIpJGMH7PMZO8le8qNIxABu3+TZzP/IrC/dWFnvYBxkMY8b2fXIYpy+exCalfacaKi8MHCWotm6YUhT2PR9sK/jvVzLSA1lF5LOfRCo6pzGO6dSS0Wfy7gw1enbjs/OvZEBbYdPZpS0/51u3P9h3mYqG+XUVARUBFQEVARUBFQEVAReBLjMCn/5f2l/jm1VtTEVARUBFQEVARUBFQEVAROBCB8O7fz29u2/XPmpp/5y5YMBUZiXz86RdUMH1MoqqoEPaqUsxcUIXF88ZgbEaclq9UebKw7R6kPS6LlfJLiD2xqgwx9zPGrDyD1kYxCjP3qBjVsLCv1yez4nS05Q0OBtC6uxUN2xrh6RxAW7+RKq0Q/FJUZQHVS+VKL5WTg1S/RlikjsnnqLYVG0qxsCRbQAKOv6fsY/nHQyVvJQ+PtCg/a0Y4xOs2x3H8SQtww3ePQlEOM/qYBWiy2xCn1W13V4Q2uVTl5BairCqfzsPMknV2w9/ZziK2EJhx2AsrYbSPY6G6gtdVQOWrGd+5+Ot4+821KCsrVK4rEPCT9CU6oriVjDzlJpKvVDE/mZSYtAEVRVKK+BR9VyBkpIK0D1ddczRu+vGV6F+3Ek8+tILZvkU4/fJjMe34hZQ5dSPS15a0TyaZwuBaWk0HaZlMNZvRggAVqBmlkxChKstonIndu2pxwTlXwEOL0WIShhSQMr/QQzKAn027NiW/UpRmUqAW8o4Koxi9I0nH83fBnfnHIRK1KTXaEJmRJDqS95leaN+n3qS6OMbrNDCfMkClrsUSx/ITF9Eu2gVtxI1xzJfNzaPqOJOqWaqZ339nO7yaMiw8ehIJXCmudzNKkWSPxqpkBxtJ3toyaDO8t4lqVxeJJCuJ1DjqWhvQ3OqFk7m83nCQCmUW1jm/PM4oCgszcfYZkzGpimQCCXuz2YLC4iy0Nu7ljRWgsdFH4rcNc5l9HKJ9dHN9G2YtGAcr7TbLmYW8q6Edm7Z2or0ritqWGjYvkCAmsV1SXIzZVBWuWbMWA/2D8JNonzlzOlXP7bRwbmCW8jRk2K1UDodRZNNTWbwZp568CCWleajbXYfCsjGYMp3WolHaKzOrcuu2TvzhTx9hL0lg4QuMJKZTecFCIB3u67OQt6m80cOxST5U8nZUO2VpJxjtv1xV8vZThv3/H/JWLkLWNS2JWR0bIOJUXnZ3diOb2c0Tx1kwc+o4XHXJObQ/36JkjRotfP64jju9TjY3ZPIZL8H69XvwK1qDt3ZSCSnK2yHyNkna7m8a0DEXPUGb4rhkhYNrMQk4L8nbX9x4Jk47bT4Gupu5F+Xg8Sc/wLMvrefansf+GzbnDB1DuVZFIZtcl9Ln5wENJiQhkwJtrnWirFUCb5PqW53kTg8dI0Xcphop9q3Z0gAzChl5qOStkJupV7ryVksyWscGKXE60HL9DLFjypzh4L4bRt2gB329ARx15EwS2A9ibDXJwvgmhP01xIVZBOZidG5sws+u/zs2bgljwJCH0xaa8Yt7b4C9nHb57dzPmROe0FJNahWvaO47g13ILl4IXXY1Ocq9XMu2cv2jIneDF9+56Dfc96O45dcXYPqJs+Du70WW4GPKYY57CDoSwHHY8PQfn8MD971P1wESmMz1DnJ8le8CdJlg6q7SyKJ0DA17yRqX2kfkz0LcDlfipo9Fajzkd/ncJxwCOI5KMxK/PKS0vrEY5bMkcS1U4mYw/9bMZiIzl1QLFbQOB3Nxu9xwu7048dwpOPfqs2EtdSjZ8iG3HzpzrpIrLG7Zydxbzhd+JwCjHXSiSKeal7Qzfy6dBzbEAkJmizI7lw1JWfjet27EW29tcj3yy4tPPek7j314uOu4+n4VARUBFQEVARUBFQEVARWBLycCKnn75RxX9a5UBFQEVARUBFQEVARUBA4LgcS7t+v9RdFbQi7XzQ27aoxeTz8G+5yo2xHH+6/3oYFWi8tPmIhTj6/C/FllsJL4FKtGsbGUorYQeGJvKVmrZC2VzEONjpm3VAZqSJ6JejRE5aNB74GZJFXE54Orl8rGPX3obXNhsNevnK/HQ5UjFS8BKop8VBP1Mu+z10N1E9WxcRJ7orDS8thK4VbIQRKJWhZZ03McD428JflI5VJMuQ/a9dK2ecwYC6654SuYPd5PG0RmrubY4W514pXnPsTOWjd27/WS8LNh7IRsnHzqbBx72lxI5G2orZ7FWRKCzDw1kvC0ZZdBmzmeBfIJ8HmMuO6K77AwuwHjSXzHaKsYCLiYZUqrSLFAFk/JEV6CpeQBCxmgkAkkqU089qAnDDdJ8UcevwonLZ6GbS+8iT/c8zoa2hKwFFvw1a8sxqlnz0ZBpRUJXx8JWbfoxEimsFDM44iVtdhAJ0wZ0FMxHTFPhlGbj3dXrsK1V/+EJHYUGZlWxbJZH5TgxP32ooK5jGuYZKeGyjcZlQjHScuAWK0ooWWUWM1OL5QPV2jKMeR+RD2lECm8PwvPxb8hQMVvdo4DPm8/SvJyaJ1cwuP5SXyX4MgjyklAt1PUZMZ22jy/s2YPFi8+EtOmj8VAbzPJzRhstIvWkMzJIHFrJqm6t6UV7a096GTR3aDPQM2eDuxuGEBMn0fVqlkZf12Cdp99Hlp792AhlWcXnjcf+XY7QsxHtJFw8A/6sX1bHz5aV4/S8kKcfto81GzejI7mXuSPKUL1xGKU8/eahhb86+2daO8xomNgANn52VRcj8PmzVvgcvlIPNsVNaKBCuyi4gLk5HHORd0oKnHwHiaisb4JWz7aQtvmcpxzxokki+s452owrnoK5syj9TafieKSfOytH8DNd7yE+j6SNhm0+WTuZirrcTTydjQr4sNZINLJKPlc+riOdpxDJWxHU++mSBflXDyJNAikbMUPOOf/A+RtitBOYbP/dyHv9j/jBxuL/evWgcrbQ1U3jz6eXyx5m96AIcSiQmUqJCV/J9HFSclni+Rc2ICBjg6cvnwmrrzkZKxZtRLjyvJpJZ8Nj9uF8oqx8LPBxOVzwpFl4zORh6ZmD37xm+dR20Db3gwjnxG6ACjkXlK9nMSPxC4be0JBKmnZmKKjFW2Mz5ItM4jf3flVTKsqpqJ3kNdDlf6WFjz02Er09tvoTMCMaF5vSsE5vPlgJMKVK1zy+WLngOxz4gEsjgii/BUng5Ty1szGE3lf0qEgqUaX8xxMDZ9+/hSGI41hOnmb/nPZS8wmZsqSKI9QtRrl5fX3OkkwBjBmchW+fdVFuPiSi2Cz9NImuZGuCp3QWf0kDgex+ult+MtDa7C9mZbz+QXodXpwzvFl+MXvb4LO4UOIjVQWKmVjESfZS3G+JtGeRZJcV8pjeelmUMt9LorWDd24+VvPo35nEGPHOXDv09eieEoWPH19VK2yOYm29HFepzYnBz1NTtzy/fvpnNDJTPQihCi3jRBDQdUoucV0VpDXJ4jWoZserqxN4Se4C5mberbS93/5czqhvg8/ybwVHp7/JzbXMoljJHTlWvVRWvfrTKTrtbQ0ZoMTM3Dz8m0okG4ZKmq72vdgzvzxWHbxUpQumkYClwrwSDLnWCPW0MpNKLNV+e4je7yGjQay3ySLb9LcRnvruFdpBDDoCxEOlOG5h5/FH371YLSksPA3py4sue1bf95EZlt9qQioCKgIqAioCKgIqAioCPw3I6CSt//No6/eu4qAioCKgIqAioCKgIoAEejYeHtevsP055C7/+xV76zC2KKJ2NvYi+dXrEJtWxBlFXMw4bQynLV4PMbleJBtpiKUghwPiT6WjEn0kYTT0bKWapMgVTYiAMykqibKYmaI1rpi32thUdNIxayGVrRRZsP1tvWgsa4Tg92iRslEZ7cTrV20/TUVUEEVQS/VjZ5gDK4AyU4WzrXMl5P6fUpJI5a8SnlUKezLzz5ddZhOnEjhNq6JIELyNhG1kmSOY86sXFx/4xmozndT0ZRAkIrb5//yId59rwkeFmEjYg0cTMBNG8WsQiO+8rWFuOhb51GZw2L34CCP44FOQ4KZ12R0jCM5Oo2WymXo2NONb1zyXdTu6sCYsmL4Sd5S2MPCuGT4jTAFpfjP88eJn/xYrlVRs5LAdXmooDUF8co/b0JVRTY2Pv02fv+797CnkxajVA6HQh4cdcwYXHblcsw7fiYJ7wG4e1ppU8qMVMkIDISSuZEE05jD7GIqdo0m2kEbK3DT//wEzz7/AYpLixAlyWgTS84h1di+QjkH0xRiMqtC1vJ8VLCSVycZLRmCLMZLPuUwtZkUz4WsFTLDQkttIRn9fuJEokP+bqOKzhcOcLz9zKs10+qZZXOSsQuPmoa+zlYS61Fc+fVlcOR6SQhF4RnU4vlX3ifePixbdixVUnoSOSFYmA0slXML79XM40rmbXcXM5Tr20no5mHAo8fGj6nwjnIuZrJJgKreEBVQ48ZORmFeCAvmFmDuTGYXU0ntpAo5w2FDxK/Dhg11WPtxPXE3Y8aMiZgwjvm3JJ/6+3pRmG3E1MkT0Tvgwz1//idq9gaRW2DDpEkTeI9BhJnjKNbhu3a1cOwLMIvZtg0NdVQTj2GmM0nqkhzaPGuYfVvP407FOacuQ0dLHa1mfYwq1sDl97CJgMQWVccVtI9uaffglp+tQLOL2b7ZJOiDklGctAk9FIXf51nwhpMqn0bOftrPU9cyXI2d+vd0tbaiRhe1/ZBd8wH3+v8IeZt+P/uJuS+OvE1XjR7eOH6x5G3KBl3GJzXG+9WNMYSMJKqosvT1hzEmT4cbrl6GUkrkH/7jA5jHfPTTl52A7u4OlFZUoIu2yT7a8tvtOuav0qo8nq2Qt2vW9SKD8ztCcjcd131zw8Dmi7jkstrYsEEyLOrCjNnZuOUHp8HOda6NzRUarlHtvYN47K8fon43G3ysbEbhlaUT7elzdHiDgpxLctGV50scEthAoedeE+faLPuP2CYLaSgNO4EAreqF5E1b0NMdB0Ybr32W5wdR6I5G3kY57xPEIU63i9auLoVcLsrPZx73hbjy8tNQUEwCPd6GsLuJa6gftrxS9OxtweP3PY3X/9pA54tcINeOAJxUfw7gh1edgEt/ejUG2zbASlLcpBV7X1q/M8dcK/bUXA+1pkISldznTCE0bl2HO3/wChpqQgh4NLj0qqX45k/OIEb9CHD/tlp4bC+/H2RmUq2bhw9e/hC3/vhJrokkRq0mNmjxZ2y0ke8Msq5biWMszWkiHbN0hXQK59ScSzWtyDilyHP5rPw8ZWc+HH8N546smuIaouSFc2xjkk3Lf+XOoOTSJzivDPxuoyMGFlrsF+SYUMQmnFy6iITcPdDZwjjmzAVYcAYt/vPZQEBXjbBk8QqhziYmMdfQaCQXV040lGHNOTMk+eWZjIoaV96ogUQylGPbmh244YZf0oGh9bXzzsr5xn3P9nQf3rOuvltFQEVARUBFQEUIWuUXAAAgAElEQVRARUBFQEXgy4SASt5+mUZTvRcVARUBFQEVARUBFQEVgcNEwLfrvtnxkPMJW2ZiuqfdjacfXYF+Wr82Niewh9asE5kpOvfMyTh7RhHymfEZdnfBGM8kMUWVis5Noo2qGuawhqlUCdO6UWwPqbGF3aSlmtEIn98Jkz5Ego1BclTSDrb1o7O5C85ONyi4Uoi4+iaqfIMshtvN6COZ1ku14yAzb8Mk2WJiVynfWFlj1dIOV0uCOCFKX5KBkiGbzD8U5e2n50oOV73FtEnyNkLyVsdC7XnnTsfXvzkbJcZeJQf3gxXb8cgD69HSQ1Iwh8oeIwlI2ke6STKGowESgnEsO34qbrztf0jg+uHv2AtLFolIH616iYc5rxwGG319bVOwbe1OXHr+DYpaSzJPNVoWiCUij2TnJ15i9SgyKrGEZrE3IupiKl4jVAt5mM86dVoRHn/q68xVjWPlo2/gV3evQ9BUQjUtbUTJdXg9Adjpknn5Fcfja985heQs1VaDLuh8JMqpLAIJUsEazJdNkAzuJyGYPX05XvnL67j79/+LKIv2Op7PoCcxmwwq3mc3GuM1GJljqWQ88n9hFt61zPjTiX0yr1N0VOkkX+r+YiRjhYA2m1m4J4kbCgmJzHxkqsZMLHAHaP8ZpUWp5COaRUnGTOSqShKpvNzurh6cdvpMLDl+DMclDr/HgDVrt1BN14njj19A0pb22z4ZDzvnBK+bkyVGnOsaGhUb5b5+Et5aK/pox72zpgtuHtMddqN4jA3Tpszk2GWgotBGa1c953Y/SScf8qmeTpA876cqN0jM2vu9WLOhBbtqWjF+QhFOXDoL5hhzmd2DyKaa2emL4ZX3t2GQ+ZvlJXZMra7E3qZmVFJ9O2P6DNz84wc4v47DwmPm448P3E8MeI3EslAUaKEgf1FhTFvyGPMpM0xGTJ5SBaudDQmmCHMRaT3LbOhjjp2D1as345e/W4nBuIOW3iSSSCKl8B6NLP0ilLcpBXi6+u3TSOPPS97uO5eQYsJ5cA2Qc8qcEvz2vcR+/DBfnz3zdqRuC1mD9q8/B6qSD5W8TSpXk6+Rlbf/N+TtwcR9+0sF6QpSxT59iGw84Hd5OrmoBQxszCAF5uz24MLT5+Cqi2dg7Yd1WLXyXZx92mJMqCxCFl0NDMw7bWxuYQZriJbJRmY8k0zUFuD2O/+GD9f3wsj8cb14uPM1nBiN8zlP8PkRq/SEGAQk+nHpFYtw0QXzMNjah+amQdiy9HCxQeNPT7yLuhoLz0dV5VA2rVyngjTnlqCdVL5yPxnSRia13qIkFmJN/id55YwCYDNGgKr8KAlcyUcV5auJjSuSSZ587bdJHorqTTZVCP+rnOPAifp5yFuxxI8Sh1ba9+eW5OGMM5bh2m9fg4LcAuKxmWRiK5tZOqAVe3hNDnZ8sB1PPvAqtpIYZ2sK94EMcoqDXBt9iuPBj757Mo67eBnV0ptgj7FBJ0zJLdX9sYSP61IAXkYImK3FsNjs2LbybfzpnhexbYcOXjapmKwxPPCn6zDnxLGMG2hmMxSJdVpVe11syMnNY8NShKrop/Cvf+zlv2fwuwKdNWhTbMnKVMhbaVYyEH8dhyU1p0bMRx+yQE4pbUUpa2T2vMQCRGgXLd8DFLxFBSvqZz6XI61DGtraJ8lbundw/WCasrLfylNs5oSK0+pYIXDFotlIQpeOInqLFzaSuWOoxi3guMfCJLHNWiw8/mhMuaASOSVTOMj0IFEyfHkd8sWFql357iLHEsWthk1mMm/jbIzShEv5nYZXofXTWnpAsVo2mMeivS2Cm2+6Fytf/XDXopklX//b6rZ1h7m8qW9XEVARUBFQEVARUBFQEVAR+JIgoJK3X5KBVG9DRUBFQEVARUBFQEVAReBwEXDV3be8vb/jr/lWbXauLYbaf2/GY09ux+odA9AX27Fw2SQsO60aFVWZqGCRWIhYKWpbzTksYkeUoq6iuo2SqBXjZCqdDMxUFaWtkYXlGAm5WIxWwxksijL/rZs5obu3NaOvy4+4zwy3J4o+Zxj9ARJyJHYj/HxjlxduWiVHWPg0UM0rmYhyTtGgCoGjEBgkb6XwqleyVEnmKtl1I5CgowHCt8ZFFkNFTYKZvEHmhprMYVxz5TE494QpvOZWZBeV4sWn38EDD3xMNU02wiaqbllkjTN71GJ28Nr0Sq4ffYZxw7Xn4YKrliDu7WHhllmqLIr7qMwMUAWbQ8tfrX028+0q8NxjL+D7195Bcq+Aub1hnpe2vUOK4XRyTO4xyvNoxJKURKcor/TMq/UIyecM0FZ3AW79+RIqVgN49cE38MDDW+Cj9aLBQXI9IEVjEifuPhIPXlz69UX47s1X0JrYBWdzAxwFZHV53ogvDGffAHa+Xo+Pt9Ked8Jc1LW58e6GnRiMMDPWkUsbY2YqkijTcBy1QiTzl4akrhCqYlktoyBjEpZitMwDITSCtDGVP/OnJiqtxdozxkzbCD9k4GcTLGrrqbTVyHE5BmEqd0VEbSGhbKJa1k/raflZIkLtnk1D4nM6anY0kWdw4+rvLkE5s2ldPR60tXYp86BsTLlyDD8J8yLiKupbUVH7SbBv3LKZNtcOjqcFTleI8yqOZmY59nF+9btcOIa20yctWYQVL72EsDeABbOLcPTcSQiTcDDRVjoS85OY4HVk5bOBwIrX3lqNj9ZvYz5nASZPrsa8cVnIIQnewmzdDz7chrFTZ2PW0YtQt/MjZJOY8tIuuSCvmPPcj9pG5tvOmyfiPbz80psYZNZzYUkROro7SdwmUD1hPFpaGjmn3FiyaALGVZSw6QFU5hbCSXIqjgEcu3g+nnv633jksfUI8xnUZVLVJeS5zBEZAyENSIAklYVJIkleh/VsjPLMpBO1w+1mR3vMDlUJnG4LnH6tBxDFPElcCNIhC2XF6nTf65O50SOdO0XiKKSOSLTT1owD379fxZ/+meQp09eZ/degkXzLtNeBmO9/36HZJh94nkOxTR7tPcnzCaGVRnYfeKWjDJ+i+R/xZ+nnSqkfldnGyS2fCsFHUpAY0jXh5uvOw6L5mXj22Q/QRWeFc844CW5fN5saSpCdZ0dPbzfctMsvKsnFmHEV6KDF+c23PY3de9gIRILPyIdAmj1EuS8vIe0ETZ8073DfMdEyOc7nPxYZxJ13Xs7miDLUba+HsyuEnGwbBkNO/OnpVdi120KCMaioZSWXVFENK765olwX5aVkdSfXpBgdAcTqWuxuE8yiNrA5JEIlZV+vTyElxzBCYOK4Mmb6ArVNe6m6D8CRXaTY7GoStKSQ3N8hlXhKpawQwzydrOsH2IEP5YIrhOUQ2kny8dPnjFFnRU9fP+2LdbjvTz/F0cct5JrYwuv3IdjfyvPQjYBZrUFXBP/6yyr8/ZlNaO/QQs9/C0m8gaiIvbSejvhRxH3httuWY/byxQi013NfJ3HrJ+Z0BYiSwA5LJi3XQb2hEJvfWI0Hfv00WvZwHzFkcM934pjjynHdjy9DdoEJcXe3oooGrbPDYa6lRWOw+8Nm3Pyjh9HWQ9tp7gvgMaUpSUOXBZllBj7bkTCbo4buWzBIkbeK9bFiWc3nlrmycY6VgSrdXlpE+zyMaKDjhFUcHGhdrdeQwJXmjjjfx26PMN01FD3tkGI/NaG1yXBa5dwcEYWYl1/yN500OAmNy3mRtNjmHkaiWU8scjJMsNPu2cHHqYRZ5RYS+BrmLRfO1OPEs05HzhGVykdjnJuSaa98h5HvRiRrE/J9hZizY0xR9SbYtCRNKAm5Ro4VNeu8fwu/S9k4jvn41c334PW/r3JdefE5l37zl399ZZQHVf1nFQEVARUBFQEVARUBFQEVgS8xAip5+yUeXPXWVARUBFQEVARUBFQEVARGQmDjxm8appuqb9tS897N4ZhTM2f20Yi2ePHA3f/AW1ucyK+uxnHnzsCipQ6UUK1kCxkVpakUoKUIquTNDllEyr+JVaEU7uXfpagqqkenxwUHVbkmknJRWuTurdlD9VMbCcMgrRRZF/ZqMMBsviAzTE0ZuWghadXDIr6LRGpkSH2TTgwohdahAmw6kZSeX3g4o03NraKo0VF12092LIu2uXfceCZOnjoO3a5GFEyehE2rt+GuX76M9i4d7PnFtLkdIHkg9X5qO2lZKSpWr3cQjpwM3HjdKTj5klORcLbARwtl8UOWoq+FuY0aWwW02eNZdB6HO67/EZ793xVK5qmOObkpxXBKgZW8R96JnuQFrSR1QsTxr1qqu5yRAMnRKL5x2TJ887pZsES8ePGBd/Do45sQMJbSctrNa+Pnoiy0Wwzw+npIlATwtUvm4kc/uZhkagT+hh3YU9OEjRsasau2Gz1dWpKLARbOSVpQTeSk4pf0KTN8TchkYdksxA/VR6KqDXJc5ZfJZFUUrhFRQPNigyy6+2iFbeL9ZJO4lnGLUgUVYuFeCFsjQXM4zFRH+WlH7KfNKFVwLNqTFqC9MbEkQSM5klLAD9JmO0ILZCG1rRk65FFFtm1rKzNjI/jBDWdi4RwSAdu3USFrRW/PIIK0dzYwz7ewKJeqMFp9soBvYDZhUytJlf4BXqOWRK4edXXN6Ke1cYTksSusg4/EUp/TiSnVxahklm2YJMaR0wtw3FFTqAT0oolEqtlmRFZ2Lgb6tfj3v7fDTYVZYSmJXK0JH2/YgSOrcphDm4mQh+rcEIv0+kwSuJW0EB2ger0PGbZsrGOOreQCLzllKTZv3wK3qxNmjpVWl4nxE8ehrbsZ77+/BRMmVKKKlsqugU4U5WYikwSHjvPHTn/t0vEktirzFPvs3939IjZvc1PdaGXmrcyRpII5pShMKlOFxOW8S7O8Ppxn49Pee6iK2tHyPg9G/g4nN/fdAy9K1Jaf9kpfG4YrVdMVo8OVt6ORt/IZeQ1fiz55Hcm8zk97HTp5+2lH2k/Kp659OGG9H+eDkbejnedA9W/6u4afZ98YSWONoo4mGSXEKonKH1xzLqrHJbDy3U1KQ8f0GdVcm0gGUhFbPamKz40P9bXNVIvmY8KUCejo7cN9D72J1WvoCkDy1pZBlwCuJzIOss+kFJcxPZtDQFtfEqgBTw+fYT1+fsc3UTTGiIadzbBrCpj1qiWNHMS/3m3A08/voMqR+xHX0Tit+4UMlvVG9o+YWAKL2wEbTDSUfoa4prB1iLdspN08VZ20w+92ulBZUY2q0kIU5UVxyolzUVlWgVWb1uJvL77LtZRaVnMWMq1CSsp+mCyzpNtKK/a8bFJKPaMpEjw1T9PnxsGycveNBcnBzpZefOfKZbj8khMx4K1H9bxKYuuEgeRg3GJF27qtePrxV7nGuHiPVsTNdM2gzb9koGu1zN1mc4qBZO+EcjvufPgKlE2eAm/NTjas2ElCsmGK+36U6mdjbjlPm4U1z7yCX9/9LDweko/aLAz6evFVZqwvP2USZhATDW2uI27ukzxmACQ3s+m4YcnBi/e9g/sfeI37VAYtl4UYT76GYzDcxjr13JnpRiCEtjR16fnnnXXcowtK2Ag1Gbtbt6Gnuw/ZJFbL2XQmCerxsMwZ7kMSizCUQTxSY0j6vE6NS+rfUt91Us+RqK/1XFsddEHIIZGboQkhn+e0co9z+jqpMDZjyZlH44hTjyZeVBcTAxPz1UV1qyFBK4R1QhwoaLssc0vo4qQkW/FX3j+s8hyJhbO2Ei9z7B7741OJRQvn3Rvqbb359udr9vuIf/oSob5DRUBFQEVARUBFQEVARUBF4D8cAZW8/Q8fQPXyVQRUBFQEVARUBFQEVAQOB4FE11O2hDvwr+2b3l20e/tbmtMvPhvRfgseuXsl/vp2JwqnVeL8r83DkqXlMGs6oCFhlUkFjUdHBS2LwSmSMcoiZCo/kLJLljWp1CGhqWNRPRDqQlYBFZphA9xNvdiyqQE125m952NJXG9m4deHAao/DaZM2sJmoaPfj6Z2ZrN6Wdi0mWjDu9+CNJ0oGIm8Td37aCq/0bCJkjik2yK0EQN6+gMYP8WOu2/9CmYUOdDa3ojisVR0UgXzxBMf4M+P/huZjnySR7R51EVIItAimJmACSpMLbSD7mZu45HjLPjZz7+NqmnZ8HTvUXIRLSTzwiRgDVaSsNkTmYE7BS27nDjz1Euouo0zyzSPSq5kpmJ6sV/5u2QZkkRQrKFFJcZzuaMhmJkJ+OObLsI5F4ynXbUXf73rZTzzXA38pgpmTXZyHFjkVnwa5TfqNQecoNslfnLNqThyUgU+/uAd7N7Vjm21Xjj9mXAWcghI9HlcblpDspjPwnGYJLwoCe0+N49EgoNFfj9zYGHgGFOxFQiyKB6jkohFchttI6sn8lpoeez1eZBblodcEp5NzJttb+2gWjuECdUTYNWa0cG/B0maxlnM9jH3Vz5fVJyLisp8Ejh1PE41pkyahD27GxRbbI/fjabmTh7XiMLcLCw9oQrHzCuFwxZBX0cAe6l4FYWfzWZFeQWze81ip2ugfXI2ydpaEsoR9Pd7kGUvpkrLQyvWD1EyZiLtLSehnqTH+k1bUM7rXXTUHOSZophYZUeWRZoUwrCSNDVZJY9xEN0dCeZ1vkmb5UrMmj8ZNbtrOEep1ua4FOZTBTjYj+rKqVTz+ngNoj7PxrN/e0PJyNVxHDPsJioISQrxnqvG53HcJzNHt1YhR6qJzQerNmPi1AqMJ5G8ZtVGZNvzkcnnIC/PQEI6jsUz8zBmzjFY/4+P8PPfvApPjNel5G0KOUS1NdWANhsHmS8huSK0cNVpqG7+DyRvR3teFYvTL5C8FY1okjwZ6bWfJB6NvP0kCTs6eXu4a9OhrufpxGB6jmvq84dC3o5OJovScb+aOP0eRlVUy47AeSlrgV6SQ5l7OnNCJk4nsZedZyMRy4YVQpuXl801xI2MTCsVk2Z0tnlIvnHPIGFYXjUef//HRjz+xDokmK2eyfdInqyJJKoQrgqRy73HS+Is08iHj+uSPu7BmWdPxUUXz2Geug89jSEMtIVgo5XvzKMm47nXVuHJv65Dk9PEtcCMzAxmZHtdtPynMpLXG6LTAFcOhbyVNVOeqYTY5vKXho0anX1tOP7ESfjx9dczIjYDa99fQZtnYN7iI9hsEsC7axrx0P1vobPLx4YNqllJ0Ma4/svrgNxmWdcl55Rq3+G5rZ9QhvI+P+2lJ5jOzl6cMHsmImwKcQ704tY7r8BEWskHXS14+al/4P336rCHOdwBIaiJtcQaSBZwMmeVLgXMcM8y+3Hs/An4/i8uJgHN6ydRreUeEAh7oWXOrTG3lGpaM165/3E88fQbbPbh2pOZg9YeJyZPzMYF583HUfPLMGZaNcl0OnKwOytB0jfCPctKd4GBZhce/u0/8c679QgIcalLWlHLK/2+0zOU5WepeaY0A8WZ2Ut7eno903WhG6VjCnDvH36HafMW8/tEP1588RXcctOt3KuCGFuagwy+18+xESWvrI/Dm7xGmsOjNZUoqmhRTZMsj8laK3OYpK2N6l09rfPFfcRRXAo/XRTiQSeOO2kmzrj6LBgrM0k2S/4z1cnyHUmx+ib3amA8ABsTtFE7j3sgcSv3HeE+KmpofSYnma4CDfzudOUFP2RzW3zN1V8rWnbd/Q3uT5sb6s9VBFQEVARUBFQEVARUBFQEvhwIqOTtl2Mc1btQEVARUBFQEVARUBFQEfhUBNprH6zWRBMvB7atm/zim/+kIqoKY+wlWPHyBry+ow8zTp6DE5ZOx3FziuFgQVfj97IIz6IvFVRREp2pQr8UnqWQLn+XorqBBdkoi41RFmxtZqpvWYSPBb3o2dKL1e9uQWODk++3sXhJpakuCieLu9GMTBa4deiiGrKz109FJxWYetoF6lnUFNvdlIIwrYg9nLxN3XCyuHrwr7XpijzhbOIsIGtJNIv1pYfqozkLS3H7D5ZhHNVanQMeEndaOEoqMODLx/XX3YO1G3ahqCgbujBVS1SYUsYFL3N6xSK51+lGrtaLk5ZNwdX/czrzA6MIOgdJ9JLIdfpZSI4gqHPAWDCZlpUzcOv3bqf69k1a6maRICDZRixFOSkF5qTSiKnB5Eq1ovqT2q7ko/L2XJEgCqhUvfOOyzD36ExoWGT/069excuvNCFoKUXU0ie0rYKfkL5xZg5HqDKNsAg/pdyMYhKCMV5rPy2E+yNm+LV2+DJIVLDgLjogM9WekkWrIUFr4jjGvU6StMz6JYmdoP2jqGw9AR8sVG1lUvU5tiwX4ypzUTkmm2SjBmPHijqZmZDMH6T2kwRoFnbsrMXbK1fDOyBjRJWSjTbGJDcGnP0K/haLnoRKBmprG0lqZmLW9CnMqO1BGYvh5E2osGqggtdCkiGMcbyHM5dPwqxp+WhvcWHzlm3MzLUxNzZfIYXKSMSKosxisqOjvQvNLZ2cl0L26NDR1oVBKr4DJHt7vRHUt3diEpV/EyeXoXb7Jhw9eRxOOuFI+F1U+WZkIEj7573NzLPNIYmaU4kXX3oXzW2tOHbpItTubqKdsgbesIvExSKMK6UibeWHtBN3ICPLjC3bu/H2e9s5zyNYvORYKt4CJGvX4cTFs2nrOgXr1tYzA7SGucTMlaSCq687gJNOXYiycQ5s39KkPE+OHD1mzy+FPSeCsZn5qFvdgKeeXINtrRFwZlEZzfHlfBA33OHqtSQrIg0QX7xtsnLoQ7Qo/yzK2+HNGqln/Ismb/Vikzt08E/ez/8deXuoVtKfupjzDSnyNrVupN/HgWvl6Mrbz0Lepo9rulJSoStl7eEvA5s1PLS1Lc0L48rLjseRR5ajnk0ZRu4XxcVFXO8kizRG5Xqxkou6c/surhcGzD7qKD5rH5GYex16BndbrBb09fWRxM1UVLeivpWcbViz4af1uKuflst5Wnz/B6fhvPNnob+tA2+v2ID339yO5cuPwtJT56GhrQcvrViDV1Y74WT2t4HWtQ42O1ipoIxJbjUJOYOea5zY1oqjL9diUW1q2IzUy8zrohLgV3d9C3OOno29G9aiYdfHmDKlAuYsC90jPLS7zcfrbzRgxYpVXLep7jXaeI1UH3NPSimF5boVrHlMwS9Ftg/P8k2N+6Eob8WCXdTDITaN6Nnoo6dSv6zEhIXzj0Cnay+2cx0KhqxweTn+tBWOcO+lNJbjQ1cI2SgSbBCi44LD4sO5Zx6Jb97IRi4/8225PwfolmHPo71/Xgn693bjRTpQvPbWJq6hbNMicx3lOtvvd2HJwhIsOmYsFi+eBUduDj2zBTfeK3W3EUMCxkwHtq3ag9/S1aO+yU/ulc1FComdjEOQVwoDwUqaJVLYCF4p5a3sFWa6KgRctDBm1uwfHr2DFvXTaONMS2WqrBNxOzZv2orbf/prrF+3CQ5m6ebyl5mNOKKkTpG3wxXRcv70Jpf0Rir5Wep65PNh7lviiczZQTI2wuYBLcluZrjz+5AxyrgEOlLIPqVjnEFBqRGXffsMVJ08ld81iDkdRWKMM9CxYyzBLx1xmiNrua8q4ywW2xKRkLwY5TtBsnGCezP3XxirMNAdJzl9L957+b3dJy0pP++PKxq3H8oaob5HRUBFQEVARUBFQEVARUBF4D8bAZW8/c8eP/XqVQRUBFQEVARUBFQEVAQOCYG6TbecX1w69n6DUZ+/7dG/4Q/PvkVrxDK076GVriaIScsrcMHF0zA+l4pCElxWEm16EkBRWkBGxQaTZGWKEJBCtBQdpcitEI0+ycLtp5KKZC4tkON+O9b8ewM2vtWIwX5mcuodtI5l0ZKF8RB9LgPMQO1lkdfp8rCwLGm5LOhS1amlKldLZetoPOyhkkYjAZJSDEsRVl5h3peBxFmcyqNBTxgnnFKNn924HMVRN3MSxSqTdsiFtN6sXIJ1b++isusaVI7NJaltpQrVz4I/FUa8dwOvO0Kb4oS/F2MrbLj0skU45bSZtGN2K1mDWrLeWipm47S51TqKYKqYiz1bu3H5167FwKCTKjRiQ/L2wGxNGgpTpWMkARoR1RBtGaUc3h/wY0ZlNomEi1A9w0Y1lAd//vkKKtXq4TcXQ2v1c4xY+KVVZIyWxkyuZQ3YTHEaC/uGCLJpBaol8RHi+AWY4xhgjq4pJLbILIzTptFMbIIkZ8XGOMQCfJBKNCMtLyMsIAvBEaFNc4JF6/kzHZh7xDTkZXPMqIjSJ/z8bIL4lCLs9JLYDJDUtqNywgSq2hJ46R8vkwiNoW8gRkK1m7aXmSz05xG/GNra22iZbMV45l1mk/TfuWMLVcBeWpSWICvfQWLdQ5UuCcteNwqoYL38oqNwxHSSs51ONO2lMpxjkJPtoBLOQSI0Rntlqpxom7ynoY2kqBt+N/Nt+wZJZEfR781Ge88AaptbMW5yJS6+/Ex+fgA7tq7HUZMno6zQzrncT/WWER9+uAf/en0nCgqzeew8tHS0oIQK4cLSIqwmGVFLBXXxeCO+deVylOfp0dncRQtT5ukOdMOWWY3mTg92NdQjpyAHy09fBtdgLwluM9ZtXIm1q9sxf85MXH/Dd/D4ow/xWC2Yt2AazJlRFOTnYdr0CSQqqBjODnEOUhnYmo8n738ZK15vRJBZvPEMKuBZ2I9LZjJVdPIsyhxKEQ2St6k8bPvoydGXiEN9pg7VKjn9TJ+FvB3tSg+VvB3++dHuTzJvR/sP4YRCfH/660Ai9tBskz/9qJ/tHcNJpwOPorR0jHjgg5G3iipwhFfK5jd9zUq9TTJjGTxKiosNF3xujejDt65aihMXzcLateuotC8kseaghXkfrdQdyM/Pp0K+l7b6rVTMmzFp+iS0doZx113/i817BpFbkMs1iQa8VqtyCj9JRQsVpD3MSjfRhjbLpsPCeeNwxeXL+Ny7oWHzyb9eXondNcnmjDFcL6unjqeCvwPr6oBmOkHU1nZQie+lGphrBsm/cJjqSRKHYWnMIVeWVPdKHABnCJuSvvXtZbjwK0fC1duK/qJqtjsAACAASURBVI4e2sBrFNLZ7dOjqWk3MhxjUFsfw6NPv4Ye1wDXsWxeMwk6EnJCSMpLnk0l/1baZHjY4bm3qf1J3nuwZiQl/5XHkVdEyRrnXKWCWAhR6mqhp2rTLtdPuMJsXAlGSYgyF1gmO4eFPR3ck0zcH/j5UIjKWCETI5245UdnYtmli+DvaefhaGNvtUPLPaVlyx787q5HUbOqh4Qtr92URyNq2ce51+hiuOScyZg9twzzjz2SJ+TYk5/Vclw0BipOmcmtYSzBI/f+A39/biv8sQywP4tY0EKY+81I80fuK0meJ/FK4RRgZECmjS4de3tw0nGVuP8v12Hjttcxfe4RtOGeSMwy+d5iuJxmPPLIM/jtPQ/wvqKYVJbDBiTinoabnONQ8U6pvRV7bVHOSlyExEQQeysjIsRWm5MFBQkXkJlLXJJNNX5mEZeRqL7iphMw56uLiSW/J5DY1fB7kI4NR7T1QNxEZbOW36F4bOWYQ2OvBKPL80oHBbFZTrCLKc5M+3AkD4/8+m948L5H+u3G+A0be4JPf7bVQv2UioCKgIqAioCKgIqAioCKwH8KAip5+58yUup1qgioCKgIqAioCKgIqAh8RgRizXffFHL336bPtFkMeYWo/cs63PaHp9DmzURWZRVOPWsaFi5gXlxOH7JoY+wcsCjKSSFjxeIRUSpiSfBKBViKoCnyVgqbklnIRFxkF2UpWhpXexBr36zFxx/toY0kmBtKq0wqPl3MO9VQOeOnXfAglVYDHtq9klTUsLgdEUWSFKGpMDWQOElZKg6/3UMlmkaC6ZPkLdUz5IyFvHX6QlQ+TsXtPzwFeczwc8YzaOg7wOKqFrkl81iUnY2br78JL7zwLoryS1l4prUuC9dioZhIGGm/KRXpIAU0AVRPcJBIOJ5kHG2MmalqIjFJcRe0rK8HjbQgzi2GJW8ufnX9T2lB+Q5JTDvJCIti7agU96WyL4VmfkDUsGKrLDaXAWbIuvhr+aJxuP3WU5GRTZtjKndefGAVHnl6I7oiGcjIsfGjouQNsmBNYo9KZ1DRHJb8XcJrlmI4iXMR+0R5b1FejybADEGex0RVkfAuOhIBCrlLFbXOQrURCQw/M2gpgEN5oRmnnngUJky0U5nlpQ1yO0lbPfMqc5g76UeYJEs2iU97ThbV1L0w0lpy4pRJyhyIxbPw5lsf8dcakuUJlJRVwU2Co6m5mQV9K446ai7mHjkL777zJnbt3IXjl8xHQ30LOjp6Sb5U0WmT1+X0YMmxlTh9+RR095Ao7R9Usl11VPpJ5q0/MIgcnjvoj6O5sRu9HS4EvVGOWSHr6yHsbJMsW9owU2m8eMlxChnf11lLopg2xbzBcMDJ+4lSVZyNj9a14ZmnmSVMNsLIwruGSsG5x0ynvXcTtmyhHbTbimWnzsCF5y9k5m0LGmr28pz9sNntxN6ODZt2YGxlEbLzsziuOmzb2YieXhfv24aeDs59YvXVr55ClR7V21Rs9fb0orWjFsfxHAsXVCOLmYkhtxvrV6/BRx+60NDqR7fXgAG/EzraQ5OmQSxCkoxESYq8Tc0flbzdvwL8t5C3B98a/m/I2+HYKn+nZbI8K1qNjU0dXPSi7bji0hNwxomzsWXzx8gvyFOskP0Bj6Kk1JNRDNIZoLO5lypScL0Yj8y8Svz9mZW497H32JBhUFS3MsdljZQ9x+fzo6zCgfPPOwHz5o9lBmkcObZM7KlvRScbOmLcY0KhBJoaO5GdnYUxzHMtKiFxSKtfnYHP5pa9+NsL72DbrgEaKFiUphGTEJvMJaXHhKIIjtMVwkcXgTK6KNx33/XMt02gY089ybpsGEkkR7iWdrS6eR4XSkursbMhzHX4ddS0NCHXkc31Jqm0TTULJRufOEpDjQHpZPtIjRGjKbTTSUhZV6QFIUQ1bZyLt5lEoJV2zQbeO2PZ2QDEPWeIENSTEDSLTF+aPmgRHyN56hwMobSoAEZNK376k7Mxd9lCBN19MGdQyRrSY9Vzq/HsU++ghS4H0p6lY15uiGQww94RDg6ggvnfp544FvOPrsL04+Yi1MYxZKOPjsePm3lmjpurOYDf/uI5vPFOG6NvS7jf+xRLfJH+jmRTLOMsmAkm6RnVvGKSyhY4m3rwo++diaOXZPH4UYyddqSyB8S5r+lMuTxmLhvNxnD9Xofbb/45Bva6SO6yEY2EsMyfkZS38ux8miI+2bCQjIpIxGWyiNG2/E5EGWUg2bcGfs8J83uAhmOfwX0x4grw+1QYxy2dhtMvX47sGWUkY3n/FI7r+D2Lm/G+/V5R3qYcRMQ1g3EOGn630DDfNxHjPOOXCA1V1nrNNDz31Ar8/KcPhm78zmW3ff3Wh+7+jF8L1Y+pCKgIqAioCKgIqAioCKgI/AcgoJK3/wGDpF6iioCKgIqAioCKgIqAisBnQaB1zb2WQo3nvohz7zeaGndrej0eRGhnuePdfqzfMQBN5TgsvGgBjj3Gjik2qpb6eyl7KaXda6ZSfE0YOliMpTozMAZRay/pXFH5kdAjiSiFUHmJ8MRGq2ENcz4b1u7GmyvWo357L+yGApKVGfDH6VVrjsJHxa2XReVuZ5SFe8m+tbAwT2teFsxZklcKwjESokYqdbRKgVsq3fuMTZU/H5y8TVeJffIr7nDyNsICPWNLFfJW1L/Lzp6m2CZnudvQ4dXQMlKPQZJ5powJKK5ejoGeAI456ky4B+O06SWZQKJWT2Jbx4J5lFm+eqpYg7SctJnDOPbocnz7/2PvPeDsqsv8/8+9d+703nvKpEwK6YQEAiRAQHoRRddVEPta1u7uuuuCuiKW1dVVREQFREWQmtAJJQmk9zqZZDKT6b2Xe+fe+38/586FSUgouu6L/f/O1XklmZl777nPOed7Ds/7+Xw+qM1KKoo11NQCpMgml69JkVSv2lDsTpyxXEc2HNBHP/ljdaLOzcrKcmppOcIG3ux/AZrb8TRxR6m1mUwOjWL/SEP4o9edri995Rx1d+9RVnKONj3eoN/+fpvW7W8hWzcpmg0JePUCwp3XGUE5Tc/ZB6lOJCcynoaxj9cNOrmMfvXFAWZ9NLfp9Bv0iAck9gewgCT7MJ3PaIA1ic9WWZGn5WdM0oXnTNeew+2qA9wOkF1cVloGvM1VV2cX0L9b/mE/NUtUZz9gBAVvTlE2gqQMoLxXfb0jZNG26MV1e9WMIjtC7QZQ6YbTggqOBHmtXFRt0tw5M7BSTtHOrTVk4daqvAL7TkDFABamZwNrrrhkFsC9Q/19I9QnpLR0LKSB1qnp8c7zenuG1d02omPVLSik/Jo6pQI7y0Ftqa9moKCbmvg5ZtOpH5my4NmO9kZVzpukaZPK2Z+DyszK1rr1R/XCc60ajOtXTx/KX+w6QRIoqIKaVDEDW+YeMa+gC86frqmTMrT2+Y3Annh19w9qx66jgI1CIP612kTO7isbtqM6S8FuO1sXXUxGY1dEf7rvfqUnD+msZbNo0nuo5aAmT8jXVDJCp05MVxx219U7W/X0I1v0yrE++QAfQxywo5gmJ8ZzbqKmCwbiARrA/bGBincavH0jK/O3O4jxOuXtG5zuzsox9vOYNeuJ62cUe51cWWpQ7M1s2O313knK2ze+PvzvwFtn7oSlO4irQRjFvw1c+MKtuowhh4994By1NDWSa5sCOAywJuILQAZuS2uLuroGNdQ9otLCAhWV5AC2uJYc6de/fn8Vf9ZFz28+oEE9cysoKS7Vt7/9Pi1ikGU0UKVBFLHhgSTteKVBNYeaNGnyJNZSqbV1WHU1DazVXTgnLFZeMW4Riam4BWfq5e31WoWjwv6qYbU3dJObG2BYyTJhwYQMvph6v5/z/uzT/PrXf7le6SjhO1pacSDAapi1NAWr9/b6Jj5vUKXA2+qjcfrl75/Wy3t2K4XscMujNWBoj6jidmwoB//7SBi4at8zhfzYz51s86hvbtRO2GDvmAWFx6jvODuKVyMAuDbbsRphDfdj4RviGhFhoMOPa0YYh4UI7gojXFdJaQeMR5RiKk9eexiL3yBq1CBWvjOmVahyqvS5z5+v7ClTcVLAEQPXgqd+/YQeeWA7a3Y6lv8J6sofACJiw88sVzyvlYDjwnyeuOKsQp1F1EJmeaY8rO8JZrOPbbCjKs0u1M7n9utHtzysvYcEvC1iWzrYPlPdRq/nNhzm/Dk2smX7OAZvY6pX5zxD7dzQ2KnK3CL9+Hv/yCfardNWLtPQgB1nLVxrgLccTyHsk+PictnWbP38tv/Wf/37KuXksT/YZ2FTsR5/S+HcZzggPXavcUKtx1sqezhuY0+3/FrTl486CmHW70iyUr1DyksaZRgHdS4nwhC1zCVXvqeuXnPOTNcn/v1yFc2foDCxC0FfkvyjNlwVfX97Ya/BW+6xwtTEw/ru8eUy2GYqayIGPEQieAPCxJuk4kxtemGP7v7J6sjMGTN+Vzkz/1MXfegHA3/JPaL7HLcCbgXcCrgVcCvgVsCtgFuBd3YFXHj7zt4/7ta5FXAr4FbArYBbAbcCbgX+ogo0Pv+DXCWHn6nas3Fe45Zt6mwI6MWqIe3o9CojOVGTpoWBYFP1rhWzlYYVcGc7kI781giWhvEAWWv3jwD+DKriAax4LA9Dnj6goPUbaeL2DqMapcGYOKDhvm7tWD+gp1Yfxfa2XumZ8UrNQdlKbmCA5nIfFoG95I62DAwDAyGJ5OUZWoxDUepDYWpNWqc37fQwrX3poBoHyNmX0+Dl35j7Rn/phIcpRu0RbbSOqYVf/R0+zEkepqExJcswltD9A5264ry5+vY/fVB+YECX1SgLu0lA3gBqm+wJc8mqXah77rxH3/7KL5WdmYwaM8tpskdEk9rfB0TMAH6mOlmHJcU+x9736quXyDvch0oVJVi4D2WOANhWt3L5s4r1hau/pc3b2hA2o+bCyjLF26Egn7eHDnOEhrkvYFCVL7IDB0KtNH09+sY336VrrzmdANw2RYAe7bVBPbL6iB58aJvq4emppuKlngYDHNvaKDNwgIGBd2tiRxVI0aL5+J6jcjKYDWwIGizmdyOAhaS8FCUCPRdXFmjZgkkoWJPVjLqqY6RDxeRWpmJRPEQ+YghYk4NVaHNrk5p7usnETVIicD4BWGB5tukoa/sAwqn8vaxson73uwf0/IYaGvyZqHARUJF7mwgs7upo1+zZ0/SpT35UDz/6oHpo1pvVZPtQOyAlCcXqAMrb2Tp3eakC3ibFx6epE3VtOvmVKeT0ZqTxOklAFzIe+weHVXusWa3trSoozWd/Jqt6Rytq21zl5qVrB4MGJXlT+MwRbdj4gpZefJ4qFherqx0Q0BOvX97+jHZ2BpUIIDdReF9vC/mGqNfIi/zEJ64HtvbqwbseUe9gQNdedYGyUSZHUDr/4fFN2n+4Tv/wyas1o3Ki1r/4hFJ4gTmVlQDdyWRxPqUGIMeWmmbV1HUDrNJUBHQ+a3ElIKVU+/bvU2FJhdZtOapnXj6kPrKiy/LN0jpDLW1NgHEsuIE1kUgq0IIcaWysY4MJx8NEgwsn/0+9twtO7TgZrw48VS7tX7RQveUnHX/ej/8MHpR34x/2qcNvmstrLgInf/Pxir/x+ZtvtKm2TsUeJ9b3rYDgN3rtU2XMvuXSnQJS2/OjFtEnK4StvyeH26d63zBraRwQMRjk/E9OJcu2mWWqX+evKNa3P3+F8qZWqP3gQc7PQdaMsCZPnqwGMmrryKMeQZGYW5ir0vISpXA+j2CT+x//vVn3P7gVa+Q8ZXOt6e+rZZ2J05c+/xEtX5GHhXEd4LUWq/QstXaG9dQLOxjKCDEAkY/Tg7R1U0BbX+GcL0/R/NNDWjj3NJTvWRr19vA+ZUrILdeeV/bo9t8+RqZ5F04H+Y6K058IfIwLoAiWPnTuZN3wkbPZ5kauc0nqI/89NafAsbttrdqMK0GcZs2ZrYb+Xv34tqe0YQvwLpO1lutoiodBFtbgEZwaAqwbo3xl8nyLTjXoJ+IJPAbwyB8ftXOa66zZwDsw0+x5zTHBwCLqy9geOj5j2KCjre8GfgGiANkQdvdxuCfYGm5w2G/RBvxvGPcEy05PSAAcoioOm1X/SK/KJ/p11pkT9bl//7y8rGltG/bptjuf19PYxvtScFRgoCrCsW0wOJXaW15wEOeEJIZernjXIs1fhG31u85XEDV0BCeHOKyEh7GuTgRge4DEj9+/Qz+94zl1DvFcbiy8DJtEuL7ZNkePv4ijsI1CXIPciVhkA2H5nl2nzOUjlQzyvsEEtWM9/6XPztJHb7hAdYdaNX35chwLDsiXlaDMkVxHZhxKHXYsn5/89VP6+fcfUz0QNIltir1H9JqIXbQDyO26F62xvY+jprVroNVz7CA//tx97TyJOmSMnTn8aaM9w0O4KGBxnMoAVDL7wIsKesDunbCmHjxYo6VTCvQPX/87FV+Ie0dKO8+Yyz7rYv/34d6B0pbBOoUSHJvnuHgG2jiGQlyPzQXFw3Xby0AA1WI/mkV7Mg4V/XrPeV9BHZ62+8MfunDl3339Dy1vfU1wf9OtgFsBtwJuBdwKuBVwK+BW4P9CBVx4+39hL7nb6FbArYBbAbcCbgXcCrgVeBsVaHz+O5Xpub51Vfs35jx278PyjWSqrStbu1r6FEpPVmlOkIb0lTpjSRlstl0RrHlHyaBNo+EeJGctQOPccuksW9Aa+EH+Hsf3THFkMNYAZSr2mKlk2gUHBrR61WY9uXofuaQeZeWUAIH9NL55XU8yTXippRdbTECjaBz7U4Gc1px2gC2glmbqcSDGnDcdKBqFB17IrNlYRnGuwdvXPzxAA2t2R20pDQqPB7anUNfZL2PvGQTO9vd3k+Narv/81ieUndiq1pYBALQ1UwGZWHuOeLOVXjwPdW25rn/3DVr3wm6VFhVhgUhDnhzYDJraA4E4DaHiNbtMn2eATNg8ffZjF2vWmTPVe7gGGErNcmlCUy+rSe60mbrzG6t0590v0nDOomkcxmpxmPqGAASIlckdjIwCpQDlIeylR8PdqFjTdOtNN2jRWTPVtXm99m7bQ1M+VcdavHoYaFiDCjWZ7Y1lUsYq9VqDHEtNbKqtkW2gNqYMs3/HrLBN9TQ8PIx1JhbMiQkqy/XoknNm8mc8yrM61J6jys7LJ6sXm2I+yxB5x7lkzprqq6WlDdWuj+OCTFYa0L39PQBV4G1GqpJpwPOByHQtUBsK2l0H2/TytlrtrWpWQVG+KlDL1R+tBvi0av7cmcpARTVM9u3Lr+zUJddeAuRN1n33rtLiuXn6/GdWcix00ORPZ+ig16l5UXGuuntbyUVMUWfbkOqONvP+IUdx3IciOj0jWdvX12kqOZiZKPnWvbQbC8pkfj6M/fFZmjkrFyjd7ACE+KF0/eG+dVpDDqe18S+/ZLm6OzqcYYNq4NO8ufP0wQ9ep+98/0coB1t16QUrVJSJ4hcl8pMvbNbEKfNQGTaptma/plYUAV79amtocaAFZ5IaOvuVnF/KZ/BpQnkBgxDtWnhakWZXZlObVmymk1XHMbj6uW0o1vqVk21DFYlKSk4BjEG7fVClMOo6spZ9nqgC/vVA9m8Hb9/GUvQ3+9Xj4W00V3T8460A6lNB1f//wdtT74ZT5/sC/2xw5208DCzZem0Zq6bszEyTFs8v1MUrF+jMORWqOnBAhw5VYUueyvqR50BaG9xJ5BzdsWMritARTZk6RRMrJio3P08Hybz95vf/oK27UZ7j7OAnV/RDZM9+7mNXKTRSp+7WLhS7/Tq4vxp426uyydPkxeo/u3CSHrx/s/58/3a968LZWnHOPNUd3u+sGfMXzNTpZ87WYdaaUc6f0rJKbd55SA+s2qAtG2q55uVgi8xIzmAvEC1On7jqdF1xxUyEn4M6iuNAbn6B0vJyGOboV0tdNWtpPGph8m+5FvzotlXaunMAuJvjgDcvDgimmjUYNwrsTUjOAJBihc/5602ygSQuBKzZlhXrA8xBjrnWORexV8/pqBV1FDja4zh4OzagEIP7MRvi2HEdu77a82x9d2x5WcPCXFf9qKLjWY/LsJO+4rIzWAOX6On7HtBTz2zCWn4UgJnB4BKQF1vrCHnmPt7L67ecbXOrCGtCYbJWLGX46yr212kzFOzGwh7bBLPMtn2awBBRGDeBn//0CT3wyC6GbSxD14yGo0MOr4e30VEos/r3c+2zzxkd6sLSHzeJo8c6OTZy9dvfflpDbfs1sZKBKjLERz39Tkb5aIBBMfKQUwsKtP+Vbfrw+2/DYYFhnpxkZxwsKmq2+w1qYIpnFMqO6jVaaScjPmZzPTqmBj5VZndsP4xfYyLUNWTHMmu93U8l45KQwiCRL36U6ARLn09Qb1sLwHZAH/rUmbrqk9dwaScXmqEmDwNEYQPtFrgMWLfnO6JsrtEYVkQf5qRhgN5xnOY+gfu0xITpfMY8ffzq63RoX33XP/3Tlcuv/Ic/73obp6z7q24F3Aq4FXAr4FbArYBbAbcC7/AKuPD2Hb6D3M1zK+BWwK2AWwG3Am4F3Aq8nQpEau64MjTQ8ZuOvqosA2fHNh3T9378rKq68XgFos2YXa6Pf2CGps8ox74YS0kyPeMiBgoBo6bWoVEbRklpDc1kskoNoA6Rz+lTD41H9DYBoC0qyRS+2vcd1arHNunFTe1ONmpGZi4NXqwnvbQoyebsHo4HoA1h+WuWyGR0xiWi3qV5TGOWJLdXM+9iuYDO5zQ7ybGmqql8rdHqKJAM5MbRuTQdkeXPvVoUvo9Fp6mYDDjDPh31jPOg8+nBlvlkyjKDiz5rNKOG6uvvA2in6Eff+rhOm44CFLjmRyFkmXQjWGiKLL3RuBwVTj9brQ19uvbyG9VKM7kYEBkODKJuCmqIzzUSBNwCjs2iNzczqKsvm633XHumstN8GiEjlg117JUbsA8tnjtNm/7UrM9/9W4F0jLg2tgoYjHt9SVqmM+Sgs30iGX5mYUr+2RkpAuVZrYWTcnT0hlTtGH9OrU3d7B9fvWTQzhIM76Bz2693ph97ng4Zd+zrxiwjeXrvZqzO1ZPy6HsQT2bk1ekPj77xKJhXXPxacpD1drX1YPFaTdvEFIC+zIrO4u8SayxuwY0SOM8P7+I/ZwCoO4k+29QaSiUTQnmYd9nZ6YDQAxEsA1e1MHK1m9+94yeWLOPJrxfE8tKlIxqb6C7RTMrylHSYrnKc63VPxiXqo7+JL380hYge64+9w8rNdLTAPxJUzqZlp09nVhGUycAeDLqrmEsjnfvOozi2eyiU2wMANVqi/Zvb9YcVHKt7V3atPkI25eupctm69LLT8fuEhAEGLWc3S70S1m5lXpiwwYV5RXSIB9RYUER4Dlfv0F9nQJEXbr0DB1o3smxiqK8tomxgjDQeRafm0GCxIm6+3ePaQq22Wefebqaj9Vrz2566nz8+LR0RUyVlgzwpr7Tp5aroxmoPCERyHUa8BnlH3bOcUmpakWhu+blTXoQ+NFSP6CCvAoND5DhGA8kC8drZJgmPwrBmPJu/DoRMXnf30h5+z+tLH0761vsd49X/5p69PjH3xrenpjX6eMcHf8Yb7f6l3y+8c/565W3p94CD/avJztOovmebw/e2gFu/gheMsB7ujsZkgjrrnu/Qx5tr566bzVDLpkAJ2xuWZ9nzZxF3vVRDfb3a/qkYh2oOsS5g2oUV4Y0Bi0mVUxQHirc/Qeadfu9m/To43uUhrLzQ1edps9/+hJskvvVdqxHjz34nA5X1+nMZYt15rmLVNVySF2DKfrx95901u+vfeUaBXo7tHtTjZadV8JQTpLz+m2o/A8falB5eaVS8rK1BuC36tHdrDdZjnrYlL9DGNFed0mlPvvZi9XdUqOavQ2axtrLQo2NOkCZQZfudjJMWaf8gOj1W+r1xLMH1dKJrTCZ4gkGO/lMEa524TBr3ohHfW0DCmDxG5eGNX92IoCXGgNDzaXA4KKjyOVhtssx5e146+/x8Db29/HHWtQ9gRERA39jcDc2zGP/DmMLHUFNG8c1w8/1oDg7jTzfTEZKBnAMqMciPsQ6yLbEZQBc2aPOZpGwzeCJFwcIPqoCfUMM0ZTrjPn5uuCq2SqeOU2h9nYGv8yKnKdybxBHFEDD+m26+daHtK+az5SE9XU813EbxLLLwDjlbexcMrtguzbYAE3sehWPataA69G6Ft1084269LJJvH+NSqdUcp0lv52848gAaz7XcUTBqFwzdOdNd+p3f9pLpnsmx9qIA2bj2FdW26gjhdXZgLg5fwBL2WbL4TW1vimV7f5nZCTAcBDXr7H9Eb01OfX5gBs2cQ/ci9j9iQF49qupaVPY1wmEOYeB/B4rZqgfhW6fVl4wS5/56vsUP6UUd4kGBamtH7cNfwBNsAF9R1LN/+1exkmR4D7IVLehNOrTQ6QFilz2kz++jLiGPP3kO/+p3975RM+lF8/4+A/u2vmnv3bNcZ/vVsCtgFsBtwJuBdwKuBVwK/DOqIALb98Z+8HdCrcCbgXcCrgVcCvgVsCtwF9dgdCh738xEhy82RMeTI1kAtuaw3rmzg367aqXFSnL0TkXnKMLzlqm6SX1NALJJYz00YwNAMlQqkYAoGYXCFxzrIetDe9A3BBgbkAJaSg2B0eUnoplMKqafS/s0upH9mjfvkGy5vKUlIoqFyVRBKVOj6MuHSYzNoGGvLUco/l9EbP9o3Ea4Xv0Kl8FsK82n3k3Hw1Ss/e1RmsI5ZfX7ATNt9a2hOZwENXvAK/vqIpQo5g9ZJwBCHLnUlDixJPzF8Ti0eyeR/lsSX4Un+OUTPY69um8jkKXLFmUi0NAsGTuiv/lH9+tq989X81HD/M54xQYBuKi+okYkBzxKWfCNMXnztMrz6zXxz70z2TS+pWFijMUHMQWk0Y92xSPWnWoH//GYK+WLM7Te65arHMWkXNnrdfQsFP3YHgIYJCs9Q906ev/8bB6xNmrtAAAIABJREFUaWz7eJ4/ZNuNopL9kRTo07A1mrFctBzJMDABDS5Zg0FloorF0xk4OYLtMzXxUVNKEPTg3TsGxcfDrROVuCf+22oS+54pcw3EJiWnKQnYP7tyRJeunKacJNTbLV2OMjs41ImF6aCyMgpRaxeonTzg555eq4nlk1U5ZxrAHovhTI9KsCseCqDi5pDKRPFtTezREWo1zDZ7MnWsaVirnnpF2w82kRtbrMopk9TZ0qhRrJhHICeXXrhSWfn5+v4v7gKIkFdJd3765HS9771LNAVldD+/F4eaK4wK3J/iUwL7PwugGyBH+PDhFh3BmngERXlyWhqDCoOozCaprY0c58R0dfeEUMnt1OXvWaHTTy+Xt7veUTx1tgX15NN7tX5rvfLLItg9Y2ONB2tuXp6yGE6wGhhvsWOwpCReS05frOLCcv3x3j8Cdb362A3X6Bd/fEHrydScXTlB9fX1vG8RttikrKJ+W7Z0riaiLlz95BO8TkAlBdm6+MJzlI4SjxKhYk5VL7CJVEploejjiNC9v9usn/34MayoC2jw+zgm2QDgrJ0LNtBwonrdOVnG2eG+FZB54uJzIpwc//O/Ft6+3ecfr7KN/ufrG8Hbt/p5T6W8HQ/F3gzCvgZ0xpSNpm4c+3J2wxvYN59oP32yz/lXXxTe5AW82NafCt5GjNSdZADgVLbZtq6GAG9+Bia6uloZWgnp3//5Ok0pR21eN8z6J2Uz8GHODeUTJjhuCY0NxwCJ3TpMNm1p+SSls562dzcpryBdaVnpyi4uU2uPDyXtWj328FrcCUY5XxYAfQfV1Dishto+dXb0KwUYOmdeqdKy49Tc0ssalujY7i5HdetlDXrxqbWc6ws1mVzrYdb13NxcVPvdOnqkQR5s23dVH9MLL7WqZ4h4AD6DuU4MdAd04fI03fytj6j2wDbt31ytCoYtcovSOXf5rKzP3e1D6unqYP21yYw8Pf/iIa167iDuE8mAaIse4FpgOaYoKvu6B3TeebOVkZOtncDqI0cb4XIo6rFEj4+z7FRzkIgqUO0Rg7dxBjpPUN7GjhXHVnnsZ7YOnGxtH/+7Bm8puJNlH+G6l8Dzs3E5iHB96cDS2dbqiA+1Khs/CrSNOOprrsNYANvgDaswKQphnT6vQCvPLdeyS+dxP8C9w8CIRrBOjkN9m8RQjLhP2PLgOv3gv59UbTN2yfw7TBauwyS5VttHPHEoweCtnyxYA6YGxmMuEU1NHQzLzNbPfvPPaj7ygoompGOFjCMGTgeJDF1pkP0RT+4veeftO+p10xd/qe1HOA/TM7husm8sjmFM1WyvG8d9wygKX4O6pkj2s81eLrJ2PxE2+2QU4Hbc23a80eDEeMWzHTOOvtcArt3rmJKXfeknEzmZYZwkf7Kjyg0DhQNciwYGhrRibrGu++JVqlhRxr1DN78fR8wC9s8MRnnCA9H3Z3tNzRxh25z1pMduEYC4CQH2FVbYHmrtKQI+F+juO/6o/7j5F4Pnz5v27Tuf23fL33rtcF/frYBbAbcCbgXcCrgVcCvgVuBvXwEX3v7ta+y+g1sBtwJuBdwKuBVwK+BW4G9agciW2/29waof9nd2/cORI0d8Q9gw1jZ0afOmWqwe+zVx3gQtv3qOTl84B+0sTcRgtQYAXylpKH/MRpCGrBd4axmw/IVmYNSqeARVqVnFWqd1lH/nZuUq0NWvbS9s08MP7VRHD/aYygT0AQ2hsX0oFy3TtQdfYBifhiCKDgq2LDsav6a48pitJs1fH5DyxIcpXxJpQFv+qjWR6d7SIAewomgdDYZRUAGIaawmAY99/F4yaqcAwC0canc+T3ISts0Z6Q5gjMN60fLsfNj4xvhDDKo49ozAL3qiGsGqeIjfGekZ0I3vW66vffFK1dTscGx701MAtzRzDTr3DbENZLnmzz6H5my+HrjzQX3tq99zbIHTaBrDT9lOcgvZrmFy6hJQzprV5lWXLtaN7z2Dhj0ZkP2tbD82uLnpqJH79Mw9jfrZr9epg8xGTxIZtyNkCqOgDdHQ94eHUXQZoKZ5a81gQLpjDY2FsjWgvTSfR2m28ys0e7GXRO0c54X+nQCq386BF7ON7Osjgw/F07krFmnFuSnKSOhVZJAsQ8TDGSi1erpqgQ405OOytGHTYdRxbWpsQuYKRC/Ij6isPBtIMY/9gXVyV5dSU2i2A/eHUSR3t6EWBqoUADyLJk3T4dpGoMlBaphK3mynZlbOUHdnl/aT/TrvtIVqbWtFzbYZOBsPgKUG1GL5uXP0/hWnsV/CakIRl5jiVXZuFq+RpmyydweArRs37NKBA3WaMHEKWY1pzusnJvn1ysYXVVJWptKS6cDdo5q3cDLPx3oYdXm2P01Dvam68w9rtfNgnW761g3asH2z6hrqacCnqQXYk0g+dEFRCceOX9NRXqcC0gM06Z9d+5Li2Z4PXXeJnnllh7btPqy8vGIn7/CMJYv57H3as2enijL8yi/I5Rjt17RpEzl+4pWXn8HxHULd1wHATdJAfycspF+p+ZkqrChT9f5efefme3RgbwA4AhTidDM1XIDneE1xxvEQs/p9dX//DeHt2zmmTva7fy28fT2gGlPaO2vNqXNaTwVrT9zGtwNRY4DNUi9j68tbfZ/xYGi8ws+2562+xl+7L0ImGRz3eO0zRI3qT/Y4FdCydZXVmHMjWUPkoOdmBPXB95ypWVNTGdzIZTlnKAUrWVOGtrW1OWu4nT8TSjL0woub1Nk9pJkzp8tPbq0XZWFiZhbnXaLyiws1iN3wow+u1TPP7lJra58GGaoYIEs8LiGLY58cWqZvzlhUqfwULN+xQr/oqit0pLZNt/30d5o2abImFmdj5d/j5IfPmTNFldPLAcU+1ohdOC8M6FhDWHf/aYeOteMSQPYuMll1tvboCx+fpw9/ZKWTr7tz42FlYn2fV5ZFpm+SBlnvh7uwnGcgZWgYi/i8EjU0BnTbXS+osa2XSaRk1kjLgO1TX+eAPvLh8/SZz1+Jte8k7V23Wbffcb8OHOzAFcByTQGpDB5Z/e26FVWARq184x2VanQ/xYYqTnacH+dgMW7HHZ+Ty7XYbJCB9sabA/2oV3lps+kPcX0zmGlDSHZf4LxX7H+mOgXkerg+xQH1J5aE9cmPLNXSy88m/7tfSWbnC5g0xpuQkQJM9euR25/Qr1FNt/TgLMEw2WgcUmaDnLhFOLcZdu8xBp5fHRaxe4YxhwjHwp/XbGrq16Orb1NeDhnowXpNINM4wvCMl7XQnC9CoXSbeXKg50M/eUy/JrO3ZTgR8XAa9s1eR+1tg19eLvg2QGODPAODQed6YsNp5sBh9U5jyMeusR72p5/r34lZ4icqb0+0q46V3FmBbB0yAe6YlXg6g0uZuEIkc93g8Hcs83tq24XDtz75tfN1+qUL5EvCJWKA2gCmPWaHbwpe7r/sniLIsebHsSEyZHESSIxt0CseGG422JEs7tuy2TcZWv3H53XnD38ffv/7r7lj8aKZn5+04sM2PeA+3Aq4FXAr4FbArYBbAbcCbgX+j1bAhbf/R3ecu9luBdwKuBVwK+BWwK2AWwGnR1h7S1ZgMHxXzaYNl+/ctF+7AWm1LcNq7khUN8CvDIXM1Vcv0MXLp5DDFiQXtEsZkRQagUDGEdQdKDfNOhPNKM3UMYs+04nSoA2gnrUGe3xCPMgX0Nnn05qHX9ETj+0j4xVLQIBZxBqi9BgHaHZ3oZbsR83Tj9+iqUdDqFGjubUGAYCLxoatTe2oeFCMjDc/tmYud6ZhLGoTaJz6ULwO0WjtQsU6CAwO08A+fV6JFi06XXPJHC0tKXOshq0p2zfQjNKqS488vFqPPvKyMtITaNimA1T5TADDmGrpNXhLXx1o4acZPYKCJRhEpdU/qgXTs3TrLdfz3AEa0t0qILRxBEtly/LzAe3ae/uUUlihjIKZuDRP1E1f+Hf9+Pb7yUtFWTkSBg6AXclzDGJ/7DH4ChRYAIy44f0LNA+wIE8ndpuNKiorVTsK0Ad+uEOPPFutlrRMhZN8ih8dQAUNvAbemkLZ72TckY/I/jFoOWpKXOroo6YGvw1wh2hu++iE0xpnm463j327AMga6Ga3afA2NSVVn/7YSp1/QbaOHdqp7nofGbeA5HiOCRQ/ZgV6pL5H6zbX6MBRbLWxAR4aCgEnh3XVVWdrMWrjQF8jx5xPWYk56g2ZGjuokFn98lnM4lLAdgfKdmayDwd1332P8P1E1G0zNMJ+Pbi3jrxAuvJkCBOLqYKy6dq694iqahr14Qsqdc17rmDXDtBw7+P4BQpAsvNyCrV7zwE99dQLmjFznoqxY25obnCUr2Ga+w0N+1HC5qusqELHautVDDjKyU9WABV2fjhF9/xmrR5dW6dLr7tSy87M0v6tezkWBoE2OY6C3Oxd7c/K6TPUsbdNA8NtasH6tZ2hgrmLZqGcwi4W29XMzDza80lKTQf0cJy2tTfyd3KD23vUUH9Y73v3xdhMc6wEe9SPzXQw6FdHx4iysWT22zlFjftRX6WixM3LzteTjx3SPXdvQwnsky+F4QqsW22gwvIcLS8zCm/HrYkmxR4HfN7uavl65e2poejJ1JnR9zv5c07kq292nEZBVfS1ouewWa9H7WWjj9dn3p7s877Z+8Se89fA25OqoMdtzPhteCfAWxMavvbgaLL6OgM9Uat6O6Qc5aLzl+g+tYGS2CMKtKL7xgZJglw34rwprEsjykoa1pUr56i0IKKSwmKOd2zmWbRSWSPXrFkDsN2pc8+drfd/4no99+Az2rR1j+bNm6MZcyZiLMCkCG+ThH14mOGdXAYmfKnlWnXfy7rv/nXAYI86B4d1rBW7Xn4+a9pklPrnKty5VxNL45RamKeOPq8ee3STnl9Tr0WoHNPIw41DpV9Rka8JqDdnn1aq3p56VP692NtO0OrnW/TIi/uwrWeNjQwqnWvIl29cogvOJ2O8letqzZCj8E/OAwzG48yAk4IXd4kgNrhdnceUkpGNtfpU/eahTVr99CY+Q54zbNHWWsfgVK5+8et/U8LIUb206gWlYulbUDBd63ce02NrNqqmgexTjmsHHtr6SI1tmMlRo5r9/1jBT4S344+hN1OSO+ePGeublQOvbTG7znXFnDBYdw3mmprfBoV8dgw4c1wcCXwFDNzaNxh6SuB6npfRo698cYUWXn2RuuobuafAhnlsmMibbc4G3brjO3/SY082MiBVIF8mwyZehoA4b+OAt5Z+O16hHvscYRwlbC2z3Fv7+aFDrfrqlz+uT3/5o9q/5W5NZRAtHrAfGR6itsBm7KuHcVtIZQCq+umN+h42zQeaEP6i/o0kcIzgvNDb0+MoXRO5p+jh9+2YLyrK1fnnr1DFlKncNzyMrf1eZWZnMgSAAwb3DD4bHLN94ZwLr88btlqeDN5GV6roCWPnUpham+2+5Quncx+RxnGTBKRPwR58OJSproYjHGcjuua6hbr0M9cqMY/9Dpj1jjI4Zuca8QF2L2BuIj6rCdDdEwHU4gSicBukfJB7MAYiQgxTeVK5LyhR1eYD+uj7P6ezl5721FUXLv7AGdf/rONk66H7PbcCbgXcCrgVcCvgVsCtgFuBd34FXHj7zt9H7ha6FXAr4FbArYBbAbcCbgVOWoH+3T8u8McNrNn0zNqZm1/cSnOyUEcagzpQ260ANn0FU7J01soKXbJyhkpSw2ptOUy+KGqnEHmmZNJanJopbKIdelN8eBy74wRy58KoVyM0sONTTWHpVaCqR/f/eb3Wv9xKwzdHKZmZ2NY2AVmxAowkk0naqx4y6EahbIOA0QhNRhBUNAPOafqiDrVmJE1gg45hr0llogaRjhKWJqdjGUljOJGM0+FBn5oBzSPq05VXnK2P3PhezZ6XjBo2h2fQsHSMiC3v0wQqqFZRww52R/S+yz+qA/vrlUU+qdla+oFqJyIk+7fZQHpQLYbISQ0CukaBt2ip9N2bP6sVV5Sr+eABOtkjNHOpBRucDHBobW9TIlaeqcVzFJ+zAMWWXzd+8CN64alNmjLZtstsF1HykJdrZR0cDNCkT9L7L5+pCy9ZihUodsEjHcopL1PzoSrddvMrenFLi3pMqZRohpRBxZsSztRH7BxD6mFUqo7SEIhuNfVgtcubjAF3amYqZurs57MOGSQ320Z+d/zjRBvXE+FUzHozprx1rCRpFF9wToUuv3wa6uUOmswDZPOxL/1DSk7MBIL2au3GAwD6PDWjdO3jOU0o1RZNK9WHb7iIY6hVHQ01gNIy+dnXw94+lK+MAAzFkdXb5SiFk2hUh7DwTIkvxXIZhSlQ9j9Ryo2gICpHHbv+hU1YpJ6nSWV5qic3tqB8mp5cu1WbdlXp/edP0sXvOlsluYBL4MkIx54B/3yyabds2a6DB4/q4ouvUAcq3h27tjJgENSc2QtUW1+louIC5WUVacOGzdgVj2rxktOUi8XzPbf9WQ8/ckz9nhRNmVmpquptml9aoNkzZ6rm6FH1Yx9ux87M02YBWOO15tl1vF+WyqeU6+Udm1RclK0Lzztbw61NQGefk8n76COrUdiSD3nmfKyjU+S1IYCWFhXm5QKSzLZzGPAAVG7pVj1fWRxfafgnJzJc4QE0BbB8nVJejKIvSf928+9V04IannPSwETIIAuww2PHhqP0eu1It/TFU7DTU66mJ6r5jrdmPf6Yeu1F3j7UHQ9j7XXeDKq+ZmMcUyC+ShLfwpXhVNv9xu87/rPHtjGm+I39bLwCOMLxZf/+S+HtiSq/k32w8Ra5sZ+fzCb3zYoyvt6W2ew8WKODnMNxDOqYZb05CXjMNt9xTbCV23Auf5q9rKmMx+BbGJgXY+u2tkdwHPCgyB8exs6bdeOisybq/GVTVF5cqoysNO3dt0tlJcUA14A2bdqoislTdNbF5+n+e5/Qw6s43y9ejmqfARkg6RDru1n5BwdHVTxrAeDNq+/92y+05sU9uEakaSYW7a1kZA8w+BEJetRU16FzZ6fr8gvnoyJNUFVdM4r/AjKxsVGvOqbKWTlA2SRVHdyt5efP1mJU94MoZj1D2DiXzVTzYIa++aN7tWbdLk0sTMQufoVufM8irnVxeuqhR5WWVKLSyaUoHlmnkw3Cxam1HsvngweVivWyB2vbKRUzdADXizvuelo19TZS41MpT7npGx/QgkUT1bRtu3718z9yXUjTuy65Qj1YCO/CAeDFV6pVxzBMIIAPBsNLBlBtVAejBce1IrbPjld/GiSMgvXo/niVr1t0/Ekfzuuwz0Zt33Jq2D5lrzkvkmRDQpZ1bOpY1hQbhvEAjh07bK5NZgysSLzi2R5ibvWvN1+mwllT1Hn4mDLiUL9y7bOhME9ODgM/Nfretx/C6aCDuNsyUhlw4/B2O8dWHJbNzpk8ZvMcO7/s+LZ1lQkhrulxOtZI/vnUQq1a/7ia9jzN+t6u3HxTmHJvgnrWPqNB4NFsMumbuvTrH96rhx8/qNbhbK6fxCswTNY9YhAYZXZasvJRVM+cVamFpy/Q+eeiCJ+zgM/LsFlvu27/2e367i2/YLAgQdm4ZPjZllHcGBK4DkbPDzsHjn+8TjXs3MvYIxoTYT+PM/tpgHiQATQ/Q1aJDAmZo0dWWgrXU4DyaLyS2B9tLXVadvEEffpbH1Ac1xSzFvcxTGf2y/anx5TRuI8EPdxThZKxrrbpJxuaQsbLJFSY+zcDxV7OZ683X0d27NbHPngLWfITqlYumbni/Tf9sfHN1gX3524F3Aq4FXAr4FbArYBbAbcC77wKuPD2nbdP3C1yK+BWwK2AWwG3Am4F3Aq8aQWqXrx1RnlB9tOD9btKf/SDe1R1oEdZBZNRmoyqHZVJwfR0XXXl2Vq2YCrKDsBbgLxSD5bD2AH7huNoWqPypC/pgNWx5mQwEEb1Sn4dzdEQKtDUlDj5ybNt2Vuj+29/Xi9v7VJ8BirT9HQao12og8yyNVHNnVgRBoZptQNDUR0GaVKO0p1NQk144s1mrLkZBt45bU5jTk4LGQUhzc4guaH9HQENtEc0bc5kfeQfL9I1V2DBmzjMZvUCFIAkIRq3NDE95J1aZq9ttz+ukKbmNN317fv0c+woh7FLFBa1iQH7kK8vp8ey/PgVxziR7bX8vPBAUJevvFy33LpEw9gy1h3eSyOX3DzLaswsxlK3g/zUkPrjC5U5aQmqmClkHg7ro9feqJc2b9Os6UUKUXtjqCM8Z5TmtOXHnj2nUJ/47NWaNTNVgYEGGv1p2rl2g35xR512He1RMC1B9Jgdl8QENsjygK3xa8ore1g2nw8wMF7p82qb2GF2NL1RCtnPLefxRBj2RvDWnvM6y13neLDMxQFddvEsXbICK+PmY9hionYim3EwkILdZ6u272rFcjpJSZZnmxFRFQ37OZPn6oMfWAK8bKUAEbV1AG1pnGfleVWYXaAuciq3vLybnMR4nuNRWl4qNsbFykhEbR2foTvufVpPrdknT5CGNQqk2bMqLMxX9XXt6mT/dKA0Ts3O06XnTdTKZShde4+i8O3TlEr+Tq7iIDC0u6NLjfWd1B6VHXCot4/jNp7MYuDxhq1bgS80z/OKlIvNcsWETB09tEvZWSXadbBL9/xpnQKRTGXxHjW1R5RH1vOkCeU6WHUQRXeGYwHe2zsAPMISNQ1409SmaRUTURamKxk14Hysnusa63nPbu3auUNpKX69730ohDluqw8d0JmL56IcS9Oqx55TEdbR7W2cl3xOHyAov4xMW5TI/ahxfdhmTi0pRN8cUQGKvsaOOH33Jw9qbw2wCXtND/vb6IWp5YzHxPZj7Eh/q/bB43/vjeHtqdStpoA9FcB9zc54/BloNTS70tjjjeCtbVMUWBkYfW0bjn/OcfLRE072U1sqn+p9x0PaGCwbnyc6/nuxNwszVBGDt2+6eI/9wvghi5jlrZ2LJ9qzjt+e48DrGCB6vUr6jbfguPcF+hiWctZTU2IydDCIyi+e9cYDQHJAHoMko2bhazCRL78NzRg2w2Y/AnyMOADXfsoQDgM/YbJfh3AhGB1p1SVnT9K1l8xVeclEdXa16RjDEymoG82iNh5QV3P0mBaeuUg79rXrW995VDMqS/Tlzy1RAWv7MCDQriv52SXUJE1337Vaf3pwq+LTcjjPQ+TnYocbwS4/ORWrcWnvzkadN79It37jMwwq1TMMcoDzyq/Wvh6VV1SQkxunF9fs0BHOw4987EKdCVQ+cqheh/eYMh/788QsPfj0Zh04RBYt68y7L1+pT33yTG15ZYM2b9ikeXPnaPbsGSiPWULYvpQMQPD+I7xGHWrfMtS3rSory+f7ydq2r0tPrKnV7v37dfU1i/TJD1+stqNVqqvu1Kb1OxjOyOCkxUKdwZSU7CStQ+G/cWsj9suJuDekMdSBFbEXa/x+romJr2UP27Hx2nqOB4A5Z4xB0NeOEwabGOo42YUvZoUcU5Pac2IZs84+HAdUY9dqjx0DHN8hW43CWPpzrCw7M1Pf+N412BKDddtHqV9B1MrXz3kNTNy0drdu+a9ndLS6m2vnBNAv11fvkKMkhqw6B+jx1zOWeZwZ4NYMpaRjoW1DV2E9t+Y25ecw2HJ0mypQVwuHizCZ6T4cCsIcnx5yzj0ovZ95cJX+47urtKkqxBBWOrm4xVq8dL6WnLFUcxfMxeoehwXs6nFQ5l7BalPL69sQGMcy54AiJXrx2Y36zGe+rkONTZqYl4EFt0FcIhz4suPf8Xo+yeOk559zX/NaHnG07nY6sWZzPiWyhpfE9ZKFm8HwEus51totjZwL87P1yW/eqOTTiq0QDqAe6beBKbJ97QzDlcE5BiwDlxf02sHoWG0DiFGCO7c6fJ54uzfpjNO/fPFWrf/zS00XnJlx0Y+e7dr9Vtcm9/fcCrgVcCvgVsCtgFsBtwJuBd4ZFXDh7TtjP7hb4VbArYBbAbcCbgXcCrgVeMsV6Nh690V+f+DelGR/ztb7fqfv//QZBf2FCpHLGUzs1ZzFJTrnnNM0h0zNBIBtKIDK1jeKfSuqGb6cRp+F0jqaG2spomShIRsXyMQS169BX60yS7AdHEjTnidq9OS9G1TV2iF/MlbEyahCsPwLRQJY3XZjAxwENtH8RFFiTcnRsbtLA6LekGOO+OrnelWpYqpZVIUn2rp6aHC2Rsh2Qw1zybIZ+urXP6biyeka6d6uSD8qX+hCQlImr4hqpQ+75HoUnFgwJqdbZm+C1q7aqzt++7IagXzBrGT1+QJKHkXtedI7XrMFZTvsZ3z5ee0RQKsn6NN///AqLT1vqVpqd9IX5Xuoj3xYTQdo6CcmGJhG+ZJWpKzyBYQFlmGFO6J//uzXtOqR51CC0iTG5tasPA1gNzU3a2ZFpr7y5at0+oJUOrGdwI9cPfTrR/X71fVqod8dAHiPAhct69d634iBnYbsySDOiQdJrGFvtbdm+AgWjbEmfOx330x5O15BZBDJnh9AmdxMxut7Lq/UZ66/QHu3ADWxgS4vK9em3U3avLNGjZ0htfaMqLSsiFzJfOWRB1mCXXB+wZByskYB4KhqAS1pZA+GDG6FfTq8r0F7th/UPBrqvqSIeofIuZ1egSoJkJueqYO1PbrnD88BesuwT67Uo6tWqbqqndzYmdhoh7ForkU9ngQkTtHieZO1eFaJLIzXLCUHUZOlZJBtm5gAvOnSUZS8E8onYgnqQYHbTq5jvHLJod1XVYWyewBVV7nmLV6s6s27dcdv1isLq9U+tjEOu9S6Y01k52LhnZniKOHa21s5Z7DCBlBYbmcGGbrD2HEerW0hg3ehykon6PHVT1J/VGlzypRbkKdjNbU668zFamxo0s5tO1WOgjYvBezF8fMy6j6rpcF2o/0rli1QcSHbnomKPDEC5DqIUjeBDNBp8vYPan/1kH5514s6VE/OYTLHn4/gW1NFjgkn/yfg7alyV6OKTxfexs4vVUOQAAAgAElEQVS1vwW8tfPXXt8A1v8mvPWwSDm5pgzxhLgGBLF79yC7ZX6Ha0ais+ZGkZXpLjkOAFlm2W5gzfkas02Oqj5RkpPFHQijrAQy5WeG9K7lE3TZ+dOUiGJzFLWtnT8NDccAuf0KDEccW+QVK5dp656j+u73nmAYx6OvfOEizZgc72Q7x8UlMOyQrbsAtw8/vk9JgNygl3OPIZn+wU5g4BDn1QSGJHJVc7hVw0PtWrGUwY6llZpUCAn0BpWYn6udhw7pySd7VANoTcZ29+8+SF7r4qmq3lur39yxWg2tQdwBEjWIMjcxFUt/zkvmVHAOCDJw06UPvncZmbozcV9oUUpWNl9ZrF19qmONqTlSZw7PWPkXqaQEVX92nDq6Pdq+v11dDHGcjuK2KCtJB3ft1WOrN2PnPh1b9Wx1dnQ4CszcnHRVtQ3rqZcOobBnSAm4ODrai80u1wsGrYZ9puqOruYnwltTTI+H8TGQGHayjN9aq8cZFBqT6o6Ht7HrhzNsYUpdHl7uDzDs12UXTtQXb7qSfd2DQpVPjxo0AjxMZPhE/kw99fjLuvX7j6FqtSzZfAZiyLuNY60zLw7H0j06dBT9MyoTNoVpELv4MBbAza3d+sEPvqqrP3CuDr78S1UunKsQ7hhxgGEPwwJ2r+BFXU1IuB6++8/aW12vGfMvY+2epckV85WTiV1/AXm3iURDhFGoEuEgXDzsXmcUdxGpjY/ExZcJtri4bO5nstgyHDeahvXD7/9Gt/33rzV7QoGScHMwda4BXG42HIX6iY83Gp6Iramx89tcLezL9k1JWgZqbi/wNqiSnCQxC6TOpmZl5Sdo+bWLNf+yd8mTRgY66vB4PnO8DWv4oc/mrGEw2Kzy7e8xVTBAN8J9mU2BeTzk94bIeQ4m61ff/IN+/cu7um/54RUfuuSjjzz2ug/gfsOtgFsBtwJuBdwKuBVwK+BW4B1bgbd2R/+O3Xx3w9wKuBVwK+BWwK2AWwG3Av/vVMAYSmjPT29sbWv6aWpWdlLajLk6eOcD+vq37lLzcBrWkpO16OxCrbioXOXpfiVh2RfEOtBUVN6x/EKDe8M+sv9oyptqw+ILI6j8vDSIR7D2S6Dxl5afpsHWYWDoQT3x4A4n69ZLIzSObvowVoojEKPuwSENDAZFzCkNb7M9Jr+U9zNljZPQR48zZCGIJ4W3pvSyJmjU/tSax/GoIfu6u9UOubz28qX62seWq6QCC+beGprovQBP3qhTaq/rVtXedh050qUmrHz7urEXBIhZnmjVwV41NoWBzyhZsbUcAFwnet4A3jrqv6httG37KOCkDSXkJeeU6+bvfknpOUEdq3oFq0OsDf00d4EWQRq/hjMCqEpTCiqUVDIHJWS5cHjWD2/5ru6958/q7g6gLvOhhAkpJycZ2+TFuuySCpXl9So7PUkt+wK67zfP66mdfQBmshMB3RGAuGWYxkGTYwKf1+xio7fs4+1aY0d9DLwadLWmsD3HGsXjsxHHKwJfUzK+pnxyoPtY+GXsuYMo54aA7x//uyW6+KxSHdm5kT452bU9o3plb7NS8yfoSGunDhyuAdqmqQiAfu6S+ahZUWsnkMUncn8jiTTuC7C6zFJf1xDq2RbsIftp6Jvq20PGYBrQNYKFcAavQX6yERBfsvbublZ3F0rVo13afegIkKbfyY09b+X52nNgH2B5FEUsx2xwQFddskwFWahVB3o5pshiLMrjRcLq7w+ivm3lcwV5/wyU5COABi/N+DRUeqgDUZYX5WRrUsVpeuiep/XzX24jTxHoOikL++ImNRxrEy+PujtNKakpKOIG1NnZprLyQl1x5aXatm2bdm7dpalYIo9QOwPMUAXsOZO0ZGEFNpmDqPDKAP4cQ8fqUNkWqbW1VT1k32Zm5Ckro1BrX9qk6ZWTVYTCduVZi7TppafIQ87TvNOnYfVaLz9wu6gkW1kAsQ2bW/Sb32/Q4QYymBOBapyLYUDXKHAqBufHQ783Ut6OP3bGg4dTDQv8vw5vY/V9K/B2/KDEm12ZTqX8PXHf/S2Vt5EgazGDE5aebEM9qdjqZ2Dj3YyiPMLa6SUn2qSmzjXE7NT5TbOpDwPzzLY7DOW1THPHWpnfC/qysZPvZT0P68JzK1kTilVZAYXtGnF+x54Xl5CsJmxun39+g2bNnq+r3r1CR+ra9MCft+lPf1ivSy+arc989jzU+72syTbUUax1rxzSnx7doH1HB5SWw9DDYItq6+o0aXKhzl2+XFs2b2fdYK1gzU3gGvLFD56h91w4l7UQpT5Adfehav38NxvV1tippQtn6wIyswd6ajRr6kxycbeQzXoIu/YUBpFQF/OZsgC4rfUdPJ880ksX6+oL5ygjtZ/89X5lF5eT7x5gnah3oHEfmdgb1q9nLZisGbOmKSseWBiXhqUzg0jkesf7GSbqC2jP1kPauKNJZ567BFOCAezjmzShsFCtZG9vOzagnUdYY7pQeppNcaQXN4JUFJnAcA+wcYzejoe3jnvEOHgbs952zmmGUE71ONHu19b8GGQ82fEbdWQ3iT/XWhS9aazdF2KH/bFPLFdqBYCZK2J/Ty8qaWzfyZr1ePL00F3P6j9/sRbL4CRcIbgG+8kHpg5mh+yzTHeudeYsYbENsczuRCy7O/vDZII36wufu15f/vd/VOvBx7C0jygBhe1o9xAW+ZapDMBleMaLMvUoeeZPP7VR5192jSZVnstRTFwCx7EPZa0iHMNYCzMSwXWbrNsAWbb8y89AADYbfI9BJ677cShfffEF1Bx1K5b9oWCRHribobhbfmK/7Vg5+xhGcOp9EpeBN1O+x+zOY9dhG9Cwv4+OMIaWEFR+ukelwP0SoigycGXo62pUX7BVZxC1cMGHr1McAz2jI+QFWzwCEQQe7hnC3McFbcBgbGjLvEt8JlsGMDtDFY6dPopen0VQlOhPv/6V7v7VPYGb/u0TX1h2bf4vPJ6bTmGs/WarlvtztwJuBdwKuBVwK+BWwK2AW4H/zQq48PZ/s9rue7kVcCvgVsCtgFsBtwJuBf7CCkS2fNw/FF/0pcO7N96yZ89+zZi7HMtFwNN/PUAm3HalT5iqJefPxwqSXL7SEaVhcesFVoWdzDogrWlgzZeXr0HUKwGsB00FYyqU1AyfcCFUe89hFVdM0ODBkJ6+a5s2vlyvRhSKcSiJ4slk9QEYh3heS+cQEDcRaBVHziqqXVO1mIUfzdi4MSmgAcjRE+Bt7KNb09ZajAYcTaEabUB6aDIOK3tygb72uWv1LmwZh3r2OKqZtKx8+rB9OvjYfm3aflh7q/rUNhgPD/BpAH/ioaQwGYQ+clYzUV6RBAcw88YDhf3YONNYPrmta1Q5ZjWx/9k2UC7UVDR4sSn85D9coo999e810LBFg9h9JpDDFwCWmX1xmp8GP+8xwOdPKZ2qlOKpxPQVAWsT9MKLa/WHPz2kZtRl+XmZOn3+DC2fm40KrV/p/nZUS6gun67TI/ft1LY2jwbNttiUT7y3l3xHq5uDtF+1i339ATO++W4N+1jT3uoZy9yM2bDGVLj279jv2Z/WQE5KSnKa9jG7ZXsn+/2UFCAGcCIMILzh6nlaOjORzNsjGhpK0Jo11TrYMqQJ08mbHOhTd3+n5s2YqIUzSpXNMZKXgcVzMnaUKL0z08scgGvKpebaDq1bt1lZOXmOKrUL1VkCauMUVLKZGRkqnpinjOxk+X1+MiSbAJt7tGFns5SMVTG16YKOz5g1U42AUHve5LJ0YHKi5s6cqKkVAJSeRmWhek5GFVtXfwywGYe9MV6qFDMV6+Oy8iIdJQPzGDatkwihTE9LxYoyA+XcgG751gMaCOVpwbLpOtyyT929PSiHs1VeNFX7Odfyc/NVOWM6YL8Vm9fDHJNh8jd78AVHATxvujr4LB3tQ1h99moS+bfvPm+hjpDt2dHVrokTJ2AxTSZmWrpKy8uVUVSoTRu2AbWzGTY4TMZiksonoibs6VdT9SHNIcfzvPMXKSGZ5jwAZ+LUIgXaA7oHcPsogGkU5ZXXUbkDxDiaGLl41fZ0/JFyoh3yif8ebwM8Hj6c2sL45BbIUfvjt2ebbHA9+vXGj9cD6FNtw/G2ycd/hlNZN59qm6OW5Sd7vDEQP7l18xvB3LeirH+zGv0lPx+v1AzjJuDBS3aEzzwM3JpckqNPf+T9OgzsfPDR59TU0cspWOAM+oQ53xMAWPGJ6Q74sv0eIpTVssNtXQyjzh4MpzLg0UimtPTeq8/Ahn6e+ruOKq4PAJeUqF6GLPIKSjiGU7Vq9fO4FBToPe87X8caWvTIoxv1zOoqjbD2fOTTZ+iS82Y49sxeGxoKJOu/f/WoHnpqJ0a32OLme3XpZRdpJ9bkh2uasPGd55yXfkBvfW2NPD3VKiYP9PzlMzVn0TwGHhL02PNH9NjDz6K8TWKYIolzPE5nnbFYzz6/RTtQyc6avVgvrd/ouAQkY20fGrKM33hNKErURecAZitSNHVqqbyc9y1d3Q4kbG9naARQVl1zmCztfKx9JwLgyDJlSKSfzPOIjwuSqTYDqXqebW/vT1RqJrbLZG37AK+leaU6vKtaD72yR638bASniATHQp7nkRscCQDKgaavSm/H7XCvuVugko4dY6bityEc2xcGHd9MeXvigM+pjlXLOzZAK1woLAc3iQV5SmGC5s7I1PmXztTkebMVV5yuwc5DSgDAhsmcvevWB/TzP1YD/QHQdn2PB0CTbz7MHwnsz9cUqeb0EP14CfFx2nqgU9dddZ7+65e3KtSxA2jZpPTcRF6zj99jreN6Hw/ANFeLoClNE1DOJkxWIhb4ofAgA1CWFU9dPM1ONq68JRrtqgN09uDAgGY4wDWWASFwNdsVdQAZtTxf7m3iEpI4lgG5mqyGw03k2X8GBfAA28UQg1NN6nqKtWH8eXjieR372fHDV2RMm3MCw0XZ7O8c7L0LiE8oys5UKvctcdS6jwGjMq6rF/z9pcrBTrx3oBXPEbbF3DGA35aHawMRUdtsg/W2n8YAM9+P7jO7tyjk82fokT8+qu/f9HOds3zxTTd+9V23zJ59k0mh3YdbAbcCbgXcCrgVcCvgVsCtwDu4Ai68fQfvHHfT3Aq4FXAr4FbArYBbAbcCVoFI4+3JTY11t7Qf2/K5pqMHUZsmoE5J1vPrjqiDbNbyygJdcu05OvOsShrHNNMHsUlGmWGKKbS0tPNoBhsYRLHoQ/k0YN68oyhOUJTEJ/iwPj6mjBxUILkoKw9267bvPkZ+YA+ZrqlKyCNbLgnFC9bIebmZNKuxnqztptmf7Nj9Rqxx71hoRnuHHgfYjj2wbhxvmxz7dhhgasDSFDfRDDyUrFhqWn7u+z+4SJ/60Ep5BoBkagXoocjsjlf1Swf1wH07VFXTjpYmQ70hGvo0b0fIzg2Ru+dkgKKaGg3S+KSP6aPh7UGFMupk/732eLX5aioaUwljD2zBcvZrEZrHQVTJI80jSs8c1Tdv/qhWXnWGemu2awToECR/MQVlpR9IEUQBhIEojXWgNmAgY+Jk+cgH9nhzqAZWlyMDqDxp/g80K9R7kK9W4LJHPTX9+gOfY926NtVCbIPWfLfSjeVXxrb0rcJb5/gYs5+017Ds2/HWyTGIG3td+52Y0taa/dZEt3/Hfs+ebwCglxzZNCyIr105DQvSQvJu+7X30BBgeq/qe/rkJ6PVEHxuHhaPS08D1CzX/p2ble7juEsZcSyIs3OmojQdUfXBfaqvbkRVBvxBebzojIUA2zQyhHvVfKxBPdSyZEqRFi2egcq7XbXVzdqw6Yh2HOgHaIAngR+DdP0DZHEG+lEzpyfq9IVl2A5PUG52qs44fRJqrF6+bJ/6tG/fEVSu2CTTjM/Lz2GfxbMtKWpE3dfeUqclixehygUmv1wDbD+q2voAFpsc+4E+ZZJde8GF5+mF514A3qIuPrgb6+VyBiLKUFT3aeeOPZwDA2QoZmsIcGCByCYiP2PxAvV0tGnvvipdfd4ClRZmafdeatXYxrEwooysHABYnKYvPB2l39OOnfPpi/j7qoexmc5QVVW9inLzyKcOa8mCCi07awbHPrafaV5tWHtI//WTZxksyOQczeScJieZnOfIqNnCchTSzLev8bbHJ6pwx/87BvjtmIj9/WSq7uNXXxfenng1Oh6Imw396x9vBfaMPzf/N654x9nsMrwTQMkY4Ng0FW0CeeJf+fQHAJUl+tltt2tvbRdppRmsowyqGCwLDKFWNDgWBVk+y70dW79GWe9bO3tVUe7X1//pg0r1dqmz4Sj25FOUEk7Rpq0bUVACzlgvyydXas0LG1j44vTh6y/V3r1V2rptr4b6CnXvfS+rZGJAn/3kci1Zfqa6mlBResmXZdDi9jufJre6nnMjSStWnMu5vl/79tcy8DDXKV1SUoYD2/bt3aIwCuCFc0o1fWK+Vp57pmpwaVi96gUd4lyzc3He/Hmo8IN6+vn1ysayPItzdPfOasBuHucS5xSfMcha31RfC9T2acWZU/Txj77HsQoeBGSnAXFfemmDunsGNbFiktKzUpSEbXAG6008as4eAG9Yw0pDxZuQMFE//u5drEsjWnHBPK6huxnmKEO5W6TNrxzUpkNHNYDF7fAoAxlY3/qBnT6uTT7+bfb+J3NA9gBvLbM+NohhAznRYRy7prx1eDv++DvZ8WrwllR1hmgYhjF4i+17qA91NUfGtIms/yuW6ILLlyj7tCyEn0Pq2NWmH956vx5Z24vDQJ7ibOgr1A4YRREbR4Y81+k4R8kazduNRzFq16DD1UdUPn+u/nz/f2EZ3aThtn1Kyy3WaNsI8N22EnsLU5Silh3hfmGI63Z6YTageyKb1ePU2oOtc3CQDOQj1Wo9UoNbwqCmzClW/qRsbgrs+oB2HMDrNdhp8Q9c020AgZ2teFTDYRw1Nq2q1k9/+XvVNg/Az1G62jWeITUv1xYDuG/2OBW8Pe55BqzjR1Gz+9nHfKbhEaIC4lWUl8h9wqjKLZM9M1EHqncprdivG75yvbKw0GeyARtvBuq4TvuwdGbjoxbKdqfFUJ4zSGMnpANviXgYwerfw/GXWsg/S/X8qm362I1f0+L5Bb+8Ztm8L733pvvZqe7DrYBbAbcCbgXcCrgVcCvgVuCdWgEX3r5T94y7XW4F3Aq4FXAr4FbArYBbASqwZcvt/sLIwMPV1a9ckuCp15IrLtLjgJyf/XgDNn9lSl1YoJVY8p5/YSl5mv2KAJbi+xOUSCMviCJjyDIIaZAboIynSekjU244qZMM10TURdkaGOpFoEGTtTJJjU/W6D8//5LayQZNnlSkkB/YizI2PhBRPRmzqTQ7zY6vuXWI9DhUr/Ej9DxD5BlaBqL1VVF5mJ416posf+Dk8DYErKVtqQTex8lXpYEaQMmVlztFN988X8sXTVB3E2qtlICSUCzuXLVbL2Hf/PhBbA6Btv0DNHuRL3mc/Fm8bWkiO41KLBlDwARrXFqGr8dsiEfp+o7d8R4HSMfgbRwNclPfhskZJF4QGBxSvnci2YP7NGlCgn70w09pBs3fvvpqgGarkgmmS0zMA56R6zjK61uW32g3tSB+rwCImFZKIaze6HlQoHlQDvcPtysjPkkjTf2or/bpCZS3xxpS1JqEUopgRXjxcfA2ZlMZzQI8XiHofBQn444vx84SeM5+dmAKDeihoSElYTFsYNzyKO3nIaD9qKl0HEWWHQohlNYpQF7qS+N8cDCak2sqnjiyYwf6+4ENCZozt1znzM7X/OnxSk+J070P7dT9j7QoMSNehQCOAuySSwqSVZjv06L5E1BF9Wu0s1Xh1KAmzKoEJBdp7bOb1d3WQXMay0dgZ0kl6tPsDOxZE5VJTZrrmnSgHvUatSiflK5cLLBzUgu0FXvRh5/eq+0HjqJCJfcyJY1eO3aZKLf6yeJduqwQ9WwBytV4LVxQpmJsvZGT8+mw3sSitamx1ckoLiktREnMPmO/BbtDbHMcgDZD29Yd0K0/eFZ1bUkqmzxJuYWYa3Ke1Le0OiB0GFvwtvpOnXZ6KUpDP9aoQ+rtHsR+2Y7bNGWSedkN6Ops7uXztWvp0hm6CDvUX9z2e1TWQV144bnYLWfp8Sdf1MGqVs2cXanm5jb1AD1MqTcZeJWWnq7tOzZpxozJ6gcatAGHvb1t+vB7L9S5DGKkwxvs+F63rkl337NR+w8NKo16p2db1qgX29cgNpqcZ2PA/dUjhZ0ctqb+uEfMete+NX4wYLzFdvTQOtV/Hv5Pw9vjt+9ki/3xStcxJdlJrwqvV72+9jn+55S34+tzolVqGLXmqR4G007+OP77bwf0/jUXx/HwNgGg1ccxHWCQx8NCNNDapIXT8vSjb34OBW2vfvXwev3hyQ0Ko1bMTiPrmfUi7MWdwAAaYGiQfHGDpUOsIV1dg5yHubr5G3+viy+arI6j25VPFnTbvlqtXf2SktJTlJWXgzVujybNmK2XN2znPMrWlZeeo2N1jSjVWwCliXr2mRqVTE5AcUme9DkLNH1Kodra23jPYu3cPYQieKM2bDuK9XKbpk7h3C8qUvXhfbgFMDAD0Jw/bxasN0PNnJfNh6t08dJp+sDlFyit0q/WjkEdPtys59duZRgDl4GkUjW29PBcYCTK0IyUbHW3BrAtj9rUdgR6VVSQQg77MBA4W9+79cusJ8NqP1aFYjJZW7bvdhS2k6ZNY0gkEdeHPmf5T03M1Ahrng8Hgvb2TtUdDejpJ3co1Zej66+/WDt2vQgEjqhnANB8oFsHmw6jGk3W4CjDUpYH7+1WAqA0PmK2/6+p1I8/Rkx5yQCSo7zEhpehm5iTAs90DpGYZe+pzq/x59iplbfm3sG11Tfg6Dq9oXR5h3BuQGGcZANh+MvPqczUP37hEoZLUrR9V4t+RT731n0juBaUUEVsi72dfL5hris51CUKne06lJLE5+XPmqPNys/O1gv7nuJ4qtVQxwvicNNQI7+TcwbK226gLbkJPDdE9vkog2OJ2N4rlazdcA6WyId1dO8GHXylVvvXdmvvxmastQPqYztv/dWnNfPCeVzcm2zH8Al4jjrI6sXKO0zGeJLdSwDOGdB64r6HddePt6p5IKBgYjZq3DQcNYClXu51xuIgTlbL8fvlLcFbq6M3QCRDukb7qQXXruL8RGVkUGnu0/KTsxgOkEqKk9TWS857bkTXXX+Nsitnsc+jsQh2a2B1jDCEFWH/e1GUR9kt9112MUAFHcFJBLwvD0MFo9hVc6XWgS1d+rsr36Pi+P41V100/K5P/JId5D7cCrgVcCvgVsCtgFsBtwJuBd6RFXDh7Ttyt7gb5VbArYBbAbcCbgXcCrgVkA49/pOE/Mlt63s6+hYE2ro88WSFtjcH9cM712hnd5qmLzlLH7quRwtoVidjszjcC/wJkNGpYmBiOwqnsBKw+vWSXxoCUg4bzANMxQMUQ74i9WElWFw8BNT1qeqPB/Ufv9ooz6xEfeDKaWqvDWEZ26x2bAqbO3xq7AW3AggN9gSx+gvTQB3PeQwSmqLWsekdU5E6gtCT3G1aL9oPfBpFZUigHHl58Y4d4lnnZegbX1qI4jOJhiQWyljEBo4N6rd3YKe5uVV1ERRNKHZGsOG1N0foZUIgx2rYAKg9DBebDmUUsBqFJhEnTzeW6Trectix/WSb7bdCNJAt9zYVqNkDBAhi3UnHmKZ0vj7/xWu1cGkRzd5edVS3A817lE7GbgRK7Y/LAhKiROrppMFLzjB2vF5sfUPYHtLhRjFEcz0woFAbEPrFJq16arderDmivmyayCHUM46aZ2zbxwoahbKvfnfcqWBWi9bMjygRVVsCTdkwMHsIohlKHFFCbzrNZlOLDTj5uRGgnuVTOlmVNNk9wG3ekfdk2zkevORJdmUEyGQkjxC1z8jgKDmTmQ64LSks0OLFZSpKaVYF8KKjK0F3P7xDO48B2skUzkr26iKA5czyZJRDXTSdU5UHmOnoPaZElNDJZAhuWT+o6uoanb2yQKX5E/WrO55UTVOHFiwp1IKFC3XWWQvVjdVmc1erjgJUsmneT5lexJ+5HOdDuveBl7Xq+Sr5U7B9ZOigpDhOZbnp5BCTs5ueAzjOwDZ5giZPyCLXFggAfDHQGuwZJrO2S70cA8l5SSrGjjmJ4ymX2oTJ8Kw62qn1W46otmVUfSOpSs/IBSz1OcqrZ9fsUUvDkL74jzcAlJ5A5ZurTqxR/aFElRZNUh85z1t371c9YKg3iPUqythrgU8NtfuVimWzh+O5sYXBAxTtp82dr5b2Pj24aj0Zzf1YJecDoLF2NdttMnRH+vuUnZGOxWw28Cyk9r4mGvYRffyGy3X+svmKQ2k8OoAwKjVNjz+HjfnuDq1es53940clyHnsCK0SNIhKOpkcXDseg0GGFshmduwzxxTZBndiUCc11TIqgSJAflNeG2gw+Buz1H4r8PZ4qGrrwKksiE/1fVOvnTqTM3bAv5Xc3ujvvgZvY1A1BrROZekccQKWT/6fwh7PyS2Qo9v8mvJu/PadGt4yWAFsOfnjjeye/+eugONV1ScCuhBrgJehDh+DHyRfK9jfrULyRD/zxet07tUztX7Naj3ywDYd3O/XkSbWRM6h5MQQwHIU1XuJesiP7uxpZ/ghU8ksTX9/xQxdf+VC1rpHAZ7FqmvP0V0PbNCxjhZ96dN/x2DDIPa6RzRhwgTt3d+gBQsWq3RmnzMs0doyqI0bWrX6+f1KyMjRyrkTGbYIaxH5qtmALVgxgNivYYaTGo716HcPPK5DzS16399frdkzZ+r73/wp+aV+FI1xWJ+PqLGhQ3nAvU/dcJ12btygOUUJOnfFPFT2Pu0C9q7fU6tq1oC2ZsBkv1epWcmqPG26nn3xRbVig57JWrNi4XwU/PG4XDytadMK9e3vfJV8da/6Wmp0bPN6rV13WDNmLlT5tALlFCQyPOtr3akAACAASURBVBQi/5yMbrYhhYJ4OD9femG3Xl57gBpnypuHcwCDKN4AtvsDg2wLeekjo3rmlWZ1dmDXzumZk5mkxOQkwKNUW9vKZxrLZrcj9gSHhmiOqqlYo6A28P+x9x7wcZ1l2vc1mhlp1Hu3enGRe7fTE6c3ICHUTWi7gQVeYGGX3W+Bj3fZXZbNAqEFCIQEUkhvTncc23Hc4t6t3nsdSdM0Gun7PyNPLDtW4oQ3+9v3+50ThJQpp9znee7n5L7u67pg3xo2tNnMmjzdb/XMEXVmA8LM4O3UPI6oahi7AdP4Y+SdXaFkjbkHAbJDKs5O1JKlVeRIrza/sVO1oVSk7U1uMYxbQxIFZATKTaVpbHAAFQuUBvpQX+jsNeOgXA889ABjqlehviaONQhDtz98LVGxMGI7hsPM0lHsEbwAkdmZZZxRkgaP1Onwg1u0Y+9hvVnXKS/5vZtnlREvwDgs1U/cvlz/9cMvA4giwT8EAAwYa9bPyRHUMVw8++Qb0m2MunZ06OEfv6oj5Nhj+BSHAHZjybPmOSLc7GLYrTM8z5jYnCZFTk6daTuVX6dyj2mwMuoj5pklPT2d5yuaIjyDKoZ1G8UzyKz0ZM0pzVQvlhaOOJuuv2GNci9crkliEOQ5yOEj/7LuBFlPnDxY2WwJsIlZ5R1MRpOqeDiahLUuJKWD4yMAv3CoXZVqbwogC/2Pk62HB488+4OPr6j4X78wOujWZkXAioAVASsCVgSsCFgRsCLwPywCFnj7P+yGWKdjRcCKgBUBKwJWBKwIWBEwEXBv/0labILtDXv62Fz/kE8P/PR+7d7ZRqETX1YqoQsuX6Yrrr9IF8423m2GcePWmM+vlNhMAE7YTSO9eAUCxhlghaLpGAAeBNqw5GAsRXAfvqSpWRSTm33aQHH9988eVfHKcn3n3/5GCYEe3ffjJ3SiZkh+pGcbugNqp9gaTWHcbKeAkVP36mz+eTOCL5xHlPHiBbAyYPKI2wnYF63b/maZPvuRHN4DHKaYmYAE8h7AtHvx363tcGoUyc0oGLJBgMko41FrSp48zYaZq9NwoogPbKSgagqm5rXpxenIuUVAq4h8sIPYjgNk4oAHGyYoH4XUsuJ4feGvr9K6ay4S2KDGhzs13NsM6QdGFsVS39CEfNEjYWzHyfWYwr0BgJx4PBpWUf2uVu3eXqcDB3tV0+bRIMBRMBn/vQDA7nSZ6WlDfwpcevtmGMUTgHR2WM0GtIpJsGucY44a4l8wCQ9gNyxbD8Vb5C1hNTkAWg3wOT6O3KkB6rg+m5GKBriaAOjzAlQvXlgEW22RDh04qAFAScNky8nNwlc2RpWzACEouG+H0fT0aw3yUnj3j3FcWEM3AISsWlDA9beFge4MJIqTcuJgJjv1zJNbtW0TzDg8Im//2gUwVL2649+fUsX8KqQwY7Rn7yHd/JHzkC6FQQvwO9hPYwLsulTey8zMUEpivg4c6NZdd6/nHOPlA5QITgxoOf6KPfhjHm9p1eI5JVp30UJVVWTAJA7BZI0F6KAR4XAdHrReGLYZSsritUmK9JxzImO/tmlQf3pkhxo7gjD7GGuAUW6AdzeAr59ugJi4FOIWp4XzC5k2XQAzZQqCGjXXnkBqcgnvJaimoRnQd0KPPXdCJTCjvvj56zXU14A0sktLli9EkrmLOehQUnoG4ztGW7cf0pu7j8O8HYW9DXgFUDUrJ1eZgNWekSE1N7aEAb6ly5fApB1VVWmGVsFkLslPCjP3PEa+VQmA5jn62V2Padu2g8ivjig1JRHZ8zjurZFLnfIdnTTNCG91VUz9p575dwPUGkZxRkZG2NPYSKwar14/ctRmnkTYYv9nwduZcrk5r/8u8HamczgF3p6Zp4zc+lnnXniunl02ddL4a551M56k/3PB2yDzIjY+lvXByMLS6EJeME1AC2ZnwhBdqJVry5AyDpG7fFqPZ+sBZMEH3Xh1+xGHZ23w+d266aa1+l//cJu8/TUaGYCRChO36US3dr7Rqs172jSIvHdq4pjmlKUrgSajvIw45ILjlZNdqmU0INkdvexvWLXVHdq3r0/rNxyWl3NZWxariy5YpOLyTPKcTXkFeeQCvLRTMmGdh9RALv3VPU9r94EWzcZ3u6e7Pdx0wqWouwc2LdLG8yryUQ4o1643tmkU+d3iokRym0sXXLZaF954ozZs2KoHHnyJz7M+AjL2A7wWFabqJ3f+G7LuA+qt7WJ+edXUehDf6zytXT0f4HIYKXSfnn9qq157uV6rVi/T2kvzlF+YRFMMSgYeJI+dNNrQfOH1hpBrH9GeNxuVnVUibzRy+TWtNAKZ/JyogvIyXKvHtXHrAYBL8hWYW2d7i6qqFuCLm6Wn179CTsM39mzqESfndmSdM2uYmceR9Xl6Q8ZZ5ZDDgOSphXMm8PbMYW32a3KJsTqYGLMD0tMkhhNxNGtACrk8muaf/qFRDQKURrH++cmfLppLjHxykDwURfOKMwYZ+14UKwAdb7zxMv3ojn9GSQEbgm48h4m3g/UFQ1gAW9Y3ehxGmXtxyakoMGBL4HOoZecRvfL0Ju3ddRygnrzKx6No6Bklh7f39GrBwjKtWlWlWz9/lXJnpWi8q5Z8DuCM2gEUXNZMl5wp7IsxUvP6Pt3zy6dRNvDR3JOoHhqdjFKJaWKKPDuEn2/e4dH0XMHb6Z8zu4vkXbN/EyOz+bxuJZMyynPz5DCgrJDlLk2jOcKm0SD+zkiJL7vhagmZ7rHgIJnUSGfTyRMwQL5p1OH+OOPZOQ8ryESHUxaS1ZMOwHPGeMhINUfn0SAV0Jc+/l08qTvq737kBxcUz/sG1GRrsyJgRcCKgBUBKwJWBKwIWBH4nxQBC7z9n3Q3rHOxImBFwIqAFQErAlYErAgQgdE9/7Igyj/5cmPdiVwn/qFBf5Lu+tV6bTuEJ+esEl2ABODFl2dpfmWi0qgz9sNcTE1HppFiquFPGWAk4IeVQSEPRC9cfA7hATsOK8gG+BkTAzhmR+IWZtIjD+7XtmaP5lywRJ/85AWwgnx645EXkLk8jgxxrjooih7Ft9NDUTQOJlEEGD2zGPyewFtzhoC3QUBSw1HxwqRKhcn6Hz++RedXBsJynbFJybL7g3rmz5v1wKPV6g9m4bFrGDwUcylSh4vOYfngKf7c29mrMEyMDy6bAa7MNh10ng7eRtiHU9KTSF3CIgpRCLXBSB43nngAXdlZUQAJVfrwDYs1e3GFogL9SBLiCww7WJ4JeWN8FKSRcwa4BWWEjeQHmBvTboryezZ1qxZpzm6fXW5YryGAPT9FVFSfw76Kke10EOlsgI/hFY9yXvyeSAO4ZgcxgI4Umj0Bh8ATlYwfbJR9DHVIWMoAtSNDgMUAhPEAi3FxMJnHvGGAubgYme2sLA23tsEQoyhud0JM6oYdyn0JeLneTMBbFwzXaPUgH/zGG806UOdWTDbgCPEcp8B83tIKLQe8zUlxKDmB4weJQVYy4EqyXnx2h3a80QhTaJ2WrIlTSzUes5vbueAMDSKbWl13QldfvVjnn18AOw6Q2YGMNJKt45Ow5TLTOH4F4IlTTz+xFenhw7CL4jV7QQUsIqI1Ea0dNbX431LIRjL5to9dBmN1HJniaK5hEDC0T2kpWbD14mE+mzlBMwAgSieNCi+8ekBb9vRQ7E9AAht/yngj4O3BG9F4Q8cA3tr58SotNUZ+7l8+XsbZWYZdPKALAW7ikOvsxcvSyGm+uLUeJqFDa1dUcjwAdYCp6HiYlkhq2ybsysrLDcuvemDrJqcCFMfBoH3uDdUcb1RGapFqqpuRDaU5Ah9r42FrWL4JHD83PRrP0WStu2Q+sUb61e1WflGJkjOLNRSI0f43m/TUk6/r8KEGfB+dyLWmAFQh3814cDK/p4DEKSlVs0Ukk81vA0iYeREBdM3cMD9hxvxJ+dWzJ+FT4/HcmbczpfP/O8FbQ6g7xYg/nW03nf17+lXPfK1RxqP55HbuLOP3vkS+E/PWZvw+YYsHAOCMT6sNP9Bx5koUrPALVibqa393FWNyHJ9Y1hjmpBcZ/Z2wY9/YtVd1bd0qQEr4a1+6EfligDpvL8CTDx9rL80eNerA7/qqm25QXHqMBjpbAflC6u1sU/GsPJiXg8i7ox5ROVdpAGo1dYe1Z/cRHT4ygFR6r6qWL9O6pTlKoSEj4Pfx3g6tOW++1qxbysgeZc0IKTatWCdqR/XjOx/Rjt0NuuUT18CAb1BbY48GaXhKSnJqbgXALzj9CKzWbQe7mGMxKi9EDtc2piULKlUxp0ztgIgHqlsBg3tVXduhxfOL9L3vfEMd1ft0P80js2Hcrl5VSCNKUlimPcZIRyMj/RrSvH+6eyONGkF965+ugE2cBAt+yn/aD3B7vLoO5YE2daACYEDOhfPxwp6bpqbaQR3a36RYGkWYfVgAjMPybwPQxgs4NyOcX4uK53JN1Tp6opl1GwbvtLkc+dvM1wir3tzjCHhrPGTN9kGBt0bFwihwGGl2VIxpEEKkmWHupHEkDM6iQBFeR5MAeHkOMWoAiQl43TLcTbPARGw0ah6DGkNf+tvf+oy+/JVbiWmf3E17AK+hGyMhP8E4ssM+DjIuR8cDSsgrgIWbqKY3a7X9kc3aufmYWvEwDtJMM0rDSwh7CP+4Q82dA7r9ry/Vl7/xSaT9UZ3wDso/0B8+tisuQYFx8qQTueLsHCT+A3rt1y8AwB9S6/CEWmCxegCJUzlu6GSzVySmZwNvp8+r9wrenvld00zzVg42bNlxI52cpBTmZlL0BEobPiSokauOdsvBZ5evorHi1mvlzImlWQFWMinfHoXnMI0nIb5rp6kHTwaaCVBhMIxcGuXoYsLSgh/mfBCANyYmRf3dsfrnb/2rMhJjuz50+cLrV938hz3vPcNY37AiYEXAioAVASsCVgSsCFgR+KAiYIG3H1Rkrf1aEbAiYEXAioAVASsCVgTeRwQma3+0erClYX1bdXtGf9+YGtob9dLrHeoFTJyEebLqopX6CKDX0jJ8Zkc6NAlQaIqpcQBmfsBbj98blsyNge0VCwPKi++bzQCeFLzHJ4aVCChld+E7t39Qz/xhgzb1+7X6k+v0mU+tUUygVe37T2j9/W9osB0fRHu2jveOqhGwKgTrNlywPQuDdTrwEJFpnOnSI98PA68UKQ3HbWRgQuXFGfrhT27QwowxCvtuxSIlG+uK16/+8wE98WK3RiYzkcMcBXgCZDPnwPemSyFHjjsdgIoUVM3nzPumqD4dLIkUt83nIu8Z6ecQPrZOmCsGwHURQxugwyAFYCdM5rmV8br04mVauqAQNpnwbIyHjWsAM6QWibvHPaKBnmE1NvSp+lgbcqMd/DugLaCuG4/fUSN7aSRKOU40n5+Cn6e2M8HbiI/hW76kBprHezEGBpN/zIFEcCqypYCDYwMqqcjS0nn5Ki8rolDuVArMNiNP3VTbpv7eQUCHZJip8YwRL4zLHjxXi8IA7t6jLdq+ZY9OHOvQokX5uvjiRWpraYBBBbBSkqj+gSHt29uCz3GMugfxECQ2hbkFmgDgLcpP4zgh5QHO5GcBhiKROQq7NQZv286OQXV3eDSrABYv7N1NL+3SMfwqh0YBlI03LcyqlcuKdcllFYhfAn7jnVlQmEMBvkOECVAzBwA1X0eOt+nZp3frWH0rnsLpau8fgcGVGZYajXO49dFrl+rqS6oUa/fzepSaGlvVWN+t/PxCFQIsORywuBgzJ7gXr7zYr+0Hj9IEkIjaMDfPeC4CBk8ia20EbP0GZE236aJLZys3L1MbN+zTvv39xu1RN1+3QF/94i0aGezQieoaQOFYlVTN5hxgtcLOTgLU6YOBHAuj2mWLlRuwyPh5epAQ7RsaUCos21mFBWoEyDl8sFvbNzdr0+bjWoIs66gXT8yuVuYpLGckvg2reXFVkVavrFB7e7XsvlFdhWcnFsFKm1UgR0q+ju2s0Y9+eDfSs2PKnJUPEzgECxJ2PAV6c76G0T690eLU+J6SUo2MeTM3pns0zsS8nYkJHpZn5udszRwzs3jfH3gbAaHfnltOl002708Hu86ei94f83Y6eDv9+iJs3beDsDNf60wM3zPPd3pOnX7MyLGmA0FnzyVTr57tfkQz1gJGnIFGD4czgfUEFjaNBF6YrZ7RPn342nJ94ys3aqC7WSlpCcgjJ6i3MaheGIuT+FaPkgeaa48h8erRvNJiGPPxYVauexQ/URoJDBt/aKhPOaXkS+bD0ABAEx0Y3R1d6uroJA+VaEHVYrU0H9XGV98IqxPsPT6oioXlml2WrW2bd9HkEgXomqhPf/JqVS0rgBncqoyiAtlosgkG7dq2s1m/+8MrysythL1bDyDlpgEFT1aXTatWVjIPk3Xo4HENcJ3lhSUwcAfUVt+ka8kbyxaUCIUL2VF1aMcD9wBSzi3N3bLDrB3qGFBnf0iVFan6q4+tVkUpLH7mV1Iq6hZxyeoBB9z48ha5+5Bu/sTVeALjA4/MuVE8GBwMauPmQ3p96z7NrqjUskWz8WAdUvqsLPLZTgDwRgUAL8vnFSg+2aYkJHo9g/0wh9N1/bXX4/ldpwceeVk4JWDRClh80sN6utSxmdPmJzLPI/d4+lx/ywP3JPg7fc07c5ydObZmaiiIvG7sESZcPBMAsBp2bBSKEOOAs+Z148MeTTPLOLLcEyg9xMRgJ4C6gPEhbxnwonqQpZ/89Lu6+qo1so3VanKojrE3wLX4AIORWmY/IdbdkPFpZ6E1gv8v/2mDnv7zLg122+TByz6IssVAEIlqmlFiYDE3o3hgcua9j99JR9hBTY62IXcPwM24noBpO4kEsx9/3mganEI0vbzyx+f11H1baSZKUh8WBhOg/IYdbHzqjZ2CAVRNo8tb8+yMgE1JVk9J0kdy05kxmz5HpzObzwTjI88o4bxs1hSaJGx0Y6XRMJdhPN9Rj3DB5s6PY57SL+YbH9KS86p03Zc+IXsmYDnM9Ykg78GGR5YEqwTT3HbS/5bYma4ncy5BmsZM05eNtZKzp9FrFo0/Y/r8Ld9QzOBI/8duPP8jN37n2dffx6Or9RUrAlYErAhYEbAiYEXAioAVgQ8gAhZ4+wEE1dqlFQErAlYErAhYEbAiYEXg/URg5PjPL3KODT63/oEHE6oPdKlk7hodhGH47M4WpeUlaPVlc3XzTedrXh5AHEBNCEbeRKxhTMFOQurPB3g7PgFQSfEvjmL8GICOw5lI8RRGCYX4BPxXE/NS1YRP38/u2aihYI6uvuEyXXFVsWLi66gR23TkpQY98/Ahin1x6vM7daIDSUKYiyGHYXC8/aqmF5PP5ZqnGLOGp0YBMcwStCFB7NN5q+foOz9YIzBpDY0gs5iSogQAr5/9y29136Ot2Nvlci0BGFNAU4ZGY4rZhrlqJF+NJ53Z30k/wJlYwaaobQqyZjMShebvQCAQLtCeLmdomLowDZEunjRFT45nCrTQVhRtJAftPiXEwMqE9VKQDTsmPR5vYfZFwbkfcKJvwAdobgr5k7xGcZditJd74oG1GTBAF+fq4JyN3OTZHsanPG9NYR4WrPEwfAt0hjlJzEa9IxSrTZE2ESneXi1enKYvfeVqXTY3F1AX5hLna9hX5s8G2J2dLYPq6xiCsTyOr6P5DrLPI25iJ/U5YII1tAI2egA65gLgzkH2txmA2KYVC3KRF+7WK5tPANKkwSyNUxd+lclxWfjPIuloD6mx9qBWLCkDuMmUC2AjCtB3EBAiBDvYD4PPMK0MgLsHxtTBgz0ARRTRYap1oP+dlRGrD9+0Ru6GOmxdk1VeUQxbFTIxl2abQCqUKnVyeiaxdMG+3aD1r72pjv4JGLMUnPsHdNnFVfrqF66mcI1HIuzyeAPAtPXr6OEmpeOnuGxJKaAqAHbLgP744GuAKR5Ybk4l5SfDVEYiE+npBFuyvEN4P1fEqjg/Bx9HJI3x0O1BPnoAZldg1EiZRoWB8cLcWMDYPsCbJJi03PdMEAsjVTluvKCRrg4A3CTH4Vk4gu/lEHcZiXIkmI33spO5ZXxR42AZ9vdE63d3v6q9+4gHLGIj9RwF47mwolBDSBkP9w0oNytVg8h/ls+epasWz4YReEBrz5ujyjmAt8hSJ+Tn6fVX9ugn//kSIBIS3QnZyL5yHoyvaLwQx0Huw/PipP/i9MaFSANFBHg4t3l7qvHhdJDHtF+ckiSfLjP6l4K3ZwOXzp5v3o937MyetzOzaMMmkmcNlwFiz35up4O3p8dkJm/d0w8RAW/PlLWNHO9cwNuZ7kW0E+9V5qnDBbjGmuHzoCYw7tdEVDK5Crb+5JC+/Ll1WoSnqz/QSeMJwGivHTZtkgqrSjVJU8renfuQAm7REJ61niHmQ/S4PvHJy1RYnq2tL72ARPCE8mbPhg3oAqhMJS/65MZ/1N3Th1z7EqVn0niE3PsR5M6PHx/Vlt31MOP9eI+PyTcaVHlBjpbMmaMLVi3Rc088gl9nm275/Dpdcu1ygGA3DRudau10ILncr43bj5LTyTl56eSQAIoU5C3UEZpaW1VWOUc9XX16c8cBXXReuf7xf/2VMlMAWZ9/RCXFBayNleSvQt3zx+f0Cs0mi+YsQp7djUx7vT52fYWuu2KRKpFntrG/trZOdXfVsf9EVc2bzxoL+ArrHxkGtXA+GRmz9dj6XXryyTf1yU9coY/edLFaavewDkfrnvufZh8ZNKKY5pY8tXU0a3FlOcBylmpOHIUxmq03th+DcU8TVmwGChUoGtAUYwA+82PY82YOm7UhIu1rPKzNFhkjkSamM+/7dHn0mefnVCPRu7LBTd+RA+CWIW7AUAxVwzYBds6N5Y6dAOCzXkeF1SXMemaaegaUTdPQU88/qqxcww6tk7fzmJzc/2hy1iRNR5NBP+Rbs576lZiVo0mA2dfvf0Z/+uVmtQCmj0dnapAxFQcIOzZBY5ItG4/iLmXnZ+n5V38HEHyQ9eGIskvzUccg7xoLAsDxAIzU2LQszhcg+JdP6M+PvKrBsUT1+ogn4K6L40ezJo/RpDUBczgiDx2J05myyZFYT5c+PrN5bXoMzwTHp8/n0xpoON0J1uoJlD9cdDLF8lyTHGNDXcKuhFFiwjNcAJuMGGK2YH6BrqapKLmqkHiP8qxC5xP3YqopzLB5aZSapJHLALgwopnkMHMB2HmmMK1jPuKTwJyEiqsv3/I9GjP6PF/8mys+vO4r9204l3XB+owVASsCVgSsCFgRsCJgRcCKwAcbAQu8/WDja+3dioAVASsCVgSsCFgRsCJwThFo23vHLTnZroc7DlbbfvRPdwGwAfQlZKh70gsjMVmXXrpM560qwyczCPBIwdRH4Rb2X3IC6BRMCj/sPM+oJ8xkddqjYW8ghQkw6YAF6cc3LX4S+b2cQu17jCLoc9UqvuwiXXXztUoP9CnQekDx6VEwdV3a9Ohx7dw1CEPUp85hn9r6AC6jJ8MecWcHGs+hyGvquBSD3ypWAmb5kUI08opAHvIOjOnqyxfof/9wreIwb8UyEHZMrBJdMdr0yk79+NfbVN0xCXM0DsCQYjCsmHHDioFhYiAYAwRTIZ46v7f8Ps1Bp0JvXjLFypGREWSFkwCBnRQtTbHbgFtTHzpVWDXIKV8Im+hSKAZwMzsOs5yQPJ4ASDSyhFFIUE/iI2sAzCgjVcjnDWPIFEkN99Fmvm+8Mzl4EN9TQ4MlkuGi6oQBmc0xw/+8fYuAtwZUNkVdU7CPSGTajecv5+cPRqujvVPLFmfqH795PUVc/G6NH+WwARBgGAXsvD+s+sZeDfQBvwdg61AUnyTmhqHpBEgxxfYQXnm5OWkAEBWKBTXtAlRtqm1AznlM110+X30YJd/7yEbkeVOVB5s1PmFEh/bCME1I4hyQbA6M6LrLVio1BqAkKUqz5+QCCidpz67DSBG7kS5NYSx34xPrVmJamdJy02F0e9TQ0CIf0tJXrTtf/v4OdXX34h05XxXzkP+GSRwLaJFKUdl49I2jzWnGdyds1g0wVo+cwFPS5lEOY/a2T1+o9BTGEkh0akoO3pX9sOxoRIhP0tK5RYDdQdiznfrzk8d0uHNQWfjg2jBJHhmGAWiK4/Z4QJg+LV5Zoo999BLj/6fmpm69+OpOzqVMpYBA569YBpiapDqA6tSMBOUDCnT39Sg7CdCUwniCIxW2cqfqAb1zeS8rGzlUgKf+vlHkqGHrwXIy48VF8T09NRbAJVU7d9do47YT2oeU6yASsIw0FRTlMOQMS3xcS6oWqo9riXHGamllpnZu3aIPXXcZt2xErlSb5q9ZAOCWqB9/72Gt33JYY85kBnkybG6AExoJgozLsw4uRscHCd6acXomqPj2EX5uzNszvzcTu+1MsPWdQKlT+/wgwNspVvPp2xRwFdn+u8DbszF0z7YQ2fHCDAZNQwq+twGP4pyjupymiMUrqhSTSJOAfQLZ2SHYjt2wxxlfsXhE42fqJYdkZGcBvGay3rhoSOjTQ39+RZt2wGxk4F1xeZEWLEgGxPMrCwCuIrdUA+SmNJinJhf6yb/u7j4V5sM8zcpg2HsAblth39bpDXxyPTQcMbvwT7XpmmvWqqm+WnXIjduCyZynQ7kpvcgeF9M4whyPCSFPPqa2rqCe3tYAgzJKN159voY575df2kvDiVs5ZVkqS8xTbUMjcr3jWrl8LnNaWjg3R7Nz8NR298PItytpVhFqs5m642eP6vDhTgC/OF26drYWFruUHT+iS686n0Ymu47XnFB/U73SMrI1r2quhmmoSc/LB/z26b5f3a9ZJQu1v6aTRiQYlKwhi5nDJeSeY4d7FaSxxpWZoz1HuCZkmkmjKs5yqaIkiziMhn2o3bAukzLLdBR/XD9rohlXRt7czF3TeGSaicy6YJp0zJybzqA/pY5h8s7bV5jp82imuXIu4K0Z6XYkeCdsAIGsIyHWNQdqGjx5cM1BfJSRa3LNdQAAIABJREFU0kYaPIrXzPrZ3TMYVnt49tXfy5XkRvGgQX2dJ+TAEzeRzzon8aalcWfQ1w/b2KGULBq2onNU88I23fv751Td4tUAsfIBUNoBebkNjD2felqRR0Y2f/1Lv1FeiUPtBzaoCM/byY4+hWhAGw6OyIYFbEpmUhg0f/6eJ/TMPfvU6vaqDYZqXGJGWIXBNL2wIobB3cjDw2nz6Kxrtbk2A1pPPQed9pxj9mKeL8zzx0mJa/O+uXeTpnGL9Tey/+ngbRSMY7MGjAN8Txjwm10kIJ0ch4Syi+YnB8B2ojOk/HQ8p4c6lJwSry/84xeUxbwNeQYYQ1PPhjyg8LTBcxeNVJwAjzXmQYZ8xDOAYTZH8bzHYshaZeT+84lBku78t5/o6Qe2TH7jE2tu+/C/bLj/bDnDes2KgBUBKwJWBKwIWBGwImBF4L8vAhZ4+98Xa+tIVgSsCFgRsCJgRcCKgBWBs0agp/aBz02Mtf7a7u+OPvDqUT2LD+2xJmR48TiLL4/XTevK8RaF3ViUif9fF0zOMZicgIawSaJHATJDFEvD8qVIKE4RS8P8TldsjPpGu5UHYOZKytKGXz6vZx46qPLPXKMv/93fUixtoDDfoKZDR+Tv9Kq7oUebXzsB47FCfcEhZCRHNOSD6Yqh2gSepGYzxUCzRWDHdyvyRh42Tytq8qKXgraNgq7BOH1ITF52/hz96OdXKAbkdmiUoiMEkrTEBAq0Sbr799t05z0vw8axIwkcCyAGI9aAVFxvKEgxFDDAFFBNbTJcDDWnGD5NZAJN8ZhPRlGktPF3T18/IHcItu0kvqNpAH5pMERHYOcYtq35rincEkvDAqKQC7/J6EGGC63wIw2ZhWOb4xjvYFikYUlmwAjkbkMUgs2Pg+KrKVrbAEAn+Q1sN8VGCu93ihMzYQq37wLeGjanuR5TtA/LKRrWDKCc1+8A2JtQ1cIM/f3fXajzl2Xo0E6UDnvHAVPHNQIr6ShyzY2tQ3wvCdAWeWCYog48eVthjMXFJ8JwLVBnZxfelr34PhZp+bJF2v3mAeSFa5SHZHBxQaYWwKbthU26j32N47FbMKtY8+fDpttery1bd8MwdmvxshKtQaqy4dhezaso0tXr5sM88+q+e57CAzJXn/3cZ7Rrx5vasPUQ8s7ENtahzPxUgBrkTbu8eFIWKzOR2FBQXrasksj0A8R0cQ4lKoBdmpFCcwKM8praoxxrpZ586rDuf2AnIMpy7scQIEwuXpSZ4XGZiGfswNCwjhw6AWMpUWWz0pGxxmv3zXZt3uFWa6BbcTAMA8THzvGA4xWEZTgOAFHGuRcXJgHQT6gVz8yGxg6tvmCZVi5M4LUgYO8QPpRFMF9L5fb3Kz7FpRzmRAtz5iBA7AgysQ4X4E96nErK8acFeO7o6MHvsltufG+HAa5yc/Cpnles5IxkhhGgtD2Ra3USR2nvnkOqrTuCPGwK4yQYvt9xANgnjnYC7rRqId6cc0orVF2zX4vXzNVsWMXF5UV66eEtuvfJ7arvYdwho+2AMeY0DD0YcTaAm4is6nRQcfpcnA4avFN6ni6bPBPzdjpAYY4x877fO3g7df5vTeypufrWZlpWTm0fHHhrjjkT83YKuH0bdhs+z1Pf+UvB29Mu+yRYNHVM0xxz9uO8E4OSDMncQ0Ycf0z/iPGKDuhzt16lm5DRjxpvR2J4UCO9wzRXjMKcTWF+eVgb/Bob9qqksFTDrBFGCjc3P1d1LR062ORWVdkC/Ki9Guxrp3FivwoLyAury1VUmqU+jtEPQzU3B2AOwMxFc1Hp4qUaQEHg+fXb9MoreK0DnvZ5PfIOo/gAm/Abf3+rXn9ji+pre9WFbXZBXpU+c1OZqg8fUwoe0UWzUtXe2axFC5fpxw++rCEWwQtWz1PtiQbt2dMpOzknSL7PGbcrLSdHQx4zH0fILVFaMLtQ//DFT6jpxHYNeLvDrNBlN9+qzUgb//HPr6qne0xrFs9VQdqEZhdHafny2Xj5diIj3wWA5qKBKAUmPux5vFpNw8yBfX167fndSs1N1bIL12rRiuV4d/v1wmOPKD8jVW9ur1ZybrKaBnpZapJobimEcdymwbY6ff4zl7P/edp/aHfYx7yzL4gf7zhM4yGkpwHleM00qZh5ZX47AfOMtLCNxqwYGm/CZFfT/AHsDfYdHosRSd8zJXunA41nm/fvtq5PjTiIt8ar1cgn0zAG8T8M3tptMMppzhq34cvOvQgZNZCwMP0kTWiX6iPXl7MG79WFVy+hUadLNj9sXT+2CF6aA/IdAN4DiiNHxsQVaO/6HXr4t8+qqcumxl5A3uQUgGIk4pFLHue4rLR4mXv04MP/pYtgRh/f/4QW4sU+OTjMugG6O+bisyOKzQTITonTkVcO6fc/fYamJqwMADkN03eM/G8aDibCaz7ziHieLYcYfY+3NsMyBoQ18srRNFmZhi/z3TAoawDzcHo6Cebyl1lvDAPZSEiHzM8495CmuEgWO415yz3lRhJTQFbWKLNPsy45aQazs+Zk8tzhotEilia+9JRYDTR2K6cgVh/6zs1asu48CM+98vpGFO9KZv9x7MrLb86VdcxIJtvjkZEOq7SgJGIsH4I0GzEXo5DAjqJJ64+/elT3/tOjwY9/qPTrX/1zw13vtC5Y71kRsCJgRcCKgBUBKwJWBKwIfLARsMDbDza+1t6tCFgRsCJgRcCKgBUBKwIzRsCQUYeO3/W1mtb9Pyopy4hu2HlYL9y7TceOTapDKcpZmK3Lr6vUJSvKlY5/n5GwnPT3UERHQjEGeVZTtKUQqKgAzErDGkGGEM/CEJ5tivLCfPErmaJ6FEXrZ//4itavb4RRdZNu/dFavEopUI4hR0xhb9w7oQGkZZ95YIuOwKpMzihWc8ewOoYDcuO9NgEjyR4FUGn+eRfP2+kXaxgj08HbcDnTgDoUEINI7IaJIPyfGxBv1cIS/eI3NyoJsHNghOuhUJkaD/s2q1StLQ594nM/gCHpxYs0FcbnEGwxwFaAVntULCzcsSmZRjZzzLCbW/jYkxp2BZHUjQ0DrpPEJBNW5LKVq5CQTtJD9z4OK8WpzNQ4QLwBirZGrzCFAufo6QzeqTrsSW+/iNQpHFuK51Megub9k8Asv6MAWQ2QEgZNTjKOw7hwuIh7OvgzE9AUKboblpUBb6diBxBMwdXri1YKDOLbb1+myy+FWdRWryEAUxfF2ta2YX4CFP5Dqm7okhfvxxQYckHOZ8g9pNFRmJuwclywmv2ALqlxjJFEJEa5v273gArLkhkjhcQwoPRo41MYUkN9Bz6SxHQiVtnErxXPyA48bb0er1aeV6kLL1ugY0ePhwHTHArkLz2/BwnTelUtyNanPv0xbXhpqw4cO46PcQp+tzH49blgnDVpVm6OCgA03UPHYPleodzkWLXUVWvU59a8RfNUXDZLTpcByZEkhY0VgJF2L3LDg91x+tAnrlRtzUEtXlqK5DKYMJ9LxhfTzfV1dHcqJz47LEvtHwtq0646vba9SW5kkqOQ//Z6YFm58DKmcD080o8XbabmlecBAA2EmbuTyHVed8lalc/KwTdXam6pJaYdqpq/RPPmzuY+9sFc9qvt4JDq63s02D8Ouzae/WSEx1hv/xASzgkwldMBG+IBKgI6eqhOPT1DSstO1KLF85SZlxKWvg7gLzpJp8KJ+lruqwd52GVqb60PgwLPvLBfO97s1sVL02luuFh1ddxnwK/0WUg8V2UjcV0pd22Xvv3vzwLeOuVKTkbu0086oPAfNcXWNuDtmUDqubIyp8/lmcBbw043LPMIiyzCvJ3uw3lmApzyjT07CDpTspw0YAYg0HRZ2L9saXk/zNszWbXTz8A0fbzX7dxkk0/f6xnnYJpB3sozp2I6XQb+nQB6owVAR4hiRE4gJAEfkr+ZMbr+mgUwTkuVHOvEy5p8Bsjl8/rxyD7GHEsEiMxA3rsHGeJ2xnImOBlZlzUqJzMNr9olOrSvQTVHG2CktyKPnq5582eJnhFAYPzbu2DN58xi/AcUC3u9cuESBUcSdBiG/PrnX5eXNc1LM83xQ4264cZ1yDoP6eiRGppsOEFyvgG9MrPIg6O01iD76u4nx/P5xQtm60B1HU0iYzT5xITXiDHAwxUw590ej7pqhmETB1Uxv1hDgyPy9LiVHh+j1QvytaAsRbm5mTRyDCsaafm4zCI1kkvv+MkT2rurXbnZTv3iV7crLztGnW1NKBCQIZFqz0nKUTxA42BznTZtqdXzzzapt2NcmUVOfejjl6qpuVMNNf2AirW6cM0cXXjeUvy6+3TwxDHFpxUAnWfSCHNYnr4Offfbn1V6uoMmjv3Ixbu052CLjh60qamnJ6zaYNiUpp0oANho/NXpEiLfkB8B3534ePsBpNFlAFAOaIw4vSX3e7KjICKlPJ0Zf6YUd2SsnQt4e3JZDH9lqiWJdqTweAz/GX5tamgC3Z5kCZuGpxiapRJCHv3tl1fooo8tk51rDQxi+zDk1Fgi6hiJaTSbFerEhr36+R2Pqq4zqD6Pab7iOqPiaEqbAJDtgXGaDvDdqU9/do3+5Yf/j1oPvUSjgGnAGQOwB5RFctvO89AkDQJOmmoaDx3VXXc+r+N7/RpE7jsI0G1kp825nS1WkeeVSExsUaYzzgC4U3YPb+UxrtFuGif4Hz1i4WayCaO6EX4s4Lf5E/arbcKwaGFK89s8a4zHjJ61fcso3Ru7BtOQZu6ZaY4IS+CznqWixID4Bh7vKEGTExF8Vhpe9j6ag+hF081fuZ7mg7UAsyhwoLZhG4uT3UVzn/HuNQA160qUoSzzgBRCVtxI+TtQBgHS5ZyMqgg7tyfosV+9pp/87wfHH3/uX79TvNZ3h832/WnI9XvNc9bnrQhYEbAiYEXAioAVASsCVgTebwQs8Pb9Rs76nhUBKwJWBKwIWBGwImBF4C+IwKOPftS+JjP/O8O+zu+nF6crs3yhNv7wef37z9ZrHJZsMWDmh25cqYuXF1H3Qw4ZfzNn0I0vG5J6FEjHnTAqKLrhzEpR00OBzxuWrwwFjd+cXY5EO9LD1AwpcD/4Hxv1+u4BXXnr5brq1iVKSklVaKyXWqNbNhhSUTEwovY26e47HwVAikPWNlHHWnpgWEl+wxYBGY2xUeA7yaabXvB9pyLv2cDbcHGXN/ywUm2cpyl6egfGYUCl69f3fkRJAFgev00BO6wQip6JFMdjSi7Xg/dv0Le/+iOlpcUhVQkgRgHYMFcdMH48fuSLkYkOA1UwD80+zbFN5XjM1PspTHo8ozBV83XHnf+iwhIYQSGHfvL9O/Xru54DkMykmMn5hBFa4hquep7+mHymHKK59RH5yTATiiKr+fcI03FKGvHtktKne+tOl2s+fTBNgcK4plJ0Nfsy3wt79PLjovD8T3/3KZiYXO9Ym7qam/ALjAd4SMVH9ajqm4cowKaoB5ZcN9KhaYAnHqQpfV4fAEBMGAwO+AOKQXIzJTWBQi9SlYCWWenJuuLK5bBeYwFKelSYlQwo4NCbMEtrajzIcEdrCAZqXv6kLr7wCkCYAXW2ntAiPG+DsFk72gHVAXv27moA8ElQQoIDScpotTX3A8iMa+6iBRr0BvXqpl0qLS1EtjQTdlyNKooStGbZMhoT8BKGcd3b1wZoWoDfa55SAD8NPTsmNgRTuE3797TryP4B+ZBFttGksHRxkZJg7laW5CDbnKDGpkbmS4wK04rUXFsjL8a/Lb0hHa52q7l3BL9gH8V6cA+Ad9/YqHILjWR0pdpq62FjteKP6dDq5XP00RuuUDzgSEPrUQCnLs0pL0fiNUvZSEybanxnaxues9U6BMs3I2sW4BQyrMYrd6AJD12vErn+dECdOchRm+L74YMnaD6A9T3s5t5MaP6iCpiIs9TV28N9GQcIGlUyAFlmchmxD6h42RI9eu8TevGlfbrs8uUahP3Y3d6lOAKUkmPT7KWzdP7FKzTZPqa/+erdOo6seBystGDIL5tp5DCJgW26jHFkhM3kw/hO6excwVuzj3eTTX5/4K2ZD1OA9Lkxa98tOb8f8Pad9nky4O922NPefz/g7dsPELmf0+NyruBtwOgJMF8cIZeiTM6aGGWeD8GIHdfihaWaW5yhC/EjT0tBIcE7IFcc8rgwY/3eUXW1NJEfJrVo5QK1dzUCLkUpIb4Alrpf/f2jgGxI25KXzXdQL5cvYCTdJ1AN8JLL8F9PsSk7L075ZfPU3ezTvl3N2rBxjxo6enXptet0YNcOlcJ2r61rVW19N96c8frOv/yd5iwq1Pf+8Q7V05xi/Ey7+zxhALmhCaAYaf1EAMJ0ANjMVCNFnK2P3HA5XrL79eizdeodrtdffeZ6ztOl+sM16qhvZi30oRJQxHyPZ21IJSfY8Z8uAYiL1z33bdGjD25VZkaMfvWbLwIs0vAx0Kd40DP/iE/5Bau1Z1O1Hn30Jc0qK1bVijna9katjlVXyw9g19GGDLIvABi+EtYkazjNJOevW6FxmpQeeeIVnaihYaR/DJWDNN32scuICxLVQ+3KR2UjI2eOnnkSGen92wDUc8jvsHGRp45x4QvLGhcEvBsz7E+k7Y2KgPGBjyXWdvKLj2MaRuh0hu0HAd5OH40zMbzNuDTHNmua34fkPY1CqTSE5SX6deV5Jbruo2uVtCAHVuqg/PjbxilL1S8f0R9+/ZSOtY+o2yiKTOCXjLS3H8apwxnDsw7+uUj8z55Toj8+9a9h39wEZ4D1LDosVRzyA+hHG194ANwUfNir2/Sbnz+pV19vRZkCQDMRGwgYsmZtne4Hfqb08ak5ZdBo00Q1hUwbgDUKSWM77Ngg9zSKY5vnGeMpa1isxtZhkv27TAOUQXUNmzbsWYxCQ1hCmX9F/vlsxbgIMByZw+YczRb24DVH53ccnvRxoLgu85yCjUMy49kpr0bwGf74Fy7Xdbd/lGsbphmjl0Yj5p+Dxj4A/fExY/PAEsS8nURRZcycJ/GKiTUsXRq6WB+d+OxOKlmbn9uu3/7ocbye5//wth+kfddme+x0iYP3lOusD1sRsCJgRcCKgBUBKwJWBKwIvJ8IWODt+4ma9R0rAlYErAhYEbAiYEXAisBfEIHJTd939DsC/29v577vdHQ3aMWlNwDOZunxH72kP72xW3mr5ugjH16mVXNTkWaN1gCgLcgW3CjjsQnzJgjMCHBrpzgZQBIwBGBjitEGJIqisJcIK9NOcbm/eVBP/m6TDlYP6qYvfkzLLy+FeTQMQy9HoREkc2HnqWdYvs5xbXz8DW3b1ihncq46YazUwkryGjAY1uOE8ZYDzwzL/Z5k3p5L0fZs4G0YYIWZEpjAvA6EyUYB1EPxurIkTr974OPKmfBq2EhBI0nJu1xTlDIXXQ8oVaTvffVfkcz9E4X2nLCPaNDIHlJ4HPF7KWhTvDRAJ4VUBwXUCHgbLihzzAH3oEork/Qf//m3mrMgBa9Al3prx3XDtd/WsC8K6UsK4mFNZFNoNY/IU4/JZxakT5M3PMl6ixR8zbVNB5fOBmKdK3hrvhspLJtjmmszHsYB7vHChbP03W9eoXSnR8f218DoHKV47NTRao8aW9rCoEOP26dRfBMnYZp6PCMU8gFRiJEpRhsQOAwGE6txpwHQuceGoUvhv7wkF3ZZHJ54wyrOoWAOuHvkWItqYfa2d47IgRT3p25dqz5kVG3IIHe1N1MgRtKTGPb04HeJJOjwoJG1Rqw62jDE/KqauwSJYLuO1VbDbB2AWevRqlXL1NLSLC8AyN//7ae0b89ewJNozUMe2DMC0ywEkJswqfKywjA7KinNgQ9uFFKsE3r0oY16fFercjPjdOM1FykTEGgOkqxJMASPHj2inn4/Usz5GurvBdjplS0mDZA0SruPNQEqDVKohrWO1HhgzKPL8dNcsqhKO1/dAbvXrYryWZpfVcoY8oUZXMcb8b2EcXjjNRcoKZYYpcKyQ6J444YDqq3tUyPAeRzMpyuvvliOeB9jqUvFsPbyMvNg+DLXkGwd5ffQ0JAyYCuOu4Mwc5GFLsxCajaTc8XzFtZULA0S8c4UNVb79Mqrb6qkooCfSg26x9Uy3K5Xn9ul6zmGAbbzSvDBXVumJSvnafjEsL75zw/qSC0+xjCPjcS3kQg3vomRgn9krp4NXDlXIPRcwNvpx3lHqd73xbw17N6pa4oA0pH5ea7XcHrK/r8VvJ3+n+9TTMcp325DjJvyFTfbmezqmQB7L00rTjvAzjiADZLvLvKB8Fn3AfIYYMfF3/NKU2CE56q8MF3ZaQl4p2dqBCnwPhihrhi75iP16/X0Mjb7lY1P6yiSx3F4sftDiIMj1RrtQlIXeXC3u5e5HI0XNCDTsEcpzOmy2dkqXLRCjfta9OtfPKmjxzqUDZB62xe/oHt/+Rtyl0+Vs+eqHTa92zekqsVlSJbjX95KM86CxXr62ZeNVq+++vW/1a7929WB3Lm7D7/2zm784VPJaVEqL8hQ/YnD2tcKA9Pp1Zq1c7VyyVzei9WWlzcpt6RUNcg9b3h2n666cq7WrctVWWW6isrK9eqGOs7rMa1irn3m8xfL6RjXWLjxxYYne7peW1+t3/9mAwziVC29cIlcaTHavn8zuQsFBwAww7odQWK6tDSPfDukjroW5NjL5Ixj/UEGeHCINRiG5SUrq1SWn6jjx/bBSk5RNqz9zv4A4G2NmvtbtXLVSnLICLkYP++EdNaGCVQVAuHlilMJK0+4h0eVmp7KskpDEyoLsbF4mp5cs89sejgTpDzzceZcmbczPQdMbyiIrHlm3QkDpYCIMdFxGkd2P3HCo6vPL9DFV5Zr4eWzFVU0V3sf26o/3vUSagSjGjTPIAk0o6EyYgfEdMK6DfhNc1YcrOY2vfjcL1U2Z0y9TcdVMrtEkz2dUFJRVYiGjcrzgR1pbBv+rk/99nk99vAx9fqTsZwwqhkm7DZAbhqaWF8i5zu9Qc1cmznfiBWDATtP5TjjM2yUSEyDVTQKETyrYE8Q5L6YxgQvYySKxoVoFBmM4YITsNXBc08UALBhuxpvXQFIR2wops/Z6c0tkaaxSDOXaXxzcv4TNKnF0uBmAxBO4BktkbGcyH4HmFchms8+dfuVuvbz18rJ816Qxi27zaiPMA+5hGi+b8PrOuyJawBuow7CPwEAbzuguKEQh+i2cNiK9dhvntePv3+/brhu3n9ds3b1/7P89rtPBeHMQWP9uxUBKwJWBKwIWBGwImBFwIrA//EIWODt//GQWju0ImBFwIqAFQErAlYErAjMHIE9e37rzA/afuDp2/vtrvrtMHkytW/3iDa91gBL0qOi8+frkpuX4LMHwxSA0pCVJmMCMGr9FGltgDwwnwBvjV+ZjUJbIAp2hTeEl6dhVgDWUcBLKyhQ9+FW/frOZ9UFkPZXf3ezCpdMaGygQzkx2YotK5G/DxnZjnalONI01DSmp+7fqJY2r0LJmaoBYOuEIRmIiQ+zSSYp9kUjZRnxczzXwu508HZ6RCZgYTrR6Bw3zBcwB3fPGKBAlH72649oRSXgWNeQbHEpyHhGqRcp2/TSVYorWKWhnlh99pabtXvPUZUU58K+BSSgQB0WMzzJCjaA7wQ7dTkAJA1j1Ug2AlT6x2GUxHr0xS9coNtuWwETLKCWI0F95VsPqK59EunLVDBbT/jz6ESf1YvuncZ1pPj7bszAcwWapgO/5m+zXyPv6MRbd82KAn3u48XKxvPuGFKjx070ahQpzfYOJ56+eByXcH8pdte3dCIvadhFjAvYOVEGXJ4yBj65vxC+fyMUdgF2cf2bgLGZSCHaqCqOjQzjYZuixYAW3f3Dau4cVVMbPo/p0SrJd8G6G0LCMjEM9qxYsURdrQMAHbs1loo0ZCiFcw3B+HVpxIPEMIypMRhKIyPuMKhoivgVeMyaz6SmcJ8BiNrYd1pqBthjEN/ctYqLHgfs6AfwTKVYHQ0oEaVZRemARONIOI/rN88f0RuvvanP/dUVWgtT1j7hxvsyTcePHNaevbVKigdsKisFKB5W74BPhw93aPuhVuSV4/GkLYMp2I68crPWnr9Y86oqdWDLLm6vT+eftwSwpVvdvS2ASwnKzFmIfeOwLj1/rmbBEmyub9ddv9qs/QcHlZKZHp5v2bmJgCtzFZsQDEvBOsYT5HX7YYXBukXGOD4e8CHaeCDDcArGAHL1asQ7DIM5OyyjPIZ0eQiv5/6WST344Da1wUwsKClAHp0mjQmnRmOGkXdNUWVpsfp6m1W1KF+lVRmw8eJ1YNNx3fXbHaprhpUKc9cBwI1pNfLpNDacZH7bDNPLsPUZP2H2lgFQZthmGp/TwdvpX7UBSERI6u8M2E6X+zX/CXrqHN5JxvnUe+b7p4hfZ7Le3/uaMzN4GwGJzT7f6ZpOP+bZmbfTQazIOZ/63inm7ZnHmfk+GObxlDxyWAKVHOpgHRgnp4LAhs/3zHhOP+50cDf8ejyMfB8ZlGYLlyOBHDiVM0Pk/RA5JIr92gI+pQB2FZr5kBivuUvzaX6JJ+c68LTdB6tvgnyMQgJjvLIsR3mzcsOezsabdMycF800fc1+5O/raX5IUowjlXmfAfjYoyUrSmkmSlMH7z/5yGaaFaRDNXWKAtzsqBtUWXkhrPRBLVhSoryCHD362Mt4Ozu1sIi50Ec+4Zq//OXPaMvm53XFVauRPi6ggaNdTzz3BkBwm0YBTs9fsUCj/Z3adLRXubDhS/PTaJQYoxniPHLLpE7Q8LLjSDfHG1YG4Os//MPV5J8u5aSlqc8drR3bqjVnbjks+gRk5w2bMYBXLaAc8/w3d27QwKBfX//2X2vHof36w32vaMUV2bryinVI82fqvj88hOx8r/yeWJjCPVo0L0OpmVP3bHblcm19fac6ujr15S9cr0yUCnZu30pzzgJdsm6NXtt2QPfcvVVZZRlasmQl11ONCsIhcoqQyM1Ebn6ilWvbAAAgAElEQVQASeoErbtwtYYGerTx1b14ybP2JWfQ+MRcZ/2LKFJEmo5MQ1BEySGyVp0pGfzexv3ZZ95M4zlsHcB4QmheIaRBYrB0SPD3ak6O9NUv3aShBJ+efnyndh8a0FAoSZMoRdgBeB0GFKURIAY57Ena2Oqr2/X5T12s79zxde3f/GstWbNW0X4PUwDGrQOg0lggIImt5ARtf+Yl3X/3azp4iKGYkC1bokNjvsHwGh+59gjAfOazzVtqGuZBhfEMXTfcxWZYtwbkNGCn8bPtZ5yNjozgpxwKS3YnwfY1/rJDNFH1IdGdRNOTYYMnYAXhoMHGSHrHwAo2a2AkH59qDDOSzACoJ9U7IuCy8cz108RnmtaczM9ono94OlMMjVmxoNHxnGM889L4vA95hnTz51boo1+8Ucl5OXhUYwtBzM3zwyTfR7Ij3NQ2aWTI7abBjeti7TXWDOb5jJETnv+u+Ar8n7fp63/9U122NOfnc0rSvnX73XstAPe9LzjWN6wIWBGwImBFwIqAFQErAu8rAhZ4+77CZn3JioAVASsCVgSsCFgRsCLw/iLQsfePdzsn3H+94cn7VX3khBITi7T9zU51UwBefGG5bvzEGi1enCp5u2THf8zpTKPA6JcXmUpjq5oEazBE4c943IZ9VOPwXTWfMwCNqVe6UtSED+bDD72hCYC4L/3TXysuPaD647sUTSExYTJGURS4M5Kc2r97p3rxuvX0OlS9vwempkPdFAxbkNsdoiw4DruX+qOcgATTyKhhAOhctpnAW/Ndw8DyIFsbNGDpWBJ+dwP6+jcv0N9+/TINN7XApsXXjWJtHEVJz2SSkksXwyysglU1pCsvuV6dePIWF+dR/AyGpXBdSGWGC7AUQw0bBr5MmFHihF0ccsBK5pjBcbe+9qXLdOun5so+2KOOGru+8x/Padtxt+KzAeJsXq4X2ekJrvvkBZ7rtU4Hb81XZwJf3it4a45vGLPmtwGrY5DLrixNRTZ5rRIA7vsAVfcfaNcILNsxnyvM4nRTHK9uQvZ6CKZSDIwcPASnmLymoA/7h0KtAbsnAeSxDA6DepN4rzqikKOEhWsklQPENBfZ0byCBJjQoxRyo7VyDdLGDo9c/mF89mZpy5bdMEd7tHTZfIrRDu3eW60e2Kx2/JqdgLUhRtHS5XPV3+vWgeNNAKdOLVkwT3EwhtrxkE3JyAFwBhDGd3dWYYV27tinrMwUffG2mwFx3RqBZbpi6Uo1NzYyNpEunp+DfGm2xrxO7W726Oc/uU+rlpboM7feQt15EInKIKBrB+/DrLJn4M05is9mDHKq7Wpu6NOGbS0U1pM1t2qBTtTVInHcraLibIAZ2L4djWEZ5lXL5iklJVZH605oGDBg3rwlqirLh5Gbbu6qfvWTh/TcRvaTXqmh0W5kKIe1bFG51q6qUH42UtEww7zchzt/9hCNCeMwjOfots/dAmN6AP/aTSqClTsG+tLe0R3246yALZaVm6q2+hbt2VKvBx9t15LzAG8uv0Svb9ukjlYY8jCsb7rxWtjNA6oAyJm/pBiABtaY363NL2/XffceVv8gzHM8b0fHib8BPBjwIXNfTwL/ZkxGgIkz2d/nMpdnAm8N49OA0u+2nQ7m/OXg7fTjvRP4O/N5/fcwb88VvH23+EXetyNxHB326ZwC4cyPmb9JiYk09PhYJ5DBJw/GxbFO8F5E0t0w981mGiciHtoG2ItyRfZDkwv5wUjOO2h8sfOeMfAEWoKB7oBt3ivHWABwyMF8HWc+AhLTlGEs1+NiAZtojrn6soVaODclPO6j8aBOxeM6OTEDoDdOXZ1u5oCbYwDq0sAQAztyaLhVy1dXKtmM/zry2Jt4vJ7o0MubDysP7227HRb/EPLLrkkYqv0Aw+nIpK/SqHtC+2tq8INt0Bc+e4MqYAT/5lf36Rd3/g3+13HasfuI7vnzVvkmcgBWR5UC+33R3AINkNeHu3p0ADB2+YJo3fGjryuvvFi/vftuHajrV3IcUuvkmp/++Bt65tFfKI0Go4997nMAy74woz+3yE5DSLna23vV0dlFI0WMNr64SxnpCZo9P1t9yEW/+FId1EaX5swu05tbdwD4Jupjn75ah0806iAeto5Qnr71j59k/WrXw39ajydwp86/sELLlszBs3YARYNeFc4qBNSu0p+feEG//Pl+/K2TlJCUDPN2OOxhHkVuNQtUEozUBZVZugLwthD/8P34ar+2s077j7UDyLOm4bttgMGIf3pEvtj8jjRyTG82Ote17lzG6juBtw5ylBlX48hUT7DexCDjH0cuKwdYD8W5NRTgPoXiNTxmZIkNyxa2Ks1rZs2Kik1nvYe5PTCgfXt/r97GN/EHDuGBnANhfIy1nzGMZL3Ph7d7Zqb66jr07//5kI7XBdTRYxQsaFNCmn+C3GuaWiLb9Jw4/W8TO6N4YeaPnXUr7BdLo4PfP8acSwmv862tHeobCWBzcaW+9JXbVUkzUCKgcYhjdHX3aMvrO/TQA3+mQW+PEUZAlSFdOXkFAKpN4cYqcy8Smb/mOOYeGF9gI+0faYqZfj5B2L/hpjRj0WAa1cgDTu6xk/NKASC2s46nxEYD7I7pIA1LF15coG/+8LPKnFOq0CCqHPj/hsx124yUMsxf1DfCrH3DCkZuW4ZdbKw5xrFhMOCy3cu6uoRGN78+fPnnlR7leejVjolPncsYsD5jRcCKgBUBKwJWBKwIWBGwIvCXR8ACb//yGFp7sCJgRcCKgBUBKwJWBKwInFMEGvb+4vH81K4Pj/b6o+7+2ZPatKFRXtg7ztxMlS0r1Uc+tFAlhT6lxY4oluJlKBitccOmDcIaNXJ2FMqNL2sINp/xOXNQxPU5kFCkGJqD5KItJqi9Wxr00C/f0EgyEsF/+IGSKGwe3/KKEkeilZ9RQLFvQlv271V93WGAsQUQVZza9MpBDXREKT0vX3saa9VIwdtPYT7GlUDBPiQXP6MxRlrvvW0zgrdchyMqWj487mx439lDszTSO6qLLsnEk/Z6jQO6BQEL48bwDuV9b4jPxmYoGaaSYzIZ78Vo3fLhT+mNLYdVjFdgPMXaAN69fiSFE/BZnKQgOkFB2G5AjNhxedB9HsH8NhZQ6xu3X6FPfrRIkzArR5tj9O+/3aRX9nfAQAMgtfnC8XUBcEe2cy1oTwdvzyxcTy++vl/w1pyPD0/YUNCOvPCYvvQ3ywBLKgEBOij6JquzKyAfkomZ+Pcea2hQB56TfYOTFHC5Tj/AbHQUjLepYrgBcMeDMDVNYZz9mvMdN3qKxj7PeO3yajRsIrtnTJBhw9Ko40EDCDmRZexXGqB+UXGVugZGNQCDqdvdo4GREJ652YAkOTDCkEg+ioxleZqWAd52dfZp0GfXoQPHdMnqBVqzcLF+f/cfkc6GHY3PXlp2gOJ7ET6RjaqqmqsMwCHn5KAWV5Rxv12wl0ZVXJ6ktKxJjluInCMAUXyGNrz4spqQIU2B5VSF1HFxabZ6Ops4XjvF7Vz1Dw0itxyvZJho+/ce16tbAUwZy8PDMNlhZtmRm/T4RwFYF2g5LOP87FTF4fU5BIgSl5oOa90DqJIPA3mWAkgfP3TXY3pjb7eSi5apFTZvc/tRmiBcWru0TJV5icpLi1U2nputg0699No+/HdbdfU151FAXworN6QBvCxjADqPHqvXyOiY6vDYXbJ8gdZdcQkgfIfefP2onnjhsHLLFiOZ2qE6/DirZlcqPyFVLY2H9emPXY7vLoD6LBhrjNcQjQncRm18aVD3PbBF/R5oi0YBF/AtnthGgDwD0s0kmzt9Rr8zc3Ymtq5hw55q5oiwQs/MFIbRdWozmeQUU3Vm8NXIAke+dTrzNiIpbr77ThLBM2esmcHbSZpGItvM8/VMwHoKHH37dZtXptiw78S8fds1hEXqT4q3nzyUiQU8O9jn3jDr1oCsBog1+cVFbnM4AXK410ZaPcywBtAx892wA00DSDiHIBPrpznDNHKEAd5ALIAU8x/wdRJkKXyOfM4OQ97BWA3QLDJm2IWoQDhYd8aR6Y8bi6YZxvw4aQ4B2O1vUxre1t/7+1s1exZeso3V5PegWurxF0X6Nzu9UAWV+YzbNCTEh3TkcJP27z/CvFimK69bJUe2Uwe31NCMsV6XXnYVHrhlAHdeHWmpU0/7oGoP4kUNV/MTH70KifRE/e4X9+gY+/34TVehApCt3Ttf1ZUXr0JOH1Zrejz5KKRvf/9PcgfTw0DnYOcJrabJo9uPwgLXdsmKMl19yVxlpuNbi2qFMzFdu4820TxSjRR6m6oqcxVnG1VBeqKWX1RFF0Q24O1xuRLdSDjPwe82U69teVO/f2AXigUBpOazdcH5q3TwaD3S9e1adcE8NVf3yI1f6zeJSTTf60O6/r6Hntf2zQO66+5v6pnHn9WOrU364uc/jDrACW5sAAn/a8NA+f1/ephcBwvamYTsbpV2HTzCfo+F72lJRSkS8H3khhatXZGvGy+eq2ik6Qe6OlAJqNKfYK0ea/DKiTe2aeYyIybEvTSsTaO8YDYD+EXGo5mvkbEX8VZ9+9h/p+aMsz8VvBOTfJyvRHFe0TyLhHhIwH4+DGqalinaAYTqMGudaaLinEFah/FntcPkjsfXPTCZo9rWGn33nz6sj98wV+N9DcpZuVA+YuKgocB4uvvxMHbBSA7iL7750W362UMHVY8CSRQKCLEoJSRwwDGjKBLu75qam2dj3hopYeNbazfS5GFGqgFWjcTylJpFALC4sW1QKxfP12/+fKdmlcwnxjTZGQY8jVVibHAVgM8YXozFoC7Rricfe0H3/u5hfOm7tKoilTkLknxyzpm5HG6kYv/GSzdybyYApKc69fh/J+eBPLM5ZyfzP2jWcWNRwPy02QNK5jWXAYO5vuTYBHU19WnBVUn62r9/WbF5pikQv3hUW6Ji02hsw17D7+dc8cQgLorCL93cCIDcyShmyqRPwSjD2M2kqa1CDccm9KFrbp+4dlXyS3c8cev1Ntv3z62Lb+YkbL1jRcCKgBUBKwJWBKwIWBGwIvAuEXivNTgroFYErAhYEbAiYEXAioAVASsC7zECk0e+H93hnfzjQH/LLeWlMVH+tgn99HuPadPxCQ0i7XfVZSX60NULtHB5BQVCtzzDbfjpUWynyDY6MkqRjkIuRcZogEwf/mVGus9hWLH4wY1RaIuOonieWqD6x+p17+PbpKVz9KGPl8ju7dFYr0cZsFWSKVBjJYtEcKuO7fOpsChG133ySvXXNejenz+i0S58X/OW6LVDh9U5PCQHDKaQQQsoGBsfXcPUeK8PjjOBt+ZaxiYM6DNVbJ0I2eQZ9cCaStUv/usGLVtcgMxlG4xfr+KIzwisY0dMAgBYpaIA+WyuQnwTJ3T757+uPZveRCozlWLmhBLwlQvClgxLKOP1SkVTbg0DJOSota1HC+dl69vfuEYXr86Vw92sIy8e00//2KTjeCROJCBTaIrKhpEKKBHZDOgUkYt+p9tuitHh4uoptOmtAvn0750reBsushN38xNNAdsAcIZl7PUD2MGsnVuaqC99YZ3mleFPC3Dd0zqIvHayopHNBRfnd5yG3QFVH2/RoYN1FLxH1TsEW9Ps2MgkhrlPyEvCsjFArrlqc5wQ9yUMDBFLG36YARi9qanZMIlS8XetASDHPy/ZBbgBUBkLI9oFCASLexSw/XhNp2658gLkU11IW+/Rwqp5SDof0ey5cxUPIP7Eo89rDuDsyrXn60+P/FkjeN/GJuDbTCnfgTSyH8/GbNhXE4F+Vc0p1KLFs5HHPKFZGSlavqiSc+mWd2xQRfhHZuUUwRAO6eD+6jALMTHRpbKK/HDMaw4PaDevh7i22ZV5umDVedqHBOmvHt4uTwBWURQx43N+jpMGg3XN2vmaXZCmjMRkQRiEUdcDKxdJ1/PWMGZi5R0cRq60Q7/87RbAg0RVLqtSS0edRge9yspOg4GVrK6GLq1dVq6lVamw8tpUUDAbz11kvWG/2Rw+leOh6UD+3Dc8yft9SkvL1frnn1c5jKgrrl5HvTygxoZ+/dcvXwT8jQIws6kLtmMaHrvXVOUDgMUDJJcoLd0BUzdFo7DWXQnxeIzm46uJX+ivn0UuGnlWmJkTMCFjkQ41nsbTQYmzjd9zlQWemXn77qzbs8+bmbLJKWlk871p0+m03UyfR9ObI97yhjzLpD3XuTcT0D3lRXnqvE8HXE9JIJvPnJKSnjrts13H9ONEzttmZJD5Jxr24ThpyAuoZ6N5woCyfryX/QOTyJEDutgB5PClTGD+dHX1Acr6FQWwFENDggu/8yj8xP0+A/Q4mVsBGjCmQFwjuWrYt2GfSyPFbkMWGXAp2vjeIsk6yfGg3NHEgQM4oJHTEcd8NmPJw3uw7g0GjO9riAYKp2uWmptpDhnp02dvW6lvfe1GxvWIek/0qxM/aC/e6e2Ain2oHKTkz1dxWYHam+rV2tBOMxI+1TR6rF49Rwk56dq55ThM2PV8phS/2dla/+JGrVhViQR8Bb62m5VJbjMeqbHx45o1O09HDzQrO7tIbiRpowGtfvwfX1PjiY2at6BCAXLJs6/v1UPP7OXaszRuPL8nhuRzVijZ7tYPvv1pFWSEOK9OgNUUOfD6HoPd2dk7ghRzQAffPIZdAdLlKblasrYY9QE6WIh33wDNIKkAbsSgs6dDW7c2KjenUJ1tA3Ii/5sEgGY0HlZceZ42vPYKVgDpgL2z9cRjLwLCZmnzpj1KKZqntWsW6tEHnlJZcaY+88nrtWHD8/jSt3Nt8VpAPkhJnQw3aCSl5+Lr6qXpZJd6e/DMTkvmJ1VrzluqpqYart+hwrxYNdbWcY/isXqdpZ/fvRHgFnb+8vk6frhGniEkdoFFMWM11sDhngk/zQlT4O3pM3MSD9SZ1yrTbHHmXDfyvuY7p0t1m32YsX2mP/xbDQwnD2I7OUdNu1BkM8zv8Fwwzx1GotgAp/xCD4LcHIvEdAimrU2Pr/++Wmpe0ALWmLhQIg1sxv+Xce0clxdLBBPnQxuP63d3btThhlYxcnnPjnIFwCXgahAE2QCwhplsfk6zKTj53GPWyGjjV0sjkwFSwx7DzKFomLHtvb2A67H60pc/qS9+6ZtKSOa90AnmVAO/8boIIWlhyyP3m+shD9uyGEM5/B2HEoVPD/zmDv3rb5+lUQw58hy80L2BsPTxGE0LZq4bRvuZOWQqRsa+4iTgfFI+fQp0Ny1XyEqzhsfH0pDBuWZiESB8bP08Wy1Zm63b/+3DSpiVGG7gmyA3OGjeCLdq+PBKR93EyDVMxHhp2ODZgOcAY3Fgo8lpguY3w4K32RK0a/sO3ffT9ZNf+epXn0xxZf9Vwdpbwo8U1mZFwIqAFQErAlYErAhYEbAi8MFE4L3W4D6Ys7D2akXAioAVASsCVgSsCFgR+P9pBDr2fD9ubMj/i56uo5/LL4vWJP6qr288pmdfwOPWnqZFly7WtdcVaxEsxXiK7x5vv0JjIxSdKVpScI0C9IqmqDdCAToWtp1hgoRJbAZppMAekxLH97w6+MQ2Pf70qJZdf5Mu+uwSJUU3q2bHfrwG+wG/8vF8Hdfe2iNIq8Zr5WU3qrSsSBrq1pZH12vDs9spjOaoc8Slw+1d8hlAj+L6JMwtmwFuTbGQMuZ7fXCc0fPWcFOMBKKR/qNwaoq6fhgg7uExfOzm6Lv/9g25G/cBdHUABiAHaqSbo2HXUiYMuZKVWrqMInQ+3qTx+uevfU8PPfKUYgEsCpEjtBETG5Qjr2GXst8AhUeP181xfDC3VurWm9ZqVibMRI1o/V1P69cPdGgQb9/JRIqUhNVcI9DlW6PxXJm3Z17rdC+9c2E9nm34R75n2DgGvI0w90zReQLgc15liq69skpzGDupeFGOA/iMITccZQrYvlElxKUydlJVXz+glzbW6HB1G2CQHR9KH+A/FfGQAanxpQTMmSqsA0FzXxzck2gXYGoIsBF5yBL8JZ1Ij56oPoAX4+owwLtv2z4Vp2YpA/Bz0ZK5aoXpe6S6Qz5MK40vbW42BWkYgM2NnSornQXoOqGW1l4lwlSNiY/D29KtWXhjpqSnqqGtD3CiE8niJXLjTdnZ2oZccYGKCrLV2d4Oqy8RoCNfo4zXUU+PFiMxmgJbr6IMELW5Gy9drjXBpeycVHk8Hh3Y26ydADBRsAIvuWCFklxJ6mkc0FPb/z/2zgM+zvq+/58bOo3T3ttatrz3NhgbAzYbs0IIlASSktHspiNtE9o0TZO0SZqkWU3IYoW9MRhjjMF7yEO2Zcnae0snncbdSf/375EvyI5NDEna/l99LuWFsU43vs9vPP19vp/3p1yNOPmCiLcOvmMsbtiSgngtWVyq6VNywZhXKODDbUQ9BgOD+ovPf4bD7wrczT04aSv1+PNlHNgnURfqR75ntMu4psYRgXHVtvZr1tRUXbaGLGJEluFBvGJoCe3tnTjiIrVs5XQ6A3xgKr3qQoQaxPFX39DAOB5T6cypiDCJ5IBm6cvfeEIPPlOhDMTkhXOnglOuVTwO2w/ddSPY5AZlZ3uVkhKjodFhhO946pmoypOn1N3h0tPPHdKeQ7WKSIxECJjA5oYFk/ON4wsd3+cXb/+4C/fkvNl3euXzoZ8nizBn//6Firfne98J8fZt1OqZ4u2ZMZAX8l6T14WwIGPhzZnvMQZZTJblMGuxA3eeI+RUJ2NpWk6MPv7xu5VfmElDBS5THNtDCD87d+7Rjr3H1d3ZT+6ycc3hareEFyOigZJl3zA1sxpbLLHn9APhMwie1mHwtbjzQwh7oRHem8YNFwhwD7nWTnDDQwhAIXK1PYhfYzRqDI86QNsPkr86oA+8f4n+4hPX47x3qe3UKe3ddlTH9p2ykOdzFszR8VOHrQxuYL0Izc0IaNEWBSE9M1oXX7qEOd+hHW+BG1Yq602Uduw+gOZERm5Lm/ppzBiLiNRAC4KY36WcHHJ3izJpVulUTjaZ1gNDYI0rcT9mkGd+JWsFohwG06pOnx5+Zq9qa4aVnZqiFOb64bputdU16e8+dSsOefY3B1m686ehayKK891aO806kqGjh+q0+ZmtSohM0rJV09l3pbng1ANYQsfMuonI5R8ZlK/XhJ9GQrEAxbynXHOmFmrx3BL5Qj4dPlFOncfBrc/Rs89sYw0ZQmBnX3IFWZdjwBwThwDmOi87nYaVZMsJ+iwidSaZ4qtWFmvFJfPkiU/Xxz96H3naF6m7q5v7AZzR7FLZ2clcz2HNmzeXRpdhlR/dj+u4ULHJOXp953HVNQ7grHSqGbxzb9cwxAXwxAh2TuOqZBwA3j3PXn5m48Tbg+RMzPnk+fFO4u259j0zBs8e95NfL7zHWfvQ6T3P/DxErVxc2I6WIX3mM7fr2o1ggENN4PbJTu82Yx4SAe5R31Cb4hKTuIeK1SO/fkOPPXRArb19iJIQTmLImzXUY/a1MRrjjHZsPs/kBhczP4zC7WDNdSBechvE+CcrlqaYUStO3K26+lZIEIX63o/+lXFRyuuwp+g4ezLkg9EO5ohJomXuDhvsOLEH5Dc7iS8I4Rx2iOuuDFaRNL28dbP+4a+/qYaqRk3JyIYaYporeixR2cjV53qcSxC36mnEbt7LhVhs7he5U1Qk4y+eJrZhmt/Y0TR9QZo++jc3Knce9340Y/jIjHbTXBQdxX8TRTAewcjw4K7n/sG6nyF310jdJp88GDDXwzQMenXycIf+8sN/pw3LFz0we1bax9Z+4rGBP+4uYL+aXQG7AnYF7ArYFbArYFfArkC4Au/2DM6unF0BuwJ2BewK2BWwK2BXwK7ABVaga9d98X5/z4/qysvfP4AQeen7LtZv/oEDxa0nNJiQrNKlJbrzz1YipEZZeXceHE/GpRHJCWMQLLKTA3hzcBaFO2qQQ9qIRC+iDe4IXBVxHDpG47Jw4rI7+FiZfvyzMs277Vrd++UvgLislsjzHOvzq6WKPN3WDqVNyVQSB/4xqV65vLivcAU27anSpkdfV2Odj0O7JFU09qu5H2GKQ84h46gxB9UcClqCKOLtu1Vv30m8HT+NKjQCU/jwtLu713ISfe/bnyXXM019dXstR43HgzvKHUfuHMjbYb8i49MUmVLKweMMjQ7n6Cf/9UP94lcP6Pjhalwr0Yr1xiOugY01ai81LZ0Ro6uunKaNGxbgRjFYZONyGdMj//GsHnquSz4OdocicZ1xUGk+s0Edhr/rhYpbf2zxNpxVenY+oZuxMYaQExgyGbYDCHkhnFiFHN4nqyghF3x2JA5VMKMRJtM2Uh1tIe3f36q9hxBFu32I8hG4ck3uH24iXLVBDniNWGlcPk5E7/ChuScqGtwyzm8wyelZXiUlu8CsBnTnB28FyzisI7vIgARHnJ0OyhLBeNf+o0rPKUU4aMO91qNVy9do7+6DIK0TVVNVo6NtvRyee6kw2MooN6hREN44Qw3WtYpxZzCrX/jLvwCF/aq62loVw/vHIvKag+i9+8pUgICcQL5zlGNURVMyCHxsI/82C8Ez1RJvDSLU5F36cI0bFOrwSJzKT1YoEsecG5F6pNut3TV1nMvH42brsjS4BeCOUxKHlcP3W71oIc643TpWBoYzJ1tZeSlavHIRmE2fGpsH9IsndurQyQ7NBvk8Ata7+mSlUpJjcYElqavLjwOQw/HiJF2+roDGiSi+c6uF2KxvqNOUwhRdvn4x2ORmxAc/YrkQsbpx/K5QY1sDzQkBHNTJOHoXqKJiTJ/+258iSrfooV99V4GeVn3xn3+q3PQIzSiJ0bxZ6crLSsGdBxIWUWaQMR6JSB0Tk6NvfONxvfDaITmiI6hLkoXgNOPHNEiYcWzmWlgkDC9hFzq+/zeLt+f6DudyFF+IoPpOS/sfW7w1nzv8mcyfjVhlHgEjzMcwxx3sC1buOVnkiLQrlszR5z+8TPMXT0dwBNaT+kYAACAASURBVJ3MXGoCkZ4A29wA0PeWNWvL5n3as6daI4EoeePjEYyGrSYCS6zif64Jlq71MJpPBPNudNQoNThzEX5YjVHKPIiUzCHeYwSHngsROBQw+ZoBfodnQHyYkpeGA9ihjdcv1Y23r0OQHdXrj/1GZQfa1QKqdZC8bS+qZ2FJtqbPKYIW0GmtM2P8fhxztr2zHUEroKuvXQcafUxPPfGm2tqklRddpUeeeJrs6jZ5EVKP11eTf9qv9asv1vJZ8/Xcpq16fNNBXbKyUBevvkw73txBdnu57rx1oT7ywWuVRD50/0CvmhB1H31mH8LqoNWAtGr5bMXlJun1zdvU29qnwsxEmi+6tQZxdsmSqUrJTCMf109do9TRMarHHnmJ/PgU1p0ksMa9Wn3JchpaELiZW0H2j84OMm/bulTb3IG7drl20hhygPXuyvWLEBRzzLapOvKqD0I9GMb9PIJAnpCUpmioBfuhEixeMJd40WH25kalpyfxGeZY+P/xYZ8SkkOI86nALuK06cV9ivNm6KEHX2KtitStt1yPkNavmprjSozNJZs0WhUnymjkiGJda9bFl12rhuZusPnVNMgM8V18cvE6w7hRWe25umb/MA1TbyOD3x7z53PRvzfx9lxz6Wzx1jxn8rwMZzSfPVfHPZAIEPCXg9L/zre/oJ7ObZq6fJb6aVyIQIh005ATMFQIcMUxWVkq31Kpn/34De0/2qaAaUai0WWEJga0a+gcfsaxGe8TDVHhzzDhFjY1MJnPpmFqzMKMO2lWSMDN7GMeVdU26op1y3E4/5tS0phX/goaGdqhIHRyXwYe2W/EYJzcNAQ4PGQ/cy8VYXAOzEODUxZ58MOhFN4/k/EXq2qylj/3ya/rzdcP0GQQR+wBdAyy7Q1A+lyP8Boe/sxh5LOJHTfCPl+Lucq+ypzKisOhT9OU03LeJ6iB8VE0M0Z//02c5wi4IeoWGicag/sEJ3ukWU8cLuY433sc0gq/aO3PxqEfIO/ages4SI093mK9+cJhffmz31Fx5tiT668tvvvWv9mPcm0/7ArYFbArYFfAroBdAbsCdgX+2BWwxds/dkXt17MrYFfAroBdAbsCdgXsClCBmq33RWVlOx9qPXF042vPvaHEhEINBUb1wtN1queQbOH183X9NcVamBuBcItgGhGH68fDAWTQyiR04MQxJ6wj/LeHTFvYkHImGMdiv+IiopTqTcLFF9DLT27WMy91KCIpR5+5b6MKECqxTZFFGKuOI0cs901ScrKScTHGFmVxaMjBZUuNKvdUaufmo6qv9pEvCGI34FYjOZ5d5LiNgemcMPYiZxoHDAeaQXOY9y7vHM8l3k5kKnJIyoGgebkwLtRkMg4N+TWI4Lzx+uX6ytc+AA74CJmJXQiyqYi0kULzw/kyrBFEy5gkDj9zOACPxDXiSNXR4wf11FMvq+JYPU7TWksoyMrO1MrF2bryysUqzvEoFuGvr7mGw3CELITMn/9gv55/Y1DtCObjscZhbMRb893f/qIXKm6dT6gOOx/Dk+JCBKSwezDsCjKijvk+QXIqubI4rzmhdeKOBvU5jrDPGasGOPCdB174/e+/GJRkhOIZS5UVnXrq6aPaT6bvGKhHb2I8B9lOhM0A2a44M4dGcM6ZvEtEPpPtZ7mi0Dd5PyNgD5JtGeMZ1dRpycpIdyohflTTpuepNDVNQR/Hy6CTvbEIvMNtqkW07ekbVVtnC+JFCZjgWTp45BSvG61jx05qy8EqdPQIpeCiTceZarCMfZ0dNCBEqa7Nj/tnXNdcfanaO5rkBdPa2dFjNSfMnjNTjzz2rAoLs7Rq2Xx5EJTSEEC8meCHm1s0Y8YsBNt+3KwgkJOSmTuYgLh8aRkzVN/YAnb5GFhIBOLDTTrQDAp5wTJV17aq39evSy6aqcKCKOWkRyk3K15HDjUy30wGqEu9Ay2aUpKk7IR8bd5ySI+/fIQ5Mo7gO0PzS2forS3bEbHGcA6nq55sy96eYT5jPKjnGA7NY+UMGrwm14EMXN9gB/XIItc3Qft2lauDJoUe8oJvufVWNSDeDIFAzkr3qCAvWwkzLtOelw7qn/7xW7rt1pvJVezRfd97QcX5kfrIHavJMQSDnhSLY28K2Zc4p3BIz55DnmfrgL72jSe16wDX2hODIxc0NGJF2F1mxl/44D8soITH2YUs2JPF23eaE+dzxF7o71yo83byZz6Xw++PJd6e+TrGhfa2c/Bs5+3Zc/1cn2GyeG5qZeZe+N8GWx5hoVPJnzR55qMQFwZwxuJuLciL0te++nEtLcT5VnEI918FTxmh8aeAsdRjjf2kjBIaECr06we2q6EpoOhEml6gxY4wbodBjIeFGDMozHsaUcYR8E/QcJnzHubiEHuKD3x5CJexwdlH0xxUQKZrSlKUZkwvUGZGChnVEWD3U8gjD6gQ17gfR33lrhM6xDyvY865HfHKz5+G2NbCXDumBYuma+2K+extAevnPsQzN87QBFDgc+ZMZy2K1IH99frlr7Ywl/qgB4wzr1J19/s+oOe3Pq/ShVN01203qnL/Eb24+U3tAgdcOjXDyv+NjY2jrSioGYididEjIGjTVDCtUBX1TXoIQbilxaGGhiZNB8Oengtumbxp46RfOneW5k/P0Sg51DER3dr4gfWgbxFqQaQ3tfSr7NAp5lAOzS+VrL1+rbtsDdnbrXyvLNzB/ZZ72TRs/OLhV8HAr9WRo63qwwG6ctUcHdl3lAxyUNY48ucvmWvRMlrB7M6cPUOZmdP03HPPse82s/Zk46JN1PPP79HsGW7deuPVGvb1KT4hoEsuX6VXX32LXOw+BQacNHM0KjsjU/PmzNKc2cUqO7wbLHWI5ia3ahG4Z86ZQxPLRKPTs8++rBSiBHJyi7T/0Al1sqf62T8C7BUuB4Jl0OS2mvFgUPzBiXzk0+jgsCh45ppw4eLt+fa38Pw/188n/535PGEax2T08ij7XR/xAF+69w6tX5Gr9DyiFDJj2HuG5GPtdTvijF+WcUMD3IhDD/1om55+CtJCP/s6wq+bhiVzHeCBawyahNlCJ4u35vtOrIdm+wCWDJKcTcr8LTcpbLBkiB+v6dLVV12k+3/zI1zA1Qi3NYiZnTiko9BmecFImh4Y40N+BF8aLqLBZtPvoP76UzRb9RIv4FE0yHOnmWeszR4wxO7oBao7NaI7bvusGslIL85PYrwNsQa83dhhOeYNSvo0ijq8xoabP8JNH4bIEqLpbpSmgGje34OROpF93kmOe5BGrUSc5D7y6ZOzxvWpv7tFcy5fgqPfo6HeLtzBUGHYkw3K2jh4gwjQThz/TqzHVrCtadqABmPE27FRcOrx83UCysO9t/+T4sc6Nq2bl3nj5x5rtBHKF7KZ2s+xK2BXwK6AXQG7AnYF7Aq8iwq8yyO4d/HK9lPtCtgVsCtgV8CugF0BuwL/hytQvulLT6dEdV0fJO9v28sVIC17wNZ2y52WoAVXzNQVt0zVkqm4IlqaNNjpUVJqPrg6v3VwaA7QLWugA6eSybTl+CzA4Rmxeurp7QGdOV3jaFSvPLlVT71UoRnXLVVWfqq8Pd1aMh3X4KxkK6esqvwE+YcxmjJ3NkbcZsUkJpCLF6WWF3Zqy+s71QhecRCH1ijiaDOBuLVtHJxbWEhuEU8Lhm4O8d0c6I2A1Txf/uT5LvP53KgoBzi8jJt34hEWPQKI2/39xhLk0z9+8Rrd8amr5DtWhmvJuIUQCsn+dTgHcLX0KCo+Ut0ccEYlZXEYWcKLkNkmhGuT74eoib2GQ9tY/vuwxgd71N/SqjEfQsVIHwe8LjUcb9IPv31cbx0CKOjFYYIbecx81zEEdD5C+Lv+oeKt+X7nE7TeaXqcjY+cOFhGdEZkNweqjihccbiSIyISQQU71cK1m5ns0Ec/crkuXpGizuYGbd92Ui9vagIbGVJmCeJGehy5jjiRQJ56OdR1gOUeANEYxuuGD/DNdQgh3PT2BRFrInTLjRcrNTGkusoyTWGc5SZnkFvZrV7E/hIyZTPJZzQ4yWPloE9xpUVwOF1V34ATNw+hZhSHUpo6ekK4xdoRztNVdbJWdbX1Ki4ssAT2srLjlCKg1PRERI9mZWel0+yQAgqYg+bEOA1y8D0bweLq9Wv16kvPakZxoVbhfio7uB+BBSc586K/H9ccWNHxkBG5R8hSzlRyeiYudtxSR8l+7BjX/hoEZp7X0taOmDNVhbmxmlqQgChC80JPzYTgFYfwU1OF+21E66+eo856ULDtAQ0EPWpCbB7y9ysTkSclFkdxTaMOHj2lumbQ0zRAOFw+bbh2qt535Uod3rvXEuHcuBm7yM9dtHg+ObhZOHIbdLS8Un0IKgYZ7R/xK4fGisEhsKi4aKNAqbe2BLT1jXKGMlhcEMt9iBEXLZ+m6zcsBG+OYMuaMIQY14hgXoSDeeWqUr5Tr/7zhy9rxx6uL2OCS8AawJpxWhwMCwDh8fhOeOFzjct3Em8niy+/T7wxr322qGnGXfjxh4q34fXkQrae833W82Fdw87bc//ehMs5/LPzCeNhwSXsmAvPvfDnNmNmcNAPAhZiN+veKHtBemqk/u1f79aqFVlqO9wIYryVcdPJ2Hcj/mWSj5oL6rdMvUagSZquN96q0Quby9TUPYhwQ142QrBplTFIcfOIpblgHIHU/M/Cp7O3jOPMDTF/jIvb5fSTRbtQyxcuUEpGNM7SNKWn0diSjBsQAUf+epZaUPOdrYi2x7T3zXoEyw7NX7hQGcUumjVaaYCJ1pHD5UpMjtKNN25QHE0xdTVN6vMNqq7plKbOyCPfNksLly5RR2enjhxpQ5Tu1W8e24Kom6qNN96gZES3p196QosvnqErVy9V/dHDyszLZc1P0u59u5TAGhHFOkZnj/pa65Xi5fuAinch1PnBLR8q79ALm8pVMrVUebj1n3/+NYTReMgNOJJR1RJAiw939aq0OJaml5WIn91aCB65BaG1saV7Ag3d06nE+AQE7HxcyB2sUWTLgsV1IWzthlxR08h+kjpNL7y8XUHyRRcvnqsa8mtra2t0+RVrNGtuMdhlN67edr3w0iZe16G8jDwtXrScta5Je/dv16Wg6KMjB1WcnYPb14MG6KM+BXp+0xt6+Df7tG7tIs0snWUuk4ltZd5XsleNaO7cKayxOPBd4IC9iarF7e/Cifvz//o5dcjSrNmL9crWt8jHZg+CtOCF3NGGqDxAk40Rn0cYa8bVPUG/wI1r7chnjuHTOzT/enuOnjm3zszJvZDmjXdqYArTAsKvE54fAcTb5JQ4raJZwDVQQ054oVZcu9za6wPcw/Qg4Eay1ibgqK7cd0I/+d52HM4g/EH9jvO749EmpsE0K3DPxbwyVOIAqGwjYJumCQtXTh1MJIC1Rpo0WMrhoanM3IOVH23RPffcpG/+8AeMt13cXlRwXzSEEG7wy4i34PDHI3wgu3sZf+wF0bkaqu/TT//9Vzq4s5whGiTaIEKz52fpptvZT5cX8C5xfHx+FwH3yJE63OOfUoDoiMz0FK6NcQdPNLdNFm/NZ/utQ/903IHV5MV3M3t2wGDP+SeaxiEHImsUDWnGLR6Bk9gQIYI0Aphmj4z8MWIBbtaSm29WaOAUUQftrAuJuNR5A0oQNE58g2s394KmEFaexISYPeLrUID93pu0UtUV47r7mruV3N+5+en24BUXsu7az7ErYFfAroBdAbsCdgXsCtgVuPAK2OLthdfKfqZdAbsCdgXsCtgVsCtgV+D3VuDRR29xrcyZ+2xcasQGz+iw88Vfv6DXt9XrwKl+RefnatmyVF139QIV5IzJS66goROHwCMP44KMxTHncsfIj/M2KNy3ZI85cDcRr2fluSUmxXC47tVw+7hefHSHtr92TLMQsRavTkV4qpN3GCENnGpCehsHflHq7PHhkMpQfEqi6shVw5ypahw/LT2jICiL5Qf7uO2NvRp2petovV/NvTzBoDM5sHMiqJjsRTeH+ka8HcY1+acUb61DWqprROJB0LfT8+P0zfs+oVmXzlBH+et8n1GEq2TOD41TzRysmixINxmuYHi9CYhuiLfxiBL8zLhIhSPJ8GnHgvXqb+pSoM+H+OtAvDbi+Ki2vLhbTz1Qp7qudAUSnbxOD+/vUgT5jqOozuGb5HO55841CM7nvDXPvRC37dmvaX4n7Lb5LRrR+js+mYtTXRfZdDish0fcuEXJpS0p0JplaVoNUjUtakjlew9q+xuVamgD8+lKVJCM1iBIyRC5hwMDJlMz0rqubcbpxOGvMRhZzl7+3N83qITEWBywHoSLca1ZWarclGhcswhBHHjXNHUjzDQiPjC+SrK0FgdPZk6mnn16s46WkUs74NP0mclatXqeMjK8iolzKtGTwM/q9errx9TVG60WMnI9cZGMc4TPwT4tAlvcj6v81KlqJafFq6AIp/pgv3oRiIoL0jUFJ1kB8+e5p18EV5yuGzYu4buPkBHoU2ZWBiJUlJpwABpHWQrjvbN7VFV1NYpiDmlkXAtLl+jVA5168onntHh5qWYx/qPJQU5P8MiLw8rkFNY0hPTq9qNKyIjTZ//qfRzsV8sHbjklLUvedNzGuNIHaJDo6WigKcKFq3dYTzy3Tbv2dpC1GItQ5dHCZem6/doZigXLbUSBp556BgE6Vddeu1E1IG6PHjmmjKx8vgMZ03BiY5NAoY/41AeGNcT3aW8bUndflA6W4+TDxTUV8WdGUTEiUpOmFaWCTI5HVO+l2SNNBw6WafGsEi1ZMcVy8j72xH5t2lyHWBOPM4q0RebUZMfbZETo5LH1exc1c2SP+BZ+nJ27OPn3L0S8Pfv9Jgs+/13i7TvN6/N/B1OHiezYcHNF+LuEP/dkZ+253mOyeGt+Hm6YMJnf5nWNWBsNHnwj+dzTS6eRa4uDzzmiWSDvNdwj53AMNIVmyApSFk0OTrNeDoX0yktbtHt/jSJoKkjIzFUl2c6nmjvJokbsN10/4NGjo6MRBiNxgkMuQJQy43PMoGNRih2slyavWsE+3fORDfroJ2+hkcCvIZx6AcZnPA7XesTXg/sOahjb4ghzc9ncuRro4n2qW1V+vNFqUCjCzbq3rEY7958E49tBRm2Sbrj6MtZut155fgsi5oBuvGkNzy0kv7oDUbRQJ8H6/8d3HkI8xQWfM1NHjldYzshpIJerm6rJxB7U7Rtm6DMfuoVcdJDQHkQzVxqu9gSctMf4DF1k2MaS8TmMazeaZpVeMMipXKs03f/LV+QE3b760otUtmOXps+epgbytbft3Mf3RvRrH1BGWpym5Xm1bHGRPnD7ZczBarnBELcgkg92xIN/P4SrtlvXb7xIM3DQG0f7gf0n9ML2k+poDYJCTtb8pTPU3V6HmFWjHLDJHR2Nuvmma9XV3qQ4BObgiJN4ApDyrNevvLRda9aupxEml8+/VysuXsQ6xv5NhnZ6cjzCbJ+Kp+bp8NFqvbG9UpddtRp8vZ/87A5yvgt4f5y0A+CaZxSrvOK4KuvauW+IU2sT2a98/5ZT0AsycsC9tyP0dkNoIB98+jTFsqafrDplYbKt+c/gNXu8oTqYh9vFoDKipdUoNBmhfH7nLQPmjOk8OT928g/eKef2XHtfuBEiLOaaMIMI1uggSnS0yDGGnL/xmkW64vLlip+Zo8Cgjy8wkfH90C9f1pMPH6H5J06jHvJ+caiPgS12skm7GOcuMx8AiQzjIjVCqMHbv42VN+ItjV/k0wZwpSZCidiHe/nW96/Td7//LxroPIIQSn3juTcz2H+axsZMXqyrz0KUu70giD3gvrdW6gdfe1THTnZxJ+cBURxiPpFBS/RAcpxbn//MLZr1/kU0TGBWBZftdE3hPvGYbr38i0RHJMvLc8wlmIg0mBDUww79cBawqY15WDU3TnmE2hD85CAKbGQEhABcyW5eIw4B2+0xbvsQ+e8xSojyqonmqfTUWN3zhQ1aessVGh+q4r6J9+T+x0n3WohsZguzTuOHw02xaAYch9JhuoJo67Jc7+PcQzjduao+0aEPX//xsY3rl2679N6MDbNnP0a7gP2wK2BXwK6AXQG7AnYF7ArYFfhjVMAWb/8YVbRfw66AXQG7AnYF7ArYFbArQAUqX/xkZGp8zhN9vsork/OTnbGJpfrKn39dm94kl7A4Q6VrZup9a/M0Kw+non/iAIy0NrJsHQhYPiU70jgs86iPw/Vx8l0dTg4REZhGgzhOQQWnpZEv2hfSz/5zk8r2d+uGm65W8WLEyPouhC9cNOm54BLTNNZbDx7Ph/Dr1syZxeoDixfvTdORg3WqKOeQ/XMf1bySqdr3y//UMw8/J99onA7VjyBg4r5BuB0BI2yhVc2BLmYLdCgNg5J9t9zk8zpvOYgMO28tdwmODrfBNuIGGzFZcwjFXeQmLkYI+MZ3PqXCqSNk3IG/pQ6uccSG8UgcnLinUL79w724RXCJmN+HExgyaEjz2RHsxoZBJHrjOLCMUF87Qh5O5kgOc48cbdbDD79BDYMa4IB/NIbnegw+lNfBeWsOQP8YiOg/ZFJMzv6b7ObjG3GYavCtiLbD4+jTI0rPiATZm6JZMyO0qLRUxSkpqjh8Um/uqBD6jRo7yEzGceSO4/vjvO7vHwHri0CNiN0KRtK4r4wo7uDQNz09WQneaJXiTC0tzCEzFidtoEeZyV7Fg+uuqarU0VNtasWN6vM71OXr0jwyI5MRHd54owyBkvNdHOTGrbtsMb/v7EUAlqJwBTU2+ECr9mnbbtyDfjcZggjQnC4ncaAdE5PKYbpBQOMEDoKd5Boah+CIv08F4IbdOM0GcO35+b22jmEtxV181frlSiOLN4jbdpxx4fcF1W0w24z7CDKcj1dVIKg04LDNR7iP084yPxjSKl1/02U0MrThwhrQNLKgUTOUmzlL23ad1ENPbdUn//Ju3XznxSrf/zi5uhmIoAH5hwaVn1NgubN6uhsZHn7cWaXadfCUfnL/drJrGdHkhGZkORFvC7Vs3lSrAWIUd7N/cEQlRTMQl1txGR/SseO1IJUTNGN2KbmdS0GzNmq4t5vP71MHLuoXXy1XBTjzmIQ4XbJuibKT4vXSc0+jtOAGvnyhcqfk4PZL1fHyo1o5dzrzA5Ru5Snc9A04DRGcyft1UtOJHOMJzG84Qzk8JsN/d6GNBe8k3hrtwDzMXD4TYXz6B/zsbAf75EaQM527FqTzXT3OFkkv5DtdqHg7+bVCCKAmy9SIJ6aukzOEjTAUFsTPFLAmah8WdcPXwRJ/Tc4tjsgAc9C46nNQpPJy02ksyNdd985nrPdTUL8iaKqoOVyl1Jh0xcclIbpG4mKto9GhAcEzRMZtuRLi0hHzm9QFWnbWkgKaDdIVQjR888BBdTb0asGsOVq/foMOlZUh8L9mBobl7mV2g2+lqYVcTxfNAh7HgP7qr27UjTfMVX/rSTJjG9XbMai42Ew998xuRESHUnKKtXv7bq1eVaSli6aSYUu29kAn87Kdpo5W9hOnssEm+3GH156qUl4OTtqrr1BNZa0eeOBlfeFzG5nvw7jrRR75NB1p6tRLL+5gD8jCjV5IE8KLNDCQfz41V0U0WWTlZmrvy6/oX/76I9RoTG/ue571OcfKph6mcSVA7mkibtuuxgbcyCmKT0og97Yft+0C/fzXW/TLB7ZBpkjUhrUz+Vm8KmqrtOzi1aquaaZ2R3GzesGqV+iDt69GEJxPxm218oty2YcHtWtzn154bivia0g3bVymeQuKlIpjPkhe6be+/4Keefag7rjrel113UIFh9rUWF2n5p56LVuxSLNxLr/29PNgj906tLcKAZycYPDvRw/XaBduzBHq5AFpm5EZRdZvDoj/RexliKmjHdQvk+xwBEd3utp9Derq6CYT16t80Ope9rPoaNyiiqL56ohehqKRkppL01NAHQ09vB+0A/DaXV39jC23cnOLoVUEVMXanZieqqT0DOu6nPbZ8hz2TcZoJIxtk/l6btf4+Zy3E07V8GPyfDnfHLuQuRcWLH9LhWBPdrLPjyG4O5mHrtEepcfRhDZ/hlbfVKwFaxbLBU6+5ehxfevffqM330RMDeHCprGLDcyKWjCmcRcipEXXMM1xJs+V/1kiqGmksDJeEUkjQAPjinWANT5Z3ahL1szWj3/xffaw4zh8TyqrIFGjvp7TCOporhnib1SzXFE4V6Ny9dbjO/TdrzyiDnDI46mZCuG8HkEojolwwAZhn+j3KYUmvM98bTXxGRdzz9ODWEq+e3CuvvyF7+vB+18EsR+HqIxTNkiDnwkxYC9xcl80jCAbJhWEBV2rntb/sY+z5I4hEpt8aicu4ggctDFEcEQgwIa4r0tOYhshEzopIp1ICprbvN36zJev1PKb1nJ/1Y+7G3EW0VoOBG8rI5h7QjeOexoAxnl/s26Mc0/qGIlkzAwpFDFAHdlrDwf0vb/7xviVa9M337Tq0hscK79tI5Tf1S5mP9mugF0BuwJ2BewK2BWwK3DuCtjirT0y7ArYFbArYFfAroBdAbsCf4QKtL78Ta87vuv77c31H+yrrlciDtryJqcefv2EmjlYW7QiT9eCYV0zPV1DAwO4P4cQzTg4RHyLjMT56Ud05OAsGnzhIH83gqjl5rTRSX6aizzc9OxIBTrq9PjPd2rbsRFd+6GbNWdBloYPH1U3jsA6EKqZiDqLL1qKa8ijlhMH1cThdHx8ukrnTQOZ2auDByq07KIbFDt1mvoqj+n+r/27etoG1NbnVGUHyGKL1jxxe+jic1hixKS7xT/pjaPl9ME9Eolpg4PCkX6XhsheXLokS//89bvJVkxUOxjo0QCuUVxj4zhuHRriQHFInnGv5aIaQwQxipUbFGIIMcS45PxkSAbGwV3Gc3A6RJbp8QFteWaPntrfpUqy/wIcajsRY8zvme9qpKOIyaajP8LYuJCXmIxcfafnjyFAaoBm7gAAIABJREFUj+PkGQ3EM4a6ERKCuu6K5WqoqlF2yqguW7cU1HEU7rxObX79FC64AbIZkXw5oO/hjHqU7+rGNergcDaSBoEURwroTdM0QJYw4sPCWdlaMCNXqcmx8oBbbCeHLwKHb2RENLjTFlza4FdbQ6pv6Ga8RKil26+OLhCuiRFaMK+UXL84nF69iBwISAi/STw/AxGpAhGoD4Ty3MULtW1vmbbvPaUen4csyCHGWT/OMXKNuWaYXDXY26nIYLISM7JAedfglBrDHZeOo3eU72wOj8nRbenUp26drbtvKMK52suBdbSVw1uPeOKKQtyPS+CgX1YuricyGtcaYu1YsoUydnGg3dXdqtTUGLIi83G0x2sH6NcXNx/WfByBn/7c7Rxkt2N09GmE7Nt4cm39OObqQEGbHob8zHglxTNGQwhFOVNxOfbpn776PcTpbi1ftkrzs1M10F2vTn8br1dK00Uyzr4SjeNoOkn+4ff+c4v2HOnCPTyHazdDXgQoMz8DUVyjEZd2lTXyucfAZ+aot6tdnTXdugR0anPLUZx3qVq2EAw63ycAZrmohOuX6SUreEiPPFmm13cgBItr5z2dnWqmdFhdPcfAOlNIefcNGhZjcyIV8XfEWye5ieHHmW5d4wK7kFnx7p9zIcLQxGc9c5JfmOBrVsCJRhHzfOOKm5wXGkINdTNAznwtgyU3zQXjVp6t+R3z+xOieohMWpophoJkMA/o2isW6aMfXk2TgKHBdqriRDUO73h53CBZaU7oQdCsPtGigd6gWpt9aqjrA9vbq3ZQq0WlU5UZPwjeOF6FNCTkQlwI4To/1dyIg7VI6Ym4+SLjaK5oUhNu3C7GXEVDgyr2NrB2OlWCA3bJ/Nm48caVmubStAIj5o7o2KFecmO75BsbBv3fiJMwBOUgqNJpBTQlgPQmvzklIdHCzHaD+K5p70MoilCieT/cq0Oj/eRxD+gzd11HnitrbmUF63cyjtVmffzT1ym/OEEnqvy4d2stVHFz2yC1cDL+cfRWNuuW96/VDWCXP3L33ykPbO7dty0DIRwhd8A0KESrzTekkzUNuE5x/INAvv32jTQrkQEPujYuPlP/df+zqqsOImS6EHCHlQCZormpFZRxrBpb25WVE4+DtVTbtu5lrw3pztuWkOsdRDBOB5FcCk3ggA7sO0aGaJQKixPJtM4H9Z6iSNDx//qPj2j/3mZ96J4byCs9pKngqyO5piTH67Irr+Z7hPS1f/sJpAFyZdlPa2rbdena2Zo7cym/d1i52XmsuThq25o0qxTnL2j0MWZvL40cJSUllgu7AzrGEJnFqdAEYmIQzFjDj5RVQupwyg3WtrOnQ12d6GQ0p2zfcZDvnaj4xBQaaJy8Xw3CcKYKSmZo5569OPZ9SspMJ6MV16Tfx/0G5AJEaT/rknGHRplse8Zn2BH+9uw7e66YsTuRwRrucrqQ+fNuZ/NkF7tF7eX9HNyTeBhfohkpQLNPdFS8puZ3gBy+mvzkmapnznzz+4+rmqYlP/SRiCgXtWC/ZN23Pq3Z582fIHe4DIOase8wjlLTzETzmodmCnZCYhnidBxKSW5Ouh59/MeI5jRKte1SVKpXod525m0Kc5T1DXGVCsoBKcTFfx9/tVo/+uaz5L3zAch3D4EhN+Krw2TosndHIB57eF4/DUgrZ0fpvl//leIyEIu5BXFF5Kr55JhuueHz7E8DSkrMpIGPGICxHssxP44YHUBgNY+w+z9c0/B65jzt0B097dg139XBi3OrKQ/UDYYFDRpjIJzN/VJQvc3MiZxRfeyvLtfy6y7idd00ErGOge+OiLS4zYwVU7kIYerWOPdnmHKtGprmDxfu2xD7s5u5WHGkQ1/60LdUFBP70MqV+R+9/htvYYe2H3YF7ArYFbArYFfAroBdAbsCf0gF/qRncH/IB7N/166AXQG7AnYF7ArYFbAr8P9LBXY8+tnoosyY7w50Nn546ytvaaQLlyBK6Au4kAS+cOmaebr2qmkqAZWczEFif38/wtIEVtUgb82/g2CTY0Ig6jxga8E/+sbIv8RdEwkmN9nkz/Z79SCZli/uqtAGkJq333O9mquPKdDtE3FqqkJkSwHteskNVysqJV49R/dwmFYJXjVPrpiQOvqalJSSpuI5KzXcMKjnHnpcu187gBMzTbU9AdUOIDJwcOc+C9f7330NjCMmSI5cYmyq/GB0Bwe6tWpVtj71ufeT8RfJweIATqtRnMWE/nJ4GMmheggHjaEJRyKOmDTdEJmt/I0lKDiMc8QTxMUZr4HKLm15vtzCWB9uH9JIrFduMiEDnIiPGHSkwTHzhQ1q8L/7caHiLd5k8wktgSPaK61bM10XLS3VgZ27OJgNacP6ZfJ6h63vUX68hWxIxLxQrHoHR9XY3ik/rqVucpMTObxdvGCeStLd/DkelKOHw11yIGNw2OCIdaFgd3QjENJUkEwDwABo1tpmMKLGpeWPUW19J27lBLX1DOLCbUXUDOj2267H4Yq4E4PTJxKH0ahPsWAXx/qGdIyD8BEE92s3rlde8RQdLDuh/QeqLLRqW+eomsmZvOTy1fy5WcePHNf0gjxlTwGpiqjj6+xSAcJIUhIOPPJxu3rJ++UA+q6rp+n2a0pBpeIEik5SR0ufWuqblUEOaBR4yJMVVTjUYiwRxNS3tzuAUNKO09s0RkQohgImJCTgWJ6lXzzwqLr7h/XVb3wKdGu0hUAdZ04e2F2tGTPngVrt1P0/f1QLFhbq0otWKCcjhQNrRPEonE0Z6SCX+/S9bz2gypMjWop4VpKbDGocxyKithc89NT8ApxXoMx9baBcd6mmBeGBSObZ4KW5jAg/iZoyJRXBN1Ij5N4+/vTrIGKDFuLU39aj9eToXrp2viordmlKbhIjO8B1QxwI9GrWnKkIyz363o8269AJH4hsL/V3I/BP0Cv/9OLtxIT5XUEUkeX048yfGfH2TzPJLlS8fS/z27huJ4u3VkYm/4TRx2Eh92zx1oi05hoYPKvJnTWf0RKz2QvG+fvhIVzWUWRH3rFOt9+8Wv6eRpyWdTw/xkId+2hiMeO5B6F025un9PjjNLEgNnk8IFtZs0dAmadmJOradZlae8kyDQ+0K4cx4h9hjUSEicfBbhpSutq7EVXTlFpYIt/AICIu2ZXsU0RnKyszT7G48kcDXYh8dfzbxxifqldfPqyD+6sUlZiuwyfbQMjSEBQxpKVL5zGf+lVZRf6tde2NrZEsWIgIfgTVwCjNISykY3w2ppHuumEe4tgQGb3kZde0MG5H9Ld/fxfQXSNS1yozu1BVp1pxjm8nR3shTvcxPf3cm1q+Yq4S4jP06188jzgdqcvXpuj9ty1mPViIyNkFBaCKHN0B67sFhkY1JS+HJo9e0OhL1AWi+Z//5QG9730fYo5fop8/8A+QBUos0fuFTQdUUpoIvWIda8wpiAKdqj3WpC/9zVVasSqJGrSSsZqrAwfawbBnqaWh2WoyWbp0mrW+GUfi7sNdamsEPd/ZghP6kBbONHj5VM1bgfAacOoE9Xplyy7WuE7dfNutrNfRxBYcRpRuUEIszntQxtk0euTyTz/NHnGxbgi6brWShZuXR1441725uUsJaRFKSshWI4SNPtbbPbv3oDXiekTATUnJUXZeIfmjGdr8xi4NQJsYGAooB6S2jyaxI0crEXPjIAJkUxc/DTMD6ofsMWsqzSQIj52dvTiMcYjSbGZB7E+Lt++0ZoSR4We67P+0x0pGlAzPG/PZ3IjhZn0LMu6SNEBzQjQu3HmsmQN6Y89xDRqcMUKsHMap6v6tK35isJotdIyGIZRMxFtGrXUvEULIdtJ8EWSednT2gEaOwin+bU2fBRWivRznMwM5OAjxAuQ/2cqhYYMyNi9Htnl6pMq3V+s//+15ri8Z6cPcS8WwSjMHxlnrxkHzm7sLJ+PCQ366uXZRatd93/qQVt26nD2uWt6ENJDLc/TPn/13/erBl5mPSdY94Lh8ltt/LBjDvQp73ek1/Z1czpOvjVlqjMPYZcRjHMxRKLiRfHAPhIrEuGQ10/gV50HA/fQ1WvXBa+WM9rHv9CDyeriHYncyFBOEXkckdTI3RyYH13qYaA1e3CK24FqOTNKJffX6xE3fVkHS+APLV0Tee+9PmkGa2A+7AnYF7ArYFbArYFfAroBdgfdagT/tXfZ7/VT279kVsCtgV8CugF0BuwJ2Bf4/qcC+fX8ekR9M+7EGOj702gtb9Nb2WhyjHnUFI9SBKDt39RzdfdclKkz345g6hYvBOGZAVUbgFnXgcuDAOdKDaxD0Y4xhieJu6CfHc5yDtVgO7+Oi4zR8qlc//c6L2s9B8YYPXq/CGSENtyFw5RYhskWprw/nEuJtAky86bOmIcjiHulvV38XTqysqRxwl3GI36/F6y5RF/mCJ36xXzt2HNKQP0q9Qa+OdXJIjOsmijyz6NM4UOMQe6cD3D/V5Qlx0BmFUzJI7m+kEbdBh/Yj1BYVJemLn1uhBSuWInoh0fb0ksdIRi9C76h7FBHD5M85ECn4h9dwc6DoRNTF72bhqZvKavXq5iPacaBFLYNedeLgdeHKcRlkMKLtMM6c/0nx1tTzTHzsuW7TTa6d3xIe+3vHNaUwVe+/ebkSokd1vOwgyOCQ5s7L14LF+dbzRnAnRcckqx38piMSdjH1aUMIrDhRQb6ljwP9TBVlOpUUG6uxIfIiCUWOxzHnB/HoG+T3QY96waVWVLXqeGUTTQDkKvaSm4vYPe4AU4qzzBUZqx5ElKioIG69LE1Nj0YQd+EQLUTQ9ejovnJcUnwXkKF1jVW42lK1dt18Febnadf2XToBQrhnJEM7ydJcuGIx+N8TCFkRmoIAewrn+NSpsxUb5aYR4RjZs5k6ASq2xzfC6xTojvWzNCMXbCrKlD8UaSFe/SAps/OyLEzk0aPHrBzHosJiK9/wKIJxX1+f5sybC7I1S5tefkttzQMgRzOUW+LRxZfM16y5mTi6ujm4durw3nJt2XQSF5KXHGSGB2Nl8fwlNGb4lOj14nxPAVNbJyf4zpkXXacfffVX+s6/79M9NyzX0oVFHNyPgMUNIKzieF84H9xnSJ0I5888j/jmyFVda63aulpUWpSti2YXgEAu1WNk6Na0+BAfcDL6OGyPTFYEDsghf7cuvWQebsIQyPAgDQ0LwVvjsG+qRwDK1h6czL98YIfq2sGt05TgMg0fp7Ms32kehzNYw4fx4czLs8fj+ee7cd6+LcROHsNjuMzMkhZ20L39M6OCvns88oWsOWHRIvzvd5pTk3HkF/LaXD7LXWzEWvPP2eKt+e8wUvlt8cRgaJkvp/Ntw85b8/tG1TAu8OlFabpoZb4uv6gU5G03a7Dbck4aJ69x7Rl8aXx8PMKvD8e2j7nYqd0HmnDCDzM+InDAgUVeUKp5RaNae/FCRbkHmTM0XeD47kOk9UYkWHsMS7xGaRby44APIOLEkGPrZSyNIJQ6ca530EAxZrDzYGYHWX/j4vO0bctRvfDsbvWyb/WNOkCdO/B1h8CvpvKcUfX6+BZGBEPQMVe0D9J/YU4eqPIclR/cp0v4PBEu8qeP7GENz1B2VipCaR3iZLZu/8BlZIqO6eCOfaqqbmHoJbLWQJAAy4yXT9lFebjN28ju3otL1KFbNm7Q/PkpOnZ0q6ICycovROAc9mkIpHkuaPQxI5geO27lV0dCn4hgH3ny2Td0/FgvIvAq7dx5CJdtvm6+eaPu/8UDzMtWzV+wSMdOnKShZRAxbUzXXTVXV1wxhX2nVTFk0A+GvAi+2QjcQbW1NuDETOJaDpFZHa/DNAM99Os3EHkztfqi+exHbcqBELBg7WKV7zuin93/HAJ8qipPNSISX6Vh8k2ff/ZVC4GbR0a4ySD1Ro+DZo/RVDDNhWDqDx/dS52mWM7bVpzB/TS+JKdHga/P0ROPbdNrNFyVlKbp9j+7Ehx2l2oqWiBu5NIcAy6dRo86nLpukOxpyYnWWHzjrT26/vorQc77+fObXCFENtbuSNayQb8fkd0QJxhD/BNFrry1tjNWL0S8PVee9oXMo/fyHCsKwcik7NvjRjxkz3Yx9keZc9E0JsWw3ps81wCY+jaavhwxMda4dILbdzDHzPeZnB/rAC1sXPLjoJhN7q+hNJhGMA/NPiaDOckbpaee+QGu5QQNNu1kLNAKFmCso1+adSNEt5hZ31zcy7nSMtS+v1Jf+qcfsefQuICcbCLCnW4cuejH6MPcY5hf5A8BfoeaR9Co19fdos/+zTX60BduIUu3kvs2+jlip6hsG670v/h3DQ+CM6e5zOUZsaIgggEazWh6COPwz3Y7h3HX4cgFa901qzPC6jjNTk4royKAeAuZhAatODDccYyReITuAfKR+4Z69b57aQz84m3sed3cQyJW43CPiiHmwxA/aMQwoIXxaKIrzP9Yp0LUz8RdYMTmcw7SKJevowyzv7nz81paEnrk5ovX3TX7PjsD972Meft37ArYFbArYFfAroBdAbsC1v9PbpfBroBdAbsCdgXsCtgVsCtgV+C9V6Bt11d/nZo0esexbTvIxtunCnLOesic7OaEbc6yYt1621JNz8d1Md6pfg5LYx0IKyZrzcLN4dxAwDXuUHMA5kaEHAiSd8sJWVp8qqJciWTYNeuX392tBlwzX/jxV5Q7FbxssE7+2iZF4oYcGenjYBbsKuKvNzZesUnRCMIDigeNG+mKU/mJeqXmJnDAy9F0jHlfj1747G904MgpRSeUqArB7xCHlV2IBXwKeTj8jEXMs/CyHDL/dz+CxpXGSaATxB/Sj5E3NMZh5wj2Yu84zqcVmXrfrZdqxcWzIUXyc76rxjhUHeXfIeMMMU4RXJ8gMDsbm3WY79/TOKgDe5pU30bGK88Z8kZy4E9GMIePDg4vg4gj46exyf9Tztuz63zuw3MOjREODAaypzuIUzNe14HiLshw6lT5cfImcdzlJWrd+iUIF2C5oTrm4bjq6eqxUNMJXrL6+N5tTd2qATV64mSdUmKTwKpOU3Njqzq7u5VTVKRecLxOnEIzM1NUVd+nTVsPkGlJfh5IzrgEDnpBunaAS+4Fp2gQnVmZqZozMw/H7B7NwoGUiZg4hDu6ta0fYaQR0YlvF5Mgf7BXOelOXXbJDH3g1g3qIKNyz65dauiLwU2GS/hwh+YvSdNf//VHte3VvXr0sc04CDNpYPCQXzykhsZOcMBeZeQV8NpNumpplu64bjE5g071oK42gU4dGx1WZHSkNX4j3JGW28yLGzAwSj4ywrOp6wjzzuOJw9U2pCee2MZ3StZHP3+ZFi7IQ/RvxznYC7o5RA61SzveQvDlvcdobBjE1eZCBDt5pIomiH7d+5GrdNn62biPK5QzZZp+8L0t2rK5S5/96NWgWQ/o5W27cN269YE7r9aKxXN0srwc8eUwmaOnNHXmErC2Tm3buVfzFpbokjmzNdTUrL37jyGQ9+mOj93O+E7W93/8oJI5fE9M8moQN+D00iwcWcPacOUqDfq6Ld0sGgH96NFuPfHMYbX0IXvhUDTO/slC7PnmcVi8nXB+c8hvkTInhNWwOBDOzT33a5wp3k7O2DWo3yDZi0ZEOtuN6jC50r/n8V5dtL91tvL6k+fRe0G7nu1gMw7TsEs+XCdDTjAP899n1858T/NP+GcmX9PLGDb/3cc8y0yN1/UbFunSiwuVDbK4D4d3LIK9QWz39nWzTg3R7ONEQEyzXLv7KppVXtGhGnCnR040gyQepBEhAnfpdfL4m3HUDWrOjHRNK0q32AN+crF9rWOMj0o1glCePW+W8mic8PN75ntksje5EW6HQTcbIS8tOwv8cSdu1i6QtLHq63Tq+NEmvbJtt9oHcHtnZEBEiKcZguYO0yCCEzEhIw7BNR2ihB+EcTvO/BFlpKart7VV1199CU52mhxw7c+aPUW7dmzW4cNtmjM7Wx+79xYlp7rVUNGk/fuq2KtAH5P5vGzlxeCZT+oErvzm1jaQwtlaOK+EazmilsYWajKmGQWxNDAsBqdO4wnOez/rjX84gEO2i1zcbPUP96invxf0cQku/1N6adMuffLjn9ZU3K4vv/IK8+yAunv8rP1SLWtfiH0xOy2J90pEeB5TfoZLc8iFTy+dxvfyqdbg2BmyA/19YKVjoABwDZ2x2ry5grzvQos0EOXu17wZ0yEctCMqRug35Pt647J0JQjl1tZGPfjwg3y2PG3cuJGmiyac/6LxIg6SQKNiWay9cdG4dE+wrucqE9yxuS/oJre2p2dY1RU+vfjiIQR2vz79V3drLKJTb23eyrYX0I23gW2GWPDDn78AgltkJueC6PYgzvMGfL8uRPkWhODSaSVqaW5DwGeLpLEHwy17rXFNIkAanD73HRZU+Cyk+LmmaTjfObxOXCg54vfN+fP93MIE8z+T3TuK0mrQ+GinVtNVFNnKMSYflnuXEGQIF/NlzGPmnRORlLUHoTfcyBL+nE4u5oQICv4eMoPBBXtY45toFuhn3dry4v2au2SKWsoeUUZhmhyMbcthau5JIDYEuJcbRej20NjT2dGjH/3jFu06WqGuYdRanLtOmiBMNIGJvgjxOYI0HxiXcEREpCL5c7eFwx7Vf/7wHl11++Uao7FvDLerOyEdBHiUPvbn/05GdBf3Ykm8TzcNbeyBNCgF+J1wXvjZNTfXZHIOdzgT19okDE7Zuq7cXVoIaYOfdimfn4074vhc0QjjvYyvdn3wzpW68yu3URyQLjiExxF8HV6+B41PTrJ5+RhWrIYRb7mBsgRdU/dxQ8Bwk5MbXaJacu2/9MG/17JluU998lfVN77X627/nl0BuwJ2BewK2BWwK2BX4P96BWzx9v/6CLC/v10BuwJ2BewK2BWwK/CeKmBMDfWv/e23cotTPjlc2+Da9NQOPbupXIPk03aMjah0bqE+dNtFmj4F3N0IDprBISWk5kPrC1gHcOOG83v6wN8cqbkMrg/x1srAxc2Q5E5WPY7bBx95SY2+LH3lJ/+spEIOqYPVihuPlMPP87sGNMyBPaZC8JrxigKj6hgPcJjYZFnE4rxp6mrr42zNR24n+iaHlLUgKw8/eUqtnYMaHktQVbtfdeBix8j9jEbg83V0/laceE+F+QN/iSNA62CRIDqkB3PmCEoaOzLHsDgXB3GrdCorPULTSxK1lDzR0pJcJUcixnFAO4Yo148rs53cRZPTWIMbub1/TL42P/hll/qCoBbJKh3HlWbcZu5xkIS4eIIm180caxqXIP/+n8Amn122c4q3JpoPh/EYbtKBfkT2GL+u2zBTl60qUV9bK063Fhx1Q+Qaz1dGBk7boF/jIyBZEZcGcdoGcdcmJYDm5dp7otPUiatrx95KcjCbEWyGlJufpcyCNF7fD07RofnkPlY3DeoITj9HZCIuuWQrv5VjXMup9fKrOyxHUTYi743XXaqyA2/gOfJp3ryFiLZVOni4Che5R1V13cotKECEGlMctZ9Rkqr5ZD8X5acioAe1o6xGu3f36q29tSrEVYYBCoEUoRbBt3e4D0dcSDNnTOO6IuaA+fTGJeGu6tN1y/P16Q+ux83aitMqFncc7mtcjj2+PgtNnpmZBXp0kCYExhBCSB/ibmJqmrZu24nQ49HGm2/Trx543IQN6q6PrVFeJgNguFODXSgggQTQ3G7V1LcoyM/bcLdXIxx5vXHUr433GtXimYW66qoV/N2oamtb9OLLZM5ua1Q2Ytb6q1Zpx54DuCSb9Xdf/Ki8uLyfefwRnajoVwv50qkZCYqKjdSSVUsRUUIq21HG5+vSiuXzyTZFxDLY2cRE1bd2Kw7n4urVq+UaAxfey2eIDuHcQzDLTiAXMZpMQy/uxDq9uKlKLSBrMVLx+SdG1O9zl/7h4u2ZLtrJ4m2ArM7w40wBl2aW/wHx9p2WpvMJu2eKt2bNPlO8DWfZhkXb33X8TnzX8N9b+FPWGyPKooxoyaJivf+GVbiv8bOCLI6LT9AojSrHD9VoGPereb92xEDjEJwxYwZud79eenUb+ONsdfeFtO9gHfMyVpesWaP5rImN9Yc1rThZK1YuxBHvV/nJJj3z4GalJMZq5oK5mjFvhrVHDDM/XHwubzKTjctUdbIah2wUOcsZNIbgXAShO4qg63GlK55M2/966JfKmzZTcak5+tH3Nis7N053fPBq1oEu3j+a9bZF/TRKuD2JqsNpGolI1cNeEuUxgtWYDu9r0bKlhbryqtXq7uwm87YdUXMlbnYaRRxJ2rXzhJ55+k3VsFZk5k8hR7sNVztCESK2N2KU+TMIVSJfnV2j2r2rVovmOHTHbZfrsjWLqFcvomc9wlEUrlyc/OClS2dPZR4NqKHVh7AUr+MIwxjSEag8NLlUU5shhOpomi7iETwD5O0O8ZldWof7fkq6lO4NKJWM2cSSdAtBjnfTyqQPIHwlJHoQ5difaK56Y/spffs7m6EgOPSpT12jBXNn6dkX3lI1++ziBav16189qZSkZMTbFty/S6mX33JBH9i7Rxnpibpk9SLNnDmFJpHdZgcCyzwXAbvPwrnX1TUoL3eKtm87pt07TpIzPqwOUNDv/7ObWYsO6fmnjuqma2Yrhczrwql54KlDOlZRS3NPAiSOGtalGBVNmaJ9+/aTo5zBmpGt4xUnabhJ0zGuUQ8NOUOjplGKti0jviFGmj+buTA5o/pc8+a/W7w1DV3WakLjm9M4WC1csUEps/7QfGU+s3FHB8nxjab5zGCWh5ljrjEoJwifZv6F5541F8m8Nb87xn1YpHHp0iDTzbjvR9H+7g++outvWKnu6k2Kj0UsNTnV+M2DppGC9d8P8cNNQ1FEgpf7kT595zs/0XMPdymE+zcOigNtEBZK2UmjhhO8ubnHcLgR0g0NgeYiB+t4ehKNAks8+txffoCc6kQNE1HgRiB1J4IVrxzRR+/9OnjxQRodIjZgAAAgAElEQVRzEhHXcdgTWhsMIkrTlBNeqyaLt2HX7e+i602D4MS6Zd1v4lQ239s05hnxNhn3txGXTUlS+Ez9xAoMQGL58KdX65Yv3APemXiEMUgwBN2aulM2K6bC5Fo7yOE1WcGWHZnXGzcWY8cATQ1+5nWxynd2gkv/bOim66f/9Is/ve3jDsd9fxrcwh94z2n/ul0BuwJ2BewK2BWwK2BX4H9zBWzx9n/z1bE/m10BuwJ2BewK2BWwK/C/sgKPPnqLa/70Bf9SqL7Pj44MuRr31+sXP3lLu08gFBVnq3RFLjhbDoG9fXLjUnRzqBwKxeMOSQahZzIA/Rx+cQCGQ2R4eBD3C7m3CKd+RF+Dy0yJitNArV+/+OUWnWgK6c77Pqvlly7jEK1OQy1H5Ojh4J0sshEcHMNBDsgjEjmYTrIOXoeH+nAlNqgRoSkR1096cgbvhYjHAVxXS69OHGnQ9rfIv01Os3C6x3E3tZKtOX3pYrCNRSrbv9/CZ0aAAzQujvfiVvtDLprB+41zoDiBVTUyLoeCRmTF9RIKkf0mDk05xIzEqRyDyhqkfokcbEZHcgDJAaLJZB0c5XNzkDrCc1xj8WQ0kpWLGDboCSkQaX7Hj6s5ynLdmHcaIfvPhNf9bxJvHZbTKPw47YTkb/zUZ3QsSkMgFcdDvbrr9vm6+ZoFCHxSW22XapsalcZBfUpKgkZ6GRtgI0f95FqGEHARPIMcRPcOjuvgcVx7wWh14iqta+ggWy8Ng864ihEzli/NU24qWORTbeRihlRBRuSR8hqlJschBmSB5PTgBnLqyLF6+fxGhBrRLTesVUZKNA67CjCgabjR0nHSVug4Wax+VwLn68bpjLMbUT6NLMGFs7JUkB8rbyTNDIrXzr0NqqwNaP+hUxrC4ZqXlYXDJ1Ktfb3gMLk25ECPGgww7ijO6NWG03ZZnlOfvfNSrhviTiKoStzXTvJF/aNDampuoRkhGnEzVTEIuycrq+QYHAZ3mqHXt+9m7kTq4nVrVHbkiEpmlGrJmiLmaos8o4Ma7cGd64vTj3/yOAJpqSpqm1WF6zeGLOkURPG8/HgVgoANdbci1CZrbmmRGnA11jR04+7u1a5dCLjZxeBO87V56xvkcOYpJc6r8sMHwS97cVNFkMGM89LfpRtxTPYPBvXYo68oD8fg3XfcoLJdO/Xa6wcUYHx6cWZGOztxR08l0zPA+6XJGOpyEW7nzy9mHrtxI/r0q/u3663dbUL905C7F8EBbDjrgREsJjtRJ0bU26LqmeItjQ3v2nk7IU6GMymNw8tQBELGBYY1ziBiLSc9g9kazxMcZVxbZuaFR/hkF+7bf2faOMIfdcLxap438fOw++xcIKm3v++Z+NfzC1IgWM+gDLz9eSaLIePjpp3E1HVCwA073czvGketEa7PbrowebfGmjZZFAvhHDQiTGbKuK6/armuvWIBpATGA8hkIQoOkqnZXk9jjgmLBfk+QHON04ljDwzwKfIpk3G/z583hzXaq+de3q0trx1TMvm0t96cjlg6zNxzqGBaMSJSnI4cb1frqZO48B3KLsxWBPSFPhzcTlDcA53tKpm9wXLitTY0EOc5gqNwRMm4/Xy4GcsONqnyOIQHsplnLslV/sy5euzp3aoHQ3z5VQu0Zm0Rwlc3TQ9pNEkM08DQqHT+nJqci+Dss5y4TcyL4VHwvH1pOG53akpBnFauXMF7MsfzkpVFE8KbB8v09JNv8f3ycdoOqrOnBzd8jFoGuthXf6anfv2Ytm59QRuumaMP3vtxMqNfVOORg9p4zUoV5XjV3lKl9Iws9Y8w5kZwxlccZ43z6eI1lzKPDuoXP99Fbm6C1TQ1QBNVemaGpoAp7iIHPj7FhdiXhAP+BM77+fL1tMg91K0P33qJLrt4pZoDtQogtsVExNIAw3VH7IuNx8k5Sm49zU/HacZ48OFtumzDAt1y5xL5OxrAw4/roYeflp8c+ZysKTpRXs16PaqFC2fpZO1Rmm7idBEY55Ehvw4eeAtc+1KE3AR1IeBlgWVOSUniernIx61VkDqNDEUzZWJA2Tt1EAf1lKlT5ANx293p09yZc7R336s8P6BPfuIv9I9f+oZWLltHc1a7nn12p953y8W810qIAC8zjnosVH6Xf4D4gJPqHDJ5rFEI44iX7I8jrLtROFjN5Ao7Vd+ecWfu6r9fvH0nZ/07HUGd+/dgY4D0nhAi3awFBnXswjZtKBRDVjyCIXYYERf0MFQTB2vPGGK0K2Iik9p83reR5TRQIPIaAdgJncHktXZ0+6ipUz/72X/o8iuXq7fpORztXXIyN4I0yo2NJxDJwB7EHHFHgRGOx23PGkY/nHoGx/T4I9X60Q8fxE2dTHYxTQcESRuh301erIV85n3Yhdm7GDfshV//py9q5Q1ERDgRmGlQGAtCYiEv3kW+c1VFnz5x79fU0TzGWElj7+a+BydxgLHAtz+neBu+HpZD+fTiaNauEGtvpOmFMzc3p++qHGatYxyP4GIep0khkUIk0dzkYmNNYu8ewk3bUVOvJcsz9cUffEJu7gWGuJcwmnmk2U+sDF0j8pt7M/O6p9/TjQve7AVQO4w7Wp4c7XutXA987Zdj99237rsZoawvONbex+5tP+wK2BWwK2BXwK6AXQG7AnYFLrQCtnh7oZWyn2dXwK6AXQG7AnYF7ArYFaACRnfoO/Hlv/W0D3z18LGT2rOlXPsOdKlhFOEjMYrM0Wx96AMXqSAvggw83Bhki0UhHvkHEGgRnkJjCLwc/hsnj8m+DZiDUgS5EA5Ez0iXUlxp6quR/usXL+tkr0/3fOo2LV1TbKEzR4b6Fc0hvMMcunFg2QV6r6W2k7y/DAurOg6idHR4WL3dXbgGcZTEJnCSOarEaPILea/ulmG9uHmfDpV1KzYlC1GuRw1dfvB9HNrGcohrcMkc4BlXWMBkwvIe53tciFPtvQ0YjmHPcuWZA0LrEJk6mTNBJ0KuB3HWYRyznCS6Och1mEBHI+zgcplAIJvPzoGnQf/xPLfJQSTHLsAL+MDSRoE7HOeQ0ohMRii1MLPhO2PrtU4/jOj0tlL09t8bXekC8JJn18AgHH/70sYAdI4iWcehiJx8WyunUmNxVi7hGJ+9J9hF5lxQa1cVa860OC2enq9MHNdjfr5jgINoDnn7Bnpw04DUZiw4+IwduJA9YEET4rMQZNp08FAjrrZ+DpSH1IHw6XYhKEbGKSORBgOE/pnTUrRgZqmefHir+siRDJGbW1nbauUzOxCwRnB4eaJ8uuGG1cpLy9XzT76kkoIkzZ2bTrOA1N4cUNUJRNtgDEjkLhXMLcbtdhJBNIC4MqL16xZoRjFHxjQUOKi7C9x3THySahv69MCjmxB/i8jqTdGB8sOMYUR7xqLBixv3IT4+Ux2QqH4VZkTqJpCzmWluxJtomhSCiokzjRJSXW27esmXnUIOrwenW4QrVrVH69XaA3r2WDUChpmX49p41cVauXwedMhuRNs2DrAH1N8e0B5cQ9u3dGqEQ/pemi1amYvRfBbj8tqwdgWOoyFFOfpB1BYgdnlwteWror5eDZ312rW3FSF3SMXTZ5PhWaNGMNUZyeRXk1GbzBxr7WqXNyUR8aib7GK/ssjJjAJd2w+SNRGXY4D52Af/tMdHZjWY2oQsHHIdfSriebOKclRcmqRCsoMjIweVhgPs4IF+/dfPt6myHke/N1YjZJZGIFxYuYSTDvLfHmqgLn/7CI9189yJTNffGbNmPp1nrHOWb827QVzPEeCqQ6xBTsSu5IRYmkoYg4gbfhDmAcSUIIMZbxziCqsf4sHEaxqBdQLPPuEeM4Il1xjH3JiVE2uyFVnvLGHGYENBePJ5PB4zHxAnuNjncqmfK/P2QjHMk+f7ub72mW7cM51wVjV+Z72YQCebh/V5mYum2HlJ0k0bF2r9ZVOsxoMAzTjNrOkmS9Y9Dkkh2uBWgwijRsg14pMDBG6nVccOsqtzkovk87n04NPbFMAFd9N10zW1IFnJ8aNkTmeD+PaSf5rCnuDTiRNHMMmxRtA0lJjIesLn6MAN2tMbZ110878+3LhxiP8pSWCOEWMPHmnE2VtjPIRasHCahS/fs/uQ0ukeuOWWdQigSaqvPsTz46EhZOEu7eA9xmkkiqUBAyQ0DRiDZJYbATs9dTY42FZVVFTRaEPjxKpFOHrHNDDUobK6Vr21ZR8OxKmqqu1APIpQcl6utr74KtnRC9SPSJnM/lZdfZJM6mJ94M9u09ZHHmUd6ta6dUtZ80FPmEXTIPBx+rc09uA2LVNqSp5OVLPW+R3KoumkBSG7B4H8rnuuJQ84Bdf9M4jhvTRTJCOq+TVv/lTVVVeovWlIi+cVaMGcWSqZMq6Fi0ugAQyDqO5VH9m4bkesFS0whCh96lQPTSzHtPqyeSqdVay3tu7V3jeGtb9sn67beBHY5kQ1gHI+egjcs9+tDVcs1M9++oguYw1ZtWKR3nrzNT72mKbPzQGXnM7e6+Nzp1h5o06IE2+CXq+oNOQC1givS3FJCGSswXsPHCYrebrmzVkE9rmBNaVBc+fP1NOPbFJqLFh54gH27z+o225do96OZp3kXiWdNSc/rwjB0su6RLNJS4/6QHE7aH4yDTADIH8jGUeGsjtmmhGsTg6z97I/0nhjjRNzAzRpPXinTGnLkXnORxi1fvbuZ3Evzvkbpo3L/GOtaac/h7kpMDn3xjk6sZFOfDar54MamSYL84gg43UEUoJBuBuctNmDncwr07A1TLNXn2la4DV+8tOva/36teDrn7Q++ThZ0hERE5m5Y4EY9jM3Y6BdmYUzEdXBNpOL7I6GCBI/jTKF9Mk7vwISv0bpOaly02wkRN1o8tuHzJoGTmIQJ7sR3L/x1Y/olg/eyP3hJvYlNz8y7nfWM9D+DvbhIwd7dc8937TWNRcNPBHcu4TYd4Lsg5aCevpxrszbsBt38jWauIl4+zHR0AOcgWtsAA0xlCkeF24078NNJOtOpKKCEaqsqNe175umj933IUVnOJjTfqgcsYqjeQwYOzXFaR8Rw+gAE21ekHFs7qfcNMuFTOiv9TOaKQ4f132fv19LSqP+H3vnASfXVZ79Z3ZnZndmd2d77ytt0656L5Zly7KNXLDBFphOCCSQhOQjfEkg9UsIIZAQAiEEMNjBpmPccC/qktXLarVF23vvfWZ2v/+5qzFrIRnJcfIjcMdRsLbM3Pvec869Pv/3eZ6/+8Q36v96/grZL7sCdgXsCtgVsCtgV8CugF2Bq6mADW+vpkr2z9gVsCtgV8CugF0BuwJ2BS5WoL/m7397oqfvmxVskv70RJPqqyc1A3jxpCcqpyRZ97xtkzaUJ6Jg6rJsis1GmQEOJudwiMxNLztlZvstgGrEANJILxARSDqJvW2aN1KD7S596TM/UNPwnD7wB3drxep41E3Y2yXFWTteYWyyGRXiNBCsraVV430BAE8s0AdFIirUAGBNs07ybhNQ+c1pYLpbSVjVRrOZ1tY8Rg7nGdVUj8JGfKoFlvWxwWgwTxgbb5blKYDsSpuDC79+OaAZsu77nxgsCy0DHdQSrjv/4unWslXkZXFP97SlijOgJxrfzDisaIdRc46hhGKb0fq5S9UqC+HMlbL83ui5LgRNZj/88g/j5singDkBFDcxnA8ZyoMDgLFxrduUrp23rdSWdUsAgWTntbWr8Vwjm9Eu+ciZTEjwoYodJ8dvUgNA6iFg5UDvEApkk2joxdp4QOerulS8tFDL1qTpLFCW/VqgEMAfS+plxdnatqGMDf9+PfbYKyiB+PzoRLX2DrBvHA7YLVJLW4+6e+p03aYyFeXkaJjMv/DZMaWnA0ndAaUnlOiJxw/pQmOvvFgIDwWGUbxmWJvBQXKaP/LBt5D1GUEGbRd21yZ32K/FhQWGE6DwbdDx0+2o+EYVCcSITUoAxLaS6zxubcizh21dyykAV0GWTzdvW6YIrFsXYRUbBWh1utjAJ7Nwcow5hbItJtZJVih2l2HYkFZ26WhFtcawQS4oK8ZeNlWbVi1CbdfOWJgi37Mdm8sZYGqpvvmN/Tq0d0hrb9+oxOwUna06Y9mnelAtddQDtMbGsZhNVDzsa0lRHoCNdYAN7IaOZqzJB+SLidOi8lLlLSpUV28Xqlk28E3eqVkr4mL1zMu7NQCATgUijXB9fNSZ/XvsZ7uUk5NPzuUAVuheFRUVqqm3USNkf+66Y6eyUDevWmEUlOMA0HH11Pfr2T0XdOBEP7mXbJ6zPsyifDIK5Cv/h97lAckbmrdY8JpmiQmAcxSK0GlyXANArh03bCHfOEoHDp9UFyrMADCJdhCLzYQzP3HhvAhr59Wx8+uJyYYFeqCup7OAyYEajEkSxJEgCBB2Ob3WXDYv4wwQypG9fD70Gzqb+SXkcs0aF99uoYr59cDVz78X4hTz/2uu6QQK8AkU66sWJ+tTn3ontuPY+wImpyadutDQCfDEHnvYzxgYVA75pzOoIlNTU6ws1x4s8bt6hlRZ2YwdfICv58uZkKQj588pneaC69YXa4wM5qWl2TQuZCseqDo1M6fK81Wqq6tXWmoac62Q+5KL+9GQulBtj46N6czZs9iRe5W/qMCUHXVpPA0ec+roJHMVBemF6lou3SwqzhLlZyZz7aY4ngS1ttShBMfWnvtLdEysLtTXkz3drrVrV5BXnW4BtBGyZ4OzbkAz9uL1HdbPr2P9Sk1jDcCmvK6bzHXysZPiC9TAPeq7P91ruUEsIbfXWKH39QaUyNzu6iRPNzinxYviUb1PAo8TAKTXEUE6zX1UQCeXOrtHAaVNykpfpPraNo2S47tk1Vreb0hTWCMPjaAgxLFh203bda6iCYXs42TIh5MPizvD1ICWlC0mu5aGiOPnWTcCevsN2dyDcxWb6FdeYTLKyhhguMkfpY0E5nYBW+rB0V6UyNdZ7gY//sHLOr6/E9gZ1L27blFBYZ6++a3v6+zpFuXnLdHm9SXat28PCmnGNnmot++8wYLfTe0VXOtkmrNwlgDouVnzW3A+OHu6Evv5YWXnubGT9hmHdy1aXEYDVq0qTpzThz/4IR04dkonuf6fJAv30Z88o6pjbcpauRH1cwv3ECyYacyKp8HHwPXBQWBkGGpVGipmWYv8JqeZY50Lp/FrJtJaW42OFVppPac4jZqcf6ZNLvxFaLrwfvn6zhxXWmfMHL6cptd8zTTnXO4VcuO4lu0rYwccZjV6mOclD+PONE8Ychlg/PcOjKmb7PZsmt+++KVPkiO+hga3g4oNDnL+UTQNjdIAgQ0w68/MFK4mDq+SFudrtGVK9//NA9a4e/cndykGIB4cbdKnP/WIfvR4NerVRNwSeCYBCkdi/T/FWjyOkr2zb1gf/a236a/+6U/UV/m8vPET8hJFMEcjlWnmCBL74IpJ1J5nL+iPPnE/jStzNOhEWMphq/ZcKxPxEHq9Xu0XromXOg6Erp+pxSzrMndVohUYj1xzNw9SJhYhKTqZRisiNdq6dfvbi/Xxf/g/ckYHiKXoVXwYNs/BEWINyEpm4s2xnjlMXWkstDqAWEBmuY5BniWdyPaNGvfBbxzT1//227plle/jn3mm/ytvfHW2f9OugF0BuwJ2BewK2BWwK/CbVYFrefr9zaqMfbZ2BewK2BWwK2BXwK6AXYFLKjBY8bX3BoKd39mP0vDMD4/r0CzheGyYG1hSWpSpbZuxX91ayuYvm3GDKKRQFUawGRtAKTtGHmB8AtbGgNcpFCBGRek0ObcApgg2a+N8cahop/XQoyiQFq3S5m3LNTZQIc9sr1LyFwNv2TBnU23e3hNbOv8kuXpNikFFk7UoT/7RQTXWNbGJ7kaV6mFTzo26Nkpt/Q0a7WhSmjuWTfVJ7X2lGjgQwyZhqg5hUTvGzzuAxwE2KC3rT7boDXAOZVdebhC82UDzzRhoP9cPGnHKQgA9balMjPLGZADmkgE4jH1wZ1efIeGvbowuVCj+KsBbDLExI2YDFGBlFKSJsQ5t31qm9761VDmAzy4ssHsBLz2dw9giA+rYKA1PnZtXwaVjtUhjQHd7j3rJ/+1CpTeIara1pY8s2hmybbMVCQzJXoQtL9aGRcWLyWatBnqc0Ntvu1mZgMQfPPxdIcxSUnoWitJ2IKpPxWS8joz2qa+HHFZslutr2snFnNbf/NVdKHYjUIkdVSO5stGoZscmAjQdxKISdupM7XkUawFUSOFat7IE5e12vfDkU9hXj5LxulxRjnEUYdgDo3KKx275sadP6+DxNvnSSgBIYzQpdFhqIGP9OM0YnWE+mR6Dgqx4rS3PUGFBnAoLmYth0wDbMbmNisnvAZCNAaFcWIF6VF1Fo0MvFsODqNVHBrR2yyqtWJWvxChjv8nmM9l9/ShiPdheNjX69dX/eBoQNaEt2NoiGgWC+IFhOdQaaOona/TIccA4hs/RYQCttTpy8BgKNo9i2Ywf7+8EuHOMES5t2bbFUrJ3tAJ5+gdQRaYrBnhb39Gq8vLl6u/r16H9h5irKFXjUWeND+n6DasB6oxbPjM1KUkV9SiFB3t0x23bqfOMSnMSlEo+og9o9+gPTug/f7JffYAXRSDlNHbjBqhaudFX+k+9Nw/ezgJVw1iTjHo/PDLCUlnKP47SOEbxXqAAlrStAMAuxqHTDWGznAMAREZBfxHaGohg1jXz9+AsNtxGtWX+8ApjbQpicWpUc26UpOZ1OcvWN2MNuRooshDevqYRY8Ga81qFr9VCwh9zTvyblbNpFIBO7QDk/e5HdrJed5KjSc7sXIKqgYGtrZ0oYBOxEn4B8DmNwv0WcmXJmAwnp5wM6LHxoBrqyY3tmWKuZ6tgWbGe2fu88nz5KqaJobZqvz78W3cBV2PVgxVvFPm4HawBdRca+Aw3trzJOA94NEwOdg9q2JLSQmxOUdVziPHJPholRgBQ8WQ7j6gF1bgvLp3GoGnFYfddkGveq1UtTXUqKswHLp4CMEVhie7lXof1/wRAiqxY07DUQ9NCenoqKnqv1YTR3dFN41AjmbTk5Ma69I5dO5TGHD54+IDOkY+9betd3BsT9eX/eEIHjrRpx81lWr16pVYtX6+nn3haL7/4MkA4QXfdcSuNJS+h3BVq/0xcLmKBjFg/d2EZD5xuxL65vGQ5a2CE9h2qwBK5UpkFRXrbW24nEmBQ//rlB5SXn4VydhSXcRqmuDc73D75UQtHkM87icPFHGPUicV5WsSEkpIdWr4qUxu5v2dmZNGowTqDQ4XPF23d1+ewu43H6vjQgVqdOtarpeX5KGWzmNdHtf/AGaUbiE1O+RQ2uqYR5ZabN/Lnen3ly/8m+rVYBwqxTY7UuvUrWOvaqWWkFuWX6aEHvi8frge3vX0XzgWHlJYN2NuzRwUFS1nTx3leaKVm2/Tt7zxixR986d8+rE5UzD9++ClFpRRjCV+FQ8Isls7bFR+fpOdf3E0Wbhe56djX84wQwPp+1sxFYx/MM4xzLoZ5SDMN64exJXYC3RzhZm6St8rPGpeLSxXt/1vg7YyxP+acjGLaqHXPkREfE5uoT/zfvyQ3+Bby0bmmw09pbrJVYUMeztln1WTOyf01MKYh5kJq6SoUutH6l9/7qp7/QSVzck4f+9sd2vGh27nfzOgbX35a//6NPax5SSxzNLQM0jTFPSElZZGOnqpEGX+dvvrAZ8m3PUYTUxuW+MnM+x6uEa4tJiCCZ7nw+Cz9618/qG9h9W0iNAxwNscdWh9NdMDl3RReuwJeCd6a6/fzdddcT8AwYD6S9ZfDoEEGxxYaY8I4n0QmWAdZ0nQdaecdW/S+P71X0ZkuBbBQnuT5IjoxiQWNyAkymrndcf8hA5djthYSGgTEmPdzXzUOMwrP1yMPPqOv/cVX9OF3LvnIfV88/c03c82238uugF0BuwJ2BewK2BWwK/DrWgEb3v66Xln7vOwK2BWwK2BXwK6AXYE3tQLnXv7G2xN9Iz/yDzSE7f7RPp14uk6HI7PkzWRjd3Wa3r61XCsWJ2o0bBh14JRigBnGls5sGhqVmMnbi46O0dT4mOV8N4s3oclFi2GzNAabyo7qVjb+XtLat+7SXR/5fYSXFXr6O9/Avs6rzbdssfLZJifHeY9I1CAAV36/t71D4QCtqKgICwYYVeJg7yh2mMMaH52SNwllDZuPyahMAt3Tev6Z4+oGog1NR6u1h435/mmFe+OE+ILNWRQmbLShU7Hq9hrbvUsq+d8Nb6/VkhkRFNl9P3+sDdklWh7XqNaMLavJmTSWidnYcRrA0N0DvDWWhRezfUPqlEsVtZee62szMK/O/e9KCr3XU96GAQQCgNtONoCT4l36+Edu0/XrsVftq9Ik0KXxwrBexLK7l9zikvISlWBzHBbRoXEUoXHYHwdRI3cCaydGZshWRUGF4nhoGBDaOYYSdArVjFS0PEFtJ9vUw5hITg/Xtm0btBKr3xP7DgNnOjSMFDYGBalpNohPitLGLas15R9CCTegjqYZnTlaDWBZgm23dPZUDarVFB081QxYmFJqVqRu2bkDhQ4Wyk31imWjfElJoaqqTqulrlXdrSPktiaiPI0mZzdZ5aXJKlvksxSnR0536kdPVgKJ0AqjpovwYHeNvaUTGGp0QQaA0ZugfOBUYU6MNq4q4BjIIQS8eN1O1VfWqeJ0owqB0imp0Xx2PGDGrdpzzAvG+dBUj5auLNCSJZmaHu/F4pKNanecmjuG9ZPHjrPR3q+Wvmm9/b63qLauRkdP1qGy9VrvPQfJTQFsdbZ3kvfrwK7cq+TEGEBPODC7EVVgKQ0UDurcyueMk3sbr5GxYSBvtEb6hzUyHBAcDCDkBYrFYytsNrdR9DKvSSPW1OiASlEcbly9RLPApJQ4lFlep4ZRBXrJGvZPj2hLWbmysKvuPdeqz99/UPtP1ykQFcv1j7Isi53BCQWwmf6fgLdh2IWGM4cmyJkOMl4+nOoAACAASURBVAcNCIgwslrWwLx0l5YuW6e6+h6dA9o5yP42uZVBrqWbDf4QRDBwwjSMGEBhQK15me+ZtdOAYZMZaRSXJmMxtC6F5uuV1qL/yuJ/tcrbhTm5oWaXX7RmNuDWqAYBGKgAg4w1gjS55tLNGxfrwx+6hVr00kThUXfXFHCtAzUqqtbUMu3bc1wH9p/Cir9MJWXYZycwdljXmwBwew7UoQTH6pyGguExIBFW6hFjKYBRsipXL1ZpaRIgZkw3v+U63m8SS1zyNlGrt7V1AU4TLetmk23e39ILvC21MmaHsBQOB657aJSAsANbO0wUKpA0BWvuE9xnPIDGEnJpu6xzSsIjfWJ8gmaHLu4dKP9R6wZQ/BuHAyMQNPekMbJn3dyvxslTLSktBxgPsn50c22HaNwot+Dp2aMnVV3To9b2cfLKPaxn67FsrlRFTS1jwo317y499sijWrOmVLfffpPaUftWtjXSo4A1OTCZtg4d3nMQRXCBRrCVv/udt2qWhokLNaxFqG27Bme1/9B5jitCZcydvXsPKZYml1tv2UpDSi7rU4cOH2/U0VdOsR7FaMeOTaqsOEuNorQyP501Z5DPXc/vm1xjP/cP7ttR3De5v5w9d0KZuZlk1Zbpjz/+NfJ2Z7DeTcNidob1dpj1LJymjwxr7d183RbqX8fXOrRyZREq6BiabWJZY+q0fkUxa0kcxzugE8fOYefcopUrNgG+fWpvbdbJM0ewRS6mGSVWL798FIeDJN15803q62Ju8bOFS3NVtiJfdeer1VyHHfYI1uujZIBjyduL44cVocCgi/B6dL6uWvk5i2jC6aMBoBcba681xya5V5g8XjNWTV6sA3gZYC2ZNXMasBiS8ofU76HnhCvPtV8F5a2xWHfT9GAU/bIcUNraOrVkeZy+ev+XlV1QrLnpHtaVUe6ttQDcbpoQovh7HErxIdZkYgqYC4kFZfLPJeqLf/YPevj+aiVExAI753THvfn6+D++gzkdi133rD72h1/UCbKis4D8LtZDJ5DcXMu87DQ98sx3UFzX4KJwTGmlGQoyjSax/o6Oi7KaHVzR6RobCuqd9/4JjXYu7r2s58bamWM3zylmvTFr4pXX9ctfiUufWUJrppXZzf3MQcONyRI2LgfGHSI2NsZSgJu831ganwKsOa04fGy/tUB/+uU/V3hsKxnJUTwL0DSG3XikAbY8p3LzAeAaOxEeKHnIxfTealsxsRdBVyLXIVsPffNB/dufPDj7sXctfe8Hv1bxvf/KOm3/rl0BuwJ2BewK2BWwK2BX4DehAja8/U24yvY52hWwK2BXwK6AXQG7Av+lCnQc/dJWNteecTlGvA0njunlJypVf8GhMxEzWr0pR2+7c6XWFcXKNT2sSWw/Z5EFRrM57gd6TbMB5mED1WzC9feTPcpGl4GvRu5i7BGj8F5sRUH77M/2KLFwne7+nfcrMnZO071NOv78EbJIF2nJ2mzUHxNs/PsVl4LawdoTndNgRycb/n2AoUjL3jCATbMr3IsK001+LcCK/NK+oSblJKZppHJQTz1+UNWN3RqPSCIfs4cswHB+BrUcNpKOcHSeZA06jL2usdMzWbBXUO79d8Lba3nv0PEZu92F8PZVv1grhm3eZtXsPJvz8vl87E+Se4uC0mEseznHhef5evD2zbBKXjgQrwxvDRohDxLKFxaJzfBv367tGyCkU+2a7GwHOM6pr5/MyiGyL0ewyibX1xfvUSaZdRk5WajBRrFGrmNzflxRHrISY5LIkQxqZHyEzWK3Dh85r4KiXG25aanSXAk6f/44tcBimCzL8KBTXS0ox1EMDWkS684mrI2xSy5ZZNn6+shc7O7oV/35dq1atRpQsUoHDjzJOE1GRSrsO1H7DpELmJum5LQk7T94Uj5UoqVLlqKuTcEWuB24B7A5UakVy5dTe7+6+rq1YVWu3rKjjPfo1dC4C3vvah0/DHDBdjE2NlaTwGij9pmYmp9TkbHhKG8TFB85rWVA2KLFacBdNrqBRQ2AQmOb7AU2RaGMT0WN5wzz6Yv//CiZuE7dde8WlS/LYl4GyYcGJI1NkR0bh0qvRd/87jGN+aMVkeDRh3/vHrV3durJJ57FChp1b34hVqvn1d09oOSMeNTwSWzwj6iHE//QB96KmmpGVaerdLICJSU21qUrUNL1dLD5PqZ1a5ah5ptQA+AkPjYB2BWuiopaxN9eJaRmYA87qdgo5rfPoRu3LtXSwmzslPtQ2nqUlhcjBwq6QUBzUmKCwifdGmga0fe/85z2Vg4oDMA+Q02DWF46Uc2552aADm8uvL1SXqyDcWVggjFZDVrrBeuGf0KrlpWQmxzPuhKll186oUYgobHQNDnTswYWmD1+ft5S2y5U3rLGmXzYaB8ZwMAvM1ddjEUnfrF+YIH5WQMyTGOGycQNKcn+Swv8Jb98tfB2obotZG26ECrPv60Bt8YjGokl18RFJvU04NKPA8OunaV6z7tvYD4MaqCjRz00PXhxYBhh/na1z2JlPs74RHUMSEvPiFZWbixODTNqaexRA5b3ikrWKLClub1ZyczLqT7uMahaS5cUqLuzSSuWpqJ0L8bOekZLyovkJ1PT6zEQDqhEPU3G7UTvtOUAYez4k7Fm7sdeOJJs2ykcIXpRJw7TcBDEeri+vk6pZNia9aWDrNw41OPhJhzVQB9XNKrTk4B7qax4keVy4ImMRu1JcwL/3tLaqoFR8nppzCgsKABgIc7GkvbGGzYDmOf00qMvY0vepZHJSNUCpvMZ+8vIn33x0EE1NvSSaY2SH1vynCxjCx+j2BiXrttxmw4fehHr82zsubnXTU6hfn9FxcuXoR6OVmZaNGpJoguYZ5VV/aq90K8+XAMisD43zT3Gtvgjv/MBVWIXfehEhc5WdpI/Pan01CQgcRn392oUmi7lpiYAZuNQK4djPxxEeYslLpme4dRvjvvHyGQn1yYHaDuir//7z9TVMa2MDBfX0as7bn+Lernnv7T7EKrgIRSzi7SI7Npk8rnz8uIAs3PKoOZDg8NYSbt1AVvr7i6sfFm3f/qTc3rbPes1QU5qGGBv6/YNOlNxlCaaJBw3urG/r1NxQY6mcCYYnXFqCXm3qVkezue0BrontZ71prC4XOdrG8kOr9IQNt3djI233X27+ns6VUQjjZlLNedrAJrk8qL4PXPmvPoGUGDzDOChqcvUaQ43gwBjNXyOLFwaLEIZ06+vuA1NqF8NeBuCnsaC2DRuTWBh/JlP3qR7P3w399RmK45goB2LfzeNAK4oVOgtwEwaEcgTCIsAXCen8byWqG9/7qf6ylefMlGu1CxD44MTumVDqj775fdJjAtFLNHXvvB9fe6fHmQ+uWnQSQfCmmaJKD32+P3KyJSGGp9RJk1+ARwWghM+uX3YMU8OK8KXpFlvrr7+j1/Xt7+1H5cCnChoWjLriQG7oUaRq2kXu9rnFCv3FrAabtZR1lwE1pZttlnG43DN8PK1SCwSvOZnWOfPVnfq+utz9dmHPihnTBprEWuDf8q6n2varG+A5UgkuJaUmzfh+dY6FtZAxwz27d5+3idZX/rb76vmhbrpbz39T7c5ku546c1cu+33sitgV8CugF0BuwJ2BewK/LpVwIa3v25X1D4fuwJ2BewK2BWwK2BX4E2twOCRzy13RYTvng2bifcmx+ul+3+oL39lr3qd2dp0d6buu32LCtMcZMg1Wxlx0S4yQsM82Br7LfBgrAaDZgOOTWw3m4cGlLJTxt4WNorkf46OTeuRR5/UkqVl2nH3DYpKi7dsCoUCY7RjSNOoHmLSfZqYHufd55SQkUYW2aRx/EVNOANIA8hNDiqFTW1vZiZgZ0a9LZ1AAp8SsHIOho8pfGhCF56qwnryMGAsqB5FYm87oH5y3AJsRM+iWHSEc3yAFQeb3fMZsdj4WRbNv/i6FsB6rRfjat/7NdbGZqPwYs6t+byF3zOlDL1C18P8PcxsRBsAxHmaTemrsU2+2k3RS8/5SpmcrwdvEXdhszmgm7cv0e9++GY5ALdjfZ0KDDg0Rh6msan1oqadBpa19XeQXTij8qg0LH7DrI36DnIxTVZlYNaDgicBaDtGfl0z+Yyz2Ga7LdBXXJ6NssahtHgUadgOzwBsjgJ2q2oHGReRWn59iXpbW8h47dCm9eRGoui+AFzpbRnVHXdu1fXby7Vv94sa6BvTLTtu1949B1TfjrIV6+KU7Aw2/md15uQ5JfkiNDhM/h+CvhLyNn1sZh995aSWoeJzuyMsZbGxGvXFBDlWlzV2w8KjtW//aWDIIACGTN6RKdSs/RoYnkTVxoYydsfJsW4yd31aUZaFbXkO9qQpZAP3q7rygnJQwgWxp21uqWaeTWvnrffo/332e2R4NugfPvsx5eT51NxYy8YzIIZGi7rTbWRtHlR9J9gc8BR0o/RFecanYXUcpUzsnFeXr1RzaxsZlBU4Qrqxh3WrH0vrGeDGTdtLtGPLJp3cd1IvH6giSzpMpcvWoh5EaTXSq7LyTIBmvsqLE5SRkqszx6qoTa3qmvvZ8I7FWjNeORlepadFAqLjlJtB5uAkIBNZfCyW2eGoWaenRlCKLdFjPzqg3btrgcQdmmZNiUZJaVRQQQNFwagmsxA9L8PwzbNNvhK8NYHJLGcWvPUzn0y+5NzMiPIyU7V9cy5riUsvvHhMPX2T1IxcX6MI5uhMfmMIxJr3Ds2/AJnDLtSfmdmprKljWO/2A7ZFrWOtjPDQfP1VgLeXAqzLr12mecTAWw//S/55YJIZO6RFRWl6z10rtXpFNsxjwLK7HRummYZrdu58JWX1WfmqbhS5MTTiWHnpWKimp2JsjyVp9+CMGgamdAI4Nz48pTDGShTzeHB4BjUsqn0yPnPSYlASDug9dy/V9ps2WtmzSWSnt2PZbdS1yamJgBvUcXS/jAM/R8kBNzVOSEpFPd+DPfCopmkOSYpNYo2MUDtK3QljWU7zRFdXu5yRYVpUuJgGiQSdJUs6gjUjFSWpgewzKLGN0tio3hubmrBeR8kPpFy5qkwTY/2KBc7fip2vnzWnqeKCTpzvUmPnDPN8RpmZGcBht87WngN0zykqgjm+bKWqzlVYEQQu8lmLyH3du+eQ7rhjtYqL86x80JqaCzp9pkvtNFd84L0btLggnnMa0ZHjDYylCDK0c3Tm1Cngr0+T4+MqRZnf1d7GWsrxokDsQJW8esUqGkAm1Y5CdvmKEpwDsF6PQkE82q28rEStKF9i2ckaJwAHzTIuzxS5pgl6hoau3S9XoExegeK3Vpu3bqKJZlDVF6qUk5/LuhavBuqQ4o4G7E5rzfpFjGlznWaUEJsMJAzXbs7HQMPs7CX6j288pESuQ04ec2jU2MST+U2Dzcq1K1FBm886q108L+RkZ+rZl0+yFtSpbHmqNqxbo8d/9JwK8qL1lp23YJPfBIyPoYmkjbq062237VB5djbKfEYa69sQyulIGldaWnt0mHWtsbmHOg5QHyfrGna9rNkeaHuYn+cC/h6aq/874K1pDsF15GJOdiRNdCbnOT4hUbnkxedlOnX7Wwq09s61CgwDU/3G9pvxRp1nsHbwEyURW0DTVES2fvy1x/QvX3wemM49KiWC6+WieS6okoRwff3r71bCpjQUrEu4N6Xqm//xbX3uiw+SOR9UYVGxvv/Q11VehotG9SM0H4QrguPwM8Zczhjmap+c2IxHpBWp4Uw3efB/wzMhbgPGXQWKGqr3q88elzSbXe756mqfUwwIDrB4m3/MK8izquUSY8Y2czwlJppYDo6BeIN4lOp+MnkvNHRp7fIYfeEHn5fLN6MpGrVMV1ckNtNYb3C8pinuIrx1mfflj6XoBYrz5On0RtPQUaAnvndA1Xt3jy3Ojdnxnr+n68J+2RWwK2BXwK6AXQG7AnYF7ApctgI2vLUHhl0BuwJ2BewK2BWwK2BX4AoVmNn/ueWD03376lsbfQ6yJteRmffoFx7Gbu+Qsm56q37vY3kqjsFO1TGItWy/pQ50TUWQJxejaeBYkMxby7LXKFlNXhyqhjmUHF7g1NxMOLmrw6h+zqp89VoVLVvE5mgtOZYoe+LzNNk4oQFgW1IiUDUpBwUWql5sWBPJ1htiQ96oESOxXZ0LoGbDWjYMYNKNvaJ/YtSyQRwFckUlcGzJCTr25HM6/PgZQLBbEVEJap4OU7MBYTOAgKhogEGATTw23WAMYcAiC9QYHnol+HOlDcSLariF5bzWh01rU/hyit9L3nshTDKWf5eqZ0PHcFlVLe/lBHoFsFI2G7tu7JSDKHTN+ZoNzdeAYbP9ePF4Lv3e1U4cc3yXvsx7WWjckC+TLWg+26r7/LkgNFM8Sszfft9WLV/CZu9oF9msYdr7syqAi08pGdgZz00BUJxc0yishVGZGlXRDPaQHixQsSmtqe/W4RONVo7xTTcsV3d/r1o7xhhnsVgn92KhCbwODOvOHWu0DgA6Baw5XdmqPcca5cLKO788QcmouiG/jB3Uvn0offv9aqjs0u0Aoc3X5+lpxtbIYIQS47D+7mxSF8qt1JxU7ImB/4A8P5BkWTGWoAlRqIEvYCHZbNlzLy5KtmBPT9eAdmwq1PqNq8m+fAEIm0f+YArjdxRwkKDK2i5sjM+h9hvDHhagTXNBRGQU9p5+LVmcqawkF0A0ExtTBxbJCSgaZ1RxphbgkqpcVIJ9A+06evS47rnrvXr0qQp1dFTpHe+8kXk1B4DqwCY1W11tQ/rJQ3tVzf8GIgGMzKcgULK/ewRVq7RyWalisdKsIUNyfHxKWcCYSADQ+bPnAD/TKluZrZXLM7UkO13nXzlLfnCXYlPzmFUxemnfMa6RXyuXJmvtusVaWRSBJW4um95BtTSPsBner+Zu8mC5jiVLM8n0jKY+fUpNjFUimbZj5Gt6gODjqBb7O1BCjsxpzysdeuUMaw4qe2+cC2tbbIdRAlqWmiiljNbJZMZecf7OS/ev6XUleDuH0tcoYA28nbVsQlFxBifJ6nRp3dJYQFQRNq/HsPcGvKIyNmBgXi2LWpcGFwPvjdLWDH1LCcbXPF4HOcx5Fgg246UTpbdRB5q5YdZSq9nilyhvL83m/MWTndewmc80r9dO0fn5urChY+G/z6trX6uBM9ag5pxeXYssNZv5KbOuGKgxD2+nAPAO7IxvuXWtPnzfNkAseZEzYzRmTGORXKV+1u1I5nIXWdbhNPrEAlASEtJQZI6r+nwLatV0LV9ezrxo1bGGDjX3jmkGVWs8YDwQOcgcN58Xh3oSEDzcj6p8VJ/62M1KRkleXXOe4wHQkuGZnpagDevXsAixhjAPn31mNwryQW3ZeoOycwo0wAK0++V9qL8HlZueCUyNRyXow4J9UlMoogcGuxWX6FMi95c57nERZKqPsH5UV5xGiZqp+LgU1L/drK+zNB0ENOwfQ+25CFUq60R7g7KB+wX52Vaus394UC29AVWjJh8cdZLn247aN4B98hIN8Z6vHD6BMjWGOkRoK9btrxzZo3wsm33YzZaXA3H3HdGRI826eccGVdUNc0zxrA8dWr0qWXkFmTRYBFVFLEFt6yzZsdWKJZPbD4TzML5iot0awqq8YHEOds69qHvzdYZ7cnycF5vndHWPdXPPjQUgO7QoJ5NM4TxAFdcR2D1NLT0xBnjFa+/uJvJoz1oZsY5ApNo6mK8DQ7rnHTfx+T0aGBhAbZuuSayh3Z4R7cSGedHidNwyyMGt4zoCw+ub2pWXu4J1aZLfmeSYCrGzjtaDX/uJikpTlIh1eyPNNNPYYN966+2cwyAZuU0aHvcAkVk3ALyRzKeO5kG9+51raSCb00PfeVTF1H050DyDzFyTVxoLhB0jlzopHZttYhzGJrkP4LgwjbW7Gzvgo0dadPiVKsBzq2aY38m4fTim5rgNkA1uhn0oomDBFLi8Sce1Km/NrPvFhrH5OWqcQMy8u5YnCjMn3cBCYgKAoSFVvBvwOtQeVGwk9uQJY9p1T6Fueef1isqOt8b2TDPwls9LJKvYkZiiZ7+3X1/9ynM8M0Vg802+sodnJcDkQKeUoDH9/V/epM0fXc59kkYMV5EFfk+cPqemlnGanu5ABY7it/9FaljD7yPbneYcgPiTQ7gRYMXvzspRa2WbPvPX/6ljZCa7TIY0t12r2Yy1xgBVK+fbrDsXc8Ln164r63Bf73uhtdBK4zaA2HrYsxYrys/6zfienRhWLOrhmIhIueYmrXXD5cYBwulT1+kabdqZoz/7tz/kGRM4jttFkOdGt2G2BvCbjjnuWaa5YY5msjkAugO3AZG3HZzjvbH4n5ry6S9+5zPqOFw/+rbt+Te9+1u1R6/phmT/sF0BuwJ2BewK2BWwK2BX4DekAtfy9PsbUhL7NO0K2BWwK2BXwK6AXQG7AlL38b9bFD8X+1LL3sO5P3n+cY2zee3xLlblmQYlkXP7zo/eoJVYH/YPYzELuIhgk8tkORpLUGMiGpgmdzIImAgj/89sjJGPNj07Ibe/T8lxBaqvGgVWncESuUTX7drOZuJ5tdU0KH8J+YNsGE6eq2Eje1TJ5cVyok4aZmPZycZsTEoydrhkDLKdloSCpvZUvRLSS9mILQEG1ckbPam4GJRY0zUarZnW5z97TBWD43ImO1WAejCKwz3bhrB3YlAcIXasxtrO7ATyf0YNZ6WKzj8iXkkxeqXxcani4/WUpVd8D0tFexnYedEi9XK/ZzaUjer5Wl/Wp1iblhbu+h9/maxek8UbhmrYbNAatbaxdpzCLnkCFVBZgUu/de8GoKBP491ADCyI95zo0hCb8nfduQ2gMEMTwDApxaiBALhTZM52dbcBfodVvHSp2mkOeOrp/VYTQXIyucjkp7Z0T6Coww6RTdrY6DAVZUVo2/qliqeAx1GDHjzXpiFvpK7feZPOHdlPDh4gbVGBGht5336gQu8E1p1+lKw3ahjF3xOP7QYmFQEd8wFMncCmcaCTydMcYfPZoRry/pYuXYHNcA7j/RUsQsn4I/s5MtLLZrATq9huJcdkKDMnEkAzoo0bi1G4ZaiRXNy4aC8byUHtA4jWNfixuo7TIErXGCxMo/jeLBCqrDRbESilNq5l3njYQOY9a2rqgAxepWF1HBPjRtU4oMGeOT3y2AnFpsRo6aY85ZVGovDzsEGdpHOnu/XF7xywIKgLSGuUUXmLs3X81CuKCk9DmUsmJCNkbKIPEDCORW0UcLFE9agTJ2dGsVV1qhgF8OZly3TiuRNqxso0jg35c1XNqJKnUNBOa/3KXN2webViUHMlZziUlCH1Anemp738zLj81D8aVWQytq2zQPmgk017FH8gT8WisI9wZqLoekFPvdCoadSY4cClMOBe5NiElfnp4BqzbQ7QdWuGaxaB6jg0iy7dyL+CGzrTwICTX/6fhwsbImYBKrNYas7y+WYRcbLxb8ZxJA0Em9ZnadUicpD3HNHxSsi7DxLORAsC8yIj53PAneRwGuhpQIUBsxBeLJNnlUZzgh+L7+7OcRSMI/JQixm+N8t8CQfeWoq0izMWlPuauWu+FwI1l65hPz92A5Hn7eFDa928ctZkTP48g9d8zTR4mPcxRgQBrPBDAHnhhxp44eS93KYJxMxrLIWnUYMaZbILQBqgQWSOpovJ0UmUm9N633tXa23JSn5wTGmM527mbUVlEw0Vedgbx+uBB/YpJ9dBLusqnBUmyIDt1BNPVevuG1N0683X6fDRE+QuA+si41SGRXVLZ5WOHm9WRGK6WgaM+s2lqcE+FQBYFxcstsBgd/8AY0vavKYI1e8teunpx+UlrzkZ5Xt/Vx252fkqBJgia1cfSvnnWDuOHrmAQtTLPIrU0uW5Ssv0qrtvRHFYuiaSjzpEE1AE8HICC/5jWBC3j/VoUX4Bea6prAetqAu5N7rj5YPsJDC+vWTcCpeH1IRoMquTNUvzwxR/P1fRpRPkzsYmkCMP4GruvKDaqinmRKwi4t2o8OtoSgrDKj1KuZmRmh4ma57c2FUr1+ihB36GHXmXbrvzBtWgmA2j1q1NVXrrzuu0EneBwCxZvhrXiZoAQPoECtsp3AciaQhIoakA23G6lhblJ1F71knUymdPV9BgRUb4gFH4Sh96/wf0yr4DzONx7di2GuvnZJpg6jXBmh2XmIotc7sef/oY88CjcdaQkT4/zSbdygbOrlhZor3P7dGKwlTtvGEDv3dOqRk+FdJ4Ek2ebVszDTNHG+D6fuyuy/XCSwcpfzzWz4k6ceY494cZ5RSh6BwHFePSUVpUQEbrqErLcjXZP6IhbK2jyEbNyS/W2fP1ZPseB9YuZ/2KojlsQF3N3dbzyPIVeSrCxtxNrafJUO3jGF3kkM4C1AYG+mi0CZODz0hOQvEd59TAmF9f/+5enWsgTsGbREMabQjMUaO+DQfWW81ozDMzxOcbFsyt9GrvwkaNbu64P5+3Zn7N51xPW+8TysM2a4R5Pgm5gFyd4jc0M+ebQkIKVkvxb93oOW6aXYyrgQuluXOWbOgtBbrnnlXKXZJOPusUDilY86fm64kHjuv7Dx+jMQmAGRynFh5NYeM+QwZ3GA4ojtFx3bZtm/7vP+YqIt2LCNXY16+hTWMVZxfL512Qf6xGM2TpRjroyJojhxink1Hug47cApxaUjVYP6p//X/36/ndVZol4sBh8r+5Zua+bdYnA55DjV2vdptwFqG1yzqjiyD3cvVZ6Aiw8BnNgrfWJZu3nzdNMabB0DS1uRgXs1h2u4HUsSiDXaxjboCsieiYHQuoqatfSzeU6W+//rvyJQNvp7GCH3Pi6ZLAvZeGHqB2gLEWHp2qYESOnGNn+Ro1x2J5NuBEgZtAE+KIPv2Jf5are67t/fet3LHmg49U/48/hNkfaFfAroBdAbsCdgXsCtgV+BWvwC//r/Nf8ROwD8+ugF0BuwJ2BewK2BWwK/BmV+DMc1+ISk8Mw6WV+gAAIABJREFUP9Bx6siKA08+zzZUlKqGZlXf0qclizJ0y+1LVE7WbSIbX4GL+bBmg9/Y8pmNthmUHiZ/Fj9iNsVQHhhA4DBaDj+bX3Fqa+1jM/qUsnPzdcs9twNQA+pprdU0qtmsokJyKx3qOVulyCivYpcvUbBnTK21F1AaxSme3MEhckFHAEReNtXGRrCJrW/Dnm+pCtZdZ20M+gc7dOJnx/Tw915kyzpSn/zLT2LxV699j7yg3tp+newHFBrATP4u+5fWhp3Z1bc2/kKqGor66wxvfxFo/c8/FpusXmOpbepu2RVaSkTyJrE8nWD4XL8uQ/fdsVKpqExHsEHe/fwh1XehPCQXs5TM2mgP6qA4k+2I6ntsEvvkWTU1N1k5divXbECNFaMTp87q+hu2Al/rdOgo6mtjkwjgS01MVALKNV+ik0xkcmUBwDXnG3ToZLeGUcu8/yPvV0PFcdWR0VpaXKBplGYDANm05DzyFWOtTdyxgUHVkS8bG5eqiOhkGgfiUMd26jSqo7TUTBRwGfrZ07uVkpZonV9He6dl0ZqKXavJjY2J8Viwuh/b5awsn9YAGMpK0pUQE65oMinHRqexz83W+QunUBH360KjH/VgL9DSRc7mLPmwEeR65rKpPILdaT4qWo9lGdxATiY7xljMxjM/yIT2JKuHLMqvPrgHu0syZXcuU8myaGVnxGp6QDq4t06P7KkGEjJvIerRvmhLVTiLtWhPRx82qmHkXAKDsS9fz4b16NA4dqvD6sQGNsob0LrVeUpO5FyoaxgU9pUzlRoaA0xGJmjlinU6e+qE2hrPKyslVlmxcVqL0jgljYkH+UiMTwZ2AlRmJhVNI0VyAjmxgNcZlHH4mDM/57BbrVPholU6eLBBD//wiBrItBzBqtIFQEvAoj2KGvonzLEDV+hkCJooUqsJY/51tWPdrFXXCm/5RD5pHoCal4EsozSdmLVw47pM3XbdKp08UqFHn63UbDSKMq4dZUXt6QBcm7zVeXVeCCrMoi5PwpbUh6K4j0aDCWpvwRau9zSLlYG3FmRYoDp74/B2Ho6YVwgWmbkYNF0Vl6mdUQgbBWDotRCUzACc4O3WH2OVH4mjgVlbJ1GqzgF8zeofDDI+aWhITXZo86ZMRdJ4UVaapZ23rKbh4Dz5mKNc9xT95KcHtP+VHr3jvk16+z3bUFc2YE9+GIAXpq0b82i+IHM5JQcVuFtPP7tfN910A7bZozpX3WTZnVeQUz04MKpElJQFQEBjidzcSvYmrg2zwMCYSGypmfMeZwBrVxcq9w5t27JMq9YWa3FJjiJiPahGB4GnTczZQZoXIqzxmZ4ZzbWJBmSRvYzzg4cmgqqzQFVvig4dO2fVMDszmWztSSWlxqIkz9fjj73Me/i1cVWOsrNSKQ6KVWOrnZtKjna+BeaHaHQ6e7KZXN1+yy79tjtuA6q26zFs/pegMl65cTkK+nFsxmniqD5GM0iGBlqZHlj65pNDfeZUE2vIsPIXkVNqrFu5fKMcf0421uPTg1q5skCrVhRrDMvqU6fqqHE0Nt4BPQGcnkbhO8P1HgZIxZIb/gd/8CEshJv071992gKWH3zXGm1YvVHPPvmMas5c0A1bi/TRj72Le3y/erBSTiTX9Nnnjuh7Pz4KlM0HvLnUQmyBIf0+LKPHRoZVSi7vnbfcqP0vPo3Fe4Su27aBRoRxLJ2ndOhgDU4BnVqxYpnKgLcnTlUCcZfr8SeesKyU/+4zf63v/fCHGgC8D/b2WM4EZSXZwPIeRdEAE0YmdkNjB5nSPZxHBA0yJ7lGKEAn+rFqL1JxURaNFUOooX1AXp5Fpv3MKfGZ1Th5oHSH3oVhjWtiGCYHR5WTk44VdrYSUjL102eP6rHnzqK+xd3DrAwLuj4sJahR0L8Kb1/rfvH6z2SvB2/J3OVzQs8eplEiBB/NZ17rM8mVjgNUPU8uzfHTVBc5N6GyfK9uvWmttt+zVa6seBxLXtDXvr6buUMjRsDDeOC4XaiuDVrlPuYyABtlezq2+n/56XKtePsW3pLGm9kU3jsJO3QALHbMLrNmMVYDs5NEXWCbTvNVdBoBuDzPNR6v1X/e/4T27IZbuuJQRJtrgW2yWVeNU0sIql4Gzr558Pa19wmr3hwHBywXz4MenhOjPYBZ87zIOSXSfDVFNIKx2L5pZ5E+8Q8flTeD505U3eHBaMtthrhoYhhYz4DAXl8Of2m2wK2RFM+yMAa4T0bEpmuYrO/Pf+oLGmwfOB8THb7h80/0jb7Zz/P2+9kVsCtgV8CugF0BuwJ2Bf43V+B/fpfqf3O17GO3K2BXwK6AXQG7AnYFfiMq0HDgX/enecK3vPzTb+rE0SoNB7N0tGUYNUyU3vOOdbp+Kxazc0MKG5tDJeO1IERI3WFlxbIT6g4jF40N/QCbpSaj1lIwsCne0hzUnoP7FJeRpDve8VYs+NwabGlEsUb0ZRwWdWQGzmF/O97QymZXmCIXYd14vo+N9AtYkGaT15Ywr4wAYDjJ3XRmxLNBSJ5gd6uC5JnKn6BX9l/Qw0+e1fo7b9If/fl7gbwO7fnXL2nfz06pvXVKlVNsxrLrOs2GrfkMaxOWjToDE+cWbNBe60bp/ybl7dUCrf/OAX85eGtg5iTKqGDYjN5xxxrdsX2xvCD4McBpR8uAescjlJKTD2g9qcqKCq1eWaYoLBgHBsdU3zupC7XNKFqCckeiEAIapZPTWLasDIDSi21xgzHItlRbI1hvT47xcz6yY6Pc2lBSrH6gzOhEmFrJ0iwCILQ2NQJLK7XztuvUgV2ngTk3XL8VRU2bsgGyy8mvdbARvWffCf306RrFp6EQJqB0HIVYFCpLY8c6TTbvjFEuotiKIvQ2gfFbVES+X0OD2traALgx6gN0BmfGVYClaiK5t0UFiSjmUDJhxerC4tI/18fP96ieuXMYdWFzO5CHuZWVnqjM9Chtv74ca0qnMtIj2Tie0+H9bITPRZCvuQTlZiONFCYgOkb3P34KENqi3/n9nVq9OlU4+2r/C2f00P0nNIbyLBPFrwc1obEmncJ++q133Q6IOav+Hj/KxAkgdbg+/Nu7dPLYeb34zHEsU92oAD3YNmdxLarVTzZl6eoVGkZR29zcQYMF2bxkXUYAciaG+4B4KLrGAygqY7kGKdhDe7Rs2WLeF5UTCjAf6v148j0dUJVZlE4R5P/OsW7U9qHIxLIyykMucXiSnt17Tt974kUyjGkrccQCFVCQYUeJyNEgQsuyMmiBxvn/1Lvasf5G4K0f0Gw+00DbEAAdxno0GrvfG7cu1q5brwOOH9UPUD1PArbMsbhQ+LojnChKye6+aAMaAkNOB4rOFDd/olAVTqNKnkGNBy5x4zYK2H2z4a2l9uVljj8EiUxOplG9mYYc83XTeGCOe9oo7air+Zr5vYXroxliDs4rDLti8w8EHgtvwCCZpnO8jwvVqANl5kj/KMBrCtVovN62Y6M2bChFOd6PUr1blajejxzvVmsb6ZBTgPxUFxa7WPM6g7TgOLA2X4VNqVOHDx3RsuUb+EqMHnjwKeqCIrM0g/mGJavJ9WT9aGvHuhv7VSagIqN9GiFE28O9JhIIM4Zd6xSqt63Xr9ORQ53MPWBqXizHP6BPfuqDqOBj1Mz9Zxy74fa2XvKYM1VSXKTuXix6h3tQQXuYU0A1lNBf/8YPUekyv1HrhnHfS6JhxOSG7nrXLTQS9AJvn9bMRBLw0Kss8tyTyLqdmRrERcKvZWvKrLHa28/6BrJpaerXgX3nUMSSgb20hNzsbPXSiPTS3lPKzU3T+jXblEHjx6FDT2uo2wFUo3EEpeLgQAC19Li27SilYSMRIGyye8PU29OnO3ZuZ46iEAYGd3S/QtNEHqrKONU1DuiVE9WMXTLf8UZvR6VaV9tOfrRXn/r0n+j551+wlIEBP04BWKlPkcXbVFWDEjdJ777vZiXQueVwDiqDtfjChSF994cHgVkjFjj2YhltAJXJ4I2h5gMoleO94Xrvu6/X228skA+w3dzRgLI+XidPtuvb33oam+Y4MlcDKPpp1uLK7t1zFAvrVawV2Tpzuk4feN/79fB/3s/6Xqe/+Yv3W9mpDe21ysjNU3VtB44LrC204Hz/hz9TLw61hT6Htt24Qm+5bSV5pSaLGkA9QB459tznzzVrjKzbtIxsnSQDuPbCgErKEnE6iLPqF5/gxrK5SG2oc7/93RdVS63ozuG5xqjP58d+6F7/3wVvQ89Tlrr34twMKeDf6D15YfyBE9V9wDyfzWKrjPo7hqp7WZ/TyY3e9fY1SsNi+gdPPMd8JPc5iEsEWa0xUfw85z4O7A/yu5HmoW1qQv6REa3Idem9H71Fm25fbVZcrj/38GA/VxJfBNbmMcann/UhPiFD4b5MVL/krHPf/IfP36+Kaj5jNtLKg/XwPDlDM0MYz3iXcyBZqKK9FN7O29H/ovr5lytv5ysaqq+lgjbrGM084caq2jxv4q7g4dnEyfc8nFs8ufWjzI8mlOO3vLVMf/7VD9OEOKq5SeA7NXXQWGCaWIIok2fIS46IxpEgLJL6sf7jbsH/p9EQK3kaQEa7hvSBnX+vOX/vsUcrp9a90etr/55dAbsCdgXsCtgVsCtgV+DXsQI2vP11vKr2OdkVsCtgV8CugF0BuwJvuAK9Z/7phZi5iJs6LjQAaV7GyrJfB8+PyJ2eTH7dRm1a7sVm0kHWJRuibOKNkRlnXlHY1prMSWtT34EWDDI3Z8AAG/jRbHq5TY4YG4Q/+sFxhZPPuf2OzSjzAFoe7G7JFzQqi3g2DNktQ9HYr/CRMcVmpqlnsldVR9vlRMqQm5vLZrKxsnOyCZ0uZ3wckGca9cekOiur9eLzB/Wz3S1avW2V7vzIR8nJy2WjrEWTdef1rT/7hto7Heqc9Ohs54TCjV0y6sbARftRSzHGeRigeK0PiKENwzcD3lrmq9d4AG/ENvlqgdYbHkhX8YvmXI39tXktzNQ0x+aJntE9d6zTNtS3/tEO4I1HszMROovydJICBYPT2H82K4t8SV90olqBhU3jfnW2DpPdCPABQg6P9Sk9J04jo+ZrKDsZa0uXF5M1mawjJ45iSxuukkUeLcUbNC8hVp1N2K4CTGtQrvaOOLAZbQYkj+jd73oLKrY0nTp+nGaEIIqZAOrYCCVjrxzE0tdkNPYBm5rI6ewATsXGGZVXHJbJF1CmJVs2tFlYpkbz82MoxsfJwU1JwbIUK/BU7FV7gL1tjU3ME6dS4yO1FnvW1BSXSlAXzwUn2DgWFqAzOnaqU+OOcHKco1V9qkddHU1KS4pGiZaqLZvzUf0Z1fK4Th1t4dwc2orCbYDGhtHRKbU0DOmJg/Wce5a2XV+m4mIfPzOjvc9f0N6XLqgJ4FpUXKh3vec+ffOBbwMXPUpKTkEcFdCGtTfoa//6EGrADt37jutRCdbypx371Cht20TWIVCvuqZLJ8m6DQDKclH8OrDPbQGYj1GvRPKDnWxk+wBc01yj/v4WLSlO0JZNizmW5QpHDXmmqh7404/VLedLrm9SPCpCcqhTM5OUVkB+L3m604CCjMLFKOzCVXGhRf/y79/lXIfkiYwGMBprZzbbgWGzs8Bf1E+hzf+rH+vztsm/LC/xNTnSlm3yvArPvAxoMdfXNJnccetSXb+qWM8/s0c/ewEbd1RcUdgph7NuOo2K6yI4Nb9nQISl5iN7Mx4b4fjESA0PBgAEfN1YtaJcm0INdim8NcdirFsXvi49/oXrUsgaOYw6mRVvYdPNz8/LaR2b+WOU8Autls3vhNY7AztCrxmUwbMAD+O2EMZ5BFCqzgYmyJaNRX1dyDhy05RQxH0gmkzXGnJGW1WKvfAyGiliIqexGO4i77JO9diDe6LTFJ2TqNGxQQBiD7alHvmg17PcJ6aR8NWgrB0dBsoyx1PSUwF3neoDyLY3BZRXSK6psc9mzsFbUFoGNcq9Koq82nAsyMFP8tJEYeaJORc/jTyJceju/YPM/VH92Z/dp+JC7HwbGzXcR74t1qmxsYlKJYfaj6XtMKpfk305PTmrWpS+pyvqNUWuaMAZqVE+c2ogXE0NKEmXpqNUpwHi9u3a8+JxHThWo/t23Umzx7gGepoUg1Xz9lu2apy838GhGQ0PTamWfOvOjiGrAaWwsBgYW8w5+rXn5b1qqh1hfKczL8l9JR7AQ8NJ4aJ83XbbPTp25Jx273led969XkNA8LoLHRYMG0a5v6ysWMcOHtcH37Mdxeti1VTWYm1smFGcWlmvasmbdTujUMSuIKf0jC7Ut6AwRtlLA0IU6unm4S71dg9qMTnA/nHg7MyA1q0rZN2JQNmaSL0LVEkG+BNPVam+sU+DY0M0bRCVMMN8x+r7ThpfaqqOadd9N2r9to2q3/eyLjRf0G4s8H2sC4EwHzEIfmWk5VqgrLevWydOXACWZ6PELdaZM6c0MRkFjEZZPz2CRX0u+d3bsA4f1fAUlshcy/DwVB070aSDByq1Zv1W1I4OVb70Eufh1k03L6HpK0aDfUOcJ2NqYFYtbV18L91yemjpaAMEJysuPgE3gU6OgfTqsDFloJL2RqXp2T1naDar0fBsFHm6dLuYUXPRlvzNVN6+Ov95b9PAZOadmWemMc7Ms1dh8YLM16u4xV72R8xy4WaO+gGw04zdWeNiwPOXl4aESOZ8YtyYYhIiNUATXd8gLiU0XZhmGHcY1tU0ufmBsW437RSGk3IfNo15YYzfkkURunvnSq1dX6j4FVlkz/db94ZZQC2dE6hOsUQORGi0M6i9jz2nF588o/NNPRoJeOXAuWIUSbTbFaQZy8lcm1cgX+61UIm88PumXpc+gy18trjce/k5r4UODa/WGfuG+SYU7JSNQNlqVsGmn/NORd3ujJzDBj2De/+IOttadPddhfrDf/8Ez24o61GIh7uwWibbdo7rh6WMeUBWAPt3B/V2MoexjWA8zxA7QKNPYpqaK8L06d/7pO7dVX7wbR/fv+WNXlv79+wK2BWwK2BXwK6AXQG7Ar9uFbjGrbFft9O3z8eugF0BuwJ2BewK2BWwKzBfATatHPX7P/NAknfyvRqaDGsAxvzw0Zd0ik3jKCDq9bcv09tuW64of7dlGSdUTQYaTKFyMq+QOsva/EJd4Ce31KiKvCihPPzs+OiMvvPgj1HejutmNnS33rgSxVEr30MhiVJpAtvTonXL5GGTfLiuVrPYJHqxlQX/YMXqYyM41sqTnBgZ5fMneV+P4rDEnCW79txhLCcbRlW+YaOiUGDFZ3NsbpO1OI46uF9Hv/W4XnqmXv2BeJ1q60SZFSkTbzmHcmTWwFvOw4K3xknwNwTe/iqM+0tBtdmUtTaxuSbJSQ694+5NWl1G9mJnPYAnTt0do3r2pQoNMJY2kZ9qHGeLFheSWTisJ598Tp0AS5cjGkUtmarJqZokhy44N4LqL1KdPcNysQG7blUpn+FXHHCtDrvNuIh+feC+d2mIfMpuNmFLSsv04osn9OKBagWxR8wn3zEhzqNFBVmaGJ3A8rsVVVIu1sGDar2AsiwKxRAwJwZFUTP5l/0ApkhgUxSK2uraGmxQw6zPmkM9OcO4NerxEZRKg4ODVnxfTm6OugALBpR5yMqd80+iIswEHJC1m5uo8sXJ5POGkVkb1D99+Qmll+Tpvb/3Pn2XMV1dVaXSAnMszXrnrq1avBirWiBHA0qyiYmgFgNABkY62IDGGnYoDOjt0RrUuEMDjWwik18YEaeHv3NcFTRnBI2XL/M1PTOVujRhoRpPXceVgWIwzpeq1vpuFFoDAJUcjQxh54tScDlqteyUeI1T/2ly/E5Wd+h8+4icbOh72Nz2k3wYHZ+Eypn1gokVjcrIA/R2AKQX5UVry/pFWlqcq9qz5/Wz519RM0q3ACqlYYClF6VeQqxT6Vgtx6HYX1a+iKxsF9Ab+2ZAekxiHI0ljfrS115WVU0PyxEKfKOWYk7Pkas7L7y9NuUtq0BoLXzd6fEa+1STd2taEC5mUhvoYhS15rOXlvq0Zdki1Z5vxI67T6N8zcBbPEep/zwENX9CENca+6hr4xLMn0gN9s8AKQ1ENcpVk9zpAoT83Db5VaWssX1/nVfI4tX8yM/VtQbcvrr2vwZYG9vk0Dm+FqDMt1uE1MKvgc+WiwFrOev+FJA9JsIP8IvXerKY1wL74lGU+zzRAPwkebDTrW88w3weUDxK1LSEGBoZ+tRYP6hDR+p1ilDyHW9dgRX+Is5/GFV5OordcTVWN6hzfFYV5xrVwVqQmByr8hVF2rx1o3bv3qf+7j6AHHntwEZjT27yqrO4dw3QHNFFPvNaVPpTkyMo8GuBpz7cF5wqzMtjLo7q/Nla1O6p+r2P7CQ/OlOTzBuTjToD/DX51E7m5jTn1t+PXTAA0Bz7xEgQeExDEXSnaxRoSSNHde2o9gFrDeb7wHtXAhpv1YlDZ3WmpkPl5aWoULFibq0BpK7SkvJ8Gp7I58VataGpm1xeLJrJYf3Od18ADKXoU5+8S2vWFairoV6tjRx3RT/ZvzVY+sbr5p1bWCPc+sbXv6+qcz3cf2f10T94G/O0DWXyWQ0B2bKA434iDAZaO/TpP/4Itu/t5AIfpTYBlM+rlYb19OOoK7u4Jy4tKVUJ+fIpmZn65J98QVm56br5llv1/IlDOkOEwcY1pTQd0BRDjmd5aT4uAsabvEtbb7qe/NxwffovHlJq+iJFxTv100eOqbwoQ3ft3Kzrt5TjLgAAi5xVdfV55kI750gjDu04p89WA9Hheiguq86Td0pTxs63bMZyPhEXgXQ99fhTPDfQAIAK1uSJR7MmbFpfzno8q56eOqzFowDFM1zjVWSbH8Uy+RzW15uUiVo3gSawBsZYbn6Uli/Lxz1gQOcr6wHFoyjCZ7Vx8wbLnr/Pyt120CSAqpx/CvLSsckd5noD5xKz1IDjyNMv4vLQRfYq13mhIvbNhLehhgszV40tunmeMi8DmEMK05Bt8pWg5tXe0y14yzPaLI1AJh/cGMybXo4IHoDC+bqDNc2NHf4kily3O8my1Z6epSY04Ig1NgC8pU3Fyvp2hJkMbq5vACtkjSqN+9YKcnM3b1uhzBUAcKzLI9wm63pcPe0DqqpoxhmlQg3VA/y0B4BMYr0rWtPcoyZpqJjj3hHhog3ndXbprgRvF16bXwZ+rWde07xhGlgWFC60jpvmQ1Zn6ztmnXQaK2TWagOVMwDMLp5NTbNiVKRPM6PczzuH9Pt/vEN3/J93AqiJGiCuwBMVw/kYCG2er53YQQOxua4mUsQJ3MUGgPv1OHbwNErErlDFwdN67PsPz91z580/XnLbje9yOHbN2yLYL7sCdgXsCtgVsCtgV8CuwG9wBWx4+xt88e1TtytgV8CugF0BuwJ2BeYr8KMf3Ru+OaPwE7NB/+cmehrCslEiPfnkUX3rR+c1ihLxXb97h25/a4FisMELM5Fcxp7UhyID9ZGV98huoFGHOAEnZoNrjgzLMDb2cN9kQ9+FcmYOIHaEzXQgrDcWdcu0FqOmiwPkRKKG9GPx2oZKL7+8RD4Udv3kjA43NCk9O1UBFEoxZHa6AWn+oRHNolYwu2Fz0xjgsnnWiFIoOjVXCfnF8uVkahqQ1VF3UvEot2LZPGt69GU9/I2D6g1kaASo1tB9gU1CQA/k2WRjWraEnAJ73xa8NXGP1/qA+L9ReXtNY38hG7rW4rzOB10J3hq7wfwcn96za5ty04Fjk/1Yq3rZ+G3R08+fR4UYZ8HNUfIiNwBxR9kYPn26AnvvaBSf4RoaAqCyOZqdg4KP/NjGljZATaS2rS9T7ZkzqLDGyOSM1RAEcgn5iUEIggs1TXlZnvr6BwFLQwAJl0pXlSgxwat9+14AsMwqJ6uARoMJnTzbBUjwWopIo6adhRR6+PvQ8CigaBwAiXqLjf6YWB9Qk+xXFFsu5kVvTw/K1wLybbNQl51AMYbKEpvwgf5hYCUNB2zsdnVj9xoP4GNQpuJr/P67tqA8BIhNzOq5F2t06HyHEgxIHkQ9lpql/MxcVVcc1W9/6DaUtyYLdZJsSDbeUQFGcu4zs0AlMjiDAeyjF2OLjEqqf7CdxgiXmrAd/sd/3qPWViBpViS1XAc4O66JKYAVc6Wjox+45sPSlWYJ1ELTM6PYm4aRr7sCgIcFrQDjXN9ZY6fL+zZ2Apgah5WelGgiL9U9Qt5hlM/K9w1MYRTJRr3DM6ncrCS97507AM9xqjp+Qqf216D0w6J2GLvMmHS5YlN0rrICi1mnslAZj6NWLsAi+s6b1ymKhowZIHJCYpQWL12mAyeH9JVv/lCVTcCFiHjLZtqB5XI48MrAGPO6euXt68Db0Bww64NZf3hf8+6gVctRwIAV83Uv48C4EQSBIIX5bm1eVkBu8BDKy27gLcgK5ZZRJTr49xCECNl9mr/PUCcinRWbEIHNawB4xTqF/bfLAzgAABhgauXkmqYTk81o8jGvBt5e/BkHVMT6HeDxleCtATOhSN0QoLUqaSxEDby1PteALNb6i/PbwGi/Ud7yPbdrTitRnq4tz1BBbhLAnXU+vI/mCeD8FNACpWc45zNqctGZVwncEzqxAm9tHVRVXRfjrlcrVuWqtKQQi+N+LNGHyVMt0LHjlTqJOjXM4bPgbRA7UwdNOgnJSRrCNv3eu7br8MGzOnemDmDkRcHrZpzQAMR6MESzRGFOCseTCSgF/g6OKNKXoCiOewQIOwHgTYuN1pIcN3btq5RJvm0kgMaJCjIsEgvrrh4Aaoe1Powz7+OiEnXiyBl5sUl2+7D7zkhgDDbSIGGypMlcpQkjnrF/+ug5xIleLV9RovM1Rtl6gTzufG2/YaVSErFWxao2SA7onDOGphSn9h9v0I8efYX7kFdL0rzasjabpqmt5PyO68SxC+pD/bqIdSoAXBod71VnZ5/GR9xA7kmA5FL1tU3qp4+jOi0RZptLAAAgAElEQVTNU/GKMp1FuZrOvTOTtejlPa9gpV4C0B0mrzdM99y9S+dOV+mVI8eVkZehZGydK2orUUCau7qH+6FPLUbV3DOoDetyVF6Sq8wkbMp5AOijHv7ggG66c7MiIpP14Y98kcaMeK3asJjz8tF4kgYM5H49NcQaEkc8go8GmkF9h9z5zFQyrxML9NwzL+E8gH32vbdZUOyBb/+ndt66UcuXFjPuh1V5pkpewN/LFafJri0ClLk59gHr3hAXjx1zRwsZ2Vjwokj+ySMH1IaSeNmqZXxOK/cLUOJ4Hw4GHvJ0CxSNFfXISL8KCgrVOzBCpnGXcliL21r7tHffWe4lQdbPNOXnJasgh+YbbJZdNJ1FRKTq8eeP60ncPzBMfjVv2lLfmixqpsT8fPhlmbcLb6KGyc3/3cwzMw/n55NxlPh5xq35GWNfPt8s8XNb32uDt794wzbQMoJmG7M+BrnvBQ3CZG4bQCnW9YkgJsqzzFfWGTfjco7xHsC6n6R11nAvY8/JGox1tGlAIT96jvfw+LFWD44RcYCCFyicyLNdGPbC0XFe7oPRrGuAcnKZh2m+GOdn/Sj0h1kHPeSAz3J+46hTXTQphQPdjbvA/Hp6+YeHUK0W2iaHfjLUqGIcEEKvhev//No3D2VfA29N9i+fbxrHzEWZA0abj8cjwVxg6yKZ62ytizN9WGwncY8xzxkzZOAmqKctqDGiGP7oT7fpLR+/EziLdTlQ1zwjsOSTwUx9jP21Cao2b8d7zpl6G7OCae4Xc9iuu9P02IPf12MPPastZSV/9bs3l3zWsevHNsC9podV+4ftCtgVsCtgV8CugF2BX7cKvInbT79upbHPx66AXQG7AnYF7ArYFfhNqUD3wU++Z2pm6KHDLx6VczKcTdrleuAHz6uidUbXv3WN7rxnlXyRWJEODykC606kEWRPogjBZs+om2aNIsNsBbJpF8GGp7GancGGMh7r2MH+SR0/S75dbLLe+sGPKIjV7eGXnkHRNKSkhDjUUyny8b1hAJyDjUCTe9dQU4uaAWCDnW16UQGgzmwbAgfY4A2gboogT5TdRdVUnFd1fa/ufN875IyJQmFUxyZaB5uwOXxenPY8/CO1nqxj496tcVeaqnsHVEue51xEEptwbBBefBI0Kj2jIjb7ctdqWfx6Y8Tk4V3rw+br2SZbasLLvOY3GX/xZZ3PGxjEofcKHct8FrDlIGgplEMbnAvz5a50DKGPD22gvka1uKDeoa+bzVezgb20JEMfuu8mlLHAiaFOYEycWoCDTz11UjFx6UDJSZSXzcogczUrLdXK1ZyLA3xFGpDjR2HnZ9w4FeEJ6iyZidOTEfrTT/4WFp9nVIsdMoIuVaEUvfnmZSjvhnA19CgH+H/o0DE26LH5Ja/WHWVgExvoKII2ri1WMsDw4L69KMiCyl2UpSXAkZb2bnIqT6LMzVAi358AlA4Ahjq7eoEDOYoAwA4CDbyAxY62bix1pwAE2dZGcZQFfIc1hGrPzaZuHDaiM8BeA3CjfdHI2qe1dfVibViZqJxMoIknQ//0taf15IvkP+eG65333Ck/0Km7rR4Qs4VzQFUWGEcRCARkcz3cPUeuY7L1frW1rcoj/zeRzXQPxMFLvuOp6kE9/Mgp1TSyCc0OczKZvWZvecvWzTp7thIgXqUS7FuDMwEAbCd2scBmFKEFeTmojqbV2ViNmjJC+ShhvQCsUWo+ExalFOBrH0q3htY2rE1nUCMPsznvB6S7UdWSq5gQrY++f5dKyL7d99LLqq1oxT41Qa1Dw4pI8Kl4aSnq4Ro2vKeUaLJEafbo6hnRdRvXY8nsULJvVEnYCmfm5SqMsXD/g4/rOz88hV1qApAIOBqOLTrrlPknNO6uZIUcgq7z42/eNjn0CsEBC6qgLgtnEjiAsmbr32FydflnDihqsnLnLAUbtpo4DYzjDuBDTbh6ZYK2rVmsxrpG/eylBvVNe7jO4eCA+TzHkB1qKNPSfK4foBHDOPZ4eV8/NR02LMEodYOMeT4HsBFOdq513GZ2G2gUIq3Wgb8WWBvFl8OBhTB/5oEzAAEME7S+ZtS/5vd5X9ZT8wPmZ5wo4YyjwgxNOA5gShg/NwOEMO/swr85zAWEd03ThDPDO/F9P5b4qFgZJlbTwuqVWbppa4FKsoFskS4Ah4O82FYA6ZzaWvoZYy6tXleiAPb37a3NSotLIjuyE3g7RH7sLNAsRqWoUt3A3ZHubssqv2doVB1D3H/SAbo4Nbz4wkEUkwHl5+epvQObUjqF7t11I9bmVWSkVjO/nP+fvfcAb+y8z3xfEgQIEAB7773OcHrXFI006rJcZVtyEjtxiZ1s4mtnvbt37+7eJ3nubrL3Os6m7CZZpziOS6zEkixLVp+RNNL0GQ7bDHvvDWwASIDg/X2HA4lSZFlOFDuWgcd6NBqCwDn/833fOf5+//d9lVuQzvGvAM8XLUvtEOd04sTN/J1Njz/1jFIzslRWa757UiN9gD2g68LUqErIYi6n8SMRa2vThcBtR31dA6wPeWrcWqw5gOTW+h2sK9d0/uw57iOruvs9+1RaUQpwD2Ddu4es0Is6j/3vxYtD6u5e1E7Uqk4PjUyhGf3Gb/4SjUWrgE3ydFGPDnNP9KPwzcrfokeeuKJvP/oy97MM2YkOSGYcfPoz93Pd/Wq5fJHGiXprPowtLnL8Tu3cvV3JyfmoSrEufgQV+nUgM00Xn/vip1S/rVpf+q0vAZqxdQ6gEqYR48CBnQr458nJHdWB/ftYk4bViiK2rq5CpbnMH5o03BmlOvUS+did/cqv2cIaHFQBY7Kyopj1inxemk0Suc7r9mXV1Feyznj0p3/+HayGi/TgL30I6+d+GkjGaBQxPShkqdq9jHUnGbiD+s5Tl1H+rwL0szQ4NKL6+irGQiPPEjPYhE9hi1yHUn8aG3ws62mU8QKee2gYM2t8apIDKLtG8wtOBiiAl/1LwNkiPf3kRTK3Z5SFE8cO6tHZ2UzGMepe1kK3O6K7bz/M88YsDTCLNM+UoigNqZuGHidq/T4sru1k/qby525s82cmh7n35Kq+utRSW6dm5Ok5GgK+/oPrzHHLaJxxj4qS+RIH4CPV2YKYG/B2Y/69BnKtX7D+DmOT1+YmvxVt3tj42Wsq/DDr/8ZnGAtgkzu9kS1tM2DxVaAZ/a63c3PfeDbb/DKHZIs+/JjmO8s94MbDCs9w4XUA7doyTsdktJpsZ6tRJGg935nVC5wMlOSYWRsSiJ8I0VxC7LRBzZZ7RAKFMoAfqTp5ucbCnvWMddGsWwHm7Aq14GOtDGrzWqPZxlBRc54WuDXqXwM2rdfmp5iNdpk3e9p54zq/+dnkrZp3THWiL2st5CIatbON71+n3lanoln/uRbm7+w0YgWAsi7WwEyPi/GIywPPK8nuPJ4jljUyMqp//6W7dftnjsrhnWZc81lr2dZ5BANYrpP9nZCE6t8AbOZkmNoZtwg7YzvIvdKWlKf/8R/+GKeYVn3sxLZP/+L/PPu/385Vjr0nVoFYBWIViFUgVoFYBWIVeLdW4MfdT3u31iF2XrEKxCoQq0CsArEKxCrwc1qBoZO/c0eSe+UHHe3n9OQj5xX2e9iMTFPrYJ/23npY935gCxm3bK6R/Wc3VntGccJGlmG4Nmz1jIjBbHaZlxPQwo6uJicGlY/dKYI8nTnbzvZmkj7wyV+ULRNVWlMbG81NWCk6rU2/VXb8U1MylUXOXgqWqLODbOJ3D1jWsunYZZZWVWFBy5cYtS/fMzIywmZ1srXp1drazu/moGrabuWaTs7NqnLvfjYAV3Xm4Wc03jWsRDIk+8jinFiMU/swmaS+kELY1f0kHgLfaXj7xmzLHzVkzbbnq3u0P+rNm35uIO36DXXhxmcYcruhELJz7U0+sdkQfVW5x3vYzn5V6fhmX7UZhEV/bh3bjQ+JwlsDtMx7t9UX6RP336wc15ymJ3rZKEaBSV7eKVSac9j2Nu7aoT7AzyRZmQUo70jaVMS7DDg6os5ro+rpGQKGJpGN7AY+ruvlU1dQ76Va0NUFuOy4PgLoGEQVG9SxI3sBRCts9q+pr3+cTVYbIHJZmQVpGuhAcYQN73vv3Uf2a62Ge3rY5F9QJyq7bCyPbVgyP/H4K+S6JqK0LFUOds1rSLpPn7nEhu8aObLlQFebujqGAJeoi1AzOcn/M6pBA6XMy5PmwaJ41spLLS0tVX9/v5V7aDaPk4EP/+YTt6m2PA3F4KjOXBzVxasTqM1D5FTu0wJqNtCMDpEfW1iUwNwj+7d7TnnYjjrZfM/KyMT2tBkbZb+KK7EETQipiHr19y3rq397SmsoXR3JKO5QK87OApxLM5VOlvTk5JTcnjStAIfNMfsAqx994INc97AeefRhi+Tv394o38yYFudQuOVkywe4XkfxHADQDg9OAQHE/K0AltBw4YlTLjmS5y71yIe9bXmusVxOkQe419c5rMkFGjPYGF9ChZSX7yX3t1E2gNYqNtQJ7ng9+UIzTSHr2rstX7ccLFJ2plsVlWXUi7zj8WX93u9/l0zgeUslGUmgEQRlWXSSv9EC+I1KrGiGZQK5pdH3Ru0zTSOBtd4ZJR57+Tazsc+5h7GeNULTRBu/w9hbMaCFDXoDKZZRiibjKHD3HTW67WCtzp97RU+9yJictDPesI9GiRVCGRz9XnPdrflhwAEu9IkuP9CINSqSqIVZkyHO2AbYrWMtGs2Z/VHqu+h8MwrpdfG7qOsMfEDiybgCcNtDG9bNZtZak9yga/7Me5ZQIYbJDXYA/5OTE5WZk854dGgAS17fHHnnrKlG8epwrSiTXNTQAp8OwIxHlRdPY8BddzZY1ygvGfjFWjs3N4kqexaQ40Fd+YwFH7/0xffipuBWDlnQa6hPr7V1A4Ky9OKZDp0+16xbbz2kMFbnM33DgLRaxSUlqm98WHNYlM8CSUaBJGlpODKQdTw0OGpZHzsZY2lklxqVrbHELczP1LHjh9R6pU293f3mFMmuzUW1O2GpAUtLyzS20AGQ3UO+e6uWydHNzMgAwE5rnmYBe3gD2gfgaYkAlpuP1qMMbdClK11qunJd+TkFWIjPYAu9VY3bsUDGCeDZx59HQce8yyvV4KSPhgjmM7bFzefbrGtvd9r0gQ/equ3Y+4eDwyrOS0WF7EDdvsT4dqO6Pa8nTl3TjkP7lAIUvXj5gnUt0jMcwOU0VZI933rxshp2lunOe46hnu8F9meiIA3oz//0cd5LzWmAMIpWN8pj03CRjHXtNI1LacmZ2rq1XqdOPadu1rG9WBAHmW/GFeA9R/crh3lmd6borx45SbZvHOpJrybJF7iZ78q0Yxk/PqGxmQXVlJQrBVV/72gHOfRlKieHeoHjNzUdHR8lW36UdTAD+A3Yo2nDhdK66/qALp5vVv+MUzW1laqqqdELp08rCNwaZ60py8/W7bccVVd3By4cQzwXBDmHTB04eADlNDnn3Nvrme82VJ6hdb98NMRMLxnoh5MHKtvxEbKCO3pVUJhn/d4Ia8I0DQPV1TwfNBSST9yM4pdsW28yCu6LSs4tVGFFnV44dQZLeaD+Tcep5Sj5vC2WQntrLbCdMZdEo9gZrvfXHuumAWVJaZm5MEkebGgEYIVWiPFhNTZZqszofXHj6WKNNcKsDebhZWPN2VB8Rm3HN6810b8z8zuqDo02MkVh8OY5/6Pm/8Y91nynucf86Ked6LFv3Nc33m+smzevN1FlsPlZ9BiNC0CI+1iQ+0IC48j8YxrwzFpiGuwiAFE7VvLmZWyGzeebe5uLe6C5J1lHeaNuG8dsVYh/DLx9s9Yz86z5j8/n7bsrvPYtb/anqPLZw5zZOLeQdZybAXs89t6R9VViALiX81DmMvCVdS8Olfjw+IyWhn368P1l+s2v/JISMsj4BdI6l7BKdjFGaIIxljS2OG4CZAGv4zpjmkkia8a+myaThFQ5MvfqCx/7vK48fEX33Fb+vt96pOeRtz7q2E9jFYhVIFaBWAViFYhVIFaBd28FfvST7Lv33GNnFqtArAKxCsQqEKtArAI/5xXoOf03u5Ocsy92d59yPf3VH6AMIxt0kX+W5nXzXTt1/wNHlZYUVHByGvtCp9yAGbO5FWJTcpV/J8ZjD4viKsyGlFFMuJ2AG1SKLryHU5Oy9f2nzqhjZFz3f/wjSsvxYmM4p8yEJPX3dgPgSLNdCrC5S85ceR0bwOVaDqKwxFp1GtvMSSxmkwFPHvJCXVjkuvhss/nXRc5oOn9nNtdW2Ph1otJK8iTxsxC/H1AyWZ0jo8Pqa+5QNtZ2g92juowV5ZzfqWtDi/IDRIxz50/iIfBnFd5uSPSM3NZA2Q2Vj6mXsRmMJJhrvbFJHd1bNX9vZyv7rV5vBm8tQHzjQrwe3qISy0zQx95/VNUF0vLMwIZlLJmt3V1LarnWq6LyUqWzGc/BAFpmyLkN6vrIoCbGzJgyKu14NWypxoI2QampXpR0hbpw6QLAvw/YkUjWbJVqa2v10rmXGKvxOry3AUgplGVBXWwf0lWy+Q4d3YmVaqkunz/HZn624teD8jpQ5XpX9dwLV4AKayoo86LIywHklGlqcAkgcZZNX7uyssnpXF4EYK6SPVuGVfMCYBUQzIb4CmDJWCYHAn6snYuwGzXqu2FrUz8nJwd7SfJRUW9mAZ8i6/PaV5+vEwe3oI5NIKMxoKGROfIC2SQPxAOPVsjrvEIGcLXuuXsXxxjSs0+eRdmWq+3bdtEE4ddZ1MSpQK2qhhwA9Qw25B5962uX9dxLk0oty1ft7hLyMId1BSWhUSvv3tWoFuZPWloOSvYpyy4yERndxoZ2nLWZ3dc/pV2761VTXkzOZg+W0/W6RDZmd98IOaDZzMsk7I6D5FfmKRjyA4l82KwG1dJrLIWXyPTk57OLykvLVQIqYRO66CLbdhn10TJ1Myq7CmDv9roaDbOmPA28XV42Ks8AENVvZWl/6L6j5CLXK4Pv+Oa3n9FX/+qkFoMcZ0aKBcOigCEKJKKAZLPdpgGnZk0z70lIYCPdgFKTPcs/rwINBnaAgYo2iuvsRUlq18gwkJ98Wo+TZhfo54qxFjXwFiixME2NOf/3vmer7jzcwPpzTo+fGlLnCCmKwB43ecBhGmE2v8zaZo5lPUBGePKqautLgYxzrINARMZlGKW5HUWsOS7zXss6+S1er843E2ZpYUvmMqrZCMR5fQ3lbiLniOJujYYFO+fspAkhiOW3yaxdo8YNW/J0C7nkVRU5KLbzgV4eoF8TVrctau2Y0NDUDJaoBsK4+X03/w4CelgSALH3379ft95UIRfQ0Yeq/UpHO9c2G2Vmrb717cdUiAX24YPb5J+dIMu4nvHcD2ybAG7k6FLbIPN7CFCJTT+W+5FFMpy7e3T41uNK4rr++df+Vikp6ZYLQ3Z2Jva3cyh6/agwg3JnZ2Pr7QWErCoHCNvb3a2bDx/X6CTNQMs+VPF+mjqmuH84dfvtt1gNCoosAQiP6crl63rl7HnV1tTRp8R3Xh/mGgGdElDIsvYYBV0Ixep77iXDd+tOffOb37PmxbGjNzO2Q6h3e4DKgJulWXKaK1Hl9mGh7dBvfP5BmhY8euSRJzjGEBbDKeS+9ysjZU2/iLNAHs0lU/Nz3F+xcPYU63/80d/rTHMf+e27NTAwhSPFvK53jekIMPxLn/+sbKsGED8BYExD2Z9HM9OAvNgS22lauN4+qAYyu/1Liyhrl8iCLWMtmbHuzXMA6Yefuay7775bJSj/v/KV3wfebrOU3DMjY7q5tlqNtemap3vgrx8/rYz8WuoYAZiP0YCwTSvTo+oCpOcAbrdUl3CP7kW5auyg6xVkbGZlZmopMK9h7r12xnF6VppYKqxs76HeCc1gVR/P+h1IzMISGdDOGrQUCOoVmlzcNABUlWyxrK9XGXtzgNpxnAtysHHetWsPYLVGI4MDam2+wCgO6/idR5WU7sYSegCF4nnO07h3JKuB61JaUq3f+e3/hvp4UVVV+dq3r5q1gvlCw0AiqkfThDbP97QyplzpwPC6Ro4rkRzkLp5vklHXr5Kvvq4MmhaMa0Eubgyd/dP66ndbsNMfQGVsxrrLtGsA9E1jh7lDblgeR18b90bU6owjo+Y0/1hridUlgfUy88WsJqYpZLMjxYbydGOubv6z+e/NUNX8978kvI1mcUebS6LrqFmfDMyMHsvm9ZVZYs0H0wxiQVtj/8xzAisrDR02y5HAvD8KpM2/X21aecP5baiUN0D3Pz7Xnwy8zWYtMXUw49c0EpprvvHCgYGnHdPEZDNZ5CzDHpwETKNCkPtbaka6xmgAW8W+/KMf3KHPfOUTWs3ibj2D6taRh4uHeeahIYpMcDEOROOBEROv4VQT4fliemoOB48K+K5XX3rwqxq8djX45S9//Hjp+//kzFsu+LEfxioQq0CsArEKxCoQq0CsAu/SCvwk9u3epaWLnVasArEKxCoQq0CsArEK/CxX4PLp38tPdyad8zjnCgdaT+uh376qNt+0bAU5qttfozvv3grwYiuOjfEENiiDgCaj3DJqQStrkI2teGCGsXs1fw9KApohGwPsZiXl6OIzrTrX26ND996i/PJMVDFtqLDSVETepbHjNIqOwPIKgGIW5UsYhWSmGraTyYmFcv/Fq9hsYimZT54diq91gJQDYGIg4ejoKHazbpS7Hn4nV64yMksBvTajZuQzhzq6rPflAIXGsUR89LvPsRHMBvVyovqnVuQP2xVMQDnzphuD7+wV/VmFtxv2qhtZmnZzbU2un9mI5ck5aHLbbqBcowi0Np/ZlE3AztIoRaMKlc0qpOgm8Os2Ys3+NraLlu3rjY1v876o8jYjLV7333eTtlcn0yTgw2YwzCbqCqpUP1BjUotrfpXXVGsWS83lecaTf00d2ANnZ+Xxd37UUUApuw3YOaHjNx8AQpXpW9/4LgBxnc3+fFSquUCwZTbmh5VLvuhH7zus8dEBlFYZugAEGWBcCntMu5IBNyuM0SHscBfYqM1EAbwsB5bHCGpQ8SYpl43eJRRp+Vh4dvV3oQqcVEZmPspEp2Z8k2zErlv2n9NT06ha01HYBZhPwC42fxsaGgA0WMIyrs0GsdvttuCugbc5JTnYFDvU33ZN7791J3CFLE0ZUOXThZY5LKAHtBLCqtm/rJuPN+q2E3VK88Sr5UoLkMiN8rBUE+M+1GQ9bKAnqrTGi+otj3nq0B9/+RWA6LC8eS4dOlFDc4QNsNVD/VexMt2KWrQJxV4uoA8LasCYse2cnZ0HVOdb8HBgYBibc/IMmZ9pWEMXMVfTMrP0zPOvaAw40rit3MoWniKTMzPdTnawhw1uI91OUWpOIgDdg+XsVaW5MlSOgrFvpI8GCz826oWawHI5EljQrq3lKs4hd3NxUj39qI29BeTJRgDKk7QKJJB9maVf/+Q+5ReRG8x3fus7pzmnHjmwTLc4ifk61g0DZ824itoTb4a3mxVVRu1lMiajMNeMSwNJbfyzQL63g4zfI4fqrezNC5eukX/KGDM534xjBIomOdICGAHfEjasHnJCs3TPzVsZV8P61qPtGpozylSz+c/6gwVpdD6YYzA1NZDDxXiz2bGLzk7W1NQiDS8mM5G1FRtTY+9qziGqznur1cp8pnUecQHWTmATTTbm/CIA5zUk72G+PwS4NWAPcmBlMxrYZtbZE7fk6MGP3gOQi9f89Iji8DhNRFWblcN4Qgk8zXrdxfV/6sXn1Nw+wtqfzfhBtcla4U0MW9B6327yypdxOhicBlbOWWNiBWh8y623mxRJ1LJ9qkJ5nYIDwzDwtg84t4S1bhjlWT/26IPjplECbaN/hUYfMqhxWgiiZN+1pUo7d2zH1ruJMe5gbR8DXnqww0X5yqk889wp3XPvCTJOU/XXf/133JvcmsPmdN/eeobDGuP6mnZuL9be3Xv0zDPP0UCwZFmkZ2QVaHwG9Rvw0BxgCPV8PLm5EWxR11Ear2L5HJyf0Y7GfH303u1A7rDSMvLV2TOmb3zrGQDumjwpWK3DYnbvaFR/R6tysTW++7b9yqRRwQfYDEXcmvfZdPVqO7Xy6/jhSpShuZpirk8Mruv5ZzqwLc7TCkrFZ8+cZO6nMYZ2anKsVw3VRRzWinZsqaSJw6ZxQKqxtV0O+GhO8ZBZja0wylcbtrWPP/Ec19MF4LaTc/uKKlHGzvlmNTKzbjU+LQPpnWQOu8jrNg0ka6gCi1BB34OqeMo/pVnUzS9c7ERVP697UcPaUZxevXBBnQPzKqgs0fb6YuV4EjRBTvGtdxxGVS8apvo1NTOtlNQU7gUoYScmaRaQkr3prEHkC2N7300+/SDZvOb+3dcDUMeJwLdALirf7XYBtYdHAFfkmbuSlJKcosnpcZzTV3WwJkP7d+/CRnlRS0HgeHmuAnEoyUNAQcZ1Ugp2vjQVeXl2cCZm65GHn8L+vh9gKN1xxyHWVFAr68k4jWR5mTnYuqdR8ylU1Tb1GyeP9By+e0IT2HY3ENPgQVU+PzOkqvpybWes+YGJp5p6UGe3q6V9nHmTyNpOvjrjPY7xYuzLo2uFmZMb6k1jcc5xmVhT0yASMauD+XvTb2SUlhtNUdH7ZLSxJApzzX9H862jc/knpbw1x2u+/42qW/N3UfWsgzEatZw3cHqVc7Fw641nhhD3MAdNTDbcFJZZ1w30jf7Ohg00tXsTtbL5iJ8mvI2eo/m3qfvm49w4PZOHSz4w98M44LsZ4/E897hQabtpNolDGZ6cksI9IEyzQb/ufF+p/ttffB6b+Tmt+EzGNWMnCXW1zce4MTnBAFyDvLEBj9AEsQ4Enh7FyaKiBhcau37nC78rmz80/oXP3Lan8ANfHX5nn1BjnxarQKwCsQrEKhCrQKwCsQr8669ADN7+679GsSOMVSBWgVgFYhWIVSBWgXe4AhcvftqetlrwSkJceO6hjmQAACAASURBVDfuo/INdOpP/1O/miYvqvxAud774C1qrElTZGGYXL51+clhNHDCYdSvRnnBpr9RahkQYexmDeAJA6RSPelKySvUC39/SudeaVPj4R2q21tNjldIsxOz8sRnKDXbrUXsJW3kCTpQuq0BU1tbyKqdHNPhY43kcTo12jtkbYCF2QB1s4Gdik2ygcQrwOGBgUEUgamWCjCItaIzx421rNfKyHV4U7RGTuD00BAbsMk6QxbpCy+2amnVo+HpMDaLKOQMiI4nhw1IE90wfYfL++rH/azDWwuAca2RvMphNnTJeVvE5trwWrOpGd3ITeDvnXaTzWdURhubnmbj+Ue9LI3RjZy5jU1blL03AHAilq3Hj9TplkNlSnYAGIJLyk7LBICuqQtL5FlgiDcrXeNj89gET2uge0a2bLsaarei4FoArmDHOTYBjAnrTlR2o+SvDvSNAwaS+fm08vPT2VBfBiKmYw8ar7oyFLVQ6tT0XD323Dk2Ub2aQzk60j+pEvIvPViyjgEXutuBaMCH/GLUf4wjr4f83SWbLp67wvHWksecqF7Up+GwDZjj1ejECAosgIXbSW5vomUxaSxGS0uKAGUOQOWktZF/6NBBK2f08uXL1qZ2amoaGad+rDvjMR1fJx82RzcfqCUD04/98oDar0c0NUuG6LRQu/bp8NEGPfiRw2wHz6m16RwK3nw+18Z7l4Gw6cBsslRzUccDbNrbZvXowz3YucIQPavYmk8rDaBhMn9N/qFRwI2Tm5noTFU6atjuzgHO30U+8G2WguqRhx+1rB6XuMYY8GpHA7nUzOd4wF8vMHw+EFApTRXLWB4vken7K7/0EctmdWy0DyVzBjbNcQDAaSzVm1HSoshCsdneO6hZYNPKqgEbbGajAKwuTVUBVuqROLIqKys1OUt9mocYA2El2RzyTU3qYw/u0T337ASWJ+vZ59r0X7/8PcBOAv+d9TqV2GYl7T9Syb06UDcyb6MAJaoMM9MghAozzRsi6zQXZaEA3WOAJ9TTZBjHYYcbxy7+qgGhZnKgJM6intu2elDe1tNMMKmvPXRFfVMoVckfjcf2NQ7oZOZIdJ5EFcAstjgJmCxJ6rsMLGEcYS6A8nYZWGXg74Y6b7Py9s1gtDlHC/Lawkwx7E8RehkoslEHbE5Z0+NY1LOYQ3wic2VYeSjZj998VLfd4uR6JTDeu7UKeDGAfZGc0nigYTqWtDn5hfKmeWlyaNE3AOaXmmjAwWbXw/VvqMzmeh+kQQIVsiNeXW1jGusJag7v4VGg/Natjbp86RLNGHFkrLq0Zwfz1TdhZT+H4xhrWI62do7pOrnVDAbLxjiJhoaRyXGAmUu7K3N187GbNAjsTaDmXqx9W1paaIKoxx49iPL9jA4fP6ZXLrRgL97FmbmB0saqlazkzAzuU8s0I0VUU11FLvMEAJHRP7OIYwTXDKvxAHbp/hAK5BUsvLn3rccvUMN1baH549ZD24Df46rMcaihca9Onb6MjXsLQJuGJr4nSL2XsT+tKU9RXaVb+xvLlQNYNhmxTpwEzp3r0NnzA9S8hCzpQm1tSEc9TCZwGhnRgy59/vN/TibvHUpMdemJF36gD7zvhC5juX38pj1cg3j1dDapArVtaWm+vv2dF60mkcqqHJTy9ZxfBHtrGk1sSXrxlRbyZYdQMy+QuZ2uGRpL3NxDC/NKrPtet2Up70SZWmGt4efPX1UyTRh3HC1XekGykorL9dTJM2Te9mpPWYnc3MgMiAwkpKljcEgNVXm6eUe92i4368SdB1FMm89sY73ADYOxPz0a1vWO61aDl58c7LzsCss14eWXL6lnlqx73DFMxvYCOcYh7icpNFts311BhvkV5gPZusz1wsJissmvA2+BssFpHdy3V9saycIe6CCzfg3QH8BGuUqR5SVNzI1a7hss+dguT2mMe4LfTz53CrB8EeUxDSleng0KOP+ivFx1tjeTT5zH8capd7CfnGWaU6DuQT9ZzmsrKi9M1goQO4d7RBk5xo5kl4Jxfi3MxevatWmdvzyiq+1juFCkyp3As4SlsN0AkmbtMJDSbu6ViwHW33mrIcJFo8tGM4mDYb2hyH2z19tT1P6oO2v052/fNvmHfaJZn8x5mfXG/Nk0GJlzDLDGv3asNJ/cgLdGbWueG4zytoDYCzsWybO+OVwTmHd8hll/rExZQ7V/6MvU5of9/M2Vt1Fr6X9swfx2a/V66+s3Kp2jSmjr2YZ5bhptjEW0OVLzDJwAdM3g2cLDumt3E8HAM0Irri9xiyv64geP6KN/8KDiiW9YRf1vS6KmqMHjuM+J7FuTbWzWZNPPYxoVeQrSatAvR3qquprW9O8/+WUd2Zvdevvnt+/asuUhE4oce8UqEKtArAKxCsQqEKtArAI/NxWIwdufm0sdO9FYBWIViFUgVoFYBWIVMBVobf2Qw7mY+3iaLe7WvqZRtV/pUx8K1bN9dpR+EX3oF47o4IEywO2EIljGJdhclqJpDTgT4Z9VKIALhYHJOF1nM251dRGwBkhzeQFZhWo926nHn3tF9Qd3sUFtoBebmglGhcImNQqwVXb2xskuxDX2hkrHiXoN22MUu/HheY0NjSlEzmZxSQmKHqyWCc6FDQPb8tnwtJFVes0Cu26Uj3MLc1rzrKiuFkAyPKYEQjYDi8uonjpRE9mwge3V0FhQsyvkIk4ua4HNswjHHmSzLKp6MTV5ZzdMXxtnP6vw9tXMWzYqjbo2hCpvQ2FrYD3wEnplrIGNAtuobc2mbjxwywB28z6zOWty7TZn5r3Z7Pth8Na8d3UljHLUobtua1BtsUdZXrvSAIdBgNb4FMB2qg9FlIFYaRruW1JH24gCSShgEl0oRAEEWG4vLJJVBwxYwda0qqKSpgOTKbpKHivWyeRBFhTkqqw0HWUogGUO0GsUsdga9g5MKxzPpjNWqeHQuupqSoCBdksNO4Ed4hBwoKwWEIKFZ2tLr/xzqyoCfIVXaErgOE0E9ALgMh4gkpObriWUslNTPixScy3LYVOfZICF2cAfAzB7nMk6duwIQGoQNW2btcFtgIYTNWN5eZFCQIAA6tMHPngz8IG5tDap+fEkTS3bdbXLr8effV47dpXoFx44AuRZUcvliyhdM5SbV8D3kl2b5LU225OzElHEBfX1vz0NYA4zv7BlBrovLPmAr145EteZd/kopZY1MjTOvDBzM6BqlHvzvgWuM7nWQIhRFGw2wFlGQbq2VGH7HB9g3najMExGiXcb0DqdnGIsZKnXEqrHArKGvcDb1fCi3FiUJmD/PEPG7zp5rAvkq774wiW1kC0csqVoCiW1K4lMa2pWU5KtypIsTU71kum7g5/b9MTzzRqbRBFuxh1KvD07KvSxB/ZwjCjtx9b0X7/ykM61DSmFPFSjojW13mzv+Wbj8DWIiiEmcMW8NqveAkB1O/LCXACcl013OxM7FEoQ0bYAVhTUoDubcQigJsbOF4KF7Wqq9uxK111HtmCxPKBvPEzeJ/DWiZVuHCDW7NRHvzfa8GCue3GWA2BUoB6UrcOjqLG4Bq5klIOsjbYVlzWnopaj0XPZDG83r2cWcDB5vRwS/+JFzbDmjAfoFuR6AIElXJtsfhbCYvga1y9Ntx4/qvy0ALBlSYvzC9b4n5smPxQ1bFzCiipri7G0dqOeRi2Z4VF797z+5lundKF1Vqvza/rAHdv12U+eYN2YAXJEdJEM24lBYI07Rc3X21kzIvIkedTRPEijQ0QfIf+1mHE0i4XxAr9/tc3AtJB8jMfePpN1DaBNTbYc2r2oOvMdi8zXVMYzNtOMHzsNQC+9eAWld6VKCnOBlSk6efqirvdMypuJDTaq2uKiMsbGGL+XrGx+d7i/F4W6ywLXfmBnJ1mpfX1TQF6TF2tjHcOqnUafNBo78kvsygdo1pYWozBfVVZqWCVYpA+NLun7T55XW9csauEUzeEiscL5LgcXVYwV8p23MF7nx7A5XtZW5s9iaBTFvYO1NF1NLZ1kZCfpvvfs5y66qAQyrxcmHXrs4ZdofhgDTAIAvVkASY86265rJ4r7Y/u2Kz2VNdeAf1tIjz3epJzsNFVVFrKmzKD+T1ZZGcp0LOMDKFJnaGC53j3I2CQGYcJn5VePYvWdRd51RgbRAihOc7Ab7+zsUmffqAWkPnC8QRWoWtcBmQtL5LsC38Pr8UD8PsYd6yGw8vtPn1VRpksn9jQoGbVgNdnk9iRjA05tskt0joYMk3ddRhZuPPeJR7/3PGtdNut0CpEHQ6L3Rk7mSTz3icUFH0A1i1qk6857D+ull06pq7MPVXASzx127vUzuuuuA6i5F1WUm6OOllbWnZDqt1WruKKIbO0FDXOOgygVXW7cD1DHv0DTmGnu+rf/9t+w1g2jiv4mFtnHuZaZ+tY3H+XvAqiPI7rv7gPkVdN4xsQYGJnCFj5Vs4s0u8xN6cj+OuZ6Eq4KzLsIkM1kWztCNJFls4Y51caYf+ixM1jAz1JdmtCMCtNYBt9Qy25YC5NXno7ymLob63qjMqYlg/XTa90jzTw27zMNFpsbMd7ZZ5F/HrzdbI8cVRYvodo2643JwI66Fpifmec6o7w1zw4G4JomFitqg+aFRcCtgbfmmSBaI/Pv6Nr8j9fknx68jR5LVHFrZZ5zvlHL581KaXMPNC/TkGXe5+X80mnkcWCJHIdFt2l+Gu2ZVoC4jl/78n368Oc+QrNBB+vqHPfDTJoeAPqAX2PzTrcY8wUwzr0kTMRAAHv0dcZeUuYWXX2pR9/+469rb03J6cMV+bfnf+axjbDg2CtWgVgFYhWIVSBWgVgFYhX4OahADN7+HFzk2CnGKhCrQKwCsQrEKhCrwEYFTp48llCUvOP/W/d3/sbgmda46Y4kvfLyjC71zWhlf64+/+n7tG9nluKDg4pbmCe7FtUfuVxsXWkZRV7QQAoUBi7AXRhosciekwcVgce1DrDJUvtLXfrqHz+t7bffpKMfu1lLQz3CyBG7UTZ+ye7LKjEqLwNoUK2wCW0gzhpwoLyylrzCLAUmBnX9Khu0qLKcKDxCbAr6AElBf5hMza2Wyqrp6lVL1WFgbl5xnuJz2TxFTbs6M2NZSbZcuMT3oTpbTFRz6yjqQGDTHMog8iMxpUNhQ+YtKiKTy2fBRzYZ39kN09dG21vB29cnXr72O+bvozmwbxy3CMB+rJd5Ow6pP9bL2pC19CSYjLITa3JpVwDrITYwnWQBbqlKUXlFBRuxTmvDP4g94jx2osvTKfLNLmBfO2vZ/hpoZCxko2qbDYvEjShd68WfzefHWcrbjXw7y5LQyvzjOwNxWG6uaM/OXO3DqjQPa0wX18uGgmsNiD+zMqc51Clx8am63jKlucmQZvjQKayT4+kMyEJ5OYvizIDbFXI809NMDipgJSfXjA5g5DSb8V6VFdq0BwvVa+RyXrl8DZCQBeQpAmiQ3ZiTYakV/cvjasRqNReAMD0WUUvnJVR5cYDOapRlPrLvsDOt24kqd4iM504r+9PYrjpRDBoYurA8q57uAb7XRgZsDnAyiQxIcnoBqqZ+8diyGjtyUxTTmLDA3LMxxxLxsa0qARqlpsqPguzYoVrl56Less1rfdaly50zah0MqxuYunVrgW69GUAdmNHUwIQyszKANBkanxwFcm1ch7TcVI5jVV//xjkNTy5iS57DsQWxAaW2QLCF5SmAbxrzjMYI4M8cCtzCfCe5k9tRN7aplyYPD8eeyvEYMFpak4PSskhJqBMzsbnOy09TWWUpkNyO8h6VXXeXarC2NvAxyyjkU1CdRlK48DY1X2lTZi4ZpXlFqCS7yAQ9B2heoYnDeIlSCqBXdrJDleQJL0MfCwrcwD6XXmoaYp87B6UgilQUb2lsoN97d5n27qxC6ZaoH7zYpUefe1kDw4BiMjlNw0d0w91qQLhhpxydFNH5vwETsEZmA94kNxqVv1F22rkOfiyuzUa9B0tgtxPwyVrlpxFkcHiWOrD2MC4jRnVu1jOU6kGU1clA7sOHyCreX43ycVJ/9712dU/QwILFdByZv4YI2Yxy6wZgXUVlao7t8L4s3XbHCbW29QIhOyz1pM1Bc4Sdny/TIAE0Ma/X5hFq2g0ya72itsoGjFjvi8fKF0C5ipLZj1q9oChdu/fUYTltU1VZrtUgYJTEfjJh41B9hRnL6fGZfL7dUm2vReLJY57U0NAoeeIJKLGxaqCbJy3VofrddVjPenTmcr/OXJ9QPCrLA/U12r+LbEcyHJubexg3g9gQp9Ewk6BB1L1+FJN7t+9VP+9PLolXfV2psjx2coJnNUbTRD8Wyzt336SuMe5LV6+oqrbGWnvOX7hqNY38+keOYIns1AvYAdN5YClCXSjeJsanNbMwq6NHb0VNOYJduk9Ojw145NQ86k2jdl8GFjbUlKMiplGAXOX62iq1QuAdDqA4d43JkQmgYz6w12TnOqlTmehDYNaimEMJPNnXo3JALtG1+su/eIQ81D26yD3mGvNC2KaGDZD0BbQT23EXf+6/3gx0TNBN+2pp/sBONb0EB4tMAKLJdB3QHbftBApiBb8wIh8w2NiTF5VWAEML9Vd/8wxjuVNlRXnyct/NTQP8Yw2cRzNDDXa+vTQ7+P3T2rG9BunfMk0ggypkbYlnXFVVY4POdeodHLaUt3OLa1gpP889eAOgmcYbv5/j3LlLTz51kp/jYAHk3lngkscWIcd2l/zUqoT5OgFgmmP8Nmzfqicudui7j1/QjppcHd9RpxSsXzNoAjh4bC8qWh+W1Ne5LpdQzWZxHY7Q3ODTxaZ25qUZiclqb+/FAj2kEppmTE7t/MwYtY8oG5icS2NLAmP1+edPAZhzrezhl8kPn5tb1qc+d5u2opT+7re+gbtHIlbGDZpdnlEQG/u0pEzskst06sV24G2c0rIzmDMjZInnM/5aeMbwa0tjvQWEr7V3ChduVO1x+vC9x7C5Jdu4p5MmgVGU6HHqn8RaHfv/HQ2FykiNJ1M4R7OmQYw5vcbDTgKK3xoaxZYiieoeW9UPXm5W+0VqjFV1VOnu883TeJPC2NmhnQfdqNnLcRyY1RVs1q+1d9NYBPwMOywlbtQu3dxLTXeFtTTdUHP+WDftH/pmsy4YB4wf8yFg0+dF104DJzdgK1DSrJEm2vaGKtesOaYhbsO3wLqRWyDXqPa9qKxN80tUtRvNvI02rLz5of904K05lmjeb9Spwfy3dUo3ctA31l4jMzb3VPMMadZfkCulNuu6O3FVKTRjeWnkSMLZIJKYpsujCzTQTOoP/+zDOnZfI9N1UXEraTyn8Dk0xBjb7QgNF/HxwFz+LrTqY6yh6F7OpumDRqScYn3jd5/Rk399Up/71UN/6kwp/43dn/nzjQU+9opVIFaBWAViFYhVIFaBWAXe5RX4pz/JvssLEzu9WAViFYhVIFaBWAViFXjXVSCu6eRnPmMPr/+vSw+fVvuZUSUkFauJndURcjQ//usVevC2uxQ37dP8yCy5XABaJ+AU5JmY4GQzN8wGN5u72K5GUI4toAR0OrIBYMv8rU2DnQl66KELWBL7dPuHDynRbZeXnE00NJqfndMi2XqZedkW7AgAQ9JRea2RD2Zy8opLCpWdl68w+bod7W3WJmFGZia5oOQ1Gqs9dgUNrDWbzm1XW9j8XCc7t0DZpSVaY99zcqgXS91SXT/VrrNnziqnLg271ni9fKqVDfxC9Y6QKTrHZpjTha0lEDKCzR3yqnU2GTcUpW99rS0Iau3a/Xhj4ofB27eCqv8Ute4PO6q3C2+jdsUW+GFD1hO/qpU4bCTXk6yt3/h1bH7zHDqyrxQFWjz2qG4tzy1ivZmOpWsy6jajZg5olpxKv28NqDWmK9d6da2fDW9HHkBpkVqzMU4DALJRFJcboNa27gYYmc1RNn4tgMsGNtfHZBavs6lZnJOOQtCpnIxE5WaRg0impDfDxWei/GUMrC6goh2eV+v1MXiSQ/NsIPcCXRPtqYDEEjb+AZlT49hb0nyAnWdZSQFQjjxc/7rysyqAi2TTJg4Ai3ZrgSaBM+dbVEI+szcjHeCwCpBwAr3myF+0q66ihOzOfkDwKrABBSvzZGY2pN07d5PX6NTK4ih2ptnYEJt2BeAznzc/M2spMYPYhE8xHudRApejDozgE2yAlAFanUMjbOgHGPNxSkfZtWHLuIJqByYDnC4uKkR9CvRB8Ry3vkwtjKWtDbvVLE1gR9naMY7yDItFVLMf+dBeFKBLqOmGlJmagaI3RYuo501GXx5gJyk7XiNji/rG370MLEbNnFmIpeukZSfbNz6jEWyIXWluYCENF0CMbPIx44LxzEnmF2pCRRwKoIrfvquBDWzASbZfFSW5qq8pVm1lhbpbrvHebhTHXitHcg3J/CEyYheXZtXXDaCaMRa+M1zTMoDGBJv7PlUDe/NzClGzzeqp891quj6gSeyIV1cN0A7JxOTur0ORWlaPyrNPPYMTcmEp7WcdYfdbOyvy9bH371WuJ0i+7rB8y06dudivx18YB6pi9etOoAEB5TgjORFovAYkN5bF0ZfZlI+qWfFUB65iJQy0n0ABHCDUOAH7bmOvvbqKdTv2qw0VqcCtHOo1BbSckJPmFgM9/ZxrCIhr1itjm+yKt6umMVWHG6usrNUnXm5BETxLLmk+1MPk2xpYzzgxjQ4cg2UjChSoyXbp9gPVAK4sfR9499yVYTbymXOouQLkPK9HUKFy3vhKW3bH8WQm2uLIGr/x2qyWM38VAey507M0DjTyMw5NrumHPlAjbxxjDHtpo4gz2ZTJZIya41gFzK6iUJ+ZWkBNjRV5vItxGI8ydYB7glOpGUlYxTJ/sOhNZSyGjXI7tKTyrCzmSZ7GxieweGbMU7uWpjEsYlHboWCEbqvzegdrfTHNAgYCrQNPa1VSmqVrne2amfRzrKmoYLuYjzt1uWlQ3djn3/ue91jK8BfJgJ0mc/k//+LtqNlTdfVaq0Zm4wCSZNquLANO/ZbTgpfrdd9d+7BFLtXLF0yTwrSuDTK/AtjzopC849h2wDpjIGHJUhFHaD46cvQoc5imHtSm0YznVFTFTGrNj44BWqeAnevMIWyGjeK6P8D8n5OdRo/HXzyvs2RKx7nSyJ3NU16GW2NYrS9OzWoX1z4rfQ3bYCcqbFSuHeTCjgWAq1v08pkXdejwTvKlSzXb3a2R+UX1j/pQziaptGi7Tj5/UU9iy+xCNV+QTV1Rvxble1gL0nTw8Da9+PIF3C7WycCt0SjjPt5kiwLGC7yJyktOs9zuyyvrLNeMickZ1rpedTNn57Ac72qd4p6MJXW6V7W1ZHMTO3D1+rSWprEAJ1v56MFKuR2r1lqckbSinKJyngOwNycD+B/+/nFlZXgtu+u8zKDc2C9XAMG7eub0F3/5GI0nNt1ztAZFdwZxBcusEXnYapMPTQPVyNisurCJzyAKIZfaJeGS4EadOQ/4HRwc1Y4d28gDvqrqmlJLBe6bn6XhgGvCZ9ZXY9VN80QZ9vEu4P2pV15ULdbs6aleDU2H9NSpK2Tf5uK8kKqXXzrL+phN3vgiTTLLyuA+UoiiuBoHhZnJQfUDde86cRN19RL/kICyf9LKZR2A7E7NrHKdxlGDJ+n243U0DZE9ixJ8DIW1khNoIuF+lEbWeXq2rqCo/LuTk7iZDCmCzXYYVeqRnfm662iFdjfmAZNZk2ZnWEOcNLo5dL1zGuvoVo0uA+h4mjLELw5niFSusR+gRx+Fgij/3/wxw9yJNxqb3uplFL+bX9HGqKgVfPRnb6dhbXNj2wKgPBxO0B/90X+nBoW6//5foPGDJjvcMIx6OAo5rTXnhlI1CkKjGeJR1W3U1eCNGb6vWR4bJfM/zTZ587r+4z2tvfbuzbEPpukpapm8eY2N/jlqlW3qzi2TxkOU5cBtL2PUhZV5mpdWsdCYOq+UKCl1Sv/9L35VdTfncSV9ikzzHOpKNz0owFurmw2HBxcfgip7fon78AoOMtwrAMBrngz99hf/L7VemtT/+Vuf+uLeD/3BV0w/3D/1HGO/F6tArAKxCsQqEKtArAKxCvysVODH3IL7WTmt2HHGKhCrQKwCsQrEKhCrQKwCr6/AwPP/zy2ZWQlPXTj5tO3Rrz0P0ERdhsIwyObs+x48rNuP5imMUiYZtUAa8GUVyLYYAbqxye+AJAUXsfcDxiYYG10269fWyLhlg9WNYmcI8PJ33ziNSiWoX/jV9yoly66RAbL9yH1M86SQnzkqEIVSeP8S6sx1Nu4rKsvZhE1iQ36ajWehqElBeTWqnt5eJaHuKy5GcYhqw2ykudjQNBuEY1MTgK5p1ElF8mDHN8V/Ly/6tDC2pNkpv14606Rdu3fp3luOkwn4fT0LvM3MLdH1wVnN+LEMZRN1nY2xeBR7b2fz8tXNOrMhaf7jx3xy/FmCt9bp3dgNXDdZmWxahrBTXQfKbqnJ17a6Ym0DNKz6JzQ/OYd9MVifze4ENhud5CnG2YBAgJ6iAjYpvU69ePa8nj/di2Une5GJKUA7ABXQKbwOFLhhtRxHxqwNoGIkh0YFHVX8GhViZma66qrLULM2kdXo0Y6tRUDTBD4b5S3wJwdw7Ge8zfmCZLeigMSON57xNDI0oU5AYQQwmoaiK8I4TjeqbkBgUWGOWlDzGWDsdLjV3zuiwoxUGhFMriUqGa5vhLFpB+wbRSo8BStQr3KyUrRK88EkEKcwrxSb7nwUrbO62tqjRWR4hVkuVZZmqBIlYwFqrakJaoTy7/DBA5bt9NUrlwBibMACD3s6OwASAXIal1SxdQdj2ocN8DA5jzWAzy5g14pl12o2yxMT7UDYVObeourqqnSt+SrNExG99z2HsUgFtqH4am4f1jPPXVUYSvPxT9wGdPBqDAWhyZRM5BrOYEdr7KBTkRCu2wEQgG1jUby2Tj4fWbhTZE0vkRNNxQEnFwGTtQDjpzr8YQAAIABJREFUArVhUZqO1ejQmLFaLVBD/RYcHlf0/LOPqbQcgHRoq7bXmkxDA/pGrAYNP/bOweU1bdlaizoS2Ms1mRz3qa+/z7JInZyetlR5DmzSXawpjoQ1zS9ModrNUVVNowYmfepAefnyxS7yL4eY8/EApkyVZsWRP1mEFW4/42mGTfB0IJr43Vl99AO79d4T2+SKmwTaxwmxqCZmgvr2o70639SK9WmallHJWipaK6DQgNzXT+Ro3uwqCrEiVJcNtaVYQ0+og3G0wsS3ubCrxajSQQPCvq1klW7N1SQK8xfIL/XNgGFMHiTW8Gts4BtV2jpqbyeAuLAsXvsbypTGWvXYiy0opeeU5MzEdpnDYB6YV9SWMzr/8twhVQKI6ivL1DexrqfPdVmf60VFaqmSAehmTNuonSXVXXfSBPFaDKJZJw2MNtDBgNl4snONracZc3t3V+rjDxxXimuRTHByYFnPfXM+GgwoJs0QXrdH2Vk5sOdVPfLYS1gYDzMPS7G2RQG2OA4Im1Z5cYm8NPYkOddUBLhPSsc4lu9wMKfSUwuAnGZOjuOQ0ILVN9bpiemMt2sW0EgGtHk8btSWNpS8Q9iIF5HdfEmHjxxgfKzq0sVruDh4mYMos9vGrfxTyJelfL7trsPqJFd1nmuyY0ep3KluXbzcq/SsaktpmYQyH2Ep96MIjRnJgP2wasjB7cIieWQyqGUGxk27tpBtnaM6LLbj7SvY9tPMs7DMuJwin9eBqjqJWq0C+EOo8NvJVl5CsYk1O4A6OzdDJSWA1hmf7CgngzREhLE57aJR5VJrF2PEwz2rRDau0XNPv0zOaZy+8JufZj1MUUdXszI9TvX1jDCvurHtzbSU1HfefRjr4hStoOq9Dlw9fb4ZdXJQHm+pXjrdprod1Tp002E9/f1nVEWjUjm53FmZeFeQ0X31yoCmRrET37eL+zJ5m9gP+0NkfS8vWFnBNurdsGWrdc80udr9WLJP4kAQCbut3zVQ3Qc0PYAdeSL33stNHVhXj6ogKxXLb5sREuumA/u0NDGmXCyQx6zcXKyXx4fkI8M5F0hdks88RlXvcBo1eIqeffoymbMjZH8fUElZsQXlRyamNDlj1K8HsBhfpTmjjTWAhqreHmo5h4o/xRp/68xR00SwxtjjFk3jjZ9jq7dAf8srXaouz9CJYztwZJjCMSCd9XwFJbJTc+RgX8PyupVGnBUaeHyz5KPTF3H7PTSQoah+8omnUXdXo8weoCEmXo1bcAJgLRjsQqnLs8iDD9ypAq5bR1eXnjrbpqamEVTAmaw7ER0/XKtMbM7ncO0Y5xkiDODPSE9UaT4uAih8R7HY78T54MyZFnV1jNJwka/PfuK9NB3ZND7Uxj2FMcJcnee8F5bXsa4mUxwddVvvAOvqFONhHHAd5Dko2TrPBHMvfFVS/8Yn2LcLb1/P86LPOf9UeBsFsBs5tfHavn2HleN77do1K9s3una+WY541EranEkU6EbPynyulcl943w3nDluNNOZJ4EfE96az40C5H9O7q35HPP7G+rijeaaqMI4+rNo/m/U8tq8zzhRmMuXgFNHPGsh5vZKJ9/caQ+hDE9QciRNL7FeJaTZ9Idf+2VtvalSkUWiA7hHxjHX4uN4hgrzB9N1YcPJIbRIQ4Cx7DZjAlUuz1ARV46+8LHPqiAja+39x468r+rDf/ZY7P/nxCoQq0CsArEKxCoQq0CsAu/2CvyYW3Dv9nLEzi9WgVgFYhWIVSBWgVgF3o0VuPz47+3OTLc/7VyZSGvDbvLi6R69Mp6g0RSP9h3M0YP31KsihZxBFDo5QB7YpgLG/hOFlVF4JWKVHMC62A58M6jNKL6CgIF8NlRHBrBh/YungWpZKqrKhyXMoWhJUzqAJggMyUC9N4661gXASEbht8aGsbH+TE5jw5KN2ghQL4SiLQN12OTQNCoiFMGABwNwje2rB6vkEHlxc2RkjmGz6CUfMDU7Ve4UbAf5XS8wo/1Ml06eOqu04kKyQ2/VOEqYZ06+gr2hTRPzYfWMs6uPlZ0fdUMckCURQLfKZqTZ7Hs7EPfdrryNbnxaChpgowVjABZFhV5VAwx2b6nSPJv4cWxqzgM7llDAOVBUJzrdQEjUpWxe5pDH6Ha5jRhSnlSsBLH/m5y26ftPXNXovEsO1KnGzpjdSTZtyRo0kATFYCKb4+tsdgZXg1xzcjT5x1DyJK6Nn03vZdSCpWSm3nGiAXhrdoFDAEysvAHHyR6z6S3yJyfV1dePUisCbMoHbHlROfVj27mgLKCGAdFGEQjTwgaYMchGuY/xtAfQf56xYzJcP/rgR4BOPl1tucqG7SqQYlz123fyedgY+2bZsCa/lY32BaCCyf3LyUtWHoq04aFBlGgO7SV71R7POQCFzMZzCorkVHJPV1eZN4w5uyMVe1qHBnr7NET2ZIDt3dauYcb0Ila2mRbESHQmcuwO9fQMAxt8KHZMpjDqT+pbRjPD7PQIn5ugW04c1JZ6voO51T/o03e+fQpwlqv3vf8W8vJmsAz3yw3k9nqSLFWbgc4GMMJw1Ts8hSp6UDNLqCxR+hjgGQYOLqxibYyyzFxrP5vzSwshABt21KhW8wqrOC9yaEOAvtCADqOse+CB9yiMunCA/OA1aMkKCuMwsC0PG+Q81JmTNGxcuTSg6UmgJqqzIhRz4TjUykC0dJoympubgJpO7J1TaMBYUm11ubZsqVcfqv+Lrf26cLUP6+N5mjWCAKV0LJDdKHixHGUIpJLna8ZSN7bMW7ck6VMfu0vbajOAH35AOGpRGkrON/v19LPn1TWIAtqfwPmbjXSzyW6uz+v/L6CV2cjxr4QCqijN0dH9gGrWrqutfeRaTmoVO1cni2IJVtzVhR6lpQNsUexdvT6lnn4AKd+3xngPMqZNFjekHjBq185dmaouSNXMxKguo9y7Psrv2ZKBhInYLmNJfMN2NKp8N//eVpGlPQ15CvqmdB3HgKZeH+ttApCEdTLOy/QB1DIHEuxYbRqWa2biulHxbryiOZTmzyHm8ypr9+zUnBqqU/Qbn70XeJmm6QGyZFEGr/Lz/t5BS5WajPWw1002MXm0C0CFc9gdv9xkxucqwKtQ+3ZVk72M/SfZrtMAwcryQu0i93RidhAXBQ/zNEQ2bpAmgQxgFG4IvKfpchdgDsAWwK4XYLtn725Uz2HGOhnMwSV9+xvPWiB967ZiKyxzkOYdA4cSgHIt7bMaHiEnFnq+QP6uyQreubtGM6g3w+ElbPpR4MczJoGQo2NDNFpMMMYqgXxFQOCLSgKcHDi4TydfekGFRaUqzs8EiudodXEawBpAHUzjidOOZXMacBPLZ6DL+Oi4NW9Nbue1bsb+IurgLUWqritkXpJ7TAbsKErcUHAN298iTbKGBFlLMrFiD/NL7S3trFUoRFGGrwIj02l6aG3rpiFpmO9B2cuadfz4LcxvYHYSjQAHsJ2mK2CJJpEQaufzF1rIwx3W7FKi+rD9Lqnw0khQyxrVrAfv/7AeffgfUC4n6v/44sd18WS/nnvqEe3Ztg074h4ArAuldxHVjNMC63MANXKI8bx99zas2jNZH2kMwUmhpKxBD/3DM2TDAt+SXFbOph+o6+bPyV5yWpPI7GS8ZdKQk0hjRvwyqv2iYpTG0/rBsy36zKdu0Z7tdeRqn0fdnM/1JMMbkL2OMr2lpZ+5TL4rzQuZZIC3tLXTbIFik7VuiQxhM3dNnnAxEDwIfJ2lWcysPSvciyN+5g73iFSeCwhNpalkhvfl6r3vf5+u8MySi8q7uiwLR41hped6ySLOV3fXCBEM5I53jZL9PcrvJXGNPFqh8SaS6CcDOU+zwOPKonzsvl3aubVK0zyLVFUCc4d7tcwcS3Inch+K416xqOYOQDPA/sSJ27gmfTQ5BJVN/vY8KvxZGmgWQsA1Gjh21OcDfDM1yX0slQaYCxeadQWL8LvuulelBZnkp/fzfDRhwWKTzbzMGDbW9N60Au4RxgQbOMc978z5Lr18rh0HBlTNPBMZBwu7ycx+U4D7k4e3Zg2x8uy5F0fjDxapg1kvXcRaGHgbVdVufm6OglgDbKPw11qPrCxgIL1xPXkV1G785jsBb9+pZ3dzbJszbzd/7mY1chSIv2otbRrUuC/ZWUtsNFN5yb/NwPrfzfNUtsPHfaRaL17qpmnLrT/6+ueUgk25n+ZDF2sjd1+tBZiP1hO2j4LMM19MRvCa5dwQREXupJFmMeDQf/y1/6Ll0fX5B3553523/sr3z7xT5x37nFgFYhWIVSBWgVgFYhWIVeBfYwVi8PZf41WJHVOsArEKxCoQq0CsArEKvGMV6Hjl9wsUmD6Vl51c2d1yTicfOktG6Jq6UfVV31Ojj96zXXvS2USau2aputCnATbX2XAFaBh7UZQjBtZGTN4om3he4ITZ5C4rB+hhDfu///QRVDWHdeTu4+rrOqPH2VBOw1b3zkNHUQZi00oGqR8wV1hchIWxR+tYIZpcNzs2j06s5WzkGMYR5pqZTTYoG6fjvN+AFPMylnwZAN/g9II6Oq/LiaIzOTOVTehV1e/dwQaiUxMvXdPDz7zIplZYu3c0agkF7gvPXwHUofDypukqeYTDPoLuXClWLpkBd25UFQY2/bzB2812hm/ckDTg1myqGoDqyY4DwJFpWZGuqkIUowtAsX4UnAE2oYFBHjb8HViuhtignAL04fhLxiNbjCbrDkCanImyuqoUuJKqv/nak2odJfPOvN8oSLj2mamJqLLJI0UBZfKUV4GUAYBpiAtkN+o3rs16EICIWgnyatkm3wO83VIFsDcKIKxqF6emFQAkJaKGmsAeeXx6nNxbYOXCCmMqRcPAzyBkN5ms20UsKafJmHWiEKsnLzKRTdWp8UFVVBQDsJKxRR2zbDZNs4FRX05NTWl0Yk5bttVgfWnsIo0qygW0WmbcJiOMYSPV66GxAOWqZTtMXiSAKwHr1iXyLE0N14HgfYCxAErEvLxCVJhu5WYD7ph3bW1tqm/crR7gaFNbp7zYJY9NjACKGlBnZejs2Vag6IzZ0rb+Z5Q8EcBoZnoKm9xBINh2nTiewUYxoMWeqO8AwcKrdt18y0E2xQGcAJR1tO7pqOjC5LhOjqMcQyncc82GNfIsNqNYvnpSrYzWFRTFC6hiPTmJygYM15fmA/Lc6rw2zHVwaCS8CEQl95GGjoJ8u77wxfdo+7ZcrgO1IqN2fHLcUlQmYamLGTTqvCQU/IsA4BVdRcX2yukBPn9dOUDMxu0lGp4FgpN/nUIzB8sD3xEgE3Za1WRU3nRgJxa5fB+NAiPTS4ytNc0yd5cXV7jWAeyMs4EtbitrOQBwGgEQxzNm6mka2QJQKStKUQb22gVFWagKA4C76/rm35/XQsAtO2DSgDIbzSibzSajlsVmXC6S+5oDeD6wo0rFeRkanpjXYyebANtOeYB3GYlJOrYLZXJBAlazCboMZH7xzCB19Chs4C05uabZZBUJqJcaNm5FMV5dgG31ipp6fDrTOmFlOZssXvCNBT6i4MLAi+Vlv8ryXLptfwORv1jdkuPahKtB2OQhRrCPR5W6HkRZSe0djKMwcyNMNi16xVencxQEm88z+b04eys/3ab779upo3vz5J8e1oovAoxaQW1IJjnQ1m5zo55G6cX3XL+ORXZ2uhyooVuHxtXPMaySZZuHjXANwCyPLOU1xlQ8qvlEbGzTUxOAsQ7g3IoG+2c0NDCp2oZ8rhNJsdxP3O5sVIbI7znflZWAKqtKrH/7/Us0SzhRddMcsTTDuLdh3ZxM5nKBOrBcP3OhF3hXoTyU/H3YldudKJmLc8k2PQ/UHaIJw0vjQQrA2I8aPgt72j6aLLCvxuK5qCgV1wYvtuazKsWSf8/uakXIkQwtkbtOw5KPfN1RbMIbGnfo0LGdWAr3qa25zWo+SaIhpaQIdTEq0yl+34NF+crqkkZGBq157WfN6QQUZmL96wdK52Zn4lCwqskxGosYm16yVbOx+J/ACv3xpy+gjEcp7s5UIdnsNx3cA+SeoybrZEHno+RNoWllAWXwFCplxjmAc24hXt975pJqdxxhrWAOXW5SEtaqI6wHcXGr+uVP3K3O3qu69OyI3nfffhXl5KmrE6cBxkJmYZJ8XK+CrHwaL/q4lxq1aZz2kL8axH7Ynp6rgaEx9Y1NoygnM7u9j+xuzo/1NwFIdPhwHUrkOUTLZOLSKBHwA+tnw5qmroePNmpoZAQFcKqOHtiGoh8gjcI5OdXGOlqvpotj+pM//I527KzUnlsOsd7OYuc+Tu3WsMautLLHn3zyKdTvqSbhkzmJTTbzf54msPKqSmzGsQVHNdzYuE3N5OTOYDlvmmBycgqU4VxBLbtGdnCd6moK+FzcObh/zGLdf+b8NY3RUGNzk4Odnse6OUbDyCR2tOSz15B1y9PLmVNndHBXhd5/7y164gdPAP7JA6e5JTPdbTU4XO/pQ7XLvW2dZrSROSvXNZ+s4sIcxqcrlcYVj0aXptU5wHqHE0FFdiIQvlF21McJNBJcbWrBdn9dR2++nTGEtfwCDiHTuI3gTuJOSrWyoyPrdsvG2sD/1RUs53E1GJ2N6LGnzqPE5dqSTUzrFHbmr7c9fu0+/dOBt+b7o5DSrCkbClxiC2gG2gwv3+yBNfrz6Hs3MnNpCLiRI/tmIHTjc16fefv6ZhsT9frP28J7M5Xwmx3/G1XBb/lQzqNKmDkUwW7Fhr00vW+M6Qh29zQbseaUEkGywjia99t1vX1It96xVf/hr3+NZqvrOCfgBqMMGmMcNNLQAIaLwHpkms9K4kwB3ivzsnFfme2f4D5dzryO6Hf/7Z+oojBl4IEP3XIk/8QfEiwee8UqEKtArAKxCsQqEKtArALvzgr885783p01iZ1VrAKxCsQqEKtArAKxCrxLKrC+/n/HL7Ymnw4tTxxISAgrCVXc//pPX9fD/9Ckmlsb9aHP7dXuimw5JtlIX0GBFdxQqJnMUTR/AFvUIEYFQlZpmDw9YzmawMZbWkoW8Caiv/nuC6iIJvTvfvs/KrexROFZFLAP/0C92MnuI0fUgRqomQxbo5rbgaJqxR/QGApJ8/k2VEwZSCm9KShtUGumYrG8MLdsqaCiUMNs9hmgyO4y2X9JZCyms4mfCFDzKys/D+XMgq4+elavDHdr24FdqNZq9cg3H1FX74QyvWTOYZXcwkb1dCienEgUccaaD6DnBFoZK1Fzbj9PytvNihhri5TzNxuxUXWM+bMLgJGdG2STPssCSXnYfU6QMzrUg5rLQJskrr87haxCIB3qbARm/BNBlbpg5cQGUWHCNNWwtQR7vxKdA0QagL7IG/1ASGPfWpaXSl5hrhJQfjrI+zPQdwyo2NUH7Fwhm5RrvIZM1OencQAoYWDM7dgMbq/2ao5N/VnyGtfI1HTG8z5UMhO+SeNXqEVfis5fbEFRSlMAea9rkGS+AlXeHA0BgDXOrYQMWWRinH2AMRWH+o7GBWyDzdhYBjpWVlaiOl1QNxv6Efy8XfiHLgVRsa2yuU/Oagiw4bKbjFkP0CZBPmBHmteOrXQBChqS7CYAU2zAckr8bgr23hnA2g7AQkgfuO+gCnJSUS6P07BAxm1WNpB4EiUu4Jq5NU0u6TjQ0u+P43NXGefoc1Fj2eIcqE6NnTIWq8CeNLIqj+7PUQ75qJUAtSHmoFHrllYVkUeYoWVyFpeARJko7oJYewaW7boGqDlzaVlzKJl95P66k72WMjfIuZaWFmN17sKm0U8eKBvJUJX21m6Ua9W61NcBILdz7Me0o7FQtVXZwIkZXUdV50QtZmCqGxWWHVVrZB1Ir2XszxeAj+Rkcx5nznXocjN5nSi4k9MSNQg0SwHwVldXoZALaRGwkQ1kDgHCbECwuoZCC8COAmB8/P4aatMl1oXevj4skAHnAMlprGtDwGyTq7oAiPT7UIIDf+qqc3XgUJ0FkKqLkoGTs/p///hhbFXJPMXS29iY2rHVjTOD4sZrszpslfXJCySswAK7tCSd73Lo2dPtQGSWKGyCvVz//Q0ohFH55hZiP329T498vwk7Y6OcA6bS6OLA4n0FeJuLSndHo1fF2KzmZKWpczykp7F/nZ7EXpxrGqFpBfqxkXF8Q90WoHEgFUXm/bffhPpxWR1AymuDzLsFxibjwc+xF5H57KHWQSDwzBIqdqxh7Shxo6+o8tZSE7N+BghUPLA9W5/8hcPKTwlrDkX5cN8M8yGOsYkrwuQ8tuPT1BNwAEQ4d64ZCF6knTft0ytXLmoSdWRgKQhYCJOhjHqQNX2N8WEAemlRuspQ5xfnJ1uK1SvYXV+61Ikd8B6UpWvA2FSU61gjkwk7OjpiAZ+UlBTUiAELhK6Rq32V/NF15uPO3XUqLy/hnpOg5559WRebe1GMFmiGa2/muBOFZBZQua9viPHvUnaOVyN9s4D9CHO2GLWrDRtdXBg6unWc7PYrZKe2NXXq05+4j+zcS4A6hyqKchSP4jM5ORN73A5gfUQPfvYuy7Z3nu/ZUt+oQVSyAzRdJCUByyNL1lwbp2ZLNETkZBez/iwBRmlYQWVdW4Mi3e1SB1bABkg7E1DOr3P9afboHh7FWjuoGRoXZhmj+XmJgBqAKE0Ix45Ukxl6G31R89hI2zVL9vNI96gcNtYs7IcffuaCusf9Svcyv2hm2b//oP7yL7+jjDQXivf36pvffkghX7zuvWeHxlGQIt7jOgaUXZhMDvgS8JXmGWyLzbwaHOixHAdSkmlmYt5dpXGkrLZc5XXb9Jdff5gs2jgAbDoZzyiXyVle47wcnEeqNwVoTFzCUoCGmHngulu3nziizuazigOElwPSHUDV7IJ01ucGnXllWt9+6Ac4EmQqDYg8hi2wz8e1w/rcXHOTUzsyOsxn8x2oV+eZsyEU4xyqSnAVyM4092f+m3W2F3cCN4rXeGwc2q+N6IO316uBHNzQ8rTysbFf8M9vwF9+16zB7X1jmicjuwyIPMfndl7rYJ0Mq7FhKzm52FVfb9Z77jiG+tamUydPWo4RNx3Yrdami0xsm2q27dAFIPm55mHW/giuBWmcXwpra4q2ltfwnEGO+DiOCTMOTWPbbqzN7zzRSHMYAJNc5CkDmhPcKiou4/kIJwOaQObIWl8KoUpeiec6FNCoZLJs4+RnDPhpzMggI9rhydGpM9f0xKmr8qGodNDo4AT4/nOUt/9Sj66bQW0UwL7RivmHfXc0FzZqk/xmz1yv/6x/WXi7OZ/3rc7h7Twbbj5n4yJDeyDz2txDaWRjnCfyXJLEPG5IwTUhYZHnK4+mxxOx9O/Uf/mDu3Tnp25XZGmKBi3sk0VzGs+68TwbKIHPMs+rEWzAybuPBwqv0aZDyjD3olT1to3pK//5f2pHXfGVXzlUvyfu/ode6+D5lxoEsc+NVSBWgVgFYhWIVSBWgVgFfgoViMHbn0LRY18Zq0CsArEKxCoQq0CsAv/yFfjOdz5kO1K448/C8+O/cv70GVQ0qFX3HNVDDz+PkmZJ77v/Jh24KYe8vTE2j0JaZXM8ggXlOiAu3qjTjPbW2ASiCVg31m1kn64hv/MA21yoD08+87yeOjOpBz72Ue2/dScgpguzRTIvh5fU1jqgZHIS81HbXm1rBT4sam/jdvmBLk1YS8aT4+VEqZcBXMrLywGyGVVvgmVHO40942aFh1FjlVWVs4kMwOkdUhkqHvaXNTg0qubLbVpDvXL3x+5U2tZiPfu9J3Xp5UvykOUYP5+kdqBWN1BxlvxT2ZOs77ChMrKZDdYbeWtvZ4Pu3WKb/EY7Qwtec4UNwDL1MKrBlNQMFWUFsKEtUaqDbGDAZSLga2nJjg0yEDRhGcCUQpYxCkNUVYtkwgUA4cHgjOZRjgXWsFhMDKm0zKsq7EpXgCvtXLclbCPDZCkHgRypjjBqQJSegGEXG+k28lnR86gPVdgkWbFGreXHanlwBsi0FlJZSZb21qerPCOOXOV58jE55oANa1oP6ro5rbNBug7YgvAAOSNqbhnALhuIynZmEMCcizIvNydDfZ1klGI/mASgLC3OAhaRXTuD3SZjIplzNwA6wvtLCwqxzyR/FUWUm41Xohgta+hEVIpLzBUbtoaJTg9ZjkZBuEIO8LIaKjO1e+cWVIYzqMS7AbhhubypZGaa/M0E5WPbuuwbkXN9SR//6O0AXBSbZNs5UGp1dS2wMesA5PrVR7biWiQRy1a/fCiG2bVlvLoY8xjMoghbA3j4UQOXAzs+8pGbAeEObMBt5IECm20rqqzBXhnL2jAgNCs7h/qEAWchNV8d0PmeZZTGAOEkwCEg08lcd6A421pbh8Vzms5eOg/gtDMG0gFCSxwR9q1kZR49vlX/7ksf4ppHdPnlCzAWN9+JVXDmDCpq7JDJuY1Hme9C0by2Os+cx3b3XD/XVLrzvXcAjLFLBqo8e/I0YywZ1WGJBvoGNDqwCCTKAhIDoEcHWF+WdcctjTp0sBZgtKAXXm4GSgVVV1rDOa+gxmwCRsZpkesVT2ZxCIeApXmyiedWaDxZVW6WQ3t2FWn3nnLtK/Zynnl69Jl2/f2TFzS1ECCX1EHNsbZEGbUZdpo/m4YSe9AooNaBe4B1lJKZuWm61jGGLS8wHrv2MPappWlu7d6arTTUd2PTPp09P4ZdNFna2Chb0IV/wgCv6opK8kgz5UWNbUBg/5TJr+1FkedH6Yq7AZcg/oY9qmVXznWGUdJgENZRLLjz0phvQKCx+XWN9C9ailZngU333LwXdZ5NTZd61d7v0zrrcTzXNPp/al9v+QnYRi2/o8ahT37sqCoAbTMTPvX3jWpxdslyO7jS2qnrfHZWcZ3OXb2m4dEAFtY0bpQXo7QcZL5icQ6ACzDuU6iBjcaXft4/C+w8sLtcNaidkxL8qsWueG56jc8e1u13HeJ98xb0C9M4098/rknsa7c17mJ9n8emfAqrRwO0AAAgAElEQVTI5VDV9nrU7DRtdHXSMJKMdX4KNs7jfDYAi6ad+vqdunylHSDbxVzCJhmpdgVj5S6yYgeHgWkDPrX//+y9B3Rj53nn/ZAAUUgCRCEJsPcyJGeG0/uozKhXW7bc7SReO8lZn2TzJZv9cr7dTdnNbvKdbDbZZFM23sRxXGLLtizJtqRRnaLpnOEU9t4JkiCIDhAg8P3eO0Y8mZXkkZui813qTGQNSeDiue99783ze/7/v8pGxn7/w594VHzkrJ+9dA1QD0TForzUbiV/1IX99QXAbIO0NZZJGRm9lZVV8s1vH2NAIi2f/sX7UZB6JIR9+TyW4r0XrgCXk1LqLtNs/e3Y7W5wLakCV1c2kNVcJGMjCxKNxaSFAYQXXnpeW9NlKJKD2BVXe6pRdpbI1YFB7OftMspnjzJE9JnPfFi+8fWvkB9skwfvP8SwQRyVfwhlaRl7XFZOPv+6FBmd3BPbuK/2ySlU3SFU6pUA2cOH96NeD0hf/xCKc1Yq+4PK8P3lz93FtRiSp586gxrPIPc+sp+1iiU6KuA67r0NtVUMTOEWwKCAUrcf2dOBIjUjK6FFhg9quL765Pp17v+4CkTZc1cY4lL20VWVZXx+t2apXdlYruVFT1HbWrJgzRsR9m7g5+6twMaQuDj+2eUN+W///RUJxlX2M4M1HBMvCojlD6YXG+zhFiyE67HaDjAgEY1E+B77k7sUaFtG1jfqQ5Wby5DYBrtGC3nPC1iNe7wuTel5oKNJavjfGdwYSlCtj5OhXYz1eiE5oBYg79PPH5eTPYtSXU9OekenLJCnbOCYHQwZjQ4OYs9eIHux+LZZeX1sx8M8j3S1NXP/ijAgsy5dO3bL2NScfPX5V7VhEMyjmUhak3vv2ooTQZ1cfOOM+LnGonll2r7YXW+XR452A54jAGSALHvPGvuLB/tsP7EPDvYCCw4Vy+x7hRYXeyOAnvuUsoNWNrh46hJLQWYv62YaN4dzV+ewXV7hs9QC/4l4eFPb5Btg8MdVnb6TJ8/cXqKeD9Qf9d9qAEM9N+T+O/d6b/cc9ZODt2qXU4NXP14L72Z4+07q8XY/q54RlY+I8lzPcr41lxf2j3yGJvOQ4TYx7FVmz4iDe5AH9ey1gQm5eG1R/vapX5SO+zZLlmtyAxcKkwXImypgz2XYiCGxtHKLYDAoy4BOHm4fG6yjPAba8hkwOPP0WfnmF56V3/z1T37FYxr9VN5dr//AP/8n9cH019EroFdAr4BeAb0CegX0CrzLFfjxnvze5YPX316vgF4BvQJ6BfQK6BXQK/BWFZg7+5s/b4hH//czX/5G3vXLPvJAC2QammLHCvBzv/Q+ctvKJB3z0SMn/5X8v0S2GBvKIiz9Eprlaj4qMkmhLAEYrWfJvTVj6YfVsZ1M3Be/+Yr0Yv22+56jsmfPDsAfFrXRBYmjgNwgFzSC2sRC87ets51MzikUUjNYOVagEDOQZTiAWqlQXG4HDX4DzelK2rU0VQGAIZq6YZReqhGolD+KZpTYS6S0ppzcOT9qqX4a/NUyOTJN8xoIgrKysLBMNqEIfPUq1snwk92du2Tt0oCcPTUp46ggJ2m2BrAWNaAUVbbPRqV2QxWxQTNSPQhqQPM2lpH2M+/wyVFlJ77TL+2Y3uKX3qlKRIPOmhrkxoEohavqC6tcNgPnVeVNxlF6JIBhJoB6LSC9pqJCqktisrmjDsUz8BSlWBKVXgLVIYuC1wNGsU5sANwk6tgZrGujSgVliPJvMoSB5HnkcXpKTVrWoMr+nJolN5SGY7GrXFP6WhgOKAFoObABDQYCqOZcgLIKTXW7gLJpHHX2zBK5tVPTEuQ97r9/t2yqMaN8BGYtBYBCCFPwao5HUIkBU0qw0/WhNl0MLgH362mkp2SAPMQoSmHEhFLfhJqTIYBhLGHDqMGKUZxms0mpxaoXvKA11pVi0sg6Uda1Ro7ZRO5mCgVNGBvfCSxIS71YBeeZUVkFUaQZNYXywuIqijvsprH97u5oBghXypkrPTKNUlnlrqo396PmLUS15rQBd4CqB7fVyyP37kRNOoW1qxW4a8aqc5X8ViyAjaUyOOKTxbUYVuP0YTknCWUhngVUo9iJA76zWl4ztrms3/c90C17uytRl+WhLkZRG8f2F0i8Ri3sNpSKnMurV6fl8oU5gNOSjMbwKeX8KzvlLEBljdp7ULynUR5mId1rACkLQL0cRXAUGGHlXM6Tz+utKJDf+0+fEoshLi88/SzveQCr6DKRinVNFeyfD8gauaoOWyHQIis9V5blO9+9qmU9/ulf/VuGONzyjW89K2fe6AVWF0hTczvX8rBcA1gkYimAGhbU5O2WlmE13FUhd+7t0ADP8dfPc66zKEHrOA9xuT48Drxl3QKbnKUe8i5XyAb2sd6KNUhuAoq4itfJPS2VLcVZaWFgJJQpkj/5/HdlbF5Zq3Le2dsKGDDIfSkIkfuyoD5NYsdswnLV7sB+l8zNZSD+4mJQ/Fh152Mf3OSxS3sTqlFBOchAwshIDAUnl4q6mpQFPPVNsma6NrXJzk67lNvzAXUZuTy8LKcuzaHiFsA/MJ4hAbgPpxiLTGWNreAt/y4AFHrIHq2vRrFb7WUN417Qg9Xt5Jx0HiyTz370CayPQ/KNp05qGZ34+wJvGbL4/odQ+1lOyWvhffzA4pbadfncp++RLq6DBQBliHN7HYWsHzgYJut4HIvxbJFT1hIZOXjnnXLu5Csyx3lXSs+O9hZe2wBkXQag2rGCtQDysChfBcaikr7/rp0S9M9KIYMDRWbWeDDCdVXKHr+BiwIWtsDZEpSuG+wf09OLWOi2AXNnGKIIyi5ssgOrIc7xGrmqbu5DWTl1qk+Dqk6yqdvat8pFcmD7+8bkyJ27ZHS4T+yc68fed68MjPcBMkUuXewHApbIL/yrD2GHDAwBZiwDf6vJWK6p8coI4DdK0e+/9wDDSMvsZ3Nyz313SElpuTYAND10RQ7fcVgqPJVk5V7BBrpcVhky+senXhS31y0P3HeAe4xBQlzHM+xjGdZ7DBirlMMRsnjDyF4bm2vE5bJzTfGZcXpQGcgp1tgqdr5Do+TxYuH98U98VCbGhslynZByAPLWzlre0wZkrZQ1wPjX/v6biO2AzU1bUWj3YbO9irJdDdUoK+EO1kwhGcJ9KI4r5PHHHpZXXz1OJrnInQe7gcbrKF1jMjI5KX0jA2TFu9jDDDIzvUxW7qMcm0NOnXxDkisT0tHZIPv5HfVViF374OCcvPDqaezUE9i8r7IHWXHJ6GCPtDAcdVmWGGixFufL7j3tZNIvot4uZqBnVXZsbeLe3yJlNVVy+sKk/NGfvcwgDIMt5B3bsdUvdVewx94YyFKuB0o32LapWSYWh1iT5N6zpryoT8udLpmaHAf6FjJooAYdzCh1rQxqzbHvt0s9ubpBhg3qq7wozolaAOoHub7srlJ55dVz7HsMc5AXvOjHHYGhjDSQK8E9qxgYXMSAmNqrDfnkcaeCwPZKcnNryQQPo4jkfoe9dR+DNtcn5iTJ3l5c5kVhndGGG6wM1tyFVXQ+AyUL3IeMWJYvhbmXTc3KJhS5H37sAIM9DI8wpLO47NeAf4bs3yKTGWcK7kk4hWR45gixFhPsG36uHw97h7K1t3L/mVmc0wYSMuyxfSNrcvLclIRjhdyHbtyj1Uat/n0jTzU3F/IjPFDc9Cxxu3bBNz9+qH1J7ZE5NxQFb9XXzfumdrRvCpxvvFLue7nfuT3l7T/taLew7Leylb79J623g7e5Y7v5WevWfN63eid28u+fM4YY1HlT7jVkfGdQlBey37fhwOAyxqXUWShOb6WcPN2P00ZMPv/cb0ntjjpJ+Ke4Lki9NTAYFbZyn+PGwr3DaGNQCcW2gXu/GvhJM1CXZX3m25rkuT//BxTkY+R77/jc0c+9+D9vvwr6T+oV0CugV0CvgF4BvQJ6Bd4bFXiHLbj3xofSj1KvgF4BvQJ6BfQK6BX4/3cFVi794ZFMfOVY3/lX8sN4fk7M5mH/uSi+4hL5wAcOyPuPVkulNS7L5LcVAD0yNOTSKKxyuac5603130nAjlVZG9M4chsKpefkZZpOQ3Lw4Sdl2wGbBm2sQFQHYGRmchqYsihlgLh8FAZ5KGlUTy+NQm4VO1gj1oIB/yK2y06pqK7QLGdLscKkX6Vl0IZDUcACHqXIFlw0da0AtZSCiyhuJhfmUO2sk3vYJlbs5TwOsgs5fv8ax1gUl90P7hdHdZdszPrk27/9Z3L8+qIs0tyfQg2VR27dBrBSEQ6jgl/Ypr5Nr/Fnsnjgfe/460eCt/lIn260UOkEkzeHIk01YtPUNQ9FaBDVkIlz1wD0a0b9Vue2AW+xBi5UYFQAGSk5f3lY0lim1taXAsfIlQVK5AEnkti8EpSp5SqGycVdxwNTqYnSNOpVc7yrpRZAqRSqKxqMU3bI5aitMCsGQGZkHQA/TvNcZRtbyYqsqIRG0PC8ePGizESNMjQFVAUIfvQTRzg2oBTDAUsLEVTeZG1inRpZW0O1DUxCMTaDojCVtkg3Cuxq1HZzWMFGUasWkt1rJX8zEY6jksqgKqsEJqQAMbMo4qLACDdlMZCBuYySyiBj2KaqnM1WpcyKrWr2n/MAYzeKutHJeSxYZ2na8zv8sw5YLsRm10tebr6yAOV6idDEV3UI8X4brGMv10I0jloYa8177tghRw7skGRwFkDQL16AhKfCi8pY5fdusM75zCgPZ8jLnGfoYJ38zjiEyoL1ZzlquADXSwJwq7KeY+lV2UbW64HOGqkrAxQX5IsPy1Qj9pz5DEK4UOaWYLOsYN3cTFxmJ0OC+652nWVQJgY4X8tkRs6Q8VhdV6Gp1PIzcWydXTI7PQP8KQJULGGn7JFZarVre6M88b6DQJEwFrkpLbdYWRGHUcgqNXM8gcU5cEX9mZ2JAWQU2E7Io48dAWRntFzI4UGUnNS+gAzQSwx/uEobqe8K1q9L0tZay4AJOZEA5B3dVSgKUyh9sZ0GmqwAyNbCfDYz5zzK8bNheMkRnpmeR8Hrkywg3VnlQY0dkTwA9tbmermztVh27O8E3mbk9/7fb8mVISyTUUSmleU1+1HuS10LOfv0IiyIU8peG/ANQ+L4yLtkzaoBlFGUjVZqW4cS0mlXWZbYr5O52nsRFWvMwJwLf5QdPGwjEibDtwkFcKuL/OAUkMoJoE9iQzwrcxFsMNXmAyhltEAbZkBMDPDDppfDMnBJOV0J2b7FjTqwDdV0Qk6cGNDW1IOPNcsDRw/Jq8dOy7PPXgessY+RvatUz7cCEU0lx7lY9iellTmMX/75O7nGLbJMrZX15uDVZRkfnRNDoVPGF1BGs84aAM7tXa1y6qWXAPvL2AK3YpNdz/pDBeybZR8YApxZpbGmDSg1zf7hkw9/8DEy0LHIXRnHfrtOs91NcQ1U4KqQYW8IBwPS3b2TgRkrebUXtBxqFaVeVV/FumcQAzhoA2I5yoplhnvVcy9jIYuLuRf779GJJdZXWu4+tE3uxuY2RE71F7/0Ojm/G1Ld6KbuEXExlGEFnWeSAXnkw++TM6/1AzkHpazKLvc98aAce61HRodmpbEahXe5BbgWBZg6ZFNXm2YrPo3FbiDol67Nbew/FRxfFgVqUAYZIFmnru6iYqlg6ERlqV7qG5Gp+RXeP5/rgGEKlPF7dm5DdQuMIfs3DbwbZd1Po1JVdsFbt+6Q1145DbxbxzrVwSAEmZXWfPnYhx+Srs4KVKQ4XpCfnUVFPjfJHsa58aO4Txtd8tQzF1gbSWpaxT0zSNbqkrQ0NEl1Val4samuq2mRb371K+Jib3vyAw9r9+nTF3pYSwwZAAQrtcGNXs16WClvH3ngYTnbe0rSqPY3o3wf7L+MO0KDdO/YLl/71jFsXKcYFLBg9ayyxzdwBohJR5uL1ylloIOhBPbzvp4RObR7pxQVrAEn1wH3d2oZn9dGV1BsM8QB+Hz9FOeHQRADdgVqMEUNNKysrmh2+Upda1MhoMyFFbLfK8i6wX7k4ByuAaRqySe2YIt+Cevu7d1tcvBgE+v3mpSQV18FWJ0emeKzmKS2oZ7XNcrzL58jNzyoOSwoW34FUCvLSsnVzQDRV7F6ZpiEYRFmcbRcb5vNArBlHZC3ncf9T+VSz5FrPYYKPcSgjbOIvYa87QIG2j76oUdYB+MSwJmkAtcGkJoMDC6w16l7j032ojp3FLPuuH7z1DXM9fnKK2e0a6bU7dEGhZTrgZ+hs5qqWsB+AqeHctwQGJDDBjcG+M+npirOYWGNoYWLkwB0xtiUip71lduTbgBPtV/9ICv2HT845J4AboqJuBW+3vyab7aX5Ozl3wxu/qjH82793k8L3v7grqLG4rTZwxvwXTmbZLF6N8elo5yhNVT3FvYVd0OHvHzsLDnrJfKfvvIfpbhKiDwY5Rrh+SKECw7gV7nUZJUiXbkz4BqRp/KCAbpqTaRTJskUeuS3f/nXZXUunnnfA3sef/Dfnnru3aqr/r56BfQK6BXQK6BXQK+AXoGfRgV0ePvTqKr+mnoF9AroFdAroFdAr8C7VoGz3/ujDofBeDLl63X5R3pk686D8qUXLsvXXhuQPXcckE99/E4pt9HAj8zR8Kbrme+g4ausIW+oRxRIU80t1aRTMEoBLSMN2lLUJL2XJlDpXJJ9h/bJ0YcOkJc3rClmLTSLE6i5VC7iGDBOqZPauraQdausRMldpHGrFFYG7IynR2cBg1aa8+Wa0saJSshd6kSBF8MCFQUfytsUTfPcMSh7SovDQZMWG1ae3D72C78ClLDKyrUemRq6Jma7R1rv6AZAWmToO6fkub97AVAIbCADbwyrzrUkHTSs6JThoFL/5KEo3gAevtsPgT9beIsmBHBrBHQqo2TNlhjQ5SgpIrfSI23NXlS3RSi//MBtMkhtzRqcCgI1xscCQJtx8QEj27uqpJr8Wb8vRPoa1tQ0ny3kbyrYFaBZrpRzVjJe1wE40WgQlVMlCsIKYCOsikzTBDAvCoAPBtIMDqzJFKBgFmhagKI7jp1mY2M9QKEeBdgEytM1mZ2Lodqskkcf3CluoCGkB3iXEkepS4qApiPjI9g252MDnieDo+Qe4ra6f0+9bO+qR+09C4BC5YK6zcwggYKKKtvSgd2makQr8JyhsWoHDCQA2KNjrC8a8EZlx4vqdRZFp5U1b+K/SXqW8akFWabJ70JRvgL4VNabJsCEUriZlS0p6itlnSoGGw37Rf4e1TiKUqUETibXYasxrEa3kNOL1XLAx3thSwzMMKPQylIXZeWtYOsG1+LoTEgGsVv1LWBxip2rug7tThtZmknts5QCKMyFDDhYMlJL1mdjFfm1AIkodd9A3c6JYCiiWLV3qQHQMx/V2GJUUwGtcR4Fy2NToRtr6Ih89euvyq7dm6QOVVo0sCh2FPYRhij27r1H/u4LTwN8jawXrm1Uv7/1G0/KvWQ9zkxd4trGJpkhiAR7Rj41SLGXpIHVqlkdixmpmx0L11ltgEPlgqaTRqAu5xQb5KmFKQmm4nLkgUfJ4p2U149dQHGnbCJRMSv3VOBGd2enNDc1oaA/L+so547edQjV4iLvF5MkCu9QMI2qcgprUpS0CtKQKZgHPk2zZus8Hvk3H+2Wrp1t5GFOy3//ixekbzQtBjJz0wwzmABrua+b4W0eytsMx1Vb5wCymFm3BtaZVcZGx+SayiUmg7fEUcQAgFLt2QDeNtSJC6jFgVBApTh5zxbOaTi0AuT1yB3dNZx3lNpkGPqwTb6Gwm4GJWISFZaZK0g15tUaTCuremCUcgMotTiltcUMvHIDGq1kD6MOnfXLnv3bZCeq5FUGIU6c6Jc3zs5KEtvwFGC8gGv7ZuCSszXV7JjZ/w4fqJPHH94CkI6x1tnTafoPDQbk5VfPo1QEhFc3YNEdwcqVoQGuxzr25prqahSQxQzd+MmAnQAW1pKxG8Puk2xlhhu2bq6XK9dOoIbEnpYMdC+W5i5sjx0q25H9W0X6pgBzKi/X6UThCPh0AEEbsJMeHOyXzi2bJASwm2XgZ53hHCMZ6MpmfGIuLNNza7KpsYGhjzCwmHVy9xF+bgIL9qAcPzMk5QDF9s1NMjw0IJ3t7dzHwqh+gSTFLhm80gfA80gdts/rrMfTF3sYkGiTkcEBqa90yrbOerncc44hi4jce99RBlVQj7PmjKit65qqULdzjaCybWrvZnjDLE9/5Wk+QxoQWCxe1MEm8q2vX72IWrycLOMKJUHU1NxcCcAWzme+G9XomGbpvYFl9ALQdd++fZzjONdVmP01D/hvJoPXilLfqcHBOLmthoyDPRB780GUqVGGSKbTMukbJk+6VMKBLANPJnngwb0A91F54fkLcsfuzdLcUCEGbIzHR/sZtDHIkfvv0axYn/3eOeII3ABl6glIVoMmFVj6WorT0kE+cF4qJNHlOTJaq9izyiSi4BKK5izPAn/790+zN+WpWRCxc09tJbLAv7oqw1xHGBvI5k0N8qHH9zBkMUbt61nzcXn99ICcPo8qOb8EgBsANFEPrKDV4Mk666/Cg8Ux17ePtaVAVhEQddceHDKwULjSO8ixOySWWkKxja01dtURrPO3dm1i6MHAvXpVwlzzywyU7N++Q8rYv5dQsSoQnM/QmA8V+nwgqGWbG8moVrm9pSh31xJOOXbsNc7VJNb8hYB21KN8LkaAcH5gUAG43UjW9/QcAzm4PZRU1rA34/wwOymbNzcycRbivYo0WL6eDIqr3MC9yyKnT12nZl6s05v4vpF1rgaRGJAyov5FZW40luA0EZSeCwOA5yj7fx0KdgfOCsMMDbhQSG6ntgz9UOA4A3Pr7EXjTJmdujgu07519mpsdv8PeHtjt/px7X5zQFi91lvB27caEMtFLtz8YHs7kRPv2oPw27zxTwve3vqWOcWuiiJJA+kNyTWpxYmhraKEPRt3AWeJlPF89NVvnpXdOzrk3/2vj4jJvY5zA4MPqSLWAa4b3FPUEEwew0FZXBnUAJqKNsgDBsfXydDlmSGOo8Zf/d6fyup8dO3xex+7a/dn/6b3X2Ld9WPSK6BXQK+AXgG9AnoF9Ar8KBV4t/t2P8ox67+jV0CvgF4BvQJ6BfQK6BV40woMvPxf3JmC+PMOY9GucF+fvPiPz4iPfMoB7GUrtm+Vj3/wLqlwoIpJ+SSDqrAQMGEwOLRMvnzUNErkkVNY5OzyMoAHK/mEvsEl+d7rPVLe0SLv++A9Ys4EAGABKeA1NjYMNGrTWK9mZOTaCLmGESlDRVnfiHUiTW2l/FHy2insB5emaWAD0pxYt6r8UzfqtmbUKus009cW5yUErFUwaIP39Qew3KTB1bbrIMAjLudfeUU2te1CkWtBpdRP7mSBlFaTKZfnkgvPXZCv/+8XsZaziqelRmZX1mVgbBa73gLJYK2r7GYzNMIEC2hlf5uzEn63ltLPBt4q2z4ay6iKVA6bCRvHGGrTLADbVVqANXKFdJJVWUOGoc1E2mAKy2qsZy2mauDroqwBilZWABJ55fLq2XNS1VCGlatVZqd82E9jfKka5uTNlpaViJ3m5Cp2v0Qycq7IZUWV5kVVXVlaIuVY0BrIQ1Wwfl5Z0Po2ZGrML9PkcRZyfl3A+wD5tgoGF6ECVnnLheYk2ZqrQLAauf/uLl4/KCZAIVxRxmbnxI+SyqSocIELEGOSuYUQMCsmu7o90t1WLnHUaknUrE63HWtNZSPspPmNASxrS61tNVBgtwNaya1VeZwuJ5m0wCkTaiy/PyD9ZFYayCu0YROu4O3Z830SA0Q0tdTJahgIDewy0rhXgEytK/XaqllrRilqVfmO9V4AuEkunr/CRZUvBw42S1tTGSAP1MPxqDzQVrJmlWX1NWwPVQav3Y66kwzH3uuz0nMVMBkAnDKxoGUSs27V2EElzV6Hi8+C/abNlJEGTzEW6CjRAJyra+Qqcq4LGJKw2VVWb5ZrbpLjtGoQZQoV5wQQpACw6vYCFvm3yhkeB1wXoxxsRH1tx4K5gOvjjjsflZ7eSbk8ck7gwpyDbQCVOln2jWDdCqDHqje5TDYoIN3ldgL6A1gML7HGAJ7k56pzvZFJAK9mYe4xModbUNmZ5flXejkOnzhQzrJlABNVjrZFhkenJA9yW4V1d2BlSSq95cDbBjl35qKEgXu/8KknJLQyRWM7Qv416t7ZqAyPzEscGGYFGIbJr8ynsV2ghjOA5Xdv8cjm7Vj0Li7Iq6dGZX6ZgQ3eB32zZt+e+8rBW22aI6XUgEHZtr1Ktm2rRhGI1S+5nyuA+dkIwHOIdc/e09TklJYmBxaXwPXFjFy7PiPxLNcJylzr9+GtlzV9CNhaVwN0B2gNDK5wLOSKArViWDNzlrT8WLV+sqwdpb6NUwsXtf/Qh3YBR8tkHqX3qZN92NBH5GMff0jqHDZ59fhVOXF6DFtxHAkUNDdmxKwyvb//lQM06nXVGt9DBvLhA+3YmG+Iw62AsYVzvgSMiwCFVxg0CAOfWLfkQLe1N2mZqQroWgDHG6zNJeVuAIRqrq8GXNqxeJ0Caq7L+993CIg+L0PXR4BRdtm9vYa9vESNhgC3PTI2NIbie04KjDZUZtjzDowBC8ule+tW3BIU5BK5DLivxPJ8++ZOFMazcpZMYwPDFKHwOoM8UW3gJsWxrDCAEERVngfsVvvmls3tAHZAa4whEk5lJWrKhZkpOXZmGEUk6uS77pDRkQk5c/4ScztWhiSUmnxBqlDIB1Z95JquymbgYHI9KdX2pBy57yAZyoB/iXKsDKWgVnU4ygCqFoYLRjX1upd12cyAg6mIY2BdJxOocp1e1N8z8JUUexcQl33lwpUxQPE4+wlqfO6bDqedPQ0IP3RdWptbxU2m+De//m3ZvatD7jy8mxWU5HoYRcmLQp/79ApW5seO91IjbJkZRghguVwM0Fe2qcrgv3Uy2L4AACAASURBVLpGRRukZHV6RR5/6LB0tlQDo08zjKEs2C1SgiL3xNlLKE3JY2WNKQWqEUtiLzm/BvZHV1EBGdIe7unUGOtrF/bDjV3Nkm/HJpk951vffg1oVMj+1cg1Ni1m9ghVk3GV3RtiKENFGQCBD+ytkE98/G72SKOcuTggX/jyRRwKgE3sOUVFebJv724GshJEHEwwwFOjKVM9gOKrV67IJPv3USIXIsDLCz3XtPNdiAWxyhZ348rhdbpleW6SPFwLivxqiQCoY6h3D+7aIt5StWdjf43texUZzkUMDqVxBHGX1/KcYQWGo/gPrspkyC1nz15mYGSR97aghk9KNHzDHSAaCUqGwYJCYG+G54Ikw2kbDE8UcY9ykpNsJNe9iJzSOw/uQGFsZVAEC2vuS6HIBvbli9htT8qDd+9j8MkuUT/HptZhsQm1d40EAe/PPHtKzp0f16ydPeUMYXAfmJ6a0Orx0EP7+HxFUsxCXuV1C1AgLzCIcvzCiEzjKmFgWCZ3DeeAaQ6o/iTgbW6feCtIe+vfq/9Wx5F7Hrz1eem9BnBvHXJ5q8/zo9gm3/pa/2S3TA0zxDAod44UOcitlQ5pr3BIPs/gNQ0eiXK/fvGFEdlxT738+h98mAgBnDRCCtICbHm2yFM5usBbEu8Z9CLfHdeSfEs5QFdlvfNcxACjfyokf/Af/1ha3Y1Xjjxy5J6WB/8rnvr6l14BvQJ6BfQK6BXQK6BX4L1fAR3evvfPof4J9AroFdAroFdAr4BeASqgemwzb/zeN/LyQ++3myNy7dkx+Uty6KY3zNL5wA554iN3SnM56kcAD3FZKMqAb6hrMlrmK7A0S7NXZcFimahyzVTj3wIcK6KZuYyS5DtfPSOu2lp5+OePogZalwCKqTKsLgvI48oCBdMoSBawlDWRA7kEoEsCBBxk+xmMG9gIOoFSNnnj9GlZmcWatapKzEUmmrZB4KwdINYEMBLxTU+isomSZ+nWjmsVW1xlr1xa2y7ZONasNPh7zw7LFRrqdVir7jzaLqUVFjnzdz3yzBfOi7W0XvLJzYysL5GvGJfFVT4o4JboTc2aOQ/lgmqgZclshWa+pfrkZ7GgfhR4e7vHlWu4Km/orBFYTXZrhj/KrTUSDWgQZd/eKmkky9QOzMkHxhSwgCKoXxWRLUZBl0z4gW1AAr9RfH6DXKUJv3l7M/AiKRMjMyhCyK6lEZ7BDrKSTOJqeyWWodMoKwNClTVIrOwmK2i2WzMoVgG5KXDC8NAM0MQGTIlKmNzZ+uYGskt9NPwt2Bmj/EOp1t5ei9LULDMTyyhjLXL00CZprQFgkJPp84l84zvHtfcwY3lM5xJ1mU/Ly23pssij9++ScnJP01gyC+rrPH4yGA0BrcwAxpC2tsvLyzi+BPnJTiAJx4EiTtkb5wHgYlHgNutlYQm7YfLoCrHujQJq5lBn+ZZR/2KxTLIj0BHFKdDNiLe0sixVdp5RfreoOE+DSy4Umsr++8yJiwCQYtl3ANWyF1UvdVGKtgj2qEaLnXzfOTJA12Xv7hbZ0lGpNckngNZff+o1FL4oxVCNFZGZGwQAWoqtUlNfAxAFWoZWZdfWNrJ267HzRTHPdWYCPigbWheqwGJ+Nk2W9cjIEIo2VGWAin94bkquXRskc7EYpSHXLNCvHBvpfnKoi7j2vaV2tRMwSLFOxrUdYEQGZ0NEPvj4PtnUwJqILgO616i1TYaH/XIetZgVIFqHnfYMGakVlUWo1jZRc5UJmgdQQZmGBWkgECVD2KGphfoG/XLqzKDM+hjmmPcz4OEGihXL8NgY2cfVUs3QxwXUkgr+u8nqtGJbXAzULgaueUrITWbNxSJGACQAPWGQMEpZ0LbS3HKuChHAYQXOec4jB7QFcBlG3TlJJm8S2940LgCZfAAO5/BWiKHOZYbPm96IoXqtkoMHWoA5GcDdLDbA65ItdMnZiyiGWQvl5Sh9TSjzOI/LS8oq1y9RpeoDeBpR4CUYRKn2euSe7Vh4exk0GRuSq9d9Es44Bf8BoPwa//dG1m0K8GcEWqs/awD9ciDgxz92B+pRs4SwA+/BqrjYZZZDh7dKYjkuJ85MSe+gTwLYVOdjCQv/RjF/Q3mbgztqD48AuUuwo70DiF3qMkoN56aZoRZ+Ta73j8sMduhWQOno6DRZsrNYNRfLgw/dr1l8v3aqh3XEWkch7C33YuNpA3riihALa1bkq8tROXSgSQ7s65IVbMUvnO2Xhupi6d7WTn70nHR1tAE1Z2W4f4xjKiGf0YZSFTt2VP5IMrEAnqduSzIyfaNOWzo6UNvPydlzvbIURMHKEEcS9aEdKK8+Uwwl+SpZ1EWo+t/P9d13qReAjw07ANgBCDt8+JB8/evfkOGppHz20/dyHrn/9Q6hTDNI9+5tcvI42aghLPfJ4J6bW6AuxeRO2oFyZETb1+XgoR2yifxeF3A7nYpwLwPscd0hINacIUJ87mKVlwyAVHnSJmDfKkB5hmxrkCPrrInBi0KZm1+UN871ia3IzbBIGYMvWCynYwyAmIHkBHXzs7Yil/Rd62M4YDN20pvIpy2W+dWrklg1sOY5RtSgYzMB+dJXX5PwhpNBmAjZvaViA0BfutAv5d58+cTPPSB+IKIZe+BSB7mpKO5VJq66nvPtmNYDZots5ZxbVOGLIZmaWWbNVjM0gEU1Cudm8oTLgJ6zExPawNa2A9tkNe6XwJJyyFCvhYKW/XNiehp1rGBjvcJ9mUGYElS7Kl92dkqO3tkgH3liK4p3XBciDG1NpuXU2Qm5dLWPAZaMvP+xB4D3C7K65JcYrhzrLDxPaSkDWYvUDuUp11OQQa0wtS0nWzgGkFJqZSuqQgsDR1aGiKzsaR2tLVJSUSy15SXAVtTv6wFAbyH7YCNQlv+NYjqWLsaaOS2XL48wWLAhM6OTcuwy2bLY+at9UA0EKYcAdQO0Y3nvW8R+HkV3Ia4H+erBg2suuZHkecXBurCJb25QDu5pJrO9Shw8t0SC6zy7zMj4zDTnuoZ9Jiv7djTzsyL+hYAG5xMokE0M3hgsbjnBwMX5C0MMjtlZawB17mVsYwDjJEMA5ZLhOi/g55n1kBrcJsI8o71EHvgU5yqffcoIqFPX8M3g9O0iE97ue2qfeyeA9XZe6+Yc3JxDys3vcbOq952891s939wOtFbvefOxv1W+780gPAfJc58hl+t7u89Z6ufezn76n+4xSvuuQCzXfwr4qrw8OitLpIPBq7z0mtRtrpEJrv8vfqlHHn20RX7385/m0YEpFfa9PDUUxqBBGjt/Mw4laQZ88tXCsXA/5dkms46TA5nZ1spm6T9/WZ7562cYKqh4/qP/9dxD2qO9/qVXQK+AXgG9AnoF9AroFXiPV0CHt+/xE6gfvl4BvQJ6BfQK6BXQK3CjAhMv/vvfsZqyvx2L0Sz1Dcjx5+bl+dOzIh218rHP3CX7G1Ad8r31pMIG5OIBGZRaT+vuAK1SKICUklApE5VqS4Eola1ZRLP5qaeO0UQGjD3xCIqcIhSZ06it8mnqA6hoKBE8CGzFqnholDxJGqZAqUUa1+vYWRppjpaXe2jCm7FI7ENRs4Zar5RGqR1YCNQBQNho0ttosCaxWQygPCoANNltKNZUo0oR5lSBhMM+sRcWyPHX+6UAUHj4fYfF01Yqg6+/Kv/4J98Sa7ZM8lXDnMZ9fD1IdmgcNR5KM2sxysx1xdzETGYYvWtAzg14czuNt5/W+vpZwVvVyJcNC41N4AB5oE4AxZ4DXbKj0y2FcZrYaygVsaENYxUajITFTLO7BTVXQYFSlyUAO2s05SclQQEPH9kuZWSpzgMt8gEFyha1gJoWkmMYBTStAEJX4+RcYsu8ihKzBgVetbdMLBmsrwFrISBxHwq8dRrU0QjrkR5kMY34GGBeqXdDZLquoTRr76iSJgBzCFvl9UgIlVcjr2OXDcDZ7ERMjr1yWWJYAUd4HQV1Avh5mlG73rGvTB68dy+5pwExpgzARqwyUaiGWMsB4E0MWFBEw16tcQVxlcIuD8VhBTa7KayTo3z+AgI5VYNVWXrOkeeMgbfYHeU0Xy2ygC3mgm8F4GZmPaqMX1S3fD9No9VgNPNHZQoHpQMrVxPrdnJkWGq9Xs2atMJr5lrimADFnrJyTZ0+MDItIxOLKHqxGW8slY8+eQ92pCHycH2oxq7LlC8tIQUF6cJGEmHp6OrQIPjpM2cB4mnZs6sTkDYLYMiTTS1V5KyiUqNeSvnc2tKK7fSsjAwPY0fdiDo9K996ZeGGfS1qWeF6DKPgi/K5lfV5g6cMJXuZFGOVO9h/Xfqv+KSj0SH33VclD9y9VTw2NKucnyuX5+VrT/eJ3d3E9QaMxjI0EPCjhguTE1wDBHTKwsQUysI2aeu0sbUEpaGhESAO3AaYLKCY/crXjsvV/hAtbAOfqU7aWYtTgJFllLwqj3VyfF4aGqs1qDMxOSzdXU0oBbGMRoFXim1qEJvIk+dHsWw1UlePzJGFasLiuAR70hCq6BhrsCCCYhA1XDaP3ElAZFbzxlVqJv4omev3v1QzP6fGXk+wJoGLyhK5HhhZ5SkBjhXLOiprUCmWtn7WHPonrMXtgCSvrYTBhqSWGbvGewZZ3yYg7AY1acPy+Y5NpWQ8G1jHS4CsdZlbM8gwKt5AmH0RVaSRLFn1/somPq2yEflnX4tDurcAdJYXZJ0MUWXj3bSpGhBul1df7pOT5yZRG2Mxbd4ARDPCwL6cD8S7GVykUqBs1kBjQ73samd9Awi9XLcO9lRlg3/p8qDa7RkKcMqVq0Ps806yj+elDHWp3V4k569Oa/C8gDW8iexndX309V1lvSQkwXBOCPjWWIeyubNKgtgqD/VPa+uvsRHV9Nq0NDXUqihsmSBTdzWQAdKTXQ18f/CBw9gxl8vpkyeAhEFsiOtZAeSSo24eHAhISWmVNJM9e6YXW+4SrhscARSgtaB+fP30JXFxLf3Gr3xc/ubP/1qCvjAq2w4GCdYAzgnsepNiI793C7UKkzms1sF6plDGyZkNY/ur8r2d3IfmfUuAsYSUOcjYxuY8xBCEl6GKOw50yB0HOzVwCGlk3wBSYp1uI684yYcxYNEbIwc2hNX4hsq3xqf3xImzqJndcteRO3CgwP52fJyhCgN7ZA0DIRvyxqkTDB85pLLKqVlLr/pDgL0z2JTv5v5WiDW3HZjnImd2AAUnUQXkiNuA6Jk8m/zdF1/AOj2qXV8wdLn/nkNiZVBkauqqPPmR+8SO44Wy477ee06cNiyPgd0Bri+7PY/3I1ecPOoRrOPtWFYbzQxOvXEO5bQNe3wP7hiXxUk8QoLrf4NroQpVdQaL1n079qOsx6YYa/rXT5+TyblFLKprxcf6HZ1g0KK+TZWG+3FYjh7ukAZXSDImIKuzAgv7lDz9bA8Q1CB3393NgFehHD9xEtV6UMu8VznnRi0H14KFcQJwCphX9w7u6Xv3bZfR+SBK6cviRV0e8C1im26Xz3zySZ4LbGQFA5nTYUAtKuuqCuaGrDK9GJEF4LKPdcstQ6Z4rlgkv7YOhbGF55g4A1rxRIxBsmWGSry4OKDs59Bt7G8ulwsVcYr7AbbFqPTVvSND3neSvOAssN1bnif1Xit5x0VSanfJ5NgSgypYPnO8m7oaGGhxkcOLlW06KG72dmULv6LUwExS2EvKGXxIS8+lAZlexRyd+6iyg1Z/1FpfYv3F/PMMTrmlqZV9DSv3C1w/L528jtUzuwLPJ+re9C8R3t5qnfxW+bc/CWB783PXzfD27QDtDwPPN79mDoy/3bHezue4nWdI9YydNbA4cFVY536+wTNLFc8CW1gTFUSLZLMrsml/t/T0rMoz370kv/abe+XD//6XyGVe1QboUom4lmvO3YJrJ4K9vB0XCewweFbgspc4efB5PHNbKlvllb9/Sr77zWOyf+euP/zg75z4v39az6/66+oV0CugV0CvgF4BvQJ6BX5WFdDh7c+q0vr76BXQK6BXQK+AXgG9Aj+1Ciy99J8Pykbgtcu9vcaRwUFxYJF6/kJQ5rAg3PrZg1ieeqV18SpNaYeksi4atvnM7GNrivIRqaXkA/fSBjqgAIosf5QKTVnYquy6s6+NyBKZf09+7oPiwQYwi/Iu6J8QKSGvNuORCAqZIhryhhIy+4BFvqFxrEdjgLxVVFE2lEXIUzJmrFfd2DCSQbsS1ABaidtBFmgCtQqqM/L6PBWVWi7r7OQU9oJxcdLUDAeDWhZuKZa29nKrzK3OS2DdLd2HHsemUEGIZ+SFP/iemLBPfvi+I3Lp9bPScxYwgY3iKM3wZewYkRgCXvhU+GuaaFCbQEbJ7A3b5NtpvP20ThrirXf89VYPrre+lGpM5iuZrUoBBV4JkEvVlt6/NG9yS0unS2oBrtY1MmdRea4AJJQKMIlRZ3WzRzrrWmkeA3YBhr4F4Bd2mUsApxoUlg4sNFeWgqySAnJrF1CoMQpADqQR9ZBSZ/nIuFyJJgEoIamrqwaEeSWBPSQngAzLCHmuqEZp5uNTCpRUTeoUDXUr6s1KoFsQMApgRdHoJcOyBBjvcdhRajNwgLq0oMAmyzMxee6Zk7KWLpE1bE2XIwEsf8n1vHO7HMQuObXuB/8xU5DivAOQQtEFGSaDsqCgDLjUAKwJaZbFRYVFAFS/FLOuWoCb4WAEcBoHOFcBfeMobedkHaviAjPqciv5rYurZBmitKNOwUAecCgOyFINWYYXsNxM0rkvpNlvQ/Vb4a0C7pmA3KOA3FqgEipUmvxKBxxDTV4NEOnrm5ALqCqLUA9nUcxaDQksUMvJRfQCsMMcu0F6+tekf2yZdaogMYp4QLNSlyYBOtUoeysqvFhQz6Ciz0g79ovt5FmmgRyrET9qd5TEnCOl8I3Q8M2g5FqLFwGYpoDdSWlp3wrIM8mxl1Ax0yB2YlEax8bXSA6ymsewsT88evig1LeVocom3xfVnpWzfvEcoOHUrKySa/vwxw7Lrl175atffgoV4hIWoZUocgFYWFi3NpXKIx/chFKT2gM0a2sasLf1ygIZymd6+gHjXPuoA22Aj0LAq4J5169NyNJSlHWAJS0Q+O6jB+XipXNSmB9Bfb1LZgauYMnLYAGw6Lsnr8oSwwLtDXWodq9Rc+AI6sO+wTFArk3s2RKg8goZzIXAKJRLQCql0FW510bg581fah9QsERZlm6gYixEcVtmB3qWFktXWz15vTgWMAAwxNpLKG9XQGQLlq0esjoH2NP6UXMGeQ9lA202W1lHuAdgyf3wzgbUqZsYQAjKzExczlxbkDN9AwyU4EigMm9VjqGyeVaWyQwMFKOU/SjWmbXshZexvo0GEgy+eMl9xkYWq+0T5xZkbJI1iULQaMVWGJWoKaWySvlcNPeVc4LKFFWZmYVAr+bmRtm7JSttDVU4HkxI2I/VuEnVBRhpNQJFi2Vq2s+aBvThmhCFzK1wHgJxs3gA5yGsap1OIBbXoNodMlhiBxCQLs+zPwN5JbMsvtkYkLhUdm/pANwFGcJAXcpATpS9d2EaK34pEYRhHBOw1lvIEIYTBTaXDABO8pawJyaT2uyUV1+7LimDS5q7O+TZF5+T+rJ23n+WtReVjo5N0nOtn0GNlBy+75C88O2XBYdjefDIQSksKZDnX36dvOesPHb0PiyglRKSbGLU56+e6ZPXTg/LVqBysQ2LXM7NLIp6ZZ1f5jDL0Tt2yXMvDqHUXZKDO+r5DOxBK9NSWmhm8KCVwYk4AHWKOQeLppgdQs3rRPFmYihgYnJO28OcXNf779jHnhZk7frEN44d9dQyGdhx9gKV7W7jvHIbgsq5uX+q3Fcts5oaeapK+LdBpiZHAYU1xAGYUOKPMajBME3UJn2ck6A/AQjGPpls3J//9CMo8MJA/Fc5P055/MG7yPg9I8WcS27p1GADS9Ym7nEmVMoOGQFYBhnAaaV+adZZnOt9bmKU9RhGQbyq5Ydv2rKT2IQYObgJqSbDdwS7+BQW+2YndvGoYINJBr5YW0OjZC9PZ4ClgKZ2t/zqL39AytPL0jd5RTJk3veP8qzA+kyQ87t5U5WmcjUDcC9d6ZcorgjKhjrGHlnA4NjU1Lhs2uRlv6qRadS/VrNZ5hki6R9elPoKuzx8byfX3obcc8ceWeN5Y4E9KxZTa9fA+S6TywM+een4AINHDC5gdR7iOcXAPuIsQ/maBQxT6237W2UMO/jr16bk4P59KMJjcvHCFQZJ3FJbX4hTwBrqbxwhqJOTNbi8OCUzYQtOAiJ7t1XJllb2PWUbjsX42mpc0rgnlLN/hVWm7wbAl+vBgXtJWZ1Ls3CeYGBFwfdK7Ojr2Osu916VF8+ssu5S0ohdvhk76RVlG0Gu9t2Hsf1mMMTADfna9TE5eWFCBibiYiisBmivMEzC+fy+kjSnqH975a2yFnmrr3+eh/3DHjre7n1utnFW//tmyJz7vVstn3/Y+93O92+Gt7eqet8MIN/6Gd4Mwubqq15b/by2/zPUlfvZm/OB3+4Yb/sZkpxjMaK5ZRBxgweTAtwZ6lCttzFMUW4l77uIgYVD3fLt43556lvX5O+//Jjs/dBDRJGsoSZPEFOBbhf5dpbnF80yh2Ex5Pq4IwBucUZQg2p5RaViLK6Uf/j9z8sbL53bePDRlqPv+w+Dr99OjfWf0SugV0CvgF4BvQJ6BfQK/EutgA5v/6WeGf249AroFdAroFdAr4BegduqwMC5T7qL/cbxqXND9p6JcbkyF8HmuEai5iW598Fueezebdh7plD3TGOtCphBgUYfCMiD6gZbV9W4yqi/oAEr+SGxZONiVQq0jWI5D0w5eX1Qfu5Xfllq2+qkoISfQb2Zxh4yAoRbxWo5n+a8p7pWimppYgaWyYAMyejArAzSbN+5sxvljoccP+xvUbDloUwMLy+TVagsmS1alhe9MwCBQ8veM6A4WVrwiZ8Gu5HGcTyGmpOGeKGrWjajznHUOjTgnEa1uAEMOfa1Y3IWGPSRTxwlI7JWvviXX8AmNiHDWLIOkXlqptlF6xKAgLqON0ormqfeEAvddxve/iiGdj8we/3nS0O1bm8GuJqqBACv/jGijs1a3QDYgDQ0Ayz2NUsZsNy4EpVCwPYYNtoT1DsPmpxPo38TFru17ZUgLgOqOQUCE9hQp1HSRsmvdYoblV8KdVUA9d089pMqD9NuLxOHR0HFFMpUmo1AzTwkzg5seF2cd4PKkgXSK4vMmQU/9rAbKK4qSR9dxNJ5nXcyA6zqgGRYA6J8dGG1LEBYA03KdtRJJpqb9FVprAMTUK6+cqpfLg2Qq5sqgQknZfc2KyBjM6A/JPOov5uBX1XlVQBnrDx7B2WQrOWtm7cwBIDqjCzOQiCJpYBjxEZ7dAVFJsrgYmtctrRXSSdAIYatbQKgmSlgvdFkNaBwC6GsnFhA0T29SHZpWGuwFxViqYzibyODilc1flW9jQlgNDm/wES0euT9Fog1Ly4lgMEKlH8h1HH5WHlfGZ6Xl98Yop9rll0HdorDDDhDVffhx+8BQABvgK7fe61PegZQm1aSsxtfBYwAm7Ebt1psYkQ1t3tPu2xub5a+y73iBsbv3FUjS8tTNIexGgbyKmWxus4LsFmMYUe+NEd+qH8JyMhAhIdznLXI6bN9ZDguyr79O4EPGentuSSH9nfJkx+4F7XagLQ0A5hQXQexDh1HfXf83Ah25NgJL/MaQKl4Mo/XS4i3rkQamupYDyE59kKf1FdZ5YlH71IRmKg4h6WqtkC2dW9nbeQDS0rl+MnzACel/ssjH/ISa0JlpdZJLTAswB4xPDom3qZGCQDSAzPk+6IuNJGvbLNZsN2dJivVTf5vg1wn9zYCZNy7Z5M4WYMXULxtZFzYKZvJLe4HDBdqduFqMEU12jN4Yqu9IPeVyyXUmvbsOcozO51kMIV6lpHHbAWstzc1y6YSg4wvzcgMtq9hAFEFCkAze1gIxd88xzcVzMoyeZdFAFGjUm6yFh+8uwp72R0yPz7Cz6zLhWtLMo6a28RnSKJ2zpLRmWTQxgTEyZARbOW47nm0Ww5s75K+U69i1xrCAtcmc6hXx32ox2nib3Btqesij3OSUw1vAL6UByuGuQBUhh/gonZzBoCOGrvZKetBq0wOjACuAM7YJ8cUoAZwuRxeud5H/u2oHxVzWspQXy8H52UUm3wj76vUuyZLUlzY46cAivEk+ynrfH5ugqGcAvKovZLGjrauvoEBAOxAgdz1qEzDrC8riyNIdrQahCjERriBAYmFxRnON1a3ZKbWkBe6Nq9ydaOoxOsZ2siX46en5DsvjzFr4uBeg+qe/QjJJUND3GPKS/nvmExPokaD3CoL8l27WjWL5DygdW/PFTnQtZX9AEvviQXJw3FhmOEJJ3a7qwwBWXjN2ppmgGo+378miwygFNsqJUSudwaw72aQoAQIskTu+gbQtpv7SUuzmyGLQcCtE8CsVOZq/RXLKurawcELsm1Xrdx5Vzeq+Xqgph8VfFCmsYWfnpnlOvRLOZC2qaUZcGvAJn6GPc8q9zz+qLx+8hXubynZBiCuYvBpeHpIpkdmhShdhhDqGRoxAF55jeCG1Ld2oBaek+zqpNx/aD/q71l5+uVLKEPLgP7lZOxele7t1dLUaMVaHhBUbGTdLGIRjbrfv8iwxizqPcAxClwFTyurKnGiSOOAMEIOdY2UlJQC8Kdw2iDruXuLZqtvJce2jkzh9HpMLvT1M4yTJzNrIucujmmq1gYU+h+4/5Ds2WrFBn8UpSlW12SPX7iyKN85dhnQuSGbtzaLC2X64NAg1xPDISU4bYSj7BVJ2cSeHsbeOMD6UMMoSFiB6mSes3/u7CyRJx7aIy4+x8z4JK4FlRJew1Yf2+gkThpDUyvSN7Ei56+PSzWZ2MWo/4O4dSS5fpRCUa1DkzYUgWKePdyLMt+pQDRrfoDBthjuDQ5XId/DeYHL4wAAIABJREFUNQILdnXdl5OFHCMmIriwIiUostu2NnBNMpTGETkY3mlggMLItXCWZxpmBth3vNwv8nEYYVgDgBvi86tc7PWNNa6xSu5Z21BdD8g3z52ROu5rNvagtaV59paoHNi/let7G2pwH9fdsIzPxYkkiIgPN4E0ELswzTvc2LA0oKiOT0FF9fXmYJWBDXLO3/xLPRmozNQf7Hc/7KHyVmWrqpP6UqBWuQpoGd1qOOz70FN9Lzf8krMfzsHWf4pv+GFv+kO+/2bK25thsfr1HGzV9nj+vJVa9+Y63vo5bj6Mm23o3+7wcvePW4/nn/0O98AMw5BqCEs9J6hn26gaqOKHasnkfpJ9JBmeYbjDjPPAbvlfT52Xk30b8vW/ekjaHr9L1tcmxRTiAjRzLq1FssHQQR523Fny0zewcjdZ2JuIcUijIjdUNkgsXCS//6u/hRtNIHn3vVua7/rMOSx49C+9AnoF9AroFdAroFdAr8B7swI6vH1vnjf9qPUK6BXQK6BXQK+AXgEq0Hf6d3BRdV70n7vW8K2//a5MAoaCZFDOoJC582iLPAwIqPEagbnjNPStqD/QzgF0FOhTIPPmxlMW2FdgRp1JSykJmBvD8nIBhd6RR45IRUO5+FYWxF7qELPK+eTPBhAtTA5ihPzJssoagEQBQCImZheNeJS6Pa++otkhN6GMW8VS0A80qq+vw4o3ih3lIgopmk0K8mmNyhvWpQ6HE1u4GEAMKExzMIkiyIhi04ViaxkIsEbzWcGUA51bJDodli/97dOStHvkE594SMb6L8mLzxxHYVQhg4iihpYXAUZVWq7dMjAoibItBzsyKKbedXj7I6zgt7Ja1uDtTU+1N1sCFuC5ibGlRMnY27HDq8FbnDUlCOBYJwx4AUWhn3VjYd2U0LQv4nzYnAUA2gxqkBIUZRmZWVyh6Z0UN1DSgYLLAMiYRoE1TpZiAAWqGLEA5XfiyoYSW0B3aZly4kaxmgfMQlnN7xrxP40DrFTGbDCMGbEBxRORtWngixllm4cG+Qg2w4EAEGFrJ7CBjNrAKrazxbyGQbzYKhcDOpWN6NRcEPXVmlzqn0PVmYdCqw2FbhY7V78UArVaaupoNhdL3+iMHDvTL+6qMmDCZjl/6iKQpogcXeAmVpnuEoucHV5iffikmMZ5JY1+lYcawUK6qRkFJBbhWRqiMayIi23KrherTUBIClXtGjmuUzMrWHWGUaYZ+NxY3wJKLdgjFvD6Ro6riMzFvdtayW5k3XJtNNc1aIA7HEvLwPQKYGRKfDT+vVUeqUMBHF0akSOHtkm1ByhGtujLb1yTk5dQs6VpzlNHNxl5TQ2AIvJll2YnUbIqe19UhUYLYLoQG9ty4Av5v7GsVFdXa5mbU6jvuru7uQ4s8tqxQZSVy1qu5iyWsMt+dd5LgTwh7I7N2OM6pRn4UF1lB07QFAYAJoIrmp15FPmkfyUlp3rGZXACu1BPNZ95noGLEiDyPg1kXu27Ri0T4kBxuLO7Wc6cPik21I5burwMctSjQC4CmoRRRtrZX6bEBUBeZsji4sVeDTBUs49UeqokQk36hyeBiD7AkRoyQCXNEEc1oCtB01tBl+oKJ/uLsmcHanKt797ZhQWpRVMzJ9KAw0QWi1KfBhxuSx2l7JNR7irl7QY5uh4GFTLAwhQDJDt2bEXV7SJmsFgWqccMivMU1uB5qM2VlSVaXrk44kOFG9SUrRYGIWKs3XsPVMgnP/qQjGNDPTURlitDazKM8hLnYWxqs6gji2WN3G8T4DWPfMNUZF0O7avH/nsrQlfsa1Gvz/rW5dz1JXJ7w9hlFmqfXUGdHETRwA7XaD7q7xTXprKJdtqN2M420NBfQyXpQbkYkXGGcOrq3XLP/QfkIsBP2dnu3L4PZfOYDDBI4EfRVcT14HBjRY64a201peWeO0uN2PxuZt/Ok4s9I6z7NeypTbJtS4vm06Ast00FWOKTm1uM8nZze524UK9HkYJew/7YYclKJVbfFmx+s/zs1u429nbgLmrxONdWgPUyO4Xt9FoevwMMZJAgjbo5hVWxGrvZUNberAELqvBCXqMAG34P4N63OCkt2IQXA74TDDp0dWyTbVhwnzx1Dig2zWexyR1HD6Ewb5Qvf+0r8tKxPtbhNkB0KZ+3V7NFjoQ5T+FVrG7JX/UzYKLysJUtN7bLG0mGmNgPiwG6q9znNgAl7dih24G3l0eAmAUxefBotzxwz3YgSlIGBgZQj7OXAtnTKDaLsNudm1/BvYCsV08FxzTPml6Qo/fvwKY6S670EntDE8r8RoZMEnL69TcktBJnAOOQLGJB/ga5z4k00A8XA2VpfHRXuxShGA4D0YsrO+Tcqdek9zr3OFSe3irW5cI1eeS+e2SqfxJYy/qtsAKOKwDQrQysLMjV3nFxVRk5/hKZn19m8GaFPZh7NmrxZd8CSlen7Ni+C8g8BcRHcb65jvOqap+Ua0PzMkV+/DzXfwUwdQYr9vXIkvz6v75LA58K4AZQ4l+4MiszrFc2A+18x1hTc9gaW7gGs+mM2Fjvoaif6+kgStp1uco6LGDIx6xU4MDajz75sHRjvX729e9IPOiXrs4u9hPOj7scxw4Gc7DfVjnGpdXNcupCL4M04xgfoGHHEttONrk6f+p5IUxQrxqOMKJObGxslQEyvZdXgNKonT/1qQ/JayffwAVkWhuAUF8VFRUavE1wnvczSJPI+LFuH5BtWIY34qJg5ZkpHg/Ja29ckAqydnfu3qVB7tDKPPdQlX2OJTnOIyXcA5XCm4BsuXBuSC5OLTLw5OFaWmFojoGFihJp31SDZXKlBPm7NJBxlvV/+hL50LgVRFiThVzbt8JbBU5zz2r/52ODeprDW1wzhf7nX1kV3v4O4e2tr6H2GvX+6ksdQ4KBitzfKbBr5blSfV/tR7fm3/604K16H7UP5qCxeu+czXTOAv+t1Lq5z5H7nG+VjZv7LD/sMe224C375Lp2LpQzA4M6nHd1zFrN2AP3VDpwEehkeIC8aJ5Xu/Y+Ir/7R/8oiWxQ/tuf/RtpOlgvWaIgUgwtcilhG068ADEE+VifZ9lf0uz/BfyeGpRJsBfbsZ+fvj4sX/yTf2Agqn6qtb161+FfeArLAf1Lr4BeAb0CegX0CugV0Cvw3quADm/fe+dMP2K9AnoF9AroFdAroFeAClz8688W5Dd5Pt/qdXzy0rdPyF/80fOyDOSIubHL7CqRz37kqDTiXrie8mkKrqI8LAWBTprKli/V7Mo1sjTbODLfTFgDKqGFH2vjBDCqY8cuKW1AMTN9nWZ0CUAvjbqExjSKNBMWn4nxRRnsm5W6pjZx1LhoUqKwrWjGwhAV7tIsDVsgHRBw5EqvRFE/beveAUQMosBa1Gx9lfI3BZBVGY2qiebgdQ1AHGWbrJpcRpp0GzSm3FhxWmjYrswtSyQwLzYaweePj9EQD8qW+7fIXfv2yrNf/oqcPdlPw8sDREHVg5rS7kStR7cryHvn4K2WSamsbn8Gtsk/qeZlbsH/KPDWSNNwPQ2EcFhl3z4UzE0OyQfWLk0D1AGpS6hiSc4kf7FUqshCTZF1mYyiiOV8uEq9mhpxGNBmAv5VAyFMNG8DZBaOAFn82G5iZkxjskCay1U+JcA1FNfsW9XPW1EnZcmHtNNQVLadE9PkE/K7CQCoEcvZSoBhOOgTt9fF+5eJb9Uv8wtkUgIU6uoqpQRYW2o3k9WZL17UUi5UUfAULQNyNWmUoTGsjVkLtZ5SFIBYP3NslVh/JrAQHJ2Yl94RVHCrSWnqaka1FZahqzOoIfdgiWthHS2gqKySuXWjzM2SSYqN5sLcqpZdG1gLkUVpY11VoCSsoiYAZ2xGlTWyC/vP4ko3OZjkrp66jhKOY6AGGZWfC7AuBSBmWbchlDJ5+SnZtaUZ6906KdogHxJrUgX9MsDW3sEZ7L1RHyYyDDP4ATkt6I/XsHyO8/NNwOpyWWaI4vjFUXnl+HXUbAWAmlpNpT5LPmxLbQXZ0SbpvdAjjdVV2u+4nGn+DkNP1Jw28i1Vo93v96NyrNFUfz0X57EKJTuazMdJwOgQcFvBkBKsm/OAflPAhkcf3kSeKQBrdUYefvgBTY2bBrTMzCilGMAXyDY8EwGOlclabAalYggVJjmUZCCfQcVrBezfd8822bWtGQvlMTn+2huo7kxkirahZuwANK8BxRs0Za3JpOyL8wArK1JODnY+BZzjHFy/Nsm6sgKE0tgrL2PLbQX4oqBlLdVWeWXL5k7pvdzDPrUMDNkErMFSFTX12PiM9HCON6gr8ibN/l3tK6pJrr5y6qy3yk1ExHRDsYUa3I58NaLsvtnv2pqbBOdTqaz3YnXKkAAqdklyjgH36hzH8oHcpjIUgaxfVFFsssraQD752C6581CXnDv+mkyMrQnO0rKAejbNhZxIY72KiiqKYtCALa3yAmiqqZZWT54G4muwZV5hiODamF8uDwUZHADsYBub+7oZVmRYlwpiKRi0kY0xsGOXnZubUPuOSkurV9zWWhlCNZhMLsvmbZ2yBJ0dHl1hPbXKwkIAK+Z5rlczinAyliNcA6huU+tcs2oYoTAlnZtRrBaVSc+FfhTSa9LZ0QTsR9mKsjnAEENJcbGM+GKyF0i/b1uHBppPXkRxiXLz0M5aqfMUSQBlpRvAVcMgBbQZJ4YibGJRVfsz2AAPYx+7xL0BJVq7V6zsVWbWq3JhsJgLyYiukPPnLvA+gPHCDdSYTqyv88ioPSCrwPC//vPn5f/6tQ9IdZ1dnnv2WTnE35ei/C1FMayGBSbm58manZRTp6YA4KjUuNft3r2DgaFC1tpFMq5R60HU3QwPmdVgBkrPNO4CKXVtKOCIVW6M81QONHZghz0f94sNxf+nP3BE7t7fzjUwIguAPKXqTKJOVnm4hgIsqbFP7huY5tpzolbnuhmfAFaKPP7IATGkF+Wuvc3S2lgh10aWJbi4xvq3aGr4C1cGubYANNhInzhzCQtok9yP/XYtNt59w4BpbxuWwH2oarE6rmvEmYC9dZLsYlSxaVR3UaCp3ZWRZmzYyz3lZLYy7AFU3ryjXANHBpNFs8eewT2jo2sLOb1YubOHFpGbee3qFYa8EkBkLL9Zu27ycq8NTcllwLMfZbnKrc4DZC9MT8gHHu0AxG6Tc+fOcc2hSI5gpU9O82nU+Qvzq5zrcm1obAbnA6VqNgObQljxB9nXDADXcpTeIa6xJLD5g0/slz072oC2KGt7LnAuXNLVtUNGUd++eL5ffNOr4iFqoYKhkRiDDlOLS1Je78EdQeTq5T4tg92BQjrIPc3KvuIoy+e+T3Y5mdTF+FbPMXDxwQ8ekd/94z+Vf/ervy7ffvoFoDqW1qxdlYWurOrbmyplc1crQy/jDGAkZN/2zWLiZjPDAIwV+3Blve4GXq9zg1rBrWIdNwM1NKHWTjFrU+XJmxnY8a/EyAbn3rOCwwRDS8a8lNTXlKKqRpWPPX6We0AVyv11APMKjgaLwXx5/cIAmdhBcRQ4tezr3DNazp743YK3mvqeZyb1jKYgrRroaG5uls7OTlTpuDaQO6x+RsHUW/fYn9Tzz60q2ptVsTml7a3K19uBtznl7c3/D8XNMPd2Mm/fCt7+s8/O6WQ70eqUs2bOHW9WZeCyhz56sFYe3F8ni1ODgFgylZ1V8ttfPCNbKovlP/zlvxZHmxuXeoalWHtpI8CWgQ8Tiu58nHTSuIIYeD5Ia88W6Nf5vqm0Uq6/NCJ/8Lt/Iz//qSe+fvSXDn08L+8XsZ7Rv/QK6BXQK6BXQK+AXgG9Au+tCujw9r11vvSj1SugV0CvgF4BvQJ6Bb5fgaETv/9r2ezaH9fYDHL+uXPyP//HCVkye8WxqU7e/2GPHOneLKszfUDXGyqFPJRoaWXvCtTIWeGpRpJqfqVQm5mxJF0nj22VZqKCeVv27ZRib6n0HnsaC9Cw7Ni5C/tHM6qgFTG7aVTW1Ul0bF5e+u4JaUDpuGV3C7DFJylUmPbiUpqfBWIodQN+F+TpL/w9NqQ2ObhznySxp13FLlFTbGBfvLqKzS7EuBBVno18yizgQ2WPWmj0FqHeUQoZY9omISwQR6YHZA8gIQAFeeH5OWwGq2TXo+RpYsH7wle/Q3YfjeJVoN5ighww1CpkQebATW7hKIVfWiluvg+xf9wFlWve5ZQaOcs+1fi7HcXfzSrZHFB/09w1BZbe4pjfTHn7A0tAFNYoQ+vqPNjh1gByaPwRXLmCYnFZgVSsQKMJBf1cUu6ya0rCdHSZ8pB9DAxQilvV6M/DqlXZ/nrJUU5g69mL/fAySsHlSBJL4Q3ZScapB4WUzxfAbheLUPJZVW7m+jpwByvZPJqMg0DgEEAuz4BlNmupTClp10NS6nVIOY1+tIzkl06jYFPqyqzU8XdNNWVSSK6yzQK0AWrZzABhBbtQAefTpM+Q4zg/6WPN0LDkmDdohqZYxzPAkCu8X9oE9DOTtwtcqUHpuamhSVNMRYG3LcC4uKWM68Igk9M+GRmdBEqWAGJ5fVSn2xp4b9ZhhDVfShZsVZmDxntKQgAyW2mFTOIleuLssKZcVkDWRAPVBNiwAk61DMroGmAkLof2tkhnNfag2AtzuaFyjEkv1uIJo41js6PyE9mzs4McULIoF8dlR1eLeIG0atDCj2XpSyd65droshSQt4nkBsVgQLZiubpzZ6ucOfGa5GE9XFdRrqlbC4sYmACMqLWkAK4P9WmYvGJl/RyJANlGx7nOlQUu5zmPxi/nMg6cLbFVAMYS0tzoZJ1slsnRPs1COAJcr+S82+ylcgHAcL53UmCWqP2aeJ2k9PWPYjVqRhWLVTsKZTtDHkas19VrVjJwMQDAdXKeDViGttSXy30HaoFKrZqlsZKLN2Gnq67RIMB8AaXiWUDNChbKpV7ye7k4Q+w9hazLttZWOX3qhOzYto21YdCyMgMB1It7tqGCtABHUReiZF5AMRpMsK9hr672Pc0WXhWdrzeDtz+4/tl3OLcKUChbZQPK2ARwxsraUVAvBdxxkAvsrSyUJhSsdWVu8nu5BrAdNzvLxFRSIZcB8pcAz2nWoAk71T2bymXH1lpZRs0YDubJ+GJK5nEWiKkTzgDJRqYE1SbADvW53RySxx/eL20eA84JswyeeOQaoO4q4G0+tM7ea8PSnr3r+wAgB3fUHr6uKdsZIFD5uWnyhsk/bqpxkJW4JjVc996SBgn4VtgPyTalduNTfjlzcQJAWgIULxE/atq6Jix0XVa5ev0KSmuGL7AZVq+dIvs6hh2tg2xQZbtfokA6ltLLKz7NxSFK1m+UfSDJvv2+uzdzjdjlK0+dkNG5dbnvyFaUpR7W4Dg2v6wvfgbzUEDtdalrrJVKHB36B/mMfQsSS2IlzfVvAHaZCgFe2I9XVdWRH1oPBJ2Xnku95EGjJgYIK7v9DtbD5o52uXDmFJ8zKocPHpRvPPtNBhEK5dd+9ecYlAjJ2FAvnwE1MvtNsbNLnnnmOrbMp2UT19fKCu4P7FtmK8A7xfti4a0AFR8JMI3inn1leTmkKUOVat1apPKj1/jsfH5vOfnLvWRCb5EPP7QfW3IykckLT2i5mQw5sd5m5gLkvY4DWdkD4kaZDeVplu9chmRbe8RTkpKPPLIbeOuRV05eImoAK2qsjYvsFXLu8oAshiKyRLbwMjnFZQCcTz5+SJqA8t956XVZiBikqckre3Y9JL29o/LGmeNiwk59gPVvNTlZ90aOO0O29RLHbiAzuEMb5Jgg+7vYTjasy43afhXQWMjel5V4JCI2pf7mnnVg72YGreYYoFqUbTva2bcYWADgXh+blVPnr2LhHJWPf+z91I49kPeoqCiVM+fPcP7N2MrHZGIuxPDLDbW0GxWzi2tn2bfEvbxQyxoPsQeWuz1kcpcydLGCwnWO96mRowc2ycLsgDhtZp4namV6NkC+srKaLZTvklVrZLLCxTNEIoL1MtbIqsat29pQyTJINDgpOOBr+2ih1YFrgA0bcIZjeOYxMLSWRJ1YQq56e1ct68rE8V4TM4MQ6hlD3bcVvE0zBLRtC/sn95d4aJ57bUxaGmrEy3GuMCQS34jyO+TE8zkKi4o1dwaV5a2UkgsLq5zjdeyYjQwM2LkeNlCdzzOMxD5MBrmHIYLOtloGQtReG+T7QYYCbAyxLWvXYEVjp7x69irq9QlswIu1oRN17eX2rtyzxZsDXCIStGG0n47yNrffqD1UrY8Ia6WRPbutrU1Tmy8AxRXc/cHz1Q+O4ycFb98MruYspVVtbq5P7nnvrWyTb4a8uQxf9fo5V5ZcjW/N0r3Zlvnm47l5EEj9fe59c89/2uupgQncONRzrtpjcnbdNyyxSZdn4KE4MSf/6v3d0skASn/vRdnRvVXOzFnka0+dln2H2uR3/vbXeY1JWScKwpSwEEVAHjj3PRPZ5iprOcZ5MeJYoOIp0ljn57Mf5JN/+72/e1FmhnxSW97w/zz4G1/5Lz/u867++3oF9AroFdAroFdAr4BegZ91BXR4+7OuuP5+egX0CugV0CugV0CvwI9dgdlTf3hXMh19YT02b6qmWTiLaunP/uJ7Mr5ukvd/5kk53I2VLY1MA8qpDGq1fJRheVmyTzdUbplVgzkapPh+g1A1wkzA1ixwdx6I0rkTe8mWasDrsFzv6ZcYlpJ7du4UC8qpNewMkzS0XSj/LI466XnxVbl25ow88cRhrJNRbilZJPaXKbJSy7AcTKGS+dJf/hVNf6ccveMoTekx1SpDJVjOMVgANsAlYJYb20aHswhgkqCpG9KOTyl3p7FGHL5M43lpTp78ucPSgkrw8//jGYCGQxr3HJCdR7CgffGKjJzFytJWI8PLSZlAbUPglwa6cuDm5mbeOhDkJ/UQmGuwquNVzbicIu7WxmWu+Zc7+ep4cqqRnJLkzeDtPx23yrFVir43+XozeKsprJRShkxJUIh0NFfI/UfbAShrEkAVNYPaMwZJsJNHubqypuVourBldaDcdgA811Arq2Z7AQ1Bt9utNbgTQKJUckOCAJswajUfyqYlzl2KdeVxAtwcKFLjGRTYQXJNi4EtlRJPRLD0RPm1gr3wBkMEZCsrkBsBuBTRKC9G8aeASD5QKczfBYMR1KWlUooNdzaTpHleREMfO2czMJKftWJJa+Zn/z/23gM60us80/xQqIQqVKFQhZxjN9ABnTM7MTcpUsMgidTKlmxrVpatkceSZ+21Ztb2eM7MOWvLM9Y6zJEtjVfJlkhKzLHZZLMDO6Mb3cg5ZxSAQuWAfb4fXWKLJmnaHns4OwWbpxNQ9df9773/1fd87/vaUUZmU0xfBI5mY1u5uLiCZem0oXhbDMRlYGhKooD6fJRnYZRdKUBlNTAoshwE9KFIrC3lswRkhPmyhDLdBOgLkrlrQS1cWqHQ1iGRyQBAOYlVcbm4HUDjyIIUYouZBNI6sB9N8pqDKJj7UYtOTS+T58l3K0Tg3npRlTlRD1aUuhljQLUlAPgNck+wl45lGTazPdjsJtTy2OVF6etBzUXOK9abe7Ac3oS1cQp15iT2ttOBbGxCB6W1YxR46CNPNxcl2qQ0b6gEaDhknve3cS8P7FuHMsxiwBs7ec8WZH5jY1iZjo4a+ZtmW5k8++zrgA+L1NQ3GZapkSR52IA9Vebdf99RoArQCoCcDC8Z69QJ0FV46wDyDQ/NyDnsVwfGmQPAm4MHt3KvcrCH7ee+r5AvWSBf/rVfkjMnrshffuslCWL3HEE5f+yeO42GgERoTH7hE3sNSOrlHl+91AokSsie3btlFjXo6fOtcuZcH7mtqhqsJg+0kMI2VtiMZaHHA6i6aiiS7ajyPS43NusuFJw2IJFPXn3ljFxoHZYFzY5Ua3jA8z9EOaXrTdeNmb0xydhEya/VzGBLFCVuaF6qaz2yc1utbKrzYXnpZ66FJcj9RCjJryhrmQdxiukW7muuI8E8oxkAAD03h2V40Co3yD5dAkDSXULDAXsx+c8WssMLXCF5+MGdsqdlvaHYfPPMDfI9yaIFdyIOp+kGIEfmZ/orrSjW67WqZTLXqlb0VpR9u7bUy5b1FYA8lKA05sxPBlElusVX5JYLV66ReWqX9v4Z1KRRw+FA9yq1tHU67ahwR5jXrJu8IgPAOVyrqHex4RyaZy0WYitMBu/UGM0eBezZxdLW1kfjwyRq7SJ55I7t0ttxWS5cwyrXy/4M+Ati3TysympytutoENmza7tcudpKJnGUtVEvQ+wNPkD9KPbZ19t7sOGtBJKRFr0yIY2NTTRz9AM8Ulj5FksPdsUh4EUhTUEzPDcszPkH79+HXXiNvPnmq1hBr8hnPvMQqsAq/r2XZwiKQG12WEnJG28NonDlWTGMRTogz8TzcAE1sNdHLjdNJxEU8COslSLmcOP6Wunr6+WZyRygUSSJhbMdOL6CK4Guqyhwfml6Xm5HnfrZT9wjjRuxKJ8dkOn5SSzDyQoGvpksTjlx6po88+w1oI1NguwVCC2ZFzYJoTatYJ3//m9/kn0txn4aQiU9J90dI1JSuZ4M3FkZZz3EUbIusgeX4mrxyF0t4rXHpW90Ui73TZKXW8NnK8HGOkLO8wVyjOMyPBGSdUDtRV5fM1gtjKOvgLzgYg8RAoVy/tR1w/VCLQJKyspQ7nG/BweAnahP2T9Li/Pkrtv3ydRojyzR4FLD/p1FM8CnPv24VG/YJBfeOiUvvPIS1sAuLObLaOapMDLJ+9hPn3v1LM0G6sYAQOJ9FYzambNjXG+Rz8t6wm6eAYhY1dbbY6zfuakRmgQScvToTikhG7yr7bKhqt62bZd0ovL/7o/eoCHLJHmVZZKNFfXc+LRUVmhWd0Kmscg322ku4P9iwVVss5sBn+yr1zqlAWtjT3ESwJUAuMdlhHt+7L7DUscz8K/+32fYpyPsWy4DoqmS1FBDsmeU5GdLLeeaHPK1+SNnAAAgAElEQVTQvfluIzd+haYgdRxZX1fCeGfJ+FAvFv8+I2dUnRiWaWxYWAgZ6z2H84+NeR7ierqwtF4IoWYn79xGA0FNBc4Wpdjy0xAVYS/UzFOnA4U7zT5O1tIia/uZF07wjPSkXZN/aq97a+7t324Ie394q/u32ia/F9j9sIfQW+FkujFNAanR6HATnN4Kbz/s6/5jv89wi+Hcqtegc03voTYopK2c9df3aoK7FcreCmyN89LN83D6M+veqK+vnzUNi/X73g1sb/0st57z0t+rDYkpMsa1YfDWZj29P5xmmCPkNk8OS3O5VT730CFJBXDzUGeQ7UfkxSvj8sQT5+RXf/mwfP7rP898nhE7TQ3ZOcsSZI+w496wSqeYpo+YOMObaDxLcgiJZGHnbVtlH26Qr/3cH0vrqcHYV39594N3fe3tV/6xY5/5+cwIZEYgMwKZEciMQGYEMiPwzzkC/73qdv+c15x5r8wIZEYgMwKZEciMQGYE/hcegWvf+Q1n1Yb8jmsXr1VNokq9/+6PySvPXZDvPPWS7H34oNzx4G4pCvdJnOIxLmpioTgItTVUqFnYOeaiGtFikhal1E5Yv3KwX5MwCsZJuvlR5tRi4eotzJHk4ozMT5CLOrlCAZaCqzdPbFhaUsqiJIhat7pZslZWZeDyZTU5leIKp5hQWZpQ4UyMTWCZmEsupU9ee4nu/7FJeeBj/wI1U4ekuKbNW3ZQyEJlNjRJAXoZcOsGEAFduDZVtczMzKwVOoFCWYkS2XbPDnGg9j31h9+UJ//6gjRS8P3Yrz2CrW2VPP/1b8q5Z85jR5on7cCueewNNVOSktnPwI70H/454O2tCtxbgYv+Pm2FmM5qSwGaFJK+2/ov/b36q6Gk1Xv5HqfXd8PbtOpDi5HLyYC4AQbbN1RhaVoMKFqW2GKMnMUVbHtXyX7Nxy54CmWkkNvnQDkElES56MeKFtNZQzllRq0dDGG9DQCaIXdtYGgUAMT1AErnl7GBJPuzrD6b7/Wg4iIbFSjiQq22GXWoBejR09+L0isi01jKLlFQp2rOz4oEVrC75TdG9iDAC1qP9V9EaqsrpBnr3lWgidWcopDuRFGlICUiJhRSboreCyjSLCizy6sqUY/GUQxeBTaviNeLmjZuQv07wXyyyaaWdeIAFpx7u1P6sVEWjImN8acBIY5Ua8kfw7LZS2G/husJYGGsajUXaq2EhMmedHhdAFFUviZyN03L0lwD2AV421BW5gNGlijCBynWz0zF5PjrF2UVRXEOjQoJYMWqooXIMurDBtlQAiQD4uUyRnoNrT2j0o06LwLQjrEOsywp2bt3E/mdI5JvT8ix/TulrqpCOrAs7R0NyFsXhlG2LUlVfbEcOroZ29IV1liXVKACXJ4G/pHxuXN7LfAa296sJHAi3/icfr9/rYjN/BmbjsuFi9dR5MVZb+UyQy6rZq6yDFGIoWxGcRgmP9TjtmBZbZWKyiI5vH8L8KdILp+/jPXsZdlx4B5xFdbIi6+/BZxzyjoUZUVAuTNvnpPWy9fkzjt3kMFnkUtXyWmdCcvUIiruVEJayN88uq8eW+kA1shTsn3LbmC2SZ79yYuyZ/teIGVSTl9tN+y0e/rG5ND+vWJm7tZWeMXHdWhu5RSW2jmovCpKyw3Ldf1MTo9ZWlq2yMk3L8uLx68BBflrVJImbRT4EC0at9pe/oyKSxXout54Df37VfJv6RYA2ERRHArq6HKsrmullkzvME0HuoeRGi5DwM9h1ISFqLzXb23GynZROlrPM3+xSbUUyOWebunWXFfGyFvgxG7VKpVA1RKsvLcArG183xunLqDgHTUaJGJZZomu6hpLiIP1duteklbFJRlfzd7Mw1a8tqpA1ldju5mTYL5GAbE2OX38EqrsLVJQlC8nz10jv9yMqpF9AfgdY71pU4YFFwRV0trJK3WX5aPSxKKeJp8Dh7bIwUO75C+++QPx4pawbROWvQN9KBGBZkDrKdZ0DAtp/GVlb2OlrEcROjw9BaCOA6/tZGNPSC8qylJ8oX/xkXv5DKtiARKPzc3IRP+shAChkwDZCf+KTGORXQzo8wLWQgthrtdnwEWTNnnk5cooyuytG3bQSBKRga4uA/zdeXQXjQlWQ93rthRKRZVXahtYn1hAT8/S4LCuEYX0svw/f/Iy6lerNKDcHpnslyVyrnNM5EOyvtWZYA61v7oLJGl0isZXWANu1P5OmkJ4RjLPvN4iwzEiTkNUHOCXh8Jt/67N7EWowxeH2WcascV14V6gFurCGinClnxGLl8jWzzmlFMoyv2LzCEaaRI0wuzeWiy/+esPY0edlNbWKyhTvXyuLO79NRmeDQhp7zI3jNozxyq1KHU/98gByTX55ZWTp8VVvp584aCcfL1NxfxShsX8Z77wL+VHT5+W85dYAyjGHUAdH7C9u6sTlX0CFT5NDtg3x4D5Gn2g97+qptz4swJMjSjIB8rOAlvrKn1yx6HdUg70vdpzQ1awVX7g2J2y667DsjIxJK8ff5VGjkH2onUoBLfK5MwcCupJeYsGk16y6CPkRCtQ2719Bzbts6hrB7BHDuD+UCW5FS7puN7J8yYpWzbVyIHdG2kcILc2usw15sk49shjE6iOgaYjxDeMcp/MOCkkAaVqu53P/hkEps3zfNLnuwOYPjc9S4NNA/bmjXLjRht7bhwHBZpwyJad5551dfXJ/v27gcSH5Wpbm7x6/DTrNYQa12Y0LyiYU1X0Hfs2G1bPfd2d0owtcCfPubb+YZrRTLIB9f+WlnrBAZ45McX5yMuebZWeoXGaSgbIX66RLdsbDZvuebKLB/oXZIH9zQYI3rmzBccIq7zw45ekBsv4uiq3AfCdqIQtzG1/hAYrV5GcvYgV9jjK8pvPeyPigX1u7bwAYNYU6JvZqe8cgf9p4e2tsFOvR6FoWoWbBpVpiPrPcSy/9b3TVs0KV9NOI/rvep23KmDT//7O5skt1ecHX+lM9FsVt2lFrp6f0kD31vd4P3ibfo1bAXtaFRzVJkqaJn5G7atPF67DietMiP07zrot4wz8xcfuFU4W0tdxSSo3Ewny2nV58eyEfPOb/1qO/twuic5c4RzHfFDYjHMK/SU4M3CgoimRAz9/r38XpXGKxgEcNcKBPPmdX/l9ObC5enL9HVXrNh19gkNC5iszApkRyIxAZgQyI5AZgcwI/M8xAhl4+z/HfcpcZWYEMiOQGYHMCGRGIDMCN0dg9K3fPTc50L3nGrBiZGKebDyb9Az6pWXPFnno8wew9gyJl0L4EvAyTrEIw1IKOWodib0c4MsKyFvwz2H/x5+1TAjodLtyZaA9IL1DHXLo2G1StbkCpVdUVqNhuXGmB2VmgnzEcsATKkmPFRiWK2NDQ5LdvFEqC7DkHBqW0StnjFw3F2Aly5Ijc6PjRgHbxp/nsKN96YUX5OGPP4RNbEj6brSjEGqicIaV4vwyxWNgMGoOUxb2uBRwExTjpgAAVuxfYyhbErFVqSQLsbunV078sBuryT2y8xPrpXSXm/zWEvlvv/UHKG9HZDnllE5UpEkAdZyKltprokcwVAk/zRjjb9Br/HebT2qJp8V9VcZpcVU/hxklnPGlIaj6pZlnXI8WXvXwaaLoZgXWphUs+nOq3NXXQStsAFrj0o1XXDuu6p9VTfh+8Db99+niYLqYGUV55uJe799RK7uaAXooKlcAltOo6qKmGJmyxeQMBinKRoFw+RTdUaAuAyOB5/p+aqecC9zXIr/a8pnU6pqMNlW2TsxggxmIoXzF8rqU7NmaCtTBWTKDQioOMCgDLDoAaZNz84AwlGdA/Vnm5hzZtllks5ktai3NfygWU9himvn8dtRUdbzO9ia1lOU6pseBykAuVMEKVxUMeLHwXcD2Wa1O6RQgIy7Je4xibWpHuVWMzS22tjU1gDEH8HLKUE9dvjIC4MOqFwtVMwX/ODmEuW4ndpw6P1TpWcdrR+VGO9aVWNkG+b3dGhEXTQX2vCypLHNLPUAZz2kKp3k0PFgAoJpviRUi0sgYVoZnTrdK1/CSBCIxsbNGlsiezM01SQVAoMpJ40SOWUqKy1GWZssY0GsQa+cZoFECwOspcMnuXZsotI5LbZFDSllramVqtbhlHgvi5Wi+XLzeKzM0VGzcCuRLecjrPAf0saG+LaTBISZbt1QADc2AiXnyF72G8ldtLnXaqBq3q3tBrl3vBxjbpbOXzEgUvDt3b2Nsc1jTcXJ/US4zz2rJ0J2bHgXeFksRzRo5KJyXUFifOXtV4iY3imsshrlvySAADDi/nSzrHlTBk9j9qk3tug110t47JmMLETkC9HnttZPixvr6E49sE0fWnKGQq69DIUg25A++e0rqsCf9+OMPyZMvP2/AQG8e9u9kUc6N94kT+FGGqrO8vNiYDxGsvudn/VgLjxiqyZIqLJ3ZM85fBIoO+CUADEyRO2lOMTc+xJc6ka8V3d9p9NANwyj+AzPVTjUFHLVbdZ6jxsaKNUiTQJ59lfmdCygtJmc5Hwjn4O+w8eZ7pyemAHGMO3O2oc4rpfz76MiczLKuJoC8J89fNxTotx9dL/v21kgpjTGDnZNy5WynXOtdwV58DjUqUJG1pipkNkZDuWhk6d7yZeyZXGO2We1MA8A6N7CyQso85Lei+q0uK5DZpTBZ4NfIMN3LHMuV1986j1I2LGXkIIexa1bb+gKU9WGA6AT33+3ySEl9Ber0Cdbbsuw7sIU9JyatV9rFo00+yYixl+U4sKNFLRhibw5wT9DVSyNNEE3YAA9PkKXMeN5/751yqfW6YYV+dGujbKHxYQ74p2pFJ+9ZTnZrZ8+EPPX8GUmRbWtzqoJ4SRoqS2R2KIC60SzrNjYAm8ltp4mnqKQYVfGd8jc//KEkeDbt2L4Rq1zW0FS/PPrwMTGFTdI31EpWawuqbPYswLTu9pGFbDlxolNOtU1I+YYtWHHP8TGAtWTUhli/ZWUV2BzP8HmDRltSMVbA2Vh6j/SNM5/J4a2qwea2QAYHx2h4woq6yCNVqIqnpgfJX65jC1phPtNgtKUBWI9an1u2QufUAva5b57qlOGxMHsfzVE0a2jO+L5dTTwLd7NPBYB+RWRnn5QoTVBWq0/adB3RXKNrfqgbu3bsubdur5cju+tYO0vkixNqwD2KsgbmxgI8xz00PACEbXb5028/zfrRCAIU6cy9BAAngWrZwvPY7+d7yWtWC+jNW2j+oElFlcYWmlAi0RDweb2MYD0+iuL16G1b5cFjh5kD7TKBRbt/fhZAPSOPP3wfDhwbAU4rrLe3Acwx2dTUzGuzlwFtb/Quy/kr/TSzqLV93Mi4zdEMYea8HdDpUIcF5uZQz7Ds3FolDz1wJ2eMRRTQY9iiA5IxDHnm+Qty6hzjzl5+1784ioIwJK1vXafJyIG9dYLPN200/xhKxni2YcfsREG8QiNQhLgFVczGozE+e1pxSvMPe2GI593sLG4PdF6UlBUZDR9nz5wzmls8NCgFAeoFNAj5aGApJf+3p38IeMzzhoYNt5vnIpnnW8mR3kYshZ2zUZC1o4rs3rEF8oYneL2tNENYZWCwx9i/VrBJn2HslzlrmWgucgHTJ1lf+OtLU0M+83gT1zPDvBsWM+cVqxt4e76T+54N8LUYZ4iU0SCBpJ8DRDZ/VnXw2nkjfTa4eczQ5qf3bFTRPU3/+4eXvG51L1BIm7b8TdsTK6jUs8uHiYj4ENvx3/kt+vGNvdk4IDEuui/qKjeaedaecwmehUmeFWBt45Nnp/N4+bssdTDR8yA/r+cxddzQ79G/Q9LNGK+9nv5RG2J09Kw0ZKG3XbNW5h4oGM3ibGqoaPV8yc8YZz8A7ZpNsn6v5q2vvZDaYPPHNRvsm+pb/Xv9BIwc65JmGvo64jRXmrC6P4SS/55dG2RxukOcVqz8S6vl2z/ukvHugLx06vekYBe71HyYJryI0Zim59wke52e9hMp2j5oBMvirBbjXGI2seZ8ZdL59in5qz94Sj7980dv+Av9244efXMtCD7zlRmBzAhkRiAzApkRyIxAZgQ+4iPwDz/JfsQ/WObyMiOQGYHMCGRGIDMCmRH4/9cIqOay/7WvfQMN4K9899vfN4Uo9tso6pwYmBY7AOMLX7yXfDqKVsFJirEuI1tw7UtJ4NrvTEAjVXwlUmEKSbPiBp6W51dIP9llzz4/KNVNlXLogT2ykhrHYhMYUVgqExe6gQodcuDOe1DdkuFGcdphoxBJsTaFRWfVvh0AlSWZJafPRSHfUY6lIMXQSJjcx6IiyUYtE6bgPY4CqA6VWgrb2y5sHgsARiX19RIYnxRiU7FqXRC3CRVaUyNwCXWHFl+xSjxz4g2UblkobArliWcuydhsQu555C45eG+FoECWi98/K09862WKw0XSg0iqZyZIsczBp48bUCOtwEjb3n3QrHi3gvXW7+Wy37cESmnOKNatas4tv1dbxxQQIIICdK3QSpEOWGncA2iATS2rjZoq3w+A0aKsglstAMYBJUbBFRWFWQuAKFK1QKjvH8UG9e9SE6atm/Vz62dOofpyFK/IsTvWyfayPMkiP3MaeDsZAN4i2/KQUZrkGiJYd6rKVrOINQNRoZ/aXObmOtdmEddqoyDoRCm7RMbrONm2CoYSWTkSQ7mWxfWWlJMHmLsq09zLgF8zPROoPOeNTF13PsCTfLZwFNWUf4kipgm4iByPQqcW2vVaFQpp4bMa5e3WTS5xoDaaIS9UC7JFRaXYKqOGxQZai/M51kLstePYbo9RsLfI5pYGcXlQZwFs7VnYV6oNM1BpkYK+h3za7t45efH5Tqx8sRlElRcGChST01rCNSyiDlXLWAXwgxTjl8MUaAHvtTU2cpo3SnMjttHL0wCuFd4/LJYVWiK4ITlYKYfCAUM57CLnOZf/jp/uAwD3kMfLWFBYDZN5KEDyFMozO4ogr7fYsJ32KzAHNIaxrk1mR6WJeS/xADaqq3LnkT1y5fLb5KxG5b7bj/I+WIaiRHzx+BW5PjCPzWah1Bc6xYpFZwKFo8WcCzCZlQ1bPNLYUERu7ryhFnagDgygsM7JyePvm+Slp07LG293idldruJfPl8+ar5s4GKxrCQXpe3aVXn8U48C8YYYk3mAxGaJG/cPa2xsX6Po6693jqKymzbuWWmZHWBCQXvVLj1dwyjTauXAgd3iB7bFKaAvkmfs9BTIiVd6uY55efDhJmmpxOKSWVxGBmoibper16fkyWfOiBvrULWzDaDkdjJPBgf7AQIhYItNSlCoHSRfVG2uuzoGKWh7pBIb2NUUVtT8X5gidd+wH5CCWhTlbYrCus5H/XrvnMibzRW3/LtC3CwUy0bBfe0Hby749F+sFeN1XaWbLnTFupgHPiCVgpaKYi/wtEw2rC8HCo0DYpZQdNfzGXLl4iVVV7rJZ03JDbJxGza0yK5NxRIHgA8OTslbl0dlYDoBfNYccmzsUQSqdfNPVV7G9SCx+unlscOgljauDjCmMEN5VjW5qAWOLDm0rUHKClDKr4TkleNt5DIDCfJVoTqOqtotYvOiZAUmMX6q0lZrdLXTnwaOeWwoNJWk0dSg+1YSWKEKeieWwJXV5SimI4AobNX9JmzyaT4wY8MPnCoHUm+qr5IYVr8n37gon/2FT4uJ5oITJ1+WR+/cIx6FXmQEz5GRu4qKGE4pZ8+1sqYA46xXF1brheUe9g6/JAH7W3dsptFCDGBnJ8e0h0zQyCIQjwYBt4980RKaOnj9aeCZjXv+2P33AHu9WFQP82cyXFGnrfA8rEKper1jVv7oW8/TtJItxWUlODagbZsekhmszvM9eQaUmaL5oKgQa2jmYn/vMLDYh4VyGXBuknUGBMlm7wtMsvfkYM1cz/AsYy2ci0p8C++Fgjm8iD01UQBDcRnFqnceO/Y2mhhSWQXSsLFOOq4NS1truzz2+GHm7yqZ4Kivvfky5QeUo9Y0rbpkeGRRBlAqa4741e5F5luMZqUi4B/KWV77f3vsCPvnDRnqRaEJbKokV7r1WrecRLWZzMaKm+e7DRA+OztF9jzP9/Kym5muSRnHWUOzX+87dj9K9j72mOsodFGBAm+LAf1h5soSilb9GQt72vwcduwucm2xWJ6YGBcrXTYP3rld7j+yiziDThkJjKKc3SP9Xf2o6UOsu1JyfgflVCuW1jlJoHKK/S2C20chDS7YQ68sSBWW101NBbId5Xo583OCDG4HDSEebIUvd/TK6csjNLagnOW5tB37+FBwRq7eGDCeezU11QYIU1ilEGwMu/hl9ouKCh/76SyNRj6+p04uXLjMOsNRhHWpjgJrylrU1LgTmMnpLePe61zWe+wHprds3my83gx/3gA4a9hQCoSdQOkfQc1Ozi7jMzI8Y1jnW7kft+3ZiOsAee5Ygl+7jrKa53QJzW2tV7uNz3nv4aMyBPyd4h6qrUF354ARDVBbV0aG8ZhUlhaiai5gf87iXs7KAsrzSFaevH3+Bs4BDtYcGn7WXTaNSZwmgPrAcPadKHtMFu+lDTbaJJW9qg1fOh68z9+rqrWGDdM/9LNK0p+1Wr4V3t5qCfze++oHna7+9r+9O0rinb3N6Kj5aZbtO/s45xmaIEwA2xRzMckzyE4TlZ6XopwJTHpmIstY90JVCGcbbgIWGo54StBMYaFRK0cb6vTwZWZk+VHSYfkjyl3OQg4rmw33K04evEYWWDkP6HmNUwlqVhq09JyENbPLwV5K00Q4rI4HXANNOwrV45z7uGnGuHJ3jL07kcC+WJtvuF8KcPmF8yHvrc4wejRXGM3tS+pGxx5morElOeeX21Fr44zOfjeC8h57dGux/P433pStDYXy53/zK5JbxVlxgj2fa2bm8h68bdzLPI4Yzw8IrmTTvBWjycBs501o0njh2x1y6e0zqa3NtX/58NdO/zLPs/fO4fj73cbMd2dGIDMCmRHIjEBmBDIjkBmBf9IR+Hsdc/9JryTz4pkRyIxAZgQyI5AZgcwIZEbgA0Zg4Nx/utueCLwSQa33xktvyuW3h2VFKNZ6C+Sex3bJvn2oAikCr0IvzNiwGfCBr1sLc6owDGNbq9mkkgwBuSwAsFV58m+el/bBJfnqb/0radxaig1iGwpG4BOF5SCw6PlnT8uhO+4XV4EdNRQKTIrYk9hqTk6NyoaDu8VB0X4Za8I5LEPz68olj3zCFIXLbHIts1DQpciYmwfGFJBdmUWBOTA9iT1jPxDYDOzDahmF4Ti5iWEUOsWo/oqxizUB7qaxLRwm87CxvFna+5blu8+8Let3t8hnPn+XFBVjt9l+Rb73h09hb0thLqdYTpHJOR5WaIs1LqoXLci/eww+aJL9XfD2b/2sjrHCHFUhotDT9zOhejCZIhRgyRsGOmYzVimAZJQiXwKLO/0RtQq2qjJEBSQUEyOq2DCokRb0eA2t6qmqxBCXUMQ0PgS3jPv1dx1etSCqFn9q96dwZyVKHm2VyKPHNsl6smMTKFanF8iqBdZq/dZB4VGBlALbbN5b7TPV9tOwir1ZQE3/qgqUBGq1OHmnelXoS8kwJoeRInqKQmZNXR55sbmGpfEAKqwg8FRtZlNkUyr5svFeFsDCUmDZUDRqdmn6ffQjKhTToquqfVsac1A0AmhRJ6ntrjM3DxjgBuxjbQyAyndXSDDA62NZW4HNZ0NDOZmcKK6ZdxPY0l5v70bpuCRO7C5V7zw9F0Wtq9bLaF3MXD92zA4H6lTgzwqqqyjXE6eIO4Ptdmm5W+6585CU5KE8BnZ4UQROjY8ChWZQoFfKCmBJ1T2qKlZ1Xy4Wqymgm8ORR3NBEFA8IhHyp1PWXFSIUzLI9eYCENwoxMyANhOFYM25dAMo3NiALpGlaabAG40EeD+nlGDHrLakLWRv3nt4G9c3J+03euXM5WGBi6MWRM2LwnY/oHQVwL6CDfL01Lhs31MhjXWFWMKivMUO1oxFrSrLrIAyHxnTN65NyaXrYzKxhEVyRRHAziwdWJ5vrGk0snxzKPDefmQ/YOcqRfEsgHk+cxeLW3JcL7QDaLC+1gLzodtu43qFMb6EKm9Z8nJ9qIBp3sDy8eCBPcz1FGrDUUnmRKQcFXU3qv7FmQX52Md3opoOSJj7UgMgykKNjaBNvvO9l4FOKGwBIpqf2tjUQq7qlAwAwA4f2Sibqtdh143VLeq/IA0D9bWNsnFTFSCyH/VmDUAkLmcvdWMrHZAVFNxGE4Vyk5sqp7+tCvsQ8PZdiz2dfajrKp2PqL9P0iiQYN5EUa7amedVZVhw1xei1LRw/0oNANt68SJrK0s2rt8u81OMBd9bt66BPXBGTrx+TmbpXllImCXA+nOzxtTKVddBet2tXYpuBrfC2zUlmAEIWMh25lYcdWo+96AF6+K797cwzrMSBrq++HKHtN6g2Qcr2eJSl1SgPOzqHjfAVQ62vPpeZQA6D3NxbnbOsIs28n4BFSZVyPNfGICfy3s8/PG7yWYexrK3lfleJMNY5jqZR7ft3Cej/QMSR23+2EMPkEF7mvXEfsIeP7swyPXsYI/wAzwCkl9aIZPs9S+hhlWVpq8QJ4eJJdm5Z70cOrJXnnziCSm0VwPz7TRsLGLzG5Mg+8sw88EKiPGWeKShCbtqrHYV9DZU1GLH7JCRzquyfqNPPvGJuwwb9tkpbJnDc6jdq+TE6Rvyk9fa2PdUwWgH5OXIvu0t0oErhGZy6x6bRw6rWpgm2T81i33fgZ3MyXx5+aXjQNpNrFsiAoa7xEQDx+d/6T4ssz3M/VVU4haZnZ4w7tLoCFnbyw4Abx5jfl2maZYJhp3SPTlLbrOP7FaTPHD/Np4XfdgKV/N+dhnFij4SJJ84pPfqgsyxns25qLHHgEE4BJiwSM7i2WFGXbixuUi2bS9HoY/VOve+ks/eh0r61TfbZN/hYzI03oUDQgmOBTPAJp7B7DUm5l4VDTGnTraiHA6QU4zxg9oAACAASURBVNsE+Bxn/cwb7gQKLkPMgZKiApqgaKhBkai/LswvYGutFshWZUHM5xpx0BRVyjO9ob5cUnnLWABXSQTFcn8/0L+wQa61D8u3nnhbKqor2ZdLpK+nD8CKqrXQjX3wZvnMPTs5QyQBp9c4i/AZ2I/NNIX0jy1jQTwlkygKs2nWyM3LI2e5F/i+ID5ApxWFZGlJBfMnzj7sB7jn61bEZ+817Phd7NE7d+1mPtvl7bNnsQF3GCpRndv6XyHPEm1MGhrqx2kA5wXOB0n28FA4RnZ4A9dKMxhnkXpA+SsnniZXuVrmF3iG8391NCQol+vuuo7qVlg/PjKhcXlgnx4bWZIhFLWrvJef3GCvlyzsGFETGhtBfrKN+IoxXEg8NAgUlXgNRfgyzgiL2EFv27qOZ6JZxnGmCMSyGbsBmaO5QDPBU0DEBAeEGPuZ2nnbOEfYFPhxNtC5+lOtraEk/YDOsvc88PzD4O277YI/TKb4B523Piy8fcdNhKmJ8j+bs6Fuh4bql6YPDhhG5neceWtmvqtqWR0Jklicr2XfKuSmX4UzjYV/j/OsT/I9Fn32M59sNhoNmd8x7ONXaahaZS/W7GIL3TA6RyJk1Zs4O1t4r1XsvrXZzmbFcp6mwygOAGqaog1aq5wDwftr8FSHWLOv04QUVW3yZmeQwmD9Zz1vmljTKVw+ctT9gPWaw/MiujArVp6Hu7dWSK03V3JQbhfXcy7nnPKnf3lJ7rtni3ztzz9HMxyrcX6YvYFGG+aF2UrUxGqQ/RtvGRTj2YYleBSIu6Y0TmTtlj/7d/9ejj93UR56dMdDn/+/Lz/9Qfcn82+ZEciMQGYEMiOQGYHMCGRG4KMwAn9X/eujcI2Za8iMQGYEMiOQGYHMCGRG4H/xETj7zK83+PLMF+3RFc9g+6gMoXJ741JYRrAzPPrQPjn2SAuKgikpAoLiVykLKEWMotHNAtdNLkiBUZUbFIwoEBZ6iiWI1ebzL5wlD3RYnGXF8uVf+wWK+2QsRiekqAzbTgpW070TchlotK6JoitgwO3JkvyiQpm4MSQDHe3SsHerFDfWygrFyrH+PinD5tKFyjJFdqaJ7E/NwE1RxBq91ipF5OnaXdXGdcUjS1gv9xj2s1pAjlM4W5peEgcqNQW4YYqqQRSaK5rNilK0tQe7zpJGefgX7+ZnhoyC1dArV+Tbf/yikQU5Ph+TS1oEpQrn0FxfLCvBDkaBz7C3+6mk7v0n0/vCW4WYWm0zCnGqCnnnNRQMhikEK1dxkhNaVuiS8go3kDIOnNb6HdaiwJnl5TAqojgqqDgqLgAcdsMRCo5JxibBi6+JdCnQU8jOMuip4lF99ZsKarV11XDS9/lKF1bTkCmtvF1CbV1ZaZJPHdsiNSben9zUCX9cArxengdQATBVm8YUhcMosFXtY1co+LlQJqWLq5pfqK8fxg7YDPjIo5iv0LNvdFbOdYzIIGNvYwwa1nllXTPzKhiV7o4ZivPYdGPDvKrwB+CrakL8/FCohYF1a9aGCq/1fRSE6a9abPUyf5orrKiTsN1mDgZQg/mXVijiV1KQjBsKriR5gm5gqYP5U4zaMEVRlzBECu4RudI6iGUpSkgAWQy9aDcFfpfbh/K7hUzbUQq8QSPrbnoKaEIx1mRGbUzBfQmbWB89EOsaCmT/ziapxrqY6jkAed6wdVb1k8L1FVTLWdyfQtaB1bBpNEwVDXvQBDKaMNmV/UMLcr0Xu9dVq4TI1swFQFvVypzP7cKu2b+8QKHfw1wpB26R8YhNeD7Awk5hepy1VFlRJncf3Sb1ZaoenAX8J8ga9QNSk1gST4sjPyEHAGLZ3JfFmZBhlXz0yGaAglX8vJaHe6uZu5pn6XR4mHsx8kNXpLVjSi52YB+LzWsV8zSL+1JTUI7C1g+s9ciG5jqZnRsCoDsAjglyWaukrXtCvveTM2TvhrBldsnGRkBHSb4sonprv95OtmSJNK9fD4AKGIrkSWDKpWvt0rStTO598C557sfnZBLl2oF96wHa81KHjXQL92ZmYhaIM43Sl8ze4nypqS2TNiBxkMxlxNry1ttX5Mgd+6QJteepMy9jp10mxYXlWLguSF0jFuDJZSktqJG3z/UCb4FEUQvZuVrEZh9UJfwt8PZWgJvFmtSvW2GENlgYCjZVWd3cK27997RlaHr5GeCWInkYqmNmoRsqTzKEHTmsWrXipQHg848dwlI3Ltcunpem2nX8HsCIrfY84H4UNeniTFQmyEpOmhlrYHsEOJgDDFDolLYlTTsHrF0LKv1bri29xmOscQvW1nHgvw8If+zwdtnRWG6oxS8Dw9s7lqUPpewqDSV2VGNV5IQXFZaQBzovA+SRJoAcCjv0q6S0lJxyN0rKcUNlVllRgU36PDbqs6gxV+WTDx9lP5skwzSMqj9fzrW1SxYW0sUFxZJgrnlY49lApzjW2P3DU1Loy5NH7z8AZJ2XazguFPOcKVtXx5zqolEiDgBtMEDbFLA+yWr1oSgfxpLfYSrCDp0GHnJrVeGsIDhOxq6HBpRFFPCllaVYtmO5O+WXdWSpbl6/EaDVwzwyy5HDe41miqG+UZ4tZrEC9K51j0r/RFAWgnaaDkawXV6Vg/sOyIXzl4zsdx1XbSbRHd5QNGvkAHbzNpTwVvYH/3yQvXtRmjeVyiPHNsrddx6UmflB1jTNItgPD6AKzqeRanRiWSZYZ7U0HCj6i5I5fKVtTM5c7yYRGfVsbr7ce3uT7NiMVS55yBWMRy9K+TBNMD5vg/zNE8fJeQUIsbcNjqOaI9fXRNZ3RVEN1soRGR8eRLl7m+zdU2LYzC9wD8fG5+X4Gzdkx947UBhfpzkmxN8DbYBP6lpgBuCr5f3c7CKfSRXdazbbuv+XlqL+ZtqP4IChattCINIi+20+jSVqG7uMHbHdqXbgSdm1tQWr1kUZw0VjHfnGO4/WSwPNGX7ukb5nDjna5y52yI9e7gYsEWnA/+nzZJa5fs/du+UB9oIqWcTaut8A8mpLPoad+CiK+eHJVZkinzbM/m8HopayL2pThJ/uDktODHjeaGRez5NDHgJ0B1EJb2qpZq7SSDZBVAIWyjqHl2kMUvAWAfZrE4SuI723e/bsZq5jhYzduotmm2LylCcmJwxAl40KU23mD2+oZV3kyOsnX2EdF2OjLYDhCTlIQ0EZ8/ull16W/bftNMbP75/hGekgImARZbjaWWvTk4XXoxmCH/TxILGilh4dHcE5gWYBj9tQeHuwNu/vpnENhWhVOdnoPLccBCcHgPMh5l0E++wVLLMFu9vIqkUmOBONTNJQwefh1fUQYrhyGM7BWWqprHvWO1mqH+acs3aA+fsrb9NnKd0n0lmu6f0wvVd+uPdf+6mf3dvW3D1+ui/rmY0PqefYdIOX4RqPQ4RFz7k6t9gTdDxWOS+tQvKZFswNFOCc+ZycO2zMe4X+WTx7NYpDD782PY/ymjOLyzI3vyKObJoHyR02oW6OMt+TPHh0nLVRw4X1eD752ybWeBwptw0HGP2cTD0aWzjz2HKNzGUhWzwLFxqTqmt5myTW5gqOFTJb2dvV6pmeN6Px7mZfnnFe0N+bOQPl6LzVZh3sk/Wb7FxfiKYUbcjZv6FS6lFoFxWuyp67NsuPXuqSP/tv1+X3futeeey3P0cP5oCEed5n89425nVWNrsOr2kiHkJjO6IoeW38/CpnTVPhdpxuQvLlx78s+/c1LH32N754wFb6v7e//4k48y+ZEciMQGYEMiOQGYHMCGRG4H/8CGTg7f/4e5C5gswIZEYgMwKZEciMQGYEPmAEBt/4XTtGaMfzLMEDuKfK8VcuybM/OS1Tq3VYBzfL7fdVoIjC1hLI5FaQgCVckKKWKr1UgRmneKkFXM0EWyV3MhpC3ZpbI8mwVc5fPi09ZNxNjOZKbl2+fOkLn6YoOiRmLGWryCfMonjdd+WGDPQBVwCnDlQjVq6mYX29zI5MS9+5S1LcVIvdcgOQK0ZO5oTkoNZzUuwNUxwz2xUAonAAqEaxEA0D3VyeeiML1EtmYAyl2Gh3G/atZbJMkXZlKULR2AMYWJFpCpYVVdUU2BakHfB78P7PSvHu21EP9FN27JEQxfiX/+ItuXQeYITaYZSf7YgEJUJRlFKeWBMUr1A7/H2Kiu8Hb9MQSItxCmyMwuPNPFtVUWhhUItjjbUVsm1jLUosioGAErdRxMPeFDvpJJZ9IWx/Y9h0jozNycAUhfHgMtU7Cs0ASgQfFPtRSiXIV6P4pu+lSg8tWOpbqfWegrF32xWmwbQWLLX4mVYbGQpBCo3LFITra3PkkcMbpAq70ZWZZRkEDlDiRM2KOoMCaRwr4yT3T1WC2bxZnMKlAwVa+r30MxtzCUC7CIQuykPJSTH6Rs+odAErFledEkJZWVmFahTon+DDzE4lmEtACIqiKc335eezNPsNeKlZc2qPHNUiI0VXhUROp9Mouur7FANt64EweVhN1gMxB3v7ULMOihcb78ISsnApWkcp0ur3QWnId8SKlwJ8aBqYSIZm38iKxLJdkl9SiCgnDrwdkBLUeoXeSoqZC9hXFgC6YmQ8YrsZZ3UxR0vKK1BYoRpHLZqVnJaKghypAKhZVm0yOYhNMODISTPCIIpSYRyrq2uBHx5pbW0zmiCqAUhq8etwAwOwkr7RNiRngcgjqJxTzgLDbjrJe1m5p2Eybm3MU0RAxpfCNx0fN8A8jupqdmaR/NutWKXGJNeyCPjYD1iJAl/HAQ4p7GMBKHyOyoo82UF+5aXTVwwF8mMoDp32uEwMDwAo7Ch719RnFrPTyIkNBK3krfZK14hfHL4c2dBUIZtr6wylcuuli7J1WzMAGXvk6II0NlahUAN8URgfnlyWt66MShbWjSvLQfECzMdG+lAuFTDvY8DmBfm5zxzDghu14ECftF0flOnFAIpvr1TVFkr3DbJU2QvKimySg2J+24Z1aLbZL1jjqWQOn9mB8jkgR+/YJU88+Zq8daZTCkurpHcAm1egSoEHtbotSfZoKfyS8UOxt3lLCWNJdqu3BNXfipy7NEYzwZL4mUt4VAIErT+dv7ouFOLofF7LZ1T4sWYrrl9pELvK/pm2Rk6DhDSw0O/Vn9XxTK8HfQ0T91PzD+0oyhcWKLjz5wRKSeXHn3xoi9QCqheBROVFZdLTPSk3UMD2swangF1OLGtNzC8ttGu6YoJ9IEfhPxBU30ev6531rk0oqqRca3LQdaLXpo0VcW3qYP8I0hBQmu+UT338dtlK9myQvOfnzvfJ2xf6yRDNR9EIeGDs8nNLaJBwGjmhCupcLpehSgySC6rNE0H2Uf2MNnJU7fyneaAhrimX58hjjxxmP2e/AH5eOD8gM9jRFpYXoGgNohhnnrPWL567aoA0tcPfvalZ7t3ZTOPBEMrFfizLsevm+TEXnGf/VxCVjeJtLYtyZcXPGlLlHJA21yvZ7B0hbD9N5LR3dQ9i54tVMfe/f3iUv49wHTSRAGhSKJn37tgtBw9bgfqF7LVR5tayYZ2rCnIvFuIxbL8HRheAxpNyAdA/ij1xXV2TzIxNGXNDP78fiKv3WMdYN13NjFV4WlpUDmhfZD2k5Cu/8fNyeJdP+ro7DcirEHGwl+tRRwsfuczAmmeeOIUFfYHUNzfIMFL5kYmIDGBjbEoAQSMpVO4heeTBFqmvyZVyLHSv9l2Vovw6ZqJbvvOD1+QGbhcprJlV9ZzFM1v3jSJPlQQWgjTPROTYg/vloXvWA4aS2DC/LWMoP/NoYsjOLpBW9p0F1KszM2GaMEilBeo4sFuO0OwUxyVAlYpWIJQ2n6xH2V+EqnWI8RxhHLzsZ2qjr1msS6hbC7if9WQo5xeUyOmTF3ldv+xsXic17MGqet99oFEeuO9OeeG5p9hbyIEuQq26GJZnTrD+gY4JVI2lpR5pZp9JkQu8sblRcsnevdrebqgMG9ZvkcHROWzYB439OkTjgokGI22IibOvq6RxCWDtoWFsx7adfKYFcoPZiwG1MzPzsmtXg9x97wH2onnyxi8yDlOG/b1C1TDnoXcag0xYguuatLBeHMz5APbKlQYAVXg6TxOc2tnubywCsFrYczzsiSHANfnWAPtCmoO8qLIv4VJQXVXOvuo0lLS6Hgc6h/h9EUppnwyPo3THbjwrFeW+FnCe8XP/1mIAIijX82jO0QzbMFb+hTw/1WY8hBpd53g2oNeDlbyLeb0CqHXxmuEkzgjdQ8Y+2DeMvTKxEHZ7LteMoh1r5RTPhNVVJjn2yQrn03tVGop+0MF61bCVf69S2PvbJqfPGLpG9MvIcL3ZHGeciW66ddzaLJduAHuvc0s6Kzf9b/rn9O/1yvT1tMlqLdtb4SoAMousaj1HoKxX/bGLZ3I0gmMG+cQrbC7ZhgcximrmDbsnanrOJDQlqUp1kT1qjv1uHoW0h8apxz/1sFR4auVP/vIvyB12yu133MF95swaj8pbp97kfNwGxk3R0FhkNHXoZ11eDqCMVtcO4DqQXfeqQvaXbOy4NfNcn8MuXBciNNLo/Eui4sWCRaKQWjugV90MdG9VRbzm9Zp4TROgNwr11Sa+VW1mM9oOmbMrZsm3zcv9OytkUxF5zGVxqdx5VP7oGyfk+oUp+cYPvybrD62T1Gw3VvULRqMcR15F+bw2DYwcaFOMGY9CJg77GfuaxbVRBk+1YuF+We7+2N0X2k68eXTnF55jEmW+MiOQGYHMCGRGIDMCmRHIjMBHcwQy8PajeV8yV5UZgcwIZEYgMwKZEciMwM0R6Hz93/6hOzv+1f62Ntl/78PSfnGYAvLXpXBDlXz1//wkSsFZrBhR2YS1iB3AFhZLVwpLCuRsNgAGr6MKGjMwwKyZYKhvrRR53zh+ERgzLXtR63znL1plEejzta98nkzCEdU5keFWjO2xXaavdsizPzwhixG77LvziFSv90kV6tooAPbKEy9KTiH5k7UUQilCRSk8RrF5dFAoy3eRr4p6JIwKU2Hd2PggRVCfFDZvkr5rbVJE3qirtFzmem6gOHJhITpC0diPcrVEprETPX78TamoqSfvq4nXGJe6TdukaMs2hJAjEhzvkdanz8sVsjTnIli7xrNkPBCXLhRZcYqYiKXga0AaIzptTSb7YRQhH6S8zaKgrLlmyZvFSoUc+qXZqlZLTKoBGOtriqSBcUug/glSIE6hmDJTOdMCpCpwzShGQsEwBcQV7IZRJM3NGaowVVhkAyGivGaUbDYT92oRgD03v0TenmbBahHThrpkTYWSzrVVyJC2cb21YKrX5nCQDUmRcAWwsWdXpdy1vVIKKFQvUuS8Ou6XqaUFbIYpSnu9BjhMoezULFL90kw5VSdpMVXVKMvcay2gqm3yPBXkMApLW06uLK4k+Bwx1I5AQoqcXtSagcAc8F0LqLlcdxBrU4Al4Eitj1WNYkW1FOfv7HzeGEXnbMYkbYuYVjfq/CknDzKXYnsJmYNBoMrk9AIKZ3IMAQ+FWAmqOpfKJMqsOSkt9hlKp+lpAOfQtAxMopLj/msGXYBrXd9ULp58j3RcR7FtgFevIYEZHiLPlc/nBrree9dBaWmuQq04hkVlDItObAyxAx1ApUcdljHKQhm2YKjpzCgNPflewxKzra0DBWFAtm+vQeWXg7IwVxor6ijiJuTC5S4Ud/3i5/5FsVH2YP28RIas6oUsFN+zuZ8xMiHjKN40n1HX69LyImNiQgVbwLUsSkNZPmrHI8DIJZRzCv9msSiele5l4LY7RjZwLbmp3APUqHt2N0pDFdmlgKJVUwJYgDIIKGW3ubAcDjIWFLkXTNI/HQLIDqLIzpNNdXUyOjgqxbXlXINFLl08BdgoY85sQeE6L0tYEnt8peRyxmRhkQzq0+eBsCUoF4F8yMUVzlw4f0bWrauSkkKfvPryFakld3c1y4md6JQc+9hd4gekzZCj+8lH90loFbiRRA2skJMiuNdXQyZqm5xFnXrwyD5UjHNy4o1O1NTYZHM9Oh6+Qrvs3rNNFlAOtl/rk/UoN1taSrCPBUKisnv++TZ57USv+MPcc+aXhWxKzYZUNe2t1t86t3VOq/WqriMFpIbtsAF2FeKq6nZtz9Dv0/8Ukuq8VEgaA6yrSjUNGHRdq4OnAYGxf1U1mzZDRMku1szouw9Xyz2H9pBninoU2HC1a0rOXBqUQJLGEua/wiO7Qhh+XrOtDSUZ4rp0PrfCAv1vbc3zT6gEFewGaVww88YKHPV7EyjKFCaFV5bEg8rqUw8clUaAUxYQ+cWzWByfbpd1W3aiDIxhZz0ILLBJiAYCtUbOxQJ327ZtxnsMDg7K5s2bAA8rzNNlfmU90TShNt9BgFMDwGs3OaSTY/0yRS7r4iKW7wAHt88mYQA0rJXGAezxAe5hmlZm/Ng4k7vsM9OwkXLyGgBortUJINuwuZa8UCAqWcUOrGNjKN6a1tUCz3jmoI6vQllbVl4iC+w9CwC/js5Bw/5459adKDeH5Qyq7N24Pgz2M55zyzQePSRNG7LI5M2XAGusC7VrgixkC3CltraEdQ6MY50E41bpHfTLuQs9qH2xBCYbt5Bs9uraWiPX9wJNDG4gWwQ56vzcLNnM5EjSuLGK7f199+6Ue+/fTuPBkIySgzsHHFU3BYvFbuw/atl7nfU+0DUnZaWVkoWi73JHj3T2zErNumr2BMYY2FfkTcrtt6+TXdvqsOmtksnZLpphaqS9fUJOnOmQwSkyhWlGUoWhxRg7mn7CShq1GSkoDz96VFqqgdTxeZToauGKIwaq1zNvd7DfMo/JwB4eWZaTJ6+zD1ikor4SZSyNKlicayOVJ99NU5eCP80Q1TztOdZYEeO/jrFbosmgh+YYcsWx1N63fxcPTyvj1YrC1S/NdT45uHuz5JAb7ivIJt+Z+9h6DpUvz113CQ05ZnnhtV65fKGXsXPKz336Y1ipb6TJ6qyRvz01OAfkxBkgvwSXjULpJGdWs8wDNIwtk7nMC7AP0TRC04AXsHzoztvlJz/6EY0b1YbidGBgmOuiWYj5WFzkNpokSouKjTna3dPDvF3keaCqbQDsJOuO9bPEs7SyssxQ4k5Pzxrz2sSeW0yMwzx7uj53Nfe5wLpEI1kpqt8qHAUmebbwzNOGh9AM70UEBOcYVZD7UGMazyaag9htaGiK0QSEAphnKwchicUXZWZyGrtbrNLJAS/Hon5hYca45gLy19Vy2Y1av5hnyDJq/SUU5FGeZfiuS4XTZzTcaTa81cY5jtcI8YwYRXF8qWOcMwEKzyx1ReHZoW4TwHwryvU0WP0w4Fb3wX8MvL0VyKqKV/dZ3R/1vUM0etxqh6z7U3oPfndmrnHW0AaYmwpbvQ9GA9pNiKu/18YuvW/6PdpclqQpRJsR48D5KPexiHvdQX6zh/n7b//jv6fpqJg7EiSPe15GUMP/5KkX5cy5GywKq8xznzS79v/4N78ijz92v9Stb+YIMShzNNI5scl2klkvhJGgS+f8NiM9ZBVfvNAm/+kPv4WNf5B9zSP3P/CgPPKxg+wz1UaTzrPP/Fj+8x9914D+5UVVrPEQIHmCcxsNhJxVkpwbwjSp8Og3VMQFzDNtjEvyLFEXHGNP53U0M13ND1SlK2TIY5MDiAUWsza3VOTIL93D2Xe5Sxr31Ulpc5P87r95QfzsS9966Vso64dlYeQGjWfMUc6iGruh0DjFNegzLItnjGb6Rtj/2Y0l210so22XZJC8aWdO0X/d+fj3v5j5H1yZEciMQGYEMiOQGYHMCGRG4KM6Ahl4+1G9M5nryoxAZgQyI5AZgcwIZEZAhs587ZHQ/NRfTw8NWtpQMyVibpkJewBmeXLwoXw5fLCZjMExsZBLZ1GFZxQgot32uWAEwwYTBSe/GkoFVWYtAKXK7NI7NCvXro7Kwz+3XTWq8ke/+Zy41zXKr/7SQ+R5jqFc8YgbW0EpQg05MCLf+fpfyWtvj8qjn/+k7LunRXzlHpRcHun84bNYgC7J9h3kcqIyWV5UW9dxbJOxgy2roiBdIjZsIhOoTdquXaBQRG7dDlRXZKL6ylCo+kpkFfVtYtmP8gRrXsDIVPeArMyHKKaWUEDnEhoayH4DNo4PScPu7VqZlrbnnpOeNwZkomdBpimWrmAR2Unu6pwFmEEx3oX8AN0OOtY1y2T9+sfAW32NJEBNVRNrWa12Cn1uILWTwumqFORGZV2dF0tMQAuwMCvEuJNfOJ4VNmCF8UWhXG2DVW2RTxFQFRZa6FRbP309haRm/m7Vgc0fn3EKUDU2QeYgcWZ+f4gCe5C6NpmxmqPLPVX7XVVYpEGuicKmqnOTycSaIo/xVIVPFtBh8+YiOcR/XiD/SigprYzvOLaPhW7ABVafOcZ1MXdQo8aAcjmqaMN6Wl9P7XoVuqqKl3ejGA7UWADsAF5DCQvWoSsyuxhCdVuM5apXuin8LwEIbeS9ZluA+QnNrMw3gK8dyFAJkDEzJimuf5ls1DmshnUM1EZQmwy0UKs5uRZ7WFzAzBIyYF1cS35+oYwAcGMU533YUNYDJKIxVHlY+2p+agjlV/coNqrI/XqwEV1GvaQ2qPmM58ZNDaiW5lHDYgVLkTQf1WmM91d74zgF1Ttu2yrNNXniMgexnSXjFhA2i23hDcDC8hQZjHEnoJ2CPPO0oLyQBgiUfTOau1gCpNPmBC0iq+0vlr4rs1yfQzbReBBlHo4txeRMW6dc6pxAkQsQBBpYAW8611cpQFuxSkwYdtgoHQFdC4uqOC8GIOVivzonBXa33HFkvTTUKtAA+E8n5NmnL8jJARdAATvRyhwp9xWIC0jVtK5ANjeVytzIKKAMC+gCtZPGupp8vuBKTHq7AM3cm8WkAxUODQdVqMcYt2VykLcf3AV0X5BF8vaKUNwVaFZwIiw3ulbl9TfPASq8xnzv65ugySIM9Mcy2mdFvVcF5BplXq5iN72OfSAMbEOV34uiscIkEQAAIABJREFUMemT3t4x2b2N3NpG8h8pMttQm6rqs4T9xen0yoUrfcCeCzI2Q/GaxotiQEwMlZq6UTZtqGb+z6N2xsa9wAdIXpGx4YDkcv8PoST/+c8eEVtsTp76cau8/FqXhLElZpIh01W14ju2yWnYmlZyKWTVJgy/H1DOWvMA69g9jTWq/+PwVhCSBqjvPI4M/3RjnWVr6CaWmRZyXWGqwAXUkqyjsEo+ea2HDjTJYQDjSE8bzQdz7FFhudyzJC4fcIkiewClqR34rCp0U5wiO4q6JPNhbctag8q6d6/t4TThxEP83kJ+aLEBghT+u7CYXQovGGs1yOtVlebL4w/cIdbIHCpVGmx6I3Lq7JDMB4AibgXFy6iDaerhdSKsN2248QFb9T3nUFYWFxZInsNsKMxsVjuwDzUZOdKqMK0sLwY4BFCA+mVyJMj8r5WoFVV+No4KTjIZRwYBaS4aP3LFz/xbBT5mcx/tqKYLC9bL1VasrRdRTW+uQf2ehz0wqtWBCRpKFlFXe2Vby0YZn+gzMpFtXN+hIwflyrVr0tk1wnwrJvMWyOjLloJSB8C4EJV/sfT3XMPtoEYevJ/PjBI1EBwB8mNX7s+S3o5J5me91AE6l2hEyKJhoKC0mqaCgLz02iXD2pzHB1bSKGK5p0vAQ7XurW2okq1b98irr7wGaHMAbsnZ5Zn4qU8eZP7OMsY0RpEvSY8OY7bMPMaqG5V8MhWToU4UcCZV/zIfcrNlLhCWi22jZMOSb+0olR7grqTm5bbDDTQuAH2BOfZsgNGqB+iTIIN3Ud483ykjrMlYiKaerBgKf64B4J4E3iYSfvKScQTw614yS9NJCw1Ym7BLBpi2DkjDxkYZHh2ToYEwMHOt4UUzgpeZIzEaeSorqzgbmFHajhrzyk4DQIjulFyaZPT5E+D+FJEPa+xIqGMtZhd7NBnayN91Pyn2OgGwfVJZ6gP6V2GX7ZbF+UlxuplDVs4mqH7fON4nXZ397AfFKHN3AufJ4eS9l/m30+19NJTkoe4W9okw1zqLlbNDJiKz5OQW4wpSLGH2kLGxcWCwUw7fc0TeeuUcMFOjILg+5kY+jTv6vArSBGVjjjWgDi7iM9pY+2PsFQs0GPkD5LrPzKw1aPBZGurrjWfM5AT20JqFi4uEuhyEAce5+qwD7sH45faje2WABqDTJ7sB4AvYxDtl45Yaw0a8ElCIWQXKTPYnNopilLNOlMrt3SM8e4gjWKB5joahOgB3GeswB/t3lg9zBktoXEm0aaQEdXJFpYuoByx8AXRzQF4FsX5U8CW4kYSw9R4dH+G6AqztHEByMfslz1IUoWeZO33ds6whzgAo/RMAX4ebJh6aoxZ4XmkEwj8lvH135q2xS908X+mYKky1cXYwLOpvRkwkdCHwpf+u8DLOeUL3Kt3fTKzxNfh7iwPCzWYVvde6L6bPbnruyOH56A9ZyUUfN6yrK8l2XgF8u11e+eunnpRqrOITqQHWH0HqtFmZhIaWgEm+8uU/kB88+aZ8/gtfkq985as0ZhHnwfdceesH0tX6Z/Lpf/0nfL/XsPJeTc7itPE6zRY7+Dw5MN8C8c9hKz5Jw4yjXJpqNvAZJ9kvWJ+JJUApNtuvnZAvf+n3uZdBsRCR0MCz7uCR3bJn7wGaGKvYG2kuMAfkib/+oXzve9+nMU0Bs6qHeeqwAUWtNF+i8rfp+U0tWHhNbX7Lck5KMJAvFvyg79lgl0f314mpYF4q9hTRIOSVX//yC+Kt8cl/ffZ3+N8BWMEP4TjhW3M7WcV5JsUzyWj84cxjuJ3gSGEyu3k+AsVxPnjt+VeB3LmJAol97r7fufL9zP/kyoxAZgQyI5AZgcwIZEYgMwIfxRHIwNuP4l3JXFNmBDIjkBmBzAhkRiAzAvLCC79SUpebumyamCt74q9PSFcPyr94HpoAvxz7xFZ5HOWOO5eiH0pZzfu0UCVfTaLIQL2VJcA1NV8DhihgyKZ+5iC3zwc0Cq/kyE+evyhl63Pk7k/ukeNPnpSzr/tlI/l1Dxw7SNF+jI7/iOSRheesJJ8WC82T3/mxfP/7Z2UL1oVHUB1UbSgVd7lXgn0j0tV+HbVKrXHHpqYmuc5usl5RTmJ7WqiWpxTZs7Gom+vuxvJwXLIKbBSEKUpSRFclpyMPsDSNVbMT5Y63WvyD80Y+p6fCA4wJS15ZhaxieXj6uadR6HoofpbIuVfPigmVXW/XmMzFHQBjv2GbHNDPjsWmFsX0kGeUCG/mXn4YeJuOsk3/qvAXZ19DkWUNUnPHBtnhNEl5JXawFfkgIDU6RjFDATmPfDQbYE4L5GFAWQxLvURywVC4qBpKi8X6f1qA9FF89gCg1B5SLZ5ThiUxRTf+ZKFQm4WqJwH4C2OxqTjJj2JpfIJ8yr6IYWlqB6JpjS8CgATVUmgH3AIAs9XOEAWgglYToFDtl9VSdNf2ctm1CUhLATGEEnppJSVwWqNoqjDZAjCy6s8CVdVOM1uLqQaEwn4Q1Y8VO0BVAgWAGw7mGVzUgBypbC2Mm7AbxVIUmF1aUoI6FHtegIXayMaw6cwCEAQYC1XguFD5lVC45KoAVwGJM04BVFEKtfVzaHHX6Sb7k5y2UJgMZ5Sc9TXVEoeMGXm4gGUf4DuO8rAIq+RygIINdSYmr0CSAKq/BEouIB7AIoiCS3PmcsiOBAsDoVH7YktaWsa8AihPzWHTnciXh7YXSFNDBYpv5iUWyzo+NkeBtKGYu9rTD+gF/JC/PDY6DdAsou5pp+BKkZfPnSB3Nwocj/PaaoW8d9828WIpm8OYljP30WBJLpmfs0uz8sKbPagHZ4DO5TQxuFAuMs+x5VSIlvSg1ARY5FjJfmbMCwtQ76LUM2EB2d56Q9YVl8ueraXYjgKOsWVtvz4tJ1FwqmqnqKCQ71MLbFRblT6pYF3OzE4w3iHWntqWr2KrnsvcGZbrV8YMtbMfGGd3YmNcVmRkF5cX57F2u5mPgDtApsUONLQmUAgWyckr8/Ld778puay9XBTPxTR/+PJtMowCbuB6BHt1jxw6sAF126QB5h0Avx6yr12uAiBRnvz4iVelyOeUu+5Gwce+1NwEAAEYhbHbVTD0kxdOSc/gEsrHaoAzzRFqccz4TU7NiZvr9uZ5DDtdB2q1PuxDtZlBs1ebGr3y27/5KaCnX06eapNLVxdRVKJU0szCXNReKNgVXN+6/tOqdYfauRvQgIaIGKpyVHPmeBmCpxD3A6pk7BmqGMMCW1clcziCUlF/fk3pvmahuQYpVtkfgBIA/FQCWIlKMStBNrDPJIc3tsjWLetRS18CMkRkaGpZuoewUlW7ZEBiTHMY1Rb9p2GIummt7T763mrzGmb9qQJTLTCXUHi3tJTKbXubUWm2AqeCUlO3haaCcRkeBCiwbz54bK9s21wmCxOMFY0Fyfwc7m1YzpzvAODGgD429g3mKOrx0qJSmgEYA0MlxvuhpizDQSCC+nJ8VLND3SjMyshknmZ+s/6X1Ko5SbarDWcA8slpjMhFUmZHCalZn8PYdZdoww9NImb2Bgc/r3uc7gNW7F4nZ8axwyXbFRviFaDK3LQqI1Xpnw0IZl0bDRVAEYByOapNhXxLOBUEWP/eQi/7lFqlmnlfs1QAx3LJv65lL96JGphNArA3i5J31FDEWy15ZLlfwn58v3gKNIc4DGzRfGuUvSjw3kbBPTQ5LwvDAG1dP/k4FWBdqvMmBBQsAAa62IsDc1gQj89JMXN4/55GqW8AGuenDMVyLla6fnLZAyiec3ELUDg8ODKLGDJJZm8OOdQBmluICCjA+n1mjkYRh4RSOUDVTtmzvV7u2tvIXJknbxMYaC6S2fmEXEOd/fq5dpnkXpkSPAt0XwTq6BzRsdf1nEdjRS2wuICxzraEaHKoMcYxR23XFxkh7GPNrO/L7b3YpLczP2Ks21pJaia1vhD/rw0S+rqqHnUQczA+Pcac4POidG5oaDT2elWRB5ZmAOIRyQHIqyNCCfvAzEi/VBR75L5jW6WiopRc135D+bq8hFKbZq9Iwmlk5+bS1OAm534e2J9D5nhbRxf334E9fZ08/cxLkuvOp+GnHAV2B7CzWBoBrAU0E3V1dmEN38Mzh32fW+4yF/JzKJBplFoIkE/M/pDNc/7hR++lV4OmlM7rwK6olKHUNXPNkxPjcq1z3mgwKSCXfHh4mGaOpJFzC8mSlcgSLgUHaDQaxH1hnGcVzUG877oSrq2uUt6+dE6GyePWzoM461D32OnxYZ77FbKBJrfJoV7JoymhmHzpKM1vIRSQEZ7vC2SADwxPituTz+vUkwPvZ41HaarDDYX5lw8gd6K6dNHcE+SZEdPnLc/oYhfQG5W3o9AtZ65MYgM9StRBmaHOXZyfMRp8drQ0swe65VrvBPd1hGeq2rgD32kqy2NsVUGse13aieO9jtC3noFuMteb35Y+8fztn/rZn/nZ70u/lzoS2Hh2EeksQZwVjJiMZRrTOJPk27yGC0KUZiXawIw1kmSy6tap8RwxIiVy2CfUAjnC2jfiExLMfSyhEzRmWVBhhzg/mMSJ6jkiC3zuuz75cUkEJ+XMy2+Kn4bFp575L3LbAZoMFs4CwLcxZ/Rsliff+cYfSZWnUHY/9H+xh+lcL2JvGEVJf03iC73Sc/kijhVRyW/MlvqW23mPdfLKD74n1dtapK55r/yXL/2auMi6/5d/+nWJuyr5eJwtg4sSH31akpwRLDSWmczYMzt8rAGTdLfR+FTcIMWVNQB3mvWs+pywSjK7lE/HSZFGqd/76uflJ0+fZL/xGY1/apmc4tyoz6N045AqzLmTYo+zN9OMuMxZxs2e/Qv3AYS3mqWoKiZFLQ3Sen5cvvjLx+WLX7lTPve1ByTJGSJCY5WL5s1kDAt4monoOmRv4ABKIyEtfUaOMN1nksUcnJqakad/9KT4LBWz5fnVW2/7V38zkfmfXpkRyIxAZgQyI5AZgcwIZEbgozYCGXj7UbsjmevJjEBmBDIjkBmBzAhkRsAYgb63futU1srCbSefPi5vvDUscRu5sBSet+6plGP3bJBKp1p9qi3trLhQB2Wh4ohHKfKTrZoETiVVFQaQC4ZQVwE/a4CpZgqJLz13WYYmovKFrzws9rywPPmd18jPWpJNB6vlF3/1s2Si9oIkUYxSNPPVUFymUDp7rVv+/I9/ROHRJ/c+eEzsFMO9FS7xuHyyApCNo5R0oyAKUvDVQqkNG0kXBX1VWWihMg8lT8eVK0ASLGvX5WNHuALAyZd51ItRlLcbN67nPbHBE80R06QyclBReC2HUW9R7PMBDxPhkFy/2ipz5Mrdf8eDMtI9Js8/+zo4qAAL4BWK40vkBAJlKByqDalaxykMfHfW2oeZXlqi1P9SqhBVnsIYZBmZhk5pbq6QGsCtCas7zexNYmkZB3hqxib1OQktkSYLNEpR9EullgGp2cARrA+BH1q0dFHMVtvKPAW3mrtJ8Q4GZxQstTBv2F1bAMGqBtP8M4p3Sc2upYDZ2jsvY5PjwCL+jWJ5lPeJ8j4K77T4pyKXFOF9qyqz1r/hQzgpyO/YXCKb12FjHZtHXUtRFFhlAiRoTqHauyoAtaNaWtWiKsohl52QUebOzOwcCuB5an1klZIdFwNiZvP6i8C/EZSEWtyurq4UP4XjZWw5ndxrLcqqraWCrdnZBQPqrHKtNiChKoVV8RhAsqag2QcA0R9Q5VuAPDq1hPWgsFRoZbMksEktAS6hpJqbp8BrlU0bmgEmDqxcr0sz0KCA4qnH65POwQlyIkewqgwbdq8+sgNXGMcl4NUqMC0YhrxTYN66vUXcqKza2m8YKsP6DWXy6NZmrHmnUFW5KIKrmom1h8IvsEL2LJa9Ka5lEVo9ODzB1aN+C3G/UJAbBVZAecxQEqkdORmODbXiJZjazPzLQ1GpgCmvwCVubw7Zjkl58/RlI4PSDLzTnNhQQC1CASYyYxS48wCVDt5vampc1vNau4DBM5NTcu6103JgRx1WxlWs9yDf66KxwU6Rf5L7vJbdGghoXqhVqlCvrdK6kZtrNuxH7YxbSi1sgaEjA9xv5uEicClBo4OCBc0M3dhcj8q7G8ViFFtPj9x2cBMF+FXW57L0jJH/d65L5rDC3r1vN+sBy2NyRJMAiauXJ1HVpeS227ZjkepDteuXNjKybby3WpLqGmrEjnZynBzi3g45cGAPlqYoyecBVoyb3ZHP62ren1pG5wFseuXE2RviLgAgAwPCqD/jdD7kooauwM50cnaWzwN8R21VVZaN2nI7ikgB2s7K1bYAubfzfDaaGRwAeGzKDaW4KsbZB/S/dD5jGHt1tV6+9/49MjPdIxfevgqwAxSyNlKaK6v3E2CqKnvFt/o6KZRe76hw9TVv2n2qVSjgPpd7vICNrg24nsvYed1J2VFfi/1vMaq9QcMGdm55Va73TMoCVrvxm7m7aaD8zr6kO45+6TWb1izvUbNZ2AeWsFnfvKFIHn7gNpSks9J6Ddt41JrWvGxsfGfJZxb5+U/fgeNBnBzWHuNaWMzsIXmMXRT1GHnX4zM0gMRQg1kNldwCKnzaN3i7FADLIbt3b5PpkWHuUQg7WGzJUWLGAE8u1OjMXGONql1oUzPW4LxOR8eAYQ1fiRvDpo3NMgE0jpE3WVpcKp3tXXwvexN7+PTUIiBG5Nj9h4ExSTmO8rWmrhA1pw/LZw/NEaPSiTVyfX0FkI3sUZSu7cDHxSX2BfZGO9dbyRwoKSiS02+d5lezPPrxI7JnxzrmySTgcAaQl8P7zxgNTDko1ocGRlGa1ktRKZCVBopcwNkKz8M5IGMIwHkCC/CRoagEuO8N6+qB0IwJe6lb1f+JGWnZ0Uw2PM8jHAJKaMJY9JMl7cI5gT0oD1t5N6pLtdFeYe/S5hfNWR2ZnJEc9hx2VJqV+H1eAW4AK+Rn9gEeE7LEa2nm5hYaMX7/Nz8j8dAE67gf2FPJ2Nrk9KVuee3MDQnwHLdZyK00Ggm0CUGBvirzNBM5Kp+6YyPrFAvp3svcl5BhPe1jL5zHCtoMvM4FRo7g3nDpxiD3PECzjiq7aU7ghezkq6oS0s98Unv9EjI9p6d13GieAdCqlf4o6l0D3PEzWdqkw16vtsZ5vI/mMu/atl727lFr61Jj/qtd8ejQFDCO/S8H61/OBJofWlZaQeZyG1nkQ7wGawAYbubZpyurgEYsP2s8SINCANcONOaML/a7zHu1JFfQtEIuvBWnAP2ZIMBZM0tdHpoF2Ne27VgvPijqJbVyL6ChClXx4OAwakkL7gs0fPBcKcDOWp0/ylCUu3LtMjUzzToP0QSEotJP2w/PTP88c4w5UEtjWQUZ1eM0v+TTLFDdsEEuX75B1vgQeyhAnueV5uk6yVevQmHuxRY7TkOXPitNTO4E2aazAPsgzwt11rDRjBBnj81j/zJUtMDlCGeGCGrfaRTEKzQLVLBO1mGx3cF6HZgb5zpymbs2w3pc4ax/AWt/xqgJVWnL5ka5wV736skrNHSR04wdvjZ3OI2mhrVGtQ9qUnu/f3u3ovbDNLql309/1QawJOeTFO4P2TwbVW1r56xqYSvTeaDQlklkPA90TzWazNT+WJvtbmaPxxTY0sRh5bmZpBlRxbkx3BPGJslOLydeg33Iwrj82X/+d3L3g0c4w4xK29nLcvpcQL70G5+TN576bdl9+1HJL27i53T+5Mt3v/EfZJamwS/9h98TM+tQs7DNFiyVp69iMzwsNc07JbwwIVevXpd9931Crp94E/V9VA488Kuygl3xGz/8ltTiVlBCA4ujdhP77YAM9AzLliYcLu7YygUS0YDVfFlVC69bjFIcdXdKLa05y5lwYEGZKyYskhMl8qPvfl3YzP4/9t4DutHzOtfdAEECIACSAAn23skpnN5HU9Vb5CLLllwUJ+5px4mdxHFLTuzEKbaPk9iRq9xkS7aK1dsUlenDmeGwDHsnQbCBJBpBALzP/kdzo9yVdc+Krs5K7lrgLNmaGRL48f1f+bWf/b6vLDHXfvCLl2Qlw0NjGWcKbi4mGgCujee1e6Fjlaa22DQpxFc5w2mgsDF3/uSj22T3LmzgM4akbPd+OfLQqHzk47+Sf/ne++XGe7dKbHRWllFxZ7p4AdwcLMQXYG/DNWHNTLyFnimrNPZpc54Zh5wZni8ef/AZuXh2tDU/vrj9S8cM05rUV2oEUiOQGoHUCKRGIDUCqRH4bzMCKXj73+ZWpC4kNQKpEUiNQGoEUiOQGgGjgPOlL5n7rsv4C5dp5UvnXz5qeuGpV2UOQLlMhqyzzCz3vmOv1AARV8IUO7E+jSeCFFyt5CBSKNSMP4o9GRbKZRRplunWX6Vo5kJppuqI06+eAK4Gpbp2g+y/eTNFrhmJYsH3kweel/yaDPnIx97Pz5LjtxyQRSz48korJQN1UQA108++9yg2rrPyzne+W9yFNlmK+aSaoqMVFZ1mptoUxPGegampq9ABBaHCnCwUmd6SUuk814rd36LUNecCMN3kecblmSeeke7OMbnv3rukvLHOKBhrVl0xwCcDe8Y4IEWLfxZUN1ZUJ6HRCek+2yYeR6E89+Rx8u8mZCHplkkKppOoXlZRe5ooShv5YcA1w3rvDeXtf2Z2XYO3vAQAVS1SKZijFG1qKJHNa1WBETEyRu1AVlXKJbHrTGOck6hvgksUuylMK/WNq5JLQTTKNliiUYS3OdOx+XMqBrwKlNQ+l+u1qEUxBUyXiYxSwJUJWBQBNKi61gqsTaNw2U3Rf3iEzN9IUqzYVsfVuhgQtwxcSaAouqriQ4GLmlNBU0KVh3CZresrpbmc+xOaQVlG1hoWnEngxSKFcc30tKEGTqdQbFguc83paRSOKe7Ncf8mgLTqXtjY2GxYcS+gzBqYDEjPiI+PmA6wrKbIGMfud8JQzmnx3oWSSMc+AEjVrF7kYYaFscrHND9XAVBJSRkZcVi+4kkYZ1zC/JnaJVuxgVX4bscCW62kF1C22VAeac7tGrLezMxt3+gV2bymRrwomRYXE3IUuLhE44LatY7QTKBKFrUijqFqymT+LjNGmi1rd/GZAijwAPHljMetd64XLwruSBj7XPKJM4BMAcDTidNXpAQonUXRfXRmXmaB1lNY9qZjBb17214UfBEZGhrFotNPYZYMXIrXGfhoOh1Yf6OWcVLUL8ixS3UxakELik1ydt0urDengnKqq4+5ylrFIlezmh1G0Z/35mdygNFqKR3BTjvBXKrAvjWbAutELxaipqBch036qglVPTA611sMEJsF9qvBKUV+shMzef8iQEyCxodcVLdqZWxi/jtsDtZiQLrap1DFAW/ceYYCUYGLC3vtHGxZ+ylmh1FCN2NBWlONQhmoNjIwLefbsVcFxvcO+1B6YnWNqpryPDmi5NqiWAtgqerjOlwo5z2onMZHyHoEcNXXFQGzFqVlbQPwhLxcrHGrsZKurXFyzTSULIaYx/w5450A/nF7AIlRuTIwiU3ynBSXkdGc45QgdrdRvs+MZfQKjRJlpTXYlkaxkXbJnp2VQGT2QbNTnny+U44eH5WYGWiATekq90XX1zUb0TcrcHX8SmnAeOe7dwKGQ1iyj2Gx66cQT2MC6qVllE6aE2zk4So0Ux2UZtMaNp7/ZuVpZDUDvGIobe05GagU46wRxtNOFrDXAgyy05hSa1j2qnJ1eiEpF9tpMljUfflq1vObr/Hf71FXVcOqtkzwj+4ZBS5s59l7t2+mqYY10wE47embxMq7VNyo79zYzHpzUZLRlBNeWJKcrDzecxYAq+rgIuDhqpy90AFgChprcQUgpXuErtU01n+IZg4XwC2LpZqL4jwIZJr2L9EwANQvdDGWcSAh4E+tnQ0VaDprgP2eTWbntjL2MrN0tPVKVXktTSEhGeofwrI3j4xFFLiskaWFGdmziwYAmniOHT0pJXWFxv3RvUrt0vNQa+r+MkPDiDenlLNqzHAfUNizYctampiOiY3rPbR/AwBjPWpYXW+aL4oVr43zDqvRIIBxhSxlXROrAHLdu0srSpnbi5LNGRUDfC4B1xyeIvnN08/Lue4An5PGGhoxdP1opu/2jfXMgTGUoQrFfVJHE1MdyvCJiSvsiWMo+GpoYEB1xx6p+2QEAKOQfRo1/+g4kBpoPo1Kemp6QbKAc5e6esjmDYiD5ox0eybQhqxggPMXPnOnlHpRxXf3s/YLsSSfoVFCM2+DnDAopGnUUKGcnul4nRqfZ5V9bXExIqXuOLbEpbKppRqrdzN7Yo94cbGIMUcjfOYA59AsOfAL0XQhOp39aob7HwCOlxtWyZr9qq4Iar8d5/oz+BzKanOBoFnso+3tAOVcrpW1OU9zVDrg28wcSbI32YC3LWvKgbceVLRVXFMcKDvLa84YkQtLZBtPYE/MJse4EGPLeXOhc9Ro9uGtGC8+HdCY6ccZFAIeF6GgLmYujaAgJVMWeKxNPpp3qmBwleanuJ4JzL3SSuY6e9ultvPcrwT3xivhmai4yYrVw66PfczCnjYe5cNwtoaxoS/HWaCe+5fEFneOeZmw8vykmd0091jYBxUodtMMtrbKLffc/VvSPdDBfojVOLbOEZwVCnjOiWl+PNbhumem8zzShDK2lEYXS/qCoSZfRkEa5pxfAUiGWOvqVBGcIoOaRq36mkqunT9Hoa3w1kwzxQj78RD23vWlZVJbWIqF95AsAv2K80qNdTnlnwYkBhlCbSDDEr86T9Y2FEr/2KKcON/DHM7gbNXsYlovkqqy1Fzs//fS1tsJb69lcev6VbcINw1J6powgcJcs2sdrGcXdtgJHBwSOFqoPb06i5jYL+M0OejzocvmxilFHUQ4IwG/Zn5mib3Zwc/pOp0jb/1PPvNncs/9H0bVTBZ9Zprk58xJf98TfGafVNXfyr3eJa1HH8E9wiT5TQfYD8LMN6IfUMa+/txP5cIrz8s9n7jBiwQiAAAgAElEQVQDFT2qbGy9kbrKYGcbzx/rDeeHgde/K7n190sOzSd9nU8BdHfxfWuNRjpTEqtr3xVp/cVDcvpEp9TsPSQH3v8xmgdsEpo4y7ncKWUt+4gQ8cjQhd9I7fpdYrZXcz7xmYn6iET94nTXSBAL829/8y/Ei5MEkl050jouF3CbsAL0Lfqsyphc+zLcHN74WkF9nM55QgeZpPGsN0tjzMYqu3z1L94r+Q2jEkygLl/zW/L5335WjrzcJj97+relpp4zcZHmqCQW3th2q2KZFWfAW7VjvtqUyJ7Lw62VRjZTTpYcf/QVeeDbv1n96Ifv+uo+l+kLprsfuepjnfpKjUBqBFIjkBqB1AikRiA1Av8NRiAFb/8b3ITUJaRGIDUCqRFIjUBqBFIj8G8j0PrEH23JzrGdNQEQrqBCe/7JC9Kh4KgsU+754A7Zt74E27ZpIAU6KENxoV3+/C8FMcoxFPRQruCTHKb4tUjxr6CwmCJSTCawNI6vaMad2yhkLa9QSFyck4Pv/LCc+sWLFBOvyP69m4EZFNNQVsVRTLoLsTamhT9K0ffc8RPyyIPPyd6dB+Xm2w8ABa4YsNKlP8BXNnBVKz5JinJqkRfGAm8ZNUZOVg5qiGIZ7+mTqclpSXOnYT9YIe58CpaAhM62HiNvTu0bE66YNKxrkdyqcgrCQEbAVgKL3AiKFDsAwEQh//yTR+TUq+0y2IfNYBaqNjjEJBmscyiakuSNmYAsUISrANVQoP7nv4wCl/pQqjqBgrVaB1vJs928pkoqveSlBgCXFPytFkAUnzWDzENVfSlsiVK0XaZ4qypj6qpAkgyK0BTUAQYKn6jCoZhJkxwKd5kU8hXcZmB9qGo/VYakYcurWXwh1NJqq6rAV79Pc4TDZJZNY0s8NR0EGKHopVCsReMl3u9aye9a8U9Vz/qz6e4V2b2xSdZVeXHOW2A81UIYaKRFQYZHc3cTFLWv2rVSKAaYK/DQPESdQ1Hmjp3Plg+E0Ey9IMXV2VBS+rFx9k+jOASIeABLqg6OMk6zaqcMQLBzzaroMzGGatNqwapPlVBatF1iXrqAqmsbi1E+jlMknzWu387fO5lHqiaa8YUAg1iC1udLdVUlqlAf4xKVOhRIbqfmDFukxJsvHVcm5ZGnL3F/Cpk75FkOj5AviuUlyvMk998CzFcFk5KJBfJnQ1GU3vVlcsPBdbKuoUD8PaM0FQC1uY+OzCzg74xcvNKPXWwVNpz50s3rzahamc9iRv3oyfbyGcgOppC/gl2m2nEGUI2ZUQrr+DiBX/nkQDYRoBgE9OQrcCvCEjYQxV4zQ14hm/L0lQXx5JOzCGxIo1jrSge0kgvqcFiwDXWTGbyAcnIUwMT3kBNcUVIpI4P90lCXL3v31nH/ZpknwHmUNfNzEeZKnDFTS2mPYYUcjdE0kWUDGKDJ4355gapdndiWY4VbVl2HdavafAJxgSFOFGyqHvehQtPtpGVtKYpmYDrwb3HGTJbmhGzesZWM6lL5yt98i/dGAUne5eLSpJiBzUuownSM87C4LkbxrHarPl3nAJ5M1sU+1IFpbFDtbR3A7WwslptQTvdLDBthB3Ogl2YE9NHMVSsKOD4Huc6nL/YYSq36alSYXuww/UGZmh8if9LN+BSIk/tZgX3zTYc3sh4GUe+RK3rRLydO+gGjrDMgiPkNX9A3N29cU7muJlSVG5XdeyrIzi3n/k+Qn5kQhL9ypZP7jTOAOQ2QjuI8qePM+Oh+YAEi6j9qN6vNMLpetFlB7XwTFs1YZM6jksqkwaC+xi0NpQ5D/RzSXEb2XB8q2ROtPYA1avhAuDdn8V7bpf4NsKht81Vb8yB2t8VA0FsOrKOpAfBIzqwq9nX9JXi/1stkkmLVunvHRvb6fuAX+wEAM0r2di5qwgQh6PNLadLOvWzrHcCel32AvSOTRgn9PNo0obmfuu4VTlUWoVKkcWGKvQbxubGfl1R4AKz6GVexMy807E7jkO2JMR97v1v27yw3snFffO71q04D7P2lZHhaWQ9jWCznYbdr4n0y2J9rgamKpF5vvYw99gIq7SzZsmWzkbX6+ONPM2cTcvjwOuntG5PREb9h/15aioV6XYV8+L2HsQUmK3tmEpUsd0Ct2TkrxkdHyBwF/PCZVIGqYNKKArOtrc3I43a7OccAw3ncBxuq3CCb89lzF+XoJfJ7pxb5PJjgY728Z1u17NxcAfijZQoF+LkzlwzF7rrmRuZ0HBjn4IzhrAOwLQECnbyfznltSBkb9QNpsabn8/eghI6jNJ1lf7XgapBkvUWYM40NdbJpY420nn5WfuumNbJtUz2Kahoi0pzy6vGLcra1V2yA6xHAL6eo4Vgwz/lvNlnZH2jYYatW1f/0Mnbz2KFWFWdLFcrigiyzlOajBnaT57oa5RwipxiYGF6mSWfRBAifo+nGZ9i9K7CcoinFhuo/ncaONNSjK2Rg6pG5ntzhEEA1CaBUKJ3Or4nJOZTnZiAr950mpmzskOuBiVu25HAueIGuQ4bVfRqfN41zRRuIxmiIGOL+CTbR67bukwEyYVsB+9P+AArvHGAci0AdXJl/ViIE7rr9Vhlij7vSfcVQxQ4MDHDdYaA2Z6R2UfFw0dRQL7fdcgPfp40az8rdZBAXA78Hu6doIHLxjLMgi5x7kXhUjpAznA0wzWJd1hSzN6Gk1SaISdb2wBSOCjQBLNBMlp2dK2uam2naCAKBx7Cez+e5Sm1+Y0Z2cBZ/r01KMyxatd3WM05VzpU4DbhpevIAkPWMS9LIsJKggYB51TdIEwnXkck576UJxoVSe5kMaBOQW5tdHFnFMsH5cYUGoFLO9a0Na9j/rdLPnF6lySCs5z9QPcKcCfE8kUFTWmONh2x3O+slKP3DAZmYYf8x02QFwLUk/UaTm9oYGw0l/94T+T//AKSPLf8BCH7z6+pzhpFjy3OLQvZEWg7Pdz5iCYqksoJzeGiQZgacEmgs1PgJJ7DeQSNXMsY84VFDmx7iq1gQq30yzxc6fks4EiwxLmazizURlL/83Cfkk3/xB2xAvWLG5n1xfpwGwg6pXtsoJ596BOeMLVK6Zruc+M2vZNP+68gX1uY99iX2MYWkC36fdLcfk3Xb9nAW0USSgQNBfyvPIcRcFKyRs08+D1A/I/vv+w7rgoxwGWfdZ6EQ5xmbzPAXH3pQek+cNVxHdt96UNYevIFGh0UZb39NpiZWZPMNd7P/mqX/4lM0OtLsWN7EuFVLdMYvscVBsbM2V6I2eeGfHpbNv3WPxOZG5MQrx+UCudZPvdLHvoDrgKrQsfFWuK377/897oxRhFx0G/u7mTXEdOW+0ljkn5P33rhBPvPd90jIdwxrFY2muFV+965vAKPj8t3H/4rmLJ7hRy+xp2CbzDOHNuSx+3AO09T3RkOSnm1p/LeCiTM4RDPRkWePiIsmu9qaiuvK93/71bc0aVI/lBqB1AikRiA1AqkRSI1AagT+D4zAW6vo/R+4kNRLpkYgNQKpEUiNQGoEUiOQGoETD/8RToPJoXRL0FUKuHB4d8gDn/6e/PzYb+SODx6WG/bXyur8KDlcqBdQJl5t2AcsUEjTIqjaWqrqIUFRVwveqtRxoNjtIoOyAlvIln23kCnbS3FXlXB+aX3tnFy/67CMALCCFH4aa4uo2oWwnEUxiTq2uKpRLE4ULQDi6b4OeYrs3eHegHz44++X/IqkDHcOGQBQi+5adIoDr9SKM0IRHBNfo8icQQFJs20727rJf9wo4xRFBwf6ZeeBw2LNrZTp1rNy9sxlaWhpFFsd+IMcxSwKfWkmp0TGfdIL4BUHhUmAoDlA5TqULq2nuoF2AFSUE1dQhgUpVC8AK+IAOyMjkDExAUeM6vBb+DLgrZa5gUTLfKZlCqiV9VmyHtWSGxUJ8i6JUmQMo+5JA7xqDm46tqiq4FHVTBS1jpE/BwDXjMYQRUlV9BlKYrIxTahkPcBoD9m3ZkCEEytGE3+3tIBagyJ9CFgYwlpYZRI2CuVqR+xATaRF42XuvZ/C/jxZkNFlUArF00gUdS8QUVVnESwh3VicWlDHaX6h3ROTPRvXSGNFoSRQ/oSDmg1J/hnwRkGH2ibrvXJzLfqGCqZWUI2koZKCWxnZtZpDGAZUhFGX6WdwUdCOUqQ+fa4dEKQWyBQYLQ6AYRbwNmAohtUCU4uRCrMjBrwlV5fxUIXdHCrRGNe7eV01yqwQ38P3U8zVucSUNcBYtp2sWZoL9F5u376BjNVeoOCEbN3SJMUeG0VzxpuM1H6gwMlLPuxIrUBJVfoqLAdkcs0hwEkI+L+O3FFVhg31+bBeLpebDzdLfUW+9F7qpxjeh/13DhBdTZ01vzBNRvwoWpm7CpqHfT5y58g3BExmUGDtwDrRiXLOnZPH580z1tjc3LShBguHl7BkjVLwtwKcyf+d6ON9CuXgnh2yAFwaHp+UGaw15xMZKK38rMElYBYAFUVvhAJuaZFXmpsayO0cls52AKbmPZJvWVKKcp18xij399ab1wN/CqnOco9QaY+NkN2L1aOqcFU1t259Mz+HNSkVcgWUej+tQJV+Mm/tWBNrQ8QwGdGaYzmHJWcR8CXB5zx+YlDWrS2Ue997EJA9Z2R9nj85LmfPj6BWW5b9N+2QVe7zCmtNs20vt6E8ojiv4K8G9XVtQy3QbU6a1lbJxMiiPPfUS1gT1wGDGxn7cZTBU1JRXsy1oMifWUAt6AVMuWTUD3DFcjuKOrq/Z1p8ZBBa7Kj3mN/F+W6+n5zLuSjw2Co33rRPzp06I3WMR115NvbldsBpXCZQap46PyYIGAGkKN4AW2Ygof7SL52H+nUVbqjddSZjPy1NdbnkdjZj7c68BsIOj8ako30YBSFgnnuUxppOkG+slp7KMpSJ6D6nc1gV6zq2cE2K5wBeCznICRoiUFRnorRurM+VOhpuXORWTk8BNcqqsS5ekWMnO43Mac0IvfZ1TR2svzeaToxGChT1rI3iUnym2Y00H/GDuC4kY7r3zHOP4igctWkjXX716GXGKCx3YKe8cTOWmqExfh+UOWzE17SU0qhjk9YLA3Kl30dWdVAq62rIYXVftcqlwSHKOjKj9Ff1bTrq8/C8z7i0JI0n6uZgAYI6stK5f3k0zfSTCx1nfeUzBgncEiakpDhP1jd6+f9yLKJnZRQ1rsKG4pJi1lNMLl8B2vmWAMQ0+QBzd2zZJGvW1aJuDMgTTzwhLS0thgK0u7sHeJyUD95/m2zZU4PF/0vS3dVNpno1mc1DgIVC+Zsv3k8jQhv51lyjqhxxIzCycWl4sHtcqPVmAHJY2pKNnUQReZlM9iIgytqmehpAZlDwsw9iOT6Ee0B7Z5+c6ABQA/zd/PnS/DTzMiL3vnuPlJP963FjJ4wCUi1zS4BS8zRprPKa0zNqE7zInJ7HYjjXsIG32VDjoVwf6F9g/6DxxpTF3hEA9DJ+jKmkLRtNHhWl+VJTnoNNu0X27qhFbYyLBUr8BJvMFLbWl1G6h8hO7iKLVW1oq6qqpZvxW8COXx0EEpzrmm8fYc+ysBfPsafUlWVJC40oXrcNgN/A96iLgWaUh+R86xX2bpPceed7ZIlmjx/88CfkfwbZb23MHeyhAYQe8qTTOPc1+1ZztJcBbJuwmO8hP1xVr27udf/IhDEPVHXqBG5u39hIbmwR590yeezD2FYvAO3qDai/SOOHOgGsclbV1K7Ddj5NXn71kvSRGx6h8UethJ3co1UOmAXGLsHnUDW22uW7USfrvqvNQ2qVrLa6CtXn2TNMarnLGZVF886apjx5xx3XYctcJD9+8EnpppnL7sJ1gO+fnZmSafbZrIyk7G2pB95qM4IDZbYJ5eqMXMCeW69XzzsF8KW4QBSyv3eQgZqH2riyjoYO9qQ8nmsUSLeTyRukOSaLnFJVV69f24RjAj87y7qmaUIt3pfYI8fZg1XVPYuyvRgL54aGItwK/ABrtZen2YjGmuDivPjZW2c488JAtcaSCinGbURtoGdotFkOzoid3NecnFzDerlncMBQkjfW5EltpZsmAZrVWEtdqLR7OfuizOU811WF/jUl/3/0yPO/A7rXoOG17/uPXuvNqlCj6YPPoHuXKtAvDMzK4X3b5Kc/+xGNedj7hyZoxHhE/umbP8JdpR9nBieuADRw8LxjBfouYCGcW0LGOXBxhTPXT4NOXj4NKjffJEeOtkpVaaN842v3y5mX/pk5RM468QOj2O83HbpffJe7eZ4clRvuewd2zZel7dwJWXfdHeowzJ6lkJznqWQpaw5XmPAg/XO57G3kJtOYcu74w7L9putloosIjok5WbtpnaQVbJDI6ixzm910lU2KprzTz/5SHv/mj2Vd8Va58Q9+R9wo3OcnT8jEyddpJKmSnA03s08uy79+7Y/lEGfjukN30mBhk7m+PvnHL/6lfOxPPyIFNJp99U+/LBtKt8gdn/47WY12yetHn5DjZzvkx49ckqU5q5TznGKKs68YNvn/HrzHOCvTUcsSfsAYq1o2hlMOym+a6v76S++Wgx/azDP4j6R8zRoZ7SqV99z2LbnrXZvls1/9KOu2n3iBOcbBzjMmDUc8c1pwiInrfxcYpwvPO5xBUc7ZzJIq7KMX5eTLx1F+ezFNiNfs/sBj/rfw6Jz6kdQIpEYgNQKpEUiNQGoEUiPwto9ACt6+7UOaesHUCKRGIDUCqRFIjUBqBN7qCHS/8MWHHCv+e/qu9EkbKh5bVp28+nKrZFeuyvs/cIug36MTn8ImRZhwFBXnG+oILcCrzZt+KahQAJZJJcuG3e4IwGsaFey+228jBy9fxrpbpbAqj6LYCRnr9Mmm+rVy5vVXJKO4QnZtawKooE5B5WjN8qBs2EThF9tV4OQyyrfp0WX5/gNPY4Xpkk987m5Znlgkz3IMpUyu8b7XLDAVBCAHoUhH4QkYOQtsHAQebd2yTYSCaG/nZQCX5vPG5dTr56SksFJ23n67mFDlrmLHbFoG/mL1GUDxo0VxexOWnyN98si3fiT5lkIsYFHydU0C1RzSDbxdUYBJgSpOAVPBx9sBb5X7mCkyai6sWsxt2pRLobVM0hZRvVJwnqP4qOrkHKCnA8tOVaEtUgheBEJY1CqYa7LxT5wCtirJtEhu1iI+ZbMIcElzbnNR3agFaSbqSlXqqr3qNGAkyc85gbVOlKg2MkktZOrChwylmRW7zkWg5LhvGkgVQ5WDmkXtNBn/dF7HSZG6qroCeGei0OyX+Wm/lGOl68UK0wyEWIFAzQF1F4EBLlSzqhhDq4KNcJmh1F1GybaC8jobxbSqZVSUm44NcwgV1Kpm8pqXxUWhWW2po/F0Od02iEoMVQe2thWVFSitsbFGgTOiFtiqnNb5iBJLC+Wq8lU8Zce2U7MV7Wo5isorKzsbW0rU4szTKHNCvzTbUtVf+CBiwVsOjJqQGGC6CvjhAJo1lJeSaTkhl66Myhxq0ADwI0axew7bzYKCAlSqtdj5TmHfCVwilxG0LYUAqEM716HcJJuSDMb+Hp84C9Ow4K2VENBoiQzafjIzh1COzqIMJbmPewHYJu+ygVzYUpStx154jrHxANSzAadTRuNEGRa/mjXb0dUlPpSwWblZYnMBbbhpAf+obFu7HgtlCvxLC5KPdXA4aZVHnzzGtYWMzFv0m0ChJBCJLGhUaJVAziCSR80MdmKFa8GSOEqjQIDXruR1br5pg+RmhAAcvCbgZxIV9OjosOTne2Uj0MVkXkEhFqApQNV6dlmkMBtHhWfWzMn5RTKCh4282aJiFInMl1EsQjsuDUrLhhrZd3A994+sUSKNz5/ge1HPJZmsATKnc4s8zK0SVGRkVPKamQB7VYePc79j3KeMTHJTvWQTNzZJcGZZLgHHo8GEVFZmy0GUlMUlmYzzPPPYiSpqWS6gQq1btw4VZJi5yp+TWd2KQjiotreAwwTzO0Zx2Y4iurEFBwHyvZf4vlsO7Je9ZJ2mp2kDBS4EjOCZ1lE5cWYGhRy2slEsIlkzb1aP6X0yfs8cTme9huco9KPC3r+nXu69Z7/0d3egDpxBZYgirtvPezHHWXva6LIKwDXsQfmsCoAV2hoQmLWkikjNidZ1kWQ9JFBjOwh7rChzyNo6gGZhPmBHlZ0mOXdpRHoGAobluf6MNrsoBHnz17/BW5TczH+Pqq8VRLMmf+c9+wDDNGWg3lsAHC7QEKL21wO+KL9fksqqAlm3IR9YPkbxHntjc4FRpD91uk2G2UtXUDdHAGXbd+1AVepAZdzJHMaeNcBcYr9IZw1v3LQWdT6qevKOY3FyVPO8QJUc6erpxuYUK3sUtVaUqzHU/hMT45KFPfh1+7exJ1jkzLnTht371u3bAcX9qAwXDKAbAXTGsFT3AzWnaVigB0ByC5ibmdiNkieqVsAbNq4z7MK14UKVmZKxwtkyi9ouhCUuVs4ogW12i7zvXQ2oMZ2GyvfU6xfkUusAdtxlqNtLpaK6DLDbyT1GbVlbyf8DP1BFrzKfCrwFAEBUtr5FGeM6BrBs6CeTVkGmJcMhdbX15NBWky05KIeuq+PcUdv1BK9bYNx3H/mwg/2DMouVvGXVCcAOGRBfG0/UCl5Bdabu2TgHhBM50jO8IM9zxuo9XmUTDTHuaom+Bqvj2lIiENLDcuNhnC5Q249zPxO4M7hs5PmebJPuwSmUhlmo4WPsXdgEuz1kC3ehnh1hjecbe+gS9uxJ1ofu6Ts304CAGruqlD2bsZnCjteNXe921Mx9fQNy4Ww7n6Nctu3bIWfPXpRTZy+hLnQyF4kdIP9XnRLKgNPFKKVPnTqFwjZHbrjhgKH47rrcRTNAFE6OEwfnfBRLVgvKVlXFt6wpYS6oYjAG+M2UHm0wwWobGsszAfEHvGd3/7CcYp33jM7RXGUFRDlQ2qoanMYDgNIK+4bmmPsnaSTJL5YK7I072jsMMKhK2crySpodNMczLmmcsTncl53bqgD+7JFk0zqcbjmDorxjECjKXFGb6Xwg/hRQ34kDydaGcsa8CjeFbmm7MoxjSSYNS6xpzjpt9FGVcXPTGs7nqCzOTjG+ucY66u3vYgsx8RnKAK+ZNDqMiZfPc+L0RSlnnPLdThoHpqUkt5A1kMs+lCTX3IdqfwmbahTTqEDD2MbHgei53AsHn1lzwV10MJy/0CpW7Goz+fOKXOaXbw7gS9OTSlJpuNHnKW0WiC9HOQOmOVNRVpOfnkb+sAMVuImmHYXQr53DzQRHByvKbjOw+83W8LqnXIOtBmA1nkVoanvjmfF/Z6H85pzwa/vT//Nn9Gx34boxhLW4ZkY//PRP2K+HxBybkLwK3FPS3TRn4V5xqU0eeOC78vLLZ4wMayv7SCbPAPOcUYX5AG4+S8uaBvnpLx7A7QWYu4IzAp9xbuSotJ94TPZft1kWZufEVVpO85Fbfv39B+XW+/5UHMDeiVMPYv0rUtR06GozR6yPJiVUtuZa+hqZm+ZJXovnGpr+jjzymFz/zht4vhynoWYSuLrZaO8Lsx+tmtySqc9RsaD0nD0nLzz/lNSX1Mr17/442bDEBrS/KNPjl2ULynlb6R6jseoHX/8mc6FEDr7n47x3tnS+8LR8+EOfk3/89qdl1ztvlCe//3V56cgp+ccfPc1c9wOHp+SZR/iMxbXiLtojt97wCUnHDSc318nz39Wz4Jr6VmcC0cpG/IPhIELT3yqNEg5XHo1aC1JGvv3X/+UDUrcNxXP3U1LQ3CQPfntY/voLr8iXvnyn3Pdnt0t8ulPiWKfrmlMngjQTz8q8j5nn1gSdn2nsX6q+nVuYo1mA/zbgrH/95YuMgfmx+/7y9Xe81f+OSf1cagRSI5AagdQIpEYgNQKpEXg7RyAFb9/O0Uy9VmoEUiOQGoHUCKRGIDUCb3kEul/65Efcdsu/jpFn9qufviZH25ZQj4jsOlgt996/D7UO9oaBq/moy6tklVKQVpCQjqpVi7kKxswAi0yAWwh4Qf2aQpDGwAF+0NjUbcaOGPjYe/6o1GxZLxdeOCLTg0HZu2GLPPLTByVB1tqdWMOJOYSiiwI7FqdljetlYTKI0oWiUswPTymUlx87Iz//5UNy0zua5dCmXahAUbxQuFUbXM0+U7VnIQoTE0XzdKr0mSjsllBnvvjMi7K+aZ1UNNZIGgX/5GpQJrFS7u8ZoHBcKRV1jRQi5yhSYSlLYTTg1+xdYBCFzMwyG3Z5w3L5FSzvlrPl9eMoYbCji6a55JyRvQpc5h+FnhjZ8s9bVd5etQ5WFYRRPKO4qxZ8au3X0mSTBgB3kgJxHKAUQLG6CNhJt5O1yveFUcvOq4UsFoBpQJ+4Km8pvsIkjTxFzSzU710FBka5P1bGxw20zLQDVCiSR8IoYClWx02ZhmraCtR1AW+TQI8kxfJMmx3oie2d8QlXAbdYYzLedmyrESjxhU0jr5VDDqzTZUONuWioIm0rKEKxbbUpLdbsTop1ET6Q5ulloYbRexZDaZWFEsoOfJhEaboC6FJFk8L3MFnCqs6YRo0KVhYH+ahrq0oMWBOh8Hi+a0IuXMG20ol9H5A2l2K0Ao0p1IYlZaVAEIAPRXctHs+iipthvniwxXRS9F0GkC6h0nLnulE2qQ0xcIzPrfN5OUSOH7BbYWEexc2cLK2wkpOH0tmFBbMNoBxE7dQ3OivdZKROU5CPYXWr2aCZFLODALOkUawW4FQAO9Byue8dOyQ2MyGBiQWZnsRik7lavaGK73fKHHm0EQDp6+e7ZBKYxcBS+EW5Q8NEGospK9Mi5RTfI6jn4oD4fG8p6mhUzIANvXcOQOk0yr4klqp5qPYU5qmF8dLclITIN9y8ttiwb/WSVfsieZ+tl0cA1Zl8RpRmFFX5QeAOylAKtVYaH7RBYxkQoqq0CHaJOW4UmKisJsmfrqvGMpi8V5crF8iPFSTAecpP1izgt7gEJW2CDM5YCItpmg1Q7Ch4d+3gQZoAACAASURBVAEM9fumgXyXkag6UbitX79Oujs6yWctBJzwTylrODktfiDG4EBMui6g9GEELMxDzdHU39mYgz6gF3cA+/AoKuwcaVL4wXsuhHzAzxG57eY9gJAwNrCXpMBTShaxyNoWt2zYVCKzk2PYUdfKay9fkpePXEbF/2FyOZfkyaeekvLKWhlnDLXcbANShFhrOvc0K7N5XQkQZ0Sc2MjWFxfL5uYKKcjLkLGJAUC5k6zFuBx7dQKlGqp0migyAN4KM1TFd83eU/89RnNCeS1rJL1MhrDHdtmW5d137cbq2i4B7CMXFgDBQJGJKfZB5rGQX8t0M3J7NfLWBUxvWddoqNx7aADQrF4E/2wWrErUfgksyUG+kp+bJtehgiwrLhQbc3YFkPCLR49KJ9fn8RYZinN1SUg3HBOu/jIyblVlq1aaFOvNwL4YGY4eVN31NUWyrUGtWrMY2zmaaoJSVlXHnhOSY6dPy9o1zYAoLMtXWV80lJiSWbx2vjz/wiXgOiQeQJmBC0OYzz+PAs3tNjOPqrAtXwL8XrXJdWDxfejwLtYWYHZsQc5fvEJzSJq0bFojF1EfBmiUcZIFbCPrWN0UAovYopIvnI1yM4bisIQGhkhsgUaHBulnv+4A5lWWsH4znewvOew5Cbl0uU/CKClLylSFR1Y3Et0Cmg4yaAjRZpI8b56cPHFaEPCTUZsjPhoTQFNATM4Rmh/WrV2WW285jH00KmcaSIYHx4HVqDdRVcbZg7OAlyUlKBzJhI8BYnK9bvI3AV/cm4G+UXmNKILRaUAyatQAwC3boWOulvUA98Js2berWm6lgWEmQNYzLhCavz1DQ4gVFfYMFxVmPuY6sXHHHt4BVB4EPmsDjDa/mHBlsGdzXohHLgEUZ1HmafZyNX8XxZJ0GPi7Aog8sGsj6yINZTlnBTbYIUBmGmBdsPOeZN6db+vnvXPkzMVRQOyiHDq4F/Vtp2Ebv2HjeilH1RmPTtLckKAxY15qyIvt7mpFiZ7L+qFBBOBYXp4LWCpgfw1I6/kOo4miZStxBXmF4iOPtwOQeez1S1JHlvkStutd7UOAbppmsOfOwWLaPz2mUeXc70zxYdWaV1CCWttDpv2ENJA76wKippuiBtwOYyWbzVkWQQm+xHnR39Nv5M5ffz0KR/+8PPnC6zITJp+2mf2GZhtdg+naGEHThoJcbbRYXab5inPJcPAAluu5q2pZbZJIw/59gXEoRKW4rr6CppEALiE5UkGW7STnkg9l+cVB9kDU15tRIVrYiwaAuSUeh+TZTcwh3pM9JcB55Z+NsBbxWOC5aHKSMeSArgA0zszNMJ7k22LNvm1rk1y8dB53DDdq71rWCHbTwN01LZtllCzftstt0lxbQ0MVQJm5o3a9eg74GPsQ62CRHG/DhhkVskY4uMnuZhvmDOQ5jDU3PNwrBdgzJ1G6p9EE4cT1QRuYltgP5iPzuDFoQxebClBcz3bd89RJI8j8z+S6VSlscebJ+Y5BOdPRQ6OJ2rljj8taSjDu6gaidFGtvVW1r89hehDG+b3Rv6KNaQp7jadVtay/9tj6xr/r36sHgJHprR4k6jqAp4l2kKl9/DUHA82wR92t8QhHXn1M/H0n5YFvfUE+//XPSiZwepa1m1+yVtKdpexLWZw/c/LYo8/I4785yvnMMw+Qtp81WV1RI088/pCYo33iG3tGWg5sQ1GMQ8XgoGRxpueSOb26TMMajYhF7kwZHbgsFZsOsdfapPvIY1K3Zw0AtxqVapbM+U+wR+fQ/NDM0AMo02cl7B+Ul556TW66836x0TTo6zolBTyLanNQGur2mEJMKeL9o/Lg1/6crPcxecdHPySNW7ewr3OOBCdlaaxbcspxvCBGhCcBGT77iozgnrH9tk/RBJQuP/mbv5Lvf/tX8v57b5OPfP2rMnz5JfnzP/xT+eT/+JTsfucnWN9t0vnaozLvH5add3yIM6NKvv/335Z/+sYveS7MMlwPjKgOvT/GE5D2P3JuAG8T2mjAE24Wz1xRbJSDEe4vDQI1FQn59rf+BDDbIabcSUkv2iaf+dBLcvZkh/zTA++WrTfgwkEDTXJZc3MV4NN4yDOWWnTHec0V9iYbzYChWJjnBJ5PAeM/+c4T0tnaTexD5R/97rdav/GW/4Mm9YOpEUiNQGoEUiOQGoHUCKRG4G0agRS8fZsGMvUyqRFIjUBqBFIjkBqB1Ai89RE48as/a/R6wq8sTw96n37kNLl3IVHD2MJ6r+y/vkn2oDIzL/spAIJSIAgrCnqwrVWxrUKxq5AC0EDJR5WaZmwJ57FvtQB2ismPjcbJGM11SHZJrvjInixq2iAXT5wAtixLS0WTPPrdn0haeYUc3L+DIiRFTAqAmk+anZVL3inKT4qH1goKaMCsIEXrx/75OzLZ1kWRrRG1Uy1wx0bB12PY7M5idexFvWJ1ZoiN/E4Lat/I1Jy88KunpcjlkXqUdtl1FO49FokB0S4fvSxeCsYFWEmuAI0TALosVDuaYRhGbVOOMjiIdeCZS63iBHokFi1y+plW7IOzpHtqQdpCKOneKHgZPsNvWKW+tbuhamZVflLYpNilBa0V7FRNqAA3tFilwuMRJKuAcQruFGlnUH8lKYJmaq4b9yWEIjFC9rDmiUUACQmlvnwpPNLcVROKPS2oasE4WzNJGWMLhdYI4HIxSA4f8DY3D7tfzRzknrpQ/MSxyMuggKiKIFemqvHQyfK6akesVs1WIEYcIKx5ulbeI5P7r3mVEYWXXAtaXMY0ChxBCQwgUQvoaAQVLNeuGX5url3Vl1rRjVLsHBmflpngGLCCwrl+/oRF5oCUmrW7ACAtrMqXPZtqsYtElYxdcDiMupSC/bh/RfqxDEWnDbgHKqygHAegpTFnMik45pNPG0JZq1ajxpd+DmqQcfVX1Z+iiKj5waoOsqO2TvKaCeZeBkqlWJwcTqxP88lzLGAM6ym2R9TKG0vkaRTa7ZcnALFm0Xe32fge5o9/atTItkuSU5mfly637GqWAmeRLEwEUBx2ySqWmoUKOsnrTKN4mcF7j45OSmcvyjIyJ2cjKMNQ/00BPPOwLq5GVTyLijkXu9kg0HIcu1K1idZcRrWDjvD9hspOs/zAN8WlbiktJhMym3vM2ozGZrH6bKQgb5KLZLoOovzzL3IfE8wdrtmixXWKyVpJt0FNtE6+wjpU0bKu86hajWa5UHGylilO/9Z+VFuoflYZU1XvtgPFAqi2PTQ7BJcmsHbMl0YympfJolSrVZPJIhcvDGIXrKAuzpqzG1BhcGAOO8s6KcEWvLKcOceYtZ4fl6NHUSYPBVjzaTRjuKWEwvUsUPv0mS7JKwTGeYB3C1czfgvyCiSI5WwBc9qLSl8VhOdaOyW/rAArU8Ym7JOqcg/NGzWSWMJ22l0pHX3sCUfPSyNj4iUjuLMXW2ysfxUmZtrU8pZcYy+qdoBiB9dtQS27vgWb2bw0VMw5UuCySi7jH8ciXve8zo4xOXN2Qob9zD3mfYh1rEomBbZXc2qv7pOq6MsBAJSV5QHioyiqRmTz5gb22XqaSYaAYrqHWOUKULCLxhDsCgCf2AYDhGZY855cixzYgjoPaPXcC0PSOcz9QG0Z1y4N5uQKFstqJatquJsO1svGGhTtAPws5tlTr7TJ8Y4pYL0NwMScp9FGc8Nt7BcKR0IAYRxYDZtfO/dhepwsROCVPTMq73jHdQasmp7AEnZihnW3jL0r14xldEfHOdnQ1CR5zI8gzRCasb0QXMHuOiyzjEeCPeIiCswMZzaKVdKbAQLZKKSjywtSA0yyA4YmUF/vQDG7ODdnKAnV/v3Z548AFmjWWL8Bxekc+bFXAJbZwENUprgLzM36UQGT98yaLK8g6xLl6/A4Fr80jug6WAiEpb6+mXUzh7XunGzc2GBYDKutrt6XeTJHtdnCxv6o8FjjytVtQK3Ok0mXYROsQNDF50pDhqY26ltQXDbUeMkwtci6xiojP3uSxos4sMc/OcR1x7EaprGBuagNHOpsoPnuGTSijPYH5dy5YbnYO0XWI00vOQ5pcLsBzTOANyyqUTc2VWfIe+/cyBlkl17OstEh1JpY5paQ+a1Z3Dn8nLfUC4DzGTm13Vjw6pxqaKwzbIWN7Yz1vsKfuVDJzWDJbM8pMLKsH330EbGz32sOtDUDu9JMgDl7JAJqAw7a2O/HxgIob1XxPiud/PuqNvKwv5gYr80b6rBWz5JTJ8+ydxUwni2G8j3KWdPe1o4d/YKUY/vbsqZc8ouB9Sip1T55hLxbM1awXvb6PNStFuzTj75yWtqvDEl5Dbbm834Dos5j660Z2l7yYSvJtHVmX1X7d9HkoBDJxWePR5ZkTU01yttiGhoChn205l4XkA9uQ02p2bfTKIbnuRY78zvK+TkwPEZDWMywEp6YV8CLyhSL4DTWpYNr0vMvQ3/RkBMHWFo40LVJorGxFnX+OVniTElnclSUs99FZiQdAH7vLQew0y6XPpw/JgCnZ7CZN5Pp2VxRK/MowjOZp9W15ZxnA2ThjjEP13K9Jjl7uZcMcyAn+/084Fub3fI4c2eBt0sBPWdtsr65AEvdKXqFTFJa6GZO4TKAEtqMVXKQszmhCk2UoT7OkgUaEDzkfQdpRBodnjCaCCycedo4ZzhtcKarC8YqzwwKtItQ4heS07uaBHpir67qeh4MWAd57AUmiST1PKFZjv1+hTHSvc0K+U1jj48DeaPkuObToJDDs0iM+dJD3vDwlDD3Q8xH5gluBGr1niA73EL+cIYlzHRUq3gAJXu5OU2b/gB3QF19lrjmSKBr+KotPOcO12PmOcEF9NXnDxNrfZXXDlnDnE2Yp9C0MEUT0zCqdW1MO3zgevnYu7bLyed/Je/43bulEitiPZ8dgFeJst+xRsVMg4azXkw2mnAWJ2jKmeDZKkuOY0PctPkOKaIp6Pdu3y5/8JH1svejd8siY5vOc2tGxXYWlJMHyy6ulbHN8cg8KuhsxnHw/DnO35hsOHCDkeEdGh8WCXTKKvPUVXcTn5HnC1+nvIzqt3L3bdJy3UFZnnqNuA63mGhA0Sa9FSnjvI6KPemRH37uG3L6tZPymf/1GanZuIvGCx/7CmcPn99EA1dMm2vMFTJ96ST2y21yy32f5Dwdl0d+9gv59feOy70fuEnu/+yfA6ut8vBPPyuVzPet+z8iy3oWLdTID7//cbnhjpukmGzclx/7nriYr//zC4/I4EJC8sgZX+H71Cof4wbJ4NDHV8F4ZsTAX/sb2Av4CyaWNmRF9Lk0kJSDLR752wduZy89J9bSSunxpcsf/+5jkhbJlgd/8V4pbHLKYscIz3NEdDBGaarSBt5GgOdWnAy08Ujn6sIi52J5LfM4U/7hc38r1kho7o8//P591hu/0v7WnqVTP5UagdQIpEYgNQKpEUiNQGoE3p4RSMHbt2ccU6+SGoHUCKRGIDUCqRFIjcBbHIGjR79kKbaknVyd6dpy8pln5eXjCzKLcsfqNcmBA2tlFzavCK9Q7428kWGp+XlkYFGsvvalUEJt11QzqqoNBwW/hSWUYhTcKqurZYoMQ9XNVVQWyuIUuX8oSI8ffxVVBAodT7E8/eOHKXbVkeVWJyNjfYYNogOFQYJiYTZqTFVc1u2+TtLJOtVCY6C3T34BwHVg+bhn/36ixTIMK1yqa7IE5MPfEAhhwl7ZK3aKbMHRaTn67CuSa8sVLwVXR4lVCmoKJBk0yy///vtShC1uy85m1D2ayUkBl7y8yWE/RfI6PqpbTv76UWnv7xVPUbEsogSe7EYFSqZgGzanQ8CvaxqSt3gL3vRjarus6hJVrqg1KtaZgCBVOG5eZ5E8VK4J1D1U9Izi2aLauzLedgrfCjuWgCWqwNEcWv05zZJUcKtFbx0fBUha6I9TOHag6tKCaRpFaSNnlmKtFq5NaSinUXep0k/BzQpAz07xMJfifw4gS18rHUiLlINrvJpephZ+CbWFfeP+q6o3THFOC9QOtRCkGqh/prA4uBQGuixh+xxGsbOMAswlZUWFAFKK2WTh9o+MUpBHtcOcUjWxAt7C4hLjezOB9C4H4DlzVQrJV8xyZDAHPIYN5YX+CSBBEIiMCi9JhqYdxQ8kahT770yKjW4gSRRlSwAVrBOFnYLPAMpXfR/9d1WvKdDRuWzBGjYGYE4HapYBhUzJJTIiKeALimXybOuY02pNPDg2DgQkF7k/wGcrJEt2GRUzyjiKs5HgHNftlDUoNMux+S5x2qX19GXxj+r3UgzG7tOFbWVBNcV51ENhbFGXgV4l5S1yunMMW0oAD59BMzQ3tawHcLrlxRdeMpoZ4obiiPusRVYK7XnAyygwTW1Wl4EtRVheJhmDhdlx2Y8VeSWKPp9v1AAcqo6eZ+w7B2bkcs+8hON2bHSvZjMr8FGbTYX1Cmy1iULhk/YjqJ1sDuosrbCrYvO6jUWydVMTDQ9Tkksxv39gBLga43s8hmVyDeDC7lCLX80tdmLDHMLy8xKfJwxAKGatsYdQEfZPLjGfPBSPnSjrQkD2bOnrmZP2joBcoOgbRT123b7t4kJxfer0eSBHFDCULfUNVSj5K7BhPQ846pX1vN87bzxABl+bDA73o0BEbsu8LQd6+wDpmuV4YO92ySYbtpN8xAttKObN2YYdaVmZh+aSHBkam+Xa42QbMy6A6KbmamleWy/d7b1AynEsfetQlWaQ8ZkrxW675GAJbUalvIgV8/j4HNa+szK1hH05a693JGwoza7lySqkUKeCDK5pGVt2t2eVzNsq7JuXsMMdkkM3bEDlhTqc/bEIG/d55vQr5y6KH+gUBsg40VslyegtL3OTIY0rgTdLnnu5S852kJWIOlHXtJX5qmBclYWqGr/zUJ3UFXtlsO0Se2+tXBkNyctkCAdQzee4yTOtqAQQAHDYu1dQ2IeBt06XZtxiUY1V93A/0Jfmhc2ba7FyRZUKsA4FsGX1zTBuM4at+zKTMBeb4RLmlpPCfIRmgmHWnMLb3MISFOGok1G79wO00rl+Hz+bYN8qzC1nbY4ZWbdmgKJCIgfZ22qFXA0E6EI1m0T1nY8CfxKLdisNFZptvQrw8aoCE8vYeV53DfdImy1UvxoA5GnTihKBOGMWA6QeOnwI694eOXLkAvbZrLcC1ikWsQr5VP03PDwP5AAI04iwsDBrWBuXoBhVUDJHPm+htxxQHQUg9kk+58NH7rtb2s4fQ7WaIc11BZKNSnSV/cKJlbkqUU/QlLTKdVdwzmgTSwjb+xUyYLNdbs5IK59lQTr7RyUfe94SYHOQPeQM92QhZDVAsjeLXOl9VVJAo9P59gGaCfzG66rtsuY9e3PzZdW6xBwlm9Sag611sZHvqvdfQWoB9s1xGiqK2QPmsCjvw1p9cjqAU8KqkX0ciwRlA3m/mzdWM46oKVFLx7HbRl/H/upiPXUy37KBjhE5cr6T92DtMi/oz5EtwFuHLQlsHhIvc81NI4mHGAI9989dvERjgVt2rK1Ws3fOIrKf2c8TzMfyCo80ralGdTpkwNQ8bxmK1YD0c8auApBYGMBSN/uOR5575rhxjyuri5ijqI25H6okRZR61Z6XPamYZou6ymJgp8/Yz3VdqTLZwxnV3t7OGehkrmE1y54UZsxMgHOzZpGzvy3rswVzWpuRFNr6sK8tLcWVADg+MqQW2sL6jAGQ840M70sXLsgyazbCuerJskplAe9d7JKd5KUrNNbc957JKRrVnIZrQRSVtFuzecmi1etVS1gr6zMA5HvttTaxE1VgRd3tw05fz2IFt2pTbLhCoHq20LBT7MXBgdxtbYRYTSxgq4w9tKG8njGy2dUCXe23/WRjL5P/m19MPi1wW+3H9TBmKRtKboshyQcRMh/T1bqY+6J59EX5XCsOJys4amRnOxh7dU+Y4dxDic0epHNpBaVplPHJpHEug71k1ayNV4wl8DyLtVpE7nihKudp5rnU4WMPm+H80bgKohSMGAcr18kZbNU9kMYxQ9KJepZ9MEmjiVoJ83hhqGsV5eqa0bPCaOLCWSLOeZZpyQSCuyTCHhXi7IadogbVnNQVmWVNHrxpr/z+H31KRnsuyh998q9kIznyf/W1/0H+a6MkreyLJizf1RUF2D7U2ymVDevZs7y8iWYsM2sjzAtHIeu3Uo69+Ih88b575Qt/cr0c/v0PoBZNopA9Ld5G4C1NiBYa0MzpDpkeukxTWCYNQPly8rkXpXFtC8+lLvnZj38sLe5ism+xWGayljRulMDYsLz842/j9LJJ7vzt35XZwaOSxdtn0IyV5MMnsT9fWS2UDJ5zf/2P35Qnfv2afP7vPi+N+/ZKxHeF18URw4aLDRnUMZoRrLhfaCPKiz98WG66/xMyNTgpT3znAT6hXW784Idk/eH9RnzJSNsplL8xKSILfpbohry8PfLw5x+Q6ZVX5FNf+2vmbZZ8/nOfk1Eyvi3mInnp9R72WaIYaFLRvcNGrIMNkJtgbepznUZiGMppzgkTe7U2TOleE2Qvy+Qs+8zHd8pt923GEaNV8rfWyenXI/KBex6Vmw+Uyjce+qRIhGiBWRAwub7aUMFA4qhCYwvPruk837NF8F4of2kisnrrpf2ls9JxAuV5hqU9t6h205aPPqAcPPWVGoHUCKRGIDUCqRFIjUBqBP5LRiAFb/9Lhj31pqkRSI1AagRSI5AagdQIXBuBs0/97dezs6f/MH1iSE4COE8O2KUdNenmbVly0y6UNoChRHxBbBQVqSJT9NJCHAUx1IyGzaZa5VHg0SKhFuZU2WmiGGXHElftaakpysmzZBFS9NnYgqUgRcU8YOQTR16SHfv2iceZK6/96kmxUKRvbMDekaJhBFtfVbHYsMiMU2T3z0xJ055dYqfQaaX4s0oV79KLz0v/uR5pWNckOVhTqkVvJkV8BI0U/7AUjqJgzIgbhVnf+IxcuTggJXk1kktBa9kUQPmHlSA5o7/8wWOSVY7C+La9KEUDFIBzsWacxXJvQaqKG6UdG9vRkQnASboEAFgBLHLnx7BTJbuua2peRqIWxuTtmU+ag2cUW3k9VcIpNdO8w0JsKLevMQEhbWT/AgNQpYRVFWZUMzENxJJYFU5qIUht3IAWMc0W018UCTVbTxU+qgA0QDvFWRXlaA6kwhMnYFHVuAtYXK5QyFdLbL2vWnDVIl06BV0Frw6FepRaNcvU7cnkdYGyFHLVAlKz0jQj0BgKiu9hrHz12tPTyNbD9lrhrcKZRSCefyoADGQ+AY2zUV9kqQKQ6wpQkJ0AyCyHvYZiVYvb1H2lqqYSi8kx1KelUgo8m5sdQ+GruZ7FRlF72jcv/ajoZmYAZBlAEgrDEaxRl2NmitJkfKYnUJVhwcz9C1JsVljrQTnk470UClVUVACSRg0rxavZfUx11EvpZCLWVhVLY3UBWkjsLlGFLyucBQQXo1QZpfDfNzgrvShE09I9EsfaeGYGZbSW0FGpr2sukl076sWOmnsOFeXw8DRAJSbl1Q0yj4JqGoi0a381OYrk7435sFbFutVTJY8/d5ocUeCYbQW7ZhRcFWUobGYMm80y8g7jFDm7ewaBjiWMPZbeE2REAwjCKKXcKNvsqJaHhgaZLyuyZU2plOUqTKeoDoj1oIDXXMpzKEVfOztKYwSFada2xbi3V5sw0vXf+RA6PzIAEaq+CVJsdaJOVltRHcN81vfatYU0FRST8YhykmuYR+WXBYSpKC1Vbop1aA/XWMqeYJZxPp+fnGa/bwnYl49yy8r1krU4AyDIyEOtWAxwwQYXi9LgEpaVQeDL6BRwxc/8LzBU2+VVVYai7qmnn5cPfvC9KAqz5Yc/+gk/Y5FbDx8mS9gsfuxyLekRiuvZ8uqJs1KEEk7n8uhAv9x46AAgO1NePdktx070AO7tANoaoCP3B5vsDGxyF8iqVJV3OmrDIvakPHKGXaz9BXJYR0Z7uffpcsO+bVIP4GMhcn3jAOssmk40v5QWFYsboI8ith+FJ3DH4XAYa04Bk64RVU+WYNNud8wyn4HWuAuceOUcqkGz3P/uW4x+iCFsM5dQpo8zl/xkWHdi7WnFztyUmU9uZRbKWw/2nWY5e3FYjp4ZQ8mYZaxfVc7rPVOVfTZA4e4bm8RLnmf76TOsPS/WsVZ5lWzeBaBNXkFSmhqaWPPcA6yi7ewRmu+9iJpKTNhYciFsxawzGznEG1jTswAloBR/k808iNLEMDnL+gGEOVHHqpVpGvtXmKaCvsEJGhtmWItO2bS1SkawjbWx9tdt2ASkCsqLz7/MJu3GWrca4N0DYIvI+o1r5OyFs6x3VH7LaZwDCQOiqgJaAZ1Cq1oafBZQ3PlQMuoeuKa5VA4e3C29vVeM7N8JAFRX5zBzlAYOVSKr0wDZvnbUpZorqvur5rYqBMvBRlkzY1WJW1dTZeyR1SjqNYtSM4KXsRJWFbbDztkCyJn2+1EEO6WpjDmBTXMhCuziAs3kdUiCZqE01kloXm1jNUs4ZtiI683UvUWbIHQepKFojwDO1aJ9AUvlYvav+bFp8mlRl6pNeEev7NhQJB957y7OyxUcCLSZArCOqj6K+jYcBPprcwQQJCOd7FRsoBsa1skw6txZ7oUD+OsG5i6iSI5x8zQr3Ypyux9F/1kaHDTXvKWFXHm1YXcmZNeuJhoPAO00VLixu1c61o598WwwQ6Zmk3K2a4Tr1cxUD/semeNJMq/L84F96eJlmoQBalMoRmP8XF1DNWuNnFG+f1KVxDRl+LUJIhyQskqXfPRj9wH1JqS3bxBL8hyZJsrABCwsKa2WoWHN8p1F1dsoZ05dlp5eLJTVsp49wYnKX4GvNqyY1S6XrF3aV4hxyEdFzB4zMGgonfX80PNKz7DFEPbu82Gg9QKW78wlhYGciboGMcQ3gPrOXTuN+3wFO+iiwgIakxToernnMzQBkaUMjF9mjs9hVU0/EGc8nBp4wwAAIABJREFUkJTs0S3A6XKcFGrKscgNLMuzR84BpUPsTUXA3SzJAaZ6WEdx7nWQta4WyXkFZdKJTfRl3AmcwO45nBYiOp7MR70mPZv1+uPMeUcmDWsosjM5N+f9M2Tw4khQ7WHfnDBiFBScXekeZU1wPkZZpTRUBIILnNlx5ir7AKrcCHuGPpJl8AylcHSFWAIHkMzOHqrq+lLgcxEK6nBkkfmSxb334DQyxTxfZZ6pDJv9ij1Em500NkHXiVrHQ9p5Hswy7kEm0Qi5hUWyyFwe5oxtvQAoj7E/cP0rgE6LSZu82ONXNdybZgp1ankj71ZBbcYq6n+eRzI0ExpQqGEMaTTCmDQbV8FuIo3Px//TsDHh87MeGSs+m+Z6NzY0yz3ve4988HfeTVZznySXhuVCb0QGsDv/+fcfkj/4zC1yy0ffCbDHmYT1qHuKNlPZHFgn08yApQXOFPXS9fwTUtiwVTwNd8orL/5MHv+Hr8g6spTf/49fBJimy5nnfy4Nm2j4qcT+l+ceLkYWxy7BcvNkiWeOEHnNlZs3kYs9JUdeflr2rduKotYl2ShIw5PjcuqlF9kb02XzbX9IRwDrqu818W7Zwedd4bpxNaD5wiz1cvyB78i//NPP5Cvf+ZLU7t4tESySV2Ve7CU2AOsVKaraBzxOE1/PWXnmoYdl477rpWHzNnnof/2L1LnyAa8lUnvnrcZcSEZ98tIvfi6H7vqARK1zEmXvPPr3bfKLnz4tX/vlfVK1fQO3l0x4XGUef+h7sv/w3fLC8Xb58pe/zp9beEbGtQY7cjv7T5L5qBEZ+itheF3zXKRRKRns9ajTV9if6FiTdGIxvvHV93FfWPvpbVK983b5/lfOy599+ah8/wf3yu0f3CvzOCs4kgHD7j7JHrgMnF9lPO00tcSIZ1jlHlk5IwRAnpZdIY9/4wfy0pPA7C9++l8Lb/ifH3t7nrBTr5IagdQIpEYgNQKpEUiNQGoE/vMj8DaV+v7zb5z6idQIpEYgNQKpEUiNQGoEUiPw6qNfqc/NDLa77MH0dArVF04OyM9ODcsEsOv3P7pTiDgUcwQlBMqhLFSXNlR7CYqzqpxapjCsWViq2FLIqIU4LZCqLe4KypDaOpQ9DQ0qY5FnHn/MyLq65eabJAwY8ZHb1o46bu/1h8UNaGo/dloi2Be6HDaKd7z+GzarOVn5sgK8DS8D3Mq85JqSqVlGjqbVLpNdndJ+tJsMVKdUN9UBLslhJJOtFIWSKWNVxqeGuKqQNNbXow5ckWNYpBYBb9fs3S3pXgph/ZdlunsSJTC2fB67NG6ppXi6hEojQvHKImGs5OIIHzpa+1BzmiigVUgO6rznHn4W+8tpfiZfusk6nAhS6HybnugUfuuXgjRVw8axP9VMxiIUhlsqUDnYPIBKMtSWsGrNzMaWlGBGAzaqaoXsSgrGUVXcAk3198uo0FTFpNDo6utqsRQFhJHNix0eGWaq1FB7XwXmqv6xZngp2gKCgEiaC6jFXFXvGrbUFNFnsbhMp7DnpcBcWZnPvLBTfItcVbLxy0LhWpWFYSyxVcGE6SaqVwelz5hhha12qwEAjlowZqO6VRvP5TCFTGDZEqrHOTJRQ2TJuSgOrwJe1NazEAX19KxPbNyHchoCBLAbCs8A9FC8AZJcwM9BwOAYwCBMHluYcQswF8JRgLMdqYs5YlihKkzWMTBU2qqsW0DNov/OlyqKVX27RHFb7TfjNCkg6EbtnCHryTm0oGSdn8HCGMWWHTVSOtaPCeZ2CHjfhvrWPw+4zHcbOckKh/JRN916eDPZvEGZ6OsVq5lidmautKKmCyyRG819jQF5Nu0olh3r1mObmJChvhG52DYCtGQ8ABxqNW6lWOoHKGVzfUVFWIMyN2b5uc4rPbJnDwodoM65M+cNlbbmNBaiZl9CqTY/u4C60SEVueQQZzKPsK3UIn6+F/BUnEcx1iknLwwD2ua4FiyvdV4Yqi4U1wpsuf8rWGpq7qnaptpUMarqZAC7KnOpCZMBmZT3v3ePeLLZBxRIhJlrWCPmsU5U0b2wMIPqxwsQjNAA4Rczhf15oFAoRCYrCja1kw2h0MdsXWrLUePmoxwmf/ZSp196BsixLCjlGlYANCOoheJy883XAXv9AJduec977pGh7j555oVXxVOKChtwFcIe0wOIqPS6DMDuw5a4p2+CxgOsplFl2vkczQ05WOsuyuBoEOvxJBDfZiiq0zQjG/VchHmscCebAv0cYzgHZGpu8EjDmlo5h01maYlDDu7cJM3kLs+QgajzxespYe6hwkdVPTiJqrnPL/S/XFUZ8XUt+1bXoUJhi5m1U0ehvMBKvquVa86TM6dPyr5tzbKmvs6wFh7ANnmR4nkGkPH1c+fJxEyIb95Eo4NNbt1TiqK6EnvbSfnl020sVDILuXdqdx5GObUCgC8pKZUbthdIfWU1GYKX+HlU58zVfq4vpDnWpgifhQxFVqafHNHiggKuC/iNyrWwOIssVod43XzGmWmuP4BVNUmL5BKvso+XAwuWmUsLjJNCWT/rGUdX1KulgNU5bPc7aDzIJZ8T+ASg1nVcxJzTfOJlrFlbL3RIx3lsxQG/6cw1VaC7gEg9/T1XXec5UrxABIW2Rbgd2IHnM1PTUopt7TRW6ZrXux5FtBWIsKq5nIC+JPvJmdMX2beAqeT7auZ3krlrw2GgoBg4hxKylOvr7+8H8k4AVStp2BgxslJtgIhTJy7IbbcdQsEelA5szS2ZHgDxKvcX+1bsnhXEap6ylQzgd9+1Vw7s2QjgAXo7wU7kSy8BwhJhchsBZA7yksfHx7HFXeR9s43PEkbxGuCMysvPZhwypbcb+28aA4rzK+THvz4lp9uXjHW7s6Vcbt1VKhW1Xonz+cLkJ6udeZjGnGmaTbK4Lyb+3EkEQH8Pdu3EEyywj1VWlUlBYSGqU2yBAaEJ9sAMcoZHgExnL3aLu7CcNRDi+4pQ8jfIUP8FYEshCl03qkTydRkrtzuXTPCIvPBqO/N5WYLk4M7MBFD9lhifP7QE9KZpJ9+L0pr7lp2Tg9o+gO3xrKwHYg0O9svRVwelmqaAlrWNQNAumQFiq5J90/oGObg71wCM3b2DWE0DoC0uGabpweEyy+13HJTublThrNnhgQkU0gXAfezpOYumULOO08Sh9tXpzFsbTTW7tqF4ZA/u6ryCJXgWTSLYzzLv9RnEbKEZhj3myKl2GcblQbM19fOpLTa7vxEVoOerNi5UEuug9tbTZOPW11ca/69W9NnA2yUajWy4N1hzcRBhHpbkZXOPfZKbk5SbbtgqYRoqvvvTJ4yGEnUKUSvyDWtrjaafOZwTnDy/zJNj3c0eNMc8iq3QBEUW6wRnmbo7KMzUM1/3Bz2XrZxNLmzeVRG7MIttP+etw7lChnMBY79oPGsVEy+hrzM3F8PiGovxAi8qd2zAee4yGznsQc53i5Elb7doHIE25DAXcGgwa3MHqnxPjhW7ciIgsHw34aCRZHwU+pppyFuiOUIbMfSsVicPbQrTLPo0QHsSeFuNHf9qIsjaSxgNXZoPHCMrua1rRrqHA2KmsYsQDdwxsIXnbOoZxaKYJhCeDDTxnl88K7JZmIDa+oyhqlvwLc8U2mTG3/MwxRQh+qKcs3VF+npH5OChXfKpT/0O+1IhANuG1f0mfjAqg+d+LStzl9h/aTZzN9OQlytf+difSPu5SXnfh66X2z77YV553ICuJmC4JBw805F1C3B2ocDveeY7kgFYr9z2TpkZuSQnfvxL6b3cI7/3zb9DHVspYxePSybPHlklzfw81sV6rQmFvxY5+8JrUlO3Vjz1tTihcBhy74LL85zzTpm8hCPC8ZNy893vk8yyNexFAfG3Py/5hTRy5G021pI1ynXR9DJ5elY+9wd/KH/+138ptfvXMxcmZPL8ScmnYYzbxTXMSuX++9lPTfLyz74u/U++IB/5yT/IyIlWaTt2Unw0dZWtb5Z9d90i6Z5yrNH/Qa7fvAeAvB6DFs65jvNy18Zvyqe/cLf89hcPSSg4TUPOWvYQnu1GzvEsTCSKfReRBhfktz/0hzI2NCY1NDxasb7mYZJzMYNnBcaXuRpjHw9zv/X5MQMbeV1DEnVIcCQkGypN8s9f/6AsygVxVUbFUX1A3nXdQ+TbY+v85O/xnAPwpokkQ/2XaTJLsqeZUFZrgw9HvJHtbcclgv+oQG1MHMTIghx76Yxsrl2f8JR7tzo2fPpC6r/YUiOQGoHUCKRGIDUCqRFIjcB/xQi8TaW+/4pLT71nagRSI5AagdQIpEYgNQL/fx6Bcw9/NlsyYgOF2QlP0h/CCnJCnnzpolxBfXrju/bIHftrxIZawQA2QFqrWoQq9FMQSFFxFbVn0oC3mrV4NVdVVUdB4OccuXLr1tRL6ZZ1FGjS5PgvH6Pglyb7b7lFxgEJ7RfbZHJ5Ue64513Y8MVkFhvJqBVLUQp4Joo7qrDxAwFs5GTZUH1kusjYRb1J+Ba2kR6Kf3bpOX9JrlyeRHWbI9WN1Vd/DkWOgyJakiy3Md+4JFFa1qB8UqXFsWOnsHJtloYt2wAr06hiyEscmZfZIfIRM9PEW56HyrIale4okG4W8FWMFeAkn9dKpmM78KYJhUOpPPjNH1EIzpFu7E57KIavAJ7eEJT8f54OWqxTeKHWhVrg0/Gk9CpF2IhuKwZWAkRGRrh2LF0znVjvvaGiNQMfVNVloiBMmRqACDil6GqmIKtq2Gvw9qrqFjs8/lF1pZesvGWKuarYy0F5FQphxTiNKoKCuTo3631Qi9wMircext1NsTYSAjIs+VFbuhjbImx4Ab+AsRjZdGbGXmFojPkRRd2rdqNh7IfzCzzAdZTQ3F/+mGIuc4bX9qJ0snHflrAr1UEMoOTQLN8MLGkVFpqZXwpu1FfP48lG+YpqbRqoBwCxAVVJXybLb9nIaIsBLxfJQFWQ5JuZlEzg8gq5xMsRIDDKuDkyM1VJpIrbHKCDFrmXmB+qGtd5rRBH/17VuXnYWmbYgTJkIOcwL8ux3lZr0gC2lIUl+dJQVyJOCtCLwL0l7sUA9pXD2FimkQEY5VoXAWi11SWyf8saic0MSUdbm+QWAAkoup/vHEAZRlEURbHai2ei4Lth93bJ5X0CKK18qMWGfNhfI2qpqa0zVM1hrkOLm5o9yEKSkdk57gFqOWxCFS7O8nsbyltVyKjFeE5uAfeN5gOdBwCXtXXAIGxzwxFyIMkkzGI95dPksID65vWTF2UapV1Si6p8RVGwm5lH2pgRAwDZub/eXC/ZxFglcj9jKI/VDnt0agUFJlmot22RqhKgJypaLdZfVcBhn+x2othSxbWDOUXxenIOK9EcGRtelMB8VKoYH83h9ftnyaNtkKLsVRSS2GGidOsbikob1uSDviDKs1yuJ0P8EwoRwQLMzeamCiAmQNY/x1oOATDIsOY6Z7CUHOj1yY41BbK2qZ57siRtPaOG+trEz+Zx770oZydRtFqw8M2gcWTWTz4lhWgnStUQn11HUO0czdiEahNDLErW7Rob+ZXVADOUk+FpqSnO53qdFKLFyPk0k++oUHIAEHWha9zILY6jWFVFneFOoJbib2wSqiTVeHCrjZxOck1ryqtk7+4dwGoUfH1XpLEKq+OaBsOm9zJwuqyxEUXbsnRgJz4wxB0G6O5odMhdN20GnC3Kw89dkikAnp25p24Fmtu8BHzKZB1uanSjJq2QtoutrG0+CzmZo9Oa/4iUkOtSpfkGoJo2vczNzNFwwLri3rs92HQC422WbHI9K5lLADaUmtnkXq6wRvKxSVYopHMGZso4MZkBQKry97M+uwd9kldcJ7PYvo6idC3CBraazOK2NixHUVp5sCJuvdCJlSwZqQDZLPaeoeEBaW4mN7cgT8bIvVZb2RggfffunYai97XXXmHOVBoNRJq9qOeN5iaqtbsLCOyb9GOXPWHY0KZlsE8BHlRV76Z5QK3wL168aDTFXFVCAwoAJ3p25eeztsmSngDElwGH1Dp8cnJW0lzAHiCNYqcYfxZkX7DgNFCVvyofvu92aWkk73ekH3BoJfd61siGjmOXqk0UTvZmVWyOAIcLaUAoAQDNoc4Lk6GZhU1tFqr1OJB1FfcEq8Mrz77eLccv+2QcyHlgW73safbwfVxrfg4qyQJUslbU0T5AKvCDPdTCtS9wz0cIGx3Holo/hzpMePPJrWT/2bQWCESjSyu5z0dea0WBimK2tlGc2L3OoODcurlRyhXQAyGXY2Q8Ax5V2Znlymb9xeTxZ0+zF5PhG8S2uqCY99Y0b0A4KsJQZJ77QAMVAEwB5MaWDey77IMo8+eBxq+eG5KmjTVyw/XbgY+qTpyVAZTjnO5Sgg3yer6/9dwF7kUmAL5Fjr9yyoBM5UD+5qYNhmV/Z0e3oRx1cL0jNFp0dmMfzXWt31CM5XMd6zVBUwwQkLszx76cjeJVrfCDNG/o/pNNw0/t2q1ysmtIvvXDJ43Gi8j/xd57x8l5l+fe9+zMzsxO2dnee9VKK2nVqy3Jcq+4m2pjwIQSCAdIQoJpiRMwBDCYA8YBEjDFwdi427ItS1bv2q7tfWf77M7OzM5O2/d7P4L3fT8nyR/ncw78NZujIyHtzszze37l8f29r+si53Z6YoJGn3wpQfE8MjJkOBE0sE+cv3CeJiXmBE05moPsAQar6tbE3FKrfiuNISYaoYoA1zVYbNfUAq/LnbJAs8osamu1104FGLe3tvJZXPx7uXQB8Dwe1PlWj/z+5XfIV6f5oRIHCSC0hbNaz2RtIlKXB4WJmlmtmbtunnMCS7OcfQBo8sErgfg5rJ/RwXFZvaYeiBaTcRoZIrhKMC3ZMzMBctoMxTnPGvQDeR3McT3nY6g1bUBbvNFZt3wzEE4V9gXYXc9MjwJDs7kPJtYeFvIoY8vLKyU1zppCHakNdCEawbS5IhrjzzRjWWgUy6UZyONawT3BjisEeyCvb2bf6R1bxuZ9RMYA4lVVKNhHZgHh83L3e94t77rjHsYTJSfr1s6zRCqvv7TEeuB5wzdH/jANXercoPvDMPdlPuSTyRky3JkD77nzRvne//whjV4ssPgoew4PEEDs+aEeeeWpH8k21kvRqmJ59hcvyM4br5OMtFL53Y9fkXNkKu/cVyf3f+2jPN/xDBDDph9QqM9XcZr0ElzLQss7MjrvpaHvepn1dsvcqTY5yr3a9747pGL3NbqgZbztvJRt2U9GPYrjeVWl08hSiF3/q6/z3NmIk0s919pPcwTPUimc3bgcHHrxDfngJx8We0E12wdW83NHJcTzR371NlZRPjm+PHcEvayrcXn089+Xq267Q279yEOMzzh724SkhNhPOM8HzrVJadk2sZSsZT2H5fmffEeqUgtk3YfulMQIDRAdHWLmLMqqrUHVbpK5sV4ak0akadN+4HjMeEb4+uf+Xnauv0Ou/Ys7iRIZNaIWTCs0Joye5DMN0pSzDicGD3bODex7IfncZ74oL710UjbhgiOMtTa06XO+7p36BcY17MH1f6krdzSG5bmjEIvpdrnrqlXyhX+4F1eBg5K+JlPGBmrlhmu+L3t3FMl3fvqXTD/uG+4VBek010D0zY50np/I5iaaRF/RxPNCJB4kEoTmCSJL/N4FeeLr/8G4+H1r1tbU3fK5QzP/xw/ZyRdIjkByBJIjkByB5AgkRyA5Av+bI5CEt/+bA5b89uQIJEcgOQLJEUiOQHIE/s9HYOUrX0k5ss7yRGbKxId9c+ek97kBee30vAyZnLLnzk3y7vc0Sgwb5SxUYtEV1BfqXQuM0AxHVZdYyDYzWQAdFMGjFIkUUKhaUQHTNGCkp2eaAmaxNDU1GMWywwePURjNkGuwe+ttbpVLFJ1SsJvctv8KCQJv/FjZBQBsORQVS4qLDBXmGaBSL4ogtZ1cS9ZeKDyHkgXLNVWOoGCYbO+WZhRu6WQzFpWr5Srl5TgZr3y+LNQowyg+JvtHJD3VDSyMSA9WiGs2bDAgx0pWXCo2oJhAHnf0Pw6iQsC8DiWXfYV/M0UoaGM/TOFS7Q7bLl6i8Dsjm7Zvleefe1XOHWyXkoI6OUrG6iCvm4Ii5f/W1wqwVQcMJGL80qLrCgXXkvJq2V08jWKrWAaH5ynequ3wMgVUD7CUMpqh0lX1DMU17pWKF5aAqSv8QRV5+ku/tKCr6lPDjpgCnBbHtdiboKhWiDVtGmBkAggZo1ircmIFgYsUGhXAZ5LVlw2ooEJsFDWzsJl0AVZtgGMr7x1Ri0VAh1H4VYwOPFAloMLNLEKTFRwahVMsLLXwjN4IG0M7QIiczmgYtZMfuEGTAIriNBSjmrO4MOcTJ0obO9aJqgRaRhVnjA4KnVSAhgsQolaWmou8ME5O8bgfKIeyyoEFI6/b0jLO+/IewNggyrWJCeAHxWu1udXi+TzXrmOlxfowFpchCpVFxYBZYJApMS35qOayNMdT7ZynUGcBHR3pwNa9mySDYV+giB4DiHWNLsjApFoCL4h/ZUkygC6Z6YA5IFdsHLiCUjYThddFIMTisgmYgNqFcRzDVtgGbAJ3iwOZdz1qToXy/RPzcrF1gPuE6pi57ESVPoe1bYwxrqkuI395kLvJfeVemwGbZor+OncU3EViSxSayQVkLmguso0Kqwv7yjD3TAvAZblWKc1zkHvoMSD2wOCIXJoEVmDjGqNIG6SoqobZESCQZo5qFmk64NbJ+odQGo0bCrimgmbUyAtSX+qWzevKgMGMGfMwEsMS1o+SExBmV/BOURYhtkxyTT5A+yB2wosLUdnQ1Ai4ivP3k8DLfWIOY/3qGwFUY207YpKj58aktI7sQqyfe8g/BQMz15Q/6LxmbqFoc3NvCmsKyBgEHqHmwU8a5bzIunoH0DdHzrT2iRdr05KSGgOYnTl5AYUo8AGFtI5HECieBnxQRanmqgYYu1UN1ayRMGrUWVSDqGpzS2THJifjsoQCrhL76ClprCkXB3TJwvpUG9zlIJaPzM8Fxq6tbwILXMDzKK0FaktOY4BmRF9G46BhFilIhbFF9Q3oswNy1q0rlf3X1clYZ7+M9Y8BO4tYj8XS3NkjLShFi5g7DqDRhQthA4rUepblXdc1YQ2Oo0CLV9pRp6nlsQsIZ0UpODvrM+zrd26pR8GYK0eOHgHeV4gjM1eOn28B5CTIrUwDtHqljGaEOvKCx8dGWYPkhYdNcsXezdj1LmHn3CxN61fLlq010tFxUuqqGxgv5hp7sGZkp5BtGWHvCIZ5b9bdyWOnaXJYlo07rpC3T7UzBtOSyTrdsVHn+yIKbJoHyNSd5p4gAga2YqXJubFh/VqZB6DqeKkF8zDfl4lCcXRsCJF9HHi+ylj3nV1dUoGFuAOI3NF2iXzGGDbA2ICyb4yNj8q2Hdu4r0FUo2OG2lKbCSaAyX2ouLZsXYNqe5bGgXlDfa+KaSdzQps1UpjnTgBPEcr2TGx6hwBIJUDzIMrDkdERoGgWkExk69a1sm2dGwcAzcvEZQKAOgEQnAb4acMHU4B9ZJn9AytyzgVVZKay33iwpY9GyXZmHS8zbuE5rNfT8hDsxVErTsjzR1ulx89KQbG7ijznzSWo/Jg3fQDp1asrpKoyH9g2SJ4tWc81FSioybwlY9mO7aoJ+9lRVL5zKJKLy/LJ6MZGNTOHHOhLwF6aN6IuFNJCdmsbcy6GpTk25zkOxjGDe49aFAXlIiq4FP5tGfg8OspzwAR24DMrcqq1C1vx9UC4BaDmvJEBvsQ5bLXhbgCMy6N5pBYFc+fFTqkoKZRy5uwC+3wEW90+gO2+Kxpl3eo66Wg9hxKXZwGyvs+dPW80C9VWNUhLcxvza4ORcX/q1DFZtZr7zBmh/26jeUcVxV29AZlRVwXW51buYR2K0WXUg2qZnGHY8KuScsk44/R8U1tyB3trIa9/fnBWjncMG40rs8BpGzBqfpFGHmyOM1Cf7r/6CqOp5zSxDk5nHvuojWYSL+CczFya02IoYG3AyxBgM75AI0mui2taJ3XA9YVlrItpCknMo0xEeaoq4gnWXRDwpIrU0TnsqHELSPMU0ojCPCaX3sw5FeTzWqIAUdZuOkpihc7aGLTE3u7gWSUvX3O0g3wenAPGUSii6nZxTk6P+oFyDdLV1865SXa8ul1ooxO295rHqwpatbhXCOwC3uq+tBAFlrJe9YwO4zwRY1/LwE4+H4X1LOutrJy8VYBZPxnGLGk+N1naQFJ1z5ianjXODyvrU+91GPcSXfs2R8yYO7nEF9hTeH0jb9giHQPLcvjChCyjPNdohUkcHR7+4sPy0Gf/kkdHlOAyDfzV5xrOCRS+8ZXFy5m32pHHGRFn7w7QsRTmvWbnltmzThrNdDt2XSGnXv+pNJ94hec+v9xy+7U4XORJZGBYpmj683NdDdu3cd9xKylqEkfWeul652157WdP4mTRKRklbvnCDx4VG/dboiMy1NuOw0K+FFRuFRPgfWTspBSgnjVFFmTkpRNy9q0TUnVFtTTdez/WxgHpOvqmNF5xlwRpNuj//fel6tq7Aexu6T59RnLLiyWzAqBOB4vaUy8MnAHqPi2rN18puZtuZZ/h2dPbQsNZBwrdXTjGlNC8+CJnOVnd+2+XA88+Teb1stzxmb+lwQyXkrAXdXhEwjTDpcyF5K3Db8o1H/yIkUd99sCL0toyIB/4q58SndEhR176jVx509UA4mLD2UDtCsbbT0lh3XaaO8rFN94hjzz4eVT/a+Wvf/7vNKC0SUpkmgaqGnnxx0+wN78tf/nFf5QwzTxtZw7I+qtuF2v6GhocVuT+ez4ireRdF1V6jMajFPY7dWqx0axhnGXavMl8sPDMHWHezdHokGGl+WnEL//42W1y/WduFf/M2+KuLJBDz83KZx56Qb76hQ/Ibf/jJpm4cFQyLQHWC3sOzxVhrNzNCQeOBUSsaCOhFVhMjIGZtZ0gAuPxDhuhAAAgAElEQVSNf22WZ7GB3rFp9S/c3rYP3vNbfTBOfiVHIDkCyRFIjkByBJIjkByBP98IJOHtn2+sk++UHIHkCCRHIDkCyRFIjsAfRqDj0N/ebkqNPzs/2i8v//CgtLYD6YCaeY35cusd9dJUQ3FxkgKLGfWiSRUbwD8KN6q+MWnGLQUXq0thEYBHbQp5XQvgRouHfori/WMT4iSLs6GuzFBbtLYNANqy5CrsJofOXJBzRy5Kbmmt5KCk0qKTBVCg9olpwJhq8gddKF1mgcAKETV7zUym5RJ5u/nYqlkASBbsLKc6emVcC5sAtoLKEoqWFGaxkDMDXWsaGyn8BuTttw4aQKOCbMWjbx9B/VUhu267AStDsjVRbrpQH7a//rYskhGouao21JdTWDSGAHsbd+2loGaTyY4uAIVFfv3Tp+TiiUFpxJ5yOeKWdoqpY34gBiogLWz95y/FNfrr8r+pwubyn/kD2WJGti3FT7UtBmka/1v//wRqGbUYNLKFAbcrwMBclKsbC1JQrBXKKDBwmPxQVddq4dcBgI0DsxR8qFpJX80MnNCvZYq3muH6x8L2H+0ZtWq6QDZlmHHX/Ftlu1mAc1UKLjFuqsq1onhW1W4QuKFfLrIzxYJikc+VgwWpk3u9wr13qN0uoDZMAVmBrJXCb1jnBZ9FrYtHsa1cAQSmYxXq0VxFvicBMVXggp7asMW2o3jSAqjmsCmQICQW1U8AmIpvNWPmIgfNiTXs/JxmGKKGCcwCXO2ye8M6rLDTmYfYHQNKhgD0qhLKxxIxyrwbw1ZykWK9QmWHfn6A9CQKw3BEFciq00ZxjOJSP9MU9p45WO2qlaxC58DChBQAZNRONoTCL0ixXFVZKn7dtnENWc2sB83VZYwHx1EKYUs7tbiEPa2qZOl1YFxUoZiHitgCTF2EKlqAzmUUfFU56MP+OpUM4yD3IJUCaCqKqgjW1VpA16xeM/BiDrisOXQ+zW+kycHG+rAAFdJRAS2igDZjd52NjbMdsLoMtNAcRRdwOYjiZpH7G2FehFBq8v8M5XwW9yCVMW2syGc8USaiODehIL4wMM/YMk5xrIchrXYXIAQopxnKqq5TdaNaJaqyUtWFqkwlzZjXsEgFa9Jti6A0zpH6ugKUrCPcMaBFOsAT8J+O3bMLaDE2hLo+ki3N5D62XRqXavaG3DxyFxenZee2jYAA5iIAegy1TVffHDnCPiC4ZueqDTuKHRRaOk/NrJmioiJjjYyTRT0GFK6oAVjlF0pzC3a9qEpr8x1y5e4tKGHHZZqxiAO3HcDACzSOmFHI7iFru62NbM3uPmP+ZqA4VGVRBg0KhSgdm1FKp7D2Q6jxpoH2VXUWufvOq2UCqLcc9Mk2srsz1EKeYnOMfSnKfE5jHZqw752DlA3ROHLozDw2wCj3VUHOfU7BulP3yWXGRPdJVf3pYtX7hv5R6leVS1U2eY7sQyGK90FUqS7AiSrRVAEfYm2GIoAS4KaglqwqQkGOzXM/FtsH3mmhkM5+BpxNodHBh223ndffsSoXlWEh1tEdzLsyWb9ps2FLfvJci3SgSF5cYL5Oh9j7CuWee67HFvqIxFlHW7dvMBwPJmmImMVGdhHg5KFRwuPANhXVooOGET85m4iuJKwXQT7xLKr0o2dacWkAhrPPBrH7bW3rkfVbgKa8T1GBR5pW5QDEp3j/QfEU1cggYNSH5e6+fZsNJful1otYMucBAO00TGBZy/xau3o1qlhAGfuygifdW7QxYRh4GYuTOZueLz3kPztpUPjEJ96N6vmstGOrrfNBt9uRkVFZwAmipBTrWRpemmjg6evtl7aObhoYsox5pABQ7Vpd6XbZSibkyNgg0NkqV+wECpFznWoHetYUihVFZ4x1G6XBYBpV9zTq2kDIL8XYx8fYl4Lz2IHzmgo3g6iOHRDfIHvCMu4D2eyvGdmAdaCenf2sOK9GOlt65WnyradR4dpyisXH2bmM20WRBwDGORAgsiAB2CzMyZL1q6toepmTchTMTZuxN0aFm5PnNtwZojSEpNBEEmHTzSaL29vrlddfeAdls1m8i5wNnO1m9oKAb0b2cH1LfqxRq/Jk2/YG5hTNFNgD63TUWM9IjDk3kZDT5wdoSpkhexgFKmeIngkh9moFczquEawZHIA6izomEB/gZg/X+AATcyQjJ0PSAKFbgfJzE/1AsBm5+YY9xuc/29wD7LcBiYHqNEBdf/UeLLNTpY8s0SryvK1YDi9ji62KUgvjtxKy45AQk5b2XkMFmoV6t7IsAwDpRpnKvsxePQ/kzWTv1j1Xc8EXmTuTZHFO+ICCNBPN4EyQhy13XVWNtDA3JriHeTRwlJfpWb7MHPShDF0CfpcAuSIG+CwDSl9suWhkz+dgxZ5mw00iMCEb15aRnb2V54oVaWa++1EE04/EWZwl2UUlPMfoGYQDiaTLGRTGi7gshFDw65c2VtkAoOoCoHEIGm2gTRd6XgRYLy4ntttk5rrTNW+7yLBtTwPcxgG988RN6DmidNuGY8A0zzohzlx1SdBsbv15VR6rPbiZv5tE4WsiF760BOtpzi4vz2T6bGBlnZSX5GDZTQOTumOwH/nZb9yol03sUWHAuI1GDBN7ppqsqHtGXOEda9HNnu62hKUelxI919SKehnoHKQJ7njbiLR5+TxAPM1nv+PWq+XLX/mcBLyHeJ2gXDhyVNxk4tbTFOEszRJno1tMdg9Pf0DXFTezCut+nhMMTWeimn3Tg22zV1JTaOybnJBvfuxrkrs6Wz7zyJeAoAEZbb7AeiNL2lUiBeTXxmm2shbW0kwFHI645PSLL0nLkVdkvK9fduzbILvvvlncpY08E3TK6eMvyu033Y60+xpZ9B5B4Z4HMJ2SQ8/8TIrTgOE4OGy+6yaxlKJgZ38Oo3ru7RuWXJpICsrX0CQ0Lr7uc0ZGcMGmPYbN/fM/+AFn2KLsvHa3ZK5q4vwukYGecxLsOyz1294jFkB9z8k3+Uxn5MYPfo7noyV557Wn5Ko7PiSpREREFkaxzeb5pLufe2wjRmEFd5cx2Xz9zRILzMixX/xCcsrrpHTzTfLFj/+V3Pqee+Ta229mfmK/zI314q5gYZzztlwJaLfLt//uqzLePCFf//cfiLM8S2KTWMHnV0nXhW759Zf/QW59YI80XXejvPbcc7Ln2v3sfSVy4Y3nUJRn8ixjkXvu+54s0yRTiKuFmfUYpykl1YJy2YKKWRv4UEen4AKQ4IEoyPlnZ05qHEYlzw6P/ehTUrZpRnzek5JTd498/zPPyJE3+uXx57+I0pdGEBwlMtILMDYgGxnVbQIYbKGBcok9My1dHREMn20U78Bja5k8/divpONCq6xZV/7ed3/l3K/+i4ft5F8lRyA5AskRSI5AcgSSI5AcgT/ZCCTh7Z9saJMvnByB5AgkRyA5AskRSI7AfzUCva9/JS8Snjrr8w2X9rf1yvlXZuXcnEnyanNl782N0rQGZR62eNEFkAJFYUqTBrTRL7X+VNWmFWVsqgsVDoVT9WFTa9co3fepmrsIHApT1HORt1aQQzbt+KT0D/mkqKJctu+tk9khrxx+/jggdo2kobI1pYYlm9zAcTLiplGDlJQWG9mEAcBRerqHolI6QAzLOaz4JslfjAHSnNjPTvcOyXRiXpwUbfNRE6maSu0bTRRKq6qrwSErFPJ7AIaZKFTz5PzRUzKEFelVFOVKya9V2LECcF4h4+3isWOGHXAdMLAbyFRau0qqmrZKx4mzcujAISPvq74SZS7FujefP4LSSsjSi8k0cAch33/z9V/BW4MTGspGzQtThZGKmi9/AYGBP1pANeCuulMD86yoG6oBOqtyNVMY6IcKaZEibQRFmt4PzaJb5u+1iKpwVv9OFbWqRloGUF7+0r9XBSCZt0AZ/WQ+7K2DvL5+GgUXHuCWWhqmUNBNVeDLL4WxarGsAFgVOlFK0iuA+xxV4VKMXKZIrpmT9hRU16r8ZS6oSncBCKF/VkXwDGBCC/6q6nWgPkrhvTQvM0pB3obqRuGXjcJ/DDA1OjJj2NSmoaZNz3Jiscp7opA0IfhcCZmwN50nBxKFDioVM5lslcDg0oJMiudYkKKeC2MNqZaxmRl5NAK4ZHCAgigKw3kASgjQ5snOJL/NCiCcBkpguwlk0Tw/BSSqHLbz2mY+s/7iQpnrFKprsCTkdsQAiJoXqPmT1RXFWKGSf4hCe9yL/SOvFUSx6Ges0shrS8RVTUR0G0q1MDl4swDjJSyha7Avrq0tlZ72dl4vLmWl1SgBvcB2isD55DujygvyfQvkPvYP8dkBQZlYbw4Pz3K/yOnjHsUIiLMDreaxb1xBUaXw1UwRNYN7bgbeuBkzE80GVgARH1m8AO9F7mk2Cl8n9yYwNSHVxWTektFpssYkE9vxZSyCBwd8QLAp7CnTaRLIMFoJNL9UYaCS+AD3WhsNdJ0pyLWwvuOMdyYK7PxMm1SWu6W4iPumdtNAbSuqRh9WparodgMoVFk5NZlC1izjxfo1sYeYUNsX5jtRExZJBICGPE0GuNbWLkAv6rTJmQDglvXOvFG7W82nnGe9aqbyrl07AV1hefvQO2RmpkstUOACuX2u9EwpznBgMzpEQ0KWlNAMcklzTqemWfdlqCX9cj1F6yPHjsvQ8CjrzIwyHHUz+8Fgf5+hXreqywDwTH3a1S63ti4mmzasR+kZBNrbpCRfmxfQAjPuUeavFUBr4dcMqk47kLWA7NFDp2fk2ecPyIyffdHmZt4zt3jFiCqb/zCOqv7WX7puw+yfxZlmue2mq7CExooX2/cUALoDWO9i7ZztGQRapFL8zjVstBeAoGuAUTl51fLqWydlGAvpGOA6wTo3sfbK2UebyjRH3CqTU0MoiHMuzweseUdRdcUJlszKKgBkDqPUnUJVXCLZuaid5qLMd83ltcjE5Bivk49daw33NCQzwNY4TQhVWF6n0+jiAxgFWfeTIzE5ebZV4ljHLgBIS4oLOUca5Ng7b8kYTQ0rXH9tXankORYAwKj65i3SirV0kPVlIwc53aO66jCKcBR9qOCHRgPYAY+S21sg69c1yvDgoJH5uWfPldLW3imHTzeLmWaEpo3bZBzb4FbcEWoKsuSGm/YCFUPy6qsHgMtYCaNCrawolTmysBexaE3hvuYVFKLwnpcJLMoVSKTxd/UNqwFhi4DtcaDVsjRizXv1jk2cCT6UhRHW3BJuDtkyhKK33FEh58+0AOYHyOAtAxSSrR31S0NjLc0e1Sg5vaiY+xlDztScApmenENdnMPn4f0tS2SzovrD0WF6MkgO9CSq2y4iHrOkYf0WOXoC5fLcpNRXlaOMnAPIoUSkIUObQAqBbeOjA8A5l9x76wbZvmsdIFjBvm6zdhlBZRoG0E6zJ50/fIGs7nyJmh3SR3PDNPBvcohmEYDrjfvWcTaj4K8hD7kBQDg/CTzTBg3mIRAmlnACWMfkbMuIzLIXL9BEoCpRhYw6T/VXqlrxAnFUga+Qvooc1qZ161HSNsvoDPbLNNS4UYBzmpCn2wPwd8ott1zDWE7RwMEzQjhVzp6/xDj5jNeuqi7izHdLU0ONLONyoZnBA9p44fOjmM9GlYpyH7WyWrqXlWJbX51jWH3P0FihalvNvE3nOUHXkua1JlA4HzvZI+dbJzkDNec1YGRgN1SvJpt8DnA8wrmAkwC7nKp79c8r3ONS5koDVrhHjp/gOYZ1zTVH+fko9273jibJzmZtxeawgd2Acj1VmgHREfKV54FOCfbQJc2bh2upi8QIe3gPmcQ2zhj9bKrIVitibb5RIFtEBMMooFfdTC47bqBBZS9XGO90YUlMo0IIp4linpHUkjpME4pH/w5gq8DaDdhaoJlIW5NKSkt4dpo1rLrTAN76mgG+38FzXDpzS10l1EJXYbFyN5cTC3kcSxRUK7xWtXIWKmqnYY0/b8BnByrpFCOKgMxgzio9BFdQzjpRL2/CgSCN+W1hHkQ5G5qZK4PcH1zuEdFiBR1fks9/+kMyM3BJSrMD8t4vfEr63jkox155A7XyOHDfJqu2Ncja/deKrQhrYe30UlWub4z7j8I7q8GI2eg8d4z9i+dLukRe/90ZPVDlzg/fJ3ODzdhPD0szcRZ7b7hTGrZdJ3NdR1Ch5os9p4L9j+zUqFlOv/BraXnnMA1RQVTtJrnx/i+Iiz2ls/0N5qZI1foPAG8v8tzD/ozDx0tPf1eK+HOQppsizqS6O+7nGQeI+sZbUreOhpbaBs52LI1jXolgUWxxFsqKp0H+5UtfkgB5ru978DapvXIv+wz3wD8rb7z8LMBxlZSv3ivDnc1yhv3wXfd9jIiJhJw89IrUb1krheTmxpamuW6aF2l0Gkbtnl1QYVjoB4lSWLf7apnu6ZZXHv+e3HP/A/LsieM428zKw9/4Js9tqJc5Q0ewmz538GW5jsbEYEzdUWzyP7/7YzLib5TNt1zL888IDiclzAG/fPWTfyvbeM6992/+Stre/K0cOPCyfPTLX5eFoWn51fe/Lg995v0oZuvl61/9N/nBT05x9rjZs1GD43iR4FeKNlNik23lmUJDPfRZ1sReYKFJIsgz5yINc1fvLZdvPHkPP0PjRpCnv9RG+cwHvst4pcljv36AZk2eSaaYm84M5p42tdH4SYOmNiloo6HxXMz7RJmblqJy8bbOyRPf/QkNErbxHXuu3Hzl+5/yJv/rLjkCyRFIjkByBJIjkByB5Aj8uUYgCW//XCOdfJ/kCCRHIDkCyRFIjkByBOQr2CU/eHXKr2NTk/d0nTgh3ZfGKCA65Az2gLv2rpKr99dKumVGstUumaJVHICxrLbIBu67DAbDf4C3FoV5FFv0YQaBKHAqZORpBSk4pqG8KcjIpfATAQoNkdUYkIraWtm0q0a6z7fLweeOAzkqxErmaV6RncIv+Zd08re1d6CesUsjytkpYI8F0GdBAecDVhZgF1lGtpdFswipJfrJxeu/1Iqi0gXkcxkF3ATZf8tAXzfZlk6Ap4mirH+YnLIZCpKov04dOiYuct5KUermoFiMoFaN8bk1d1czW0+cOSv1FKGvfPf90nLspLz55lG5dv+NsnrbKiwPPTL+xmF57J+flCnA9nAojkUuqhEN/vpvv/4IcA3BzGXRrY4XBV3NtdVsWSPn1tDuYs2IZR6lYjIeVXkFMMTm0AXIqcSmtcS9jBIyIEsUYVMBtqrMTVCkXabwG+IeRSh0XYa5amNoQ7UCQAXiaQag2lnrl1p46sdYVutktTjmhhlqRsZZ7YQ1v87K51rhQ2mRXqGtFu3V+lWzYZdRtS6S75jpTiMfMgvlFTmtKMlsFK6tqAs1JzeqdsQUm1WiqvaRsShFX8CqvrHCTC38B4FgakmqRWsFulp0V8tOP8q1RaxIl/jcNvJF01BxaNSai+uBTACO1KKPeYgFojWVvEpgdw1WoRp+qBDYYUM5CuxAMs1VmoGeZN/yGfyA6kmsP83kr0ZQUvnICFxhgLVAryBSvyeNYnycMVS7WM3T9KDI1fHQwnIGNpqav5uqcJ2f96DKq8US0IJaVi0nzaiFowmUssE5ycoALACwVAmlOcyB4AJjtIR1IhmxZCbm5aA4UpUt4Co7O09KKGT7GFMz6tvc3DwD3vpmQzKtKhSK8kusw4st3YayxQEQXcYaXDOGs4FJNhQ7CjKXw/NSxJrTnDu1ssxwM/8dWYCZJen3TkgMtZUuzhWdI1TvTUDo9CwXMFh/uYEwESM/00oOrN43VZ4FAqi9FoBbgBRVTi+hvikozGWsrMC+Gf4dFS5Ffyewdl09KlqyZF0U2iuLUQJrZZz9QSGZ2p+mcoPi2CwusWZm5kMUmFVNbzfyQjNRCjts7DX8G37XKHMH5NgZMi8BUiYAMbfHmNu6F6h1t17v6NiskdtbQdOGFo8t3K9cFNIB1rEXmG7CHjoABFD7a82gzM3NlYH+/j80NrBvAVFUIZ0O5J9DdRhYQs3PyssEdFrJRfTRABBnbobJjc7Iygb6YE/K9aSyLvKxAK8syUcpytoCpGtBfAVgmqDpYhJAnMr1VgKMBwYt8tLrh1FPY2nKden6NjGOqlqKAnB0rRr508x9VdBr3vLi/CKKT4sUoArMznQYFpqutBTAVjEQwwEoijJng4DNIT5vQhrr6rHxLpA3gHWdAyOMeTprkH/h+zQb9dpd9bJxHZbzs2Psb+zFw3OoY7tlBulqgoYJbeSoxv1AGzc6Omgo4PPcsH+XtFzokrYL2PRir5vmiMh1N2yROmzwZ7G4jtKck8amoY07Vt7PhMPCM292MNe00YRGCZpL1pLN6QGGj5HLqPB6MhABWHrIUcyTHNR73vkVLEE7Wd/p5EdiQQu4cFpXpBboq9el61ObeEaHhoxriSwDMDkr1pAvOTrmlTMorBfYL6pphNAmCLczXTagXFZAeg5baAv2sybOjUzs19M5G+IhIDv3bp7P3A88mkbFnQ4I+2NGbX1VNWcHKnMT92olIHfffZNcuXU1kPYUqjB1JxDppREkuMw+OJdKvi45yczbbGCzqqId2CSXlaJqG+xmHXVLfX0F+3aaYXUej5ikGNvuCFA1tEy+M6Aynes+faqDjNRe6Zq1kD29ZGQwqz1tiDVVQQxAmDkZJv/VQn67jTUdZU1q3rHu7RuxUb7hBoDQWLeRW44rOwrjGZllrjXjprFCjmRlSbnkFZeIB1jV3NclI33TsmktIAm79BVgUSUZsx7WbATQFo9gMY2SWrPKJ6aAcDNxudA+IgP82QlQUuW7nvV6Ruh8NQCL0WTEeU+jTj65wpp920kcApsL95WmLdwhlrguXb953PtCcsOv2l0rZaxZbT6IcT+8Ez5559gF8ndLpIR9KABYTUOBp000WTSbLLCHTi/42KtoWKDhY5D5oFB8dR1jiELPq+Ortq6sLoXMToDjCvvcJGvyIpb5M4t2ogYyWMd+nA1QjuJqwA4OsKX7it81c3aOnF6FlrQUSRGqcg/NHyexxHWjtjWzr4yMeiUTe/DGNRWon4ux8CfzmTzveSz9+3qmUBDihjExhQPApDg97P2M4RL7aZSel6DeVxohcnI4o3g20nzseTJhHezb5aUV0ttLswh7kWbVWoFfaTR+xHiG8fuJiGDv0jFPxa1B9+dU1LR6TulZetmGnTmh2a88D7h4JoqwHvTMU6WwrmN1t1Crb3Uv0ddUe/1UnuvUASS4yN6Igt+A3exjuvdYeM2cHBqImKMRGrRUba0qXVUIL+N2smxk9NJ8hcPJMpCOb6cRocxQY0/Mm6WHnGs7+0iKXZ8J5sS0nJAq1sgjX3hIiqvsUtCYidOJU9reOSojF9tk7OwQ8yRT9tx8Mxa5NvJgyZm3B2igwT3BnifLRBAUYWGuYzA+yxi5auUZ3E8CqHof/uKD3JcWqdncgKI1jSafSTKTcbSwZIs5q8RourKkcn2JTPn9z56Q9MSguOMBmRwLyzUPfkzSKgppEOqQtfVrJMF5Eg2kiTO/Rg4/9+9yAch8/dadcvzYAdn9ruvJ8uV+uQpl793v5xmyl88RkvDkgCTYa9zlV8h3P/81aTs3It9/+kfiLs7lrDRLeAYb87aTXG+ueNZcJaGpi3KprVs27r9DxltOkvvaL7l1jVgurzb2nDmaZ1xqrc7+dPCFl6SmuEbau1vktg8+yNlhkZNP/1Z8NIvU79gi1ppKqVh1C3bMb4uV2AyzvUACNB0l4jSk+HDLQa1fummr+Pt7JBNwHCOLXp/nFpdWyfc+/CBzMCyPPPOkODxF8oPPfUD2XLVW1t1ys/zsS4/IVTfcLkXrN0vPhSOyevce+cZXfyiPf/dVHDKqmEvYHFvGeV5mH0JBrVn22hCoanK1VjZzDuhaFB79FrDj//iHmuRj33qfTB1/WZwlWKuf75eHPnJE/uaLu+Tez98kC+39KK3Z71PZd508S7BPqrI8wX+L0DpqxF4EcGWI2XAsKG+QU88elJ888aysWrPmxc8+fuu7TKav8GbJr+QIJEcgOQLJEUiOQHIEkiPwpx+BJLz9049x8h2SI5AcgeQIJEcgOQLJEfjDCBx79XPvs6XGfrHQ2S2jp7tlaCwi7RNktK0vwkZuo5TmAp28KNbSMim6AvoozFAXpvij9r2X81P1d1VqqM2oHTtGLYAHUM2FgQM2CoSLKNVSUb7lZWSj0MSOGeDY3DIl+cXl0rCBzC8s0waasdhr98k8xZ+mzTVyyw0bsab0k9PXhbIkKnV1dRSSye6kEKwmwtOAlhUKhxkU8EuwM0wj08+L5ekyiixDPcv/5WTnGEBkGkVaKuquDEBTOva5IX/AUD6G5vyG8jYXQLCACsuD5WRVZQUWkljNZZbKEgX9g2+9RY5ZBZmjU/L8y0fkuz98XAobtogsXpLX/+2X8sLPD5D1WiDDqMkGAa+L0EozWW3/pWuyMeZ/hLf6u9pNYhVMMc6G5bQqFcJcq9pSJlCZGD5xaBlMKFts2FHa+aWKOzsFc1XEZtqAJhT4FygA68+prSbvjtIHCKnqPf7vsiqSYi9FXQVeKwpUeWst0mqBVsdHi6Fhipuam6d5k1bNjzV+BpBpWDlrwRe1NVV3A+gqfKPAqxnAgSUKs7Ne4CDQB1VbKcXKxQWy8fxY7VK8cwChQry25oNqZqNheU0eYAjgpPNGbZlVQRkBBviYM8uqCEVVtgjgjABnc7EO9QP32nsngQrk8wE63QA+F+AsgUrYjMy5pdsrKVhnFuS7pYAifx2FWKHgb17Bfpv5F8XGeAXLwQCFc0OJC1wIY0MMpwXYhQx7V09uJtdvBfaEDFtgVRfHAJo2oJpes1lJO/MqTqFaFbd52ZotSaGb8c3NzgZUJwCHWShH7NKNsiyBVWMEeBuKzBg23TofVO2kkFotK6MUdGfnKa6rSp3P7DQK8zEDKhYBdNU61r84ZxTSy0trUOX5pXewX144Wr8AACAASURBVGIAMIYTwBAwIGgmwCk7B8UjcEIBuSrG9uzbgX0xSiky5IJA4FQAd3Z2Ps0QK3LibIv0o/xzk+ka5mes3JN0CuyLQJEK1H2nzzRLJhD3yk3rACXY4CqM5PNOkfW6jEIuEASqU8jXuasQvaoaxTpTtW+gl+8HsgCnS4D4mU5S+cLYHLvVgjgVkFMrEdZuEODrcWdD9Jl3i0AW8msV3p5u7gIKebDQrDCKzi6aGbIpJoeAisdPtckiij+uSHrIf43ysy6aBRSoq0pHYenGTU2Ahiw5f+qkAVjMjJta2NrYj5YADQ7gekNDnYwPkpXLmitH/ZvF3FyYx1YdqKKwbRZ78JPnerFmZI0Bb4JAx/WrK7m/pQDATknhNWcAO8UAnc2AhxzguHd0WPy+Sdm1FRUe4xhA/af3eZa9I4F6cQVANMc+swh8HB/F1nkSa0nAYpT1HaERQ1Xt2pURA5yqCv6PSkYDovC/43yfQn+IAtfL/CAX3M2YNpDJWOBkDfB9E14sOyn2pwJnG1c1iCsrXw4fb5bW7lHcEDyMKzCPtewno3THtmopz08XM7ab69eslV7Uly8cOCupmQUArgVpb5uUzVtyZcuWrex9x41GgYc+fgXZolfIW6++zboOydgw1tLcn7XcUyt5hKm6jlFeaceEA1XkARpaXj4/ZViqxqCIFcBCVSU7WLMrrJ9sMoMPnmoGvrrlXfs3ywC5tefIIR0bT0ge1rDFNNKopXoKzRdDPV3GHM0ryTSg1TQWuOvXNhqwKRAMSJ4rx1h/49j/TqBs8wHsErznls2bpSzbJSex5Deb3NyPJcDmKArhCtm8eZPMojbu7O2V4fExSSPneZnzzMf6iQJDtcHExBzXhoj8bIvs3b1Btm1tBPSRQckZNIzt6vjYDBAlG5BfLr/86WusuW2yfkO19PWTI6v7dgLFMY0nrb2nec8Sue66PcY66e8ZkAniAAZxm9i8ZT1Amn2Edar7k2+WZqHj58SXkosFLuufvai6ZhXKfLJgW9vkUmcfqmQ7ezR7vAJz5rkFJW2A5pYEDSp2h4V9xCprG9cwloBSnAymZ8kvZ+xd7DEKjjPyXHLj7deTq9sj3pFp3CPKJZ/c+DTTkqG+dHvIs87QDFJs42nyCAHZpznbJlBfT5NL3TG4QAb0amPt9aFeNxpjOCP0fFqkGcPBuaSW6vPYEitcTAPep6GgK8RKXc+Lvn7srHFoyPCQsYo1saahZ6anSI4HK2KUxLoYu4dnpJSs3AzuQ/PFC+xzACHOqCz2uo0bN3KPNON9mgaZdPacgKapYyOdYTQ1LSwvGvmjk9jqKpjUuIVs5scYcPbI8R7yjjVqIF98WOBftqona5iwcv1ebUrSNafXpOchfTnM8bUyQJaqqm03bd0hHZ0dBlB3aKsT+9RVu9eiIs42sr2naAjr6RrGOaDUcCfo5ucWUc9fwr0gI8sudevXG1npmqm7gJV6dlaO4QJh2KBbaAahSW0atbwHuJxgPugeEMW9QbN2tWlKf5+fZ1y5nzpH41jzamNcaVkh50amsVePsR+FgdqqtA0B7N1AXH0PPYDCNBClEOmgXwpgda9JA9iqy8Usc8PBn9VeWZsBAoyrZj9nkoWrDTgKnPXvlozmpssAV4GwSTMDuN/LmpHMgaB7rc1K5vv4guzDav1nP/+ppKOA//Zjj0rL4WNSl1MkDTl26Wl9W7LLTPLRf/mimNPLZBbr6qFD7XLuKBbnZKuWludI9eYi2XPXDslgn5HlNJk+f1FcnNljuLbkrd0tnk3Xy1Rnlzz8V5+WjQ3lcvWeTYzbtLizrUbzR2GtRdLLdrK5A/qxBdcmLbdnFWvTLUdeeEJ2VmdKC800F9qn5L1f+aqkohZf8Z1jL6ym2YEGNSvNP5wB33r4b+Qj775POk+9SQxDt3Aqy4e+8k3GDreVi29I9fYbZW6olyYWMoBxbLhjwyfl8cc+ImvvuYfZDcgkf/3U734pa2k29JB966N5ZaT5JVm3l3V48py8fuBV+dAnPixOILPw3EBXGJ+Rp2ya8fo6Lsmvf/RjWSDf+eZbrpMr3/t+aX3leelr7kARHZKanRtl00238L3EQoyfNZT2buzn+4+9IQW1qyXIPpRTCIT+1+9JJtbY66/ZaYDQsfOn5fZ7npBNNEl8/3c/kdSiPDlAJvArv3tW/vnfviWTqJbHBrpl610PSBtOABWrG7F4t+Ga0yp33vw16R3GCr8aJX+8X7JMNCJFHay9y88kujeoEtxo7AASZ9l5hsOyO7o4K49/827Zdm+jtL7xc6nBcvpfHh2W3/6+U948/DAW2MzD5mHmLOuQ/T9CBAlO3cw95jMuD2ZtWmD/jWPVHCFHO7N2pzz55Z+iFO6Qx3/0+YcKtv7tk8n/sEuOQHIEkiOQHIHkCCRHIDkCf44RSMLbP8coJ98jOQLJEUiOQHIEkiOQHAE5/tpXspzO5RZy1YoDIyPye0BkV9+CzKFkue7u7bJncyXBa6OyAvCyaG4YxSRVeawAsrS4eFmJqYVFVY2iiATualbeFIWmmcnL+Z25KGQCwIxUFE8Ovic7AxtZioSnTo+gjs2RHXvIirQBxeaXsTj1yklyF8sqsuVdt2wnk3NRutsHUSEEAUrZ2PgBAgFCqghR9W0AILlAMRRSgzKpmmJ3UErIXhzG5lgzIouLUe+iCjZRWLZhm5jAijYF5YgWGTPyi2Wup1+OvHWYYnQjqkWAYcQn+UAdZ265DJ5skbMnKOShKtTi95HTZ+XOu+6UHbfcIdOt7YDfSfnNv/9W+tvmZPXajXKmY1CGKLaHKGRaEpctcv/z12WprTGGajCHDa/mXKpCOBc7aZtNod08RVbF4wpzKSCivoR58D1pRmalQpgYBWGMKiXXleDvM1DlqFJjAdiHGgcAjGgKNoba5g+KqBT+rJbJS2TZaXaaFmj13v1RMaVF2CWsW9Mo/KdpAZtCNEa7AEmNhOXeoPJSiGgoAwGMcc2hU8tl3mthkaxjwGUx1q2ZqozlXpq4Ljxmgad8T5rVgIoR1IUpquDVIaAgHeF1FNiqIjZdM2b5zAtaNOf6crDoDWABvESxOQsQteAjK7MLaEcpNCsnG0CEcom8zQKK/SZsoE9cRGWC6rK0OEtyqbir1eoy4NYEHNOcTjPKwxjvr80FqqyeB3bPkn+o2YMB1J2qHnZi+WrCclhVm6p4igOAQihpYgBup8tBARvFJ/NI3ZMXUIO5geiqPg0DpV0oUZ2oi4oAI7lZbvIU5wFFs1yam/cOGu+ZgTJLIbUW0Zd433nuxxzrwo+aVYchYKgxU4AchVKMteoICsUF1FYKRbIAa1FUKFGA0tQCtppYLFpRbir4tlLQDy36ZIU/j45NAgmyZB/ZrnVkQHrSsKHGSnqJDEYHWYKjo7Py1tHTMgAIdjLPU3k9hdERCqwJCsZqxzlAjl9hfq7cAoyyoqDtHehhrLCY9WsmsMlQ7vqBuWpjaGcMFDyr/adaWSf0erG6bcAOtzjXJXNTo4wTc4p1nwO8KF9VzHuhsuU+lxdWyjwZ2ovz00b+6RCKOxsquXTAaUkpFqtpgNLJRZShk4Aa1EPOPGM8u3qGDPC5BLzS8VRAOIN1emPjaiyoK+XN114z1GppwFe1mTZTQFYr0PpV9dx/k1xqb5ENDdWSTd7xotrR1lQxt+Oy84or2SPc8ptnnpVBlJzbd1+J/XaOtJ4/L0ODM+QLB7AMBn4x53JRDSJWJM+3BnA6Sg7soOzauQnIXoQCTXMmlw21pOYfWrHMnmFtTmLJ298bQBmItTX2sXFVyTP2IG5DETtLo4sWvXUv1S9VLmnDhN0B6Oa7oqhAE2SoqpWtE1VaVma6FLriAFHso5nXTgDMOJbGek9q6xsABEtyoaNPRqZRlKPaVzV5IUrkQlwNbNgIW1DTrcH5QBVkrx88Q5HfLgFtcEAp3ti4CiU11roo0yex2PXTJFFHvmthvguYNIvF5lpsMx3YsnpR2sb4s5M9Covo6UW50NaPjXOxnOqZwza7FFtccq5RwdVUV0kPsC8fi+IVwFgnNrUK63Iozi8A+mKpHhTSrAsaa1a4T07uq6FIBlBY+Fw2Nyrcmmrm4WU4u2v7Ft5vWvpQr6nKNswe5eT1snOzaPhplXyaetZxn89i3TxPDmaCZgkzgE6BqGZq55E3q+ApCIhTJwm1t1arbTN7rNqeZ/GaucDCUlTANDexj6yQbVoslaW5zKGLMjI0gfpslfQNzctbb3fINmxzS8nt7O5pN/aP3ksjnFHkeeIgUUbGcAZ53EH2EwVoERSImklrB2pW1+Yx7zXfdJHz0omNuF/m2I8Uemawt6dzRqr97luHT8jF1m7dVg37cidnqJ0fDJHfvaTnhaolARtW3AKK2UPGmMN6lqgNaRljPjMNiMXO2YyaedOWJrE6UuXgwZPYcZvkpj0bJYvf7XbyvskttXLTbOyjAdZlnIYNn39ZWrpQRaJKb+vD6pmzV5t3VCV6uaFHITLzGdISRZlu0TkM3LMyL3XfVLeIMEppzcP0AwDTUctrtoA6MizO0OCFLXVZEWMPxNZ57+eeFJeiHgTQKMBSV4gSLORHBgbYXz3sTVvYX8exTdYGCfZrgKsFVWk29u7ZJRlGfrGed6pUjfB5tPHLgmLzmeeOkK3NfSZ6Ib6CCwK57NVlNTQbzdCcMnU5I5f1pPuTNoSoi8W6pkZAK+sW+OTkNeZogGhq2iQjly7gLlAoV26rl55LF5k7WZxPwE+FuFNe1PARycorlHGsrsM0D2kzUDc2tLqHX86b5wRnzeiZNMt5kkX2cTGqaL1vamus+c5B7JB5aEE97OC+pGNZP2bYMZeWFNKolA+Mn+P1cOJgL6tG2b9Ms1HXpQ72Kp6RmOsZKIUX5oHbgF99nxWuN04TiJ7/ureo5b0RjcCZ7/Wq0tPNnkqGKef8HE4KOnYaU5FJHEYqYHmBZyp9Pb0nhqOHNnhplACwWDsTrMxHfaYZ7h/HzvcO+fqj3zDsiVfMAe4rZ188Q1pffkF++u1viGtxhr03T5y1WbL3gQ9JTu12GW09KSeAqedeeYf5SJNCborYyixy2wN3SE7lWklg9Tt0uoXmH+ylaVio3rJRnBlNNHlZZKj7ogy1tcloz0VJhICxD9wtqc4O1mHAeM4sXlVFwxTr2F1MY1ephP0TYl7oFwtRAQd+/rp0eoPyiW98mXnTImmeKs4b5ihGyisp+dJ++G05e/KQXFlbJa+/9KJk07B099+THztKY8hcn+Suu5smHLdcOn1RHn3kEanLsMjnn/geHJbniBSXLHafxKr5kOx74C+M+z7d3SZZNJGMMW9az5yRa9//EZr3eL4G2CZ4GIizX1txddH2vij7Rc+5i3Lw+Rex5t4iuewxv//9M9wfvzz4qb9CqVuINfeSeFK5bzxXCLnZv3/yMfalFvnopx+hSatehtvPyP13fFIe+tjN8q4H7pMZAPQn7nqYddEgf/fYY5LFOXDu8G/klw//k3ztJz8RJ/nxTz/+SbnuvmvFTkTD8lIOjY8NsshzdUfPj7GHN8sPfnye5pcJ9iGajIJmLNwLxJ6tTSU0ktBEoC4x6lISJS4hsYybh82Dxf6gFNK8+dSzf0dz2ZD0trzDOimRf/kmufO4S/zs8FfFGpmVwCD/zcHzpZVGEG049NAop24GKzxHKQxOoXGrp7NVqpu2i3/GIf/4uW8SS+Ce+tgHb1udvu2fZ5P/aZccgeQIJEcgOQLJEUiOQHIE/tQjkIS3f+oRTr5+cgSSI5AcgeQIJEcgOQLGCPQc+OzbEIS9xUVlYq8plhd/+oJ89R9+KXfevZvcMBRngNAAYETVfEEKzqqasmmRVu1WjV+XAa7m3boBcCsUeoeHhlEQATrGpoB35DGi+FNQZwN4mLA/s1qmUSLVypnTXop6Lrn5risk3Upeqw/gi/1kywBFU2zjrtq7DsDklMELPXLuDKo3CoblWEOaU5cNhVEOeY2q8Aii9llB9ZWRW4SSaBwYtUBB2iUzFEG1wIkQQVIAGqpaUUVD0LBbBYjlk4mLpe7BX/5acjMKpZQ8Mx9FvyhZpxlkAx47eEHxqTjznJJJob+6aY14AF4Jvw+r3pCMnuiVZ55+AztJLCEzyNAcnZFB1Ct8KN7m/w2t/V9m2v8P3gIXzeTZZWAN6aEwm4MVqqp/pmfIAFSQSuFKC6l2QICb4qwqGFOwy5xHrbSIWjQVsJuPda8ZpYOPIrsWiWf4XS1Ldby1qH1ZGX0Z1C7zmUNAtxUyMFNR0WhhUCG42kRetkFEuYVVnRbCUyigZ1JMVGWiwso5CpxWrku/VK2rv7TIrurfGK9dwL1QeBskK5DqvZo9Y3UJiOL75yn4LlFg1qxAnUdqvxsHuBpFPj6EXofxebCkNSyrATNOAJ5aBs9TKE/o96p9slokK/CimL2AQlA/W0NNCXA1IZ2Dk7IEYClH+VsPvHFjabkQ8osDoKNqZc1kVkDtRoWl0NEP2OofWJTxCS+FQSx93RkouABuKKfnUWglgOua/1cE9EgDii0BXXyMuwkFUwbzfI414aa4nIfSU8dQVUvITGXD2mrJwrpzeha7704yOYHUHoqSahuqSkIdax2DKOskpHnE/BOMAUi7fFklSrG3CJWin0aGCcCn2kerKioIDAz4o+QvVko0JUyW5QTwh0I0cCiLLOAo9qvTwCAz2YIlBSWsPVRAKG53bcwGojr5eVVk22QSkNc/PicjPkAKVqCZFNs1LzaAGtZCk4IC6SLgeH1lleQBy0Lk0Kn6+hJ5szFy8yrJjQ4BUkYmFHZMA2DUTpu8SsZOQWoCcJSILkhDfalsxZo3yGunMD+4m4zZpDTtqKOYvQhs9UptRR3KX+ANit5RLxCCealW58xEFNwo2fi9tfmSAdfdGcXShoq0p38GqFOJhSb2u2Nj3KeYkYGagXKynazDIKrgrPTL6rlclMWatTw0grJSvUJZDzoXZrwj5HHmytq6cuD8rLiwYkxnbdUABtWqWJVsI3yPB5hfjJ1rG8BsYiLIPQ4bwKgWK14HTQpLqD5VSWmjw8GCmq28rABgmM1nAHDMBA3QbaJ5ZYR9YXR82gAo0+SIjwGAI6pSZR9laRoNEg722XkgnCrg9Ut/VzCvGdhxxledJyPsvaruU3tUncMqBK8utnB/88kyTTdgaigSksHxYe41lsR5+WTLhmRgbAFFoDYhMDYo2mvryFKtLhEbSsso63rdmnUA0bAcOHRe+sZ9AMhCI4/TSwNOkHnpdHpoanHLxeazsm1Lnrz77r3M/YRMkT+q2bCq8IsAGOaBOj3YbJ9tnZaSmlIslddI8/mzgOUUIEEl0C6MPXMbLgllkofAMgU4q+oyu1ru04gSxZo6EFiR8XGvxNVCGtg0DTAroPlnBQvZEDbgO3ZuFx9rr68Py3AgayEuCpkoixdRMS4CMILMB1WJax6oE/ip1upLNDpMTc1zz2xA9wLsyHUvoEEkB0AJkAphMas29Qpal7AkDrKWbHaytfk8CrxLAKFe7yD3JCS7NpfJtVdvB0yQaQtUbu8Yk/ZOrwxyBsyzpxSwl8yimFUx4o6t67mvqlAMooqkmWRJm3KC4gDcqx2821kEuEApnxaVyqpcAJqVfVWBnpPGDuAx6lQ7TSdTMws0tQg2+CnSMzInszR7BMjr7uunMYGVpfa1dlW3Aoc181wz3nU/t9G0oOpMwyyeCyxA0awNIQoRnfy9qrzzCu2stSLWOta7oVkaoBTuZ/I64cs5zDSMaN54gBz3rsFxKWRfOHpujCardsPiXwHepk2bjCagEydOAltcBrjVuRunYUKjE0Jcc4y158pIY17R7MO9SWVv1wzyCS9Zodx9hZPaWOFDwb5981oamVDWcR4tkDlcUlEtg2QdO7hXDlT6mqtagvq8dlUd6vITgMoZnklsNGMAutmD8nhm8OPgoDbIFeyXqqDVsZhhjr5y4AJ7zQrK2zz2wjFgkEned9+9NFQM4QTSghV56WWL5clJQ+2uAsg8zvwwMFlVwgn2O81z9bMfF6MW3r9zteRiHesdH5INW68Uf4T34SxYpjlgiOxaM7b2VvJB7ayhzq5OI1M+j/dW6G1njmmkhGbWKyz3ZKUxnwtRdg7rHeM+EQcAnNZ9K5P9LRMwrdcUB4ypwn716tVsFAlUvV3Ms8vW0Kqy1WufYG/WLNzy8koydnFEYALpnpjGe0aBtnpm6TmbwgUqvNWIBB9Q2IhqMBrxUDrrMwHnsUJ5M9BX4ZnCXLahy1nduvnRgBbnrEww/no2a+PXpc5huXVvk3z/Vz8Sf8dbsjzXKQXbG8SWUyk//85v5affekFWczZUYwMfVCthzWgmy/7uT35Itl+HknZ4RB757D+If2RW6pmPYZ7Jtu5qko03b5JiXBCWuN/BkJUsb+ZWdIrojU18IBxWBNhKrvw8DSXn3n4Nh4UO2dlUJiX1q+WF36BU7R2X993/AeYgbgacw5n1m5ifUzLcclze/OUpaT3VJ5u318m9f38X9y1LTNg1R8I891jI3zXlyKu//ZE4AMaB6aBhnZy+pgD4elLi5NqW7b4LUFsrh154Ux751MPyqU9dL037dkrJ2rWywJkxNdgrFU3rhQGiqXCGZwIUrCPzvH5EyuobuXfzNIZ5GKsRCaIod1c24DqDkpp7T0gFz2BpcvQXT7L3jWEvP8peGZXb3/dBKSytxQlhTl59+impKy+WxuveJ8doPhplDt30oY+LGzeaWHBFPnLvvbJr/1Xy/o9+RsY6TsmH7/m0fOTB3XL3p/4R1TPNAzwv/OvXvyZ3v/teqdy+T373g0dxsiiWqq3bDLcNWxqw2zclL/3ySalpzJCmve/HeSBFXnj+KM8qYZkamJTnnntFIjRf5Gj0Anb+0TCQX5v8tEkQ9a82W5pxodCM9L1NefKlz98rs8NnOJtx9fBXyKf+/lm56/4d8vlvP0TGer8sTkwYubeRyArNCRk0uGD/TzNUgoaemPg44Zh37D/pZWvl/GsX5Nv/9BMs+OtPly417Lznt7+9LC9PfiVHIDkCyRFIjkByBJIjkByBP9EIJOHtn2hgky+bHIHkCCRHIDkCyRFIjsD/NwLtL3zptuzU4DNtpy5avMMTYityS+tEmEJkQN5z21WSWTYvMSwyHalOrNgwWqPAl0KRNlWLdYBHw/yXQqYmsyqUMvHvQR/5fBTp0ylWerGVnJ1eAOIhK6Lw58JONxrkNSPDsnnrVnn5pYsyMOyXh/7yThRuCZkd6SbTdkUmQg4DyjSgysjG3nOkf1qOH7mAeiduWKqWVuSIy2MBAgIqASQKkAYHxyhC5lGgG5SS1YVYZm6XV37zHwbU2UrBf1KBK8VKG58xBgDRTFo3Rf/0vGK58NoBCWILmUcuZ4oTdShFzkTMKqN9ZGhi7Vi1pZbiK2pWQM8U2YFCUVnB4unnsfq8MCApriIZo8Y66Y8BOcnzQz0H1v5vp5o+6CkcpPIKLCLXrQCIBrz1ABSiFGY1vzMOQHZhHefAxjgBfY5RNNWIVweAV60e+WcjX8yjNssUf0dQ2oxO+2Qa9WYMS0O1p4RbGgoahT1aeFUgZKhtDNUU9tcoGxQAqQWyFn713zyZqJL5S5Pm4fEZHQBYsxbfsK2k8mYU6/XS4hTQjD/wP53YbOZiFZgGbAlSmFeL0xXN3aVor/BWrU0tAEgbhV3NNNSCcBqFuADW2SkotRIUhhVm6K8V5plmsaVaEyiRIDx8LWFFuMg8DDE2QhHT4czkNSOAv3nAjocsvXmZ4rrDqQmAq1MaClFoYt9npiCeB0jV4rPm0hoFaa5TobNaUnd18XO+CeBAuQE9FSD6sTMMRQKGgjsLpXM1sEKtkedmZwGUAcbWbAAwk4JrXjOPbEkF7YN9g9hZm+W6a3YBXcjbm56VAZR5U+TUulDzVmCbuoydp94HLcfGovzOa6QDyFOxAPTTgKBA2mRJUMR3SgfqcxvZwfWrKBzzpQrIixc6gRkRya8t52fJXUSdQiUeRa0ZOOTCFhRlLmOZSaFzcc4rOzdUyOoyoAwAdmIS21Psehcp5IZQWE4A66I0Pngo+k8DKph5Ugx8DGOT7OGeF5NXaQeyRmIBlIzZ0t3lRUm6gkqwShYBvbPYHE9hvayNE2maqQp457ZKigeVXBCr5HSTbGyswdaThgAK/XmeXIrwZJSWAySx+l4xLUsufxcBtobmyAhmrMJxmgaYiyUlKLgzyZI1RQFt81hua8a2TXoGp6UFFb7DlSVB1DxFqIQ16FrzKYtRoqnN9NDgFPBno5F1OQxc1Bxb3Zs2bNrM+LUAk/2yHai2lqzK8SHs2BengZzkfDKGYT5rfV0V0NbJ/PKzj82zHrIAriHj+h0O7NZxILDayfJjfiZoTGGiMycVpEZQ/bn4TOQysgdMjWH/Ts52Xm6pAebPnm8zxmh+CYCOZWocxV1C1YnQLXOKKtdNzHFUbm6nYfEa4GfVhtSwN+c9FN7q3FVb4hQaT/TPMQV0KXOSrXOI78tFzZjg9cJ8nkJUztnsKV5seMWKYo/5EwIuxpkvJcWocLFoTQEqXnXlNvEODRqwMzMHu+pU7IeBpwP9g6xN8pqx5q4Enm2/dot0dp4Fds2yLxejmJ6SGGrPrIxM7MOL+YwJMsxHpQPFXWglTSIopGtQvoYDPvHPzciWrZukFcvfd85cktrVq8hvxKGB61Lr4yz2oyzuaT+wWBXoSwANGw0tqnBUsJXCEMdQMbpZ64VYis9jjxwwVJF8M0Oy54or+Gy9ZGzO46aQzTqeUGYgHlXj0iCicFAVnrEE+w171BzzrRxgmZOvma5hGePs2LRug6Ecbj57Ad24KjWxVuXnWtq6DAVnBmp6BYp1ZS7ZvLFSiguxGXbS2BRCyc3cGOD8SEEJ39naL8Oo0bZva5RbbrlKyJ7JlQAAIABJREFUOtrPyiTNAw6ajbRBIAtQ5rCzVgE+g/04U7CHWKxhKSnLlqIi5hc2xw6Ffa5FcoBZV+z78yjdU1V9Ddx581izXOyeNGIEZmd5T8ZOowQ0V9JOA0Em81WhsjpkhLAt3b5jmwHomlsvGmdhAEVpuiubBgsU/MQAXH39etmBCnfBC/BH2Y33smzbvp7rwi4dFecSDQULXFuM/aYPNfIS73P8/CQq8jkD8OtXDjm02syjylUTTThGlipnizZtePgePbvm2DttLrtcf/0elJsTcubkGZw8OA/Y0u2caW5PFtbBU5w9K8zJjUB3GlVQ2i5i2TyBUv1CSxv3xyw37t8tbvbTeb9XNjKnRrFGHmG+ejgT8lAIhlEvh8LjrKEcA1aGuF6FkdpcxvKSt9/pQDm4AFDFSp19MYU1mYoThZ39xkfDTQl54nHOLi9NPXl5GgFQgvJ/UHxzC5LKAax2yfo9DuZWeVaqZGMzHZrpQ11MY0BhtZy/NMoziFdWN6wx5twkr6n5s4vMXwvzK6uQZiwagDo7LxmuFfoconM8A5vqfKD5BGtgwsuepJbu3Mv+/iEAH84PKNtzsEWOcE/MgNuxsWlAe4FxNvcPjNHAUiiT3hlDHWvnVxj4nsF6iUZpgMJlQp+RtPFDXS7UhcJGswhHGZCZJh5+VxW1Nlct8V5qjaznuiq/9ZlB4xZScBLRBjB9Hb0OfXa47NyBqwlKbiSuhmPFEvuuWgcfePlXzM8zMnbiNVlV45Da26+WuL1QLh7slbNvdMr7/uabhhPHL374TVmdC4DLiMqRC6fl7o89JOXVW2UUGPgvX3xUplo7ZQvNOR6asTyNbrn+PTeLraKMawHWAuSXfZ08A6JYJwNVXDRymTKYe4Sr06Aw2tUsl944K+v3bZUoe/Bff/xRzjubbKehKYoS+P6vfk2sNCpNTvbJr775gjS/QbMe+9vDP/qkVO6+guvr5ZpwAvHhqpG7ntcYlbefeo69Nl2ufNd+wHEvMHVEuo9dlLI1uD7suUd+99SbUkpDRUldhgyhLN66ZYc8/Z1/kL33fVyK16xnHY1LcJpzm3md5ikVS2Yhz2OpxIxMylj7ae41zUhVq8SVX8YZybMfSu6FqVn5FbbJPWdwfrnvRqlG6e3JzxQL+4SZnw3y7P7Cjx6XvTddLZ5V6+Sp7zwu77r3L8gTvopmlGF57HOf5X5nyae+8aTMjAzK1/7y07J33ya597MP4s5CkwVZ108+/NeybsMG2fXuj8oz//qoFPKAueN9N0pqehV7i9OYZ2deeYrmshlZveUOVMmZfL5sfhUyhzNp8oizpo/It7/7PXnt1aOcRTSBFWazv3JvmHdm9sYIr8FUZ4yJWEGBfueeSrl6azVnX5cUrq2Rg6dX5LF/OynfeuzdctU9G8SPsl2bLDWnWRtarDwniZ65AOBYYlJSaaKb55k8lfPd7qiRZx57XV579vXEffde894b/v6F3yT/Wy85AskRSI5AcgSSI5AcgeQI/ClHIAlv/5Sjm3zt5AgkRyA5AskRSI5AcgTk0oFPFqWnpvaPneywHXmtWQ50LUo/1mc1a8vkrtvrZU0NBU8FgAqbAHYK9zTLSot7au2p2ZyqtlGApzDMQXFxCbvQaVQJCnsVennHJqSbfLu0LLWnNMva8jqZ9A3J1Ny4rF+/AUWcT1547rA0rVslt925h2LqtBx++zgFazvQqtawd7RVodJCvXbu1YPiHRiXAjLJcoFtOQC0ESzYhke7KTqtRhUzLw1rmlAWTZEnOCz79u+Tg4cOGrae115zDcVBFzAMEEnP/iyqFAXOmbyGFppbVLHnA16oNW3cRmE2g6KWql68YgfEbQBwhP09Epzwy8piDkWqVlQq4xKbRbnpRaVpzaWwvSS901gDW4BlVEPRy/3nWaY810yxk+JplMxXVYIWoyAqyjZhBYktIaqCqGbIGeNN9iAWhlYtGGNJOzcP8DKUNR7DolJ/VlVhZgquGj86RH6iF0CTALjAfIwsTStQSBVZqvjTn1F7S1VpqXJZs8i0QqvqnhXDxxjIS8Hfiaoprll7XL/m1IZQEKlNZ0FuOkV/irnQFSvAwU6xNwY0SFU7XIpoalOrkEOtidV6Ua/DB1SNUtTTcTbUPgAqhdKqGrQyXzRjVUGyqhMXUJKpnWYI8Q84g++NSmGBB9CBmgxlXhB4O6CZnnx/UUE5RWqscAF4KcDOfnJgU1DvulFXqiLJAqSNoxZNR7lWzL10A8gtwGcrkMBsXF/CUANPcf8GUH4FAPVaQPXw82Hy7YJq/0vB0Yayz8a4RQ3VLupy/sxFG/NfoYubsVV1bgDg6cPq1MpYlNaRv0xzAdoeiQGG/NyTONeidpiLwDO1N9W8QC3Yq37Eih2lKtVw8wbIkzuMZayOcZ8fEMXcqFtTCcRHceWPy6FDrWQvTqF+bKQg6pT21i5DUZyCZXUeeY+pqVmoOr2A2CA5nVa577ZrUdainiI3188c8nqXpbN7FoUiq4DmgwAW4TaKqssASaWEHlTcmqWYovaX/J4AkGWg+K6tKAXMTEpXP1bk3M8QSlA/alj9UttPhQIrELaoKsklnXWs6nqzFGND7kxZksJ0K0ojq6Tn6BxCZQfkjrG3aL5igtzhIfaDefKr+VAAHbNUoPy0pqnldphxc8vYTKq89FYXcE7tbWmyKHCwt2ATDUhQ0DlOtqcCdVX+zgDNLfEcrkGzsTVzj3xLFGtOh4c1qkprrDoriuSm666Q7pZTNABMSS1K0ByshGeBwDkAExtKXG088GBlbgaEqGXthdZmrs8kBZlFMoeKNoOcaRtK5SjXmo2q0jsxLHn5WTQcuIH9JpmZ8gNYJqSsqsawku3pGWR9TsrIGICDMYxoXiSF6CVgewzVaUIbKZYnpGmtR67etV162+fk+PF+CdM4ENWMSnUP+IM1vTZXqN247gGp7CWqslSYq2tac8dzAe8bNxawfuzkjvq4J6qGjnOvucYZH5wFO1V+xZfmJB8gRCsOMAwlP2utrm41+4cFFWW7DIxM8JlngWtpcvu1GyWvCAV8YBILbIDcEsANy/YZVHNFxesMONzZMypp7E/rNq2XZ37/vIRGw3Lbbdex9+IMgAo8SBPHEjawWZm5Mh4mn3aUTGvysqGS/M5aZg4FVhy8Lzm9wPF166sBpGmcCRekkgzcRYClB5vhNdVlNF60G7npVpqEXNz7CT5niEaCOiywXY4M/p2cXJqG7FhvK1Q07P0ZYwdzRG3ONRtZla6a3zky6jX2VW0O0jxsD3uu2nf7AFsz7GEWc0w2rquRauZlxOfls6XIxvX17HkJGg0yeV9dU9lGDvTZM+eBkJOyG/ijAHmYa/GRURqLBqQMFWFehoe9wYZSmPxx/k+zzcf4fge5zLl8pmWAYhlQriCH9YHrwsJCyADo5Vj7piDTPvDGCXn76DgOAOyxNKvs3reB5oRUYNe0jGGpq24N2hCje1T3pT6aGkppKiiQjrYBGi68xj6fm1VkgDk07zReYJWOYwIOyjQ2AZR4zdtuuoY9CYcK4hJ0nU5xrs2TTT0ytSzn23plBJXxHy30DUCq+d2coxmA6QoaL2aZc3Ocx5WVYCyU2TovZzlfJwCtTRvXGs05zc2dvD7nO40FJpo07DT3KGxWJ4ZcoKmu6dr6IjgN6xAV5PyE2tSrq0AG8JBnEfa4NPKet5BDPO4dA97xPqkZPI2kyPjsgCyhki2ieUD3pyFg6BIK2xyU+K3tY9LcMUImqofPmwaEL5GLJ1H3o4DOL6Dph3MvlXUywn1z0txV3VCJPfYA+9MU7hwuI2d9DdbsxSU0LES9nLvk6tK8YsLuurt7mLGao4EL632elXJwPIAZA6s5HwDgFWXVrDScAIaHDTcFhd+6JlThqmdNEZ9vYHDIWOvpuAesWl3GPQrK5DDwFXi6CIAMhlizNCjMcHbFgGAOw8kB94VsVKw4TegYu4Hkasauzg4aW6F7hZlzU19Y72cKZ6DuvfqcEVLbB3VO4R6prbI2ZemZcjlOQWMSLj/GmExANG164pc+h6jts/45zl7mwL1hifPWglp+Euvlz37ibrliR5N846+/JzduL5G9ewqk+OYNEmFu2tybZQQlcA7W/vbsDUbjVjxlVpYmWo0oCsfigOTtuEnM+VfJNHvSz7/1Vel55zXJ4oDU+3XD/XfJ2pu2ocz30zDC/hxrkNmuY5Lp4bzIZNx5vkqxAnJN9cyFKnJWL8rrL/9Orrn5Lum60Cdf+x+PSjwQl+s32mXfLY2y/t6P0rC3UaZ7JuWzD3wAG+ReeXDvGtl+6xbmbKes3d4kjpIyiTiApbZS6eu6KBMA5UImahjr+YZdG+Tkyy/S5JYvq9ZukneOnJR9997NUYajgCch3v5+6TjcJ/s/+hDXyZm0PCTBqai4c/ZzS2koNM2KlWabIHP04qkOadx9I+d+EUrYk9J3oQM4HcTyuFcm2ds27d8r+277gJFXm1jxsr+QgU7mdjeK9zd+/5R89FvfkchYO80og2QFX8PaIU6DHN5//PYj8oVvPCYL3WPyxCNPSGF5vXz6W48I3iOso4Qce/4lOfS75+Ujn/oLOQNA946PygOf+TxNiensmXOCtJZ7QyRIf4803bzVUJKvAFPjzBfNsA3SPOHI0nOO7+es+vefPC//9M3naH7LB+KmyzJnhkYyLDNX9H67tLkRtbCb5p0rNjRiRU2DZ75NVl15vXzw07+TGRq6fv6LuyW/LE/msaS3sgYcdhqYooU0F9kl7sDeW7jH7J967oV4lnLQJKVRFd/48g+lIa92uawkveH/Ye894yM9y/PtS31Gvffetb33vjY2LrjjGGwwgQCml5AACc3/YCAmkFBMS4AYjDG2F4y7vfbu2tuLt2lXK2nVe9eojzSS3uO85U385p/3/RLn24jfsvauNDPP/dzl8XVc53le84Wnm4L/qRccgeAIBEcgOALBEQiOQHAE/rdGIAhv/7dGNvi6wREIjkBwBIIjEByB4AjYH/5wR9iKpKLfhPh8dx19fh95hON2+DKAB5vIjTvX2NZNOZT+2iw5Ats2VChXrDxVqFURXEU/Fe5UFNSf6Z9VzJOln4+idATllvLSMmxSh60Fy7hkbCcjKa4WpmXRKd/Nr35LATAUr9luNafq7J/u/yf77OfvtFVbV9i//eAnKCcSUAxtwEa23cq3rbXMvAprfvEV2/fiq04BHIstbm4WWYpYoPb1N9tVN7+TYjUZrdjAjqMIO3zwKPmVW8jL7LFz507b0mWLXZZdPJAlFIAo27YRwFQ+lorzFCkbyGGMQPWXlpbjFJ2NQKoxCvfrt663RDIvW2uPAE/bLSWBonIjat/ZOCupQCnwhz/boSPnLS6t0C61DqF8pOjJGGLiTJlUKrn/5otCtXIWZ3g/2VdmohRNR6WYGMcvlJCCkuMUscV5ZWupLz9QT78EnFU0l5psEgChbL4ElG+y+u1BdTsC3JjDehYBK5Z1fqfIjIsjS5YvKaMEuqTmU2awK9a+mbsnCCZrxhAp+4BRyjMOo8AmNV0/WXyq4GYB4mQXLKVOODDYy9iPAy0FNzMBhwLEgrdOycvnCqDYkWJWX4kAC2XtSlGsbD4vVsCjwNph7D2jUKGFRWCxh4K6B6g+iJosDLVFLPbN8crZY6y8KJUG+vutFSiQlJTC3wPU4FmB2UnAXAJF1n7GJdrZP85wnWEUCgWXfRQdM1FIydrYh4pSOWzpqCy9QLdxrmMSG9larEcvt01YPsq3YhSGg2QVNpBvGom9pCCwHwguBazAmVMbOzgd6+6vVLPZZMPKFnQUJWptLXluecBOLIPLUPaFMQb9gKF2coiVg+jyF1ExaeylXHIqaICVrlf23BNYtkYBVUZQh07PAE6ZGynAith4LESno1BrtdOMgAIM6NTfLwtswHhKOupYcp8phkZ7UKphmTk7P2ql2A6vBzileOat5XKdhTHus3NxdvpMq+H8aNlF+TRSdJGZiPIxURnCKLgZE6msBAOUsxuOCi8xxmPrVq1w1tmvHHjdsvOKLYI5dfzEOe4n0IEc3RmU4dNYRocDtOecAhcFNbLveNSG5XmphhsoQA2VMtAhFrvhSMDxKPdeeZhRqGk6UGZqfxBIlho5gc+KJhKQP2gFORnW0jtvv/vjEYr55HxitbtyVYXVXKKgjf2w9ifZjutLuY0RvGYbICsEYF5almUbN6zn+3qxDm3ERlvgVDLOCUA98woot3rFIpoWaIpg7gwMYJXKOJYU5wB7gc1YySqvM5LGhG7m3zjZ2tGo3UcANJGyMkZlOMoaSBEIBEjHMFaR5D1PArOG+tWFEO6gySiW0tGooduwUa1tUnZmP9AOBboywwHDc+yYo0Cc8vxou+WWbVaUk2/PPHPUDh1F+cV9CACswePuGp3y/S1fsnW98sWrOaWhgFlqPBmEGniuTTmgaSmxVgxMawFEzfC5l7B/zaOg7u1CKYvS1Uu+YnVNHXO4H1tlLDJpJEnBAjoOFXIYsLIozcvYoezj3sWTGdnWMoDNdA4gPdHeONEGdOqyY+zlxWSL3nz7Tfad737XogHPO7ZvIoswHeXnWacazM7KYt2SM03jgGzAU7Cr99HUcP5cja1YXon1aJKdvVBjBeQ4VvAZ6y9fxra6nr0nmbOkx9atqLR1SxfZ8eOHUapmY5WfZcdPnbPM3FynnG5EMaxmkRZUwIU0+agJ6PXXyM9MxmJf2desaSlQlWeanp7q9qCGy03MkVE377P4rAH212EyTsNZ54J0iQkoJoFpIH2LCPjczxfkobCeolmGPagIJeAs+6X26GmaY5TRKKWnFk1XZwfrk3uIQjGW7Oco4MMklrtGk5AHZwVB1oaGNgfVJSNWo8HixeV8H80l2KfGosSWVa8+u6yI/djktvX4scifsUvcy01b1/C94djVz9p58o0vXarDxngN+8AYiuDLbFdklTMHldm6afNSt9+e5j4J0GVkY3EMTJnCJjwGiBtJNvfyxcVkCS/lPodwf/qdglaWux3kUV9EUTrAGTMTnk6jg889C+js196oeTmCenvd6pVOLd4KoCwqKsIRA6U8nzsWOF5bX08TDcCRvaYf5a72vShyOqfftAqXla8Aoz6bvmTXLreJSp4lUuKSrLWplkaaYVStJdgny455xDZvXe1U8oK9Mez18awzP1m2DTUXLB1AWEH2s5S7vWR2T2Irf+Zcu3X2+83LPhJDRnpZoazdZ+wkVrKrVqDYZz50dClzVlnlrHE+T2FRAbbguBCwHylDmX4Ap0Rswx65nQaHUmxv2wHwR4/XAt6zAXMpnCuX3XlYUpLBXC60mouXsbMmfx3YqoaoBHJkPVhXOzcHzgG1e6mpwEOMgzKLW1o6gbeZ5O2WWdtlHEyYH5PkTuuclhuHspAHBnWOq8EoHDcCsna5Z/OsOZ1H3VhtK/M2LpY4AO69nzXuhLOuUYurevMZ7srz20Ij3sL+8l/3GDXohaBOXvh9obFMX+7ey42FeS6HA5fRjVXuxz54j+3f+4I1nemy6zdn2VW7Cq1qS5FF49oQlb7MBlto4OussYrVu3lYQFE+TzY6dt7HXnrBJttO26LFFVa1dadZ1mpeN85+cv+DdvLPz1hFCuuFZ6U777ve8ncusmnm3XQojVyo+1kAronpXPVxW7p+K04faZyD0TS3xOFC0UHsxhEyzG+y+mMn7J53fcluujrHtmxbYptRgnvLlwIdc+0IDiz3f/bLVonKPiwWxbJvyN59/RrbecPVNoXVcmxRuYvdmOD5sfqlAzReRdqidSus5dIl7oHAP88INLwVcZ0jWK9H0qy075UDtusd76EJMMY6Gs7gTBHJHrPERlo7mQ/Yy1dVuvGc0XmYXIyRA80qTzxpT/3+F5aSncvcqbBNu3db8ao1zBCeLGlwPHvogGXxc+mcEyHKFz59ylqrz9nqd33S/uXLn7G/+Mu7rWg1+cBY0l8CxoZiG1+xYpO99Ps/8YxUZBtuej9jI0cGYPupV+zBr33Nbr3zJtTnHnvy+Sft/m9908I49+bJoZ7uaLWjT7yAPXyDrV6/ypYvzbaoHBpQyPq2iHzb+7vf2aM//KWVFGbaPB0gH/zqRy0l62r7ymf/zh79/cuWwdkYy1krW355yYcoe1nxBcyfCZpC8mg6+OAtyZaVSyQKNuCXu5Psvs/80rZtzrRv/evnuN4h82OTr2gBnW+zPPvN8oyb4BrGaCSg6WRWjjDkZ4dn5Nn5107ZN7/0C3vX1euefM+qvDtD3h20T/5/PTAE/yU4AsERCI5AcASCIxAcgbdtBILw9m0byuALBUcgOALBEQiOQHAEgiPwX0egfu8DtydEzDx+/KV9zn7XA/Tc8/IBMsmSbfP21RSXQlDHoWyhqCZ1l+DtleKeLEhV4FQxWbBEf6ff+4EbKt5NTGB73N6DtWaFy3Rr7WjH7THBAcFsit7+2TEK/uRZCoxRPyrbdb298NAvsTztsDvvus727PkzQClgWzZvQt03aGlV2VayfLWN1Dbac4894VRrCdg0zqPSywAAR1OALQQiRHnBaYAwAcIGbCUXLV3iir+XyZlTbqUHuzypL+NQAkxiKynVVgxF0Li8AlQPHdbd0IF6JcsS0nOt+tgbNoWqc/FyMuUCkzY23GxpJRSGTp1GATpvm979YRsEiD38f36M0gW1UBjqh85hZ5tMFZVrfNNS+L+besAUKRVlbzvH2GaQV5oUA9ijNpqAgsoDeJHyRmMp0OoHRs4AeaS6UqFVEHYUKzoppwTMBQGnKegLoI1PSssJROXfA4D1eHLHXMFfylWAsKCj6q6hqEIEW12OJqRXvy+8KcVZQJGKkNFAgzCggICE7JInKZCnAEWUeawMM8GkaZTWcXxfWhK5uE5tvJDVKbV2AAg4jRJths8iqDXOZw6nAhdLkdmL6ocXQpFGliPKsnkqcPNY4U3yXpMANr1lajpQF2vdWUBILCrd8ZFxG5fFKEVk5SSqkCeVbwn3hZIe8wfFKu+pa04DUkeiwO1FhZRILm0Kym/ZHmtuFBSkYWWbSCEclS+QZhr75NCIOD4X6ikUSZcvX7TmJu756MKYx6FGVQayYKLyST1kGM4jqYsCuuTlMO/4TLWAgkk/Y8ZrzKH2zMtNRp2VY5kUbLuAFw3dANU5bIJZX1LJKQfTy5iIQI+hUOsjI3OM+xALoEijKYHFYaH+IYr0UrijjJLiErA5hAXuGPabzYCKTmCTByvVWFR1nSg6JwBj4YBTkDDQdN62YttaidJvGivhoQHANwqeNtSqY+PcS9ZOCFBwlkaCKRQ9ys4VOJHyVoBgGHicieXhksocpyAO4TMU5eczBlJ6K8PR46w1XzlwGpUkmbah0e5+zFNIjqJhYN6pQZnbgPIC7mMskLSCDFTEaFw/fw/onQVYRGEbOkNhuZ17I2idFL9gRy34Hot6bIJ9ph/V5MGTLVbbhrILEIH2yxWlYZ6AmnhgF3argCLN8aXkC8r+MxmFVk1NrctL3rhxLaq3EWdD3NzeC9DA4ptmgmTm7CQwJgCwVqNBfHwW8Knf8nNSyfyMt/LiLF4TpT2fU0rzUEBIPGDNi732NHtHFwq5KfK69X4dHS1WguJT4zeL+lhguo8c3xyA4jhKU0Ko+awpqPlauY5Rp3SeY77Lr3SUHM4BbE3HWB+7N5Ta1dfuwjHgsD3z/EnGOtkm+dkYZXUzV64o3xbUbwuwRLD6iiJX+8qCyo5sSiBuJHtugJzWCmBsKiruHO5pHOr5Aa5T67wQa9Y01sb5C8B91IYRnkS7RJFekLqPfOIbbrraqcil9otiHUrV6Y1NsouXuu2JPa9bOcrAtWtX2uv7zzjlf4As6gEsfrPyMmzJ0iqrPvW6U5Hn5hTKn8Hdp5g4oDlzYCO5prJwHVZGN2MxA2RUg4MP+DnJvuEsxIGWwzgOxKCkjYmOs1RA/htHDpuXeVtVVca93WANLR12+Pg54MtC80E/cykcld44jQ1r1lSwFovs5MmTbh90SkP2/gWl6JRr6unu7gHGJjlbduV5qvtkgkxcqWhjAQsCvLnY2XqYwx3N9eQL04RUUGCdbS2AfS8W2RPM8zTLygFSaG/jzwb6ulnCQB6AX2YmVuSABc1jNWhEsX+M8vrj5NZ28319gInt269xNrh7X9nL62TY+vVrgKkhKDkvcS9nrRSlcTx7yRCZk9l5eWSn9tmL+6qtCDB5qeGinTvTZ+lJNDyw581wDVL5Nze3uvNXFr0zXIv2yL/90sfZB3328K+f5LPRlOKlkWeYv+HeXnv1eqyH53BYiCKvOhtwO+R+LppGET/jpXt7RDm3wN/2Qa9VX6z9j3mnZwOdTQ768Twhl4WAbKrfhLIae3eG8flCWNtSzsoBoaSk2J07DWRZywkhmbko5bieOaTElcJcGcE6K5KTAGrM2ezsZOYy2aacjQmMSVlFPvmeTS7GIYt88pHRUey14yyPDPbamosOVnrYN/yzKHLJrN6LNe4Qam8P62AWyBuNYnbMh6K7GPU3ltVhqJZTU5JxKSBPm30qJNRLdnMFVuzL7Mj+vdaLInf7puW4GQzbvnMtzqbaB5jyyzVDKnocGqqwBe/HTaCfe5tAY0ki3zNIw4ePM0yNOxqvOOCwrJDHuD45S/yntb+X/YN9B9cMKbVHx/rIbsXKniaKxMRoZ7c/iEvBPPAtmxgKwVO5InhwC8hAQS2QqgaF8akwPgOqexSzUkUrRsGBfKeuBQK6rHnIF1/aPzTm2k/eCme1j1z5muX5Qn+n79WXznn37+zpsmj2MC9mOevDafjyozRPBtAnY2VcmBFhW7cU2NK1gEiscUOxCcaywhpOPEVTUp6lV6KinQY8414yR1ND3RsHrLP6kOUzn3NXbLSoiu3c/2x74mf/Zi///OeWynkeFd5v7//09VatD7esAAAgAElEQVR0M1bMEQkuvcHPmeVNJJ/89VfJR661G9/7bufMEAjw2uwN42QnjwFxM9LzbP8fsNelEfBjH/swavM5O3j8VbuRLFwPNsaHn9lr+546gG08jjGosFNp2Ljllk2WvAiXjdWLcKAvtH72/hd//bhdf9PNloxdcmf1RYtJ5dmRs8/XWW8J2Rk2pJxbnsciaSYoWrTBTuzZYzWNdfa+v/0bFKQD1nb8JLbG5HcDsmtQ2G6/+yPWiWr/dw89bN2t7XbDR95ru269Gzl8uk1iM/7kb/7Zbv6Lm6z30j6aNBrtxg99HWgpnXmfzXQ02+E9L9jPf33Esmme+ebPH6RBbdQuHn0KJ4CzduM7rkepyhrNz7GQ2AzOtAiedXDpoJni3o332bqdFfa1n32LeUPMBWr2kABrDlXvuRee5XtQkw/O2e477rbc1eXWeOwZmpW4ruQldupQn7362As20dHIs9uoLac55H33f9KqDzXa977/GA05bcwxPUey+zNvQ102PLsgc3SChoKwOfZsMqBv2uq1v/rADqz4z1r58l32x2drUe7utw9/ar3d9+AHyBS+YENEWsQTBeDO/xkiOjgT9Uw2xzrwsz+E8XARyRwMYX999OfPWEfNsG1Yvebe7Z9+5N+D/wUYHIHgCARHIDgCwREIjkBwBP43RiAIb/83RjX4msERCI5AcASCIxAcgeAI2BtPfSd7zt99KjF0OvOZ371oTZ3jFgGUG/D12NXv3IpyKhNQQD4dcARj3DezUIGCFPec9aTyTF3WGbmkFP9kVSqYK9VNCkVPKQLrgAH5OXmu4N6OiiUJtVUsqs1E1LENLQ0oupIsJy/b2jt7ydkstJ6mEYqljXbtOzfbiy/ute6Ohaw+wrHMkkJt5fI1NtTZY7/79SNkA+bZmvUbyaNtNx9qmr6BLisAtKRRYC8o5X3ISb14vMEKy0ooFoVb9YkTKGwpEmakojQAmABP/U5Z5XMwM66kxMbJfBzrRtFIV38fClbZZxbwPp3dWPhRmI9PQ2nU22avH91PVu9Ky69cYS/97nE7+kID0IWCbRiqtcu9ZD0yYkAewdv/W72yMPlkGRkKDJqlqCy7xGTUpST/WQyFrTSUD7LKlC2hcmgFajWuEyjkvIyzK5jyv1CKsyqWOytiFFxTqLrmUAKOA+EE90IB636K83EUhwXWde8ELXTf9LrhFNME35UxK7WngM8syhl95lkgoLNtRNkThqpWKiFlAEegckgUhOfaQhlDwSQp3WSlnc7nlg2kwEEY36ti9KykscCZcFR+ymSU2tapcoFdbv5IwUshexSls9SaoagpxlAqDY8AnrkW6v38jIAwhXwg3+w0TQEAZKnIJgAfgocqeFdUFQI946wR9Vp/Xw+fBwiJbXMGxfsZoARvx69IbC+HnBq3uDiDIj+lTNSXKmpLURROgV5W16PAln5fN6o9v7U2o+YBnOUWFJGjpwzEZlSfWDMDr0bJ9VPpsLKsHIYwiSXpRcBXjK1AudXd3wmU7rQS7EM3raiyBNQo4xTuO7vbFlS/gFupXmS7HC2aSUF9GJXcIL9kJS3gwsC4OSBY5p+ecLaWIYxlX88wQ0rOJsXKvn6yOrEB7ifrd4C5HCplex7QsSgb8Jhh8R7wOvdhAItf5XyerG7D0pMC9jj3fJq/AxALyker2QBV1hxAWu8Ht3f3K43xW7ECy2bG8/KF01irpgOLY7lHfjJipbQOtYMnGu3MhU4yerOcpbayTUMpYAcANQFeLyUl0YrJkU5EgZvHmk9LA6CxpmcA57o3Cajx5mdC7Uxtk1NjpiSh4gUey4o7G7V+CHOyH1vys/Xd1kRmr4/PHcOajeQzjZB1N4XKadWqVW4+jQJttD50HVuAK7W1qEhR52ZkZDtlm6BFD1momuuyI0/n+rQWdC/b27ChDU+yciDZ8EAr1xqL7ScZhzM+62xqcc0SmeQuCjxlkaecDTDuwZp9CCWflHRqAnEuBLAQ7YmCIN28l1S30eyBfuY4PpPMTyA6+blSzcViyTwEcDh/gcI/n2fnjh1Wku3F9nrSnt93FDU46lx+BgmYMXxOFX8F2Or3Kw4IUuILlGk/dlnVb1orBwAXocwjqSplrcx0cxbPiVi1lubMW34214GtqxSEfpTbsg0PCY1FiTvi1r8nUjazUu6OsTYmyPbM4J8Bdx0T1tDWhwp63AYBrJOAaD9gJBob6Uh+NbcMku+cYddctxMb0KNuX+kla1njU4j18eo1i+1izVnD4dTSMgAJ+sw0Dgyj7hwHOE+xtdQ3trIvTdPskOHWZwPq2xUr11hRZak9/sgjtgwYHc1+UlPTxh7PHI5PJZe0iz0t3Iqw2d+wYQ0K81NsUbLVxKaWe6i8bSnfOzlHZO+bgWI+AYivZqSBfsAa7z+GjbsDWdwuqZFlBStbY+1v773jGuBmmNXVnHCKyliaDXKzcpzCVg4KskwX1xoc6HN5orIMnkXpL6v4edbEKOOlZqUAcyYASFTWaV9/l/WiqExPL7AprMzr6hvYc1GgKYObs6Kru511FU5ecwVeFgGAH3bO7Mn//vBz1o4afevua1EpnwUMDwNcUC9O9gvFuTNZcDbAnimNpBc7+GSU1zEI1C/VtABmAw5KF5dlWD02wlOovq9/xxZsTrGBzorG3jeBz8q9YG/ysp8PMm8ZCutCbZuYmmPnmqbtxZf3AYlzXFOQ7q3OqXQyaqfHsPLmZ8K4p1KBy9ZU1v3DzJVx9o4Uzuc0nDNCOE+U4Xr5MrnTnKE6pwRvdU5pb9fPhCuXnj1neITmFh/2stzrEhwDUlITbJrxnKVZp7S0gOYeZU/TFEZTjoSlypJOAaT30DjWjXo5FLX8HBCz3zdvlxtGrJlmGp5m2MHHsU1n38O6ecnOQoDSDNnlrZwdgK32JqvEQSE3u3QB8LPGvTR/6dwS2AoLCVgnjSfxPNd09gywtocZX7lTJFk7CvsQ7rEOvBmcAZQ572evcspvnYE699ivXLMAn2IKB4g4stnTM9hjOHNaaUhQ/nE2e2d1zWn2ccUIGFm7GcD4eNZDG3tGuPt3H5BdjXPaE5evQNGJ24QywIc4R8dpDAkAVLWpK29btuHKQr6ivBWcvbKXXPldzyhXnl3+83fBWlw/+BBX3FeuwNs5HA4mZ7Fcj4xzIG6ee1zAc+A8e3wG2coJyXzOrAhAfQLzLR0XllTLX16GDXYzkQIhVrRjO80rrVhPJ9B4VcX9i7KLhw/YH37wA0uODrH33veXlrhsLfc02R761o/s2BOvWBnjHO3ts9s/dbOVXAfcZR+fx8mkj3uXnF1of374V5ZXmm1rr0a9qzYzFkEIIHZ+jiYqzvzw+SQaaS5yzsYRwbDTvv7xz3JG9Nu3f32/y5kdbhuzH373R9Zyts62kIG+YU26pS7m2QkFdXzuZmzz++03//hju+GWO6102zbWGU1N2LxfOvqsRaLML6oos2YsoNOLF1l0frG1Xz5vjRdQpW/far7uM8BTn2UUr7AenGke/s4P7MYN11k1duS/f+aQLV5VYB/57Ectd90GzkbO+vp++/eHfmApGaF25xfuNl/7WeDwMq65zClZQ+eH7Nijj9rzD++x5M3b7SOf+wrXiJvA0cdpuCHq4ALWyGTL73rPbfRVoMju6+QZqNxGm/rtkQd/bCHJW+w9n/4ri8di3+ZHbEZNBxdP24XXT7CnYVGORXjl1htxAVliR198jAaco3b7HSvt2ccO2a9/gRMHDUZLC9OJnvDZXfe936LZmz9z79+wD5Ih72cfopkhlMYCpYio0W0ci3k1bmi+ye2ht2fQcryz9oVP7La1i2asCbv78Jhl9tV/fBXXl1H7xcO3W9k27OrbOWem1VwwzlqgcXGeJjquCJ05j0u4//B607i3RHC2hoal2pc/9H3Ot/i+m268anXpzQ+1Bf/TLzgCwREIjkBwBIIjEByB4Ai83SMQhLdv94gGXy84AsERCI5AcASCIxAcATcCp5780m/z08PfG05h9yffe8xeOtJgsRQJN60vshuvXU0xvtcVHSPCUCxE0Nn+Hzln/wlur6g0VPxTsVvFQ4FQqeB6yP68dP6SU8VS7kMF0WZZxcWobdMtFhu2EeXaUXLJLcxxQPLM+TPA1ianCrvx5p127uxFbDhrrRhVjhc17Tx5iWXkRoZShN+z5ykUKIl22+23WzNK3K72Tgr4l8i6raS4lQDATbDCqmJrAVRlFuaaByVO7ev7HBgqp6AmGCqo6NQlXJfeX7luPtSJiQColsstdmD/ITLcouyqq3a63NVY7JYxCiV3cS8Wpn67+qad1oOq75lHn7O6WpSl2NxNBjxW29Jv0xSIA8oBA3AKSvx3Xw66UHSbA4BKJZMsRRiF3Qj+PAlQLQWoQJPUM8pflJWipCVSrapQriL3FcWzHwCGhhMFpaH8nLEhFIGTsmAkp9PZp1IIloXxlcKsiuzu2hn/BdjzpvKGgq7Ub3P82RwgWAVwwaUIiqI+wJXsk+NkfanMW8ZQqlYPEEGWj1JJJpFpqvvvjO0olOp9Fuw0VXSWnegkysNYQBcwCfWrcv7iufZwXj8gm10K3Xxs1HbAyOFZG0YB5fHMUoxHEYuSNgoINUFh+BIWfpFkCoeFeHgdAeuAs1cVrOhBjTsAOOGjUWSPwCo5xZJQ1M1zD4dQKg1QJIwHnK5aUQxYSUTR100RnvGRzTRWoFMokzzMtTAKxt0U98fHmNcDM1hTkusL4JkJAR6i1JRiUjm8gmHUIEElUknPYiud6TIMR7hfykdNxB54URn2yahdcshvFVQTStH3Ciaq+K2sWw9KzhBnNzyHCmvMrSepFUOAfgIgUvZ5uZ9SY0mVrSzeHoAj/Qeoo9MAsj6ra2pAjQaMKUm1nHQUXaj2/IxxZ8eANTT2cLejgK4UNwFpgmSymA4HiDvISlFeNtxK4I1yVtoAChS0aWlpwDuKr0N9Njc5ZKVYh8rmeAQlaQFWuXybHXyj1S5R6M4pKGYOeKyrpY5irVTlsw7qKVtxcXkhasUE1KNzVlyQyjVRxUXRNsa9TkTxH0XDxMkL5HEOdAPVsR9WljCQLQ773ACNCP6JOatp7rYGlMZjvDabEmuX9cDUFXwbQGl5xcJda0VKuEIsbXXPhyj+So0p6DoDkcsGOhehmhzHsnsUuOVDbSlIN01Bfw6LzdjoUMAWDSWM4c3X7bAcVH5NdU0oG2tQOc3SdJJoWVxLEpA7jDUxjfJJ9tLJvGcPjQNOmaoMShoZumhamQJkRDBXlTk7zyLtAyQ18XkTaILwYpmqzz7J51i0ZIldTS53Ey4Bv/rdK9aOQnCW9T6NQm6OAn6o80ZeALb6dWXfVRPHBHuA9jJlhep79HeCLJqnfqng+Z/m0LxyAXlP5TavK4+1DWuXc09QY6Fi7e7rdban8cAzZTfLYl6K3M6uJt57CvCSbS0Uz/ftr0aZ6yPf0Gs7rtlkR44dA1R6HOj2Yp/tIYf14OGDToGdBKTrxhpUij99Hr13GXaismE+efyYZZCZmA7ISc1KZU4bit0RLJKbra2LRgTWpGD3GEq81LQUQBd2/Px9CHtMgPG6dvta9qs5e+2146xv7NWxDpfp6ygAUXvmZjKDBbA6Ojo4m4D6rCflcGt+O4t/4GKA+SAb7wkAl84v9IoLqkTGSc4D88q85jPPzIxbJte7m2zLCPYAQ62ZhINEEvujH4gbzb2WwrSbJglZ907xZ2XlJSixS9xYS4E+hnpycADrYdRjIyjAPcBUWbcrl3ycDGwflscNzcwfYFdmTjb3PUDjQa0tqiy0POYyfgvkvYagGgROouDvJQP3/MV+m8SxYBiomZKM0q9XG0IU1z3o3BIGaVZRtrCy6B04RoE9j516dnY+edEjzP0xW7IsnzzKAE0UqEtpgJqe6LWSgmSyqsmuRJFILDsQjvfjukaxuA4jSzQlLddexib72Mkz7Dmy4Ve2OGPB7xrHGM6blJRU12Q0iAJTDT2y648jL3aafS8aYCNA29nZCbDU2eB3lqpqVlFTQzT7vSC6m83ciyTWysBgD7DSY/l5uVjK00yAwnWe+5KIejWW8Y9mf01JiAAms8/wfV3siVHMDw+NFHqtKfaNqOh4q28dtsuoWHs5Y+Y5KDIy41EeT2Fxzh62lFzxvknrIMNWDTVrOCeuumodbrxTdvTIca6Ndct9z0VNr8YvQcF+8rKjUDbn5uXbG2ersbteTEMCzxwX63GKwDKfzyH1ss7aGZqFSgDNuTyTXLxwwTVUpdIUFsec9rCGGpoaaWTieQsnCOXQS62sPW7Kj503e94wY1lcUggoJMpgYNCNRQR7hOZ5UlKiO1t1Hmqv6+nutJ6BCTfPosh9Vib2OOenGik0HwR6XU72m9EXbwW3b31meWsDmpS32lv+I+uWa3LKWxrylLoQyn4zAtzfjMX+Kub/s08+bhF81qzSTJxJpiwzIcTWruTze6bIhc8HUm6zIc6m5CVlNhPtd3vCmoL15qEhAA8Ku3ikzh75xweIsxi0T3z1fZa+fj1zrMi+8YmvWRtNQ1kIbtPS5237LhTjpalWRpby03set53X3MK+OmmP/uJHds8977YElOQJBbnOIlhPZCGSCs+T2co6nuaZMsyW2FBrvz3wuY+zH0TYZx74unmTMu3E/n32T3//oK3DQn/zRgAmADG+CIvtMdxMeFasfnYfTU9ma2+/hTMpxg4+/xu7dPa03XzT9U55PMlzUsmWXTZEA2BHE8+oG95H3+CsdZ5+igzjRtZ/vv1pz7NWVVJp074we+hnL9nHvnSr3fyxu4CtZKGzLl559AV7/EdPW35KlH3ux9+g+aHWPcsWLdnGGUqTX2SyNWAf/4UPYAO9e43d+y9/Z3MowOtOHreZng67SOPiwUPV9vGvf8nKd93AetLz/JhV73/BfvQPvzYvdv73/eI7tnj1KoDvkLWdOWy1J4+4c8HrTcHq+kYLy6aRJDSXZsU/2oOfv9++9cCdlsNzxs8e+h3zEBcc9tKs1Fhr6euzrz38qB1+aY99/8GHbeWKDXaASJHGTnLNeQ6I4lcMTSw56Yq24PmGZrkwPfdwPg2Sa7txbYp97kM7rOHMa+yhkdY2GGtP//k8VtdJ9sDvPkY++4QNd07Q8MaZRUZyaKiaqeiyQaEe5hpKeX4N0BhI02kU9+ng48ftjUOn7cbrr95Tcu2/3Bb8z7/gCARHIDgCwREIjkBwBIIj8HaPQBDevt0jGny94AgERyA4AsERCI5AcATsjT9/47Zkr//ReO9ERD9FlV//4jU7cLbTlmxdau/clmuLS8leRDU4i0XiPF33AlTu6y35aFJ5ycr3iuXeCBmbsqvNzMp0WX9Tk1hf9qPCSZVadcCq6aTPx8qtUIXHkW4Uigs5rX6KmTnkw0Vij3fkqSMUZfvtxlt3WVtzh504VuPyDBOSUGuiqkwDBGdVVVlvB/mhlxutrKTc6qvPUiAdQ2kyjXJjyCrJCYxJCCfHL9nlTXoBbLnFhTYMVJlGvSioOIJNbzzKVoFGQVxdg3LtZFlaT8bcxJiySYG5FEczyHhdsazcFd9Pn26x3Mqllrd6sU0NnbfWk+fsxNOn7EQt6k8K2n2+ANBhyGYBEgEpT/9/4K2Gcw4VCBV5p0KNl2qEIloEBenoeL+zuVRmpSyBBdVUII1CWRSJfaVyY5WJK8WpIIWKwtEhZLNSMB8CXAxzHXNIeyJQLalYG+oUXgu/rkBVAR5ZvUpdrPsqu2NZJ8tiUMBYlrSCG1IU6rVc/i5PplJDRirXkXsfjZIiDvvCaYFlVKDx2D47xbDAuJRrssvkZ8IBcyr2Sqkm5W04VneyzdP3eVEvzWNRKWisGNIJLAY1lwZGQ2yYLFVPFFaZCV5nMax8wEHUTS0+4ADFf1iMy5aUpXBKWrxTo/GJHXz2Y+UshYfsPiMlVyLzdQQr1+FerCeBvOUUeksK43jPEQvFrnEeNacfmAeyMW8yGXmo7MYnpIbLJz9yyF5++Q0UsbGWlpfGGA+ilhsGRMegZuQCuXYPqg/NzyQsjse4B5N8kkGAQQYKzagoQBEq2wyuOxZ4LRWgH6AnoDVGoX50DPUv9z0Wi8lEAEoqGXnKg1U27xSF+FnAxxTfF8fYJpJ7m8hrSA04jkWoCpWRqJ1kVRmCMjgROCLl8ig5erwJ0N5rbd2T1tQBnADQZKKskcmiYIagZSLARxHHEyhx9Xn0nsqi1P0RVBQYyECdGc46jZyj4E72s5d5Nk7htTgLG1tyGV8712nHL3VgRU5mXWq0jfS32gxW61F83hkm3CTgtABAl4GN6eRIn60lv9GDItgDXJZl+ByQJIDU8lxdF+q6PrIsC4HgyYytVLID7u88NJGcb2yxvknuLYX3gYERG8RqWoC0rKwUu15ZJiunl/xM1o0A6gRWvIpwdOCQKbBoabEFUOblo6gTYBgDAPYOTVAMnwG6jji761ip+VCQZjGfQgAmUk6XFAC0sFg9e/ayNbW3oOxPt6VVpdhIT6BIJrfYS5Yk7x0jdSB7SxowRlAkBgA1iVqeW4jlOrAOy+sorqMRZWX72CBjnwB8yWduk5GLcnOen4lANbr3lTPY4ZLdST7rvAc7egrVkSHRwCcUdKwZQVox2iuKObc1M/cXrFIXNmvtxePY3IYGyEmV6h0FXCp5tXm5qUBj5gBzJ4+5mYHKGe09eYRSvCv/WXvSDPeYuTnit2RsnqXIzMVGWjbEB0732St7a4BxMVZAjmeodxjgOogrwipLYu4OD467HFRZRsvuOxJ1vxT42nurFpWwLywU2QewsB5n/hXFF1h0Ag0pKLaiyDhuIKM2BC/syMhsu1DdAGCkIYj5rvzLSPaCCxfPWnrhcoBwg8XwWqtWLXf50cr29HG9GzZtcvm4hw6eZB0lu7kwSEb23Gyka3aZZB9bUG1HsvbGXT5oAmtG+6ScI2SHLpcAB295P5c5zvf6p322orKADOs0VOCNVl6ZZ5WcZ1KIB8i1DEVB6tS1NO5MScEOIEskl3sKKCxQK2vvka4+FGu9ABnuF+uLqFdLAMiogWMGu/UhlLAd3eMoOLEJp+EginUYz73KZM0Zc22MNb0exXISNsF9gLnU5Hw7cLiOrOhh5gbzOq/QWhv6rXAJluuAtM6ObtZzCFA31blf1NVddvt4aroHIHmNnT3dgKXpBc7XEFT0Saw55gaq4rHhLltaUQhgTHFK3fHwMQvBVt2HBfgkdutilv0ox196o8XBdq052faraUtAdpRmHuVc61xVNIFr6OGMEYhMAdr4pVAOj+f9L7HfT2JzXsncTHANWMq9lYJZzQ9S/8exJmX9P4UbguzqNcff8Y7rrIVxPPg6e7KN2aplS1wjkQVGraocdWQaGenstQM8E0TNS1Eb4ZqhaJOx5o5eG+bZ5Pm9J7Go54yNicTFI409BlcF8pvzFsdZT4uPs4AmDezPpT5OSqTphjx5uS1EIVseBrQfO33eWjpHbOmKxZZOZENd/WXUpcnOejuOXOazPJcEiHaYwrZ7ksaTMPYsWUDPcJ+SaUZK4yxrxXLbPzVjeTT26Oc0Pi57ubnNqXBjvIlubgRocvGg4s7mWWSajGwfFuLJNEXk5maRk9zM3tftGiKUkdvZ2c57TLmsXtm8y4UjoAzaGclOOXOBr8oH1xyX8vbK11uVt//1EXkB3molsF+rw0KuH9yHOTpF3LOCrNtdprKgLuce1uDvu/1Gy6GR55k9T1gm93Ke/RTTbVtbUWI37Fphc8nTdhRVfBnq0WTuV1JFucXmbbQnH37IUoa6bdt7dlpociF70RLroWnn6Z9/19Jju+3aO3dZWMlOmg3S7Xtf/5Gdem2fZWLBHsrZHRUxYdffsckW8RzrpZEDuxb78dfvx2Eg21atw40lO8UysHEPiUzg2Qt7cS4/zKT+FvAeZ4pmWOdln33+w5+zMNw9Pva1O2zj7htQmh6wH379u/buv9hlt37hXuYGSn/J53HH8DX12unDJ23bPXdZCP9+6MknuJ+lVrJup51+/mkrW1phXpogDr70J1u5coPFZZW7fb7m8H479eJ+GyCXXc9vG659l51pH7Bd77zRKlcvsaZTT9roUJMl4rjQ1TVmrY0DNjg+ZO//5N00mHVYdCZxJAD4kfbLzLdCO/zsSZoB6uzuT9+HbfSk+dmjOuta7LXnz3GenLfbPniT3fyhu9jLaU5LLbDDz/3JvnP/92wRz9Dve8+HrWxnOs1pHjuz/1l7/c97bNfuzVa6pooFmEWm71Ib62yz337/t9g2v2rvv+squ+Wu1fboT/faqYs1PKOM2w3XrONMCVjesm226oZ77Euf+As7drjGbrjuOrvnY1+2I6cOWhsW/DOofp954jlrONtmuUSXqLHAT6Og3HHGhmSVPoryNs2W53hsmManTJqsai+YnXijwT74+SV2zxdutgBQPkAjSoghpMUpIxwgrOcU2dGH4EBD9wpNPDQ+xfGkE11sL6HSjpyYC+RnJ95becdvHwn+J2BwBIIjEByB4AgERyA4AsEReDtHIAhv387RDL5WcASCIxAcgeAIBEcgOAJ29sW/jknwxpyZHuwtfeXPe+1yvQ8VGErL2Hm75vpNVlkcD0gcpaOf4ojUoQCUaVRjUtDof6Ih4YA+WQ4LPkZQEJ8GEkntpAJ1YnwKVrPtzhpStrWpqFQ6KcBfamixwopSLPPyUAe1otwbxlYzD5gyA0CbteXbttiJpw5hNVhvt917C93yb9ipo5dtzYZVlocKaAalXgzFsbj0bAtBqddZV4/SCsXP8DRWdGdRjgVs797jtnr1ZquozMWmFnvSUYpFqD6UNzinIi7wcxg4PIGyMR6rVtlnqnison4Mn70bdXArqs3KZavQyEXaJbLHVOxfs3qNNTY22n5URlu3baYwGmG1585gRxdtNQdb7eIh2CsAACAASURBVALWqKGxCdbShWJniAunUKt65zxQL+DsCf/rl6yJZfFGUZeCv2w+vdClecFOxiLKI8tJQKQskVEDSo2kf1ZBXnDHKe4ECgA5gs9zvI+XvFEPxV/lZo4AA8MjKX7zGuOAA9k8LtgmS+2pzDssj2W5DNhzimrJ1bi3ypUUDNb3ykxShdkICvOydRQgkUoiFECoorr0o4LOUXxu8aIIgEwUGYbhb9qHXsnE0+9Ssul6/ICsaAq5ghy6bgdvKQCDHV0BVVm9Y+OAf4r1gyiWxgRAEoEpQBq0ocBNsgFlMzknm+5Yl08pQCW1VyIKuHDUP6lY9Maj6uvp7nAq3eREbJOBwL3YSMbw3imow2KBhvExWGLnxPHZgPlDqC5R+foptEdEKQeRfECUiHGo4jxRsVaDZeEb1c2oSbkOwWqKr1Kc6pNHcB2RvK+X4qNUhbGyfkX1NjhChifQpwg77ilsaod9g+ZBISKlm6wrPR4U7VyzbE2VvalMxiTyHKUiCwCjIylIRnO9aUlUmCmMC1LHAQNXLl9B8ZeMSgCjN477AZgfBfRIBZiCYrUfBV7zhXbULKg8VUgHNFxq6QVuAYgo3OcWAFSZUwLpoXyObGzNReXbUYMKyM8DHGR3qqsbA5jI+jucJoCq0kJFFGLLisoQSBAKHCkH/qWTT/visTP22htNZBemoWhNoYQ6zFihBMf2emR0hjVGgwaq/pQkwfVJ275+GWAD4Dk2THMFikWubw7FTFc3CtRJwGl2GupXckQBon00fkRHkZUJ3DpH7p7yZSe4Zima0PbS2ECuI/M9Ccv3LDIGBUgE05vJEJybjkB1O+Tmiv48KSXGKRRTyczr70VlydBGewEyQNdOLGETk/nsjPscStdi7G7byCbsJ4+0tCiHoncklty9wN5RK61Mxyo7h8/f5+ZSSpxU7PMOCirnOY5GEzWwCHco31MK2xEyRmVNPkLGn/aU8Hgv+1Sl+7tR5mYErzPCHBkc7iXbcgZ14LT1DHOdaoQA5M9zz/zcJ6VM6/+juSdaP87WVlmZgM9I1NuCK2qa0N6jbO9YlMKLSwqcPbgUjls2rnQNMn4/EIn9uQ0rYeUOJyUmL2RvMpbTsyPszWmsIey5Z2jgoUHAg3JPCvsG3GLrgezRKGzDsQj1jbSTGbuIvTnBDuw9bGWlRTRGlLmc6erqC9w7D0reKPZgrHSZO01Y0xeTTS67Y6lOV+WWc6/anPK0tavX3sACeQmZkvk5xXbmTDWgSjmi2Mkz+eQkPjtPE8IIawWAGakMbuCgMn7Z7LANJ6M5Ow/L+4GFsWatpXBPfZxNiVFY2ZJd283+LmW2mnPCHXCkgQgV64iP9cTaDnOq2wVQJVg4QRap9jo+Lgr6TEuKZUxpBCnEISIrP5ex4j719gH6kmyWNRri8dMEoAYWeifYd8axM9e+20PTCdIzZ4c7Ab3VXp3JPO9inxoDfhcUllsfGbiNAMExwN0FVJuznL9r11Si5m3DoXfENUBUoHxPYo94g9z1WQBUmCfVeoZo2EGFnwukGqdJgPRmclLz7BxnVDlQrB3l8ySQUA4Yo1zPxMQIalMaMrCJF5gbGOgBZk9jE57BOcSZjg1pJWC+tAhr+awkGwdcMyicpQHGkn1hVNmh4fb4i0ec4lnnieCtGrcS2YcuXrzAeta+KAtuwT5ek3GdZNxlkd+HvbMU0HPsR1HsJdOA6WjsjdXlIAWq1r3PN+zUoamc8WoU60MVnsB1S9GcmIBKG2VqOwB3lHFZs6oKS3YasSb555W52B2zlmgCmTf8oVnLoYom4NfoKM0JzKVu9uYjJ+ssEMraA8qGcc0MtnOHkD12KPerKDfbtpA5HOWZs8PY904yt7bv3IJNNc1Z7Nv1NJJob0xPQ4kZCYymoUW26k1N3Q6cCprLBUNn2xz7lc57ZVvLQtuHgjxE5zxnhhoDtBerWUaW3hlYiA/SAOLnZ5W7q2uPlB0saz2ajOgUGoSaLreylrV/lNMM0I7deweuJPnu3K4nv1R7UBEREbJo7qSBzs/eoWYE2SXr8NYOouYSOT/oWUJz4ErTx4IN+0Kerb7U7PVWWAvFxvGCPYFz28MzhiytBYmHgIK95NZ7lDM9PGEblwNQ5yeYL01WgiLYy/7S1d3PuRtl116z2nZ8+B3Mu2F7+emTVkJ26tL1ay26bKv1NjXZo//wZdu6dqmteu8OGyF3NT4BkDuXau1nnrXRVjK2sQkPjUeBO51hX/zUR63pDSAwQDLKzxzJmLe//uU/oBTvszCeRbtO1tuh51+zdYuSbc7LazGn4yvXcTZncw00KWG7K0t4m+1l1WRwH5ZZN7D4Cx/+gK1clWifuv+fmB8J9uiD37Te1ov26R98A7vkGgsb7SLfNp5Gnznb/8d9tn73LksF5M/xfBLC2TcXkWw1J/dhw73Dzr38R9fQk1VUSqNaDM4unfZFlMMRzOE0Gkfedc+dtuOW22xO+c6owwcvvm6N5w7YUF+75ZStsUXX3GCj3V3WXH/aqlZV0CykTHPU1vV12FOz2tkH/KGJVrZ2K+dMm8XOtGE53WRnDlTbwSOXLAnL4wewkPZPkd+rBpljl+zbX/uO3f1X99j2227C8YDniJk6m+H+vXH8rGsCySojOmCwzRLTK6zm9fP22I8ft+MHL9ru6yrt05//iP3p8T32+jPMNaBpSUWWbdy0GDjbadd98ov2qx/93NrOH7ZFWCeX4bix7s57mcfKvMWFJ4SIE9wA/uWB79pjj7xAQxeW+Dx/zsiCnNeij4q1P2ZVWUQa4NZflBlHXEiYHTrRwt8F7F9/+yFbvjvTRpqamdeR7CusG+ao3BHmFFNCR0wIlvQhPCf7xjoB9mXW2RKwn37r3yw5PLTtnds3Llry8ce54cGv4AgERyA4AsERCI5AcASCI/D2jEAQ3r494xh8leAIBEcgOALBEQiOQHAE3hyBI0989OcRc4G/OnngmL3+/CXyClEeoSJasioVS8glTuE4CFz1AqQw3KQ4N2cT2Fc6szmKJKEU7ZRBqZzVONnDUjwa8aFQRM02jwUzslNUs2RK8tNSTCahThzsm7PaegqMKwusdHE22bYdFNq7sQktITsv0Y4BSVesWGstFzvs9QMv2l3vu9VqLnbaqROXbf3mVeThotwBfOXl5gEFKHxSAO9H0VSxeq3FpJfa+Vf2YBo8Yn949FUrLFxpO7asMpJhbSxkiGJvgGJqAha4XRRwyelELTgJbE5QQRGlwQyF53hUL9OCAMDIcGDKJPmDyuuVAjcZC8sJipGHThyz3e9+l2WnxtiRA3utKKPIGqoH7MjLl7D7Y4wo/F7qQDE6SWETYBsh4ErpdppC5//9QOf0XA7KCgJ6KDR5gGEClMrvo57tIKoKqlItSYUk6Co7YVkXe7hHykqNAM5IAaOCcATwS5C0D0XbKCqUiAhGAIAwiy1oanKsGwPZGAtm6UsKmREK+Xpd5XHGoihSwVl5kyqeByh660sKNf2cy8kFzE7PAiWliAIkqmgbSlE5DmWcFK7KMNXnluJKahIB5yvWruG8n65NcDIGEiL18ATF7khHgpWNCBCQdejYlLOvHcYqdZJinGCAoPsYShhXnAPkGta2gk2Tyiym0C01ktcb60BsajrK1KRY7ncnBfxxPmcKAAVVFbaSpRS4y8iCNVR+CdgiZ6KAGhsdQpnHNTNP0G+4PEJBJQtjXAQkMnLJRhywgycv2AgF01kaGVTsnKEwHkrzgiwqI/hMXo/gLXma2BBPAMylLvPxuyynR7EYlqVzShoqQGx8x7hGweYYxlwWlmOjI25sigqLHUw6ceKkg+sJgNGSXCkqgej8ewpzNo71pJniR/EXTUNDLGAzwLgpr3SaIvw4imkPdoNDQLhu4JWP++BDNReGvlLAxj+DUg61i5TdIwCJVpTmuqFJ2I17dK+BTaM0AMQBo2JQ+Q6QUekDwApQx6CW9aICXba4hLXPtaIozcBa9/jFS3b4jWbuG/cFQJqUzP2jqN3bTXbeFJ+feZycIvg2y3hG2zVb1mDJCNwApEqhOU0DQXQcDRrAHQEH3XM1DEjFJ6tdzdWLF5qtvm0Ai+JELKkZb+ZQWjoq3wEsoFH/paYmAS8ArFhHJyfLcpzGAjIs29pabcuWLW78n376OTcf129axr977Nyx05aWkmb5+UV2puaCG8NU7otrvBC8Bi4rpE9wcgAL47OnmyycppAkXj8+FgXbVD8q4iorQp3YRuOHlOlS0UmJprWs655gPQjmCugIlkjdqfuZEEehnvkm6b3WQl5+NuPc48BaamoV83XW/o0s8gu1PShD41jzWEvyugmsNSmwk5kLMVyvwGtff7e19nayttIAwdM2zP1LSo6xsooCK8xNsFTytDWWyhkNAxqNjfnc2o1hvvYCrQU7Fy9eAnwaAWp3AxIzgMkCbvFk344x9i3WUNfj1IOVm1c4lb7GubCwyO0nciVYunipnTh4CkjZYpu5v/GM9xwgYoh85ea+VjJKSwCxw6xNlJTz5IzHh1gVdsCIGrHjHbeaC23W0uGzWZoaGFyyhJstKz2T5ocq8kmbyLJt5qyItd1XbUNxeU5YybkyXCAreJJ9bJo9S/uIuKv2KuWwat+S9XNffx8gAMte9oUmYGk//7565SobBBaPsAfF0zRRiy227JuVFzxBY4DIfhS5m7JaTuWcW8xnzQUozEwP04QxZenMn9ziApolht0eNEnjR3Ic+cnxAfbfMQfdlDFLhxPzINzlKY+Q35udlc33YkFMU4KsvZ0KktMyOiaevPQeax/AQpmGowEAh/a7ioJ0rEcXWVtrPU0CHivKo/kJ1Xk3Kt5JZYmjKPWxVw7xOWZojplhLDwJ6bZ67Uprbq5nD4lH0VrLvoPimPcYoTlG16gvzUPtd1LjZqKMXLyo3Aa6OlHNcgu8M7akKpsmhmygNKpfYP80e11nL4r3ATZa8kJf5D7k5Odj7XzJWSSXEHGgsb9YcxFIrHx13A94fd0DvZfO4DCajKZ5TvCwXwpKyrrfz3msdcmW4EAirRzsRSjnWRcuP12AkwYFxRiksO8LlsfRvKCmrFBUlyGMcTv5yLHM6c0bS9gnZfs/BmRPdU0vApABYCX9DK7BogVlc019O40tkcDNMdZnvG1YvxqFYzNzw4fFbZuVYu2+ejkwjk84xNnjBXT3kll+tqaR/VT22zFWUVZoHa2tFoVF8ao1S12ealdPl1WfbcKFAViXW2jd5H/7aAyI5PNOAY7lDpKEEjoPm3DB3mXLlgO7LzroWlpaylrEMYEvzd0r56jmsmyw+3FCyGd/6ezsYg1jJY5LgM5nOU5EMF/VpJCenuHOY6ndh4bJwaX5QW4aV5w33mqBrD1S57QauPS77p2+BJrfCnCv/MwMYxlKk99sgKYcLLtnuI8pSTG8D+cbimovTgJ1ZJ9/5K7rGL90O3jwJacc7mvoxqUhxXKSUnk2JNt4ftI+/Lmbbfs9H1QLmI1f2O/W5HB4rC3bep39/jvftZqXj9mHv36L5SyL43kUiF9yg81M9ljziSdR9MZYTP5us/TF1sNYfPfv/s4aT9dZeQ6AFhvkL3zl45a6Nt/GmmrMm01TRG2fPf+Lh2zxkgxslfMttqzKwpMreO8C63rjFUurzGSs9bBDnrclukzvsaEu67lwyPJWXovaOtW6zx+3rwGK/+b+T1lBFefF/mesfEW5RSdynY8esBLyY3Ou2WCTPZ2cZXl29KlnLGMRub5LCq3uYLWVL15rk6MD7GsT9g9f+bFzwbju9hvs6nddZ4VLFwFOcfMgA3yw7TKPhkQX8Mhbuojs36RCC2Pvmp4YtOm288RY4B7AfH3lsSes9sgpnqFX2pZbbzQPe2HNmbNWStZvaHTAvv+ZH9uZ1+pt1ZYqu+/bf42ANo97Gga4fcG+/ZWf2N33vs+23v5uu3TuJUulUScdh4exXiI2klBw44bgH+5DcRtpr/77w/ZvP3iKhotp23X1IvviDz5jx/f8yR5GdRsfz1jyHDg+M2wNZIg/+JOvWjLxFd/4xlftjl3X2KpKmlM6qy0Z++zL3QFbvOEu6+OeRNDoMx2ItltvfD/uOJx3sWTq8gwyx/NMgBzbUZ5XopmbCTQKpGC1nVeUSnNKOE48rbZja4o98K93WkQMzQLdOEbQyKdnaLnI6Jl4nj1TzxR6lolCOe86fpLL7ZFvP2K/fWivfeGjWx7Zff9r9yz810zwKzgCwREIjkBwBIIjEByB4Aj8z0cgCG//52MYfIXgCARHIDgCwREIjkBwBN4cgVMvfLE0fna4+viBM1FnjrXZ2DRWhZ3NllcVa++9awfqFakjsZ+jgBqgcBqO4iucwuh01IJaQw8msqRFq4FybsZBzwEK1/3AgyWLKlBektl2qRWb5GFLq6hC8UJhn4L9pTMzZMwN2e73rLTlWzKt4bUG66Cgv2HTGirI89ZL4W7ZtnfYIFmzv/nFz+yW2261i9XtFDTbbd2m5ZZflOQUbsrBzaBIvJTC0OlDRy2SIuWSndttergVWOO3vX86Znue2G+3v+sG27x+pbV3nnOql9zcIlQe/U5hVFCYTic/ABIolAiodYBRtskUmEMAbv2NHRSzsR0EuPSQTdjd1QOATrXM/CyLJot2clIKSjQ92VX28i+etn0vnkFFF20dFFMvtVLEDyNHjUJUpMAspd+Z/w94i+GgU9NIgeqVgtVZCWuAlU9JMZWCqlR5KqqqQCt1zihFdilhZY+4YIEsxc+CSjIaFYyUTLofyvico2AbUCYgr+Ph9QWAFwq43EfZJyrnNBRLRSlxAYhSg4YBoPXvyuicl6Wz6pm8t/5MhV0V4kW2ZOUcKrjBB1ZBPYYMXK9yJIGiV+CtYJmgwDD3X+MbhzJKOW2y/I0CAqvQLbA8CRiQ2i2KamUzgGMCJZTUu2OAc9n7Sk2r1/KS5Sf1ZDLquRHscNva24G/2EkqdxZg6ufnJPKKBXAIEI0CHUdQ5iINY64CW7lns4DnzJQ4W1yR5/LcJsf7UbiSJElRfZK823CaFCJRCoaGS6XN+wFlpYZSTmxrJ4rW7iGUXijNaB6Yx1IcbO5yPZNRz8yiHpNSOZ7PKHQXjgKkj2K71HMRACmpXRdVlTu74i6U2gv2rMo0BsAxnsMjQwsKKMDYONBDVtm6A7FYLmdmprn1JeVVc1MtyieoqUaHYnpWGpbjWPEOMiaNZD9PAn5CuPd+5emiiI6K0X0H1HH/s4AG034aGrB1HcWKeEB5sMz1WRou4uLnyadOBETw/ihw0slkDOE+dABK2mlKSKJIHx4yib3uHFaiaSgzMywRWBbDve1Asf3C3tPAhTDLykmnaaDfeoBF2RnkdjL2Q4CoeQqxWWRRLltSbFmJYZabnoy4n2YEPueQ1NSsU6n6Zfcr+1XNO0FP3dMTJ04Bu1DXZpUAQwLYKzdimTxp27ZVAZ2K7cTxE05JlpySQL4pOddAnQnm3jigSl9aRxpbwRCvN9q6etutEvvOOUEYMjAHgZ1dZFkmsbfEoawU6OxBOaq1GQssz0WF50cSJIAcBzSdUJazMlCBtpUl+VaYzvhRUB8iM9sLUB0c7HM2jlnZWQ7iaw2Oco3KBM3JASpgQzzrwz7XvX8KsNVPcbwf14DVANcSe3zfUXvij/uB1HMU68kIB1TLGjyWvOB4lOhJrKEAttmiUVUVzAtUR4P9bS4HuhNbWE2c/KJcroP7y2eRSl+Zv8rHbG1sYjxQdJNl3IMynckCUExl7OKAPz7AWC85t3FcB3OZLOXujjF7+aXDgDDud2ImysM6nAjW0VxBxnIDSmgUfW0dPba4qhLAmQOoGqSo3m47dpDHCEntwOK+saffGnFKKMfeujgfgFKCDfXMIIX7TuBylrWTP9rSPIzyFPg1NG5DXJuXz7x9+zZrQGXYwzoqAgyeOX+SBp4cwBGv29nh9rOVK1cCEGJxXXjZqrDflcCxCfWegJT2ds0hraUA1zoOlA1lv5xF6lWgTE0cGBJwTIilsaUOeLZ85QpgeTXWvmpyQLHO/VbzkVSn8YDu9WuryGtOY//pswSamqqAnfyxdQPsJoGV3Zx7aizI4b4rx3FgoNet59S0VObnNOcc0LW72yk8ZeddBzDOR727etUi9lizva9XW1sfdteCZLz+yhUVNkTzgdaehxzmZctQBZKpe+rEWa5Ze9wMDS7zrOUpmlbSAPrRuEc0sk4yULwPk92Z6JohNDcjI+KZv9hQkxmtMdG5IscCfWkcc3NTgP98n5oOUDtmkhG6fQvNXJy74zRnLfQZoOQfDthzzx1jXycHPCD7WTlLYI3O+STVts6SAnLsk3C26CDPVu/hctV5D51B+mdlsyYmprDGemhcoWlKzU5yCsDudwx1t84Z5eOq0UH3Udbo8zrvGEOmBWsSB4VEYCFNTD4UtjOM+TTrMxclcwkgKjZ+oQEqnkxvAeB52dSjPJaS1wNEvdwyiMp7zHp8qFFRZOcBxA8efJ0zyuyjn7rNzp06bl2NtVYMnI9CEawGjAunOrAo7icOAWBOprPrZSPDXed2KAGbM4xZKgBcyv1IwHMEKvi2NhoeiBYID8PmHWg7zXqIQnEt34o4LMX9vK7ONu0Nuk7tefr9ynmr+6S9SCBXf6eGHj0z6CzWz+nPNV6JzF/FYQ9hn53D+tCXcof1OlHAfe2N+l7X0MLY6s+vnO3OslvWzG/+mTtXUBa/Fd7qe/W5QnimmYkHwAKsS0rK7Mtf+ZItwRZYOcqpNCZFMy6zEzhbJMzZc09+nnucbBt2ftZqzzfaZ4CF2d5QW5JDPjv5r2GcZTf+xQ224VZUsCOtqPmbmMcJtur6T1r10YP2k688YN7ZUXvgp58xT/EiYiqIM8hMslf//JBNnT1v133hayigabSJTLd6Gjge+PtvmI/ntZKsLMv1xtlHPnWrHTr9nGUsW2pLt9xmL/3qMXv6kd9h2bzcdt+5w8LzilDHLsaO+Xt2/sjr9oV//ieL4Dlubo5nVqIkPN5smxnpstdfOG2bdt3GvRq073/tM/bOnVfZ+tvusNce/mcrXVlpmUvW2qs/fdI5YKStybaMqk2mVfSHH2Gz/OF3oaRvsfJVt9jcVLj97B+/YoefrKGRI2Dv++K77f1//WmeDWi4O7HPfvjNb1sCkQN3f/QDlrFK6/ySJXMGRzJ3Zv08o6BGbT693+05MzTpHP7jczaGHXxZZYVVXrubMxTXhs5erOyX2E8f+qnt/eU+27q+yj7w1U9YSmEmDgp+u0jG7fcffMS++Yt/Rs2cYY2oY4uqCoDunCc0/4R501H15lnr0YtWe7rGUgCzP37oV4DmEFtWlWF/e/8n7fgrz9sLL+1nPHg+pjkrMjacKJECe899d1vVugqeiLB9RwmeAQQO6W1gTJmv0UDV2GJ76rfP2GM/3cO+hL26P9oudxCJQJY7K0oTjBYWziOeZWZpmglwdsXxfJoTJ+v9aZfn3dszaZ0N7faJz+60W750i433nLSYiSwbmCMCgXWezTNVhNwp4qPY84kyYZr7eD7zxBNdkVxk3/rkd+z00bbAh+65as2NX33xbPA/DIMjEByB4AgERyA4AsERCI7A2zECQXj7doxi8DWCIxAcgeAIBEcgOALBEbAXsUsuiJ29OF1Xm7/nsRNWU4c9YFquRWJZV7nIY7s3VVgYRb4ZFVspyIcAApVNqByp2VCKvG8+lVyBiaOo9pTVOUGXfAIK2xUUyRLjEu21Vw+j3Bu3/I0b+flem0XZ9cpT3Xa+bsDece8SW7qZovPpcTtfe942bl6HOiXLjp86SYZgOTZ7ofbsUy/addffaS+/eBD42mlbd62youIslDYR1lLf5HIly8qrrInivY+CcdXGZZaQG29d9RcsLWup/fD//IRcSa/dgarBP9FGQXPEsjILLIUCrQ9FjcBKEqAC+uhAmorb4RSOExISnX3pIOov2dXGUHyWJW8/KqeVq1ZSuJ4HCrzB+JCrV1ppvW1D9vwfD1tHI4rQmARrIEv1YtsgGZUpToEXqWxH2SZT2P3vHuicGohCbDhVV+WleiJV9A1nvPkzitkCpCqIq2gr8KQCq+ylQwF+kYAhWYVKaSCgKcA1i/pUGW5jfGbBSNlEChxS9aawuJBPp59R4VcqhRnscWcB3omJAsTGtctJDiWts7nkU6CyugJsrxSUBScDqOlAyy5HU2rTEPd9sk0GksVLAbHweVUs1ufXLymRpfQMAfjGo1iivq3hXygYY40XBXyNoPDGxwYKjAO3sLfETjgjLcNBT4EnAUiBWr2GFGuyt+zF6lfAWlmBPuajrEoFAhIo7KtgPYIaTTDBQ8HaT9F9hmJ72NwkVn2xFBeVPyrFLNcB0JvE9lEqbScrDpkG4pGzC7eJld00rzHE5+oCGLYPMr7YHc7PefgMFOxRG3kAzBqVZP6ZPgfUfD7gnT4rFsqsEQGMUMbFS/FcNsmjZPoK3kuBJ4AbBQEaBWLLZjQSOK8ivBcgl0hDwXA38I054nJwySKNADqr+FkAoJxkbs4xv3oHxoDZg6iWsdZFMK2c3ATUoTGAvklsRWcAbclAiPSEOCvOTUadTbZzYzuF12RuOdeBkio6agK1JOpt7qUPxZZvFDDAvZ7X308K2vstJx2ITg5oanIkVubpFFfnsX1EVYqi6qV958mlw6ZQ6mDg7CRgIop7CgPjPqM07EMZypjv2L7GUlHN5JPj6Qf0aQ5MMwGlthnhuvUlACFFohoupCQbQVF25nStxaQU2Ig/yk6cqwaWzNvy5UUUfSOtrrbegXPlLashQIpXzV1Z40rRpwYCzWsBIc1LQUpBkBTm4hzvM849CQWwx8Yno0722gAgt69/kPfGntWp0igAM4cEvcf9rCOUlKGCg2RR5vA9FcUxwM9Emla6Udwlcf96gSteYNtS7smoxKWZ4wAAIABJREFUe3+tKSmINScmmN9JSeRRA986aPhovNyLPTOZuxTLM4APDTRgNGJ17UGRlEJuarQURWQ4+wDvAsr5+RTjKUpLdZaXBSgDhM1MkgPNOphlnetatV/08nn8zNU4/t4HgBM01Jhq/SsLPAWot3J5KdA+ms8bDnzsw4KTwjlrS4V7jd0o6nE1GOgskAVuJ4rRYf5MTQKHjl+ybPLKk7GObWc/nmS9ZTAeo4AG1+DD2k1JSrMJrDKlHM9EKZiKYrsAUJiE8rgLsDHB/ZqbBTr2ztqZC63WQU55Nrad0ex7WvfKNR5XIxHrQmuiFBvgC2fPLkAsRXay1ySy3mUJ2903jKOCAB2OCly/lLlSBvcCpFM5m2KA+O0o8uXTGUMW74qlpTRbYBWNWlkGtz3c81bGVDB3CbavNRfqAYz9wOxk8/E69I9gdcw1oNRNRlWbzXooZx0kxkWyXmgAQME85EMFido+wHWNotyO4zrjUBJrHnWjqpxTkwFWzlI3dgK2pYqMxgUgDYX/hbphq6PJqQfwFoei1Oudt3gaRUrJM01lzQ8MAWhYu70oR+dYWJHcnxnWZw/7QChzvbK8lIaTEBT3NJo0N9rqNUvcXBewDEfVePZ0tdtjBegE77VnKudd7g7xfE5lL8d4wrimTFTlfbZr50ogd6o1s77GOSfHWNNzOA/wYwDrUatu9Vt9c6uzWVejiRqCdIZpj5M9rl7XNQMBl/Wrirz6OMBrc2uLU6Mq0kAZrJE0HqkBB920s+b2Mo81R9UIJLW6LKbHmQvjOBSUlebZ1u0brQW42tXVgSKWZFMyZnOxf29pbWSv9tkasjqjAUahQHspy+NxMIhjLWntyeK5upbnEZrMLtTjXsChFQu07kA5X1CUYlftxpaWexXB+lKjUyjnVl1jMw1ovajHK6ytZ4gGkmFnkyx3jVmAcwQZm9Nk2WaTJ52egWMBa6eHRp/GhkYLY95q/SiHPBKXhEgAtuIJYoGX2ov0S+fXggNGNPt8KlbIakbDuYR5p/NTalzBbTUEKFfWxRqwv+ln9CsRlwR6O8jt7nF21HpmUEOQXltRCzpTBG31M/oz/Yzm4xWlrZ7p9HVFYRvqMugXrJP1PQ7cKrOY+XGqtsv+8v3vtG8BO2NipJFmMrjnBZqf3PkLyB7vsp9/58t2jvXz9W99zzIqb7Kzxw7bVz7yMUvhmWgbcLKprppYC5+9//PX28bb15iv+ZKdPjtgm2/4NOreAvv9jx+0P//wV/bJj99qmz/1QfNdquYsmiI+g2fEHz5sS1eTJZuXZWUbr2W9pdvlugv2nS991aa6UY+OhmPdHmt/+fd3WDSRG3MoV6Mjttn3v/g56z931O5+91Irw30hatH12OHP28euf7c7Uz/8N++zghXpNop1vTeGZ2MaWC7tPWsTPX5bee02e3bPb6zzfKvde9fd9vzLj+P8stQqrr7RXvrRY3YeG/Nr37PDKt/xCTv3yp+t9+JB233TKgugEvam77CuS932rc9+lPMxH7vi+2zRtqtstLfGfvb9ByxkqNXlPm9657UWgy361PCAeXDg0N42MznA80G+1dGs2NV83jZtWkez0nk7fvKirV6y1DZfs8PmE2kIYE8LjUyxUfKP//6L91sEi/R9H7jDlly9kjXQavOdPvvlQw/bmp2beGa+yg4fPW43v+du7JJH7ORzT+COw5lPfMRQ/6ydOFqLXTnNPR195iMqYvM7d9jnv/FlO//afvv6X99v4TRNzIb5bP3W9XbVO3fb8s2bLApgGjI/QJNTL89yNMCFFdtoewOAFRX6yjXWyTl39zX32Y5F+c7aeN/xizTUeWyW56RQmis0vwI8Y8zO08TB6aEM6zgeFD04iUTRrJaRwnmEu0wnz9uKnvjHn99rK25MtqHqEQvwTKTYCD/nT4gcD2huUrPMnOIE2Ksnw3AjQT3d0xFun/zgt23Xopz2a6/euLjs7kc0eYNfwREIjkBwBIIjEByB4AgER+B/NAJBePs/Gr7gDwdHIDgCwREIjkBwBIIjcGUE9j/2gc/m5kd/b/qNBvvpv+63y4PYmFJEL1+RZlvXkG0Xh8mvFBjuFxayFFQiAHSCX2HYmTkvUYr3ymlVITFAQW/EN+7gWUZ6CkAnngK91159cZ91kUW37T3vpahNPh2A7OKJafvRz/9olTtS7S8/d53N1U/av//m17Zl2zZbs241xWfUSMDLENQxZ47X2fKl2+2VffspFg9h1bYDq+N0XnvSGmrqAW9pTknUShE+iiK7B8VHwfJycsoaLIN8q7rDDfbqS/vI792FJW+/dbT3o1JKsMo1G1Hajdrh119BvRaPLSykkTJRIuphAVypXzLJ/IvHZndOlrdYsY5QSBZECqOQGU6xf3S8w+X4+gZGUedcts4mADb2pvMx6daEqupCOwrD6ERnKR0rijdDLvA84Ou/+3oTyIahsIoBTEfx/dSrVQEHblIMp2iqoqqKWg7eUnSdYHzCKHYpI1cQU1+yUBaU9ctmmAK3VL8eqWwp8k7xOQKo9+YF4fS6vIEghwq4lKWxqEPJJLtK7rMyV6fJNHQZu7y0sjpVQFbhVgVk932678AH2bcq79aLXWMAq1tlvyaiUEtMoLjssm39/1EkVgF8mvdXMG6sivIU5Oad1bBgFpmHggZAmR6p1lBh+bFiDAABNObxFP8FHpQJKztnB4n5rFHY96q4LFtkqYWVH6ssRGUEykpZxWTZ7mo8YoAIysGdicTeEag2jSIjgVzbnHTAGEVP2RXHUuyTCnIC9a3exIMC3eONoOgfCUQCrgAkHGzpx961rR9LW+WMKo940nKYm/w1CrJhAAI2nry7AJkHkJiRmW31FPBHaBIQWJznM1K5dGMzjmpYwEWfH9EzwHUhf1CZjxGMq4Cy7C9bLrejlp2gkB/L9U07dVkEc1EK31IsWLuw+Xz9eDXABzXnLBjBw7WiOpOiJ5R1O29TlgYcTk8gE5n3yUlmPJUpybWGRcSRrYpaF2hdXJSGipcMYICs5tvZi6jjUbtGxmBnHIBazTNOZH3GoATOwJo6gczFwPgQyslUminK7NCRenvtUL15WE9J5NT1Ay8E0AXdi4uLgD3AvalRVJfkUUeN2RIsRxNRlGq8hll7fcpbZg5rvgny6EsKSilx1Q3B7Tcf6qV+VECtgvY0EEQyDqJGY9jUSu2m+SGlo0CRbMI15/sBsXkoTqWua25udsrHSMYuDoV2koJMGfchbNEFLT3RyexDgEfuS21tO0ArHKVsLp9B2dLCe3NO4axsXEwJbKCz1YrIGS0u9PIzytkcxEZ5KcseG2yAdUFhro1OoyzkBk/I2pr16wEWam0PsL+Ojvit+lwTVsU0LIwxX9XowLUqq1rrPEzARQ0e7EexrEfaE8wbG2UFWLqOYGsp6CvlX1x0Ak0lgr8eB5E1j0ZoEBhHbRoSTrMExfRR9jI1Z2hP016exH3akJdKpnKEFWRFsQ8yP7GGHZnC5tvnx1K4g9cLJxOZbFeAZUdPI/mnKdbYNW0HDhyyfJR3E8C3Ea4rnXmo5oZTR87ZsqUrWGOzVl97Gcg4YkurCm0ZirRxHAtiWChFuRkAO7/1AKjSyYGckt3ruFkDxf2WrlFnLRxHpvksoHyEZpooEVP2DGW1xgLg9PkzksMA6+lOdSg1ouzcB4Grk5M0HwGrZVGtvVNK53YU+vrnOGCrwJnyaCNZ076BJnJrYy09iYaLMBST7CHVNZc5VwZYO2S3Y3vrrGoBstEo+dTGpHUYmAMOKd+aMQ3h3NixocKu2b2OvS8SJXsn1s9+9hG/c0RQxvcU918W1dqTx4Cag6jQlR2r+SmoGMDbfkTW7VjPtgKJ6hsH+fdJlI1kRJPNPDsRAqzcgHV0HdbOtdzTWSsprWC/VcMP2c5AmQCNJF1dsk0GALJHd/G504BR/w977x1ed133/7+SnOy9907TtOkunXQAZbUUEBQExVsEGSKiiKgIyBAQQVRwgKiUvZcsSymr0AXdTZvRNHvvnZxzkpzv4/kJ8fb+Xr/r+n31/vfECwsZJ5/z/rzHp6/H6/l8xgDKdWw3NXUw3+MciDdM85GaR7TvxHIGqulBDgke5mspDVSx7JfKzQx1jdlXzj8FQB1nDVgFt+GOUUnOa0w8Cux48kJZL9vL2q2ChioHsLJPa6/XGtS5MYrVsNamgKTmo4ChYKRUs42N5Ffi7qD9WmAzkL1VjRGR7MtS5brZH2UrnUVjlzJg6+obyBAfIJM3mfO8nrkazb6bMOUSIvjN2EZyDoayP41jl1xM1mYsv4eN1rl/iYAo5Rj3AYyTyYxFj2q79x61I9XdNLAkAbc6+XwcyvQUXBp6LDM1xcnKbWtrJ2catTEZuSkoTpUbXN3YZpOoIRW3MJN9rRml8yQWBy5U8VLezif3tLm5xfZ8fpjxJb+X7GutOynww4knkIJY2bua1pqfGnudq/qYtjZ2zmdunAC7vi54qzF0MY80ntoj1VSgcZDFvBqxBmhA0H6nuR7G3NSNd+Aua00Wz9OKW+0x04rraTcCvd509q2+HhzMz3/RcjYNePWn7ksUIO35t5+wsRHmes0uW7F6ofNc4SZ7PIImhZ7mz1CpZ1tQ5Ap74t4HeFZot4tvu51nriyr3HMcgHmzBQ/321knn0Cm9X4ses2u++XF2PWOM09HOTuWW3TqHPbQEXvmnntwZxi1b9xwOc8DY1b52cdWtOZkq9k3YC88do99+ZLzbPb6DUw41i/75oGPttoDdz5ivn5cM0JG7fYHr7XsJYU2xFi5olcDZYfsgeu/b8mTdXbuhWut8EtXmi84xZ6973f2wqNv2MolmXbN7ZdbTDGOCfz+YJoqDDeJsvc/t1mnrrSag3vsuQeftDn5JdY13GIZ80vs3O/+xHY+s8XeeOY5+8Ftl1nq8gust/KA9VTu5Bxus+icbEvOWW9/vP2P1t94zK4iOzc9t4TxnbAn777ZRgG1q8+cbyXLFznZ9S0NjeybPcDnYseBJDiVZhR3nD10x52WnBZm/3XdldZN9jrCdxof02wSdX8DDgbhzOucosX2ykN/s8Mf77ETli2wdeevs+gU3DOOVdred7azvwzYMM9BJfOX2hkXX2nDHa226dd3cg1t7Pc9rKMI1ghOIinA4oY2GwTc3vunX9qc1WvsIGroH17+c1u9YqMtXjnL5q4It7wSQCxNcQHqVmS+ddaX2fatr9j6L5/Hfuazgx98ZItXrbH4glk0Urrsnu8A15ubWQMua+4fI2JkkkY4FPW4PyjHXe4omndyXOHphTOWPGq5yzCvU2IDLScZON0XZp/sPWYLFsXYb5/mXvH3Dm99M8vVa27+rhHEvhtNw4v2NZ3ZgTRJDPtoFJHaPX2ZPf7Ai7bj1Y/ttl9ccXPexkfv8f8N0T8C/hHwj4B/BPwj4B8B/wj8b0fAD2//tyPo/3n/CPhHwD8C/hHwj4B/BOyTV79bHBY0sT83JyVi5ONjdsejf7dGFGvJM+Jt1YpcWzoj14LIK51AlahMVS9wR2pUFUAEIkFMDnxTgU+gSbLJUQBJJFA0lIK/MkkjUIN4KE7v+7wMZVSFzVyxFtvHLEuLJ0cTO7yf3/aQJWB//P2fX21erCBfeuElLODmWRF5WMnpqFWSyY08XIm6th8LzuWoXSqtq7ee4jwZpGHxFps6iU3cgGWjxHNy1LAoTUJZ5Q3wAqAXWBDKwsZDhy2SLL6D+8qwOA5GpRNnrViz9WLhWlwy15KxQdy95R34WQDqrjRHCScIMA0opfBR4bSbQrWUY1EocKHT2Ho2Ohl9URTMw8OiHWvoz3ZV2AhukgM9qLaAPpX8nsY+t3mx/1UxOxK7Scgm8OX/G97KWjeAYlWoCvvABCkNAkWEUMxokFWIVaFWBV1d3xiQdAiwAQ5zbJNdfL/UXVIouVDi+sYAuFIRA+0ECgTZByj8jnFPghzlK0ohFDlS0AnkBAOIJrmtKta6yJtV5m0/ijkBkRBUUGEAPyl89N/6HlleCpKMSeJDsS0CABYGZBzj68otVJatMo51b6aLwSpKSyHXD8wAQ6NQpRjJHApAJSLVmIv7EBYeAKyJpUDfjPoO5TKFt1DUTkEUBZX5KCinf/p6AWJqJKDwN0TWaCifiwakC6z5sIcWGBOE9WAPODmOvTXzU+OTDJBMQFnY2o+tJIDHR8E/BjCbnZZgcRS13aODFP3RfHmBbwAozXeB23jyMaNQ34ZyT+LDsQcG/nQB2/Yda8XurwdrYNQhjHsGObLjAJpurMMFb0NRkbWSpRlCIVTXPQB17EVJqaJkKkrYKCm6uS89KML1XvReJ1AjjXqAuRoTqdiYBspvFYhWFq9gU0lxsWMFKpV2ecURSwMMnEAOZztg+POy42TMehlXVH8o8SZQP40CjlzI0uK4J4kAmQjmWgpNC7GoXl3c3wjsgkdHPXa4vMrJ4M3ISLXsTJoXgOkpqUn24fb9tv9oE6ofbMZRPgqORDEOmtNxUWFODqsPSBkfG4Dt6zwszjvs093VFkRjRXRapNVXdDm2vTFcZ25ulmMpPMocjuSaZmSHsY4TUQMzx5iTg8yvju4+G+n3OHbhBQUFjtWxchsrK6ucOZWYmGUHAKrHG/vMreIs0NLj7nPUYLLNVb6o1HxjvCdljibQ5BGJNanUhdq3pGhrbW11ToOsbKymWZaD3S02pxQra+bn0WMtjIOPwnUYECYFu16yLSn2p7LfKLNUuaoB3Js+Pud0WQBGXNhw51FAz6CongscbkNJWlKUg5JojMaRKdDqQ8rsCNuAQLJwl1NBHdbFH1WwrmisGPfKkp41LVtUpGuTzL8AN7mrjHMQ68vHXqttIYQ5HsyaLCjMIIM3n7U4gaVxq9VWt2G5jD0yMCyc95uCHbX2jBHssHvIpfQJ/KICloW3so6jYxNRgLazj0XamjlYPmdGkUWpfNtA5kKrHalBVTsCBAPySfG9ZOkcx0Zc9rRpwNve4SDbv+8gdp3FKDuX2vYdO7HVbrUZM0ps964DNESk2CKsjEeAd/v27OHeJ9rKRYWsJ9STKFFlCR8ZHoONZyD3o9OSUBofqqqzD3eXoX6OtqycqRzRHpTI0ezpqTQryAp9z4Ej7JdBzNE8WzyvwFrIZtV9zcvLtUPs+2qYyMouRAHc4cAp3XdBXH1o/4qkQcQHJAxlH9O8zEtzkX+NfS8dDeFYdYZGxJO5GGdbP96LdTL56OCDSJpRBBYHBsbYC1D3OvniY848DgaCDGBbmp8ZaaevBZSsmc3e3Wl1TZ3M9anfHcokk/JVYDKGdYE0juvsdTKGE1BUu2hE0RrXGbePM3OQ5oRu1oCaY4ryMy0fq/6D5MA3NjTTfMC94z0M9AKsaVxJTgzHYjsb2B6InXQNKs82VPE0JACnPez3XmCscTYK3GlfD2RP0Jk+Ict15tMY+6Ws6LUuWnC4GGHMTlq70lnb1Uf325ySDNw0cpws3D6ypruwFq/Hkntc+zNwO5Brr2gcdqyzNS7KtZWLgwBfU2OT48qhvVn7v3K8BSJramrY76asgUPZ39SAE8Icl+PAAA0cLs6sWeR8NjU1o6Znbc7NxX77JHv7nS12vBYr1uQ4p6HHcWJwFKEo9tmzE7HJXwxIi4rEvnmow7LJLo5QQxRzvEtKcwCxGn20P+SSbx3MmXPgSDWwiMYtnAve3bLX5s/LsA1nngI09Nh+8u3dzBml1je29ZmH70mMcbGGsGgGWgeHRdEkgAMBv9eNBXoo54DOgnH2g1WrV9uezw5gA9wEYE5iTbJXogxuQtE9SBOS5rCXcyyGZybBbO1JAq6Cq9OOFY5rwBfNUvqcmlH0rKJzVmpm/bf2RDWkCNAqc1l58fqZ6Z91Gr7YS2QBrL1lOt92OuN2+ozW+tD3ao3oGqaydgX9/1t5q+/R79E9Xc09OXntKtv0l+c574Ls/vsvp1Fp0Jpbu23WunXmocEtJKqY7W6hPXHbL+z1l1+zux6+lLzTjYC0GdbAmXLVhVfYitmxNpdnvy1vfmrnXFhs63/yLSBsHMrPEeuv77QMrH47AIiP/mGTzQeArl61wD4/sNsWoXRNnHGu3XX5Rlt1yhw79bKLeFxShMDUs9HOzQfs/js3kf08ZNdec45tuHS9jTZVW+dgouUsOd3279hsh195ykZ6mmzj9d8jU/dk2/nOW3b43R3WdrTaWVNf+tHFqHqn1M2BrixUv8cshiz3moN77dPNu2y4k2ck7PXTUN6e/e0brW5PtT34k5vspl9fZ1FZpVa2dYs1Vu+1zJmxlj9vlr3yxA47sKvObrz3p1Z0wmLW36gd3rHDPnr7HbvixpssgGam2or9PHdEEM9RbE1lh3HVGLScvAKLKCixZ299wA4eKLMbf/t9y5hTZO66dhS9CcxDxeOO2nagdVbBXFSuPrv3J7+yxThXXPnAvRaRR9PCUIN98Pif7dPtZVY0fwUw9XSUtxvt6Ief2st/eRRrc7K0k8LNzXNsVnaOM0eP1rZaBPvy7b+/1zKVa95WZeVldazTLFt+6jlcf6sN9+4yi5ZzCedNQKQ1Hjlim19+ztactBgAH2cf7d5up512vsWn5jOOITZCI9jffvor271nr/l4RvKxh7T00qxH86ciOHjoJc9ej5ZCt/pPuZlMNWeFMvcTQnw887h4nsmwutZeq6iuQ1m82q7/7Zdt8EA51u6cFzg7TAB7MQehQYvGU9Tzek4Y8wJvOY+DwpJxekm1Nx952RbNXTw64Z1cOvuiv5X5/4roHwH/CPhHwD8C/hHwj4B/BP43I+CHt/+b0fP/rH8E/CPgHwH/CPhHwD8C9uKLF4TMSy95OZKIsW4AycA75fbg5m02lBZlS9cU2/LZGZYdkYRVWw/FINr5+RgZA/zICpYnETdFYNcE0O+LbFgPqkmxiCEKqLlZBdbXSW7lpNtmkWc4TqHwyIFK7CarzBeahB1zpi1fPoNCULb9+tbf2AjZmtf86DqbHDhq/3hrKyqVJY7Cc3QchdaimdaHcvXPD74EvJljG887DXvFI/bq6+/apCfKSk9Mtvz0PMsTsJUNoxR5KLKCKFi7yPPLX7nG6na9b0c/OQB8yqZA5LbkDIHRWACmlCUAo8JCLCCPAIo6yITMcbI4pX5Rpl4bRdRw1FeRybJSpQBEkTVWtqpAkSFsT5ubGikvKRs2GMUbBfXjPdaH6nZ81GUelG+HKS53ocBxo3ST2kXwNgDlrW9ClrMOqv2/ZiN4gIJvhLJc+TPcsULmN0j5CuRRTuW0vaFjKcc1jZLryhA7wFYqO8EVD8qeQI0DKgnBv3HUBtJbqtAreCsAFgFEUHarCmFSVkutFqjirrJRUahK7ScVlJsCqJTGgrcqeqlgrKKuCr3K2Jvga75AYD5fiwGsRGEP6ZFaUPCWfL5wQLRUkHp95QnLZlVQpXeQcWA8g/UP91vKNWXNSpEWhJJNNrSy+9V7c5S32HargudF7SllGjV63seEAxwENi1o2CmIxwJ9+3rIGabgLqVtMtmSY2pCYPykpI3BsjA6jsLhSLt1jQA1eH+xjFs8gCIQyBsJFI1BMcwo8utCHaDa3t7B2IZgX5vg2JsGMZ5xqMIFevuxWDyENfYxLIoHAZpSiWWgBhsBSg1jlSzL3EiU11XH6rh+NTwwhkAOKa3GARMI6Wh0ENyfcNR5KpDLylPKaX27VKr6kMpYqjjB8w6sbNUYkZyEHTdF/hHGdwSQWADUmp0bY53A+XGgzjhwprKq3nrITg1FUQs2QQkVATxFEcf6dKNcW1w6GwUe1stAZS+WpF4GXQV7wX1Zr46x7ovJcJV6ZdvuwwBN1Dhk48lGWvMlhfc7BACXZWsmmaHJALksbIZjyaVTdt0Hn5ZZCxAmNjPGxjoBMuT4BgIvZSM6yPjEcc/CUceduCgHkBzJPQByMpd7uTYvStQgFIS9WMPqfSdgcSw1tYC7/hxzB5EfOEAm6Kj1kC8dibIuBrtaidYi8bcOD49yVLbKPh5CKSc1WBYNGmqAEDTSPRAQ1wRKzZhSkyJMBEjGW1NDJzCnHtgRajkFauqgAYICczPARapF2LrTDCE7dabnlHoduJkJ2JpBvmcUCq0Mit1D/RTVAdqyn85HNRikdYnyx2k8oCEjhL1BKueyw2X2948AAIB7zTEP4N6LYjAlLdaKinLNBzztHOpFjYqtMHM2jPU4gV1zamQgma9xNrsUJTG5w8q5rgKG7N1TbvUopqQKjUVNrvHWfjfOfhQMbEzGSriJ/S0Ke9UJILJAErVxFGFkEM9Is9NXl1oX8/7jHcdsz+E+R5k4c0aWA4Wk+JeCWnNSdraxgGDtBdWouQry8viaG3VjF/C22IFbPUDicMDZ6tUL2McTrKp6jyV4wlGhp2BXH2PlRyuw/x0jN3et7dq5z1FgNrCGh3T/uYcCUG7mdxuWnXFY2btQekeS0dvHHOml2K8zIxKA+PG27ax/5RFnWX19vQNsE1BmoZHmmrGYZ47mAx6UGdpAs5BUp243gIBNJhMr4PWAn6xkmmSwog5n7wOLWWbOfHvmpfcApq0ofIGDQT00fiQz/4CC5KqG0j0RxLnoxZJTale3oBogJj8z1DasLbYFM2PIEZ9AvdbvZF4HAP+kuFYTgPbw1LQCVKco61CVJpNROwpgj5STA8C2nCzHLuIGIoHfsktX/robS+ODx3tpLhi0eZylspxeMn+h7SXjWfHjCnWcDI5iPNlLmLMufoeP9z1J9rEaPMKwDs7MTGe/wTUCxbgbpXRHVx8K6jTUqcVk7lY5+52gq2yJveyJAey9xflJtu6khTQw9VlOVoq5UEYPsF8FYfvb2jFgDajntGG19pKbjVpQ2ayCsAPsTd1YT6s5JSufGAQaK8rLyx1wmM76ECQuKJjBPss6pYnGx8KalKKfPVjW0GPYoQ7ynqVKlv3S7ZjBAAAgAElEQVSyALzW/zB5wl4acgZYR/nYyrq4/33K0VbeL80as2fk25JFxTh+lNlwX7MVYacbjIp3AGWf9hPlA6ekpDvRAGryicYtvoPrHp2MsYPltU6OfLqaSch6ToiKpzFrh2Pln8t7qARkKes82DdMI0KGtQDVpDh30VykRoQx4G0e1tlKG5gEFuXlFJBLzvyh0Uf7diJzXo0yDSjAW7DAVwPItEW0GlUE1zV31SSlCARB8BDOa525sosXbJ124YimIUC/V59X05nGXfNJcNbL9/diMa6vC3vpTBHgDWS9T50z//38oTU2/br6Hn1NUFivo9eWUljNRvr8tPJW55LAfDwOIf3tqIgDIjhHJ8lX/a4lpvJ+J8lJXrKBBgmaerg/1dX77dXHn7YS1tTMxDYbDoq3xRu/DdTNtlGu874ffc/cPBtkM//dYx128Q+vsuQTV3EWBVjFW69aD5a7YYVFrHvO/qN1tnPPTjvronNs4frzzB2Luv/INnvusV/Z1398uUUk0F7YRSddDM4X4YV24P0au/Mnv7C4cLf9/GcX01SG0j1niXlptAkJwq6/tsY23XaredJC7Lp7f2NVB7dZgjvE2g622ztvbga4xtrGb6+w/kDiNtKK2EPpyxhos4Hqajt88LgN4bzRj8vCovPPshJA6BDOCbdccqldcdPXLJR9/qmH/+rsz9++9warw6b5juuetFvuus1yTzzRhir28KznslvuvNNWf+ks23jhJTRB9VjdkYOWM6uUBp0I2/fhh5aB1X1a6QI7+v5+u+Frd9ppp8+wy++/joe/EaveV0mUiY/fkQp4jeVM7LCCWWvtr7f9yd574n378jkn2YUP/dFpxtz91p+sdt92y1+2ymYuPJVGuUJ7+s577aXH3sAtJ8wysZXuGcNevz/aUc8b0Qy55Kjf8Nv7UCtzpjYdM3dnj+UuPhFg22NlO/5he7a9Q7TJUgsHJA93j/IMMNf+ds/9KNbJOF67iGiDPstedCLPejxnkYsxMRFlD1xzve17dbslz+O5gefwQ5V1NEbo+UDfM5WnTO+K05QhaOvSguJM0IMgp6jF88wZGUD8QzJ7Q0yi7T+ARTp9hI89eqLNXHeqjeEUManoD1mt870hNOCN45Qgh4RxVPRBPF939HRZ+pxS664PtOcefs08g+Pv5RQFb7zw9qP8ZcL/4R8B/wj4R8A/Av4R8I+AfwT+sxHww9v/bNz8P+UfAf8I+EfAPwL+EfCPwBcjsPetqy6JmrCn+urcdvxojbWWDdkn/Ucsbm6MbThluZViD+lWwQO1WCDwUJl8yjx0yndAi3HZz1IkVsHeAX4U+wT0MoGoKakZVsZrDpJTOIuCTzxA5ijWijv3HcXyMd5Ks4rMGxNgy7+8wrY/+rg9vWmPXfbTn9rc5S576r5NNq9kERAl0erJ/sqZmWihWELed8dmrFfz7LzLljtgctt72y06csJyMkotE1vDouIsR1HU3llH0VeK0RjbefiorTn/KxbmC7dXfv0gqqYoy5iZBwTAog3YkhifRiGZAm42ii3y6xrqOshGTCBrsx+gILUD+WYoGTqxWHahPAgj9w+E6ChVBVuGB8cBcjVYacZaJTaz5QfrLTuuwNpQGLX1NllASAF5hY02QJF8Qnl0QDt4GEWjMbiXcmSnLKf/x4OdFAIUlAQgpLyVolIKy3HUsz4UWgImPai0lO2pfMoJrIc9XhXYxygGRzqKKUFcWQoPAAtAcv9U7uj3uACiKtB6KcZPZQqqYAvYBUaqmDWBKmc601bgcxIoryK7FI/K+kVcxgcQmAGU6nYq/1IFZmU0AoMZm0neg5N/S/FbSqfoUK/z+8TVo8kYG0YNqvzQMcBroPJ8sTsOwuozmteIYozRJVogcy8wmJzR/hHgQDRNAVhCAlEjUIsmohTtI3/VQ8Gd8p6jIvJgERlCHqSUXCo2dwI3BQ50n+MoeA7Ijg+ApLkqS0kpMvsoFo8HAcVR16qIH4ritbOrjnnichS2UkWGoESW1WwPrxdKQVFAMD0lFlUz8AyAFM41u3wR1tmCfXdVq1UBFEIolCckAJgA0m7ydGVzLIjSDCgTbNf1qcAu2Cq11MQExVG9ky+K4lOqat4T3xvMNUntLJgqC299T0JcAiCog/eazhx0ozZspVgbDWyYwOK0yJK5LgxHUdwJCKAIx3ZyX1kLVoSo0rFHLgDcxNC1IaAoPJWBsnYS2ObYmNIk4OQlAmQ1fj2o00XJ07DdVfbp4cp2Kzs+gDV5Ora/gHOsrF3AhSFeCzRuabx+MpaqM/PzLAUoqtzJj7ftsV0oBQOi01hz40CqHsd+fRjFuGynZXvrY00sLk23wlyUviiiXS6U7hRVI7HcjHRht4yFo+ZqBECnk3ngBUC2on5rQIkpi3BZe7cDQcJQiqcCobp6J7iXKOJYF1Key46yKK9oyroa0DAKZFcOpJSQyn3u6Gjndd1AlhQ7f/0iFK2dOAXsp9CciLVnNll+oVZRUc7+lumoAw8dPOpkeKaTq52ameysD4EW5dgmAfa0Fkf6gNta37yXMc8AkA6ojz3wMKrLfOZbM8rUpkZBsmTuaQrKyw57+6M6B7aEA6rGuBceNlsvazM1Nd2Wkd8pdW3V8TJ7Z+tn1odyqccN2EShVJgdaicUxlk++2ssOaZqlCivqLLtzMt+YLksyOOY0wnYSQ5i5R1HHnEfqknHSp19qL6u1lF2CoxyU21eaYydvmomUAPng2avVQCyW4dR6QKBh/vJWkap24et/TB5z2UH6yyvNNNOOeUUawWIjvL7cjLS7VhFBZbAQ5aGKjgmHP2br8/yM1IsFVicFEvWIGO+87ODFoCDQkh4PKrEGoC/wH8qdqn5tmv3buyoaeIQMAfChDGmmqdSbGpcZYWtM6ebLFhBQOV719XVO1nrQUGTNGhEOTnN2htk/xwfl+Q0EqmJow/6o2aJKJohMpIibUZOjOVmYPmZnwD4I7uUPS8Qu3E1gERxb1rJfpxkPziAmvftrUDKYKzegcpjuAAEcY+UmR0CwHUaZMaxsPWgiKb56OSVBXbK6iLLT43GXr+be4lSm/15YgLLatTKiH2tiQzi49XKM8XynPNyEOuGRGxR+wDVEaFYQntC7cjxZuayi7lD3jrzeoRrS02hCSMGpTLQ/cTly5jHgGEsknu62mlE6kLdqSxVLE8Bby7WchDQtLkFe1/efzBzZBKVs2CrciDdqIOllEtgXghsB6H2dnuGHLeNwvxssiWxkO9rx0KdscrLwHJemeg0Sw1rrLgP7KGVdf1WVdtnNVx3ILmVYcyRMZomnGYoXAxSOSdTMtKwYs+x7R9/zH4I0KVxKy4tDxcD9gNeX/c1LTXZOtvbaPjpt9kobgMs0ioqy9nv4mn8yidHuAsFbqVFsK/3jqAOJCN8HEeBsAiaN9grgwCIPlTTgShei8jyDmbMw3j9RECsGoV6sFvuH0fljH19Tvps82IjPtZLHjX7ey/78QCNPl18LgNr9My0LNu14zOr7wlgP+Xc51zSOaeGH6nuh3CcyAAKy4GhkzkShvq2j2aCIfbqjFQiI+giEVCt5HrFSZXPHMK53YrlsVS82nOn8ullIc0ZTM64nDZWnjgP9W0Teb0ANJo21BBUNCMbtwP2expHpNr30LihLPbo2Ck3FGU461xxcm8Fd4GLPqCh1rdAsBN1r0xu5p8cNqTAncq6lxMGz3jK9OXfdcbo+3XmpJGhrqaZsrIyZ35OZXT/T+grCDzi6bTEwASL9DI2WKH/4flbLf/EaGuvPWZZhadzlCY6z2e9rYwDDQzxqWtsqHmrHf5oky07ey0q0zwbDyklF9drv/nxDRbXhWobJXRb93G7/I5rLXZBDs8eXdZ+tNv+/son9tVvXmlx6cm26fcP2/xV82zJmlLOPN5wUIkd3PGBjVRvs2VnrbJx1ndAEEp7H/ci8ATb/Pf37IbLr7IfXnqifXn9AostTLEAnvMw8uatZdnxHXvs0bt/Yfc+82snr7523wHLnF1sez742Ha++S7NJUtswcVzLDJpHs8ncdZDdqsPd40RssjbaBZp62uxky/8Hq97MirfUfv1Ty6xM5etwKY5zZ7509Pk+i61WWestr/96gErXHGhnXHBN3GWeYR7zF5D88qrL71uN933cwvmGRa7CvYKtuNhmkzYz3hQIqeeZhZXsj3647vtlY+rWBNxdtnFi20R4xOVOp+3AKDkGaq3mjWXSL5sh9uuuegqW718vl1w3xOWTGTJgTces2ceediuvfl2wPHZNsI6fPSHP7J/bN5tc3HF0f3pJb+8n8bN/qBC6/c02deu2GhXXvdzp9FpzHvcaT4b70u0D5/dZC9vetwaW0fth/dfY8vOXW+PXXWfLV2JQ0BplG1+Y7Ol5i63jFmzbdEp6zgLeRb0cZZzt15+5AX7673PWRbuBhde/w3zMC/vuvchnnNxtjFU4cpKZs66+Zkv9Lb//Pub2hDVXufi+TSS5pks1ncWf8/wsvY/2V9nSSFxtmnn9/kaZ3LtcdYUDh7c48DJJM4JHDh4TlbTofZ5NUuMSuGPA8+f73zGhmiMWbdu7lWrf/Tho/6/MPpHwD8C/hHwj4B/BPwj4B+B/3QE/PD2Px05/8/5R8A/Av4R8I+AfwT8I+CobhclZ1c2HTme996rex01U1hoqg0ljNrKsxbaLBQ24dg2TlLckB0y9cUplYfUGIAOHyDOJ5gbIptDWfGiQEItNETBJzs7F7XsIlRkh6wOsBlJwXg1tnkgKntv61bLSM63vPhse3v7Fvv6DRdZ84799uAvn7OlZ37JvvrVYnv39Y9Rew1aflGBxWfHWsHcbGs5WG4vPr6dHLXTLCkXYIfD40gPCiiASAjFyjaKnKF01KemxQMEpXyUVW+81WLnGEOBds7q9Xbojbft3c3/sDPP3kChDGgCOElNTnWUfLLY1LXv33sQxVMMFp1JlkiheBJoHQXwacdCtr+10cn+ygJKuSnKVR49hrqlycnVO2HZMnvq2X84Rdlv/fgH9sFjL9s/Xt5hY8HxVo618hCFqgn5sVL0ZAC5fmCSCu1OJNj/fKxT+V9Wi9Eo2cKBTEHKGgUYeymmjktxwPjLJtiHOtax0uUGjZLXKnGmVDL6nF5TRXCBqiFyJgXYBTkE2PU9+tooBW8BVRV2owFiAmNSysqWWXBRhV4BLtklCvYmJiY5n+vr0+tMfU5FXb12Jwq7cIpnUoUKkg0NYUkrJS3FbsHgWMBNPFBAoHkItW0/QEa/P4hicCBQASYNoPWRPxnI95JdSzE4lKrdODLAHuwvR5A1dqFS8wJPklCxKg94kjFQpq0UqsotVKNBB0BTtqNSTQtwSDGsiw5V1h9tB3r/07mBGgOpkTSmUvHGSX0I5BsfH8Z6VGXBqUzAWF6rH2WXh9cPk6U0XxFgjokhGxLLzDCUXJEAlh6KpMew2D1C/q0HparGQip1qc3iyc+UnegYEElQXarnQlQmUpMpP1ENBBNAIEcR5VzXVKawxnj6Q59z7pujaPY5kEtQuh9V3jAQQSrhZADRJDAhG/VzQUEGYzTq5DFacIKVYS08ONxjC8heFEQZ6e8CrE9ZeEv1HMhYC2RGAHykIFWeorJFAyikJmLjOTmu3GGUoCgR28itq6ptt0apT4HSQbJy5j3HxZIjTB5wIEA8iEaADAD2WaefZnv3V9nL/9iBYieFMfU5+Z6C55o/ggR95NqGoWI+AevNtPhwK0axFomadBjw52H+BAIERsjFjeQ9C0i1ofhpRZ3TUN8C3I23whkznYxV2WO6AVNNKAD7hzzWi6NALBamsvXu7+9DFR7jQPE4LJs1vsph1lwe4j4MYzM9gfVpHJbY+dlRdtKyYgdCpgFvBoHMbcDDOgBnO7m68+dT9Ge+jJC7GIF1rxeIJYtX5V1qzWj8dJ/7ewRO+yiwY0sdF+5kX8pK3g0cygG8D6AIqq1tYJ2zX9FI0s5c2N8wBMirB74A6miecAGKRpWPy/oO7XfZaevm2TwK9eVHj6BQGsUmPghl9XGscwPIWZ1hi4FbEdyTTq63pq7NjnSTowvcdAOxpThXQ8EwqsAo9k2BeqnoI9lrBtn/NCe7+N4h4N2GU4stN4k5SDPC8EiYNbZzXagxjzd2Yj+bT75vLHt+H8riDDuItW8tYx6N9XcWdtIxqNjTaCbwMf+iopQTfJj8YzJu5xSzTshiZE+MJTM5ITrbPtm1yw5XddmiJTOspGQOUO9T7k8M+3KOHa2ssHpgY2FJAXtxEP99zLF3154jhbdAeVNTK/dCCmsgJe85gesqnYPFLspDAfUOrrmP+zijqMjZw44xVr2oK4e43wJmLvaddeRzlhanYMNJgw6NMoHMl5EBsrRpEmpnDy1R1jLfm5AIhDtWZZvfr6IRqdGSM1kXAHStZ+3pLmU0orD10SwUFBhKLmyCZSQqOxjFs7OQ3TQlRXJOYQ/N/AsBoIaHRNs7H3xi1VhEK7NWKuH2TqyOUa17yDsOxj1iwI0Fcnkd16wmFT4nxSSbpmeCvF++LwjY5+TQs7821tEYwW9KRIkm2/hIQPbEBNnYwNdowHx1da1j8Z0Yn8zcDwDQYA9Pk0dKZhw5rZ2Ok4HGV1BoeBTAzfqYB0CNoCFkDIvsRNb4QpR1mdiptzQDrlDlOtamkzS+KM+yvJkM3G7mKy04+Lf29fc6jSCzC7Fy7utChd1uSxctcDJ465kzysOOTAzDwhh4pYxqPp9OXvgQVrz9NB9Fs94nfey7nEuTOAVkZKbwdVwNOPOqalFWj0c56zAQtW5RUZqzd/aSMz8KxO5o6bY1y/LYT1JRFjcDd1Hl09wRpaxnD4pMfqd3VJAwmmaCSGvDRaOXBgyPFPY0nSgreZw9+3hljTUNYCfNPqczRU1MMTTkqLmlH+W53p+iFHRvpExVE4cabyJYa1L4J+H8oGYl7Q3BzK0hQVvepyILpHDWObQQS3Epjzs6epkjScxdvW/U2jQZtLb0OL83DTcHnV8DKI+VMe/S/HXy5nkmEqnVnWBe6RwRFHaAMJekfX3KYnlKWTv1tanYBccCWGpGndxfqHm1L+v3TFs062t6TS/npPYLffzrc4scOsKx3Q8awpKauTox3m9X/+gcO/+G87HFLbfwhHyU53GObXxggLK1lQ2svYj4gLIP7eCHb9qqCy+wocSZFhWE0hrV5rvPPWe1e7Cp7sWqNyXIvvG9SyxxZi7ndaQ98osHrYu8g1t/C2Bl//f2NtpgO42BJfmsU/JWed46/ObjOKzEW+rC5Y79PFfO+0WBG1hgv73pp1Z7eJv9/tlb2J/rbAJoGgaItfRUGgIKbM9LzwNSe2z5mqVkTVdaPrmz1Tv32mevvc/9i7Sv/eYHNsocC2TtRiYXkcPttXf/8kfLTCQLvTjHEkpXWWBksZNj/+JDt1gqw7tq46m25ZWXLIXnl172rZ37j9iND71sHbVHrGzPi3baBZfZU3fda7Pmz7fFZ5yMivZTy563irXBOdNTD5jNsdf++rCdtPosMmS77KFb/mxHaB688afXGf08Fp3I+V16IncGF52OFju+s9ziIjPtj398Dhgaavf/+a/mSs6y0WP77OYfXGE52J9//567reVwk913y/2OUnsm7g4DnIXl1Z02d2mxXXvd9RaRXGLeIKy4C7LZcwYciDpUW2bPPfocf4/4jFzdAbv00nPssmu/SzNEgn37S+fYkpmz7LwLT7InH/+DrT/3HJt36gYL5LkT7wtnnobIkvyxv9gjD/7dTlyz0BafuNbWnHGO3XP73fb8qx9aPG4iHppfXFLbsgY8TLn/u/gpo5VARXEwZ+N5zsxgH0xk783GXv/IsQb7tHzEvvmNLLvhrotRR3c46yya82+E5pdYVPT6UPOhnj801yN5lgwpSraqbS3WUdHG3jnQ3D7QXuBX3/r/wuwfAf8I+EfAPwL+EfCPwH86An54+5+OnP/n/CPgHwH/CPhHwD8C/hGwQ5t/8pi3r+Fbu97db3XlXtR7gA6UsMVz02zFifmWEIr6DtjhQvEkZZFjBUiBT/BW8NAL2JWlqgEMQiiEqqg3AiwhPcoplM0sEUzptm6gantbl53xpS9RBIqn2Nxr9YcBPqgqGlAhrT5vsQ0fr7MHf/GM5c1bbmedlWFN9QNWAxhKQuGWPiPHZi5dZP1V++2+2x+xFSuX2rozUGeMBtnnH1cAPSb5nmxsDwcp9PY4GZxSr4SjZImiMBOMTeQotsHLz76Q6xlHbXG5ffnss7DZO8sOfvSR9fR2OVbGwUC2eQvmWD3q28bGFq6/CIVcCgoDrKHlv0rBMsBDfhxqnIlx5ZFGOGC0BzvQvJwcpwD83t79duGlF1oy+WAPXX0rqrNx68bSsRGw6VHeqOCtlLaQZ6kBZV+qAqj+URFVHypICQBIaRuBmpDasFOUFhAVWh3zMvYUmpw8VD7tWAUDcX3YMoKy/wn+VMDWxwiQZhh1znShdbpQO8WLg5xCvQrEKkJLTeQ4+mLLrGw7qRJkhyiYK5vKcCC9irnKAZ22a9TrCvR6mBfK6JW9s9RwsoWVPNuByLyfRACCLCGVoars0QnyzLwoJZUbGaS8XSB1AB6E4Vjpxkllyjh5AFyhAJnxCVQkAN+e/mHmWqTDv6UUSwS6y4K0C0AXxnjIErUZsCZVkXIkBU2V4SvF4dT4ThWt9c90YVoKIg9qNkEsFdWVKyoYGwdoGx5RtiYwDyCl8eoBasnuMhVlrysI9d74ID+DWhi4EIff5iAqy2OVjVY9MFVw1DgGOLbYEw4YHx5hnMnuHKHYr/sjhZPG17kTFPmd+69iJb9sWv2kgvl0QV1fn54vKqBPAFODACRSX0khNTrWbxHk7bk0xxirJYtKGAflMbYDVwEcqOwmKfLLtlqgNABb0mgaHgYHsShkfGLJZ9YbVTOC04wBYJBtr4fKaTTq13gsdvVaHjJ9A1G1HKmotWO1/RYK4BbAVdOEDyvemXnpKG8TACGAHcbw9FNP4b7F2HOvbbGuQeaE5oZGhXWQl5uN0jHb9h88gPVpr5196kqAB+BhYgDb6QQnc7gP9V1/GwpUCv/hzNEgqcpR8w0MeJz8VmUqD/LnOHNJmXkHyMfuB65kpKQBPbosCgVrQkKSY5Pa3dfN/Q0BmLE/UEwW1Beg7kQJHKacz9RcXpP7Ojlos4vIaJ1faFnYUA9hfx3s5DyPkOt6WKvUSmfPZYy8QOQm1L7BDjwUEFSVWfbqslIeJOtaqtfcvGxHDaqGAC+QLxHYE0uxWMrdtrYOBzZE4hSgvfWz6h77fE8ZQFiWpwAeFZxRCvkAdMMtbstOD7RTT5pjRQDuMFSxQb4oexGr+cOHG+yE+Rnc9yJ+Xzr2xfW2Zese6/ElORnRAjyax8p7ngBgS+2nD0Gd+Lh4Rx2oeXnkaLlFAPevuGS1RQeQu8k4Dw2g6iMnt73fbWVVKNBpyPGwBn2s9+jYaBTSyg+OZE/EmhzIlAQcT00OscysSCvIxtYbK2nlu0bFxDlQup9xEaQKsTQymfuw2W2z/Bl5Vlo6x7b840PrYkzGadiI5LUF3ELZEzzscb0oloNRvLp5Lc1PrRPlIAuQCaynAoyliJQFshouZEWu7FgH3sjWH+AllfUYjRiJiclO84BnvN2WLZ4BvE20kEAsicmKLT/ajtrNbaUzM1hXI8wT9jYaEgTeU1Bv9g5G2C7u0dEa1KGjNAygVNbJF8o5KTX+COBQbgFq9olh35TVcR9j19hcZ7gi2+nrZtryxaXksKLCZa01YfndjT15FFAhlPey67OdTk5xYeFs5kK5HWvoQGmrpgjGAkjrEnyjCUj7ezBAMRQ3gpqaVqyDM+2c88+z1157l5+rZC8NtblzCx2F7sBQG1mscdbQ0IQStp9M53mA+j4AbJvNnDXTsbyvrFB+pRoqGDPubQgW/5gosA+GE3+QbcXkjfZ3N5KHnMz4YeuMWjVEFv18/xj7dAfwdj/zsLMvkAYAziTujxpLwmgSyctM5JxGBT06bMsWzXFytGXHHAFQrgTm7955iNeZaqgQ2JQlqlSl/ZztAtOyWpZ9+zBrPSs7iWeFM+3gkaP20Sf72CvSmMPYyQOhu1FzDwCnJ7jPGQDstSvmAfWbaJ6ZQEEfB9SdtNzMXPaVHkdBOjaIbTRNIgFcizLNo2n+GeI9N3f2M0eHrAWgPc79HFTzGvdR1yHoI3WyzpxJSSOZX3KvkCuHmrO03zvNO0BNZdmqiamtrc2x95d6uI+c3TSaHlJTU1HzVziQuqSkxLEm1h6js1ggV+eCIhsER92c1VMZ2WofEtTH+lyRCqxpNeho75GjxLSCVs9rjm2yEzeAu4TTxAQ0/cIOefpZwFHpyuGBMdfZOP0sMv06gls6d7Q3yKnDUe/yf9Nn1dS5ReMY4lYvdtmRrOrh/m6btzTJHnr6DgtM0H1US5qU0DS2oHiWBcdkRKKNotQNaWyz3S8+ay6sipddciXvkQUSmGYTPB+8++xjdvyz3bZ/91674MKldtZ/fcXGAjiXfHH2x9vvt4u/cbEVLMX2uK2e+TJIfi2NckMolJeussnuZtv70RZbcOp5NGjwjOXj2ZBmieDAQmuo6LA///KH9p3vrres5Yut4+ARczeiKl9YbK7sPJvsD7enf/5zO+nkxVw/NvtLZltXZbNtf/p9azzWZRff/QMLHKhlnvVYwamX2gT5tztfe5j3X2Frv/51LJpTuEZU3syNsk9et3dQp25YsZpn0UFiQ1y2c3eFXfadG81Fo9OTD95h5116kfXj7vLUw0/Z1ddeThMRTWacgQUrz2XfD7K9779tRw4dNN/wuP3X935iT//6T7btlX128vcut6/x/cM17zO27Kez53CSBNhAQ7WN17jt5Rfetdc/qLLfPfMHKzlhuXl5Xr3t6m/RnOKzn/3hLpOVYlgAACAASURBVJ77B+w3191O3Een5c4uYO00s75G7awLzrSNl33H4mgw4mYx33RWMOtw19j60hP28B2vO/P90uuusGWnbbCc2ctRJr9hN13xfbv662fYqVecaU/89jdWMneenf7Ni/l9nIusDYFbfENs/5tbuI7fWOm8aLvq9hstde4i620Ys2u+dZXVEj0Rgf2x5rqyrqV+9n7RXOA8A/3z/zTvmFc0IJJGYCk80yQFe21GZoazxzxxjDXY02i//tV6W33RPBTSoxg1s94BuRM8w+hDzT3TOdFqBBx0dbMmT7Cdr3xkO3Z8aPklxS985ab9Fznf7P/wj4B/BPwj4B8B/wj4R8A/Av/mCPjh7b85YP5v94+AfwT8I+AfAf8I+EdgagQ+ePbW0ryUkc+P7Poo/OPNNeS+plN4xVq0OMDWLZ1jxWRVunxkqlHMlLrTSxE0UGpO/Y8q3SSF8XGK31LIBKCwkmqxv5+cOEBGUgJWyxTdlGOYmh4FMGm1Tz/5DAvIApu1cJYVLsu149uO2J53Dlp6aamdevUGG29usLuv/pUl5ZTahvPp/KcA3INirXjeInNRvE/FRtI72ELB6H6s4QptOUqaikNdtn9nPXAg2kKxN56BYkyAWbaBKuorU1XXOI4abxhryuLlqyjAnWR//dXdtv+THfb9666icI41MsX+eCxwWxuOA1VGUC01kmHbZvPmzyM/cpaThxWGPaRsLgMDgIEoDQ/sK3fy8eKxV5YiLIjc3Nee22I5G4ttzbqzbddDT9krT3xikRTED1W2WXtXPwplLPkoikNiKYbLihhoFyirXNHXqQ8VS1VwDQZu6Z9wrOBCKEi5+BkV6gXlBG/dwAjC4yiECcbpZ7g2pz46VVCdtj6ctt4dAe6pODut5pzK0JMSVQVnp65KMVrFOVRGAjLKG6QQrw8Vf/VzUhFKsSglzyS/Wx8OzP9CGarvm7JbFrTkPWCFrH/XP7ovsQBOqYVVmFaB2AV0dHJ7UYr5uO4JKWmhBAGMSxYQKZmi2ijFS4GWEeypO7CjHGNehYZK7QTw5Xeo2OahqC6FqIvivoayH8tFqW4doAwYVUFaYGecfOZxVICOXfQX6lt93iuQNcbPOgpoWg8olgdI6cxY67rHhpkjqEejKda3t7XwO4OtZGYxirkJFISALZRgyXxdVroT5B1WVtZbBbl/ul8q2Mv+MhwoKHvkbvLwwPJfKJewJAUySaEp29pxQKqgt+6dxsUZI6mqv7if0zBeX5tWTI2jsA0ho1b2gsF8r95fUPA4sDHNehpagZfRlgs4g0lbiJSVgA83ClKB6gmgbBwWg4IyPix5pSqOdGGDCuCSBaY+nDnDdfT2oSjkRWJQI3d0AWuA8IlYqtfVt9ruw11O9moIIFRjOwzkzGI9zSqhCI4K5njFfgBoKbAl37a+vxML0G5zYV2rjNAurF3jUMjPmTuLhok69qERO3nFQgsLQJGN3azyRzWvO1BQdzfR7EABPhlwFsJcdbMOglE9tbV02ABfZxpRYkZpDug5dKTDTt+wlPdeYC89/yYQFKVmVIJ1YcEcCKAKANB5WbPaz+TJKJWhVKhqABkGwml2R5MJuhhwGx6CsjbYY3NnF7GfJaLmRNHbT34nYEeqZy+qvK6eTvY72SST+6n8WF5Pdryj+IuHALlHaEJIxHLaxZqW/bxyqNXoEE7jgYrZArgqQLsV7szH4XqPVZQ3oDgHmgAbXID3CSk6ufaxIcYfq/pZ+Wm2cFauxWPZXQhII7HZNn+w3WoBmCWzs20BEGJoYMw2v73dyluZdQLWzDPduz6acrSONS8159XkoGtX88IAcFTX42JuXLBxrpXmscfT2NPXMwkgZx3ymtWovgSyY1HSN6IU9tKIMc68kbX3CBbeYzRo5GVijZsXx9iO0UQzbkl8bRwQfbSygXmKfXNSOiCzw44eqrd+mjlKF2c41vMdrOVe9stQAyCy7ueT4zoGINt/4BAQDwU7OcBpZAZ3YX8+bduuArzWfF1dHeopGkBQdMtefHiQ/YiejXH2nelscI3BFKzSPse+xx6SlOKxpYsLbU5JCipSr+3eUU3hvoG14LKSwkQAai5NAFVkvGL1nAzwZ+0Hh6XZGE1BL7z+gbX3ATnJlx1knaQloSZGkd8DVO3jjOjkvYRJXYuF79B4CNbUx23O7CjbcNoscpFDyHcGHqC+7hoDPTG2akiIikbxCjDu6evk35Ps8JEGsrTbMWqIZj3Q8CPlGvvaBEr0AGxUg2UtT1NCfFKUbXrmcZvJXJU6vAw19P2//IPt23MI4BzuZDknRskCXtnYU/uwlLpezvOs7GyacqT4bsR2WO4JuCCQiy2APNQ3wveNkak72/KwIPZ5B7BQj6ZphWsYRynLfB4FfvoCI9izo+yT3UfJUUYdqkYdNaMw12RZnIKiXkrsFABjCU1ZygR24Yuag1VpN88Pn2w/SHNLAvvAKLbgjQ4AV5OUsi89NIYEsSdLwdreTgMJzU/Lli2hYcRj9SgG0/h8EnvSUWIS+mnSiEUVGw5NTCGrNg7ld3IclvO8v27gsaPQpwGrOD+PvTIFsIudPBBLZ1UcKv0OwHYYNub7jlQzDjROkBkdSKOaj7UmyKq9Vg1daqIKUhMO91fPPzqzJ3w6Z3BASE5wnoF62rscIJuBhbj+lLrdOVc4y4IBoboP+m9BV1n6C5wpl1prUU4MOjN11ul7fI5DxJR5RwgwfMopg2YDMoK93EfZtE/bHet11dykJoURcsC1/qcVt9PPGv96huvnpp4JpsCs9n6dk/qYfm6YOpcEeKcslqdfbwrkak9jXEdoOkPlOUmzSVLyhP3sjitswVmr2bt0tmn/o7GiuZzmDez7i2ahxgUm08hnE5G29fk/2tKzVvK8N9/cPlT72Cy7PIG25Y0X7LVHH7blNA+cd/rJNhBCvvHaNdYCjHv07l/btzacRWxAlcUUpNoM5mjtwU7LJGc7KjveWsr2sk7IlKZBKCiR5jPGkXY/1lCy7dr8im1//2W75ke3WziZrG2fb8det9qKTllrrpS51rJtq0X6um0wqN+S5mLpPBxsb/3qFasqw+YeG/jV88gvJ9Ij9uSLeb7LtsDRNtv+5hO2/MxzaKbIJo6B+6EAcdbIaw/fZymMZzSK8cAYLOHDZljxrLn22qbbeHYIs5Klp9pbz7xIbEQUTYTz7Fj9UVu4ZrHF5y61NpobX3zmaebpgP3swT/Y7lfesL899KLNyyu0y39zm8UXp9rgoa3k+7K+sNXvoxFmorbLtjz+gb3z7lH77j232Innb+DMG7DHvv8ze+bDnfbkGw+x7krshQcesM2vbWa9xFlObi5Z10dsxswcW33GKTRbptj8k08jjxn1M3tAEs4Qf77vL7ZtR6V95dIr7YyNX7aUnBLcKYbsD7+409548VW75YcX2MpVC2xXucDnYiucv4I132HuyS7HGSeQ3OMPntxuf7r3MXLFk+yW+2+wpEW4GgTHWgXr/3ZsnI836pxm7GSLr2diPZc6SHrqWdl5RuJZQ+f0JHNRCvcw7muybNlpnJmVhHMHzz4vj4fZwRfKbNn8BPvVsxdaLGr+vmOtjn271qjWiBq4pmMshnk2DYjow8mjgDiACfv7cy/azDkL3ctXr18aWnDNIeeX+z/8I+AfAf8I+EfAPwL+EfCPwL8xAn54+28Mlv9b/SPgHwH/CPhHwD8C/hGYGgHskoOyAot2J4f1LD7wyXbyqMhXdJP7CGjNOZ2MwzkLLBg1wQSF1UkytlQoCaAw55PKVoVYKRiVQ8Wfgi0xKXmOUubzzz93AFgWGXHqZFexcPHSeZaQEWdP/ulZ+2RHrZ189il2/pUnm6euxZ6973kywUpsw3fWWTR5rX++5TEAU46tOTuTYqMsmQEu5AwGYHE4E2VFIMW/1+jkz83DljMz0j7ccpzCMdaTIVjEkdu4fsN6BwSNUfQWfFPhc0h5pmPATpSVYYmpVnrGWdZw+IDd9oOf2dJlJYCBeahfsGDMz8AalAxZ1CDDgJnqigYHqM3Fvm6EHL04AK+LwpMXhdgg6sAgFyomlI0O9AEuf/T2xxaOgmTFlWeisvjI/nLdc5aelGmDWWFWUdUDfMIqLoSsRmCNRJE+ATJUC17++18f6KbhbQiQxoVqMwxw7EKJ6ihxUQaHAJB9KDmksBG0lHLWAap8TpBQSs9psDdtg+jF9nMA22TlvE6rOTUPVBCWgkmKaSmJZJssNXAIUG2EQrwiQgU3BHkkepBibVppo4L1NBxV4WtaKSrrUCeH0pkqFN24Hk0W/ZwLVaSbaxEYVOauwJkUv8qa9cm+EdjpQ6nrAXJmkEWWzzwClTtW3KMUuvtQ0QkqqcAcjzLKUc8Cu1TslrJODQSOYgiIq69JYeTYDzNmmq+y9EX+9s9sv2nrZCf7bxJ4qvuBahQODowSwMP+EcWclCmyr1bucC+5drHcb2XZBksZ48F2lRePRZUq220QupN/fLQJlSiwIQGVmxTIUrRJySbrXSk+NB56Hyp+SyXuogAJLndA7rTlpe7R9D2chrl6T1pbKqbrZ12sz4BACulkJApKhWE5PUzWYALrIBZlaSLwJQHlsAdrcS5uSrkKNJdtrjKjI2i8SE5McMB9by+KVOCLLLR1f3QdHtaD7uPoKIobbKlHAF6tgJMELJSzUjOto7XDPinrtB6gZ0hErJOzLHgbxr3MzckA3mWjBt1hMwE1hfkFNEX0AK+wI4zJwMq2jbxXrM6ViYultHJWvcDoosx4i0TNHB/uc9R1UpN3onAfaEdtjrwmLz+XyRtgvaw/TIR5HexE2YcigNBDzJ1hAkRDuV9nn7ORax20t954H/jvwm47xJrbgO0BYw5sTmNvSUYC2dTU5ECKnJzsKTtU4L+AqoeCe0lxpgW6+yn2TtqC2TNQ9U2toSQAnX5GIKenp4f7qqxNwKhysLk/Un3LhlkAMSo61bHd7gBUS0kfGSWbcfJ8WX/Ku9Q91r3T+tLrDaP67RqIJQu2GyjVTm7vKNbJysSMd1SkJHqzDoDb0i9FoxQm83sFoHYpzSlt/Mxn+/cCk9vIGS8iwzUXG/gjdgh420ImqhT6ysPs6cE+mmJ9Era4ckAVCBWImm5s0L42iDpx1ZIUO21FnvWjXna7Afdcy5HjteyFUTTQLLFPd+y1I0fqHBeAKNTBxTNRy7EtVZaRM75yBY0BKKbcXaiMUZ4CMWpqUR7yXvoHaApirnsA3MNY3y7BTSEDQDrI/asiozc6MpaivdSvxxwLTGU6791zkPvr4boTUJADwFDCah5qrathZ9p+O5AmiHRUmNpnZGGr/UEAN5Qmh2DcBaTclgJbqmNZzUdSvF+yONMKcrBi95FpSzPL3j2NdpT89zEA38hoL7A1x4oL07AgRcmJLbnUuV6aW9y+UNt/tAklXRIODGO2Z88BC+GcTNd5gb33GGuoSzm9ANZebL454Jhn8bZ6ZTEq1nhrbzzmKHJTk9KsuqkTq2+NswF8+8g1no99chxjUGONWOY2Am48Aextskam+cLJDdDcwa5dZ2VzQx221In2ox9fZusAYLIUjo6fzRk4Zm+/scXu/dXvGPtRS0bpF8Mc0L3u4XycjzJO1u01tbXkZWNzzF4iVwTtOYoeiEvASrgZu19s8PPJlc/hPE/AnjQlPgIr9WjWezvAHIBCM8g441HTNGi1LUM00ZA33Q1AZ9+QNW4Y50oMZ+gQ7hhyW4iPDrLZM9JRIUdadW0VCmtlgsewRhKtASXwUVT9AeRcjzhKXJo1WIe6Z5kZGc6aa25hPXEv9ZyRQ0a17IwP7T+mbc6xRdZ9HlfDCX8G0wwyhMp2AIvZu35zt9XX19nPf4bFbUKYrT/pBOYm9rc6G9jj5Y5Qz1oZ4xpHUYgrJ11QPp7ce6kkh7F1HmBdS7muxpYQuWmwp2v9ah/Vc4fGXm4Pau5qZFx1natWreCMwS0ABwvt4w2Nrcxn2cX3OQBpOtbAgUmcRe1tPawfVOrcazUYqTFnqikL5TVjObVPc5/4Xlk4B3ItamDQfqJ9R6+nc2YIl4dggL/2ccEqfU5rRn9On+E6T6bjFqadHv7V8WE6h33qCXLKivlfnTem3CywvB7pJNs+ngxSnltowpr09tiiRbn23e9/3XJWLLFJzsKAAJ7PyJP29KB+ZD7reauips9WnvlV8m+r7KG7fmAXXXaeFaKc9QXxXMa+bZOh9uzvf2d733rHvnLKCqIRmmzDj651zpF7rvuJnZqVZ0Xzc60jyG0nnHmejTX22bG9+2zW6UucfNWW8nJLIu86DPthJJ1sBjQp6fFpMsGefegRi2aOnn39ZURw9Nn2xx+3/NwZlnPORTZSe9AmO6osAOXtEK4gUWGZ9tZvX7O9u2tsD+fe9VfOt9WnzLJBnB+ycI0JQvVZu3c72a5LOZcTrZ69LCMtE9vjBOuv3Wee1uN2rLnPZiw9y5KLTsRNptzefuY+O+OcU4gYOWZu9sUjBw7bly84l3zvehvy9Fhu0QpLyykisqPTiQdoxlr9jw/+BacXNUrG2HmXfclS86JoIONswS5e87aN/NpD7x/AWnqLnfv1s+yK++7i+dljBz/dajd+6Wa7ddPPbfW5l9iHz2yypx/8vQVxJuVxXsfxTNLS2WpXXHMVzSoNVlN/zM445SQLKY6zjpoqe+vJZwG7a23xhm9ZatFiZy7s2vax/fLmO20Iu/EHHriGvO509pUmS5m7AMeIJL6HE3y8lwaQFotOKrCn7v+zPXL/B/bNyzfa1665wqKJReHNYIkfZg/eer89/9ybFsW+PohLjpqcXA681VOA1O1ffKi5QJ+Xaw3PyHIDUrBIBGsxjka04uhxW1VMBEFRqL3/4rBVcGbddu9pdu5VJ9vQsSb2A5wKmFZaJ9oHdabrT7lwBIWgplcjROYMq9pfYa+/vNXWrj67PClm1sIZG66TP7z/wz8C/hHwj4B/BPwj4B8B/wj8P4+AH97+Pw+V/xv9I+AfAf8I+EfAPwL+EZgegfdevP1rmSmuJxMDu4M+ffcTe/WFYzaAKqhwcZbN3xBii2IKKTQBWCiOT6A0URGOBEBHbalsKeXchkp5QnF8GOXq6Hgq0KEXANCGUicctWoxRZE+O3ToqKM2OfeCjfbxe/vt3vv/bqvPXIvF2ymWHzxgrz74lo1EJdusc4ssO8Jne17YB8BKw7aOQg2FX6kqY8iUHEC9lIcFczwqkm2vvUPBXmBt1N55u9byiudZSPyQHdp2wE4+dQ15n8q7HSDbLwZIEWY9FMx7e4YtkczKYQrcMxctxIpzzN57+UVLSku0mSh63cDePrI/U1DJJKOeCwiPt7pdR+14TYPNX7CYPD3sIyl8RQBKurE9FHTJmlFIZBsgDavVGrIpB7GLPmHjV62FXMdfXPVLcj5TsJvLtHpy2CobB62HgnAgilEvQEJKNxWkZCHnBrr+/8JboKzybgV0Q1AXKEdwmIKsFLdS4kwpb1HDKBOM19aHo2j9woZ5nMJWD4oufS0YuCTr42kIGCCbWaCKIKoshVV8jnCyL/sBS1MWvcrVU0FaNr3BUq1IZcP/pAxSgVfwWNRetstuCooqCAskC47KajRQkEo5sl4KvgAHgV+BYxWydU2BFMhVcA7ESlCDMYwqMBpFkpS3/YF92PQpo1d2ssrfJVeS9yVQI7gqkCmgq8xbAQHlbQ4AW5Q7qoK0k9f3RXas1IUqYDs/KwtH5rKuXcAigvy9CayzEQGhqKNQS1F9CJUhqbuoR6UuU54lRXCKiQkoEvU6PgCSckIFDbQW8nIznSJ9ZVWV7a2QUg3r2KQptaUUxY46iaK3YKvAXlYW+XFcRxMAcwyI50K9JZCrj2kF1LS6SSpOFUE1boJSKjbqvocCE3XvR5lfUpuvWbscsNBh5ZVHbG5xrsVh2RrH9XUDnUOwN4+kgJ2Ivapsk916vwAAgVPds24sOiNV5HfuJoalzu+SnbcPmNQDIMCmFvjXBfCJxvo5DWVaN/D20+PdQJo+VLHYUSonGZgwDkCNEmghm9IXNIC6LdHSU5JopAi0g3uPWm9QHErOHu6TAIgyJLE5BwiOA8MLyQPNTMGiGVF6fn66o4TuYU50NHRR4J2wnLwsR/XWBLxp78Sql6JvCGolD00WCVhd6/5kknMYy1706efVtmdfNbCQ7gNAUABwJgFFzqh3yHpaZIVLBZcPFXGTyNiTgl2qxEjygjtwDAhBxXPysgWWRmNDZ30DEBLQTIE8kWJ8JApGZZsOSMmHkj3KsdZW1qXmBQpEWaoyD5NS8h0L9zqAkQcnA1mpqgFAavehL4rHAi3KuA6iCUbNHV4vRWSuzYMbQiNAb/OWvVjbom7GhtcV6gUqKdfXcZQlQhW71aJsm1uQbHOAuIrE3r37c4BhsC1AfTYMLNvXFWxHyspQdmJDztoaHKTpBvvi+ASAGQ0Tyh+etljVnwLpyAxRokba/CJAciOZsf0hdqCi0fYerbN5iwps6ZIFDhQc7ucesvYKi7Js0dICx1WgXRm12ZnsB/00u3RYWiZKNxTIH374KY1AoWSZ5zvNDVKK9pDnOcG6GGNvxFTcAcuxrHcPDSTVgH5lgirbuq1FmexhDhhvo9EgnHsyndeZg219eXmFM/6JvK8A9h83qmcv15KB0k0zWrbv2hejUWQKeA3SZBAbF80cy2W+uWwGdsCCeEHMgZa2SaDpgNW19AFR2oG1Xjt97SLALONGdvfiebMcZf7BshqraRu0gfFQ5mMfwK0TACyIgNU1VuIBNNz0oMrO5lwJ4lrScpJt3bplKBSZG0QKRPLexlGA+2gu2gtg6kd1mxCfgf1xs2Mtns64Ha+qccBGH9mrPU7zB2cw+6hssCeY9yHkfw51oyBjKi87Ic2WL8+yr3z1ZK7/EJwKKH3C6VxHqh3es8+uuupGFOyd7D1T9tijQL+sLHKDWV+dKOrVZBIWFuvYVWu/VJRAuPxIyWZXA1FsBM0TZPymcd98NIQkoyb3eLGSByaOAd6HcHhoQ6E96kWBzvrux44Y0SfjLrUmwEQnGeetm7k5TMPAonkpZCAD3TpRY7OWgl2RzP8IYDVKPS/7JA1EUp/Lkj0ibGq/lpWy9kMny1y7Is8nBQVpznqvq27Bch2AxTkRxXV3crZMkBU9Qr76suWz7fs33mBzlqygiWjSfnTl5fbua9vskvNOZPw7OK9o+gC4jnlwaeB3NAP4xznzWoBmHsY+RA0tNJCFAog0j2R37+yPyo9lzSbExztn44ScMbg2N81VYey/GamKlJg6Fx1HEMfiGCU7Oe7RwDjNYcFoNUppX5F1eQ/zuwtlfyTPIlJFe4BbmNg7Fsmav3LBcFxQWHdyz3C+h/PJibZg31bcgV5HDhtSEwaSjSwXgGjAsH5fDDbyUtjrw+vEBcjCP8Q5f5xnBzUXCeR/ocD976iFqd+pM0F5zQLGjo2/Dm5lsY90YdOdpB4pm6RZKiIYFTJn9EkrU23jRafZrPWnGq7fxE+MWgOQUu8lKKTQPt76Ic9ixVa8ZqXtef9527HlRfvqVy6w5IUnsw6YE4HJ1sE6+O1NN9uMfNS4bH6Fpy+zE8/5ptWXVdufbvih/eDm75qPLNk333zTVmTPZb87Yiu/vM6yF8zmTY5Y5Yev0uCTwn+vtslInlsMJ4fJQhvpTbW7rzvDlixfaOd852s2grvGsfd2WMnJJ5F5HGrP/e4BW/+V9RaJQnuMvPGyD2lyCEvHOr6N6/67JccHYt+9wJYsLWKiD1sj+13JaRfZWKfbXn/4EdSqiVZQWGBZhTHW1VHPHoorxEXXcxzF2GfvvGkN2DXXVlXb4rVzLTwgzA7vO2DnnLve9h7ZZYWzcmzG8g22c8tH9ipQ89af3myvv/R324FzTDBnxeozZtvqRTNRrddaKWMXgtWwlxzgw4d77Le/fNxyyR6/+Zm/WXhSpHXROPXLq6+xRWvPsK9ff4d98Boq2etuJNfXbTMXpGMPPc/2fL7NLr3qe0SZXMD6bLYXfn+PLUTtPP/iywC/H5qb55blqJzlvNNVjS3xn1+35174h525vtiu+O65zPl2y2A/jc7MYV3EsFfRVIATSABW2UHBCVb5/m776bV/sGt+dqOtu3g9X8cxRYsHeN6OY8UNl91M4xFzG5eaLtZHEOvNxV6nBjn+QuI8A+nDmX9qCGRNBoWgwqVhZ5w91EtECW14tpKmycWpIVa0KtQOtqTbLx7aZStKE+zBv37V4vIYi2Pt5sLpQk1T08+CsgYPx32CjczCaFgZoQEtJCbX/vTLp23vpzWTl1zw5SvX3/jU3/x/k/SPgH8E/CPgHwH/CPhHwD8C/84I+OHtvzNa/u/1j4B/BPwj4B8B/wj4R8A+23Rj2kRCcEteelzAUGONvf3qNvt4eysK2ExbvnE2VobDFjNGsXyQAiyFUjcWn+gD/1kwEcTTf6rDXQUVAYK9R4Zsx86ddsLyeY7d2glLSilgjtkLWKhVVNbYBedsoHiTYLfd86zNW7nILrr8JAq28fbaA89RPou2r95yKcrHTtv2l/fI23JZ+mIKqECGEIrjgktSW2XnFlp6VioApwUgFWDdvZ321uYyy5lRYrPmZ9lHb+0kL67I5swrpPDZAszBug+44gH8tbf1WxSWhIMULxMpsIaGYVGIKqoFBWFjQyNFzmQAFiBD9pUQy2TsPNuwBd2/vwwlUyl5jpEUoTuxaqU+SdEoAJtHWeWqChsCsArD7i1xdql1U3C/4/Jf28YzzrE1566xm276mQV7Iu0Av7+PYq2LgpQH4Kafc9JoGVuSPf8Jb6ftcacshUkYk10ziiYVzZWfGkBF1CWbYgCa1DhSuqjgK/s4tK4O5JLiVSDMgbsUV1Uw9nHNk1BJj35GlWMBWYq0Y6hVpTqb/hCQdBQ9sn6UZaJ7OhtWmavKG9bFqgAAIABJREFU+cNKm4K/ilxjAHBxYicL+AuYO2WhPIlySgBwSlGqYnOgk4dIsXSCHFughpfXcj6HKk6F5iDej4BkoJPdhy0s0EDjLPvSEbLtVNzLyc4AeAQ7IHkQ5dMoc2JKdSyL6KmCnorlusZgILCKyRpPqUt1jYI+Ar0egKrGVx96T1JNCUQHYX0bgMI5IYUcUuZCBwCpGWCljMFgCt+CspFYzPqAsFLhylrYR6E2ATvtUI0x7zULO9+E2AiUt8fsUJ1sTWXVGwGQ6aPQr3zjIADflG3jAGqjjPRMB152d3XzemqIwBqUe6Q0Q91b3Ve9XwFGWYCqQN/J90ptEgZkD6C4KGitjzEAtqwzlSE5BlSOiQm1wqxEiq2ASH7fyPAAFp4oN/n9cQCYZOwKZbvt4bpVvPTyu6SajuT+C7qrgC/AHw7o1j2X9Ws/EGAIC84Bsoejo5LIWg2zprom24MNskCEjzkWiCpQdq4aDynzQ8N8QL0kGgIALNlZ4PZgqz563HZW9OMeLutRQD/zRpDTC1CRIjg3K8Ly0hNQcE1ghc59B7gKQvR2jQCQ+7k/Mag8o1CSdlltbbNjQx0Rn0JBmfcdMQnAIucXJVHtsWo7WDNk5RUtKGPJY4xNZ46xv5ATOzTUa7VHG5zXETgVPNG4y4Z0EvpJsqSTj7lwYYktmTPXvICOg5/tZczGGTuUh0DicWydS+fMYF6S34o6O53ivuZ8F7nIUrHp3kRGRFsvv7uxUYAeVXeQF8gUwecBe45lOU0CvDcPMEMwTvm+GvfhAUBfVpJl5mY44O7JZ7bYrp1NvC5KZNbOqGzrua+6b6NYwSYAAk6cn2oF+Uk0oaAqQ6negO1sFPM+Anhf1eMDNFaR8cm9U5agmgSYw245DaBMFcCJZe5qD9GaEGyKCUmyjafOsrQoLyrBNusdCrXj2MkfxVZ31pwCy0YVPQaoDkcVWTwjn72FDFtAZy8gcEZuDmpoiu9AV61G7XstvR47zjUN0xShXPJk5mPp3BlA10rbd7CDxgIaCLCnVdNAFPM9gJ/Rmp5ASRUFCI1i3WkPGOVn3YBeD+eTYJjUj7l5OQ6A7+rEUtqxmFVGMw0fktzyoeaJMRpIlF0rW9w0LG2HUWKmAB+zAKSesW4rBN7GR6rRBHXkSLh9frAdy/sGVHNx5qYZaXZ+FmsJ5W/YOAApFav9JGto67XN7+8B8o462dwugT2BNNTbSTQgZGSlOXbCOWlJKOMAnzkJvBfg+TBgkD1BNuuT5EkPYUvdRi76BO8rAtXxOH9KWarX68YuPoiM3xHUsK3sS2OszxA1pbAvuicB0dh89/H5n/zgUtRt5SieZ9gSzp/D779rH23dZaecuo71EWs5i9fb1vc228+u+YPTQBMLOBxgX5hQVrqTeQ7AkwUpe6ELlbJjv0vjkuxF5SgQhe11POsqMznGsphjrskRBwKTqu40bHg5X3G/RmkbinJ1wKrqmoFcZCFjXT2Mk4agazB7QjwqxS7gqnuo2xbMybNCmg7GJ7CYHu4FXkWw/nPIzWX/be1mTGh8GhC05UwBnDs52eyZ2vNlja0za5yGCAwEmDc+y87I4UpdVl1dY0UouasaB1B2D9tf/nov0Gote1Iv2bVue+W5F+w39z9jdQ1uO2NFkZ2yLN96O+rIBQ/EFh2oihK6g/m0+0C5s0enp2Y4UQXd7NtqnNE+JRWr4GMY5x1L0lEzS+Wq81cWyxpHncGlszOdvb8KQKf5Gs8zSCuNCFKByxNeX9Ockf2zHEwEpsPYB4J4thpHAahmgnHWQCg2ybGMnc6ilpYWJ8d2qqFKKn6eKAJHnPPOJ9UrazKQa9Q5LLt+OacUFKLe7ENZzpjl0uxQU1vD2TQVnyAYJwjs7Elcs5olmArOs4LOHZ2wUttqTuh3qvFKZ/10pIL2C8d61nm84Ae5PxEMSqiPseS+FLCnh8WN2IZvf9UWrlvL4Qvob6Y5hr0pLPUs9tdOK99F7MSCAouj2aL+03fIVX3NiksX2MqLyI+ludAXRj4uqtXWllp7529PWH5poW383q1cWLS99qdf83qVtv7sM+3pzW/Z3IRcLLFL7Heb/mJX34wadC6NUl00RNCk5eN5Tw0uaihzDeOgEVXKWf+ZPfDjH9qXLjkJReo3zNc7SMNKFYrWFKvHrj2D+IxQZb96Q2zPa7is0HQ4e8MVdv8N19vbz71tF545k7XtQ4W73Lbu3G2rzzrXknOK7d1Nj1sd0Lkgv9BmnZABQ56wnQeO25cuu9YCwry27b337Zc/et7S2Y+uvuZ0+8sjz9gF559iK9eutHffe8PO2LDOUereeusm+8bXTrVvXPo9u/7b37Ga8mbbuHGpXf27H5i3bA/NCc0WPhMHHFTrk93j9sidz9vuvcftkVc2WWRhgrXWH7ebrr7XAocC7K8fvWtvPfSM3fKzeyynOMsuuORc+8qF6+2pp/9k2VznmRdczLPAkD14z8+tv7PN7rn3LitroAGFjOioWBo1ydbd+srf7Y1n91hZU6Bt2vQLm3/mPKuu3GoFnAuu0AQeSnmGCKJBhHx3n6+HvTzMjn20x6685A92223X2klk7jYe/9ji02lG4p6Eh6fak7/9nT3+x82WU5hjFXLD8PG8yZxz4RaCBzf/EKjM/FQX34QaSvnXANZGqOI2OMtGsOT3oNL+P+y9d5ycddm2f26d7WW2977Z9EoKgRQgkRIIRAQU6SIdBEXBBxRRVFREKYI06S30EkIIJYX0XjZls9nee5md7fse1z3E5/l9fs/76v/O+onGZHfmnu/9LXeu4zrPM4zvnxg/qnNmFmpKIYr6ibP05+f26rMPDuuyi7N019+usW4t1djejgo7gsYqJ94D6GvnYhTK8ZFgmgJ5j5jUQvW1hejG7/8cN4WEsQWzJ+ee96u11f5/SvpHwD8C/hHwj4B/BPwj4B+Bf3cE/PD23x0p//f5R8A/Av4R8I+AfwT8I+CMwI43fvxEZMTI9U011arcU0eWXpeOtnVo+uJxOmVpsRKwvesCjlmB0uCXfflgFwoTUKOjfDEVDZaxkRQfcRpGDxKvA0fKyC3sUWFxOnaPeSrOSdHW3fu0Zfd+zcnidWOy9ednViqBP78EBcbUxZP1zhPPq2xfjb5zzXeVNyFeWz/eqf3rajT9zMkUEwFFFPQsp9Ry4goKihWTnoRVY7yixkKAwqXafmCfMrLSUDVl6pNVB7AJLcE6dJw6emqpzVDUD0X5CRxqa8SmMCJU6XyvqaXaUdlmZKRTxA3Q1i1bnM9agDLCvkyNUlRS4hRRd2/fS7HUDQiLZkzanGsJoHgfgcQpBrs6F0XbbhStaZNmaLS+Q7+/9g+Km7JMN/3hAfVsfVV/vO9X5EOmqhRlQx+F+hCKRAZbDCfYdZjEzsqlJ77+J7wNARyFAQst89ZGf5SikgHPMK7LLIStaH0iD9WKpvZlFsWOUtbADqoCK3RZoXWU33tRJBhY8rFbirpmf22lWicnd9S5xwbRfNl1lg9pl2dKByvemoqIz+7AdLNLZCY44NVnTWxw2Iq5VsB1cmgZlyH7vKi2KKvxGpZ7y3+jJjQY77MK9ilRTRVrQ3ACwDqfw7Fd9gHdIGrKLmB9dKxlc2Jly/sOAjws49VwgIFGn4KWa7K8Xa4Fs2NnVCNQP5oCyorsludpxnuWGWqfwa7VPpddv8kXg60YzeeK5l6HA97aKXJ3oj4O4u9cAEmbI1aotp+znzG1b2xcEKAatRJF4KhQ1NgoN1Pio3S8HNvkJu4TyiMbl0B+tt/sohmvSFPKGhrkntjnsDxpU2ka7PNgmTvmABM+D39uSN5Yv41jtJMrjQoNG1Ibw3DyWF2Ahj7yBYdYK+H83sX3hQEfzZ40HaVfDIqXARRbURT7k8gSjeJae7E+5VtQiVFg5bP19nqxowYIQV1iaV4weG+KUSvMO+8DDHcZwKVzwQBrBypODzAAL3OUjINO5m01luA2z8zest8yElEP2efopACehH3s9OmZwE4sJxnqMNR3fQDETTvJycUK1xoRIsij7ACkBfDz8WSo4nhKQbdPKeQTZqeiRDPraeBDt0E/LIWDIQQ2P8bII+3pGlB9M5aMzJlQLK+zUkI0fVIe9ztWmzeXqpTs2PqGVuAhts/MjRg3tpl8brOJTQT+RJKJ2Q/8MYWPgcweQOqwWSZbNiHz2MntZd6YEt0Ihtk+pwGuigpTsMGtJE/TzZhj3WqKbHL2LEc1FLV5HwrJoUHLgIzUASDW8bI6xxJ7wcLxSkzAwp181ECsG0EIWPhy/VyP+fU6tuhmR08GcyBzKpr7Zla7u/fVAl8bWXMx2Mh2OADL1smJHNeIyCgsYIOUR6bpFOwi48lc7QGstjA+ce5U4LpXKz/YyH40psT0HGaWKZUMILIqUCfa2rJxDaQjIwJIZyrV7JxcfXvRdDbFOgA0ttC8ThRq16bmenkAnGax3tRQC2DPVUpSggPZvYPhQObNvnODe+bl5wrzC7EcD9Oho9jgAqJNTXkUVwMP+1h6VgrWn+T12jrmqmrJz+0GJpsCOsTyom2tc00u1m0Mtrpj1lAEgB1mrniAhb4sTlOrjzpQ1lmn5AEbs+1FXdxHk0c/DTz2fbEJUcB6cmfJ2sxMjdMcFHnBQCQX967PoGIEo9LdDJCLU3ljv/aV96oBxWYKVsGDnYOqphmgODtBc6bn0KRBkwXrKjo6WevW7VdLB401rhhVA9UaOQuGsYY+aW4GgDtTPe1DrIU25eSF6LRZRazDOKBhM3CyAYAXBoxqx7Wih70+0lpeGEOvCdFYZ8NYzs5TI80/Ndh9t5pFN+PpU7D6QGtYYBSvVanlFyzSbx/9ucr3rlPRtOlAok4gf7Be/O0jZDcP6OKbL9DO3bs5Z0/VXbe+oq2bDwLzilReeZy9NczJte3hnHUBT8dY9xbTafthIGe8NbcE0KgQzR6awr4Rz14UQlNNVmoU0D6Hpo5OdWFr7mJ/C0M9X4lla3isWzvJBa3gc44FmyW4b98PZc+PjgxVJ/u4qT2DAS8D5EHHALQt8mCMPSER1VtiWgyNJiHYgHfTfNWHO0E3K8V3vvkg4n/nxBvgGaP5oJfriI+PZNynatz48Vq9eh3NXli5PvqApp+UC5BqVERssDprqvTmy69p0uyrNBo+TldeebmuOHueCsnpDonoB942MAdpTHOna/VXW9nzvLh9AMVMbcvcjcC5wM7HPtwFLJ7Bzt0gxs3OK1N0m+I7kjFyY9HbQ1OHh8z0MNwuzDXChZvIiIFamrkiaaQxG+tMVIqmFG5qoomHc8GyY0Ndvoxm+zqhDHTORnsPPqudF3YW2dkWTtOAzdmI8AH27n5APo1CNNKEWr4oa8GU9bZX5JErbHtLCw0WSTQetJET3sVnM6vYwX6alJhXwchiLUahm/zeYWIz2Db5THw+7lUAf2/n+ADXPMLndJSPrCs7IxyXD2tK45nKtNFOkxONO8GcgfGA5G+dNlu93moa6Dp03U+uVuKUEtvkUW/z7BKSw2sD3lDpt9RVkFWLep/mhrVvfqBNL3+hnPxgXXrP7RrLKeaVAYIoMD979lnt2bhO06ZN1qmXX45CMlF/+dnNyuKMu/CuX2CbXK3924/ohedWMpfCdPu9yxWLA8Jwb4OCc/iMo0kK9aap82ipojK4zuTz1Vj2oVY+8bgWLD5P0867iHGmEeXoDvbLDB0+cEgFk6bDEGla4wza/Nlnyls6V3GB2frjLQ+piaaWi39wts648S69/uCvUOiW6Xt33cJaHtNHz7+jUc6V086aplGaBY7W1Wvm0kWKyozBvSVabzzyvmZPWghg3UMzyDHNmTdT6zes0eKFi1RfW61XPvoCKL1cy674ubav+kC//MlvcDUIwQb4drkzo1SDTX58SqRcWankzmfo6LoDeujev2vF1d/Vmdf9hGv5Wl++9S5re7bmX3yu/n7n3XrkqY26aMU83fvkkwpn/x3u/MyJO4hJx0J8ALca8ucHaSBJKJzB/LZojziU0l/ozz++RwGckzE0rbXRnPDAk48pLjlShw9+rXwcd0IB0sMWPWGOKmQK99SXytvaoL1fl+tXv1itFZecptv//Acyqfc7EQj2rDU2grqcBo1bLvm+Bth3I1NwaDhSjuVyCu9FowR7TyR72CANoGwmrALL0OaZg2Y7JLpslDyfMn/72WdGeT6ODCRaA/eVcxfM0NTETpWcWaixpCzdecf7WFO36S9Pnq/TLjxZrXtLWYc8E/D8NcJ7xMXF0DRFo2dUKnMVJxHeKgiL8pDYPK19d6M+eHuVxmVnP3/rs0ev+udDu/83/hHwj4B/BPwj4B8B/wj4R+BfjIAf3vqniH8E/CPgHwH/CPhHwD8C//YIbHrt+unu0IgtvU2NoR+9v5oCOgWQ2CSKSPFacMYELI7pYqfYaHluVpTzFUp9Fq0mLbHC3xgZgI4KNLDHKRBu3VCvqTMnkfeYrLc/XM1roGrKcGnOjGIlogI8itVo855j2OS5tftYh/pDxlCrAXixadu3dZ92bjqiCbOn6pQlExXcHaQX//quimaiAB6fA3Ado9gerKNHDlO8oQAc6lYe2WbpOWk6smuzxsJHlJGbok0bN+jtv5ereHyhvk1xKCSsnxzMJgqP3SiEgWum6DMFGuqtxsZm1TbUa/qMGcrOyJAXKLl/DzmFFKktn85UcAZ2k7CbO3KozFGxFBQVOjWiAYpbR6oOO9mw2VzDECAhaJhO/+gEPX7fY+puiNXtr7xIgVZac8+NOrTrkEhaQ7VAIRTYEgIMMohnYOvfgbcuFKQGRExrEGAQEOgWbqo4wJoVS33gAmhJEdd3rwCtDsCE9wDbrMhtINfUPl4UPAZ8DHqdAJFWfDX1iUHhE9mqJ2x6HcUu8hRHZYti1aeqRZHlZN1ahqpZ7poy2H7vs690ss2o+psKaBhFoRV1DXg7OX18DoNZpnb1KWINgqLSdN7H8okBmmbJze8Njvoy9ACU6L5NATmGRtvUEQ4MZd4Z9DC4YJ/d3t/ew77fVHkm0rDrtPw/u34rcFuB2grrLgrarm+u2ayKDRIFmxWmqZt4bUftyn3lKk2Y6rxOJHmeJxoZbCzt+swaN8EdDuADbgCq3ShsU8jBjQF8HSPz9lCbqZux1TTARuHbUSo5SnW7nyh8+V4r7FsR3O6HL6eQ6zEbTFM7mcKbcTS4O8oH4k4C9iIZW7PgpJBJAd2gi+VQ288mYP9qUNbstQOxH00BHARgS2sNF2brHImSK8xlwNMQGesKW9oB7kFnO4pabGt9ykvsLrHKtfEyVZhBAsu8jcViMzwGgItifYj76eXzdpIB2UaWJphBYyFMeL7qybA1dWlcYrKTQ9mMKtGgcBRgOTUlhsaDUaByCrAvT+UoUT//fDsAI1rRqOINsvej9LZC8RhqrViyRRP4fJnJMfxvLDDKC6TFnhXwE8dnNXvQ8PAYrt+rsvJqdTHnc9OjNCE/kTFlXFH/bdl0SAeOo3QFqGflZzlK9zhybrdt3w9YR9mKMtJUZi0tncwL9hcKwwZtY7A09gKoR/icpugxBXGYKcSYq+1YsMcARsehCB6myM03MQ/ilYEyz77fFHKWa9vd3QcAAXKQ51yBErevxxoVArVwcQlwCmtHIA64mWs1wOhljQ3w92TmorC0OVZe3asjx8opIpMJiw2rGdcHYKsdxFiPAIdsrRtI+WejhdlHjnQCrrM1c2IuDSvHyI12A8QozDM2ja1ebdpRrqoGlLbD4VguDwJHsXVlP7b5MMa8twxus4SPxZWgj/ntLkjSBQsmoeSq1aDlSwdyfYyDFbsrANJ15PGGkz+bnzteGzZsAWpnYw2apQ8/+hSo7kE5nIIStpOfiUS1hSUx6kprhhm09c8+0YGK8egx1E+sHXvfPj53Gtb1XtSLpra1eWk2ujZ/bS05DStMcgMDHqyGrYUjBgtqg7c9NCWY7XQscyUvM0elpQed9W7rzJcXjaKffSwcJwNE6SjhUjUFl4jRIfKZ2WdDw2Oxb+9XB2dDLGN2pKJb+zkfmwDJ7YNd5C2T95qWRjMBduGJpg43xdYI9wdL8Y4R1TX3c89oNjIbetOpsm6zsmkM6B1RA+rPIdZrVl6oLpifgoV4Po4P7U7jg4FqlhtrzaVOmjBSUhKcs7Yee/4hzp7C/BJs2GtVw3XBgXAONeDPGEB3LUN4iBzUEID4eeedyrlXrx/94ifytPTqzRf+oe/+4GbgSaue+eO9uuW+m1CxNpIVTIbsYKKu+P697FUJqJkjeb1ex/47mL3JCwSxfdXWBQe8M25BNECFh7KOuE+2f+WYBTRrNAoFcl4u+fRYnfehtjZ460Jp20cWcEJKltZsPKgdOw+jBqQbwzLZzanCOiA4G/rNNYLGHFNND5mLAp8lkj0pAMVfUJBHE6fkKjs/BUDvAWq2E2FAQ5Y33tlHgxzreZ+zgilEA9mog3lt70iPYgDA5rKRl1+kT1av1Y+uXahrf3SNtq99h4aVMOXQLBBOlIPlowdHARAD4/TWc8/rFz95VgVYvOcWBakYxbtlTQdGpzrWuM3YFwejbjV7ZOOpITQSOCCaeWPz0rJ+R7BsdbLV+bI9PQZFv7ky2L4WTFNNL9J/O2sSAGWmdK2qqkH12u5A0bzcPAfsNrO/2T2w5hLLt7Vz5oQtuM1he09T445ylltGvZ2hviYoWxecUzQ52aIwpaw9B0SE2/lsL2fuDZZpT/MC++2Y06hkls/0ZbBO+1EKO1bU3LcA9kA7A3u6rfmNdcezhodrM5ljIBDWTC4sl9zObrs+XxOUNZaxi9jYkE88xmvY+l2Ay0pXU4MO7zyi889ZRMNEgPYf3qx5p47TovOXaNAcULIAtexv1qwUEhbHONo84aLZ67pQb//1R79Rb/1OrfjuIs29/gbew8C5fb5YvfDgo4DRj/Tkuw8qZWIRAHpALRXlKHdTmAMJ2BaP6dHfPqH33/pI9//qci2+cK4qD36u+Px0VPOzuFHx8nRU0uyBwt0911Hlvv3M37R//de66Wd3ys0zaN3BXY5zRRD25AfYU4oK85VSnKt9X6zWvuOfaVr2aVrz8n4d3F+pK390iU698g711Vbqsw9/ryWXXsi5marKQzXauOYTzT9lnMrXb1dwpFunXnSRAmhYqD5CA2LOmWo8VK3f3XYTcPMsZeKe0FB/XIuvvkk7V71Nw00/NsvXqnJ7qf7rll9w78f0w+vP1/SlM7X3qzW45eQpJgUnDfLQG8kOfuIXz6iN+/nrv/+Jz5mg2opP+JwdKp72U3316WY9dOUNuvgnl+ni2y7D2j1RtSjCXWNVSipinbImuxt6udeJiqIp0nIkvN4WffnUO3oFEN7cgEME627mqRN03z9+h4vGDp6pa7XwzGXs88xdgD8bE/NoVNVffKny0lJ+pluvv3lES5Z/W9f88r8UFElzy0g1+zUND2O8pzdEm99ZpXdff10B2FK7yNGuwUXjq4MV7E/Z2CBbx0AXSl7bAG19WIwHczbI9gL2JnP8sKY3i3Wx3ZdnnKH2HmVw/v1sxSyddC4NVXlxWvP2gH569xrNXRytJ1++Q6M0m9aXH3OcVMZ4No51J5I5TFwIcziU5rgwmiu8NJpFJOWrs6Fff3/0BWWmpA9NmDl54YwVf/d1KPm//CPgHwH/CPhHwD8C/hHwj8C/GAE/vPVPEf8I+EfAPwL+EfCPgH8E/q0RGBu7L/DIxz1reurqTz+8abd27K1UQz9QFrXJhJnpmj8rVxFBXoWi0LTCrRUFT0BBx1YP3Qs1PbrgKfaSYxUWO6Y2AM4rL23X/DlFKIwmaTsZZnko0oJCOjStpEhFZEV2e+q16om3VXkE4BBTqEHUXRmZkTp7+TQA7FF98uFmFU2frjmL85WbmK5n//AiSp5hzSVfMCYpQkXjKZTt3ou15LAiTTVHxXfOnNnkKDYh8EONVVKg8u1bdP9VbyqewvrNP74CoACwMwXdAIo7cjD7KD4mJacqBUvFA/tLHdgzZfJkIEWwsrASPLRvvyqOV6moaJyjXLHAtixsehsb25wiZm5ujlKwL+3vblNdJ5mGQZSIKIC2A4gnFE9GoeLS0395XpNPPkNLryMrrKlcb935gJorhlQRmqodx5oduBoKgPYCS/81vKX4jwWpwR4rFAdQLMPM1bFqDAOcBjjqV7NMxN71G+hpk8DyL00lNUJh2hd367MxtlxDy/DzZaYC8ex+moINsOl7HRRn3yhYDSTavTelqn2vQSUDrqZEdtSO1M9OAGN7b18mqtknmvVdmGM5avDYrDZPqIMMgJ3IcPUC974RFDmKU59Fq801K4Lbe5kVsK8wbygyMhigjp1mKCqeQMbdCuABKK8HTflDEc++7P3tlxWQDbZCPRzbVYPLZhlpFqGWU9gFYDAA7IPXZC4CiRxYDMwFhzgFait6G9A3cGHKaCvYg8UcmGnjbXDfbHYdBS7Kj7RE8ksBQrGo8GIAcsPAhCMob2t7sfsDNHWjqAy18TYlm2UDwymGKOgXFWczJtxH7owpAzuxCe3Bqtxsex0IzffY+JpiK4LXt3xQ+72b/Lx+4F1zS5MDzhOS4p38wmgKt2ZTO8raNNAdT+6rFzAbgnrTlLjJKDgDsUcNsnw5oLzlHvdgg9xGlm0oINx+mRqso9WApWUiAjDNJpQc3CiksC6UebGAVDd5rwZ3Dh46pkrySONQyhaR/2zXUn78GDCrFzVekaPsMuVtDUCrprKabEw383IAa1FyWKdOVGwikBtw14E9cFUNVtBB0eTm9qGya1NCYoTmnTQJ2NeNympAOcCWITKI+8wWGfWl9ZKYDfUgqhmzm+3sYk5xv1NRtCayLxkI7Ggf1pHDTdgvotqh2cKKvRmZmU7BuPTgUfJtk6hL28/2qA9g5cV6tg9Q6qJI7wb2dnUCZm3BuC1AAAAgAElEQVQFOUp05he/bD2EAjDsJsZHu8jwRR0YYrl5zCdGfYh7lGqKZ3KFm/kcQ2Q8uyy7jzzsKOwsDTqEhnYyZoBp4IIVnr0ohKxJAs009x8rczJDrUtj0+56x3I+lPzRIQB9AODdljBla0UBcGw92ro0gOPk7KLIjMXyNwvFYgxNLckoDMMC2cdS0hzra2uvyMguUVWTB0eEo9p76Lg6UV2Ho0Q1K/MxMnSHAe02I2OBCvZZguKG9Z3TZyk3lnnPmiqrb0PFXK90ssdjycTtY8xYusxtl3buKWU+oXiiQaaCe17MvuzC/tesf5taO4Bro8oiJ7Wf1x2jCB+FMtNAeHs7qnjmagTXGMrcjODmpgC9CrB1LS87gpK1x4EFQyj52nCISAJShJrjAffc9iybp7ZH9qPGNZjmATq7sFENplHATc7jhInjnDV++PBRNdY2kKMdqVPmTCa31ZoJBjjDyNQFDo/ShGONPhYFMEq+66HyLm3bU6sG1q8Ht4Uw7tWKZWeru6WGgn6DZpEzmR47og7swptwVth5oEIHj7apcMJ4xjlXPbxuP3a95Ycb1d0OGCCPdf6CIi0+KR2VWpV27DhKQxFqV1R8GRnFamkGTgf3kbE+iQYCD9BzJ/sninNTKqMCbe1GmW3Kf5avx4MGFSI/zF47iANGfEQS5yP5s6nDev2Tp9XT1KdWcrSDBnqwSE/Sxx+9rRzyNhdefoXKth1U2uRp+tNvX9SjD63SRHKxXeFYRQMyXOwJjvoc5w3Hfp57McCebA0NWZlxKPgj1NncosLsDE2fnC9PZx0ZrdHAPfYmc1zg+9vbu4kIYK8OjVJZLXCkoUM1KOPNDjoShaih534Pqjb2LNtnBjzAEd7XPouXs2Yq0Qejo73k2wONhrocZatljncBVZo7yEBHEW6HkMFDmxfWFGW23GG2n7O/hce5nYzoRpoGrr/hPN1397nqrDzKvInXvk1fKIM8zoNHjumkhQvkwsVj65oPiVuYrx/dvJLoB1SP85O0fEGJA4t3Hq5TN89IQ1jl2lrtA7RzjDhnrDUl2XlsjQc290yRaxmkZolvzVB2FhvU9Z255Dnz2cypIoY1YerbVuzv7YwMBxxZw4udR4M841hcgTkd2JnpOFN809hjc93OtzDU2XExSfx8i3Nm2jkeyjxystdxALB90ez9GWUaQUb5c2smoG3IwCxND8GcBxYP0YtdtimGh+y8Rllr7hBmhz9EU0Av8wv5Ndcd7TwLdgGe7UwMwIHCzvZRxjmO17A5Yg0Rlo3snMFcbyg/H8a9H2XO/P6he5xmiDt//KBmcl9zyCCNj6URLJTM1xULlDt9nMJp6hi2ph2AbXCYKStRfo/S2BKEIjMgWsd2lesfP79WoYO9Ov+qb2vqxWfRCFHN9Wbzucbpufv/pkeefUVPPn6NTv32MizEsYUOIKPalcb1pKqjbkA/vuHn+nrDIT1+/7lacstyDXUcopkwQiGJBQ4LrDu4FUvzFNS3JewRXfr9jbfr1JOyddHdP2Gv4vmpiRzl5EzVsodYb1UasLSbPNjNH7yhke5YHdmBgwFqzyXfO1kzvrWMAYrQ8w/eqakL52j6wrPkaccS/dgx8m4Pa+dXa3Xuhd9X+sxTtPaDlzV+4lSiP5bogZvu1pFtB3T7HZcw75vV3osTBXO8g4au6SefolhXgn75o/sVRTNLMOfWXX/8EZnoHu356muNnzye54BkFKLp2vjOOr355Hv60aN/VMHJUzXYeoBs2oOKSizSg79+Ry99sFWP3HmhzrvzPhoS+1V1GDhcfQxL8YuxkSdHHOvt0MgU9hqaXjhzd335pd56603VbCauBPV5Mg06k2dP1zlXrdCXn73KpB/R6cvPd5oQ7HktmPEaJXt5/7pP5cIpIJjnkk+/PKSJ0y/UgvOvViBn00DXAdYvjS59QTr49T69/9pq5kmTA1GDaS7p4kz8wd036LH3vtALK7/UEJ1Z6Zw3gVGcTswzU7jb2WfrzuZ/EOdnHM1lsXHWBMSegmNBbES8jmOL/Jcbl+nca9zqqduqdm+RHnh4h7bva9RTT1+t2WdPUMuRTU48SQCuMOHWZEIzhsV39NM0Ys+7jpl4cAxrDSv2Q436GlVzSFjIRndFzqKLVq705cn4v/wj4B8B/wj4R8A/Av4R8I/A/2ME/PDWPz38I+AfAf8I+EfAPwL+Efi3RmDru7dfEzrY/UzNgSMq34ElWmCsdjU1Kx0V7Pz5eYpzDVB4o/iJjZtBNPsyVeQJwDdA8cwKiQFeU0tS9KNAebyuzcnCmk2xegg11zHUJIuWTKZgX4pSqU9noLbIX5Cjrc98qpee+VrjZp6O0hf1WleFLr96sTxYIr78/BplTZiscy6craziLK165HVVHe1S4bQCDYSg3jj3bA2TH/jWUy9Q5IoCeuVQfEShgQypD9iUMaEEBUOc3rjzRX25a6suvvochUWOKBEbwVgyalvbGnyZdRko71D1bSe3Mohs0YTERAqXXYDZPAo+LorpuyjIkpmHast0bonk+vVi4diM6scUK0idUP+GKDEriwLrAIWuTsYK+0jA7VtvvK90AO8pl53mWOl6sV38+0+fwa4uSRWdEdrX3E4BCPJiVsDfFIQMBplS5X/aJtuYG4hxcuUCgYOoVU1NZnl6ZstqlVMDuWYXbPfGvk6oXp2fAzYaGHUyFykE+4pc5GMCpEd5XwN2Vki2n7FfzvtwXWY1/N92yb73P6GINZjps1f2XanZGzu5x3w5IJf/CnMUQmb5ir2eqX8dxaZl3JoKx+wfgxxI6wJAGTC117J8QAfc8voGiw20mgq4j78/ofh2rsmLKiIQ69f4cCcv1pRMvd2APINLgE67zhMw2YrbVlA24GYFcQe8MmcNItuvUcBtF5apBrwMNprdpKkcDVAEI632oWAgK0VuAwnDfL9BX1Nl2LjZ9dh7+MbexmlIyYC6NOBTJOomy6mtZb50ewERKFgNzBjoHDRba7OLtjtHvmUAY+gGTkST8WkWxW6UfmZfWdfEnDJrbRsPsyx1VF6kxAKnjCWHW+4uYG2AazNFqwfwERZhqjOuEfhmeW3JAMUkXtsDjAkCuJkVaVJiPFAORR2KKbOzDEBBaVlxBpEN2FpThtl12r2wMTNwb/fZwLdB6gFH2RxApmsa1q9k0NKEUNfQ6OSXhmLpG4eibZDXqsZq0UBhJsr1KGx8DWzYz1VU1GMzG8eYerEIrmVtRaF6z6L4HKavN+/R/tI2gBzq22HLAu4DDIZoLur7VpogYsnnPYVmjd4O1IsAiVjGu6OTpgzuWRQKph5USce4jlgyReedNA71H2sW29Zusv2qUDf2OzAlBGB7DOGtQQ6gdn8PWZ2o7wKB1R3YJJIB24lS1ku+sZd719HWhn22T5Ubwv23hoIRxsPJd+ZWBtk8Yy6bDXQBmYjmvN1YW+bkgE6aMtFR7VrmZlRkgsYVTdL+sirsQLuVmpbMPeR+uwOAGG4Uk7z2UC9z2ZREIaqqbUXN3OsA0f3H+7g28mQpQvcxtmPAyLFgUxsNATJ8mdUhrDdfbjPz0RY+MGgMlbaLgvqsaUXsgUAnoEsyTS+jQeST5jDm/MwQc70KNdTGLQd0qKYFKE6TwiB7O00RCUA1W2sDg2TDxgxr6cxi5bBnG7zdWVoJGKvDIjwYh4U0gEEi2dDNikPlHcgcbWlvxZIVmEiDgWUZNzKOR2mUiQCeJwDVhmh8MAvZxOR4MmrzuWTU2c2dTrZ6TVWF0hIS5SUfelJxkca47h6aLRppgrCs2j4gUQsNDuY6kJqWCmwEqvBnBrtsTgfz/gZhTTUeOIQNOY4Nw2M9rC1AcEEB7g1VzAugKwq9yVj7p8QFOPPw8PEyu6VyjUYC8oHMQIiICDe5vs06cLBBgawFbwgWt8yDOPJeXax5d0woOaYFyk1ABclp0Yp60XKAj1W2MBYZvHccn425DmxurrP87nDGK1kzZmVh2xulvXsrtHbNTiVgOzxxajGNBv06VNpARmi3pk6dwPhHqIHMxy7LkQZMRMaSu4kS15S3w9zndhoO4rAnHsG2dAwQ2NPCeY318Nw5CXryzccUEpOp4dYKHdvyqbKzJ+qrL9YAywOBQLOB2JXKnTcF1f5c3fuj+8iCXaPCvGQnw9uxzzfxnDXjcP9snlszTDv30fYrUx0e2X9QqTRwzJhS6GsSICO8l+agKBZBLGvraFmFylCtBrAvtHmCmdPNzvyy7FbnXDFlHM1Rg6xLB4Cyr4UBFC0H2nLks1IyHfhpkH+U+Wwq22DA6QD3urHT8ojNdcAyZb9R3lqXkjmBmAVvWIyTtWvNOD+4+lxdsGKuGg+s10lkrHYdL6Wpy2c1vPar9VpOjqorblCb335NLajqqmrG6flXv1RqbqCuOHcWjROV2nmoCtiUCLw0u3byUQ1Q00hj59cJ94NwnBZM3d1vCmzAtoHUb1qonM9n54Zl4MaQSW3noDk22H4bwjOI2ZTbmeT4sTvnqe/MtrPJoPQJxws7d05YEw/QYBKBStxe2+CV05zDNVlUQS/NdF6snGfTnBDu4qxBvRvEuWSNHnBexzLfgHE6wLSffHTHSYP3s5z1fotiYJ/sZ513oogfYG71dgc4a2+EB5VA5oG5PDgZ6zShWEPLiWeVfz63mDoXFXUhWbP1tcf10jtPKzbDrbt/+DNt21CqqWRKa4izwD2sH956nnJPn6khTzMPN9kKwubeNr7AUHKquaZRiw4A4AaQ6fz5U4/qwxffw4o7RD/8r4uVPT1azYewfs5dpoCYs8mdvVPtx9br3BWTaZ6IU9LMNO5VrMWaMs+LseiN1503/V57UIK+8fEvVGA/v3+rkifPZJ6mq6GsVq7Og4qbsZzzKlqrnn5Ee9d9obsfe4gGFs70/bto3hvHNcbpw9df00zWUQYAd9Ozz7MPhWkzlsATaOY4+/L55Pcmq3ZXlVa99JyWXfptRWcVqb2xVznjJ+nIxo90pHSvzrnyZq398BNt2rpBv3r4ryjl+/WLO+5TUUamVixfqA3r36eBkTWHnXbJ1NkqoNHw/eff0voPNyiPszWCeXvV/TepvZ4Mc87WxMwsJRSUyFvRrqceeo5Grnhd8+BvOC9apZZS1Wxp0rN/+0Jfltbopl9dp4tvuIMHt15V7PsS8PyhFq04CwF6DsMP7Ge+mFd2B2fnm0+/q9df/JLmkESafDxKzkjU7ffdxWdK1SevPU2ed44WXHC+cyY5X6itPe11qjm8i72VPZ9n7EYadEZCMpWVu5QJnqYtq17TvvUrNa8kGaC+X5+vPeBEYoQSa7Jo6RIiBXL05COP6tJrz9AFP/+1/oLat7spSIumnqzYNJ4RgKrOOcxZXlVRqbJjR3Vg326t+2KDs68kE7Xg2Jez3/TxjJQT0KNf/Yx/EwRWq66tWc3eDP3t6d00b47T4ytv4ZwpVWPFUdw9crDtHsXZw9TnPFezThxvB4vNIBfXnANG2cfvvetlddIYcvlly25Z8IMXH/u3/vHl/yb/CPhHwD8C/hHwj4B/BP6jR8APb/+jb7//w/tHwD8C/hHwj4B/BP69Efj0xZ9Exob27pa3o6hsT7kaawbUgJqiM9CruQsmanJhIqorbMkAOSHfAFsr2jqWsRRkaykkx2NlZgCxGxWNOzZNeyiehSYl6ZQVM1Wxdrf27a0lX7FXl3z/DNRxY/rtvU/rvAvn6/Tvz1X1miN64s8fKblgluacMQ/7073k4qKYwtr0g3e2KyYzX2csn678knh98Y/3te6dGi27/BzV9NRjvZmmk8+9RB8+9qR62w7qlIWznKI9+kQK96jJJk/A9jlbW//2kT7btkXnfHcJha9W1GkRKk5LQrlAKC9QzSBMbUMdCp5uQG6ao1TrQ82TQ66jOz4ZEFWlqsp6BzykpblRxAQAaAexN6yn+OoFGCSgkijCPjJG7R2tFD5R3wEtGmpb+OxHNemkycpfmE3RvEHt+2v10l8+At6lCMdMlbb3OkWgAAO4DsQz6Pn/hreBAai9UNBEUAw222QojwNIQ3gNy0G1e+OzCfb+07bQ1K1BVMMNvA1RfLXc2xGAtNkl949yby1j0FHQmkWiZUeitDFSZLaT37yegbt/qnx4f/tee18DrA7QBBqZ1aUVyExJZAV+s3C19zKlQjQKCC+Ksz5UGwZ37f1NLetC2WkKIANhplhyYUVsvOkERI5CsWdgtg1QYFDXCtgGKfs6R4CAfNbQEQfEmCrJAF9zS7ujYLbPbIDTAK4Dge3aUE+YJTDl/G+uMcjJso2heN/vMYBEAZDPG0XeqcHGNvIau4CAw6beNUrqAHYunv81ZD3MdVnR3wroNj5WVLfCd0RshJJQe8RY8RIw6SJDtYp85QYKlqYGCQQuGwwaYSD6KIKbqs0FOA2mOjgNW/EB1HJNTSio+rG/HnGpg8JkpOUHmpUyqiiX/awDwYew2wSqubHNRe1r8MKDmtMg9jBK29AgU8OjnEUBlwyQSs+I4P+jlOJ9EwG3KUluJ1tydLgfSNyO2hAra9RWoQAXl2OvjeoKlUxdfQPzP9oBAQbsDYI41trA23AkRzHA81iuIQxq2WvqPIrZBm87+5pVT46f5SRGojQ1a1yz97Z12kvjgOXqxpMNGxzKvBwms5cg4/SEdArCMdqz74h2A8kaWwaVmpWLOjYdkNhFBiY5v4DpSKDl5PElaqprUBtZ1QbpgtmHbE6mpWU7Ns9HsamOTAhVMXaYo/3DgLo6IChQ3lQ6AGSTV7W3YAcPGA0BBkUAwQeAQwkpsXw+cpMBV1Fc8zDrxuZfC5aLtn68jL0THW1zgO9zmhVQiRm4CEeFFjjW52TL5mHvGuXCwh0oaUrobqCjKQTbWlDDksU4EtLLnkt+MvvQtGmWx8s6RmkWik0yprG4E1hubztjgD0v99UU4EfZo9tRLgdZBqVZaHPfTXk+zD0Eszq5lNbMYBmYBt0d23PUQabuHiRz0NTDeZnYwKJUTSEzWAGoqpjPw0DZMIBTQmqaurmv1Y2ot8gd37+Phh7geTigNSUDxSdZmdEow0+fkS9GRt0o9Dr47KZ+9XB2tKGwdAGN0rCaNctdm5+WlRtEBms2DS7r1n/lZILm0NQyCpSyhoQQF2p+rrOtrV25OdnOnGhpbnJst49XHOf6LU99RPnMg4aaOuYo7gbDMc46auskD5Ns5kbWfTDzMhB1rO2Lto/aXmzK6mCzTWZOeTpoOMAOuWRClrPXVFfhfAAEMhXilJI0xiRK8WHWrNAPaKxTMwr0FFR/ZiUdg6JwlPu0eetB1rsb6JDLuqhy1mMvzgvF+Zncc1SpvG4qSmLuCOve5ahVO9lDaLFgbxV7C/nPpqjk/oWy5s1qf2S4XU1AskOH2wAXZZp2Ug6quULtwlq4s5X9YqhVU4C3mekJ2E1jSc2eabm9dU0o2LHe7rFzz8mfxjrdFKuMZxuZvWM9nBHstzmZ4Xpn01vkf6IcL98Ct9mkwjln0Ky1C5X5CACc+YhqOmM2zRDNNAbET9Vvfv6wnnh+FevNwHcX83oEaO/bFz2ofc0qfIA1HOUOVibQ3MN9KMrOhBU3OdbmU6egXjNFNHvziJMvzpwCyNcyn1sB7w08LwSQ7xyEYt2ahALM4h81/YDZx6PAjsXDOgmlfXwsDSd9qEFZnyE0o9g5McxadswV+DUIAO0h49oaqTqYB9a0YHPf7NntTLD5WMk4hbA/P//8w5pNbui7T9+DG0KYpp48TV3N1cqaOlk1h0ppApvInutVREqSDrz/rnat30aTF7EPn+xXQla8Tp9bzLwK0udb9gAWLRMbkMm5McK9C+ZzxGLbbuDUfiVhS5vAc0BNVYvzTGFn7AlVrinBneY3VMfRwFuDY500i4TwGifycU3Fa9B2EFcCa9KJRw0cgzp8lGacOholbF2bareYhgb7qqyodvYzA+22j9qeYPm60ewFDTSImI1zYW4ic9TFcxrjzqbVy3kZiqOAAW9r6onmrDU4bsDesZtmbC1jORh7c7Y9st77HKtkD/nYTuOO6fGtd+wbeGvnuN2UE5nbJ6IWbI1nst+FYe/f3HRcv/3TzVp00XIaMgL00+vv0tFte5SRRBMWis+TTy7RwtNmKCEnUSE4ojgNWMxPVyL26mO4kxj0Zo+DziqIebB/3Ta9/so7WJoP6+Y7VjCGuC/0xysufSmuCxP18N236vXnX9XlF+Sp5KQSzTn5JEUVmgW5RSHQXDg0TX+8+zf69MNXyC69V3EZBhxRWcZzr4ejVPfVm0pfcA6ANkVNZWX6/e0/0XevWEEjUqL27N6lkxacpuRJM1S5by8/N6yc4kLteOkfCo7GYrtpDHh7slxRI0RtHJK3pYdsVDfKbp6Z3TgfxGXLnVuo2k0fq/JYnSqPt+kFYPRDj9/DnCzRc396TAdLq/Sbxx7jHOnSm3/9NQ1M4TrrwksVVTxDbeTp/uK6H6uQhpkgebTie6crfXq+445QTzZs5oRJXFKgdqzaoA/e/1KX3nKtJp6xQJ7ag86e99XfdunJv3ygs65frMt++TvuW75aal/Ra488rG8tu0iF8/j5IHMlYa23N6mvqV/PPfqG1nx0mDlt1uaJWn5Vga6741bcrIP0zCO/05RpM7V4+RWOTbI9gwQzT7uaa1WxfxvP8ZxxnIXYJTCeNPYEcgYOZmjH6k362XV36tLls3Dw6dfGr3c7Z1E/zyYlRKfc/MBf9dWqD/WnO+/XD7+fp4sAxYqYyQrJ4qy150fcMFB923ls+2yA2WubxJ0zdOvnH+mOW+7hbOmkoSSJvY69gOcEL6B1emGyzl0I3PaUwXyjtX6bV1u3V+nJZ6/T3HNT1XJsB+fXONw97Jm4mc+Cutl59iF7nmc2i0eJYk+MAEZvXX9Iz/z5HZ25+JTKkoXjJk9a/Dce7v1f/hHwj4B/BPwj4B8B/wj4R+D/PgJ+eOufHf4R8I+AfwT8I+AfAf8I/MsR2PTGfX+OdrXebhlPH7/zpfYepCM/OkwlM7O06OSJcgNIPACHUQqqo+RIWeago74DUEWiWDRLVwM5QwOdSohEZTkQo2df2K3RxBD97pWrFVw+rAO7W/T431/VpZedqaXXnKP3HnqcInKwTj5jnJp3t+rNFzfJG5SkU89ZgHVhoDLSKD6HxOi9N7ZriALY9AVZmjAB5czGw3rkrs0qmJup8eRqNXY06+wLLkZZUaG3Hn1Ys+ZNl5vi9kivWcKiYCxIU1x+mva/vFMx2bzG0rmqKN1DkbZOEwC/pnocoAs/guJm/zAFW1SDyeTe9QJuyw6WUVQOIVewmIzKAW3etBOw58VqMw/LTYqMkfGOjWtHR7uyc9NQGiRR3BoG9B5TbV0V8CkKq8psXjvBye5MzotW6d49Orx2lyo21mPrnKFNwNxqMhFN6fi/w9v/7+3zqVlAhsDbSKBAFGqvEMtjJTPRAIXZJo/x9wY2rbhkcM0sF+3LycRzbJbNBpn7SAHWsv3QzYi6nKOUMSWpKRfsIdIUpwNY9pr+1wqxTpag5a2aqo9xCUFdGMk8sAKuAU8DuT5LY9/7Gt88Yd9sJNZyPKNRtBlHsvfuBmANYgNr+ar2yywXLd/TFJ2+fFtfGS4AMBJKNdag8wmYe8IuUigC0djxmbGepUgdxnuYNXMnBelBPptdkykP7fUM3tr1RQGdT+TwGdxxFMAAUxfALYbX8KlKUS0xDrnAGbOTPFaORSbKQFPKms2xi6LiML+3tWD5kvY6ZtVpGinLAzXwG4B1brI7Qm7WzGBPO4B2BGtZjzxYVLpRVo1QYPfwWc1uMByIOGwFb1h5YnwM6rogPkMrRe5OdXfaHSIfMZRCIQA2CnVtDADVlGem+g0DSmVmp6N+i6SYCrgAAvSjEjG1VycwdoQx8nQDZ7j+7Cy3CmnGCA4xVRuvCmgw5W0gisG+7g6UWd3q8jA/KNgPAiWCUKOHOZm+AkChPuW+2f2NxO4wITEBa2LmIXtARhy2gihM+4eAoH0USFNSeQ+AFPfUG0RmJvmcw9zrDvI2YTOAlxEsUzvJNe1z8mkjLTM3FGVLdBCfDxUjdsCm5KFFgf2oQe9/so1M6FDy/5IB4i6lYHmbEBesLuwpS/ILqLMPqakdi2eX5TgCmmgQGAE2hoZgGY3SMTDc46j6GnACqK9FvYqqs7WrnsKwXTevBVzqYR8bxtI1A+jbXN+C/SH275Z354uKxI6SNUp/xRg2ibUNwDKgXidQbhRwPWqZepbTHMDew/+GWPMCGanBZH8XFiUplbzsaEB4jweVvdlvMze7uwaB6TlKKybzGgX5IBAiOjoAUAagCkLNA2wdG/Ywnl5UpYwhSuRRrrsTVX9bj0tHsE22bOfEpBQnw7unrxcQn0DDSbYDkwz4DAAIGy0flTXLqPL94cy/QXUB4kwpGsscj2PPnpBPdnBUghrKK5grbcoZl6ipc0sY41Q11Vsxu1y7S7Fpxso8jDU8SmNPel6+xieFKJw5E8AYKiIVa9VurqVLtY1e7JXJNwXwVWM5b6AxARgbENCn9JQUrq0HK9Jo5TNvLSOzihzIABSlY1hJW6ag2dz2eTuZ94Aa8i3DUWq3A2b7cVnIzshxMjhNuVrWBDRGQkcLA7ndjCnzc8S6Pgas4cFnxx4TY7mtBnoosvM6bQBDL/ap1iBhavRjR1oYp1BNmJSHrTWuDOyF+WmJKLg7dKSuWZ3w8nwgSzN7dRIwOoQx+GrdJuWiIIzHwaED21QTe6UB+8MAAlGcIdYo0dzeAWyLUGZWImPKGLHvBgeYqp2Z6Nj98jnZ14LMa9XytLETJQVae/Y0qbamh+Yf7MjpLbD56vWy1gDOyTg+mLX4KHMrC6g1xj5+uLJVwzSb1DY3o4AeQHlJbil/3tWGrXB6qJ57+Bkd2rxLv/3Nw/r6wCuKYw2tef1P6ikv1Zf5+QAAACAASURBVOlLv80ZB1AGiPVw3xOw9Q5DjfvZ++9o6uwzlVZwiXZsOcR9D0dtuk2P/+43ampuJA+Xc57xDuXabU9OIeM3DSt0D3t6SX6OWhvLlYNFdzKQpgXrdZN2mkNETy/X505Vr+2FdC7VsY64pewTvkafUDYaU8iBjlknw0pJjsZJgwxzoLF9Zi9ANJgzKhDgOeSh4YgFGca+G0mjSV23h/Xpy2E3aDtkEQTm+ABgLatsU23HoF55609acsZ8jXWWagzIW1lzXHtLyUy9+lLt3LWeTOV0pefkqY8Gm2Gl63fX34Y6EShfMEFHa2nYwI3B7UK1X4fdNfezm89hil0CpR019Ogwdrvsx5azbIpXN7maprRvaUbmyWc7kcFsDgnWfNWMu4nZ1Nv5Z2efNR7FsF+NWtMI99IaZQwyDbBGLCfe4K+9tu2lZvfvxBLYfuxkchuwZMdknzD7/2AamizfPAbnB1sDQQHx7E19RErUYGM9yjkTrxCaHCx/O4B93pTDJitkCJ1seIO3PC4wlry2QWLOJpC4OnkG6mbvG/RwHltzl7k0OM1mdj0Wv2BadbOG9rlxnHCksIN/rB1LZUB1F5bayy+ZqHsevpefz5anbUAPAP8O7DykWROKAZLVOJN06/RTSnTG1fMVn5HhQPJ2AG4GTixe4J4rMIZ8b36c5o7A4HQ1VdboZz+8UcvmFuqCe3+oIBoOyf6QN2OKhqPG65Un/6pNz61WSO+Q5i7J1vd/tEBhSf3ad6BZJVOuBVKP04o5MzS9OFC/f+NPGmncxaYP/M8uUu1XGxVXkq/IpEzOr1C98/fnyKrdqZMmTXQalOIL8lV88lzgJTbhDWWAvi71HcLeeLhTsdnTlDVjGSrvLXrtycf1vUu+h8PMGHneR3XyissZqSTGaUCvPfaAVr/8lY4e6mAtuTV+ahrz9qAam4d08WUX6qYHHlBnzXa9+qd7gIPzFe3OVGRavl578W3yy9M1g3Fb9clL+t6dV9KH2Uj2PE1cwMrcyVO0d8su7f98i1Lzc7Xk2muYQ7gG4HoxgPr9lrN/rWCeSR76+FEFpSzWlvde1XOP3KWbb71VJ11wtqrK3ldOfKpWv7PGeXarPNChL1bvVSIZ3zlTM/l8bl116/dpNorU9i8+U1JWtnLHz2BLa2FqM6+Yd71Nh9SKgjUXRSvm3+zZvTyvFGJXXK6gviGtfmOrbv/1x3rm9zdiU56ve375oM+RhbUWmhis+1A5J+dM1Ssv/k1dez/XD8+bpUBcLQay5mgkKEfhA8QluJrYI0yRb895xEAEx2rdVx8okKaWU791mSpLq7X8W4w99gHRnLHDNIF1diVwLjZpapaLxgJcG5LS5HHFaNXn+4hGidIT71xLE4xXncd7AOYJzNsqnimSWO++qAyb4N00IQWF4ZaRyDOfO1KvPLCKDNxWLV0296lx571+3b/8B5j/G/wj4B8B/wj4R8A/Av4R+I8eAT+8/Y++/f4P7x8B/wj4R8A/Av4R+NcjsP7NW5Kio93HBvraYhqPHdC7727TwcZRFeRl6NwlJSrOAxgMYN2JRXBYRILCKHb3UEQMoHg7QpF1BMVmkOWZofC0PNxEd7oqy9v03Cu71UkR85FV1yqLotuOdw9p67bjmnfBySoojFQdNpWjWPfNPHueOj6t09NPva9DFOvPOm+ulkxHRRJO7iNKuR1r1mIx2qQF3zpbGTPz1d5wRE9f/6LWbunWonNO18x5MZp9+nhF5hbrH3f/lxIpJGbnFqBmrVXGxGyddtoCNZKJ+/I/DmvhWRM1bV6JWvm7rRs2aXrJHAp/wRTZmwALcSijOsi5jVT+uEIFokbsQWloittwiu15vKanrVcb1613LHbTM1IcBaHBKVMUGkywLLgQLHwHxrDCJAcyEtXlMFKVttpOCqgxZPzmydUXob0f7tVXb21SjyJ0ALhW02dFIMux5dHN4KcVPBlTU92YguZ/fjmWwaYmoChrKkuzF46Cmg0Bb+0HI4HogxR3TflohaUwFDVREdGOzWIn+bzDFL1N4WRKFgOUBi/CALBhpnoy611eKxKQPTbmU5M6rpMUl02d6yvoAhzMBtmiN7n/plA9oWq1orGjxuQvvUBf+3mzRzYIamAzlMw9F8U4K0h7yR1rRfVgdo0R4TGKMAvdCLLzHHhLAc7sny2vlwLy8CCFeKxgDcJG83nt7w0YGDzkUoGKHuf/2/v4vsw62lc0PvHly701a1vUgxYOaooiXscUxjbu9n5B0IUo7PmsGG4AwGxnE1FTmOrX8gw9ADH0jRQpDQZT+ESd5TX4T5ZoH4pIcxO3zNhwXmMMGBpC8T0NUOUGWvXzei0tqK8ATQaUElC4WdNDQ2MTcCJGeXl5zvW1k/9peaemPuyheG3g0O65KfOCnYzhfsey1xTOHfy8qQqjAKkpqMPtvnUzh01xZYpCs8wMxyq0p7sX4NKO/SqFZEBIBraGkVxjGJX5aIBkAq9nFsnNFHpHsMYNZT4YwDfY20kubhT3JghbQMvUra8BoAFFDKyGhAUDI1HOcX1JSdHKQnHnJde0FYjkQp3Yw2ftBpBkA3PimBuxpoomq88DYOhkT6msA1qOBKM2a1NaZipQnOI/QMsUzEFABWsOiEad1A6U2bHnMPcdGE3hfZRrmTdpPPbAXaj5elRAPnA0dsndKGJNvG7X5emheI66xjJ4IwBPAWEoxMitqyhvZlxRYboYQwCXKTZNmZeIJa9jqWtWsHz2HgCpgyG+mfcpyaYgDQTWe1H4AYloXjBb30bUbEMDgA2WnzU59Edi120Witw4g+i0QziqwnR3GFa84cBMCurAzrFRVP25MZrOnoYGGagyyj2OU311Pfc/kXkdKQ/j7Bm13GWzUXUxTmR9ovxvbuQzsAeH0qjQRQ5lZHyKSslRbgec5ucVKBZo30pBnKWEKrRdg4CWMSBueBqqcDasXqyfLbbZa8o1E5LzWbJQN06fUKgs7Cy93Y28RwPK3TjlkO2dhR1ln4dsY2BTD1mYMRS4a7CADehB7Y4N5RhqvgDGrBfoX9s6oH37yuj9AdxzH47V1jhwJ5wi/ojlEsOw4mKZK+lJnBV8j5fMYcY/KydfXsZt1871yi/KYCxHtWv3YQduj8sAwAOaDmI13QoQjQFOprNG+mmS2I3VZW01kBIwbUr4WCy6A1Hu9QBLB53GEzkWzpbBa2unqYkcZtbGGHtnWDiKf9aOtz9QNfUdykxI0qySVK5vkExdiwfwaveeCvYBMnxR9O3azZr0xmDhHcJ+hSU5maGBAIYhxrujvUXjx+eRHW0ZuwEU+VsBqVIqWapJjFF0DDadnT1OfnUk8N81hLob8tQ96FEY6uxQGj1G2H9MJd9Y18SYRZGrCiAkz3GUzprKihr1mTun5YVj92lHRSCgLT4mXuMKcgGkLapsbpOHRqR+4LeXfGRXCHbMKBmfe+1ZDbuw7S+crA/e+ovGLy3Uu08+oAhsrGdPn6seA85AdNvb6w8f07hJxTpSvR04E6fUnNNpsjrJAbVjqOh2bl6rC8+9D5iO/WwKDTwBuAwwDyLdoU7edjcK10TL2I4OVDq2z8Eh7GndpoKj6YR9kheiOSFOg6zlrTwD1KMmH8USfJR9YBjQOkIcgH3IQPZ728/NCcKaO3wNS6wDy5bmnpqK0zJdT9jeJ/DeQRE9AEXmE3uaF4XvkUpcNVBKdjBPWppadfPlp+uuX1yhim3vKH/qFBTDQ1q1drOWLj9PMWnxaiw/qhSz6x4J1WBDizag5Dx6sAI1XoAOVmMj2x7DfO7UYDQ50DSotdEskkjaQjrgVX2cp6xjOxMjaYqwhiDbryxiwRXO2qMZpY/nA9tfTDVsZ4D9akZZ3t+HywNNQyMjvYoKs3GLd+zNu7nuaJprnMxfp/GI/QTg1kMjUDvNCREO2OXMg9p62GtDOJfcfH8g32dq3CScT9q5xljuRxIZ3p6RLsTrmMvT5BFiTV18LuO1wwDovh5zwPA5VdhAmy32oKkKgeWOuwbz3Mv79AAEeZxjHXIODGG3b/PQnDUM4toTi51XvpYrp1nCOrLs771AV1NNl4xPVmc9FtJNDTrv4izd+/Dt3HdLlB/PHpig+2+7TVtWf60ls6ars7FeXS0NKpmWpB88+GP1jjTpVeDnbffcgwV2Aop8xp3Xbq/fz5mXrviUc7Rv2wb9+Y936Z5LzyBaI1JjKGibcQ9ITDyTfaGEOZygPhxgHr3udo207tHkM6NUvKBQ47FEFvCxozFQ15//M1169gyde8l0eZhsUSWnMMfLteurzZqx5HTOjjCV8Uz5wQtv6uJvn+N8ztLS/TQBuXTq8guwYW42DxE1kB3eWunRrO9cqsis8bg+0EhDdEfa3Bk6tnm9urHEn7nwFMaM52nm96q33tAnL3+kG374U+3dU6MnH3te8ZGjys+N1j0P/ULu4mJVrnlf67d+qQlzZ+HIMILF8AE1cA7+/LdPafN772Lte0TnXHc2ub0elR1tRGlOgxCNQftQ77tyMlU8Z6bCmUMhsTRwRU3QCw/8TStfekG//s2tmrZ0jt5e+YaeefBD3XH37Vp61WVa9/7jRAjQRMK97aeRrP5Amz5duU6dw71afPEyfftn9zrXP9rwBnsqjS3uEvZh5q+dfeyPoz1VOrzhIwW7c1Q8eynTgeY/9uZQ1vS6J16kMeuo2rD63rizRvf/4W6eg/J14zU/xuq9UxMn8eyV4tJdj/4ea3hca5hOwQFJ3MN6nh8+53OYE8kEjXgSeO5ga+n+UuHJwHQ3zVxK0NfvvqXHH/gz6uJhXXn9BSqvGdHK97eTk94NvMVWnuezAKDrwADPf3SQZNIUkpMQTIMYz3s8t7/30XE99MgPtOT6cWol39rbHqe4xCqFDSRztvayzgHTUZwlgz0819F2Q/NnwvgitaGcfvqvazVt6jRPemZE3oyLVrb863+J+b/DPwL+EfCPgH8E/CPgH4H/1BHww9v/1Dvv/9z+EfCPgH8E/CPgH4F/YwSAWwGHPvrt+mPVO09JTQ3CDq1bDz/0ufoobJxO3thJU9PRvbVRnACmDVNgdlEgpwiHtgkqiNoCcGvWf6a2CUBdkonKtA77z53bD6u2Php4G6jlP83T4twJOvRFtY4crNP4ReStRfWoow6LUzIXp8wu1o4Xtmvf/ka1RQQpf3yS5hRQcEVpMg2rtBEyDt9b+blmnrJAU86eo+7WY8DPXXr95d0ULEd14aWLlTklWVNOP0cHPnqFjK8qTZ40U1W9HagS3CqeUKT9az7TI39ao6UXzNZpZ82hWOjR559+obyUfOUU5KH+66DAn4rVLsUu4J4L5V4ouY0BKDp6ALP9QIeMrBzgWJx2fL2ZQjqqouxsRy1jSs8elCtmL9wOHIsjm2/iSZOAycAeiqOjQLij2/ZhAYo97fhMdVd0adv7W7X7q8N0+MdpD2qnOrL6kGL5rE2/+TLY6KhX/hd466hvUc4EGig01ZHZkTrfC5CwoitQwCyGA0wRaMASeNIHvPF4rTAOWLSs2G9+2fuYFXaQKXVMpQrMDgPMm/rG7B2HKdgGmjLMp6FxwKzl4NqX/aljmWyQlqKugVwHvFF0H+T77M8tc9Kgl9lYOnl9gA+z6zXVogcV1gj2jwHYPJqKYTQUVSfvZzbCQd9AbHv9MewwLRbWXt9FgdRArUG1KBRwlt85xHubItYpcNt/nGxfXtfUzN+MpylvrRjtgDCKyPblWGs6vzdwbYVs1MX83sCA2U1bcdwgtUHxsPD/to42dZIptG2s+rkWp0SPEqqxoQ1IFKPsnHQ+nw+WmnoknNcxCGFA2GCDqZWHeW+Dx90oE+0zGfS2ixuikG6qabPRNFhsCneD9cNADwE4rLBu9s7dwHmz9rWxdZlVMAXkEOasvY/l4jqFd36FkJsYFooqBZBjCuz+AQ+/ugDfsVgwAg2w3Y4A3lgmrWVleoDq4WYhjfrL7mkPdsmBQDX7SkwkW7OiFqW6KcJQivL6kSi6auvrnfGaOjmX70miKGqqv07Ab5szvjHYcwYzkBko82xMI4F3LRQ7a6qbmQPALOC4ZVIaSB8D3vbRJDDK9WRQbDbr3UCgxDDz1oua+HhlFRbWnUoB4sfyd2PkNsYnxSkehV8/drh2n0351gO8HaGJwda12QcP8pnbkVA2krXtAaqweoCEhdieVzvNB/Z5bL7a7219maVtBCo7s0k2G1YDgHFkaRtwr2mqIYcvjoaPFBoQuvkzD/sjRVzIxbCLhhbgjGUFh7J/mHW7qZXdWOmmJsQAkEcBNg0aX5Kt/PxElHlAbfZJA0EhLDqzKbWOCcvVM+gRBDi3fcEU8j00X0RgUz+EKroLSJVfUITiFG4EzOsAcA9QjI6OjaUxpkb7yOTsw3a+DyVxNPuUh0zgUZuvAGFrSrBmgH7HvpzGE16/AUVcFHPntAUzNB511hfrv6CppZWMUTKS2acnFOYoLyuZOYJ9JtdlEDiINRdN5nA/CrcIYHPfUIgOljVo994y9iDgNfNtkPkfRSZgP+BqDEBN0jTXP0CTDPduEACKyjUTy/migmLUpi3cmzbU4djv0nBQSzZqCKrQaeOKKKb36VhNhQqLKcxjIzsGLe/u6NDBZuZa1zD7VSyfg/k9zOckTzaCfTk9LV2trW3c82bHhjmRDN69e/Yphv0u3h2DMs2n4vQwr1rbUMtj0zu10K3TOKOiyXg39XJNHXEB5LWPooltag7RnoPYONM4k54Vzf43yH6fQBNFnxpo9HHTQJCTkwKwjXXWmFlEJ3LPA8hZdqEcjTclMvMqiAYaF/fAAH8LzQMNgIp+YEcSavUuoIuBsCDLhG23JpZQHT9e5+Sy94eYMjuS1zKrXA/g1l4/XhGMcztztJM1MxIcAbBvooECa9bCEoV2NejKGy/Rkstu0Q8WnalLLzlDy+64UNvfe1ntVZyVxeNUDQBPogEib8YMHaE5KYOM0V0HPtfCi87S/g17lJA9RfFFadikvkNGb6xefOELgOwoc9eFmp2mLTNrBURlpGfSCBKP6rZe2Zlu1odlnWN13xnMfahmfCLIjE/HSaCXfaVX1e2DOo6ymVOBfQ0rdrOhB/Z6AdqRZvVuWy97ou0t9uU0LnFOhZgVv1nXMwdtuTgglPUbGY3NMmdCqOXg0ih0HJV9G3m0dWRcn7XkJD3y1IN6+4k7yb6equxZU/Th83/XlPlLlTtlimr2bWHODqhw8gynKePr1Z/rvRc/AOZPY/2EqbShVy98cECJ+eP061/fqoKs6Xrq4Yf13OuvKgMLchLS1YXlu9lnO80uQWZTb/nvANsQc8XgnGU/sJiJbuCV7f+2rxugHmDPBY/SFOWD/ZnpiWZ8jrU78JkPaApbg6AGUc1u3s6tIZpjrOlogGcTSLHjimH77giNFDZHIiNQ27IXtGGnbe9hZ2UTzWe289mJF8AaCmKTsbPY2Xd5R5/bxZhzjVEWIWC29qz3IPMgZm0NsMfVo1rv4Ow254DBEbNl990X3/OK78v+v+/Ll31rB6hZkAfSfHTVt8/W+s920wR0TFffMldX3XsZMNhO0DS+naze3kA9cf8f9cY/VuvMU8mRBfZVVx7V9364DEVnpNau/VhXXXuF4kvGc+4TscB97z5Sqm1f71dW8Wkqnr9Am959RuWHN2nxUmyXM2lSooEnwIW1buh4VWAjfHjjlwpGhR3IOZGDSjd3+kz1s39u+/xjnbzkUrWisL7zymt18w2naf73zuby+Rzhqao/tEfJuek0NQHrcAGo2XVYcy9aoY6jB7jGSs4yy0rnfbhPbTS3VLXVKgB3hbOuuRF16Iiqd2GpzHNb4fx5Orj2U/Uy/nNOP4P9pRdLdAAoc7p8w04VzAa+jmK3XNahvdt2auVzf9cV3ztfWQUROrx5g2JolJi4gOdY7MM7aIBKLigEvo/ol3c+oD/+6RrlzEylmXJMtcdblUw++WHsh1vYBxdeeolCAPr9rU0Kiy+Qt3VYF829UpffsEIX/vhWtddt1EAr52s7jgqL5pOj+xRnaxBjskjV27eoAwXwey99RoPHcSWWZOo25n96YTbNKwdQVO9TaEoRUxGgPmZKdJdaa45qHWM695STUPBPcZ5BaC9UzY4devLBv6q3hlgOpkpFY78efPEvNM0k6eILrmZtuXXnf92Im0g2TS24tdBYMdBbx7bfy36dqfJ965m79bjvzFP1xkNYXX+pOlTvJVPcWrbiGhon8/TWSyv15rNva1JmglLSI7SFHPG23jGgdTrxCgPMR84gnkO6zD6ZvSaEgzSS8ygpbER5BbF87gR9TpxLBO5Bf339diIbYtV0mHx2msCCgL1mP27PGS6cPiyX2nlW5jwIDqdhLiZX7738ORbVO3Xa4pkbr5iWtSjgopXmJe7/8o+AfwT8I+AfAf8I+EfAPwL/vxHww1v/pPCPgH8E/CPgHwH/CPhH4P86Apteu2N6b0PX9pq2jUHnXryADLwR3X/vx4oeF6nzzp8jN137wx4gq/MKACdgQAjWjkMUKOFpDmgJA/50UqhyA7NGUEju2V9NIaUNNUe6BgCZF941SekUsT97cR2KrlFNXzRV46akaKiLnDwsEQfHurTh6Q2ATxSU8ZGKpVg0zh2uYxQdT5k3g/zBFK3+YJ1iUtJ16nfPRvFLQZtCy/ZXt+rR376ihefM04RF0zR18RJA6SF9/Mw/tHQxOWdkE3aRtWVin82ff66v19fovItOUwpF9wTed8+O3YDoMeWgeLSsUQNGBrdiKYgbHIzA1jCJYpL9vgsFYiAF1PT8fHVRBDt6+CgKmXAAGFnAFGU7gXT1DQ1Ybw5oPsqMOKw1+zuaHCvjAYrzSFQcda7ZmvZ3D+vY1uOqLyP3Etvl9VhuenrJuPvGmvjEzfpX8DbIwLBTyKaARBHJoKPBHisejwEhTOFgBV0vsICarAOTzEaYiuU3BVUfDLUvg0OBjr0kYNVsEin2mvWsqV4HAEWWS2tFXctnNcBpxV5fli3A1ACtwSZex67ZyUK2jFnUuj7lrK/obIpaK7gbaB6gSOZk3gIxRvk1TPaZYyWLTabvdQ1iG4D1jYaBWJMIngBrJ8CzY9GMQumE4tbsm+3PLFvXMKzB6xNWzgZOncxbe20D4ry2fU5T85pKyUCkgU+DZgaoTTVsCmGDvaZy9QFefoaxDg8PAgTFAxax7cVaNYJiPzIglJE9zOMOJ/84jTxlD1LcTuCnvZZdo9n12WcyFXOfKdWtqE6R3D6XFcrt+s3K0Ir69jnsel1cXy/zz64xDGtaB7Q7trsGrHy2mQRF8sunFA5zckPJ2KSQ3ENBOjAYhSZF0+ioeEe1DNNAAVyHVXMEVr6xcgM2gwwkY/88aMoqFCheG0ezuDTbalOEM2fMZjuRwu8g+c4es/dE6dVLM4AVq9s7uwHObU6OqmVOJmED3cvntvtkc4A75wx5H00eqenJ5IRmoFjucxRQRh/NgrPH1NaWIMw9MOVzeEQIAAhbczI7IyyDEUDpQSlnatkANgB7PQP9XgB2IBA6pwAL2T59Y98dyJhZvuOQk28XxLoYwMq5f5CiOqrb6oYONXLfps6YjhqynfmHehmwZhnPZhUeHxdP7ugxlKnod7CUtmlocNXuSzz5sP2AwziUoPHA3DqyfPuBZkE0Cth4GQz0qXXJlXVsgoOd++dCOdsLtAnmwl2o68aX5NAAksz3dTP+o2onVzktFTUZinfuvPN9BrMiIt0OFG7FetbmkEFcUwoPca3Wd+BOiHNU9nZv7d53MAe7+0e1dsN2tfSOopKluI66vY+9p5uc3yHm3exZE3TmGacoGCVl2aG9OBuUax9iz7Z68qSBNPEUtaPJax1CBRkISMtLSVB+RoLczPvhoX7Haj6C9wsAOkNRUdkGAkA5F0YjVF4JMMNiPhh74jCgbQd5xlVVDax/cplRCHehwLS5mQ5IdQEyXChgh7FQTmTMm+qbUWQFA/iyUNdGotZ1qYZmHDc5tdUN1dxnadbcKY6a05pNbK3tq2D/7WQ/wcLVMjCHyPMdRQ0aF+1GtUteISrwZn5ZU4E7wa3q6mogFxbpgP9BGoRsX7cGlcFBoBWuCTPGJejUkydxT3ocG/qRMeAQ4+jpb1VTS5AaW8coztt6aONzk1k6ZODbspJZp8xnLzB8wYJJ2IYDUctbHUCQkhwLsGt1skRtH4wFqoVxXjbR7NHQ3IV1bwvzf4h1ShYt6umY6FjmvWXQmvUuakAUu8HszR7WQCw52i72foPDheTrhqMebq6pp8kDeM48qccq2ZS3dkC7sC2P62vVlTet0AW33a5/3PVbLF8bdNVdV6rpeLk++xIXCdba3EWziSYIVN70qepiLvSjrtuw/n1953pUqrvLAJcdOue2H+qLD1fq9/d9hCKcZwEyguGHTsZmBM0jPTQFxNJwkp6SDLhqQA2cCWi1PZ/9cywGZeJurjdLU7CZLT1Qyv3qUzvPC8erGh21fzCqR1NtDuOpzrbG+AP3HQ8Ktgj2zxP5qQYqQ/kG29cNNjpnl9McRBMP530MzS7W3BAOgAzDcWJfabkmjyvWE4/fix31SrXUl+vSOx7Qtk8/pMGoTgvOulDDPW0q3bLByVEvmDRZlWVVOlBapqKJ81S1YQcNaWWA7fnKPvnbPLPkYHlfzfXRVBGdrF/edr3WrN5BM0AmKjxzK7A8bM5N7HzDsF+1OYRvq2Or7GSI86sDKGt7tzXZJKfiOGDgBxgUSAOOOVNE0BDhnOkMnlnADrKfBNPAYqTUzgRf5rw5VpB3zbluLh1h/P0AbzrI+jZ4ayNnecSWs+s0cNEcExic5CiCzUFjzGlc8jWKDLOfusgUNs5qr297tp0zTmMXzxOBjgqXNc7zUg1Ndz3YVZv1t2WAO0DdOSv+2+Xif8Jbew3LwDWr5zj2w4nsp0f3aRL8CAAAIABJREFUVnFk9emKG0/VJfd+zyJ6mQO8Hta9QYon0zxS7zz3Ks93zyojNVnj2Q+6u2s0Y2qOLsSet+nIHkXmpCmZ+9pdzvxc+5W8NHAQpKpYMrxdWNVv2LWN7OU8x/1i8tRceWl4iMqehbVIpj5/9U3t+XqNLrnoXJUsX05TSwjvH6bqA5u1etVq3XDnY9q5aq22vPuKvnvlIiVNc0sxp6N4J2d7oM2x7+5HMb7vq+2ad9ZS7d23S+OnTUeRH6PK7Sg7y8kHZ0+eccmlqjmwk7Hp0ZRZE1XJc2Mge3TR3JO1eeW7GomI1SnLzuO52avBjnqsutkvEnmGSizkWEyimY6mFZqbzl94nnqw4b3iOxOUxTPyWKBHZ1x6Hvbm+Y7Nf4grTX++59eqOlamW29brvxpmY7jQ1slThqcc5vWbyDfe5zGnb3EaWhyLNqVrQdu+rnayrr0h3dfV0QaatKO/Tq65nnNWHYv66RaH72zUpdcd42ajx/V+y++pA3ryuSOTOLv6oDuN2jZVbcwbi0ablrtzJVwLPbHRmjCiEhXLfv2yuef1fLvfUd546fwXEWDGA08q55+FeXuKqXyfF5TwzMMz4M/f/IhbPOP65d33a/rb7hGyy66SOFJdp7ybBIYoQDOoNcfuhM3ig7Nm3uxXsBCefyMHGzd52jVh5ucvWAqzRhZsycqLqmEefOQXn3+M80en6UkziEvY9Da6lEv97iO5+8xnm3Nutkyja0RIjQ8jmOMXHsWQFzwIOffGA0UZHTzWT5ZW6HvXDFHt/3uAtTMFdwj3AbIJrdnUmvIsOfCQM5+ixuxfw8N8hwWGZ1B416vfvfLZ8mfTxyZN2/2ohX3rNzo/6eofwT8I+AfAf8I+EfAPwL+EfjfRsAPb/3zwj8C/hHwj4B/BPwj4B+B/3UEPn3xMtBh9I4d678smX8utnEnLdAfb3xOO8j/OveqWVgPUzihQBxA8SsU8DA2SlaiFSQp/hgsoc5GMRHcQsFjEHu/7KRkbCUrta+sxVGoNVT2qw3rsSvvP0MLTj1Pb/zxCe1at13nXPh/2HvP8Lqqs2t3qPfeuyxLstzlhruNbUw1vZseMCT0EJKQQg+EEAIJJaHa1NA7JsamuuJuucqSLMnqvff63c/aEiHv+d7rnOv8zVYuxbbK3mvNNdeci+d+xhgnkd1J3iLWl9FALpG92fx9nY4W1KmMwse4Cakofzx0oLxaE1GnjaEYl7crX61Yqy1feabCshPJW+xX/ffF+s1VD2v20pmKIoM2Y0aWps+Yq7f/+AB5hakoC0IUnhqhNKxAj2z4Qh+9l6eLrzoH6z9UdFi+Hkc9W11aoexx4wAkwdq3d5+jXDTlqIHCGM4nhMJ+K8CpH1Dgh5omGZVuAHa3R3bucuwhp+ROdUBfG6CqGhtAHwqyY6dOBhR1qRWbxviUZPkCDXdt+94BLG0UPSuPV6qLPEPP/hDVUJhaX16BAzKFcANXPyhWRi1/rThqRSbXI93o9x3bZACtozBl/D1MgUQxypS3pt7zZPzsmjlqU66BF0DGVJTd/N0hkHzY9wy0OkVx+0SJYwpRK/Tah0FN+5spMg2CWVHXPkxVYsow+13K545K1WCiFaUNujn2iY5SlLrwSPatFaGdzE1e0wCUFZ8HASZWwKYW78ApR73DWbiycjk383N0ztxUPXbcrvN3gOCIOtKBuJQ57XXsPAzAmhrJjs1srA3uWZHNvue8hp2XKd6AnaYItmOxgrrl9Rq4syKcKbYM/toxOipdgPUABfiBPtR3lgEIqPBDXeHnb6MDLAJEm10lI877meITS1yOKWNsGnmYKAFRpFtR3WyZXTnRZoPqGic7ThtnU45Z84AV9c1uMBzVq0FxA4l2jAb/bF4GBpsFJRAH8GE5tIHACVN1dmLh58NrGAS38+4D3lhmrdkMDjDf7bwMJJjqKpKc0e5erJUB5Zmo4OJRJXlxT3cBUC33sAcpjNmHG3w0GGZf8ySfdxiFtAFWy+bzRkFmABeejEKQeQZwjsNuN8asxlHF9gN4Y7hPwlDNtJEd7YnPZg85xPkA0XCKz7nTclAZolYztRbHWVhcBrTlZ7E6baVY7Q+4C4nAvjsIVTCK52D+9EMRb2q9plrUvEBCfwrfBhIaKMwOAQAnTZ6AEhfgZV7Bzr1iDQsUUg0iAr76USr2DXg7SrwKAFcd92wMINkbGGmwIo4mkRosrK2Ym5qaxlp2CGjBGkL+cC15sgbdwgG3pnxtI+M6kjXOFNCWKWzE38CP5Rf7k89qTRB2f5l62tTxNktDgbDFxeWMTRd2kJmO4tQEbSXFQOI2wBcK5gkTxzogMzDQAztIitecx/Ag1sIck1lu2/y3eWnKOA/mSXNTHerGEEd970emrB/vzavqMHmc+4sqiIMOI5/SgDz2kAZ+sFiOJoN13qxspaFG8vXoJOcW6AdwqugORKnF2oQqyeZqZDzQOHCA69dNhmmmOhqqlIgl8RDgepjj8KN5pRfb0iEsO22e283SCERtQE3ZBrCNJzvV8nUbsXquQF3ZRcaxH2rY4+2W69kG8MPylXHLSEdl24FtPfMikmaYgiJslsmF7W7tVCj3ahh7jacfqmAykcMjUZBjc+nN6/agUC8F/JVWsa6hnB1A6WuwcwClZwRAe4h7wfK6beycvGvuNxsDa9Bg5XEAsp8p1U21bsGewPL4MB/Nnz4GhSzrB9nNtvYMewVyjRnzsAAszoe1L78ccO2nqBg/J8O4pKwGO1eaKXo8gJZN3KeeWnbSDMAmls4bDzBv/TRxIgpY5oTlMdfXk01szQpkTTbT9GDH5Mu93cVcNdvuNmzHHY8DDqnXmloce2fOl7VgqBtFZJA1b5gldguNMF7KykxxbOBtTWgyBTbXugklsD/g1u7ZwIFmrfr5Obr8jtu1/5P1ev2Fx3TNjSuVPW0hWZ+FNBJt0oknzpBvPAo33CEKUCb3HG9QWeERjcvOYqxi1c/cnXzemdq18XOteeJNrHMDdOBwLecTxpxDfR3McaLut7zjaBo4fFhfAxjTYOZwInCyifldzDzPSEtzmqOqKyu432LUCrw9lI8iDoWxnz/W/gb6+F1riullv7f13dY/u35OXrvtbU7DzpDTAGONQTauth9a44tZ1g9iGz1kjUuO1TJj0dStF5+8T5FhvfrsX1ju3vN79baFY+29W3NPzpY387Gh7DiKzMPMxVQnv/qbLd8rFhXxkrMuVtna9aiyj6md/X/mmavkE8x9jO1yTHCi9u4+iqq7WS++tpkpGyL50QTAGuDHfWGqW9s7DV7H4AzgyzrWTKPIKHS26AWD0r7cRylhrN3sMZ7YZtve0YWlvDXFhQDkm8jbtQgCg/f+NJj0s5Z6c6/HM862b7ejuLZnEB/O10mYZW/pYT+w/driDWwNMfcD28daaaow4BTMumR7qC/vYXbY/Xyt36INuB+sKcjWGPtFm5t2RD2s0e3EZrAl8GlKXcbWdn8soh2ni5F9efRB89/PMQa3zBGDZhueFaOxng/saCV+giYEjmfStGhd/+tLFTMlC2Ws3Z/EFbD/+HrH83vxOrTzgJ594u/a89UhZSVHaE5uhhYvm67V/3xV1/3yGo1fsoB1qUAF3+xUS1mlssblaIDnooP7DyoAW+Bj+44ruJsYDWx/g+L8lThxhmJnnIYwNEtb3nmZfNUHdf4F03Xqzavwch9DM0u/ykvz5MHzgE9bhP5613269KazlHvxNI5nstMg1VKbj/IVC2zydfO+3ky26wRt4PnunEsuYn+O0U7g7xCOIj7ci9Ouv0flR7fp27VvaCWNEB3k+HaxTqQBnbd/sQ7rez+dfBn5s508D3Y36dCmjfIMr1RgeCwQMkMhiTka7BjUt19t0rrPvtB0smQTaJTxZj1cdMOl2KqXMBdYE4aAt488plknoEYeKtfZl58p335fNZcTl1BQrINF+7EGP11+USiQeVbxjc/Q2qff1B8f+EJvff2mkoGr3e11KFX/RFPRGOVMm6kvP1unpWdeBED21yt/fkTfb9qmC1cs1T5cFRInT9UVd/6UJgry3jtQzmNj3DNE4xvdHL5hsTp2qFDbvt2q086/QhHssbYHtlS166WHn2FN3EVzVyTuNQ2aPitDq+77HQ4LpfrX+rU68/wLNQ1bZ5sH3azj8ookkzlMb/7lT/run2/plzefob1bSpRXeEAXoYr2wKI+InGqksbkytNk66wPfTQu3XTFtSovqNKkzLE8UzXIs4U11ItIAq5rJ04QHTzr9gLMzQXGnAE8PWmCsAxpnh+jAoeVQsRBTOigJuDa88naQpUB6v/y8qWaxXpxfFsFe2aLo6LvQ/ltzVSmKPbzoaHFXpc5hJ5eYelx2vF5np57+kudfvqywpSx/jPnXP5G2+g94v7TPQLuEXCPgHsE3CPgHgH3CPzw7OweCvcIuEfAPQLuEXCPgHsE3CPwfxuBPZ/99pLK/XlvtjYc1YpVK7Vv43E9/sA7moxq6OxLc7FOK1M/uY8hgIFhCuNDZFB2o5IMMrUFBXWkYU6u5gCZaAEGyGjo/+xfB9QTEEZBOQ5lQ4Fauj2UfXK6fnr7nWovrdSffn6XLr7kNHnEkB2JEvXEk5fqeNkRbVnztWJiM7Wzrhyb43RNofB/FMvMRLIOo8N8VVRwHEBFdzsQZ8aimUo6YR75W9W698pblZIyRZMWzFQLBaQzLl6pit2HtOHd9zVv8RwKNe2aOmOcelG3vvXaPs1dPINCTzxFpj5s7o7peEE+GVtZTjal5ab6AqKsuG/ZrGYz10qOYBzKj2jUe9R8gMbC6jQdtYEn4KCKr0dhN5mpIQBSG6oJU4KljqMATKZkP5AIERj2fUcpTqPSAmaVNaOKQonbkI/1LAquciwCtwGSvL0o/I4oV0ZVpa5rZqVXg6YueDuqMrLi6CBA2YqyltPqSGvt07FNpphtyjQKaQZs0eI6P2c2sN382wsgMppTO2p36CgsgXm+ZLk5agKK3x4GXCnk2vGYhbL93QCoFZ9d1snAW4pVZs1rsMey9wz+OpazFK37GSPHMnEEtrqUxJZba1aalp/oAquuc3OC8vhZg7Mu+0V7zR8/0I4WhEeVPvYag2apzPnb+Zh1soFQR51owIamA6boD1bUVii33zV7YnCsU/h27JdNFWtqVlNy8XrejI8BAft5AwQGcp1z7A93wXIDtiil+sxK3GSjfK2fY/Ay20/USKamdcUQ9iuSzLdIYEWAA20BSHwaKA4AtAZZ8d6xfwYIO7CPgqWTQdwHAIlwVLQt2HlbjrD9jFkLT0Cx3gGAs/xLY9FeKBMdWAukAV2ojoYB+9mEhGRH2WZ5ur4ABX8KvKYutHxjg2revgY+uhTFfZwYG4ltMgVNgJpl0Q6ggDJVt9k9DyKJgpEB5Do552EXYKL4HkqGoifnWVPX4GQLBwah6GWwA4ABBkrjabjotp9DJehpihsaF7qAt17ALiuWZmHBijOzWlFThqNW6hvgHIb9dLSoSrWoQwNQCTe22LELO91Y1MHeWOtG0yTSrWMFJaou4zgpuHZQcA0FOGVzzw2ihurvxs48Ld1pQKghs9LsVmNj453x7mRs6+spNgOJPVEwRzAOW3eSO429cxz3t8FxGztHwQiAsekXiMrI4HMLUN0yU005buPaxnUxdZsBW4ODZklqTQAdWBn7oiDsZ+4FoKxswJ4yFBvtTIrIHa3dOnSwAFjSr5kzcwE7KIFQY3Zgr11X3enY7eaM49j7se8FhoYBC00F3tnCXOX+GzZ7ct7LIEwg+Zge5OwGoNBrQzUYymD6+0ag3u3BirpeRWQIN6GgbgQgdQBN+wA+BrxMsRyOBfKcWViFJmGt6j2Au0Ak1wrll6kZWeBiQiJ4zWYnj9WscIfIBm5saCWzN0z9nQBD9gNPrIwbWcsGfCI5XpoVeluUwBj2ckwVNaxxFLXNtjrYN5Dz5/VZD3y4B5pQa2/fj5WoSe1Q8tkcSUuKZA2OUlJSOE6bXvrXN7uxayYnlN8NxGp41uQc1N1m0d3hNKhYU0gD9tfFFc0U/Zsowrts1v38rCmB+5J71pfrYjmhXTQVWWOEOQZYE441T9j6YmNhFziYLOQE1vcB7G49gIbZYxOZjzQooZJMBHRY7nQnMMCPPa2SDOB9B6uw3qRJhvs6Z3yagq2JocdLlY3tKj9egYJuAHvmBJS3uSouOaAK1vkoVOiNjTQAcR+lUNA3VWkZucbNzawVnK/Z9A8DwfxRmkeghA9mnllOaQQq4XD2jPKKSj7LHeeErhYP1N7BnJvlw3aSrxvG3Aaa0MCRlYXtNHnZhWXV/KxlmPLzALdBlKy/vudsXY1CtOvIMbIYH1bu4pmad/L57Et9qt+/HYUybgjsiRGooUu5v7oaPbV71/dYXbdzX8Ro/qnLNH7hZEBihUrzSml+6NEjj37CcQ5p3uxprCftKipF4Vxbj2o6AvWtNYRwTqwF1tBk16S5sRnLX39H1d1HA4MvDUYtjF0zYLyNYzVo58k6NIjyHCTiuDLYpuCs7azFoyDX9jJn7ec1nSYe1l+Dty6Qy3sxrwZo0vBGFV5eVq4br1+mC3jOWP/hK1p05kxNQWm7ex25yjnZCk/0Int0GwrpY1o8dzb3OfCd+bIn/xiNV0mqyjskQrY1ZU6aarDnz5h5suqPFKL0btOkpefTkPYUGdV12rClVJVknvvRdDFscNUzxLHbN8V0aioWrFzXTu4pb8CiqeZtnbf139Z2a1LyNutjmge8OGbLfu9nDJzMe+bTAOA2kjxuT5p1yqpqHIt2T9svaEYJ474P5OumsA3j9WxsBmgmsj3KGpocaGoNCM6jhNkCDOEkQC4pa/cx7Oftaz2MozlymJW8NX/Z84+tnw4wZz10vm9/0hBkFvD8BP/ncuxwFqiRj/9Neeu4wPOsYo1PZukegopyuJfnFp4xArEBj0n004xZWTr3hnMUFG9SbpqraELB7J39O0l9OLT84rq7lLdtj8J9+7nvUtVCg0tScozu/ONv+B3uH0B/U/Fh7dv0pRYsWq4PP9tJ80mYYsOT9NrfXtSMyeM0Yz4NQ2PIhY+Pk0fCBHkN5JAv+64+feVRnXXqLJ1y3sXySo0Cwvepo6pIpd8U6YuPNgHhInXl/asAlSwMjJ/lBVsTWl95ucp4fmyl2aKQppfTUIt60ICwbe0XmpiSpcr8QqUuXq6k3HGcQ42qj+xXaXWlFp96nnZ/+jaRIf06Xt6oWTRNxmKX3lJVroN7tumEs1fQZMOeg5o+CdvgYfZUT8atgTVm57o92D3XkImOlfzpS5SPPXrG1OX65Nk3uM+GcSXI0ndb3tF5F5+Na0G4SnYXq3DPAcVNSlYy9sbdrV2KyZqGm0Gl7l71hM697EJdfNefcMnp0pv33apxqINPAKBu/uw55kKY5p16vdY8+qhef36NHvzd9RqfFaK9zP9FV99BA0S+2g9vc7l5xOEwgX28L00BNUcPaj/20EtWAH49aDAIwn2hslp/+NUjOrTjOK+RxjgOaOL0HF3y03NoEilUIU2Uy8+7kH3f1oZa5i57jG8Cc9BX6xnPR259WG8894Qq8vL01OPPa9LcWF1656kau2A2c4usbqyavbA+HmYN2fj+u/rLfShzacDq4ry6gLThQSk8I/mooLJSbdwTdv9YU4I9cnp5E5VAJMwgkRS2N3jS2JZBFvu0sWSVMx97h6P1+nu4BuQE6O8f/IoYF9wV6vK5l1HR8zxjTYi2VtnzkllFs/Ux13lPmtOG/eL1xG+fw/2BfODl065bcfu6l9z/NeoeAfcIuEfAPQLuEXCPgHsE/ucIuJW37jnhHgH3CLhHwD0C7hFwj8D/YwS2f/BwlHdA0+HO4wWxRYcOqLrBT7v31FO49NDSS+ai+OhRFBaZ/gCZQbPDNJs1s8GlqBJA0c1UQV4USi3vtp+CfASg4sjeIm3f26ZglECREQNqLm2kIBihzvABXXXrlZo5faGeuO5nFKWl039yjg7s2afZc2ai4+vS+w+9DLBI0HFoZwYgJgGQVkc+W3i8L7lXkSjsyOiiC59KPbBsWNPPvgAFrIdevOdh1RQM6sqrrgLUlil+WhZ2mxF67dEndcIJUxRIUTolMVx1pcXavBkAExUIvE0mkzQOCNOokvwjFMMprpNf1tnZjSoRyz2ggRVkglHseTIGlp/nS1HVgEx1eRmKqwiljMnWDsf6sV3zF81XAACp9FCeOijsRYV7osjCJrO2n8JuC4qjCgCIF4Xj0xU7ndwvVCubXlqjda9+ocZOfx1EaTiMNaYVP61gOqoqdV20UXg7Uns1YMrY2KcVh61gbcpng6vQSgAi14xivheqJ7NuNeXZaDHWiv+mbPKhYGwF8VFIbMDKPocBJWbdPASoN3WnAW1T+fgA8qwQbso1OzZTNBmodUAm/zYAaV93sk0pJhtgbmdO2Kv9kKvLuZliygVwXUopJ8t2FOCitLASs4cDjV2Pr/8uBpvC2ArGo3zbZdXoKHDtcySr1sbCMnvt52y+DmPL6w+4tGM1wGa1axs3P84/LsSAjmWoWnZfP8V1ciOBdr2oMD0p0BpgtsK3AVWXJaeBXLNY5rw5PMsTNitI+3DeCwCDppfRA4wDioKD/VCwdsobxVIgjQB23pZfa8DBMlMNINtxmKLWgHEAf7djc64Pxfw4wKLlrTYBDa2AbhDSxj8xBUtJLnwLuZhDANtuAF0Pdn+9fM2Ub93dll9qgNybwj7qLxSwvVjD+gA6O5HN93GuycnATLzEQaqK5H5PiA53GjSaAVUG5MwG1ixlfYACw9zvbcDiw4VlgNJBVw4ur+NNQdmAdHsXWadAZS8sPns7GQeGxGw201LjVQ2YDeR1zBq0F6hksDU8Js4BM2HBAxxHsMIoOAeiWjE744NkpRaXk9uJk/IwILyxB/UZHSFZYyKVyRpgIC+c7ElPLKq//vYQ8K5dOZMmqRZAOn1SOmoeU9g2cq1cc6OXBooWgF0Q1r0GUruAz/sPHAWwDikhiSxdwF3RsaOACQ/FADTq6y0b0guV5EQHnlkWsQ/KeFPd2kWPRYnvQCNTAHIsdv2d7GlghoF2e0+7j0KAtQZ3IxnXfuaTH2MVDOgtA5aYdaTnkD9W28DQ+GglAyzNUtXySSOxkQwCAnejwIpAZWrQ14t1qAPlqg+vYapCs1iORt0cyM8NdQP7sDauqiMPleNqBuwdzW/AwQDFrQF7bIPbAZsGNK0BwRtw2wd0MXXfpAkJQFPgJNmkbfXYHuPB4BdJ/iMgPwZo3FhXxRyMBtrXyzcwnLE0a2SgCk0M3cy3/iEvFL3c9zTvJMagoDbLbkCOJ4CjpKRG5Q39Kq0A5MUB6bGfr+N1fMj8rUXRXVnGdUUR7OfYYXJ/oO6dNzcHoD1OBayh73y2l4zVceTncq/UlWoiQHVyThz5tdGsNd001ZA1WdWJArZGDa3YxdJ0YveNjUkI97GB4g6Aihe5tN1A+GjUvAYYKrH69GHda2Y8rSHIrJmjgaN4SHAd+RrZw17YOHehHk23nGQAl60N1lhQWFyqcmtUGAZWsz/U01gAP9eEcVOxhG5k7h4DRNM0EReiaVOBRDGhKik9qgiD16GRWPAWo2ZvJ3sxBvWkH7nBvNYA6mlnXbBmDstIRb1vQJmMSmtC6aRRYhg74WYU4sfLK3mdUEAzamh+xwCdL3PVkzEfQJEbzBoVFxunMo6xjWvehvKvvqZN0yZNwa64UHffvUIXXnu2Ct/foK+++kRTT1mg2adfSvNFkxp2b2POp2o74CgExd9x8pJjE8Y686SJvOfi48VahK3ymPHRWM56qAZb7KCoVL3/YZ4e+MNnSsMePioavain2XfjNkFGckZKDDcxzgKsUWYPb3bqdTUt7LPNuAoEA7TJYw31QzXdARAvpu0E5TjzzJ4r+siwHjTVHff5qB2vrX3WOOFq3AHwGSjhw9Zic36wZiJzhBjEYt2TueXpFcw8qUFB3aeXV9+jTZ+8p4TwEJ37y1udzNAG7r8FZ5ylN596hHNs0vU3/kw7P/mEeYPVO3vN/DPP4roP671HnsZafaIy5sYpjDXG14+8zc824Lybq8SZp+nzp5/U9q+26Uh5P8r1ToBiOGtyr2qqcBtgHc4al6DJuWnOOj9Ec1gfjR+298ai8rf90M7H1LghvtHOHtVPPm4HynZfW38DSNGlAYugChpUIlnjPbX/SIHzLNTO/WhOApadHszc6ely5XN7857m/GAZvZZ36zQp8OHa43HJ4BkmhmaFTp4LKlHn2w5mebPWCGTPPOYIYWDXdmDHhprf62V9HGa87XjtnOxPZ+ydn3K5Y/zvH/YO1hlmQAtFNccbzZ4xZEpHYJpZ4JvtugfXfPHCGF106RJlYufuYU0WHjwTsed6etucj9B2bIzfevFl/ey2WwHKXTr/nDt11+0n6doHb3QcYIZ6arTh9Wc0IXuhEmZcS8Y32dax6VzjP2r18xt05WULdeoZ0xU9PgLr22PyjruQ/WKmbr/kdE2PHNbK85aoxZeGpilj5EFcRmtRg+ryW/QnFK3LzlkOLFzOudBNRD7zAK4rw6ibaysLsJKP0rq1Xyt3wTzFj5+svI3bNCY6VUd2HdCYrEClLzuRXwtVRy3nzT5ZjIL10O7vNHXxVNWXowoFOGbTQPjiyy87UQtX3PMP9bVU68vXX3KyvsfMyOXeQsvJnDm0AwvvrdsReAM/F8xXVO5c1mMfPXjDb3Tl7atwYyhj/yxystV9+olj6EDpD/DPWjpDATzzHOcZ3aszRE8++7HKm3r15oaP5cMD+d/vvll9NeW67ZnHyE4vU+He/TrhpGv1zydf1l2/ekrnnzSVtSRAh0v26vf/eJVGxAQd3fq2wpmvUXFp8kzE1QMV/iDZ5y2VRYpKy1Db8TqFxE3QMHP7V5fepKrZ/CxvAAAgAElEQVSKKjMYtgcEvfDWUwpOy9KRr150np0zZp7INe5xlKs+XmTm2rz1SNfub9fpojN/qddfe0SZWbk6fdG5yk721mPP36a46UkacNxfEnjujdQgzycfPPO8PnrjLYXjrx/H69IbojbsuZsZo2bybjtouuvlPYawlPdm/jFteCjsZA7StMi1xbdBXn3tymJ9Oik3m7UoH+ee8VivS/98a6tW3TxHNz+2Up1A5HYiECwWoQMXBXsms2ZJH5rk5E3eeT8uPDSnhKGUPrw5T2+8vEkLly5qWLBg9sSQqb+s+3+5adzfdo+AewTcI+AeAfcIuEfgv2wE3PD2v+yCu0/XPQLuEXCPgHsE3CPw/2UEtn1894OdHcd+H9hRr68/26UtOykGUgQ8bcVETZ49Vi31ZQqm8EGtCUtfiqNmuWkKTECUN0VN+AhADxBAucMTQOVP0f7Td7+iBjJWIWPjKbJXKhq7ycLCbpVSZFx4zkxds+pmHf7kfb3/xqu69lfXkxFbpuzsdEUmk2n7l9cpUmNnSvEkEovBacl0zaNO6R5uVgKqLLPcbKxoU3ZGFlaFu1WEVeFdD9+qI9g+PvHbl7Ty3IuBshR1M0M0fsoMffjnJ1EYJilzYoaqybg7uGMnwG2MsiaMIQMSgJsSS+G8U2VkhEWER1Lo93XgTWRkDEUZMjQpViYlJwOsuilyMhaAHgx+HSVSJEXgaL53nEJ0B6q8NNQRnUCVInLBps2Yof6OcuXvPyaPnmBNypnH2PmrGAgx/cxTscQjh7egQG89/oJK9pVRaA9Wfi2qN17fIJ4VTEeVpa7raPDWBQkNDllR3wExllVruafAD1NTWtHWyqgGn0w55AGE6EbN41gaYwPZbyolQKRThAW+msJgFBQ7AleHbFIAdRQ3BjlBGla05Vu+wMhhVEEO4DVAyns71tIA2GHUeY6iz+xI+R1TBToKUlPAAV9cFsxW2DKoDO3gw7JLRxW/Lug7kkHr0FmXOtbJnv3BQtrydg02G1h2qVcNrNoxGozp5z3s35a1alXiPsCGgdHY6CBFYUdp+bumsHXlBJq9s7/QvDrKYkd55MAtA/SWtco18LCf43WAQGYF7VLkWiZtB4AoYAQGGziwvE+aG7g/zH6v11EmYfGLesQgql2iIdQcXdhydpiSk+P2Y9zMYttlAYpKjGMyJdYojDaQ4wWQCUedZuPljLlLNuWMs1nFGuGwDNt27GyHgWhmkdyG5fOQn2URY4/rWIia4jTSgelOni/AbZBxsgJ6JApKD0/yfbneKVgCRwLrDMx5Mx5md9uEssvfnwYBrJLbAaANLeSioowR/w7nXulpGwTaGpxHdcxrxAHVugAXDfVdzrkPA4v9zLYb2OgBAPLgfSMCUeBwzJVYgCaTnTp+XDwgFtgFoBxGqlJDIXnTtkN8H6k6CtIOlFQerDW+KISDUFstnjdRUajuvTm/YRRczQDYnfsLAXwiN7RVqQk+mgIoScCG3eCF5c+ZMsZskEOBmKbOPXyshPG2/zQye+N+oFmbwsKD1ILqz5Sbzv3A3I1PiHfmeD053q31bc7XDRz5oxocMGU2cCcMi2jLS+3g2hrAMIA7QLOD3aP92Jzb/RWObXv/QI8DWCw72rKZI0MAVKjO2nEdiAPCJlL0Dgph3FFEBQBfPDg/szwNAngGoWI3gDbE/WJzxdTAZidpyu6W1hYgESpymkJ6Uel1AgDKUO8exyZzEHt7bxSAfVjumoGj3UsBzA1TQvZgwdxPI0J4uOWhUszGhrrP8lw7UauG92vW1PFYFQ/qyIEjWNxGoebMciwvB1HLmeLaVP2tKCUT08Yr/1g5Ks+jWrJghrLSIlRXiSU0x1FX346tZbOO1fbRFOCjabmTyMAFKtLMMOQLWKwzZSBwKYhcZBoZBnsblJkepvPOWEzhv0wvvbtDLSiuvNiPvL26yEhN1mRUdsGB5BQy5o1NZMRWt6sEeN/W48mYYisOFLPs2hgUbPUoqTtpaghiA7PxSaWAbi4BxceKgOg0l3B/+JJBGRkR46jCe1BEJiUFKyc73oEHXTQh1AEaWoHEVpCPJDe3Dfhm6vYeck7rAaNB5IP2AwX6abxpQr3agE2x2ZCnpcagvDZIhoo3O82JHKipaaY5JAEITm6z5ae3Nzm27QbC++0awSlDAg3eeXKM5Yi3uBY0A5ilsrEts+cc5DiDaUKITQbEma0tc8LscaOxh+5n/Qq35gFARBt7cRPW483ApZjoeP1jzWp9+OJbKOsOasXps5T3wb/I7K3QWTesVPyEqQD2WpXv/l7zZ+fq662bAPbJqkfRHJ/kr6lnn8Pc61fBd1sUyp4XkUnWZXk+Kr4pKibGoL0jQff84W2uN2sWFtFhkYmOJfgwIHxMMns265w14wRhJxyFvWkvKvABbPv92H+8mWNxqHPr27y0d+8RfodmGZqaBqz7w2A8+4CNh63DtvbaOuvMQ/YxVxOOZeS68r5Hm4qsgQLjbJpEggE1A2pqaNGGT5+Wz3C5Pn/vVV2P+4dnFEq4e+7UnXzaPXp032FNnr9Y+d+s1ydvvKEJOTko5qK19NpV2vjOB2rYX6qsSeOUenKmQpiDQ7hp9BdWKDDndA0CiR+6+hoNtg/pUDnPCdy3MbGsWcz5+uoWJafEa9o01Nk4DJSQ/+lF85TJr+25Jh4raXN+sPXdgOpAZyBrHnbirP/mjtHHOm3PXAi81YN63MMiEFhjWtoJ9TZnCCxaewGYNn/teaCdJhVbhZyMYLNFNqcHzm80g97gtmMfbg14I88Sw5ZZ61gem720ZUizpzqq25FnBWc/Zr7xc7bX2zbtfFrYuDVaOQ4ZfG/k4z8jH1zQ2Nm3uKZ2XPa7vuyf0XWo+nlPryDU2ewLtdXluD8EanzikJYvnazZK5bILz1Gg6yzXthPe3CPKyBFpRC0wn1HdNIV1zlr+JO/+aU2AdJvuP4kLb3yAtSpPHcc3cw8i1ZE7rXa8/ELOLbs01k33q6/3v0Xbf78O6I9PPSzW8/SpHMmknMby7SKV2N+o9Y++4ROmB6rdGIx/GluquF5IiF9pvrqBnXfjb9XJ9b4v336NMVnz+XZCkiJ+rK5pJD7gnmIc8Qnq9/W3FNOUWDyGP39sSe0YBpgNQjr9sadyjz7fA0HRLOXRXK9PfTGww9o/JhMTVm6QLu+3oiN8PdKTxmjwqLjPEf46so/Pqrvv/1Ubz63WlMzk3Xl1VfLh30yZNx4Fe/ZqHUvvKxULMdPvex8eWfP19o17+pfb3+uxwHXB7a+q5gUX/ZWXBX845S/5QBq+XpNXrHYWX82vblBm1HvllQM6BHcaZLHZ6howxqtfu7vuve5Z2jcKlN58W6Nn3sd6tt1uuDSJ/T8n/6gUy4+X3+7Y5kuvf02pc44Gat8GpHIffVkTx+2NcyzmWkZrnJyrStKD7On9Gju0rPlieL1suWraOzkGCZE6rd3/1xjUPAX7f5GhazHZ2A17cfzB54ezEEsvrHLHxxk//KK0sGvt+rqS+7U5ZecrDsee0onTp6rKJqgHn8Otx0yjIUdvAdgWJ7xKtn6nV5+hkaK/VXKSUpQpDW/dDer01wWuAFLq7rYMxp5/vJjHbFGQJ6BEbsHoZztH7J7hwx5mkWGzLnGi+e5jjYtIIplyYJoVbcXw95na/XLu9TQVq8P1l5D81eUao8V04gS7WSqW8OkNeQhM+ZPbOZVzbrUS7MCew1OFp+9vpf70U/TZuY+MWbZH+744aZx/8U9Au4RcI+AewTcI+AeAfcIOBUs94d7BNwj4B4B9wi4R8A9Au4R+NEIfPXGTWmJscEHfH0GQ1o2bdIbb1frGLaLEZN8tXRJjiYGJVNsrxSmmU7h35QYPy7Q+VDY6qXYYQVon0GK4P4ROrC9VZvJwkqalArg8lNXXYuig7woRPYor6BfmQvi9dPbrsQGMkIv3fOIYlC7Zs+MU1QKOWTxaSr6Yq9KK1u1Jb+AAqKnTp05RxUdFU4RfHLORMBBLzZ/VZoyE2tDOt03fblRV2H1HJaVol9fd7smAmrH5iSpK9RDZ1x6vna89iEqwkEH3lZhj7x9/Q5UfzPI08omC9cUjFi1khlYX1WltPQMrO86XRaBQDD7tKJqdEyU2hqt8FqEcs/HyVv0J2MwJASAh1Kxx/JjgUHB5I42YptcUn1cGZPGyo/6qiklE+IzscIb0FcbN2npyjnKmj1BzbsK9ekTb6mipF0dWPodru1QQy2d++QYDo7kw44qTh1V38jnKMR1MmpRKzoKGAdUjqpeTR1qKlmzLjaLUa4R52Hg0V7D8matEGvw1wCmCwra65gC1qCTFchd6kH7u1OItU/HTtk4galwLJPPgJG/A5pcAJkKmPM7LvjVC0hwrIkt/9aBhS44a/DL+Xlez+wTRxW5xiWd97KKvClmUUbY75gK1orgpu6xvFwr4BtsdRTHluML8TBlsBWuvSjuWl5gAIVPb7oNDFDa30OYh+bubUDO8hBH1bd2LkOOXbMdn+vY7RjstRxTZDsGp+5ssNwgARZ7pvB14oJ5vxEFmI2Po4Lmz0BHmWw5swZu7LcNsKLkAz4aSDXbZTtFg9uOlbUdt32fPw0mjarKLK/Vsm+dDGIDE1wnlx0oBVmUVKYQseJ/A2Cpg0J+IMVvHwr7vZx/N+DPXtsgN87L/MncNFgFDOmmgcITJWIYqr+wcAr/fR00ZUjRKIKCw0xBP4zq00C1PyCxm+w/A8VDqDrb1e3kxGLlCyjqYk51YfU9MGjgiSxsGjis4NxHpm8ditxIrGaDATOhQLNuoGArsKODPNIgFPCD2AT3oD6eMz0dVQz2yWYPzDVNjElUZV2vNmzerwbLieR8Bvh6CE0PvkDlXpRo0eH+ys1JQTFt1r5tCiV7tfA4ubWo8x27QqBemB+K2uwJFHX7FADk7Gcszeo2JTWLwuww+YAUYf2iKNb6ULyudgB01oSxJhCkQaPKgeV2PU0ZbX+3+dzRRmME12wUFPWhcrTGjuS0aOZDr6NeM7bkReHX5qcptjuB/naN7B5oJbc1AkDuAFwgqz95hZ5ci8wkALGpBi1Dme/5epC/Z1baKIT9DVJyDmbJbJm6fT3YWZvCGpA2YNayHsDbpg7yQrucBonaRsAq6tCWLiCzPz/PumQ22C7luFmrszYAvUyZaNfXYH6/NYk4tuFYi3NPG+RPSfFRDvbOfqagZd3uBxZHkK3bB4wGJ4Fp7F43m29fpWVM1xcbvicfvVILZudoRm4cP1+P+N+DJphunByGVFRe5+QBZ4zLYI4Fq4HswT6UyN2dvkB3QJ61/gCFkyO8NW9CmrLSo9gvmvX97nodKsCSGViVmhGqufPHKdG3F7VyuzMnzQGiHOjoi6rV1PMeOAMY0K2hmcYslBub253GgwDmSnBooHIAcpY5fejQYWd844Dz6uFnAdYerN9R2NQmkv+L67Nzf3oB/w4dLlFVDZm4AGRWC/mzPkcHk7EMeCpjbwsF/Npc9+DerqpuUn5JsyZPSaERiDHlevXg4jAhZwLK+QZeq0hTc3NxnIjTwYP5KHC7nEx4u/dbONYGrPY9yaH0Runezj5Em4uzBpurgCvj1ezn7foBK70AfVzzAH42OTGORohozhlFK/M5CBjWiRq6uraFCSnNnj9Zv3nkPv315j+qqe647rz9AtWWHNLGjTuUO2+85i7MVVlJLWq6cp169Sp99/knGqShIY1mKt+hDsUvWKwAlLjrH39OXW0DOuPaFWoaKEdVnK61j7wFpE7WRzvyteloJccZorAArihrjR9rXs7YFPZGIDOKULN1D0BJbuu2KfFDAUu2BptM/2hVDznYZUAb1OlYsZsteO8Azx00FnRxbWx/s2gGW4Ntb7G9zYN5PczXLRfb1KKmKLWGFh/uPT8aJOr4fgPPC8/95T5Nocnii3fNZnWGpp+3Up++8EcyPYlJoJkhHGvbtAkLVPTJ6yj8turclVerpKpMkYmRjv37l++/qWwavYLispR0xiKaUfrUU4alK/awg7Fz5M1auGrBaYx1uMp6fcgVxQKe3OpxE/g+7z9tUhrq8laU7bXsQzS1AJ8jIlGxcx7V1TWck5fLxtvM93u49jQNNNIYUdOALTsW80O2nrBNDdBA5lL2ucbB9gJrqOpmzR/9sO/b3jzqDOCKI3A2sR+aoezvPTwXsNs7GfXOHjPyU4597IiThzPnfngucFnL2l43+izyY3vk//3B2qIenN39h/3V1qIgxiehM0Jlx/N12apzdc2Dd6FKfESff/CpcrADj+G6zJw3STNOmamADO5T4JoH+wDtWPKhyaZw/XdOA1E/a2XS9CUqPLBXzz34AOtPpi667BSJNaiWBqDGjkB9/kmBtnybp9e/eYeM10jdfvEVKt9WgANMtq6+Y57GnkicBlbsvsHTVbDjiNa9/ppWXXi+fEJ6VdVfI5/wDCVlLFV5fr5ee/ZRLUORe8KVN6AwBaS3VKgYBXfFkRKFJkZr27a9OuuMlQrE0aWyuUuTpi9SS/FBFX/ztqaec4m8eO4d9mQ/Kjumf/5ptW68+V6FT52p3V9+pqcBy/fcfrNKaOo7uH+/rn30NrHZat/Offr4tdf1q+svU1SCr8qwaT6yvQEgXQy77tGyyxcrc9Ii/Wzlo5qxMFHX3/kzbfr4Nc2ZN5N5xzMT0+M42bNtVdio+wVil5+gvK1HtWX7Af30/vs1cckK9ZYX675LV+iWR29WwtwpRHrUyY/Gh/37e/XLO+7RYy/9QxmZs7XunTWaNidRmbNO4pr6qr1pl4JRnUoRPEc3ci+yjpFdXUV2dObMeexpQOG9hVp1xW+Z130675yTtOqm6xQW4aH1bz9Do5Cfll/4E0TMPdy3PB8Nk+fOuuc1HMOs4Zm9oEYrlq/Uacvn6r4n/6FLT5mvQAD2U6ufwdECy++8rxU/NpW9Mk6P/fIRHeY6e9O0MmRuOcz9wFD27ABmTUiMDubhsENzWABq5DCe3dtwM3EaYlD3e9Co58F+4prkrvlqH50o29NwTzh7Gor3tmPKmparwkZf/eOZTTpz9nzd//E8dVU1qLN2EOU7bijCLsRxQuAZiYiI8CiauQaJt+W+CQ5Nwa2gTh9+/C2NGD4d47On557+q1eOuf+j1D0C7hFwj4B7BNwj4B4B9wiMjoAb3rrngnsE3CPgHgH3CLhHwD0C/zECm96+9tmY4NAbeigyff/xV/p8O/Zm6Yk6YUEieVRYoFIA7zOAZMpby081i1peYTSn1BOY0k0h0cn0NCVnb7Defm+fyoAlJywYJ2+KtjXHyeWKDVECCte9Oyvll+CvE0+ZrpPPP1X1KAzefXGNlp08C5tGMqLaySsra6QwGahq4E5BwVHypnJQalUDQXqwppzMu6NerarTYqwOw8eMUd57/5QXyqJJp5yq9x9/QFW7UNBMmqvqoD6df9EpKty+GyXfXi0/8yTFUjBd98qnIh5M47EwHEQlNHHqGIAJcKa5BQvlMaqornWyTw24WIHYFJBWJPUnR7EGAGQQz7Lo2ttaHBVX5sTxaiVzt4SClS/5jz0Av3BUf53A7M6aIU1dOE++sQn67oP1Co+O0bQTJ6qhaL8OfbpV+7/aC7iJVotPuLaV1FFoptAZCOx0YKJLsfJjcOsoU0cUuI4q1WyMKfwaaDTLYitwj34YvDUIZF8z8G0fP1w3XsfOzWUD7LIsdvJrHXhpmbauvNlRmGk2yPY+5kTsabaEI5B21DLZZd/semd7D/s0aG3HGIDCwYsCvQNu+bdl5o1CXsv5c/TEI8dgv28/5yiOrYLM+zhQxuHHLlhqRXrD1X5AcwNkDpDm/JwcW0q79sNmTzsIuDXlkIlqvQy4AqcMmjriXqdYbUVo3hCl+Oi5Glh1qbvsPYC//Wa/iWJ5RElsx2AgrBdVm73Wv8cTZZTdHwZ0gcQGtNsBqpaJ6kvR2QflqFB3m1LJiuWOKhPVnNMMYQfBMfgz3wzW2ms4dpUj0NxUsv0APFNM2bW0hgL7fjBqRbNwrkdNY8cRBtANYl6atsmy3bodRZ7ZW3oBDs1/2BxGLQ8YK06ASBhK5NTkWDPHBqZijQ78DQg2tbRZ/6HYMtUwlprwF8BbtwqAO+19Poww4Ihr2sn19Sb72lRdlsVswMALChkfF6vQuAhVkDEJvSIvNArA3ELh1vLlyC4NG1Q8zRC+NHwkRIeqkUaHEBoiEskDhV+iuO0FinWrDCjZZoCOA/c2C23Gvh9Q3IVSdVJmtGZMAAT6Y4VNkR8xMcV3wDzXpZ9ia1t9HTaFiVjihqJkA/7RkNLM/Robm6o67vMe1rV2cikLsfW1CzZgykWsgYOAQMePl7ngKbDSLL+7WeMCnQxcU6li8cucbR1RTNuYm72l2Z32mC02v29jbmuVFX9H4W1SUpJzXSsqKlhPurC1DWctSwaMocANQr0OmO5y1PFmbw6IR5UWhuJ6CJpsObv275hoYDNqxk6UTHZte1AkWx73EGPTiFq3DsvX8krOzZREzKd+FOpm92qKZwNDzlrCpzUv2JwwC3xYGK4CiRwzquqmOsYnGstgVKjI/NrI5kZ7h20wFtGmSGeutaBSHmbNC8NCPhiv4CaAeTN16XzsmRsA9rmT41Ao5QCMUa1yPg0NvaptAfwDJns4r3CuRxegPBAlsUHtToP/WASXoVjyJbs1PtRLi2eNU1o8EkUAF2JpffbFbq5BrxYvmoClb5z8uRcamPOWpevFelsEcIyOYh4DsXyY194G/LGDqKqpd2y+Q8OwzHTgNjaxnFs7SqoaA2bcQyHAQ3/2mva2XrXj0W2W+BPGo+5FzdVPdm8V9srdPTZ+WCRzp9Q3NjAbAaYU/FuxxK0GEncxr9NTsV0Grh8iR7Z7OIAxDaFhZNCxaW4nt7mlkXuFJoYW7DWDUFx7YPd7tKjUsS83C2Rv9s4e1h77t1nM26fdgwGAllFnAZuTo+ucXU8Pb/Jhua9N/Gi227HMqe7eJnVzTcLCASmMTy3KZwOZF1x8iq647XrddfFNKMjrdNuNFlWwjRzYOuybw3X5rZfRtNSutWRKLjvjTBpQfJS/bzeqPZo7gO7BE3I0NnexnrrhLn333TH9/s+3acLSDNWXFunbVzcAIvzUOBiiN9d9z/YcpWAP7EcNs9FEYVA5wlwmUA/bOhgWyNgxp+0sx9EgYJmsjeTJl5GdW1OH1WpbD2shKnzWvx4UzaYwt4SEGDJ4w8KCuNdwueCeNkcCJJk0VQC5Ud86Vr+skdbA4uS9AoGPlZE/yrPFA7+8Ua89+RAbW7N+8ddHyPDdwZrQrrkrTlYB4C0HON3J624kLxTkrCrgz5W33Aww7dPXLz+vMVEBCk4OVVzuQixrY1RyZI9SxmZxTWPU52mW5gDiB+9jzEN0yY0PavUrq/XKmnfU08Q5kpcbC0DKQVEeQeOBL/sSBvjETniSzz0OZXQTucdlznofxVppTRlmT1xDrmkxVrr1zew3uDZYs4FBbue5wHJ9rQlr5KOPPcrZX0c+neYoW5Wt4cfsM0Y+Rhs4bA/iTv7h6/9uDLPHC1Pe2mLxb9g62mA1+nOjFtb/f+Ctvan9XjCW2UlDcao4dlBLAbS/e/kJesa6VHhor45v2a7i7zezzjXrvKvP0pjlM1DHWiPZgFo94+QH3G7ZeUghjIVjb8u1CKZB7sD6rXrpyeeVHRugM7EH3pe3HyveFC2+6e/66rO39PXaN/Snt15RQ02p3vjjGh38cp+CUr10Bs0NyeNilblsvnwjJ+rtp1/WIM0N51yxTP4TU1AHxzCXk3kiIEf10+dVsXWzLvzVffJij/QAzPVXHNeerzfRJBKtzz7ZrEXLTtG8S05DZcvcQEW64f3Vim2vUu4l17B+kinfZQrNIK39+6vaub1cv1/9rBqJ83ju3j/gGjGL3PNqFRUV6ZKbVmjOedew74XoveceVmaUJ3B2tvKw6vXnvs7b9j223FVafs45+vyrXdq65bj+uuZuGiP6Vbx3l2Zh39zH/CosLHKaWWIiknRgR56ayCLfgsr9rCuv0OlXXc9c6tKr996O8nVYF915E41mHirYU6hvX/vAUemefckNNJ7U6LXXX9FPbrlRs83O2izLh7t5pn9TuWT1cocCP4ljaN6icuKhU3NnEy3SrQ/e+EhrXvxQ8YmZeuj+32naslna8907WvfRy7rqpzcqbfo01OXl3LcuxwBTmWNYLw/W1aqjnrr1uoeUMSFV9z7+lB695+c6UHRML3J/xSYlqrn2K+D/QU2auUQvPrZab/9jvWJZM/1YB9JnzMQ2O0nffvWFs6+GxaRheV+hHaU0OHH/JCRYcxkNZ/bcy/kP8bzugcXy6MePHWEsl3rm2GTNiOonMzmW/0ZK0l9f/15fbWnWq6+dj5vQYjUe2GGG744rkSdRJZ40GjSzP4RFmhJ3pDEQnxf/6GS99tTr+uSDAzpp6dTXf/r0vit+eFP3X9wj4B4B9wi4R8A9Au4R+K8fATe8/a+fAu4BcI+AewTcI+AeAfcI/HsENv9z1cSA4L6tnZUdoVs/36ddeZVqAjrlzp2kE0+IVlwEYKiZIpNHqPwojhqwM5Bl0MtUMWaJi7GZOrwM/lEc6fHT/u+r9en3FRqMCdDyE7PliY1iEYX9yMx4TZiYjtVbkY5RkZ9JxtesRRM166Tlev/pPysmBDUACoO8vGIFA+VCUGfNnDVd33yziUyydiVQOG2h+JuQkEYxJE47Dx/QpDkzKGTNVd6bH6o7Oklzzz1NhV++ps+efBf7zFnynpyCAipOA1h85peW6bTzTlRkWpIOvbdB3317FOiaDGBt1rRZ4xUZTA4f9phxCUkAkCqnCGqF9wiKqX3AMkcMSiG3m6Ku5ckFxiViC5evffv2o6rKdBRqQ72eFFjDsCst1eTTllA079exHTWKTyU7sLZcraj85kZUjK4AACAASURBVC49VT3VR7XuzTXk89YJMY66WrxV1+utA2TjVaKy8URRYx+jebc/LqyOAl2zTzZlmDdFIh8UpoYiTVHn5NCOUFQr4FrB3wqlBvwsa8++NlrAHVUQjhZ3R5W5LqWNq8A6mt3pyoc1G0izPGYGmH0w72e/6+S3mqoPADGqsB0Fxw5sBqAGA5kNgDtqID4NQhqbtGK+QUmzdDa1s8sm2WWBOTxim2xj4cAmx0rafs7cIK1Ij90rIM1e16wY+wBMgz4owIFxpiwcVQ7b7+Bxi7oU1RzjYdDajtdljTsI+ONnHUtH16dLsWSA2aygLd8YgGnWuyPZwGbF3IOFsKNAGlFnWK3b4nntzz48+AIBf2ZjbRAv2HJgKUx6oiLzhZY558Lrd6CsMwBtEHcAe0D7uUZyJV3WzVxXGweD6yPX1I7dGigMvtm1DEBZaUotg+mmLjaVu8F8GIbz6VLeknPqQHQvR/E7iAXtMAA0ECvkYGz8UrD8CwXC2XFFoIQK4T40BWYvCq8+Gi/svRIoSHcBsPYcKnagajtwshPFHyGwCiQvziC5ASY7hk4UmllZYzV2XJJKjxUARIA42Jz3AyMYRACdP+qdMDIKz8aKthYVSqlqKopZa8K5dwB6wOJqLJcrG8npbOsjF9UsainOm9qaNcgLRYs/8z4Uy93JWankWJoylcxPB9ZjcQvUQ0qtXpSnwXFRWHACuLExDzQVLAXYACDckaJixgSbRNSTh44eA/KQ20zBtw5Y6c98tOtt4Naui81RG79AAyfk0RqsjY2NxR632YGqdk9EREQDn7C/5f0HgKX2uzZ/O2j6aDMFMqoks0Y14Hv8+HHn+ueQBT5t8hgHPodgazyAzWpIUCiwGNDHOme233YNWsjLNUAfBLwNQRFrynG7d8yWud0glz/zBoVRC/bV/Zx3LUrQLqZmLeCnjDzMmNh4MwRAmd3hnI/ZOdr9YutBb3urMpIiNXvmdBRCzaj7ANgJkdqTtw/o1wvYT0SlWUtTS5tmTx+PtbInMKya4fVSfCSZqwD4Uv69e1+pwqIjsaqPpTnGH/AaQNY48xa2VFlt6lTgBuNq9q2Blu3c3OSoRdsZj46uYdbhqdq8dx/3YbfGZcQqNRpFLFmvgYCP7bsK9N2mYk0an6SLzluGtXIpsJRjdzK7UVqaPTAw25SoA5ZJDTzwZ302mGvMqok806CgENVhe90GOI1A5Wrnbvbk1izRzn3U1t7P+PQzd9oA4K2KI/931uzpqIKrsdutJJM1lmvSxb3Qj6VysnNPCdVrOIC0GrV1dEQsjQhYa7NvdLAuDPsDdDw7UfBGkJHcABSmmaIdLVkIqnjWTCcDHMDeCnR01hCO3Y/ftzXVycw261r+3s1xOs0erAWG3Z29F+jgKIJNeetj9ts0wwDJLWY7mCaAwGCykFElBgNchshFbWs1a94enbh0ku7+24N65ZGntP3LTbrw7GUA/1pUyu2qPV6q3z9xl3xTo7BVXqNErEbnn3m2SrdsVnVFuaOQTZs1U8Gxibrj3Nu4TwK19PRcXferlY5rQBfNVm88+ao8/BL1ysfb1AG8njQmhvVrAEDHnoAjQykZz7Y2JuCKkRwVyVjXkntbrbFj0rCsJm+5oQ6rd5posEo9jNK5uaVHsfE0XwBsa8mr7QCsT5k62QG5xSUFjINlbluut2heIZvWeTZh/WU+BASY4s5DJUDz2FBP3Xv7tdr42TvA4zIyUq/UmBNm6NsNG7TiyqvVW1mIlSlqzqZqJ7J193vb9MbajVqINeylN9ykgdoSfcPzSXJYoPznk3c773Q101BW31CszNmzNNjIukS0A9pXDVVXANTj1NEfjrVqEvn2B3X1FU+qvPCo0liLJqSHKxU4Fo5SElmu6lD1W3a2gfhqYF1UVDSfkaplXNpwN/DAYrqLZpkjRTWqqGSumEsGe6Ltl7YfW+OUqyPHpYT9996FqfLIHjr6DGF76OjPjDZ4eTCP7GN0/x8Fso6Z/Mgeamvhj0HtaGPVj9/vxxbJ//fna4PH1gj272cK+51w1kU/7skhmnES4sM0ddkMXXDDFUrMmqw2LNg3o3auPlbIWt6kU3l2y1gylbPFSjoggbiOIOWt+07fv/+RY+meTANdwtQ5islcpB2frdfz9z2kn567iGYGmlm4N5be+TLza1Cb3n9QCxZOl1/SWOXvLNUfbvmziojgSEb9v2J5tk65YqHCpk7RcMgUvfPnh1GNtumSW1fKk2eG/l4iDcC3NSV5AP0Xddqqnys2I1P9ZF73VJQSx5FH80+wSg6UklEcoVNvvlrd7Nd7d+9QZelBnZicpOg5S+QN8O1pr2HP8lbrwSq9+MxLOvOqFThUBGr9WqyeaYSw+zs8gjkX0QsY/IlC49PUWEZT5N4Nmjp/gRPB4I3a/+D6dTq6u5C1Klwvvfmdrr3pHF3x60t04Ot16m1s1oTUDBVz77WzdgRFRJJlL23+8HOaBeqVsSBXNz3wgLPnlW38nGfiL3T+z34i36hAbd30rVY/sVaXXnSVTlyxXA9d92tt3V+rp9+8RxPnEQfCWmtRBCU7P1UzVvczF2Kf3MMcZA1vzv9KUePP05a13+ieB15iTUrRRRecr8uuvx2la7Wev/s6Gn3q9JvHf6sIGqz6zULfB9cHMr15oqCRrE+NJcWqLS7XHbc8rxkTc3TvK3/XS397Su98ukkfrfsI+3pr0CFLerCWeR2qb95eq9XPvMg4dCsLNf0cmjFOXXk516tRHz73nLZvPopLT7+Wn7GA6BYfbc0rYFwKgL9NuD0kyN8Wjn5iERy7ddfHaGOeRY/U4fQQQDPIdQuyNSWlQRNOSNKRjjBdfttaLcxN1bNv/VY+AwVqqa7iF1GI2xpNI1swe0FfP+4P2C/3cl5DZOuGRScQRXBca9/9WtnpmR0BgcMLTr2LMFz3h3sE3CPgHgH3CLhHwD0C7hFw/qvP/eEeAfcIuEfAPQLuEXCPgHsERkZg93tXf+nnObBsz0bs077I19EulKYJgTpp+SRNTUGhh1VxHx34QZ7hFj3nUiTyYYVRyxo1UOdPgaJ9uFPhFK2aj3Rqw/oC5bV7acycdM3MDpFfbY/25pUoKJuC8MIs1ecd1vc7S5QxcayCEwN0+Q3nqaIoT41FFUoIz9SWHUe1aOlMHTywU9PI9WpCObSHbLNEIENzU4vCyJXKpbCeV3hAuJIpN3eC9r+1HeVFhk668gwNVO/WP+99QQd3+aqJzLkTF43T5IwxagAUpE4ltxH7wqJNe7V/e7VycseorhW4ijIoOzuHjLDtWJxFqhMrU1PHGXAxEGOAxtRLXoH9ZLKhEEPtFYbVs2USFhwtoLgfrsQI1F0Uzc2itqKajF+gWHC0P5AhAtgMJEBhN2nhaRR5PbX+zZfIBuvU1HnLVY7V5Nr3v1MrBaX8+g4dp0gdgM2njbF9jALF0aLpqK2xwXIXvDXYidqTTDgDkc71GVF2jloeGqwxe0Yr2o4qZX6smBkFwj9W7riUsAYxh36ABS6djiloMTGlyOWAYICrQTEDC6Z4MqXPqHLUYKONHQhUCDodlbIpYR1rS/vgFA3wmCrCwKv9ritvloxLy69FdWU/60BlJ18PuAEkNJdN55NqsAFOs5T9IYsWmNFtqscR20fHAtreCKg2zO8aDPUziMzXDWYN8bU+1KPDnKcdm5cpMQBM9mGQ1tPbddaWO2kvav/y5nhMZenYK48olw2qOOPBa5i1rI2BN2DDft6uVWgocJJ7adAsk81CmvfvBN66QLLZEqNctuK8Y43sspx2rK9HivBmF21KQRtTs+6175sVtv1sGI0OLvtsYBZg1s7XgetOZrLLStQLFaMr5zeM62mprEBZbETDgZ9BgLbEeHIFgY/tACVvlJAGBO0eb6R5IyY0AZXtsHbsyVcFc7SDMfah2aHPlMMmlXXsOE3xCLAE3sYCXJKwnrXsXMt13bP7oJPJCyFFQWZKPH/NnjVDiQC/hppKmkNQ1/J7zDbyQ8MBIz06UEDOKCCsHUjcifI1iKaB8Og4x0rWVJumdEuIDlMqcLaL3NBI7J9Dw3wdQNrS2gv8wLIb4JnAe/hafiMXwjJGw8JitefAYextmx2w2UzjQRigrxGVbxeNE9aQ0AV0dZRhAFQnV5lrEopi1AN4ax/W1GFj24jS1c59YMAU5cwJs5E2QIwq2a6T/bufBgBbQ+w1DLgbqHEaLNCL5aTFKger5iAgemNDOZmwfgoyeOy4yKKqxYbarlkvqlF/XjME2+sBqLy9h11ju65mlW2Zvs2oW80ft7S8mvHqA+b2konZSb5oPOvzAArSKudeNeBo89yskqOCPFDVxqN4jlQrTQPBACpvrCS37d7JfRCHMjhbefv2YO9Zr/lzczSAcraVPOMh5lI40DgK6FYPIKhvblVSWoajFB7ua1eSqRRRQ1uGawMq0MoGwDCgYtDsylFSh6A4s7neS6G9g3+HAelK65oAp/VaOGey4oIBlEDY7o5hHcEW1BcYm5OdrdSkGHW31qmyqhFoB7A3JapZsXOPBDJf21CO+gOYm5oaAD59gL84lGCAa65xF/nNQQBNuxaWM52IaiuMuWYwvRUC2NSECtk3TN2oHvOLSrDgtHV/iHMMICc3BTvfo6oobwO6J2oMwGbQu0HBlkPMxbLXNbvtVtTFppg8Vs6cJibAgHtpSRX3qinUglDVt6HUpNmAe8BprrA8Uu4jZ23vtTxXy9g2Y2auLvfSgN1b/KBrbeN7I+tmUFCgM7e4CRhHogxoagikeSGM7F0//0HGDYU0KlJP7LsHe1GPA8dOPGm8/vDs3fr0tY/12mOv6gZiBibMHe/cj4/98l79/K5rNOGUeSrat5fr3OlA1ZaGBpUCdqPJY06fMlllhwv1CXvVOT/5lb5a/7JWnLVA0ePmawDV9IM33kHDxiwATw1qtAJlkfcbHUW2NergQCyrnbWecw5AmR7o2EAPqYHGgAAUvuPHZ6PgbnAy5f0AluXA4CbAawT3pcUmlJaXOec3NjOD605DBE0Hlk9tytPmNlTdNY0OGLT5b+ukJ2Ni0PE4Kt7rLjpD6RFS3u71ypmaomt+/2tsVvdo7PiJKFxRq5cVs/+Tec/crigr0cevfI1LRpyu+e1vFBKdqPrd2/TOX/6KjXeiTv7Db7l3gvXdWy8pZ0qiAuJR9ZfQHDA+U/7BWLd/+K5ayrppOChRE/Popvt/TTbwBVr97D/03LOr1cl6sWB6kuKDAKLM2S7cAJzqzIjKNT09zbF5rWVNbGWt8A+NcFTABSWmqEfezrn5MF6jP+9y4Rj5GHG7sHXmxx+j6kFbz2zuj2bb2895oAB1WU/8G+w632ee+VlEBu9ljStOc5RrgJ09bxTWjj6b2Nd//Pf/+XP2zODsnSPNUaNOGUnJKdjNliiEBik/5ninb59uuedGLVoyB+hKg0VorGqZc0/f/4g8UUlffuXJPLORHR2fIL/YdJpIIrThjZe07bOPNW/KJBTR0TrhJz8HskXqqd/8Xp5VBVpy0jQNsZ1PPPM2eYeSP1z6pXa8tEYnX0N2bOpUbdm4X4/e/bYGquo1i2ffmKBmoOZknfKr+2nQ8tfaN5/V2KQ+FNIp7E14qZN13sVzQfHOL5V+wuk4GsepbPdW7pvdnCbPY+Y+QURHX+uwajnmfTT1jJsxSdfcfr12vfsiatBFAOZx6mssdxpmdv1rh+LZv0MzvRTDfPcLSdO/3tuifXv36Be//Znee22N5px5vsZOzVVX5WFVFO5RZlamcNNWeGKOvGhk2fbpTj16/1tkynrpyXf/rrgUGnf27NKxvUflA3Ck50QpNBhmzV2gZ+9/Rnk792rG/Om6+v67Wbv8AMBf6t13/qlf3H8fzU2B+uD1NSotPq6rbnuYKxejBy+7XFXsqa+ue0PhGdZEUkNfG00wAM3Vf/69rr71boWyD5uzSGdZqYoPAEW5J4+UN2r+iss0afa5auCZuHzPFr2I6j2bOJEbgcY+wTwLqZ7XMssWGl54L8tT3/LeO9pGE8iuXWXK5N6669mn9cY/HtJ3/LfBU+R2xxEzILK0hwYbuF+GdWDDEf32mgdROBPDcOoE/ezhvyg8frKaar/mv2s+1BmXXa+3/rxar736kf72wu+UPe9UZ60oq9iriy66Xc2VQyjiiebAKaCX/AhryBt1nBmdyzx0qbKiXitxlbj+ggTWmMOKmzJPj79yQK+9WKCH7rtQ5103S63F+1mrvXG+sOgTmvgA3OZIYmu/00g55Gp6DCITvGBPCU0j5uYRuC3r4lfm/ceN6/6HewTcI+AeAfcIuEfAPQL/tSPghrf/tZfefeLuEXCPgHsE3CPgHoH/HIGt79x3QphqNxUczPPd+l2+Cgo7VUtBYdEJCVo+fyxqtXIK8aYApBMdC0p7iDBoZYU3J3OUfzsKMEBQUADKoT5v7fiihKzKY2oAmMxZMU2TEygcFTRiJYn3ZWKolp8+XsEEx65ffxA7RA+ljk9X7uJ0LT1vkb6kuBnqla69h+p03S+v0O7N63Rk404tmnuqDhc3YE/XjdVlrQ7l5aMiWkLHPgAgtA84Eaqtb+ySmVle87sbKPh6a/NL7+jFZzfJKyVQMyi6pfjFKQCL2dL2IkUlkgOL5WVb+ZBjxVbdXInaNlaTx03Snm17FJ+M0nYQy1ZsDKdNmzaSVWnFfizzyMb1wD62CXWf1TJ9fQKBRW0o0lBQAB8O7c1nXLyVPjZdxyqPoZzx0tKlCyn4YqcalUgGZYryvt2mHTu/0OXXr1RwylztWPO63lrziZq9gpRPsbmz3xOYhRXwjy7XfxZJDc66YJkrP9aVf+fAypHCrXONRvItR5WsVqy16zVq7ftjK+b/WXh1KsrmxTlScHVgKkoQU2SOWvZ6mzLHILGrcmtOscyPERtivjQKgg1U9Vs2qClZKWKNFsVsLhmE7OsdBkKa0tOlxHVUvyYm4jVMUewAUgrd9jNWBHPAJF8zBaJ9eAIuTNVjx2iv2dgCJHRUSAaGRwrNZrdsRqTAEKfwbNAXEOqylrS8TVdR3KyY7cMBZsBRJj4FYjsuMmv5visb2FXvHqLg7AoAdh2sqaAMSAwANL2RwZltsx1tMDafdnn8AJk92KwOAXvsdezTjsHgtr1EFxDL7HnDyHq0D6cIzxuZUtFRcaLWM8XeqKLZvtaJpaRZhUbSOGBwx7JRXfbYruxcmyNBwSg2AURmPmzKUF//GNQvjZwxCpX0GIUFcW6AxOjocIBBN+Ckht+1fFV7TTvfHrV2eTmWx9XV5Mo2o7KmUSACcGrHa8pkUxDZexm0bEPlbrApLSFAWSnxmjh+vPbu2q88Cro1FICDwiI5uk7Hlnx8VhLA0kNjkgE9FLANzHt40nTROqD8wgqydfvVThG/j6+HhgGoQiLJ8Gxk7IfJ8WNsuPQGiE2lmZaI1S85rCEAxDag4NFjxxn0YMf2NRJlcR9wuAvgFx6ZgLK3ESjdAXisly/fy8geDwBqBqr5MJaRgPRuFZI5aCpbU2g21Dc4ijhrBGhoaHQArClxDdqZ0riqsp65hPIZEG8KYFNA23Woqa0CkLhU3gZc7dqZLaoponsYJ18aAwJR08ai3BtGnROEknIMjSShKKptjgWgRDbo3oHNrx+WwmGMXRdgtpmcPpsLEVx3+2xrb+O4SCUHbLei3O3GQ9qDonFgcChQshXLT8vGRJnK3LQxtizlUOZZYhrnxFxvqahTREgYwLcDhRbfN1DIOmRwzNTUkZFAT46lt4tsZMa7zxT+3B+OOo+54E0ubzhAu5/54EHecCqW2SE0O3QDpyxzth175tBIbHOBvKWlFShSEzl3f6fJop/rWE/uawf3qsHtcQDt8cmRODEApBso0AOYpqL6bMD6c/+e/dg4e6kONavNf3/gqCk//fjTILatL56Ml6lsm7hmIQDdCCyJfXgNa9Swa2bXoBnlbwjqN2v+MPtl3xBf7v8gxjeaa0dTTmk1gBjrfOa/2f2nmzqMOVFVWcmNT3OHN8pqf6ytGdNgPu1amK2vf0iUY8k9xJhUkS3pD4gcxLq6m3u7uRFVFxDex5pemCOmouzBxtmHdWuA+eAL+DG70EEocD+fAzQn+KB49cX+2u4zA7QBHL+tTU7WK/d3Nxbadl7+jGUw14ClhJ9hX0C9aiphRKoAWE8gaaMWnpiqP75wuyqKO/S7y+/WogXTdP5tFyopK1t/WHmFZs6YjJ3pQnWjIowgU9rcFGISE3guII4Ru9rx0+fp0+fWyAsV/pm33aujOz/AGrtPyTPOVeXmL/TuSy9pyRkXq7jGU3944FVWlF724gAn8zYSBWFsTIziYuJRP3eopvK4xoxJd2y3+4CD/oyHH+vrkYJ8zoHryPFbrnN7J6rgxjruW8vNjcFpgDxo1Lk259oA0rZutiErb2bOm4uB5XvbYhxE7rzlT09DgXfeKYvIOv1QY8bH6Kd3/UxeuEY0Mj+iUzO1+/P3mfcBqiw/rjnzF+lVck5zJi/T4tPI8gz1VcvePO3buk+bt+zT2MmTdMrVp6mmuE5H9+3QWdecrNaaElXiFJI+f5nY6vXt3/7G/RSkDo8wNbBfDdDs8dP7H5VH2Fjg8U6df94tOHz4a+60NFSRtc6+GB0V44plAOq3osS1vc7cJLzNmp2sXMtVbsHe3TJvPT1RJo/sez9+mrM92PSC9qetNaOqW9fWbM0lrlx522tG4wmcPd/20x81idnPj6oNfZ33czUT/RgS/9v5wwVyR7/3P+2Tf6zGHSBGwpUX72pGGT0uc6cIYT/06aTxx65c6AD5yymakxulaYvmK2z8chwJhvXMg3/Re3//WKfMjdGJJ86SB88FU5bMUGAKrgpBEXrwhtvkg1PA9besUtyymVjzm6p2ux762S904YUzlTY5W5NnL2atsaYIX71838OsUXE65barUIuHq6nKW7dc+3O1HcVlprlTsxek69q/3qWIjFzHIr3hwJdkGpOtHhtJpDH29m01WJPXKpyM2WHLFy84rC8/ep97zlNnnH2eag7VaMtnG1FxSsXsRTfd+zvFjInUlnee1MJLVvG86K/qgv2KHZOsF+7+q4J41rrivqv1/VdfKit3qb5Zu199PCdf/osLdPelD+iCW85W7rIT1Atg3rtxi2YuPYF7gn0oGNvumGxtfXOjVl3+iH6yapFuf/wulOGfqx+7+CLUnc24WJRX1ejKX9yuzvYW/fWhv8oz0FsP/O1xeTH++zd8pdV/eVFLVp6ms6+/Rfs/eUt7d+zRyjse0vGicl11CZm77UP61/cfA5hRxfaXs89akEGE7iO3dsXZZ+iE0y/UcBcWMmSor139AvnnO1i/u3TR1Tdo3JILteOrdVr94rN8zZeM4Sk68yc3O6pUeeBAMNjE85HFYkTgsONPJjV2yu9+qH07mnTeWafptmef0j23AI/L6/WPd16gITKcfakZSG4NAR6qNMh9PdAZtf+lKy/Q0puukTfNQWwlem0N1u4TZ2NhfQmi2k6V7NmBZXwZTaIRrC04dBDT8udnPtCePS3sK7iWePTwvOe6f+xzNGrE5rLtGzUA6ZggHz3y6zM0No693RfoO266lp/2Ms8ZPnr5TWC4bzl7SiXPR0mO00NXA/OGxi9rQjHHHsfxgsiDyHQa4rCJ//L9ndx0Pv0xGeknLv7Jmq0/vq/df3ePgHsE3CPgHgH3CLhH4L9zBNzw9r/zurvP2j0C7hFwj4B7BNwj8B8j8M47F3rNijq1oKl4d8a6j97Twfw6NfWGyXdmrq5amK4Yf/IEyfEaolDt103B0AvbYFQ+ZkXrdKXzP28KqN0UHQfCQxRB8akyr0wb15XoCDWR1qQgjZ0ZoxlJwM6yLh043KRGbNGWnz5WJ05MoqO+kUL8MaWkp+qEU8Zq4UXLVPbteoo8xVr3Tb5+cscFgNNs/ePO+xUdmqnY1BnySW7W1InT9ME/PwUAlOi0cwC4iYCbxCgVbC5BsXtQZ1xzqSYsnKXijV9p/9FDWnLWMpUDZPd/clhLF12kTUd3kGVXrAwK1vXHyhSdjE1hPBaHKDebgTd5O/drAXlcs5bM1oHtOx2FWnpGussa19SGES7bX8e+luJ/O4CgubWF4nS02gANzTX291gnW7F9sEMJY1IUGd+DkgnI3eSrDe/u0O7dB8gevEiZS+eprahbz950N4WmYdVR6N+NbbOnVwjFMQr5I0qX/8Pee8BnVabr3ld6750UAgmhhN5Bukizg4IVkbEXHEcddGyjjmMbu6hjV6yIChYUGyC995oACSQhvfd6/vd6yYyzf7PP9/v2Ob/vO/v4vrPZQEjed617Pc+zls//vq6rc6Ozc1PV/m6w1gCu82KH3vZfvZ0sVpfq5p+2w6e/h685lor8MsWbK5/WFVDrbMaanSH/cxRebA4bpPL0sve1z3FlL3ZayFp+K6FtzsaWfd1RmJ62Ym5DgW1Q137eUdGe3gQzpanZ7/5TlQvscwCxHQCgi++1nzM40WnxbJbDBmLsa6amMoBhmb72QyamNdWhJ3Wwn3MUxfzP1LFNzWZlixKOc2pF+ecBuDJ1GnyRJgPQumW+AqXscwyCmLLSMvMMotg5WbaZHbe9l6kTm5rN8hcgyvuZ0tmKbeOiA9tTV60sG5fNc1MYW44g7+HF1wOBXaYk7eB74+KBbtjilpWR48Y2oZNbC0CLBAi2o8o1JYaZkZuS3bGjPA3Nra5BbOI3AwI6FVCd48E+1z8IaM1xmoViI6DMlI5mj2wWzy6VNYpRrJAN/LUwJj2Yp81scnq00/QAnOiGrWsENqsGDi1/sond5lMF5WzQArNQUTuKT4DQ4QIUNVgfBwVEOjma9Y2ow0OAT4CXDsargUF7f1Pe1gAlg0KC1A/b1HQyrtEPGkp28nKPnqgAVsZjU4wqlM3v8dgv+rG2yZqkEQAAIABJREFUVKE67dkj2VEyFp6q5CdQsQFJCkvZEAaKB6OyM+BrWa71WDMasPZkEAQxNk01HAmw6tm1K2pNrAmxUPZATVQF2CosbQbySt3JbA0D5FWwmVpZheU118cUrH6BqGXbGnWCppC4uDTgUb5jH20ZpKYkt/MzG2azJnY2XukLMNBi18kGhNkY29isYsPfvuaNstof4BYZFe7AikJysOsbWS+AvS0GO09bmNs19KdmZmdbhx11UEioumIL37tbBOdQoXDAqwP77QNtZFizBufqZD/zb05WLHDNbLAbyS+OAZy2NtO4wFoUjRLMi2tXAvTJOobDQbd0Jy/Txo/9nL1nEOPeAFFRczkWxlUKbgP++YSpBrVqFXO6gvEWQHasCft8ac5JS8OemnW+keve7hmoPJSvVWxkh3HclsVcUVeBkihE6SkRrNdhiqMuaFKpNTbwWOTbWOxFtqlNlENHj6M69AOKxjnzp7i2UgdxMPD1D1c8X4tgiiUh048BGjeZyjcAgAmQr8Aa+eiRk9xzGNNAPAOxXtZwYVOSeVJFnrFt5zcxRgIYtB7Mj7LCQppDGgH7ycxvlyrd4LwBLLPCb+Q8bZ0JjwlxrquBeLOsT01Jo7btKocA1KIEs7jgCOzEQxkDiO50/Gge85Z7D0A6DMtdg+u5p8p0nJoHcy9ISk7BMrcQ5TNz2xpFWHx8GKcRQJta1MF1qDyd1hMaHvwsOxqXh8A2lNURIShOS5mjzSifgdKce6Av2bVmXcu6YA0qFQA+g/COistpsGHNAQa0Mg6SaYIIt3sU1S8qBjCRud1Wjz3vqXKU0S169/P7uJeO1R/Pu4XRW6s7Xl2opO7d9d7CO9VWBUAMj4bT1mvcuCFGAxXNNTuWc5LzKNOwwdO17JW3Fd6juybOX6DirE1qqylW9IDxWvHSo4r2btEZV16vrz/dCiD6WGXMw2CgbRRNF8FYtFejOk3tksK4C1BJVYnT0JKBktaAfyV50aYmruIYbKn1IoPYrOP9gbvtHg3kcOMOAIC3+eLp4c966aXjZFeGheLGwXpUCwAs5/3NjtxZD7lXV3Huj193BRC/QHuPbtfQGcM0++YFyj+0hqaFdFUfz1EjEC734F7yOofrm5VrOedgXXjrwyo9vklNWONu/fo75mGyxl17t/yTk7Tz2xe079tdOvu6i9QUgFUz2cERSV21YfMxVR06qP7RESjIazT8st8pMm2gNnzyhhK8C+Wf2l0JQ2fr0P5yXYdquaK4QAOwjk9JSeB6Vznw3xo1Oph71sTk7YnVKgruCpw8Kpi3DYzbNm+gktnKtpla9vSt/1fKW08nB971+p/ZGP+L44Y9OJz+IWs8cv7NaU6yFrR/bhv9RzB7+mP+RYXb+bVf/97Z6GSNPdb4ZW9u66I1FtXR0GHuJdEdNWqvYBKzRvmF0IgUXaU5U7pq3Jxz1R6biLtKX9VVB+iF+x9SRfY+De6H8rauTUPHxSpjcndU9a1asmSnSg8DO4nNiLDmvMwJNF746KeXnkAtn+Vkn44aTD5qXqOiM6YSzZqgFx5YoPFA2kHThnKfx3K/KVXPPfyZvvt8vXzrgZ2z+mn67ecqHoU2K5K1hwFE81D+72LtrlDR0SJlF7dq3PTZQN+d2vjdt7gA+GjwpLNwdTmsrG0HdO39ZMgy5lsaSlH471Q7FuSZM+agNi5WM3MqFMX30qffBFTu0bzbL0EtGkV+bTOq9v0a2qc3at82vf7X7zV+dn+NmztJeRuPacuPuzV2Wl9slFkj7H7cka5n//KuVn+3Xove+KO6jk5TI3nM9cSVtDQHaMWKVeqSwJydMkkvvUBzATb9F867XD37ZGrX1z/qk9e+4hk3Tte98iRNAlk6uW29Mideph2bd+q2K5/TUO4n93/0iWJ6s2K0HcMVJog1IkIrX3qBZpVIjZ17sbKzVik9baSev+d5ffrxao2YkK7LLpmkfuOmaRMW1qtX/6wF993J/YtxbvnewYk0qBQ7DWf+njTCdPip/NghffH4Ui39eoeKiB+58Z7bdM0dt+mmC89l7Y3TA88vYnyUAOBznHtSHorsFlx93np8mXJO5Wjh45cpc8r5vJc901Xpm2WvKyJukEaNm8tzbRxrR6FWL31P7z33gpJrbR2vVvzIFOU2+GrVupO444QqLILnVNZSe+61B0hrWHSaHllvOVgF4UBylP9uGNs7Qk/fOZ1n/+1KHhivl5f66PXnvtQjf56pi68fqZqifWpoZgFlPLTSrGJrnsWD2Pi3CAR7Hu0IpYEqqqtWfbhfjz+4VAvvmVM0+a4LUjw8Zru6G9wvdwXcFXBXwF0BdwXcFfjNVsANb3+zl9594u4KuCvgroC7Au4K/LMC3316/9jYmLbV5Zu2eW75coOyTjWpDkvSlCFxGtwtVdGBbOQ11bKJgRIOuAS24neUGEAms4D1YDO2jk3eFjaPY6OxBK0J1MrlO7R3X5nqUAh1kFkYnRSsDNS2vqiqjhzKAw6zgd87SdPOHKh4lEIfLd+mQhQXk2cN1XkXDVQo+Ylb3/lBH7/7g6beMlmTzxmn1c+8o+++3qv4fhMVn9qqsagt6gAwTz/1tsaMm6TRE/oAbwOxrMsnF3GTMgcM04gRA7FIPorC1k/hKSmqyj6opX/7SMMzL1R7MrAsqFJxbIqv/GCdvIEe8X3SFd8tCvtGb332/jcKBzTMv/cGOv336Zc1GxUbEKPUbinyjYQjsSlugDOQDXdf4EINwKAKYGIqRYOQBiRNSRcAvPICLniQYVpxbDcgAPDY6KsNa3I0YtQ4JfXDXrTtlA5gVf3py9+gKIzSCbz9NhwpkieqTR/q046U1aWIdWXFOepWfudvqLCwFXX2cEGB/G7XxKyHDfaZQsBenbDXBW1t899UuqbGRC1j1odsdLty68wu2DaVABrOBqvrs7yANI5VMd9n79HEvxmENYDZwbF1Ql5HGUtNDND4AiecLWSOx1SgPr4ACMeC2KCiyzrTlYnrUp/aexvEMtBiyiPLwbTjMctEA7UdHkBVNtDMLrjT7tEOz6UeMpjKRjDnZCpOOzZHkctnO1CZg7djtJdZXjufg5LO4GqnosIsS0392wiYNEhdZ7AGBZfZ4jpWpnx2A5voBrw6a2Tfb8dvHqCuDF/Qr1lGO5bGBopdtnj2fgbxDXoHACUNbsJsnI3BZsCGnaMP5+vrY6pYrkVHJd/jsoi297I6GIT1QSlkFrGmBHaU72bLaKoo/mx5mGanawAPzg14cllo+1KHpuoaPt9DoeExzjgpqyhxahMLWAxFPRIbiyI1HIjHD1aRe5nUBZvUmlZUKLt5zwAUnZFs5mK9yvgqLgfeY/sdHQWs5P3LixpUVtJA7YCq4WZ1zVxAgd6OJWAwCkizBoyPaNZQbMkZGcAJ5klNh47n1akcm9Mm4FSXhDBNPWskamSsWY8eUtfkROyNyYlzFJ/tykb1U4BtawjrQmQCdrm8Ux02wI4Cm/81svnvSwNJCMpiTkcRqGThnbwfIJH5bbDxcAEFZ7M0kU1xU2BWk39aVFDBsdRhJeyCtJAS6kfuMfm+J/MKgUBkSzK2ElCHRmEnfORIlqO6tVclc92L+rtUctXONTI1W8vp9/AFupi8y598uzCyNj3J+qzgnAyW2jg2m2vLpvYHMNWhcja1emgo+aysl7GhfuoBfOtAbVgF3LI5FkIGuEFaYzTeqHRbbC1mjhlzsfHgqN74c1Qk34cC8RSw0p8x5c33tHA+uSfy1L/fQBWhfs3BHtauvwFgA0PBQdheWs4r6uBw4Gg8VtcFWMIXA8wDye32D3FlnFdXV6CajHKNSca5AfVAGlfoB+AcarDoBehyvWuwafYN9gKupOmMoVgs11Nn1sdWcldNeWvAv7oSZTgW04H+KJrNcpixZfDleE6hmniPCGDogN4pjB3mCGDQ5oI3sKACG+BDR46iDCZHlhzeACy0bX7ZHHDWY8CfYwvN8Zn631Euch+qYeO8Ajjmz8DwZVPf1LY+zJca1uMgNut9UexWcH7NjMlqsoW9qI+pueNQd5nCMZI80nrWIbP0DTOgz5plwDeSejdy3qacjMV621SgplouQ3VbRsazl2UXs47Ypr8BAF8+PxyL6UTerwzVez7XydYWUwr7QYbbbK5zKW3e1aPU4x8Vn5AA1KxkzeLeywV3LLjt84F5Zp9t9uBNlrGOytu+Zo0Z5kJhmdgVzMX6BnJ8gVzB3lFYlhaR/VyvF168UekTRujmOQ+o4Wip3vj6Mfl1C9PHjz1PA1Seeg/NVGQXAKhfCGqxMPUZ0kOHd2wCRJdo+vyr9cHjf9PAXn3VnzzYsrJ8VZB33GPoOC27/48KzRyqM6+8Vl+98abeWfSNdhbT4BFMzjGq2q7MP2TbgB+uJ/OoGiVyK+cTgitBAGtomzV+UI/YuFDGTLWjTra10JomqlnH7Hwta70VoG79Sbb+V1fxfMK7lWOhbF4DHr4hWLZbs00HNt9FmnXhDJ0zPF0btnxPYes07+bLOLc44FstimAyvItKVItbRs5+Yg8SkrWfnPqJc65QVcF+8kkPK0EB2rUei9pzp6rP6HPVeCJfKxf/XRGp3XTG7HO04r2/acykyQqKTtdH9/2VBowOxdHk0Gv0eQpL7qdt6z9Xn340CmQd1GdvbtCwM85Rr/Om6SjuGhec93un4WPEiAyF+XJNsZ9taWDdY+EJotmmFIhdC3y2HhEf1hrLNXcs8J3V45/w9h/k9fQ9237rzKL99fPur22OO7/uahL69cv1fOF6D+eW/Y/Xr+GtgVj7dfo7/+UdTot4Ox8hTjeDcS+kWcieJayxohWwHsB1baThIZi1O4W5VJJTzPUPVAPPm6FY6Q5K9tflc0ao22AaPmKT5R3Xj+x0ANmTj6khL1+/u+4crVrxlUaNHQDwbEGVX8fzZ6GyNpcpFeeVq56+S2E9EshgbdPyt15SAPmy42fNo6mnTfuxwR5y/gPKOVKvv955A82EPhrXN1SxYy7CRnmKdm0u0PWXzkUVmafpveJ18eVnacSN56vNy2V1XZN7QE0n9yswvbe+/GC5zp49T0XZ2co6sJfn4Cp16zuMnO1GbfvpZ/XI6KqJs851mg9+/HyJuvUYpF5Tpquec1AVGcussV++/Y3ydxzWjc89rMC0njq0cpPefGaRBmDPm9YzUmvfX4VtMurReShYl2zVum83KbGnp0ZPzsRFIsNRmL7w3Gs02HTRVTddzrPCKbWQ2338wEkFe8Xog/e/0B/vflCvvPGWjh7P0jULUdlPncoz8z598PQ7qi6p1FW/n63eo7tq/9Zt6jfobLJ783XzzY9r2MDeevRvf+FcuYs3Fjjj0T+wl5a+tBgF+knd/OgjWv760xrOc/e3H32rd5at0QPP/kETyLP3ocEma/9GvfbEA7rl7tvUNYNGDdY5D553vFp4hqTZw4Tf7S1e2v7tai37YAkOPaXEF9RrziVTdfGVl+jFF1/keZqc7Yef4zmlmDiFzTRDdlP2pl367pMPFdwapY17duvGe6/V0LOZo9wzvRib9dW55AZX8N8G5znz5pcVy7Vs8Xvav+OgeqXGqUtwDHObDOJp3eSb2kMvfbFRJ08Sk4L7hKVOtNBc1kazTwiK2QBAcVsjTWRYKlv2bVsF/w3B/fmBu8/BVSdSeTmbVRcUrQU3rqfxIFIvv3uRYhP8VXL4FOsYc5XnAXtG7TD3F9Y/a8yzuefHM5NvTLBKaUp68oHXNKzPBE05Y+T0qMn3fPcvk8r9F3cF3BVwV8BdAXcF3BX4zVXADW9/c5fcfcLuCrgr4K6AuwLuCvxrBfYtWRRcH1Kz18vrSGoCOaD7fzmptz5eq4CUHhp7QRfALWpZNtt9gDVmjyYAmsEYU1t6WrYjmw/NAKt6zzqyCslz9fTXts25+mnlQVXU02mOgsQ3NoiNkwD1SgpXIJ3shw7kSIFkLZIBlcLGxiVTztLBE1V6+4uvscnrrxtvPh9buQjtXUJG1bcHFT8pUefNOlOV27P09ovL1RSYooRkP/VnM2/A5El6+/k3sWHdr/lXX8AmM9liWaU6dDhHw4ePVd9p01RffIDNUGztkrFYA/ssf2qxTh0mF5HNtO79ojR6+BCtfmel8utbUMh0VSabvGkDh+tUVq6euf0ezZ0/U2kjM7T0o6Vkrp1U9+5JSh+YpOjwRKAW0AOY5yhfebJqY7fHFECW6WmqqtDwcMBHsAPwAvlz1t5tbGR56PDhkwCqMeo1aTr5vt8BkXbrxJYSrKb3Ya2boM0ny3WgEOCJpZ2Xp8tK9z/aGbsSV12Zw958vjeb/KZ2dKCk5aOadTAbjA6wBWB2/rxLVeOCtC6Q6rIfdn2fC4Q6X/+H2sY2cs3K7p9jp9NusdMm0d7ffnXaMjsKXVRBzmfa11EEmzWeSxyEis9Ai2PDiBoNMOLk4qLC8T+dm2vv9WvFsB1vSyvIziCHnfOv8/3s6H91cJ0WzQZyTGFoLwOrnS+Dv4GW28e52r8bvO20jW5F6mUK3UAscE3RbMdntqqWo9sBcK5njhiYttqYQrsz79kTK/EAFJ62sd6KAtIHOOwPNLTsUye31pSbAAorrWXsWv0a6l2Zvl6oGs0e1dR7LdTMcn99vC3j1lUXA4IuFXTntXGpcl220Z3nbqPBFHhmpWrQ3fJxUSkCkM3G21SL8GFgqmXJ2Q+1ONm4sQDbsDCDWy2MIcPGAJCyGpSpWAkCP7LZiDYb2ohIMpx5X1PHFJehFgEedk9PBPwGAltPKfdoGYCIPOQYFNNsajaTAWzKuADUid6onUP9a9SvV6LC2Liuq6t2MhuLK2zt8FclCseuKZFO5m5pSQ7Zt9FY6cZj1d6oMCyDvcnqPHzomMoBWR40QZhStgLAanDd1/JNgdq2EpkiupWTDA8N4FcQG6WoubAljcT21ZpOimpMod1EcwVZ3tS0sZYMZZS7jU1tysXGtpS81gCAXlpaugPUTgA7g4LNHtllO26vzgYBs+kOJRPWxo3ZFptdsY0LA3oNzEVT+nl3YHfMZm1rI+tAUJsGDuqJuswHaI/1M7U02GxZkg7wZQxa3UJQFVuMZR2KS9MXBwMdC9gsDg4Oc4CGqSxNQe2NRaONP8vtNaWeja1I4LIrW5lxT59CBfDQ7INP5Obx780o+1KwEC4HygPOUDEa5DcAasDUJer1APy61LNmAW3Hk4/Fpinbe2T21gmyRutRhXZLTWVTvdSxKq8AfiWlJFNT1J1F+ailAxk70Tp08BiKygqlp2KPP34QSl7WZexpbYy0UM9m1qjy0jpgcQ3gjesMuMvI6OFkvh44lK2TKFe9sUMdO7Kvkmm8aa4tdxorWtnoLynHBjvrGP+OKrZ7V8Az1trYKNs8s3lu16Qzl9MHxapNukbHhh27ZCC2gVRPGhkci2JmQwMTrppa1FjDiV2L6kZDYopHOWlq2kA8cGvIAO6wphRq0UwtDdh3rhum3m2nAcPWs6CgECCrAWzmAo0W5YDTcmps48OfsWuW1nYNnbWS47LmCg/GgAHbesaENXPYTA6EGgeSB2vQsobmAmuICAbsnqAupsw1600DtjbmzM7b1qHaarMvtQYC7rvYLHdQ4yBswlttzaK5pLqyhbUgCsVgLVCsWFdeMlJX3HM7ua7f6MtFS/WXp25Tl7N6keH6vV554GNddOU0jSXuYMWXKzV82DD1GZyiI8CuLRv265y5l+nrDz/VhFFjdYqmhL4jhqkgO1eJseH6+PFn1HfGPA0/70Id+WWlPnx9uZaszzJRMDaiXij8Y2n/Yq7SveLPNbQ8SKu35dcGs56Yg2qbjUHmri3rlotrjUDFxYQhWMMS/8+T62rNPuYIYHC3iTls0Qax8bGoOLHdx/bUcrnzyHwOp2nqtltv0N41n3H9KnX+xeM17LxJWrf8Cw2bPEV+Hf46vn0/trKHUHNncc8N0Jy77lFFU7W2bPxA5067WBveXKY9x0/q+qeeVzPrwoZ3l+iUqjX/kXtUcGSDyrKOK5o5umv/XqC8WV4HY+naU6kjJ2nP9tXWY6Feg4Zr6aPPqms0Th+odJf/sksPvPKUSmv8NHvOnVjaluIYEKkI5nWNNQOYrT3joAE1vjUk2drjauRxNVeZLbTV4P/r179aJbucPjpf/07la8fbaZHsWM6a8tasm7HV9eTaWbNZXXW544qQzDpQD7AzR4FGbvXNNFYEc65j+8XptruvVATPa/X8XGDEUO3buEXvPvmw5t40V+EBEfpy8ce64sozFdYnQtt+LNKj93+hKKx5L7x4hKbdcLm8mDM1xSd0ZOVHCk7qBwwegHr8eWVgTTzgrBt0YPM+bfz5OxrqPJXWtY+qabCLzjhDu3fkaO7cG+WbW6De3QPVb1SSbn96IRm8KOcP75OfRVaQe73m82UqzinQ4CHk6jKXD27dqpl/vE+1p0r0znPP0UjjpV59e2jkpHFas/Jb9RjQXykjx+rk7j0KYqxV0VT3w9J18s2v0+w/3qTAzH5a+fq7KivI0+RrZqskd6/WvrFCmeN7a+xVV2jNu6u17ruNSh8QpKHje3CPSVIltcvF5n38BTO4/5Wzxmar7ARrTp2X9u7IUiKqW19cJ5555SPdetdlGjV1CDmrVfr+i5+0nnl99Q3z1W9kDxWd2Kborr21/qON+ttfl2k4mbi3PnmnwhJQgbdgEcxztC9NN4ufX6KcAyW67cHn9OObLyqWGm/aeUBbDubq0ef/ovShA9RUlQPortE6bMkTyIrujVWyZcx2AG7NINuuP/4IKuSesfzdz7Bp3qsdOwsVkxaqOxbepBHjhumj119W974DWY+uclxlOjrKWfvK1Iizz62XzdOI0T1UQdPZuVfM1EDUzs7zMs8d9hzE05ItKNq1bp+++eQr/fQlYJX/Lhk8qIf69k3V7j37eHbzwI6/m0bPukplTSH67OMVegr76A6cGKLITq43RwmansKxo4+1Z3pgczVW1mG+KaosLNGAXsF64+OFqspareqOIn3/YxAWzKv1+1sHaMEDMxkD+dwjaDwkTsYcHVwW4zz7AXA9rMHI1quOKoV0TdTRA6W6/7Y3UJyPP3HmpEn9I8+622ix++WugLsC7gq4K+CugLsCv9EKuOHtb/TCu0/bXQF3BdwVcFfAXYHOCmxe/NilrR55H9ZUbVFP7CEP76vX4o83KKlHT029JI6NHXI5LYPNlIwuA1dHseWBrR1Jns6GeC3Zh16oGOJSokU0rr76eiMZldVq9CBHkA2u8BRsQNmIGZ4eLS82xrduPKhW/yiyZaNVfPKwhvTO0PhpE/QNdmrf/rhFV82dpfMuGa417y3V4Q1lipuSqvOvxAINmPTVc59o78FCLCUj1b13sqZfN48cv1N6cOFCTTijr84cM0TZZM0WFlaxqR2v1D49VVtVBHRqUPf+8fIJadXmZZtRBuyXb1K8MgYkacwgwMSuozqO1XFE1y7YuLWTwZekxMRe+tt9T2ro2MGaMfc8rV6xQrt/3IiCsI/6stFTh3qwBkBrPDE5I82xNm1mQ92huJZtSN2q2bw3S9xmQFRat+6cN6rV1npt37pPQ4aeDdQk2w+bubBwFELbSrV7TRZQIkKrs/J1oo7cLSRtpq5xNq3N0tje/de7pQA8U6qaza2BICdnFrhjKi+DlP+Efr8GuKYWdWXY2stUqp02yp0ZtC41rivz1bFOdJzjXN9vP2vv6yhbfwWFnW89/T2OpTA227bR3s7xmCuzAW5HPcfGu0EVAxUGNVvZnDXY4kBXGgMs89GgRCeE7fzdnyxl+3lTGToZtKdfnZ/Zeez2PZ0/0wmsXapYF2C2fw8AvtjZGYDptG+283HshVEHerOp5sBbAFVVZYVrs4361jcZZHW9RxAZcVa7BsCZgRizbrW6NeGlatbElvlqkLUV5ahBcTvmRsaBbdiZ+oI3d8aMn8n7uI4NAMmGOuAWnNCLn3HBW5SZKPBMOWyK3g4+yAsFhx2PgUIrt9XQUWKZWs/AKYDK1KoGfEzB5kGtm0xCAsQJBE75cx0iIvwVHxepLpG2gYiykZp38DNmB16H4raxsQXIB9hjo9EyXf2BKi3Urgb4dKIA6z/U9gMHZqDgi8XasZjcyDodzQLucQ3NItpAvdXJ1Ma8pfqkhiud/FJTaJrt89Fcs0Gm1igpG42IkS8XGwnhwGrbAwib2jUVK+cQlJxVSkroirIX4IsNeSUgo8RyMmvKaVJg65frYAA3HMteT6BgPWtRCOrDIOS3bY11gNtAdYmJdJSIdUB5sx32ATybXacpXk1Rfhzrw9pWP1SmpvTBPhGVrSlj8vMLlAiotDFUXFwMNAMMh6PO5Ro0MKdjUKBavYuKzGbZbH8BbSgDOzhJy3b1Q3nrRzNLaxN2v201GsMG+PhBsc4YNNVvOKDPGhZsfTAOb+OtnfW0iet56mQeUMlTYShSG/hMa+CoqAA2M6+tEcLXLJmZDz52XtgfW56egc9O2F8HTLRzNEvGClTB7Vx7U9nmoRiMYPM5Khq1KOOxlI37VmyS6xl3ReXFzlhuRKVpqs5woGAG65rN3+zsEygeQ0+vG6YWd2Xt+mBJbuPRFLmmUA0ApLehnopC4d3hi1qwuVop8cEKZF2qI7OzhMxFy0gOjQzHOtpTB/cfd+B4EA0C0dSzFuV1LjnLYRFRToNJr4wuQFSzkLUmC5TLZUBJLEsbGJ+WZxyGgrWNxiJTpdrcdeyDuV4uO+t23jOCmlkDRpXjYBBGvmEzILeccw0EYvigyq0E9p1gA74cqG3w1p81IYpmBYO34TTe+DGWq1DIVnFtvVEyh4dx7JbZzXBqoLHJ1hBfvsePxokg3tPmXjXANghw7mnqUuZfIACxiuYAUwQ72doOUG5iDEUrEQte29A3pa7NGWczH+mt5SbbGlACcK8BuFo+clEFlulcI1swISXiAAAgAElEQVTPDNrbGupzukHHg/Oz8REaGuyoi03pbIAfSubckkyRqLYQ4C22zP6lOntapq79/Xzs//vq6WtvJ8c9Qlc9ez8Wrzs1b8rduv66GTr32ql6A+Xf5LMmavDQFOUc3q11P2xTGuBpN6r8a25coPV7d2vwuLGOmnzPjx9p10+bdOZVDyl99HhVZ63T90u/0mvfHFFeXp5CWRtSukQzL1jkGEMx1Lie6xERHoa6lHxs1qZuKV3J2s511pr09AxnbQoPo5mE4y4tAdpQt/zSQqMzTpON1dmg+dGjxxTJelSBu0c9ituaesY3sPtqgE4Ea0nW1hXqlZmsc2aOY/xWMgYqAHHjdHTHMe1Yt1cnco46FudTycqM6Z+ppR+8pYFTeikzrK9+eP5dJc04FxtzL2V/t1qbf1irKx65Rmnj++rE1u/lXdquHes3KAG7c5+EDiWmjFZErzP14UtPa+z0sUrMGKZ3//q6fvhig95b977q8w/ps9cWa9rsq5U8Zopysyp187ULtGX9QXVPwR3Bi/HO/xqB8H4dgf+II+hU0v53g7f/eA5h4Hs5EQMY6Dv2ECjxWTsCWZvGjcmUZ3G+KrGa9setpM+oQdq5fz/qWYDWtsMaOShJV948EHV4pHy7jGB+B1D7tVr+5ae6YPLFev2R99SrZ4rienL/6D9NDb6Z+n7F5yrfvknnnn+WRl19MfHJLYD6b4G41cocNE3F+S26bc7NuumOyzX+mptQazap3rtKkTy/bf3iIyX3zFBC3xnaubdCt82fr9JjBTi1dGjmBQM198YpaqVBJSIpTR6M2Uas/3/49GONGTOSddkbZfYHmjTrEuyQk/Xtx58oL/eYzjp3ulJHj9AnTz2hkVMHq/uoSarMyVeI5Tbz3PDJK18qAHibNrC7Qvt3V/6RbA3i/RKGDlbZyUNa9tDb6jWmh0ZffrE+f3apDm3L1vgZfZRE/mxrI89TNLdYTncymc0Nx3apuOCQ2hvCuY+26bVXF+vCi2ZpHVmvGYP6aNbv5mHje0yHVm/Uxg3YL194pXozHxqLd8iDYzmWVay7rntZF5x7tq5YeIt8osmAxfbbhzWklfvZiqVLcUSI1LSZf9AXb7ys7A1rybZPUgUNjXNuWeCsa1W5u9TBXK2p3cd8xZmgT5p8mIveAajvPckotv+i4Hnlh4+WodJfwX8PlPLM4aFkGqgWPHmtMgb3VtZOYGs894HuGXy33QusKc4HO3NU0TNv1NRJZ6jvmDgsrWPUPXO0o0fvYHw10pSUs3uHE0/wM5bnyz5cJe82XyXHJNIkwrNyYK3Cu0jpmQM15YrLuS+VqAHHiBiU3W3eIdq2YxXHTMNZeKqj8s86vEdP//VJFR6vUWpiHPEAeayz3BNxDqjm/vHMo5forLPStX/b2wpIGK0/PbCa2Idqvf3OTHUbnaT8A4UK96Ahh3ur88xpMR/WYGfuODTXlNdiu941BqeGRP3pd3+TR7W3Ljrv3GtG/x77AvfLXQF3BdwVcFfAXQF3BX6zFXDD29/spXefuLsC7gq4K+CugLsC0g9LFoZFe7bvaa3LSzmydwNQtETHCjzIhorV6FGZSspoVC1ZWYEo35DusJFhdl8GZQAIEBlPwIRliDaw8RyE5VtouJ92fF+iH38hY6stFMtkrMCi/NSlRwybrNXqnxSmWOwMd24/rmzyqXqh5grwqHc2TYdi0xYRFaZXX/5Zc2bP0pX3z9Tqv7+qXeTm9rp4GDZ3k+SNMmzL5z/p4PaDwBSUZc21mnDOBM245jqtWv4Kyp+DOmfSJDafSnT4yAk2TsgcDI2SF0qkCMBCaq8w1Lf+fF+VXnn4S0UlpWjQhF5YlJqt2RFyMb2xd06EgDWibArS4JGT9dk7y1APS7NQPjQCZn98+1MnK3Ukm7YNWBs2NZmFbptj8emH8tKDP5sazhRq1WzGdxiYZDuprKQMiNFFsf17AmuwsaxrYZMtEdXicXmH1LKJ7a9Da3K15ottQDLUywVVymvALhlQ40hbTitv/6OyxWxzjeB1oH42eOtj6lYAQONpNanBnE7A2gl/W1vYuHJUsPybyers/+x352W2xy5oa2DSNv1NZeqFXdyvlb+dqljbhOrMunWAIufbCUP9fF0gBdLvKG6dbGRAoSnDfIBPBpdNvWc/Y5DS4GQ7SkiDLS5lgiksXGDZSuAoWfmaqWXtMzqPwX63X4618Wmw/WvQbapE+7r9TCfg9TNLacBK58tlyQrodMY30BFAYNCgGRWtqRDtdwMlBhrsPUy1Z5tuBlccG2U29/wdhSwKUHJT/ci1tL8759TmgsEGdex9Oo/Xrpk3kMbZu7P8WcZ3HRuO7WQZerNBaepMy+FtQk1q9qwGKn2AMqY6s7xSB4xTOxe8dSmgHEvmJsvztOuGSot5ilkzm5EcM+MwHHiSjDouMpyxHklWqGeNozQ25Vorn+/RjhqR302dWMqmuqMwRk3Z4WQXewGASrEvbgAueWvE8L5AOuArkIUtSO3avZ8NTeoCvPTivMKjQlF2ohREYTdmcDqqvDAUpdWsF40AlmYdxh63jmM1hXZXgEUS8KijtY7M21KUsxHks6awsV+uaBo1qiobyOI+qVPAuzrgYBPKF1e+L3Xj+oYCLgMdi2DGNMDDLm0wUi5PNoxjsHeOBsqYTXGbzRM/bIKBaXZ9y8tqOVe+3hHCekEuKF+LTeiivPxCZ5PV13KXqasD5ai1KeYMnDkZy6YkBOA7ec5cGxtz9UBDT66BqY79WOuC/UPYUAfCYBuclBynAd19HQvqKmBjmNn2or4pLMQy0zabgdiVAGLTCkWxniRgewufVSXjrqS40vkVDKSKZJ0MAPh7YucYiTrR1HgGl21e2NgKB87WNpH1bCpUx0oa29uQcOxucxwQH8nmuXUuWH6z5aH6eAPGqlq17dB2VKBeWGanaevW7TgHVGn6jLNY20K0auUa16azgVGgWCrZqFnZR7nWQa4530bGamICdvCNALZqMnu7qXsGKs+GKkAA2bvAGF+fEOBlNZbI1MuP96lFKU6NbHM9kvM1lV0OKuECbH379+lPDVA4wR5r2dRup/mgnCzUEt47IjTWAaWBrLdNgPHG080LVgc7fzvH/Px859oEYMVqzRNlJYxlam1rkl13b592mofigMXNKMAB2MCacqCfAfoYf08lxJMVDEg0a2ibu/b5tfybF0C1e/duqF5tHNc7wLjeWY+w/WRAxLPGe1Lz3NwTWHb6oB51NRLY94YCGctR8EYCkMOxXa6lEcTVtCLGDWpdJ8/Ytf62AqRtvTBGbHO7HsBvtun15EE6amtgvW38G7A3CFwLyDVrUif7mtrYulHLvKynWcSb87b7gamk29vC1FTXRG5ko264/jyN7B+uxHGX6Ze/f6jivGOa88T9qinN023n3aqZs+Zo/BXj9cgttzMOpmjMqHQysI8CKQ9gN008AQrUW595SSf37WROttLQNExfvXiftq7ZpzteXo5KL175az/S+p/X6ItNjQCwvYqmISCzVzfmBHm2prQNQXFXUqSUxCTOs4Xr7UvzhT8qujL+TOMFFsZZWUedNSMgIBhIX4UiPFBldVhIs+CZOtnWqqjIOEehXAFgb8ARpIWaldOYEB8VrNnnT9WerZsUgvrvwoumqlsaQL+1WokDB3PfP6q1P+xC3VhHFEOCpl15uXwTo7VnzUoFsGakAZsOoNbz9k1Qz4uv1abFb+mjF15VWJcoPfzWfSrNRbF7aJfqjp3A3jsKq/AAZaNynD5nDgq/LxTDM0afsRfq7/c+oxdfXq0FN43VdX9BPdiUp5oTjarHXSNqeCbPANHKx7r6qjl/YI1FRR8bwfgAQjNGMIl2xoVzdzZ749NOGi6b5H+vvP2PubT/ThH7X30G/n+rvHWeJTjmfwBc1roOnik9udblNEUEETnx90WP44RQoT0rlysv6yRzM0q/X/QXbd2yRZ++85MK9hWqvTJXV1+VqSHn9FH4wL7MRQCgwrR9/c/Av5WqOuyr44dP6K7HZqkn6suQ5DP0/ltP6skFb2l031jdde9l6k4+bA2NLVU7d5HBnK6InjP1ySNP65UnX9MTr16owRdPVqtvEA1OYWqtyFfOvt08l8YrstsI7TpWpcvOu0lxLf6K9a4kIzdeg4enadDEifLPHMTVaNXhX74SGJVnyijtWr1OYd36AwhT9cv3K2kkOKUpWAg3YoW/8rvvNP8P55IZPVg1+aU0PRaqnsadt55fKr+cEpojIhVOo0Ew96rBk8YrgPU2//Ahffnw++p/Zm+Nmj1db//1fTWXtQNPRxD1wTrcxNjjHrll01717tGLeptzxk7mRjeaCOuVfSyL40Vpy9cvuO56GlFY38pOqLIghwcHFN9pI2hO/AnQe0JV+VVatOgH9cEq+c9vvMEDYolOZK9RxtA+NCM16fsl36hPr4mK7TFRL/3pQW1HXX7bHy5HER2tTLJtff2jlbt/u1Z/8r4CaX5btXeXZs2doYxhvdWlZw+eYYIZvqFqrg/SB088qu+//FkttTS5MMfn3zJX484/Tx6ROAuQge6Je4iPQVIT0OJO4u0ZqmO7jun235HpCyx+acUStdXtx5XDml+INOD5qbGqSY8vuJNGgBKeD9qcdTAoIIk/0wDFM3ubZ4OSekbr/Eun6IwZl/DMTRNfRyluGL56//HXlNI7VhMvPpNxO4LrGsbv5vrQqB1rv9SC6x4Wh6XoeNwrOrjnegWrlmbRLkEteuvVO1Dg79K+k8e0eXuMXn5prc6eGalH37uV76nF5rvUud/Zs4i32SWzpntZE6NFh3jxjImjhjexK6U5rXrg9pfVP2NA/uhhaf1H/+HT8v/qfHX/nLsC7gq4K+CugLsC7gr8966AG97+975+7qN3V8BdAXcF3BVwV+B/qQIbll57W2ttyXPNZGIVHa/Syl+OKQ/r4LOm9NeEsals+FaoHtjiBdzxRcHVweYS+26wOGx3bSfFgV2ufNOYMDZrso9o/U8VyimsQHUVrUo2431QlPbsm8gG80klBHoqIzZFBw+c0iE2SzP69GLzJQQ10Sn1TA/WuNHD9NpL36oUOPT4u/eq/Mg+ffjkEvU+f6Ri+iaxSYJdYFGFSo4cU2kBilXAZ1tQh+740/V05vtiIfczmx19VQdg2Y0FojdKpPDIWH5FOQrKYCyVkwcmsvEcq/vnPQMs42cfuQEBUKWObSGrqtFPKd1R2vk0qAugJTJ9oHZ+t04rN/yk6+6cp+iUPtq//EedPHZY/Ueks0kEHAAohmNXWoXNqSmdTPHkA7izmlger9UpPDiUTWo261FpBFKnpuY6hXftxoZxhUKAQ74hkLYAT214f51++GQ9OXcJWpN9Sqea2ZADfLpy5f6TxzbbzGXjx5S35twccNom19SsbaeVpv9qt2zqQ7MqdGiwbQf/Yww5VsoGSg0gcF3t9047YYOr/y4rz8CN/epU4hrI6rQtteM2azhToPoCbFvY/DJrTPtYUx3Yz3Qeh2PgbIpWNsnagLedQLgTPNtBwuocJaspWE1h12kh6cqXtRxZs+rFrpZxaT/XCW07bRs783+dTXD7LGrXqdJ1ATkXBG0zy1GnKi67R0e1a9m7QCsQqWOP6qocG9L2WQZOHWW6xVNaXS17FktILoiBBV/UpWa73LnxbkDXIJIHUNWJ/kWF1kZRfIEu5RWNTo6jqVGaTluiOvaoQGNTM5t5b71z/qiynfln1s6mHjaYaIomU6O6rq+pZ51aWxQqsNyDugZzLWIcq2TgakSAQjuAlzWNHGcbkMzgSRAbpag9+Yw6frWYGpe5b9mEHmxsmpLvJCrbBhSu3ZKjsSxu5/2C1A0Ve3b2cR090aoqNuGDsWQOAchVAF9rgdujB6ZgqRgImEUh2diuU0WVOoU6tdEWFOhoeloi1wNFIHMnjvnkh22mge76hhoAaIDTwHAwO19HcmiI8MK6kfNxxoRlNxvo51cLdrZBwBNTBQcw3vz5Hj/vNqwzAxWFArMNxW4Da1JgIFm8qBNtE9XyVYtZU1JSMrBNLmVTtVXJzM2C4iLHavgUsK0OOJdA5qjBwNzcXGecxaLwM4BnY9+xrT3dOGAAtYprbuPEm3qZqhSdtWOlbfPJxwdgBXBrornD5qspB5tQb7Yz7luA0rWAxVYgVs/0BA1BfeXrUae8ghKdwnqzsZ5McRS+ERGhDlANZM3wYqzamLdjsmOxPFAbF6bub2NcGLw38GdQ0QuoaGO3nQ1nq2clLgh1qJzKUECfzK3CjhSbaex9Y+MT+ftJ4BdgBTg8jA3/WH7fun0ndsaFgKwADRg6QgcOHnKygW2QxWOZHwqgrUAZ2VCDMp46RsTQKBBPowBrdNc4corZRD8MXCiqKFZkXKDiuBcYkDZVvg/Xy6yXbdM/L+ck9rp+AOAkR2VcVEZuI/DUzrMDNT+CTUc1bTak1Yy1RlNgn27esOvganiw/NlYVMwAd5oBagCzNp5MBu7L8ScB30K4bseP51IDrIcjY1BeV/D52D4DNazxwhpN6rGvNXWtWZBb40YTcygU+G1zzRo8zKq7U9Hvz8/Gxyfw/U0OOLQRatbUvn5cF8BtMP/exLUI4NgDmP/tvoHA4hqOr5jmA8u7Nkt1y/T2du4ltt6EkLtotsA2FsNCyR7m/lFUQgYy5xyOWtXUoyX83eyRvVlzLBPWFMK2vlgtysuBnFyfVtakWqzM21qCOacWRcBO5l45VeF+x3SywUeHN2ZpeI8MXYY1rU+Ur5645RkgRLKuvu9qvfDw44oDZg/o2wV1daiKTtUp62CW2rCTnnXHvdqx4gt5skYOPvNMnDEeUwEA/pqn3pMX96JfXnlYx7hfL1nbqBMo2e08+2MdW48NdmVVGRA7mLWmmTXUlN7BnCP576ZK497hR31s/tRib+5kQttcssFioJ17dnxcFxoTQnXgwCEH0Idyjy3CUruZa1xO41QI0PyCqRPk114DcN6ozH7JKDDPVHpGrAJY+yy1fv13q5R/vIwxEaQxZ09R1JAhKkTpZ+cTl9Zd2Wt+0pLFyzT/7vsVP2Ck3rztDta4HN37yp9VsX2tcoqqdfQQyuOeQHvWomwAzTk3vKh9az/BwvYQasa5+uNVT2nluiy9+ebDKJTj9M2y1zT9nCn6efE3ik5M14CZU3Xo5+XqNXSyvvhwje57ZInCYmj6YKx7M2Y8AU6/bkrqBLP27GW//t3rXwHrP+/d/0sPjKd/+L8Cb5276elGLE+s4OsYzwE0MNShKE8CVF949ln6bMkSxXsDs30juc5NWvDUjfIjH3nmpAUYM/hqUA+cIvzrNWB0vKbcfKF8yL+tPlqu4NQz9cuX3+mjlz9URV6uZs48Q7NumgMcBvYFd9HDd72j919bpuvOT9HtD/1Ofn36qWjdDyprrlCPEUOwER6khy69Uyu/3KXfXTVEV10/XBWhMUR3ZKq1pEClh/bwLFyprqPmcU+M09TBF6mpsEgDuvlqwsQ0zbxyhvz79cF9hnm0djWRHIc0tFcmz8PZiu8x0gGju7ZvJS96t/bvyVY31vaRkyZqzKzBdBjRwLf7gHJ37NGAM8bqmQfeUNO+Q5r7h6mougeqEdVqcVmJ/Mn2DiFTfvMH6xXbN0x9zxqmTxYto1ZJSukRpL4T+rEmxOrtF97SPpTkwwcMx3oYN52MFKXSBPXzqp9055/uYm5hOZ9zTKMungsg3K/jP3+v5ImZiu/ZV0W783jPD9V3cB/98NVGVdQ0a9GPnwM2aRThmdggY+GWX7Tp0FZdMPdpLX/lC917z7PqNyBcDz5yvXpPOJMnGmvjwp66sF4PzJuvtb8c0dRxXdX7rDGafM4kVNFduDei4GUulzF3/nzDn3RiwwmFJ4ZivXyXRpw7mYaZSrWwNuA8ThMYiyLjhScteaKa7fAMV/7BbF0640ZNw/r8T089zKJJ0K9FuoiOTpqwGlGsPn77ndq1di/Z7Ywlng89aSZrCSS2grWhnXvF1dfcqNHTzuF5jXWY/PV2b86P/1746vUX9dJTH+qpV+ar/6RB3C8m8Gzmo5Ncv6WfvaBRY0Zo4/ocvfHaCgXwPOOLy4cHQDmCJq1Thw/rorOH6Z77JumnbxfzbNNTH35yTFmnTurV12dp+ISBqgHgmwuPNXV22L2EJhh7tmunmdJaqeqbWbtZx2MSeugvC19X3vF6TZ806N4LHvrpr/875q77PdwVcFfAXQF3BdwVcFfgv18F3PD2v981cx+xuwLuCrgr4K6AuwL/Wyqw7as/R6v56M6a8vKkrauwVzvZpMJqXwWieBgxPJEsWm+gC/Z1bPIHQJjMktRRB5plMnmBpkZr9QFy8fdgn1BF+segLvhF368plmcgKioyrCoaqsmL8tLUyQNRmXpiLZavWNQ0R4+XaxtwMjk12cnBDEoIUNf4IEWzSZ21v1LrNuzQPS/co7aaUr1099MaMGOcRp4/gQysVKyTy7X6/XdUk+fJhpoPdpeoNFJ8NGhYGpungWSfdVE1EGbjlk3K7N8PSGQ5i03q2bM3x41ibGSaosgxW3Tb39iAPqAHXr6HTaFKrXj7PTa629SnT6bSenVRUWkBG8xSZFiU8oqPKyglWGeMnYEyZAcKvTwNGNMHu2ZUPqiOg4FDkajEos1uFUBZy8a7pyf2rAAAA2GeWG96sCFdQu5VDTZqZrFq1qh5eYVAjChAjK+CyAH8btF3WvXFZsBSF208UabCFlM8GiZ0Zcn+29ev4C07YsAvs2Ez5ZZLsdr5+vWfvbE5tQ1Yl+LVyF7ne7tybjuBrQNBOyEvG1SunFxXdm7nq/N9On+mM/fWgIPljXlhjWh2wpYB24iNrcEt52dQR5kS1z7PlIKd7+nJv3WCKHtP+7O9zALWVFoGZH+turX3su+xY+2Es50qSAPopsKzn7Fz7cy9ddS1RkiB3p0qWPsZ1+cCcFFhOHlkAGZ7z873c72HwVyX4tYUdwZ1DNh7oq41YOTkkVL/YGxgTalYBvzz9OD8TV5rlsociwOY+buBGh8yIAlHdZSQAQFh2PbWAitQc5ApFw5Is7FSXkaep2PT2sHmqDd2oM2ynE2jQ2aZapDXAG4jwMzsVQ3gGeCrQPHSDDyyzMcwVE6mTLOs1+BQP4CjqVnaFQ9QrAbmNDZbZqynThWfUj2wIBLY2Y51YBOb7IwSzsEXRRihsRxDBfaMDWZJTJ5gZLCXeqTGKBXlbHlRIZmPNeSk5jOusRHmnKrIqTWVXmZ3fyXFhGExyLwFQm7buRd7wBD16T8Q5WkOx+yHdSY20owXA11xEbwfwK0MZVYomaYRqGePnSjW1r05qqwlM9EHRawpY6mjqRjN8tnJeOVahKK2C6H+nqgXg1BRRjA/zU482geVi2VlAud8qIdZI1u9j2bnYOVqoJAxihrVmlSKaQCJj0vQqSpyWVlPHNtqPs9qa+PBgLqBbgO6Ns7sOhs0tLFmluXWZBBIvnA56mXk82SNsgZYxjMb12Yva8drqukQahOAda/BcmsZaDfbcEB8Zvdo8l4zUF41qJQGGgdyeqC6BMg3oVpMSIjB2j3RWVOyjx5VZmamM2/NPtigZUc7tuMoP80+2GZZINnBNk5agMOeASiTDQhyzbOzClGBHWGGeSsG23tPgGUbP9uMbWZ4OBm6rP1BWGYP6cXnpffQ6rWbUFDuB2IAxlFIuroPOjieKIAk6wU1Ksy3/FkB6rjmccHqnhSCko1mBDapm7H1rAZg+gA6wkNitHnzNux6E6iVActyMn8TsNRlTaBJwMssyTkOy7aF1joNE6EoFKuB/vWMcy4hMBQlr0Fpy8qmnq456LKID2VcVAL+zDLZWeNs454bl51XMIDUi88pwRGhGkAbTc0cpwBr6PDEMtyU0cBdA6kl2B0bzG1x5OyMGa61/ZvN6XrWf1vTPAg1tesPTnfUuaa8biLfvca5B4YqIZY1n/PmrIALNEwAWJu8GC8obptRWGb26cE1MrU+dusois0G2943IjzaadDIL8D6H3U/PM9Z00wNbNfT7j9ewI2ELgkomluc+W85uaaSN5W22Si3mmsGtcpCeV1ZbdDZU/5ereqRFqlZ0zKwYL1Gy15bqk0fL9MNf56nITNH6/nfP66cIxV69r2Hyaz9GPjrwXjMdObixj1HdYLmqDHnnqn+M6Zr/eI31QPwG0VG59KnXlRaeryGXbnAsUDfufh1tdMg8Jd3D+iUKcxpRurOuLXc6VrUs0FcZx+/YJUUnXLZeUdFMqYLOPdap+GggMzlGiyoU1O7Um+zgGadYgwfKjiGAjqd9bGLtjCGau0aRseotJK8d+ZQNY1S/Xp3083z5+jz91+VP4r+iRdeqMkXTlFh1jZqUAtED9D6X7ZxzTp4fiB/dNRwHTu8X1179yObskP7flqlxa8tVyhNKve+/oq2fvCJPlq2VPe//JyaC49rK5m/Eaiwo2lSqWaM5GC5fs71t6vi5HFA3S6aD9L1xKPvaNtelMwLZ2vunddzP2/Srs++0vZ1W7Ub6PzgokcVRs7t5w8/jYUvNtcxPbT8513KK20EOFnDXDt9XXaPdt1xO7Pm7c8e9lz2n2Te/p8GbzvBrePmwXQ223EPryDXswZNBeZqYg4oIdxPI9qJI8DW+vzrhmnGrZfq7/d/yDqG9X7vRNUeOYRCeZ+GTRuhCbPPUdaJIwDu3uo+EACOffVjDzygjWvqdMlZ0Ro4IERnz79eSpikG6+6S1uWr9HCW0fosj9eLO8IVL+8V0NTjRL7DlBOdqvmnfek6ktadOf8JI3FZjlhzECd2L+b+3uwwmNjlLvvpHqMm0PTXYsumHipGgtOafa03po9e4SCBsejxExUc3UDtuGrFEejxQkgf1RKuroBRsu5F2/9eb3KeObrN2SAUgf1Bw5z3wqJVUFWjvL3HdDwC6/WB395Rqd5VssAACAASURBVPu//lYLHr9GUYPJnt29D3vgE+p35jieHUv0zVsr1XVEnEZOH6kVS9ZqeK/xysrdobGXTed+36yvFn+NzfFc1uJw3XPbAprAGlh/sIdn3bjrT3do16aN6nfOudrDOr7ks2W66neXKDyOBidU5nUnWJ/LfLUUVe2aHUf15op3FBLHGtuQQ6NTsFYt+QHXmhLNXviYlr3+vm65c5HOPydDt//hCnJsyfn1jWN5pAENpfzvL7uZrPVCPfnKQxo8fSYqX5wPvAyyWtwFThLHC3XLZQuwnW6kkSRYZ116ti5ecA3PrcSQ8EhkzYMWpeCEtfDs6dkOJPUKV/b6zbrhyj9p5LiBPLsvomElR82e5JHXc48hiqWefOBn736IaJYsjaDBqKS0jIaoWhcUDW/S2dhYT5tzvQK593i0cV/wrHUa3rxoGCgAdv/u4j/o8qsu0GX3zEcZ/4vy9nvQUPqakpOidO1D1yt711Zt2JanA9mVAPGdrMXh3Kd4duMZzpu1tqK4Xs8+RMRLY5myjx/R4bIwfbL8iC6anqwn37+Jbp5yVaEGNmsUD54BrKHOngc8uJl54GTURGdSU3sFFtHdtXNdAcrdLzSgR59T46YMGjhg5qvQaffLXQF3BdwVcFfAXQF3BX5rFXDD29/aFXefr7sC7gq4K+CugLsCpyuw/7uHH6ot3fnA999s0vEjhai4otWC/Ve/oX2V2TuBDWY2UNnwhHOw09bq2HS2WpYqm25ebKQYBGn1BAywKd8lMklZu/P1/bKtKmsNQeUXgq0hkIGcwpSkAJ01qR8bMS3k5R3TECzTAsi7WsQmU3hMqM4g5yyE7+lNhtTR7buVva9I9di2Tr7oTOwx/dkkWoI6YoB6jR2oLulxik1J1LF132n7N3vJkB3AhnQ2GzMnNfSM3ih2UVtFpzsKsK9XfKXhI0egGIrVQSyRLdswxCsQq8TuKGjG6YM/L9KWdet0x6M3KWVAV+0ll++br1ejwEtRWkaiY1sp6hEfTvaiN9acASgMo5J1YNNRCtKhzOG9URHWAmBzUGsBwrAVjgMAmPVjSys5ddQnrks8G0aoEKoqFY6FZAlgrOlUI1AoFpVXkZPf50nHfWK3GFVWlOvLN39GVVxP3lus1h4rUlFLEKJHe1wzaPD/DG+dDFDgi0FJx8qVDX5TF/5D4Xr62pu9n72fAanO93VUo8AMy0i1jWIH6vIyVSkoxMmnNCWvqfkMYJjS0b6vE5S4FLSmqHVBUHtZtKNjVWyBsPy71cYTGO3tbZIYU4ZZTqRLkWqb0i2Ms0DUdOYQaZ9vx235jvazZgcMo3GAhoFT+zADpy5bZ7kyLoHLpk5rY2PMjsEgh/2jvbdZDjsg2s7zV/DWMkcNgLre03U+3j6ndbenlUL2Ji5lsetz7M+m9PUD6NjLydlkE84AQhsKQVPF2vG28udmNqb9/VCTUTuDLbZ5bRW1vFqzRTV4641C1JRxPtj+VlcDYIAVoSHtqOmwt+UVHc3cNOtdFIBN0BuQOFDjlHN9O/OKnc1xLI+baR4I5LMDA7EXZGyFoA6JQ9EWyClVmoqec41G6RQRHUimbbm8AWEGjT1RBzdRtyYaHFpQZpoSuAZbcOeam10y9sLFZdWqNotkdnTNOtEXm7+EqEDU88Hk0qKaY97lF3jqCDCxtNI2TNto9sACODZBg3obxItWSUE5NulFDrAprqpRDarcSOyb+/broeryQiXFs6nKOCgvqeSzaURg3gaHmF17i8rYGC/EUrSafNaj2DqaktIsgc162Kxw64Fi3tTTk+sXYNeAy5MAMDZ429xSryggejAKRVuzfKhPLTDNA3mWKRU9mBItjJNTWPYGo+YLNFtbQFhZPaCYuhiMrQO0We6o1boWda0pWc0O1wCujTVXPrEfisIaAF8F1uthDkhrMVtqasHbY5Xoci3wZg65MpNdf64ye2HLgmaN6uDzYsO8lJESQn0ByiifLfPXYHEo47uG64aWkiy+IBSJ2F7z/YGAQ0fdzXhpZqzYsdkcNQW+H0rT/PxTDvi1XNmq5iK+FkS2X7IKTpqyt5rvjQCEnHBqExuHjXJ1FdfaFJzBuArUc42lseNGcn7BOo6ycueBw2ym+ziNBNbkYPeHFuy9e7Dp3Iqy2jJfO7iOQX6t6tczXohqAfGsdwBoG8PMGuXnYYdMLcOAdjbnPPhsP65LuNWFa9MKALXxYXmxZkVtyqQA7i0GSG2tgxVT21pcHoCgjEfX2mUNEk0O/DQA38zYiKQJwrJ/LafY2wC+QXpAW1xktOMIUFFTCeAtZ5y3KTk50bGOLioqBtQzbxgLhailnHUUKGvqeMtitbXKlJ4Gce2z67DiNHVvFZ/L8utcb8vG9QbG4oHOGAxhfAPngBJcGUcB3Qq8tTXBg8Hnbzb2nKE/ADeMe4atZQaiHVU5Cu6S4lKOkVxjxnIrc9SPzf4Izss+v4mxfwD4k4HFabduadq9ew/HXOrYvYcBqn2pgbGQvUeOcKyWb2z9ItakUq1hmQl6+N0PFeQdo+fmXaX6gFLd9eydOrR2uz58+yMtfOZu1ZY1a/8OQFdVoUahwi5GwPzNB0s0/dJzNOyCs7Vjyfvq1iVO+4/na/Oqvbr9L7+XR0Iq0LZMP7zwohIjeur+1zcrr6gACBLL4s68BfzHoIoz9a2ICbCmkopKjtksRVnnTI1meeDRwNxq7J6DADwdgNsqbJOtvg2sPXYNTHlqgNsaJnIZvz7+NLvU0CCEdf2lF85QU1muDmKZPJbmriv/8ijNHs06sPFHHAh8HPVwHsr7bqmJGspziAfXyB9gHBAQoRWvvK3tP2+Uf1SSbnjsYTViOfvEvQ/qxufuV5du3fT9sy/Kp5LrE0VOOuO5tMxDM8n5DEqNVvnhZTq2s1ZPPIhVLq4Gt997vs6/AWCIS0HO3iq9tvA5bdmwX3Nvma65D95AlulhLZx+n7OG+PH5e0+WqQCb+EDWboNLavP5t7d/UyI7XT//5vX/D7y1xq9/ezj/UN3aLbipgwYW5rnFAzSi/vcGno0ekKmS/DxlHzlFLmgAzTThik+r0YL756lLv7NZlyKUt2+V9q5cqUPrdwuDGI2dNVbjrpqIKnI3zit9FNw9QRt+Rhn6lYd++PIzXXtFui6cOVGeGUNU295b15JtW4Ba+s6r0zVj4QWsIglqA1j6pAWoAQt6nOJ17eWPaVSSl+bPGqikbp5KmTpZLX5xzLcuOv7jD2Tw7tMsGv/278zXwqtulldVjs4cnaAZt43nOXWyk8P60v2P64qLZigsLky+KMlNPWoW85EBIYpLIs8ZRW4gjX7xZPe2mB0wCtedP/2goSjX333mI+1ZsVG3Pn61ek6boi2okbev+ElDyL1tsHtvW6TCMmju6KjSTgDlzdfep5++/0jjLppEY81a7hHxGj7mPP34/mfM10rt3bUNUBmkIQP64lJhjhGm3K/Ssm/X6vqFC5UxepAKdnwpfxaFvftytfKHLPKA2/XAG68rLjNapdnfoUwt1aE9WcocMRuYO0QvP/a0XnvtUy36+yMaMz2Ta2muHjST+cSqLOuwrpk1n/tvK6rYu9VnzCQ1dKDH7ThE0xs3Ada7PD7nTzc+KW+aOlLTU3Q93xedFMF/N/BsZM9+HjxPobKlFYm/21rJmocl9BsPPYq99re67fqLNOfuO1Fus463bXDmlY8yVXC8WG/c8yedxHY7ipzkqro2FeMe4c33DR6WqUvnzFby8LO5R/DfKKpVed4q7l0HFdplKA0h0brz3Cu5p7Aevvcu9/8Wrfr4Ga34ZAXjtEUZZCl3SYvVhJmzeHRN1ssvvqaPl5CJy3oaCBn39+XZjtiDqnIv9UzEvQh76eaWXOW1BmvdliBV5u/Vp0suVdq4DNXjXtFE/rs/95PSwgIlRseqmvXL2zvYeTaUd638sdv3CeyuRU9/om1rs3X1vAuenrzggzv//exyf9VdAXcF3BVwV8BdAXcF/m+ugBve/t98dd3n5q6AuwLuCrgr4K7Af1KBz1+6Oap71+Dd9SXHEtcv263t2blqjgpCPddFw3snKz7WVLel8iID1pdNYsv0tE23Tktcs2W1rWYEnM5mcx2bT2t+PoR9IBurKLqaUMBWtthWdDPqE2w3+wF7gL51DR7YMfdFAddMxthKlWOvFjuhC5bLjRqd3puvB+vAoVz9vGE9qplUzZh+tt5a/Dn5iuTN9UnC8rQU9cwkFH11Wv3aauVh9Yk3o0Kjg5XeN4U/+gNfuyL4qWBTuJpNWKANuaHJaWkoag6TbYjV3fARCk7vqY0ffKDPF6/VRfPnasSFw1WFreJ7iz9SWs+eGj9lChDqqA5n71Vbsx/n1whcygDGBDrQjLdEVUaWLptKjU3kUIZ6kidY6EDCrind2ZQhZ5GN90ZAWgdKIx8y3WLiItkEalZoUl8VHz2p3Ru3qR/K4HjOs4WNJFNXrH9vAxvvKH4BStuBNaX1/sAPU7925tH+6wU1xIjG6l+/6OyeojADPnsAirwAnA5ota+ayoVf/qftke1rjlLW/gd46rR+td/tl6lSDYS67Jdd2baOPe/p9zElofMep9/HZTMMUHVepn5jDFgmqUFLs2NmI86xN7XjMZJl78N3mgrVyd/le5uAbKZstbxOexkYaQVG+bK57yBbTrdT3WvqM1O/Wc5wO1DZVHKmkGvAls4UkI4SDlmE5YoZ0HJsmQE89jNmy9kMcLHyGZhx3vj0y8P8bH/16hz3BqkMEtrLjtHO1WWrDMSqNQhjdtO2nY5tsmN1Wuf87g2Ab3NUhNgkM3cMIJkAqQnVTwsgJoBNewNOdvxWG1PP+WPDZzWz+lk+q5PZyznUkE3bjNWwqf/sXDrzgO2IW6lHIHCpvYFmCyBmCNnMXkCOuAhsg9lEtuOsx7baym/vaQCyrcEsnv2oE1OJg7dfVqdWNtTrGs0u3RPI2YhVaKFKAMstjG2fjnCOAZUyY8wvoE09U1EIh/sohE6PQDbeC4trdTIPO1i+vxLlbRzKysF9Asha9cHOtJbz5rO8A8mVLUWNV6p2YF0P7MpbUcOFYHns2V4PzEE5COSPMjDDpnOTwSaAdxgZl42oKbej3s8vLGGTNZoNXlOycs6cVzVy+Trs0KOwFTYg5oeKMgKPWMuCDqcm/tTa6miX22CnKaHz2Uz1wS2gEWBUTkOFWRl3AaKUYmdbReB1DVmnrlxbg46W3Xg6L5kamOLZhrxBtdraalSdIapFcemJ7bOpc9upox9uA/YzjTgAGPy3dSImJpafCaaBw+zWWcdM30ytfbFutDEQyMl07RrN96HsrWoG3JWS/RsGIAfuooyNB3LXA7kqUVYFUZMmNt99aSoIMQBkY48N8Bwsni1j1ZTt9rnW+GBqVG/Ou6aonrEaCKjkOLHSLGEd82i1bguUv4w5c8U3xbCpxxsYmyZzNaA8JDNJPVFOVqHizmId2wOIr2GcVAN4gwG7pvwPDwe4Y5Hv14q1cUCr4hOCOCYPFeSXYBdtyk+zU/dA9UajATa6gVx/PKZpZPBRTJCpqf0cO2DnGFghLJPZVK+NqCFrsRluRJ0UG08OZXSUA1mDmeemxjQY7sP5FBWXoe4msxq43w5ECKXObWyOW+OJZSObrbkPsvAQlKl2DCzkgPsW7K7JSOW62+eVWu4yYNTmZim2xDbPg83WmfXY8lcNyJsK1DLfW1jf2j2AzVzrBqCtKeCroUvePsw7rpk/UNjUvQbnorAELwcU1wDGkwGrdv6N1Licf69iPWJkct2TFRNs7gmo3jnX5iYye8uwQ8ZS3TswlJqY9bbUHaLuATjsaA7Q3p1Z8gaG2vsX4nBhTQHcBZzGElul7RbixfEcz8ljPps9vBcwnZzXGD8t/fFLxXVN1xdvvazH7ntSHy6+W6GsGe+8/JQu+f2NrGGh2vwl6lZyg3v3S1G3Xn316rOP6/wLzlTGuL7as3eLuoZEaR+OGQERqRpyxXxADBAzd62+ef3v2BAH65MdXKcYAzHVSkvrRq4mimDmm60htsZFctw2J82q21wbzCI+2BpkuA9UWfa2CadZ5yvKUWczhhMSIphfrJ+M0cDgCBpTarFlzmdcAYSpZRqgZdbEUfpl2RKaRoAuZ07UiHkTHTjUXFwA6MnR/t07VYEy78KZ5yk4Opy87ipFp2fq4MqtPBt8xTrlpcufWKiYwBZ9984rGjRltnqNOldHqdfuVcvREGJXXk7jRnIvTZh/kUL9aQLYuRy73HY98dx68m77647H/0wUQ7mKc3Zh0bxLz728iYaSdl07/ywcCxJw+eiJSnCzXnrsIyXEpcorIk7r9xxUHWDWlO3WLOf7q3vTr+9L/zN4+y83sP9D/uK6X/E8wDLTxgU1i28/5sYtV80Cml6gz95cpN1ZZZp+y404MgzWO3ddox6o9i945F6s0bmvMqZXfbVMh37aruxN+zXuHOyR771GJbnHdHTLT9SzK/B7gELTz9HnL72p9x7/u66a1UdDLupBw95YlrapumX2DdqEhfA1cxJ1zR2Xcf+w5jIafyo6FJIxS998tkkL592lGeNi1Ku3j86bPxub4oHcf1DeA9Qfv+de1NuXasy0+VqNQvbem+5Rt+hILXrjSkUMHaJcFKU/vP6OzhnVR0FYAdsDgWWu5mCn3fuMwaw35focBff0MwGhETQZYUfeXFCpHd9v1Bnnn69liz9WNq4UNz14rwJR67/5+NPO81evtAx9sXSF5l02WXG90rT0my+Vlpis886arqWff6qExBQV8T7Tr71Whbk5+uK1N3TxuTO0Zec6VRaRg45rSWSsvw7mHlc9TWIXzr1caZndyVzeo2LcMo5sPqxX3/pJaeQv3/nsW4qJ5f58YAnq7yIaQBIUEj1BRwHWD9/9COrTXL269AH1HY9Vs+PIYvcsbx3fuUd3XXEfcy9B97z4mMK6x6qBrNxA7kV1FeSps8750JD4wiPva8XyTTguROmeJ36vPhNH8PxmjhcEyWKbbQ1HHV6J2J2TbV3IvZmV7KNnX9bi13/WQy8+oImXXsl9imaWwh9p3KohgmSU8ncX6bE//Jlnf/KiIyNw6SiQb5i3Bo4eqsFjR2rI2DEKCO/lPI9jmaN37lmgndt26pL75mnUjKv0xXN/04cvrdQLXy5XYn8iAX76VN+8/BCWx+0agk13nzPIFc44m/+WGKOfVyzS66+9pJyj1gyH0wJHiJeB07ho9u/NtY1KCfdTEg4gZttfzv0ii2bMc6cP170vTHfcg/KP8KwTGEV9851nVx+vLo7rSzvzwclAr69SUr++OrB5l/78yPe6bOb4oplTzurnMXgBsl33y10BdwXcFXBXwF0BdwV+SxVww9vf0tV2n6u7Au4KuCvgroC7AqcrsOmz+/7q7119T9OpbK1feVLrDxxRIOrPEcP6qkecqcHK2XRiG7kOuGabT2a3aWouNifMerYN8NWCtWo81q1+qFN3kLH19QpsUFEStaOUq0E5W8vmeCMgrl+feA3sFQWEFOqZCJ0xuh8bRkfJ5lqt7BJUp+MS6ZL3Vu/4aI0fNBBFRYvWbd+krH27FOCFGje3SeMm9iO3Kxx4e0oTyLALSojW8e93acXXa9hwB2wATaK7hDg2yYPMvq0RxcGefU5OpUGurl3Z1APqlVWXoHZIVXzfvsrfskMvP7pEaQP66Qo28bxLTmj5ki9gBb46EyvIgMhQHT+4U8ePFZDxV+KA28zMXo66sgE49j/Yew8oq6p0a3tWzjkncpFzFskICIIIYgBEBSMqrZizmHPWNmdtBQMqJiSnVnLOqaAClXOO//PuQ7W0bd//u6PvHd/X957DqAFVnLPD2mutvWs975zTB8gSiEInO+e4EhMjsYBORKlXCswhixB1nKnQ8lB+lZOnZcpcy9hMbJnEYjEKKBbn4oE3HXt0ZoG+RH7J4SxMemrls9/rm6/+qmCUiqtQMZXVs/BPVpctWv/NN/G0Xmy2w3UGRU/9rBnO2rdgP8fS+m92xKeArL3Hk+tpi04OrD0lXTUVrpNx63xvlssssJpF8imbZEfh6QDZRudzzV/Ork97omxW7NqPzTq1+dX8fucY+WMgxUCwLdQZFPWn35gq1Gx+nXxde48DeF1bsPNwrINPezWfbxM/D2ShPwB7ZgPAVVZswPG6zpFFWRRVBq9sY83ZvS6gYXnCCEYMAP+dZMjau3m/QAMWnJ1joU0cC2W+d6Apb/FhPBhgqDVLU2srs4Nku3Y89eSRBqI28QJEGEoxdRhvc0CuKTkN/Nl2rG/a8Rlstn9XA8uasP40S1Y7Zxc4ZOyZTSttVsH/N8P1ZjtKx4qa9vMDfHmz8B9IvwkBoHl6YkuI1WkCoCsSa0SDz6ZKtO1V00c9yFm1BfUG4LyBKcvxNfW2P4UPFcAVT2t3swNknGWhND9ZXMmFJSeO5UpvpI+B5EpGhaAmrC9ngRkLdFQw1VjqVmOPm5ldov0UhiS2iFP31FgUmVjEojb2YoxVokiuAGbW1GAnzt/VLLoiPybzuEbtWfxNaYHCFTvnsKBIVdGO9fTlUBTE3tZutEt2lZeOZ+Y4Cv8y4JbNS5bnW1hUhIJSqNsjVQ+oDiXfNjExmosI+GUcmgLbFI32fgNyNp7zsaX2ApYbzPYwu1lT89KOBYDVozmogzk2u/6WVWsAzqU2JxcV5YwPbVXL8fkBHguxeI5mId8HOGqqabO7NhBPr6FfWPdzdeYijtGutakmDa5ZoYE5wrZomQgIRJ136BjHHAuUxWIYZaIXgCscNWYCqqmKilIgbZM6dergLPQeQG0YGxHlgO0slGu+AJIWSclYW9eTBbrPgYQtWqQ4Y82KHex8I6PjVAkQNgV0FfsrBxI2+nnQfqjWgZL2XrPiNW98p9tzvtXsq46imPjwQLVCQd0utZ2jGi1FzXs47ThZwDmOtbapmENQesWY7TbzYTiL2Kmp8UD4UCfDtaKUDNscrCxNwc48Es37HIU4n3HmAc7ZYF4udvfeHIOpXSu4LqY6tazdQtRkNl7bpLYF0uYqC/DerUtn59plAu9imTvzgLeVXLPkFsnkkZNLzvUoKsxXlY0x1Jz+XCt/pwAJBSdzRQXtbxnVFdzTXBnWgDMKPqzAwY7FgKJZ8gYFBdP+9EWAaiDjw86/hOOpBop7Md4iI7g+jM3iEhS4FPyYra1l0XpQeGBZyUmJSY4VeiE23MWA/Xa4PISEhfDeEkAvUJvrbHDa+lBYBC4I/MwfGO7H3FhcVMU54C7A/NHogXI1xIPrmqAyoK6vN/Ayv4IIAXKROZ8w5jubH5rv2zVMOh5cG7wKUN2RY1/FHAJc7tvvDMbVSbbTWvOff4kxWKipZw3XswCVBDKsv/rgzxo/YxJjzl/rftyqAT37AkgPoMivVebR/Zpy/liV+1YoKy9THRPIHz2er1+37FeP8yarbe/BZM8f0KI33tDOVaVasrsQ61lyfb1r6OctVFxQQsEBuc9e5hLR5KiIbXydROXsAGeO30wnHOt6rpcV/pjdvPWZxKREp+giPSPDyVGuoq/X0G89mWfrUOwVYnk98/zRivOr045fV2vkhFFY8F6BKu6go3pM5lrWMS7XkU/agXt6S+IYmrA9DW/dUkUHT2jV1+u1bPVOnX/lPI2YPkYLX7oP2+9KTZozB+vcI9q9dKXqsIjfn16uAWRvjpg9W2n7PteRtT9LZH4/9vYqBUQn6aPvPlRkmxYqyd6hO6+6RdvWngQGdtfll02gYAh1sCn5Y9rq+4U/6pPXltLmrVRFccyutExAI/cNik2qKUBw4O0frNr8O8Hb5rx3575ODnkd83EJ6veBPbtrxqRztGXVzxQBJSoRFWLXqSMA135a/+r72r5mrS55iBzmFmGKTOiNQ0SSKshL/+a1p1CxV+i8G6+Rd2RrLG63MNbsuYUqpAhUj5Vxevb+R3Ri2ypNOLsDRRseGnDuZfKMHKK5Nz2qZQsX6Lare+rqecOVdnSfGgPIZE/uxtGFa97MR7UJZfTAHrE665xkTZ57ibyDkijkq0c5fUhPP/2Sbr/3NqW066anb39Ui7/YoFuuH6WJlw6TZ2i10lCpJsW2RGlfiB34ceaFBJ5jizVs+qXa88s3Wo3K9qo5tyo77ZDC27dWE3Pxui9+1Pjr6V+btumb9z7R4DHDufb1Wrluvc49/wIKQDz0zMMv69JLJ2jABZP11D33afTQoerXu59eff1V+VAkMmzsZLXq2kXfv/mq2kfFcJ9tpMhpL3bTPbT/4GGekZkPyXPvM3IUcwEFQzVZUMIaffXmOr3w1A/q37+9Hnj7UYUz9suObUIJn6kWvUdwT0jQtxQzvPTgc4rlfj//uXvU6ewe/B5Qxr2WftoQrU3ffKc7rn2EOWGkrnnsHvngpuHRhAtBdRGgcqeO4fDQvVdfHd+Zpluufhi3mbZ64Jnr1bZfN55UeWaqx/3Bq1SVuXsUwD2/tCRGSxat0sZVK8hMx6UB15or5s1V77MmK/fEIe1YtkARHRPU94wxRFbE6eOHn8I55zvF4uZThhtFZGSwpl99sXqOGevEuNTRft4NBWqgyOPTZ97SgsWbdcEVKOIvmaT8bYd1wxXzde2Dt2ji9Fla9d4Heu+dDzRh+gUUhnqoW+8uSunah7k3TL8w9uffdgNFawG4i7hiN+p44DBbeU8cHTzMApnngSbm95QoHE2AxeE8e6Ud5nmeLPjn35ipAWM7KZ2cYz8yjMMB+CUU8/j7JTjFWFYwVEPRZxluEPEpycxpAXrsgS9VwzPbjJkXvNh58rM3/d1DsPsbdwu4W8DdAu4WcLeAuwX+x7eAG97+j7/E7hN0t4C7Bdwt4G4Bdwv8fQv88NJcv9jWAWke5TnxZUf2a9myXO1k0T91YAcNHtRZUUDbsvIcqBQgpQZVkQPZzJ4QxSaLqmZNWYNSoZ4cFDT+hQAAIABJREFUqZTIeBVl1mv1qoPaeiBLPiy+1rGYUczibimcLSTMX326ppD/BXgJbFAn8mTPHN6XCv3VeuuZH3UsO0AxfWPJrI1RNAt67bEc7NKrPdshs46F+Ldf+wnLY2kMC0XjzulHtuNmwEScOnTqhNVgptav26o0rNIKAEqNZPi179iaxZBQ1IKWe+hSmRoMcwExMgjrKxWRHMc+uqgsq0hvPvUNGYJBuurWS5UcWqp9+45r25bdatGqrfqRfwfrQHVbiR1junbt2qF27do4Fp8GNQzuJCe15udbWWBuUjds//yAY00VWNuyyFyJisfUYp4swIeTiVdmyitUVicyLPPSV62BzLV56cpI38vCEAvf6Vn64omflJ6O8hT1zQ+7D5LlGOPYL5vd8B/CWxZ1awFvzQ90zcpZ1xVnlf+UpbD9w8WNXPDS0iMdBSufdX3GZYNsfxxA69gF/6aydbb2N8vhU/3JILDZLpsS0dPggG3nt0dL+7wnCuJmW2Vn7/x/M0x2fu5Y/brshF0qWWCrvY9jsn7nWGdy7QxaGmhscrJoXeC4GVoaVLO9ep3atwFn24/LCtngbwP2oZYR6eOobw2EO5aS7Nve449S1eDAbzaTBqwAibZVs1Dmc3aaBj0N+hk8aGAbppT1BCwY5LFx0by/BhbbIWkoD8lkBXiZKhI2wb4NmFRxrvWsl6IKNBUKC/U2nmz/BlRNOWjbc9TGpnhkMc/Ov1nta6piD/pTmaksgY/2nmaIa9upsuw2s67muAOAcQmx2OyGeJMphwXfKUtsg7Y1gFNTKlp7kHKNEo/8TbJFfdl2QKBZLptFtSeQBth1St1sxoTZhZU6moUatYjxb03LMdgxhQLEygqy1JdihKgozh81YkBAuHN9jx47riDAXSugWgmL2dXI1isAa6WAC8uE9vcPxMYXe8NsbIYDUc0B2bp1TsG6PEalJwsBhk3KRh1n6vU4LH9ZO6aoA87rEaS0nEIASi7Z2rStU1xC7jDjPJIxGgsUzCObunVyDFa4cU4OdTguAdZPre+YAtWUqAbNrb8VA4otMzeaoorY+GQgUraOHbE8vWAWVa0/mA24t9PmBsWcOZHWM5WM09dt31y3yAgy8LDJjccm3eac4mLLxbYMWevjgUCqMAfeGoiybVhhiVNYQD81y237XCFKzxZm30t/LwYIhwCgw8NCsYcF9FH9UU3Oa4cO7Zws2hyUwtY/PGxOsj5BPysBXvETx5bbCjGsr2RlZQFUyRHmGgQHAVaxYi0uJTMVJXcDSrhqXAHKsTquA6bbcZp1dJ2jIuV68qqjCMIPGFmPmlx1VerYoRWW1d4U1bQCnDLfcY652AIXsGidhRo2DmVwtOPaUKrU9on0xVgnA7YWCV0hwLGStrHzCaDvW26r5XRbwUM12bEGmDMzyEe1YgmUtKbEtHEYFBTK/JnhAt+oq44cPQqIBiQD3Q4dOoyd8wls0+3cOB+2n4A6N5aFc1oCS2Oyh/k7FCBrIN+UysFmdc12004cp+0CHAVuBdfFth+H6s2KKwwQW/FCPNsqL7PrUcl5B1K0wDhhXFmxieXjWqFKCDbKpkgu4pqbNbyp0eptvsEW2SCwXW8rUrG5zV4RcVZUgD15cYGSU2KZ+8isJvc3MjxYSRT0GLBvpJjBXCTyclAio4wO4Zpb9rcf+dBmAW7zVDlZl9YXjzM2S3lvFNfZ8pst69f6pReQoIh7ZEVVnQM7LeO6GLv0YSNG65nXHiaPcaquvnqGJmCbfPe1k9WV4omRgwZo/6Gdatc5iWbz0uZ1BzVkwJnavWeLjmVmURDio/MvPldbDm1kbPoohXbPJ8e+HFllRzI1A4FHHsj5v33+RR3ZXaXFvx53nC86diC7lvFbCWCxwge7JjYfGJA3eGtj0optXPM7SjTm8ISERAeMFJMb6gASywDGCcDmEiuMKCh2gX1fFIXZKKb79eyoswd00f4tK1C9xmjYRRPVfshQeeKOkYE6MIvCqL3bdwBHvTVh6gRVAsMTOrZTRUae1i1arh8X/qquI8bocvJHj21equcev0tjJ/TVxCnjtX/zHh1Zt01ZB9JUF9tW1z33Ns8eldr9wyeoJ9fqp0UHlTxqvO6cf42ScNXIObRbrz/zjI4fydMlF1+JQrePqgt2avXSzzV4xFj6d2s9N+85rV+2X526t1MJSuodZHDXcu+0ediKdyj9+CN26zzj/DPb5L9/6vu//53jHHHqfuWFQ4NlGvtw/DH0mzDuXWn70pWICjwU+9kWZ6QoIjJcHul1OrHjgGbMGaUuF45kdPjLP6kn4ySU7NOfgeovaMzAM9Vm8tlYFIeqoTiD+8hhxXfuSYZoK+zoY/XGU0/q1y++J6O2jTr3jFPi8AsVmDBND93+oD578xkt/OB8dRs3hCK8k8o6cUxxFN3U1Q3SZdMeVAVzZf8e0qwrh6rbEPr+3r3qM2aGtv3wA0UkBzTqovOUl16vWVMeUmlaoT5671q1GuLjOAzEtBytvT+vYswWK7llV738woeacM44bd25WmcO7acug4dp+8+L1Q5laH0BTjLfLtHZjL9ClKZLPligISMGa9fhQ9qwY59uvO1m+TAvv/TEMzr/wovVY8I4PXXrrZp+3gU4aoTpnYWfqC/2zoMmXKDsvZuBt2+qdwrPlDUVaj9mCC4y+dq+YYuuvG8+Q9mPuII0iru4j1IccJwYkKtmvaiY6BZ668s3FBJboxMH1gB2y9V64Gg11rXQ28+9r0ceeVWje8fq7lsvUZtxgzEdsAcAnuEaQrX0kx9157Uv6LKLxuhPrz9H2zNOUaXXM6/98Mn72r1/t/509+cqwjb92plzNJixePfzj6nJLxOoWsrNnGIT7lsH1n5LbMov5Fi30ptv/6TaojCdfQ5q5rxjGnLucA2ZeKEOrl+hJV98oXMuGKW2Z5yrqlJPrf7LD/r204/5fUPKKcxT+24tNYc2C2+biiMH0Qhe5GjnZmjf6i9Uj+PEp5//otkPPqS+Q0Y7+ddPX3y9QigIefCrr/X1u6/pm1ff0xU3XaXhV13NMydqfgopzDUjc+9OfYWV/Lo1uylS4jmT+1Id83oDc2w9U1k1c5UnxUYejRUK9wuVF/fOMBw0YsKx5cZi/cjhAnU7I1lPvHIlY7sSJ4Ncp7jQqs08iEuwTHh7nrNCpnLmR5sLYyj4Obq/VK89+5G69+hW6B0ZkDRr/irXA4n75W4Bdwu4W8DdAu4WcLfA/4oWcMPb/xWX2X2S7hZwt4C7Bdwt4G6B31pg/YLbn/D3LrnDH4hUDjBc+O1epaGoGjP5DOBpuGoKT7J4DUxisQIa5KgXm8GWA0ENZGBFGQ78CGwI1IrFO7FmI7sQC8o61GOlLNBXYydZhh1sfCJK274dFaJqVRanKZz8umFn9VOQR5F+XrBdGzaVqy66QXHtEhSJcikKl7m+wzpikxyvGGzi1ry7VM+/uI7sWE9dddWF4MgSrFYPq22b1mqJ0jYjPU8HD2SjpiK7jIVef7K3qmqLWZgvV/v2qC04RlOTmjXpsaPHUHtUorTtpE49WdQBNnz4zHfkIlZp4rSzsTUuZOEbFVoZlpdAqmKy9WwRpUvXjs7C+5EjR528PbNksxzWvLxsdWjfxYEwBt4GDOivpG5d1FiC0iDtMDAMi1JATSmLMEXYO3oCfnJOZqr30AmK79hRJWSg7du7CWtYsq68KrR32w5tX5JHxl9bFbDAvuJwumq8YsmNNAWXwzH+4eVY5f5uYffvFaS/faRZEWtw1htQ5MDb05Stzjubd3LqCdEWyf/oZQDYZc2M2sm2x2K8vf7RdpnsMnZki1AGrxxl6ikI7MnCuQFHU3S7rJtdebkGcx37Of62z9iivqklDZh6s1hofdCgrG3HQKTLktnlemyLw06+LW3tKEu5TuZ0a7asBlddFsNkYgLZEKU4FsP2c4OMtg+DX44iFnjrQGGzQT6lNrf92LVuzhE1ha9Zexr4M/Ww2fzamPCibUx1HQi4MgWrZd6WcT0rAbeW2Wg2raY+9TCoAnBphol2vqbqtP1ae9l+7dxd1smuvGAHJJsgkgU/JwOX83MUp0AP+7saEFdt+7Es2CDAWkoUSsQAhRrxNEUyhQWFWKWa5bmj4AMuozMF4tY4+2R3iopGAUd71ZLb3ITlcADXKYBChTI+W4ByxMMrSOkniwC+FGigejWAYPamwahawcLq2CVCkYDGMtSEwYAmg+V2TEG+EQ4INCDtT/ZfNuPHMmYdW3ZUxv5eoRxnDHAuDdv2QKV2jFNJbpEO7j2BEgfLZ9sH1DY2jAV+FMVVHEtxnYfSciuVll9Crp4nOdKASaB5DOPOD3hdxzwQiwIniq8aoGMkylxrU+snBuisra2dTa1bXoX1r2UKkk+ciAXlSds3GaHefO95ymo7JyfHsXeNBUSa5addl3Jydk05aBng9sdgSkMTAJAMWPt3BRaKBnd9gJJ2ncxK2xS3Zstr/dCOw/qWga5ScoIjsUmOiwlxMkGDgTdBgX4OLCxH4dmAQtaPPldbhZo2OdGxwI6OSnQshkuAdhHkc5vKMhvwHImFrvURm8dsvDq2v+zfwKipMItKmMOw4fXk2tYxH3jisFAFUPcmG9aKKfx8TWFsYwU7YWydfTiOqHCsmg12024IRuWHitKXa9elIxahAEcP1Iv1jNEM5rlQlJTIxHX06EHgajLnEOCoZ83SuRDI64+VtKlXLXPWLK9tQNq95UhOqQNADWpaRq8pgGMB6imoEotpg+OAVsviNZvlYMZbWxTABk8t77SRcWVztWUrWmGEMxdyLtX0A1/eHxcdppZtEh07+RLHTjqKubwWe+kTXD/mFUaGna8BXlO92nbtmOweEsBckZfLfrFPDQGeeqEWDqQ/mUC5ApheTUyAjatiQKIf4NbGoxfX1OAtZNqZoMxe2fqe2bTbPEYqgaP+9wQmJ6AYM4VuGO0cg4VvC1Tm4bg/1DdUONm9hfRxP/J+Y7A/DwklA5hrVs552ZxRRm5oKBCsiOt9gkIsLoR5JAOesTyNiKEfooIHKFlRwnHu+elASrNNzi+o0ne/LFZZ+gldd93d2nbiV33yyr2oU4Et11xLTuceiilQqiYlKTu9isIirEiRwzbZvISKfuSYQVq08ltNvegCFadlaeuaXzRy2qVkcnaj6ClfgZ7+ev/+1+TrEalP1+zQgSPc/7p3dFwsCin2MHt5D/pLNfOjWYZa/2wuyrH28bExDDhvwuvYblVOMRSzTC7FDZWlxBHwHm/6k3m+hzEu09PTnXnqmfk3qeTIdu7DmzTo7EEacdV01QOwfbBBz9lzRD9/v5yxfUTjzh2n9l3bKBC3EcpRtGPpbpUdLtfHH/ysRz56TXEUcD11+Q3ae3Snbr9vlvpNPEc/P/WKSjPIG+V+PfDSMZp49TXklX6rle+s0poVu9UbK+kH3nyPNi/FynW9zjnrJg3oEaPXvnqD5ybyldN+oeDAXx7BgFmsdBcR3bDgg/UUAngoIjZGGXllykS5XYl7SWAQThKAfg8r0Po7ZwjX/fbfCd4236sdy3l7TiwrUlRgsDwpgqpD/RlKBronbi0Xzhim0ZPGK7+kUE8/9DTAvZzM7BaoT89UZLcEBaGU9kV9W57fqDnDJioI6DdkZgcKfnpip4/teUKAEjslywv78zrs/VcvO65505/Q9ZeM1LV3jtGCzz7S+Gn3yjd8sK48b5y6p/jq1jfvoz/vYEyhBieuwjtqhtLSSjXuzCnqEOmv7h29dcsd52pffoYGj5zCMzK5rVnrFd0iXD7hPfT4fV/qi9d+1S1TuuqS61qpJCGW59dpWvLaG+rZs6XC4rtqxjmz1Dolgb5fq7k3XsF8Eqjt239WGzKkw5irlixarMEXTcbJxlsLnn1J0y+ZoS0H9mjV5q26+6EHVJ5ZoJcefUJjz7lACTgKLPrma7Y5Rbu3bsN6OUr9Z86gQ9STB7xSJ375q/L37Kd4oJ0GzZqqLz9ZpT0oeK++bIo2p22TN5nmE6fN1S9f/kwB41faT39etPILxXfAbWbLD1r63TcaN2UKnx+qt+56Uu+/tVzX3XieWnWJAz52k08yBZIUaXiTBfztK2/okQcW6qJpE3Ur/5Zy+crX4RULyc3GTr3TGep2weU6ujJN826/VpNQ8s+edydqXsClN9nhlcflG9RJf7nvFX389rcaPaa79mWe0IAhE3TpjXOUtnsjY7dGHXoP1PpP3lAdueJDL5tFBrqnTm47obcee40c4kMKjGhQassw9R7YTWddOA0r8y7UWIYxdrx1cNMyPX7LHeqcFKteIyZr1GVzcNrAWSN9nx6adgW/L+Tpvifv0seoh3/dfExvff4XRScxP5dudzLrPQOi9eHb76h3aiIFYHG69dYP+V2AmcgcS6iWazJ4y/2zDqBttuw1zI1+FJd54GoR7FVNkSvRABRjFJMdfvhkqR56bLLOmTNCxfs30GfJOcfO3pwbzCXDCrEicDSylxVaWUFTXJv2evOxz4HwJ3XmqI4vj71h7Z/cv9O6W8DdAu4WcLeAuwXcLfC/pwXc8PZ/z7V2n6m7Bdwt4G4Bdwu4W0Ar37spPD7BOyMv/VhQ/mEsQQ/nas/xAsWmxqjXsDaK8cMeGVtFb39sxkzvQSanqZ7sZeowAwAGeYJCvQEM8Tp+sExfLWChqLBRAVFRqEVQDmFfWM1idC2Ayd/fQ0N6d1JCEBCjlBxCYEC3Pi01pG+Cdq05qoWf7pF/i1BF8RXM/urrypTaO0FDR/aUN4t2u349rF3sY8mS7erZr52mXjyZhfASYNhJdW4VyZJ0gBZ/sx7AUwCgiUWRm8SCTQUL6JVkz7ZwlKXHUGeFAksqWNStB4SOnHSWknqmGLnUkpd+0t6dx3TxrPPkE5ur7ZuOqEViB7I54/X5gi+x7szVhHPHAPWalJvLQhPAOwg4VFpe5NiaRUZGA3yrABEsGGJVGkIepR/qvqyTaYqIDkUJEK4TxzNonyIW9+sciNj3jCGKSUh2LE79/TwVhso48wg2ynGJ+vqFJTq4vwAQHqZlKHtqPGOBbgAzB5b+4+uPMm9/W+Q9XQVrkMCVm2vw1uCFw2kBCp4sfP/BuvB/OFr+BoId62BgySnlrX2o2eLXFmtNFWWQt1l926yYdTLNTHVlUPqUHbNjgWwQ1vodPzOwZl/NylKDpp4NlY71sC3sO/mgBkgsh9asXk0BYSv8vJy8XN7vUkiSa2uKX7O5ZcHO+rCdeyOqQk8Pswx2gVDbjil8rZnqnRxGg7cs0HEeBnYdmAwUtX87ub0sstplMYBqC26+KMdNHekLyW5AEWb/trYpKihSFdmftaa2Y39mq2c2ex6AWGudOsvl5NjsagUCO218ufJ6XYpe26+pSe1l+aNmY+4D8DxdyWQA0AB0BRDHUWrxlZIcqdTWscAdLJwBy4G8pxCr0uPH02lk9u1poBoo4Amo5XirAIHeAMi4uFhn3wbs/LFbToqNYmHdHyB3ki/GMJytrgmwx2JkPn2/GHhpkDbYl8VLwGRsfCj2zMGKCEF9i4VyI3DM13KwgWIFjIN4AFI5MLcQkGcoxi5ZObm4fizeG3DLy8tBIRqO1TLZoHlmfwtoA9TGxsU7KpZgn2oWuKv5G6CMSi0tB7vY3CqskwGpWNUiOwZkoVqjAMUKH6JQ/0eSeVsPjI4Hehm8deC99Te+rO0KsMWFEwItG4DKlqMNaCzDppaiixDUntbfrF/b4qpdk3bt2qFkLAbEk3NKfzQobYDJJNqmJK6vs1xhzCABqQafDFh4Y7NuWbvVzKmtWrVy+mZGRpbT1gaumrgm1g8CAhuBsH5KTIgB0gK62XcybgN2jGUAjUicBQzuIYnCttkHa1lXHvKJzJMAulz6FoyI7NmYWOZUoO8JoKZZ0kYxP1sGr6mL/bxDlQcgOoH9qC9gPAp1alF+Hu8LAkzHO9a1J0/m0tdNWezlFKsYLDVlo1lSeqAGjQ0lazygUVHBWD8baENt7MdcZqrdyMgo2iwIFWQxkDrHUUyberCgAPt58mdrKQyyMRgSBmxmgbsYwO0B6MumyOYQ9sLmamCFCmbhbG0azDUIQ9VaC+ixQplazh1nY+daGggtw2q4jJ8bLDdI7sE4c1m+M5btwtK+Pqj9YpiTY2PCnBxa20cZ/fcYwC+Pax5IO9SQqWsD0QClzQk2N9g842yLjtrI/cuXPmrziRVTWE60HYPNFfV808A8YPNFAP3dCmPqUFLV2zZQY7nqYprnW1eutJ2HZUz7AIr9mH8aKPixOSgMIBsJbIyIsvuJ5X7jGsF5+DNGYk3xi8WzbbeaogsrdLFcVKdPMW8V0Q4FWIOm0bcQ6zFOzT4d4Gx23x5+ZMof4TyJMAgKB+JSjNAyTsvXLdcFQwbp3ntQi6ZE4naxlTzRKdq+7DuU7tzrgAgFxR7cR+lDKMFzUMCOHT6Ye1ywFq34WlMvvUT5+9O0YdlqnXPVlfJLaAWcy9DClz9TxTEv59i++mW7Vq7epw5tk+kjlIzwTFBabMozimcYOzanWh+1Ahl71rB2DWQcW7vl5aLYZ+IJoOijioIRcyYIIDPbUZozx/rQBwpRGWdnF+v2uZerfbSvMg79ok5dI9VtVH+FdrZsTjg+8RC7UHIuXb1Bo8+eyP93ZB/cV1BAb1zwmU7uLtCalbsUgNL33rff085fftK79z+rOQ/eqO5jR2nzlz9o5YLlWrZiOyrAXrrr9Vu5B5Tq5Zuf1SfvHNCf7rleF999sQm7teCtl/TQ/d/oyqljdMNDF2PVzfWgaCEgqaU8cCXI27ZbLwC2Dx60+SZYJ04Wq1uvJKUXlCub5xcvX56IzHWD+cPXgtT/zeGtjRFnHmVcWbZzOMUJNdiHx4eHMY8Eco3zUePXA2zn68zLJsoT0P3Lkp/1p1k3qTeFKpdfNFgDL+im1ds3qhBwP6zLBK366hvt3LNJ19w5naiJ1loELO3Vvo06dIzRydp8RaV2kG/UWG1YfUDXX3svLgw+GtE7Wl0TozScrNod2zI0cfxcPXHLeF08sy9zcpr8mP88gwew/wg9de8L+ujFb9W7TaQeuu9cJQ1MIFc2D/vzDjieVDgOCJt3n9QKtv/dN3vUChXoFde314CZE7HLPl9fvviAxp87lOzbgbptxrVqqMjXuRMHqjfPxHv3H8RaN4cs3o5qkZCkzavXqc9FU5x5dOlLbyoxLkb7C7LVY9Qwdeg/RMW792jJZ1/y/BmnwppKTbnyCvnSXt9/9JFOUJQw66brqCtpVCa24Onb9yp9136l4M7QelQ/fffZRpUeSlOraJx0wms185H5Kkmr1uO3Pafd+3L00PP36owpY1VRsoNizAVqn9BJLTr10TsvvKWNP+/WXbddoz0ZW5U6qI96DBlrPgYUKUov3vaYVi1F0XvjxZo0dz7TLypXz2Itfutx7V61SpfPuVkxfS7QIw89r89e/kh/fv9+jTx/lJXI0K/9tGHxx8pNT1PagXx99pdtmnfTVCV3aqlQ4gG6Dp/KvSzdmUcbmNMWPvq0okOjNP6Oh7lua/Ts44/LiziTEM8QefFcHZHor0H9U9R16AAyawfyiBPHLTJAXy/8XPNvek7XXnIWGcf3E1HShhklSBkHlun9xx/Qph+2ac7Dl6tdr3Z6+t7X9OCbryuWCJly2mLn6oU6o+84nTicoaNHDpKBnKoPPv1By1dkcmOJcBx2vLgvVptNMs8d3v72LM1zBfedSu79njwLhjE/RZglO8/63kzm23YVEu2SpMdeuRTHElxD8ikwpNjG0/eUs4tTLIj7BM8fVsySzxiJI6Zg07oT2vDLTnLGx9X7e/mktD7nz9n/4UO6+z/dLeBuAXcLuFvA3QLuFvgf0wJuePs/5lK6T8TdAu4WcLeAuwXcLfD/3wIr37v08YCQ2jsydh/12Lv2hPYew5Y1LlgDx3ZXeAL5kth9+QJL6rBCq/UOVpA3Vo2O+qraAZf+BolYyA4PM7UUOXirjmvdXw/Jm8U3D8v1ZKG9uLJRlSzuewEx/VlMakOVP2upjn1sSEyy2veI1ujxHXVg2S49/9TPaqDIvB0qu7gwlBLsxye6VrNmn6u9LGb5sagbGJWsbxdt0rJVB9RjUCddewc5VCmsxGanqSi3Qts2Hdf6ldjdxSSikk1mgaQGdW45C/f1KHTbOkozsyCrYdEwAtVSzyG9yP0iqzMqRJs++EWbf92ps8ax4HNGCPl4h1Ra0Egu71iVoABbu2K1evRhASy1JXlaP6OsjMG6rCt5Vyzu17rslDNO5DlZhKHY17Vp2wLAh8oLUBDB9n1RlzWyMBOOCsTwnFmAWlaeLwDDLykB9U0gyoMCeQIYG7BnfmfeG8A1AFF0vJbsO6paMn+b6k096pgJ/8MFtoXtptPAbrOq1cUJfrNUbFacuvCBGSpjz2Ygkc86n/kjWa+995RK9vc7Ph3emtWnL6tVTl7u36wRvRwY2oTqwSBIMygz2GovU5+CRhxVpoEtAx4uwGsBm6ZYBHKcUjsaHDO4ZepBf89aR+1oINqshm17tm2Dt3UGgfm5o1h17GNddt9my2k2pdYaVohg/++ofVFL+mAhaC/73rGTPqV0bcRCttni0eCVKyfX8cd1QE5zXqotSBu4NXVgSACWrFxXKwow6BYEYPFgQa8CpUgZEjsDhoaWG7gudfRrg0dBwdhB816Dp2ZBbfDW8m5tu2ERIQ6Etv5bCdA1Nawdk1nreVlGr5nBGpTinOx4LB+3rsZsnH2xSfZXckI4ENCsrUtRPZJLh2S3AJCcD6gyjhxEDpxZ7Hp6o5jnB9XkfRqQMlWfnYedJzhcISyih1GwYOeelV2gE1izFsDJvLApraP9as0/GcWPN+p6TwB6I9aWAQF1qIwi1CopivxdwBcK2UZv1Mx23QCAxYXkVQIaq6u5BqaMS3KnAAAgAElEQVSSZFG/CqDrbTm0ZouNcDAW290SlKCZ5HiWVdBP6K/tWyeoU2syUlk59mD81bAIeySrQkczUWvi0+6HKrjGih38mctCgTscTTLzT2AgalUWvGNRf4ag1nRdM8sERVmMutXaPB/gZRC5CFBcVtWI/W8lgN1f4VyTbI7B3t8NZb0B0COHj2GvHEmGYISTD5uLdbGBWlNZ+/kDXQwuAuWt79hCrEtBanavJCpGBDiW2zEsUAcGBjl2xqYW9Wd+tFd5RTaWyQB02iSNvGB/IF7rdtFOzmqjXR/gnQ+W9r7Mtwko9XLJGfXGajsNVWQ+FyYuoQUgzAAjqmP+3155KBUt+zsWK2Ab63lkEecBwXI413KOzZv+HY9ykUN1YKUdnx8QuhTAbpDdj6KHJgo0SlGhBtOuXbu1VSjg0g9YmMR1qmAOC2S+DyAzubKEnOYqbM+55lW+LLwzHsJDw1Xp5IHXYEcchU1wIba5FYrBdj6nqEYbt+9XCcrnINSjvljym5V5EYphkJ4DcR01M33VxwotLAPagCjAs4Y2tnkjEBBkqtYSCn786JeeqIcNhNucawC6EcUyKcz8uw6lMlbN5Oo2NfgBGIGdKGVrOVZfMo/LgMiBqAEbGyn4sJcBYvZvW7I28Xdst5lPOBYD/b6AYoP2VvDh4W82v64c5EbmE6tKsHb14lhqzTedbdj8Yop9Kyqy4zPfBIOWdo6Wm2vj3v7fCiscW3IvnAe4l5h9sLWBJ2PYl3Hiz5j0AQQYwK40O3nmGbvWQUQZ2D3YCixyC8sokAGWWf41CunIED/U5RRVoehsQj3sg9qrBECQRTt/teh91ZVkaulXf9ED77ys5YveUTQZtltWLtX4oR2UfuSwDjHGzkextmbxt9q2d5duf/hB1ZflaPOu9TpjwmRt/GIReZVFGjZlqmrJ/q1tyNXelYfUsd0krV/9nfZlFOjll79QW3Ic/Q3eBjOmmc+LsG+2/HhTs9v4cEA485zNyfKpZ7yaw0aOYwttOeDl5ai9aXcbd6biN+U+A05ZFFf1G9ALleUMbfh+gQYPbin/mCp1OWeoyihIM1uQ4xs3aO2WfWrfb4RGTJ7KHMa9oyRL+9avU/kh8rOPF2rxuh26+63nHDXvYzNv17Dh7TTtibmo1E/o1Ts+0vbvsYFHSf74hw+qRbtwfXzfM/r4402aiw3r+Msv4LlhqZ6Y84jWrs/WjffM19QbriGj8x1t+u5N9e8yQGGD2+jYmoNkhG5if9XKx8I6ITVVnfphD5uZre37j2ntpp1OMYMP6m7rH1Z88I/w1vqFS+n/7/Cy50br/1a0YgV+kbiw1BRloTqV41hRiHNAExNQcJanpszuonOvnaLgpBGaO/0WHVq6XDdf10VjZ4zRrt3Zep1+NHZkZ1143zzg3z6t/+xH9R49Xgf3HdKhX3/VZIB9XUitEnv3IYO2u5oCkvTd1xt0z7ynFV6fo3tmd9C4u+5UGQBu1rR5qt+Xpqdum6qGkGJgY3sFx6c6duNN3t1Q596kjO07NXN4W42+pivPiUO0b9laxlcdKvOrKCao0u4tm/Xm559qzydZGjEyQje/NE8RLcbrp0/nq2OPtmrd/SItefc9ndi3iUzYwRRJNWrjFmy7T+AGgVV2m6QU7dqyVX0uHI99c6Z+fWeBUri/pAzoqXiL+GDuObRhh/IBsFnHCtWud3cypbtr1y+blETxzFfffw80noWNeJ4SktpQdLBDW1ZvVFtUyoMvGq9dG49r58+b5EUxU/+J/dTngokqOpChT57/RE3hQZr72BN0rxJiAtaoqapECa266OkrX1ZFboimXzpN737xuoZP6ahJV1ziWAgXHcrSvTc/ppbx7TR52hgld26J+hegXZarT1+4i2mtRqOnXawacoSfuf9t5e5p1O3P3Y9NcTJddR9q0yp9+efPtfLLFTzb8COg7J/uvFI9B7fgPnFEEQmtufcSK1J1XMu/WAiM3qczxk4A6F6k5UuX6E+z79aMCd111ugBOrjrILnIe7BjT9KwcYlYlo9RUATP20RB7F+/TXfd/YpmXvcnnXvJHH5H4ZkMJ4Mln72nzwHTOeS0jz1vkK5+4h7mRW+e6+N5NqdYpvag4zaSiyND3bEMFTJ31fP7z0ns8N/67Guqe6JVVe6tbIpKIinQrOZZhKc6ihMsmqOG55MgVXPvq0eJ60txUhzPNcSY87tJow7t4z7OcH78uYvJvk3GsSCHbQN6ycC2e5jZ7dszrt0DrLClyVxyAni2aozS2pW7mYtzFRMZ/8LF85fN+3cY9+5jdLeAuwXcLeBuAXcLuFvgX28BN7z919vQvQV3C7hbwN0C7hZwt8C/RQt8+dHVCQlNXkeqM44EpB88qk37c7Sv3E/9u4Vo5IheAKVy8/tylEp1tSw6A1lwhwQIsXjtLB6iuCV30tZU41Au5eSUadFXm3UyD4AECKoBLFQDIfNZjKlDKeIHmAxmkTwCNW4blG9modxEnlglEOW8qQPUErj05O2v69D2KoX1jFW3VonyY7HbM6BJV959hdLWLVN+RiaWym1UUumrzVgzf/bpMg3o20a33D6dBdsMHQNuBIVg3fbVcoBTmAb27+mApEN7jqmc/MjuA/upa/+Bjl3s6i+/UH5akTywMOs0PFU9usQrbf0OLV38i2IT2mrgOV2Ui/olG0DVri1q4cRkrV2zXvHRIepCnu1nH3ymJBbZzhx8hrOgnl+QAQRxgdtjRzMBgQHq0ZN2JDu0GvVvZzL3glhgr8BCNACrZV8WtBsN8KAWsAV030DslwEyPljCBaUmaS8qk/eeWaIQ73BsTEO1EuVtrS+2byzkNBo3/Ce9zGG0f/RyPvDbfzYrcl0YwWUJbH+as2z/YRMGU0+Dt96nK39O/dtRphlotaNztmd/uRS1zSDXbEHt5ShxeY8t4jr2yc42flOi2b/t597AD1vANyBpqsgaU4U6lsMs/hroNbmbsx/akMUyW8S3wgJfAJbt1yCLHZcDbvneC9WDY+98SmlpANEAlandHNWvsWsnAheVLds2K0qzWnZg9Kn2MXhr8M3+NiWUp0mEAYMGiBvZj2XVhqJSDUJFGQrcMoWhWQUHBoawHTI1cwo4h0rnnK19/IBTzmI2f5uS2A4gAAhhgM4BZ5xXeEi4k7lpal8HUKGeM/V4OfmQXqbk42cGcv34nC2Ku2yZG8lkxlYVBWRCHLmvWAw3VRY719tlCQv8ZX9VpkZEC2nA0MCVAcnyMhS0KMctR9W2Z9a+NKyaUAOGUZxhFrdZQJB0y7yt8Vcl16jGsl4NLli+MtfJmzZsANh7AuCio4LUtlWU2iWR64mivrrCzsPmFdTFnPJmFmRzsCePIrPU34ATGXsdO7flOno7sNGxgeW4ClD9MQQci9U4FKetW8SifgSgU9TgDVQ+kVWiLTty5BsQiXILG3bAaRAwoLqarMGEUOBtFIvFFfCPBo4pTBH4/dYDeJ1MYjZcVmyrx6gAafc88naLUBLb8TV6AE98ycUFapvKthFLzw4dOqBMjtaKlStRB6OADY2m7SpQBwMUTWlJG3iwYEusK4rWAAA5xQW0fCVQUI1keqJ29MfOOu0o+Y5k2cUAMCoqCh01qEcTwNcylU2lw4J6BWrSesdqXIonCzyKOaQYFU4dkN6DfpEYHwugDgWwmjuC2VAX68Ahy4CNUnvsMotRThcWFXKV7foWMU8VqW+fns48smdHGmqeFIVHY9OKFePhI0eAwkEsCocDwUudXGazqi4HKJaSZ+tl1uKcv51L186p6t+ni3wAotVsv6ICy2DmdF9yj02VXggMtL6VzTx3nOsYQw54LPa/ZrVsDghmf13A52z4FwM+MshyzS6sB5pzFXxQ8cKwbYTb2ApgTNdbNjPKX8sG9OZ+Yh+0MW9A1cayKaGDUKRaPrZlEzuFIGYJ7oxzCjWwiDanAVMqo593gJinqV7NYtkR2loRi+vLbHm9KcRo5B7iWMM7xRouVbzNST4oIZ15yuZGpjUDa069if1hTjDg47SS3ST5kLWHF33bXAGc2YR5xylQcbZo2zUXBBd8s/5jBRz2HjvuWitSoU84NSM2vhg7zvxoanlnWufT/KdZnxsMts/5QQWMCVvBlbd5oNviv/VutuNJG5jK3Qpb6rgP2XtsHsyn/3cjRuCjz97Q03Mu1GXXXsr9q0a7DpzQr8vWaM7sqcrOPIiyO10X/Wmeln76iTIKS3TV3EtUm3ECc+BghbVEWfvKsxoxZISqUeNWHs1VEla3gQltGKMJWvnCKzpW5avnnv9SKahyQ8PtjsH4BVqbmt3aIBwIYufqCzSprgZk0IYwDaeIxyzK7ZqWoIS3eTglpYVKsJHOQ4nuA7wqoHiiVXy0Xn36foDZO4oLb1SHnq2U1DFW0amtlX2Ue3VGPjm1h1RQh2rx2qsUEBGrBooOijKytfjNz9U6rBUuJIcUgFvB7Fsf0KLHHte+gkJde+P5imgzQAuffk/vvvIV0Q/huu+N29QdpfLeDct09dhHdef9d+icm27U/o0/6tnr7lVjeLLufPgupfbvpeK9S7X0hxcptAjmK0UHjh9RyaGTCkRtW4TSO7RDJ42/8BrUtYF6+9Fnte1gmrbsO4ZtsjlF+NNGjAZgp/PH7lWOGtyund2rfrtr/1Gh1d/u+afe+PeZ9L99+J9FLfzhc8W/8EPH6cFcMCgGqWc8enCdEWArxlHVU7xDB9h/vESxgXXYBgPVHn5AO7bsRb18tzrHVGvebaPV5exxyj5RpOULfyJ32U8Tbr5Ua5YtA9zu0ZU33a/nrn9ImeknsaadI/8wCo3KsZBvP0V+oWNQUBZq0bvP6civX6vX4M4ahHr82BHU2reTJ9o6UlMnxGvgmVGKGjCeewxuGZT/5J701S2XPK5GiqguGRetSTdP06+/bNQv6/bprOFD1H3CWK4MSs6sat005AqKEmr0zKInFcb8/vHj92jo+eeoTa/hOrZ9i7IObdOZAzor89Ax5VMMYXEZcajSA3FKWLZklYaNP0eVzL2L3vlII0aPUocxZ1EMU65fvlpMrICH0o8fVT1FGV3P4rixj+/eoYui4+P0youvac7ls7T5yEaNnTYDqLtfX7/1kfqf2VVnXTULK+SdjOWVqPGPa9CUSTrr3MlqoGhmDWO5y/hximvJWGg6SSZ2MfEHHfTsjS+opqxJt9xzv2ZePE9jJw3W5XdcwvFma/cvq/TeO+s0eQKwtXuCiqv2KaJ1N54l4rT+HRS327Zq1hNPUtSYrwdvflLdunfWvHsfhnda1niNck6c1Et3Pahl326lMDJGA8afpQnTL6YNKPbYtQyL6WQU8WO14rWFWvzTciVxbBdeMVstug/Xnq2bNGHUVZp3+WDNeQilMb9vvHHTMzq6d796n5WkSddOUlDLEaoDsvpQRJl2cIvyuG79Rl0KlPZVwdZ0/fzdYi18HwDrU6e+Y7rqxsce41pFcw2rmCOtGIc4BH4X8kRZ7cHvPVs+XaFVKzYqJr61sih+27QHxbRHML/3lDl5t+bm4io6tPuNq/jEgGs9xWae3HsasQSPQXUbT4pAUGATfSpEWzbmaPTEVD36xiyKOdOVf5TnvSR7zmHOq6F4lnnBLPJts/YM7OFdjro4lN+5mnTN7BfVr0eP6pFDBnccdcOrx/+F4ej+qLsF3C3gbgF3C7hbwN0C/yYt4Ia3/yYXyn2Y7hZwt4C7Bdwt4G6Bf7UFli269b7omuqHcrZt177dx7Ujt1zF2CCeOwi74dbxjsLPFkxNIWgLgQbPEFJR/Q4AAhb4BZjihZ97B7GQFKktm/ZgH7gX1Q+QCQvVWtSK1diFljQGYplM1hMZiAlkDEajbgkARNR5V6Au6afMjEL17JukC66aqD3f/VV3zX5PJcnYoQ3tqhjARnFlvq66kfyu0nzt2rCFheFYnUT9NXjCLBQEJ3XzrNt01qAWuumeyYCbdKwwE7R27VosSI9ryLChKIxYzD3BomwTIJrFfg8W0Du166DcI8e0nEp/D2xH25/ZAWDdWQ05+XrvlYVAhQ4acnYXbd6yjWr6XA0YOECDR4/WL2vXaO/2beoPlN2795AD6XqhePD2MVmU2cGiGIT05ALndmBVFx+XpNZt2ikt+wSLx6lqldpGVSfSdJKFbz9sK30CQgE0pgL1wc40m2NOV69eqWrdr6P2rN+kD19fI+9KLxbwgrUZS8taXyxRURvVW67WP+kAv1+0/a9aiG3OHrTd2r4NQ/2RdePvD6tZlet8zuDDKWjq2I/awtYpK1IHP5z2f83bac6qte+tD7rUpi6bW09HjYD9HNCkOQ/XbIJNFRHAQre9xyyHnQVi9uMAY4oHTofYtj37vB+duxYlijFeUyGbWs95HwCyDrhnGZf2eXv/6Vm9tkjnATCxrwYKBPxRvgaTkenp2LTWoSgi4RlFWCkwNCIi3rGwPUb2pAN6Ty1e24KcKe1qURlb7qs1sJ9BJYNLKCq9WahtgFy4YLapCA0cGdJi8Y9FfQOwBiNdoMfaw5X9axA1gAVtf5ThiXGhSgJWegDXDAobkW7g2Ov4vANEUL94me0uisNSQJ/ZlVpGtJ2z2ZbaMQazXVs0DgF0+qAIMdVtEUri4lp/lVLoUWWWz5anatfGtgs5MihUTyGHqc9TyKU+g3EQHlCvYlTyFeW0PcpGDyx1dx44jK1uiaKwX28wKINSpTV5pHYuFShuS1G+1rM9H8suxmbT3zKxHcvgCBT92D4z19Qx5xSW1GD9SL5ueBLqzXxHhWhAuqwkW62wXg5Hbdtk1sYVFEkAp1u2QOHPZxtor9BgMkVhtxXkdPtRWFJOlmwOClVTcVfVeJB7W0Kubw0gGzBMxq/Nkaa4bdMmAVAI5CxuwIra2teVT4zPvNPfqkzVbpa+iAJ9gLE1ZL+Wl9ag/I9hURdb7EraB9Wy5bCGBHtyXF4K4Zw4RYpHslFk+9P3sZ02+2oAdq13LUpmFLVW7EBf8ODaR4WHujKj+befH8q14mpt3bHTyVjt278L1xb1qtm1Mx4q6Y8GexITEx170rLSWs6hLba6phouAKZiCU8/bNkiieIBsoxxKrCFaSsUCAG4Nlq2L8cRFRWBxSkqbsCtE+NKny4kuzcqIlxhBqLpQ/moan0MupoqnR4ZSRFPXCTjgz4RSHsXACPScCxIJavWn36VDZBuaArQnn3pKLJRvNMPGhnTHoBHb/pS8x9HR+tvRRcuq3TL5TU7ceuzARS5VAFunexgKxBxLI5dKnw7BidHm78Z5U5OoRVFmELVLIf/q17N7gbNc89/xXab50fnnGx+OW3ubN5+8zz9+/uAnfvv4Z1rTnYphJtfdRQVlBAB8PEbjyi4Nl2vvfKq7n7pfsZogj5/+0P1IhO24OQhpbSIUb+pk7X8048BCSEairpxK3ClU/ehqkJJuOSLBdgnX64Kvwbt+XqZktrjWDF0hGoArGv//LHKotpp/vyPUF4nk8dsJtoU2FjEQg32s4w/x4HB5jOuratYx3KkGbsGqa3gx64bimc7pxCcAeoYj5h84HAOSKE/XT3jfKXG+OsQmZ2pHZJ15rjBih/Uy1Et71+5BvvuIhAb26MgrQXnlHUyneeeVG1d+auO7cxWY6mXth/dp5teulcRQJdVXyzWkOlTFZIcp20/b9Scq15Un94puufR65XcO1Wlx/fqy5c+UGDqEE29+m6UjZ/qpSde1pjzL9X5s69VRcEx5R3/Vft3/6huvTsrIThFS75cr2XfrVL7jgnqNbCjUocOwtq3m9IOHWdbn2j7hl3Y/MbraDZFEdyXvBlkDdxTvBsNEJ2KPaBdrA2a3Sp+3w+av2/uO/Z982ebM+lP7zOnv++/os/+R9twFVRwl8OW3OZ0HidR3lIoxL2migKZYIDp1Hlz9dyT78i3rlA3XtNbky47RwcyI3TtzAd07tAU3fHnW5kHfPTZSx/q5aeWaMbEvrryxRu1ZfkX5Bf34VkhXvf+6W6iOuo1aVw7tUgNVUSHQfKK7cp9Pp62C9HSv3xIhukCleZl6vLLybU982I9ev8Dqqef3zl3pHqioLZ7a/qBX5WYOlaZ+4I1deIl6hNWrNnXDVO/ay7Dlvi4Pn7+eQ0Y0Fe9Rl6g8NTeuu+S67RuzVa9+OaDPAs2atF7r+uax+bLg/tHBZbw29b/pLbJscqkMK8isxY75BieHZgTqVzZ8OtWXXTDPJ1A5fstdtBX3HUf9t0p2vHTz1rxyZfq3KUd+eEH1Ltje/WaOFo7Nm7GxrerQlqk6O2nnldnHBfq4rw19OKZWv7JIm1bslpnDu+mfhdO0nKKG/NPHtcExgj2NxRPtNfPCz9UdXamzrvxOlVmbuZ+TZ+K7KgfvlqHxfG3evqVJ/XmMy9p0NizNYJx7+lJ0WE5KvWd27g/9VNUaCt9/OzVGkwhZu9RV2j3suX66OX7dfXMy5WdUaFV2JOPnTVb7bp006Yv3tLIS6dzb6vW7AtuVA1RB9dfMUlDLxyp8DahxK9sosCpSgnJrRWb0ln71/1Vrz75ls67ZLrOHD9c/sF+Ksqp13lcp/OGd9YNT9yoev9yFR44oqewLB88eKDGXjNOIa3ieT5KxKElkOfsSv3llQc06aqrlJuWqw+e+1C7fz6sgrJaDejfSaGJQbrqwTmKbdOZZ5gSxgiFnVZMScZ9vbkgFGWqluKOT1/8HjBfQhEQc8uJDAWTIV5SSq58PtbRToHf71706XqvSu5BPKN44EjE3BbiXYdltcU3+JAFH6X1v2aoAgXw23+Zo9QerXR47S7OnedOc+ChsJMQXb6sKM6+rDgSF48gHxT/vXX/tU+pIKdGt90894kO59yNzNn9creAuwXcLeBuAXcLuFvgf3oLuOHt//Qr7D4/dwu4W8DdAu4WcLcALfD1uzenRMR6bo+tyI3c9ONard+Rr3IWvOPaJersMwFMLMQbvDF425wzagvklk1VV83CIVZggUF1gBQyGf0ilXGkXkuXbmThn0X8oCiVAwEsb68JG8SSBoAR+U3tWKAMJAc00oQjucVkueUouWtnlG/x6jewjUaf1xf/3HrNvfAuLdtTqxH9O6hT2yis84o1hEWn0AYgDsAnPjVexwqyUFHEqM/Y6/XTB+9p/p2v6Ppr+iqZhTDLtmzfvrXWrF3pgIt4ssL8av0UlsJCHWrF75f8oGhUjDNmX6kti1drH5mKoa1iNOa8oaj3GvTWA39m4ShAU2YN0UGA0t69exWCevHc86c4EGrHpi3q1qEzmbdFzv/17t2LBVVscbGhTGmLsghbzoKTWTp8OI0M4XRATzQgKJhFnggHWgQDCWtQlRxJSwdUJaDOxBoVCORLNX4QYKmarNHWfbprx6pftODdtYryjlZhuY9WHTiqOpOhsYjTaJl3/wTf/nfBWxs4zdu2pX5Dm39k3fz7AfbP4G2zJWbzwnNzPzt98bgZuFruq0vp5sqTtJct7tv+XRDXLG8Ny5w6Ris2MHhmqjxAnQ9w1hRmpp41ZVrzy6VWdYFgX1/AjgNvXQo9s6lznSJ2rFwvy+czkGqZpQZPzdrWpE4eKOy8+PIwO2AWo2Pxw7N9l6Mgq2Oc+AdYFq+rtUKCo7HUI/fWLIFPAWcbY/Zvg7lVKOBM/WeKQLvEBpTNLtfgkwMw+GMQ2Wy/TVlsn2vOzHW1i0EdF9BwgR1yNwGIQeTNJsWGKYH+5835Uj8BCHEpjXF7dZS7lo1pbUHoo3Metr2QkBCnzQtRu9pCexCfCTMF6aks4ELAbX5xufLKPFUOuK2jDUwDae3ixYkYbHPZQlteaJXakR3XzywVWcysKkOZDyjNoNChnPMOZBG5wckTxaaQ/VkxhH+gF4UU1udR5lG0YFI8O7bSshJAZ5PisRoOBcDaNfBrROGO+raRBdJ9B0t1LKOIOahckbGRtAOLt/Vl2NZWKzk+SkG0XTnqvRpU8S1bJgEhUbXQ/hVlFYBIP5edOW0TTrFJNQu4JQDbPYy//LxyYKupv+kj5IVaXzBoe8aZvSnkoADjWDpAGptrAy1mlwtMbrIilnozE0cdzCmYkrgcS9BqAG50FPBWFYBoP8fe+qRljrKg26JFnKJR21ruaU5OnnNdHaDF9QzBjr2qqQSVMH0N9W1yYjwCplpcDSiq4ZiLbdvk/eZgh11IFmkYIDUSwB3AvGTXxRv74xIWxk9k5qi0sposZGxrObCq6gbt2HkQcE/OKjCdFmXuRaFJ1/WyAga8d82xIAB1toH8pqZy+nOIY9Wdl1/g5FObZa1BtHiKBAIAakXsvxT79xBsjIPMGh51UwtslVslk0GZftzJea7l2h9Ny8BON1UdO3YAEpNxSl8vyOc8AMeFnHdBQTGqa4AycM/X1/KVMeU2ZS3jywGxgEkrXqi1HHEAsDcWwKZCb55TzKrZ2tDmgTqzQHaU7X60fzR/kydI3y8rB/Cemhhclu3N37mKSv6zr/8b8LZ5fm6eQ08/h7+fh3+Dtb+HtwYg0rEFHT+4t1798+26fvpMzfzThRp1wWyt+HSBjh/eSV8oULeuKK4nTdD2FSsAEIFK6Npdr81/UmdhI1tVUwz4YayPPkeNFFAs//o79ThziOLad1LOBtw5sLMtCGqtuXOfV3REAn2FZwlUzPX4PtdaEUilXS8XVDb3AJelNNfB5rtTBSr/oBq1zGEflPFWhEHR1+wLztGqb79QUrSnBhONMHLSSBw7chm/9Tpy8BBza6C8a33J00RdXoN1PCr53mRjfvri2yrIqkQ9T78P88Dydr7KyDLN3HQQCBSAerxQb370jQYM76q5t1wuH/Ko68iN/vrlP6NsHKmWw2/Q15+8rrXffq07HnmcgqtYbVz4kVrz/NO6N/f7aG74NX765MFP9Je3VqlD54664Oqz1f+8fvILC9R+1M1vvfYpzxlZ6tajjbywkF27bVNzH0YAACAASURBVI8aUIB7c/9poFDCB+L8++vW3D9PB/SnPwv8vwZvm5047G9GqvlWYLDvpSDmvBTmxaw0XFQozFi4ZxtxFUd08fRpGpVUpCceRbk6eY6WLyvVnVfcrCsnpGrateMV1KWrMvaX6tJxN+i5F6ery8jh2rh+MVnNF6uawp8FL76knSt+1YwLh6v3zDHMFwVqxFLd2789BTYU35ThHnP8oMK9i3kebK29G4GnU+7T5cDCeS9NU8HBrfKPqAF0tpFn9Bg9/9Cr+umN93XBlFSNn9lfiX0nafOqX3X/LS8pOdRHT758lbKaOmrihNs0iKKleZeOoMjpsDqizE1sjyNMeYmKTx7Dpj9A679fpkyycrsNaK148pWLSoq1dt0aXTnvJhVnZ2n18jVYcF8t75BILXz+VfkxZ3bp1ok82m806fwJSuzVVat+JMYjMJJCCn+tXboMB52eiu0ar5Q+vbTyw8Xatfqv6tC9lXoDevfvzdeebZt06dWXAji7axtqZgPcr794rxJ7JunQmlVql0IRQXqN7r3vRd3/4hPKWLOGuJJlenHF56opP0SerqlAExiUjLnMOj163VwKKtvq7FkX0Tdj9Pytd6DBL1RL1OWeteEaeuUNysHh485bbtBDN92ipG6JOn/8lRo4sL9uvOFGiiJCVJyJGjl/lxKTk8is7Y+Liad2LflGu/fs0dQ592Ml3KDD+5YojgKd1YsO69kHP9JtN53PdTyp+pgItU1srQ/ffUs3336TWp/B87oTBxKnrMNHNH/OVZox6zz1P/tczZ50mY7uzlJgeIBmXDJEM6+ZQw/ECSM5EmehMvZjBZUu6+PSzBNa/e1iJUYmKYcM7dVLd/JMF0o0Q44J4ClM9cHlgmcLH9weKFj7o1sFdyqOw5w9vOTNc5E/97h25Cy3iA8iXoDYgpImrVp3UEPHpuqpj+6hsHQx+ccWheEqTnIKHbm/mcODJ/diT6JX6rH8j0pqS6FHmZ58+A1Nv/iSok7tW/eJH3bbsf/svcr9fncLuFvA3QLuFnC3gLsF/r1a4D//m+m/1/m5j9bdAu4WcLeAuwXcLeBuAVrgk1dm392qVfCjUcUntfjzZVq9u1rhKa3UuVOoenZEwWWQi8Vrg2ZOZqhlajoWtEWo6kJZUrBsTfJxAQ7VgMW1K7K0fccJAEyEox4sYQHWlLdeKHDyakIACA0aNrQz9oXgXxb6i46dVBF2YB4oEQMAkmXVGRo+vL1mXDtbK7Exu+H6xQpjn4MGdFRcWw+dMagz1oK5OgkMbQX86ding75duURnT7xIbXqeq9WLf9Z377+gaCxqW5Cr2ZqK+3DsGrMLTgIjSoG+lerSt5fadu2oHbt26fiRozoLS7pgFvm/+ugLBWI1N+a8kahhffXOw3/W3s3HdPG1o7AE7UGm2i5l5maofYf26tG3t+qxXE07fEJpxzJRDWfx81QUacVUyVerDZbO7bt35T3FwNsjZPPlOpA3gSywrt16YZNmtpaO9ktr1qzDcrWl2reLAQbhEYo1ZWwCmZQs5uVi//z5599r+9o8dUppo9xSb63B2roaVVEjlfieTubtH7/+O+Ht6XtE0PiPKoM/OKRmaGCLtHXAUcd+1FrglOLLfu7ASxStzUqg03Nx7WdO3iEvA6jNQMZUuK6f28K+y57OXs4Cl23TUdE158CiegQsuWxKT4EA3mOfMSWiCxKb0gH4R793FLqntulY35mt9ak8XTvOvy2EO4AUIMZnzQ6VUYMVZhTvR1npKFmBx8Aifyxkw8PwyQOIHT+epVoW3/yBRrZvswS1/TnZuxyPWdL6ojb1QXZpytUGoIINPi/USbaAZzauHgDlEBTlBrfKUaX6nLLqs+1ZbqsBDwdWkelWU4ddc5CXWrBYGB8BeAO2BbAtb46hEeJWi3qtGqVyBZa19vlSy9I8pWZ2jXuWMSnksJ9FhATxFWihwA5kBTvrGOeTU4hlMtfBy6yeDbpwnMRO8r9AZMt2pTmtwCGWQMMzUJaH+AFEiwGlqPZPAFlPZOYDOOkftGdL8iOjAcSFRbmcAxbrbVs5lruRzBUZmVmAnXKgrlnjkgkMsAyg0qQRe1jWy1GysyPsR3fvKyaDkKzamiJgXS0FFDEqzMvB5jwS22RsmQG/9Q5YB4DzkWggrSmn6wCFHmSfFgFjAim4CI1kQRlQXkH7lAKUjjD/FAKqDY6GBOMwADAyJV89i7F+QHpL+LWXB8A6GPBtcNhsrquRzVlmrL8p52h/b/pMAP0pDLVsQSEW61zzePpNNY4EBqU7oKZqYBHZF7hpgLewCLUt+7Sc8JxcYHdVnlLbtaNIwBqWLGf6iKlybShUV5lFL2pF4GUF/SMAq25TGDcA2Q2k1nExKoDPtvi8c0+O4pMCAWgB9Mdg+ripjS0Tt4TrUynvCCse8AFIk8MMlE2IilUe7gTJAIa4RF/t23/YsfM1u+qqGqzNgb4ga5SBlgNrxQgAfQoCYmJiHQV1ZXmGBvbpqvZY4m/btNGx7o7Hjr60DMtcDtuX64e2nbbzI585xLH2rSF7sBjVehF21F44D9Q1kqPLedUB+vItgxdltIFaB9rSjnbPajSr9VPw1SnucFS1jFEnS7sECO7t2Oqbetwsywuxwy1DBW491sZ/81zyrzws/HfC29Pnzz+CsvYz+3JlfLte/6fwtqq+lP4LBGJeefTWKcxd+coHglx03R1a/elnOrx/i1K5v9Y3VCuRnPYqJoLkBAoNQltowSdfaczAvti5HlTfabPl4xmqHT9+qurwQPUbNkr5KEk3r1xLhmZLHW+K0r13vo3VdxzzUCF9x+zVmd9xZ1AD1qBm7HDKqtrmbQf28X/Nc5u1r11jg/d23RsoFjMZbQ4q1ennD2cOqdex3bvJxY7R8NH9sDkN04p1P1Kkkq+BAwYomrznhmpfJbckD5P9+NIn9m/Yo+XfrJB3fZAOnST/8upzNWrmDK1c9JHahKVow+pN+uz7XXr8xYfVaUhn7Vj6jroPHaIlb3+qkOhEDZp6vd68+V7t3HlIz3yzSAe3/6rHZ96m6fPGoGicZhUdyjuQpTce+UyLFm5Qny7JenXxp/JhDBbuWa0N3/2s779exTwYRYEWBS3hkcplbOxNy2RUyJmvTCnuSYFKc/HW7yHuvwu8tT7ZPM4auA+Zlb8v86Y/17VT69Y6geW7N2P8rZ8eUny3S/XO6+/rketu1shefnry7dsV3esSffbhTwDcG3VGuyA98NjN6khu8Y6VP+nFB55UTxxRGv1rNZfIDYN+dWRoP//A88ramqVHX7pDmYc3qJR5u8/48+UZ0o6jIRaAPlSctkebfsGWmOiPPTua9OrzX+mKaR00aHCq2vXg3oHTgH98D1V5puqZOY8p79BaPfTUNIUBUz1D+2OFfFTvPvWEOrX30uR5n+qrLxfotlmP6NmbBpF/203HuE/1GjZOGZvX82zblmfRQ3pu/vNqGYzjTZfWOuOMAfIP9dO7qHSHDB2g/meNUNrOPYonuqMIVfw3tMOM2bN1YNsWbfpxOUrSyYpNaqWNm7arFc+KG/76C5m7W3TF5Zegwg1SUEqiVry7SGlkwfqGeWkU6tXy4jp9RdFjn+6dNPrG+zT3oit5MvHRs289qqagbHnUpWr5iwt148Of6oPP5qsLWbvvPPyMLr/lesZ7mhrJp46J78KYTNHxXRm6nVzrqdMmacqDl1GUVEjuMFbR825TFyzFp15xjWKHTlTesSJNH3KuZk6fpGlk6s4c2F7nXna+ps99QGm/LtHa5V+r71ld1WHgSH7RoLCKIol3Xn7Vea645em3Kez00zcL5qt3n07yqvbU9Rc9zb01VCMntFerLr6aeOljPGv5aMXXD2nC5TfxcNKaB4JILfnqQ8284CbdNnOwbsMe+fJzxmnZ6q2acd5wXXLDbHUb2IFrn0ccRDB/V/IZK7xLc4ox8QjSD++9ogBcMnr3GKG33/9Gu/YeddwnihiXTRRdmXVyDTC9Cbeh5pLGv7tvcE+2pyNuXjxz8ARIAVYjzxTtkmLUFceOiqIjSmrVQlu2Z2vn3gK9u2Cuup1TpxNrshWI6tfum6a2t/Fuzw5mKV9X7SU/numsKCk2LlVvvfGFjhwq1vAzBz4+bt6nd/8r9y33Z90t4G4Bdwu4W8DdAu4W+H+/Bdzw9v/9a+Q+QncLuFvA3QLuFnC3wL/UAiv/ckt0bXXxVrhBSvWRNP20dKt25XqqC2rPQd1Z6Pd1ZWq6QJBlsGKl6liA8jNsREnSA0KQYetbQy5iuHbvSCefK4MFdarKUWSVop6tZdG91vgif+dUepLh6KkLJ5+hscO6U8meSTbcVv20di+5V0nA1gQWZYuU2iVGk6eNV0hClG6/+EUysPaoY9cUdT4zloxZVCuBsVr74yqWkWvI5EpWYGyAYlLi1G/wOAVEddfK91/SX5cvVzeghjeK4A5dWioEK7TsvCwd2XpYFYDDCZMnOQu+e/ftQ1lToZSYOCzHKlCy+fDeUPUd1FNp2w9gp7xSSalRGjt2jPYf2odSrdjJU42iur9Vy9basG6zjh7JAB6FYpvKQiuLyvn5OQoHwAwbNRgFUKPKyDmtx651x/aDysss18C+g5RAfl5mVhpqvQoHyuTnYD0aSZYmfoEB2KUahDJQs2nDNkWGJWrrKvaNCsgrKEnLUAFXA1gaCbyFQ/zT138nvP0/Vd6eDgp+s/q0gwbtmUL1NHD7++NtVr01K2qbM3FdubQG6lyfNxDTYJmOfN+ssrWAR7PTNIjVfAzN4Nd1HK78x2ZYap9thrEGd6z92Y1LKct7XZmlbA6gZ9aqBnit/9j+DCg4ebeAOD8UUT4GXFGPWYZqLZatZcAuW5BuRBFqEDcsPAJ4Ve/YY3tjTWzAzqxezRLWgK0pib2B8gGAyXqgVyUgLxq1djgWzKVlqGIbK9ivP7a55Iliz20KxEqUk5VksIZiH2zqXFMgGsioY7tmWcvqNVabgFrfelTfwWpNlluAWTyTW2uZnLZfTxYVDaJVAS6rKLooRorb3GbWzs020bbdAFTtYQCEeuYGH1+2TX/cte8AQATLadNqko9bQzuZChMGiTUuKhMWOj05/7LyAqwVpQHd2wFWRPtUsT+zu/XBsrQM1X4hwnuUoIzpWFSnBm/DaMvIyEhHDeoFFjx6PN1Rpqe0SHYs3P8/9t4DPKsy3d5f6b33QkjovfdeBBSUsSB2UVHHXpBx7A3FMoq9jl0BCypWOghI772EmpCQ3nv9388OmWH868zxnJnzmznX93FxAeHL/vZ+91t23vtZa3mbtTTtH0CbRbHZ6o0tekk5c04eapi8KsZ8ETCyhHaijbn5oVj2RgCSWsSF0xfI8uZcDf7W19vxOWfAZj3nZNzPHwVTGZm5RWUl2DSGAim9dJD8ydxSIDMkxWCntY3d29LSPNq4gWzaUKyxg50ihWJUp74UptQANcvMKjEgREXkv4YFB6pNqxTuFzbZNShZgdDRqIMbgGEJceQBsyGbg1W7/RnEdXkCGA1ONmKdaHbFRYBlNzL0EhMSnWuvwAbbUVlbo1sBAcocL5S07pZ7DDgtLa121N4hbDRXkeNbDKSvA9x7cP6HaU/rg56onN3cvCg+wT4yOFqbtuxysr6rcU4IxA3AsrmDsLdugW1nDjbLCcDb6LhAbdi0CWt8rKy5zjKObWbEPjaAGEdWPOHAVMCvH8DDIJuXZzHgDzgfRH4kNqm2xkRGx/MnNtZQY3MgsHYLCPRWDKGAZhdtRSKWEGu5uzUosarpn1WohOvtGhgPdg+sv5saOIy+kkeubgFjx1TBzUp9g4CODa+N37oyJ+u1kvM1tXG1fTYFD3VAYvv6L9kRn65g/R8tvv/ibz4dGP931MJ2em4UVpSX+KqB4oreKd6acvUwRbSLA+AM1cbvF2CNXaaO5NfaXLdz904KHCLUoW28du06CUxBDY96NAugPvCKqdqzYaMOLl+ks2+/ngKqQr11/7MqxT1jzAWjtS6zQa+8sFBJFI01iAxpiiAce1CeGSxGoPl1+vpgxSbNmmGby/9aCCQFUriVfSJXoWSNT8DCOfPobiUwHrv1aaXW7aJYZ8mNrijU/oP7AE8JFGoFoFyPVTQ2s430oeL0PL3/xscK9okmEzdHBXS86R/OQLFerRUffwY0DVYIMQhdxkxXfdkRPX7n5brz1osUHZ+M5am/wlN66tE7puMoUK9H3vhc675+S488/pJmPnWPhl6AirDqsHYtWas3n16gTZvzdPn152DTeo38IxuUt2+3ti5ap9Vfr+ZZA2t0iigKi/MpCPFXEUVuuSUULjDn23NNA8UoHmRsOnD7lH32f6VbNVv0n/49p6/T/5Vj/DPfc/r5OGsvz1ANZLD7c13tyN/OP3lSlYVVmvX5FHUcNoH5N0WPP/Rnvf7sC5o6IVaPvPqcvOK66cdF32jmzTPlj3L+yVnXqsulI3XN+Hu0eU0qhYiBmnLVCAD8cJZCij4qgjX7pXma8/pyRfs2qnfPBI08d7iqvEu1DReViRMnqWXbdqzTGfp6zhyNOPsmbIHz9ad7H9AN1wxGxe2p3heMYc4tRrE6SAvf26iHb35Kcz6YqpThQMUYIHADxYgF2frknVfVUBOuq+4gz3XeK1r343yNGTBYA383Xl4UFi56/30KGobLHeeZD19+S3UZpczpYRo8ZLCCwv304ey3sbvvpk5dO1DwdUzJrdvjZFCpDT9uomjxHM3/jpzW47mafO/V5ANLG9fv1MjJl+mDRx9TQWaabrrvTqz6mdtZnzYtWKutazfJh9z5826bjsLZTUvee1MdWiSiBh+qP97/lMadOcqJFWjH2Hn/4a+xel6JVfItGnP+mfrggYc07CIKJYf0xOJ5ueLbtFZdSaBef/gdfTz7J42f0FOPvP2IMg+vUkzbfvruw6+09st5umXabUoadZ4KyXQ+D7X0xDOG6bbHntWrt05Rq14RGjz5Uk259PfyqinX889NU8t+nbR980rFhCXqs1lvMaYTdfkjs3jOytZrj9ysK6dQAMHc8Mffz9KevXV69/M/q/2IFNY+5vz97vpm/idKz1pP5vQj8gakP37/g3rvg/l67LZLdOHtd+jqCZNVwnP886+8rBSiUzy9clEdf6ZkIgPCI5K5d2XAVGz7WQtDIpOUD8j/9JVXdMnV1yv/ULFmPfMWPytYFAJjj7WnpKqRua6E91vhlhXv/f9t982R3kwvalmDzfLdzYpOWIPDKEQc0JOs+LpjPEPUkAXfVe9/vEZDxrXSzI/OkXsR+eNpmc7PHeYe85e5zvS4/LziFEPy/BDD/LVr+zE9/sTn6tu1U+bYs8f17H7+s1b55nq5WsDVAq4WcLWAqwVcLfB/tAVc8Pb/6I11XZarBVwt4GoBVwu4WqC5BVbPvuXhUL/GR47u30mGV4E27clUESBmzFn91DXBsjWrgQVNWbemjDDQZZvwzgY2m+dm3xmAQioy0jJwg7Vi8U4s3tLkg5KphvcU8f8NZjvK5rpViZ8AkiZGeerCc/orEfFhNJaG4ajQXn9/kfLKvTTp/LEKDAFahbur28DOCk6M0+Y5X2vGHfPIQgtTiwGRSmjjrR7kXxUcP9G0gc/vlmwYB0Q3AmgqNfLsKcras1t/fv41De0+BFtBd/LvijTs3P4KjgvR+m9/1MatWzQJ6+N4wEkG2bJ5bDCX8ruh3AM4JjLKYjWQvDTLpFo/+ztK5AM1mMzcAwd2Kr8oj81esxatUL/+g1SSX66dOw5is2pAD3BnmW1V5GaSEzZ0eD+FxwU5m0BBbA5nH8vX1nW7FIIqrZ7NtMR2SUru1xewVa8D5OudSE8n27Mlv5OAVEX64vOvAEBRGjVsnJNNtmP9AZXU+GstlqqVAYFOFqsHkPLn0POXNrudzfj/huXnL42W0xU+/yjztnlT+Oc2ngabmuFtM9Q1+NJk8ftXIt38f7+kFrM+6QBXyxcDYhllNVWsAdcm62S20DiWk4tIO9mmV7Nq1mxui7H6ta/ZsZtzAh2lKQC20cCmQU0H0mJLh3IkDNtZs8vNy0OdcSpfsMnKDiWYnQef6GO2zGyS+kIUfTmXGqBUMfDWgISB+SAUq/7Ar5LiKgeKYdr6l433ZuWxZdm6kY/qwyZznUE3rBMj+WyDwv5APDfUQ17kohq8LeUaKshJNTdYTx+gsa9l3NY6GcyWt2ttZNmodfQbNw/LY6521JUdUJn5c401VVg6c32m2PUjr7IW9W2RYyOMovaUXbSBNFMx+pIdbGDMUSSywe6Hn7NlrUaiwnQHIG/YulNlFQBGy+EF0lUBnv8Cb5kyvLDLreMzK8oLFB3hBbxtrahAgCcZdGXl9ahqudYyNC4AQHSWjDMUg7zX1KKxWOyadWAVm6Rpx7O4J43YDKIRAk6GBJEDC+xu4Dr8UDaHmCswarXcwkodOVqDFWGtwqLJwjR4jho3CrB34ngac1iFOrVvwZyGJSLXGMLnBAF+vegDFdgmN9R4AGHDuD8NOnGSohR2xkMiYlDXuCsru0D5le7YEZehzqlSIO2dRCFJVvYx2opj+QWpbbtk1DChqFL3KSM938kwtBzhUlSvRRRmWB5sJCDdH0rhTxZxGdm07ZgTfIC/5aUAG7PJpujDXA3KOT8bM1YwYOrtUlwEfLkXEVhMO2PLGpqCCMsurkeBa3C3HutGD/qcL/CZvygzE6UuRQO+tJv1CwPzhsfiALD+zCfOxjCd+DhzovUpTysQwB7ZC1iUTy5oKU4D9imNFD1UWGEOfSU0BGtt2qecIgVTlPvSt+3vZltcB7h1qicMLnG/POkDzjpC+ya15NrNBhungRZxcSrlcyxDuJjr8gemNTR4Kz0zF8VwpQJC/ChKCFR8MAUR3A8f4HMlxQrWD0vpq9lZuc4aExwc5IxXaw6z+TYgXInnbWgo1s3kiteYvTKFDPZ9XlaUgUKqgsKBQrJ2KwDrRUBKM211dw90jtE8Z50+9/ynwFubt/9SYHOqwKV5Lv+vrgN1buX0CcA3AbKhWMsOH5Gkybedx7rVXofWbcLO2w+4giFqUa4yTpLHHEyBCfNTSX6Zo7BetmG9Boy/RKEJLfXmsw+oT0orDZl6lfZgu7r52xWqpZhg4PDBen3BVs2ds1NdO3ZiPc91oGSTcs3mK8zX6TdWiNMELZq2KNDY/uXvzldPrW0O0LVs7IJcjRnWS2Gsx4d2oxBuGavzLh+p+JYhWPAC7xhPmZmZzC2ROozyPCUhmqKKQMUkt9ZBrGPfenO2WiVhQbtsh66573qNJet0weuPY6Xrpd7nXQP8aqm1c1bq2adm6uob+2vchPFk0naggMZHbz/0BArk1pow/RF9/upMLZn9ie6ZdY/ajRmizDWL9dW7c/TjilSekRo17Mxhum76VEW0ilRtwWptW3pIP3y6RnvJ2nX3C1EjY72Gea0aGJ7H+KhqYG2hLzeSve5pbXPKNvm3PNX+u8Hb5r5q/dWb6zX8VV5QrDjmx6ToaOWdyACCVur9b69V7MC+qsL+tra0le648mZtWbBIF0zspUtvvkytyDFO3bldM254HPhbrWdef4DKmyC99MTr2CCfUD3FOxddaRmoU+QZEo27QZh2rtiid2e+ofKsk/RZN/KEyxQT5Ibt7xiNu+V6M8jQig8+oKCoThfe/LiWfP6eDq5dqHaRLRQR561Wg5MVhsV2xoEKcndvR5Xto6tu6K6+o3srqm13vt+XubJRN51zB9mmSbrnrceZk+h3weHcR9wRCtO06OPZGn7WBIV0GKTUjdv19VsfKTzYTaPPGK2QcH99MX8utsZX0yc2MyJq1SK5BVbSxJsUVWvQRZdr/sdvKyy7UsPvvFSHtu0G8BYAb2/Q63ddr0D3ek15gpxqXD9yDu3RhoXrVIGTQiPr3IQbpsuLOfrAssXqPmigVsz+Rl+s2KpHZj2G4ni55i3crL1L03Ql+bOTfn+5niPHNynaVzc9cw990uIafJWzI0Mz735d69cd0dhxI/XAx29hefwZRWkWARKqGTferwjcwZ/+dC7FPvW6ZPxUTTznLF3z4CN6bcZ07flskd7c/LY2bdvGep0DsB6hGN4v92plZhzRvHkL1L/POPUeebnKM49zH39SXFecLnJqdNfU55VbE6BZb7+udv16avfazzSTopDakxS3+VZRPBdKrm4nbdqVpp/4/dTTU3XW2RP0CLbNfcaO04Qrb3AKTswlpeDoAi1c9J0umnoHzwPVuEtk69je3WrT83zmFl99+OSjStu7X8MGjtR3C3/keaCA9caqRizH1pO1qhLXIIru/Biv5irzCzupznNzUzUha6bVZPGcxHiuyC1SDyzTu3Xw4+eRXerSui+FsBXasGun/vTGxRp8fjdlb99qlNixSXbjtxMf4RyL58oGnskowvP2p/AztiUuBm8o62C9rrz4rGdG3TX7j79lbnC919UCrhZwtYCrBVwt4GqB/6wWcMHb/6z75TpbVwu4WsDVAq4WcLXAb2qBRX+6IsA/2meXW3VeytY1a7HaqlVGMSC2U4KGDW+tWBQItVWoZlE3NcM6g22OBSObDp4NbCA6VoVVZMkGKB874uWLdis9u4qozBBUt5VC5KZS9mEb3DDQZOOhGHAU7FOtkX1bU+kfoI4to8jeDEY5sF2rNx7VdddNAiQEa/fh3Trj/DGKbJugrFU/6M0HV2nnoVrF9IpVr1Et5Q3QqURVlRjfETUXAJcqed/wUvmTEdm9V3+y9Rr02TtfKSWivfyAxyXVuUruGa2E1lEo/SKVun+/jqelqVOXLs4mSj0qlmogQEVeHdm0OQrtGMfm1wjsO0u1a/4SrFEj1GdgT9RFW7mOOiVh9VmGyi2EDbiGOi8dPZIBOzE1jJdSDx0AWtQqHsvXluTnRsfRTgArH1+sOQOwlkzLkYdlpQIiko4BwgAAIABJREFUatigsixef2DudvL/VOutzmw25QOSs7KwrMO+0Tar46ITtezzJTqyJ0NFtf766Xi2vLF3tlwtd2xpf+31r1LeOorYU7mqptr0YTPJMSx2ANJfX03g1eSqTSqpZjDbpPhpUnXbRnITQEUheAraNitmnSMZ+LE/TG3rqFJRRJ4CT5Y1a3v2BlANTBp8Mms5O1aTzbdZEqMO5evWd63wwN5rgMf+3/JKm1/N52LvMevjWgCYXY9l21abKhIb7ahorKzrgBPkrBocNhBk59Oc2WdIwdeBt2ZVCjQDujVynHLGgPUBf7JQDaiaKraspMZRkVbX2D1uAlwG6QxKOuMKeOnh2DADZLmeQDKaCwvynO8Piw1y8nhNlWYQuADFR0BAMBZ+AeQ8ljv9x0Brk5rYFL8Ge8M5Jra+qHbDQ3yVHBuuYI7vDuQ0latdhx8KxUJgpIE0Gxfe3mS3WQEHykRTphrIDEMBbMrjKgolPNn49QVmGMwz+93D5JXW1KIwpa09AIRVBtBPQTv7k5vBOXBOnEMy6vaBWJ57YL+eW8x1oTo6nFqoI0fygHfYCmM9HBLmq/iIQJSsZA2zOVmNGsvazd2dnWFH3UL+L0UUUeSqRvK7kfMpR2kJpmPz2APlWoOTeVsKZI1OjEAVnAskDWPTHgNG+lBjXbkisG8ODfUGVHoDb0yxCTgEPJagjHVDYRtIu5odcgkKKwPP/oz5kzkl5MmWKSKpA7A2HwvlYw6Uj8aG2Z+ClJwcxmlGsdq0TVS3Hh0ceL53TyqFLmw6U3Bx6Egaqt9IgCyQHHgeHubtvDc/E6CLIioyys9RElcCSyPDY/j+EuceJsTHK78w27FFdvIu6ZuqRBWMra2pgz1RQBq8daCXKVSxTa7Fotos4N2YmyoqUOfy2+yfTQEbzP02V/DioiKTlDt9phpLZlMN1zM2a4HvZYwTU4rXM6ea0hZpkGOPnAb4CqYvBAaG6GR2iTMebPyak0BT6QUFDe70UQC/KWbNMjnAFNpma0v7BgA52lOo4lZj5txNSuFSBko599OL84C66ATKzNwClOYACx+U3vGB5OQmxDiQ1p2xHwCANUWtZaMWV1ZzbQB3vm7247ZGGVC3AiQrOLAxaqrl5gKkOlTuhSgjK2kjT+bfOnKUi1A1lpUz7p0xfeoqnDnsrz8W/xq8/duZ7zctxb/45n/GD+LNc1qzO0HzdfxNIczPPv30z60mg9mtgXxirEm9GKMdOnpq6n2T1b5HZx1av10tUe+HB/vp0OGDDEcP7M7rlZeZo94dumABnqN9xaUaf829KF8P6Kt3ntOll16p8LbJWrtkmbp166eC1DRt27hBH/6Yqn276MOMTQ/vpoIam1NMeetFIYOj+Oe+WlGN9Sv+l1nE5pJTINeycPn/pjWI4inU4QGeFerfta3csFZ3p5iiXUqMrrpnkvzjA1VBVMIuFOWtUtoqnwcULyBpfV0R45O83vad9c27n6A4T2XKClD7rn10yR+mo8BdrS9nPanrp0+Td0o3ffneF1r22jyeK8J06bRL1bL3COUdKdUbDz+nrj366awbb9dH99+vjRs36v5XH1ISNrg7F32mZS99oz37SpQNEOo6NlmX3UQkA4rHRsbxoaUva/1POfr8i80qBATFYqfqA3SzXPSCshpcTACb2KXb1dcDiLxY89xR3jYrxE/Psv17PfDfA96ePmKactnt3jZwz72ZM2qZ+9q3bKkICjkyuF/FFMk989xZ6nnF5SqhmMRXEdhOl+rScVerLK9UPZK9NfX2Aeoz6SwdTi/XDZP/pHbuMbrzqQFq0WOEVn+/VhlHjmrv1o0A/FBd88dpCmnTHQAegAX4lzq4agPq3mzcELwVXu2hNal7NPXZWxWfHKeVXy/V7I+XagIFf31Hd9KJjZtVfaxaBw9t0bipI9T2zAkqzK/R/vU1evHel3XBOB8s9VPVcWBv9ce+2Z3ryT3srgevmcnfG3UxBRDdRw1WZIy/6orStPn779V99Dj5xndRZU6pPn7yBfpihc48k69hUTFvzgcaBRgtJ5Kjjrz4VhQF7Vi/WwG+Ueo88RzUvJ/I51Cuel4zRidTM5TYurt8YlrpwwfuVzxr6LBLzpYHc3UVzjMrPlkAmKxTSEoLjbrsZtZWXy364G1Vp2do7do9uv7Rp7FL9tbkC65VIs41j//+AuVu26lvl25SLkrTF2bPUHgLXBAo7Fr6zjx98vpiHTtcrp5A9Qffeo0MYE/lH56rZHKvP5j5oZZ+slx33/971vcYXXzL8zp70jj94aHntOGTj/TsM3/Sez+8xzA/ibMDz8xtKN7Iz9bx9etw28h2LPG7DBiv6M5DtGXNCn3x5BM6i/aPHdRFbz3xMRbYrXT3c+8qFIeeLWvmoop+FJWqm1qwtkQCmUsKfbVq83616ttGN997r7oNj9Xizz9V+5R+KLhHYvuMyp8iIW/g5/ovHlVsq55q038k4P+ENqz6VJ069FRIi3NVlluie6+8RMW5hRSp8bNOiRWnAH1xCWoAjptF8/7DJRQ6eSksMoJ7zA8+uHnYM4/Ty53nYpu3eHxkbrIiO7MHNwv/ujJALwJeL+ats85oi143S8Unyyhc6KdvgMTJnaL1wsfnyZ8irPyT+bS7RSJQncZ65TgTeBBpUI/NM8+4PkH8nEEh3aqf9umVGQs1pE/HjDETz+/QZfIjZf/zFcl1BFcLuFrA1QKuFnC1gKsF/h1b4J/xM+O/43W5zsnVAq4WcLWAqwVcLeBqAVrgx3en3hnkWTcrm/zUIxv2aQtV8dVs0ncd0BaLOTYgSnOACwZ3miwmDT6ZAtFAhoETT3c2/gFT3mxSGBzYhB3x1u35jkWqWb6WAZeKgb9mvVrGhoW7DxDTs1QxXsFU74croZWfRgxrr/bAim1rj+jjeT9p4IiB6tenO1bGm9SODZchF45X8e75mvcYqtNV9QoZ0l0jrhuq8pO7dXDlFiXFYpPGBmYNdoIx2Ou5hVap9xkJajhUQ37vTkeVW1aXqQ6dezuZlSHhqA6DQsni8tTmTXvY1Pd04GpoOJtrbNCEhcYCJXIdhdnQcaOxfYuj+n67jm87oR5YSe/buw9ok4+dK1atllnJ5otlj9ajtI2PiVJARKQWLViqE1mFGjigOyAmjBzHaABNlXJRyyYltUdBQl5v9nEFoST0DUWlVl7FRiRgm+r7Bk825pKSgTjZfE4Fqt0EeYaHKjggTF8/86n27UvHOtFfK4+eQFoW4lgxcwkOmPz5y7aLKOr/zS/2Fn/xdToI/gvoBHIYKG0w+zjbnPoZ6HC22c252LFHNkGUbTjxVjbm3bybFMNN8LZJ+eppmajGeoE1jkaBzS9TB9opNUFMrH3t805ZHNuJmsrWB3WL3Yca7FStb9aioitH5e3t4wd0xWoO2OgAzFNWywZ/TYlrAnL7/mYVbXOGrp1PJQDI/r9ZwWdAyJfjBbIxGIhCy2CVfUazlbCjDLOYVbsWrsGTzTk/IJSpOmTKCC6iGTZXA5sMKJva1XIi7dxsI8/H/g0sc/axTUUKePYnO9aLPFNTlNbwfwYC/dnA9wDGmTW5Xa/1V1NWent7AjdLAVdk2QIi7HNMfWjX7YkUxo0TqwZm+WITGRfhS+60l3y5H55Om1pkqhsgj+uu4/PIVHYP5BrJGDVLan8DYUCUAOyGLW+t3pTJQNRa8mnLAIKWjVoKjAaxGkHhesgsBVTWMvYtG7CiotpRpTdi8+fD5/fsHqWO5LyVAiwzs3MVGBmuQqDxITKkLYPUs95T/pxzYiKqWs4lr6BQmag/84tKsEHvrBoUpNkZ6aj+A5WYFM15+TiK1jJ+R5uNO6qbkkpPrVxzGOUzGcIATVO4unOh5bRLA4Coc4dWiiJTsLKUHF0UwCGoSJ1+fEqNXVpaSj8gp7bWU4EA00aTNwN58/jsvUeO0X4daTSQOICltKwQcF1KRm1bZ648kZWpMO5TDMc0a22DzFWMk0wUUg1cW3RUlLJRK1Zwv4JR5Ebx73JPMouZO6spDoiLDFUIVsEBKLi9TdlNf4mMjOT6sHOk3xlotW5SWUcRBBu5dTVN44mIV6d9PQAGNh6qqpifKQrwwK/Rsb5mPi5HvWzqbk9nPNSrgLZthidunpZ5S7/gPIK511WA3vTjRxUaFsF4og/RF8GbOsr1RWA1bzbDx7kmA/wOJKQvWR+z8eANoGrisu70TetjwH6USVb0UIcNdZ/u7RUW6KVcClW8UNM2UgRSbcphfhWV1JLpy/tQWDpKQ+a5Bmz364BW3qiNQoM8UFA2Khzr62gs7BGpU8gAcDdVE+dh49MKDaqx97eCiHrLIsSK1yyubV4xa+6T1ZZ566Og4EjuoTfAsZzxVcmngwWblZynbN3/0URqM7Dxxn/W6/R5+O9Bub+nBP5r0ZUz+f7qqZ0Op0//e73Bd7OjZ3w3sMZGk3v80AOT1X1wKzLYf1T7jh0onIhSKYUOmai1s7OzVJJTqWDfUK3fuU9jr75EvUeM1L4F87Vx6TJNmnanqig02bn9Jw2eMErblmzW8q83afHBavpgLjJELENZ76qZZ8oZQ3RQfAkocrJcbcf5w1Rnp/CtFYhQCOCsFjaXmkU87/NmvszDAjua/OIOMRHYsOYplqiG4cO6auhlo+URFaoyMmy3rlqnLm07qZZ5KYB+fcQKvJI7qC4TePb6h6jp/JReUKCHXpsjf+9gvT/tErUZ214jL7lR7/5hpnZsxiaaeXLsTWdr2OUXKH3jfv1p2su6/P6H1bZLX712w41Kx6r9xS8+wj2hVAvfeU0HVv+ktIMFqvGO0L0v/4llgTkuuFFJHaOUtnWxNr37o7YcrlRgUqz2pR/UySzUdMyXhZUUy7H2NK2HZq9Pb3P6WvOa+8u39u8prH8r8P1n9eum49jMhb+vcxFkTzN/1ZNxXEyeaI03AMqPgjDG7bnDe6kqu0gHAZJl9QGafl13nXn3FJVjL9/Y6K9gtdLO9Xt06WW3KwYL7yuHdJRnRKlG3HEV83Syrj5rusJ4Bn118VvyT/DSom++VBjODmU56SLRWy3ahSjpd4BNLzJbOZ17Lp6kA4c8dcZFfbRnxUbFMT+OO683kLeD3nj1a3kzDjpGVOiEd5kGDeurMpxU/HGrGHLpKPnE9eRy4jXv8Wfo4wXq2a+dVuz6QUMmdNChr/dp3PQHtGTxFq38bqUSmVcL845r2iN/UGT7WG347HV1n3iB3MI7UTDopV0ffgCsz1DXXv0URnbt3A/fU/s2SQoPogCnPE+dBvbTD8tWA0h7qw3FBgtnz+b8ebYNrldsz/5q3auPilIP6dNn3tPAof0V3iZUUbi51KDUXfz1EkBzpUZfcJHaDBxMpjLK5Ecf0ca53+sGsnG7XXqFZj50N9niFbp4XGf16zlCX77/gbYdO4Dq/hoNHHO2KrN3a928VXoOQGjRE+36JOu+WTMVTVFD+ba58u/cRpXluXoFmFqP5e99732u2c++pbScXN2B1fWxjWu05LM5mvrgH1VaW6L8HbvV5ZxBKszdpczNm1RyvFhZVV6aePOj8vCPU/q6ZXoC6+eOY3rrkguv0Kd/eEmpFQc0bcYD8o9to9eeeleLvlitjok+5NhbRACJtaxxbh6+mnjlRRozZRIPeswhZcSz+CYwr7RAOYx7R/1BxnaUti34SQXpRzVi6kwepxq0a+ErOrFvLRbvT6gkj7zdx1+hoGI72ck9iX0o4eeHQn5WCFRqbg0lBPlqmRivWt94LdqQhuo5W1EUYwUTiVBHYV6jG8HxbsZOLUIglIKxMmdtac4it2fCmlrKZIgKGDmkjfq3b6VtK5cpISpB+4+Wa+8h6aUXOmrAxYNVnHaAZxHy3On5jTWF/NRQxX0PdoqkAsi+KWCt9sL5wDcuVE/e9LEO7inWzXdccv+om97iwlwvVwu4WsDVAq4WcLWAqwX+L7bAP/HHz/+LzeO6JlcLuFrA1QKuFnC1wH9uC3z22YUeiTWRaaosiN/IJubhHVmqC41SUFKMuvdtqwhfVB65GThzBRqbYKutHgCBehZwW4tKzwtCYM6G7gCmmKhIHT2apUVLt6G+C8AK1KBiNRuOtdih1mPzCyxwbA+9lNQWcIv6rBoVT1xSkM4cz0ZTuLd2rz+kbxdtVzEWzZMuvhCla6HSCg7q2j/8Xm75a7Xx02P6dm6q8lHI9Tyvj9rFBmjH8tVUp8dinYrNMjarJSivkrtGa9jErtrz3Vp9++Ue9RowSnnV6Q50SmmZpKhIHx3Yv4tzTASMhZCVtVuDh/UAulWRYXkUgIDVaduO2rJtqwpK8jRu/GisyDxQ2SzU2DPPAAT6aMOGdWRihSomJsapsrdr3bZpg9okJwGk22jVyvXAkTpUPVgio9oIjo1UcXa2juw7hI0bShpHyVmqDDarG4Bp8YmJKCj8AEjAHVRosdGxqsWuuQQ7XIS16jR6rMozcjR3xrs6kVbE9fhqAyBYZG+apao3tPx/G95az2/efGpSwqISdUAuUJ9NdAcSOWopg6R/zbV1tm1PAVsfIE5T3qzZEvM+OlqT/XHTI2jz++xr/oBII5r1QFhTG9rnNANcB1gBJowLGySz3ErbFC4jX9OyLA36ejhK2KbzM1WrWc82qVubChPsXJszMZ3jmZrPMmgt0xbwZedkX7dMUFOqGmg16Gv/Z7arBhb8/dlcd6zwUPkyLkLIfPVy2sbO2WAvalWgoR3XQJyj2OV8yvi6N+CqGTD7oIQxyNrAJr3B3HCshs3m1vJMK4CJdh4+tpHPh5k1cTVjzKxmq7GwbQLRqNU4f1Ovmt2xvezcLOu1mr5qx+TbgJXuahEdhO2uP7AW9S1guApIUIzytg4g6+sN+A7zcdqtBtWknbdtuZvq0bkG/lUDMLTMV5pZuXklzvfVYTnowf3wpVjD7oHBWzuXasCMpzfKTOx4I7CC7NEjWqFAxkYgXSkTRAHXUA8YDGc+MUhRR1GDD+3g41Wl+KRWWLOWa83abXyuh8JQl5QCcWMjwuUfyPdQAJKXl+PkuAYBflvHYMdOfuq2HUe1LzUfhaWAgtbObooKCccF3R9FZ4Fap8QrFutXd9RMYYBdxyqavuADKDdQZErNBtq71MnJxdKTvlfMeWUWlpN5Ga+9249jO12HfXpvR31YBaANDw8BHAcpmM3Uktw8XKorsRP2d5SjyGuAt8W0V4Ojeq1jvqui/5jS19TYbmzOB/DZVaYWrKvGejUaK2dUo9yfMNSwRShkrQ85anKKFQzSVwFoa7FUpdNw/yoBkX6AVu4p12vVG3VMIuVAcQOvlo9cy/vNutn6chX2xtZfTJlq2boGIMH+KLlzuV6Ru4hTAErmas4xFBBqith6AGgV51tYVq1DxzMcMOrtQyGPo4pssoK0cWMqScoY6OtN+dD+zJ1W1FMLbC5HIRuB+jsRuBZAJrgVJViRUD19mi5lukKUV1XKyQey49jAN8oNJTK3xumLHowvT1Nlsh750q7BdOgwu4/0VevrVrhQRkFDGGsRo5/NcdLRKWKway4GNNrnG/wOAORZwUIhfasIBWYdxT41/NvJMfw/AG+b51EH4pqrwa9YeTY/yfwcElvBQyP3KwCgr0rsPSlyuOuOMzXl7ou1F6CSl1Og7h270WlQuANrC+jvLWITUfBtVh196vdPP00/qtS3r72h/PTjuurx+zT/zx+Sp4wrRYs4zfnzp8o5UadPNpRQQBUqP2yAa0w9TT+oxRa0gT7tS5GPAY7Ti4ealaO21tjL5u/mHHT7M597n0ghWjKW5L71qNlD63XNNecqYWA7lNi4JQQF6/Dm7cAVFIgBoY4wLqBFqIJiUrRj3jJt27xH23bv1QWo7QZOvlpfvf6BNi2fr2fmPa+07YfI93yZ7Gt/terUQpNuvkr5Wcf0/BPv6fe3PaOo5M664dKLySWN0NNvP6PqzGN6974/ac/uA0po11Ldx3bTyDPPlh/5uOsXfKGYyGDcSKQTR/ar/ES95n+7R4+/8pJeeHGWvluyTmWW/RpIERiFXGm4hdjr12D7z59I/23hrVOd1GQha+do67RZoXfr3k1HsKPdm3qMaA0K+Vq10KZFy2jfEp6p3HTRZd11/l0Tsadm/gObebm1t9VNu39coceuv0+D+yWrdac4rdq3QTdOn67oWGy+x96moX0764+vv6LU7d9oFpbA9977jIo2HVR6xjaddRfKWIqEyo7nadXinzTzxTX06RidMWCQvnj/E50xJl4XT79HeRXeWkzOczKRBZsObNToIYMUAeDfuXObknu3QrHZlfU/VB5lYfrTA09ghX0r/eokRYILAfNHNBH7YL/ITtzzbzX+ivO04fO3FNomTu1aR2vDivnqdRbZpmEoL3E4+OmNN8xrAAA8QKExcVq48HtNuGQyVuPzsPsuVmeiNhYvX6vfXXENudO1WCjvU0X+SbVgXEV0G8x4qdKxLTvJ4f1GE84fL1+KF4LNpAGXjiU/LNZJ3Aym3HmHQlu14hk0VLtWbdK8WW9r2JDh+nbNEt358P1KbNtZO394RSXZzJ3MucFkw/f/3URlHUvTx69+oaULtzE7eGjYiN6aPvMx+QIsD2xZpg4A5YrGMi39fDYAfIMGdBui4KhkHcwr0yXTHtXyz57Tym8+191PPqkyxvvKH5bqYtqm8OgW7d+82Mm2P5SWpYmX306mrBtWyAv18t0v6eKrJmr8bY9o/Q9faNb1jyu+e4xCyav+4cet5NrXqXubKIV71cuPOJLOfTrwbI5N+pRrFdSyBX2kinXK3EQsI9ps2AtUitV+UExX7V6yVIu/+0HXPvGAQgMTlblzv+685mY9/eofFd2rt566cwY25xs0tH8b8mdf0MHty9V+4Aiu3VcP3nmXeieFqF1SnAZdMR0Vf71uv/1Gbd64i4JOL8Z2IlMjn0uhgLOo1AfTJ4C5p17NhTdNz9KMiapiDenZVu4VFHLy3OThjVL4x93YKXtq1rs3K7Ql9sz7jlGAShYzsQqebjwPsr578czgxnpbhjtJDc8EiT066eBP+brtmhc18dyBBbe+dme0m9vkX7fo+fnE4fq3qwVcLeBqAVcLuFrA1QL/MS3ggrf/MbfKdaKuFnC1gKsFXC3gaoHf1gIrPv7DRUGe5Z+kpe7V1o07dOw4FpOAnE692qh160h5AhGRsVH1HkEFOypBB25hU8oGgym1qgESPqggQ4OBBFj9rl65T9v3ZPN+7CxNOcZmTzkwqdryZtkyYMvEsdpMbumlXsnJ5Ovux/mrQWefO0q9sSg+vuOwFny/VTsOFWjwGUPUt38vLVv5hYaO7KvBQ0O1Y+FRLZi/V4dKqtR+SBesln2UweZq57ZtyE30BRDUY41ah51bgM6Y1E+Zq7bq1VcWqmPfkUroGK0jh7erTVxLjTn3PGzzlun7H5brphvu0HffoKYAZA0c3FPHjmXo2NF09e3bj83EKm3ftVUpWB9HA1+X/7CFjcWu6gOkWfjD9xZZhYVke7XFPtIo9q4NPykvi4r7qEQs+7IUyQZ2G+BtBXaNeDgDuarYbCG7EetkDyBEYCBZgb16CRqsuow0HUrdR+V9sZPRVYYl2949+7gPrfm8fsrIzNLGNVu0c8EeQEWU9mdWaDs0yg0AYyJHmPr/E3hrPa5ZMWubhY6Sj810B5A6m7NNL8v+MrhpL/v/ZqVqfaPlGpq61pR5p1uT8ndkdo51cvMxHOWewR90OkaVeJnKqjkj1wGpnoBVNvvN/jYQNUw1isMiQE1ZOX0VaOXVDGEdxS3aPlM80D/taE0Wy032x45Kld92fIOUzeC2WZ3bbL9s77eXk/9q9s2clzd2eAaFDTSHo7ww1W0t996yygy2Gg+yprHPt3M3a9daAxXAJTu+QTQD1aasNKWvtWkYdrwOvK3gnvN+a9+I8Ej6EUpBYF5+fhHWuHw+49Hg2OlKZrsu+7fl3zYA8gxGGpXzAvjHAzwTIrEnNhjNdXhgg2gZymXAyXIKCex8vbHitfOy6zOlciWSFssP9QIeFgNms4E3JYxJX3/UH4DbKkByrQcgBmiWmJBEpmSWA3ADAZWWj93APa+GzgVjTdm9W5T83asUgOKxGKvDw+mACdSZbTq2JuM3X+hEHQBej2qtnvarxM43G+vMMhQ1tQC2SsaJWehGRgVyHmnkrJYxvySjTo2RR2MmiqgIbC1ztP9QHqq1UNqZ+Yg2TQS6BnB+x0+cAA7XYd8crhiskt1QbrmbZNra4lQhgqOCNlNfVGHskvL9Fah261TAXFOEoqseoGBKa3favgRrY6NjphK0++yBOsyjno1kNshDyRguZbO1FEvrIooygii8MFhRDyxuNDtYR61N4QP3ml7IuWORjRo1wDJ96fPuHNCX9xt8NGWrA684VS/6RxX0vLS4nDZpGhsOvA334/jAZ8Cy9TcrHDB4btm1boyRMitqcCzELVe0SX1u4DMrOwdrVgPheYCtKsXFRDttUUF/DAgOxrK5yHEoMFvaOsaoQY8a/m6qcD8KUKxYwFS3dqwA7p2NFbOxtoKLsDBsvbm+fIpWSlEPt4gLc9TFjTWoja3owcY000S1jUvarbSE6wIYVnOvq1F/2viqsfFjlv1cgwFDC3p25wJN4R/Gddu6Y+O2Ob/aiiOCsER21iOAuBUfeVNAEIA9dhDj09uXIg3OPwfXgzIWKk/ap6HB1P+mjPprEcnP7ef/MjGd9pd/N+Xt6fDZTrP+V36y/3vW+rWmnqb/+XCvPVCZluRnacL4Tnrsjelkkh7X8u8WqTXKQIO7WSjOCnLyAf3lKqC/DJ04QR1GDFY5c/BHf3pW/fv1UZtRA/Thcy/qyhuvUU3xSa0kfz4ns0aPfXzMsc1OJJPeB7jiDcg3VwmnEMfbcphtjDW5M9ha0uScANw4NQc3/9vmz3JU3bbe9u7QEXCSIZyLAAAgAElEQVRLJnjuEQ0ahG3q7VcqK488agqA4mJjHceLYuaQIJw4bG0IIfu6NDVbC+YuQmmepbCYME2ZcY/mv/ahPpuzQHc/ejmAbbx+fO0TrVi4kviCKk176X76l7tef+4F3T3jA8ZzqH6PTe6wUT10/VOPqz53kz6Z8aI2LDgCqPLSw2/+QUkjUesT81B88jDZ3L7as3Gbdm7ZowsvvIRnsV3kiCdj2V6vF998TYPHnqXN+w5r956jzvrnFEWcAtbNXe/v9c1/X3hrK39T7qe9KspKNKBfd70z/1uu0QNHhcNYRsfqnSfv04+foJblWcfm//qgRuG0rqt+f44Sh52BehJXAwAq1ErL35utdWtW65bHnpIn69G777yucWePJN89TledebOmXDlFk+6/WMd2f6UZd76mimNuGju2n656aJwavAq1c+s+dRk8mSxyfz1z64MaM3qEDu/bpq0/rtKdd1+vTpddTiZrhirSc7Vs0fc6unOH+rZty9xSBOiMU/fhycrMKVbr3hfo4I5cvfbYw7rmsjNxCylSGsV2Qy66XYEJvfT4dVfqwsvHKqVXsn5a/I1GnDdea+e9r25DR8k/sh3QdasOrVjMGtUaV5hYJWFd/DXPqRPOHKufflyuftgR5+YU6gQOGf3GTdCBnRuVkhhCn92pzgMHyDuxI24JZdrx42ryfLfpypumYimfoazdu1RFYdaO7XtVw/w39Y9/pHioArDbSnlHc/T0tCd0Ir1Qr376qiJaRGjxR2+wPtrzC+szPwsMHzvIKYL7Zt4P+uiDHeTXe+vex6/V8HMnMfvieJFxnGKYKDJ8q/Td5x9rAM+3W1avV+9x56kaK/o2A4fo8IG1qjuZqg69O2vF6tWqc4vSmIl3qejYZm1fvog1IVhHMo5pwMTJrCexmnbjLTpMhu+oHu111W3TNOe77zXzmW80uG0UCSMVOpJWq179+unGOy6n/7TWC0/OxOHmpO569l6FJ7Rx5vsa5gBnnqDgx8PNol6OqDRjl0L9UrTwo6368tuv9ODLMxTftacaaNM/TrqRrOJE3fv6S1r31Rw99YcX1SqhnZ75+FWtXzVbHYZ2VVhCF45NMRPuQyeXfqj8I/u0asM29bvwQvU+62I9/+x9eurBb4mTsRgFCp4acISwh4IGIjMs0uBUAePpMSJWsFZDO7eI8lFbnklKi4v48SAakJ2jwswi3XnPCF141zBlk7tbURyuIIqUqirSWed5PrCCUNa9MGI9SnHtsOebiooAzZj+KjE0HTXt3qlX+nW65aNfWrdcX3O1gKsFXC3gagFXC7ha4D+7BVzw9j/7/rnO3tUCrhZwtYCrBVwt8Ist8N4jV/m2bR1wODbUP379T2u0fNVmrI1DyWf108gR3bFeI7MqIwP9FUpFsuAs29ELT8p6FDg+/Gkb8mWlJWQwoaRt0UJ7dp3EDm43lqfAgJBANnqwokS1V2g5jQbMvNhUN6tSYMfoobEa3YNqdzKt9h3JBBZ3Us8eMSpPz2TTpUrb9mayDeTL17tjnZiji847S93OaqtVH32vrz9frT3HSzX0zFFs+JcqN+2wOrRuKV8q7f3YdA8IiSQbLl+DxnVXAqqq12Z9qq0HijTynGHqP7CVVlDhP3zwOLUb3EZzXnpDXTv1UiC5VT8uXqDhwwcD0qSdO3aqFfZykSj6LF80Li4ea9AofcsmcxhKuoGD+uvkyQwVFgKEACetO7ZQGHlbxeknVJSbD5ip0u79RxUd3xqlbwKQyk/R7ZJUnptFRtlG7NRisJj2BRwdB9KFOBCuGlCR3C6etjaoFqp08ngPHjqoPr17Gx0ln7NM+9lY3LrQsnRRmWSXa2tWgdzZoAyoZ2MINYHlzv789d+xTbbvwYnUUVj+I2DRnKNoG2MNDU3AphmANtvCWTahGwq5ZpVuU46kwRYUbtUorBwVLPoNvtfZ2zJIaHCzvgkAW18zcGhqUTu+l8FRy0wFfBpYtZepXw1U+fuiE3PyYoGObHSbHWONKRuBuDUALoOidahgHRtXx3sTAFht1rJYvHIezZbKdg22mW9AwCyH7c+fZ0XaBnqTahgLWbP0pPPYPbBzM/5nSDiYDVIf7GdrAYZmAxqA1XLz++0kmtqKdjDbbf7fAavOEdikRhHmDYiwawxAVegBSPIEXvmySWenHkTOaC3tkkO2bUF+MYpWMltNscs5GHA8XYlmQKMJmBscM3UzSnWAQ1ggmYoUPvgBswz62YN/Pf9vkLfSbG05vtnHegImjb03wVts+rC2DQA+FmDzVwKEq0ZFat/jBsgzK+eK+lwnT9WutwCwbPbLDkzj86trASvcgtBQX3VsH+yoXRHWUtjgA5gtQLlfptiWkahSfYE+eYpA5WsK1VJy4YrZoC8srhaCfm4tmbCWa1xSqGSyLEuxkqwAEsYntEC5E8q9JZvOM0S7d6frRGYhVtcRTvFIYWEBxySzl3bKKSAXmM7esVWCYgDZ9ZVFjtrW+oEDcekn5Yy9QhS+QeTThjG3mbIVjIg6LB87wzzujY+iUd8XM0daP0Xe6Hy/WW5Xcq0p8TFKiYuhzVAU1peRw4sy3NTPwG8bsnaf/QCnTv/n3z5khR/F7tJyjU3BbZzGD8Wsvy/2xQBXg5CmGLV+YX0uiPbxMBtnsvisnzdlhdZScBLKMXgfKme792ZfXYEzgTMuuFcFWDybpbcdq6kfNynQzX67st4bC9sCpwghHNv3CsuENXU653giIwtQns910kaeqOEBUvVA1Abyj+2amgs3nPHvAHCDrzY3uDnA1Gz3TZ1sSvkQsoGjwoIUirOBAVgrZCBQ0MlbNptus+LOL+SaKQpwZPUUDlVTdGDO1R6MG0/ea8669WQtm021r9nYm8Wv9VunyKFJSe3O/9s9MVvtgCDUx/R3cxA2EGHzg7VLKUUJlQB5s1m3+cNuxt8DX7+0sP6/grd/b54+/f/+K/D258pbs6z2RDnbQDuJ3GiCSDWwfys9/eY01qIC3DDmqX1yO/Xq1Vf7sBFmcOjowYMKJqu1zxnDgFXx2rdhg5ai9pt6663KyDqhHwF0U2+4BPtgINXRNHKcu2jlnmTd/8hM5gXUahSRVZWijGY+cWw/IPvWr6wf2/lZP3Pm3NPmZfu7XasVqeTk5ioEBf9A4hfqiikUADJfcdVZGj15FOe4zileiI2OUQiFHjWFQBXsxK1YJ4/ike/nL2X8ZWP/XKZHn7lf3uEeevGJ54lJaK2pM+9SJVnVn738uRYu2qrzp47RBXdep6z0VEXFYbdcHqRpk6Zo/ITROnvaVOWh0Pts1ptKJZc1OKW9zpo8EgV+PgrflkpIbqH6wjRlHz+uIhSJ8W37KRd74AWffqAbr31Yt9/ysA4D/AaO6qn9x3O092COoya3a7e1x+zc7c/mPvprffXXvt5sp93cj39rX/8fP1o7zxhmlWyOLLbeVSoaB4XJE8fo8uumyD8lljFYpdWoVN9//AUN7tqN57F8fbPuuCIZ44MGJuiKBy9RVLcOwEWeFSqDNfeVN7Vv7WrddM+Dajn0HMBWqb5+/x2dPXkcfc1dV5x/rS66sIOmPfZ77Kq76OW7ntL82V/rqVnnadCUocwdXko/mK24xPasZRFK3bVbX39CPvGiderVuZWuf/pWBbZuwfwQoTmvvaKP3/xE5wLpO7VJUB6FCH2GpSg6IYWs2S7KyavR2888pV6tw4GtLbWN+xzRoh+q6+v14WP3UvhwTNfcepnW7NiGffEkbfhmjnoNGa2D+44qdccOdYkP4zmzTN7MWW27dNKadWs1DCXw4h8Watzg0fppxTrFJbdVuT07AhojYryx692pyKSWiuowWKm7d2r5/G/ItA/R5Dtu0Qng6Imdu5W264iOncxV9/ETNO7CyTxH46LAGnHvNdOUk16it+Z/pBCU4IfXLVbW4f0UExwnIqBa6Xkn1H9Qa5TN3bVo/hKKkPx04TVXqNOIATg/pDMvoCatCVF1kac+euZeXTXtLuXwnDznozk6/6qr1HnQWcwXWfrqz49pokFw5gGL/+jU8QJt/nyddpP1fOWj9+i7T9911otufUZo5eLVKshrUK+2vbR/9x4tWLFeqUUVat0hTC0i42iXCF1+9a2KbdufNTBbxw4tpyCCXO6eQ+UXzNyOG4w9UVlRGissf0Yofe8yZe3fyXxFEclL81C2b9bT77+gNr3bKystVbNnfKKP567Qdzu/pj9U6Q9nX098TLkefeFhtR8zWsV1JxQUhu0+mbNu7vE6tCVd6z95STtWL5UfPzNMeeBORXdKYY3x1Yz73tbXX/3I53qK9AQnMqCxEctjFrDTn9ab52gnZgLnB4/GErVNiqJozQqyKA7z8lXq/iJ16+2jlz+/jvzuAiydi5zM3TKsqW2O9LS1zyILWCfr+Bybz6ge07Z1J1WY7aUuPVsXZ1enJY6c/Lkr+/Z/PHm5DuBqAVcLuFrA1QKuFvj3agEXvP33uh+us3G1gKsFXC3gagFXC/xTWmDpe78fE+XvviDAO9Bj7ZrtWrFusypRTQ3vl6KuHeJUj0KphGzJJotFy9uktBsAV4Pa1stkOGw92EZqFFmDfl6x+uHbDdq5NwuYGKZGf09lFuBRymZJhSkj2Wz1AKxWscFv4Oj8sS10wYh+2rFmvZas3KWUbt10063nqiLnmPZu2K8jRwq1jVxXTyxCvbBUTcCq7fzzxmLrSs5YeoY+/3Qp9oHYOkdge4qtc4vEOHZFilDreColub2OZ6Wpyr1AF5wxFGDspz89N1dRiS01/d7L9fJzL7MJ7a3pM6jm37FHG9dv0thx4zVn9lx16NBBXbt01Yb1a9nk9+Jzo9ksLFAwSuKY2HjtTj2MEq1anbp0cGw7j2MBaTQqvmW04uMjlIfCsCUKpF1YRy5YsgblbZJSkpIBKN6KjiG7EkiWuu8AisZybOU6oxg4rt2b97Ep3Er9BvVUTBLWjRHAk+OVOnLoEAzDQ1369lZxxgnUe3XKPZKjhXPWAcgbdYxN9G0oPCqwSg0F5jZgO/pPhbeWU/sPch7/suHkqA4Bc2R5NtsS20b7XzeDDdwaSGmyLLa+1AxYQIKOKtAx5T61+e58L7/qDaDQvgYMDfSYKqseAFuFasqkvM22yfbdBict69WjoYTjmcKCvUT6myeb8g4kNstUwKhZ91pWa/Omt51jGVmmlSjFbFPcAG6zHWdzbmazsrfZCtoBz/S1ZnBrxzBVox3X4JedmxU5NHCefgBVfxSJjs0zCpamfFHGgVnkWruZNTJjwqCfo4DkWJbZaS9TLVrOazF5qJRLOCDNoJMX39eUm+uOUhtbaGsPrtkN+OZuYadcfLOq19rU8npDQkJQx2I7CRSrYdz6k6/qD1QOxEI4JtgXOOoNtLJzwTrZoCO/DfYZFPcAbrIX6NhaVpRh/wxQqQR25TA/lDrRtsBXb6C4kxPryKI5AxTCtjXPMSyD1lS3dh/Nar2ODVWzDLac2s6dGBc+9N3SWnInfZwc2vwygGqQDzmaWIKzeeljBQH08fLKCpUAjt3ZyKziPMtR8bqZ3S9uAJ07t3ask4+nHXXaM8qUt0DVI0fzlJpKbncFxR2M43oUXaaE92dsOTmxtH8UtqqJUbQHdotIBnkfcxq/Hbtr2tzyhYsoQvHDZjWGzVL7zHzUeiRRau/h4yrIrgDIhDlWvaaCLcXa2pfPtn/XYh3py33ytyxj5DEGX/1CAhQJnKohI7uRc/Xlvlt+sqlu8lG7ugNkKgCoDnA/1aesrzgqXU6xknawwgKzIrbjmWK2wdTjbPyC9x3VYXVtOXNOiKPabUTKWotS2EC8qaod0Mr4qOEKrAjAKUJgfNlU3zQWrYAEFSUWyjZmfVGw52CFW2sqcbJh6/ksg6K20eyoeYF6du6VAAAD3dbf7Nyt6MGxTwbuWt9sykyvc9rfChpCbX53r1UAfTqOe+BOu1qBgxsb7eWmdmaDu6S0Tlm5lY59rln+eljhhpOnaxm/DDU7piNiatq0NgDdrMA0i/9axkYVc7U/VxuDgjgwECU8UNadQgWnKAT4XULfK2P8G+Q122luAHOp2VtSsPE3W+z/eOn9fwVvf+3Mfj6H/xq8/fn3W39rfpm62tOdgc4c6l4DsCcyITHeX9ddfwZtn48rxEmyZIepzeDB2vDll85cno2KL6lTGxT0rejf3vp0zlyiAxJ09tRrtf7zTxRGwVJcbKA2rVukeuIO+o+6QMEtLtTaZQt1w83THWV+JO+ptf5tZTCsLdb/bK6xudP6V3MRTPN83Xy+ds0VWIF3iQ9VSkKCY2fs71ep626+kJzQtuTx4g5CTrf1d//gcABJjcpQI1p/3bB8A9C2ECDC1ygwmIo6ODwhTFs2rFeHPj3IHo3XOhS4Tz78tVL6xWvGa48pMJyMbPpdAdnVM+6cqcsvvEr9Lvgdlrgvad6rnxGF4KauQ87QZTPuomBrhRoK9qtT3+u1fO7bfO5Risr6KrY7Th+FHnr7+dcUWFuo3FJvithydOPtl2jN+qXasn6fDqaxvjCerQ83K4+b19lmR4hf6gd/D97+4x79r3wH64obcwpYrZ5CLR8KM7zIEY0hgP2CSX10yR9vUCOFbw24LLz36FPKo9DPHF1+2lioaFwU2reNRWXqrdGXD5ZfAnbFDSlYr/vrtdtucRxM7nj5YQXRxywXtI7HUc/Q3tq0covuwg53WI8g3f7YQ1h8l+rNx//MXJqvxz94SCGtolRTXqe09auUNGSU3FHslxe4ayOZzO+S0xof5a97Hr9FUbivVFV76ZWnn+ecSzT1tuu09aclSj24QRN/d44iE5NVwdxSSozA1kXf6MwJ45VdkaYd+zM1etLN+uzp11WOg8FVD9+qNQsWaciQwUo7doTs7khlZJxUIFneYaFu2sH50jBq06mtDh89qkFjz9aPc75UTUkDkDdV4TGoT1mfp9x0tVP4t3PreqyCAygE6Ku1FEuUUdi1e3uqRp89WpEpYeTIFmo7ADQotoXOvH0az9fBzOMBmvfs83rzpbma+dyd6nvhJB0njzpnz0FVMI4/nLceu+hanX3RBA0ZlaLNG5bwvBCncWQ8+2JTX0lbU0qHjX+w8lJL9fK9s3TBjUPVslUXPXzXfeo7eogmXTEFJWii9i36QDEtg6j7CVetfxTP1b209MN5+vK12brv0SuUWXRSB08eBRAPUhZrd2RgDI40ufrow8VKO3kcdXOExk8ap7Muu8Qp1PH2LKTYKVbFODksX/6dWhKB0KP3EB6BUOqzpjmxAayJ7m48F/GzwGfvzNbaL+fqd+PGaeeubC0k0/it719TUCQZ7xSlrv7wK029a64+mfuyuo3qp6svOldpP2bo2qmjdfUT95ElC4FlvSqvPow6PlDzP/gKRfZnumxQAvPSSd0642HFde+tjGO7sK/upFmPv6FXX/ycAqhY1jUrbuK5o4JCROaL0+erpr9b0RzPfay9pSXZiudnhiDGe3lRKfNXsE7msY7Xn9Tddw/WxCmjVHx0H/OkFRXiNONukSLmrlHNs4EVMJmm3erb7Osh+u6zNfxcdULtOsSfd+kj6+b/K0e169iuFnC1gKsFXC3gagFXC/zvt4AL3v7vt7nrE10t4GoBVwu4WsDVAv/SFlj72Z1+bm5lq70rynsXsyGwavVe7TueruBWwVT0d1SEH+qmUjbeDZ6heGlkgyDQPxA7TDZpHKtOgzIoAFHWBZM1ePRApRb9sN0BOZ4o08rYKM9js6ySDVgPgIXBIjc2cKstGBN4c87QQI3v10mZ+w9p7eYc1aIgvOLakQrCAu3g+h2qKGzU0fRiFbKR4U8GXnbWSbWJSVa/we3UFgXrx+/OZ0OjAUvhOO06uEfxKS3I7gSAAS0CAiKdzZWQaG+1jA5VxwE99cWHy3WADaA/vvKAPn7xWS1fslU3XT/Bub5Nm7cCfrqitt0PgAnV8KHDtH37Vq6vWm1QWGzbsAmI46/x4ybqWOFx7d+3j4r9Ho41bQ5KWrMy9QRWR8ewGQVw8aXS/XharrbtPCx/sm2jQqOBbyhm/BvI9+ykIpSFtumW2CoFUFGv4wcy2RBM1KDh/RSQgOojf69C6hOAVKVsHlcqDttA9jLVAPDdSHbY5sWHxY6Z9hbVaCsqHbMTDakBOlpu6D9TeftfgLf//05qVrFNtpbNVpYGSAwkurlZnqfZwqJoPWXTat/vD3C1NrQNZieD1rE/5eVYC1sumSlvm8CMaVoNmpfTr8zOt0nV12R57AGA8qRPejdav7XvNYBqilyUW2ZJTHZoNcqeQDbfDAIYTG1SmGHpTa5cLcc1uGiwx8BxE8SFCp06Nzslg1zNYKjRgIaTsWsW0U1AoSl31/xtKWwwVSSQ0qCrWeGGALQCQpoybS130xSGzYrHWsu+NcWFKSbMQpnv9TJ7aL4PwSA5nGUASj6P9vMFermdsls2CF4JwDSZr23iWcuZ+XFT3m2TOt6saQ1YmxqtpKTYUR/btp4nqnhvU/ECz6MApeHhKDD9zT7XrqXJdtZsmt3sfmFFbe1kFqZmy+vp1gRvs7HOLSxvylx1s7YBsFUDRKtMoQcYjECNGhAQrJzsvFO2vTWOlXUNeZN19VZoEauW5LcFcvyq/AoyXQ0MNqqkuoys2CDagE1J7oMfc4ZnfQj20Hk6mZsDwEDFEhzg5O2aVD4IUBqKhXpkdLBjz2uw3Q+V6sETJdq3O0MlhQaXgTVYlaPZc/qbfwBzHApsH9omKiJQ4QFs9GIT3wgYNdBtc5uBS+sHBksNXHugULX+avbWZdgPewSGa/+xdOVnUpjAr/DIEK4Tq18UrbFxwKn4WAWFeykt9YjqyVINCw3XycwcBUdGqUUSRS6oetxtk5W2dcYE11JUVOgATh+UthERkdgLU0BD/7JzsNxgK0awvm6qZrMnNvWdjQmDR74+gQoOCjtVqFCOlXQQm74o0oGnlo1bxCawFTKYctqyZQPCUAdzXOv3PlxbEFDIyfhl3gngfMos/xhVsOXbVhjg4vPK6jgWbeJLO/iiILZz9aU4IYT7VVLiRTGN2SFjkWx2zGwiGxArLbNNZ2P6TeruGqxmTURrkNefLNNg+l1UCDCOe++sFcyh5cA3G/G4nSuvoJr2rkPFDDw0237L0LXNeXanrY/amK1FzWvjwdT6fx2jNmOYrbQna4GPQlA0m8K/DOt6U0JZW1Sgts0vZkzSsQ2IG7S1ednGgeXp/tYfhP8vwtuaei/6FlnVtLkH8QhVFDO0RU147vheWLNmcWMbNWLsSCV2TNG3ZFx6Mj5r8t3Vtmt7AD1jt6QSy9fvNfjii9S6SxetnfuBenbrDxBdqZAEAGufwfIO7UChC4ppzxZ6/vlX9djMefTHAOAMSmnuX4gPSm3HztqKVpoWiGYwbaParHeb75X1uQAKLcZ0baXy4kIAXRrZ82G67NoJ8gutwwo5FmgVirVrIUVRmL1iN36QLNojhw8rh8Kp+KQErG9PkqUZoUlXXawGCo9SD+9Vl5EDVJCWrm9nfa0tO/L1wEfPKSGJohUrNsjN1qz7HwJw3aAuQ8/TT5/+WR8A6BqxhH2QgrF2uJkc2/suYyOVc4jWpy9t1a6t23XzDWdq4JgR2rlynTav24fSskTeFHU0xLTQ5ahHk7u2VlXOLu1asEoPP/+9juWgKMa63FHSn7L4t9b479gm/yNXjX/pQ6hzcGCVZwljl4KqBtY7KwYE5obT3sP7BOiKB26Qf6dO3O8wrn+53p/1hqqtMKooRCewdm+HMrdTipfiUnw19MrJ8krqzDoar41frdS9Vz+gG28ZrUsfvEz13qw/SqDoIJBlKVwfvfxnvfnKnzXtpiE685JJFB/46eHLp3Hv+unSp6YzrzTqyPJ5SuzTT544BZQzrwWGDdCyLz/Vy9OfVg9ykW956nJFDToXcOmh92Y9qtFjR3CvOmvfmq9w2yBtpDDHKVoIC03QJ3/+HHVpD42+uKdKeSbw94vRpy/PxzGCDObnHtWaue9q4NCRPK9UK3UPsRjMpy07xssjrF4/vbtIUUnRnIcX55mpYWN+p7XfLNXS71Y5z+Rde3ZU626tFUKshx92ufsPAIA9CnQA9xo33AraosJNPZiu0ddeoeLcQxQULJc3BTG+jIGhd9xMIYyndixboSdue17nTBykK2bcwfx/hLkwVLu/Wq5Vc5bph43ZmgDQvfHZmUrb96327VqmUedfT+FNlY7sXaWgKCIHErsAvcN0+3nXKSLAXQ/PfUofzXxc7Xr214DxZ8nTL0zHVq3RFy++oFHjBilp6IWKaD9Miz/8QG88+JBemv2QUrHI//T114G4qKYBsIUFZVrwynv684sfKbkzBZ9Xjlcs62YEn5fSrY+jKm2sY33kCe7g/l30o0B16jyE9QpnEHdbH3g+tOchLJOzj2CF/um3mv/VInWJa6cMnp3rPOr15LtPqUXnJLJhV2ODvlqbvtuiS++4QX3G/U63UmiyadU2XXTlKN320BNOvn1dFQWU855T956xwNk2mv3h98raGKb09GUaOq6rzrsJla438Qv8Kisp0IXn3qT0I2RqB0UQM1DIGmVOELQ/xSPNr+ZxaGuVRd7auleLY4cPzz9hrMkN5B97sq4V8nxUTA5957Z+evv9G+QbnI9N9gmeccP5Hnvea3o+dhxq7FnQHtb8rJAqWN98ukTffrlFE88buaNz24TB3a/8qPxfP75dn+BqAVcLuFrA1QKuFnC1wP9WC/zWn1n/t87L9TmuFnC1gKsFXC3gagFXC/w3W2DJO9cP8fWpWK3CMu3ZlKENm1NVxaZ41xEoQNvEy7sWRScb8G6Al0Y2UL1QbdlWd0FRgbP5YFDIjQ22yMgwbEYbsUM8op27s+WFvVutFxmFvL+k1gfLMssOJYvWFF9sNJqFqA8QaWhXf7XDEq6xrFR5+XR8x1oAACAASURBVLXKQw3YGcVv66Rwpe08iMVXDZv2bPQHYSlMJmJBCbZfqXWK7RSo66ZN1q4lm/Tlu8vZGOqiVMuMCw8j55JNDgBWcQHnyubFgKGdybisV0J4hJYv2KJvF63Xn7A2q8o/oblvva2Y5CgUaQA2NlIS4pLYKKpWbl6FxowbrfS0/SrNOYEiL0Kr121EVRunC887F4VmiZYuWQ6UaYEyItCxfw0mM5EdbcdONSo8XIcPHgYMBHJdBi0sa8tsV4uwcg3XIOzl3FACHCXrtxxo4IGCsRo7UlOTxiZGK6VHR+1P3aoI7xQgl4/yijJVhBVsEhtzgSgGf/pqibZtzlV9QJRWpWbpGJt/3mzO+JK5Wc2mp1Nq/wuv5ky539JdbPPnHylv7XjND4qOYM8BKk25hH+jCAIQuttmGmCkWQXk5OLSJwJMkWo5nwZC2Wwzq1KzNXZUcQZPT3vZ+Rj8rGMjy6iMWSubQM7AopMxy8sXOGQWjI6tKva9lkNqO/v1ZA6bMtaAkgFhO/EmqAyU9ApyFHalKFwtq9Ogqh3PAKV9QLMKrTlr0c6joeGvkPp0BXCTFXOT57S7XYttoHEtZh8cGGznYZmpAGb7GspMRzXpWO1S3AAsM2jqA0Sy/FCzLa6tN/VIA5t/pgxpgmV1EN3yClSTqCjtplfxPaYyNnBr8NPa2b7f1LkG3Jrtqw1yeVpuKqo1U0va9VvOaIg/ai4UTkF8hieWtPbbl/nAm/tjyk6z4HUUuIAUixgtKQYYAhJ9UQUXMv4rOZcS1LUFhSWodL2AxUCy6nzgbEv5cJ8tQ9qyCmvowx4+/qjFKbLw81TbVtHknQKl2XCsKUAZzf1pAAR5AaiDw0NQUVlOMRCQc87DgrKA3ExT7jfQrmZb6EV7BPi6ox4WtuIlHJP24F77B6Bgp222HS3RscMnuB6AMceuccA81wEACESQYpmvPtyDMGx0g1EtedRXYtPa4CjbTLVpfcTubQX3wfqmO+DUwGMpdvFFWDj7hUTLC9vzo0dzyevFVpnsb+vC1aiFg0OA9bRrm9YouYCleVgsezMXFvG+5JS2fAbtx7lbpUElhNLZwD2ldOfym7Jprc25DnfUvGUUhhSXoNQ1K+JT48vGiGXsGqyyczU1uKlZzRbZHBLCI1ATA29DAea1AMm8vHznGNZ3goNDFYUy13JtbVxYXwxibjbAasrvYMvZBXhb1rnlR9ucalC0DKV/EeOknHxKH8uKdezGsfXmewP8Wzh97WQ27UEfCQuLRMFYhnK2WCVGYR2rb5SvXLZZPls/DQ/yRGGJbTJOBzZom4o16Hf0CW9sb2tQxWfn0b+YJ8s4l0Ynb93miibLY3/AvUEPR8luxQ/UMjhG36cgn2UNhoWFK9iLtnPmCyuSQBHNsLQs7BJrDzbFm3NEbe6o4xzsHG2s/Nrrr0ncf/uOU8Ll3zLV/t33Mhz+5vVbrW1/DuhON+tsMklvev3tpZ6ePY7g1sm8ZS3nT/c6T9R8Jeo/oLUevPdSZRzYob279unci38n3wgvrVy5FAV7oGNjO3jUIGUeP6q9m/dS6JGvc2+cwj1t1LbvvkN5F0Am6F5NuvVm+aV04H6iCjy6XN/P+VpnXnSfHnzpS61ctpYM6nrlUnQQ5okNOHCqnrXBikvcaRhPK+hhjm/k3x5W+ANEraMIppy5oE3LOOBtax3ds5dMzyL14nngzMkjVKti7EsZ/PShagqi3CjgqqFvHaGg6hjOGrHeSdqSelBeET669rabAExttBiglNSjldqNRA24Zr8evv45Xf/o3eo7aQJ9imeY/fv04Vu8BxvkC258mozWV/TSCx/riskDddF1NyimVSTtlq3FX72jlNbttJRM26qKUF0BOIwNkZZ8NFvbN+5lngsFGucpsVt33fzkA8RPhCr3YKq+fuddufGMtP54ndaS/WkFC3ZfbU62cWR//lfg7b8S1v7SsU933viVJxM1erLmAW7Nrtid9SqQ4pdgHCqSmRsnXjRco7Cl9qAopuyktx675TF5M9fUM88dT8ugj9UqISoUl4J8dekQrxueukvuLZLlU99Gbz/3nt5/+hXddft4Db8gkRzZWOyvE1mXYrGfLtWkMVdqWEfssGc/qTrPBN32uz+w3mfqyTdvV+vBPZR7bLfKeQ5NAhZmpx9SdI+JFO9015pvvtGM6/8/9t4Czsp6+/5f093FJJ3SXYKUoICComJdxS7sTuzAwgIsFMVCBFTEAOkQ6e6e7u6Z/3s/w1GuL73X+7v+vvd+/79z7muuw8w5T+xnf2L22mut+zVsYKzuePcVus9CdGDrfn0y9U1dNvFKJbdprIxNS/TDgtmAbIk0J7XVtClfI4eNAsyMy+VDk18GfqXs+PQyctoP3XuTMvfuUguYufuWLdeXC37gOORdMnPzwVXat3a32gIK7z20x/FP79qmp754/1utWIsH7Jn9dRpjLDg2TBt/XqOW3XvjNR+onV9+roXfrNDgAb2xJWhFTuXRdMOeij1iCMz5bADeYubR8U/dT/NVtWY8NllZ2/M1cdJEJfM3QHV1Bo0akfrmtQ/02YwlyB330N1T3kFSeIN2712uvkOHyZe1rbTwuLZv+YmmyiEqzQrWRy99CON0qy676gz2qZvV9fTTFd+mFTLA9Spk/X72pvtBtUt144P3qemwi5Ck3qX7/vY3jRzUSnFN/fTcnF2adM8tOu3M4Tq+c5eeuPdJZeQe1VXXXKGho09zGkUQ0pcv4zckJkHVsGm962lkQG3FFFw8vCJIMxqobD5jfJTmpGvT0sXas2EbYPYBmkBR0Chir8HfJu06p+j2Jx9WYuskx85gI80lE6+cpOtuu1Zjr7tfl585SO0ad9D511+iZl2S5BcWqIIDxbrp6muxVyjQpFfvVXhcvNP0t2v2Ec1f8rFum/yQAqNQGKF5tYicWYrk87QZy5SWWubsScw+3UBZD1OS8cC64MT0e/LYMZ9183o3v29bD32Zz4L4O6Ge5qUCnpkHfxcFMeYff+Y89Tk3QrmHDqqmLITGL1OsMOUTk4pmn8uewZofy6u9FJfcSEWsyS88/hkWLc3UZ0Cv4QOvfeP7v2yRch/IHQF3BNwRcEfAHQF3BP7jEXCDt//xR+C+AHcE3BFwR8AdAXcE/roIWP168VvXzfHzLh57bPN+bVxzQLnIRsZTdOp6anMlBABSlMGeAnCsA3AyVmywMXABGPPwGwuiGG6ehVXIcsZE4wmbU68vPtuuvEJALgCJKjzKysopoMKsq7dighXlzMsRUKMcj9oYJJBbx8PygpEbw7GAXQApYdMBvMRGhFOkqIUBk4d3pYdOoWjlF0Q13idfGxZlqCK8Qvc+fbmqjmRo6sNzAHzxnsX7qQggITLaRx07nqKjeMMdRF6uT5/OSmgRo1ivEO3duEfvfr5al94yTuPwvt264jv548MXx/Uf2LUTxm2MVq/Zo/XrD+q0YX3VvHEYBee1iuTnuQWweEJ9ABh88GcMgRmTR70uAjZYHozIPCSUWwHQwbgFaDDZ3tS0VAonIcrNLqXgHazmrdvC0E1TRmaq2iF9l5gUB5AFYw7frpioGICoau2CPVwNMOLjH0wx1srr4UqJjVLrri0Bb9OQky1UGGDRXgp2K9emKQ+Zu7XE6EAWAFJQGAUsGJGAgla8+ateVnj9U+Ctq+pviXWCNXuy56WBo4SGmDQApY6n7Qk2rR3fmBHGKDVg1BvA0Nh0jiWuub4aAHpCvtN1PcZMNck5A2dcMsuu39mnjAXr/JcCb2Vlg0+t5R8aqA1MXivs2b+M4UpOW8zKiF8QDMwGUBamJ+Cm/deYisZ2tGMY08lh1Tovh8/nfPeLxPJvgB67nwZQGklmx3+2FlCTYpxJOwM6mQS5gXvGDK6oQio4q5xI2M/wNOQ93uZba1KugKPGVgwNhzmIRLmxRgtousjLLaaI3cCCdJiugNR13IeBSq7nYOd2QHKuw3Vv4Xig2nOwazLv1JOB9qCQQMCwekVF+EGmg71qEs+AJ6VlDXKlHg5i5uGcz5iOJgFdfgIkrwaczcrKN2VVZKKDYWaWq1WzJoDzXhRNs4VqsbKKqpQO8FPF9STHB6lTu3iH+Vueg89sla9yK4vkgYxzBAxJPwBDTwAjkx7OyKBRASnTPJg4ZBM/o1GCIrgxmz0p5janOBlhgAyIXGFBOV+wgvHZPVDQILcdyO8MvKS9wfE29QQATmEc5uB1WUgDicWkEUXXcNhN4TD4HQYncbXYGZBfUADDHaA3GIlJH8BCk++1gnhaVpESE1tpPwBVBXLPDnP6hLRrJI0cgYAsQXiFGrBpILqvAaBch+VXJCzsWuRnje1fbRLbBhg6LG+A23KercliA9x6kcfWgFBC0bvU/GpPSHvbeYyta3lsL4uFvUz6256rPd+Y2FhHNjklMc7J2N179lG8LqGI76UkfMpNqnn/vj0OCBZGE0oFrGUbdMGwzeqtQcKwZcaMjTmT0Q5DxjoCEKSc4+fkZDtxshiVlpby7LMAyTxhQEcSAw+u1fIDz3NinF2I5zFNQHZ/Buoa2GRf9nmfmhKFRwTCGEbeHHDQxJtryCU7b1Aw8pEwu/ceyIT9SLzM89mY+l7Gnq/CYrEcdrqNdYBw7ttiU8iYrYTZHQn4b+oI/oDXAeSQH2ysapOPJq6mjmwevsWllc7zEvO1jWlXEd3l+XoyUPp/Kj/8787HvwVv/93jnQwUnCyNbMf9I2AY4WmeC40ExMgf5npxXhlApZ+eevpilaYe1e71+zX63DNU6gcTH5nW3P35SqPpaBiMUmuWmTRpioYMHarTzxuisnT8NncchHGbpCAYl9G9+qHSkQ9LP1E7F87QkS2HNPzap+UZ00kl5FglTU77jmXrsbtv0KaNB9S2VROHaV3GmuhHw0W9L80AMFV9AXXrkA4tJm/rqos1uHc7NcNP+dDWrTQ0+GnAOYM04NzTeMY0xJDneYDJNsajI2MAlAN0aPc+PEKRIT1SrZ25hzT+1uvVrGcfbZ37tX746kvd+Ogt9CZV6fu3lmj6Bxv02c/T8fSNUv6O3frwiclqc1ofDbrsMr1z/1N6482fdek1o3XDYwDTvgUsFbkq2Leb/I5XUFQT5sxKheC3W19Tqi3z5mjBrG9pIgtWen6xRowZpbNvv5V7OY687RK9Oekj/E9z1BEAKQ9Liq27Dzpjx56djX0bfy4J/n8V2P93c+nkz/8WvP37a7GZ99fXr79r8IevwTvb3lHP/SBioiTkYkt2FSrcv0YDx0Zr3G2XAmaO1vRHp2jtvM8UkBIvD1w7czKLVIx6QUpSpHzYQzaDoXrF0w8ovHVnmk5qdculd2vnd6sBBAdp4NB28unURDUBMaxt7ZS5JU9vP30b80murn/qSW1Ylqn7b31QV/ytg66adK08mK92rdmgWE4UE4tvuH+yvGJPlZdva63/bpEm3XSFxo/uoouevIu9a6I+nvyaVsAkf2Lyk5ryyOOKjazXlROGA8AHa/aM5XrrrXWa9NQ4JSOx/fPWLTr7juc1861pSl+xXGNHDFAi++/Zn85RcEJLXXjvPapJ36eda+fR9JAK23aMZn/ykQaPGqqwSi+9OGmGalFxuAdf2c2rlhBDFD5YZzsOPBWpkSAtfG6GtmzZoDNGDkXtI5j5mT02NiaxAJ5e2BUs/f4HJMA7aeS998EKfkNfTPtCl4wYq7PuuVp1wWXatfJHbZ63RLPm7VbXoZ31xEtPq4hxvWPHj+o6sDd7Ex6Wl60xBeyNW6rwsHT/Nfdq3fojevvta2nCylCUfwslY1uy6JPX1Culnb5ftleffrZAl199kcbcdq+yDhzVI7feqksuO0/dh5yque+9rb5jblZy4+b6CTnxyc9M1oAR7XTrs8+qnAalpZ9/rG6D+ii6Cc+e/Ld+N2t48/BgT4QKSjVjvgxVm/14FHt7BOjA7sMc8ytlpuWqVRPk11nzs/Gk96R5rPeozrrm7ru49gjWvmAd+3mTbrpmIg0op+viGx/QjeOQZMbv+IXP5urwru/xEIbJytgf1ZlrP/8ypJGvk2+Yj45sWKm5c97Tmk+26Ml3nlGLwcjIe+BRW56t/Rt/UqsO/bXkyw26HRDah7XWlAPqAVYDHKUUW+9/MwKtIZGfVZnzhO2rzOqbPR29dIgJ4VfvW6qaIhqbUst11uhWemLWhSo8ul1p+4uVhE1EBZsvL5rdzEbDh+Y9W/PraX7y9aX5Lz5M777yg5Z+t1/njTvjmzEPfjrKtvh/5RzgPpY7Au4IuCPgjoA7Au4I/Oci8NdVAf9z9+A+szsC7gi4I+COgDsC7giciMCSN+/qXFObt6m6IFPbVm/S/v25UnS42nVvo44tGqmmHNlOmLcmO1bvDaCFlyV8PKsCAJ7kOExBY5+ZH6c/fmBrliN9vOoo0sF0oePpVFYH4FSDVyM7CMdfj8KcARPlFFjDQn0pziQoEhZUIMcJBlhIAsytqCxUFGBMNKyxYhira9bs0PHjuerdv5vDoD2StVGpK0q0KeOQzr92lIYOPk0PX3SnwqNSFE4hb+/+Q1QhajTizAFKgLHw3nszFRmapBadGqtbi2Rk3ML09CszldC6jS4dN4xi6HK16dBBoXERjj9lWPN2OrD+sO6740X16d1S4y88Q/PxxRp/zsUALVFa8OUnSmwZoygf7hmmXQGym1ZkKaGA3KRZssMQXbDgG3Xr3kFNUpIdAO3ggWNILB9Qn1691BZP3+WLf4T1lg/Yk+gUjWsADiMo5IXh9WjgZToSzPGJjSkkA3Ig+RqCR68nhZjUXZuU2DhZ1fjjrqb4tWVrqvI9QrQrs0ZbDuVSwObzJlnLWf/K4u1fAd5ayhkTwDA/bypRLlDEuX9AE4ubB1TOBjlVF5PVPgOoa58DKHR9xiXD7HjmGtMWkOlk8NbFLjUWoXNeQK8K80R1mLMGpDYAQvYZO7dJ/VpemqRxnV+AA+jazw38MlDMGIXl5QZa4nvqAL3Vv0hBN3jeNrCd7Heuazx5knH9zH7vunYD+e3YwYBSxlo0780GuWhYFfn4lCJha0zTGpgXoQBOBlxWgY5akS84xMfxSzNpaZONrWWAGRuxGEamEYmNBQvO7IC5xtqo4/4MxLPjW7G/ISYeSBCbbK2BH7BJAe1cAKD5AXtRADbwNiUpCvYc76dC6otkcWhYlANg5uTn0cxAIwFAX0Rs9C8geIPnqUkMe9K0UOgAjwFIJzZunKgoKK6VgNBWbC2iASEbADYL31w/3yr8oMORDA9XflYu8sE0cgTCCsZ3OxjPN28GWAh+lBmcb+POHQDsPBOeZzUAZqumzRVPgT8n+wggYbHTFBEN67WWWFQQkxwaI9Izc3WkwCRyy+Rv6gHIEAPlOnGwfoA6APNS2K2B/K66olhNkmIAgHn2Kj0h9xzkxMhy1eJXDOhpE5o1pFSQJ9l5+AfDeM/OKVUVeRWClKm931iwJlMdyr9jY6Lx1zzqMHXj4xMdKWs7nrHlIpkLy5h77L3GRjUpb/MkLgMIjYC1a4BpMUVrLxg0JodsbGF7zsa8tc8bOGsMYVejQQ1AsMuT2cZIBWCrxdIATF9P7oH7r0JloJhCvklnR0RFcb2lzLPH8dwGSOO9vjRP+HONljdUyAE4uR/ea70P3sg05+UVOnLDJkNsctyWOxE03NiYyULONS+v4ESjjj/FY8YUxXVrSinnGOUOQ9fYxvzOJPTxFjZ5cNIamWpYv8Gm7cB4NPCWwrbdvw/5XlxSr6Npec711BsbnM9XAhI7zQgAdub/XI0cuoexh3mWwYAVBhhWAabb5w28N/a7AY+1FPDziGl+IfM3uWpM3XqbyE9IljvS7A2mv38H5Lr+fTJA9We9Y//djcdfDd6evEb82fXiZPC2lrFbiQx281ahmv7mRHzrl+votqO6Atbhyk2LyPkYlWdU62hOKn7WTZTcuZPuuf4+pEcvVXJimA7v2ajEhBSlnDZSa975XIldO6oJ/qG1jJGfP3pZrfqMViSgR0XaUfnFJvJs4ng8UXh8btMZQy5lXS1FKSOeXCb/kFnG/h2pfPysaTap9wxSBWBHTVmuzhjYWVGM5VRYtK3bpmj8HRMU2i4B4OOYqpjLzFfam7nJGzZ8NQ0fq7//0WH5blp9UNFdGuuy2yfCnwvX45dO0MDhA9XvtJ5a9uUyTXt9mSbPfFwt+p+iuqJjeuvmyYpt1VSnn3+5Hr3vYc2eAwvzw2fV++IzaNBaqQDmrzI8V/dt26suIy5EUpX8Lc7CG3STln27XCsX7aBxx1vZqGhcf/fVOu/Wa/H5ztT+Tau0aO43mj9rMwBzPHYKANmobNQYC5r5yMa6a66x5gnXGvPbfPvHoOo/z85/9/MNZ/hj8NaatAy8ZWg649+zrlJJ2F2EVkdrxaZtatuyVq/Nfk7NOpylvNRCnd65Fx7JfmoTkYjiQqAKkboPifBQ/24t9PUXyxSXEKpJ029WbIcU5uwAjex2lTwL6/X4zUN06k39WGPKkMZvoqMLU7HeyFRwIx8lDByO13iRLj/jIrVLDtF5Fw9UjwtoNGCO+vHjWerfoSNKEPhzt+5DsnXkfpK0adO3unvYhbrwsn66/JmXeK74Oj97nz6csRA1gUCdc95ADRlyirbupAmw2SnKz6jVS0+9o9O7n6KkFs01YMItys7N0RX9ztcZAxJ0+a2XacfmLYpo3lLth49RffpurVkMU7JRoCJ8GmvOgiW67IF7dHzpUr037QONuXyCup4zTt99+Lo6IFe+d98OnX7BBcrDz3nTnNU6cHCvUmCflzE3nn3eeCT+w7VlxQYt/mYVdgKHNPGB+3XKkCHa9e3XDtDXrEMXeSLTX4NqzkvXXqY18w7ozCtP19+efFIeVViiFKYqIiGBXst8pR/dz1yLmkH8IC2cCRP5zndYuyr1/It/UxSSvmGNY9Si6RjdcvlYDe3bRgM69QOMna7jFSV649OpNErs1Iv3vqhLrr5aQ6+4gTkYBvwJ1Zg373hOn077TM+8e6c6nT1A3747Q0mRyfLEVroD+/4K9kq+PmGsIfE8h1Dtnj9f70ydrgL2FccPZzpMWLYBqPiE6eKLx+DbnqbVq5mjsip15cTzNfqyq+WfHE3W0fhTH6ddX8zVxJuQ2H7sGp179a364I7r9e4na/TDoW1a9fW7ehHw+P05z2o3ikBF+VEaduG1qi/bBSj7Bf7Y6wDC1+uai8/UuU++qB+/ekstsUZJSW4Pk3mzcvAX/uH7NZr/3RJl8jdDAI2wtrcNoKGoHE/tk5UPXCPR/naotoYkk0+2uc32n6yT/rBvq31ocsO/tioP8wePbL326njUkhqrIDWbBhb2BQDMNScY+Z7s5WpNKQEkuBLD50b8bXdwf5UeunOa2rdgfrtkdO/kkc//9M9nAPc73BFwR8AdAXcE3BFwR+B/QwTc4O3/hqfkvkZ3BNwRcEfAHQF3BP5kBBa/c+3UmpL867IBPDf9tEd5KG5Gt09QW1gJTWCglFUVUCA3JpcBX+YLaiw8O3gtxf4SCvXGSsNKyS8Mn6d0fb94J5LDPkgUR6iUIkxFLQynugCn8mA8x1qqMg6gVl+pjm2aKzkhVvlpuxUdFYuUXLoaxUWpR/f2io4Lwv/1oHZsOYhvYoUKYUWFRQfp+lsuUFKbcM1/9kst2rRLzbq11nVXn6+pT0xRsF8ocmYhsArwmYSZ1qpNogYMaaPU40hBrzoAE9hDIwZ2UlxkgN76YKGKq/w17LTu8qvOxZ+rQtFNo1VLgb9dt56ApZ305Zuf6qs5X+j56U+olALr5h9XyxuJtdK6YkWlhMJKDoPFF0HRraiBsWdsPcDXuITG+g42Q8uWSWrXv4cKYeJlAUgVlSCHimRqy1at8NTdrtTUDDVOaa6mTZspNMI8InNhiBRShDbZ33rFNkrGXxggLjmOIlS9tv+0SdkUvJokJSqkAiDlWKY2/7xf+2HcbjtWrh1HC1QPKOMDeOJ4tf6JXdufLcb+u+CtATX2amB32fcN4PIvx+UnJvtqRSpvkzIFVPTmy+HimOax/Q45uwa2LnClMXMpWDvsRoBGh/xxkuefi+lqxzSgtRoGc0P+AtLYMShmmbCwgZT2ewNvLeZO0ZvjusBfFxhmAJndgidSnPZ+K5T/6uNrjNuGe7GfNfjjNtzv392jMZFPyNwaMGyAqgFfgTAbAyhAlwE8mgy0MUOLYWbWwZzwAxALgN3pB+gWAFBVi+SgxcKYNcYwNKaSsYsNkM4rhA2PR6on0qF+AbBLCZuBgHbhxqa0l53Xxa61fwfio+aA1/Y+Xga8NchREy8DsmuLydEoJcbFANKYdynSnBXG7gXMNq9XgAJjMgaHUU2151Rd7oCBAYDHXrAjMzMyGyR/Mf6Lj49VTEQYz5hnwtxhgJ2xg3NLzHc1l+YFGK+xkTA5K5CzJHYw5Uxm2bMYOeBcjluH5DJsmkyAwlry3NfYxQDFyQDHoYEG4gPaAc4FBCKNCyAezn9tjqqDkVzG+45xDJN6LimGPQyom4vHZSUSq4GBMD6tAYC4VfNMAv2Q7g2HkYykYXSYF3LDUb88V3vuDhhqHqwGIFM8LiMW1LiZK72Vll7AnFcNeBviAKr2vC1PjWmbQiNHAMBpPix9wwTNR9eAxECYuGHIBJs0enpaOgBoRENeE0eT7a4lTsYuriQu5ntrAKQxho1tbtdi+WgAq4vBas/Emmssd+38lrv2FRUdjZQ0XpLMxIEAvbm5+co3EJqCcDjnLGDOzINRFQ2j1poGbEx5AkSb7DJohMOwziG/ipjDHJNavmqJox/y0fbmQM5n7GtH8ZlcKAcEr4DWGkizjJcXYC8s2Dxkoj3MF5rmDItLEICZ5Xcl85nNWdE8s1DA28AAG6cmJ0kO1ngCMpcik1zW4IWJrHlxiQHJNAmYPKZ3KPNj6itpDwAAIABJREFUmcNGrjPJZOJkkuJxyOoGIsNcAVvTGPUmdW0NIA7D3D/IkfcuxH+1gofnRSOOB8/funDqAL7tZePABYC7mLa/Hc+uZfb/D+DtyczbfySpezJ468n6VIkdQM9ejfXKe3dr7rTXZbaTg2EP7s7YrnY0SB3fmQq7vh4WZTVARoI+/eYHDT3rXJQrPLRu2fdq3+oUbVy/VweP5ujaJ55QEOtzTfZxbVu2UG3OvBA/a0Dele+yJifAuOylygy8IpF1T0311rlj7gIUrWeOAoil0SwdX8lIFAw8mc+qmS9M1j0Cf9wxAzogpVyi/PRjat+luUZfPx7wo0o5x9IUExiqKlODYG7yReJ9H/Km+7fvZj4txMLBT2dOGKPmnTpo8ftfadH8RXro7dfkBbPzpQdfkVfjVrr3xWcY/Fv1KmCtV3mwLrj2aj1w32tavPygFi5+F8ZuF9UU/8y8eBhmbqa2bNupIeecR6NSLfLheTA1a4GdwrRyznI9/8p3ioKF/NBrT6lJp2Su/6h8SmmeQ4kkH9/SN1/4XFt2pdN41kTrth9Grty8bhsanez52Ti3OdzVRPTbbeBvGeO/ZVv/s23jbz//e41KrmP8lqn+67H/Hrx1rZNOE5TZIxh4yw+tia0KmXV/Ggdvue42mnti9N7Mx3TBxDHqf+bVCAE01fvTXtAbT78ij2LrDmQ/wNzB0FbbpHC1RYHhGKBbvyFJGnUL8Q5tgUdojC4ecrtqj+/XA8+OU4uOYdq/fqN6IIN8D8/zSHq1+vdtorMvGaNX8Ciuy6wlt5tr+EU9aGjx0Xc/LFWTVm0VE9NI3y7+nvedo0b8u76+hdJRbbnrmtuZ+6M18oweGnH2QC2Y+QV72Tg1bh6n+NaNlI79xvZt2zRo+Ei99cIsjR44iAbFbB1H/vn08Zdq8Zuf6PiuXbr8xfu168uPhYCNeo6+SEU71qowbS/nitH21eTQnnxdfO0Erf5qDg0QO3T5cy8q/cAe8iGLRopk5HP3OX7y5YC15cdrkYbewZxb51gL9Bs8hL3+ZsbcDm1Yc1xxHVvr8akz8fVdqA/feUV3vDRJIYkx+vmbb1WyL0+fzpitpFatdcf0qfLD6qGuehOMY/aXSKFv/nGlstKOaNhld+uDxz/S45M/U0oC4PgzN6vP2BGOmkR9bZCm3fyqvlr5g2bNfli5e4/ohefeV/fBPXTN0/dpI5LSvviwthswlv1AkLM2eHr4a+ajN+ijT9brlRnTUeYp0xSkyc+4aKT6nX0Re1zYtsz1nt5II9dH6Od5C/TkPVN0OCePZh9URJjCW9FIOejU/vwtgJ9tTR7S7nFavoLGz+xiPfH8E2rW51TGDG2OnjS9sRd//fan9Nb89Xp71jMadOY4vfvI7dq2d4Mee3OWFn80TVPe+JRreVgd+5zC+GL98olWQRZKRWmHlXc8U1/N+hoVoea68KmX9elrjysgPkqjx1+nHz7/lBx9i+5O1CrCQ5GsxooAK4BSNmgGsNo+jov4XfDW/tTi7c6+2NPp1kIJhPWzlv2sN8xbD49g9gcBKs/NVO8OQXrlozuR88ayAnUKA2td+02LqTX61ZfWKRCVj0o/7ECCkjXl2U+Ug83DVZeO+6DDZW/+7Z+Nf/fv3RFwR8AdAXcE3BFwR+B/RwT+RBnwf8eNuK/SHQF3BNwRcEfAHYH/1yPwzYdXJQV51W2uzS+O2rlqG151GaoEyGjcPV5tAHBD8/BfxfORKqNT/PY0RhJcNJO2raxCsqvGwAkDlcIpPgRp2ZI1FDvyKRIEqg6WbjnALb3fABwU/wEB+LDAIAE6YIVRrOqE5GFMWBAATB4F/FDkhLPpovfQwP5d1bZtoo7sxidqyXqK+v4KDI2BjZKmDj2a6Mqbx2nV299qNt61zbt2Vv9+7SjQBqqkIIeC6WKuJ8GRS/X1r1frdjEw0oK0bzcyy5QEB/ZtrdhoP8fXd+HiLerctjXgD0ATIFJYAteCL24BMoojx18DYFSpJ+6+Vxdfdq764Ge34IXXtZbr6Xd6H0UkIWmcmgOjEMlkJGvLAYFCuJfgUH+1btMBqeaj2ndgq7r36Aj44cl78gETEpWTcQxmWSSx9NVPazfAOAzQgP6nwbBIUnleOvKjaQ47zkC7Wqo2AcjeBcREaNfmHXhFFqjb0EEKRu4ufeUSBeFPto/C+NKfdmsvTI5dqUjQUtjxMlAIAOnk1x8V413g6clgo33uHxV1/yzgawWn39s4GuBoPpS/V+T1AAUxkMWbPPhFMtkYqQZSkjNe3J8LEHMBpUbjNPngk4GVkwvCDtvVvEL5MnatfRkjtQaAyX5n924MxroT33thMury6HUVwhvAW7smJB0BBgwA+hW8NZDHJL8bXg3gJ2CwyUCfkHn+vXs18M0ALz/AQgtUjUm/OsARstcAo8CJMF3xeyWvTJrQ22EtwySj6Oc8L+ee6x0GLsEBiIJ9C8DqgMxI8hlw0cDM5eV4fjYAib8wnblf87c1xqH9zGLhAm9NHtoegAcNGMlJEUpEttuD31cBxBbDEqkAmHRYqk4cAUr4nQF2gVxoqTFUebzh4Rg41gPMwvosNC9nnpMBluEAuQGAxnFReOHC2i+vNHAz3+4a+eMIh4lp/oU1FDU9TCawwkvpqfk6loE0OeB1uXUlcN21SD6GwkoPBfwuL8ziuN4UzsOUD5MuHundaGSljbXsRaHXG7C3oKxOuXmlKsBXuxLvt2KYplUAtL5cSyhgpieM6xLYpY3w7vajoFtZkodkZxDxD/sF3LZQOmxtgFUfT3+K4xUAMKWMf3z8kPQtKCAW5HYoYLYxby0PLE8sX6KQEA7iWRuoa+xb87ANDQlhfgph/gEFAzg2/8oygOFSwN5wWKzRAK4lyAzb5wOInTW+GIvX5ggDfo2tejKwaOcq5/P1HM/kme2ZF+NXbue0YwUBjvoyMP3IO/PbzcBTMwAJx3B8YEvw0SsEsLJcC4O5XIU0tM3bQeb5C+htoHwJzQ5ZsAdTaUaxz9jyYHkcwj0Ecz4HbLbnDIDkwbph3ssGmJssZFpGDrkDm5y52tYT82s2KeZQk+cGuDbwxpd4BULzDg7yYm4ETDfgH+C4ALA2uzCfwrwX4HYiTS7lPOc8cg1pZ8ZeOJ7jDvsQsN6XQnUEqg1BQb48z0InHt4AsyajXA7wbCxeJkmnccO8xh2VcS+LewPgbU0i9oxdTH5jFLsaMv4IrKrnnC4pctfc45In/yu9Rf9d5u0/Atv+7H6IkcFSDlPV1gnWqHJkyQcPaafn371Hs55/WpU5NWrRvoViWoQi8+2lgkMFsMeQd0/dw7OvVzTrY1I72IvMA4s+/VC5rKOFBdU695bbFQ7gvvzzDzl2uZq2H66m/YfDVt+gAyvfV4sOLZVfwvNCkjuhbScFJw/Qmh936vrrkXHF2745jWAZpfmAbMjok7vevqEOE79lRJ1G9mmKMgZAVmG6hozur/aDu6qWcZ8P6BKDHYKHzbGcO23zLq3/4ns1h82/btc29Ro9Xu36ngJIk6nHb3tK199wn1oM6Kx5L0zWtg1Hdfvbb9NglaXPHrtVFVgqnHXNbZo98xt9Mnejnpr2hAaPGaza7O0qythCc8Ex/FJr1aJrT0U0gpGcdxTf1RD6InyU+sMBTX31I209WKopn76Jr2YjgNj9IMo0nACSleVlon6QCED8uqNkcseUZ/XM429oGqzEFOSBrdnGNX+7GnH+LJP6zz73f/V9fwTemqeo6+WsvSfWSZvWTRIWQwKnvcuaUryZv+to2jhr1DA98OpzKs1YzlxyQFGtejOHtKPRIlhzX3tCx47g41rmDTt3hzIzjyuGz19xwXCd0jZAP6/5QaedM1QtR5zOTxsr/Yivbh1/BfL2RzX69Obq1i5AQy4YpxKP9noDb9yda5fo/mev16of1mnTgk1qmhyryMYeGoP/646jB+XfpIP6jLpXc2dM1b5N83TDxLEKadJF9UHNAfJ89cJtj2jpoqVIJo8F1LxYtZlH9OXc2ToVwDY8roW++/wz9Ty1n0Jpkilat12ffjhLUR2bavzt9+jL1z9R0UFUV1pEaOfWJep5+gB1PWOscjZtpomJBqcWcfr4zUUwyqN10bWX6+0Xn1Bv2Op9J0zQyrlz1KNvZ9aFEgXGRevg6nXIBGcqOaYlcstpCsMXfv+h/TpGM2P37v20a+dB5abX6sIHH1fqoSxdOeZyxYRX65WZj6g5NiMfPfacNs3eoLZ9e+viyZPkTSOTVx2exBWHVJqbqoKjxVr8xRKNv/IazXp3od56e6EmTBig828drJgUGPI0bVaURejdF9/Q7Ce+1nWPjNH5909AOvkD7fxxt6657xYUekro9yqWf9NWzCrI59cwZ7DH+nnDcrx6v9XpF16u3avX65tvF+qG+25Q4w68jz2SVyDS2B6RgNSpevHh57R44c8aNbSffJrSiEVzU5++g3VK11O551Dde83lSgNgLUFKecjQ4boIRm1ko2iWG9RNqmH4fzxXH06fo6O5ZXpm2hQ1bd1dL95yq3L2HtSjP36h47u36ZJREzRz3kvq1L+Xs3aVog29ZeOX6tqjG+tKkqphGn/49PM6c8Q52sQ1BYWHqN+Y8/Tlhx/rmYfeUAxrXgyNpVWeFcorY5/AeljLmlRr1h1YTvjS3HTymPhlL2lbN5tnT/yA7V7DHpPdEloYbK/Y59XSQFvIPgC5+edfGafBF/dU/p5D7LtY95h/HfsUx8KE5kRsa2qxZqkNYh8Rk6Q1MP03rdipC8eOz68MSO3SbMg7R/7Vce5+vzsC7gi4I+COgDsC7gj890XADd7+9z0T9xW5I+COgDsC7gi4I/B/FIFvp1/5RGB02QP1BVVaOm+t9u0thB3QRO16RePrBVCUb+3eJ5Z+QJSGogHFeEf62IAm5E8p1IeGxOvIwQItQhKsgEKCL75z5n1ZDoBAjQKAB0lYADNPWE9wTwFzkSf1gjFHwTQCYDOAgq5/EHLJACBWyGiMnOKIod0pJIXi+/U1IGi2AsPjYdvgYViTqithzYQha/fG9C8Vm9KSI5ape+e2Ou2s/pr+6mRkCH3xOIxW2vEcxx+yLwWX48f3Ka+4Ctni1oqLC1Qmn587b6UyjuVpyICByDTHUAgpUgKM2rT0o3jKdVdwXIqefGQyxWAPPfD0I9qz/Cd9+vF8nTq4t0Ii8Y4qhv0GQyA1PZvCYRlyfUFqlBCtDh27wAYq0gqYBsnJ8YpPaKTDh44DIPirRasUh4noDUCVmZnjyM82b95C8U1SHL/bMnxzK8vNyxOgEJnRWkC0EPz/rMhZCqsoMDFa/rEwOJavUNmRbO3ZCft2d5qOZEo7jhWqGoCnDoCo1vHa/DUt/rvAW7LoD3aURkJoYLASAQBJwz59kEcldSg8AWieYBgZy9ABV7hFk/N1WIIGNppx10kSysZSdAALE0oFSLQit4GfpYBeJilnha1fvXcBlTmWF8Cxi0VrYJgLyDHw1r4c1uwJD1RnTMBw8EPK1hVj+50Vnn8PvHU9EWMn+lnuwzo0+VwbWSY/bqCtfW/gqXne+gJIhVH0MwakgWTmf2vAob2tzpiBXGsokrs+fviHFvnAOs+FFUycAG9dnrcmBW2+ty4moV2DI1NtnoJcgwHiLq9Uk7G1aygurnD8dwMC6vBIjVQITR1+FALtGgoLARcBPkMBZ+05GrBYTP5XA9xFIFNrMTQp5nDGr0U+l2sqLqyG2Un7hDFjDegDfI2JZPzjLxsKuGpSnxWORHAQIGyYygChi02ul+dm/pr5+Uie0rxQxvGMvV8Bs7QaD2Nfr0CnOaMgP5NYGYgYDK7ri2wyEr7BfNaHmAHI+TIuDHg8sC9Lhw7lUXCNBFQEtPZgDAMXGKPYg5hVcu8BxCQW8DfMQER8Fg28s9hZTrh8gQ1gVrXBzTBMOW4BEtCVNbDjmEsNdDYGqrFt7TPG1jXA1SSQ/QHj7Xgu3+MwQN7AQJpGAJENrI8BYC0qKkZtIMtJlWbNmuKFyTkAlaNjIh22spVzYwCaagy4PSGHbeeyZ2dfxt724BpcrHH7ncU3DBDaj8aEQMZTEGBnLj7AxrY1praxcguRBT9y5LADfIaHBDH3mIcwnrfEFwVrBwAvBYwtRK76GLLIVTznCmSojSlvTGNjhhci9ezH2DTwtuEFa5bYFMI6qiSna/i8JwVnY5ybV3olft9xMJSiAPLLyaFaQNqgYObvcNjcgPJVMIxrqpgUeD75AL9Z+ApXlzc0W5g0NIOfRiF8mSMjyKcocrDCYQ3bVzlAbjHMPWuG8CHuNv+ar3UVz7gSQKyS+BlgW4NGqxfS3CUAuZZv3jRDnAyI/x7b8LcLbp0DRjd4ZNvrrwBJf29R/28Ab+tYu0EeHGnqAMZffkahevdroWkz79Hcd99WaXqZOvfqpFb9Wmrzup9Vm4sLJ90cu9YuUreu7dRx+OmqQmbVPIpnvfyyynKq1KF7d428daLWfDVPi2fOUscebTX06ql4wvpo1TwYf7Av2/boobULZ6r7gFPYc4TCvo9APrWVVq3arxsnPA+AQaNBQjjrJ/LjyB/XcI3lJQUa07ex+jQN1raDaQA+sHAvGa6Unq1g2kaySSEPi2DTs05bHix8/R1V7DquMCTOy6OCNOyqaxXkXak501/X8VxP3fjQS6rO2K8n7rxNl95xn5p0PEUrv/pQTZkrs44U6Mf1h7R+43498uqr6jSkl7IPzVEk81L6tl36aeM6DbzoKsU0a6uq4gwV5xxSVEJzbaIJ7bVnPwVMidT9U15QRLLFdKOiExKVsWev5n74kUYDzjWKaoc9xB00gBVz/W317ardqJXkoVgQ/ku+Ws64GnR+L3/+J3/2L4O3XJzNGlV4ltYxvk3y1p+ED2Y+rigp0pBeXTR0QIo6nBqv0C5d2H+a9DyNHGk/0wgTx/6wBcz+ej056SF9/uYcdW8ZoWFD2jN/lqtT5+bqe35/mgiYG0PaA8aH6qILrlMMa9+MuU/po2du0JibHlNQdAe8UtPxYI7VN7Pn6Okbn1TblCSsY2vIsa4KCffU8h27NO6W1xjkzTTpgrEAxYW65fUrVd04hZUqCZZ1lPZu3agvP3lZI0f1Vfthg7Xqmw/UuFlXJab00KbFi5jCi7X+yH41L2PtykhTrm+xJjz6hN54+E3Yuqv0/JQJOn5sndr3wXqj/xCVbNim9D27VYdCwqzpX+lvdz2imNYtNPXBm3TTDTfpADYau7Zt0JnnjlJdAM1IMfFIKM9WVEgUtgLkOh055VXFyCfvU+czznQaLqY+9YyuuOVR5RT6aMKlEwEeh+mKG8epUbNwlRUd0LS7Hpc3nqoT35pKY0MkzwS5eubTWubY6qIavfrgExo9Ypy27MjQc7BSLxg/RLc9frUCY0ziP419c0u98dA0ffzOdxo7qItadYnV8JtHafnCxVr1ySoNOauf4lrHqkWXPqowhQ0aanyZQ8uQ7t+0ciV/J/gqsDJYG9euwxf3KkXR4Ohnoj3+yBxX+2gl1iRvPDMN4D5LE+8YrwtuvYljAGSa16t/GLLax/Tkvfc7Tac34+frBVvf1jlf1kD0KGA4b9UH06Zq19KtSmnXSlc/+girVYzuuehKJbC+Pjh1Cso/a/XoQw/quZcfU+eBAzi5n/btP6IZk+/SOWc1VcdTB+nA1ip9N3sBzaNpSj2So+BWjQGBZ+mnH77VfQD5Ef6heBvHsV6WK5NG1Uw8witp3nSUHrhfdpi2Qv0yNF1ryC97xRPfOK4zJw1gL2Ops9Z7s9bVVwUpDzuBc0fHa9LrE1hHi5WTns4+i32pqa3YmmQfNrUS2MY1nrB22UvWlgXq69lryJMm6to17uWmZ0+/7X9yjnCfyx0BdwTcEXBHwB0BdwT+70TADd7+34mr+6juCLgj4I6AOwLuCPyPRmDGpMv9WzYO21EdcrRZaUapvvl0Jf6UvuoyoJs6dgsFLMpGYsuKHIA7SHo5bD0DlQCRfCg3mKRlNR3+Jq0a5N9IS37YpF0UPSv9kfFCUsxYrub9aPzBKvwvvfgy6a4yQIUaivYJkYFqHhUqfwCreg9jx4UCnsKgQ2rT37tM54yEHdOymb78+jvt2ZsNGAz7Fmlh/2gPXXw10slUcaY+9YHKKOJ4UhwtK8/Tva/coYOb1+gIxSRjra1cvk37duWqK75i4VEVKoOx0rplohISQ5SYnKLde3I0Y/pn+PIlqWWXjkiz4RsZiOxmdQGM3TZK7tWPQtMqffflPN1/+02wgyo0/a336bZvr6RGIQqDERYaGgu7q5qi2EGKIfWAxiFqf0p7pM28tG3Lz2reopkTu3SA5BLA3g4U4zwBb6oBIkwK9NCBA3wmUgkU/uoBIWoAcbxgpFXAEqooxpsRFoJHXQhgBMCAD9eGJKDJ5pbi57V9+UYdOQRAUeanQ5l12pOGRCygTCWsPPN//GPZwl9T7T/DvLXav8vhy0DFX6tS4LW/MEoNgDKZU38DOE2lFS1dF3hrQK0BafZRX/OwPSFH7NyzfX8CuTYgy8AbA8zLAZ1MhtlI4HWAOXUmlWu+eic+a40IJtHcABo3eOPaYRpAGWMLGZDbAN5agdwF6lk07ecnv05m3roKbk7xzUDUE2/0BpAwMM2Re6a65jARnXv2JgdNKs/AWl9nrPkQB8spY6YbY7AcFqkxiE1iO9QYMTzz4hJfB7w1z1kDb+spWlrzhbEvTKLZ5bdrMWqQbQb85LwOiHmCoWterfa7XPxMfThGMNKmCXGMU84bBEBhrOjSkirA1DwFATyaV6S9v4rjV8GWbfDNNcDZWLd1OnL0sAOSmdx4JUX5WnwJa8npCqQNverK1LJZouKRRzbv1Cpy3teY/Hy+uCBXhQamwYgMDgsHbK+FeZuFv6zJajL30Ojg6x0MQMoMA7BnEtv8h3utVxIF2nAk0kP8kYlkTHrBbLNCpbGKjx7NRy7yMD+PhHEaABBc5kgrO1K/FH5NatAXwKBRdIgSosMAcJmvrEmAN5inrLFYK9BkDADI9KgxrVXmN/KmuAwx2RpvwMVSFVU2eE5aTI39amChGdTaczcZYFfm2+8daWVyLZQcjwaAzMnJceLp+OrCzrVcCOR7k4JuhOy0Ma0r8AuvqCxXCNfvD4hcy1gvQv7Yl3s0UNlY4l7cg4G3Jpvd4Kld7cgxB+BnaOzfUADa7OxcpKPx4AQgDeN3RRX4yR47ovhGscTAS/4cz5jelcQnxt9LwYCjlawF+TBZC5Cxt7m9ziTLnbHWwGgvpbgfh0xoBczHrMxspwmhkmdXzZrgRT7VgvabhDnJic8zQD5Agz8gueV1UUmhAsmR2FhAZp5lPYxuPx5qSSFyyDwb1LobGgdgX3oRR39A1tAwfEpBlo3J72kMPmt4YJ2x8VoFaF5vMulO6drkwa3ZgeK+jX8bx3j+VjhfSFAim2zyyUbKLTGLgBOaASY3bmxiU6y0WNhc8nuMRvN0N3a7NVTYywXe/tXsR1Mz+Mevk2ebhneePDP9FaCyhy/3aURx8tofuK0c1lf7zo304kvXaM6sDxRUH6KLr79MHskBmjf9bUV5RQOmBLBeLdDfLjlX2QHeCm7SRmUwuL+f+SmAkKf6jBymlkN7aNkHH0tHMxXZtJE6X/KoKg8u0pKFn6v/OTcjeZyjLT99opHXnquibevkhwy5RzAy4j7ttHTBNt024UmV+3nCMEdGu9TaxHyZB3x10WktleCVpd1Hy8hNX51xwWCFtoplPcViwCNChUcBOVq3wl7hsJa+ha9oQZ22Htiv8x9Bqhdp1bSVX2vNsuU6a+Ik+UW21ap3X4Kxflhn33GnDq1E6SPEXzH49j541STtX5el+954Rj3Pu4AxuUGlx+aras9hrYPdNnDsuYoZ0BfmYjlKIFu5TtRJMjz17G3vqg6Z95fem0xjVgDNaqvUOLmxclDVmHL3ZHU/fbDG3f6ADiGT/NiFt9PwhkVFbYEO0CjhDavdnzFt480alWy+sGaRhoagP3r9z5Rz/qh5zNZ11+vvmLf80M/mdnaYBmeZqkAUse3Z+RSlHzqm9O34DwfUaOxlbXUGYJ5fJI17gGCeHnib4mdbkeetgNhWquJnz9x3u76Z9SNrQK1aIVcc4Vui0aOS1f+qc1UTiA1FbS+OWaqrx4zTaS1j1bQJc3XTWI2++haWnObsdWkIqw3Rw1ddpZ8W/kgDkL9uxiN1+Hmnac3cN1SGvcdp5z6il699Spu+WapH3jxbrc46TdWoNciziTwCk5W+dYu++PgNjbxgkBKwxggMi1B5Tp12rl7FvF2hj5duUf/AJurQrIme/3iaLrv/LljUQ3XNoBGa+cNrytz1PYosNBkB/G2et1gRrL2VITHasHy7xt50q/Yd3ADz92f17TlIU19/XZddMJL9cbia9+pBE2C5Zs/4RCPOOAcvZpp0cjN0ysDeStu7G2/4HK2CzdquHfvYxs31yjOzdMn1k9TrnHPYGx1TXvYe7f7uYy3+7kfYvTepxamnMe/n06SDVQJAcxmA6vqvf5If6jtlqHA8+/ICXXrtObr20audPSwUZL589f1HH+rhO9/QkB59dcl1w3V09yqdfuPZ+mDyazq6rlBXPQd43oZYMYcwm7PmZ9HEyTrCMb+e/KKOoyRz1tX3q1m/waoo3Apzf6canTIKYNhPM596Wu/PmI/tSoyjxHPmlePJmbwG4Nbm+OpSzZ8zWz+t3qgHH36WxspE5uQoJsNyleQd14r5X+rj1z9S/r5KDbxpoCbe/6g2L1mli86/S5dcdKbuefE1rfhxgaZNuEs3vXy9Bl/2N8YVlgHIaj9x48PKP7BNz700Thu27dPrr6Ogg21MBdLMp8J8fmDW29q2dKVuu/k+mOO+ahrXCDC1FD/mYh2vKaJJFbCVZqF6mkt8GCTmQV/NenTyvuDkkWvToSEJAAAgAElEQVSgqzOr2170l1/YD9k71lWwf2Cvj19vAfYyzeOz9dbMa1EGilHukSMN+0fWPVsBPVlzKx3zXDtWmfO3VlyjVvpu/lbNfHuxxo/qdjyxZ0qrvufPLv9nq4z79+4IuCPgjoA7Au4IuCPw3x2B/5nd/n93DNxX546AOwLuCLgj4I7A//oIfP/pzdcF15VNDcvcq9V7c/T12oMU0L104Zm9kC4NhUWG/CVgl1Mw4C//2hNSrXUU1CuqIgBZSmFj5QDchsAeDdFXizbrcHY+RYwogBaK5hTdS6nwVpnnokl8UcQ3CdRq83MFPYvB07B9UqwCeG8p1Qmv4Fq87YIBOQucUs7Y0b0UiZTm5o2bAUZqYcNW6mBOgSKaROmWx29SSk0GbJVZCvRsBAstUmlZO5XUJEZJeJEFUWTPBkSw4tyeDVkU6+opDCdQ0EGiFhBh6MAuqvDLUSBA89ypS7V9zRH1+VsfJQP4VpcXOICC+Uz1HD4U769mmvbIfRrYtRtgTlM8uD5Xckdk0vyK5E+drknLxopE1tjAlkykRAuLStW+TSvVUEBdseIn5J/bOSy54Ag/7dmxBTAnWU1OaQu9BGlZiw/Ms2KKsOb9mJeXz1ceMrXJeGOFwxY+Rp4BLMAwgmLEMSIUGod/I7Hf9OU6rV26h+JZPaCwr/bk1mo94JYfLL4QgD9KOo7s7e+9/pmM52/lh/9Rsv8jCeWTZZP//n3GCgZgBLDzwI+UZHGAlTqTfgSE9OCDxhY1ZoEn31te+vBzH4pULjqxgacGUtnLz4A0CpsNKLBhKA2SwvbPMvMDBWwCXwOsOeF76wjIWTWrAdgwoNbFsLXPesGIsMKzS/LYVYQ+WTrVfmfgrYuVaw0LBhi5GKwuX1kTq6sh7+2Mzhf3BN7nMGH9ARoa5MhNjplrcCSNDcDHR5T7qTfZYOOF1pkvawC/Nx9Af3LGGIvmJUdu8PlQnrkHgFUu91lYCKgGqzAwJNIBpmtgqHrUm2xsvcPoNFDVmLUGADsMLQe1JPYmLc39WCOBsWvzkaj1McScz4fik5cC49vPl6shZ8vxAcwvK1Iw7Ew/QEcPno0xGk3K1ggk5jcH75NiZ51y8nN5D+chPsaAMblfO75JKxvQEA4wGxjsiQ81LFzGXR3Apx9AT35hCaw5vFuJaUhUBABorY4im5ydxed8Q8C4DQiscr6MfRwU5M/1IH/Ofdbgu5sUzzwAG9mfYrIX4KY3bJNQmKH5AHFrtx1VbjGgn1cY8UXSFWnoujpgKO4XnNeROffn+wjA1NYh3AcMVGPkBsIYrgBgNzDWJISdPDHQmlhWUohNhVGTTfzNr7khLw1UbpBJNkA2DGBcXEctDD/LnSrAQmPe23tCACF9AVxy8Jy1sWLvtWaXEpiokhXDa4iVP9fMuGFGNRvaAHIkGNn1BratgbQAliY3TcNCFQXhkAAYefhAOsmPKGVcHM0vPMM6GMK+PNOMjGwaSMoNpnBibgzXiqoSR/7YGLTR+Ota3O3ZhnKN0TEwW3m4+TBpi5GdroQp5VWL9DT5WFFmYIuNazjueInSG6HcUgBoWL+BXJ9JFlvO2jVWs6CYnK6N83qu1WSTvfhcGe+1hoakpDgAeaBh1gYvfKrLAehLkYiHz+zMBwGAvZab/viAGuu9BvWDSu7b5THskgf3o9mgCgkIA8FtjNn4Mka8jaXAIJ6dAdOAXgZ22XEsjoWFRUqFvWdziw8S1vXMT05viVkGsG45kNjJqJT97gQr25HI5pmYKLxTirc5yPn617YLVqz//ZmbR/kHx3LNr67mEJs/Xa+T2bp/BXjr6V9BYxGMdGIS6hOmLBoi+sGyfejhsfrgwymKjI7V1XfdoxrW4A/fn6EEvGpTfBO1cMUCDT9nhOOT3aXvEFXlVgDevqdq7A2GXXulAipzVJa6S1vTiljnz1DHzq21bv5HKgBUHX7DvVrxzVz51JeoN7YF5ahW1BQdVFDrZJqVkuXv0VfzZrylmya+qvDGSLbaXAkYNLR1vHq2TYDFX6Ri5tEW7RI1cHhvZ2ksyzMGIRLtylHjXp218YfNOrIOOVjkvavDPDXh6dtUD4t33uzZjm/2eRddwXzppy/eekfDzr9MflG1MO3mq0nj8/XeLZM1/+v1uhB/3EsmPwP7cr1qdy5lbgnSu598pZ6DOqgbbFmP0BTt2rEehYFYxmNnTb31SdVhOzHx9Qe4JvIwbSsyyzk0MkhfzF6i+OYdNOrmCTzKRlr23ld6+uF7FQm7uBRJk+wyZgLWTNt7WA6HIMFuUu3/2PLA8vX3s+uvyI1fM92UCn4Faf/sCKgC9LOX4Uu15aV4YHtrUM/OrF15ysCv2If5My+3UGef2wsZ7UTFNg1Xo46XMf8X6vCOhcpOPayOfc9mDuqljfO/00N3PyFsi9UMr9b+yP+PmzBcESPiiQFzsU8XbVqTpQkjr9ANY3pox9Y1OnfCMPW/9izWU5Qr6oK1+PN5WjJ/tTZuOq5O8Ym656UrlLp5pbatOKA2p3ZSZHvY0DdNw183WTfeOkyVSDaXouaQ3L+HfOKGKj19ryZfeoN88pFqnjZJjRqH69iKrxUGUHwoC4n6zBIk+yO1eNtWHc3L0T0PPaqpN16r88ecgUVAhXL96tShdw/lI2t8ZNkmlSD1XZ+dJ0/WglBrXqDR4EvA5UbtkjV0UB9lMdcNO/8C7Vm8VGtWAkbeeTN5vU6703ZqLIzzYBp39v60FfZlBOOyi+654D4NO3uozr7nblQtMsnvMk196CFV7TqgC2+7XW2HDANM3a9ivwIF+aQoa0O63nzxaY0af4HK06P00gNP6YwLW+iKZ/AR9sfyACljD3J+wyff6dHbnlTKKcl66bOZWrX2U+2GTXvuiBH67PNZOvO6K5TUtIsK9m5SZMs4nnWFdm/ZrDYdemvqpCnK2nRIN859QfHxA1SRsUsZu79R0+7MHTVRuvnCq7Vh5RFdfM1Zuv6hieyLTTGh0GZi9jusY2Yl4RHiNOh4ezUAydYSUFlySAeX79eCGV/pyAGaysKrNB4v5P4jrtIn73+i1ye+qMEDOuqR2W9rHyzm+2+7Tw++9KR6nzqOY5fq2KZNuvKcG1TPHuWO289nba3TF599Q554KbOUOatZY0399B2awgr12pOvatOSDYD5tfJHuaKorFDF/FGRV2J/ULGvZW23tcilIHNyk89vmbcnj51fx7apwGAuDuhdT57aPrqa5qd6bAIefexGnX15tPL2H1Ydf8MFBEaw+tP0heexL3sOx1eDsVnNniU6uomymYfvvuNlWOiRuuq6Xrd2uHTOlD87Xt3vc0fAHQF3BNwRcEfAHYH/zgj8i39+/nfehPuq3BFwR8AdAXcE3BH4fz0C2xY+sK8kfX+L4+s3aMuxEu1OL1ezpkk6Y0A7KmdlFO8pLDkltIaXFRcawCuK7/iMeQnWR3WeUhJaasWqo/pxzR6K+VYk8aNgWYssGIVxihQG3jqiYIBzVgSvoWpqgFIUQE3LWEBPPAsrqPR7wahIaJwImyxaxw7sUbOUQHVs20IbNmyEYYfHo0+cNuzaz3WmasDZPdQj0ktrV+7FN7M5ssOJeDAeUH5ukWKiYgAdPOUb5qv2LTppxZcb9O3idWrRt5kSWiSoliJLj67NFBFnFUJvpf5cqK8+XKaQLkkw9kIVhQRtTGy40imk5Rbka+R55+jA7h3aB4icFNsCZl2ZOuF5dyx/j/J3HaOYXq/2nTqqbbt2DliWilRZEGzKYFhvy5f+ZCcBwG0DwyFGx2Eh5iNnFhcHaA2AYL6WlTAQAwIC1bh5c4pB9crk8wbsmLxbOexckzuNiImRTyPkU3lvaf5OGH+lmvPeUlWV+KlJSoq2b0rV5r152p6PpB0gCSrPjkSpQ+f8ndd/Hrx1FXYBcBpoAI4cMekCGwp+N/njgIkUmHwM3KTQZThiIDnjbfKnJ9ieLpDGoA67J5dUscu/tdbALPN9pcBtDGY7jxWuG/BKAEs7IS9XscyOayCuSybVBcSeHEJXgftkieaGczfI6rp8Lh0mqwE3fJiz2x06ErTexjg2yWXuyRuAzSTvHObtCUDIQCMDb0ODYFuTRyXIRdYxXox5acAnOBpNCMjGmmewMYXxyTV2RSjAZQH5kZODhxyMUGMkleLvaYzEoEAvYgc4SW7Yl8XJgCb73uXfa/dgAIABWBYHy2WTa66hycADpnwT5MCtqcGTZ5KfhocqrGdHNtmYxABq5q1bA7gVgAxyWloBBUGT/ga8BCQ0AnAlEscWDFfuWZxcwLcHjB47flvmnxpAYWPW1jodI46hKl60+AzzbWpWgcNsra4DmYF14gDsDmZv9+LL9cLex2fV5HRjkWwOBqAD5yOWgHuwR/1hpvF/+mnLQe0/jL8s4GZgsHmymocxrGpUAAy4NRZoGM0UUdGRSvYn5uaFzFcJ3otVBiYDrObjDQsE6fjDGmO7jD6CDHy2s/G+Mwac3ayLnW0McXuu9u9qmmKM0W3+tY5Hq/nKOnkJu9cYvtyUjX+TILbz5Obm4S9s/rZIu9K8EBMVDOjvAfPXG0lRD2SdkbPGq9fmZXt+dm47ZjUghx++48buqQJUD4WBGBLG+8xjuJT3kTPGvGVaBlgNdABJY6LbtViu2DU3sPJPNDcAUBu4HRgYSCG6CnaqhzJgwVYh8W6esiYnGeCP/DNgdgU+gibn6BMY/cu6YWPI8s5pVGAMm5S1MTeLCvE7BzEPxnfXct2PMRGfGINsMg0ZPEvzu62uALDJA81iDIdZzpGPNqpqOJf5RDuSxXYCG4eAuNWc267b1xqIUC+wtcyfBg+Ty7T7s7wPCuKenY80+FPbdRlL2vySiyqRuuaeDIK1a63guuvIR2Mu/ZGEsmsOsWK8S7bdLsIBW38D9v7upHzSD/8seOsaS66547f/dh3yrwZvqz1Q3KiGIW+Md5hlBZml6tAhTq++cp2WLZtLA0KOLrnyUp5tsaa88rquu+MuZW3N1fwFH2j8hHHIosdiO9BS7zz7snKzUtV3WDcNv+l6HV6+UBX5RxTZvJOi2owmVwsBkiaqO770fS+5Uvu2blYzgB7V5QLe5mnqlLc1dNQgdRkxhqmCn3vF6NG7HtNzr3+rVi0T5Mv63S0pUB2QTI5qBAudsd2yXYp6sn6nZaQiHUsTBMCHLw0eQfiPrly2VQe2HELOOF8X3XK5Ynu2AEhN187d+5w5tzQDT3l8tpsD2LUZBnjjmcvEtldfP/+N3p2+WEPP6a/rnnqONC1S2oYFCijN1tZdR9R12FiFNkM2NX+/0jOPKQcGcNvEHvr4/a+0cs0uTX77GYW0jZE3fr316Wla9/33Wr95kwbBCu0w6jwawXIBxZrq8Wvu0oa169WkDWv+PkBCZGVtHnY1ClnuWS7/I7Z3w9r33wve0v7gsPJtTfdkHAfR5JUMEz+KecckM+po6Nh34Lh6D2yvsRefr7fff1NlWR56Zsaj+NLGIpWboe0bdmv11ws1fuxYbd52XO/P/1qtYVq3RtI/DC/tXsPaKK5duKp8mikgsp/mvPqmnrpvukaP7KnVKzfo5pv66Ky7L9RymgUO7MhWz05natnK9frs3R/U+hQYuNedpaZJTfTxJzPU9bThSs0I1GMPvKsz+8XqZpil9cEsBjHh+PL2IUeCdWDZdp179t2KTQrTi3efxbyMT3dskGoA8MEPkcHOV5qx0L9fqr7tu+rQxp919ujhqkFdJs+3Vv3GnaOyfana/tVyGOG7kAcvVP9Rg9XunDGa/cxUrVi/W89Nf1nTnr5bg0aOUJveA/TttNdQm4nUqWePUNqmI4rpjnRyCPM2YzPUP1EKbqnX735K3+HN/OLUO7UvbQeevP1plMjUW5NfVrtmHXTBow/SIYRP/KGVxLaxCrPr8fN9GnZpb8W1bKl7b3xGt1x1gQad2V1eyT6OE3ZASKJ+wFrk5UmzFBFUC3P3Uo2+caKyt6zQzKlTnf3+GWNHqywmCEWFcnXt2AaFDZolKjyVeEovzXvjLWShF+iVxycqdtA5On5ksX5eu0OnjcAqpZGPrj7zQi1eVqKP5zytfmefRZ5kMPcXswbTbGO+sTbh0lBScgxf3rwiNWrdXgcZMxXs+z98833+ZjimeGKfR3PYNTeO1xkTzuI+ntTcZQf12suPauTFN2rrD9P15AP3a9Lzz6jdoCF0eXhp4/L1uuOW25SamqunnroQm5bOuuEKGilYt0yevVvfnrrx6ccVGBXCPj1fc9+bpRlvzKBXy0sxNJQWoNhhtg+VqAuZmoOrWdBlxWD7Ltfrz4G3No6t6Yh9C/shT8Bbb9bDAhR+unaJ0eR3LlZkGDYaRw+xJzBLAxrP8Pyt4m8OT9ZLH9bcWpomK7F+SGS+/XTGbH0zcz1NEZ3SL3xuXcI/W6Pcv3dHwB0BdwTcEXBHwB2B/+4IuMHb/+7n4746dwTcEXBHwB0BdwT+aQR+/Ozebh75R9cWHd3rfRDP1O2pAD4BIerXq4PapASoiKJjvTEBTSvypJcLFKujiO5ZDwgJKFKY66Ovv9mqw/jWVRlbEFDKaC3lxtgy/OUE87ABBjZA14oO1YrF27I1kmfeeDgWVZhIXbGC8KQa0H8wZD88oaqOqVXzRvh+pWk3coHR0S2gsoVpT+ohpRZmaEjLFGSMYbFRMGpCYfTQwUPyqQtT82atVeWLRFzPRHVq31Y7F23TO9O/UXaJj/qe3V1hsB2DkUc+dXR7E9JU9tYcLZi1UiFt2qkt4K6nyaiW5ysmPk679+1VVFIj9enTWXs2bdeCOUsp1ARpxLnDFRbnp0hYbx/M/AAQK4qicnO1aME1Aj7k5WTCKKtDlvkAAF0DIzArM1U9enL+mBpk6/Id1p7Jd5rcaT7ek9H42EZyHAe8owhTT+zDYCWG8uXhZWBLEIWxQADlgw4795N3f9QlF14PUO2vT1//Urv2FWgjfpDFAHxeFKk96PL/oyLufxa8tZxqkI41lqkVks3ftt5hp1r+AARZ1jhacQbemCcysskwTgzMdckmG/BnIJflpIFVBqCd7DnpgKt8mXee47MJFcsIB8Z6rOXfxroz2q0dx47hKoDbfw1kcrL1D0CX34IlDV6yeA1znL9jwBlAzHHqzVfXuWvk64wpCPvTvGtDYGT4UkSz8zkS0M5xGuR9w2HIWoGvpLTY8fE0ANvyohTWozdNB+bp6WHx4b9BAHgGTBUhy3eU4l11JTELCuO8Jqds+GeNSmDdGjhlMbOGALsHA+Lsmi3nXKCTXYtdg/0uNi6a+MCyK8pHRtjAUPOzxjsvF/at3QOgYbkxgE9ITFdzHh/YkMVFVRRHYU4as9oYJhRWy5BA9jQJ2xOMQBdobPH39qlV82SkKxtFwWRFopa8sN4DG0MmCWpS7f54t+VS7D0OK68EiWLLm4Z4N+SK49/LNQfgzRsNU7cWALeoIFtReKfGRUc4oHmIyekCzO48kMHYLmacwBQK4PnDU6+rNXlygD8A8BAA6AiAa2MWJwRYoRPZYsDGozDhs5GlTkhMdBilxiQ2SWMDY4vKapQFcJsH08YAWmNyOkVSR9a4gZHt+C+f8EY1YL4BfLZ8o4KP7q5JRwfSyFFEg0cILF+7H5NRruB5Gku/DgZwVEQwzSpJDgO1vBiVAO7HXg3ArYGTsHpNEhxUuY5ct3nEWN6h3FO1AcDMvfbzAHKhHLnkUpg5xlo18D0gOJS5pcCRy7ZzG4vPrtMkroE+ySs8e80zNzhcWTyLzIISAG2TGrYsR7KZZHNAebtWnot527qaHCzHLL+tSG3e504DAYzoeu7dGjQaGNk0GpD7IUilhtF8Y5LgfsjCGoPKpJKN/WogfRXjoRxAupbxYDntC0LvWqnsfHYu+zIv61riarLdxvZ2Fcwdti7zo12PL+PB/IktfgaY22dspFpTQo01JBArb/K8CCZyCc/Ymkwcr+0TLH87pmvucMmS2xhzpMQ5r7VZ/JECwh8t1H8WvLXz/drA0gCOuxpQ7Pyu118O3uJc74WPvUmu+9XjJZ1LXkZV64P5zwEsHdWiH+ZrxKih2rB5izYDpN1w/2Na9NGPSsvcqPPGj1R0s+56/eG3teDrFRo0oLX6DO6s/pddon0/fs06u1ojrrieJqRW2vLtZ1r1/Txdd+ctKiJPvUMDFYlffW0WgOl7n+l4SYratE1WYlydWnfvKUUn0RDQRqefdo4O4T/boVGiOjaqV0pcjZq2jMayoUJd8eINh4Fua2hSIuBsSb12rgO0PXxch45mOHkWjSTudQ/fIk8axMqOZygTQDAiEDl5loWM9CyawJorqgPAXEmGDqyco+lPfKUKmIz3vHaP4ju0U23mJkDfNK397ntFp7RT+9Fj5GFmrjBry7n2wm11euuFeXD+g/To+y8pL2sz80eu2nXppbfvfFj7t8N6vPJsNenWAkZfllp1GKLDqIM8iD+pL+MkrFG8Nu9KUwGMd/Oabsj1hsYCl1z7H61f/83grXNtzgxmzUPMCaZSgV9tJGtKJE1AEcjE20pazv0GsFeaOOkxpXQbpNcmXqMjeZv11DtTYDYTAxRWls+Zpy9nfcZ846cs/F0jYkLUu2tnHdy0mX1bmS64+0z5p7RXYU4N83yS7vjbvai7MFcXeqptULpunTxKR2jQa9H2TOwBemrZ8lV67MFnNQrv1tvvvRiFiOPahmR2666nasMxT11/zTsaAsP75uv7q/XpbXVk/wGFRnLdTXrTMJSsTT/v0AUjb1OnYG9deVlf9R3XVkHtBuIHnami7EJsR5bo0K5DSCOjZMOet23rJqoNrFYfpJAjmjTVl1NnKAIlg0iktrfgwzpk/AhlM3cuXbJVV179AOuGhz546W6Nv/YqZw1b/e036taji/xD/QEv96jNmMHyizGVE7xWC8P01ZsLNWfOKt34wH3qMqy18rYtUtb2zdqyegd75TqNveYaNR7Wj73seoWF+OGnmqMlX25Vp5an6uDe7ZoKC/z9ha8rfec6mjgC8YyNkRcszs2Llug9/F7Hjhyj9evXa8Ldt9JIGaK37nlEpah5JDJfdz61h5rhBx2S0EIH1i1mTT9CQ+bV+vm7RVoxb5FO7dVH87/4QsOuv0AdWveXb7g1xUkPX/eC5s5fr7ffvUuDLhrHz5DlryxGISGC/MemgXW8ZC9NIjM/1LJFPyguPEI1NOFkp+bTGMRaQXNXeKNotQJ4HXnOSO1Aev0jlAH6MV+Mv+V+gNcovfvYA9q/da3unPIiGLCHDi7bDKi+UB9/uBaBmBo9/+qVeG830dsvf6iywnqtXrVXHTq21Asz3lYw+6Xs4wf0yfT3NfvTeTSp+CkiNEIFrJUstcrHNsUDyQxbL05u9nH9XeWar/8seGtKRrbOVpvdBmtwKE1YpQDEtTRX3XFnL1181zjlHNmmSmTpvZmnPWobGgGd/Zpj1YE9BaoWjZKa8XdcmZ67+ws8netrR507tl+fK6ZY56n75Y6AOwLuCLgj4I6AOwL/SyPgBm//lz4492W7I+COgDsC7gi4I2AR+Oyz87wiK2IXehVkDDsKk2XfkUqlI70bFh+vvj2aKdS3kCIDoACFfOvkPhkQcxUZauoBe7xq1Sw+RSt/3Kclyw+rxDsIP0srwFOUp8BmcpvmA1jr+IqeYEZxfkroDjuLehxF1Qh8NAHXKGyEUnupAsgN9A1Wn97d8KiqhDFYq/i4eC3+fjWd84AbyKUey8lSEVXUDrAxDh/LkSeyrQMGdVd6arqWLVivxiltYKlWq1PfZPXonKiAwhot/36/5s3fpiKArD5duikm2kfJrX3VtnOCjm7Ypw0/bldtQJLGnQ/bAVA6J/8Y14LnLMzFhObJik6IVCBd/V988q12bqew1qkV8osJ6tGlgxZ9uwRvrhwlIZvnA+U1mnsyidZqCqvbt+0HSAnkfNGwd7aradMm6tg12gFHPGBGFuQXw6wrpGBcDrjkh0RcglP0z8/Pd4qxBsxZ134UjIOQiBjHx7YUYPng4WMUxdN0/o0PqOLQBk2DNZKX768N6XkwNQgsrDwej1Po/L3XnwFv7XMnv+9fBYKtCGtQkstx8e9ZYWbwap6gBoYAaBrQeoLZ7eFZjoQrwI3j3wePGyDR12EyWu7wv/+PvfeAr6pMu7dXeu89IQQCofcqiHRBQZEBe++9IPaxjb1jFxwLVhQBERUEAUWlSu8dQkJJSO89+a57H46ir8448877n5nvd44/BJKcs/d+9rOfvbmve63l5NK6FLP2HgMYZuvqzqJ0q96siG0wy75Ti52rvc8LgGuQ2AS3DkSz/wywHlPJuvfBsUwFwPwaxNo23aDm+PExGORHZqa9387fLxS7fM1shZ1tGGik0NbkqF4pxGKNbbDFwK0BVfvdoJllk9rLBTgNZrvGsRpgVUP3QyDKyAjAomWzWt5pdFQIAMpbJVjm5eWVOVaB6RntldoizVGmHj6IMhvluIEzGxcDF7aPBr5c44dKkuP9KUeYMTFYafCysaFKdahl4thGDBnVvljv+dRwIVmTBjCtmizhOmcMAWWGqvm+FUoLUaFWA/Z8gdTWYmHWuvZynRc7Dy5rWvs9OMRbaUkxSrT8Us6Yfb+camc1lr4BzOdqjjGMvECzJt6zj2I3RVADbga5bcxcAN6F7wxit2jZHMVlMdsvAd5VKsWUnFggxxgYB/Rlop5ZvfYgalkKqUGmUkdJiPVhJLbtIcBfay5pAjibAjU50p/jjlUMdtJ5+XnKzc119s/2PYBiqalRawyCcl4OF1WoAkviINakqioUy5x7R216zGLbLkfX16qd82qg2cmjZT1rxOo6gAxOg+hu61M7/3Ye/FhbK1AkVwN1/YCy7XEkiEJZXFFaYCutM7fN7trGwqCmnWd/YLets1bIN9Bvv8ye3UCp2Q17A1orGN8Ky4Lml6OcZtX6T9cAACAASURBVK2urML+uhwISHNJBNvwI2vbi3kWGRajMtwI6gGnERTFc2g4KULBW9VgSm7LanadWzsP1lxg0N6CYqsAwM4xcL5s/2ws6mkIsGvB3hQPaI8EQJma1pTHQQDfRhTG3j7cY5jTfihmOf00MQBrmV4Guu3zLIfY1lHLta1vqnHWSmtucMFXi3p2QXeZnSTnwHF9MIWtbZ/9tdxm+7NdA9bkUcQ14YBY3m/bdci6NZRwLD7YL5dhSVmK5aXtg7vhwz2f3cV4247NSfd6ZkDYy8bE7oD/gPr2b8FbUxkf/3Lfk90qb9s3dya3e20z3b/7XfY19778sza5jVh3+5i9LecigN9rSwFgkdWa+t4DaqLxa8GiTzXurNP0/Q9LcaToi8KuTsvXbtCwYe2V3ixaWXsqdM8972nk6UPUohXZjIVHdd6d92ntrKna+ON3uuCu+2n+CtG0555U65RIDf/TKK3ftk1dBw+UVzVKu9w9WvvlWmWMfYTnlFpt//Z5derTUU3x6QoIG6hpb8zQdTc9rxHdWmtEd5qiwktpOPBRGNC254C+WPM3qTifzG6gj3etqerWaSfgLK8E1TXX4sXXX6QO/bpo87rlyqfRg5YE9ezeS03h0agHX9GosWMVGZWslV/NIKO5VF/OyVTngYM19KzOKq7MUvv01tqzfL02rtmoVif0UoveXRSTnK7y3COqPHBQ67/L1ZS/ztPkr2bJNyhfe5d/oh4jz9CC92bpvakLdOfd1/L3vjgcbFQEFtB1JbF6dMJftGnVAaW3TsT+NFhb9xZhXV+uSJTo7nuFy/L/Z7eUX0yUY3+x+9/vmXL/+n7/j8zZ/7ktu0e7rnHn7vVH5r/NTdYFrmy7UzgRAwHcL8N5HohFgRqJk4LFJ9SyVuTTxBQQFqsJ9z6szoPSdVLH0brokmG66u5x9JFYs1YLHcE29i933q/9Gw7ownNHqWv39irl+dHH6wjNLQ3qPf5M5lk5c6EAKNpL5wy/GXW1t7rj3DLu+hRlnIAtc/oI+Yb1xqbaW5OfekZbyT6e/PETOA6s05a5X6vrSaeqMa2npry4QlMff0lnnZ6ue56foDXffss9CpcXLH4ra4kYCGypp++eoknPztLJneL0yGMXKHUUn+04aNTp6O5MTXrgGUWgBPfjXhIcRGMJEa3jbr2U6I4EfT11tqr38lzOOOTX5anbkB7aiQtNg3+8zr3kAWUunYdi+z2dfPIIHUUtXlldiv18so5yzyrj+bT9yJMU0SaV7FgvffXWV/riw+911zNT1Gb4aKDeAWV/O01fvPgKz/6NGnbxNepD7mtD2T41VbKN6HBt5bm3WXx/bV+2T29NeUZPT53KI9xu7dq+nH83jCQLNlM7dmVp1Q+bdfnEu/UFTY2tOrbTgDNP16HdZP+++A6q52CF0ZAV1TxOvS48nYayQmVv2aEew0/jul+pfRt36eTTLtRbjz+nuOYtdf6f72QtLVTm2s16ZOIrWr/jsP7yzB067aLLuE+tdiIEAoPIrq4J0q4Nu7Xi+0VaMXeTsg8cdv594cW2crNL1bVDrFLTmimA7NneQ/rrxHHnaOnXM7Vl3SoNH3mK2vQ5RXs3bNbzt/2FfQzRPaiYc/P26OVnHlL9FtSqvnk0O8XoT+eOU98xPckcXqCv2M6+Q0eVmJ6uPz/6oOJS0rR3/Vq9+dLLmv/ZGjVvHal4MuoP5x7FLaSMW0kQzyY8Tx1r+jn+WnM3D7qvob/1fP7zdcS1gvIe82Oev3jWYB4F4EYS1ECjUV6pOrQL1AvTbuX+eRTFdKV8a80loQwXE5rFeFYzp44mnof5v3OPSkpN1+SH5uv7pet16+3XL/evzxjc65prXA9tnpdnBDwj4BkBzwh4RsAzAv91I+CBt/91p8yzw54R8IyAZwQ8I+AZgZ9H4PN3r26eGBSAS9p2fytYZBZQZKM7PK1tOjbDkRSOjiqvjKxJoGM4RU7HFvXYL3fmp2VwRpAFGeYTqe8W7tTqTXnAWwoB5kSJD2cNxXFHoeTUvx29IWDA0SBR0Kew77C3ejIZyetEbRsOwI2JwgIQm8XyoloKadGKScJumEyztGbNtWbpBvtxR8EUDIRJSs1QTd4+fYPFXRWff9KQ3moLZJ313mwV56EERG036txhOmVMfwUWH6JAVKBPP12p6fO2KgRr5zSydgeM6aaL7rhQuetWaM67n2k12WcDh3dVq/ZJ8keNFwyIbgBqHCHHNhxw1a5NBploB/X1/GXKwLawRXoM2bSxFOjCtWrVZifTMbVFAvlW3sDaUCWkt9P671ehXKjQkBGnas/2Ldq+fZtOOLGDQsLCVVlWTnZbkaMGNdhSWVkFZCKXly8cPnzYyXE1G9HIiGglpoYCo2qcTMrkPj21e81qRSa3UVzLttr00fua/tpcshujtS63TIUG4QBYplr8R4GrnZXj3/NH4O2vr63j3/NbmbcuW2GzKnZlrZo21VQVppBxtk1enAE7sxX2gWJYXqZhQceaFZtOs6+1bbhtXV1Kzp9tIN0ww4HfwBuzgq3HNrkGeNjEnPSyrE1HA+v6zw2C3Qo6gx9ui9tfF9jcx+qGHj+DEAMiBm1c1uLucXSUobYN2z0H3KK+RHVoIC0U22yzybbsWTf8sWOyuWD2v+UU5s12tIFxMqBnqmTLMzVOFmA/g5ISLgqAK0SVHunA3FIyAguLLCMVW9jQWMfG2OBtEMXvBsCSwSSDwwYgXUpQFzi24zhePeg6ADtH1oYBTOVz0lJigMohzjlBgGLhu44lbzkNDk6MGvMNLK1arPws+rYEu1pTTJoSv8HAnKNEdZ0nG2sDcPZ7LQreoGBvJceFK97UoWRM+phVLcC9knXI1Jje7H8MOZrV2EHvBqbkHC2kaGsK2zhnTOz82zmrRp1nlrkhjEUdubdhWKA3NmEZDBROTaWRg30NDvXDRrdKW7flK7+MORYGrPXBfrfC5p2P4lHpVlaQn8c+h6CMjo/ydfY1NiqGr1eg5sVOnv22DPA6zk0YarAa1ol8wO1BrKITmrchY7XYybJ1gdl65/zZWDvDaipsxjAUW2YvVPp1dRUoa4GnlabIdlme2hwwCFjGGmG22iHBYTaB4OWoatm2AVSDuKFYaQdxrds5NHAZyHvs2rI/l9lnAm5jYyNoEgjnvHkDb8tphrCxdylVqy07meOwNdq2VUg2r8gSLi81oN+oyOgwxpC5ivIqOIgs86J8PhNraRoPKi3PGFv3sjJgC8cZEhqAMhvlD7C2vBRoSWHY5p97btmxu+dcPc4KYaiSwgHMyYnx3AOA09hK1jBx/OqA8kCahqYK7h/Ook8ub42jdDagakXnGBpZasmvNoDri7LZj3GxxgaDyH5mqX5M6WzKImavY0Nu424qaFPg1nFOrOnArlcXHPcDBgC9GT/n+gUGO00epty1rGz+XE5+ax37ZgHwxyvs3eulfc0AdVFRsXPMMViW2lplTQ5mhX28WvfXa+av//634K3jbHHs5XYecDcI2L7YNW7Xldv+3bnejjPQOL6J5p+Ft6b0CvYPxs6X/GlE475Ag9DQEk24YayC6BrauXermqcnK6NtWyII0vTaq29hcTpYvbqm0ttRr68/WAiIOaIbHnmQjPtdOrQnW0MvOE/fvD0FKEZ+7uhRCkpsrdkvT1afHm3l7c9JQL2XiuK19MBG7V29RInxg5R08s00B2xXyfZ3yMwm79UrUY1BrVXnk6xrr7lT/do1U7/WoQonkmEXGZdtO7VTmx7d1cA6tH8HMQusI+XFRBOQ+ZhzJAflbRZ2ui11w313AbSqNeftt1VOTEKXLl05SG+9+cEcde3dWlfe97Bm3feY9q/fqDFkpNYH9lTbAcOVtXMaWcDbgFwdNPO9z9WzX3+1GtpegREBZPlWackn3+tHslJLWTCvfuAh9qWjNn7zvtLjfJWdXagPp83WlbffpdbduuoQisbICJT4qI0/nLJYn32wGHiJIwNRE4VYne44hDU6XW92LVvDgltp7W4c+L059rfg7fGKv392bvy83X8G3tpcZd2ynGksXW2R8mMNCbX8cc5hjKnxycSupyGnrLIBxxYcbWsCNXX6jVoy96BeffETXXX1AJraTlMQTi1NvhHKyTqklXO/J7v2ExEfq4svH6/QtAYd2HhIKV3akqOawTnOZN4F6/lHP9XqVfuU4F+jm+4ZpN4ju+KkgB1/SlfWAJw1qkJ031XXKy60Xve+fL02Lf4eRXWMOgxlDjR10D1X3qHNy7/Ray/foU3rlmn58o2aMOk6pXboSKYrKu7cOn1GI+LM98lJPViiZ9+byH0thnx6fwXGJurF+55U/s58hdDM6ONDXAbRIadccZqad+usz1//WMqq4d59UB1H9NKA8SO0fdsmRaS2UXJST22fP0e5e35Uq5YZThxHMXb2O3Zslz/rVeduHZXKnApr3V6fvPKOZr01XxNvv0n9zrsct/twHdryoz54/BEd3r5do88dq2E3TtSu3d9p5ez3NObUIfJLa6XwhIH68q0ZmvzcO3r8tQeU1qaVPp/+pM6++gLuDfE43CzShJv+qkmvPaLSw3ma8tb7enXmeyg5vVDzfq/9Ow/o1BGj9dlLU1QKRDznnus0jzzrbukdldShmzb9sERdhp2uKfc/p0M4e7w443OmUoE2LZmjB2+cxL0+Rbc/djfX2UkqqdinmsKtiolvox2rNuirT7/V4m+W8cxg/STcj7E292fOdGzfSicPH6T9qKBPHNyf5o8TsI4O0qLPprJOVurUcVfwfINzzeQpevO1jzVi2Im6/7U3tXQJts133K1Iex5DcX8iSuqR54/X0aKj2rV+NYreZlpAw2c56+0jb7zG/SpYC2dP01P3Pq867P1TeFbyoxGsmG3kFtFARmOYxTyYtfHv9TD8vYbK37qeG2q5R9Eo6u3rihEQxx3uFc6/o6rItK/VM69cqh6DYnVk126uoUgaOmnmclxNzFni2L/NeAaxZqmk1GSt+2a/np30ie6993bFp0S2T+7/5x1/717l+b5nBDwj4BkBzwh4RsAzAv+ZI+CBt/+Z58WzV54R8IyAZwQ8I+AZgT80Ah+/csGzzSOCbjuweZf2bzmgfahNEjNaqk2ntooPpECOfV91IzCxwVfhZFEaWbP/DAj8BMbYUjIWYfu3H9EPS/ZSbPFWeQCQKoRie7WfY6VKRYGfMnWjC97Wochzus7rrJBhyiigFFaCQSjhEiPIu6Uo6U22YXFuA+rSKjUFlVNsTcK+NFo5+3OIEAtTVAzAgyJqy9Y9lBJTo+mfL9W2rCPKaN9C1141Vkf37NEXMxZpf563Op7YHWVPP8V45TkAsKTMXyuXrdT3C7ahiC1QUtcEPfDiBIpdKdqy+Ae99sAMVfmV6Kzzh6MiQn0FYQ6CfB3MzFNScgKwIRhr5jxlZR5F2ZeghGTUsACIFi26agnZtlVY93bo3BplXwPfA4InNNOWb1Zow/qd6oWlY1lZqfbs2aVe3fsoFmCxiVwzK5DGAIsM5BjwSWmW5BTdLefSvmdgy+yVk1LClAeYbUDxmNa1s44WHFFc29bkDjZozuMvaNNylMJ18Vp+AFWyL5lapkJz5KX/uPL2XwZvTUXzK9ttm6AuZZzBzmO/KB6ZNWtQcADHCpwBtJrq1mBnE3MuwLElNdUc6a0AIXtZoctdrHZBE1Rgpj04Bnad3L9jascmlHNmHVtaaiDQtg/YYG5a3q3z65jVsTt31lHVubwlf8qiPb55wXUMP4+r/dmlOLSsXAOUBk5Mgc4+sv8Ndhwco73FNFGOfS/ALxhYXYlysaK8woGaTo4v8CmAr1seclk18BbY1kgzhM0BH8v+5Hx703zggG2IjC+F7KbGKiWQr2djWFJGhiiKwsoKinTYwpaWo8hgo6Gozgz0VQCgQrHjNaWnD+PijBf7ZMDLNa4u22f7nmWi2T4HkK8aipI7nOzXYGyTDSB6k19rsYlMT8AauafABLOjNntjzGIZC4N7ZtcMnEVVZGPgTZHRYJNZ7BqACyErzsloZIz8UEFFcy0R0Ubx3pSqjCfzpA5Fq0HZIOCeZY9Won6qrPIiY5CsSS8aLLAYdhRaHGQdjQ1mn21WtzbQgWTbRsfyPsaptIKcP9SdHVHeVJQXOPmqmZlV2pVVSpwdx4u6NIQxDuQ4G7FtNtteX+an5aIGBJjLgAFUrlEKsab0TIiNAx4HketbpCrUsCHBIcoHAu1D+e6LQsfU0GbpG4H1tc1FU9LafDCLZBvwiKgIlPrxDiQODAaOsrY0VTepshQYxlwyNagBuRLWZn+aOExFaufCzrspZw9mZTvXRzQKWMt4tVe55WdTbDaVv8Hf7NwCjqVSHTu1OgY3a1WGGtqaBiw72sbJzpmpbwxSmmK3iPGrIl+XeEDHDaAOy9KoWMBCkBV7w8mgrFQoHQMBjBMmthTLUVkD6W3eRERy/siULGHOZu0/wnqGKirKlNquPGc3xA4MJHeXzO6YaCy8+Z41ahiMLmf9a2SsQnwigMVYPPozt53Cst17LHvWx7EYzyen1x+7+upqs7g2q+wQ4BzNLZUV7DsOBswT2x9H/c68qML+wQ1v7Zq2Rg4bywYakOzatzlovxrYtp3Tau5d9QBG972r1pSsfFStKahRmXJ1/2TR7C64uy3cR40apZycHC3mftLYWI0qkoK5KfiP2bP/0QL9H4W3du3WcX3Y9s0G030d29rnzvF11qd/MbytYXsBZonNGPoyvmEAoISkanVH4ZaWmKi09FTUZnnyJ1Zh3/4DjsPElY/eobLDB1DTvqm6ikaNPOMMdT3vNK2YP1NdOvZUPdD3h5kzaHTCSjbAB1iUSl79YqWnxfI8UKxUVHwhZEAXb1sBeFup1JH3KRZL2sztM+VbtETJ4ZGowcP00dyluurOB2kACWV7axWho6pCibZqxW6169RJzdu2wwJ3hdZv2IK9MsB11wEFsh6vw+I1uXmKxlx/lUKSElWwY5t+eP9T8qFRg3M9rtu5Tb6ss/dNelq523Zr6r0vOnnX5z10k5r3vYozgQI551PVla7WN58v55xH6Yxrr1Z9MMrH4iPaMn2dvn5/jY4GROqJqa8wrytVdWCn4pLjtX75Qs2ZPUeXXHuF0vv01cEdWxWPkr4RGjX7g4/19YL9rLk+NJBEqZZYgSyaT7Kx9zX3Bs60c79y5oBjX//7cQmuNf73lbf/fnhLcwpzqh5XEu7qjl7ccm8tBzs5MUwJ8TQMlBeSMxpCZEYl2coN3GcCNKh3hK5/433g+EzdddNz6t82Xp37pKLQHKpk8l8bORdLPpqmdx6YjCKziZzTYTpt9Egs8HPkzbNefPNYrcCu99lJC3m+DEW9WK2h/Vtr/PlD5ZsQqGBUmxuWfkfW8WjVlnnpiRtu0N33X6LYE05Rfna2tq3/Vt0GnkXWaYbOHDJWfdIDNZJc3VfeXIxLS5T+MvUFVeQfUGnWTiVjs3woJ0QvP/Chijd+pQ6dUnQSuc3dxo3TLGyeFwBW48gbCQEQdxuYrsCWRImcNVY7Fq3X2tkraMwL0sibz1NCm3TuRTT3MHe5u2v1zFnK3LlR/jy3d+pGgx8K77lfktGblK5RV5+m9H4jtP7rpXrqridw0QjXpC+m45pwRHk7svXGQy9p55Z8dRuQoYnPP4yzxUGsmdcpiftu246tFJx0kt6881ktnL9A1z12nQaNvkLfTn9ayS2aqQ3Kclt3X7j1Ieagt2597HldOPxUPTX5KbXp20UFe9aq6MhBxXc/Tdmb1uv1Bx7XaHJ4R9xwkbJ3LFdKXJw+ePkNmi87au2m/TRexuqiG27D2ryVCjbN0U1XPKoOvdI08fH7FBTVnbW8mGeQA9jtV2nNvLWa9PBfuZeXKyKWm745djDHu9Ggcfq4MzX01NMAq0DUo/vJ2I6nSWSlZn/ytvoM6K3+g8fw3L9KLzz6lvYeLtB9j9yqAX86RzPefFXvPDdFGThuRPnVqvWgjjp/4l3k+VZoJ9nXmVsO6cevlqpz7xN03oT75R/qpTXfzdUNl9+FvTeNm5HRzGHcLHiGyeHZqIRnOrP7t/uJxdD4HHuG/fU/1v7oveH49zXUcf/m2rBnHGtKaiROIiYwFKeUJuXT+HfxpR11x+PnqHjXGicWwtc7hAgBw7zmMMH1xbMoj5VkDh91nvOC+bfD+x99S/bzeJ55Gl9NHfTcjX/oH5WeH/KMgGcEPCPgGQHPCHhG4D9uBDzw9j/ulHh2yDMCnhHwjIBnBDwj8MdGYNG0WxJqy3IPNAsNCdi1OVtrV+9QHrZ/rTtlKKNNMiSGYhaWnv6hiXRnY1FXV+pYaplSsR6Vh6klDXgF+DVSXEzRgq82aPXqgxReQ1UbADBDsVpRZYV1MvEsf9EUlq4SnKz53FCRWWCazacfnfGRKFIsuzEhokrNyXxNCI1SPrmthWQpHio+qtSW0dgG00lON3tSVJCDgf3ohO85eIB69GiOGmWhPpy1WBnYI95150Xkmnnr3Wde1sKFuQpNbqaThvVRRotGdTdLRYqr3qh36gqa9M6kGZrx7WqNufgUXXvteAWiBFv49g+ajZVa934d1atPV/Ik81F68POo89avWa9kIG9Scqp2btyCuqZYHbpmYN9XBhzpzT5F6/tvFisimnzNZlHkVQagSmpQ9sFcHT6Uh+qvJWDIX98sWaxalBydu3RAlZRBsYu8SayiLbezApAThgrZKcjCeAoKixzVrS/VlQasnOuxd6wkT9MPuBeTFq8Y8nnzD2Zq8RszdWhntcqqYvTt1gMooLFnsxxVK9j/Hrz9CT/8z3lzvNWyqUbdr9+zYHYKwsc9HbpBp/O+Y/DWrXO1H/MBPtnxWRarwSzjWYHYzLpyb6EkFKJ9TZ1rxSizdmPC+AKX/FDF1QIKXIogq9O57FDr6rHuRJFre9oAZbH5aUpA219H7cjP2XtKikudrFuDHGYJ68DGY7DXYI99gP2cU0Tjd4NiPsfsml0KYVMFu37GYJrz4neDU+5Dte17s00fCndOXqYp0E1xa4DQCutQGTt+A7em+rPMMoNGpgR09p332PkPAhQ2UViz/XXyfDluy+x15cMCv8xymMKtFyrXyAhUoagrLUDZeFUJuavFRajPseE2y2JfrrN6Cp2VKHnt0PwB+z7sowFCU602oA7xNwjKPluzgIFdRxlMvrI/ECUYCBrG+RHgLpC/+9CE4QU0s4JkFQqyCnJAcUd2qetNpgikbcBKtwZVSA0/V4eC1Y7fgJQdm0El24ajwuWLljMaRaE0AgVZMDDam5/nLDGOppI0BSgwmG0VlZSCKVyK4jIsdMvIAi4HTvs6ubqmyHatM7YfpPgC9VClorL1BgzX1FagRPFTRxT9qc3jgaKl+vHHLO0l69sHcBoKOK5H+d7A+QqnkQLeBggDeqN0M/AdxlhZCmMV8LuBY/Jh32zsqoGlZn1dB6gtApwXVzXqEOuXzRtTOpuq00l4NgXnMbhSb/OVMfVnDa0BBIewn6Eh4Y49uBu+GfQ12JuVneWy0gaCVVMgN5CdAJy1r/lxvuw6rwZwh4UB5NmHwoIC588GNItQ7fsy7m3ITqzl3FcCY8tR5ESi6g5G6Wxznw4HzoOtL85ioVrmcwFOATUA3GoAfWFRIXbVXCsGVGgGCKFBIJqsch9+rhyw5AtYbrJMWY7Dj+Yds4u2uVkNiC4pKacBwdVAYnDUJl8Q88wsv0tL89kH1JqMj0Ho8tIS554RQDePn5dZR3sB6miOYVt1zKmSkspjtt5NrIvFjsrdzn0T1uumrg+mYG3rRwVK4Aq+7gK0zAYWmUoUxAZv7eU0DxwDtlT/+bP9HI0TnGy7J9l1XW0NM2Zz7uRvAn5ZJxz5uq1ZqKfsyj9+LXQaPfhMOzfx8QkaPHiQEhISALiLcVrYzhBzzXANOuuWNTMds838e3fsn/W1v/zJ49da2xnHdpxxtOMyBXcYsKISy25bv1wqb9bY4z7iX6O8ZW3m80OYfwGcgxDW2O7EAcRHM9Y0ILTr2EnNsD2dv2iBdpIbf/4F4zT4snO0bf43mvHae2rWIkNjbrhWPpGhWvj5NJ11wQXkyu7X4a2b1KMfjU7VFcrJziE39DD302jVkVXbE/eKqpwsLZ3+jrpjGx5z6n0qz8nToe1fKKM5Wc6WZR7USVv2YBHboyvXWL0yN3yl5hGB2rJ6NxC5VL36YpkMtFi1bhNzMUzdOgKDACzR5Nu/M+V1jR47WhE4eGzYtlmhzDHf3BId2lGgLIBh95GDNXDsGNSXFfr4mUlaOW+NwoiNeOiTd+Qd2k6VxQWqL/xOWbsXEaWwUJff/JjCmzfjHORqwzdf6+uXF6ooK1B3z/mI67KSPNbJOvfGm7RuwZd64blXdP3EC9UVhWTW/l1KBzAf3onLB5nA69dsVX4ODTRBrBGsRxWNlTrItZVfRbNEKOed9cTW1OPdE/6WRbFr+v12OcdlPf+zzfEfsjr+3Ylsn+VyoXDdKn+/hOTaJ1fDlB/XZb0pb1lxbe5aA5c5P4Tg0hIdafeIOvXt1oXns3qUrdtYM6OViT3yfa+dr+EXXaDbLr9NGxdnKQQ75BNOCNN1D92omO79WY9D9Phlt5NDvFY9+rdE7eyvwWOGKK0HavAQrpBqX30+Z4M+fG+eQqrRY7Lm3XDD2eo4qr0aoxqAnJu0cku2xpx3izZMe1+792zVWCyZAyITtHHhx+wtMRxDJujR257Xyi/e0/ufP6m5M77VK899qacnX6ZB5/VUU1EWGeZFxHoMpiGqi755+Qkt/W4erjeJOv/O22iEXKNpL8xQBDfU9u3jNWTsCVq+7wf1GdhP0YrVZ1M+VToq1RG3Xs1anq2FzJ3R552pQNxfynbt0tdffKGsbVn609hztX7jDm3aukNt09pozITzMbwJ0dSnXtN28p1vrpDOoAAAIABJREFUvutmNUNB/tRf7lQw6vOkmDZKb99bA6+7Wnt3LMNqeIv6jTidBdNs/QP17nNva/ojH2nyJ0+qxakDeCYu1vpF09XntDOUuWOzZjAeOdh43z/pbc3/6G2VHDygqx5/lPzq7xQTl6DE5q35d0GgzjttrEb1H6SLr7pIu/ZtUJuu7VSxf4cmPz9Z27ZyfZ7UR7e/9hr3I/LqS0r0MJC444hOuuzP96GixpWj4RBQMQgQXqD5736oWZ8sU3ZWmaLjAjTi9FEaOPRMRaYEE3XSnOcI1NmH9qGy91NMq04qy8vWtJce14ljRmBp3FkP3XKnli44oHNOPVXXPP4gVupe+vDVZ7Rp4VKV0ATZFFSnmx+6Uml9E3j+bKnI9LY6tCtbE6+5TSefeKKuf/AZbV+5Rou/mEWsy3ynCS+Rpg+e8LgnopAuLlMR91Bf4mfsObURtwI/u9/+YjX+e3eBv/N9ey7lurJmMafhh/teGM//TTwLHSE+o3dPzvn0Caor2q58mj8tG7ixwaIEcHLhXlZvKtwGGgRFtj023YlJYVq6bIc2ry3SwP4n1FTXVLY+4cIPD/4v99Lzds8IeEbAMwKeEfCMgGcE/g0j4IG3/4ZB92zSMwKeEfCMgGcEPCPwrxiBxR9ef2msd9VUvOC0Zt0BrSJDSvH16tujDYqZMOwDc1E/GVwLA3wBS1EgWFHcitx1dVhJgl+tEB8dAjwpD9FHM3dr78Ei8lgp6OOlajmvuQqheOGCM8cXql1/ptBAMdtQmA+WmDHAlXjytBJiUcn5hWLDTNE+tIE8t33ac6RW/Qb2Vs9ebbVjy0Z5lRzWkd1kNPqEK6JXuAa2S1PBxiJ99ukKVaMQOGNcf40Z04GCX43++sQcHcCmcNw545XU2kcprSIdNV5ZQYVSM9L042crdeeDn6ljv6668vKe6oxiqByrtjmz55LttVfdevZ28qp8A9lXqPM3X3yrIaNGKi0jSmso1NTl1yk2qb1CyPkLxPozLj5GB45kizqR+vTrpaKCfJWSW2vwsYAsxe69eysoOUU7lnyjQ4dLHHvkZs1SHbhTArgwO9Za1Gdl5cWMGwAP0FReZjAD21JglSngDKyFAWUigHU+gJ/gKMANErmFs7/T9tU5qAujtYzCdSnWwEFAkDrH9vP//rHNyrO/BW8dqMHm0QEBLMniM9AJTPA95qXchHLSbVXstv90VJ8onm2vnTnCXDEA4bIyNfThwhC/tnT0PgZ9nRIwn3G8dbEfY2w/b5mybptjZ05j+VsP2HHnBBr8MGBscNfslQ0wmoLNIiZt8wZhDU4a6HKrm36yWuY8c+EAlw0GmVLY7FoNZrpgNMjIgXhula5LIWVKOddVXQugNMDkHDPAKYBrLBCFpP2MS2FI8c/ZJ4PTrn1zlOv2flQeEUAus8aVF2ouHM8bsL6tqqpzFPC1KEn9Uet4s1+O7TLb8qcoa/bJjpqQLFVvLFCrTZHMuNTRTGA51LExIQplrpnNLuzJgaqcCQePGiQ1JWQF2zAL0KOF5OwC8vzJBjVf58oq4HINMNDAF4o6L3418nfLo3XZuVpGahPnpNRRtybHBioWVV0I89pWB8thNStmL+ZKBXC5jk4EP/LiYuOSsWmu0uEjR7CItmxhUwqzVxQrzebX5MCmTjWbbR/UoYFBpmo12A28A9B3T2LtiA1TYWmZduwp1cFcGlVQfFtWdQ223I1muwu0MSF3KOrUMGw6QwDOEShBvVn/qoFKgSHYs6I4PQw4CmPfQ4C9lYxpWZU1rjTp0KESB54aYLXmAXeesB23K4+0BrU9TR6xwco5kE3eN1iYzL4q7JODaPqwuZCcnOyAxhIsmg3EOSpr/m7WvZERka6cVuZ0JWpTAyShoagMsR22+VOH9bJZLvsHYaEIBA4yy2bObQ3zv4qxM1toH/xDXRnE1uBA4wTz1ckuPgY5yzmv5RWcA7Nl5Gds/oRhW2owxfbPGg1cUDnEUZHbNWQNCI1cuyE0vBjoLEH5U1xgWd7MK8bBsm/9WZcclTqfWcfcMJhvdvEGbq1JwUT5lrNsjgz+ftgjoywOQVWbc/DoMaW9qZeBzcySMmC0S3TM2TY7aQCiA9Q5D/AeBxo7iny+53aMcFsJH28r7F4r3LnJrnxiV6OE+3umZDZAZpDe6Tz5jRdtAs5abster149yTdvqTWoOU2Ja+fDvTb9UXh7/CbcduP2tUaud/fLFN3NmjVTz5492U6u1q/f5OynKX7ddug/W7u73vWvgLeNgI5GGkJCmTtegKZAcsrPOK03ij7mGeczKyvHmTMbUapde+MFOmHUYGVv3awd3y8l2zpJrU47Tb5Ynn7+wl+1e+NW3f7Wk+TWzufclapduy4qLSjV0qVLlRoXrQpgXUa3dkpp3VLzpn6obZu36/zLrlRKn7HKXPalSvetwuGhSOHpbdS8/xk0raRxlDlqyF+l3I2r5QOUW7FyJ00N8WrbPl1HaHDwCQpRq1YZNGxUM69DUO/u1fKlK9UMB5Id2ZkKj4/meE7XXuD79x+s1NCbrlTXkacytjREYOX+1p13ad+BTPU7fZxOv+l2GqtKtHXlXCUGkyd+6JCieTZJaDuM/ahRyZYfNAMgt2HjAV199y1qTcbo7CnPaTyq3Ny9O/TS0w/ovDPHq/2AHriOZGMh20lL3p6qzF1FnNMm7d6ZiyKf9RXnkVqulyKaBI4WlHDNsjY7rhI/Z8C770s/NSH9xjz9W/PPcsvdr/+9bfIvN/634e3P0RzHz3V7j8sZg8+iwS42DHiLE0ILYi9GAvMXfrtSq4CRETGpPL9l6dnXblAXMkxXoDCdeM6T6psWofbdY3TalaPUYuBA7jehev7up1FsfsczV6iGDUzTmD+1U3SzCMV164/jTIImXHaHKrcfUlR0sC68cJT6nDdIf336bo0HOG7bulPh9SFq36q7pr33ltr276i+Q4fhGFOntV98orQuIxXV61ItmP6G1n76hsJpFvp8XibrRp1mzbpb8SckqiRzj+r8mykqoRf3xTitX/yBvnz3VdTDZEOX+Wj1jwdUg6ND187N1ebEVkrpHOtYY6/+eq2O7itTGc8BF907UeWFmdq2c70GjTwZtTBQP+eISnjfgne/0MDuQ7Rvz0EtXLlUo84cq0GXXav1X83Upu+WsLD66JJHn1Ix955nr7lFp44cqFqag4KiYlG49tXODevU/ZTTVVmynoanOO1en69xp0zUZ588pI5jxnAsldr2xSvKyT+skReM0TJyf8V+t0dt6x/WSTedNUa3X3uW0jqkqIH7T1hSbyyjo/TcdWOc3OD733wTRX6YNn82S8u+mE0WbbKW0xwZmpiuGx/8M01GmTQxRuieS65V7xEX6/wJ13Bf4t8pXEs+PAdMe2Wy5sxapqBqrPaZH/1H9tTFN1xAhEhvrokUgO0WzXh3klKTfHXSSb20eMEPSmvZQbNmf6aTerXnGPn5ax5Vakpb3f/Is2reuatyVmCT/OhjHDNNXoxlMc1OV9/K9kcPU2M499i6lpr+6MOa/PpsPTH5MfX/03X65PnH9CLZvNFRNHvxvB5EE5Y9G9qczeYttdzT/p4K/jdvJP/AF+0Z2/l3Fs+fPly7fvzZrPq9mCNlZBdHhzTorWmXqkUblLiZxBDwfOTE2GBJ3oBbShONaBaLEcizQnV1sSKTQlWUV6IbLv5MnTt10JCTW9844pY5r/4Du+T5Uc8IeEbAMwKeEfCMgGcE/kNG4P++CvgfcqCe3fCMgGcEPCPgGQHPCPz/aQTmzXspIDB/27LQmqKe+zdnasv2HO0rrKLgFAW8bU8mEnarqEcasGltJN/LiuRmXucAAadzHHhDcT4sLJTsNazCUK59teigqrBIjYwLIzsR1VMlxUrfMAq7/xPeOjaWhuWcbn6DB6UU4wLUOi2FAggd4xQjW1A0TUwK1rqtW/TjpiPq2qujRp9+MmqUHfKvOKxNKw5pX36Nkk5KUac0fyWiNv3x+53ampOvlhlJWNAl6pQzTlbmyr2aMnkGf++EqjhZhRVHlJKWpojwJsUHe9FZnq3X3lyr9v17a+iIVMBRhZqnxCl7T6GWLlxPQSQKyNsWJTE2fYCNRZ8vUp/enXXObRfoy1df0P41+1DJDFFyu0hyJMuwFo3ACu+A1m9ap4GDTqKgHg/0kqIAtGu+/97JYsxo20ZHKeTnHj2iHt17OFZzVtQ3NVo51qvBQOBG4EAFBewqCJwp16pR8sXHpigqPhW7UKyS40OBUcAYb6AcoLekuEI/LtmtrSv2URiL1pqcYh3mHASQEWoQ/vcUNv/Kef178NYpEkM+Ddoa9AsAPvlRGzbbYIM0Dcwnt0rXIJejlDNYS6HTsfw0K2FTrNm7nexYx3juJ5tjd3HZwFAjYM3+7nwOP/eT/aNZhrJdNzj7hSrYGgkcuMr72I4p7xyQa1muFL9MwWufZ/tkFrgGOs2m1ZSAbiBiwMit1G0C3lo+rQHeRsvFNCUj15KjFgd+uu2Z3cVpl4LXZaPrbnSwY7RivDVLBAAPDQQbF3ZZRFvWpokAOV6+GIzKMYSfKS0pRLkZiK1kAvOsBNVtLXOoESVIraP48/Yz2EseLLAtBitO+ywDcHZcBoljUXRVs59HyWg1pa4/YCacz40g6zQc1ZqdP8t39eKYaszO3FEu2rj4sp1alQMBD2PRa/A2EthWy9wtLUfVSD6tLwCHqqKzNjQCAgOZlwbGHNEtUK2srIT5H0hGJGAWW+MQLC29AbtFFFFrOQcGeMsBlLatmLhE1obmNGUc0V6UVtWct2DAi6nFKlHiurJvDZybGhrbc4rUXjQIxLOm1AOwvZl33VOisNGtcJS8uyiEZ+XgJsDPeNF4EhyI2plhrsR+OA571Ghys/38Uc9CEiMYX6961H2sf9WMRQn2hN50ajTQUMHZkmHtowXkTZfWYs+c5IytwVS3XbAb8rvgKNc09p8tseqsKS8BdvFZqJtKsFX3NijG8TjTgvMeylobDMT341gM0FaiLC0oLHDgcB3bNkDqWExb8ZZ5Yc0gpaWljuV1QnIM5y9cFfYz1rzA76YOTcWa3R+VrGXcmhW5KwMa22nWKJvnlt1t4L8GQO2FeruIdSgCYBwM8DVYblm+9jk2j5z1CxW5WX3b18o4916mVnegC/DTWfNNcW1g35Wza80QtXW+KkZNa9sztaxdZ3Z8djEEMK/DQu0eUalw1N+h5P2W0mxUzv7a9szmuZTGlkqgoe1jFfO61rk+TOELtKaBoBbyb00Pds6d3Gu7cOzTj6lejweaPwMiV+Hd/T331+3adMPbGpomHNn/r172niDua7aeVAIEDUZb5q3LTv1nuPbL9eePr8K/B2/djQEGa+18lDEu9nJDavf2fssK371+/jPqSoPlPkzQIHMDoCkgKSZAF184nPzYA+TPD9Lhgzl6970PdOaZp+sksiIL92xTAVbaXy+cp54n9lf/My/TvA/m6a2npymB9z49/TEsybNRExarZYv2WrdsNdnBRcro2AJwn6menTvo+0XfAlX8NPSia7mvtnUcG+o2fKqtG5Zp076jGnzO9Urt1FnlNFsF++CaULlPB+d/ofL8cuXkkcvdFIDtLjbqAFDEwoqOiURlH6om1rA9+w9q585dTl5zdLsMjb78cgWSHznl9odURDPaLZPuRyXMPPcO1g/TPtS7r3ygayZeoa4nD2Q9rNeh3Zt1cOs69UPZW13TpPBuvZjoAWooLdRXU9/WzLeW6qLrrtCQy8dpwcdPKDA0XgOGnK5nr5+oEWOHq/NpA9SIAtg/OlmrPv0I2NWoTp0G6sel2/Xmmx+x9vgoMCZGBazbpdyDCnEOCAGANdCoYa0qx7/sWrJ5+Hvn9W/BW1Oyu1+/NWd+63t/dBb/b+GttzW9AG9DUFSX4qJxCUruoaeO1QUX3+xklZfmo3JEsfnGOw8QAxKlB66+n+cnbxXSSDC0b7rORX0a0aMb61SilpMf/PKL72CBnKW2LQOURnPfTU8/KcV10tRX/6pZz7xOc02ULrtkLFbb8Xr2pUk6oX8XnXLxhVr35QL1GXKKPv5gmvZk7dXYk4eoGXnL2zK3K9C3uXpffAVNdXW649wJGk4jX3l9qB59fIquv6Sbzr90qGK7pqnez7LJzcY2iaYmP30y5TUd2LFafbr31uplmSo6lM+9lLa36BpdcP25NMkEa++6fVr82RIFxEfo8tuu1+59m9Sme1v5soYGYzVclZenPZu2aguNCqefdq5eeXmqfli7TW/MekMV3HfmPPsisQSNGnsPmb1tOunQprXK2bZfLbp01g+Lv9QwmhNXr1imPiNGotL1UlXxQYU0JuuSARN17vVnaRwZtU00RuZm5+qZh6/RfbdNwLEGN4fifCWQ7VyHdfMnT0/VnDnfatqS93n+xDY9NFqFQMO3UdZ6F+7TuCuvUIuhI7m3eevDRx7X2lkLmdcBanNSN5190wQnaiUgJEWL3sXK+Mcfde2UGTQa4SJSkavN3y3S7OlfaPOyPfJtDNVBnnWvmjhG59/zMOtdALmum5SZ9Z1KcI5o3bGvmrXrxX2pQktmv6MXH/xY554+XOc+cqd2LvlagQnpSs4YpaKtG/XF9L8qe8133CeCtTPrqAaOGa+zb7yRvOGW3KrLtXr+B5ry8vvKaN1d51x3HdddpB66d4LWfrdarci2tRiASmsw47k1lAa0Uu7jhyto3uP+7FbDHz/3/5n19veusePhrSlvLde+kecTa2LzaYxUBbbgN9zQQ1fdc5rKOG8VFTxfBTQ4Lh7+vsHEUpAxz7kOJBKjgH9fNPhWKL1LXz09cY5mzdysWyYO2TSwbfO+LS97hxAMz8szAp4R8IyAZwQ8I+AZgf+mEfDA2/+ms+XZV88IeEbAMwKeEfCMwLERWDb77hH1JYcXHN22Uzs2ZCmPcCiiDbEJTlNGyyQ1VBajAMNyEmjl5eOCt96O7StWiBStGylSWraSFaXNpnbOZyu0dVuFQmPiqc43AS6KUV8BLbzpQHfgkEt56y5WOIVxU1w5LpOm4KtVHHAoNYn8SB9KpP4h6oLFZ3wsilLshL/6ao3251Ro2MkD1LdPhjqk+ANRVyq3CuUAxaOgwELlfLtO2dtytW7vYdSDgRQ1C1DfnqJ2WBJ//NoH2rHjgFq3byfQjkKiI9Uuw09tmwVrw8rd+uTTTCV26qjOPWOBioVqn5GqkkNYEu4q0Np1O5XYMkMX3HyjIoC4M59/QR+/PVtT5r2h4iys9Sa9juooQskdMlADhqIeSFBcQriWLV9KwShQHdt3RDVzGPViHGOCKmPtWtRYvYBCcZo3dy5WpiidgcmW0xgTHeOo0qIZV3+KgA3Y4eZkZSovr0hrVm9E9Rej1HZdGUfsVv3IkfStQ5VGseVIvmMnenhXhfL3A1Qo1iwlG3gfn+kDLDE7y79ldfyvujB+F95axqfBQ0NDQC9T4Flep6lNTU3bZPa6KPjchWZTGhp0MPxqqjGbP27Fmht8GqBwK+JMAe7+un3N3mtfs/c5AOzYE6tjxczLDYh/gqhAO/uezUuDsO78W4Ng/lgT2z44tqRmFX4MwDhQ1pSex2CQbcOAlqPkO5bxXA3EqnKUskBXc6Y1i2dH6es6VjtO57pgDOop9BuYDA3FlhfoZUDNoJeBrlrs7Oyz67lgDB41sW1TPjrA2eAJ1TpfwGgAFq+WRRtF4dAHaJF/1OCpwSvgGmoQXwrb5uxcXVOlpKRkwFwlgK+E36udzNjm8c1UDDjIJLsvDAV7DGrbSD7PzwdrXsux5jiqgLHGrSopSvtgaRlAATAgMMSxhq5B8VqIRWCAWeKiwiwvLQLMVQOgyZClIcEP9XoNqtImVDd+jlTYXryf7oYG1pRI1DlxUb7krbGfQF47rgpUmH5Y4VpxspI/W+OIt6n8KNIeRRlSw7jVY/drUNLgpak3bY2yl59foDOG1ihg42LA1fJ2o6Oj1ILifyC/GhnzH9dl63Ae54nt1TVRxDSYjTWjwZjmzZMA4+xHVT72lqGKwVkAQ2Bnv80qurgSy2D2J9AaDFDdmAd4UVmNdu09xBi3IkuRxgpAlBuiuddCx96UMWtOjme3zumofGschX4TKlRvYI9Z1JvC3hS3dux2zdi8NBBtc8YaZxzVK3PMIG0tICeA/FdTZNs4mlLcsR23Oca+OjbcAE1TddvP27ikpzXn3DUB+cnvBf5Yo0IZakIrQkcBe2vYfiVWzNZ2UMvc4yc4p5UOTXZnatrvBg4dC2IDpDYGAOB6Pr/eUfwj8GK7hpXsmG2eWcOA4zDgnKcAbK9dDRf2MuhvKtxCXArMsjg+PtKBt5bp7DR/NKIMBijXoxays2DQ1mzBq9hP2/dauz4Zp/CwCCzEY5n71eSGFzFPzPrcPedcM8/23Z2X7WoYcd2n7Pef1dGmMnbtm/vnHRBr68HvLJxex5o6XLnOrrF3K6/c8PVfDW/dcNi1XrK+OnPfgLzLXv7/Ct7WkOfrj3orkPXIHyVwr87NNH7cQKxav9WAAX1wlzisg4cO6twLzuU85OjgwSxFeMdo75EDGjr2DM2duUxPPzOP544EXQrQPHFwM1SEa1DIpaFKb625H80G6kYprU0rldDwVJF7WG++MU9/fvVRJfcbwtzz1e6Z72jz8k8VGOGj7mPOU2r3kUQVYK8d0ky1JUWa8eQdimPtTkHpuw9r2IJa/hwfoKS0JEUAwKprq8iMr1d6aro2b9ysNStXqzNZoZ1Gknnfop22f/OD1rz3mQbfda2atc/gvANoUPtPHH+pho0YpjOuIQ7Sn9a26kKt++wDMjvTFBAerU1L1yqyb2+16dJN+xcs0t13v4H68UydfxtK232LlLd/rbr0GK6PX3oXGBmjvqecqIZ43EwSY1WbX6zsLfvVstfJ+hFHjXenzqJ5ohpb+QiVA7yO0Chm8DaQ5o1a1nMucafpyL3O2NS0e6D7/vlboOj34a3dMy073vX6tWvK8X//36pyj2+SsG2576fHXzP29ePncIM9K4UHqkuHdOUdPYj7QZ3e/my21q9epXEX363hNOo1C4hQ5t4tKLMH6/TrLtebTzyvb+auUgL33/7kuUa2idap2N56+XfXvcDImVNnK53GnHSeQzv3bqXLJz2jBtxO3n98kr6YMVtd26Rq1Kk91LxlvBYt/k7jUJrmHNirMuxwU3r01z233KueWG53ZD0vj/FVhC8q2eb+im/fhxiAoTr4w/d6/d33tGn9NgWxXl577UiUus3kG9tEXnMLVSEoDWo5RLs27tQrj9+h0wb11oZVB3U4EyV5RKN6D2mLtXBbbVi9TRmpbbVw7jyNPOcUZR3JBAqX6PybriMXmXnM/fDAlu1awT6OOPVM7d95WPc+/LbOvORkXXnfE5r6yH0ob7/V2POGaegN5zMHd2PLfUBte/XWx1PeVIt2qYpLitZX87/Sn8afQS50R9bccL10xWOqyWvQ3fPfJ9uinPU8SAs/mYNd9Ve656E/a+5zj6ttvy7qMOoUlWQV6Y07n9EFt92spF6tybUuBpSuANzOVM8T2hApwr2E+dXv5FHcrxv05pOvqe4Q8SMc83n33wJM5H7gn8r1k6kLz7pCb750s/qef6W++/BDLfroM23dnUkWNs9mZLfyVKNR44fp5LNGaN785Xp7KkDWr0BPvnCuOg0Yp5pi3HKmL9Tiz+cr0N+a2UrUkQaQQ2Tb9unfVy069dQrD09WRdFhQPtRjRrdGXecExTWsqNa9h6JAj5PX306U198tkDFBw/rviefxD3gLNTwW3Xj5VewHmWrfes47mncJ1jvy2jY8acJrZB7bBn3uOqmSJ4heZbl3mNNTb92O/idW8g//GX3v6/czhLOs7Z1tZijRq2fami8ap3upQ8+vYcmv0ya74jMIPqijH+rRUXG8PxJHALuLK5GQpqzcG6JjErRgb1BuuGaF5SWEqkLLh0w9uQbp8/5h3fO8wbPCHhGwDMCnhHwjIBnBP6tI+CBt//W4fds3DMCnhHwjIBnBDwj8M+NwMK3r5ruX1Vw9p5127RjW6EK6dBu0SUDi04yocKw4ANi1GML2mQAgKKDWe56U/CssoKoo5bDppUivR/F9ezsEn05Zz2V7UjgBSoCVFklKJ0KigEtjkWrqf1+WQB3CoJWqHNsk6k7kkOZGB2itOQE7P9KULdFYC9bpeSkIABxlPbsLtT3y3erCZXC6NE9deoACrwoXuf+sEE3vXAzgLSZNk3/Si2TM7Rt/yHyBQ8AD3xQ6EWoS5tm2rcjU98sWo76L0FRbCMhPU3dugYrIaRMmSiPP565S97xSSiFOlA4qlI4oOnA9ixFB8c4EGUjloZ+kcE658YL1YgF85VnP6S7np+gQeMH6evJkzT3k+8V2zIVazaKe2nR2KZ5kW97EMVBo1KatUGhZkoxl5Xntm1byUFMVL8BA7T021Xat2+f2rRpQ/5ZvlNsTUxMAvJa7lQ9PxfPZ6FkAxLt2Z3F53mjsEBRVF6k5NZpjLe/Mlev1TrAbmRkvNKbZejb6d+Qr1uhDWT0HbDOez9goBXx/7mp8g+96/fhLUVlIKSvYw/sMjy2upLBRi/+bnDJIIcVoNx5oAY0kXAcA69ue2KDlq6cW1PqGTRyAVoXHHEBDLNddBWcXQpc5qllu/K9OtQhDkDCJti+Z1ajNv+CKQSanbOT82fZYXzN5q2rYOxWIFnmJQDIASMAKrZX7QAv17bdyjdTynpbhhgQzYBmtalAAYRm6Wt2su5jdBepXRCM7WDd7MBiywTl5cqcNVzGsQPp7TgcJbyBcD7PsWNmfyw/zTI7vQBqiXFRSk5JALaiMgKU5B0tpynAVYgPQrnoC8VswPLY1LcG1EzVbUpK2045KlMMmrkmvZ2io13jGWmJikJ56+eLbW5DFQpPA9h+jJtl8+LXiqIjAAAgAElEQVSQCKSsr8Nij+JfOFDBFJul5L2ZpWwgTQPmvFkB7C0DICP9BeCzrpAfaCVXl121Zd66lLCWSxuK7XCIX43i+axQ7Jprq8odxXKNZVgCLGpp5PALQP3INZGH7XleHipectvqGbdaMj4dgTfn0c6bfb4P27SiagSf6wOgN4gbwP+iogB7uDpHx2MvzXu//WGXikwhAw708cf2l/UrGGVnCEVYf+BmeKjlvmIJHxypBKzdGy2bmnH0AZDVAbBN2ekLOPFlHvkB10tQOh/KLQXaYjlsmbQ2X2y9Owb+bQ5YM4LtIz+uFJo94sjIbmB+2nlMiMcSGhVqNVDdir7281b4deyIAWQ2B/z5TIO6ljFbzvkKI0/PC/WjzU97j0Fd+3zLEYZBA75RqKKucZSjTvMN+aSMOSPkqG4d1TKFZ1OUh4WFO7m+/kBUy041RasPDTz17JtBUhMNOxm+bN/gqG3PbImrKg3cA2pR8JoqOSIqxgH6BWQ7NqC2NsBrENpxPrXJxKrUxL2mhj/beBi4NUtzA8uOMpnzFYUVZWCgeZVXc+5o0uDrVRT8a6pN0Y6SHcBi9tklKE2dXFpTypv6mHUlBoWijblZcjtqYuauXWvu9cK9uB2vxv01jPql0vXn3E6nDeR3FlX6mv7PXsfvDzj8p+385DDw01d+Car/0R365Xb+xruxMm6sYqxRrjZU5uvPd11Kc0YeavZ1GjC4rzZtWq9mKYnq27eP1q5ZjZV7JT/biqYB5gNr68SJH6rf0OG64ZG7UJd7acei1xUU54O9Z1sFJXXDovR5wek0ZOh4LVuyRDNmztbIMcN06mXnKYD7Y+GRQ3p34p9RuVXqpNHd1P/s0arzCWMtSdf2jYV6/v7HdIQGrJP7JpKvm6DwVik64Yw/qfTITpXjTpDRnYxaFHKhUTStkQ/+/H2P6ITePZSYnq4Y9iG8eVs9feMEndi8owaiVKyoyuGa8iPb9Dt9Dli+5ZHHFJnaxsmObMjfq70/fI1jRK2ygdYt0zPUfNhAHVz5o5657U0169pDt7z0pEqPrlZd3l6aY+L0/lPvauWqLN1ApmbPM4Zzv2aOoRRuRBm3feV+fTNvLfa5exwlfyTNXdEo9Qvte/sPqxZoHhYRzLWFE4DTrPHbE/LXsPWPzQW777k+728pdP/IZ/1Wo4K7UcttW+62abe/28v+7v6zGzzbOuPMc+6NXvzqSIOfD41se/cfICf4Wo275mqdcu5F6s69o/4wTiQ081UDzh64+UwU4FtRx2JvH5ig/Rs20SBUrWv+wrPjuIuUW5mt5fPXafpzH6sIYB6Gy8Lwswfp7DsnAvwidfM5Vyj/4D5NnszfcZqZNf1LtWgerm59umjBkqU6/4EXtHzufL0w4QX1ahWqy56eoAjuiUuWvKdBZ9JcGHaSPnrsCb33yUygPytrUaP69IhT3wFRatstCiU4a/0RL/U8/04e1xL10at/USiNe1n7K1DA7tTgoT3Vd1A665eXPp2+GIvnIYDGfPW9YKSOZu3hOkIlSVOBN01UhzftVFM5OeM5RWrfd7Amv/C6lq7ZrTe+eJf7UrG+evJVfb96qy69b7xaci2snDaHud5CbU8+WTOnvK0rb71eG1fMdyIEkpKb0bjYSXOe/kizPlqu5z94WtEd4rjP1KiwLEDP3fukLhw7THk1R8kdztWpF59NHm2olr7+kTas2KSb3prsKFa/eG+qVuBYc87Z4xSPtXsZ+9uSOBK/I6X6+K8fatnaLWrVtptueeYBmqH2AKsTlL+vRhMvupfc616a8NIzevXR6/XpC18r1gfHGfLEtxdlKjQuSM89f59Sk+N0/TUPace+Eg08oaPGnT1cg88A5n44VR/+dYYaimksqsM+nuavlAwfJTUP1dbNuc51lF9cqREjBxERka/+fdup64iOCqL5LSa1szYs/l6THnlO7cjlDmNse548Tv3GXaHP339fDz1wn6JwveneIoWGIRxCeFaxZtQmntNKuScWWfOdNS8RO2NX0d+zTf7fXmMuNyPXv6uOv/1YU2Kw5bnT5EQrh5597ix1OzFJR4HS8sJtgHt4PesHk4hnHmv+4tnEGhixxK7mfhkR10ZPPPSxvl+wTjffMPTLsx5ZRACy5+UZAc8IeEbAMwKeEfCMwH/TCPy/qAP+N42HZ189I+AZAc8IeEbAMwL/8SMw74M7m4U0lGxtyj8UvmXVVvLaquSD1W+rbkmKoqAaYFajpjA0uz1ASD2FMLN09ab4XoslrRW/rb6WkBiHgqtIy1ZmAw8PAkZCKfigFkPxVwToLS6jgMb7wwEBViAwa2DHipY3Owomy3w0oz8+r4Ec1+TYULXExrO+ooCCWRDWpQ1kUQUoFpXsvu0F2rqnCBtEqUe3BPVuj3UcVsqLsWs+/ZZRuuzqc7X6rekUsnLUsmtXrVz2I3aDDRRkI9WqXbrqsWT9fhFK3XxvoUVVEjl0Y87qo7SIau1YvkrfLc5XPsWLvie25/yZbXGYqikG+6GAGzj4JG3Zg6Xawm/Vrme0BrY8SZ+89a3ShvYH5p6rhoJ9euPRSVq6IkcXXjRU/U/sCPzw1mYKhEdzCtSrT38s1CIci1GDjnt273FAWXtTAVM8yso64ORFGtQw4GIPVza+OShKomMi1P+kAY7ybfH871C91eqEAT31IwoTq9CMv/QilWCR99HH03XeZZcoOiFNb9/6sHZty9GhKj9tKeAYAmM5j2Zz/X8/Nf+e8tas3HwM/BvsAdj5A2/NHtbgrVtJ6y4WG5iy7C4fxzLZ7ycLZHcerVntukGLAU938aqKvE4HwtqLYzZI5YBdfvlDVezvBm/tZXPS5qFpE9kdZ246wPYnxZoVxF1WlPaJBsJMAWsgzSxy7U2Osg6ln/2AjbGTVQuctI0bODTlbZ1jf8xRGoNy4LLrl/tYDfj6ARrtZaDZF6BowM/2zWy0DVgavDWPTytqG6RzLHKP2ZfbfDGH2ohQ8kiBtF5mN1yYh72sK3vVj8zqUPJHa+qqAVlY5PK5oSGhNGNUAW8jnO2aGrPJCncoI+tM8cvm0hKjFEEzRgDnqAaFUTXHY8DSG6VjaTm5zKgwG1D9BALyglEMO/mgQDsDevWAWd8ggC6MrgDQapm3CGQZA5SctZZfbBDaQJoB6EbHRtkAbmRIo1phMY6LOgXqcqAj8BeIadaStQadGdrQyFDnM48csexWCv2MRz3AxMbfVJtIhRwltZMNTEU1nHGhQolS3UuJWGCa8jaZHN9Gn1quswJt2paH/TF6WvbJF4Wx8XCbL5afHBHprzYZiYDPAjbkC2QNc3KL61C7GaA0eGvtCE3sYxBq4wAUsVnZR5VXVIWilX2nMOrkwYZhIc88MAtYU8MZrDQhaCBNHV7kiftyLqOwZw6neSaS4rHBaHsZJLVzb8fmciwwJbVl6LrmtX2WnU9box3VHefO1Mc2p0xtb1bBNViv2rwN4RzVMdbVrOPWWGAq+EDyxg28GsA1CG2q8QCKuJYma++1+WwWwXYNmnK1hvlXWcl9gv23a7akpMTZT0f9jiW1WZPX0GxiquTomAQHqh0hE9gPa2lTi9u8DsL+2cmN5dowYO6+Ru1zzGLaxsmO266m+ARAexw21qhvrSmhBsBcWsyvEs4vP2HbMLW32SdbsbzB8rCde5RrrPyANwax7Vqs5R52fO7w8Suiey053trYvu+Bt8eP0v/8c6OjvCXrkZMRqGI99uh12rtztWITw9VrcB8t/Wa+0ponYnEbBDDZrvSWrZWbxTxhzu/KzFJq5+EadsldQPlCvf7wjerSKlwnXTySa42GnsoovT/prwpCDd+r52i9MfUdVaPAfvKjNwAsMLzSCn309FPatmQ7Kr/r1WlQN+YJqnJskWf8dbaeeXUBSkQ/dQDy9OqSKp/gEg0ZN1ydThunor3rVFyaoxYdWpIPWqyIhDY6sumAXn3kGQ0fOUQt+/VQi259tGfJMj113zN6aNIjCkjFdp0GixgyOV+69S6nqeGOl19iHUUdj3pdNFWVoZR/C5volq3SdcIJXXVg9xF9+/lCYloj9dTcT1GyfS2/mlxFhzXTU7e/qkMHC3XlhHPUaUR/1Lp+KsDyNTYuXD8sWq05Hy5Rm3TGcNk6LN65HkP8FE6+/ZHCeh2kccUHe1fL8m6oIweX6+vYLeV/nKT/BHj7651yGkyOuWpYbrc1r5lduq1hrmcBiyr4ZTSCG96yjKuRxqtYmnLSEmKVe4TGNppA3kaBHdqhu9bMfFM7t2xVStt+emHy+9q8YrsmXtZT5916haa9O09LPl8hb85Xu26Juvutx+WXjDuJmmnOlOl6+J7X1TohmnUtX36hfupBnMaeDXuZr/l66NFLlXVwm/bszdGRAwW67tpLlUu8iBd2/O0GjdbMZ1/WD7O/1fhzTtXAy05R5qY1atb9RO4poaovrUPRvU53TniGOPpw4HGJrry8r4YNaaX1a5YrlsbClmeMVXByqgp2bNfeFeu0Z1+hFn2zXq3SojT6jO4qPlpJxuuPOmv8n7Rm7QKU2r3U56Q+8sFa3rlhW+TBziytWrRWZbn1qFz7afa8+UpITdHljz2oSfferKLl+3Xp47crpXsL7ochyv1ykcq5J+xk/E8YNBzL5nVM40M66YKLuSZ99fWUDzTrvS81/soLNfL6q3RoxzwcJZK0avEmLfh8lW6+43LN/uJDnXPV2QrBsr14X56evOkJ/Yln017DsfteNFeLsCwfMnigWtGkWIUDwvYtmYrG2SEM94S5cxepVd9+OnvCn2n8LNWRHSuUt/WoHrztdaW3aq7HZs2mgeET3XPdX4hSCVYVDVHWDNftpNa68ZFrlda+E8/jb6H0z9XEOx9CtZ6Ig0WJPnnxKS2Y9rESUmKViUNHXiH3tgZfnTo0XWeOo+ny+3X6evF+XX0T0P+mi7TjxzmKYhyjabjwwUb48IYfNOe9aTrllNFkDffQDrJ4O46+UJ8Bgyfc/pi6ArFHDmirXWv28G8dnCGws662+zvuD6U8K9Xx3GhuM9yBjz09uu7f/4yF+d9egV3f/akBiT8bxv0psprngAiLKuG5s+RomcaPb6tbnzuHPOB93Mftnm7PuIwp60twIP/uqaT5jXGyaIhKnqtS2iVp2XdZevCWjzXmlLSyG24d3zmox2MH/sg+eX7GMwKeEfCMgGcEPCPgGYH/jBH4f1AG/M84UM9eeEbAMwKeEfCMgGcE/v8yAl+8e/eD0U1lf8nesEKbV22j6z9a4a2TldaJ/FoKgPUUx70p5BtYMYlkA0o0b7MxxaK4AaphhUA/1GuRAJQ95Nf9sApb0DyK+RSCvFHNlTSWqajGB1ULlAU4EItaxArmpqgyOGkFOLPvNCUYzeCOggyPZqWQlZvePIWCbTlFPayNgbctW4QqDhXeHgozR8tRfbEfXTolqFNzX21afkCLV+Uovl+Krjt3qKr35VAc3qwOFNuKj+bp0K49SmiRrlSKO+HYvm4EVH/+5QYdLK1WuxNa6YQRfeVXul0JlFfyD4ej0titrj1bYhXmpd79OlFMLNc773ysS6+4XF1Hj1Z9wREd2LdapZvytWjWOjV2aqFLKVwlJKaocOMW3XLlE+qD7XQnsnaDUevl5x5VFtapLbDbCw4PUIcOnRxoaGDlMKqcCICuN6DbLCV9sZ4OB+5Y4TIxOVnh2DfuQ017CGvJNu3aKq5Zc+Vm5ujN198HPoVTsA11sjUzOrbV9n1b1KZjaw087WRVFZXp/ftfVkFmjbJREq7eW6iQsOaqbMIUGzD1W69/5cPc78FbRy3KnLFdML2cQRizDzYo6OVQ02Mg1rF6cwFKaxQIIPvYoJTbytSgqpOxieLUsj8DUXq7CldgGgq+9QZojilvf3GsQC4HijPP3JbJpkB0lH/852sc9pji1t7nhrimvjVFlVvLYIU3g7WOItagF6pUd0HZimeOwpzrJsAbGA/ItEKlZcFWQzDrKI6Z/tkiOd0g3WCW/bwdo68vik+O2z7P5omvoxo121pXdqWNnKkibV+8DBiibuRC5e+Wa4bSEGVpWKjliXKtHhvjslJsfcv4TJoQfIGEdRTp7DPqUUPa8ds1GYi61MbN9j8w2B/45u8oksOgp81iQxTKHDUVqqkdzbY4gGxZ26qBS9sHbx8ylzk+G19fCoEBjj0gx81nNKDsqAIcVgGQa83Sk6GsB/Y0URQ2uGrAz9YS+7PZKNv5DPKpJDczGqtJ1hvWCLCk0+TR1ESGa0UJ86VKkTSbVAPiDmaXq6gACEgxtxF4a8piGw8v5pMpu5tQ35taKRKgak4CllebEh+nII4nNsrsegu1ZdcO5eaR2VtLzipLUQCqeS9U0I2MSQ3qp9TmMVy7zWBJWMFXeCsc+2VfBxQ3AQwrsKxkDQNm12FjalbR/oDJw7nFyjpUwGkJxD+A+UVh3eaO24HAmUOOOtkXi2MK+Yx5LepQX5pdIoC3IQCZava3yiyjDXZyrszK2ICpNdRYjqplHxqctevBfqaMzFyzi7avhzB/DH6YLbajNPdH3cXcOpCdBVRjxaOo3GDNEazPKawnZmVcRgG6EIvninLyt9leqNmWM56+wHA/flUCq21e+HGOGhvCHPvlMhoLLKfWAGdUVBTgqgArRpdtciXNM400G5QA+c3O1Q+bdx8gdLCBfvbP1LH2XnotmPc0B1hDxDHFrX3fIHwN8ygedXQylo0NDWU0ewB2GJOyEmyXy7kW2ZI/FvsF5F664C1qbudr/s75MaW9jVcw5yWQHOP6elTSXE82N11Ay7UmuuGxY03tNFocy2S3IzFF47HX8erW/0zl7fFrvKsZ5J99Off/X7x++05RX1eu8IBYVQItO2ZEo846Q58D0S4j1zWuSxv9OHcG55suBebLQe5hQ4eNBJRgB5u9U8FpzTT8umfpjwlS4frvtOzDN5TRNw2FKhm0rbtqw9dbNOftWTpjSF/ll/vrqZc+0Ysf3K522DGXkRd/CCj34p2TeV6Q7pzxjDqSt1nBNqbe+4QWLl6vrmecqpLCamVv3qS2LUKU2sJbvQd3IsuxnbyY5+AJxSTHKgB788rMEs1+d77Ksw6rDeq9fhedh+VqoV694S4yTvuo+eBePKZUqXX/Yfr8jbf15nOzNenle9T6lOHEKyxR6c61im/eBmXiiWRnzlbL1umKSwzSB1e8oAZ+v+uVN1WYmwNcm0nmfVtNfvwz7dlVpvvfe0yxGcncxMq0+MPJigrzx5p5oG654M8a1n+Ejhys0ur16xSVECrvIGzpsYGGRQGKQnHeAHZyD2ioJ6OcNd56iH5LDf7vhrc2jdzQ6vimJbetuDVRmUre1jL7s8sxwxqUeFpw1kqXTbs5U1hzijfXdjD3zHryftNRXxMYznoGzEWlf+vkN9SsU1cVH9mlenJOI8Nb6svJ07RhwxJNePpmbVy6RX+5Z7IC62mo8c3T7TcMUy+yhovyihUU20rbdlVqwo1YBKPCTiDbODS4kbUQB5bGXJ15fieltIxUfFK6Zn+wWof3HdA1N16shVu/0f/H3nuAR1mm38NnUiaZ9N4bISSEUEPvVbo0kaIoiIqIAmJBQUUEBRFRXEBBRKWINBHpvffeIZT03tukl+/cz2Qkurju7ufu+rv+M5orZMr7Pu/9Pm3uc59zBo59Ck4eYVj44ixws4pJG+Zi3pS30JOgZeSgtowA5+j0Erw7dSF2/XQNft426N7ehf63vaFlsaMZ9wqVbfxg4+aLwrhkXCAw6hYYgiVf/oChj3ZCx0GRuEMG9uZvD6N5ZBPuc6LRuHMk/Or4ke1pmMt0tHiAvRfWzlqKQ7svwTfQn8VDpejZrzt6jXkcS+e8jdyoHLy4aC5KNQVwtrTHpoVLyTR2Qr16DWERGoJPX5+KocO6o36DCFy5cA+L5/2EVt1CMGPVUu5nsnH+4g50aNcWu5ash6O1L6WedQgiyOoQ7EHf2Lv46YtNcK/XAINfewc3D+7F+i8W4unnh8MrIpj9PRonqYBzfM09eq8Ox949O7nfsMe0L5dA5+KHwrSrWDBtEi4fSoGnOy1ZuJ9J41p3/nY2Alx84RHohPbtG+CxHm1QXZQNp0ahsPUkE1hbl9fvjPjYKLzxyiScOXyRos5adIl0o6e0F1VqGhKor4fgMFduDwpw6+pF7mk06NBtCpn1DbjPuIySilTOUw5Iuwvs/34t4q4cg5NNJdJL89Fm2GPoRsbt4plTsWjBMXRtF4FPPp+Mz+Z/QOA9hSohlPrnGqynEksm55VCoeCyykzDfb2FppxrjRRPcb3lpuRBEeWv59P/v8xbLn6KeC9TgEj6qx81HWjgUGIJrYbFdilF/L5CifGNL8DB3RapSfQiZmGgWElUsp/YUMWipIjjrJr7QO5X82Vf6ZFDRYRwvP3sKvRo0wiDxnaabx7CTmJ6mCJgioApAqYImCJgisD/mQj8mfm+/zMXbWqoKQKmCJgiYIqAKQL/lyOw55txN72sCsIv7TtJ/9UCVHvSTy7MHI186hJsEY9OStIx92DORLkk0STxXs0kv8a8koxcJmHJlDMjsJTNZOqxY/eYMKE/JhkQFrYOTIYSCGVCPp+JKA3fI+CUMKiEiSeJOUmSi3Qu+U9MLhDMkGS7yHYxQeNNEMHfywW52cWwIwjs5WKOuqyad3PxxNEjZJrqKAfr5EIgxRmPdqmHCwdP4cDhaOQSTAgPcEOgN/2Z7sYoBmVgYF0CC2TgEBDyC/dCSyZt9GmZ+H7jUew9mwy/pkzgBhGAoPTcwO7tYMt2rFyxAUHBLRBB5m5ASyY60kqxfPFqMmjqo22XrmjQojEcyaYpunIO7z5DeTcvP+Wn1qFzAzJ6grBl+vs4fTULoS3qI6A+5VDpBXr+QCrBMpFps0czAsOBwa6UNI5BGhm5gUz0+vp74OyZswRNstC0aVMCZJRbY8I4rEEjgiHuuH75GqJu30ZbsncDWrRG1L6DOHnxFP34WqFueFOcvHQe7kHeaNG5HUGKbORcPIzjP1/FvXM5SMg0x6nYNBS6uMOSoLvGyEb9Tec1igL/GX367+Fh0ZEz5JOJzxhFGFWSWUBLSdBasLNZEWwTsEYlcwXklGQXk7TCQDXKGBt9YpVHJY9pKUyTmoecV0AZ5W9KQLG2t7K8VxLAFGVGJTuHYtbxHIpJqKR1KQvMviqMUTm3+luYvjUsCUszgxyvViRb+Z+0ScAhYfWVUu7bINFL1nQNi0iOWVFBkI3grchdlyn5ZIJsZH5q+FtbKVLMbI1K6onvrTkZR0z0ESQu5jiRJLUAXCKRK5K4AviWUB5TwDKjtKShbdJ2Aku85rJSPVmbdvSIdmF/o9w5G6wVALDUTBUhFNHzVgowxPPWhuNFrrNM+ZsZPIEF9JNrcHfyI8hH/1OOCydHK0oEUwqd7bFjYUFOAX2w5biMey7ZliLP6+jAMURvawWcE4wUtqiRMZnNxLq0u4hMjqISKfgg2Mj4l0ocmEC1pAS6mQKhpXfQu1FnRhYw/VApOSzndvewJyjKeBOYFS9T9g41TgjfE4D04PxhhRSCpBn8KS8V8JZxZl9SaWweUksA0or3Sdiw1QStbakK4M0iClcmuu14jMpyNyRSzjcmPQ/JZPCxE6jEKslLBEUos0zQr7IsH3U4Rr3pZS1S0/Y8pgOZysKcN/ofFwlAKtLYBCoLKZ3oQLY/LVwRdTeB95Oxoyy1HFhACbl/App7enrymvIJepXyurVsq1axbQsITotctpuHP1m7BEbp7WjDOUxusyRXtexTluw3xSwAcXf3IFua8yrnWgcHSl+TySh1MMJik/shY8vIYBMGcgYZ+sL69fdnMYkUByipYwt4eXtwriLgnExgiVKKhYVFyi/XlueVceDAdskxs7Ky2KZcxd4t4ZgQu1rxyRWp5coKDSXuvXmfyZplPxCAP59J7AL6J5eWymDn+KiRjJZjyfmVGgOvQ+ShK5jYFmDYmuC0MOuFDS5tKCviOuCmQ4AnxxOlOgVEZi0E8qhAIDUNMgfo2bfF77uIPrgCWCu+sWIo18w7Sn6VHpSOdpxTRbLZwBaWdleUk3FMZqbGjHoMUuDBZLuSXlYsejHkFsjlAXhbO8Eu88nvqSP/92STH7Tgt6zLfwUMeOCL+0CG+ddKDRKDB3GovVZIn7YXX272jxGPdkCvns2xbt1yjH91DNwb1MW5rduUckQhCzzs3V1Rr3FDrmN3CM5oUWhRhMYDhyGNY/DnD79Cc8rgopk1Ci+nonXDNli74SdYcF6zdbDB6pNn0a1TE7w0cTTuHzpL8C4Iny/4AcfP3kTk4EAsWLQcmjwNPqX36J6d59CK/rFTP1+IZ/vR9/JeIoaN6ArnBtb00S1BKIFQT//6ar0oYf8TdYAKVpJtpIcnKfAYMO4leAe3w/p332dhSAFGffQBbu0/DI8GQSi6n4dpz7+Dzn3aY9znn6KcUvDlFXpcOPENgnX29NvtzamAYJJGh3ubP8XKlRvxwtuvw69FKG7upB9uRCS+eH8VYuPz8PHGFTB39Wd/y0TGveNIOHMSzetHYupHP7LApZx7Im9cOnuVr3OdpCx6KftjUrZ4lBepIg0lPSz9vGY9+L01/N8Bb8VX/Xd1wX/nRLU9ln/7FmMfk/VN2PUyDwjTNiUlVfl3jxo1CocOHcLdu3dVkYqyIpCeI0VV4luv1i+xK9BwHeDcmFUJByq0hAZy7azIgpuDHTJSgKZ1KzFt849ISIvBu6NexlN9h6HvjDmMFee/tDNwdPPBxbMXsXTuarI876BP1yZ4cmADriNFCB/2Aqrt/ZGcXYZXRk5E8q17cObc7yG+7+X5tMCgJPK4wZQZdkXs3Uy8M/UTPDqgP9m5Lpzv7qDNoHE4RWbs1iXL8e6SaVh3Mpk+r6vw/cpX4VKf841lDwKsXvRKHYWrR+8iwABBp6oAACAASURBVM0ds+eMoCdyJaKvZqNOt9bcd1vj4kYytaksUL9jc7z8xkwybQdiQL8WlB4+hn1bLnONpS9vi0D0epV9OzWe0srH0LR5MxYWOaGEvshLPl6PwiQt/dlZHEQ1h0aR4ahTPxxzFyzA0KceQeRjjymVgmNrtiHUzhtJhWlo0bUjNi1bj4jOLVCvc2dsX74cJ7adQMG9IvSdPgQDn3sCqTcvcw1JR1iTFljw8juUIy7BsHfGIrh5I+Txe8CiiYsQRRWLD9YtIaM+GKvfeYvFmGV4fPwzqKBX/KavvyML3h+RTwzFiGajUKdea8z+nuCxlwXu/7gWU9+dBQ2lxB3JfC3heR4ngzmfxZwZKZnoPWMxwjhmNdV5uHdyNxbMegPDH6+Lbs8+w/sfgttnrmD65Lnc8wBpXOceH9EDQyfPQ6C/D9c67uFUIR4LSQnyW7CoyyBjTGuTkpvIi76CQnrC5tPq5eN5a5CcWs6+6YShQwfh8YnjWAiQhPemfYiNWy+ic+t6WLt7PfZ+tQhf/O1ruFEdp5zfTVIov1xIpRBLkdMwSLCoRzULBmUcyT5LCopkz2XwVpd94J+XSv3t2JPVyXB0AY25/yu1F9waRXmJeHNqX4x8vTMyokXBh8x9FjVV0z+4kns5O6qUlHOvY85C3iK9gLq0b6HK0pZN++BgGYE2HRvdd+vyesif8X3BdAxTBEwRMEXAFAFTBEwR+O9E4M/bcfx32ms6iykCpgiYImCKgCkC/09HYMfqt3rbVqVv9zQvMT+x/xJOnc2ELT1aGzZngorM2UqCZgKcSdLeKEVrYDoS/CPKxzwlkxME2uj/dO5SIo4ciab8KllNTCZVM/FdQFAoi0n4IpFIFY9LAi8C3Erizng8xV6ib6P46WosyBYRNiOBJB9KBbpQ8rWISWA7AjkO1GGsQ89N8YA9e+EKj8nEHUGVxo098ET/lki8FY3v156EKxmtDegzVsYkbPTNKHpvFdMHzgGN6C9XwOSsDUGgJmQHuDIheJzelsvWHkGVgwsl2XwpzVqJYQMpkUjpvU/mfY7snGqyCEIpIU32CxkQO7cfpPQsWYlkyAXW80XPof0Q5OuKr96cj+PXM9G+U3NW9Dujda9uSDpyCd+u3IuA0Lro3rs+mSQ22PLdAcTG5TBR7AJf+mw1bhpMf8Y86OkV6unhB19fJhIvUqaOYFCdoDoEO8gKuHmLQF8FOnXtqlhmiWQCtW7RBsnxiZScrIcrdy4RFKqgRxjZFwT/fBuFE2zijSnNQmnsbVw5cAf7t1xBRqEdTiVkIpdSdtbicaloOX//+E8CDbXPJonY2htHI+ipYdvItVVgkgJQaoAXQUwFwFFJXzmQSoiJ9LBI4v72WAb/VNW3BHj5BdOoAfNqWLXCRjAmso2ee4rRI4CvkjIW2WIDKCzMM8UAUp6glSqhbHjewAAyY+CqqgkCsq8bJW0NSTlh0JJlQ+BNUMRqjgGR+ZOks1AhzMjKEJ9akYqu5m8r+idK8lrY6ALeGuUiBXgTQEtJLROoFKBBrs/YPmmbgF0l9KEWz0Nvbze40Mu1tDhfSS2bkzVZVm5OgI++qwTBBAFUZF25hpob84tMdA3yY2vlTCZkHtlfLHrwcSaAp1XvFdw/l9LjRvleYewaQUJ9YalKJkt8FGNaijQkRky0F9OnNp3ATDbZb+TvKxlBKQTRUZrYgmzVapE1Vn7YlFd3sibAZoti+kPbk33m7+euJIqLOK7T0zMZN3PFLq1m3J1cycRk0jEtPZeAI2WI6SMo/qxmBCNlrqpgrIQZaSl60gy7BSeu+iF+CGZxSDV9/+x4L2JTyxDFhHMeQ1Mq95+04Cr67wpDVUNg2c5WPG81cCRr0JVgcgmBWSvGMCAgUN0HuTdyrdJv5Z6VEjysJrVcR0AiT19OyctkFmKQTcpjSyGMkoqv8f4WCWUB7jUVheo1LecXB4IPBjl5OSZ9cxVAbgZvD1fGoBDFIp/N9+o4/5bQd9bVzRV5uXrKsRdwrnHj/WCb7elhy/6bnp6ujiXnkd/p6SLVXKJAUZW0VvdU+nuVktkWVm+2AoWk/EbaKaDQg0IG5ZNb0x/l2ks4f9sRTNIRpM2m5KwwdqUNwgCTtplxLSgqKmcsxWtXjKsN49DgYymyzIb+LPErIwtc+pW8Js/Lc0qCWa0TgJ+nPQK8rNnPyS5krBlm9mfOAVVkNfFak1kII3LP5exrGhYUcGD+Mu3IGJHjypwhbH8bGzPGzZEAtDXPU0lp8XwCyByPlO1X7CjRBRDpZTXdGMas5e8k2Cv4/v89ePvw7czDPEb/0cbH6McoRQ4Pf/w+eCusSHsp9CrKx0tjhyKsniv2H9qE5yY9A31eBtJYFFC/UQucPHkSjVgEpWeh1uHvyObr0ZJrsxMCIntj5awF2Mi109lTh3cWPQnnAjNs+Godiz8sEd48ErfuxqL/s5NQv0ULXNq1AjfOX2HhlRV+2nwOr04fj3ajRiInNhqTx7yJLAL5U6ZORMc+j8Le0xeznx2F+4ePoUXbMPhGeiCigRuZlCUsdKmrFAfOn79IT+Z8Fh8E4NSp02g/qBea9hyKq1uOY/a7C/Deoklo3KkjTmzayWKdSmz5fruSl5+z4nPYU7FExrdYLVQQvNOTEuvkF8YJxx07vt2AA0tXYeQrL6PFkDa4fnQtvJ08sWnVXlRZOGD0GxNg40mgmuPXwcUfN46cQNylO/QKvQ7X4Abo1q07Zr49k2M8n0xPL1RwTGUQtExjIYuMXymAkLFiWBp/X45VXv8rgLfGtVN+yzhW0vo186G0X4pEVFEM5yXlA8/nuEs0gNOiyCHqL5zPU1PTOV9aof+j/WlNcZEsyjuck92QnZmHzl16IWH7Lkz/djK9j0fg+sWrGNx9PB7r0xrTP36TiiYiic/iRIsAJNzNxthBw6iiUIrhvdsgJz+dXsnmmPrVZzyhO/TZtnh68FOKpdmhSRjKC7PZimxMe28c6rUKUvK9O34+iXU/7MXIoa1RN8QZnPIISLbB9u+2IasgA1O/2YZxI+mpe/syvlw3GX4RBPbZp3OS09G38zMoz9bj5ee7YcyrjyCdfdwyiDYFnFf3rdyF9NgsDOcY+nzJd/DgfnbUs/1w88hlbP7hBDJZRNOlZ1MMfP4RFGbnUDkmEXUbNSFTvAhnjp7Fkf3XYGvmCX9vZ7hzH+robIcjZ04jPUPPgoZXOO6cOU1ak2X7GdIItjZt3xQlVLTIZf+d+PZkXOGYiLkShdMHT6Nn3wHoM2U04xGPE/v24ZERo3H65x2Y9/4KjHtuIB599QXK8UZh1RfL6PechGCqxNRr05D+0i64fvYc+vbsDXsCqEXsr1vIin6s32CsWLMFd5IqMf2juSxUcsPpHesxl9LklpQbbsnix5t3o/DMpNFkygbizr0EdO0/AlaOrXBoyzwc2r8BY1+cDP/QSNaRXkVBYjw2LNuPfYcuYsKUsWjYLBKHz5zDoKdepIqGG7Lu70NWygkENmkIrUM9rhtk6pJZmnonGccPbMOBnVuo3sGio7Ii9OjRHm36dEKdiI4cNK5cS+2xavECfLxoJdfgYkQ2r4/RwwYiNe4u1q76mexkT1qi2CI2rQQpLJKT8SgFCbXHWzX3iKoH11TDqL2r7HHVuvLwgph/NFf/3mu/Wzih1qlyFg3SfoFFhZkpiWjWzA5f/vgmzEtjkce+VF1FGwOqJYkVh9hXyEoo67IlxcTLOE6l0LCAHscz31vHfZRX5fDBPQY3fOKLbf9OO02fMUXAFAFTBEwRMEXAFIH/fgRM4O1/P+amM5oiYIqAKQKmCJgi8G9HYMsXzx/1sMjuWJmWhj2H43E7oRiBzTzJ+rSDNQFBMKkhDwEAjJJ2kmBTbEU+r+WXeJFmLa8ww96Dt3DrViEBI8r9Uv5WT4Qnl4n7ApGuZdU2MwFKJtfg0WnwSFTSskz2VtNPqYoV6ERbDJaiBFzqBXjT3y0QFkySlZFZkkEfM0+CqgF1AxGbHE/fSx6HSX0fbx26k3VgVWaGHbtuIIMJ9mfGdIe7vROunrmEtAT6vSalwrtOHVjS29KBCawgVz3qkvWTlVyN7zedwLW7qXB09SErQYvuXRogNMQLhw8fQex9Ms/0ZejdtwOTUL7YvmUXQQEL9OjfiwKLZJ05WKAxGbQx567i05nb4eMfgu5PtEVk9zBVqb7pq11MVqehZctANGsYjJjridh76Arl33SUVK6PoDpuvGb6YmUVEnTKJQsugOBwIWJiY35hm4iEroYgiBuvvYSgWx69ciObtxa9WcqFknFCicQrl6/TN9IezZu3pP+eK9LSkpRsriUBplunEnF8TxSSC7Q4l5aPDCaX7MSL8ncM8f4X4K0x2awSWuLNSTa3PBRrUvnNGryQ5XUzYccKW7uGzCCJ3N+CE5Lslf4qz1cqFqQBVpG/aye1COv9kug2grGKoSdSqey3BpaCgbmr/hPJVEqvCtDl4uKiEubCoBR/WAGkhDErSWVhVYg/nwBTksAroFRxHsE2hSWLJDIZQhpeRyWT/xbSRgWky4+AZGRpK/CTzAeCgMIglfMp0EmYVfx8GQ3MjPFQrGBpcw0IV0bgVkBHYYDYURa4gklIBTpryXYjyKWn3HgRk6KMBBlcvEbxomU75TqNsTEAkJQxNqdMNSXG/X1cCG7YQ0M2siVjn0emVCHHpC3ZXgLsCVAu7RAJ8GIyawR8FsBN2MdGEM6OrNxCnjc9PR9Z2WS3Eagt5+fE49iKhRlaxkTGjIHNa05GqxUTh0xsp9FDkCzLwEBPOAnIRl1d8XgtpeG1SPeakY1rR5BXCNj5LILIzSHjpZBqkTxfNZm96suJeJzyesrED1Z8cin93jg8GF5k9moIYmoJuJ9Lysb9mAT63tpyTFJWWuYrAqcib13BdumsyER2oQQxMXtnB62SMa4ms1hYswKCSh/IzqZ0I4sjFJhLEFuAeAEcssl+yqKCQB49h81q/JjlOg1sV7JFCX4LQ6da5LR5nwW8tbYWmVAC8uwL8ruc/sQCirvQq7iYRR16MnXt2P88eZ9FrtiKfpfCwMsjY8jR3pGew2QFk6Eo917AW6MHtCRkhVEqg0uAbfGZFaDSIAGsgTNjKR63wqKVz5SQ2ir+tyrhS1BV1BIqRSac7bcia9vGxpZS+4Z+K2uDgLUFnMOsrazB7sY+Ry9Ogs/F7OvifVtBCWq57mrG1pjUlvEqfUiGqfjo6ijbbAT9jcU+quCH7fZwsSJDuYTvM4C7pVx7iijDXU7pbRl7aQQcxOe6nIx2KRYyE2/oWg81B9R4UldRbt1cmNccJ/aMlTzEE1n6mDDdS6S9stbJHGwCb2tF8eHgrcRW/JyLOQ5c2X+Xfj6Te4KjLPSIwaChfQmuXaE0Zyr3F60IBpghsGsfbF39DY7u3IFJM6YgsGl3rJ4+D98TfLFmodYb895Am7buiNqxiz6xO1mUxDnI1osFFuboN+Rpjp0qLJj9LiVPyb4miDlm7Ei0GdgP1y7dxs/LVxOcccFzb0+He2A94U8TkCnES4OHwZ3jLLCuOwKaeKNhkzrIz0hkYYYn7t65j4S4VAx5bCS2/7ydBRfRmPTJh2TpB2Dm8IlIq9bj01UfUUI3B1vWbkNKVBJik2Lx0oxJaNGvD+fqErXPqSxL5fpbiBK2ycY9AHHn7+D9yfPxaOf+GPTuK7h2fDmC69nj+PYTOHMhDa99Mg/WjnpUFMejhAz1qnxbLJq9CccO3EXvAf3w0ofzseKD6Vi/biPllynrTH/yPH0FklJzWMQmeykWqggztWZv9VcHb43rtQJlhVHPNVIKQgwFVw/836XD/eIxLWugrH81hS/yWgHVHOwpbfvp/BkE2fvg8rmduHH1Ptp3GYrV67Zg9fer0ZRqCl7+Wry1ZA582/YlqHcEEwc8h25N3TF31Rw4Bfvxvsna7otbF69h8vgpCLPxxbuL3sKm9fPVXrBtpz7Q+UTi3u0EvDDkec4/nKOI0fv6WCGytSf6D2oBp8aNWFCjw4dTPsPd81GY8eZomDuYIYlg2A9rjyEpKhdrj/6AJAKDzw2ahL4dvPDmwjehdaaku6UTXnt2DtZ9dxyPNPPGvIWTYOVcjD1Hf0T/J0ch60I6NlDqeeAz/Vmg4oZvli7DazPGIielEIs/3UiFHOCVN8YgvyyOBUUWCOvcDQdXrseta9GIqN8C+w+c5HirpiS+PdUzyEjOzKBPr7DPh8HcU8O9oxmCgkLxyrhP0af7MBZGDMd7bz6Hx58ZhBbd+qCMfu1fTp4GZxZPjXxvCrc65Ti9bztCm7WhL2wwRvZ+FuEt/DDtkxm0jtDh8w9eRXhoGOrXb4kTBw6g08C2ZEUzxvxO4eJDGWjOr18t/QrB3kHIT0iDpXcTjHx1JteEavb7qfiRILcz19HerVryPAfx2OTe6DfxOc7bHF8VzixEC8A3U2fixx0/4+OvJsEjJAglLGpw9ArFcRZVLJnxNeZ/MxVOIf64eOE0+o+YQln2VPz8t+9w/fx2PDEqAs27d0bCfRZBlTrj9LEr2LTuJNII+FewP/bu1R6jxjwCj7ouXDvjuEZSLajQFXPeWYhTlHru07EZnibzuFv/TgTmV2D2zGVoFOEJHVU1cmh3EJuQy34sxapif0G/2FqyBQLeyhps3G8Zx4KAt8r64k96/CPWuznPVUUGME0pUMW1s7ggDV9/OwpNugQi/X40xwP96ymNI2u7qLBUir0Gv6doWTBrxuJKKbiz94xgocx3LDK5h+nP9r6kv2fVctjGjco9wPQwRcAUAVMETBEwRcAUgb92BEzg7V/7/phaZ4qAKQKmCJgiYIrALxHY8NE4R28fs/iK1CiHqDPXcfoeJUzpz9iwlYdBeo6eh6gSH1Aju5AsOcXOMgBhkhSvrsgjmOCI5KQC7D8SRdCQMqy2ZFLprJDNpH0uGVDMDZBZQqBW8r0EBCTBLo9fsT8kscoERwXfpHyaRCrUgW2pH4IQelFqCGJlM+GUyCpxT19v+kZSJpMJWFt7BwT4OyLCzwY+9i44ez4J2y+cJevBF0N69SD5VE9GRTzBEzI4BBBzJ5PBxxLB7uWo6+mCrIRK3LiRjXtx6bhGxoEFfRhb0P/WwppSamTnhdRhMuj4OTQJbYYWzcKwfftupCTnE7ztCdcAgipk2LgG2sK5Thg2Tv0Ou3fdx+Dx/ZkY8oF3eAAuH7ypAOSGob5oEBqAagIYm8ngsXF0Qc8+bWDrROAmLxfJiZkEXUoQEUHJZYI7J48d59+5TH7VhxfBodz8bMavjElaW6SnpNHz0R+ufD4xLoEgF33NCK0UEwByJFslj16DiXHxSq5UR2bjnTOJuHM5G1mltjhLgDiNzGhbgnsiGPqwx38LvBWu6W8fimXD+2/G5JDy7JIrE1DpF7atgVX0S0JXoDnD/796WFLSWCSE1RkEeBK2gTpeTd+V5JkAsfQHVD6zPKbRo1a6tzUlYgVpVZLMPLiwYH8BjUXml58VpqmAW/I5NS4IhpqL9HONxLICnfi3yBuX0sOulEkw8ZdVMJeMB/kEk5XELg1jQUmzSlJNYiCAMUE1uW4+L5LRch5J+AkgXK7YvYarFvBPtUEuVYA/3nNzfsiR46dS2srEmwMBP/EEziNrXE9T1nzK16rzENcSkNK8JgZyPcZxaeCBVMOZCV8PegcKG9qM59URZM3MzKbsbQVc6V8t4LViTQqLUmLK6xNQTZ6XGEhSXqSTJRZFjKcw1wspv8e3MxaMMYH6Svreagk+ai3J2FfzC0FdSvs5OVGGmWAws74ICvBUBQlFlPEVsLkwT8Bbsnwpf6wjUCRSu5w2CLyxGIIgqUpeknkrQJ3R+00BdwTsPF1tEejnBGe2q5pzUhYlhK+xXTmUJq4kE6qaLF5RFbBmP7RgXypldryCoL0TGcgBPq5wo/RkEZmFVQSRnejtKvdFAAgBq+V6S/l8GYFqYawU8jmNpS1fN0dWTqlSGFDAoDBYFFCtVf1IwE5h68oxBLg3t9SgMD9PHc/Xz41ALBOtClBnHCkBX0Imtx37oBvnXz2ZuEYgxCidqhXPYM7Dch4BRQRkN9yrKlgR3BVvcfESlzYoJQVhbrMt9mTamBMkFRBF5KnF81ZB4PTBE2BOPicFN+U1jGp5TiTxxedYig3kfHINMv8UUTq6gPevUgBRxlD8hqvJsJaCFGog/+ItK20Qj1th18n1CpPOyMQzSj5L+yp4r3w97BBI5q2G86H0fWHe5hVIgUSNxC+PLwxk8ZYWed6Hgbdq7MiQ4zUK612ULeXHjjEWn+YqFgLJNQhDnd1KTK8ZJ8Pa9HvM27+GbPLDNzh/NvPWKKFrYIwZ9gRGwFBw8Ur2zfoBHvhu1UKsWDoT/sEOaNumOVmAZwiOpnBdDUOHQY8hNjYJq9asRq/+LdCmfS/Ksp7G25NXoHOP1njqrWkIjmiE3cs/wHXKwFoR9OBoRBrlY2NSWRwg3s6ieMCilCpNMdp1akjAZSDVNPbj0pFb8AkOwNCJLykW/Y2LZykD2wWZCel4tv/LGNihDurUcYeNjy1ZwMG0IrhOn0o3zl/0X7aWohwnzJnzCWVS+6LLC5Px85yFWLd2F0a9MgwtIurQC3cdtp+5C1/OWSEtAjCRLE5rZ1cUZKURBKaCAOevauhZRENZ99QiLJ+7Bm7e4Rgw6RWyHc+iNDsN9Tt1we5lHyG0Of1zG0bC3JpM9ZL7LJAppUTtFlo0XGFcHscYSseum78Ay5Ytg6efFS0XPBTAlJKSj0wWfWmoPmIYy5xnahi3v9yL3ynQqt1Lfg0s/R53XD4h+7Z/LdXzy1pSC7yqvfcztlPGuFGpwdg2o9e9cb1Xa6OsT7Ku80fPdcCS88v0V19F+0hfxCYeRGTvjrB1ieAhvDnHOuC1SSNxfetZNHYyo+y+I178egUcAuvj24Wz8N0HX6NX92Z47OURCGvdkPU64tfugktXrmPZc3PwzjeLYe1WjS/mvo6WIQG0omBhXJ36BGeXY9+uk5SwdmUxiR4tW3uQFToAumB3shYp955hgw/Hz4EDF9f3lk7DnYTL2L7zGBIvc79KyfdZ32zA0s++wZcffYovFj2Bns8NRsq9ayykqoelszdg+/qteGvSEIyY0hU3bh+FX2Ad3D0aixM8px8tQgYMGIXlX36JUS/1RxalnZcs3oL6DcPx/IwJSDhLFjfHn42TK84fOcdiABa3FGvJfD9MW40AAq1W9G21UlYi+2k9MumNKdBR7cWRyhcntu3Ezl33sOToBWz98gM42Behy6jHuRRb4PLOo/jktdmYv3wmnFsH4O7OfcoWwK9xB3z40jzcvJ2GZVsXw5/2I/fpa/vDxuV4a95c7N92gPNvBbo//ggObVxGYNkK7Xv1QzaLDnZu3gEvB1qgHDqBURNfRWBINxzecRhLFi2g8o4er014FglR93A7/i7GzXwGHqFeXOs5RordsHb2cmzbvQsvTx4E7zBn3Lh2Gm16jkZ2ig2mPvM6nn+qI+o1D8SJK0cw6OmxlNSuxpQX30fq1SLUDXRAqxZeLLYq4HpchejkLCTS3ziiYSB0Do7ozeKOwU8MQ1LKaXy3eCr34lRyKNYgLprFU1zrXpo8AaNefJGgbgy2fPMJzlPa3JffSfIKShCXkossFsdxCLPYi3GWQidVcPdg3BjBW1XAVFNMaPgt+78/F7yVsVT73OpvYa3ze1YV5d81VHCxLLdDbmoCJjzfHOPfH4rkm1f5LhbtmWnVmNQTjDZjgVOlKLeQyW3D9bGYeyFz5yBcuFuKjyYvx6NN6xb3HxAaEjlxa/LDVyDTs6YImCJgioApAqYImCLwV4rAv7aj/yu13NQWUwRMETBFwBQBUwT+H4vAyrlPzAr1tHg3lmDnhbP3EVfugrrN/QiYOsBB0o9M2lfTg1IeRrDsQSKAr7Ny25YMBA9nTxw8cAXnryYTiHFQX/StmeRII0O0gAAGIWB6izL5TcDMkgwto2RYbfCWlDMFagiaJMyKSgIA5gR0/OmtFORmCQ9627pSKi4uJhbp9LksIOPOzskNlqwMD6nrQRlkG7hTujkzrxpX0+8imbKHFZQUdK6yIwPXFffiU2BNObbw5pRvC7akVxaBLTLXbpyPQ2x0IROr3rhzK4uemYkYOKIfzO0qcfXGaTw7aTxir1zD7i2nMHbMEFy/dAubfzyM8MhGlGz0R5OmfgR/ryC4fhDsdYGYNmoBP2uJfqM7oNOQtqxiT8PBn3eiBaWMXextKWmaiWs3ksiCdEBnJg5LSnIUEGiuoTw0kz629FLzIMP3zo0bygcuuE4wE4Z1UJqXTjnSZCZvgxAfE0emXREimlIWj4CCnqy68mI9WXCUimUSN5WylJkZOWT1BiEmOgq3T0bTP68c9+nbdZUxyaUcqxUz7MKCftjjvwHeyqmVaHPNztHA+nvwMKvVOAUQ1AJeje9STNjfJIWNrwnQKg+FuygEWABSA8gqQLCAjPJjRkDql88o+WMBafhegtsiYayaKKxVkXBW7FRhYxoCJ88LwCSvCeCkks0EaBXYzLYJm1LYt0qClAzAUgV4kemocFqRC645c837a9JqhqDIi/Sb/iU+opXMhwXBSAGbFfNRYsjPGiVO5bckt+XSrTkufbzdCSAWEdTPZ/tYAMFxmZ1DYK2E7aYEnoCakiu0UD65D67JyNgQYMyOhRiOLA6wshBEhkx3spE1ZJ5nk01kzsSeh4eHkt+V5LuAlwZw2cCkMjKFjfGRtlfwPIVkjBUXE4i21Cm/22LKPFeIlCABU2E3yvUJkAaCcx5uBEYJ+JmZ0e/Ry4lQHNvA2AjYHB2TS6atQVJZAGsryjKbi2cuxf2yCsn6z83hcQ3AvzCbzXhQBZTy3tb1dYKXuz1ZzxUcK3mIj09DGj0py8XPmwAObxgZ1gSHCFDLmCpjfLep1AAAIABJREFUolq8vQ3gLX23na1RkJ9D7L8Sbu7uKkGrAEgCKHLt0jcYLgKW/Jv3qJyAsJ5yvBmZRYrFKezSB8UCBna3AjTFy5jnsRCfZYLthWTYijSyP312OSnyeukNSTavJbPvOrZLQGwpCNERMCol41o8a21ZnCHS2Ub2ucgty79FvtHgect+qGB5FRolFStgrEgl27F4p5J9RsA5YQfpKQ0pBQeKPVRDYLUiyCyS1AVkGgvgamtjx2sxMOHFr1mKGOQcZWX0uGUSW1iwehbxCHBbQS/cMkrMijy2MOyFxSvXLh1d+rQaVzXWmrXZeRJPAbyryPwOpiRqgAe9aSvpe1zjeSvFAKX0cy6iBG8x15xyFkuI562w3GvLJv9qzRFoV4pEauQqDcUeZQTuaBHAIgKJbRF1novIJJZ+K/LJUiLx++CtYeg+7PGfnFMfFLI8/Nx/9Oxv5155/x/JJotnspR2GNn/8hmlxiEFEwQGyiln3qNjJD4gCPTRG09j7IQhSEtMxhGCWP6+ARg04kkWLCXgy29Xov+wYbQZiMTPX23G1h9O4fFnX0DvJ0eo+WHLF0uw8L0lsHYyRxNK1YofelZOHvI47+rIMtdq6X/LQqiSykL0e7QNHh3VGzkJlP68k44Sdx2CG0bg4tGjtE1wRMM+fZF6LRHPDJiMsUObc1yRzd/QH0Fcu89fPIc6lDcOjGiJqlItNn7zPSXYk3nMnrh/4z5WfH0Qwyc8hjadmuLwhlXo2Lkn1u09hNvcN00kA7JF/7ao1Ofg+L6jsKHcevPOfWDu6IzKtOP0Ed2C69dLMXbOApSZFyLp7m7uH/rjyt4DcPIpo5euG68jABksJHOvw4KvnZvxxSdr8PykV9Gs91js/OF7LJ71qSresPMik579M5tjOi01n3MsC2XIwjUCRMb10CDX/2sG6x/1gz9+/V8Hb//4mIZ3/KqQr9aabiyMMsyPXAc4XKmWjwrOf8UsLPFycEbXFm1RnnAUVl4c7/Sw7tCqKzoNG8f53h6rP3gfP/x8Gr1CG+HiIfoH92qHiV8v5looHrYv4NyOS7TAqMKk1x+ll+koskYpCwsCdG1HwysiGLNWLFWsxKrcKNy7vIfzoBUOHszB2jV7qQDgwTm+ED26huAJ+sY6h7shT4oO/Zrj6tabePfZGXiF3rBdXhzANasEm78+QZ/UFVi9eSnqNO2DIZQLdiBYv2bPJzhBhm2HnmPYh4Lx7MBRKMpMwYw5A8kwT4MV5+GUm9zzptL6QFeMkHqNUFRWgObd6rEwQYfFn6xHgwbh6E0paFcCtGd37OQ+9Tr69R5MZqUTVq38CdHx0WjaKoxrhhk6dW5PdYI0bN25B1M/nAvbOq1w9+A2fDhhBt6Y+R6LIwrwxbIv8ennr8KPhQXxp69i5rT56NmrJUa8PRGXjv+I9Is3YW3uhJOnowj4JuCzL6cirGNTbN28ARf2HUGvEb3RZ9TzWD9vCSLCQ1BckcRxe5fFGGGoQ1sTS50XLm49jIN7jnJN4z4/LADxZ/W4F5WF7MocTJg6Ejalucpmodez45CRe4/74mCCh2X47PXZiLtwB5/s+hEOXqm4cXoHvP264tLBdMyeNQO9Hm2JyW+9wiJI7pG4bqWzWOSl0W9xLacEML2n84qz+f0glfMU11FugKp01Xhv3jh07B7CNYuFmF4tcGbfz5z/qWyTQ2/bd1Yqm4c+/Tvi5dffhn/9Rvhx1RdY8sVShPmRbWvDokquHXFUFEjNpJxwGW0HWDjFXdov3d/Yvw21FAblIcO690ANxrB4/Png7d+NQbZB9lRVlvxmxuu31rigPCsF7ZsE4MNvxvC7RhoyaT+h5fxrznFWxRFhxYIu6m9QKlu+lzGuLHos1ljDzi0U0yetQvpN+km/+cjHXabuefOfHfOm95kiYIqAKQKmCJgiYIrA/y4CJvD2fxd705lNETBFwBQBUwRMEfinI3BywxRdbl5mnjYz0/LCiTOITrJEvqM1Grd3QbMAB1RlkklGycgqyZb9iulYk2xjYqKEcr2+bt7MpOnw/eqDSM6oIKDqoABYoj1MZORS0pfvEzlN8Q2VRIH4ev4mWacSGFUEyyTRLoxEZjiKCazakvrm60mWG6WJPV3t4U5gs1F4A8TFp+LUyctk9FLa1M4FofTUaxbCxCYT8dWWNnAKdUfjjh2wa82P2LtuL3ycPJDKhG8FwQt/snEa1ae/La9RT39Dd8cQ3L4di7jEGLLw3JWXbrcBA9BjQA+sWPkZunRpzARdMRZ/thljRvWHjc4FH85ciYjmjdCsfV106dcSSZfv4tr9axj04hgcWnYIKxdtRvPeLTBgXCfYEsQ4feAQJfYs0KhRI0o963Ho4Bk42DkiMIjyh8SJHJnkFZmytJQ8eHhZkREUrECguLg4FeyQunXpO1pMlk06k9ENmVDKRXxCEllijvALDUVFejHu3b3J+JbCwdmBYJIXGXJuiIu9R/m2awi0DsXJbZdx/Gw0bpGRlk+pWDPKYdcIyv5dn/lPAg3Gk/0WvP01qMJ31UrgGthdArz+uqn/aNP5q2Sw4LXqkIZPPHiNrFcChIbnKAFOYM8AwpLZWkYfQZ5TJY0Vm1Q+L+Auoyboa83J5VhGP2j5t/ieisycvEEAL4MsLpmbpJmWCAOXYJACgmrAWzlvlZKIrpEhVZrhTOAJeMYEswF+ftBmI6hSRTaxvFY7ua3OJ+AzQTEL3kRfH08yFYvJdM0xSDiTyZlLQ1e9np8lwKAAMRZNCGRVTdBS/hYZaImBEVjUaPSUBXalXDH9RAmclJGxSzySxyCzskaa2sAUFQl0ASGl/RWq8EDiIr6FxhgqQJPFG8Ui00cAOYdseImjrZ0NsgtzCDiKTLuwdkXuV9icnE+oUcw8IQE9MlwJIltoKsgopk8rw3L7ThZBwTK4kAVrqyPbX9hnZEoWUjGg3NyZ15rLmFNimeByNVm/wuYUOd5qFp3U8bSlpzaLGHhvUlJlPKUjtUiYoSwcIctaAb6UKTbnvVEywUwiWzF+DmT5CujrQknn3NwsJj4ppexBz7yaviXXLexWuYYKAuRypy3I7s3JpwdeWh6LLvgM+5GAjnK/BOBW7O6a/qnh3GlOZov0IQtSstkVVb+01Vkilwlniak3i1CcyaQW9pRIqFcWk8lMsEz8bO0J8Ah4K4UD0j8EgM3le4T5LNLORoCtnNctzP4Setoa2T/WfI8Di27MVf819Ec9/YWlL4p0szkZjnJtlmy7DeOYy3lIrlcksi21ZEgrf+Niesg6K588kXAukH7Cz0ufF+A2n1LSufmFfL+wjSnNKJKMNcwk4zirZMyr2E+MfxtlywUoZi9GSCC9nO2o4GDOGAnzVgG1Mha09BTOQ2pGNhPPNkqWW/kI1vK8/fUMImzjYl4fJ2Em8uV6y+h1q6Meqo7MZ+Xry6FSwBiU8R9SsyE1DlYKXf77h6Tqf2uHa5yj/pNz6v8avK0tfSv9Wae1padkCl58ZgjGz5mK+a8MxtSF7yDm1Dkc3HJMrWddu3TE9gM7ERgWjHosQsrKTmF/sqIXfEt4h4SzbiUFV/fuxHcLl3MdK8PwyS/BzsUJ7787B8OHRmLoyK5Y/ekaApglSCCLj1UYeGxIR/QkO9KJBSWkX8LS1wsl+VmsoNCzcIu+1CXZWP3RBuzdvB2vjRuJ1LRbqNs4kN6e9Jv395VaEeTnVuP4kSv0lU9Htx6dcODQNsTHFmPy3PcR1iaSU1sOLh3bQauEthwb1sjJIIu4WTiK8xNgQSCvsqgSn3+0mKCaOx4bPAhBPlpsWLMSXZ4cC1/61sZdPI0g2ifEXruJMxfP44nxw5UX+K09Z3H3cioiItth2ivTMXhob/QaNgjLl2/C+pUHEUD1EUc3J5SzQKuQ6gPJaezjLDKxIsBSQGsEGcMyBz+QRv/nwdva4L2RCfvQDv5vMG8ffpx//tlfq7NwTeV4LOGcWCnyHJw3LGkqW8E9TZiTBn/7cQGuxURh5fJlePN9Sh9HdsTKV97Dyaho2nsE0iKDXp5FiXjvk4loOOIJXGB//NubC5BzP4de7mXo2qcBxk57GRYskNv82Qrs3LkfS1Yth1YAc87vV3auRtS12/TY1VKB5QTXIEelVOBkrWe/a4oh44fAKsyfe4dszm9N8AXB27j465i7YTb3nuW0G6iH9bPX4ciuPZi39SdcuRaHMX2G4OVx7TFlIT1kU7Jg49UNaz78mmzaZXhiRCP41/EhmzsblTmcD0upguGiw7Vbt9CIlhute4XT99WXnstHuZfNxdhxPD8LtpbMnIWgwAB4uvshOioZJw6fJ7s8HFqClGKl0H/kY/j4owVw9fPA+PfmkZ2rwYJXX0d9dx90HDQcE8aOxcuTnkQq5YI9CbLu+ekIYjIK8N2pb8n4LsDZn9fBm/P97Wsp2LDpNCJahuD1L+bhy5kzWXR4H+3aNkSfsU9R7aMOlrz6MY5sPQkrh2q8/8XT8Ca71daH+9scMyx7ax5OHaefM/1vrbj/uHMzH/m8nzM/mgIHz3Iq4ZzH01Nmk1lPqXSuiwWZxRg/bDROXrqPo1vnwp8FEkVpRwg8ZuNvc7dj1ZYL+Oyryeg34lGlWlLGNTDq2CUsmv810pNy6fXriZvXY5DDSdzS0wpB/n7wdnHDyy+NRIOOdZBx9yRK8y2xgIxsf+8wNGzcCkuXfg9rxmzqu2+gabeOuHSY947jOyEpBQuXfIYg2rqMHzkC5SwmKSig0kglFSs0XEO5hss+6OEPw/7QuObLb8MYFAWYfw28/XcKNETJxYIxKGHxihS1OVi7wpyFELb8vjdrIf29u0Qi7vodVaggQLOVNQFu/haf+KoyzjEs5mK9FtfyXHj7hmD56utYvmQn3hvfobx5t2Zu9fouooeI6WGKgCkCpgiYImCKgCkCf+UImMDbv/LdMbXNFAFTBEwRMEXAFIGaCOzeMLWVXWn6mZiz53H7ahLSytxgH+wI/3qFqOtAmdNiTwNTkIw4wSWMCWJjsqCKoI+ldTll2Fxw/3Y2jhy+zcQLARKyTi2YvBWJzCQmVUSct1z8M6XKnEl0LeloAs4a2X3GGyJ+dBReFLFUg5wsE/VME1ASlJKtZFl5uTiS8aRH43qhTED54NC+0zh1KRoWjq6USHZDfV+gYbAvWTgOiMqJwfCXnyWA6YG4A/vpqfcTYuJyYebuAq9AH4QGOKNl41CcP36WCUAnRDRuis071qOumz/BHnNcj01B3QYNkJB2k0lab/Qb1BMbv91LSbx4vDh9Nt4fN4es4kK06RIOjzo61LMnGzY7Fm2HdYZ1RSA+GTsH5+/cRM/RrfHMy08j+fJJHNtzmL63HRHYvCl2rt6CpPhkMiAiCcyQoUYAw8qKLJ0KsmYzo+BCcMqRctDCNMshwOJJcEjolJWMnQelknWUPM2gp2BWtrB2CVAUErTTUibXyZaMZwJfZCJp6A24bOlidOjSFIGu4VgxfTmKCqxxMiYFSUz+aszo6/kQ1qriU/0j5cQ/aQT9Frz97WFrgyBKLvE3zNw/bEata9CIPLBIxSlWraHvGR7CvDOAtzV/qpAoBiLBQMJ36mlhRivQ1Pg+MZirAVVFdlYkgxVrVgA/sgqVvHENy9MA+LIQggxTAXCFhSj9nMisAnoM7TEm8/icYrQZwNsqSgUbz6PaUet+SYpPAG15XRJ+8pIIN9vqRNaWY44sTB2vQWSTK+knLYCeMLPLKYGYwURsaVkVQTgplBCQTNxKDQ8H+sRqCV4q/1b6Oro6WcDNw5m+ggQDxPuVbEYrM4JaBOLE51QBqfx8akoqGSg6BZAK6Kn8cmvAcAEyhZ0rIKL0dVKdOMYJujFZqBf2HGUcS8hYKifYacmEoRVBMzt6QouUMomkZDrzWCzkcGJxiQULNHS8PxomH+/G5lOqt4ogtZtiCFcLeEiGZzYT2am5IpPN9jImAjiK7K3I+wpAqeE9D3TVKfasJceVhaWd8kmNiS9EDt9bLPeXMZTZSEtQyIL3Svw5OSlRsriciV0XOHKey83JpMSwFdzc3BQIq3oU76dcu7BoSxgrwQ3tKKuck1dM9lM64y4M7AdFAUYw1fhZDT8gksnS5moC1TolIazlnGCLovxcJUdvxx/hwwhztZRJYwdKqRsYz+LbKEUOwoIm8EwpY5FDlmMJiC4AvmKVs9/kUFJYpJSVpLWSeaaMNvutlv3WgcfXaq3ZBwrJ9pc5hgxsOybQrQTcNkhASi+V45aLVDKBTUsL8TimfDfXBQv2BycWkSi5RcbBRueggM8SFj3kEGgRT147OycylMhOpzlxYaFeHVekyZV0OJFOM2H8iO80Yyk/RolJHfuSJ6VH3WwJZBDQkkceAeG8QmHIgnHOJ1tW7r2MMWFhS6R+DbY+GEdSFUCQu4rgLQuBRAZUqH3Vim1dc24OUikqUo7UAt7yt9XvJNjVaPx/inlbm6Fr6Fdyz+wo45sSl4SJ40di3KwpWDV/PJ6cOByaQg0OrzuAemF1CeBnoKi8iJ6Z9QkIVcMnvCm9pt3Y1/xZSHUdAV52iCVQcnn/cTw6cR4sfepi2/rvkExVjb6PNIGTA9nhZe547/W5uHAlFe3ahVNQuZAWCckYNKATBk+bxyKbPKX2IWtn7PVzOLvtIFZ/vRudW7dBx5Z1Kdl8Aa26NEK6Pg+tOndglYQOy+ctxcnj9+Dp5YKmLZth8MhBqOScZu1bjwx6yrVrKJXOOaCEfs0OZj7s31L4wraQLagpYYFYLoshNG44deQyvv74W/j5OGDk1NFo2K0nZVWTYRGfR0/W82Tg6unRSoUP7pXyEjKwd/kqOBOI/XTFKbRt1QD5FUU4dyuac64GtuVenGdy4eDmiBL2/9tkEpKATkZjYyqPlyCKgKUtFUjkUbsQ4p8FdqTo5sE6IyoHv5fO+c8xb/9IulmBuMIY5AAzMG8No5qkR2gpy+5mW4ExUyajz/jXsG3F67B2KUSnngPw7cTPyLrWYu3hOBYWcpOYdBMe9hrM3fQFbFnIt2Lexzix4RbyY7M55/AzQ5pi/PxZnO+d8OLAwXhycCR6cQ9XkJWJE4euIPryfc7rRbh4OZnM7HLY08u7uiST+1NbTJxE+eU+4cjlcVydCYAdTcCM117ChLeeRKuhIzn/5WL3307g83cXY+SUHhj3wQq8OWYaTu5ei31H34HO0xHXTqfg4w9XIz4xi0xIH3gRjI2LugNzyvD36/kIWndtjwWffAZbbyuMm/YUmaPc0+2/ivz0HPgQZI6Kv4+wsPpo3LARzp28iG2b93CtNkP7dq04x+rh7ulDFmwJ9h4/iulzeJ2c+7//9kcc3XwEQzu2w9XLN9GJfq9a2ypE3bqL/MRS+gCn4uOVr8O/X1vciToDs7vRyKM//LEDV7mXKMNb33xG9rcex1gU0Sg4gv7SroijDPGaNbtweutV9OrQBp36tcK91JPoPLgPXOt1xLeffoqjP+xB86atuYd3xNEd58i4LcH8RR9zTxDNiaUArfoN5dpCWV8rb5SkFWBM3yeprJODNZs/h3eoE0H0q/j8ve/x47qr6NimDt7/6h34khXL0jJs/2ERli3YAmeNPYu/dEhIzkQBY/j226+hC4s8rP1YjMTiB3MzAvMsZFsxcwJir0bBzd4X2UkshoxJwvX4YkyZPAKjZn3INSoJH7w+Cd/8cAnPjB2AmXOW4PqFo5j9/qvcL3N/R4mJQq5DIjVcKWxezmkPF4WRsWbYVxqk5qUXyx7Q8O//HnjLIjpz+X7HfRXXZzMWvFVRFWTgSG+8PvdlZEff59porfY11ZoiKoDw+xOvzdZK5mhaIZCNLuooTraOuJvlipcmzkXfpiF45bVnujl3ePtQzXbS9MsUAVMETBEwRcAUAVME/qIRMIG3f9EbY2qWKQKmCJgiYIqAKQK1I7D5b8O3eNmaDzx/9BxOXUiBhasXGjbSkvVpj2rKT5qRxSQAiaZGltXInpPkoDDFxM9QJJOdXT1w+OgNsggomUzJTxuyZJnXRK6+DJlkoZRKMkOkYxULzJABr+2Rp5IY/JGknEo+UsZWASDMTlpRntWeIGSAWxGs6UEnHrS2dsVwd7JD4p1MsuWYNCXTV0sQxtvVBhEEVVz52tXbN9GqZTjaPt4WTpTYTDp+EStmbUBqgTnswnzJyHDA0716IeFCFE4euoQm7dsisSgOVWQ3pKZn4+6dNFTkE8BiUjesYyCen/4cklmx/+XnX2LaG+OQdrcQy75Yi1bdW6JT23DcuHkRiYWZaDeoL5q1G4STa3bg+7nfAmQJv/d+b7j7A+f2naAMtQ6t2rXDpTP38OPmvejVrRWljem7Z08AKCgQGgIsqfExSLkWBXOyGR3JYLN353UTmBHmWz6ThiKLKww6YbwJOCYMODhomeQl0MuEmZ5JGEfKKGZmZKKwRI8mvXvRM7QAP0xZAH2iA/YnZOKOmR72ZsJe/DdA0T9pGP0RePt7pxFg+WGbTXW8Wi/8IlPH50WB92EsY/kMc+MKBGMAFWgtMI01wTM7Mh1Fmra2JLGxTRUC5tSASgZ5WAFwhbnKpJ2osKo+zr5MINeMAJIAWOzKvzxqA9ECuCoW0cMetajGaszUvEfebVELJTIm2w3sK/ow8w1VIm2nmB+8Hl6Lo3jeksIqEri59C0rYqJR5IXlp5wgrCWleEW2VsA8SdgJm1YePvS7FdDXxoYyvZQCLCf4LMzWaiYsrVhgIECjNDOLyW0BfZW8NGMp7GUDE1mv2J/CGJULqKDMp54om8jRCq20hOO8TJAItkGuS4BbLVmhAuZJe7wpm25nQblIvteJRQvVwrbiv/Xs/7Fkn5kTcBGmZykZn8L6FJC6mEnafHrcmXHe0RPcKKMscBXvjSXbp9WZkd3uRDCUQDOTqOZMZHs6E3hkpjUquRLXbkchhwxgKzuqD4g7McFI6TvVBJyFeawjgOnhYk/pYraBbFcPMnCdnJ0IZBrkswUsFQaqJT1j8/Mpm82LEuC0gHNhDBmC2ZT3rayZA43Spkbpa/W3MHwJ1pZT2lkCVkp5eJFE9mPRhgXbmJWdwddYCMDX7SjDLv6anvQx9PSkDzhZ3+WMpcRa2lJKED0hOYHXbcbXPdWcIX1FmOAFReK5W8R+bkvwlrLQBGKl3zhSUl1Ys2WU9y4iCypP2EQEyLWMs4a+iITnCPAylnxzGecXWzsW6jDGehYFaCnzbCWgtwDGnDvtCCjJsXX8XUxQvYwgQlFxJYFykdwma5HgfQk/K+xf6SMyVuTeSt9VyuHsP7LWGJj3wnCnJLSdhgU9NnAleO7uYMNrKFXM2EICtulkladmk/1ozrayAEKKNsxVcYL2n5q1REbc8DB4axpZiMbzG+eU35Nqr/1+OYpxnZPf/ww79p8F2/6pi/k33/SPmZe15zApVjBcl+EzAhwaAG8uZ8hLL8ErE8Zi5KT+OHlgKRl9vZB+NR5Rx2+jYWRjRMfdwx0qQ3Tv8whBSSckp2QiuGV7HCQjUcZw2y7dKWm7nqxceph6tsTPb78FaxZf9XrtLZQTa7cqoV+jdQ4yUwnmlViRkeiBzPgobN+ynvLeOWgVEUAG2SMcMwH44ZPFuHz6FM9JgCW9EGOeeowFUaBndxpCIgLByhTUbd0SN3afxv59hxDWoAkatWoL+3pBcCB7sbI6kSx3grIijU5WXTVBJmGHW7DAQQMvVOTdJquXHvOcfyxsOE4dw7mQ2OPq0f2UkD2F0dPfQVFOGj1V6QlubYaYm9tRp3F3zss+ZFTex+rP5mPAoGdweOcVyvm6UyI2GT/TK1Rr5kDFDvpmsmhEw+IZC509EjIKkUtPbykocGRBRyU3W0WcTx/IXD+oWvo7NYtf9Yn/HBD7j7re742df9zWmiMq/FZ8p+klTpq0BRds8zIyvdkHQ1hElHqvCL0HPIrIXpTzr2fOgoBeeGPgOMxYtARbN23GhrVb0dCvHmJv30brjg0wce4L2L1zPTZspIpLDgsObqezoKcab894Cm1ffB3jew9FbmI8ln3/OpmjWspnp+H+rXicvXEV54Qlmk51CxYE2bGIMac0D+Hulnji+R6o3zkEWt9QLr118M2clfgblVi+/GYyWnbwQ2GZJTZ+vhdbvv4Jy3bORaFnb/Rv1hbzn2WhwIyncZUFhcf2xGPtlvMoT8+nyoAL3Kn24GBXiMYtfBBWLxJb919BCiW9P5j9Cpx8rZF4/RLuRichKSEHYS2D0axpC6Qk5GPVip/JZo1h0WADSpXL3MnCH5eGWPbVGvTo0QSjPpiGjJQ7+OqNb7i+2OHWZcqNk8T+HP17PYKdcfpsHL5augOtKAv94ddzgaIUbFrxHWOlR9qdAsRcjmbxQxs8tXARoi9thzfXRyv2Uz2Lb3Z/tw9ff3Uc46c+jb6j++HyyZ9gx7m8Yc8hyIjJxxsvT0frxuEYM+MN/Lz+S66bHNtD+iMv5jYSi/PQsvMjsCq1hSWLgOKvXcT0MWRV37mDiW+OwnPvTkfUpb2Y//Jc3IrNxbRZ09F56GMsCCpB9NHvsZZ+1EdPZUDHZcSGAGRmZgk692qD0RPGwLPdYDKYk5F4ZTe8Wfxg5RqArQvmYdd336N+4yAUZpfhxv0M2Ab445W5sxES1hgrFs7Hd19tgwOLNj5Z+i4a9uhDQNgSC9+cjo1bd8CJhaVJlEy2ZeFbNfcZ0kcNq8j/9lF7/VHtMaLJqoBLNrs1tiMsvtKx3WX5xQhmoeychYOo6GOJ+Nt6FoI6s1AkU9kjVFApw85evHBZJJWdx+8ljlzjWbjGveiHH66Ao84NU18fudO1/Yx+/9srN53dFAFTBEwRMEXAFAFTBP4oAv/rfcoftc/0uikCpgiYImCKgCkC/89H4MfFQwItNZV3/R1dLHdvPaFYBPb0bmrZ2hUBAfaUJ6OcaYW5YlAJ1ai2dKwOzryXAAAgAElEQVSRWVZFFqi9jUjCumL7zjMEPStgwaS/hQ09FcstkJlThEx6W5bRO7CK4KNI0KqDkYIl//02SSwgsaTmBMiS14TnSFIqk5cCpJUSALAns9QaIUE2CAv0RGFKPo6fuIcUghV2Xq6UiLOFTUkuwkMCkZlPP7jEVNh422L0pLHwqdsIy197D3t2XoMvWT8NWvqidb06qMzU4+L526jXsgmcmaxKv3lZkDcywMjEi83ja7dQykTUky8+hcZMdq3+YgEZANno02EQ1m/aAa2HA54bO5QJvZs4cu4ENB6OeHz0WNgUa/HRizOQae2B0WMaoUUbX2SQSXHnagLln13JwCOwWkAGcnkBwVtfePuTWePqBkdvH9i4OtGrNx8Jly/R1y4HAXUDCdASjBALTiZcRA5V5FEFXFPgLRlx1QRVtATSKgliZCVnENjSIz01HSENwuBKWUh9Qjy2U64v7bYZ9iYU4K4VE+wE7QRS/5cZrX/S6PlrgLeUAVasXIP3pZliIPH+E4AS8FaU74wAW+2kM1Vaf5FhlvgZwVsBoIQxK11dsfRUn5a+r0ERk/3KZ7eG/WtIVquRoIDFhz3UOY1SzzWAnzEpaFEj5Sx/ixfgLw8Cpxomt+XB0cR/S8GDDewJsgl4W0rArIiAWX5eEdtDVguZrqLULAxukd0UdmYZ2cSFZETK+T1dHFigQfYKOfRaBkT+09MLu4RgHDugukYBe8X7V0BK8dYtY5GBIXEoMZBiD/FytoEL+74UZeTQrzGfbEtLzg3mNZLSxZQ7lmMIUCqSunJ+8U/1cBeJXGHeanlPRL6S44Dty8nMRDY9ZO0d3Qhuapk8TVB+w8JUkusoyiPLmWOkhNcrd1i8b0vFr5fX6U25SDsCmnbWZMUSaLJiwYiNsJItvMjiu4FoylfSTFsiS9CG4J+C/zkfku2lszKDm5MNZTbNeV2l9OImS5ty7DIeBTSVazD4IJOZm5uv5lAbMhFZy0IlgkJ68Yq/rAEkrK1mYARfxCdXMWTVveO1EoAV0NKLRRxWjL/EhKg2aw1Enlakr8mccbZXQHcZ74PMFeL3XJBfwOITSs8TmPL08KZccwHZ0SnqnK6uLgTPgfT0DOXNZ8/+UUVA2Ib3zt3NVbG2c8lgraR3aRULcgr4ZgFDKy15L9U5rMl8tGO/JnOnnJLZBKpzRL6UCV6dsLkJKNFa0SDVzf4uoH45+4CW90+A63QqMgiQry9kQpj9oYDMuSIygUU120z6pADABGak/xjXCcVm57F0ZNz6kgnux6ICut4q9m8pAZwSAsNJXLdSsgpQriEzWbyT/0XwtjaA9DAwyQTePphmDGoBvwaljWCBFRnjehZCzXx7Mho1pLx2yU1E9uuGU+t3ION+Jjo/0g3HTp5CIS0EHpv8Cq5QHcO8kixuVt/cuh2NJ6e8g+ObVqG8KB/tn3oa5w7sw4UftlOetSEemfACqsjwLk1Ogdab85KZG0G0QjIjMwg4tGefseTccQ+a/FvIitZj48rNiL4ZT6WKSuRRHtuDfbNt+wZwDrBAl/4tYc89hQD1Iod7dNtpdB4yHC37kyXMvQzRKmgos1tWSPCWlg1mBCrib97A+bPH0aV7e+jsWKxRTKlyyrmXF5DZR6UCl/rNKZ1sht1kIbbt3AvO7r4sbijA+cO70LRTC9i4UQ6+Kg/FeRpYc/47Q1lmJ44nD6pj5JawUMU9HGMJQA5/vAfSU3Jx8NAZjm+qjrA9uSxUEIloS6qdmHN+yeY1y3gXP8rfFsSp+b9W8c/fry9/LfD2t9LND10Qa9ZM1reQ3SjvYKGKFHWw37Sp44lenR7Fl8t+hG+oGV59pxMC2/XCRxM+R7ferRDctCWGdX8GYf7eBHvNkZoVg24dIjg3OiGwbVtY+/jjs0+W4erBm2juE4D3N32GnKRELHxrOoY+OQBdnx2FWzu2cI9QibM3E7B83TGU61lYaO9CqflypOWnwN/enCChyBlHwJvKLVq7UPZFWzwzYgJy47OxYcck6Hx86CnqhfULvqU3cj5GvrsMW3/ahEXvzMCKZeNZ6OcIG79I7N9yCa9PWoiSwnw0DLJFeLg9Bg3tiXAWB8565W2CtwmY/8GrXAcyEB17i7L8uQiqVx9Bob6cv62wcc0+7Nt5gb73rnj00Q6c669RwcYdTm4N8LfFazBiRHvYu9hA62SPveuPw7+uFywc3GgZ8iTios+jefvWuH0+HmOGv41HegfihZdGILhRfRz5aR/Wr90OfVIBdE4umLX4M7gGBmP2xKfRsVUjVRSVhgJcOXkdoeHt0P+5CbCg9cEpMp1PHz4AH59QXDh2m8UXwGuvTcTBW2fg3CAIXfvSEzvqKBUg9ARVu3Nf4ojirFs4tXUfFhFAvkam75LPJikp8y2rvsNXtGnRpZnjrcXvoN3A3pxXzuH+qWM4x7F5+VosCx+cEZeehpYElx8f/SwLMtpCS4C/qtQcG7+cjY2rvkW3Ts1of+CLE1t300aB8wgZprfoK9zv6ZEY+sxrKKKCx4Lpb2LttuN4pFdnzPt0PsdhFL/T5LNINBRxV2Lw/NPvch4rUBLD5ewb/xfB2wrOK662/P5QWIKKglyMGtMY46YPQsa9RLVea63MeV9Y+CeqGtyDyLwie0BrayfuCnQsJNPj3IVE/LzlIuPRszws0KOhX79P7/xJXxVMhzFFwBQBUwRMETBFwBSB/0AETODtfyCopkOaImCKgCkCpgiYIvBnRmDr0uETPGyrl1hVWWPtmuOITc6HTwh9Y5u7MSlhycQrvZBKRMaSjCdxGVSsKAPQZ0wImjO57mBrift3C3DkWBSZEDrYE0SoIkuuvFKHFMqQpuspuUVZQPF41AhrhYwqI8vs78BbohZKUEwBYPQ24y97IgA6/qOKiX9rMsR8A1xRL1gHfwd6RhZUMWFwDxfi6BPm54uIiLpwNS+CFWWeHehj5aB1wolzZ2BPKbo3Pn0fqZSemzVpHq+rGu26t0aAK1lhTP/v3nOcrNlCPPbcQHhYkb1HRo+3txsC/evjx1X7sGHDcbTt1AETlowlozgTn9CPrr5LGBl9WsRQSuyxod0R4uuNrdu3IIdskM69uiOiUQssnPQGrsaaY9KrPdG4mQeuXbhGP7A4NIxogNu37jCp5o/6BFfj42PJHCugYqcZ/Sqd4BvkD2cnV9y6cA5JyYlo0qSRAsX0RQSzxIORII2ru7sC7IR9WEbgwsxaowBdAU9Ki8nIYxKuSmOD4sJs2ISR9Rcdgz30+itOdscush6uEIBxZELG7FcSwn9mD/vjY/1VwNtSAYW4ezUnCCb+dUoylQkqYnN8joCusCF/E6cyJrQUw7TGD1dJywlQRNagMBurRGqV+KlIKiu1R76/ksn26prxU1u22QAdCzgoEfn1Nlreb3z8arwIMKqAZsNDAEn5pPh7mluwP1D6Vdi+Bq5uNVmz7OkEPLSUySth/xCwq4xMRa0lJYrJqLTkayLJ7ezsogBQAf70ZHFaMR7CbpLknbubHcE9MjIFZCV7UqTPc8mqFclcZ8oCC0gr1yqfLaHHpJxXZHBF8lf6rKXI8Yr/LYE5AUvk0kopuSsgpwC7VZXmyKGHqpFpmc8CDJGvFiTc3pasX4IUAgwSP2VymqAdx0MuQRJeivKGFZap2O0KK92aYK6G7RLZZ/EqNSe4KCKbxSUEnck8FnC3nD6RPpRmDfJzJZhCiWJKNGttvJCWWUA2TzolXcWz2Bo2NKUW5ruSe6bZryV9eJ3J+LQlA1ckU12IACtvVKNsskggEpwt4zUXMdZKlpkFKAWMWXp+KcFbgpwsYDEWAxjvq8E3VOY6YTAKwFtGUJjMWrIQ5d5YmJPdTbA4RLwMXVxRwWupImBcSCC8mPOkNa+pmGCYsHINQC49xHlDAvj+AP8g3L9/H4mJyUzClpGp7Cp8bAK6eYp1bmsjnrryQwllMnmlaEEYyyKtXUqp4yLKPwsYWs5rl+IRa/YXZ8bZhWzuQoILVgSXU9JzWRBAsJhAsJYgtpISl4IDYSEpZnmVYkjreD1yr1RcmBAW+excgrjpWfnIZPK4nHEXao9R/lXulcRI+oXEyFpXSZaYC/zdyYzmPSwSNQKeo1KjRSLlwJMy80Bxa56SrPJ/Ebw1Sl/LmBIg3ihpbbxHJvD2wbyu2NES+ZoiktqxsWF/zE4uwrLF79GT+RJsnQvRYUhf7Fu5AbLncPH2wrFTp9Gr3yCud3Vw7cx5ZCTdQlJKBkaMfQlxd2LoU/klxjw9EGFNw2AR5ISSqDiCJBWoQ0buzk0bkXrtPga/+RzZ+N64fuwwve23sWDDA116D0FwZB3En92B5Z/+BC9KbNs7uePw+RjK2VYggsxtHz9HNOkahkEvDFF2A1Gnz2L75q1oQWCs02PDlWR3BdmuZrRpyIq+BnsWHZRQFvXowdMcRzEYNLw/va8rcP/eZfj7havx7kzpdFLTOfZEWaAU8+YvwfOvvoXgiIY4tHk1i858EBDqAy33I/HX7lFRhKw1FkskRl+hlUJrlKZrUWQWjGlPTkJefhJ6dI/E6TNXKXGrgYunH2Ji/j/2vgI8qnPresXd3RMCIQR3d/cWd6dFSvEWKBSpUAq0FJfiRYoXt+LukgCBAHH3ieu/9plMm3KBy9fefrff/8z0ydOQzJzznv1q9tprrUhEE0yysLPhz2SnYIGHrG3SCyw+0exFf1B1eAW8/eP4/WeBtxqvXmU/U5jcb9LXoHKBrAec76IDoMN1OZ9rQCWyt1dsWU2J4XB8MvoTdOzqhdHzJvA86oy96xeh28CB+OHb9Tj+y11UK1+OQUtFbnIi1xI7tOrTFPUI0D55HoVF87bi5sGnqNbYHcuWf4Wj69Zi/+FbWLzsM0Q+uwR3Fgm6Nu6FJYs3YeXyIyjn6AEXyrdnEES14LgpU94cA0Y0g1fFctCx8SYL3BEvn8dg/MAVcLYIw9hJ3VC59SDsX7sNP3y2Gj+smYtK7/dFn65dUMUgA59vnIpMKcDKd0NEeDqunryHQ7tPcM+NxIChLdFn4igsn7EAh/Zewqfj+9FzPYNy/w/RqE19eFevgsTIMCTHFlMlZi9UqQVk3Npg0NB22P3zZnTp0B1nL1D6OSwaM2Z+wPFNaeSgUIKd9+Ed4IP6XTrCkvLgIkGSGhGNMYM+hRvH24gJPXh+j+ffBjY4vv8yfWqfIZlS3yO+mEoZ5IFYMnIoEuJeoFO3NkiMDkVyToJSKDXsk1kwtC+HdHq13967Hbks2Aqh8sv1Sw/RpWkz7r+WCMtJR6/pc3Dl1AqU824Jl/J1CDS/wK6NqxB4/CKK0nUQzj1zwBej0blNHSTevYaQR8+xfMsFrFr/Mxx87HFh/3KyeZ/S9zcD6dw/XDx9cI5y60279ECPkRNgzOIqsGAiIyUWB5Zux9KVW/E+5bHbNG+EHZt/xnMq7cg602ZoF9Ss247nZ2el33/4chW8udcMnzMJNdv0wtLZY+hxm4puI/qxX11wef8lTJ28VhwwuF9z3AqwKfPy/xjztph9ZU7w2VD8pKnKYmqRRz/fEShXwx1xz4N59mCVG9ftfErGy9migOuOjth+yBZPr3gDfVpNFJhj/JQt8LG3pNR4w0+afLx34b//K0D7Dm0EtBHQRkAbAW0EtBH4b0VAC97+tyKvva82AtoIaCOgjYA2Au8QgcBdcwxjUh9ddTLRrRFEJuixk4/J5LBBucr2ZIESyKE8YJ5KxFQFsCUAwCS4gEIa6Ui5hSRsxV/Ril6VJ48H4tnzFBhbUOLXhkCDXjZUuTqUsMxmMj6fiTZS2wT8ZaJIUhuvSlBqmqzDZKkiWisyy1LtrV8EUzIF7chyU6VQVpMgigNlkQPIQPCx0UFOWCziolV4wCRxdJ4eyvh5MpFGRk5KAvSNTNG9U1eEPHmO/SeO4vOVs1CmZj08PLQPx3cdpwwoPS8pnWpv5UApQmfsPnacEnsOeK99c4JclH5k0tbDw5NevmlYs+QoUpJyMOrbTmhOmeSTP9MfbPs1Jteskcznqt24HL12PXDryhXo2xqhYfumqFS3Do6tWYetmx6i/+B6qFXbCy9DQxETmYDOfXoj7GEQjvxyGO06dSJgZIIMAlFFTIoYESSztndWLE/Dwl7SuzMRvu7uKOtHBgdZdOI1JaCtMaX6dAlmiS+wJMSS0xIIlJGhTL9b+b1OkSlBXH0yMl7Au5ELdClLum8WPW8jrXE10QC3KI9mSglqhSIqMBuTvG+SM3yHIfWn3vJ3g7elG/Wq1LLmWQVaymMMRA5TAFthswrr1oRJdV3xdGY/yHslsSzMSg37T2STJc4atqTmXop3LL9EujaHTMICyiYr8SUzSE/6i4il5kuS7XJt8Tor4u8lKaYnhQoCyvLnevK70sl3NQ3xNz9CBRRW2K0CGqvBLvE4NSB4K5Kecn2Rx5X7GRAgFTamMf1bswjKCnAqYJiAzSYsihDgL41gqbW1NQHUFOVaAtwqHHmCBxmZSfRXLAtnRzuChWS5pQvIRjAyNVm5nj1Z4+YW5oqnrTAhFeBD8WBVj1fFM1ikb5VoCJgqLFYGV3l2+roKe4xsd5HAlZjI5yTepqYcx/TK1RXgkgCJPse/MZ9JYiPxSmUBRzI9VAsIWJqT8WPD9ovvpgnBSEvOhzQy0NNZmJFL2d8iBRCgFzCBjxyCK4UF2QRebCmBTCCWspQGZNhTmxQJlDp++pLsdfqx6lF+VwB9GRtZ9OQtyssio7SInrf2BI3EI7VAYc1JbAWcFtnYDALa8mwi3cwUvALL5/OmJJdCxcRyeFy6wkKVl2YcagpapL90yHQtZlZU3Yf0izU1VuSNbayNKJ1pzDXLCmZ8n8K8ZRzj6TWckKtmNhsQNMuhzHIBQWZrysnrc40WCWYBenIIlKamENgkeG3GZHYeZY5TUpKUODixX+0pBS3Isb6BDotyuL4I4EwwNSWNHrWUTlZsnY3VwLuwiWUtN2f/OFPWOpOAfQqvnZyapow5uWcyvbp1RUKSTFp9YUqSUWVO9qLILpoSIDbh3mElbGjS6DJZKJTGQp94kfNWAF19grJq32QpShFQVdjtojQgzFtrUwOCKPw5pZn1RZ6b81GYzZGUGU1nUQKxYEUOXEmlS4ZZ6YV/zutdJJSVmfI/9fn+mx/xj+1WM8M1+0fpthqxT9ITc7F17Tw8Cz6OchUsUbleLe69h7iGuMKRFgGHj59A7wFDYEW54+1LVyI9OQJ9Bw4l+JOExQvXwYpyqUOH94FP7YocCzE4Q5uBdgNGUG7bHpOGjMX7nbqh1fAWlDmNp98mJcFDwzBp2Pd4ROlYczL183l/J44d/3IO6DN8MK7ee4ITV47CiX7X5cu60zu0Iuq2r8v1LB53797lWuADz7pduO6nojglBnmZXAcJUJg5e7FYxBw/EjDbv+8eJk/ohfrvd0TOi7scl/TwLiZLnd7QUTHxnAseKFepEi0L4ilvnIbGBOVysxMQRDZgGVcHWLlaI5eE3sJUPRZKWCA66B7c61RC2rMomJdpiW/HfYV7Vx/SB9QH9wNvKz7RRpZ2nCP07IxJoYIJ10spflGUSbhmca2Qsp2sPGH+8cTGdedVBmvpfV3mk/xe7R/9erWHv3kIvfGcUZol/EZpZWVH4lrEwpNCMqzFzVqvmD6jLLwxySwiO9IfU74chW+nbMSp4/fx8fS26DF1GEIun4IuFQZodEom6SzKrTvBwYrFQ+y3XFUaqle1w/Bpw2Bbjb7HcMWyRfuwePZCjBpQD326N+c4nE8PWWfMmzUUDy9zDFVuQNZ3JQwbNpNqJkmoSnntIj0W0nFf8fLSwwdjWlERRQ9J2cXwrV4Tli6V6RVriY86dkeHWp4Y88VwLF23lRLhYWjb2AUjFi1EaFgafhjVD6MnNEeBrTHyUgxQpnpt2Ll2weq5n5E5/pzyvCzeoUJMp4HTsXDyl5QuDkY1f09ae2eidstqnCu+PCe7Y83spfRjjVYKbqpVK4NGjf2x46d96NquD37ctIP+zjVQr1E1PHvwFMG3w1GtQVnYkZWbQPZwo/YtYejgjXkffY547lWLV34KfQfaBRhnIejydZw/ch+pYSz84to/ftX3PPsHYXyHSdixbz6eBF4nePwSjcnaPf3rCXQcOghx2UU4umsf/MnsbNKwJTbuPoKzLLps1rgskiIiMfXrL3Hj4n0y1l1QsU5/WhKH0jt4FJJiUzGmQzNEPHmMTFodjPhuPtypmBH66x5anZxB0/79YOlVHms/nwEbVnA5OjnAwMEJrQeMwpk9BzgnCtG2zwjuYyZICA3G/ZMHyWbeSV9bFYs3K2P8ktl4eOMy5n6xAX2H9cZ7Q4bSKoEKGfEqbPriW5z6+TA69mqH3p+OhwH/Trhx+iySya5vXMuUrH037o3mmEK/4ojYTM7/dEFuCejKPqPouPxWqPf72fCPvut/9zx79fqlC2+Vs4f8J0VVcjbjuUWHNhY2Riy0paF0QkIsOnT2x9xVHyIz7JFis6EPKmoYilKGWBmIEgqLsHhGkxlpQMaykbkDvlt7BVePPsCwHrUeNvG3r13u42Nq7w3tSxsBbQS0EdBGQBsBbQT+cRHQgrf/uC7RNkgbAW0EtBHQRkAbgd8jcPnnT5sUp0WcT4+Ow4HD55GUaQhXsrNq1nZnwpSMsUx6BmYz6a8nkpxZyCMjThKDGtBVk/wTgCszNRunyQxQkQFnQr8nQzJxs+n7lkQwIY2yqilMXhUWy3WYbFRYUAQJCUi8zttPh0k45R46BLmYWCwoUFHKq5jJXnNkx2QjjTLOBvS29S1rhk5NKsEgKY2+V8/wkOyEh/F5ZPPYoElND8qxZSLo8XNU96+M+rVr49S506jUugYTOW0JOhB0ikrA03tk+USEIJ6M44oVmyPo2UsERzwmG5ZgDpkG9q42qFKbEnDl62Hfd9vw1efb0Ht8I0yaOxrpseFYPnkpgq7FsT30h3TRx8j+3ZGfEo/rD6/DzM0OQydMRfLLUEwbthj9BjWHj5+N4gd5//5DsnCrwzOgBjbOWwAnAsQuXh5MTqfz94WUfqZEra0HrMjayFMl48aFCyAKRP/eOtBnYolBUUAxyZr/xqIhYJUY8pQM6CCy7FzIEjInEGWLe9efkhFggGodyAwiIL9n1jJkRFjjTrwBrkclURVW+kUNAGqkfDUg0jv5z/3FSfXfBG9LN72IwFwBgTlhbRoSdDBiklfkYwXoFGqBJumlkUdW/GvZBwJuirSvJMLVICyLE4TCy4RyHhNhAuQp0q2KADh/Tga6MCo1HrkSc3kJ2KjOoQm4qKsAVRpQWMA7DRtXmUMKw1aYjGp/ydLzSK4t4K2+vnh8qlm8aiVyNYhqxOIHMzK0pc0aprDcW8GH+cbMjCyCmCYKqGtBhqwpWa8CRGZR5tfCkuxHyiaLv6oNPdAMyUgtoG5lsiqdXrfJijyuIQFgBYBmDAvIcJPvpX3ycwF3xU80Li6e+KCaDVxIME7aKZ6wCljOZ81W5JYJWIh8M5mPTo6OCvCbTRap+LkWEgRVAHYBKgS0IBlWGKJqaWGyQek9V0CWqkTcyYrzgIzYpOQUemMzkU32rTklxg3pUxlHuWB5Vn0Wh5jQt9vWhr6F9I8t5AWDX0YhIZPyzQbmSj9I+wqEVUyAXUe8fDkmXMiecyMjR8BbKwFSpW/4Jb5wAjJK7ESyuYBjQ5exzWCBhRSxFBla4GV0MgFWsmNLeapqZLeVMVGkHhc6BIkLCNAKkCtjys3Znn6MRBz471QWdViSwerm7MJnC0dkTBbHcDbc3F3ITKXMcQblW7mOmXM9FgliPRbEZJMFLDLFWUQ55T4im1wkMogcU2ZmeiySYZsp/1hM0NjNxY1SrCaIjUtiW4sIgFNmW5UBUwLHwqQuZjxUBH6LOea8fbzIQhQf0CKCvCoFMNenD3IOAdkC6UyOFSnGySUrWNjthtIePo8ZAXsDfcp4s5Amg8BtIZ9bhoas/Xlk86SmqdRxKFnr1MUG9H600oONePxa0RsZAnBzvPH66fTwDY9LRQYB8mzuWcWUfNYwb/9p4O2r4NSbwKr/S+DtH/YMGbLc+7esm4cXT09Q0cMDpiwm2P3TAdRt0hxlGzfAtVMn0bBFMzy+Qo/PY79iGGVjn9+9zWKpdSwOyUX3fp3RZcxISsymY93nM6Ei03LK4tU4vWsXHtPOYMKXPyBPJ4Qg1gyyYrPRj+BLxbb96fF5B5M/GYdBTQYoRRl+FXxQtlkbRF6/hhVfz+GcSkc5X0fUa1gBFat6ka0dRWawLewr1UYB1UPykkORGxPGOgUDGPtUQ06hFdbPX4p0Shi70lc68O4TRHPOVa3kRUa7C17GBSIzjQUmMEWXru+hFv10dVQRNNvkeqhLmXcWngjIiPQ4Somw4IDrgk6hJXKSk2BmZcbzRCQsXMrj4q7r+PrzLfj++wk4dvwsrSzu0G/XhsUMtKBIyEMCPbP1uDcVGpK5L37mjLEh54k+Adw8Pd5f1E1eYau++m9N4dC7grdvOwf82WKvNwKzpQqV3gbeFhG8JQrL+c11Mj8brnamqOrvSpuMRJ6RkjBzyQf0wXXD2N6LYW5dhK8XfcDCPDvcoUx39TaD8d2cTVix5ACaVnFn4UcxklITWQyoh3at69I3tQf0favz3OSG1QuWYOXSJfj1V8r9ng/CtCnf4cSOL/CMXquBYZEYt24T9m07hMnDF6NGWTcuczybcd2xsc5Arz5V0aBJbezfcxgOlGBu1qMbYN0BYbdiMb5dK8z+sidqjhqMxLBifNDmfdRqWg7TVu3BmR3f4eef1uGHLT9Qohb4sN0kPoMp7L2MMW3+ZKSn5mNU19k4Enwe8Q8D8engj+h3boiW7eqhbrtqyDJJxcW9j3Hw4HmeY8kE55777YpvsHPtClib2SMvTQ8HyGZduP1rWHrbYVTTrfAAACAASURBVDvZ4VkRungW80wBS6tWsYOfvzvja4sNm45j8Xefs/jiNOIyotC5N9m7u/ejdrlGSGRRo2/DpnCqUQtDevZGo7oEQz+bjHUzp9KmZCxUZNDvWvcjqtevjgcxT+h/noNujTri9rVnWLn1Jnae3ghrF11c+WUHfZvduDe6oka3sUgJPoX3Ow6Hm1dZrKFv7eHl32Dbj5vwyewRaDxmJpLDHmLx1NHwJyA9cNZcnnnPIJOs5qigl1Q2MUWncePw4PINuDiUgWP5ushOjMBKrh03zl+GOeeJA+XGi3g2aUMGb5F+Bi6HhNAPeRP0rD2pyJOFkItXsIeg+qG91zF0aBt8uGo1QmLuYMXUKZReHoX67Xoh7eEBmPpUwPQRs3Hu7H3KTbvQwz1ROXuxzo0vNfO2tGqKZh/7i0fmv/TxV/cSOUmyJld5GYsqDIsNjXnGMaICR1oy15eidDKbB6JiTQdEBj/jETGfRTJUZuH+mk/fEAuelxIS47lB8yzDojZH/g0Zl2RO1u1SdG7kj579GratNWTtyb/UaO2HtRHQRkAbAW0EtBHQRuBvi4AWvP3bQqu9sDYC2ghoI6CNgDYCfz0CvywbvMpRv3jUzbOXcet+KPTtHOBdvgwqlLdh4p9JeoIx5HgRtGASPCuO7DEjJvcpO1bCQBTQSBhQ5mRnPbgZRNZKBJmgtvSIY9U5Aa+UFBWSmIgjNENwhYyrQqlGJw+KYIVSk87q9FfBW4FzyA1TmHFFuuaKJGxBfjrqVi8DJyczhF55glh6ZBWR7ebqYYCBXZuCnFk8v/MItx9F4WIYJYWtDNCxaXl6kJnjypXb9GvKRLf32vN6+dhBFkC7/g3QrVdjONDvsZhM3hcP7uDArl/haF+dlfN5SExLQq1ybsggiyw2LZrSi2XQadAgpMUVYGz3qYhlcnThtk9Rq0p5HF+2kayZRLh6l8HZJ9dRpQzB77Ku1NrMRwRll2vWb84kiD2+GjYPfpXs8F7P5sgkMBJL8CoyMgIVPCvj0Z2nyKIsb5XaNQiQq6BKi0SV8kwiEXg1dbeHGZMhScFBeHbnDtxd3MnkoJcYk0Qi0Srys8J4lMp3L29vxNCbLSExksnIQvjXqQsjK1/c33sOt24+QJ3WZAa3a4DLbPOTGyo8SjLFpccvUaT4h6pBYPETFXBNQD1J7Aq77jda1V8fcq+9wn8TvNUkpdUy3YIYMYFF1rMxAT7xvhXM1IzjmTxwQVfJFGXSnGwDkd0VBmgxgUI58AqglC3+psJy5ZwQMFIBY8nYErZrLkFcPRZByO8z8wn6EowTmWuJtYZ5K1l4MxPemwCmxDyHzFXFO1dmTalkvCKTrFjgqkHc4hKWrjxLnrBCBTzm52wpXS7AcjoZpCmU2cyj9K1IyIoEr5UFiysIdgogKB7Kcq18tkeYxxIGYW9aEqATiqzIJ2cQjNPRFcCTIGlmIhndBQQN5d+mBAsJ+HK8KHK2DJhIqxcQzJNnLSKrO6fEk1mkk+U+OWTQZmRmc92wU2R5BcwTX1SRDhWA0ZoAajYTqEqSkfcXINSKBSHCUlURtC3kvfTYaCNhpzIWAuYKo9/CypJxziZbJJ7gLT3YmJCXPpBEpCWB5nQ+QxZZsCbmVopctMwbS15Xj2tNjrRBmJt8vyH7y5Tgu0j3RtFzuphjwYQMT5GHlz43NKAnHMGCQhaH2LOt1mSQmnCMWNC3UpE5ZhxkrAjYLD6UItksHpXC5M4QhlcRx5OpjVLQIn6VAqLL/FXWVT6fIgks8stMjIr0sbBnBc+woGetSBkbSdELY1BIwFiYreKzJ8UCIlGcRTZ9Bv1BpUAkv5B+5RzDHh70z2a9hxSEmJH1FPoikmOCaywZawbsk4REFuYQ9HZloYoA/o70kC3iPQUINyNwq09J7ZTUDPYZpb+51uowTqlZ2QpQb2qsZrWqyLS253rqZO+gSLYLyB0WHsk1H/D08VVi/Twyhs9DWVmOKx1hHMvSwnjmEmwuppe5Mj4U721h8nKf4Ssjh8oNlFEW5rXC5GZsJTYyrnUo0ehmbwVnFs7oMGksrxyF2VyseAqnEsRV5TLGZPz+U5m3pRdEmRv/P4C3pZ+pWAB07qk/b5yHqLAzLIzI4njPxv27oeg2aDAcqwRg+/qVaEiv0ae376J+jZp4SCnXtMR0VAmoiv3792PU1HEw93TF4Y1rcG37OfT6dCoq16+DqaNGYszUafD0r4vza2YRlCqPjyhdWq9pWXy3YwNUqnAEB99E3Ub9EBd2Efb0DwXssGP+HFzechi1m5QnwZ4yzi2qwMHRhGtLJjyr8T1kgItfZZYUbpAVa+roh6jgCHzSfyIataqHYZ/NQjHXsLVffoXwF6Gcj1yzOXat3ArotdoVN848xvkLFzF4wvto2LcOCljAwNWJCh3piA55xEItd84hysNzfBrauiM3MY7Fbwmw5j6fFV+EGf0/h4OJNfyqOeDg0WswsbGjHYIR52wB4iIykUGTB32u34X6lDPnOqTL9c2QHr76hQb06haZenUK5m2gquwVUjQihS7vwrx9XZGdpp/fNm7fdmT4K+CtbAz5LChEsSnl86lqQHl+Xycj1K3iiXoE5Jw8HXHu1x1474MReHE3F4Pfn0MJ5Y7ou6AvTu1cT0WUbjCzbYdRfUYh8NxZ1Kjuqvh4FnOdLuQ+ocd9snWvZhj42VToGJZB/84dFShuw55fMKB1P+glh2HC8AawctdBQNf3kWvgi2GdBiKcCjYeZIUKGmZoGIf+A6qhZZcOiHnwAo8fPEG9Zg1h1qA1z7X1MXtAX2SEX8GstdPYxzb47KPFiHscjc1nD0LH1gCHN29EdkQEuowYgPDTLzH0owVo3L4MWeot8eJxBPZsOokZ309D1fad8FlnMlWDIniubYbWI9ojFeGYPexHZR8sphVAIRnJc+d+gpVL1qJ/j37YvGYVWbZ10HZERxTb8/yXp4+pPaZR5tgS32/ayYKdSJzcugAhwWm4eCqYZ1igajVXTFnAYsTIpwi6F0SZaV+cPXwWNn51cP7wZeRxD19NVuqVU+vx6MhhdOrQCou37UEddz9Y0YLFvbo9nHzdcP3UXSxZeAYz5nyOVv2HYPHYLtw3DFGvYx+UbTQCT2/swbiBoygv7oV561cg+mUIvhr3BSx5furapxkLiLJw/eoJ9B/aHTV7DmRxlRPZovfoCZzKvT8Jbr5k6CeRNa9PD3pLGwSeOIFNy3ZSRjuZNiYB3NMTEMKzd88xPdCxvh8ZtiHwadoFpk4VEfU8HF+NHI8XtyJRwL9Pxs4Yic5jRiPmyS1M7DMezdqWwdjvV9EWIBIvL5zFqu934FmYikpALkjjeSqJe72FhTWLzETyoUQ2+RXJ8r/pGP3Oly09l5USQJ4hC9lGOW+JUoI+af4mXAPzdFX08bZDGr3jR48vhw8ntUNK+DMWJKbybyk37sVyZpSCOxMWzqXweelVzgIvY65NlvY++OTDA1DFplFFoeHWHvP2DnrnBmrfqI2ANgLaCGgjoI2ANgL/qxHQgrf/q+HW3kwbAW0EtBHQRkAbgXePwP0TU8yyY1Mfp0fFexzefRbZlAmFnQHK+TkiwM2RUJV4GlKeV5E3lj/sc8g8YZKScloCLhQQqBL2mTMlypKSMnHlQgylfaMUj0ldyq8mZ+kgLoVMLR1S4oROqDASxQ9KDQ7JS4Cef32JexkTCASVhJWVQRnkLAIVg/o1RKv6dti86DBBYQJovEeBZTratyWzoUx55EbHIpgedCcvvSToAviTsVqpiiPvF4N7N5IpiZiCpvVr4T7l4bIpD+oTYIvW7WujYq3KMCNYcXrrfhzddhW29m7IMddHRR9n2DAhm0Ug5El6JBq0b4Ym1Wph/dwVOPELpd4+bIFRn02BTlYRVs+cC3czAgRWtnjwMBjOZO2WK+9L0FoFb4LAfs0b49LGc/j+h3X4bNZIOLmJDG0GQYk4OBk44PLJ+7h6JwTtu7aGvQuTIWTaOdi4w5aMiJCQZ3D29iFZ0xyPr10niGRCFqI9vcBi6NlJSVQyhQyYHDYm2CZSs4YEUyRuL58+hrWxGd/ricioZLKK4pm8tqTHWwDunL6I65dDWFVvieuPkhGRRzScnxOkUvHqEnCQ4JahrgGfQSQx//VIpwCuJWxdJVFcyqNV7a+qfpWkkdXfC6BVqsM11/393a8bDYKnlrpeqba8KoGs+fTbrqeml77uPgQVmYzS0aGnMllNAsgJUJkvfqH0HBV5XmGBCqgpAK74CSsunkxyKT6kShJcWLCU6RTfWzIBdQkeKkxUgl8iL6cAmwQdcwXoFM1eiSE/JGCU/E6YWMJ80Hhs5rJ/BUA35DjMLhBwSsBIdpN4hPJ9SgKb19IRTU2JbwnrV9MfuWy3Ph9CAEcBOKVbpX3CzDI2NlXL+fHN0kb5mXSOeLIKmCwAdSEBuBzOc2mPfK6AQIyaAUzpYf47iwCengCU5pYk9RIMJqAtIJ38TFiQ4q1rZkJwr+Tagn+nUZoyhwxyKfjQ1TVW7q3EgaCcAJhyLz0DigwLC5fAp7B1cwUU589FilmeW+N9KsFQGGTyTIr8MpmX/F7NXi1UZIZlLOvze1s7yjyTMSq/l3jLMybzeopcIG8mn1X7BaslqovYr1JAIpK/Ej+Zd5LkzKJPrJ6xMHEJ4nIA6oirKgtVzChj7EjGj4wNSY7mM6spsZPrplPBIJVjRO4rc7SYCgS5OXr0AM1HLtfHIqHOlRCri7nW6jFuwrw2KFR7OcrzSN+KH7FSTMH3C0tWPH1FMrmAhQEaKW8dzlkBoZWY8VpODuawIyPNguNZ8NIEMo2zKSOpw/7KEwlp9kkW26Yiq9GeIJEl+8vF2YqM5gKC3YwPC3ZM2FcGlJ+PT0wiiCtAqhk/I6xyGRNquW4Tfs7W1pJJfwK6jIuwu0NehJPtnAlHZzekUE4yjp/XZdtEmlv6x0TGIMFyJSYc6zK3hBFtxuKCXP4sI0PF2BEw5jOpY5ejgLcC5MoYMCZAbWzMvjHJp+euMZ+bChAECpNTCDRTcjmF4Fg6Wb//ZNnk1y5Gf+GHf4YF+WfUFV6Ve37NFqEUMBRwnBSQbf7F9IEwKkzm3sQ+TU1CEG0MKlZvivZDh+PM4U1w9zCHB4vHYsLi8LTAAV26DcGTPdsIxCeiRr92UEXfx5UzJ2k1bY52Q2cikLKt5y4dwahJE3Dz5GEkPItAp94j0bPlcALBnmjeph7yWAhTv1sv3D13BJ6+VWHn5o5tq3dizVfb0LCCF7zKG5JlboRO77VCSn4SjFiIYcf9NJf7ZZGjDfQ8K3EOOeLx9lP0Fv0BA5YMQoMOBPEIGhYVZlMRIw3XDp/E3WtBqEn53JoVyDgjM/bWowis3XGcezGwedtQWDuwICHfBknx8VQA0IddWS9lvxXAhNUGSH+RBD2VEaIScrFy9UayIvNQqUJFXA+6y6KbDNonEAxkAUJCEoFvjulCmn0b0HOcG6qiaiCLuKLCoOwIf/RGV35WIqmv6TMN8+53aWX1XvK216tj5FVp4z8z7n7b/98Kbqll5TWv3+S5+cT5xdzHZJ1m23MLWEhjqQs/O2t8NLM3i9aMMWLgArTt1AwTv5iEnd8twfIvz+KbJUPR4H0vpOQk09O1G0nQzhjfvyNin4WyGMmK1+B6QTWEolzK9XPPbdS0JgYvGElFGWuM7PMJvB1dsHjzcnzQsR3HRi66tK0I/2ZVULZeJ1w7HYVBvT6id7oV/AkapiTHoDr9cjt2rw6/OuWxc9NBRL3IxtiPpsC0oi8inoZgdKeP8cHghqjUyBuBQZG4cvwhGeMpWHd0LcF8a9w7tIuAfxT0ybo9eeAWMpMKkZiSiJr1KqBz96704v0eUyaOJUP7Em7efoQKPL/3HdiJ+04aVizcBWt6tqalJaPzew1hT31o4pZIjMrAYdqGdB/SBgGU6rZx9MHK+QsRFkhA+ru58K3dEPFhwVgz91vcPPcSbXv2RL/xo8gOTyAQHogzu3Zg5IgeuHXjGdasOc05pA9zStePnPIRPKp74tCq7yi764h9u8/DxcgFU1fP5/klGbExIeRJ62DTuh2US6+CYdNXYMuMSdi2m9LUGxajSoumePTgBuYPm4BK3s6YtGEZTuzehV/WH2GfLkBA41a49NNyfDF5Mb5e9y3q9uvPPZtzMTWGBRPzkZiYh47DJpGFL3YK+sikotBysnJP0Q6mvDuLIXyckJyeiseR6ejUawR6ju8GC1OexFPCYGRhSwlzFmeS9ZueloWqrRpgyIdj4B5QB1nBjzCxX19Y8Vz42cZPYOlbBpH3QzDhw9lIiMlFGV/am7CQIiSORWyZKu61lso+JXNEzlzqs9kfRvFvc7KYY/j3sf3m4p2/sCX8y0dfnctK4aY0VKwrWHwmhYtSFCfnmyJaKmTSLiGgshlWrJ/Cowd9jJNC+F4XRYFEzoSibCFnXSmWy8lXce9NQoWA6tiw9BY2rr1AT+EG0R9+1rq8Y6U5/MtM+9JGQBsBbQS0EdBGQBuBf1oEtODtP61HtO3RRkAbAW0EtBHQRqAkAmc3jexvolP001MyVi+dfQhDCwcYuRihTBlb+NqRzUkgJodfghEJm018VCkoS+CViUgm3PNYZW5H+UORHA0MfIE7d9L5x3sGzClRKrKgkUmU90tlYp5+tQLeSuJQI9WnSdq9PuHHhCRFMA1ExpPgcGahMcHbAnRuH0CmQ1Ns+34rrl1MgIGlA4rs81GWHno1Pb0InEgSD7h1Lwbnrz6BDuU06zYO4Jc/mRTGZGEcIwxBgdViMzLIcuDsY0m5tDRW4vug09DeyI6MxY7Fe/DoSTjMvJ3IBCA7kc9qSEpgskEe2vXpAu+y/niy+xj2br6CLHp/tRvcA41avoeTP67AlX37UKdxa94/iOCTPlzdHGDrZM4EIwHm7kz4mpWjvNqHqFrZH+3a14ehOQGXwhxkxjHZkaSDLVsOKvJ6zduQ+VNAf8nEbFg7meDJ4yeKh2a5cuUoixqpAFi1alanvKM15e1iFA9JM0owFhNUM+T/FXNWghppzyh/Fx1DydZCxMSnwZ/+e7ZOBOhjk/D06XNcPfsI2anWuBwYh5eUSdMj0CWfLRIAi4kbXQI7AqsVkNH3ugOdpIgF+ns1Mfy6CfZbf/O6rwNv3zYp5T4Uqv3tc6XHzJvA27dd73WJK3m/5I/zKNMqDFt9AeMoOWvEOIocbiGBOAHw5CUgkgbMFCDTiMCSxv9WSdYRDROgVqRuLSyFKUn5TQJTuUwIa8BXjVSxXMeAY0XtP6h+Rn6sBCynf5jiU8unJ4unkLK+vyWuBQQv+Ye0S/pJ/W9h+6jbo7CnhVlFZqYwYeVnCrtWGJuKJ64Aymq2rCCH8nE1k5ey52yz/F8YoQLGyjMLgCjylCb0dZVryTXkdwIe6CpsbTVDV64v75dYCFBqzvYIAKsAwgKyiq+arAUEnMX/VcA7fSYLFeYypZKNjMTDUJj3HI6Mj4B0CgiqgNhq3175Xl4CWGrioPbeJtOlBKiQ3ymguADaZPFq2qBhlAvLM4P3E+l2uYd8CbNTXtKWNMq1yv9L30P6Ik9YKWTxCiu7kMzUIhaCWBC4tbQ0hyNZegpgxc/Js2t8WnOFDSpR5oBVPFvJTsnKLGBBCUFTgsEGlFVVQEyOM2mP9GM+k6gGHI8aIF/apYlhPostzCmVbEXWfU5mFkF/Ml3z+H7OXwdnFqzwOilJ9Mj28WRxDdnT4iHOeKanZyE0NJxgrAWsCZSJV7GwmpMy0vn5Qno/WvO9+TClbLsJQVGGlPc0VQDXQoLJaVQiyOTaKSCyDsHZ3ByRgaaMtcIQL4YdWbB2dhYwp1euHgsWIrimxtPvM4MSzSLxzt5WwG3NcwhQK4C44ofMuApzXQFwWaiSQcBbPJdzyOo2MCSrkJ+TuKrHrto/Wdi0lgRsrGx04UhWMeF7qJLpO0pfvlxeLyW7sAS8JTAvrPl/oOftf/pA8q4euqXv+66SzKXX3lf37jeBdzpkWhfnpKB986rw87Qhwz6bMtiJcPcui8NHrlDe2x3uPrboNaoXEsJf4vH1B2jUbxKSyGj98Zt5mDB/Ggzpax98/Rwq0vpA39oLzy6HIehBIBp0aUIwNwm/7tqLbp17YvH3S6kaUg5dO3fBWQK6+vRudmER1YHD+/DxJ/MVm4NJH3xJa4E8dGlTk/tkMmU+MzB65gQWIqWTEU+glAUMkdfuwa5+PZhZV8TWBeuxecVhfDi8A3p+NZnbQSrunjmK4Bf3UKdmRfpkO+HSgfO4c/Eu1QycULlWRTTs34vMxJeYNHYVGlZ2QqvWFXDy13MsmkjCx5+OgCffU8xzUb6MYa4zl3b/inMHruP63UQyH4vh421DuVd7xFJOWUZ5LmXps8ggV2Ww0IOgVBHBW03h278D3jXrofxfU/SirOX8t8wptWS7gLf/+nrbtd/mp1v6Su8C6r79GdRFTppX6YKvfCoYmDA2svPl0Q6CytOw5rONGNcVLWlf0b3VBMTRH3jDTx/Bt6YfFs3di+NrTqDvoBoYNH0ITN08GU8HZLEYcA39Vs+dOAVDFihy94O1qE7QK/vW/Zfo0DsAE7/6guPDDGNGTIUh171yZW1hxUKV/pT0ziiOh5t/RRjb1sHkYaNw9MhZtCzjzfWGPuyqaLJlAzB4xkQWw+ThkzFzEUB1mo9XzIGRowf2b/wRhzZtw9dzxiOFhQqH95+nL3Ia2nasi5Z9mxB8Ncez64G4dO8K7l0IhYWeHWwIUNt52aE3/WD7t++JaRP7oOGAcbh28hA2ruKYq+qDWn5u2HXsHmIJYLp5OGD8tOGKVcnB3Vfxy+7LCAhwR8PWlXDhyiX6p7sg8kUYGtWugqodm+HZs0dIiIuhlPFVyj73Q7PRn/I8Q/Zu7nOsmfM1DdtzMHjYSEwZ/zWq162CQdMGI/rJU5Sp2wqXd+/Ao8uUPp88HVNHfwYTVQEa92iF5oO7ITUuEleP/4rEcPrptutNb99YrF+zBsPGDUeHIYNZQJSGOZM+RhoLLFt2asPiplQcPXobH00fQ4bwBLLSozGiQwf0+GAoug4dyb2kEMFXz+D4T9vhXtEKtRu1hVtAQ85pPTy8dBWrv5iJJJ6jfX3cULGKB1V1UmHj5IN2fQfA0a8CGcT3Fb91Aws7nD/+C478vBcV/QLQZySZ/rQ8IfUW4Tcf4vu5C5GQEofFG5fBqbwtwu/dw9ezl+PerRh40/PWnvtebEIkQkk+NRDP+5Jit9JzrzR6+3uRnZyf/+jB/i7z5T+9Z8j1lDkoZ0Tum3JelP21mHNJrFeyyXTO5hq+fuPH8K9ljejn11gc4KIoWhQXGVLaPksBb41oO8ETEyWTQ1GhQlVa2RRjyoQNaNasIj6e1HmkQ/3Pf/w72q69pjYC2ghoI6CNgDYC2gj8tQhowdu/Fj/tp7UR0EZAGwFtBLQR+NsicGxJz9MmhgYtz9JT7eXzNNg5e7LS3xTerPZ3MNSFKpO+hEysE6JQWGSGBJlyCWYKMCBSq3oEFtzph5gQl4BLl5kkSqZUFgFTUwIZKspWvoxJR3ouE41M5MtLk1T+d8lGxQOTSXg1eEvGYLEx0gkulvUyxKh+TVEU+RBH9r5ERKIhLHxtYOtZDA/e15aol5M9ZZCLLHH7wXM8i4ri8zjClRLGTSrXIDstDY/vPWClPFmm9LNrQmYOdDNw6w5lGAd3ZmK4PmLI2p3/9RLo2BkjwL8sLIXxRaPLRJ1MNGzTDOXLlcWtfcfpdReNfDLNQlWx+OSrGbxMJjbM/BJ+Fesgkyy4W3fuwYvAiaOb+NQlwaesOxr1Goq7B47g6N7DBG9bwIrArJWrLSwJwhrkG2HFdz/SvzIZYyYMYZI2DSHPIuHpbkGwRKRC8+Ho6KRIsqYxwVW+vB+MCbbGRkfz/yawpNetoa0N5arJUiToISQcIzIR81PTcObMBcTEpaFN1y5w83GE6u4DpNKf9Myxm4iP0KHUdAKC09mfJeBtgcj4Mh2qxyROMRPvAgS/7iWAqjAUNQmqP4CqgvqUev2fAG/ZXmEjijSuAFgy8g0MCYaWFAUIU7aIUsHCKJWXWiKY4BpDVFgCKEpyXD3OGT++zcqaXqslsrjCSpWkmDqJpwZ5hUUqwLwAegK2CktTkS7m98K8NCWQpQb7OP+YGNMkANWSl5LU5n0UIFQNzMqXgKsCHkv75JrSRnmPsEp1FRk/NRVEwGJJ3AvDVoBGZV7KF5unATOljcKKFJllAWpz6ANrSWli+bnSZv4/jyCpgJMFQuEUdqh4uwqDm/9lChjL+6rjQgCa7RSZYmESyzhOS8tQfufEsS2AggYoLiYbVYBxzX00AKqrq6vyfgGVNUCrBkjWjDEB9iR5qqL0pYC9CpgtIK0whMnYVIPrlHRmO7MpfSrsN7mm/C6d7FCN/3C6ijK+BL7l+SVO+lz/JM45wkg3N1e8kcm5VmolzDl3DNg/JuIfS1ZxLq+bz+eRseLkxGdjfFJVMlekH+kiKHLtBMKT6dX9IjSB8SIgzrgrY0qYu3x2xTOYY7C0B7V8rykMsLUWcIGf4X0yyJqVYWtlaQVHFzsmU1M5JrNRmYUiIukazSKOLBbbCBiRwjVGV2S9OdYFlBXP3Uw+izFBcztLa64fKjLKsslCI4PWjOw+soSlXzO4Bsv/hb2r4hpjQPatsJPT6PGZTmaOrhQ8UH3AhGxHR7bNkNdLT89WJC4zsvIUyWsZI9IPCrDP5zNhzGWkGHPMmog0c0qyIjeqJ2sX4yxxLOSeIzLNMq9Kyz1KPxpwTNlxrXZyNiFQz/iSBZSVnk8JR84ZtlML3r7b8eFdwdu3AcNvAh30WahQnJtCGwBn+s77cU3KRERMOIZ9+AFOHr+KX49dRquWdbg/1aOaRDTnGWXMWWa1ZcMWVKtTAT2n5wZWLgAAIABJREFUjkdGfDjingRzfhnhAWVp99ODs1GrJhgw72Oc278ZBWFkrnIkXQm+w/34M8QHPkXIwyfwr1cFIemxcPTwgB99L6ntjZ8X/YjLp4Po6VmB7Mt0ZKTGY9zUUVTyIOBPRq2XmysK4lKQ4eCD8+tO4dDPV9BmUE90HzeEe2Qxru3bg4OHDqLV+/XRtH1LpDx/ivz4LNw4dQVnHsTQ3qE8x2kGarbtSUsGB4wcOwmGlEtu3bkaOnRtgKoN/VDMucWJTRCWRS6UeT28Zi9O7LtKdr45nMr5cs3JRA4Z/zk8g7m4l0FKZi5C6L8tIK7MKx69lDVJ5sPbJIs180XTv+Zct2QN0ciP/98Hb1loVMK8FW91c6NimHJtmji1H5qPGo1da49g4cwfMHd2M3QY056M5bJYO3YJdm48iX48Sw77fjh0zVhYolMR+Vl6mD/jMxzbcwYOIqWvm6nYUBgZu+BXesMOG9sEY7+eQSa4Pj7/9BskhYdBj2O7WfO66PPxMDI9k1nQwnMvbSi+/XYdsp/Ew8nCRrHeSM9SoTsL/TqO/ZDj8jLmf/AV+o/uitZDRiCDsvhS1DeAbNfynbxxZMdB6KXaIIQFdnWblUXbUcPIdD2I4KBHsDfzQHwovcjZh2m6OfhkzXJsmT8degW56EzQ2IBS24s+nUH2sQVaVKuAZbsucD9KQIvWNeDuaQ0LM0csXbwbLyiF3PW9ZpQXr4T1m7aw0CeXbGFX1GMxQng2PeG5z9lSYecePagHjx6Hsh1a89lM8eDYHuxYvQpjR4/Hvq0XcPHeY2w4uRChL29wHzJE9aZ98TOBzjz6sFeuXRN7jhxCRScvXL9/C3XIYG7ZsT1u37iHJ9fv4/adUNx/kYWRE5pg3Jef0xvdEFcJeo8fPAetK7vDq0EN7F13BHXplTt961Jkp7Eoc91a2Pj7ok73ATCkQsr9Yzuxc/VWVKpVB/2nzYS+qSPiyMBfO3M+bp89C1sPE9rAeKJxwxowdzYlyG6EWo3fo9KOHZ7d344XD8NRu2FzHDl4ArvIEp7z5SRUrd8Mzx9dR9lqAQg+exE/fLGS/tfGlIuehIB6jZAd9xzzp83H0cPBLKh05dnIUgGFY+jtm2dgrvydpGG0/zb/XmGWlwZvecBWzoP/zZfcXQ3eCnDL8yv7X59nVVH1MOd6I0VS4aGxGDKoKiZOf58gexDPayyW0jXkOYVnniyxWKBqCs/Lxvy7KDUjHiYcP8j3wfLvDqBG7aro2LX+VesaHzf4bz6n9t7aCGgjoI2ANgLaCGgj8PoIaMFb7cjQRkAbAW0EtBHQRuAfGIGjS8dZWummhekb6lkfPHwaT54mwsPHGy5elC50MwH/7CbgIJ6n9FAj8CCyyfLHfS5B29xcyqIyeWhnaUvmrQsekLl78fJjmmRakTFFZicT/KlkY4USMMw3oCymImr3O1PwXcJRJDKmZLkJeJurQ7lP+obqFyWhUUV39GnpiPtXs/DLkSfItTGBTxUXlHUj2zcpmoBjAX0+ycglSBGRlIJoggpRBIkqezqhRdPaZAEa4sSRq/SaTaVkogcTuOUQFHgNVZuVQ00yUwvjdbB31zFEpRNw9feGHRMQepQUfcHksSHv1bl1K6SRyfDw7gsCrLnI1Mujvxo9zbr3xPVNu/CYDOSKVath08adlE0uCztKL7p62FNyLxVu5d1Rl8yE1TO/gZeHN0zsmUi1Nkbj7p0YoQI8PH0B61f8RLkxX4Ula25rBVcyN0VSVUVQyYhyi/J9Ehl1eWTrWZBl6+7pjjyCIDFk4Ar448kkdT7B87ysTPqR2dMLTB+nj52Bo7sPqtSoxeR1IorJeiomIHlk72k8JdMnMr4QV1/SJ48AlsgmMxcqaoyMN3uKzLziN4G3wjItYd6+2qdvSvLLdUvDum9K+JcG+CWxxJz13868lWfQZ1zkq5Bywzoy/oSVSak8GdMiK6cBQEXOWMBLaZUlPUglOS5tFtBQnl2eS+SA5Vp5LHZQvG0FbFKYtiKJqwbqFKxUYbvKlwC7amamAtApQKgAbGReESAVf1d1kk3upXyj3EuYjAJ8agIkbF2N76q0WUBA8Z/lxxRA1EjxleW1+AMBcCVZJ560v4HwJV69AmgKA1cSkQJsChialpoJawJz0jZpk4ZpnC/Pwv8EfJbnlmdWfG8FJCWpS2STNTKCci0BQnMIJqpU9Drlc9iy8EDAvTyCdcb0T5OxrgEWBGhQZP34PvF3lutoZITNKOcrvxdmrrw0wK2AttJeiY94o+qyP+W6Guau0nb2RyY/JwoDci9pl4DHGtaxeF5aEgwVGcRCxsmCbFB5xnQWaugLa5fetSYEbMWLV8iy+RwTOWTiKv7TInddAjhKu1SqLIKK7Hd9evdSptXdw4X3MUVERDjCw8W3kQOCaxxXWrVHsuh1K9/L2vt7rBUPagUk59jkuMxWZSr9WcTxpc/POZCtJ2ByZib9Z+kP7urqzPWCsuhkOGVyvXJxcaaUqxlSBDhn+40pPS8Af0Z2Bp/Pkp6h9OVk4YIxJZNt6FEo4HERJ588bzqLSIwIsopqc1wCtTcVOW76N5MNmEVpYwG6pV2ZlJm3ode4MZm5BcJmZ39ZcK9ITEpSfIYlLkrRQAmDVgB9kVE25PMIUC59K7+TvlID6aL0oAarNIxdGQvyvQk/40R1AycXU2RybaNsAEEYKtGyeCiHa1cy2yaFRHwCLfP2LRvvu4C3Glb+m4qvfmNEvgJUGGYRtCdrq251X+633pw/8Qh88giT5swgMG+A5TO/Q53a1XE/6AoqVPFB2y7dcOPEEbyIicHYmZPodeuD8Dt3ocNiisO/HMejwHDYFJii94jeqNStDtKjw5DzKB6LFy8jm3IAKtDv9OCyNShOLYYfLRH8W9eHvgnXF3rEpzyNxJ3zNxEc+Bw+PuUQT99nFf3tq1cvh0wjFWo0qUGLAm8UUu779NE7CHocRUbwDHjUb4pCzpH9i77AmUuXMPWrefDm8yQHX0X402AWlvnh9rW7lHK9An0WM8yaORq3795CMIG2/n2bI68oHtUa14G5NQs2Qh9Snj8btgRlTR3LoCAmju39CRfPBsKnVhOMmPsFgm9fwaI5c1BIr3ILRzdEpWRxLAvLn1LtUoyiFFGowVvNfvO67tWsz2oPdF0CTebKWidrlMwzTWHI38m8fZfz3tvf80fmrea9si/mcF8zI/NP9rY8Mv6sTOnzzmcd2KMa2o4bBEN7KrX8sBlhD7dh6rdjkG/nh9PLjuKXjYcpl2uO6s3LoMuYnpS1Lst11gE3L93Gl58RBCRolZ6azHUPZAyO4Xi8hTt3b2LZljlwr1WB5wAPZKXmYP+2n8my3Qe/sr7o0qMeqjeS61CqPYlM3gU/4erpa2hUtSGve5/9l465y8ei7nst8fLuQyycNBsNmzRH78/m4d7N09j/5RJ8OL2jUhwTeTeVthfPUZ4gZv2+7Ti2LmLXuoOoWLYSHKw98IgSz/H0Cf96ywYkR93Dhh8WoVmLDopk/AOCo3UDKiPmRQh2skBv0ND2ZN4a0YP5LPcoU9y5FqOs9WXKWqMl54bsd8ePXqQkfizGjR8JqwrmSHqWgh9mbKB8cyKqNnDHnN2LkU9LlDkDv4CzoyvHkCXVbe7huw2fIjHzBWJYFNGiY1foUOZ+24IVeI+FCwdPn4eOvT06vN8LI1sPRI+e9TnmXXDm3DVkJ1DRQ1WIyg0CMGnZTNoE5CAhKgHfTvwO6WFF+H7lPGzcsB2JlBSf9NVcpGWGYdfyr9Gzz0B41GuJzIRwrPtmMf2Fn2DKvGlwq1+DRUemOLf3IPato9R6fApcCNx6VfRAl57tEJ0SDfcKNeDoRXuV3EzEhdzleSMFthauuMJ5m8q4tW7XDc5eVbHtm2lwYbtd7Z2wmutI80410HnUYDK7QcbpE9w6H4QdW49zv7WBEceQ7J0J/FtDX497qVhnlCicaM4sMl6lyPHVl3odla9/BW//fYHrn5tVrztv/3a+LgFvDXhukz1ZX4rg5DaFtGbh33VpjKmzoyG+Wz4Mdu5cj+J5btIz4d5PexDur4VUqCnmVxH/XmJplnKusDD3xf69tHrh+tvlvc6q0Jc7PGr1Op3251qv/ZQ2AtoIaCOgjYA2AtoI/F0R0IK3f1dktdfVRkAbAW0EtBHQRuAvROD4ulGTnfPyFyWS4Xn6yi2ERecwAW4P/wA72FnwD/cSMEpwgjwySSXJRz4U02MiJSrARx69FJ3IjrXC2VM3CECkwNhOJBEFvDJCdFI6olPJEDAiQ01jcCupitckMTSPUTqxUEgQy0B8HcWPsYjJSvG5RA58LIzRq4s7bIw9sXvXZTyISIF3ZV/Uq00wlJ5nKQQxhfHm7OzEz+jj3qMQAphMPCQz8eBghNrVKpPBEIGbt4JZcV8TLk42MDMkY8ObPEHeL/hiCJ49jocnJYqd/JxgKqAhAYUUVQoKDQrhweSTJz3PQoLDCTTkIS1XhXyjXAyd/DEM6Jd6dN0WggnuCA5+gTgmO+xdHOHj607JsUwYWPH+TKod2rWPAAlZbpSLzKP0aouurQi0mCAnPRlH9hwnuHwDVSpXxHvd3yPCp6L/o6kCJmZlqwjqiJStCndv32ESij6PTDIJEhgZE6WAJC1btICjrwuTc8Zk3hL0o1xsJpPntuUrI48s3PjAR6yk5/PaWeHxgxd4cJn+VSk62Hc5EukCMIonKwERAVl1KMMqFfiknr52pAm2K5iT5vUuCac/C94KMP26cfJnZJPfPG3IcqQMnyQz9cWjVZJwwmzilwCL8qwyD4RNqXlWAWLNjNTMZA04+VvSToodFCCKABwT55IMk88rAJyGsVyS6JM+FC9TRepYMtECjPN38n4jSv8K4zOXcrUi26sBsQwIqBkQKNURqWAF3FQDyALUyucL+W8jPUPF67aAgLAaWFZfT9ghWYpEsBpwVq6ptJFtY+KtkACe/FzaqgEIFACaiWUBdeWlYU/K9yL9bCiS2xIrvk/D+hUAzoY+qOlkH2nYs5prKjLO4qkszN0SIFik+jQgkSHBQI1/sIC2Aj4kEQAUcFuJS4nUsdxLwwKWggbpP7meABRyLWkDyaAK21c+J6CuBmTPY5Je4idtkvdmkukm11MAU4J/IrssMRewW+4vfSnPaGNjT9ZskvI7W2sy3tk/CuhO9pcA8QIUC1Au3r5p6WnsA/FMtmZcsyhxrs/CC7X3bQJZd8WFHG/sJ6L0itRvNr1aC4VhJ+AoIQlpiwAt0mb5mSI5zT6SKohstteYxprSfn3+3EDGApP6JqaGsHWwZu1FPn0AkwlwE9pgItzV1U0BpKNj45GUQj9bsm/VrHGyjw24ZvAedgSjdYpUlOs0pC2nyMyzQIHM/vQMsmgZO8JFBEf5PCxayFDlE9CnzzEloCVpbcyfGdF/25bs7FQ+t1gx67BtKjKlRba6gBLImvEk40YjH66ASCLVLvuMzDORyGZbFKavIq1NMJZAu/S5mg2u9mEW5q27hzUl6i0JwsXy+sXIyxRGufikFyCRkrSZ4mOtBW/felr4d+BtaYBQU6jyr5636kX61X3AOJ/FHBmJqMT9tE2LumSBh+Je4AP0G94TXv7lsGja99zvKiM04h7lbofBlXLKN04dgGdAAHypmHHk50Mo5vwRT+wHDx+wJ01RQE/jcgSCm/ZspNg4PD4ZhEdBgRgwdTiyDNNw4cRpOBvboen73XhqyIUJvT5vHDvNgqWLaFizDswoOxwaHIF4jml7Fkm1a9cERVbFsPZ2VM459w4eg5+9HyzbdISOmSvyUwywcPgQrmPhmLxkHhwC/FEQHYiE54EsmLCDvpUD/VGLEJNcEYfXr4KDRTaVOXTw9Q9n0alVXXR/vxrn9hOCi2SYm9Cnlaz17DxdeFethZgbT7BxxRbuFfqYtWY9zMpUwo4fFuIkJVxdOVezDa3pS/+Skv5SqCOACpVQNAbZJb36NqlVjTKB9Je6cEgUENT7yO/9qgjv/8sYeZc9/S8cQ9/xo38EbzVsY1lfs4pyYFnMIhHWUbFECjZUYDGir3nD6gYsimuEam0HwdTSH1f3LkFKRiw6jlyA6ycOYf2i5Zg4diLOXL2DHfv3Y3Sftug1dSYVFSywf8MiPLr7BLGhWTh79h78q7rgg/69sXrlFlSt4YvPt3zFYplU6Bl5cayTWUtgcPLoSTh/8R7Wrh2ARq1bcu03o2R8AUb0+RBO+rZUhbHF7ZsEVVs4YvriKbCtUBv3tx/BzPGL8eGU/ug0bjC2LF5AxudFTP9iLiXr6cPbdwItSYww7dvRHDuRWDJvGzp17ICAKvWwauVGXLwVhu1HNsHKm/tdVAj2bd6DkKBwSgbTPsPQnJLEEfSXz8CnM0YiITkUURFxuHc7DGkpsl9molpNF7Ro1gDW5rY4eOAUfZUtKe38IXRt8nFw+UEsmX0GAweQPW6eg4GT2+H0znUIu50HV+c6WLN+I2YtGg1dq2xk0FKlRZfe3PcjEfb4AjLJ0DQjuH3g1C18TID14KatMOeYq1klANt37cSVG4/h4eGG5k2awq2sC31uq3IvMcCetZux9tuTWL5gOgIpq/zrzkNYcvYkMsnU30DP4obVK6BWv5Ec+ab4qntvPL0Tg683fwe3JnU5lkOxdM5KnN52FJW9nNC4TSM06NwEVuXLYNfKhajZqgNVcVogNzse6Sm0IeHZJ+pxIkzcXODi5kWvaxcye1VYPulTGHEwGbGo5PChJ+jYrzpGr52NwoxwxD5/iZvHLmD7nptUkjCkPYyjUtQUy0KmVFoXGJF1a0bdbtltZF8rbbfwKnT7+7yS3/yrZPm/W4/fceL84W1vYujLOb6AZwlFL0YKFOVLCgqleFDOGpSVt+C+rp9jgOz0RMye2wWNu3ojLjKB50GqMdGaoIBVWsYsIhPFlHyeM6RcN78ol0Vbzrh9OxonT95Bxw49YW8cOLP2sJNf/Zn2az+jjYA2AtoIaCOgjYA2An9fBLTg7d8XW+2VtRHQRkAbAW0EtBH40xE4sazPYxtVsf8telvdfRnDBKUz7OhVW7mSFUwoF0e0iokpAYR0FD8jYYkVE0HLKaa3kbDBxN+Qvo95Gaa4+OsDgipZMLVl4oJ/zOcTbI2OS0ISwQlmKZFTKi/47uAtARORkeU9s+gJVcSkvjkTCZZk9Dl45uH9to0ReD8Yxy6+ZOLHnv5jJmQb+JJ5QKZt7Euyby3gYCeeVcWIfBmJ5/EgoJmLGgR6zVgFvv+XU2jauimcKC+XRyaqlZ8+atcnMzfPGd99vhahBKNrtvdH9YAKpLFlICziOZLTU8hgcIYZmWtpMZSUNpcK9Vy8jAhF45ZMFvXsius79+BpUDD8K1SnD3AIE7pk/DEBJ7Kzefm6eK9nK8RHh2PPtn2wtvWAAUEeGxdrdPygK/TyksmY1cWOpftx7tRtDKaXWkCtcgR4YuHrV4YxjiNj+AX9teyYMBEQnWBTFkERAkyOzs6UJCWyRraggUUuXCmBp2dEtqOwDw3o4EbpuoJUevqFJ1A2NZws6WK+pwKTXWfx7Gkcjt/JJFM6kbJ7avatInrLMaCgL0Lle83r/0fw1pBAvhkZmMJ4LcrlHCAoJ8BpPhNaApBqkt0agE/ANCMCdopfbQlDUkKlATY0SThhJYoMstqXVVio7CtJlpWAlUqCnT8TwFVhPiu/ky9+hl/CuBZJWCFqCEj7h0S7gF1sh4Bf8p8kDQVAFLaiKZOLWQT4ZN4JS1Vh8xJolXakczzLvyXppsgvl8gNF1GuPJ8FGvIeAQU1HrlK8l+fEnoKiKlmBquBOD21tLT4YBPUk/vLtUSC2J5MUF1K6cn3EjMbGxsFXNUArqamVoofcGIiWZN82draKiCrFCiUlkGW+wlgV7pNGvatxkNX/m9Fn0IB+ASElS81I7dYLYNZwlrVrEHyO5F1NmZ/S7vkWeUzIucsbbQmG1gAYGm7BjAQ8FbYo4aU+BUQX2ZKPtc5Y7bZjm3XocS6tFVAe7XHMO/OjijiOmplQ9YrZTWTU2MVlmommXQ21k5kBuswyU7fa/47j+tVKll2KQTqBew347qh9iRWFwf8BpwTbDVgUUUWk8aSYDUly1VeOWyvIaW9Dble54pfL5PIOuwbZxcXNdubczqDn0mIZ+KaQAX5eIqks54eC2VkHInHLgtKvNztUNbHiW1KJTihYhKWIBLfl5CYxLuwXWTWFomcPBlU0t6iAgLtUvDDe5sQoHJ2dkGsFNIwEV4s48aYnsYsQMnLFnCb44VguPSv9IGGRSsy7CZcy6TQQRlzsp5JbpvxE/a0jCsN+CR9L/ExJgvRiQxjB0djggfp9P5l7DNY6EAiusjXp5AVpAVv//0x4d+BBX8FvDUkEJKdloByblZo0agGzwzpiIgKR4OWVVC3dQN6XC4iA7EJOnRsSC/cSPpIFyEhIxL1ug6mn2UQvv9kARxpDZABFcpUKcPCLUtaH8SgQk1vNGhTF/FhKTj203kWaKkIZNmiftt63Kdt4VShFu4ePY0zp85i5KDOyKLEp7F9bTy4fR2XTmxBBfsyCrvXkaBVeT9PhNMCoWX391FEieLlMxeg3wc94d9pIJIT8jFryFSYEPD5+pe1nEOxuHH2IAozE6nW4U/mXSb3B2My+6rCwK4Rzm1Yj7XLVmLyt5PhVakbPh4wBcH3rhG4tkKj+hXQpKE/12v619L/1MjSHoE3XuDE0eOoWrUGus9diucPblDq9xtqfmfCmetWAdmBJ64/RD4lo40J/BrwzEE9A9ll/n3HyvQpKcT7XapVve9o9in19/93wFtN22V9KKDyiUURwXwC53nci+yoOmLKNbBmTSd61A7D8xcRLIzz5jkmEV/So/Sbxadh7muFB78ewO6tm/Be34FYtW4fth++h+HtauHLHxfDlD4I907sRkqCCgd/OY+798PRp2tdgn81CKyuwdcLR6EDZY5RlICda1bCl4Vxler0wDefTcO69ccweWR9jJs8CvpOZRDyOBhdGg1Dg8ploc99IZKFCx27VMOHC2ZBz7g8Qk7ewLwpEzHvx3mwK++CpePHoHnzBmgwZAy2LdxGr9UtGD68JgHejrhzLgQhYU+U83Wd+m0xb+5qVK7og2nzP8apfevx68n7mDRhAnbsOIITp+4QWDTGkCGt0aJNfRw+cIAFRCY4SYatp7cLVQmS4elig0YNaiE/oxDHCUo6uNli6Jj3Yehki/ULN6Ndl9Hwa9qF63ASbh9ei43fb8bkSZOxbfsxAseB+ODj7qhcJwDl6zRExN2LPDsmwcXfHXd+OY3ZU09jya5lKCLDd/fmdfhk1kxsX/AFstKSUbVOLZSrU597Ribu3rmBtvTUjX8agomDp6N185o8x+rgxKVnWLN1Nb/PxI6Ny9GxfXuUb9qQ+5UtDq1bh1O7jmDGosVwrVpVtDCQEhWILnU+JJNWF717tUCDFg3ogVsG2zevh6W9O9r3G0d1Bz3kJAeRmXwKJL6jcvXuZL7b4cWNa3h0/Rqunz2neNd6ebizOAmUXG8HXfM0WLjrwY12Dfo6tpg+7FOOB8qwOzmITAsSqaiRygKhfLGR4b+NSs5Wmj37NzWCV2bqPw285Z8m6tVEigrF81ZWFzkb8oxRVJAGPe7HDqZlEE3Gd+9+Phg/qxXCqUBUzCIpC3MHJCfzPcqHpOCWBSLyd2N2CseEASysyuHzz39C2ItcTOzhFWFkYFam+Zxzr6fTv9OKpn2TNgLaCGgjoI2ANgLaCPynI6AFb//TEdVeTxsBbQS0EdBGQBuBvxiBy/sWOuYm3HieE5hofiGQ/lMJ6bByKYMqVcrDxSYbpvrZrLYW8JZ/zvOP8Dwy0AwNzMjcymGFNv1uyWSxZIW5m5MHTh6+jtBnaUykm5LhWqhUn8fFp1MiLhcqAf4IBgp4K8CXOjfwZm+n0uyRIkrPiWSyHmUwcwgo5DKhY06wxIptsfQxQTcCqxR0xs599/EyigxUy1z069aOEqbW9NK6SsAzEjXIjvF0cMSLICZsYowIQBTAw9UcgweNwNYNPyMiPpLV//UQHvwQAU190aRzO+jbVsJD+qF9OXMpLCuZMdFaE26UEtUloBUVG84KexXZt5TMSyiglGEozAlimFJ6NDIuGh0GdKLsY2Vc+GkXnj+PItiaTb86N5gTSBZGZZHKhAkykC3UFoFkfOze8gvsbFxRpoIPajT2pV8XWSRM1KZH6WPx7GXwdjRHl+HvITwsDHb29CF2sER8QrS4pTLh7MQ+MWayO5VJOkM406eP1DvExsSzH1Lg6GAr/1S8iovJrgMZ0OJNZWbnibiH16BvbQg7b39sn72KCbTnCE52wtPIWPrv2jKqBE0I1BgSCBbgkNxRhU3w6ksRffsPMm//MDJKjRMFv3kD81ZhCL9hPvxPD6EiDW5iTICMwJxctUhALSbJ9UTyV8FNFTRVDbjyHRoGrPDRBXjVI+BbzISyAK4Kk1DeI4xdPovIjyteYvJT/l5h4ypg7u+tVJLrfG8eE4ECcCm/49tFglfAKmMy2hWgUgFzCfIqwLKarcsc2m+yxwpLXgM0i2+xAK3CPVS8aKVP+S8Bdwm0STvkZ5qXvE+HrLRijnd1u9WMVPlS/Fh1hP2pZt6q2a5M1vE9xmRbGugJS1L8Rgkgcky6k1keQ0/mFAKARvRNE7lPuY5aqlMdP2G0Kp69AnBqGK7idct2KxLVJRLUwuoUmVCNV618XmKilptWg+ICiGvWF7VfKkFVgoGmBH6KyECXNknMJZ4aINCMMqL5vK8a8FYz0wTsEHlRUwKnwtIVf111TKXNaoBavIOFGSrKBALe5pEZaEV2sLCX5FmyCArL5wS4VfqeSV1WU5C5msRrG5cwgHNhQ/aO+GNmENAS2WQLSzuOdXrGUbUghX7AuSwgUIPUarlrHd7upJNFAAAgAElEQVS3gAUheQRCjQiSFvGZhXEr40DGqUhWW5Kdr6fPZxZ/WwKvhSwusHcgO5jDLzkplYA0n4drR4HCdDVgXBUurTLWhckt3GtzoyJ4etqTcUP2L5k0hpRLziGolkgJ5kyyia2srLkuEGRLSCP7lmOQRTu6Oowvi3ryKR1tTH/EPBYA5Au7j+0Rb1vx7c4jS0cKQzT9KrGSYgQlviwSEfBWYQWWsGvl9+K3J7LKyvhjf6tBKGFFm9Br2IhxJxfTTCTORe6Z8smUwExOZkwZuzSCxdkyOcTFW6SWObe4UP7FHfSf/fG3+dK+qeX/GfBWfXX10v37al7EPbyQhSI+LpZoXrsSmd2mCks2oLobuvZtS7njXRzPRZg1bwLuXjmNkCeP4de4Oio36op1c1ci6MhN2JFJXra+D5p0aoyb5y/CnnLgNs4cK3rZLL7SxbVTzwi6cj0ixd6bjNzmbesj6O59nDx0E1Uq0Mcz6Dr6TZsMzwZDsW/jD7h2fAOqufhBlZ+GgPI+9DZ1xaWHt1CzUUP4egXg7vFLcGxVhueKSlgw4RsyYF0w7IvpXJsjcf/6JVhQEsSvTlVWQ2STJbucc8kEA0dPhK5FIb4dsxDhLyiRu3IVXGs2pdzoC0zq1hfZ8Sq0auOJVryuG/1Hc3JYkEJW8oOH0fQgDSbr0wR1OrbFmbO3EHjlCfTS8mFlxnls44ELD0KojFHIs4ZIwGdw5slapl6333am0vxOs4b/gen+B8nl1xdo/Xnm7f90933bnJI5+/t40niSy5pdZFQI8yJZG7gfcD9ztLKANwHvKMrqbjuxCiY2Rrh/eB+BdWeOh5f4adkTLDq6mdL/Zrh6chv27tuKJm26kyndHEP7fQAvVwv4uluigp8h+g5qDl0WxVxlceK1I9cx5uvPcfluIKZ8sga921dFtx614F3TFzFhCfDwrsUzdB0snfUVNq7ZRFB3HDzrV4GpgxcuHj2J6eMWozJtOpJio7nG66DfsC5oRyAQpu74edZURDy/hg8WTkTK4xfYsmk1PiLQaWbdAosmfoWD9Fie91kD7lsGiEuNpM1FEtp2GAifCs3xEe06li2ZwD0sCU9CWPigZ46nIXG4cP4ugTcbrNo9H9mJMdi/fTefP4FnyQTUa+xHdYdU7j3WGNKnN393kIWGT2kLYohy1Z2gis7Cwwfh+HzJlzAv5wM7Bw/s5Ri/f+YqPHx98POB05j4aW/U7zyK+x3P1/d/RdClXXD3taSfcwNsX/4LZcRboXKHLpgxcxS6de+KWjUC8MH7fdCstv//Y+87wKMqt67XpPfeC2kkhNBCJ/RepKMISBERRekgiIjSFESQakVFEBQBaQJKhxB6CyW0JJCEhPTee/KvfSYDAcELXL3/d79v5l4eYebMOe/Z522z115rYdCoV2FZtw73V7lqpQRK/3/5/iK0b9Wessau2L5nB4aNXwqnmnZYNX4YGrOAstVbo9nmSmxZshwnD5/BnHUb4erjTfnjMwj5fSclx8/DxzYAPV8bDDey+FVk2CaS3a/LfbCTXwuCiG64fWYDDu1Zg8bNmqF2y5f4e8YE386eh5vnL8CFXtYiv+9BP92gvj1gV7+R4nN7N+4CbWTIsGZh1Yp5X+O3vVfhTtUNGxtzpHMtT0rLZb/jmBSbAwKXulVy/priNk2v/p/OvJW6QKVgUMr/OBeLzpLMGXpcb02o1FPMYjrzSheouM9p0qQS0+Z0RjnX6qz0XO6DzNT7Eu4ly8qpjqFD1RHO+ek5qfztwd9c3g2wd184Zn+4DW+0cytqN6BDQPM3NkT/z15Fta3TRkAbAW0EtBHQRuD/VgT+zp37/63Iae9WGwFtBLQR0EZAG4F/KAJbvnlxsYVu3vTMQ6yoj05AFivSLT2MyD6xhCV/dOsQqaokE0uziAu4IyCUgD1llUyYkgNj72hFhoIrtm4+RpAyjwl0shV1yNiroFxbci7SmKSvIHutkAkNI+beHp8afLobVBKIUhHOwwXcsnO0QGsyK5rWdsWVC5FMdoaD9kvo3qUpfOh9Gx11l8ycJLLNbFG/gQ8lSvUQvP8aKlksr2NWgZGU7zLNMcCSpavQoU8nJrSiYGVsgxoN7ciepXzjpQQsfW0LoinF59vKD028reFvq0NPvHLEp+XDuJgsMB0ykPN06XVFTzpXR4IEmXC0tkD/Eb1QnpWGkH37cf7cdXjUDqD8ck1k04jRLc0QV8m8aM7Ecp0WAfhm3meIvZSJ+oH14dXIDrZ+5rBwcIJnrY64vvc0FsxciJatPdChU3sCx/cUkMuGyUnQV6pMpKFdKPHI5EoxZeusCRBnE8gV8CM+N5Vgry1lre2REp8IRztWxpMxl5aZDv82bSj/lgXHGr4wpD/l4ulzUJJSibCEclxLogemjbPicaVbTrahLtlsBIF0KE34OIj0UQnkp3uajz9Kebby0RN2jk+bRK5eAKD75DoBpREaH8D7QCffo4Wp8pIupwFWNaeRpmmAkYfawziqKZZq9q3CSJVjeUPVFMPvf1d9/geNU9c1PLhxdU+vegloyqRYubCg+XcFgOQzl+SgMILlPAJ+qQhcKV8TgJFjVfwAFYlnAYyVtmkuUQXDV4+zgic/HHgBKeV+FGCWwJ0C3rINJZS9FeawkuZTPHPl3+JPK/68ahBOQDYBeJ3IBr93L44AaD4cHBwUEFKYrAr7WEBZJUYCHgsgrcDG6u8r4J0wV9UepwKoKj6oIstLEE9V5aWrBm0JogqrmfdgYEC2KSkzGuZvljBoOR6M2f5CFl0ocsMCWCgAMqUlhf1JULWS9y7sWo0fsZodLedVs441fUVirbBpGUxDgpzynAQkFgC8oKBQAXwNKIcq8tLlZIKVExQV8FWPxolGBK8L6a0r17EiO1hilpubowDvJoydgJuKnDZvRI/3WEK5Y5GaLis0VjOIxXuaxTSVRGBFslggTXlJWxV5ZQFJ+ZkZgQsDQ3WbjTj/FpEtmJ2do8Ral/dbwPhoWOMSZ7UvM59fpQGvIb7AjJdRJcxYxOBiYwQ7zjflZLOWMr6F/G8GPYrzCZqYUp66ksUgiSkZZPvKBC8Sz5QrlrFA4J9BfbB+VMVTzQBU9x0NWPiAAcg+TbBXvJAF7JZYyzOXPiYFA4R7ZcSKrqOMHuXv8rzMzPXpTUjvwUoC3FJewRhkk1mcQX/UElLY87kOFRczWuJFyO9WSlEQmUGPez1aJFL9mOpziXrM/YvJ5bFXePY3qwOx/wpg/Vdnf5Js5r/63tN9rgbY7jPNqmKk9vk2IEBTCnPiG68OaUsWbjSKWJhQyAKE0dPH4871CKxbvQFzyFzMozzp3ZiLcKlRB0nZhbh+9g7uRESh1Yud0G/0YBTQx3P36p3oNHoo+6EAUGYIP3mBBVu30Yn+trfjoglg0VPa1h1hl0PRvltL3KS0cejBdLy3dQsLTApx6ucvkBMXxTWcoF9+Buo28IZPgAdu3A2HMYspPANawtDZHzHbt2DZkt/IdszD4Nd7Y9A4qmNYFHL/48w6DK6TRYnY/+0yXDtxFgNGjUTN7n1QdC+MrMBD3IPEUWrcgAzJ2vDxr4O3X1tAlno5Jk/oSbakHYsqUnCdvr/WtG2wM7RRiq5SWAiRkVbIMW3GMQXcCr9N8NEWOkZ2uBQezz0Ei4mMpIiEhRYsaFOPiT+Dt9Jn7s9VVUVzclz1tfHR/lv9s6d73o+uYdXWL6Wi6+lYwU97Lc1xD9ZlziH8XzE3l7qyLnCDWcK1JS+9BI0obRxo5ws76zK8NK4nUpPu4uLJY+j50jB8POEL1KjrhDc+WQUdFhZeOLsXV04cxMi3CMyeu4TPP9lEX9MkPqt4jBhWD5MmvoSrB4/gzPEb8GlRD93HzFSKDT6a+yUak/E/84Oh6DqsL/LuXEQl51tb3zZYMGMOQvefQqMarjC1LkevV7pi+bLtSErgvKPHB6uTh9JcXfTr548RH73LggAbLBg2AX36t0OjQYOw4ZN34eBmhS7DxlGm1hTTh7xLJZgkdG9jjQA3qkQ4WeNQRArefn8Fzh06gPUEVgf0bUBVGT+cPn4BTo7+OHTiHLr27IGOo19GQXw02aobcWzPBRb6mcLOxxYRd6+zALINmpFNPG/mV2jZvQVenPQ2Nn21AsH0ep487VXYUC7Z0pL7yZQ8bNsVwkIFWyTdTMWIiYPR9o0R7FDlOHloExIvBaNZ3dqwcKLcvgUVKUx9acvRBitnLcDZMxew7o9PkH7zNOWYraCTqwNr75qUW6YMfqUFrVCscJDFFLnXIwkKtsNhgtd9xr/Da9ti+4Z3YUe5/qYEW3Ny0rFk5laq6KRh9sIxcPa24DpWgEMHjiE6NoXjvCOadR8BfRMnRB4/gmM/fYZeY4bApVE/NtMIJ9YvIgh/Gt2HDYN/+7YsvryH2WMnoCw2S1mznRiT9n2bcb/fmGMygACmFJoVcq9hjtuhodjw1Q84fiAMDpRQb9DEE/EZ6QgNp9e2yoTrKouzuG7LjkAlm76qla/6GLtvk1G1bjw8Fp/t19E/vf5U3+Pqc59iJEpLXJtV+YYUrNZFgL8KE6d1Zz+yRmxkIhVF7LgnYfEZi/5KWYwihbc6Km6kc7mnKEqHrZcD4vOMMWHmBnikm2Lc27VWtZp6YNKzjn3t8doIaCOgjYA2AtoIaCPwz0VAC97+c7HVnlkbAW0EtBHQRkAbgWeOwP71w01TUtLiVIUZ1ncPxOAu/QpV9Ea09zGDl4cZzCjbqUMDpAomITSLuFoeVSQxCUioyP7TL1WYt6mJpTh26AYT8azOJiNEl0hVFnNT8RmUGqXvVgWlMkv4noGAWM/c0sd/QRL25ta6lBNUIahuDZ67gl5jYYiKY3LY1hQ1CLSaMilXWVJED8QMMgDc0L9fH+zbE4zE4hT61hbCRo8+Yu8twKwxU2BEUEnPTA9Fmalw9bNH14EvwNLMCatnf47d+27Dp2FNBNVzhh199Gw9bdXgdQ698dxMkRieiFACtMZMXhhZm5HtlYrAwFpo1SIQucnJ+PmnbXCo4cUkhxuSWYVeW+WEG/ExcPd3R/8xQ3Hut9+x+8fD8Pbxg3cjJ3g1cIQu2XS2DnUpiWqN1e99QCbSTQwc3p1Scw0JHMcjLSUBeUwcCUMuoLY/2QL29BC8R6ZfHnzIiignuy0i8a4iketC6dKwy1dQkwwFC8rX3bodDgdPD9y6kQQ3F3fUbRKI1XM+RUZ0DiKTdXAhJoPJN7aBz96gIo/yvQSvhO0pYMxjUNX/dvC2OivpPkhCQOH+rVbHZxRmgpox+KeEOZNV979Uddz9ZHPVX2QsCUgmL/m7+BNXH1/3k3mPMIlFGlYBaqu8cTVerfLeg/ZT2ZrSuxpwRs1qVAOiAvwK+1PAWY1spib5J+Dog9fDW3Y1sC2+sgQeCehJKMRLWuQpBYCVlwCSAmAKcKiwIjlHCBNd3tcwdtXsVz2+b042aRa9Vwvve+kKgCvf0ch6ynf0BcDkufPzsxSw1kC8Twlmyv0KmCcvXWGSKwxmNdNX430rbRWmbHGxeKMKg5NFDqIawO8L1CEgrlqml4IA/LucL5/tMac/q7wvQK3EVwNAE4oka9dEuWZ1GUTBuaXd8p7CiBYPYQKo0n7xyc0j2CpAqj4Z3NkEqeT+TMnel0lQAHdz8ZTl/wrJzhW2sMCehgIwsw3pmRkEbw2UNhkKw7mC56QGcCEB4QIyXisIfoq8MKFyArPFlMIsVOZmhREu75LdLMD0/b4gzHnel8zdAvxqOPRqLF/NwNblcxZv61IC6fI9Y3p1OpKx5mJjTNaNLkoLCEbzWeVSTjabfypFLloY2WxbcloWJdwFHGW8RTab46eSQKqRgVrGWV4Pg45q1vWj4K2a2c21iG3UFFNovisepPfB2/vrkoCCegS9deHl6gQTFgmVlYqUPAHmnDzkkHFbRDqRsLUoMM2EMtcwLXj7EIBXbfD/DX99PHirBhHZX5nUr2ThwKKPXsflc/u5xwBiExMwYvKb8GvSGh8OfxVvvDGaHst5ZIeHU7XDGEYEUn2da+OPHXsordoTpp4EZkIO425kPJrQpsDSmDKltAY4t/8IGbSUQQ1qjdR4eroTjAkNz0KnPi8juyACKVGnKaM6CDdvZOHz+evgQcbfsAHtcOXeLcSTydi3fw/26wwkZSTD3tmDhSZ+OH7yIs5sPIJmr4xAh96DsI6s27y0JMzauASVpg7IScjGz/OWIoesxnEL5yD81hmYUWK0rCQdl85HcR4zJfh6BbXreOLFgUPw0ey1CD5yC+3auHBuSKb3tDXqBdbmnoXMfxZN6LJQ6s7Ne0ggmJSfRSFY7qGS6IdtwOKJokpzhN9lkYQUQUh1EcFbnQqFG6c8t0fBnOqA/8NFQtUB1oeLD/5bwFvNXCztlXk0l3MoJzdlhhAJeVdnF9pl2OHmTTJJCzIw+53O6DRmEFYu+w5ZtIXo16I5vlm+Awt//gh29GCGHgFJepnu+WE5hk2cD0ObrpSBL8ISsmx3/rwe01/vhntXw3GVgK6PlyEmzp4Ep5YvY9WqdVg8fyXZiMXo0jIANpxCrWzL8Na8sTCr0YjWG6vx4+rdaF7XHHUbuSI88i5uR2RzbbQh0MfZLJ/FcXp56De0M4ZMnYM7oWfx09dLMWX2+zB3sMT+3T+jYZO23JN2wsWjlzBh5AT40Tu+VqA5Jq/4hLLdZ7H2+z345tdfcHDTZ7QUKYYbCwF2bt7JeZn7eEs7DHxjDGwD6fW8MxgHthzHjQs3WSgYSJWXhlj703pMnTgcBizG2rXjAJp1aov67Vri1EEeuz0YjQP9ORZLyUj3oE/tdqgoVX4vrghe3vXw0dr3YOmoi5BNm1iIkYLmPZsiOeoepZAbo7KYRRkZ5ti9/iR+3Lgfn67+BBblSdi5cT1Z9j1hYkf1mfp1FT9UfT36zCYXYN0nyxB9Mwaefr4YOmMK99auCDv4O0pMi9CkVT9Uci7f/vknWPv1Maz+eTEc/Kxx7fwx1G/ZgnuRchib20HflPYQ7Bx6mdZkuY+Gf5ANJix+F+UFJtj3wy+4E8N99PjJBH3roZhKQ38sWozgPX9Az90eA0aMQPPunaFryT1vRRaffybMrVyhW5zP68Thy2VrEXlL9tR68Hb35GbLCLdjYpGaUwgjM2t+p0xxrRXwtqRKlUUzLu+vgVXFLNX3nJrPKlmI8Syv/xR4K23SYSGGoR4LJLiu6xTyNx77izdDMHZiN9RpTt/b2HRa2sh6TnCXU1MZFTjKuf7riipAIYvQSgnqmnFsuDbA52v248jqE5TebprVvlU9T5su32Y/y31rj9VGQBsBbQS0EdBGQBuBfy4CWvD2n4ut9szaCGgjoI2ANgLaCDxzBP74aUKAUXnu9cTbkbhzNhbpTH4YOFjBxo0MJkd9GBF01SknC0phUFUt45Jtl4QT/0lsgkADWW4ERC6fj8X1q5TaVXwmBdTSQwL9D5MpWyk+tSpKqZaLjJgkAZ65pQ++IMkKDVvM3NyC7IF86FPW2YkShXV8KTNaqocLZ5JQbm4NfTs9WJsZwtSQfrBZmWTHVKJ54+aKV2wCGbEWdiZM8qVjxvjx2PzTHuw9FoGBb75Mb1tzrFm7Bq1ad8XwKfMRHrodM1/9QlAxtGtbB042lJLWzaZMqR4cKKFo72eLIiaezoSEUlotmckjS+QxCWttY4be3dvDz8MFm37aiuTsIibGgpBFP1vzZAJflJaNTYvDqKmjkMdk4rcLf0DLoLZMbhjRhzYXyRlpMDdyRMd2HVGcm4IDa0/gavQNdOzbHa26tSZ4e4+SdqHIJLPY090dgY0bKsCMALj6+sK4IeBlLj6ZlBDlM9Ihiy1PQDMCbpm5lK9l/LIzmYDx8mYyPQt/bNuDikwdJGSYIJhSedn6TC6SZmYsUsB8BKUEcMXL9HGv/y3grdybBuyqIOPzccwJzTHymTByH2YuPRKfKraTDJ/7cs+SK6/G1nsIF5ZhVvUdSUIb3B93jybmhXkrjBBJkomfqoxJkTkWH1s1C1P+CNtUmB7yeX5evgKCCqAnbE/5roCt5SJHq1xT3RI5XvOSd9XStRy7ImerfE6WE0FEAXTlK2VkhgoorCsMVP5XQFK5WZH2NaacrcgGyznEK1ufjHX1GGYSUKSJCXTKfQgwrcP3SwmCKn6uBCvV0sYCulFyWBiufE/AUXlP7kPaLt8T8E8AVwGD5T4MBUDlmM+mPKscY0GPVmFxCrgpvrGEVpVrCACqK4AlzyHAq4DoMn9pGLYSA/G7LSXLrYjJW7muBpiVe5A2yHjQr2Iqq1nGlE2sknfO4zgTgFbNLmX+kgCrgI9yv8Zk5mrOJ+NUrlkkfrnybKhxLoxdYb+KxLwQVKWfmdIzTpg9El7x2iV2rkgwG+iYch5Ts2pLRD6UQLwGKCstVvcDjUSqgNvynEqlz5AhK+2tXhCgFBNQGUCXssXCgpZErDMLYVwJ3orMcDnnWiNTM+RSMlHAW2Hh6gsDml6mKQRv5XqVOpRfpiKAAKTsHUzequW25aWZv9X9U1i1fwZvFVY0x56GMSj/1UhYi9e6BrxVcW5S99sHzFs7C1NYE8jT4zgoZaDy2U9zKUmbRs/Q3DyieiLnTLBZC96qCzj+mdeTmbdKmQDXzVKy3yePH0g/ZXNs+3krgUgjAjZuGP7KQMx4Zz5qebmhX9+2ZHVzrTW1g2uLTjj63QbcvnoLzbq0xuYdmxHg5UqPUV/UaVKHa1Qp7l2m7cP1m9y/uKNp35coX1qCi2dOwt67DVy8GtAS4SBcLQtxZtdp3MwwxfXTMTBmYdW40b0RcucCjG300O/lfpStvYXw8Ai4ELw1M3HA559vxICOAxA0biLyM+4QyP2BzMWzmLt2Fe5Gx2M5gbubkbkYP3sIXhgxChP79UN9E2t0GdOCIO0VxN1NIWjbBzV93ZCXU8ACsTqYMmYeyWlJeOP1XmgQyIKq2u7IiQ3HjdirVAgJQgG3Kzs27MOdG4ks0KKUCONmTenybIIgobfiyPLjLFYF3qrIKteAt5ril+rPVSOdX71w4n8D81buUeYumS9kXiumNL0JC2MyqbKgx73aZ0s/RdMWzfDbHzsJQm5H1KXLWLVhJmq36oMVH89DTVfOU3ezYGZThp4TRpPRmgg3z3rIPH8CBgTQrVr0J7Bow7nVEGOGDCZj9DqsOWYyOWdZVGYhqIk7Xho/Ep7tXsV3P/yEJR99jkqypn1cbGFvnIdmLWpg6OSxsK7bHjHcG8+YOpFzZAxtLqjKQOuRe7FsJ/2RnTmH55Znworg76frPodjs3r4dNpE6MTGYtp3i7nOFJPRfRH1OrNPGzlgyYfz8O2iXZg2rQvenDMVMTciMe6NDzFwcBcMnzQO+tkRBKEjyJo9iBjKJ3t7+8GjRk3U7e+FLatDsGv9CTSoUwuduYe0drTDZ8tX4r0pb+HixTP0YM+Cr38A7iWlIizsDhrVrs39LosC4+O5r0zkmlRMFnwGWnbojlfe+RgGFsmIOr8LwT9uxqBhr6LSmkVXdlTZuB2GrNRkgt3p9BMOwQuDemPAhLFYN3Mq4tOzMWBoNzTo1ZTs6BhKhLuj8F4ZNn+2GmfPRiCwTXu89ck8juhMhPyxkRLKTWBMdRgVnBC25wxZt++jXfeaGDHjDVy7fBo+dQOoUuPCOZ2gLYsZC9JSqYDTCN+PXYaNBJ+XbJ2OZq3r4bv3PkJOqSkmL1oJHRNLRF04g62LViEy9Bp8fJ0wfNF8eDVpSSCdqjhnfsWpY7/gldEjKVlti+jjV7F84S+IvkMvbdohqIzI8DY3RMSdTORQRtmCe2n5USTlZoQsFfA2jwoWIs//6Ou/kXmr3AN/C+oTvNUXZYsi7kWoJmJmlI3uPeph+Otdlb1gQgpVBrgGi/JGgSgucR9gIFYRZYbc2+Ujv7IALj6BOHY6EsvnbsO0yV3Qsl39ZnYNPzr/z6xF2rNqI6CNgDYC2ghoI6CNwLNG4J/6hfis7dAer42ANgLaCGgjoI2ANgKMwLavRi13tzKafJfJnz/2hjBpYQSXmu5MiFK+j+SwLDJKzAwtKOXGRDpBGc1LkoDqpJkuWXTCKMsm6zQOJJvCxlZkQCvoMahCDJP5GfSxKqPUJVES6Emy+DFSYc/yMBTghtcWMEJ8Dh3t9WFragNXKz3UqUXghR6OwZQ0y1ZZwLyGI8GEbFiQCVxGYKeCOVBLEwKSZDlUElCQIncvf2cMfLk/q+rDMGPWjwjq1RVzF7yMjPjb+P7z7Zg0axZcKW24aMQi/PZrCHzru6LHS01RWhiDksw8MhsMYMkEdPs27ZASm4aN67dSOsyF4AbZX4aVaNLQm2xdfzJwwnH8VBjZu34wsCEDOY3evI5uuBMbiUAeU6euHzat+w3Ojt7EF1itbpJP/yyC6ZRN7NKxHWLjrqE4zgrnrl0g8+MWhrw+CI07tkFmVASOHDpEtpkBk8AN6IVrh7S0ZIIyevTiskEy2XupaWl8LowRJeeyb95QgDNrF0e26Qzc3OvBsV4dFNy+imj6AhqVmmDnjks4GpaIaCaKdQk0GYk0o8jzMmYir/q4pP8/Cd4+ryxp9Xb+lWzy4xLZCr76LB1Tc6yqGjO5St5bPlIw2GcAS+TaIrOsxz+adiisd/EFlXf4f0MWRIi/mLBKJUYie6u+l+pj9QGQJ+8LC1SYkmrPXXXyW+1Va6CwF9XA34Mb1wB7yj0Im5KgocK8V67HcV0FGmtAA0WulsUaugTzFKSX5yohCKnx51XpiScwAT2R5xV2KsFGNcOTJQI8TgGTCRLKudXSyVKEwD4nfrYKg1WAQP6X3xX/WkMCnYqUtMgVk21lIMAtE/cKUbWiyquXQLXiUVwVF10+jDSOCUn4y7HykQAccg+KbDD/qFm5BIx5jLxK6N0q4LCwbzUAskY22VjGCHxr2e8AACAASURBVK8rc5KGESzgtlxfWL8C3OblEhAVn256C2ZTLlklQHdVIYpcT84tRTCmvG+RQpb2CANXh/ebJgxcHm9iQlUDEzMyWkX+tww5ZPVKQYypIedcjk1lXubzU0BkgryGrKwpKqC0Ms8tstFyTxJPSR4LA1IN4Kv7gbRduo7ynAyYoOV3jclaLMjLVsBbBwsWlAgblvdiQBBexQR3XGIa2W5FMCU4rsPJNIPzYUEB+wiZlCJjqqMvxQ3sK1L7UyUzLff1wONWGRQPjbIHcr5qJrPGe/j+2kM1CIkne67iqatmsHOeJAhtZKzDYhd92Jiwb5CxXMhnUMmCk4ycIqQSvM0iO0pX15jvieS0sI/p3wveV9WrOrglQ6C6t3Z1BqNWNvlfTYyyRjw4RsMOU+Zx6V8ErArYH/0od7qBYNWH780nOzIKzi6WmL5wFuLOn8eyz9Zh4cdvcf1JQw7Zgxl5BVi7agta1K8JfRtTHD8djhWfTISDqw3ydHJgV8MFaWcu4cKJM1xXHbg2cj3mXiCH47tWQEckXblIb1MTXAk+gFMXcjFx+VpcO/sHNi6YiQ7NG+BWSiJBK2v6h3ZCdjIZsxcvEsAzhV/NejDmWCix9sKaVZ9R/t0C/fq/gIzkYso9G+Cj8Stg7WqOD7YuhEstf5zcuhkL3vwarerXweufdmDXtMY5etrbsM1FZOImxqVg2KxV+P7DFbh6/iw+3/YDSmIvI/LOWRLrWbBhVIjAZl25B3DEx69/gMzkIvh7B+DihVA4+FqiUt8O+0KuUubXqop5y1hLIUY15q1GVUHGtGY+k6ehUWzQSCn/q6f46OfPtw5LkYBaZeL5vv+vW6lZv0up0GBhYU0v7mxlDVmyYhZ6DOrPE3B9KLDCoJdGIjXmFjb/uh42NWti5JsvoZGFPi5fisH8pfPhWN8J124cRPParZF3KxT6PtwrWjXmvrURNq/diilvjodnDT1kZpXA3dEF1ixwsTJMwKT3x6BOnw+RmV5K2eEJ2LlzD+y5t3QoM6CfsRH79Gvw7T4EuVmlGDdyEs6cPg8XNxvai5iikkUwhiyYqzDhWpGYjhZdGuKtbz5GXir3n+OmYwCZwnZeHvhlzS/o/PIg+j93R+TNW3itx3j0bu3DvtgVZjV9oWfjipdav4wBA+pgwidzUE77jxIqyMTduYOrV24gJOQ63v64L2LDDPD5oi0YN34oOnal2sqa9bh7Ox4BAX64cuMSAhr4Y9y098lEPYD5H63F9Om90LRRKzJdN7CYh+s6C2NgWIxxHy/nZtoZZWnXFLnwnoPewK5f9sGYbEsD0xIcOHsIHyx4F5Hn7uDbZT9i8YYVOHvtOAsY9TFk6DDoGcvG4CbnYnOEbAvGlqVbKbFBVQ5HG8zZtlMBbr/7YgFcqWIzZMIr7N1muHIoDB+O+IRziC5mrxkNj1oG9BRejfbdX0DTtl2QHhePpLtJVJfxw7Kp6/DHzkvoOroPZnw6BhmnD2PX5v14bdX3LPBU4bt35+DE9r0wNtVHR4LeQ+dN4r7Ikue2RmJ8HBbOGY95c8hW5m+Ic8HB2Ll8J5Vr0mhzYEfvYkNYuNrj1KWbZOir4EzFnspSFo6RkUqjBxlpXCdVLLCgGklVIZWmgEIZB9W69MPMWfnkgYz/04yXv4N5+2DNfXisac6t+VwKtCppm2JAZrcBRa5VZN6Wc0/gbK+HefMGwq2GE7LykjjOZSOhy/lO1E4KuEdjwR2PL68sQgHZ2Ga2zpy/w6hGAMz6dB5y465+41hv8tv/eqRrj9BGQBsBbQS0EdBGQBuB/0QEtODtfyLK2mtoI6CNgDYC2ghoI/AUETi4eoZlUUVilKupuU3IvmO4FBMDW0cneqfawclNl550BCIyCKLomBBE1IC3aoFNdZJbwBR6NBIYjb2biLBL/NFeZgkra2MyusrJbC1DXFYO8gncljB5J5w9fZFFrUpdPC/rp7qsqrABPR3NKI/nBDcmVV2dTeHmbInw67ewe+95RdbYkTLQkkhWgAsCXba2jvR3zSezpQDF9PS18XHBVMrf2bm64rUuL+Ps1WwMHdUYHzKpe3LrLko+F6HryCFIIPj6zuBZSCcY0LZ/EGixCyfxwWT1eU5JHtp17QRrsl/P/HYQVy9cZyW+E4qMCUQhHY6mBIiKzckqiIYOk4X2XpZwYlLZ2tZDkTg2MilEZ7Jpo8JuU0YyXAGerGwI4oivaKEKrVo1I2hViLRsJoYIUoVdv85Eky5aM0Ft4V0DJ3f/jovHz6BegzqUXfZCSkqSAnw4klVRSPBcwLZaZFBk52Th+Jkz6NqtGyw93RATep6nM4Q9fSKzkyLh1qQpcm/E4id6+x0meBtZYCq0OgW8lWddTqCH2MkjcIu6s/03g7ePGy5q8OZptq7qMaF+Kd+6fzo1CFqVqntG8FYT0+pAkTopr4aVFfCUAJ2aPasGUx989uCO1PUS/Ix/BPxUKYxHNWgmQKmwaJUkHc97n91YDb1VgLYqoFcB9wRArrqlSkpoqxN7anlbzUvGGfmjasYuCwWE9Sq+tyK1XFSce9+7Vq5bRPBWKQRhYriC39OMb7V3qxSJCNCrAf8EaGbhg8gZE7QrJ+PXkB1PGKJyfWm/gK1S1KFHz13etRIfATYE4NW0UY9KAiYEi9V+wiqOFcr/yv0LcEqg087O7r4nr7RN2lLGxKycX4BRDQiiAZetyG5XjhH5a15QkVrm2NWjfK+VtTXZsGWK1694v8nnWdm5nDPoXSvAJyXN1cwxAR+NmOLUJwhKuUaCW1LwIh6+4sMr4LCwSQVkL2VCuKCgiDLP9HIl/daI0tH6TJaKTLLiAyyxYHssxItWpJV570lJSVWALWMsxS/8nsxdItOqyF0LY5rtFz/lCn0yn43NCIRY8ZkVUpKWgCiBUfEkVgnoK/dKfcSMHDJp+Ez1+Gx1mNjNyOI9FVFCmvOqMs8LM1Z8/5jI1iSiNcCtMjKqPG+rjz9Nolj6VnWw6cGgItisVEKI/r5Gzp8KA7x3UxqpmlFxwJLKDyw1oWQ1C3bYp/JJoM/JL0V2bhGfoamiIqAFb/9Z5u2TwNsy7h0MCZKUCnObLL8jh9fR/zMTQwdPQB0/G7w/bwJquDlhzCtj0a93W7i4q3AjMg3Hzl1DUP1acLNzwNHQCxhHT05PZ1cWDyTBPagO8rl/+WP9Dtym92S3/n0RSKZdBcelnqULwo8dxw9LvoZvTS90e2kwXJoNYgVCCRUrriH425Vw5VxwMz4bDZs6oYaHMz1qYxF+8zYc7F3QYfBQhPyyBWciwlCbVgkdunWFuU9TbPtiMz5dsAeBVPtYtPlbXqcEYQSGI4+EIuJWOjJ0bdC2QzklZ9uztxng8NGdBOzM2f+M0LJVd/z++3Hs3XoK0yePYL8tg6U95w36SyelpdDioQJnj4Xj3MnbBAlrwJB7hYzsZNRv5Y9C7rHW/3oEOlT30GWBlniN6nAcPzqGZLzJHkAD3lYHeZ537/U0YNKf19L/DHirKERwTtXX59xPRr9I7bu4m2AobSbMOF+07PU6zJyC8N4bw3Dm6FEcOEzPYw8/XD15Eks/+gIxCXewa98yWDhynxUVhfz0JFy4dBQDXnsHhmRKl5fVwMa139Kywh9H9+7HwsVbCCy6wpnsaSudUsxZSbb4Cy8pc8ulq6ewZN5qXDlIH2Pk4YUX3PHa9NfgRtWXgiIHzJn+EXYSOPRy5TMkG7EyywQ2TtwjUua/JK8QMxdMRaOh3RGyaj6i4ygn/vFniD52FNdZqNdt2GgkU2ll3cJVcKOKhY+fB1q/PZb9wRFZkQlY/8USONAHV4dr2u0bobx2J/g1aow92/YiqI0/31Phy5WULX6xLbr1bEQg+ZJi9+Hk4IyI+AS8OW4kEslAXvjxBrw8pDN6DGiJ7Vt2IzoyCVG3k7kHLMWnX7wP7wYB0DN3xq4Vn6KExUi9xkzH2wRwU69noFEzG7z3+QcwcXfA8rfeg6etG2oEesDc3w61m47kPjwJuQnhyLgbh9CQMOzZfgqJ0YUE/5zx6fpV4K8GfDh7Gsa89QaatemG0qLLyIzOxpRXP4GLvS8mz5oDj3ZWjHQUboYch2+LjnzemWTzl7A4yhOLxs5C8M47eGfJTPoSjyEj+zxu7t+NwL5vc33TxdcsELlz8CLyU3PxytQ30HH8WFrDpKKCPvS6ek7Y++sORERcwJS5k/nDIR8fvzML147fgQv368WFOSxwtaVCkT22/n4FGWSXmpqwCIysaXOuQWXyW4l7HxHvriAjXlPo9tC6V22Q/DeBt5X0h6/kfRrpcS/E/YaKKkfl7GdlBGTHjWqIwSP6IzWL/uHFLJrjnCeFZTyAe0HZt4rPPItTyvPJjqePd5EK3286iztRWehY2zWzUwefmnVe/jXjz/OH9h1tBLQR0EZAGwFtBLQR+E9H4GkyYP/pNmmvp42ANgLaCGgjoI3A/8kI7F0zLchElX3KimDkns0HcZcuUV26diVIUUCwIZY+pwRZiunxWMGKaSYIFcZfNdasADoGTJ6bmBjg4vlrCL+WDTsbH4KKIvVZQjngUsQxqVNmxkQtwR09gjj6wpBTEufPnzjWJDsURhZBBBvm8q3syFDTLYOZmTE6dWiKLn0a4dj2EGxae0RJcFpS9iyP3pf5TDIYEUi1pu8mderIpjNCXHkh2vVuhykfTEDw99/j47lboGOnwtCXuqKprx1Cr51D0969UNvLFyvfWort5+/CuZE32te3REMnSxRQkjglJROG7lboTmlE5JZg/eKvkXIvh9KNLei7a4bYG9dw92Ye7sZUwNjOlD63tqC6HH1xS+lF60RPLYIPxgRmyV5Lp3cwUx0EdQg4ZBSTTQhK+TkTVDeHZaADpZgdEXnoBH237sC/QSDc6tUlIY6SzYeDCYSVkEnrjBxKIltZMe5MrKQkk41ibYWgnj1QzJOVMA4COhkzBtGRN2Dv4E1wrRK3LgXzHr2QFp2CrWuO4xg9AaMqmAQ0om8ppc5IV1A8MiuqmHqPDpr/VvD20YT0fXlX3iBhw8cC1U+eMATZrgbeVjFk5XjhN0oS6995aRhVcg5pt4CEatBWzYLXsG7VIK6a5C5gpiQQBQirLqmpwJYaVq8CynI8E5wUKWA5vroMpwC8mpeaPKcGbCspp60GbuXuZH5QH6X4p1YxLeXfwpLVAJvCyhBA4YHPqUg48/vix6oBIRTAVTmRAtQRVlSfWGmv5t4EcCaYWFKgZnIKIC1tq5KEFrauHplR4uGquZawjUVW2sSI8sjmHLtVcs7CphWQtoiyykYGaiamyG4aEHQWpnkF26WvSMGTLKQwasUDWEBwgtQMop7SWMoEUiZZpKKFzSvHWJLVY2ZmThCFgCjvQ6Q4CwnYFjBJXMTRJOCKGeWT5Xnl5+cp4LAtffMKWGgi7HgBb7Nzc5hYZl8kqFrKhKc871I+DwGCZR7lk2ej6H/LsW5MJrJIyQuLt4jjXCSz9QzVbZWXKe9TAH+RVi8hMF5I31GRWZbnISw9eUZy3WKRWyegZca5u5gxMqKPsy3ZrKacSyvFO5iga3EppbPZsEJKE0uSVocSkRn09C2l4oKoGjBqBJ2l35SyhVJk8PCcr34m0mcfFtG/P/443yj9hG2RZ6N5/upRJN95AN6qOOYEPDdmGy3JvLUzEynoUqRnUHuWwLa0M5uSybkEcA0M6SsqHtF8blrm7b83H92fFP70lycxbwnsy7Amk7aS/Tk7KwVTJgzFW+8vxLh+I3Dy1DF06OCG8W+9hXXf/kKJ4WSyYWltkGNEkCQfY0e+ht937YJtLW8Mfuc9bCBrC7r5GPbOGOxYuRohu1nA1Kglur82GA5Uu9CvTEbapfM4deAiDC1ronkPshTdrOlpnwYzew/cOHoA59b/gCCuo3vpZdqyubeyLmayCCE6Oo57GSMWRAXit992oVGADWp3rg0vv7o4teUOFn+4AwGt6mHW2s+QcPc6lkyfCx93XxZC2WPntgMEcwzw7pJ+aNC0E7JiE8hSvw5PbytcJgO4bv1G2LPnMG5fSWJ/tSZ4W46O3ZvC3ccZlfm6WPPdVty4ynv3rE8J4FwWXaXD3dMObv72iIjJxaETN1BpSOYtwaJKjk0KnTy0slRn3soaIWNDDSKp143q+7gnP8M/f/I/E7yVeUVtdVDJPWBpAdcXqqGUEWSDqhATxw9Gl+7d8cdvv6Lri6+QJe2HVbOnwJXAbq+eI5BGBrOrozm+/2gh9m87gS++mY2aXdty3ilCSuRVpN07RlneujCyqE9j9wDGjp7ZnE92bPsNH8xYADMW0DT2MEfP9j7o+fpL0CMgXKnniqIyc0TduoH578zEqZPXMOctX7z63qvQd3DiuuODcSM+wvkjh1Hbx4HKCfb0gI9AOZU0DKnJ3IQ+r28uG41yR3rQrt4IL1tvOPm4ITudTFrKdJs51wAp3PRCVyGaCjFOdeoiqOsATo0WLGDYhNPBp+Dh4sQ1JQVtOtVDjdoBuH45CtkJSbhK9mhUTCKC2nphzORBKMopU1i1Kh1jNH+hH/yaNsSYfsM515tg1c9fEPB2YDtP4MyJy/zuLSxd8yVsPWxRnB6LG2ePY9f+XzHlnRlYMXsl10lg0Cs9CG7WgDGZxVu++QLnN4aiQ6MgeLXyQ/2BXVCaa0yLkIvQ53gO3n2ZHrvnKclcivb9umPisqUsRkpgUcMP8PP3RoM2HQioEsqNOYo5U9bA1sEWE5f+AkunuqjI2UfVmRCuuZVkwbrA1MmRntP52LT8Jxz+5TLaDayLtxeuZNFkMc5f/BVudb1gTRZ18MqNOHf8CBK5FvQdPgC9RzLO5QlcXzP5e4LqH9mG+GzabLTs3hadBvbCZ+/NQl4CbR/KVMhJJMOfSkP2nsYIJ0v61OU8lHBNNOT+ubIol2oPYhlACwYCl+J8a8DfBhrFierr338l85b7q4pSAW/pYW9YCmMWSRXnc/dRaYxCFqb1aGPCwpu3WVySjMxMMt8J1uooRWUsFKNaSykll1XcD+gZVCCfigjW/E12+GIKpr+7HwMbWWBoP6/OLWdcOvws85H2WG0EtBHQRkAbAW0EtBH4ZyLwT/1C/Gdaqz2rNgLaCGgjoI2ANgL/iyOwe9XwlTa6lRNz6NW679BpxJRkok3LprCzNoKxbgGTYLlMPjC5Tl9EFqsrwIgkICTBr5GyNDEQ5pYeTlGSLS09D3YOjgrjKjO3GDEZZKQSzNAhYKDwEQUUkuyOeIRKIp//q57EkE3Ck7xwH002SjJfLWlqBEvS8nwb6lHOTB/njkShln99LP75IxgQgP7xvc8QcuwubP1roIQSntlpuSRrWaGGM+XZCLKkJOXhJpOhVjWssXrrbORFX8HYvl8gtdgAvQY2I5jthLjICMp/laJXx9bY+tN5bNh1Cab25mjdwIdMXyvkFGehIjUV2YxZ5xfao/ELvXHh131Y98Um1Auqi/5DOhIUSsK5A+cQfiULmcVkxzEJ5U65Z/6N/meUXbbVwZ24e4ybMfy8/Ai8UtbYThe5OZQYM7KDAYGG00w4ZVGy7pVhQ5FGNsbtmzd5nBX9wVrAggBwKX23Yi6GIi7mrhLrRkFNWeVeSs+/8wTHDNC4cVMmrO0p3ZdKeb8k+DZvjNTIcFhQRtrAxgpHdm1GY/rDpaalY+vibbgVWYGYAgsU2FiinIC8bnEBvYUJADLBdR+le2R8PG6j9zAX9RkHVNUJqyeNFc7oox3nCafVAJDy8ZM2oX8F3jLf9MwvkTp+8HqYEfU84O2jt6pprwK+VsmQy3sKo1ahu8m4qvatKvavJO41bDg131T+XTXi+A8FgBM52WqsW+U+5NxV76mT/4IUqIE4NYFXHaTqkrPq/qFug/o4MrZl3hBglcUicnFh1Qrg+kAKWl3UoXlSyj1VtVGAWPU11edTA9EEr5Vzq6+lvicF7a0CKNQgs9o/lccL4CkzDP9vaEDAg/NGEUFUAU+trW0UZm4pi02sWTVRTuCQmAelnAUcEfCQTBP2e7rcKoCreEgLMKxHyWaVsEfZUUQmuYy09NISYQerryua1yL/LHLxMlcZkDUrfUBYwxX6aoljfZ5H2lFIho+wbI3JzBPAWEBWAd7Fl1eYweKHW1RI71peu7CYCVEB6Mkwo34xQSZ67DGZasBkqaGwsfmZANHy3OQ+5NrSN8wtzFHM8+SS4SU+xXJtpQ8whsKKVjx8+W9hDEm7RcZZEq9SuCHS0KZkBhvw+Qn4mcu5vZCAr8CqAsOWc47JyS1kW+XZCGAunrkCbstzKVb6gsbDWFQQlGev9BthhauLAwRoFyBf+jJdhpXP5CiZ78UrWGmrdIWqviz/FHBKnrmAzsZkLjpSntbalOeR0gKqDpSU6CKb/83KK1aYuAL8im+wAmZJy6kM8TD7qdqgf8L4f5QNX23AP/TX5wO7nnS2v37/ediUz/Odp2vdw/OeehqpGqfCTKe0qoC3SlEGKx+2HQpGVnwKXnl5IPteIT6aM00BWI/u3wZPN0ulQIx0XXh5eSIxORGdWExl6exOgPcbdOrWDm4E32ZP+5hrXje8Pu09shD1UZhzk3Lexog4cRRxUSnoOHC0wjK/eiEYFdFUwNB1xKY1O1gsYYQhI/vh532/YtSovuznhkhLzSK7MQsXz4YSZLAjm88G9TxVcGnaHkdPRGLloq3o2LE9pi6ZjkqLJKTei4cql/OIY218/cEcXA29CBsWEbRr34WFWgSNbFioVRLPKBTBydkNLg1b4ZelXyHkQChGvzqIyhs58PZ3JxhrSKA3FdvYrqJSc+RUmiEnKxvm7OMm7NMOno5ISC7EntNXkMWxb8gCCyOaTpdXK67ReJ1r5kgZfVIEIWNHI6+vWQue9fn/uT8/zQIpfuvqXqNeRv7cN56uT/35KLknmRul+EbGfxL3oLoczwL2y7M310/D3LGvoO+sBWTThiL58m/wbeAJlUs9hPx2FsG79iElKhpmLtaYPncmdq/fhh0/BWPm/FfRsE9bmLA4L+rUGcSFX0HTjg1hQA9klQH/5HlS9tcG586cxrCXXoY5VQIGtHHEi/1bwoigsH1AA0p7e7Mt7shMKsCstyfgyvELmDazO16c0psgsxNuhuViZJ+JZAVXIqCeDwxLMxBBJqqFgQsVbzLQKsgDY5ZPx1ECp0tmrcXq9fPg3bQZfvx8MfQy7sLH0BGZuobwaVyfyjaFtMUwY783ZyGgH1VUErDhh5Uwo2R3+JVkjhVbNOgUgFsnjyE91YgFfXlwcNHHki9n4sLJ49i38wj3/U548+OFtNlIweuDxmLa1DF4YeRAFKbnI/lWAi7vPYaGTepDRYlcczdaBFCRYcl78zB+8Qews/LCW51ewZtvDUCz0Y1YTJBLtnssls/choyUEkz44DX4N3KkQs9NePhTocbRAtNHT0HEqTR06tIOrQe+iBY9+uLs4Q2ITzyLvq++RvY0lTvoWQ+y58O27MLnq3bjkw3fwr4WwfFKFiFePoproWcQ+OJr0Ldyxb1bZ7F75Q+IupZIkF0XH/40iRLMvlQDslAKi6IvnMPqFV+hPK0QfYa/hca9Oinyx8VF4ZTULoCJuQeKsvLw46df4hLB9s/IyI+4dZ6WBVk4c/wiku4loPcgsp6TYnEz4hB/E+gjOCQD+bom8CEAX5iTAB0xoS+jeoYB1yod7ie4VslaKeOMK7rS87ntUVRs7isTVBVTPBhbD8bUwyPl8b+Q/t015nH73/sFVNX2gvdVX9h2XYKwBpyTSkTym0x3WY997Eowa+4IuHkUIC05jXOtGfRZCFNGpm05ZaqleE3uWZ+FbdmMsyhlWLi74vXh30CPfXJI7/rfDVl97M3nnQu039NGQBsBbQS0EdBGQBuBvy8CT7PD//uupj2TNgLaCGgjoI2ANgLaCDw2Ajt2TLYyjE+6qpuR634p9DZuRVHy2NaALFBreLnZwsGGybA8+sISiBBvxhIFE1GnEjQsKEnEUy0M4TeScPMGPVb5D0tLE4IKKiQyYROdRUCgjKAfv18hVdsaUEXJ5j9mS8DTSxr+ca/7gJUAOtXAImHeWjKB17qHI3x9nHB46yXcvs2k2JxX8MqrTXFv+35s+O4Qyhxc4VGfnl4nLpERWwYvHyN4e7oymZRC2S4CJ2SvzFk1GHVqWuPdAatwNVKFZt180H9YHRgSODLWKUJNZxfs5Pn3n7rDWBTDjMkLe1b816pLv7G8BKZlKSFaUUA2R28YUjJxzbIfKIGYgY792tBX1wq3zp7DzXN3kZ5NH0p9cyacDWFCoMbCrAyeZPhGxCQh+MRd+JL92rlzAIytyRITplsJWWT0+0u5F4ED56PQqUdn1KefXiIT0OLj60kWUmFZEUFYM7IMypBK6bt7CQlw9nCHibUlkmIimeSlrKuhPJtySq0yGUyAvlajQERcuIGCxAwF9Am9HYkh499GEWN8cc1WnA+JxfGwAiQwcV5qrgMTPktTdoQCglWPe3xPGmoKePt37gAFs3okqfRPDPPnbfdfeev+E+38W87J5yM+oI99CaD3hHx7dR/Qh8DbR05U/bi/pb3/xkmUuYTJbmHNCttU2K5K8l8KQsiisiR71cKS0psKG1gkgQUgJACiUnvfis+wyDirGJRyMn+LCUQKwClSzUZGZAlyrOoQWBE4OTubtHmZ7qqA8VICp0RaKI9MNrSwUwmKylgyMTXhOYVVq2boisS1gKwy1wqAK3LIeryoDgFSAT2z6XWbV0CpZwGyebzIGOtxPiolgFxMsFeYzgY8XoDmQkoFm1M+WeZiAUMVCE0AU8XnWJdtpuQxvyt+wQImy3UkcS6fCZgqgLsiXy3sbs61ZrxPAZ8zc7ORT9BZ/JMFyC7gOQuYzC0qLGFc5RqidS1JbM4XLP4QEFbtqSxkKIKoUiig+O6KjzFBbf5b/I8FrwFHLgAAIABJREFUVDUiKFXKubRcAH4FTJbIS3ECz6f0RwH+H+6v8iwFvHVzsqJHrwnnYBVB6lIkk42VTpWFAoI7ap/2BwUKylpC714NePu0ifBHwdsngWB/NSb+jS78p68+ymr+O8/9d59LxpmBSHxzUShnIULkvUx6YPbB4m/WUK50A8ZPmYXG/h5o1bgO7tJ31NqI1gaUTm7dpQdq1A2EHQuVws8ew+VjwchnsUXztq3JElfh9LUo9Bk2jp+70K/+ChmsibQxoC0BARVjFkXkpWfhbkQ0rCjZ6cJrBxM4XbdmP3xru2HQqD7Yf3IX3n7/TZSxsCH5TjzHTRluXYtAZloOfH1rwdvLFnuP3sS56zHo3L8fXh4zDCiIRCXHbsyVuzh16BKO772I7IxkONJb18bGDAVxecityECdVh7oM6Qb3Jq2QOSJkwTTvJCfp8L8t+fg603LYGxJVY4rJ+DsRRUMziFh+y7gj90nUat1N677iajt7obTlPfNz1HBjjLKh67dQHhWLpnmZjArYoGCMh4eLLIP5lspdFHL5EuRg4wReT1vf3lSodNf9xEpzHig3PA8/elJ41LuQ+Y42YuK6oGdlRtGvTqent2WcPAxw/HDP+Lm78FURBkOt4CaCAy0QMTxTbCu0RgB3UejMvsuEm5cpb/yGjRo7IvhUz/Et4s+w8L5m/D+1HZ486Px3OqZISExCk6eUtDCwhwV1UhU3rwjUROwQfD+Q3iHksGq4nz07RSI8dO6w7aeM4tZCJjreHHWs0JuehrGDnsfWSnx2Hp0OfRNxcLABQd3heDd8QthTYGb9o0aIIF+yOksMpGCJEPKPo+Y3BsdxszAwikz0LNbSxYGtmfxXRRO//wTMiJz0bx3F3o9s2CSPqzXTlBlhnNzveYtYUrrknMHdmPHhr1khFrCp1Zt1G5eC5dCDhE0TkV6CouWLOkb+/FkhBzdh+vnr6BTUAf4N2uC7zbsgMpQhblffY7oK0fw/Wff0Uc6Fp2a1kXr1o2xccevGPfRmzA0McLpYwSv6R174fdj2PrVj5ixcAL0vViYQ2/xL6ZtwIHf7mHUzDEYPGsUPXzDkHw7Cj5B/bB16XJ8OO8nTJg6AqOmTGU/tsS5dd9hy/b1mLbqXdg5cz3j2lhBdnkuC5Y+GzEDbTjmur0+GoXZ1ym5fAspV2/CkMWiPh2GkyEdhSM//4AbIReRUVCGiSsmo1aQN9cXUwLZ5fj9x13YvOZXtG7fEC+PGgzvoE6K5H5W1k2urdlUubFHeZEtEs+ex/LFXyKNe+Khr7yAdi/2w9Xrl7Hmi1/xwewVcG1Zl37DRzB38BuwN7eHDlnWp2kzkkr5ZT8vV7YtgyBuJmWFWWzBQifWMXHd5ZrDf5dKQRPXMLF60SUAqi46U7807Nwnjw1Zt2W9e9IvpOcZVervPG6NetJ+TYrXlM2gWFdw3a8UsFp+k0khGefi0W+0wcgxjeg7fIext+I45O+F4mx+RTyvZX4SJRsWq3GPwFo5qgY5YdnCI9i1PhwjBjRPaN7VrF7L0fu10snP/zi139RGQBsBbQS0EdBG4G+JwN+ZuvtbGqQ9iTYC2ghoI6CNgDYC/xcjcGLHjB6lyYl/xFyNxEUCeBWsHrf0tIaPtxvl0iTFUAQ98UJUpK5EBkxYs2rZVU2yQZhrBswnREdnIjY6iz/rS2HKpGVhYSXuJRYgNl/S9fwek+hKMqAKtCVE8viQ/wV4q7mmwsAS5o7CtiKTi8CDGRP+9VpYo2G9mog8cw8XQu/AvqEDPv3sdZjeTcX3q3bhclIuOvZ9Ac70cNz042YYMHnWrHk9shCyEBqagvisDLwyLggjX+2GHyjPdvgkQdFGrvCup0c2BRNk3vrIOnUVGzaehq6FJz0xDXD13CVKmuqga88X4GRfhDt3I1hln4s6terSC60Gdm8mqyOzCH5M+LR5oQHuRl5B0g16qWWbITwmk7KtlEi1sYY1k2gWdvq4dTsaF0PT4OvhTcaOP/LLU2HMxLCRrhkTQwRomYz+9fezrGwnYOzvh2j63pYSKHJjYjdPZFNJ+XSwsVWYdxEREbBxdKDnWw3oUA4ujTJmBWTr2bjYw5XPOLckA1lMtugyMZmXkIb8jEJK9pmgZc9e0LV3Rf6hXdhOBsqu4Hu4zQRNMcFbcya7TMuYBBcG5TOgt88Lgj5xXGrB279tyrqfFJfnKWDl417/C8FbkcQUYFJYrPK672VLKWAjAowyXQkwa0gZRBJQFbDSTI8ME8bJiEUq5mamCmuVkCYB0wLOc1JoQQBS8aSlPDLBVmGF5tOjWuZNQSzF+7eCfypFmpigZCnZhwKglpYxWS8S9GQWVrBQxEjPRAEz5dnIfCdgqvLiIzIyk7bpkvFKL1cF6BUJZSa5i1jgQV/XPAIY+QR29QhWCWtWGMLlxIulPclkw5ibmyhMY7lfuSdJLAvooQZVq67HRLOKUofiv6v2HCboyXaKXLSwp60JBAu4WiSsW5mP2W90yEAuEJ87SVaT5VpOBrIkZ0vJCpRrFFYQ5BWZbbZXI5mtkMYJ8IqHrxThiKS1tEUAWwG3S+UZ8d4Fay/neVQC3Io0OJP6XJjuS0HflwLnCU1NdOBsJ4UxlHrnGhFPactEzv35VJAQ8WZpv+JHXKUeIXEXaXRNsrq6rPhfDTItePv8U5AAjfrEAIwEwOUzKaBcuMiKT5o2AYMnTSbr9CvMfHcRvN3pX29rDHsLM7Tt7oe+Y99n5YQdx08Wfvv2U1TERMCQst9+gQ3gXC8ApvWaE3SyJfMtDwWxl6gcQu9SMhhLKKHt16CRMg7TYuJRStAz83YEblyKx5G9F9C8ZTPUbkQJ5TsX0bV7E8THxxPsNYUZmZXJXBsL8yuQSNbd7cRUGJIFOPq9KbCwt8bta8Go26IRwv4Ix6Qxq6Ei67Fnn84EnMMprxrLoq8iNGFhl4ufA5IKYvDKW0OhR8nctZ8uQcztNMyaPRfB2/ehVkANeAda4dq1EK7XLvQF9cWl38gSXHkY3xzYjnM7t6NB7Vq4deMmVn1MdYxmQTgcGoaInFxaQJgr4G2xMPhFQpmDpXrfVrPlHszr9+Xjq/ZPz/oU/6eBt5p9obQrLy8Xg7q1x7QFn8OUiijllddxJngztn8ejGvnE0HlW3jUNEbjeq5oExTEPZc5vLhPtGIRHzUFcGbvEeRyP9S2+3i8Snnl7MhL+PHLaUgvyoOeszG8Atyhz/mFMxjnjEz2JxMqonhwXvakTPFVjHzzHT73RCye2A2DZg5kQUG2UnRSrufAqdsU6Um6GDt0FBrQB3bqh2+x0C8NdjUb4Jsvv8X6ZfsQVLMWWrVojx0Htil+vQaUA67X0Anv/7wGezZtxvfL1mPxqrEIaN8CccfPYu+2o+j9chASUu8ilVLL8XGF+PHb45g/vwvaDhmEklTec2ocLUXskBydiwvHbiE1No7rQBbXLF0ksMBPj2o0JtwL932hK+WT83GQ/rOpeeX44udPWEiTQe/bcFw6HYGj+85hQN+eyt7TncWdBSwWPMTiiSGT34aJgQ9mv/YGGrXwx9APJqMgIwa/f/obVq34HaPG98OrSxcxZkmc3804j5ti26ql+HThRiz/ajFa9XuRzOcwHPpiFc6xuHHed1/Dqo47ciMPoKAkmWxYF+zeH4qd3xzCL+d3cx3N4J41CjdO0yKEsryNe41CWmwyvp40F2YsTopJy8YwtqFJz3aU/s9GZYYKCwj8nrx4Dx8sGIPOr7PgojSdv3eoDpRyjwtjKYssbFBI721jE1+kn79BNv/XlNfPwfCJb3LNy2Uxydf4ggz/2kFkTFdcRULUKWyc/RNuUdb83RWLoO/tghf7DCUwX45a3u6811SlqERXJWoXUvREoJPs1AIyxBXwVdYwxYDkvxe8VXzvFdscPcWigSuoSAsgoI4pVv8wDoUFcciRvY8uLRjKWMzGEVal9cIYqtWbClh8ZuVlhssXy7B87iE0rmWPLi+5v9hj3KHtzzovaY/XRkAbAW0EtBHQRkAbgb83Alrw9u+Np/Zs2ghoI6CNgDYC2gg8VwQOrhvzQ2Fy4msXjl3CvXhWilNO062WI5m3Nkw6MElPb1gDkfokK4nZecW/UBL1kvxTJMAEVGDyX5hV167GIpM/3KmFSFDUEHnZFYijVFyKAvxKhl7UPSliqfhNCouqyr/w0ZY/A3irXJsvkQ00yc+Ep581unduQ/ZKDI4cPkPfMTMsXTYJ5pQz/nX9Yfx8KJISahZYsWAmDu/bjt17z6Nvv6Zwc3XDgUO3cCvmHtr2CcDwlwNxYt0+nLqgBxcycqITryCoQz106+eDSMrsbd4Zgc69e6J5Cy8cpuTeuXNJ8PEPhLNvBWUWY5nwVcHVxh6+NfwRdiEcZ87HwKtZAMYseRe6ZVHIvHIZd8KScOCPUMpJ66KGuycsbYzhU9uRIEM6/vj9glLRH9jAA5XG9MO0tII+gXX/mp4EW/JxnMk1eRb1GgYy+ZSOI3v2oJ6fPxo0a0hZaDL6CIIkknkbTVZuQN06sCeAm51CcLawFNlkCDp710CNwDp8jmQE5WXC0t6XUtGxlA88DN+AQPh16MZkI+Wkf/8aO348iOMXChFF4CPHkEAW421KwKmkSu70aTueFrx92kj95497KBlP0O6xr/+F4K2KHt4KcMckogCZmjmthOCtiqxZSWpXELwVgFRYYwpZN19YuGpvWPnM2NiA/rYEHgkwWlBq2Zwgk6Eh58oK+gCzkMKU/tuERJVz6yvs0XJY0o/WlOyoXKoaqPg9AW+L6dlbxsSzsFCNCQwb6BiRsZujAJnyUnB1YcMK4Mp5VOSNxX/XgNeqFOCWf3SKzMluMUYZz5dDP7kcelvTok+RiC7ILaAstLXCapV7NjY2Uc5ZxGKObDKk5H1hHguDTZnfFVl7evdSalniIy+5dhnvu5BziADRStEMvXwVGX0BcXndSoKuhobGvIaaXVvOWIqnbhHPX0Zmv4DlJSwIEhBYri/Asw4T3OKBrFFzEPawJHkFVFfpEcRlrMrIVBYwWBi44vNbwfiKdrJGHlbaJ+2WNcGUfoRWlJe1pYQ+FauRlJSBnHwmmg0tKCFfToAnT7knOVZ57vxuHkFnjXz408rIasHb55+rKgj0VzDmhkziG4tvM/tDZVEp/ejzMX3OO5SVnYktK+dh3brvYUXZchWBXQ8/J7w89A141PKn360zdn0zn1a3OQj08cWty6HIp6R5s649qFhKFjn7fEVFPiy5Vhm5OELfnoAvx3El+1RWUgpK2AeuhBxhcdUxYjfm6NC+M1XPc8nyK0Cf/u0RExOlsMmMDFgAwH5z+NApyuNeRY/+fdDhxc6IuByC69dDyeLrQqAqD6OHroGfrx+W/LwWFUa2mPNabzia6MORc4OpE/0xXW1RalCCdn06IOTwYUqPUw45OZcsf5FELkZSciRe6N8ATtzDpOdlw6xmHRhn6GPBpI8wb8serP3gPXi7OaBeu7Z4e+AstAxqhtDIOFxNIpjMcWtCSdJizkdSrCHjQMaxpsBNCj1Ewl0zz2uY55r909MyzTVP+38aeKuM+yoP7yJ6c9exrWShmxN6D6Z/cJAtsorYd1z74+bOP+Ds3wIr1h/F11//iLnjOrFwroL7vtt4Z+UiyqzbIOr6LXw4cTZWfb8FJg5+aFSnKcb0bYq+XRpi29ov4Vu/Jlr07wSHOjVZIFCMG6euoCTfCA27DOFG1AsZxWSILvoEh7/8HgNedMPYKZ1ZUEclB+/WnK2cODfTn/ZyDDq0GIMVUzrg5TnDUGmQx8ndHr+tO41VM75Cr+49EZ18C3lFBIdz9AgGp+CN93vihUlvYkSH16HKLsL8RYNQznku63Y6joXspGqLEzq+OAiWXm0R/Mvv2LpmDfeLDqhPMLXtcIKVtAgoTi7GvXNxKCsox/ETh6ksYYXQCxEsGIhD377t0aFLa+zZuxenL1Daee67lFhugrATBxHYYRj2ffMdgd0c9Bs+lGz0LOzcvh3zF+7DnAWDMXTqFOz/ZB2+Xb0B28I2UPUlFl8t/BK7NkZg8KDOmP7zYiTHnWShki6LDHti+YQP8POW3dh34RALE83w9YwZ+G3T7zB2MMM3O7+Hd/3mCNv+DTbS89bCXIUg/6Y4sfM4RpFpbEM1jCsnN6JJIydcvHgKDdq9zKLDIiyYOh/1zGog+NQNdHq9B5nAH/AnRxrXCjd8OmYcTu44i/cXTUKLUYxFZYrM+Ii4GgIzelOLhLlCJiWb+ibH+NJxy1l4moFFyydDz8oMw1+bi+/47Jv2HIb8zGh8P3c4x7oneox8D7ExFVj65jT0nNSaktBNMHTQOyywSEYtXzeubVTN4DpjpKxzgtfq0iNexqXYRqhl/qtbW/y3MW8V2wL+MWRlWxHBW1Hu0c1iKU5lBr4jeOsTYIa4u9EEbrnnIPuWJXDKPcvvRUW6nf/Ly82BvrUeFYJa45WBn6GQChkfzem3pd0bvwx6/tVF+01tBLQR0EZAGwFtBLQR+DsioAVv/44oas+hjYA2AtoIaCOgjcC/EYEtW+YamKVEhGfG3fM8dfw6GVQq+qtawt7NhCxQynfqEBxgdlqPoK382FbYYtVWcEn8CYBha2uD1JR8hF68TQCAjDQyXCoJWqSnlLHivxhZamtL9XdFqpJJVQHy1G63j3n9BXhbXSpZvqlJ9lvRTM4wn4wyO1P0pndWDpk1oZfDEF+Sjw5dG6GhLZkphk4oMHXENjIrcsigGfhSc4SQKaHSzUQtP2/ERJchmt63Lv6W+GDOQFzfvQ+HDmbA0dsVN+iBa8JE2aA3G8IhxxwfzP0VvoEBmDS5D/Zs3oaQI9H0riTY2taNiZpSgjhMzjBpY0EZtojwu7hIcLeEQEKv19rC20MP9oxpwo1Uvk9ZMcMSejBSFtVCH6+NHQZjK2sc3HIUV06HoVZtT5iSjUs+DZOyZnC2t2DM0pB8rwhFBHrcvb1Qt1VLbPvhR1wKPoPOvHcDK0P40g/M0t0dJ5iIS6d3rSEBOTtrdybOPMjEdYW5ix1UTmQnVeYgLzmBjAAmXYwscO862cqOlFn2rC0uhMgM+QG/rT1AFnM5rmQUIIc2t8TmYUzvsHKyC59lQ6cFb/+Nwfof/GplNeZtdSk9YVmoh7CawVXdD616Mv+vgAANU/5pb+dhD9Lnl/l8/PVEMlgNSspLJEWrZiqFVUVHN5m1OG8pAsNVkrqUXgXnNwFjOceJBLFkfUU6mVxbsnmYuOTf9QnuCvArcufCdjU0IKtV5OWNjFgUQ8BV/G8ZxxLKBpeRpS/XFgDYiECwyC8b0ifTSGR8q1iwEgdJ9kqyUzx1M7KEwSr+uWpZRrkO8Vy2wITvq9m2WTnZlFUmW4zsW2HT5hK8FUDWgGxembdFlriQ0soiu1xOOUNdYRqLd7A8X96yAuKSPSxJVnnPhDLS6oSzJKIrkJlNRhNBE1uy/C0I4EqSWti+JWQgi9SyAr7Sz1QdUwLk/HsF5Z5Fblrel+sLMCxAbjkLQ4ooVS0euHJx8dkVUFd8LIl48x5FyYHFRDQP1JXPCOLK/+QZKGxlxlZpF9sjfcyQEu8yB9uayzOhZHJKNkrK6IFZqoM8gjsakF6AW82zL3/E8/ZpANy/kkZ/Winxpx0LT3Pc88rgPs25/+5jxEJB1m8DkeDWodxtaibsTC0od2yFVPpGjh47Cn3GjcaRTVTA2PcHWdROCL0Ui2KCriaUcx3wUme07B5Eb1E3+uJm4KdF82FBv8469evByoHnqVUTBua20OHzzkxPp4wxGY6O9rB0cVL6mIp98fyun8mcTUdOAgukCNImkb1Yk6BwnwGdWNCQwWIE8X+W8W+MLZu5lqYW4KX+XRF29SwlycvQc+irOLHnBN6bvReNmrhh8S/rOQaL8PX82SzOuozWgbUp98w+z7W2mLolRvQj7dCrO24QHKvZsDHiL0fju5WbWOhGWXUWZXUe0Ai9h/cTCQCozP2QeTGKPqeLkcHiBxdHO5jolqFtp7Y4cekWQk9egZOXP0JuhpNNroKljrDUWWAidXJV/pma/qD4iXMPp2HjyufSP5+mjz/uuf//Am//VR9U7ov9ybGU/sh6iQhq74Qxn0yn76wXcVZr7Pn6HbTvMQCWvsPw+/bfsXblJKz/9RfEh8Xhww8plbx7E2XWs7B+wSLkZhZi6oofEBwcgiXT5+CHzUuRHnMNd+9cIRBawaI4P3i1G4akO9FYOGM+ActCvP/BOwgIagsdW3fcu3YF+7cvQPcutVGUn4u0QiM07yYAL70/c3Tw68ot2Lp2Bz77fgw8W3qikgUH5YVNMXfkJBzZcQ5B3Xy5lzah9GwawdtCmNjl4JvdnyA70wkTek8hw9UKM76fAlVaLsIOH8exU0fRc8QA+LTqwnmwBjJvJeLY1g0IvXEGY6dPhUv9pjzuKDZ+u4ay0tbw9HbACy+9iNOHLlAieBM6dGyJDPpLZ2YmoSZZ4t61bClbbIFmnfsgmEWOhw+epvpMV4JxN1l0lAM9Uzs0bN0BtZp1RcgvazFv3OeY9k5f9Jo5Coumz8SuDVfRd+BAyh9/iIyoXZx30+HZoDfGdJ2I4mwdfH7gMK7t/xXLFryHmr4eqNukAdnOPeBaPxCp188j7NBv0Le0QNM+L+KXZZ/h/7H3FWBW1tvXa7q7u3tghu4GaVFAFBUDUVTsFlFQUREQTAwMQkFCujuke2Zguru761v7PXNkQGJAr373/s/rwzM4nLf2L89ee63VwdkJIU+9ik9emIpHJ4+i560pKqsKuZa6YfXHPyM/MRUZVNC566nn0ZfeuTo6tA5IycaMlz7G+dOR+JCFk53uGgBt7rer85LQSFaznr0126aE6xiLfey64OzWnXjz9Tnw4r79kSkPYvuB/cjg/nkOpaBt/bpi9fz38e2CBeg2OBAzF7wDQ0sLXDj4O5IS8xAQ5sy270Z59SoM7DIOaem1VMZx5z6A6hpc23RZrNJIf3kxuxXetiylqr+pdtFX73Va9/XL4+0/J5usXj+vN8Zar2dq2WQ1eKvHuUTGXRPXZzMWwmRnpWLK5M54/PkhjEcu254e1NxfKN/5FLUeru2i6ETlDDlkXnIJC8Pjj30DkyYLzJ//fEZ2fKFP6IRZssHSHJoIaCKgiYAmApoIaCLwL0XgVnJ9/9Ijam6riYAmApoIaCKgicD/dgSOrHxnpF5d1sbEyFidHXsi6FVrCldPB9jakQljxGS+trDRyDyj320DgV1F9lNhkIl3mvgTqhLfppQOjY3NR0x0Br+gG8KCkskV9EDMIsBYUEJvVVORuCTcIdXn8rW95aeuAAXXgv9uAbwVEEKexYbV801V9Jvls3YPDYWTsS4yMlKRUlFHaUMTDA7zpsxZBoY9Og2OAb3w7N2UfnPRRbB3OPIKoggINKKw0AjRSWWw97LEot8WImnbMqz++QQ6dG2Hk2cvMBlkhImP90BZUhXmL9wMG083PP1sP5jU1mDN2pM4SnZtux5+GD6gFxPF6ZRZLKfsWj0iY5MReaKUPn0uCOhlS1+zajjqGJIpY84EcT2MTWtRSdAnJZfsh4kj4Ozhif1r9yEvsUiJpbGdxFP8sowQ6O/C981HTnwJPcCqkUvW0ciHH6YkngvWf/YFSnKz0bl7OEGKGnTo3l1h4KbGJSCO3nhVddVwcHKDuaU1rOxt+dOEnm+2lIorZKKyEg5BftAyslS8OBsJEOmY2qD8/Hps/nYrzpxvxsm0chQyESVgvjGfv0EBrNp+aMDbtsfq3/zkXwVvb/Tst+p5+58Eb//McrksX6j4q4qgIcEAYcUKc005ZO4TtgnnHCGHijyy4k8ragQiHSwSyMo5Ki9cYeoKo7S2oVhhzYoHra7IBouvLudEPQJYuroitUzBTjJ0xVdW/D+NTIzouUv2rbDJ5HoCchGQFfBUwNQqznviqdtANqu++N8qate6BH3JqKUHofjQCctHZJCbOZ7loOKwMl6FYSvJUvlTTl/PajIadeivKQ8rCVUzArHyb8KuraMkqAC5wqhVziWgK0U7ZmamKCFQW8t53orsLStzC+W9KijhWl1XqtCEpa1VfrnaClgs12MkFW9bFfNPh97oFsrnxGdXQGlrFgKJrHQ52TjyDFp8BwFjBXSuqqKHIkHmOgK/wtrV1hG/YFWzyDMp7F+RQ+b1xGbXmnL0HpRNrSJbrLCkks+lw/mYbcXPCwNZrltEOV0BnEVCWotrl5qt2NbxpwFv2xqpP39O9gP10l7sIyaMvQEBeW0yJE0JctTW08uZOt+/7vgMFjYGWLt8CUbdS8ZflSXWfPMdTh05gQvR5Xjr7fvoJd+dlg/b4e/fgcoXPcmS5RhlQVaTMLt0TBQGeG1NlQIU6OuT9c3+kJOcCCtrS2gZ0uaAdgmblu8EnwD29mYIbecFO0dTFkjkw8HZit6zZJXV6GLD+v04fzaVfccIz0x/DXrs+4u/WIHk9AI88/rbCOnfmQBGJZZ+8C7SLsXC35tAcmggktKTYGxuBd+QYNok8O8cO3cQ9G2qqMSS2fORl1qC0XePhqFFAyq4tgdRPcPAIQipF0vx0VMzaKGQjadefxhjJ03Ejx+9g/EPjmNRRg1emPwuBg8fSPbiORSTnW9JSVbp3courUUZ5cr5ljK/MqY4TqTY4eYsv+u37f9v4K1KFlpl5yGFHyjm/FlfhV4spnt1EUE2egs3N1sjM2oDDu5YhtEPvAFzl4H45rP3kXp2Lz766FMM7H4XXp81GUMfHIoGtu36r5eQfXsc333yAnbu2A4X3yCMffYxpJ1dBRsWzJzdfRQmnQagc5+RyCFI+MXsL7B+9V6093PGaHrQ3jmFdh1WeewTVFfQd0D0wX0wtjZngQ77NhVQPNsNZMHBfFw6fwKTnx4Lvz4dWMhHpuv6LXh96jzYuVnQ3sIQpUinAAAgAElEQVQB9izYO38uAyVZ2XjkyV64d/oc7FyyDet+XIxZX06CFRmkxWSeihx+dHK8UlBg7dMJJWn5OL3rIGa88RMeun8Q58V6nI04D1tnc9q8lqJbj3boN6g/stJK8M70b4mgUbKec3i3zt7o1cuPc3ImnDy94OjcDs8+OwcPvvw8wjt7IDpit6LmYukUzn29Cdb/+DO+mr8G7QLNMXcBPX/Jvnz+2fe5hzTDgjUrCDyfRXnCCQSMHIMn75lOJQQTvPf111i7ehWidmzAEy9PQVD/TtDl9w8GALV5CUiKPA2/Dt2ha+WJ7UuWIi3pIia9MA2ffvgeRg0dTk/eDizgSYGOsTmB3e+QciyL63ID7nyOctKDJipe9PHH9mDhi3ORSkWZ6QtfRc9776SKQxnqy7MJwifwewCl0eNiUZCbyjE3AruoMPPj5z/BnMUWT70wCe0HDUbUiQj49LwbOnXa+OD1F3F432HM5M8+T47nOluGmO1L4erjA/Og/og+egA//7AY3diOYR37MWaf4Bhlur3drZV1UAq0GusJ4lJCWeT+tWRdl4IsKY6V70UtBRfXGnX/f4O3LCzj7kAF3lJ+mioahTll6NjRCPO+e4Zs7Tyuu7Rzkf0H311Hij4VxY8qpXhO9j6NRdxtuRli3bYEzp1VeOrBMU36unX3+Iyaq5FOvv0lVnOmJgKaCGgioImAJgJ/OQK3kuv7yzfTXEATAU0ENBHQREATAU0E/hyBLV9OWeJuqfVwbFQcdu6LRg0z4YHBHkw6mjMBKL6GwlAiu4yJJjBprtRLM4kvHokCMgiDSwDcYibAz13IIJhAhhQTk/qGOighKJDFyvPSanohmfLLOr+4S1KxnkkLFY+N5BKp1r4OeHsd183LbL+W5KQk6wQIsCCAoK9bSgC2mn62FnClN6su5YMbzR1RRAnCbpSPS01MQrWROT74ZhWKYyPw8rNPor2nD1xc9VBZU4ScLF16xpojuyob48Z1gCVZqVH0swphTJqamBhtMKRknikO7ziDnYfSmFhzoiRcAEYwmXpm4ym898FSShLXM7kUTok+S0X61MTaFrGpmTi+Kw2VKMWA8YEI8XBA+uloZCbmEnR2goeHIcxs3JGUk0oUogae7i5MBtKblt5ZWvSXTaVfmbm1I7z9AuHH96iuTaNUXhmvbYXEwhxY+3pj0KjxyI68iPlvzKIn2UBY0zOvhMCuk5MTfOjzV5mYhvjU0wr7rqysAjaUkHRysmdb0XNQ2G/VerAPCyQgS6nrBMpFMpHuFd4RtYmHsfv73UhMNMeh+Hwks4Je/Cz1m8l+Y87pVjZ0/2nwVskItTpu5dluND/c7nMLyPdPHX/XuypJxOswbwWRlISjij17mUGhAihVzFQ5LjNY1TxW1YBXmqdVG6nkAi+zt1tO/4OZoajrtTBe1XH8u5mFrcENNYtfdS8Vs5NQo/LMArQKgCigrsqlTqTjBYCU38mcxn/n3KZLNE9A1EZqFctnmzlIJC41ZNsoEqYtwK0kOnUFEJa4UVZYWKjC1JUB1UQvVwET9TkH1zPZK96vBgRbZK4VANeCbKQmvWpFprCZTNJ6zjlN9JfVI+NW24TShSyWaSYAamFsQmlWYzSQXSvvYEBfTEUWWWQb+Z8AstX0A5UikDq2rcqHVkcBPyoIaJYUl7Dgw1IBW0WiuaamViVjzGvp8nkaZVLnOXp8D+nrAmQqv9JnXPhqRryXKZlj8twiOy3XaCJQLPLJ8ne13LEx/bwV2Wj+3t3dXYllKe9dQ9atMeXwtQhA11Fet5IJYAvO7RX8KdKoWpSRr2WxjnjtyXPIcyvgK9ukhgwnR0pwhgV4kFlVgVT6IZaW87OMk0j3Ozk6K6BhFn1NRZbakIzoJspkK759zPzLO7fluBF4KwC/+mjNYJff/Z3j9Yo5j21zu2zKtrzvrX5GPcYVpqtysop1JUc9PdR1CJTUsU/VsI86W9pAi32ZCxR83KxhweKqh5+5B+36dsL+TavQrlNn2Hr2QuKps4iMzMORXVGIuXAQQwdYYRQ9P917j+GIsUMD2eKoz4IRwd+GOq7pLCjQIftcj4BbcUEWmiklbmNqBdpFwCzYDs11dvh17lIkXohDWJg/2XJu9G0uRlpmMkLDfeHo5sJ+pY9lSzahvKwJpSwC6NGlK4GrJqSkZeHeac/Co31Xrtnn8eHzr6I2KwPdg9wJ0pFhTunuqHRaF3h5UAFkKDZs2YFzEfGYM/d95KWnEyz6EV7ONrhr3GhUNeeisCEH3e+ahIz0Yrz61JcojC/FB/PeRrdx45GbGoPZLzyOuT/+gPTzEXj72bdpcdARp5JSkc09mIWhCWclzkwtY1nmaRljav9mbbKb1eCtCeXdZb6rq5PxfOsLlXqubj0v37xvqIr//sohc9S1+re8o5pJrCgF6FbAstSUBRz1mP7ZFPj374vi/HqqigRQPnc+0jPjMH7q51SBccPHr94PH+sGDLjvVSxbOB2PPvsQLH3J1K23wgePfkigNRnvfD4Li6b/wCKDJniH1GLEZEoWG7hi/8/LEdChF3x7jKIcsi3Wr9+MN8jCrafM8bAwVzj4UDGAa8fEByei45ABZIfuR1FqPJnUJeg+agTD4YKs2DTkRv0OD3q8WoWNQF1GCmY/8ybVTvJhZm9FSw0TZJVQbeFSMXw9LDFv93LKi+ti1pRn4Oanh+cIOGdEnmPBgSdKC7WQzX7l1tUHsZfOY++WS9i+MgZ9aZHRtaslrN0tED58DJnmEZxTCWRSztbVLQirlu3C91//jlFjetL72Z0KL1R+oCG1o0cQ1q7dhcSUdLz15QoYmJZxjqdHLIdYeXolti3dhJO/X+LcaY2nXxoOn1A3rFi4gpYl8Xjz8085Xh2was7bGNunJ2Z/sg76Hj54+/PPseLrz3B4zUYs3LqExZI2KMvP5P6dawl91BkAzvmEA3WDsPfXtdi4cBHuHD8cJ1Li0SvUC30fewG5Cedg72SBM1u3UvEnGjEnMhAY6I0nvvqGI8ASG39ehpVffommwmay6IMwae57lOdNZzGkCb2ui1ikaIiCjHxs+2Ub7rxnFFb/shsblh+Ao6UdPO1oUeJRDhuuEQ8/+x5OH0/G62xTY0qwz1v0PjoPH4fqimicOPArdq9ciVDfUJyJr4C7kxl6DxuG8qJsWLuIglEgfl6yG999vYPFl2VwtLOgXQL9fikLL+CtGCE3ca/QzD/KjuOWwNsbrU+3v7pcvU61HqvXYt4q+zphu8v+iHsaMbg3l/mnVhd+PtqY+8NzLKotok0BWdDcd8iXB122rTa/10jfk4KahkYycDP5lcO1CVnlZlg0dxu8qVAwemjvtX2fW3nPX5kvNOdqIqCJgCYCmghoIqCJwF+LwO3vKv7afTVnayKgiYAmApoIaCKgiQAj8O23T+j51jfE+Jpoex89egY7LqWinF/Cw0IDEOKkkkNWSWs2Kwk/c3NzssfqiempJEINxStQ24g/zXExIhanyLwlkYWyh2TNMLGUV2GEqKx8NBCQEAnSazHuWifhbiS1et1ktHhI8jkk4a7Nan83uwZ6x9GDUseCoEYDLK304cGq95LMHEqKEgAhizUmPgvDRvbG4y9MxLolP+PU3kSCs54KSzYpkfLC9DzTs9BCdFw0nOydyOZxga25+CcaI+JMJDoxSWvHBNLqNVsI6xjBy9sJbu6WjI8RDh44jVVbL8KOQPLAfh3h4FCLQWTGuHQYiswIJlufe4UsCgu8+dYrSElNws9LV8CU0nOhYU5kGBCQYRJDq7iCHmvtUFBVjKjYWOQm5yPqYjZsWN0/lJJ1Zs0l0CFToIBgiJMrk8psk2I+u4+/L/y6dcXyeYsQezaBHl0PMSlEZh19gB0cLChtbc6kiTmlVDN47xg4UNZPfPz09Goof0pfMJjDJzwMjeX0guS19WytoE3gpTb1HLYwAZWcaYxzkQRvM5hoobRrvU4FzyErryUR35ZBdbsgaFuuffVnFHbk7Zx4jXP+yee+nUf+O99V7n/1uFR5wgosIIl+YU60+Ja1ADEyduuF7cTP6BEwYDpSERzWYqJOmxrpTY08XxB/gmr1PF8dTwXIbNFQ1yKw0NwkCUnxgmNJRxOByRZQWAUGqw+htN5OlG5+jlpSVEAPNStNPS+1jsn12cPXBifU11KYqLy2whBrASFUnpTiIt0iUyy/l1GlyJqqylzUzyDArYqJywSo+LUS1JT5T563jnO1+MKamvM8MnkF8JVz9QTQbJnLTfUNCALrwZJzubbICxPkMiKoVUipyQbKOpqyyEZYuzUs1EnLq0ZKRhkaq9gmIvcoXrZsB2FLNoiUrADKegYKMCug6x9gjjy8eGsSpNHTF6llkY8mkGuiz8S1MSXlRWqa6wjnZ4m3nCtSyXqUiJZiIDlkrZFYye9lDSLsxuRvufJvNjY2CuhUUlJCiXwbJsVryJ4tJRgs6xJ9gHldbfFmrzOCEYGbDmSKNdILOCE2C0W0OWymNHJtI+9HBqZ4r9dzztUmiKvFd9Qhxi3MZomnPNv11qS2ssdp9X651yqqFarjRuP1Pym1fL3nvjphfyvPoAbMWsdKLckr7dTIAqp6hbVNf2Rhqwv9SsY5C8WauH406osPMnsLwdH6sjpYsX9SBoKyrkYY2D8QLu7ss6YNSMlM4WnaGDHhLgR0Gcs5wFdhRyZeOkrp7Vp4BrtzAKWiuowSqA01MCSL7wL3NefPRsA9sDNB/HYwNbaAjrUZCxzIjmdBV/LJY3DvQdll+mQe/mEV9m/cCldHa3pW69FawByZxXm0UPBG5wH9CUro4euZ8xHg4s/ChVJ63l/EPVOH467J/Tg+WIx18jimv7ycrFwXPPzIaOzftQGlBQXw5uezUvLo52jAZzJCHqWbTQhQ2djbsX9X05e+QClm6NcrkJh1Bjp27QJtS2/MnPkFKjPs8dbn8xDQ0x9FGftwYs12xJ06h6fffx0H9+/Atk3HWbihg3y+S3o+90CGDqhj31aA8qtA/NbtI+0tY0x+ivezsNZvtP9S99srP6Oaq9VHW/dy15+FL8vXy2duVICgBnDV8+TV15SCAR0WztmW61COuw59xnBP29Ea0ceO4fH5X7LP5OPbl2fgoSlj0H4C/VIb7JGenAdPrzLMe+Z1dKFVxeCpT3Cv1EwJ7w74+s23EcwCOfcuHfDJu+/AnuoGnXv1Rv8HpxBw9EBa3EoC9dmwdwmFrmlfJEXnY+asd7Fj6z44mJC5TQZwOK04pj7eH55uTbBqH4DSxHTYO7uinAUMpl6dUF/VpBTYmZiVQo9s10O7z+Lnj1bDrMEEJKUTVKTvt54bDp1OwoMv9kKv4a74bdUJ+jUn4eExvvDqZoHQ/ndwTx5CRu73qMqNwANvziRzNAbzps+HIQtTPvz6PdgEm3Nuy0IdbUUycktwOjKB4OYkjpXzeP+tr/Ha8+M4rkrx+74YODq4wszOEHuOHMaMOZ/Cw9cDJ/cshZ5JPrw8XXH2eArykvUpO56J7r3aY+SrDxEYTcHns75Ej77jWHDwJHbPex579x2gug0tWax98eG6Vfh90yYseu09vLfyE7Tr3Y2g9F5Ent6BLsP6QoeWHiL+b0AGbsyu37HgLQK3dw1CanEhJX70Me3d2di9YiFcDTmGTLywirLTEfGJqDcywayvFsKjXTiWzv8ce5ZuVaSqjVnAM3/9azBg0WFBJlm0HYK5GJmziKMeHzw7G/62wcguqKXFSizs7Ezh72kJbwcjJJAVX81iHwNtK5w+Ews9c1t8snwebN0MWPRxHCf3puPjt9ZCr0kP7j5eeOjJ+9H5znspbW2A/ITN+HbRh3hx5gKy6TshIakSR7d+go8//gkWovDQ4vuqLQAugVsttapHq458NZB7xfx6VYe/cuzJmLy1DdKNANs/xtpV88kfa1sLeKsAuJzT5e76LCjTZpGWl0sTZs2aAEdPFviW1PP7o6ypquIvOdQFF7LGV1KaupRrt2dQGD6cuRqxJwswdVKXjAnB1d5aU8+wokdzaCKgiYAmApoIaCKgicC/EYFb21X8G0+ouacmApoIaCKgiYAmAv/DEdj7y1t9tUuy92oX5unuP3QCl4qr4ODljiBfV9iQtSCJVzWYoTCtmOCTxL0OvRWlaryCformxtZkWxnh2O+nKN9Lv0aDGnoM6jGx3oi0AiCHEpUN9KZrIkBztU/mnxJuV1M5Wn3geok8eUaVlxuTdUQIXG1NFZaVCz3tapm4qWZS05Xs0gYybYqLCqHN5GkDAQhTgrE9ugbD28sNBzcfgrcnJZdZFX6W/nLM2ZAJ4EiGVhUZx1pwZgW9nlYt3FzsEHMuAn1694OTvweWL1/LvAtBXSsTlNfkYMJ99yBo4DDMf/U97PvtAtzcnDDigd6UQDZDNROrPu6uWPbTCsamAuPuG4Xwbh0wc/oHBFMc0TncDXlVTDQR4LCmpFgQk0GGNkY4cfYcshLzcfZYIlwCA9BvWH/YmNejLjMJhWSlubq7oYzvK6C6sIOCwtozca2N9195D+GdgshEEFaxI9k1VZSALICLrR9M7I1RkJVEtlkj3Dt1R31BKhISLqKqvAEhHTqgprSMEslnKQXYEzpWlgSd9yP1TD7iT5fjIiWlz2RWol5YTAbC9msxM27jOPknQdC/E9D8J5+7jaG84mN/57vKhdXyszL+RV5TPcaEJWFhboZCsrxkPlAYlZS9EyCvntK9hnomZPMohBICKiLL2UiAgr5yevUwIAO0mZ8TUE/iKYx7RT5dmPNMYMtPPQFu+PsGkeYlYCfsR2EvquTar5gQbidMNz1HncRUz1Vqxpo6JuoLXD0fXf7/6zPL1DKm6liqr6kCWSSOKubrla+pYuSqf69O6MrvtDjm5TkFaFS1g8iF6sKUHq/GTHLL3FhGBqOpiSnnKEuF6VpBP0PxtDVknM1ZmKHLucbaygKmRhbIzcyGs7MFTCjXnJFbhKTsMhSUsoCnglLIlDfUISAqbCiB8NliChNZlwUz8gxXMpYFoxdvXnluAqksmmkgmKZPb157AlbGBGjl+fWUnwT2mLgViWTx8xTguDC/kGBWjQJMmzAhL/2vvLhYkYA2EhYuAyTFOsX0ONUlW9aQbGK5XxUZxA1kMAuIKwBuJcEQXfY7a4IPJmQAFxSU0FeUsICBCdcx6krwvoIhCktRYchyXdCj764a9GorA+lGner/MngrfUL6YwOBcUUim11bhMiJkSsJ/gbGv5HWDEZsv8IC+q4XlSPAw47+tCUoKKxFMBmvH33yJtc9F/rZpmHPttXITE0kyDkAwV36soDIhuzDaq7RhdClDYAWAeCyrHhs27gBwSFB8PH2QQ37hJmVNQzp784ZSSjhiuS4jq4+cuLOIzsmDtVsJBdLW8RfiiHD7iSZmXa0j6AvNf1hc+nVGNopDF379UVFYRUWzF6A9oGd4O3N69A/NSkzASHt2sHOMhAvv/EeZc8d8c2WlSjMjMacV6YiNCAIzrYEhvefpD2BKexYbJCbnY277x5DYG8r+7MhixFskUl7B7FDMDDSgbtnML5cvIUFCQZ4+5cv4OfRETE7F+Pgnl/Qq3dfFpCdoqRtOOoN7bH8+40oKaKTLlls0QSIa+gVySHJ49rs1BvtudrC1v63wVu5v8x1wpSXnzIXqAtt1HtB5R1FwMCwCfZ1pjAiWNRloBumvjUFv8z5AGOmPc++EojJIx7GPXe1w5CxPeEY1g1aBpaoaaByS0QMDv62Cn2HDkR2nVhP9KDMrScy4tPhGOyMyuIEVCTHYd6sr2BtH4ZnZ88ky9IStflnyLAl+9nZnfOJL+dHyvku/QEfvvsDSikh6+loxWJAbVhxf3zPJD/0IXO7qaIRKVmFsHD3h0vHO1DDPVpa9DKCXT4wcwrG5sUbsWXFAZTnV6JLBz907jIAr779GQHJRsxf9ALCeo/G9IffhGlTMd76+TlUsVjAyMAXOzdsRwQlg9/8nszismp8/8n3OLLvNB5+9G74htqjvD4TRYkluBifjPGPTIVNQHtUZGZh4XuzMHpYPyRevIhTxxIwnCzSJgMqOXC/HNajH7at3EIZcSOyS7uhNLsAu7efRsTZdBzam4y+vR3x/NxXYGRpgPVfLcWE52bgwokT+O7DBQj28MXg+yaj/R2jWWzQiNF8jyFDuuLlr1agPHUFVix6HWMnPw07/x4oqi2COffEEdt24YOXF6BzqAeZxdNh7OkMLa5Z5QURqE3XhiHn6kXzPuI6lY9O/QfjvmkvwMzRDed3b8A3C76hFHQBWcN2+PjbT2kDkEeZ9EtwZWGq+M1WlDZiyaKV9Po9CQdTOyrb5MHNwxHZubkYQL/ibuHh+PaHX5GfV4iBA3uhHRVpej8whqxmFrgWZ0Cb69nTj32Obt1649HHn6eXcACLf2o46ljEhBI01qQiKysBrl6hvJ0T1zkrZCWnYPLEycjPLWOBh3XLUJQ18rImQevx+d8E3sp8Xs8CFEPOq03cFxg3UU2hvJJxKsPs98eg37iuSIo6Sx96U0WVRF2wJWoXMn6Lub43U3GhgUVsBha2OHYoByu/3YnHJ/VqCA4xGxr2+OZ9N928aT6giYAmApoIaCKgiYAmAv+RCGjA2/9IWDUX1URAEwFNBDQR0ESgbRHYtfzp5bpFpQ8mnL6I02TOlhHY9CcD1Z9JDO3qAiWxLgkx+SlfsuULtx6ZX8ziKxKY1WRsWJvboZIJ/rOnIlDZZMrEP8i0AnLzGpBAhmYFGXr1TCxKgkINiFwhvdUKrLgd5q0k/tXJdgEEzA1J/aWXV6/uwWR56WPnpoOUzrREkL834hNSUUHfXn1ziQ8ln8n0Cw51hBETdBZmOgSdTXD4YBSlOfXg5ONKNmo5srPK4OpqSWDBgqBUMVyd7WBiaKBImebll5JFUwoPbzd0G9iJ4Kkt7JztCfCexpqPfydztwRu/bwR0N4KjmSHBfv5IvJiOhJTc+DoY4FR44Zg8XersG9XAiaOGMIEszkZYhVMfNSQFUupUbKGa8lMNG02x/bVB5hY1IE/AVlffzvYmTYz4ZsHC1KdhQmdmJoKb38/BLYLJttRC+t+XUV2nRFC6WErqSEBK+opxWpc5wAHgtExcZGIiktFj96D4MzkWEV+GioKilFJOeWcnGz64jrBgqB3EYFhd0pI1mdrY81r3yEqowQny7VQTPNM4sxkR7b4gLaty/3BuGzjx//Sx/5OQPP/IngrwVePSZU/qbYCvoWEBOL3349yDFACj4ewcAX7SkwjiMLu0EjQo1F8SUUVkKCkoaHMH3Us7CDzjAUW4pesI/KASs+Uog7xRlV5oYkUsfxUGFXCtVBRq1TgmnJIplMF8P4nj6vBUrnX9cCNKxlu1wdvr07Gqs9TeTWqpE3Vvq2X303F/lQDiWqAVz4nzFn1NdTAheoZBdRVHlg514TSyeIjK3HW0aqjtH05gTNpDz0YEcQVFQVzM/GrJSFJX4BzMmFJgsstISuwsIJtJVKsBDspr9rAxKywb6XdlFm0hUGjlmZVt5Fg7SK/LOAtdRuYwCZbn4i+AeXZdQiWCYvXmGC++M4KgCUetpaWhOvJ1K0kMCPs4sb6RlRRGll8crU4dwmDWAAbFVhMCWaeU0sQV9i/xlx4hLXNN1Qk/et5rujBC3O5nt7fcr8KysUL6FNbq4VKvqMwfw14nhBBm6UNZJ3ToofuDYqI1O2iYd5e7qHXY94qRQoMLlteSdCTc05iPmOusMXJqmbbNhLIyssgCM/2mfX6Qxg2sAsWL1qIjgSKhk56nOC8DP9KNJdm8lqUsyZ4DyN7NBHgyYk4iqrCLEqU0p4hu5R9y4yWDLVwcHVH+Ig7KY2t0vCWAhGtyhw0lNZRmrUcJSwU8Q4LQVFSGpJZHBXemUVK9LlNOraXPrIsIvANRExSBnSqG1HMtTAxKZ4g1kjYePnj0/fm4YnHn0V5Uz62/rIGw8h0dLANw4uvfIY0SrFuOrCcRRXl+P7TD9jXShDiFwRLUydEkdW3JyIS3pSC7hBEa4LqSmQkJ3EuDVCKECwsTFh0oYf0nEycOJ2NAYOHYdJbn7LwJRE/z/uc/bcCT7z6IFmJodi5aDbcCAR69r0PT4++lwC1FsE+V5yLSUVlPaXWWSShml1bRmOr/tx6DlPbTciYUs/vN5tT/23wVrXeXGbFiw+47E3VRSDSF5VnZLtXN5bClmC2bkMdevfxwTtLP8bZtWtQRguQfo+8ix/mLMKOXxdhVC9/Shs7YuDDI6BrGw6d2ma8z75n52SExz6egZjjOxHSm/2J7OpmrWIqnbCw5dQlZJ0vwMKPVqCgqAJvz74PI194mPeuZh+jIoCNIdcsWafCuE9uxgdvz8HXi5aw2FGH3sfa6OdvhSF9OiKERYB7DxxU9lOvkWGtR3CyNCcOBzf9jJGUWU6MTsG70xfBsNSENiQlfCZXFurp4vylRAwZFI63Zr+D/LQkLJ77DV585044dg9CDVmkC6d/wqK/TEyf+RCsHMxYHKOPS5FJOLB/D+4c3R9h/cIJDP/GmVkHdz31GiXFqV6Tn4Ov+AxOVFzp27kXdm49gr4D+sDShVLb2iyWqapFdWEjOo8YjpK4i1i3bDsOHbyAsopaOLlQtvyeMRj+xBRs/e4z7P5tFx4cexc2bNiMQxFFmP3By+jzyJPSeviUjGZWDOLFb75AeWkW9qz+Enc++Ah0LPy5vtAPVrsCkWuO4pP3vmIRUSXfcTIGPPoA9xJiPcAnLs7E0oW/0RM3joz8SoT0CMfYKTOgY2qJvau/QR7fU/ifX6/ejBffmoy7Jj2CuuTtLPCwpJKMBeeMBnzz0XfKXt/TxR053Dt3p1d1GSt7rOwc+Ux12L7lhFLgNGxYHxZkaCM7LxlWjoYYNLqfUrx2aOdZdOs/HH7dhynrbTO/c9Rz3OvoEmWO2EgAACAASURBVLAk05sGAMoK2VTDuU/fDku//A7ffblTsQSIj0snS9tMcY9oFu9bZS/zZwnk/x7wthn63ANWc201JzgrRWKG9SoVlhKC4iNHeuP1mQ+w8CsP2Rm5HK8Wyr5FCrDU67koD2jTU7ia1cE6VEcoLjDEFx/+QgWlctrXdF0/auZBSi1oDk0ENBHQREATAU0ENBH4NyLwn826/BtvpLmnJgKaCGgioImAJgL/RRHYs3hSNoqrHbesP8QfZMY5msHTxx4+DjZMjpaQPadiw8kfYT+JvJ6+VEoz0VNbwwQ7k+TG+mZkbBUjPiaFKQxKdloR2KRsX2ZuIzIKtVEu4C9Bvta+ttcDQW4HvFUnIJVkOpM7Og2mTAhUErS0wwfvvY4l3y7G6cNnEN4xFGVkYsUk5kDXvIEJOKCqqAG+fpboFuIBVxdzGBFkjr2Yicz0GhjbmNHzroHgbTnB3BI4iHdiuD8ZN45M5l5CfnI2HJlI06OUclV9NRwpnaxv1AxTSzLhqnNQcMYIW7fHI1arHB26uWCQtzW87NwRm1CAk/QX9upgjT4D2uPc2Vis/YWsHEoWB/VuTw8vsshqipkEAXw6esOnR1emu8ywY+5KRF1Kpq+eL2xcjMgqzkFtSS3ZtR1gQv/L2MR4soUIvpOda06m7cUzJyjlF4Ugbw8VaKNPdjCTJbbanrB1NiOIfBZ7D52Cl384ho4lcGwigBl9JjOyFB8/cwcHZGbRZ9fOHubufOctJ7F53moUwRA7GJPien1YGRmQraxiPrf1+CdB0P8r4K3EVMVBUh1tAZ9u1l5qdqiaLapmVwooIB6kAsI0NaqLO2R+MGAhhJcClLWnLKGeiTmycsrZl8yZRK/HxUtRSEtKYaFHCQyEGsbEniKmrmfGv4rcrx7BCyOCgfw9mZrCuG2i1KQweqUoQySbJdEnfwflFG+lz93sXVv/+7XYlup4/h3g7bXbSOGPKe12tdSpeOm2Plo/i5ylbnVhj6qPRsZKWzxoWxjLugJ4cowKc9XQiPL39NwTZrP4jetwkFRTlUDY03b0zzYk8KPFMW1AwDe7sAS5xeVUHTAVxITJafrF0neWzf4HeKu+f2s2sfo5VPFSM4flmdhPuY7Uc14Vr175u6wrAkSLT60JQX5dIsgCxphwXpV3KKdvuoDAJgQ9hKmpeOrxUBUOsBCHhUTN0g/JECdaQmDQiH2K3rUSD7KEheVTSe9eLT6/yDoK6FvHNamcQAQxPFSKzIK2gcImFrFqbcp7q8fQ1W3Ruh3+KfD2RmP5dsb59Z77z4zvy/PJjRjI14uRet6QNmoCwXdRSW4yIEivpRQTVFWXoYbrZkZJjSJR+9WCp7h2GSH2xCHY2XONCuxFaWNber4nID3uLKnW9IH3CUTCpXhEHY5DUtJp9OzljdAu7VDFuSI+lR65QSFwDfQg4OuIxooyFMYmUKKZbDBON3HxZNWeOIdQ+sOGjxgJI65v5QRmty/9Bb4uIfDr4IG6iixkFOXAI6wT2ZOhQG0OqnOysGnpMgT4+ZOR645vf/wFL7z0KkpNbXHx6HbEnIzBjg3JZPxZYvGaRShIjsJvyxazfxXAg8obTXzfmgodjBw8Dq4jR7G/66AmLQGfvfkqC98MYe9ogwICHF24jju4WyGZdggZeQUYcff9XLOtcSHiBEK7Ded67EpQpByX1u/A72vXwZgSuj59u+HnH7dwH2YOA3NKRBMUKq0xJHud7Ddh5itFITf2l239723p01f2E5Xv+ZXj/a+sQW2TTTZgEZAUYcihFLu0PICoRAiwK3NKLZn7TTplsCTg2kj1gSAfGzJVZ2Dr+t+wdcMRfLt3M/c3RXjxvifg3WxIAN8bbj110f2BV1BLi42dyyjbevY8npr5DGzauyH+1GHuuWrh17k3mYFuZN82Ur3FBxkXovDR0zORXBCPYRPIwn17IUEqU5QVHFGsN7QMwlkkyP10gw2VX0rw2qsvYde+fTDJrUXfEBs88/goMm47YMNhFvtdOIkPFr4DQ9tO9Ew+j9Lci7ANDcVSMkQP/HwK+XyPAXf0xwtzV+CNR+8lc/sgxoxoj25dffHbz0cwYKQbBgwLYLFdCGWFd2P3piMYcUcg+o/qRlUMK+j7huHEb7/B0tacHroOOLx9n1Lw4E7Wr5WNg6KuEB0fjSOHD6FrYE8WZMZyHtaDX5gdbD1sYWZtA2c3bxbKGGPTT2sReTSNYFwxQjt4476pE2HXoRvyohMx68nn0K1jFxYlFOLU6Ri8PG86Oo0i+E1/8sPLlxPE/AQLfv2MwCtwdONXGDDxFeibBbEdKffNosija1dj07zNiIjKxojn+2Lqe2+AdZYs5qEdA2P5y/wvsGD+Unyx4CE4cIwZWNvDo+MQlGTE4tsZ02HaoIcanUZMePkpuHBuqbwUSeliGqpa2EHHxAVpETlY9P4iXs+ADNwS3DdqiOIVvHP3QTSzP8WkJLKgyBx3PzAYx0+c4V45njLo9yOQ+xsb7s9rKb9s7tgR+pRer2ehZTPvpdNM6X1C4Q3NtBng2NPRNpHVifMP9zFUIvlhzhysXX8JtmTZx8dnsuiSkulSQMQKNW2RTW5Z11rvD66ek//0/9fc2Kh2g7d6XFb0UBV9tN7rqPcl8vvWc8Rl2WSu22J/IUoc/Cm2Gdrl9VyHOQ6rGA/xCf74AXS9wx2pUZG8iEpNQ64lxbcybvVY0KPTpMtiUSq9GFEpxMwLC+eswJFDF/HKCwPLfIMt7EInrFFVC2oOTQQ0EdBEQBMBTQQ0EfhHI9D2TN8/+liam2kioImAJgKaCGgi8L8fgb2r33Ixq8xMjDmdYLBt12kY2tvAwduC0sCWsNM3ZbKJ4C2/jAsjQw3eKlJ1ZJ3qsiK9loke8Uo0ZKIqOiIReTklKv9UMlhLCAakZDchr4zeUExoaOnS9/IWAD6J/o2Sya1bpzXgIbfQ0jKiLFsRLI3Jnpj5CrydrZkE+JDJY4ICJjZk1GRBl+CThZUdWQ3x9Og1waD+3SibbApTgybkZxYiPa0SRgREa4nwpqQW808ik6F1ZBfYICjYg3LKxYg+Gkcg1wvO7s7Iys1XAFwrynMGBDuRXVgEo0obbN4Shf0XC9C1dzv0CreBbpH4OtoiuSQX+hY16DuwPa8RSnm3anz44mdoNG9C7wFdYMLK/arKXFh72qP3HT2hzzzlb99spJSoPuX/ekHXuBaXzh9GWVE1JRtDYWtPv7bsTPgFB8KzUyeqQxI0z03Did1b4UgU2J4AbH5+FeIzKQHpFc5knA+ymUC+FJOFUiZZwjuHwtHVAo3STg3NMGACRoeATyUlKY0pZVpSVonvXluIxtw61DDpsjehBJWUgdNj0pyoyS0BaRrw9u+fW9TgrTrhdrOEfVue4LJMskqmUg5Jsiky6mTOSkGAEJyMCLTlUebWyckR61d/AjNvP1TmJxGcq4SNgxfZMG5M6glTSptsimz62p3AufOUAs/IJMOF3sr1RgoDI5b+0pmZeWTt6xPENWGSliAx+7GM7yr2Q4OWZJ9qXpBk53/ma8TtxK6tzNur560r5zjxEP7zobCQr/OqavarctYVbFEWazAJLeQ7aS85BMyRRKmRoRYsLC0IchJ4IWDLCAuqxomToC5ZX4ZMqFYR0DSifEI1P18r0BuZYzUESyvIsGoiq1qL0ojqe9+8FVS+u40EWGUOFkatqDbUk8UrQIusLwLcSiJXHomLjcIZ1FEAW0pwM8EtiV5Rc5B+aMD1x5i+vsLUUc6j6oAwpEgHJkhLwEaAXF6jtqaODERVHOoJOAuIa2VD+Xteo1o8dsm6beY8V1BUxlvSh5mZ6AaiuaJaIMfN+ldbgC65zl+VTb7eWL2aldWWMS2faetzt77e9cbEjcDt1hLhOpQTFQnsOnra1tawbciEzC2gYoWvJaa98Bgm3juKfpSXELlvFX1g7eHadShBL3syYY+hIDsBLjamKlnsWm3OEUX01NRjQVQgzG3otZkaR5UM/t23HeqK8nGGzMIqysRWF5dShpMFAQQQHO1sYd89FKa2zjCkb2Uz+29hZQG0uIexMrbH0VW7MGv2t3jm2VEYOHowtu/YgmBK5Yb4O6MxLwfp8QlISUzinsEeaQT8Rk16FPpOPRAbsQXvvPohgvza4+VZzyr+y3WZmTi1bSv9M+lFSyCqf7+hSE0qwaULSegyYRwcLM0Rc+gAju3bjsFDenI/cpHMXRu0C/RHYX0JnP1c4BUeTBnpEpw/E4HeQ8dx7vPG9iWrsP279aitqEP3sZ1gH2IGQ/b3C+cykJacD0P6+EbG09O5gmx6E/HPVoG2N5vP1Ex+NXu6rf1I9bkrPW9bn3s7hQWcra64/fXGoDyzCvChrH4L01Y+K0Cuer8qc46BPpn7VSwKYkGIm1kjHnloOK0mKrBm+WY8//IT6PHAo/SCnYHfvjyIsQM7IiC0Gjn6Teg34A4EduiBrZ9/TzuJaLQjG9wvzJnVftz3nU7BkPuegZadJ7c+BO3IIE/fvxPlZfXYsuMASipL8eaHMyh5bIpa+hfrWJE6ztI8nUZbFpAQzG80pzx3FFYv+xbHN9Ff2awOAx4Yj1EPTMFTEx5CFz93PDH/fegSBNy18ScWHXagNYU5PnzuM0o02yEyLhZ333M3Jkx7GVPvuhtp9M19dNJIlJU24+TZbbTuCMGoh8ajJrMWhzafQnF+HIaMZF9NT4dLcDDsOFY2Ll9JwLcPr2eJXP7e1cWVc7E+LpIZHj5oCH6c9xnSL+VSpcEC6elJGD2hL3oO7gk7esk2ssjzh49moyAljV7CrkgjeFtSn4vXP34J7mGj8c79U1Calou77h+Jjfv24L4HH0b/SfcR4GzA7l/X4ftX5+KLXUtg5gbs/e0nSqAPgplvL6XEozT9IrZ9txqrl0ZAl7Idw8b1waQ5T0OLvuW6LGAs4Tj6YeYi/LbnLB5/pjvbyxKhYd1h4dIBZdw7HN+6joUT6xFEZZAp774ME1vO6fmUOU7PgT5tdA1s/FBRoksP3U8QH5mMQD8Wf3DcVRcW4+TxWJTye0sD+1S/kb1x37NPsQdlIzU5Az7B/WBGWXZ2AHarMqVIqKGJhWbaVVwn6ligUcQ/1Swa4bhTvGvJZK8TP3mqAGkZ4/TmLVi04FtU1ppQvtkacQlZLHRlf+X3p0auu81cc2R9unr83LBw56qBevmzfz942/pW1wZvVTNBsxTk8TujHsehidRScWzU8/tEUX4+xlOefPqH91G6Oorrr6oYWMasev2X5zcw1FHWiBKq/zg5+WL/7mgsXLgZdw73bnh84r0hrmM/iru1+UnzaU0ENBHQREATAU0ENBH4OyJw8+/7f8ddNNfQREATAU0ENBHQREATgT9F4MjG12c0pcW///vOczgbmwNzDyZNA8zh7egAoyrKGzYXKVKTamarsB1qKF8pssm6pLJIYtKEwE0dfVOjzsexGr2JyXZLNOmScUsZwOQspjoaLFFHFl2TjiRfbu1oK3irvqo6+dgkEs21ZJWxot2HwO3rLz6C1ITTiL6YQEDCEkfOXEBltRH69OuH6vIiHP/9NNkvjugQ5ogALyvkpGUjJ6uCAKkhcgoL6SfbSJCasqPWtsgvymYClx63lMTLS6hUWDTt2gWitIxgAL31vHxs4eZlyfgQPCYQEhlRgMWLz8DU2oHSbjawZuLVytwGlbq1lEMuI2BMeeryRvh7hWHrlmOIp/dsSLgfk42MWWMFqujX6BPoBD8bJxzYeIIeeHVwDPRGp84BsDJpxsVzMYpPo5unJ5O2ZWQ7Z5MdEAy3dkF8Bm0c3rAa5Vmp6NC+A5POZUjJrUCArxcCgtxhSJZjMsHbrIxS+Pi5UeZPH8Vk9jQxIdxMsMPR1RUm7AvlTIhHHzqPfduOw9XNC6WUP127I4YMH3MFCNAm6+BWJGw14O2tjYO2fPo/Bd62lvUVoEzGpC6BD/E+rSX4pswB9FOVoo46jrknHgjHC7Pn4v1pL2LTtgsY2s8HI0bdAff2IbD39WOfs1D6SjP7kCRrhekIOKGuuhanjx3F74cPIzIyloDERSajK2BIhq6ZuQmBO2MVQ4OAm4DGwrBXySmru55aIvSvf7W4Gdhxrfb4u8Hb1nOfyP5eC7xVxpEYtrYcV4ByjI/ESd6lnr64Ijcsz6j4yBIUFcDDgAxbXfF4JXNVwFBTeuSKN60e0UZtJmFr2LZGLPwwNDFkW9ShuKyc4G0NE6+NiiQ2NQ6UO18/4mrGn+oZVQxq8cjlSqAjvoCqc0VyW9iwyrXokycgrLBqpT/pc61RfJD5zAb64pkrCV+V/7GAyyLD3Uhakyr+2gQGKV/JNLIkwhvIHtauJ2uY50o+XZg9hnzPOoICpZwrZZ0wt6T3Y0U140JAkcl2+SlAtjKv8c//D5631xv//z3grbQnFTvoDU8TUuQTVDU01cXwMd3w9LOTuWZSqaMgAU2ZaSjMKEAp28GBbMMmqncUpaaQEWdL+X4HSmma8zoE6LML2ZnYf80McenUGZQprMnuMNOqRxVlizNzCdpqN8IrNIhsPlMCCEa8FhmZVMVQvLOlnQn4NxF0KctMgaOlHbTMA7Bj5a9IvhSHB598ggDxRa7HK9He1wfmLPQKpY98SUkJgdMGOLIgJYsyzbGZpSiryUOnroP4Dm4EKM4iIzIT+9cfgKkxi9saWJjCwoSunfsTACrFL8u2Ip7KHzZ62gh2McadlGN1crPCqdjT6NohBHYWpkgsyIJrcAB8wsjWNPNgX9RBxvFDWPD2MqTFpNNmYTjGPDMNVl66dIZIwf7VW/Drip0ciaZUCrHEpaQcSp1rEbzlOGqRTb7ZfPbfAN5ei4EoY16Z81osPQTMrWNRhqgMqMeGNoGksmotOLFoI8CaUsm9gzDo/jHY8PMW7N58DLO/+QjNVsZ4+7U5yD+XhAVPj0azRxPs2O6lbOuLx87Ts/UC7n9uMgIGDUV1WizOrdsAZ09veA0bofiDCNOyMDoW58nq7j9mErb/tBL7Cea+MHMaPDv6ce/LftdszLnNBKV5FQIpw9KBHqgwRm5SHk5u2oNdezag17BA9Ox9N166/yXcPaEzHnx3BgvwopEfTant9j3x08yF+P1IEqWbDZBZWIDBw/uTjF7Kfdl5TLh7LKZS7njZG0/C2jaHa25PXDyZzELEJlxKiIKbnyOCOgeyOzUhsO8dOLZ5L7eNluhK3+W6/GTaZaTShxxIS0iBT7e+OLltDyKORiMmOovrhB7G3j+I/csYtQR4D609iqzUi7ijb0cc2BeJhMwaDJvUEw++/DTWfLMWv85fh/vG9UTviQNg5OpCuX6C3tQ+z0vIxUvjH8Pjzz2CHuPv4DWOUurbAfpWlC+PjkHK4fNkRW9HXCr3oPoOGP3IXXjo+Ye41iSjvDAdpw4cx5Yfj8DZMgCPvD8D9j5USmhKZ/wNkHYyCtt+WIW4uDR4dQvFtNkf85Z1qMy8QMnjZrJr6aFLgDc/pQRfvrMIiXHZBFGN6fVOBQ8uRJdi0uDp5Yye/dqj65D+ZPF2pU+3Mdm0FbJCoZZFTk2cM/QZP21h2IqCA60bKPyO4rwYGGnVwEg85blu1teyIIl7JTNra9ZGaSPubAx2bdiD43w/XT1brlc6yM6vUCwltPj9QfqH6LqLzHPr42bz+2VRdNVZ/zZ4q6q74vrJdVePa7oJ9x0N/C4oxbRV5TWU4m7Gom+eg5V1HTIy0pXCC7VNhKiqyB6gWbcCWo1WlK8ugzElsBMSarHgk/WY9tR49O8T9oFtj9dntGU/rPmMJgKaCGgioImAJgKaCPy9EfjrGZa/93k0V9NEQBMBTQQ0EdBE4P9EBFYveNHI3LIwWj+7wGPfjguIL6MPnYNI7prA294W2pVMqDYUKkwpSYqpQBsVq0GfPoJazIY3ERw1ZPV0fk4hkhNymKggw8FQFzVc3WPIjskoYdJWi+aykpzQJjvzigTDlWG+FsOireDtH4k6JvIkBVLXXEP2GJlaBH606UPVt3sAOoS7wZwAhpOdA5at2oozZwvQu19X9Ojlg1++X43MAoKwodbw87FCeTFB09JGmJgZELzNQ3WDgFV6cHZygS1lRcsrcgj2muBSVL5Sld+tUxfY0rcxLTUawSFeCAzxRm5FAhN8FrDVc8Irzy1DBgv2+wztAOOKfLIxymFsZQYbJm5NTfWQGZUIQzJqE/MJbjC/HRIeoHh+VVTlMmFmTq+2MHrgNmHr2iMEz00p12YDv0AbeFH2LvpiDD9XCX9/f/r76eI0Zf4MmVAMJHjr2T4A1blZOLFnD1l2+vR2tCGb2Ja+kqYwIiHAml5rhedTEXkqHkGhAbDzd2USm/Q2tm1RfCwuRkXBhfLLzmQn7FuyDUlk7T77/ns4vW07Ppq5CsllZDjTQ4wcuCtJfy1Ne3VySd3i8vsr/+3qT/5920PF9vMWR/QNn/t6F7veSTe7dxserrVMripLp7qoIpnbcn4LF/Xy2yp+si2uh4rErUqOVzm9RZr3po+mAGKqBLkAp2pPVWHACStSJG0l+ab4YEvCnBf0sijDnE8X4OT+M/iJfnraLAZwoI+pnYsOQrqGYODIoXAO8CYQQ/amEWV4G3luPRPblPSGjh1fiAnPRl1E0Ydyw/oNOHrwCGIv0R+OMrgWZOPqM8Ms0o66ihxwA+ckPYJ0HPdawsQlICMShHy+Wz1azzW3wxi7ErxVYNU/HuGG7Jk/+k1rAWTVqerzVF7Af34jFXh7+R8EkFUfwrIV2WlpM2kfAb9F1lq86EQeuI4grkgIK6AW21JksI0FcKqlXx+TyuamZop/nRnnKVPKsVZV1XHeo/csQfY6JmebCLCqgHeZca/Xia8Eb5XErmDuIuVKZQFRYhCysLynMHDFu1JkMfXZ1vI7pV8pjFr5DAFcMrekmKiZILA2300Ytfqc1wRw5pu0JL+5XvH5jCgfr8ciA30ypQS01dXjukBAmPl3rmfE/ngdPRYgGVKesbiYso5k69ZQZaGWRSsNBKbbAt7ejJmrbovWzNsrQPmW+oNr9dUbXbv1OL6yb91YHld9n7Yzb1v1p5tI717u/9wrMJYyBhsJnGmzMECC3ixMfZZv5eeJ/YAlZn04FYNHDWD/TUZd5UnUF1JpIqsO8VE5KGY/s6FEqzsLqZzpLy+lQTUis11Zh8TYeDL6a2lR4AoneycCMPbQtfNW9YuGAsUPt8nARvHTpm4yGkqKFRa5PiVKQT9ZA6X/6bAfiwKG9Dsy3yipTTou+4grKjKzkJOQAM+uYVxP65AfF4e9WzcRRMvHxCeegTELKfILcrBq3TaqUpRhGn1MLWwCCZKdQ1LUbkrJboJBvRnsaTtRWV0OFxZVRUencr+RjnYhHdFs2oBCMh17tGuHzpSWj4o7AyOqdQwaSFnbmnKkUS45fMBQ9kFTJJ2P5x7GFJvJktzAYql3Pnge3e69H1FntsKTr6NPTZOVX27CgYOXyFgzp8wzfeyTM5GbR4YhC7MUmeoWr+zW6iSt+1trgOjqPne1bOq151SZe689/lVCADde4P48N8o69UdFjsyCf7qtqMFIIaH62YuKSjk31XJfY0D/bAsyIOupoGKMyvIKVHKNKqDHsQmfMchSC/eN74cJn7yJpBPn8fCwNzDxnj54ZtFHKGYR39dvvo4wzo93vDABEVlZyKVk/ODew1CUW4K4yDMIJKBn5eiEXz+bS7ZrGobcNRih/cNg5OzGudQL65fMomVHOe58bC5ith7Gpi1fYNK0++DUjv2c7EotFi4knTmPue/OxZChwzD60clkXrpxDBizYCYem75+Cz1HP4pjOy8gL+IIHl74BRVi6lAQd0BRQ8jLqsJ7z3xP5QRTBHfyRkFZJnr07oZd2y/h0KFETH3yfqTEn4aDTSH69qF3LPetSSwayC+s5MhrxIPPP4DEmDOwdvTG0qUHcHTvRaw6vJzFNFXYtuZr9OnTjVL5ZiwS3IM+w+/G1hXrEHsyFmPGjkXnyeO5Pmth45dzsWLeLjKT/eHiRo9mFiUaWTmj650j2C/PY9rEjzB2vC+mPDsFeg7ik0uFBRbEmGi5YO4LM9G1U28MfekNeuK+To9nLfQeNw4XTl7Ct68QbM2mwgbnjvC7R+CB196Epbs1Gqsu4tKBdTiw4wgBazMMG3E/BtwzGblxG5BXmIiQTsE4v+c4Dq3bj/jzifDtHoJpn3/K8V8sPF7F67iirBTGnCvijhXhy/cXkt1bivB27akqUYvo2EjklDTg4ecfx72PjIGRLQFFKZZiYU8NwXY9LaoPKfslYbKX8qesm9yvNJhwjbBAxKEdOLb/V0x99TE01Ggj6XQUrWKyqQDRiLB2neltG8t2qKcFih1+XU7lnHoynQvKkZyZD2s7J4LCvB7XNS1ZT/mn9bovf5d7/2lzfd3xph4r8vPWZZPV977Z/qf1eFdWnJYiOtl/iE2JrOOyths21DCG3F/wu5gW93gNVXlUQroTA+4KQeKlaBZjmSvWGyLqIlsX2R9UN5DV3Mi1m31NbA6SUqqxbt0ZzCETvKE2Nz0rITI4dMIiQdQ1hyYCmghoIqCJgCYCmgj8gxFoQ8rqH3waza00EdBEQBMBTQQ0Efg/EoFf5t/v4WSBFNPCevowHcUlMkLdgp0RQkaHI5lW1TVM99SVKqCMAADq5J8C4vLLeHMjk+ySz+CRTABTfK906btmZdhACTUdXEgrQX4dEyEEPXWEBUbpz6YWsOfqBMWNpBdvpzkEoFAqv430FN9YM+MmenpZIsjVDu0JHMXG52P9umP0v63GV99PRwFZDO++/RPlGg0RHOBJZlYD8rNz6UEXRNaZEUrKm3Hm9CkmV2vRObwjQQ4tsgn0cDYyFfHR2fB2JwuWiahmLYLdlAP19vKBhSOBbEcjdPZoj/mzV+IQ5QzvvGsEbIxqkcoEtAmZZ8h4sgAAIABJREFUvDpW2ggIo/ReQRnKUopxNKYI2em58OYzBrd3ZLxKFLCqY6gf6moqsI1MES04o2O3DvShjCUDQxf2ZJRkZWXA2cWez2TNpDQZjWQECObh6kBw2MYOedn5KCgooE+ZCWwon2xMBlNxTRpsfcmqTSrGiW0n4eJHLy93O+gR9LCkNJ8uz6snC6iRyS8DMnr2/LiObB8XdB46CrHLV2Pj0kPYm1iPNAMrWEI8vgSIUSWP/pDu5d9bFEj/1IyC56uPtoL0t9MXbuccReT1Fneokm++kjdx8zu39T6XQTzJxvM+reRxWwMxHGF/uukfhQ0ijntV+/wJFL7q7Cvk8TgHtG7b1m0mwJsAbdLuAZZ19Ly2wEfzFkLb0A7LPvkUR/fvQpC/NfujeOBmsq85o/eIPgi8oxfZJ1UojDxPlloTnHxDoWfkRJllT96KRR9kk5WXZGDdio34/ssVlG8kW4bsNH168OkKOMQiDQEoG+oIJlOakDRLJjv5O845t3rcjJ2mvl5bQLWr73277E11293O/ChMFmHYShuq26b1XC6FOPJ7NUip8jMW7zmVfLHq/wmYig8d21cNAslaoP531Xsq3NlbDfcVn2/dl6RIQIAZdcGA3FveXwqItNhH1M+iBnwF1W4mYN8a5JF/U+RUxXeP4pTyDvKY2oJmqdnaws8VT2UCQcJGll/L+8r71TT+vX7KrcHb1i9+O37crftCa+BNdd0rJWev1yhtB28va2W0bqMrkvcicc14/3FNbRbysDn0OAabyQpvplytxNmACh1JlAoN8nTG11/Nhl5TBosydiEw2BG2LIQqoX9oSmIR10Wu0+2DeA7l+WuLqH5ByJeAUn6agJIFcHBmARUBNC1bAjtc56vzK1GUVYBiMutcfd1g7cW5g/7FRbQEKCCLsCIjG4UswHIL9IFf35EiUkGmXCaKyovh5htMhqot5U8JMICFWBFJ9AL1g1YJmdkFxQQCrWDWzo/vU4kv33oX+zZTSWBYGJ6c8wqqKyoI2MbALWwUQYVKWgxIH9LFps8+RfyZOKXP+vj7wtjcilK2UUigDEmvvoPh6aqPvAyqnBCAq6dUfExSJHoP6oaeA7oS2E4laGRMZQ4n7Nx8ALGUWU6OzUU6ZV5nfTYDHekZenrHepw/ug/jH5uAisJ8fPbSp1TUqIE512x9q2YkcY4szGe/p2yysNRl3MiYUquSXD1/3QyoacvAvj54e/PSqT/3YdX+QfHqvkIG/sonUfe5CrZDQFAAevXui81btxCoLYC5ALsE52sJygf3aU/P10mIOHka+9auxSP3dsXkrz/Gmu+/QGFUslKQOPaZqXBkgVpN9iV8+vgzeHDqA3AYMgYF6YnsW+yz3Ybh2LpNWP3TMrzz+QwWB1jhnac+RBWtAQYN98bEN9+CvmEAC5HykBZ3ngWC7vRTDkDmmZNIij/PoiX6ydInVljnWnoelGn+CJ/MX4/3Z4whs3Qqdm9chsF3DUNZehr7cymvZYxXn/sAEyZNxZ3PPM49WCTXuDzuRX3x6+xNePfdH7Fw/kTcMfUunN24GkdP5eDo6SLsPHIJ3XxMMaCLBwsNtTFs7EiUch1Y/eM2FHIsODrowSXEBYMmTkFCdDmeefB9zHxvBIY/cDd++WE+7pn8CIHNbMx7/1M8/eZ0/PDND/AgO7dTZ4K6rrRScbbC6e07kZdZxfW6jOt7HaZMfwXa1cAZSg4vWrCMdiGGeGPxJHgSHNVu1kfKmcPQNrPH+k9+o41KGT7ZtB6JJ7fj7CFKhg8bgn0HT+LIau7FuQe2tLXA8IcmYOAjk8mWt6LddBRjcgiJSZcod94N7fpP4/62HjvXfYqytP0YPH4k7Olhe2ztGXyz4Fd0H9ELz30+m985ypF4dg/VccwIkLpzG+GInxd/hw2f70DPzh1hyS8uqSmpiEnMoI+vE8ZNfhSDH3xAkUPW0uH8JdLI9GjlNx0WhCSSNcy9BeeyGrGJMaW1CIsz9HQ9cG7X73jxiVdw/6ROeGLmVKRznOfTYiWQLPq9249gGeNuRtbvm9OfRlFeJfbtPo2E7CLk0eokk4C6EZmlzdpcg1mEIbLJnCz/6OTqvq+su1eNg+uPt78G3sp11ePxRnvy641LNYNfWXf5OtRp4vrKfQaVDiwM7FBMlYNXXumPCS/2p5LP75xfPVlMJtrKlJtmcZVsMev5/amBsvqmLKyqpFeugbEjlq88hczUZgwd1B7ujnpBnR9dQrkhzaGJgCYCmghoIqCJgCYC/2QEbjE19k8+muZemghoIqCJgCYCmgj870Zg95LnHrU1rvmxjh5Sv/x2GAmV1fDv4IFwPzMYk+VUQ+mvproyhd2kMKVamDcq9hRZT2S6GTA5WEXWZ1RkHBO19FljUstYvx6ZJbWITC1BqZaw6QRoYXKXCYgG8ci8BoOnrQymtrSGkuxgFkCYecaUe6NLHpNp9HwlMKvNCndfDzcEuLnh9wO/4+jRHHTq3QEzFk7HFrJblvy4HuGhHeDr647zZw/B29eF4KgDK8SNWAGegMQEJld1jGBuZYKHHhlL76xq/Eh2YWO9Fjp2ol9dcQKtZrXg5+UHV2f62tZnYfykx5G5NxEvv7EAAT1CMGH8EJw+dASFZLE2mzbCN9gTLlY2MCdr+cCFi/R4iuA9DBES6kvmLmXbDOrg4WwDC1MDHDh0kmwSI/Qf0Ie+atlkxjWjX59eTFznUMq6ET4BXkhJSMJ5XsfWxgb+TEhKcrKysorJqgwl+W1saAI3vn9ZcyF8Qjxga+yCU1tPoIHecNomWvQ+cyKjiJLO9JnsMGQI6T0GyEtMIOmgBjb0BtNmUiXyp1U4uo2ebYeZKDZ35jtT5q4FvG0NLtwInNSAtypuZltA4jaBt8zb1ZIpdjXRSTmXNzJo1FfGsBrYUvsC3ggYvAIYbjVuW4ORcr54l0kSXf7exdGY3nCGGDHyDnrkjYCRhxc2Lf4Gi79djC6e7ugeHoLkuBjU6tei952D0Pn+u4HqAuTFRKKO8rfZlFR1cg+Eq18PgiYcy2SeaWtbo4wyg8vIkP9g1lxYkxVqxqIFGlYSnBAAV5KeimgfwQ9mAJk0Vh9tTUK2FcRoO/B1ebb6N8Db1iCrIp1MAEftLyvvYEgwTSTwZX5Q9wEBb4UBowZ21UoLAgDJ31uzUS/H66+Dt63ndXlWdYzVAK0ayG2gTLcAu2q/S9XfxUu3ViWj3XKogR9FklFJiqtY58IwVhLL/CNy0ZIwFvC3scXHWXxy5e81lG7+O9ek/wXw9nprr9rXVvqH9LFaMqqNuDcQ2Jy7BDJI9UC+MwHFAvg52eK1aQ8gKfokTp86iPadHTF+4hg4+QcjNyYBkbQ1aJL1M9idwIs+ARLaLpRUwpxe2gZmZgo7TcvSBjUELSuzs6Flaks/dhY/sZDM2NQEWgRkG/PykRAbR/l/eleyEMHPwxMOLh5oys7h5wxwMfoi9OyMEDRwINcyU1Rk5VMytgTlUQcRl19C24hQeHj5E4CNhD2BV48RPRXWZF2JAb6Y9SW2bvodT0zpS//4SmiZ1OPJ19+kd71UsZUh7+I5rFm8EVZcM3v06ESJeEts2rwLO/ZEI6yTA+VCrRU7BwsjC1iamKOouAC19WXoN7QXvXKNUVRaiLD2PXDxdDSO0aagvLwBsdEJBLQewF1PPsZ+zH6eS1np2BSsX78eEXzP+NgiFp05wMTamEUHdUjLKaWFA4sfhGIssvQtwM/NwFBp3yvWGf6/zCHq43aKVlRMwpszb681995snlXPSelp+Zi/4A3c9+R0vPzkZPyw9Dd6B3uRcVlPieIc3D+6E15auEHxpX1lCoH2gjws+OELrN5Ar1Xub44fOIxGfbJt77mD7NcaZBCA27VoDcZMnga3ET0QcXwdDHSdENDlIcx56VHu1Sow7tFpOL0/AT//+BOsTMtw78iRaDdpLPRMCBQS8KutSkBVdR4srbujnPdLidqDAP8Q7q8I/JlZ0wrADdPob7th+wV8PWMiWYnpsHKyQe+HHkP84TVwZpHcwZPZmD/1J/z087fwGOpF8DYe5ZQQb7DoiaF9J7G0qR6LPp5IaeA0Fj11wE+rLuDHb3bChEoM/lRmCQu1wXNz30STmTG2fvkzipNzaEdwHOMeHoqeD01mz3DGmjk/4Ojh33D3xNGIuHgcwwcNpJKOKT6c+yn8unZW2Ol29At2IEP0ZPQ5AqEmMCHDWZt2ItqU/uaDw4VqNL3ITl6xciN2bo3CoiUfoEQ7iozKJrQL6AoUlpKlzuKrH47i42/fQUDHcDz/6L14+rFx6Nh3FNb/uBnrv9qMRoNaPPHuU+hDL2FtruelGefw6ztvYjDbxWfYSN4rBBXRRZj/2otky0ZgVcQv3JvqIPf4SYLhi2Hr5IE3li7iTJOB9IizxFutadPQDuU5GVj5/Y9I41iZ8tDLLIiIwrIlK7jHrUY3evg+OeNl2Hn7cqhUkL1P4JbvpMs5jL0fZTlZqIw7DgNbc2SXl8E/bDiLyzz5b+a4SPD5zXvfglOoA+bwvlbOWiw+OcYCSg80l5vhA7KLL5ynp66/Jbz4nSMxpphAMFvNsBrJ6cXcTrNAgf64ohaiRfBSwGHpO1cf1wJvrzcXXx5HbWfeXqso51r7ldZr8o3A28s+1Fxfm6pZYMoiFX6XMNIxY1vkYdQwN8z89F4kUwpcZLtVlgkstlWkzul3y3aorW74f+x9B3hU5db1yqS3Se+9J6QQCKEFCFV67yIICCqICiqiYuGKKAhIE0GaINK5gIB0Qi8hkJAeEpKQ3nvv/3onjEYuaECvn/53hidPQjLlnH3ess9ee60lY5pXVJaxkdQOt+/kYc68Q+jSwRgzxvu9PmD+6a9bcy+oeI4iAooIKCKgiIAiAooI/HkRUIC3f14sFe+kiIAiAooIKCKgiEBrI6B0aPX4IB1U9Qw7H4aI2GzA0hzO9Fa1NyFLhjKHDfSRa6hhJzpvoh9lXglvQTVl+t6yYJubU4iY6HswM7PizTiLhmTYJmeVICKjCDXsnhfgrzILFORxsdxEBtdDEOjPLI63PGl557gohWiqKpMJ0MQubvq3mutCXY+sFrICu7ibU8atgn5dqTh4hnJzH76AmWMD8MG8VYgKz0S/fp2RnnMXFfRCdHFwhiu78xtYwL10JYRFBgNksng8eEQ3eBGkXbN6B+Ogi5HjByAjMwLFAiClkLCrtQNy9GsweswYVMfm4MuP1yChuh7DxvRhcVcVD2JiWPwV0rESuNBbtlfHLribeAcnfrxFlizor1eGNt6OlJvVgKujDawoiXg26ALjXQkf7zbQM9TF5Qsh8PFqCzcWu7NzEyhvKlhyKsjKyKfvmTG823pTsqyJgG8ZoqJikZWaC3syQJw8HFEuKaGkdS0stGyRHpVO1o46i+xlcHRxRgOr5od276cnrxLsndzQpRe9yyhHmZOaBGN7OyT/eBoXKOEcfE8JEfTXayIDo4kgiij6yJly4poowNvfno5PC97K5owAohhrEWfxkBflxZwkCtrMkOdPsoYLmWQmi4MCSFHWlnmKiYK8AL1EkU18/ZpF+evjfbSALq6vHKyRz185wCaT5yUTzoLjuWsHT9QUp+F+Uh5GjOtLZtJipBGw/fLdhfS2y8WwHm0hpY9tTFYizFztETjUkQy2TpBompENWknZ0jBk5sejU49urGc68PgpAapkwGPXRdilq/jozQ+RnldFLzvN5sIfvVsbWKyXgXWU0W1swWB5FGh+lDXY2gVT/jx53B9XZH3Se/1fgLdyFk3Lz5aNjYdS2I/+3FyQFX9vBnzkrxfn1PJn+f9/ieMfB29bXpOWTDz5sYuYy8Aarkt1BHCFJKMyi70CzBW/44Tg+tMMNMkg3J8Z5ty7OBaET7JgaAsLgIenyYnTwDGoQb9mbYIUVSzcs2GJ3wWg3SQR4+1pefS/XP1Hi9sCkHzc45/EvG0531uei5j3Ig+Qs++r6dWuQyliFSLWItYSApmJGbmwMlQhyDILWUnRiAu7DBc3K3Tr3wO2Hf3IeMxBXGQsWYlasKR3bDXljiX0czfW02WewflMULiE10bfzJxgcCNBzhLoSejxamYjRiebnXSpq0xQ5FYI0h+QPUupZXe/DlCmakZJEiWLL12Gk5MTVPUNIDXWh46VGYpT03H7/FXU02++oqwW3t16w7FLR4IzBIlJJWwii5Iynbh79SoVK9Tg3nEo1xVr7Pn2OyyYuxlUgqcdgz69cL3IBtaFvlSVjN406FBdxLUN98isDBjpW9Cvl6/ZfxD+ndrK9uyYO0nEYBkz/kvhfure1gVt6dF5LzUBTvRZtSL4c/zAKWTTt7eE4O3A0RPQYfgo5MYHM185isoHVB+o0ybwNRCHjp3CsaA7eGHiQISF30Yl50Nmfi1KKmgZwdyiqLhAdl1Eo4YMBHrYvNNyvj1uPZTnewKMl//9t5p8/kzmbct1Sb7WPG7uiDEnzic1NQfTp/bEp+u/x6lDhykdvIANhXW0t9CCib4u/DWrMXriCwiYPZ2gWRJWvvUu6qhy0m+cL3oO6IlqysGHRQXD1cuKiiscB4EDcXbTSWwjM3bqnCGw6yLBvYgEDH95NZv1ShF67kfcuX4Lw4dOwdfrdpEFHQo75pUe/e0xZORLcKG0sop+MdehfFTWUzpW2RrKZB+ioYzEynrcTwiDhYW1TJp+6pAlSInPxvQJXeivm4nxs0dDx0zC3PA22gbOw4aPN+PbTT/h241z4eKlzubAWLj2eBcHf4zEC6On4Y0hNli6eSbqCTgeOhlBb9UShF6KIiO4nA1/WmjnZ4V2ZP02cd8MvRCMksIUDH1+ANoNHUCbAgOUxGbgw9cXwJNNhQPpn3sz6CJSH2TAws0NY+a9jbBrQdj++Ub6PruinOxzdU2yydk8kVCcBCc7RxhLTdDuuaGoJoD+8uzP8Obb09H95ZHIz7iBwuws2Gu74ihVMw4fuYzuL/TCS7Pex7rXX0PfCX3RhpYl5UmFOLjm37gbnY5Zy+bBvWugLFbBJ/ZRqjoEzm7OcOjYFQVJWQg9G4Xju86S8V6Ef62ajXoqzeTGReHa6Wu0DqFyzrYtMPEwRmZ6OCz0rKAq9cbFA/txZN9e9A3ojp5demHdum9w6WoIXnnrVXQb2BeGdsKLlzYBbD5UUhLqMWzaoW+JMhnSdbzW8wngO+rV4fnXxkPq5UNQV0rA1R1BBKo3L18PrdJSvP31Urj3ex63Tq+mFUECuvUczHM+jdTkBEyZPhaxEWHQ0TRHfqYSvl71PX13lZGSWcp4srFUXUcYGHAFI8gpaz77RTGk5Xrbknn7W01mTwvettxrW+7z8vdpOa/leY98HXlSrvNLk0gT1CiZXUtLCzUC/U2UlFauboKRTh3WbB4FEzPuC5Qel+rQJkM0F6ppydjHNbS5qa4g55m/pDsPZfClKKuUsvl1CzLSK7BsTu9rAxad6y4y4afN3RTPV0RAEQFFBBQRUERAEYFnj4ACvH322CleqYiAIgKKCCgioIjAM0Vgy2ej7JzMdeNK09M1zvx4DWVk5Rl7kAFqpQMTTRbJWZCtZwG7gR5scnBHfiMvimaCZadGRq2e1Ihs1FQ8YMFHW4v+V2THVLEwGZOUgyzerFeReSvcCJUpS6hKqmUtCxT/jY3/18UGwe5l0ZH/NOiHqauhDFVKk1lZSSE1MSQoWogOLmQ5dHAkUJuPrbuvoYo+vcs+GIu6Sl1s+GYXGRNaMuk1IZtmb+UAF1sjqBGUOnP+Muzt2sPW0RbBYaehTnmvgqJ6VJJ17N/VB3b2+izGJbAg3AgbExvUs0BhZKULO75PEAtYQTGZcOvoDiczExlzSBAE8yqLYWFsgD6dO6OSbNis9HJkUJYuOuoBvWvVYGKhjYAAf3Tq6oU9u34Am9Fh70Aw18IEe374kZ6QRhgyvDuPI5GyfRVo164DdHUtEM6ikZ6xJhm4OqgoJbOoqAJpSdnwdGsPHbKQBfOxsIyyzJWaZB+VQ8+CHfL0PpPQL9KU0pRKrJxUELgvpR+kk4cHC4K5lMdOgt/AQYjYvQdh50MRmayBS7HFaNBh2Ul4jwpp04d+XDLZVbnn6mNGqYJ523rmrTx8YpwL4IpI088MRDEXRWFNyJKqsfgs8xtj7AUbVhS3BWDLDgpU83cqfJ68MC/eU85gfNpFRF5glxfq5P8XQE452To2+qpo52jEUmQF/WmrKQ3eFn3GTYOFPQuf2zbj6JYDHPN6MLMxREpWKn2Ta+Hh7g03T/pA9u4BXWs9ZN2/hvT0+7Bz9+J4tGZhlQx+AjaAAa78eBjz3tzEGa7OdUeXgK9gHAsGizh3gnUtiqCtlUP+PabX08ao5fOfFbz9I5/ZEvh4XMFXXrj9NSgjANCnrYn+cfC2tbF6oqMrr/uTjlsigJOHu45g3gpEUcgjN1KeUV2djUqq6mQ/cvzIfs+mJX4pUXb3z3y0lnn7JKb7bx3Lr8dt62STW39uvzDBmmW0m+PTspAv/3wBfMl+L7yIybgU7vPCz7CouBI6+mpY+tFLKEyJQnF2MvoFdoJ1GydokFHbQNC1IC0BaVSi0NYzpEQt2XpUd4AaP7uxll64ucigR6wy5fzNbWxZzCfgIWP2aqCRnrKNFSUoLixG1N1Y2Di4w4zNR1psRFKqJ9s3Lgmx4XehTbDWycebigD6VADhKBJejKX0lC+rgQbBAzVNQ6jqWhEkekBFibMEl8PpAV0PWydTxERGoaapHO+uXkW/eEeuNRICumFU3/BC1uXdWPbldygtYSMA7Q08nDUwdXIAveatsPvwUXrc+pLF64HCAkqpUkY28m4IgbkH0CcjNzUljczaUgwa05/PdyKTNxOm1lZc9zIQcTueeYY7rHwDmLNYIGTfQRw8vp+eq47o2oMgs50vIilTu2zZegwc2QM9u/bAm3PmwdnVFlGJuWwua4SxqS4VN8qZC4j1seaJEsTytVuMCcF+E4Ct+BIPOctd/hw5+CtfW34L0G3eXx42Szwy4Fq+7nEAUmsa++TPqaD1hZVuHZZ88RHaDxyD6OhIrFr9DQ7uDyJopoqZXg7waaeNwfNfpvRvIM7sO0rG6edY+sUMXLhKSd60fOa75fD3daX/rBr8+vSEuseLlE+ei8iwC/jqwOvIpWxvOQzh23si1wl9+iDH4MbJE8wHw8moLENtSSmMqHpRx4aPtl3bYN7yt6Fvr0c5bqqrsKFRWWKA2ibmWmyKrMki25oevXpuHkiJrMTLU+bL5oi1XgPcnDQw97OZiCIrUa3YFB0nz8dHb32AoP2n8MZ0P0z6YARg1ItNBfYY0X8CsiOuYOeOWfDs0wFl1bSwSMjH6zMWoyyjBqa6wt+8Al7eumhLqw+pijqBxBD4B7ZDAxsNRGOijZ4pbt8IxyBKFTu09cH173YhPTMbvSaOhWm79rh8cB82Lt4EH1pqeHi7o7QsF3VUxtCjOo8755qemgmbLEywbtVaMscNMW/155SUZuMF1WLUOEMjaMey5su98PV3w8srPkTUqTP4acM+fHRiL5tuqvDN+0sRfz4J725dC8u2AWTZF2LTO3MQdoXs9iVj0HnERNz46SBu/hSEPoFD8dOJ87Ale3/4wH6IKMmgrHIO9v1wnuo2k9B35lQUlN9jEwXnM0zwxdwvEHPzLj75aD7uUDL7wKFrkGo24d2Vn8AtoDNzhErmQ+I+gXOjIZs5fC4VZEx5raxQXaaCdydNo69xDj5bPA72bT2QlHoPnh18EHT8MoHb46gtUMK0aUMw8M35WP/RYhTn3cUbc0YiifM7OCkB4wjcmjiYIfLCJTZ0qiIsOBnBjLWBhS4SU4ugSinnUjYO1JKVSn0BmZKRnHnbErh9HPP2SY00LadZa1jvLfPK3wKFxfNa5not5798/ra8BxPHJ2HDkkRIIHP/bSI4rU5QXL2O9x0leZi/sDOGTOqNRDKktbR1uVfwRoh7Ri3XnQZaXzTVUg1ENFyREc/FGU3KRtj8/XXs+j4Ei1/qUhMQYO3lPPkA5YAUD0UEFBFQREARAUUEFBH4qyLw36jh/lXHrvgcRQQUEVBEQBEBRQT+kRE4tn7KGKmk9kDsrTjERGUCepRDI3vEhFKF5ux2bmJxW5RfUF/1M1NLfvMuQKGK8jJKJNNTTVWKqIj7LD6VQF9PjwASWZ8F1WSRFKCYzN0aCcFbFqzUKMdJzJdlkr8KvBXd7MrQVFFj9zeBLsolm5howMXJAVlZlKgjK6VPoB+9brMQGZGCyKhiFu9sMWLMMPx08hji4pOoFswuezJ6NFQ0YWNuCHsXQ1y9HEzvqkaMGj2UDJ4K3A9LQEhYEnIr6qFnpo22bR1QnJ6D7LQCFqwNocO4dhrWHv37BuDsxj3YtP0i9N0sCW4RHC4qpMeXIerVVehPZgwbUwPoschtQUZBZnYhrl+NICieSzC8CtY2ZhhAP6+UlFRiVBr08FWDkZE2bl0PQ06WBL5+9nDg8ZWWFZBJ0gRDfUeyPiqgZ9lIFpAjvfVKEHsnCrn0Ie7coS9q1cg0kEoQHR+P5NB0OJs58jjo86XRwKFgJINcpYYGsHZ1IbihSu+4ckRduw4tEzO06T0AkQd3IOHufdwMb8DZ2zlo1BFAvlTGXJEDuArw9veXhtYyb39mIMpY7Cw3smAt5qEorsuBlHJeI+V6grNkfgmWobyYJnw+G0QLBRnocubss4BEj55NywKi+FkU/sX7Z5dWQ6epFp3czGFtRLs5Kqc/yCxBQko5XnrteYyYORuZMbE4sW87gq/cRH5uFRsQdKBJ8Lmsgo0MtqZsVGhHFtLLUNaoQXIkfeMoU25iZcRmBi0WA1niVGeTxbKfsHzZSRjqajMWAtSlt6m68E1j44msENr8UIC3/zkOWxZc/0ng7ZNAUCFx2VI2ueUZSxp/8eMVHsDi3Ju9bdlOtb1vAAAgAElEQVRoQuqrXEpaJtcsYyUTeHwGz+Tfmu3/P4C34vzk46alJLcc1BV/E2uAJgvwVQ30WSZwV1RSzH1KB0sXvwpzaQV+PPg9bAikDhkyAGpsWMoggGnj7IbaMgKZpRWc1xowdXTnnJXgflQMveYp7e/qAEM2b6iQIS0K/A01AlysJwBWgOzke2xKyiFbupIWAO1g5uQFJQKj9dXFCDl6mqBJIboNHw6pLf1GmYc0VRbKpFC16AerSu/3RgK8SlQQqSytxe2Dh3CQQJCh1Bjunn7w698fZo72MnC/pDAeWXGhBHAyYWJvgYBhYykba4oSyqRGhd2lHKo6YkISUVtRiv6DvcmifICMrHQEduuLxIR0Mr9VkZNRjCtXguFgw3M0NuNwVSJDtgRWrhboOfI5sszY7FZUwChrMPfShJ5dWxTRH3Pflu1QqpCg7/jhcPbzRR09Ufd9uRY7dl2Ab2BbfL79K9w9fhHvz/mEXsEmVDvRQDillGsIUmtr03aBgLpgk/9Wc4oY+3KPaFljHvcW+TVuydRvydxtBmh+25dWXMcnPR4FqOTP+z1AuOW6LpN15jHYU+bWlWoqH6z/FDoWptxHVLBv90/Y8PUB9CQD1cc0Ez59/dFmwnyUl2hg+79eQx8vFzawKUOfOWHU+RsoiUtEGx8XSK1pKzF4EZmCNfjqvUmYQ1ljTbK1D278HpPmLSSj043XrhFnDnwNA2NnGBl0xfAhY2FXp87/q1ERIgsevjb44Mt3Ye1jgMqKVBSX5lIlQps5EpmeDdooSy4g6GkMTTbgJcUVY/qkj1CQnEwwtQHDx/uh33NdsfXLPeg2YTz6TXoDl/bvwtUze1BFtZSplDxu028C4qNSMaDbWPjZGGDp12/BKdATVcwBvt+wAycOXkdlDlmObKiUNNK7mWo6n37yPq6ePoM67pFdxgzCphXL4GvviEY1zgGqYAjQszG3HDZ2tnAd0peKMNo49vUWXD4eRFDZjbLk6lR3SaUntRpGzxqL6ycvU11DCWFh9xGVmYvNR9ZSptiaDYRCnl8NTeUpOLPpNPbvvoB2gV7w7eaOxPAEgsg6qKwppgewGa5djsWctz+HNaWUE27H4N3X34O0IhcLl02ljUcFZdTj4EAJc2ffHmSsEwhetQOTxwxB78A+KCvOx6G9+zjPCvHuug2QUjmooSENEtqPbP5iPWKuRePlqVNw8tRZKnykoOPAQIweMQXGbHxsUirhjsE5wWZHpapSKseoEnCm/2ydFPE3orHs49UIuxuHfy1+DSNeGU6f370oLs9Cr+FDcO3wJaxdegTt23bA3HXLcX77Xhz54QfY2QFe7ZyYr9fCb3AvuPjRK7u0EFkp1Vj2r+1kNOfBt50HM7F6nAqKYXOsOu8RTLhvseGG+ZLomRIe4S2VTX7ep38/lfyPZ/wdwFueEO//aL/DJj51Nt9p1OuihCoLI0fbcn7MoD/0HeawomGEOS3jpqYmYX7HPbqeDGh6NUvoI15HVQ1NqRXuRBXh7dd/wAAvC0yZ1mlqp9mHdzxDWBQvUURAEQFFBBQRUERAEYFnjIACvH3GwClepoiAIgKKCCgioIjAs0bgxPppO+oKM6ZcPh6C8kol6NqbU4JQHaaGqjBS5g03i6NVZIsqs3NaLkEpGLcCmBMSfA30ktOkX1NRYTVio5L5+yZ6yhoT7GzAPUrSJWaXoYpSwnUqBG9ZKFdrorci63g1BFX+Gxv/r5i3Mn9e+nKxaCDAW6mWOnQp91ZZyUKwpRlUWQyoZAHYgj6yVjaNMNfXwdVjlH6mpN5zg31h7aRHb9hyBJ27B2NjO76O/q8s8HTo5AQpAd1zJ2/CytwAQ8f4ojSzCvsOX0St8LCzkNLTThl6ZFrcCYmGjrkx9MhOtulshTcXvo50Fm6XvLcZajYWcDDXR11OBjvL1VEhpIkdLGFOtm85QXB7emTpSDVxKziGBW0Vme9dbUMVevfrAG0NKYLOXIOTrSWLRcYEvgqRl60FLTJPDIwlBMGU8NOxaygpUMXEl0bA3BXQVmuEVFuVrNt03LwUgYD2lG120ISupSH7/ZUQzUJSbmImOg/wR2l1IQpyqyHV0+F1JtDOoq4dfXTrKUkaevw0vf1MyA6yppfcA+Sm5eLMxUJcjihFHT9XnQVfUYGqrRXs2+ZOfQXz9rdnaGvBW/m7yMa5kL/k/NQikCkKfTUszFdUVvO78JskY41xr2fhq7kgL6E0rBR6uvSNraEnrWDFEdyVy2GKn2UFefHvZ6nZ35+h8gK7vJgvl8qWSTFL9GgfVwofe0O0bUOWEuW8u3XvDXUtfXy7fj/cOjnghbdegSuZR8U5Obh08kdc2B1GxlQ6i3aU9+QaUdtQCFdPS4wa2xUDJ/ZFUfo91NXnw5osKuELqW9hhupCa7w29VNcu5jKphMTmddtkxILsjzHWp6X/CwU4G3z6HlUHvXxzFsxIp/Ib33CYP7rmLf1T8SCnsy8VX44rsXBt5T/F165gpHbPO7Z6kOQq/lnstsf4z34rHuteN0/E7z99XVtycwS1geyUSLiJQDvh7FVpWS5HuWNi8lOzSMD36edKxYTKKsrvs9C/UVaFujQy9aAPu/ulAxOhxLZgI7ubVCakyADD/Ppi1vIL0MDMxTkl0CHShm2Xu4EVrRkXPqKQvrKcs0QrEG1ggcwpjyyKvcqJeYiUnMLgrFKqK6VIPTEaTZlRWLs5Kkw9vbifpVH2eFkyimzQc3anGwusoIpvYyKRpRQwjSEMrhmBPFMHb1hTH9cZV02blHCuYmgcElGKaKunMWBrT+gSyc/dB4WCCtPe6gYWFENIJufWULVCYJk9BBFlSpBL02Cc1fIfkxmjmFHr99y3LwSiZPHrsjkU719uL5V1XC/ZHMbJd+lVNYYMmUMNMx0kR8dhYycInh27MFGLGArwbOAgN7oPHCyjMUcdfUUDizfjKKUXKqlKMOtqzf6j/PH3rXHUVNUSVlmZSoXBOLc1QRcDYtmvKUEbmseNuDJVoH/GMZiXZDndeIalDAuFhYWMsC3oKDg5wYhuUe6TP2Be0xL8PbJrD3ROPGfnymfZ/Ih1PL1zXvLk2bbL38Q81Ws7eWVlfBW1WS+UoY+z3fAuNnPQ0Vqzf3AE/nZDQg+uw360efQaRJ9UwnwQ8kUWdEhKLgTCnU25Tl274mQ/Sdx+MtNCOzVDqY+Uly73YQX5s+GnlYGqmsKoGXlgwOrN8LTyx5tB4+T2RbUNGZxzdDgtffDkd2bsGTut2xU0oKhHq1EsvNgZKyC118biA4ELbUsdZB+6y5UODYs/TuTRS4Y57XIJFBppt8GZVn6mDP1I/rPBmFwNxMsXPACwuNTcX7fSSxYuhKmXQJRVJCAXSvJ8Iy4i2HM7bxHTsTb09fi2A/n0LuXLd5aOhpufgOpHpOP43uDsG7xAdQVNsKUDYEdA80x6Lnu9Ioux5FTJzHp1cnMK/NR8CAVPt3dEZ2SQuC3BsXxWeg/dAgs+gQSLA3GrT2noc99Oy4yjs2AlcwxtTF6wjgefy2O7jqKTu37Yf2GnRg6bTCGzprAPLEUajV6ZHwX40HEZcRfiEf47Qx49/FAbvJ9OPp3IIjaHeVpqbi26xD8Rs2CS8+xVHE5js+mvkMLEEe8+fUnbCRlDr33G5hZO8GBQPU9sucXvrYQbV3c8M6XS1DL9WD7jNdw8cZdfMSY+I0j6zYvGZKie0i8cQu7duxHr65dUM6mDBMPVwROHAZVQ6oGwIn3BWQGN1Wy0SIL+Sn3YE4Au45yyEkJVVizaBXu3YyCpZkefANc8NZq+vcmhuPa1QPo1b8L2bK2WDJ7FeKiM7GR2OEJNnpu/fQAFszqBxtPXVi284XUTCpTG6oppLy5lTPu30jDvxZslEmvK1PZRkmVrHZVY9yOyEBVHRssdDToMyyazprY5CFsKZjHcFmV70eyudFiQjw61/6IZHnLvPK/wbxtZg1zX6WKkSrXZhWOjUaqHfj4AF+unkmb32I2/uaQIc7GKeZt6rznqBM5YJ0aQXhxvchqp/SyRMOQa6Uh5r76HfSZBCz6dMSBtlO2jvsje7LitYoIKCKgiIAiAooIKCLwdBH4/QrR072f4tmKCCgioIiAIgKKCCgi8BsR+H75ZG1jjfrYgqRMmytnwlGmpAy7NjawJuPAQI/VcRYUa8vo+8cOdlFoaFnkFwWF5i8Wu8nweJBSguT7iZBqNMHKxAqVJXW4mNaETMqfKbNDv5HMJgkZJiqCIMEaBImBfxp427Ig/ivJLpZRWT6mZ5IqtHiMFkZGsDUzQsr9WPokVkHXUAPFFRUsGGjCUMsU3Tu4oqY8GuFxFbIueAcnS3b72+PO7VAyi+llR4+vkFuRMJLqYAB9wS5eDEZGfjEGju2BQMqpbf36ELvCc9GufwC966xhSbD04oFj7K/XgkuHdjhCn7oPPpkN7zZu+OqdxTBncVhHTx/ZmZkyqeF7Mfego6UDJ0cXlNZT3tlajf9XZ1zzoNqkB1tbG2QkP4ChiQoyK8tx43wcnK1NYUumSWQKu/mN+sDGWwX5FTEwN7NA8IVwRAUnYjyLlb7dvVFWk0LpZU3KRFbh+tlw1BaSMW1tCDc3R3j0CSC4XoOzP+yCB71zDQ2M8SAhhuBeAxklhgRi62Dn6shCcgkunjlNINeDsmaAlmoF6vOL6JGWQ/noCtwuruIYkAqaI4tQNSw0s7iuJUB+ArlPq8L6N5i9Twuq/rcPWRToBKtZfJfLIQtmhZDFrKMssYOTEQaSrePeuys0lfRRklOFcAIBN0NvITY0GY0sYmoQLDAnm9qIxcKa2krkUwJRw1iLLF5BWvyFQfUkT9eW5ygv4IvvAgiWF/PFz8qqDfR+U2VThAE6tiOgUpoIWwMlzGARWlnDBMvnL6AnHk2da5vQv08/dOzQDeruZOOUFSGIxesLF28gMTYPuvS4zXhQjL4DnfDqmzPJ5q3mfCDo4WyMBq5TyirmiLgZi3mvLkVhZi20pJSpVKoik4hgRQ1Zeq24w/hvSiU/aUy0FkxuKWf6W2y0lu/X2vORs3t+jzn33x7X8vd/ki/xo5KqrWWMtyYOosDe0ALYbdV7i6L6nxiU35KPbe3HPIts8q+Z12yoItv496RqxWuE/K6mBlmhNlqo5X5SnlcKbeEPzKDUCvYYvae1SnWRUJSJrkO8yHx8D3dP70Nx5G1YeTij7aABUOW+UEspZCW+TsWC7LQSopSFyQRfspErgFtLG5i3aU/DekOZ/3Lx/ShE/nQDvu0JxnB/TkxNoTyxM1SduQaQ5SchkKauzeYULTMUhibh35t3IYfvNeWVF+mn64U6NiRdvnYRJpamcPVoi3u3o6BbqwQLUxtUsglm07cb4dW5A/q99CrU2exVlhmPfH6mkao5bu4JpbrEZVRQgnb6kgVw9e3G7EKdwFsN7l+8jIg7/4axrgTmZHe6dO8CCZmVufEFBIgp9VlXAmUjTyQTuD14+BhsqChQQ0ZwIGWPjSwsceaHnbJGlPEvToSUHvbZ98K4/5dRLcMJ2vUGWE/ZV1//Lug1Zz6yIs9j7zfbcefCfVgRAJeShaxJaXpjc1OERMTSG7gRFuaUsbURa2MDwmNycPR4NjS1NWiboEFP53yyycWSKNZ5wuCMq/whZ9gK4Fa+xwjwVgC6GRkZMlBdPk5bsnBbzs3fGzuPG8tPZv8/aeQ3NxP8nE6wG1CcRRWvhY5yFSyYmDgZaeKjH96DtrMRx5clWzCcEXFlD3avWYnZb7wKM4LiTeqUyObeUldbhqT4W7C1M0N+Qi1eH/0RlGuK8OLzXeA1qSMOrFpHYFUbE9+cBy1bgr5Nhrh7dju0VQlCUtqfoUQtZSDUVQgISlxw9vA2vPjyelnu5mxgDk0ycK0N6zDrtaGw7+yKmz/ex4nzF+E/wBPDXp8GdV1zVJRko7Q4C+Z2Q5hzu2DeGxMJ2B7Cnr2fok33Hlg8cRra2pZhyMT+0PQYhkp9Z2x+8y08KEzEyn27kJyYhbeHvAf1qly89lZHdHuuNyQeTgSW9XB+ByWVl+1AARsP23Wwg7W5FDHRBDfvl+BFNgv07+ONoBMb8NzzM6FrZoyU0DsIvXwVAX16w6xvZwSdPwszPUtUJ5dj3+Z9kFItZsyLQ+HKJsZFi3ci0N4VlRmUM3fQxdC3ZnBOcE7z3kCJafS9Azew/eBppBTk46UXRqHj8ADOozD4UUbc0MmbwGYeIkLC2WgwHveDLmP++I/RfnwgPtzwFcdpNlLDTiAr6iq8fTuiskgZn7+7FpqWzli4dSPZ+co4uHYpvv3+KuzV6vHF6kUo1W/E0aO70NPLFwe2H4GJgRG6dvGHd99B0HPtSI4tJZJRxNHjgFoygm99v5JNj9kY+drbKFXVxyevL8X5H2+jxkgd/3p/CvQJgNubU3zZxQA3z0XAwdcZHn374cK6I5j/wS7sD1pB/FUHi+Z+gLc+eRdt2rdDecpF6LIZoKCYOXpIKDp1Hgg9HRsseeMDJFK+WYtz0YJNl1LbasxZsITrWAPGjXkLWhq6bDKtZj4jgE7efgk2uRjpjKVMRYQgpooq5ZAePlqfP4hOp1YkQXzWo/us+Kgn5RyPe+6juaFsPeBXk2Dn84/i3k+ZDb5MFnk+tJShK8GSTybCqbMW/dBjOIdMoCmaP+uLUd1I1jYbU+rrhMWBGl/CvI/3VBJ62y9eeprrmSs+WTglM+P2TXf3l7Zx81A8FBFQREARAUUEFBFQROCviEDrsoq/4kgUn6GIgCICiggoIqCIwP9ABPasnNbVWBfX7t0Ox+VTd6FpagobSvka6tNNUl+FRQ4CMvRiwiPgrSgSy8FbFVVl+t6SdRubJQPoTMjslFJ2LS+7HNfS6pFHWWWJBsFbwcDkPftfCt4KWVmWa5RZzNOifJs6zVUdydARDJmCvAKyYw1YZFZjgZcSv1USMlOb0N7XlJi1CgqLsunbq0yGhSuSHzwg87USAwcNoTRcBEKDb/N5bsQntRBCJoKehRbem/s8GUV52L71J5DHAxOyYSeNGEBJ5AJcvRAD7y7tsPPoQfTt0wavffwuLm3ehiTKp2no6EKqo4k27m44e5qybpFk+VKSWE1Xj4xEI7hTrjguOo2Acy7c3ZwpP5nPQlg8lMkSri6mjy8Ll5oGKjh4OhS5UcCQ8S6YMXsi7Dv2QyM9h89tXItr9A3r068P2nWxp4eoNupLSxBxNQbZ8flIo0QZcWP4dxQ+o+6IuHsXoRwPrq6uMNLXIysqFcb0B7RgkdnckoDwzWv0NLNF+xFjkRF+jecpRVkCWRVBlE6+kYltVxMp5WxAlo4ABgmME2hTIxtK1IiF9+E/7fF3A29F/GRenA/liUVhvY4AhJhbnp42WLr8Hdh5k2ZNRglYmKZJGL8L307hUynBof2H8P3W73AxKAp6vB6WlGs0phdzcTn992i5JiHbVQ7A/h4DQxyLHFiUP/fn76w+1mnV04eSvtiFRfDjuvL+a+NwL/gCGz3iMXj8UDYs6CI7pwwRYfH496EwFunIDqes49sL5+C5F8cQ4JXi4q51OHr4BJZt3YKEm7exZdvXmPr8KLg5WyEjPQb2fdvzeI1ZETTHDco6vvziCoIlmmSFG9E3mpKItSwEtmLYtQbk+7PHbuuLr5SzfMi4UYC3zVehVQDrI8970vVrFPLJLfx9W/Xe/8PgrXwNEt/N7EwIirJFivL+OmraBLHquONy1WReEJtQiFkT+uH16SMpmfoVzCyU0HuQH2VZTelFa4Q6NgKpcO/LJfBbTearHZs3JPSerMxO5yJXBS1DPV5oFZSWV0KVnqUajfWIPB+GsDsxUDM3owJGR7h4kbqlVUTmbLlMMZsfjFp6uh/Z828UkrE7cuJEmPnYg/IQZJCWQ8PaAahuwtXDZ3A16CocCJBWVdUjIfUBRkwYCf+xw7mWMOcR6ImSBjKvR2DZW8tQTC/4ETM7Y9iCuQSmqvAgNoqqAmo4u+0sju+5jUICVY7WwEtzA9F5UFuom2pComeE/JhE/PT9IQJmbXAj9D6loZ3w4ieLcX3XRpw7exJ+3t70La2Eg50VfIb2Q1ZsBMpobWDr6oUmVXssnLyAx5YFn/YuCLmZJPOP7OZPsKywjPuyAVLI6lXRUsbLs15CQWkDgn7cLwNZJ7/xJi4E30IV85brZPyduXiXdg8ObLiqZJ4mYqXM/I7AspLw2WxeIOUNHHJmrfidaBCSM3LljTri938n8LaJDYQCyK3jvlhbVQlPqi8YUVZ4xJTOGEgWaEpiIf2G+6E8P4lNds8zL6qEXxctvPuvl+AaMJwAETMTsvoa2QWopGKGjUtWYeXH36GzpzY2H96IMlUdvPLKLPi7WuKD1V9ybFRSLaUEO+nr2m/CcNi090MDAfoEepw6OPuwgcCTOVsUZk2fh5qMAnTgXlWUnU8meBUl/w1lMu3R0QUE1IFeg5wxZ+EMSK08kJ1wiRLCrlCX9uTZaGD9+2/jm3X/xsoVw1CXUY19m85gwefT4DbQEzVUPmmiPPO3ixdjxNApcPRrgxUrN+DMrptYMGUIrLwa4dGvJyWZDZm/G+Pgyu+wZsl3GDrSC4NHBKKeDYspyWU48uNJWnn4cCSkQdeCkuIqjTCgOkf2/QTK/lbCpJ0z/X17QkfDFMfW7cDZHy/A2sEOc+kXeyuELPQ1PxEEZQPjgG4YtvBNflY+4u9FcJy78kcN7Fq8ltYpWbAiWOnr4win7q6QsHmsIpMSzspauHD5Jsa/9zWOfbsOny3agh5+3vjq/B5ek1zKV9/FHTY82ntZwsTQjP63Ufh24xmMenkceo0Yir1bNyEzKhLRNyoxYOpzqFYpZ2NiDmbPm4uTB3azadSUz51Ptj6tE5o4QRuZmZMhLcZ7dUYlJvSfCkcnKb7cuRbJcbcxacAiKt6AjO3h+OCLDbJ8aPrAjrQaScf77wyAV0dXaLfpgDuHLmPGhC3YsWkhLHv44x16KC9fvZ4+3VLsXb8Q/bu3QynXo5iEVPj1GgV7jwDs/OJL7N50CIP5fuPYpKGhp8acKwo2foMRfC4GSz7bTln1VOjTo1tC33bRRCPmoZhzcmZ5E6WHW3qwtz5/+BuBt8Lqonmyys5Ngx7RI4e4Y/YXI/EgKZSWOvr8uyr3g2JeKnWOAxXOS4K4lJGup8qThPdwgoe7ax+BXlVnyl97cTre7+01nprciociAooIKCKgiIAiAooI/CURaEVp5S85DsWHKCKgiIAiAooIKCLwPxGB/WumLTTXU/4sIfwezp2+zYKCPlw87djRrEJMk0gK2Z/1VWTMkrkKlVqZhJcoGMiBW1HYU2FXeF5eMaJjWXgg68VMV0tW9LyXnI9wesKW1hI8JXjL0hi73SlC+Vcybwl4kI8j80xSZzFEl6xgE33KM9oYEfjJpgwyZbh4DiXlEhZ662ReXmaWamRtGJAxWkOv2wZ08PdCQmIsmSg1GDFiOErp3Xf+1BmY0KPWxsaNBdkYNFLma8SEdmSyFiMxMouStZZo0NBBVlo0bl2Ihi0Zv3ZkG6UW0MuMYOfoEf2hyyJsRBQ9cvNzyGBSQs9e3emFl43bwXcpE1mGclKT3dxMKYlsjejwFNyPSYZHG2cWiJTpG+YN2849cO/qdQSTwTGM8nXaDh1wfucOXLx2hkVBTbi7+GDI8DGoLIjBtm+2wtbSBd4d7SnFbEaw2RjRl4JRmltEmbxSWJKJZEkfURUVJSTRb83WxpFFW0qWNdbB3tEOWpRHViIrKiMjEwmxceg0ZDLZIlr0evuOxcfO0CCl9uTXu5BKz7ZvrxdQYpsSgpTYo+Mh6ihbrUGGVhMllP+Jj78jeCsvngsqc6MAcul9XENJb0ODJqxY8zq8/XQReS4Ybj7toO/qQ2lCSnoqUR7b1otzU4sghiYyU2Owcc1XOHXsPL3/lGBsaAI1TTI8Gmt/Zny0BtB8lI0vGLfiIaTVyymRp042S0N5LczoLdmrvSvMNIHM5HjUVpeRIUt5cWMTSpQPhkmbNoi7cQN3Kdd49vx5JKXXYsx4T8x+7y1EXzyPTz/dj1U7PoO1ixcOrfsIBlQC6DuSRW5KIKob0mSOBfEGArjfLNyGFSvOkfFmSm9Myg9Shu/J0pu/jMjWnOufPX5bX3z9Y+Dt731Oazwr/+xzf9L7/VXM25af80xz/H8cvBU5QBVlkRuV6E9IsLCe67saG3YaqK5BfhiSUnIwZfIQDPL3xqV/74CthQqmfzwdqmb0sCUgqkklDEsCOhH3YmFLb1upiTWBE3qz09eyqa6C4FEUlBurYW5jjYqiEmSSvWhAP05jfVvUkwXYRFl4iYCJKypRlhIGDW0ptPRNUXA/g3tqPuJSEtCJDUsWzm24Tx6HBffrxpp6hN2MIMOxBu0om2vu7IXQkEjcuBPBpqdRcO3agXteCUof3EPavUQkR2Xi2N4btHlowpQX+6LD+AAoa5KdTAuJtMgEbFl9BOHXC/Fcj57wH9gDtm0MYdzGiDlTOiopF2/o6Ik6NqpsXrKCAJAEuQRXfXoGYNybbyBo51YcPXQIz1Hxwplyrab6hogiEFXIcx3wwvNIjE7Ghy9vhX/frpi1fBk9vGsJZoUg+mYom7FuUGK0hD7ABKTUJZg4ZQL6T56O0owcfDR5EvO4Jrz08XICwJ2pmpIvU82YMfpVXKRsrb27PaW7CygDTdsLJSpkUF6+ZXeLTN6UOZ54CB/1SkoRizxPAMLyn+UNO2LdaMma/XlfesrF4g8xb0XjBStIsuZA+lhXV9TCksdqp1sLn45mmPrJ28h5kA+tRhM275li4KgpPG/ATkcZLnaN6BxoTzboMBh4dGSTAHM+bX1Ul9Ri+fvvo66oARZFpZj+Pf1U+bdZE0ZjynNOeOnDKQTWdZDKBriQ25fQqVcgrP26IDPuDiryUuHUdTqPxQAVpUofv+kAACAASURBVHU4t/97rFqyltKvatBUZ5MRqek6hs1e25UFFTDSrkL/XtboFhgAKz9jKFuoIzMFsHLsxYzZDQc3bcPxA1/iRXrT7vn2GhUlGrFkx6uwaGdK4N0BaXdiseXjT/Dhjm2oV7fCvBnvI/ZSKLr2NoUfr3WX3h1g7dmGFhvBOLf5J4ydGIj8ylQ2PgxDfpEUb7wyD3Nfn4yO7nr44uvVzAF04OJii0E9uuPUicMYMnMcagnoFqbkIzUyFadoFWLr6Yb5Xy/HnnUrcHX3dbwyZzLnjicS4kPh2akDwDlalJaDpa+v5PirxUI2K278ZhUsrbUwedEbtHqowcWdx5iXlNH7NRCnb4bh2y0n0TewPf61cwXnWzly74eiOjGeQGYdbHt3QVVaEZYtWo1GgtFvL/8S+swbos4ew9f0pLWQssnh6HeMVymbBGuQdf0qmkyklDTvARU1NmsyD22qzkJS8DlkxD2AqY0XFryyERYOWli9bxVOHj2OLz7eAyP1Riz4aD56TJ6BxmolzH9lGq7cuYX9330MF7J3yxNOkdV7HetXheCVGQPw4vxXkZsUCR1KrIt7pdriB8y9mY+oKiHo4Al4tO8O8/ajsHv5Skqt74abhzneWfwhTNqS9ZvDHKgqmd7BypgxYz0lgumnXVrDpll6UzMPbxBSwQ/B21+x2Vt4sP/evi6fhn/U8/ZPZd7KwFs2GwofW2GnwntHbw9drNjyEu8Tuc6z2aGyrIENoJqc18IaRADPqrLGCllTCfM8CRtWr90qwoqvzmHUYHe8PKPnF7Z9137wlMuO4umKCCgioIiAIgKKCCgi8IwRUIC3zxg4xcsUEVBEQBEBRQQUEXiWCJz9bs4FQ/XGnpfOXMGlS5EwJ3XEp70biycVLGKWydz+lOrIxGsic0/CIp+QvmrhcSaKB/r0hEtPz6M8XxIsDQ1hQqm4ajLfbsamI61ShR5SLFQRqBTMJuE++VeCt8KzsJ7ShhLh+cmudXWeg5WZDvzaOskAneSkZDKFaigFrMQiCosC9AVV0qqCq9QC2jwPSOoImDqQfRpPzzhtdOrC4i6LUXdv3YaDvT06d+mJLd/vp3ybEUZN7wRzMnWP/3AYBUVGmPoBZd90yYTZtQGrP9xFhpLw2DOkt20dSxE1BFONoU5/XGVKgBUUpEOHwHEbShHXVTfg2jUyZhqk8PYilYfHffH8bUo7krlAybbSsgwY8bWdBwSyuFiE8GuhiIxKxICx42DnYoPDe3bTl4ygcGYlurEYPXSkP86dOU//wAYyB1xIwiQ72lQHBtq6UGMX+08nwymTbY627TyRnZ2GVDJtc7OL0LFjJ8pE67FBvhqGZia4fu06rt64jef6D0dHsm4LWZQOvhqEAWRQ5kVH4Mb+E2gqqseWq3nIyamDkg6LZqr06CVLRYtS0A2Cwd1CmvRZxuv/xWueCdj5Lx+oXEavjkVQPTLXqsqVOKbYGqFUiMWfTUafiZ0QTQDUQIDyHp6UHbyPI9uPw8O7C7pPmMreCsG5bW7GiLwThvlvfIG48AyY0t9NNDAIycwKyokLL10BxsrlMuWMX3F6j3oTit+JtUFeUBQMsUYhXcy1Q4nNHwVZhZg5aRi6tKfc41eboMUidLt23iQGs4hdWUz5cHoEGtArzscBZqYW9Iq+i5sEKuoJuCz6ZjUlJH/E6q3H8eobYzFx6hSE7NuMGzdPoOe4XnB3tGf1voiMJT2eRyPeeGsH8irZWKIpgRpXHmUCyc2ygwSYZH7Mvz5+8f/WyH3+lnTv01zy35MbfPR45NLG8t/Lj7U179Oa4/oj4O2fFRP5cT7Jx+/R3z9u/D3uXB/195U/p+XvBRFIgD9POobHvUY8XfhdtvR6fux7P1zzWsr5P+k4W17Xls9pDQNePv9+ed3jm2UevV4tP1PpITDwq9jw+FsyLuU/izVIeKGKnV3sYWwvkPk71tOvMZ9WAp06+5MBOBQnTx3gulSEd5bMpcJDFUIunKLPuz29uWtQTiasPmVa7b39yJ41YIMP34F0RAn35MaSPDQVl8r27nsRcWwCo/y+pjoBygK4+vlBz94URYU5KM7KhJkW/XXNrPlc/p0NSWJP13Q053qgRjWMWJjoEBRrUMXRPXtkfpI9+/SiWoU+qtggpccGLB362TdJGhEfdQklBInL4rNx6vBNgn7l8G1LIGtkFzh5mdHPXgm5WUWor1DDru9PITQyj1Kpb6D38Alo0GSzEwoJTJAFTJ/uprI8ysTnQtnKHLGnzhIMUoZ99z6kstJEgUBtfkoyZaDDCEDT07FJEyFXI3DhdCS9wd3oF6qCsLhUAm3j0P+1uVzfKwlYqFLBoBTl8ddxaO8+RNGiYuTz4+Du6wtbrvFK5E7+sOgz5KXeQ71uBaZ/sgYWdgH0F72OyvQgqJkFYPrkJYhITKPEshaJzfQRJlNasJXl+0lLUFY+nsSaKdZ18SX/+XHj9/fG92+tQy1VG1qzDje/l6rMn13Mw1p6gwoPdyWCtw1llXAz0oUt5XNrKY87buaL6Dr2RUSfvgQVgrFf/LANeTnlsGmwAAUnUFAbQY9kbUyaNRtuz/VlOITcvz5CjhzFuWMncP+nBEose+JT2klcPH8Gr784D99+OhDdR/VEfXUp8tKTkfggA1ZunnDq0gMxp/fD1K07jG0p902ri0YqWdwKOoM1X6yhbUEajAy10chxXEDgVo1sQjPKwNobaKB9Bx30ntAVdn3aoSiZNga63tA2cuP+SDnZ6Fgc278VBekFBHLvoq23I5ZvngwTzxFkJtbgpy2LmB/ao8PgV+gHqoXdP2ymt+p62Ddy/Hrr4fMj29lEV4E1c5egS2dHuHpZIejYdVwKJqBJBuq4UQOhWZEJfYKrgya/gLCrV6BWVYsb187Bt48fvWDpy1tSRXCyAT+RrT542kxY29lgxXsf4PlRo2FEKfHbYdfRaexQmLq0R2lWHTZ++CWi7iRh6bavEHnjMoJOHcVnO5eT9F6A8MuXUBBTgLL7NcjIrMa/L4VjyJhAzPnobagZl+PohjXQqCxADzY6aFpZQ9vdF7s+/pbndRlbjm6GhZc/0mLvYu2Hn6IkLRerj+/g2lGAuFtXUZGbTRsRV9j06II6NqqpK+kQUM/AuQM7kJ9cCEt61R7deRL59JpdumMJ8tJisGDmMliSbTx7xRvoNnoiJIzhmoULcIDX/+udy+Dr1x71bGrMeRCC5av2oaJBH+t2fonM6PMoLShCLBst8kuKmLtno3tnX5Sx4cHY1BVe/Z/HyW3nsHrZWkyf3h2mDhboPmIIGzF4z5EWTra1HkryNfHi6AVU1CHDVKLB8dJERZLmPEq+t/wyJ8SIF47fzY+W+8KT9wixfos7udY9nvQ+T5Nz/Edzh/hozk+hDsNllvdi/K9Q4uFNWENJDfR1arB0DdWC3LWQRpUjCa8Z7xRlljwy318+VyhIK1M9Sew5wsolM18ZGzZcw8zpo9GmTdNNl/5ru7TuDBXPUkRAEQFFBBQRUERAEYE/GgEFePtHI6h4vSICiggoIqCIgCICrYzAd1+8aq8vyb2tUVttFHo7BolphZRNM4KTmxWZoATf6A3VVFPHYqQGi9SiqMAC4kO55JY38lpkaGam59OvKAdWegbQY+Ehj0y+Kwn5KK5nZzVBHH4jS0D4af73ZZNbnr4oygslxWbQuJGyyGChSQXWFvoyeTJLawP0COyC0JtRLDLfhA3l4ErrclB0n1LPZOoamxjDzd2ZTJ4USgCXwY6es9bmlkhLvsfu8Aq4skgUnZCMO6FZaNvLHqP6dUJmUiKOHIogQ8AWL705CY21xfh64Xo4uFqwAMHCIIsYwrtJRYVMQR6Xtq4uwXKZAx3s7eiDRTDu1q1g3EusJivBCfa2dogKT4IxfWfNzDUoR50ATR09WLpYwJ9MxvTwZKxd8yMsXU0wbFxfFp7qISUonJdOD1R2t3v7WyMh4R7uxWXA0tGKBW1N6PDLhJ5wqixUJtDft4JFSE8vFwLUusjKykIEvfNUlBkfS0sYEexuYKUlLSMX2jqmcHbrCCW1YrIskmBl7wQzZ0fkR95E8KGTkDZpIyimCD+dTaRkrgllIyWoqWMBnkxsVXbOC6+9f9rj7wbeyiUsBXNHS1PIyVVTGrMeliZGZJVL4O9vj6nTRkHqboaKshQ2G1RDamiDcsoufvHWp/CiJ9uY+a9AmUCNkrKUMny6BAXqsGrpEno+noA2WfLanCiqqupkTDczr+TSfXLwVl6ck1/LxxbcCfooNZAZJqHspooWx1Uh+vfujPU7v0V5bhz2f7sWp0+EQI3+mMZ6ZlxrKLNcXo8KvSroaQtWlAvc3T0QExeD1KwHmD7rNcqGRuGHQ5fgYG2MRf+aC1WyXE6f3g4bbQkLeGb0mMtBZa0ZDp9Ixd4jd2FEaVUVymEK0EE8xHELRrCcMfa0Y/HPAipbA7o+Sbr3z/BGffS8/yh42/L9Wg++PG30f/38Z/X3bTlm5cf66Bx/EqPpVwwkMb4J3sqvZcvr1fLn1jITWyuH/VtRa43n7W+P4f8s8v/SjCEYUM0PcaxyT1QVUY1nXsCZJWuIys4sgL+vDV6fPR3Be7ZAxVQZz781iWCWEaIuBkGjWgJrSyuCtKqU2b8KCyd7eNH7tYHzX4msuoa6StSWFEKZrN7KgmKoEtBQooRsaEw0KimJq8X1xNzBBs4d3Qlo0jeRYE1jJbm+hkYopJpGYW4+fd1NYeDlifzUOJRQrtbWxBFff/4NFSEaMW7qcDYV1aCJzUtWHgSNVbW5hvK8hbq82J+4HlVFxGP5p9+hrLiMihge6DPCH6X5mSguIiMwpxJnzoWjvE4HL1FC2YNgTVVjDsFfgrISU7IJM3H35GmUpiQSeCuF/7DOMPP0REVsIjQJeDWxSUWizIY4nlN9YhiS4hJRVtaI+wm58HHtQHndMuzY9m+MnTIKAWMHYPva9SjNLCFbURsRCZkEgQuoKKCO95fNg2ffgYi7e5V2BpaoKq7DgiGz4eimghfmvQLnXmMJpmszroVIuLURTr6BzGO0MHbcB8hIpY+nlQEl5Su4PurIVEVaNt78VXP4aVaA/2zqEOBt86NewLi8dvWck7rlFehBmezeAS4IDg1DTnUdFm9cz0Y5CXYvm49xbyxDeYUOdjKu14MuyuBf4f1eyEaAYeP7YPhLU2Hk4ICC+Dh8SB/T/CxVqNL39PUFL8Pv+VexfNESSmXvw5ZvZkPXgftVAf1sXR1xhfK/3UdOkHl0Ht2xCx0CBtC6oi+ZgqIJkDlxShKWf/wBvDwd4d/rBZwPuo1b14MRejGEcuCqsLcQTGFrzPl4Nv1VXfH5m4vhH9AFfcYN4cC05rUqp1pFHpYu+AY/7riMwd2t8N43iyB1IdhfU4qzBzZAr5EsxgACsdb9cfdKBj57ew6Z6RlYsHgmx9JIKrPswcF9e7Hsq08IfH5ML+pRSMtvoALHTrhJNbBu78e4ERyGw4fOwt3MHFpE2eo0axDIRkFtsurPHD0Na9p79J82A2GXLqCGVh5dJw1iPL6TMeTbjhlLIF0dcwa8CklmGT7a8gXKOJ8+fHU+5s2fiIBJw1Gcm4zLR4OQFpqK6KupSE6vxJjXRmMC2b/FJWwcLKUPdUo2zI0NoOPXlk0ejbh19jZO7bqMmQsWwbFzN9y9ehnvvfk+mdQSLFu7Am5dKV++eTu0iPD5PNcDeoxfA9clicQAGTG3kRB0ibLSz7FpwgtL33gf+dEP8PnZ5dA1ao/PXnkbJQlRmLdoBtzHTec4UsOGRe/gxNGrWPHNGnpbuyL80h7oqBSjimtJUm4ZAifMJuibjm3LliPqdjqe6+2PWQsnsMnkBkwtzZDK5oD2vSchnnYQC1/5COOnBGLgC93RqK4KPWMH5jq5qCpiHq+lh8vHo7Fy6W6uP4YoralCA+Xmxb2HkG2Xr9ViPjavw78Gb1vOnyezcMUseTzg+zTzT/7c1uQu8j3iZ2a++AWTf3H/x35RocwtY9+K5bahoglVFQVYvXYy/LpaIJ33Vipqmmw2YLMv5ZMbm+p47pzh/L+KqibnAFBK2xcNfTPs3hOJqNB4DHnOssjV09S/zytBic9yTorXKCKgiIAiAooIKCKgiMDTReAfWNJ7uhNUPFsRAUUEFBFQREARgb9LBI6ve/OFhsJ7OzMog5ueTqMnytxKjLQJ1mlCX4/FTHbqNwjwtp5MmEZNyrURhGsB3oobc8HYECBmVnohqihvZaqlAV0yW+JTK3GFHf0k0qBBdJHzxl2oX/2fgLfKNWTdKPMLMJbqyFgCyk10wqVHWWBvX7wwZSxunLxAX83zcPNqAz1TFUSGZuBBcialo7XRpUtHsomqkHA/koAmgV9jS6hRQrqOhWRL+v3lsJCQmsZiNgvJgR2docFiVUhUNtIKamBBCWZJXTHUaqVwcqHUIxVls7OKyawRYDarEDLzJxVoqemhlt6z+vTBcnY2RWbWA7JcCyCl/KGmOtmP1Sqwt7GChZUayqvyWIsh4NZUhiGDO0JfwwqbPv8B8TnJGPViP3Rq3wb56Swg34yll28JfPzdYWWpz/+HQVlXH66eZDtKGmBkRHnrhnIkxZfSrziSrOJ2MDU1pgR2Hq+zCi0EazgusmBuLeV5WlIaWo0szi70L7ZBYeQR1JERYuYdyBMpRnVqODLvxoI6uQgJz8a6bddQrkLw1lgZtQ1llKvkOVLmstmZ7p/1+LuBtyJ6AkQVUpeqagTHK8igIuDazsuNMQYibkegR4cOmPLZVNi4mpOJFkkAt5EsDzJCMgqx9IMPMXhYLwSMGMlrRxCDwKqSkiHnpiYO7QzCiqUb8OBBGj2ODUTNWca6FQU7OXDb/NnNLFsJi6fikj6OrdFc5CO7V1Tr6LlbTYlyThq8PHUw/RjHQd/cFBlkbO/esguxdxJ5nGVkgunDyNoENaVVKGAziBrlBx3olWvpbIRSsnN96R1n7uaObzbsRXlmKj5Z9z69/cyRGxJMGdYKstoJ+FRQjjy6EZ8vO4IanpMq1zK5lLPcO+63gLLfGp0K8Pb35+6zgKq//67/+Yxn+ZwnSTK3FrxteRTiplUwicTj0WaA/9/BW/kaJFPhoHQxJSvoD0lmJllRRtoqmDGlD0py70NfpQode7YnI7ENom9dRx7tABq4l3Vt5wMtIz0UFdEywNQIGlbOqGUeoUKrAcHEb2SFXo3ysg1UACgvr4a2vgXzDyVK9ZMqKdMDEVesgs0h9B5NTkJ1Pe0RaqoRdS8abXw8YWRhjpzkNGio60LP2Rc/rduAkLMhmDFzIix9HXCabGA06CFwzPPMBZTo15uPrMxsSu5WwJjNU0Wl97gnpqAHmbJXL1/mugR08PXiOTYS3ApHvZo6RpL9r29PedjkUJlqhrKhOhIupmHHZz/S87OYIJc5fLrZQCItRgdPV6iU1aBQeK0OG4Ca8iqkBEcRDMpEDZMibSND6JKN69y+PUJPnEVsYhzGzJqB5LBoHPjuKOoKKQ1N1qgmwW2KOmPq6y/Cf/RAxITfQAEZf10DhyKZ6/6qWZ9iyuxe6DzjDVlTjizh4jpcURrNRrFMWi6YIC6iDpNGfsGcTjRT0Red1040t4i1Uaz14tG8nhNc+RtVZp4E3soaicj8rqPXcgVNSh2Yp3TzskBggCMtQFzxr5U70GdUV4x65SVcPPxvXmOg7/jpPG9NnP7pLH1U4xAXehv3YxPI+G6Cn58J5i56FS4ECYvSc8mqBVa+8yFyMzLou/4JPAIGYXLvsVAvL8GLUwNQXJ2EroPaU/Zbj8ol1XDtNBy3dh1ESlosvLv6wb37UEqJazF35EwpTWJUy5m++XD/tGGMNXDkhz3Yv2MvQm+HMzdVRa9etnj/q49wYu95fLt2Fz5fMRWdhgYSvOcerWrCcVCBGeOmIf5SEgb0t8SH29dAx8iSyiqRqEi/Dk2q3lSX2sE8YDRqqkrxwfw3ERx0E+vWzIVbj1548bnRcDcyRtfOFuhHWeAK+sW/NXkeisOzsHrbRFp71MqAZSmtGBzNTZBfno3+4wfRlzobZw7/iOnvvQMjN1d8v/IrtFM3R6FWA5sqKvDchOehamLDHOJ77P/8AKYMDITXoA5YuWErXCxN8NrCd9BkrEfgThlbF61HbEgMspNK8cr7MxAw9QWEX9hBdY5kdOrdFlqUvlYS+YWdA6qLlbHpg1Wcr7oY9uZruH4uCLu3Ue2mUQfvLl+ELsPHI/vmEsSERaLHyIFQIXgqLFpUGYeYqxcQGxGGIdM+wb07WXj/1YXMEVTx2dKPyTIuxUez17Bxoh4rv10Bhy5eXE+acPPUSWxe/g0+/nolmevOZOHf4mUSbP5knN57mU2avWDp1gOfz1lEeeo4Auzt4NXFDi6OEvgM6kdlgAwo6buSaGqOWQMmoxMtTuaufYNNjBGcg1Q2UaYFiVAkUcpF6u1UbF5/DFG3sqFvZIHknFQ0aXEONrHdlOvSPxm8le+VskYQIa8uGlQfgrfiXkzc+oh2oNoaJSoo5GLmVH+89togqjY8QAVVFiiQzEZUuSf3Q+9fztnGeracUnGmngjwmYs5OH7wGt6bOxRurkYzHQdv2vIsuYTiNYoIKCKgiIAiAooIKCLwdBH4G90iPN2BK56tiIAiAooIKCKgiMA/LQJHv5q2T708Z1zIxRvIL62lpK8tlA3IuqOEm5Tyv7U1ZJ+K7udGApDspq+nb5S4DxfMUdEZrsQvbUocpialytg26no6MKZHmjZZLCHxhQjOofShkFJk0UrI2cnBW5lclvDO/YXI88TQtVYuUrAufg0L/pJS1EuqWKBVYbGHYHNTA9o428HUkPJc6Uk8l1p08HaGAX2+YqITydxohEsbKx6cFq7fuIvMTLJr6VWrRaZLfn4aWbE6LPBJyExuhJkxpRjpiZtNxkZRkToMTE3J7K2kn14u+awGSM6kZB8lXfsMDMDi1z+FhbURC8z1MnBJmQVTPX1tfl416uvIvtWgLygZsxoshHl502NWl76A9ytYBI5D1N0HUCVQ6uRoS4aNMjR0CIYT5EovSkNXf0f0HzEJMafu4rPl66Bjo4nxYwPhRnm2iFvRPKc0yj26oE+Pzrhx7jyiyBK2c3ZnrCSwo+yklY0UD2LzcI/SkgMG9KRMrgaSEpMJFLuwuqKOuxG3YGxmACd3J8rdKdHT0BDqGuYkK1VQEtqYADR9qcgEKku9Ay0WtjOSchAVloZNO8OQy2JjvQGPlQViJRb2yV9p9mf9L1eExTgQ/ISfi0ey/v7ffzzpWX8ZePt7uPbDAxRzQngRiu8V9FW0MdYlO9sMHdt7YdDAIThx6BjWrt1H8EATSz5/B959A1Bddp+1anWCoaZIIavs+xXrMHHuKDj7uaK8shCaao4knllwYjpQzjMNa9aswsH9x1lUq6akthGk9KatriiTFeHqOU5lTFwJGyLYzNDEOdModO0e82higa2Bawjr6tBQ1SJDOJ8FamD0xM7oPzgAljYc6yZ2BGJzEXLjGuUaryI+phqpCenQIuNfh97NdSx2q+jWo2Pntujg4wVDW3vYubri5oUzWPnVD5g6qz+GTpmGcrLYSguS8CA+nlLSHti09TquB6dC2VxXBnLXU35PQgnLRrLRBebcjEy0bmzIT02cd2ML6e9fMR1bKQn+Mxvld57/qHTtz+P5YTFU9v9HjufpzuaXC/asYPavjkl2OL/4ZYq//ZoJ+vgx0vwerdgMHhlfTwZvm1eAxz0eWnnK/tTynIXcb8tXNHLM/v6j2QZAzlqWNzXI37vl61uC/k9a//5s5m0TfVkf/xBNFb/85VdAs6CfPnzIx5JMuvPhtRTCyEqc6xIx91UpYUkvVRUlgq4quihks5K2pBavvNAPVvShzstIRPtuXnCwMUNkWDD3yXyoky3Va+xkFMVHszmD/u+u9ihg80kd2bT2lEJV1TURxqWMaQ0bloplgJEB7QJU1aTMPyQ8Os5h/hNzUKw7DaUFqMnKoVeiDnQpEV+alQgpfXQFjbYsJRea9HS9HRKNb1duwUfzp1Fe2BkRNyn/fycUsddzxNWjCoU+SipKERdPCwh9NXz51SyUSu7jwrkzlHF9DwVpxQg6ch7WhgZoS7nmvNJC2HtQwcJCinjB3CTQ5OziggOHorF/83WqAjhhzifvwHkwWb3qhbh2Yg/ijl9CxLUkAj9umL6CbL1jx7Br6RZYmBvDN8Afdl52sCPDLzkiGFeuX8KASYNh6uSMinuFuH7i/7H3FeBRnevWKz5x94S4ESAkwd3dXYsVihYtlOJQWgoUaKFFihTX4u6eQIIkxCDu7snEk399Q3MaONCmtP3vuefO9OGhJCN73r0/2e+yQNy87g9DRhgYaqrAgESWXlQ1lxRmIJGWrfbMalVQ1MWBrzcgyfcJPlk8FFoODXBi33WZ64I7c89t6ukQXCQBBwlU2rph1titOHM2EKaWVDqXF0BdWFVzLi8l+Cmu/Sruk8T8+Fob9/pRm3X79/Zr73t9bfd4b17LYtxxTyn+E24KtMIvFkC/tBAWypro2MiavLRwTP5iEfdQITh//QwWr18GTfNRmD/eE337tqV97UzuSQmu07Y6mgD8hhXbcOfETcp38+HeWAd7Tm2HxKgBP8EMD65ewCcjPkaLRib44ZcjtF1WpPK1F9zoUFHHRpk2xEoYu2Isopi3bOXeAZJyU5IXXuDgVlrutumIlj3GcK8n1h8ix/xTxHxTFSXuH2HIn+lROVuBGZM+x8FDv8DLVhUTxrXF6C9+xPalX+LGjUOY8pET2o2aD0Utbx5PIWJj/DGi2xIURuehZVtNbDq2FSp63I/x2yjQivzS0tUkzjmgy9x53HsbYNs3CxFJN5e1R37GrV/uYcnkZRg31AZ2nlZoP2YKbp99QKvi0+jUTRs9pq3C44s3qY69vKj/nQAAIABJREFUhQmjR0ORufFX71/BKyqRWzZpgo7jRnBfkIC7py/ArlwCn8gIdB8/Hlb1W+L8wT2MCPkZkwa3QK++/XD+9gWcu+SHZV+MRJ3GjaGsb4s0Rjis/ex77hPDMXfuCHScNAS3rx2GV9O6MDShzXRuKm2HaSmtSUIjHXzunn+M5zeDkU1Vqk9IKolqQH17Cyxc9z2MvdvSmvkenuyciZFzpkPZkdbmvGTF9J0dEA//B7fQY+IiPKHDx6Qpa9CpgydWf/8tVPWdsXx8XzyglfbOXzbApgVV6vwuAdfW4+jmbZj/wwnoGkvgd+cEHOsYQ8vKhBm8z6Gv5YEqjsOZE2cj6GYixg/ujE9+WMH7I5Ilr51FEEmQzbr2gb1HP4zr8xHKSEj76fRqaFhyn6+YxgAXzm/MXuakwfuJUBxaf46RJs+gqWJF7qwuXlKtr8Q9j7B2F1Ly6rFRkxwkVp3qR82x8/Y4evPfgpRRmzXtPSvGW3uV2o5Z2T6RpBCZclg2n/AK5c8ESeK1xwOPqUyRytt8ONmpY+sWkk6UMpCQFIMqCQkPZa+ja2RkHRJRlOjgU0WVunAuUtNRxMv4KvywhlnJTd3QtIXVhRaTjlGmLn/IKyCvgLwC8grIKyCvwD9dgQ/tOfzTxyV/f3kF5BWQV0BeAXkF/usqcGb1gFeFqRlO/k/DICWSam5GmzJdQM9AVwYOSYsK2NATeWevl+dK3jQrKrABJdR4BG7VqNhT5s10SHAE8zFzoUtQRp9NwJICNTyMzEEIrVgreIcuXv9vjWnBwK5FRWvbJHj7rWo2Cpm0+jpriQ0ApvQx81YHdWz1mUdH1U6BYPgD2sy7EtZcqmqK0NHXhbFaJaLiMxFMW7gKFV3aFRujiBlcjramfJ7IClWArq4em50VbMJkUk2bAmMzHQKg7Zkna4JHD4PYdLvNHDMCpx2b46fvTtJqWBFaenq0HibAzWxdDVUlWiBWErCVMPsvT2ClbFgpEKA1hp1DHapgi/DUJxvXLoayWVjCY9CFkbkqbPg5Smw4xmZkQZNqn66dG6E8qwCPrvrhZlAqGrWyw6gxPVCSlYsb52+jsKwKI8aOQwmtKG/evkjLZT2C82aIZo5vd1o6qtIeOTwijDZ1zCvWM0TESwJetD92b1if2V7JVOUoUDVQgSIqg82tbZm5mwddM3No0KayhNdIelocX0vryfxiqqfyEREShGMHInH2RgIkBBUrqIZU5murmH1aSQS/OjP5Q8/tH102AiIS+crVm8raNJ3FewqB6Lse/7/AWyGSeheEJQ5LBnvV2CWL71RWRrUUr8X2nm6yxn5aShyWrl8NfVc73L10GOsmbUUxQZGF6+ei47DOVLH5UyWWBcM6jfDS7z78X9zHqMmj+MWFkpYKB2GtV2FE7ITqtyodgi8xWLTgK1w894hjWxs2zKbMzs+WNcpLqHITUIoyG+gC2qlkfu27HopU3pJpwMYolWm0AywszKKFszImjGK2YOJTWa5u97GTaYXYme7KtF6tSEFFjlDy5+DQ1l/gyyw8JWY9QoCvtFN1szfBoCE9eIxZsPNwoarWCoObTkObDlb4aOxQJCSGQaU8F9qa+gRuc7GV9pIFSurQoH23sFGsKBUUAhIJFEp5zMLq9c+BhhUCnKzRBP0X8CXExTWRQXG6fiUpvH2dvwlovq7a+y0P/72qQsFSLYl7Wwn8vmv498bMu47nj8bY+37/+8rk94GJ4t1qn8n3x8cmruf3Narf/Tm1tYJ812e/y3K6+v1qNt//6Lj/bvC2ttdUzfNPZ/t/e/zrfQjYqpJspERQuJLggpRPriBQZqAhMm6LUVlUidG9PTGit7uMwBQdk8ZsTgfOGXlITk9jTrsZbFycYFbfHTePHuLcUYp6bna0OS+kikqDAGMzKOjaozI9lWOddsnqVcgkMUpTVxfqRpYENIpJkkri61SZyy32KBqoKi7i/CXs3404d+WhSoXEj+DnXB01YO7enjmn17Fq7veYv2gIPLt5MfMyFOfPPEREWD4dMpyRlZ2CzLxsul24oGW75lRq6qFOMxc8PX4DB7ZtxZwvJsOEyn6fmzcQE5CAhnSncGKMQhHnrZTEFDz3D6JKmEBxTgEuH41El8GtMfnbNVDWMUBxeiSint+Ftb0hCqnG27ruB3SYOAJt+wxGzjNf/LL2e5kzgE1DVzi6O8DFnWBtLtV4eSlwbtmM7s2leHDkMq6ceo5YZoiamOuidXNbqgh7QsFIwq+thgr+XNnETQZmn9myHS8v30bdhvpw7tIa/tfLcO/4NbxIJGHGVgHetJWfNmkU0rNfITy1GEvX3kSJkiaMSdQrEVnDQokrI7Xw/3mOBTgqwhyqH7VZR/9p8PaPjkFYeSsx4qNXa5KCpKkoYEbr7C3LcefUNsYJtId559EoTgjCtcOH4N2lJyyYtVxJsFORrjOVlaZ4ejUYS+Z+hqioIMya0xtT5hH81LeS1ffEz/vx6ccrMKpXY6w/dgjP/R5jLm2UrVU1YGFUhJGzWqNuv+Z0smBMgJIzVbBxtPu9gcP7L2L6rE9Qn9bDCtxXlnLdlll1081FjTEaqDKhjXcdmaJ2/rRvmGn7C7o01sL3xw9C09Idk6ZPxYu9VzFzViOMWDSFDjnaXIN0EPQgGTM/mosi7lNHD3bFxO9X8FiFW0Y59n22Eld2P8XGy2th3qQHP6sKuzfNhynHUs/xC3FuzwY8OLwPdo5U4PbthAadu+HF6dsoKY6EjVVdHDt2GfFx2Vi8ehm0HUyxY8VKsUNC2zYt4NK2GUoL05EQ/gpKhUXI597QreNgvHj8HAvGr0QTV2ssZR59ZhqveWbS9urXCl4DOqK8tBxxL2il/PEaqoSzCI6qYQszZwuKMhGVEAZTc2W41bVmvAmJaSR7ZqYVIYXEwgvH7yEkNBHl6joYOaQfjm/7CZ6tm2PGj7sQ8cQP2+ctQ4+Pm6HDOO5lFFJ5nIx8Idk0PTQJhm6tceOnvVg1+ycMGtET03ZsJwCoiae/nMWxnVMwYgrJbX14TWTnYN2cWbh3wweHLu2EUb2G8DmxHbZO+sinxXpAQAj6teoGVYMGOLRtH1Yt2oNJEztg5ncEyRXTSaQgsS2zGPFRCbDx7IyV0xbh5LU7uHBnG2xcea4JNvIugyJ3U+QnhKAkI5HA8h2cOBSEHKrxq9RI5OQeLJmETy0Vfc4LJFGQ5Vo9ngQAWv14k2T0fkLUb2NRvOI322TZVrIGgbI2+/C315La7BlqqoaFilq4Lwnyj9h1VXGvpMwNb7nIJucQENE8eQXZ2LR2PO+ZJEiMfYUi1kqNhAfZ/vfXvZX4XPG+Fbzm1BiZUUQC0bdLfWmNnYFpM7vF9Vt2wuaP1ln57+UVkFdAXgF5BeQVkFfgr1dADt7+9RrK30FeAXkF5BWQV0BegT+swLEfx7uYKio9ff7goUZAaDxUDQ1hyIaguZ6EOZpEEWU31gQ2uTIrCqksH1VVqlSs8aabSlpl3kRL2LjNzihAZEQcQU8FGOkpQ51gUVpKFe6w6cI2K/s9ovn3ut3wRnP6fwK85U2/qnIFFYCltAxWh52pHiRs/EZHMcuO4KcqrWcNDfXgUtcJTtbKKC5RxR2fYFoxptJC1oJKICmbvFTcEIQqKChAbi4VgWzUiaanYMpnZWXSPlEP7Tt6o6GXI+4+uEgwKQ46VBDkJaoiNSsb2gTG9Sg91GQTr7I0F+oqelRDqiFXygwnCYEl/qkQGaAmxvD2MuDPDHD6uB8iQ0tpAalFhVEKDHSoTGKzI7VAihbtPVHHQp3Jdswmo/LppO9LxMRFo02rxuhA1VMKc9ZOnbiNTp17oFnLevD1u468Qins7RoQpNchSGzCRlkRCnOyaU2pAxUzS8TcfYzzp66gW48esHawZLOxAs8CAlBUXIKOvfsiNz0TqQnhBPoNoMRmoBJtqM3sbGnrV8ZGlgakfleppMjDV99fQT4b7Mq6/E5sUqrSCk4INKuvg9o0jf7wQn7HE/4vgLeiSS3qp0uVhpOJAa8nZSTEhxMAsMXKzV9D3dwUWcFxWL14LU7cCsbyVYMxdvrHVKNFIpVKebP6+sgICmQzrQS27duxsVqK8iISMrR0ZPl8RDZlgEhZqREO/bQHX6/ZDcqFOD70+TPakFOlJca1THH7PtRZNmmUyAAAAdyr0WpUZCsmJudiaE8PjG3rhhtXLyGUeY4Wnh4YNno4HJlFHZP6kllwmtDk+wb6BmPf3ouIii4mCaINWrb3wsXzR9CosR1bybQlN7Ml4NIei2Z9zqw5Qwwf3gkOdrpUqwcwM80S320/j8C4Qqpa2BBWVabKTNinc/7iaysJTsiYG3/i8WfA2/e97X8bePt7ip/aZLC+rpMcvP1PBW9Fo11GYGH/X5nqdUEQUOTYkZZyPWW2ekJmLlW32ejbrgF2/rQWSY+u4uqNX2BibYwmDV1kSk6JhjoJQNxP8D91/n8lFYuGVMhKSBgqpxo/NzEdGTnMpuZKJmVcQUlZAVp070iQ0oSfzGz41DQCcekopg2sGl0ndJiZW1lYwBz2KB4DiVAmdA5QqWA2/H0Ssgrg4dqE0QexCHkRi1bdesK9jSvigy/xmPNJ7LCXZV9q6rbhvFTA48vm2q/P19PKtCoK+ZmBKA7IxdXT1+Ho7ISGrT0Rk/SS9roPUMb4BRU1HUYZ6BHw5JpOsCUg4BXzarPRa2In2u1+yeNhlu/Bw9i+ZgdexRSg42BTzJ8xAn5376PhoK7QNrPArd2HkPE4BOa0gFellWyaNBv1qd619/Kg5aqEZJdchNx7hIMbL7G2WkjMlUKiX4Y50wehRb+e3CPkcH6uxP4NO9F58CiY29eF/6nLfN8LcK9vgs7Th1NNbISKJNa1PBOBz4sR/PwFHLmvucms0mWbZjF2QRcjhy2DQrkGs+51aAtLhwzOubJ8SRn56TXprvrxR8Dp6z3i+9V9f4fy9vfeQ1g+KxAgymCER1NXA7TjGrFt1yNM+rQL2reqj6snz6DnlI7MLa5EbnIxrp+7jbnrV0DNisSe3GJIdOvSrdaK51SKL+d9huPHL6JNCzt0drfA6GUruNcxx7gxH+PcL74Y3rI+NpGAcPP8AQJO62HAHPUWVHUPndABpi1pb6zlicq4KIKVIdhDFaeqpiZGTu5P628qg+u1grqZO6tLkklVJv+UoYjrkGqlNaQFypg67CME3w7AN2tHofPEIfChdfa43t/AlLm2S77shg5T2qNE1ZTPb4JgvztYM2sZUp6nYMjHTTBqEVXXhsaI8InDiHFroM91fOOGpajbuzsiI6/B5/JFjJwxCxlRr/Dq3n2xgiOf5C1zQ1M8/OUazF053ioY00GSU2RELAmDBmjW3AMx8dGwr+MAvyeP0bwdM5ztLHHywH4Up6Zi8BdfooocikUjF9EpQwerDv4IdRIk54ydgFTfFHzz8wJYtXRDGd/j60Vbcf9WDKws9bByyyJYuXH/yT1vOlWtJflp0NPgqq5hDAPLpji1nkroC77IzZFC3UAbK3fuRFF0HPYf2IPhVMTrUu0/tu0QDBnTDqOWTae7SAKJIokkOVgiOSyGf7si0S8efYctQdcunli1Yzf316q48vNBrF2wBp8tGIyeC1fi0unjuL11KxSlxfh078/MG27A1+3Bo1vnMHTmeFTQOSYpJBzlPI5T257g+p0gdOndBNOpdFeRKJIQcgXZRVGwaUBwV7UeTjA/eOb8b3Dp2te0Ta9LKDmB+ynaRavYIjE0AFfO7EFbz8a4c/Uh7vnG0tGG8yhdbKITUlHCfF9VRe7mhXU8Gaf/m8HbmvOBzAuD8TnCtUEAuMq83hVJEqmgJYtCUTE0lHV4r5SJT8Z4Y/rkFsjKSUZyIZ2dCFrLXssaCWt38VAisK9K56Isnm9zzplHdr/E/QuB2PDTkmIl7Spvm2bzQv7Elk7+VHkF5BWQV0BeAXkF5BX4gArIwdsPKJr8JfIKyCsgr4C8AvIK/NkKnNs6eb6KNP+b+7fuIigmhRZ9djBm1q2tvgbBjUpaowq96uuHLKdU5jCqQuCWWVIEL1UJ3qhR0RYblUgLt2QY0brVlJbLylTnhkYV405ICgq1aMUnsm5/tdKsVijJ3vR/CLxVp7JWT1OR4KgGPF2sqR5WgP+jl8gm8KlBwCgvP4OqXHM4OWgRkNZBRGQGIvgdi2kJrMqsLAUqj40M9GivSEs35i4VFORThVgEB0d7ZnpKEfA0iWrcYoyd2I3ZWlkylamqog5iqRwIfBnJRo4y9PT1YKSvyQZtAbQ1qKKlTWRRURGb2hJI1CWIi4vjv6Vo3b4uvLzdsXf3aSRFq8PKwolNniSoKJYgN5uqJGkZGjZzRn13IxiosaksrcJxn2cICUyDrY0tOnd0grWJGg7tuIzcvAr0HtKGTcQiNqAraMFcD7n5BXCq7ySzTcyjMkqLmXtlVGDfuXBdpjQYO2E89AlyZzADVxxTfkEhOnXvweNVREFqDBVLUuhZO0DfhcoUpTKCYRJZNnLGlSNUVFpj3eYLuBeYCDVjvi8b8GrCaruGHakcvH1z1NZWeVutQhBqDGU21xWL8mFN+02RXyxyYZu3b4D5K76AurE+CrLyce7H/Thx4BK6922OcatW0LY7GQlh95ERHok4Wgzb16uHpoNGC8EKQfZ4ZgfmQaJNEJc5fQpVlNMr2eLqmStYOG8zs2gLZWQEJTary9l0FrlkQtb+qzj/rWlIQAB8U5GNLVNMiElEFRm0ErQn0LpkfBfcp9VgKYkP4RlSpKRXsKlpCUMnM84tpbCkmtvF3h6xsZm4/yCY2YMZaNa2NVq09EB0+FOZ0jgjORN9ho3k2NWjNeomjhc3dOzsiUfM15QWqiM0LAsnfaIIdvCTdWgrIJRknN+UKpj1KwBoAeD+iUdtwdu3r+2aoMN/G3j7ewrPNwHJ35S3/16fN5VBf+KUvOOpcuWtKMrfpbyVrd/ColgMF7Fu0z1BQWQgMIogkapOXQtd1HPVh7ejHiYMHITju/Yhm3PMqAm9YW5ngrjoGOiT5KOloYXU5GSueZqQ0LlBzdSEWayZSIyOINBSB9pG1iQG5coiGYSiNj87mzbo2Sjgn6LcfBKojOBcn2AwwaWE+DQkJMcjiepWSxsTAi50guB6rWviAB09M1wmUBMfEY2eI4Yxl90VSeFPaJFbTJJRPahrOzNrMhoPaNHuUtcC1syiT34VQRvXALphVKBZaw9oM6/9LEEeJTVV5pl24BxVhqy4ZBRwzYuKTmbkQg5VwSWQllRRMZbPeacRpnw7g2ucAY59fwCHfjzGSAlF2Dd0w6SFw6FVGI+n9x+gx/yJqCBh7Oauw3hx6iGaMiu16bD+dDc4iSKCzv169YMagSoFdYKsPx3Fid2+BHdo+06w69MlUznP69Hi9iQVwB6w9nJHzJ3b/LsZ9v64F9GRiVCMUYIH1+OBm+ZASlcPdYLTEGSvylZ0HSjAjyuYV8pIhr605c3NK8ecqd/i9sNc1KPyNy+f+xUi85WVXMt5voUtvjj31XPXfzp4K9ZDseKUMwJEk9973sxRMLa2Ioh2HU0969EG+BzVx65oOqorrfWf4cmV+7CwcMGgNd/h6bWfaWNcggYdenPgGKAgXweXT93BjJmfw5xuIvPmDMLIVUuRVpCFxYvm48bexxjTvwkmfNYfJ06fhM+NMMQHFMDVTh/d+pH8V9ed16Eys5IleEIAcd+Bc9wP0RJWD9j943nkUOXbhTEVTRs5EOzP5drENVK9nsxS+dn9l5gy4AueR1XMXdOfrhTtcPu+Kr4YNAMuVsX4dt8nMGnQnGu1LRW1aogM8MePC5fDiHtzszo66DdlEIx5PqNjzTF78BhUpEuxZP1kXmedkZVI619mwqYyPqMyuwS6VgSrk5nRSiV52PUHyCUZzL6OC5XkZbh14xbV7aDTRReu2Wlc81XxIjQIY6d9guuXzpEc8QzjPxoN3XotsHvxBmZKB2LBplVw6d0bt07/jF0rv4dyugpMvPTRo18LhFOpTDdkZJB4OGhgJ9h7Ummen0QXF+61RXY298EVmVmotPBCGu2RF360DOmx2QRuVbDm5285/5Tj4Pa9rMk6GFo5Ys/Sz5AY9gLzflzFXUgu4gkO13F0QjaJHvs2boMrz+2V0z6wcHLA1LUbab9ujj2rV2L3dwcwa2YvDFy4h1bHP+PimcNo220QvNsNpMLfCEVJYZg1agAVw+4kZAxBhJ8v8lMIIFPtvGnxYWiaGeLrE9sgMdZDUvAzWi8f4jknKcOhI+5dfMQc5C9w/MB8NOzgxfFDVwHaXFeU6pB86YHP+X7m+vmYQreRbd8exv2AUJImDaCiZYTnIREkl1JRL262uGcSmtP/DeBtzbX87TlC/FvECdQEb2XKW/5MlfeRSsIKmaBsWTGtk0kA8HKibf3a4VDVKMOrOFpkk9haU3lbDeBqSNRprZ0BfXNj3LmdjBP7H2LkyIFo6G22zKXHOiETlz/kFZBXQF4BeQXkFZBX4B+sgBy8/QeLK39reQXkFZBXQF4BeQWqK3B24+h7BhK1VrdvPoBvaDQsHO1gY68NQ+YLKVFpo8BsSGUCNGVUywhVqRIbjkpkTlcQ9JBQwaaproFiWg5npLBpkpAMG9rjqrFhplShhXvPmKGaU4V8Ni/fq6cSuUc1RBq1aQzW9uzVbCbIbvwFsiRAQ34PdVoVawuljoYiHKyYA8cs2xQqLQR4q0x7ViUVWkJWllBdUwhDfRPaCxshKyOfGUwpBDe1CdbmsZGVyxxQAzRv4U1QN4/fPxqeVMw08nRH4JNY3L0dRFVOHmzt2bDWot2stR0VyUW4+eAJwmNpCUkJkyWb17bM+wTVLhUEystpf1vO/EA9NrnVJGpU8rxCTm4ZRlJVUMg6Xzz9gqpHC9i7Up2rUIbw8CzkU0WoxcaWq7Me8/gI/DLsKzAlBU8fZRJMdoe7hy4t8JSQFJSNu7eewpPqBwdXWt/m5cDFqSEy2BTXNVSjWkIbvvcfUXEtAGkgMDCITU0rgmCtCVhLkUl75mwqcxXYcLG1tYMBbaEVeAwFbP4q0mZZzYTHRFysooLWaPkqOP3lKlg6NGLmL7Dph4tUoeijVF2w5Qmd8TzIMhRrNIVre15r+zzZOf+AHeX/NttkUQ9BrKigAk2H6hU9bRXWVYpUNmW79WxMy8fhbOaK/GZFxPgH49qVq7TzVEYfWg/qGZgjKyUJwQ99cGr/KTRv0xndP54CHcMcFGVHUG1CJRKtxFXUjKmWZsdZ0RhXzz3Botkr2ByvpI2yIYoIaFRxLAll3Gt9xL8/BIxWSVmOIHxUMGtWgZaFZSXKbNrmYPq4rmjqYMzm9n0oaxrJMqOjIl7C3z8JFbTZdrLVgKmhJho3bYRijpG7958ghSCvoaEJRo7qRuW3Hp7cvYuwsED07TeQCjIlHDx4EC3a1iMYpEcLQ2bMKZpiM20Xswqo7mDeZglVZeWltHzm34pKqn9ZeVvzG3+IZfHvXdPvsyYUNa220P5Q2+Ta2B7WdryJ8VwTpK1pFSwat69t0sXaUSxbU2S2h/x5zYcCiUHVjw85tjfXj/eDt1VU///e46/YJ9c87g8BTmv7mjfr9qY6subvPuT9atomi5rKADGer1LuA1QJ7BTS7UGiJpEp9UvypejTsxsmzR6FkjRfVGTFIDc+A8+evCRRpAucvayRylzWKo57TYJYQk2flZSMPFqUquoaE9i1R1hEKDR0NOHg4UlnTw2q2/Lo5EDiCEkVyWGvEBzwAirkh5ibmUGfaj5dawsoS0xoW6woy9tVUi6hfSZz4JVSoFCmiVf+yXhAtd5T33to3dqZFsXtoVnHBMrqRgRGNJlp+QRnDt1HanQ8LXO1MXJCZ6QnhCKWgKyumg3tO9VRwPk0motXNtd1Wxd9dBzUhxbOBogJimeOaRqsuG4XFlfA9xFzc5kDamppipmzpwImRvjpix9wl/nzXZg7P2D6ZFhSEaukkY+oC/sRz+zVNp9SyUcSi//xc7iz6wJzQq0x/KtFSIgIwv5de+Bu64BOPWhxX1KOS7tOIexFCjNU66LntOFU6boh/jmdCLZ9h/bNvGFppc8ampM8VoELF+/CwbMt9i3ZCVs9Dcw6uYFWrLSrz48kOCjAdzvO4+VIDA6FZf2GiPI7TUeOc4iLUMA1/zzu51ShqanF/YyU71cIc0Y36Ojok5gXKzv/QtUqA2FEvizH8IdcW7WdT2o+7/dIMDWfJ0AdcYwyxTAzNMtysjBrUh8MX/wFctLScfHwQRjScSXsdjDajOmC+i3ccWvvYZw87oshs2ejWd/+2ERwvEcbb3j1psWvknCgcKU1chQ209XhxYunmDN7KAbPH0POQj4e37yFgPt30ayJM/OC1ZFboIfLVxJx5OeTaGzDtcy8hCQqV4yaN5WffRm7dvyCHj0aU/U6Gn6PArF45XmkJSZjYDsXtG1sDl2DKnh0HQ4VQ2HKb4KjzELdt3UXVq7vBq+ePXkNtcHWDRewZdFiLJnujQHjB0KVQDT9lnmcJkh48hzbFy7hdpLA4OqJqNO2MZcIL4Q+uI3Px81jFnUF1mz7HHVau5L8UIIiWn6XFVRAz94Fl8+eQE5sNIYMHUwgzAce7o3h5xuIX478AktzfUz/dAzSUpPw6OlTOHm4oylrdWbLBjrYSLgW0+UiIJ0Apj+6Uik/lOSwgGBfbFy4DK4cpzmM+3geT6cPC0W41KG7j4UBOoweQLcYYypwrzJCQZ1juBL1PBsS0FOFmpEjAh6FYvmM71BBgqK4trv3b4lpq2dg5+qv0XLIGNRt1A4nVn/F+gXh41UzOHb8UMF8VLeGXiijO8jpXftRx9IV0U/C4PfYDysP7ICSlgV2b9iEm/tPMF6hC7pP74WAexnQ4mfbeHlBxZRAOMd+fkQ4Vk+ahZcxidhsf43LAAAgAElEQVRx5iu8DPHF7cvXMbDbSFw6dRc+j8OwaMMXaNy/E8/5K+RmxMNYw46qbQecOXwS336zFVNn9sdwXnvlyOE+lJbYZYxEqTLDsR3nsfOH77Hv6GrEPH2JHzYeRREhWhNLO8SlFyCNDgZqjKRQIkFUFudQg1j2ZubtayXqH5Eff882+UPG4tuvEXOAqixCQ+RkU03LeaHmccq2KTWU+2XCxUlkpos/vA+ggRPUuW+V5ufSBlmZe0h9aFYmY/2qfnBt6UjldyTJwErcpzGaQ7g//LrPEK4zqrRLFvdiNHpCWh7w/cYHYCIO5sxo/6zzTK9GCgrL3+8n/Xd8efl7yCsgr4C8AvIKyCvwf7wCH9Bq+z9eMfnXl1dAXgF5BeQVkFfgT1ZA4GYXNozIsjAw0rt88SYehdLGzIn2o7ZazIEjAEurY0WqLkpL2UQgCiZATWHtS+0N/02FKm2VVYXyjhl3iXG05cvOhaWFHrQqpMjPVcJtKhDocopiZuFRq1ozqvO3I/0Hwds3y0HtnyCyCzSP4K2EllvCblWVFos6VKvq6mjx+FRozVbI71sGdTaC9QnSGphJYKCtx6aLMvKyChEeGQltgkZ1bCzZcKhkBlcYVQlKsLa2pPooDrpU4nbr0Ix2c4oIeBKN509DCAQryxTJzk51oKfOehDJzsgtxJ0HQYiPkcKjnhvVRBICWdlsxJRROaTM41FHn9492STPx0+7L1H9W4jBg/vhkU8QgoPD0KChEzw9ndg4DsCLV+kwZwavq7MBbAxpT1xUAVNbE5w7HUArS9pOdm4AOztN2Oqa4vi+cwSvdAnemuJFUBiP2wUezLTNLohjQzoD6RlCuZDBnzWjDW09Hv9j2LAxbGdNdUFiEpsuZMqzdlps4KuJ5i3/FFewmU/ATEWfOcIOVGOq6eLB6YcIuvEM3Qd2Q2RUKrZsvICEDIL4VN+WlvOioO3mP/34bwZvRUOuOv+sjDbVIotPRyJBMQF5DZ4fYyPaX5IIkJyVg9bO1pi+aAxsGlvSbpsSGjbHnlFN8+qJL1q2aQmzht4c2+oIefAMW9b8BA4BzJ4/Go26MrevJJIZz8nQMGQGrmhkK+hy+Fgy1/Ecls3eSCBeF5q0Wk+j3beKihjn/w7eCgfNckHfYLal+D9h0VjB/GV1DV0quVPg4myMk9uXU+G2jSQRRbTo2A1OjTyRIdXBi3t38fPWPYiPTkWbjnZYvHYZjv28E1Zm1mxyZuPnvXfYhO1O+2RPlCKbtnlXqdor4nhRh56lGkaM6Y1XAcHISSzErjMBeEYQRM/EAqXMAyyi9aoKO4cKVAGLxuCfebytvK35Wjl4+/o2rrppLMDM30AekdEslTV7qxu81c97/fdvNB85eFv7K/LvsFqu+Wk1wdvq81BNthEie1Van0sZH5DDfM72LVwxafQg2DtybSilEjU+Bhcu3Uazdi3RvGsnKlVfoZhqQFNr5ljydTl0b0hPSYUOCU2GpnWoWi0l6Ucb6ibMhM3MRHlxMbTUmbetwWtEhY4UEqGUfx29UMWs3bK0JKS+jEZOTiXJVwQXzWxIqDLnPiQPcQHH8MyP9pm3Qggu68DF1YJgUgtYOlqjnNbLhZzcflyxBU/9EuHsYItPZo2DQ6eGSH31ACmMAHBv1g1p8VX4+vMV8H8cDWMJsGf7AoRE+8OpXRtYuHojOzIeSyd/DjMSQ7oTYL195yaPqwRt27XinFyBPbufIzooFrO/GIC2n3yMkgK6aejYcc6Lx/MjVOqRoOA+ahDVh5m4s+8Ecp+9RBxzPQfOmQw7Ztye3v4dzh2+hRGj2qN1q7Z4dPY2gkKCMWbeZGh7uCHA5w4ywjLg3bUbMoMCmNv7BB2pYIx5EYGYlHK0/2gGts+Zj7LYZEzZthQVnJ9fPr6C4pwEONR35B7FBq+eR0CLcsqgZ0+onHyFUR/NwneHL2H/nluo62rD76GG1LQEgm26MDI0I4ksSjaeJVxjxHrznwreCmBZrIuya5WrkWpxGZyt1fD1D6u4zrWmLW8gclKewdTEGlPHL8DwoQPRg6rsuPAgnDlyBOMWb0HQ/RAsmjQFX68bjYa96qNM04TArDsKU7Wwd+tGfLNhG76Y0Q2ffD6BoORT6FAtXkV1c6W0hOryVNg36UU15QF8t2YP7LSLMGX+EPSZPAg3T5/B+WM3EfM8CSOGd0afuRO4J7XG7u9/xqEtO5lb2wxeHnVJglOEHUHXKs6R1w7cxJaVR9G1WwOMXTAZmlaWdMNxxczRY5Hpfx9frRoJw0bGdE8phZVrO4K7dnh+4RiuntiBYdOmwNqzlWzMKCjZ4NbRnbi0/wjUylXh3bY+KtVIkCAZs/PgjyDhOb598jiS42gvXr8BfEIfoFvvkciKzsTDWw8R9SoUXTu3lNmNhyVGY+hEurGQwBd244bMOj0rLwvHN11BCW1sv9y9gUQ9HSymMrdjk2Z0Z8lFaEAkUjjm23ZoQoWtOrTMVdFx5ADuxctRkJKG0JDn8OCaL9Ez5n5DgmsHr+DnH44RFDaFlHvLcbMnM8/eE5fO7GDsR2+UKJtiwYJFyHkcjs/md0fzkS25P40kAKwFW/dGCLz9gJbQ6XSjaYL9W/fCs4UXEoqycPPKU5SnZ8DVygSebeqi1FgB5nTS8e41CgUkoVUij9btyVQw/4znD2Ow7NspaDV6NEIJWKsTIN+38QdcvhyARRvn87oZTNeOdBSWxvJ+Qgv5cXrYsmwbLly/jmXMbO0+qievwzQqibXoZkJAk/unqMAo9OkwDV8tG452Xdpg6edL6SiSBRO6o2SQDBeZmA2Jph5rKshOJZz3xL7kTeqruLarVayvCVG/3zb9J8HbNwiyvxIxxTHVJGW9vTa9Ad6KfSwPX+zDGO5NIg5JQiUGUMyLx4xxDZhF3A0JzEwuzC6W2ewLcoZ4bzUSUvKphOflw5xh7iormXOuK8GPOwKBAm1sXj6s2FA720ChxUbqeOUPeQXkFZBXQF4BeQXkFfinKiAHb/+pysrfV14BeQXkFZBXQF6BXytwYs9nThrZiSH5aRnKj31fIKNIGVb2VrA3pQ2rSgFBOd4o82ZZqJRo+ssbZmawsXFLDJdgUSntD9WpYGVOa1YebZOT2TiRsDGoBB2qSBMTS3GT4G0SLXRLCd5K2GB45+L+D4O3vzU2yN4XDRFm1YmIMSXaAarw34YEOxUF+FVWCW0CuGUyC+Rcfk82w9goM3VQhypfk5GQjlIp2d1kxpcqqMHckorbZrQa5u+e+D+nvV4pX69HZUImDAn82tkzw4twUn6OAjIJoGpT6ejizPfTojoiNw7ujRtQ0WiAKxd9CLLSwk63Ai3ZBLe0MkNBdhqbpICdjQUae3vhFe2nt23/Ac7OdvBs6AlfH382qjIwcEg7WSbu5p9O00ZZA42pcLIx1EJ2fCrVvAaIisnDXYLH1g0d4MJMsWYE5h9e96PNYxmat2qIFyFRCA4Mh3NdB3g3dYCWhGpjNsoCg6PQvsdA2ty1xokNbJDlZKBVY29+liFCA/ldc3NhbWlORbIOgWx95BeqsIFuh5SsEKhrSWHh0hCH1h2Bc53m8BrRCrd37ca1c+EEqxOgZmaKvJICGYBXm8bTXxms/83gbTU49hoqFXbFJFrwmibcASWSLcRDAGSVRBLzMitRp045c/oao3PPTrQEtEeVjgmkuYnwu7QTCsxtbNlrMCpVmV2cX45DqzfT3vEmuvVpjKlLRkDNsJjK+miea3M2Fpl/W6VJZb0DNs1ZiwP7SSzQISDPzDd2sKlwfccZ4xgvYdatEiX2peWFBFZ/zb/mhFDMpreUANC1vVSdPXuIY4duw83LiY1rFbSaMBgezXqgkjnUZ/bsx7p1++FS3wBbz55HeeQdxETGIjG1AAuX7sNHEzpi5pcLoZiShaOb9+DytZto1IWKp4ndUcpm7cMrD+D3UhVnzj+HIm1bDWizl5ufCg2C2RSM/AsIr+31Jgdv/71S71Pevgn+iXH/euyXyxTYpMyQ3CL+v4rXbxVJMtUPOXhb26vxrRz5t172IerIf4G3IimBoGlltdqSZC4VOitk0Wq/iiq+1avmw8PNGnM/mYIB/e3Rvnl7/LzrKFp2a4mOw3rwtRUozqTCtpzZ3HyfjOQUGSlMV5/Zsvy7lHbDUs5XOrROptwMgQ8eUCVaiLr2dkgsykU+rW8Vmf2ooCSh6lWVmawkVJFUJeWaGsCs2NvXHyPkaSJKi7i/4LVjbVAGa3tT9CGY6dysMaR5+bhy4QYuUIXLXj/NB6SwdjbH0jVroOfsSsD2MY4vOYjQ8FDok2BVTOAoiNEGFPqhYyd3ApzMEOfvrOgMMIkqvxKFPFqnvoSdc2ckPA3Evj2bCcoSwG7dEuampjhx7CjOXM3Fhl2LUIc58uuWf4Xmjbygpa9G1X8Gwh8+h0KJCuZuWw8lHbpTbNgKg/wi+D9JJOagjMU71jIOoQxrZkzjnkADIwgsFqakw8f3PvpPGoEqOmvs3XcA3k7eaNBtIJ4cOsRsWwfkVmTiwLZj8GzVD10nzcfhrxfgxcmbmL1tEUwadURy0C2Chj4wc9alpSwVpTlUv0lKcOHIWdy7+RSdO3dAi1EfYeq4z3D/biRMSFCrpHuDumY51xEd5u3S0leoAWuo3/4TlbfVc5AAecoIkuvQTlixMBUDRjbCx4tWMgdWH3kZPiQG2KOSQNmOb7/GhGWfITw0BBtmbsDYj/qjx9z12LJgHa6cP4y9p5bC0NWZGbUOBGejoKzhgN37D2P9Z+sxe0RDrq/R8CBo36zHLBIDy5EZG0yiEYHIdpPxy7m7+Hb8YnQbUA+Lt8xhmkE2zm4+jbDLkYiNj0XXua0xeNo6rrtmOPXdCmxeuw2DBndEfbdiOHo1gnljDxRlJCHBXx1zp60mIU8NU6d2gWf//jh94AY2Lt6ML5cOJQmiBGkZ5dBwNIR35xbck9si+PpzZHF9b9m3LXzunoK7c1foG2gh+tkLrJm3BRUZGQRE2zN32QiRrxKgomkAd+9mqFO3ARSKFfDY93s0bD8ALy49xuO7TwjqxqFzhxaoIKBYr30TmNSrT3vvHLwgsNukQwfEREfi60nr8NGssWg+cCh2zJsLKa/bfmNH4RXHvN+lR5AQZetNW+HArDD0nTSMDi5FUCxXoYNNOhRUFWBiZ4VSgnRLxn+DuOB8dGvjgQt3/ODaqRGWbP4e6cygVs1PRlJELj6fsgFGJGxs2rmIwGk61G00IKU7jGJuFTSMrXD0+10gl4OuGym0KubeiK4vd/2eUnWtBkdzA8aF2KPX6KEwblSPc4IV908xKEoPxgsfHxw5+pCZwLFwdzXEhpPLoWFK1XyVLR5dOo+FM2Zj1dqRaDVwJe+NIklipSqU4+PljWDMn7oR2RklWLdzHpoO6EwCZyL3OnooootAuN8FuNUbgEUL1pPY8QrHH17CxV0/Y/vun6DN+BVtRXWEJ2Qjh/dggtRWVlHI/RKdQQjeVlJ1Wr3fq3ZBUBDxE/yhuD+rVsL/cZa0eMWHxhJUk/J+u4ur6awhVLDVyvy31cBiHa9ey8W7lP+qvBXfQGTfchng2KngvYMSCXUkg+brQzEnFqP6W2Hq3P5IK6S7UFYRHQC0eX8mvu/r2IVCWnyrS3QY4cEIjsxISGw0cfBoMvxuxqB7fZVK93aOjQYtvPus9quo/JnyCsgrIK+AvALyCsgr8GcrIAdv/2zF5M+XV0BeAXkF5BWQV+BPVuD+7iVLk+J9lvv5JymkEyCxtNZi006BtoFKKBY3ycyzEw07YUMnbr7FDbpoEKgpMQNTOQfaumq86dak1WA2EhKSyB7XhC7BIg0VA/gFpeNhrBRSYUGsRGtSYVf8Loa4TG317kfl7zDKa6uT+1dOGz9CWHQRLqBdsXBJpe0f7TvNjLWYFcoGMtUxekYaUNNQpoI4g89ToxpRwsZYJewIOGrxtSVUwSqqacPnxSsiY5pUHmvBno1iVxd7BDH3KzOtkA0pFaSw2WBorQI3ZxPoMi807EkCwMZEwxb10c6zKc6cPc2GUSU6du8E7959mKX7AktnLEdOUhEbwBZsGrmhsjQbWVnh6NC5MZq0tsfhPU/xzD+MtrZ1YWRshDO/BPHcqGPA8FZsPD/FI79AWJrYYkCPNmz6Sqm8uMNvYIHIeFodK+Sjdc/6GEawN/RpKM6deoK69RyhKiliUziErHcjdO/TCA6WSswTjeK5L6VSiFbPtMSN4XktZHavuRUt/Wg3WZlDIjuBblXa0+mywausSkUzeynmDTyRHx/AupVAR98aN87dgXcfNgwtnRDCJui1fRfYiMtBmYEhcmnJqMxrqlo5KppPMhUez9H7PM7ExvBduODvXfIfCt6+x/n39Ue9Z4da0/r7Tw7Ddz79XR9Tc6SI34sGtaibqKUiO2BCFaPO/FZtFdo3pmRSKSKBlbklG3y5BNwzZHlyTZo2xehJQ6BnlwMtZ1UUxWUhOiycKjVtgg2uUNJlZi4twn2P+WDKJ+vQtYM1vjmyA5W5sVRr3YFj/bpQFkojNhcryzUwp+di+PikocJUg81yYbVeJZsz3lRbCrIHle78fHHOxe+KeU3JcjOZWSaypJdO6YePB3jQovEAbtyMgBkb0coKJbwuu6LFyNFswFYi7FEYps9dR1V/Ee1Bv6Hyu4RASizzbOOxeNk5rP5qBVqMGwNJWTGCTx4icLISA0d7oM+0QVTUx0Gl3BvL5m7EuauvYGJlwUb066xeRdqX/pH14Nsn6e3nC+Vz9ePvvon5n7BN/j3A7322wDUzMavtDasbt9VqnGoVjvi9uH7Fz1/PA8L+8Te1rqhlbcHbmsf65mvev7a8dyD/ehL/6vXwvjmgZoP9fZ/xdhO+NsfydytvS7k+CQW5ajmjBWhjXEy3CqFMU1JToY1/NioIsH65YAw6EWBRqsynWi6LZCcXrP36S5h5uWHUp59wjZBSRZWOopgIqJPEVVJajuioeGjrm3KvYc8TTKCe621JXjbz1JO5jpSiiCo+W7cGJISYElBRQGkB7VZv3kQl3T1sXRxhRlWggpI65w6OWQXOOcxpj46KxqVDpyAVGdo2BGaYo50UGoAygqLxKcXweZbIXHj6anKeNNGrwqA+TUmcUkRkZBqi4qVUrobLjCCEjXtxuTI692+McbQ8tahriaSAQKxasw1NmrWFLuMEju84Cl1mZY+Z0oGq3gY4feEK7ZsLYGFthKigOAQ+TkajHs4Y/dlSFFMRtpH28pkx8cih40afYf1w/9R5lKWW4+uTOyGxtMFWxjKWXbyDSjs7ZOcmoVfPNszzboObl+7Czy+cjhnW0DQqR8veLWFgaw6kp/J9i6BGi+ZH+x4hvSQfvcf0gO+ts3hOy9zRn26AeoUe9kybj+iccMz6cTOMndvKMjdRFoT0gIfMCM+EW6sOKEvJJ7msmHOrEu7du8+M1B547JODoSNWQUNfj/bJJOvxnKuUl3Es/rr8iWz1X5V11Vbaf8d690fvUVvb5GordqEQVmVMRiaz2Y3o5mCrX4aZ389klm0H2ncrIC/vNrT1mlOR/AghfjfQZdBgEhDWIepRKrZ+9yXsB43D0qljoa+Wg3mbP0dJURRUJLTxV2jN9aIVYiMiMHVQS7Rw1YYj1aENO3rBbeAwvrcV7h46gozUAPSbuQqXDvtg/qcz8c3qYej1SV8k3LyKs8eDmBX7FJPn9kDXOVRnwph7U3cs+3Qazu6+he6trDB0jBcaDmxEdbs+NHT74srRk5gy7lMYMJ5g59FP4NGxO8b2nwFpQgm+WzQBlTql+G7jJjRu1QgDZi9EdEgIflz2DUb1GABjNwlMXMyhQutjRWjj4dmn+GrG92jT0Bazv50OBTNlZBJglcYVwaZ+UxIXKhF85yg82rTGI6rK46KiSAgrwpAefZCRlQ2TTp25/y9DHIFgRYKOVp5dcGD9esT7J2DOj2sQmxqIDXNW4QcqcOOe+JEE2BwbPl0La3Mt1HFyRLN+PZFXlsrcXX/YGlkimXsBq7qtZfvVxQMmMaM6GX0GtYLvw8dwbdMVYwi6KxRH4fGpYwikjXNQWCyatm+L4fOXIif9GrOwA2Bma09QNwU27i0gTVLAtwu/Q2ykUIvTYYNK4+CINMyY0QO5EXHM9o3EJ4snwql7V0SReOnv+wiN2jFzmETMM2t8ceH4Y6g6V6Dv7K7cb3eCi507Qu8FYt605fhxzyrYNHfnhoZZILKHEV6e8MeCmRsRU1KEvZf2o0FjL85PAXwO5ylVY/ie2Sobf0oVDbGYiv7vdn9Bgpo784FXUilfjNhMKUpzK5BCG/l8zrfKJK4JW2FV7k5oAi67D6sGRMWYU6NiXuyxyrh+ijW0Gjj9ozH0+vdirf1zOxRBZBUOTK+PgesC95jVGbbi/cQxaGry3uBXRbD4dzWQ+5qk9XqfKh6/rciv/6+a0ivU/Or83goEqpUF2J6biqF9GjBLuh/Scl8hMykXBiRelPFeoUQo/7l5rBBMYtamJKuYETDZMHV2QEhsDr5cfBZOmvZVn05osKbdktNf1K4u8mfJKyCvgLwC8grIKyCvwIdU4M/tKj7kE+SvkVdAXgF5BeQVkFfg/3AF/P23qxQ+CXseFnCn7t174dBkZqmti8h2LSKTXYENvddgWs3mu7ghlyml2IhVVisguKfKzDsVvApLIQua4K+wTBYgp1QNDwKS8TyzDGUCpFNgFiabre8Cb3+vMS0Db9+DYtUWvP1XM18cO+/1haKonNbJiuxMK1IhbGXGJiUDkzJTs6ChrUb1jSGymOtaROtkiZoG9IxV4GRuAQ0CmqJpmkZr6MwiNq6S08kCr4QBFTV1XR2hQQVyfGwcs8EskJonpdVXjEwR4+1WHw+uP0Q61ck6pnow1VcnW7+SiqI82kWWQJ+ZX/O+Xo2UiGisnL+CaoZyqLFm5nwu8VN4e7uhdYcGCPTLxrnzV2DrYAgLfoa/bywePn4F1/rGaOjpSuVvARKiE+HABu/Ysf2pnPDBc98IWjMSoKP6ycqZAG33pjL1x+5tJ2VKpq69WsHvSRDyqVrybOoIB8Ny5h07ELzOxsWr15CSmkGAuRtad+0CZT0DlGdk4uUDP2ipalDpkYXgkJeQVuRBT98YnTp1YXOFGaaF2bS9VEZYaArc+DpDqzooTw7C8a9+wJGT0UhWMqTCSlwKNdo4vwJfvwe2iqf/fwNvP2Be+Lutcv/MIciaamz2Kako0to7FzaWtASsXw8vmROZnpENOyMb6GkpUFWWRuU4rYK11NGhN4kEXb3hSDW3UFAlh7+kmi4bts72UNJUhLqxFyL9grF64TcwN9HF5ytmEgCO53Wbijr17aiYK4QmsyEv7fDFug2nkEtFmIauJsdUlaxZJxp5NYE0oagUw7m64S/y0cTQrqISJo1NS29rdaxZOASaEgWcv+qPB4EBsNI05ZhURePm3hxviRg4fjokRvUwoVdHuNIGdfGmLxD59DrBayWkJEuxYtkRjJ/9KXPmJhNcLoDPoV24fGwH5q6ZA2Vt2lrm6eDoobv4YdtlZutqQp3K8dzCPKo3NF5nYf+Fx4eoG2v7cf+bwNvqJu3b4G31NSHOf/U1UK2Sex8Y/NfB29pW+K89rza5g7JGtXCfqEFIet8183Zu8P8IeEubY8ZAErgjmEBr1Uoq+0s4RlIJ3iiTpPHDms+hSGD2ycOrcHGwQv9xo3F25x5EM2t94pcr6MTA3NS8ODbicwjg5lGFRtKXtjZV/prM5i6GlBazOrRiV6B9enoYowcYhK5JZRWoile0tEVpHtezsMewdK4PNX0Hkq0IDuSnI9L3AS2Pn8jU8y07tqEzhgNzLDU432hyYRcqtSxIc4TNZhJhBSVEhScxCqIRVDWo0GIuZUZCLr77cjeSYgvg4e0A4zqApj7XdzUtNGneHDbejaGuW0JcOZXAZS4Ui7NQrurKf9sy27cUUc8e062Dyt/oMOzdtQ8ZzNDu0bsDtHkMzwksqSloYcAIb9x/GQ7vNt1grOOITdNnYjpzNjWsDHF00SxYUD3cdsZ8KOjYkEz1AEeYtWpFO+RmzT04j4tccBWu5+UIDU2A34NXePYyC3NWDMXAiaMQcecuol+GoVXXdiRWRcHK1obfKwlpBcy3b0pQLLmALgYnEe13D3qmKug5dgKqTOwIUkfC3oIsK67bCsw+t3F2g9+Nh4iLTISRgSn3cOHIzE2Bd8s+OEF3Ap9nUcwSZwSCMt0SSHIT4G31nF4N3PwngrfVJENRQ5G/XkTSjzWJdiaa+ZiwZDia9umDyLv3YGbJ9cqxA8+xInyOboOZmTm0nLpjXJd+zGMuwVYSllxbtMG6qf3RrrMb2owdxLU0mMQgJapVmcta5YoYgozbF05C8zqqCHgRiuaDB6HLhAkoL9PAjvnLYWeqj86z1uLc0c24dmk3tuxYLBhXBEQTcf3sI+bxhmH0oiFwbNadC6Epyks0cPnACaxZvBEm+pX4ZHIbdBrWC0omJEtV2mHX9v24uGU/7BzyMXR4L+RLDbHqq91UkRpi3sf9EfHyJZ0lrmLExOFoP3YSLu7/Cbeu0cJ3KTPsXWkbDhKuKiRQKjfHjqU7cXr3GYz4qANGU6VdkBeBexfPoJFHUxIpspEeE07SYHNagt+gbbY+DLU1YWVoQJJjKTSpilfR0cFjulloKesgklbRR49cxtJVE2HXrgNJU0vw8SezSBQIIVB9En0HDKCadTfatG0Kzw7tYeTuxSznbILFgbj7yAftug0mF9IGX479jGMoGl+vmYbLt87DnMTIobMPIOT+Y3y76nNYWJVh0NC+sG/cA1oGNvD9ZSMU1QvQpHsXFOSkQYvqWpTZYM3cRbh/058kRhWSRMy4v6jCvOXLeM9ShU8GT8en03ti0OeT6aSTBf9ngTClVbMCM7n3ff8TbgFvmLQAACAASURBVFzOQEsqqRf9RJW2PnOfpdnIzczDN4tWY+z4GQT/CSpfOgibZnVhomWGeyeuY8WiPYxXscCm/dup0Cf5jer88tIsjh0SPUlctLNzJhlTB9PGLMDIKb0xcPJo7Fk8CxpVOgiPy0MMwdvcTFpup6ZD08AYhUWMfeANjoTclnKCk2W8aampchVkR9na+SujoiZp6l0r2ZuEIbGL/nNtVgHe1lTcV0cevAZplWRrmgCQxTFVZ2JXr/O1XVlLCchqkDSsWMl9Ygln7pxMtGlqjk+/GAgF7WyCt9ynqTNjneBxufj+YsfLfW8F95sSZiQXFpJARAePxLwK/PTDNWgWWGDkMNuXEpO6Hj0+3Sz8p+UPeQXkFZBXQF4BeQXkFfgHKvDndhX/wAHI31JeAXkF5BWQV0Begf/mCpxcN9qksjgnOdwvQPF5SDKtBJ1gZEWLYA3ms9FKVJU30VXllWR301L415tycWMuYCIVZj9JNHizramCTOZLxsZkQJvAp5GBOpi4ioTYYlzzi0JMOb1/JapsAvPmX6hs3vH4nwNv2cIoK4BdHWMYMB8zJTGFbG4VNmH1qDwtobqIykU2ZOs4msGEdsoSSnOMtNmoojJVoquHVGbzFUqLUFRYSiCrjBbSqrCuY4IGHi7IyijE7Xt+0GXGXnM2ZIWyyO9hIEFjVbTs7oFs2smlJySgXr26CAgOhamVMSZPGY8H93wQGZbAxjbB4ZhoKpXy+BxH1HV3o1pGKIxiCJjTFpcyT/EZSekliIrNgGc9O7Rt2QThEWF4FRkOaxtbNG7vTkA4mQqPQKocS2BlY07bNgvYW6ojge/z6lUumrVmHhnPb2h4BFp1bAFrDWZIEdguZAZhAV/Tol8/ZNIOLy4uBg5uzjAkwB8f/BJJcYmIjolhI7AKnu28kMGcXCvmiLp4u6IwIZY2fIlsYOrBsVMvaJsQGEMiAnccpp3mU1yMqIQOFc6KtN1+G/SQg7d/fsYRjbPXigemynJ8llDVLFFTwMKFs9GwkTtWrViGsNtRMDNRh6OtDtt2El4nqchmg7Bpqwa0Uu4HfR0qc+yNaaOcQAA3Hpb1bFCYnMMsWzs2cquwZMoS1HM3xSRm9KW8eoLE9DCeX2XEB+Qi6nkx/MJyEKvC5FgNWiPzmhCPfwe0Xo//agKI7Pc87lKCQuJ6czSswoCuDhhKK0NlfXucpUXhuc3XqTxKh72dGeckZeYsa3I8NcW1q7epmlXH5xuWsMFairhXL2TK3PiYJGz56ix6jx9O5d9UEkZ4bDt/QGLSS9Rr7IaImFhes+Y4d/EpHj+PYlahCZUuVJUQpFLicfyVhxy8fROcrAneVivsBWAvzrtQDr3v8X4V7fvPzoe85q+c67df+98I3laQ6STcBJQI9FVSiafMc5aVk0uijj6+otKvjBbANy8eQ5e2TdCiUzuq5aJx+swvGDRqGBxaMSu7NJeDvYhgLSWtHPpFecVctzhHkOQkuDqVJEelJSWhiuuYsSbzuamWz8vLZXOeTgIEZotJjNI3pjuGmik/l3bKj1/gid9DqtDy0JiRA27MidfWVKUtKZPr6TpQQnWwqZ0D1NTtXxODFIo4L1LZrUDFLRW6Ik+xrJgAZUIarZkTsf/Ha8zZTMEnUzpj4rLFtGkHpAR3fa8fQnT8C9TzckTDJp4ooZrX1z+YimNTNPDuynnSizsgHWQGPsaR77+GAvdKkZHJXI+L4OHqhLHjBiMn9jnuMsPT0sYBqVT35nGP1KjvAFlNEp5chKubMdxGTEO5hgsLU4ALm2Yimu/hTZvcVt3a4s7lK8jOlsJYzxJXzvgxt7wM3Ue2Qc/e3XDxwDHYE7C1cjaDoZc9Ml9FIP7xczQcNoXgYgXmfzQHicER6NLdlE4axmjduSuyqGgzsrUkoSWT+zQDfmY5Lp89h7p2TiTgaOCXg0dlc6AOiXiFXB90LBpiL7NZs7mv0WCOpHBUkK3NNQg51dmytSEW/B1jrTbK22q1XxHXNgHiin8rUrlop2MIS+NiDJrQHq7ejgjxfYIk7rO6T10DbRLhitNCcPXgbrQbOgWFBRUYzvzT7HwlfLViEVyMFLF+4zJ8c2gzVAys8eDYarjVdYFl449ZEyeSCa7i3NYvoKuijacvIuHS0gbTVn1LcNISk1u0Ru/PJ6I3ra8fnvuBGe2B6E0gU0WvMdXXitg8cypyFLLwGa2bdW0cUSkITar6zKLPwfK5S5AQ4o+xY+phwOQ+0HNqQkDQmTmu5bh6agGUyyJhU6ce31Mfi1b/jFZ0eVm+eAZ8Ht7HrRtXMHryWHgN7oOoCH9I6OJSx9OF57+Ye0o642g74cS241jz+V44WtbBqnVzYdvElGS9x6goLoI0MR3ZaRw7jDcIj34JQyNabdOpwopEwzKCdGqmZjxeZ+SQtHnj4CUcOHobH3/2MTr2dsHlc9ehZeSCJu2HYECLztAoKkbHdk5oP7guHOu6QpWvrdJk9jVzYCOunEGliREJiU1xbPl3OHDoBjZsmYmbt69wzKphwsoV+HbJd3TjuIHevdwxZ/lC6Nu0gpQuQdePb0FRbjCzhCczL5ugLV1Gipmpu3H+dly8eAue3nUwZGRnBDIrukP3sXD07Ijh/XrDq4EVPls+G+FPbsG2niu06AxTnlmBdTMX4JdjfugwsAOWbt2E3IQXeHjmIPcSg3D14jkoqGuj97DJSH8ZDA09Xajqm+Pojp3YxDzisWMHY8LSJSgkuF9GhbauozEttql+3/IV3B2sSYwciDkD5sCyvg73LJ/h0a0LSAuNhJHECicuPCCJwwKZKUWISkwi2dEaefl5nLe4n+O4E44llb8qb8U4qpkTXxO8/b39xz8B3r52ViFRt+S1hbGeHu+bmFUuxp4gA4o1vzobW/z/H+XylnI90FRXlhE0q6RU3uaXwEBTinmf90LjjpbISMzj3C8gW+HOI6iKr8FbEbegzPvREhJmpZzEcjjeTx/zx/Or6Zi6qHmlh1cD2/pdN8T/HXOQ/D3kFZBXQF4BeQXkFZBX4N8rIAdv5VeFvALyCsgrIK+AvAL/YAUOrx3UWqkg9e7zW6FIzyuHhSMbn0bCDlfKBqgGtCiPrPzVkus1eEsQVlloGdh8r2Auk2YVgUQJ1aZZzLtKho2dMW++FaCtpIOwsDyc94lAhkQLShpUQJTSMkw0Ud/B+P598LamzdabxSA/u1bVqdk0UCSwVEGwSzSIFURzmspbZwcLaFGxmJLI3Dzys9VUqQ5iCyEnL4sgmBLUzTWgrSqBKVVB9sx5TUyOIzO+APpChVCshGTaEisqaRLszYKBgSqzZD2Yq1uMi5f8mDlWDo9G9mjatB4eXPNnblwRmvelpRqbp+FBQfCs60Z1izb8nz5Bz4GdqZi0wrate2Bj7UgbMm089vNDOJVDmhoSNGUjOT0tkXUsZvPQnioNNsOpTHzyJBJpcano2LY5bf0qEB4fg1CCp27NHLFw+XJICcJtXLKWtrFS1G/kjN49vaFMUGvzd8cIThuhTbc2tH48DlsnVwzr6ImY+CSCXelw4rG50v6tSqGUmXhX2FjPQcMGHjA1MSN4G0dlbShcnFxg27ohYgKCqWjKQP0GzmymK+PK6Wu8SozRbeIsKqlyCaIl4eXBkzh7LAR7HkrZ3NNhY6qUjZ8SWaOnJvhRyQb/ux5y5e27L/dqy+nXaqhKmdVlekYaOndthPVbv+WLsnDzyHlcpF1nUkw6FT0WKCmmcqyMudTpSbTa1mOWXWO0becJPWtmSppLUKEsleXRSTMLoWvbGBnRCbhx9iwa17eClbUufO884PVO9XiSCl76pyIsuRIJKsyLVqatemWRrHEn/lRnsb1uLNIS79dTW60sFP8s5Q+TmHnX0cuWQJAFPDzro16nUVAUtoDMjz7043ZcOHEDFkbqzJ9kfnYBcxgJEgfSIrH/iA7oOqoXzJjZXJKZChUq+9ID4/D5F1+j+4BOGDBuIniQ2LlkAVp6eSA2L4VqGx3cY6aj7/MEKNPuskyiwp8V8nr8rcFY83p8n/rz7XnrnwQx3tf4JM/iX24GbwOItVWCv+/71b4ZXMMuuoaytNpCsfpa0NIiIMfmblZWFhVSWv9qQour+n1q1P8U5W1N1dO7RuHfDd7WrEltr6vfa47X9j1qfjcxVquEW4Yga1HRVMLFMTe3EMMG9kWP5g44dngH2jRzRY/+PbgGJuDg3iMwtjdDewK52jokgZFsoamjQaBKOE1UUIXGv2m9qcD3kWXoEqCIfRWOvJxCkkeYpR4WyvWXThT6BszD1YEFlZD6tO49f/QGLp9+wox5G7Tp2wbOLV0YSaCDsrwMZAZT6UrSiLaxPtQdCYRy3wJaBotwhMoKqcyJoLxISiCtWGaLLGFmdwnnAwnjANKis/DN/IN4dDcWfRknUFXGeIHUUDTkHNdlcBfokdCiyOOooC3zrrXHcfhgMEzNzLCAgB7DO7Fyygr0pv3yR4s+w8OTtwiaBf0/9t4CPKqrXRu+M7GJu7sRIZCQQHB3DVrcoWjRYoW2QHGnFCsFilOKU9wJBNeQQIi7uyeT5L/X0Glz+pae0Lfn+873vzO90gDZ2bPn2XuvtfZzGxW/ySRKJcFaxkxwc33EJCYgPrIAGgSvXySUw8dLA12bG8PJTZd53gsh0/PlfM5M8vCfcP/cPRiYGcC3iT8OHTwIJ1tX2Jk7IPjOQ7Tr0hZWDZwILJbi5k9XEdC9O8xN1UjoiiagzbzaHkOQl6OP6SPmoYxksvZd66L7J/54cvISNHjujNxt0Lxfd6jp6tO+QhdFWakIffIc/m07492NS1T33keLxk2gmSWhyvctilRoD33hCUJi0mFgYyCPvJBwVSSuI8W4oBjD/861VfM6qw0oK7avzXZysLamTStrq8pMVSM6hdhalGPgoCawc9SDW4uWuHnhCq2IwzFzMW2+6xmQlBSMwuxiOAf0w/ZVm7F+7RHYa6ljbL+2JBJdRodebTB+3SbEvLiE3etXY+zYmXDxbw6QyHf92AFc+fk07M118SDoJQYND0T3uWuwc/0m7NrwAzYunwQ3JwPcvXcSfcaNhKqhFy4fuIGzm/cgkW4m7bp4YeraFVCly0SVmrCYtWNOqgZWfbUSp348hjYBepi99DM4NuT7aRKoJJgHZvlWcx1eRoX60oXzcIHAp5ONMVzd7GkXTnW8ajGdKgLRuE8ngrCMuqgsQ1FGEhXr+tAydMId5kBvWvsLst7mwZ9uLR4N9FBlnYPA/t1pWVuJm5eeIY8uLU5U1atTsWpiTvWtmT6M7a2IqzL32sAOKrzOj3+5AXEpCZi2bR3eXL2ClxGJGDZrHfas2Yhf9hzBmFFd4dfYEcYuzE4mUFtRQQW+iS8ySFYIPXeZxzcUx0nsu/jTZSz9bhGcfO1xZudOdOnYDYkqOQSD36JH/6Fw8XHi5y7D48uPcZSZ9h7+thi3dCHvdK4vSbpMfZOFdXOX4cbl1+jStQnmECTNTAvhs0k02vSZjqWTP8eFm/dx5vK3sLDQJ3i9AU3btodDo+b4qtcCBL+MJfGkP4bPnkYL+CycProVPXp0gg4VtMTxYefrj3JmrBbRZlxf1xzbl3+HA4dvYfrEMegxdCyuHdtCm/MzmDh3NEzc3bFtzS4Qi8SnU2dj7uB5vIcKsfzA1yimxfzeb9ejiXMDWqM/B53LYe7pg2f3mFFcXIoChm0bMlqkvKyQaymSJoTjDImvijlGXN+CRCu/J2rcF0IFq3j99T355yTav3qYqq6mXf6vWdfifQT5SqzbxXqziC4K4u+NGjVCMsk4sSR1KmyUFXbOQqn7oWNSuG8IIFgqFVSLSlQWc6yhy3tlUR6mT2uJ/qN9aY9dRGCY9tIcyOXvTSBX2CYLG+eKUqpx8+mWQAKtmoUpjhy4h6BTcdh0jDbj2vpd7QLmXqrVw6JyI2UFlBVQVkBZAWUFlBX46ArUriP70btV/oKyAsoKKCugrICyAsoKiApc2zt9OTIjvjh/4j7S2JBwq+9BOziqOtVo2ydh9qtIXaIqUzx0KxrwAmzT0mZjlhli2rRW1aCiI5ogSjJVqy51zKAtJatfYoJnz3Jx8VksiowNmAdH4U0pGxFUdHwseCssjj/0qi14W6OjIbdNFlbMlfxswjZZKpHRNtkIHlT2JSXFIJYqGTUJc3zFf0IZyDBXiZUWM36p3rCxRvOGfiinjeLdoDtU3RazBswQY6MzJYmKVe63hD+ztbdAm1YeyEzNw7lzjwhoVaNz16ZIT8xAVmYuzNzMYaHL34mNl6scXJiXG/rmHZISCzBhQnc8o8rn+asY9O3Xhc0ZVVy6dAk6uiZUPtiguCALDsz0q1/XBbnZGcwo9WLeaDiuXQqCu3sduLJJW0A727iEJEQyw6yJrx/aN2uEO8zUi49LpVrHGc1a1KPNszn27vkJoa9TMHrCEIS9e0C1QwjG9G/JXqQ5XodGUXHsgoDm/lRA5SKBtbG1toU1M6WqZaXsHTIbMDcblWwcVrHhmJmaj6SIeJgZa1N964uQF1EEAI1okdeaTpbpUK8owdlvljOHLQfn3+ogldbQUjb3BTNf0diRN4VF5qXa7wrImg0fJXj753eCIk9MNPTKeb2qs7FVSnJBFZVms2b0xojJo6GmVcyGfTp+WLsPJ/aFwEDPiDbpOlDXqkJSFEFPZr86OBgSPFBHrwFd4R1QDwZWbBCyaVlOVbVEVwcpYbRgjn4Df18vEg+ScPHqfaryaDlebYJb96MRlsnsUhMCHhw/FAotRbNfNObEzv5oGyshUF+lQqs7Xqst61ph8qiWePaUdocWXpBaWKBhA2/oEsQofhuCs0dP0Ab6DZvxzOMurYQ2m8kJ6ZkEZDQwdc4E1GvdBloS2rPKilCYkIbdW7bDio3sYdPH4unZU7ThoxKQ3dTXz5iRG5qHp2FZKFQzRAUJKPLQZjYiawISimvvr8Dbmtfn3wFB/92ZqFoQHRRZcvI8ut+B1P9J8PZDx13z/IprQKGyFrURyhzxbzm0ZFcocRVA0P9m22SFsl0BDP275+xDv/93lNsfqtvfPcaa+xNKTIHdVvIPgrAl4QCsIfIWxZ2ck4X+/ZidPbo7SRzJOPnzcVjYOKMLgZ/KcpJCkmMJqJC3o6NNoJaZiFSPWZtR8UmL9DKSgEoK2ISnQisrKxNP6OSgpUeXBk9vmJqawZwWrUUZqQijbXpliioV8qG8j+tg6JSp0HCwoHo1B69vnEFeegLBJBOqAs2oFDUhSKzDiAYeY7Uh8zh5lFQMs8uPypJcpES+RlpaAjwaNqZSvy5KchK4jQSaUlfsWf4jvl1zDIZczwzs3Qqtm/iJoF/GDWQyTiCf+fYRdMR4BztrOyTE5xCcLYE+iWt+jf3QrX8XWhdHwq9FWzj7tERZYQJ2Lvkcb25mIqWoDN4+1hgxZhTSElNx8OQx+NR3QmBXTzpyqEDXOQCV6g7ydYhKbjCSXqTA1MWRSsp03KY18qAxkxH7+DkO0pqZ6jEYmeuhSeBILJm0FPeDwjAgsBHq1VGHT+9BxPEsManDOFQQ4Nh6eiOsCJaVZqdg/+zVPKYCdBvVmXmn+pxbdemuIEMB70FTqhX1tXUQR7BWlWNfHv8tlkQ8KS31U3JKEBqVjeCQWGgwRkIqWCIVlb+BtwqF69+5Zv94bdYGlP2Y67nmfVop4jqKqeZjjqalZTW8ravRpb0/Gg8bgMTcRIxutR4udF9YcWghjGifnSlUlfp1oOvYDN+t/g53Ccj2bd+IbiaxuHL1NQ5c30oQrw0Of78Vt/bsxog+jeE7sDv0XNrg8sm9uHf+NCxgz/VPCL4+wLgB78GY1LELrawJDHapD3ObKvh1agUtWx9MG/0V0l4xWqKOIa+rWHTp0RKBs+ZAakSQNS2S4Kg9rf3dEHQxGLtWbENmfBQG9m8E1zaetOMew3uG94IKM6W5li0t18Pu1auwft0PcLYzpL2xIQmWebAiwB/Ypz2cm9B2me4WKQRv45OT0KpbP6pHrXCFpIOtKw5Dr1ATLZu5onV/L3h1b4f44OfIyZUhPDSEJAYN3mN6KCrNZUawFD5tWiOb8RypaelU/nrgyNqtsLG3hWfv1sgJy4Nnl0DkF8kwt/9g+FqZYOrWr1AtLcDDSz+TqJGOzgRi1c19kEcb3HdXbuP2/TCuYUOwYMkC+PcKxIMrh6lOf422DZtA5mwFyzrN5NnYVbJkPLt6EtsW7kLHVg0xaPlylNLVR8I1fHrIK8wf9RUSo3KZcd8ZE5csxdvnQYx4iEFAh574YeUO7PnhJA6eWstxKYP20s/RrGkb6Fo44vjhYzi06BfM2bYELYaMQlZ0FLYsmobenw6EG3Np4x/fh427DzQZGxL0y3ECi2VIiIjB5UPPsfSHTTwGCywaMxxGJKYMG+mPjlMmYsWX8xmxooklOw5i2cjhiGbO95qto+k4Q6D/8lV5rqu3lScJlIcwat5i2qk7YdPiL0hCscFPJ67IwVsNNa6/RLZrNVknYsyV58K/V7/LCXu/ZcX/693xx/vy93tMrA/eA78f9+ITE9ca4n3FlwBrxfEI1WsZwWaxBDEzM+N4niVf02tpaclJFOJ5UbwUVsp/RjBSgLfv1w7kJkgIzor3oYV4SU4+Bg+oixkz2yCDc04+o2ZUSCAWmbsVBLYrOCZVCRIu15Za5Zoo5zq2XE8NJ08+4aOtLpbs+QrlGbEbLX2nz/q4z6vcWlkBZQWUFVBWQFkBZQVqWwEleFvbSim3U1ZAWQFlBZQVUFbgIytw4cK3mjqZiff1C5Ia7D12HfEJ6fD2rwtTGzU6HJZBvZoqGaGyIONawfRW5BrpUt2mVkrBgYGmHMAMfR0jB4xs7An4qpdDVqiPO/dS8DixCBUWxgQ1C6FNxZUKAeH/2+CtaEgLkFXk98kqy6FHe1krqgkG9+uEut4utF2Nx1HaEpYw266YX1rqOpBRiVhewr/nFaBrhxbo2r4JQdd0pGUkIofgZWaGDC9fxRHgzIKOnjatY7Vo7eqEPsyKDb4RjE3bLjG3j7Z9bDC/ehlOdawmmvp5o5DZcwVsrBqzRvaujkiJSqAlXRnmL1iAb7duxfWbL9C1O5UWbE2kZaTTfVoHliYGVNyowsJEh9mmOfJMupCwGDx+Ek1bRz1Y25nDifa3deu5IuJtEs6evcc8vEI0JFibm0sraKqijchM79ndnaCpClUNd2Fna8XsPys8exSGwpxMKqjd8S4yGfpsIPUf1IuZtulU2b6Ek7UDHHwIqjGvT4U22JVUIYimjIq2HpJeRePt07ewtzelQsIL1UY2UNW3JR4WiXyqhfUJ3IecPY0K5v5+fykNV55nya34xDWlUN6+B2/ZXKJSSPGq2YRSgrd/fpP/BjJSzSbywKpLSaDgeZFU5RPkN8PkScPg2c6cpaX6TM0YqS8ysXXdKRILXkDXUAJXWwto8H6IiYpn45q1p0zMzMEBw4f4od0n7dg1ZH5zTBibmvG0DIxHU9+m0GIe86uQSBQUVaC+iyd2fHsS564kodJEKO3fNxiFIkKF+31/fL83DWs260RDkN04khqy4M685M1LxyAyNAyHTgQhPa8CWWUqbB5LMHvGYNqbWyA2PAqRfN9CNgxTaLMXQ1V6CrNuK5h7Vr+BGabNmQqfTmz6Zqfj7IGDuHX3Ltbv3UQbviwq204y7zkXuamltEZ3x5ETjxHCP1cY61J5T5Uv7R3FsYrr8b9YE9bIKK15Bv6otlSCt/96fSrAW/ETBaAvvosaK/5NfP+fAm//ShH7V6re/2oz+R4U/08Db9VkbNYTWCwXzXQSbcpJCNET90lhCXSLy5lzPZO2wBLcuH6S+ZNGVCZ+AinzJYsJlOYVZsOMoJiERKjcpGyee4lcIZfCPFx1ZssaEDjMzimUN/vT0vLRskM3Woo2ppKwEiXJMbSYPY64t68JNGnQfrURmnYMgNRMStBAg1EHJJy8iSChSRdGHvU4XzDrFkJdm81RhnOSRGRO6vKiMiDgw8Y+AV1U5VLpG8PjyGQ+rhfHOHOEPLxDZa8ezCwcsOWr75nNGQwzPTNCG1XIyMrjbmUEV1WpLNNkhm0zKupoGU9Q+vt1e2Gjb47p2zZzTaOK8oJUjhe5UJUW0akgBzpmLmS82PK9mBPLjEYOyDwecXx5BD6YZalNDSvzuKtV6VRAhVlxQTqQ/w562szVtSIgx3FTHLcqFZYxD+4yszcRDdt3x9b507Hgu6P8WJ7YtXwpjm39AWtX9oSNf3tMHbUYRbSSXbl6LMxcOH5TPZz2NhtfD1uF9o2bomFXNwJ47iRw5eH1/Wd8fwIwBFhePnrOfPoyWFtbo6F/Qzx9G8l5IJoOIhY871KcvvYS8VkyeeZ5FUEZBSFD3Dviq6brw0cuQX/b/J8Gb8WOxbpEkJpkdCnRLNag04Qq1z0qaOdsQIVeAlr064zWn07Dy3sJGDd8Dryoyl29fjTMG3rjzb1g5g+3Zf1dsHDkeHg7GmLYoq8wo/MI5NIyeMfl/TC2McWxb1fjxqFLGDGyNRyb+1JpzszjG89RVWqEfT9fgCHXQl+uWAt1FXOM694PrhYV+GRgY7g3cmX+bCMCmVV4fee5PGs+KfIF1c90S3H3RJchTVnXWALtMjRitrtMqw7HS1cc/G4f9mw6iMT4TLRs6oHAfvXQqIMdrDw6cAptwnOjjitnjmDkiBlwowLYxUYPVroyNKnvAj1mxTZo3IjEBV2cOHMGbTsxi5nrvCdXb+DezXc489NzjBncFwOGNqJddCpOnbmCMcvW4OW1y8igbbJwpwm6dxUDh35CWqMu59ariI+OQYcuzZFOoqBfE1o6k1Ro5ewrj93Yv2Y5Mki6aNbUDy2G9STAqYLoZy8R/fQemgU0hZ5Nfa4dgHNHD+PpqyRMX7wQtt7e2LtyHTZ9ewWfDmmJkizb4QAAIABJREFUOetW06rYlWti/t6b07zHChHxgHWJVkWH8SOg6WorV5HHPg/Fl2Oosk3MwZSZw9Ft/mSEXruB9OxctO47GBd+3IaFM3bhs9lDMHbJZCr/ExAd+hwu9Tsg/m0yXQRGYM+6qWg8dije3A3C99/uwcgJ41GHBIjTR7eTmNEfTg5+WDxxCgNoM7B42TxMmTILX69cT6WsBr78Yj7mL5yN5t1aISXoJhXLVxH87BXmzRU2zPx7UDCO3N0GNY0MXN1zivdzHK2bG0Jf3RiXrzzAmFUbGN9gj71rpyGP44GGvg2+WbaPzyUGMKSTQAXt5PnUIr/fxLwkrmsBkMrXKb9m3opr/o/EqQ/dj9VCtV1L16Lf9yEydt+TN8RxKIBk8Xch+BXfBVArlQqC7vuXwrZccWyK+b/mv9c8xvfrfxJqCMZr0sGlmhnBKUmZaONnjtVrB6MCzGHmM5O6AI4J4JbwmVLk5FaJbHZVDejLhNV+Hkq5XnwXWYwDO57AmlEhfTr7vXI3M27sNPpHUUjlS1kBZQWUFVBWQFkBZQX+4Qoowdt/uKDK3SkroKyAsgLKCigroKjAkY3zHTXK06IdNMpVjl19wNzUJDh7OMDGTiTWVpC1T+UKgRXZr7mkEjYpxQOzGhnPEn7XpvWZkbEO0ql8e03gztqaubCWVNbR6yozWQXX72UgppSgpxGbD1V53J5Wif8geCsWCXy3jzuhbDAIALCS/xPKWwE4G7Ap7efjQqtEezbO7ODb/RMUxofSUu4Kzhw6y9yvCoBNKRdHeypYCpFOy2QLIwnqedqjH+1a9TwcEU27swtnb1ORo0qLQtqBqkrZzMhDv/7dYOUbgKUjP8fdFzFY9M0MFBUkIuj6E8jI3tdgI0ZCwM3YwoT5ej7QYcbXoX2HENA4AD369MTkz+ajfYfm8PDyws6d2wS3HD713GFmIoGOhmCmAyFUHOTklaBa3YTZdOY8Z7S91iymarcz/LsOYCOxEm+YbXfxxFlExeQgvlALpnYO+GxmBzRs44PT3x/FW9o3z5o7ivmD2bh68QoBe6qjmH2XXZAHa352BzdTNmLKkZWSTjUt4F7fiw1ooWgqgYezM1382OhNK0Y8gT0NDTZfqBAydfdjk9yITaZXeBP8BFba9jCuokqEqsgHbysxbv4hGBAcFsA0dQT8LvJPxTeeI4KHctCHfxW2aIqXErz918u9prKxgpm3EgF8E7yV0qJcIsunTacVRg7uAt8BflTnROHS8UMwYs5iu/6L2KSOwp6tu/D0/j02ucwIkppQeZWCUjbjckuoxHUsx8y5fdHyk45UoKcxWzEWaaEEKmjzZ2SvRTtxWxg42yI3LIwN6FJsWHcVj+JpIU4lq1STEAjVXPJGncBn5Yf+/ry+B2/fNxvlAADvyYqSMliplmHlHObdEvS4eTMM+TyQHE0z/l4+L4R0EgP0aMuujoCGjQiU6MCWNp9gg+/a4cv4cdchqlty2bWXYN6KAcy7nUSlezQ2UJ1jpKWBGcvnoSg9AikPqECnU0B6sgRPQwtxIzQFMDWi6k6HdqPF8saoIo9VAdh9yI5WCd7WfvitCXz+mUXyh8Dbms1p8W4fGvE/lHn7V8rAvwJv/3g8/5HgLYdlGcHbCs4p5TLa2zMAV5dNcnWqnfSZLzl0WEsCVqnQMarmHGYGB1cPmOjpEPikLbGOGvToulFVVo3iHObBE+ys1M2Vg7kq6lJ+acvnJjDbltYNqE7LRWFBKV49fYHXTx/BluuGNq2aQK1Re1occ1rICkNeJlWgHFuqVTWhY+FGgFMXjGRl814T2hpC1U80CCRgFIejIL0YjM+levcdMtISqbYrhgEVpQIw0bMwR902nWkBXY37zAZt07kj9+uO71eswfkTjxhd4IqElGRkF6Zi7KTeGD6hNzQMWnD/jH2Q5RJYy0DQmdXMr7eAF0E+AwKbOiRUVTEaoKQ0j+MXCXBSr/fW0MzcreY4nJ0RyfoVw9jSk+sPjoQCoBUDHwfHKhJLVJkLXJ2timKq7NQ4L6pI1DmX6uEMMzULuVbo2LUTFn06D4vWLINDk55ydfPLU/uRwf0e2x2E+nV8MWHNQmhaFRGQ+oWOHI4IvhSDLXMPwspYH71HtUBAR3/klaiTNGXOLNU3VDs+hqMj4xd4PoX1aSWPJyUmDmnMOy0hkcXW2R65Fdo4+QsBSc4r6rTKraTSTtyE7zMsWQ6Ol2Jt+Nd5lr+7Afw+Yvx+J//T4K04FrkLBYHWanU6NJRpMEO0klbBqujqZkkL5SKEp8Vj5PDhaDBuC85dO4ujkyegnZcUrl394Nnch1QAbRIZfSGjgvSL8ZPg7eYIFzsf7NhwFM0GU026bDYJgGb4/huen+fBGDQ2gHbCrrQbtoKOd128jc1mjMUUdHHVxeYr97l2zMfk3t3g6VmNqXPHwaZpc9ad1rDFJQi7Hcxc5RQkhpZh9w9XSeTTxPKlw1FQGgNzD1pcG2pDZhIAE50enKPUcfLACtw+FkP3l4vwo5i911BndP9sLNW/n/B6MsTz60EYNnAEpOplaFbXEpZ61Wje3A4te3alpSwjTR4+QEp6FoxNLVGWnUZSnzq+WHkZdRgJMmtceyQmhSGHqvFPZi7ExpXLuOosw4TRg/HkSRAzmetR0G6BlQv3IiMxFnW8HWBBwuDIeXP41lz7cjV35of1eMzYjO4dmqBJx04opDpW28wKlQWFiAu+BVWSBcLjchAan8RcWm+0GT6TzwilOLpvO4qiCuHv1RSNh44kcaKC2b2n8fLOKfgwkqVtv8HYt3gTSWSpmLhtI7TMDHHhux9wfPsFKv2LMGfpp2g/YSCuHN+Ahs16w9KjE87t3oJvV36HL+fMRcvxExlnkoirZ3ajUctmyMquxKfDF9EBXQOjxjeDJe3X79++j4QCFQQO+QQ3zu/CXNoyGzh3xs5lq5DHaJLxU4dj9tTRGDdlNApo1fzL8ctYs30HXUBMkZbyEos/nYXC6AJaRffFhavBiIrNww/HVpNkAlxnbEUagWozM0v4+zXBgR+Ow5D5v8OWLEOprpQ5w8+xeslqrN56HvOZhXzowCWq/S2hLdZSJEvKyQj8EveeQsn6X9bHf4gsqDk7K+5PwaN7b4X/cc9OKiqV8vcWv/+e3PYesBX7EuOGAlhWEDoUAK3iff8YofDHe14cqwCHRfC4piqJJaokt1Tqk0xawTz0fCz5vBe8W9qSqJcmB2y16BiQX1RAwLhcLiSWldPJhySbsupCuuarIb/EEPt33kfMq0QM7upY3bKpm3uD6Vcjar9iUW6prICyAsoKKCugrICyArWtwMetKmq7V+V2ygooK6CsgLICygooK4Crm8Z3pvPfpdi3Mbj/5jUK2Qx0dndkY4+WgwRsNeQsazmlWl4tBdAiJeu5nM0+bVXmPjHrK445pzHRaXCnbZo5rQClVWV486YIx58mIVvVmGpRdQJ4RWy4MvdWeBZ/5OtDjT1xVPK8xz97yZsTH/oRGyASPuCT4a0Bc5hTvdOtnQsGjWyJEycvoGvgODj6mrHhGo6oc0E4sO4eQqn+Gze6KwLq1UMKrY9FZtXd57fZuPJCi46taL1mRBVtBIpCwnDvymuUVlrCgR58xbo56DihP0GjcowJ/Bzmjk5YunEBvflC8fJlBCLCY/EuLIpNXQLiPB49YzZWzY3x4uUrgrZdCMxGMJvzLep7uTOnVB1FshIqScqo7tWCEe0oJcKCNCWbCttUAud26NyjLR4+v4X4xBTW3Rz2HsZsUAbChL97+8w53AqKQkh4MfJkamjcvC6G9KNCsTAFl86exye0i8tjg/HVk2ewZ/P6zdt45DGTsEcgM8HcjAnqhcntHRWghqGhPpvjzBpjg9rcgfXiNVGaXQQ9HQK9VEdJ7ayRW5BB1UkmqlL1YeBSl0qSIqSEPIEBbXC/mLYDl6+mwcTSFqUabIjzWlOp4mfiadNUo/qKzWOFAlJxJuXY7gdOLXGFj2xHffhC/Mtr6y+u39ra1Cp28cf3qamcqAlU/5V6UOxLAYgKBatQgqmqMr+V4EoJlT0ebmZUywSg6+BGtP1TQ9yDpzi37xYevirBlEWzCeC3wen1y3GG14d3XR+Ym1NhwwZmNu29ozNUYGtjiMkT2qPbMAKlUiodmC327uFz6OSqIU8th/dgMQxVmQXt3QGXT9zGnI1nqZYxhCFBlkpZORu9lQR/hPUqf51Ai+Ik/aYWFuAtG4OlbOjqUzk0d3JPONiWIvTFS4I1esgspY07xyIPAglmlvq8B3JRSpDX2tocLx+GwLfDADTqPArZ8e9wYf8hrN98AOzT4+tFn2D41AFs9qVj44a9sNVVIRDTH6pFCXgZFELCQhJz+6xx6MIjRGSqwJLjXhUBKqEkE83RP2sufuTQ9dvm/4S16N957w8CojWavP/dtVWb962tdW9t8mvFPSHU43/2+uM9Xtv3/dBnqM3xKOY+heJQ8fe/BqtqU7Xab1NbkkDNPf4T55U3nny8/XUFwDWBBFq0+1ShBXpBEVVttDlv1tQRjnVNqODXhD1BwUoNLebB59J6X4sArQpBGeblahnQ0lj8jLafbLZnp6WiIC0TalSXWhC8SKRFf0ZqJtKoxE1IToMprZAtqRC0s7GkirQOc+JTCDTpUa1oh+rcFFqhZkOVSl/KCRnTYMGmPwkrRYmIePYIcVTkZlN1lZqaQXCMqlha5hbmqxMI0OAYU0Ab5xI6VuQyU94Mnj7ueEnLYHNbY/Se9wXnIkYRJCQg/NlrPAu+w/EnmVEBZrB1b0ygKhoxzOeNfZNG5Z4qM98LOBYRRJByLqZtu2s9C3gz87F1j2Yw9KRbCcE/FZJXIGHGLEHf0qQI3P/ljBzkrRvQEDpWzpwPiUoTACKER/VrLkkxqQSsOFYyZkFNjVnBmg64f+gnvAuNxJDJU/Dq9nXIuP5q2Kkj12hlCAm+TveE12jerB1afzKUbiAxtMcXyKoZrn1/CDtXHYNpgBXGj+iDrMhXaNajFfKrS/D6zB1a0zOmIasQrbszS9fGgmCwBkoKCc5W5yAvMYnW1ilwqiPAWz1s23cHianMPjegUliu+BMKQBlhOnGfii9hpP2nC7Ff//H9FST/v3z+FkpoYQGrmMx/BZPkLB9B7Pn4deKHrn3tas6JalXIov21hpoBbPWN4O9qSFvucFqzAsO3fMu4kM7Y9fls3Dx8HLO/6Arf0T0RHxKKnIQUNOg1GrcuB+Pzsd/QxcIB2oU6SC4Kx5zlo9Cif1fE3n+EL2etRceWPujfvykkhpbQdGlJOpohjuz/Hj8uP0h7ahNMmjoKJw6e4rzzFja2uujTrz4V5fVh0dAHVbSGfX3lLvNUVQnenqfyVR0zJ/WEtnEOVLhIrxc4hCSFGK69TJnh3JD7Nmf2cTle3XuMCyT7XT0rYjW00G9APfQZNQYO/n0ZDfCIgNdcRFH92tjTGI71jdCySR24OVrQwjsHadklcGBcR1z8c9g41sWLMBUCh7ux6PMB6N67Cdd/D/DgegQePH2OwaMC4VzHDhbMcH7xKJh8C0NYWzTA1VO38OjeE3QO7IDAzz6lFY85HuzbhBuMKGjewo9Zsu4kGjRFyK1bJERmwYAkjVIyDp+RoOFSxxV1Gedh6OGC8kpTEjQ0eX9m02o4nfdhBxI7dLDhy88QGxyMAdN7o82gsTiyeAtzim9g5spP4dK0I3Z/vRb3jl+h+4wec7DdMHr6EJL9ClCYVgrHVs0QwXO4ZcFyBHbuheYjBuPR3SuQpSbi2pkL6BvYGz+eOA8dE0dMmjQdkUUvUJyYh5eX7qINrdWNbc2h42kJewdvfDllETya1UPvEVOxZulkNHT3hau9E9YuWIaFG8cwP9kDqYwMObrzCkJuvkavtm0QdPcRVJjDvWjPRlqT5yL4zAkkPouAOp1vzF1dYerkgtVr1mHVt2tgwRpUiOu+TB27lm3Euxdv0L1HZ2xmrElEUgXjBvShplLxK1Hifd6tWKfISXA1lLe1XWf8PeXt73dYbd+n5nr2r+YwBbFL7FeQXTTpCKRJxxa1cpL9SPApzM3BsCEdMHluAyRHxfB64TMcWaQyAR6DgDLvCKayEMAl0YjPmuq8ljT1HLD74GVcJslhYncXtPQ17ee/+MHJ2s+6yi2VFVBWQFkBZQWUFVBWoLYVUIK3ta2UcjtlBZQVUFZAWQFlBT6yApe2jFlampTy5RMCMcVU02rqSKFlIJVb2QqDQzl4K1QjbKQrWNXiYVzkkwq2sx4VDVo6ulTspiCPebmeLvYw0K6ADpsJwcEpOPEiGcVaJnwQ597KqYYheCv5G025jwVv5cmaoqnxgXpoCAa7pIwNAGYw6jrw2PLQqKERVu2Zj6t7dyMvRYrBc8agsPAFUm4+x63td3GYqsL+o9uha7ceiCTwQ6EP/ALbIa8iH4mxL9iANoardx2+ZwVOrv8RJ/Y+gZtTXVSZlcG9ZR0MHjeHTajXtDacTytiKfoHNoeLmxOtll/iHi36DA3MUEGAOI+ZTh1pvebX0o8M8ir+uy1mTlwqzyRt1oTKD3c3eWZZfj4bXATHfD3d4V+/AfbuO46wqGT0H9KDALwlnrCh+Cw4FAVUydhZaKF/306o36IFWegxWL9hH97GFFAtYYE+PerDl8rMl88f49WrKCphmU/MplBDv2YEgKm+oS1Z994dYGqvj4jQJ2wUUVchckEZZmhvZy8H3PJy8mDmaEJNpQQJb6LgSgvdag3amrG5XlxRTNXTOzg7NUNOUjwbwXmIex0Kv3pNCUonYO68g5AasHHHXLbi8hI2pIXlWhWJ9GT58zgUdsqKU6kEb//1ov7d3lfkUhIhVRHgbQnBWw02vnivMrdx3KQOGDKuGwzsqeAgEBL3IArb9zzHhVtRGMGMSltLTeb5XUN2djEaNHBDz1495dlix345j6BbEbAy0EDTVi4YPTsQLmw2F6clI+fZMyQWJRNo0YWxqg5V5JYoKVbH5yt/xvO3zKGlfbg4nCoCs+8b/LwvayDvNcFbceTltEGWFMswfmRbDB7kj7t3buP86ZdwcXZEBtUWOgQtjHlNsYUJbeb5jV20BDdP3cDK5VsxYtJ4jJi5iKhHKR58vxyrNp9EXHIylqwajMDJ41FSlI3HV+8gNfQ12rSmXXi1OkkYtG/Vs8aCb/bj8RveJ7TGrKqktSmvu38SuBWfu7bNzo8cwv/bzZXg7V+X6EPg7R/Pv9juPxG8VRFZt5xIBUlKlc10qWio8z7VYm5tBvNUG/KeGT6iPVQNywkAWcFAU5uKp1ICpFKCuVqMFCC5g6dAgzbJlZSbanDdUMyYheJC2gvzKy2ZqnfuW5sqW20jQ6gyFsDKxY1d+DJcOHGMdqkl0K4yhaGpDpq2awR9GyOUF9LOWJ/5m9yvup6TcHTHu6DnCLp8GZm0XnfzqAunFt7Qp22/ltQQ+vr2UKV9MpFeZtjmcO2SjFKSimJePER05Fv5mOnDbE3ntvVoDezM7bRJRGL2IoGmfObxBt+8gMPbD8ktXoVThMjXlZCQpq2jibzUdLmqWJMEphzaeeZlpKG+tx46dLOEnVdd5unqIY6gtFRbH56+/rRQliDq2hXaJOezpgR3GXNgTnt6Oy8PqOnzGFUJ4Ioxs7SIimUJwoOfMmPzDhwDGqEjgaPkl2E4vGmT3IGgrDQL5ZQWtxg2C44+PviJ417PwI7QN7PDoe9PYOeWKwjwaYalu1fR6fUd3Ql2oP/00UjMTMPDMyd5vCVU2xJLJ1HPzMaYTh9DYOnZGPkxjxD9MAypcXHM3k3icZlRJVmMY+eeQI9kPU2psCMu45pQjGsk94kzTMeQP3u9984g0Csf9+nAICaEX/8MFaItv73EzxWALX/r3+wA1bTl1yKwLNGopuI4j5EeBPypYjajM0ljX2sk0kXF3M4FM5euQzWv3T2rVyAmNALL1k6Bdl0bPHt8G3bG9jBybohje89g47w9XAuRYMc6GBmrYMHSgbBl/vutIzexfdtRjOjXFA38GiCXSkQjB1vYuDVA5I07tPLfjtSEfJ4PL8QzO1eNn09Doxh1Pa3wyfBWcG/sj7KCAly/eAtxkXmc+17BhWpua8aQhMekY/TUT+HR1BuauqyZtgnBfa7PZY6smTPXYDoEQ4Px/N4tXDp8DvHZibQgb4hh48fAvY4ftq9chXNHTsPHQ40gIBDgT2turrAK6XTRe2gPSBgZUEl1vJpRPUzsOw05JGN260iQ10sduRkadF/JxIj5M3Dnwkk0a9cC+SRenDl9An1GT4FUYoL969fAw90JAc38EREbh8i7D2BlQtKmHrOYu7RGBdeCx3cehJmqIedyb5znceaSKLpg1Ube845YPpMAc0gi1chDkSELg7OrFZxcAjFv9DKCmRmYsW4EbJxb4djqbdi0+SjWb50Hv84tcXTdFlw7eRmedK1R1ZJh1FeTYeLpgILEGBjXbU9r9TLc+mEfEh6F0ilIE3e4Pvbt6oW+g0ch4cl9nNnyMyRlVZizaT2kvj50FTLEtR3rcWrnj5i1Yhpcu3SlWroES0bN4Bijj1k7V+Dw7jXQ0NLEyE+/xNbJ09F2SGdGNLgi5eUtnPrpPm5djEXbdi1hRueZ61eeY+GmL2Dt44ifdqzF46B76N25A1TLTWBhbYWjx/bBkdbmg6dP4fME3QQYAfGOzxvbmFmcEFOKydMH4WlkHHbTdtmE406lIMASrNTWFtEzXOr8mj0r+TUH92PWGf8bwNs/kp8Uc2xlJcdT4d4jXFlIklHlvZSemo3ObX2xeksPkmjiSQ4qRHEJ14uchyQkulTzea+CtuhM+OHyt4wEgSLomjridnAY6xmCjl6a6N7GfUO71UGz/9tFk3IDZQWUFVBWQFkBZQWUFfjoCvybS/ePfj/lLygroKyAsgLKCigr8B9RgcWLF0uaGr+7kR0d2zqEClADNhMktA8uYbaSMTNVVSn70+ADcSWbdEIlIZRoiowj8b2EoJ25LpUatKpKSEnlw7Ym3J3sqWQtgpaKFOdp13edtnGFGrps9LLRQPBWIJ4qQk74ka+PBW/F7iUEnoWaRfFSNAPFv6hRCUTDYVoealKNo82mTRlmzuuP/v2MEbzvRyoVZGT6z4DU3RzZcTF4su0EDp96h1JLKUydrZAeEg8jdRmW7l8L+4a+yEuPo/o1Dlb2xtCgWqgiG9j+2UqqXFNg4qKPKtNKBPbuiTZtuiHk9EVaw51BdFoWlQneaNqyCVW2L2itFgtnF3c6PpYiNikOvYb1Q8MOHZnR5o5nl69j2uh5UK8qoUWjCyyYT5rFrN3yogx0atMUzdh4/vnEdZy69gjuPg7o0bMVlb7MEYzJQHZuFpIyUuRgc7v2LdGlSze8fvISW7aeQAGt4jy99GjDbEm1rBp0dfSgS0XFm5cv2SyygKWNHXLzqHIk4GpsTotagr3qzDvMyclh45HnUjRl2Wm2d3KFqrU+KvJymBf2kFZ9miimOlPPwgYu/g3kaluVCile37uHK/duYsjQ4bCg2vbNzVdY/OV+hMfLoENFZQntIgVsKwBwVYLOoimlACYV51EJ3v7rzfO7HZ7Ip+bP5ZaWtDjl9S2p4PliVnLjJvaYuWws6jVxQm4Uc16vPaQSZRGObzmEDWuPwUBPA5aW5nB2dqLi5hXc3BwwZ/USyEjQOLHvKE79eB1v32WgQ1cnzPp6NDz82DSOj0GFWgkb4jIU0S476mk8HYuNcOh6FC4/iqQNKXORme1cKWxA2eSnpovn9/cs45rgrdBPVJQRwKfyrl+/hvjim6HI4n2wZP5WNGF2c2FeMdX8Ufx8VO+ra8mzMgMHD8WAuavx7NwZTPp0BvoN7ItFG5fw5k/F0ws/Y9vaH5mHW4gNB1bDp2Mz5miG4NnNa9DkuGZrZUhiQDHj8vRw5KdnOHwkmsSCYujoa/5GGKg57iisqT9y6PptcyV4+74UtVG6/m9Q3v5RJSTmvP9E8FaVxIsqTp7VnLerqDJV4XzvTsv9bI4pFZUFGMgcWm8fKtQsNeBO+1MJgd2M9DRaJOszA1eXzgv5VOnpQF3Y5+cXUGGYSaeORGjp6cLKwZH5joVswJMw5uiKdObbFpAwYufug3fPHxLLq0Q8x5hk2po3aekLL39nWvdyLKFyUoVgKH1tkfIiEq8fh1BZW0q1oT+c6/lQ/GcCWUEo5yAVlOVxpi/XYdYkbYgJlBYQuIQkH1ZUH0rNBOBIogZB1EoqdytytbjuEcpTFbo+5CMrjSSpvGy4eND+WKOE598IOgYuVMOavbdPFtmTpVEEVZhrS1JTId8rNT6HwHMh1wPPSDbJZOavM54EPcSNC0H0hVdF66aNGHlgi5Dn4XgXEcv8xhy6BNAdwa8eWnbtCFtXWrfnZiPy9TPE0aL+8eM4NKhvh1nr5tF21hAPjj7E8i+2oHN3NzTv243AqxR1PNxwjLmhFhy/+4yeiF0LltDm+Cmmzp+GNt36EGwtxaapY9G1eyt49GiHe9ep0qRFhLWJEwyt6kCqTxC5IgUSE1Meehmi71xGyIsUJERRBcyYA1sHO5SQWLbn5DNa6dMum9u/t0p+bwktV9Gybn/meyEodALAFeDt+//kowDPrRjxBej76xD5G6nvPYD776raFe4JIuZDImNGMpW3xeUFjLTQZ+Y5z1dpDhr72dAdQoL4sAS0bNUUQ5csRSnP64Jxn0E1NRZf7ZoPPZLlntO218unOd1VmuAp838/mzEFupVaMOQ+mzXXwczVzFDVs8P9G2/x3aot6NKoFRWAlTh76yYGDmuFfrTfJR6K4YPmISs5H87WFrBgLnxqYgJ0CMK29TeBX6dGaNS3PUmQ+bh64hbu3nwBjXzWiHUpoXI8Ji6d4Kgrxk/rAA1Dxo/QQcPcxp8IsA23seSKicp2Kn1To3Lw9PFDZqz+QkvsK/IATQk5AAAgAElEQVRs2fq0z772y1UqX9Ng76xLIoWMTiymSE6PR/9BbdByzEQUc/1aSluDx9cSMGfcWvjSsWXZ8q7ILNbE1VvXMH7uDKTGRDAOJRGtAvvg5O7tJCP4wqmuP67+9BPq0BXD2kQfV385TdcUKbPp7RCXkgDXJo2gzSiGh7/co+2xF2JJPLz2+iWmf/UVCjNkWDxvF+/xdLiaa/PaSkS3gU0wetZ0rJ60FAZGdAyZOAZqVukofaOHgT2nYMKcPug1Slgnb8C508Gcy1WxavkYaJlXokCrFPVatyeAJ0EyLZTTqJ4Pv/UEb8MiUc57vzt/r0nPDshJjcTGhauREZbKOIm+aDFhLKr0dRBxJQ5rPp9O4Lkcc9ZMRZmxIXZv3gczI3cMnbMc8UGXsH/FauYMd8dpqoFHkzzm5uuMsuS3OLtzJ9XPwdDjMS/cth5FgnSi68pc5GK6AdzB2dPX0HvASJIfpLjDtfrzu/fh7KaOQbPHQ9vUgoQNPZzeuQtXLt2Eq603xs38GhGvHmDL3gMkwnHMouOBJtXugsyosCNWZE5X8F6saU1cmzXK/wbwtuZxKlyd5MpburVo8L7VEA4yZA1Vl8lQnF9I4N8Om9Z0oR19FXJJXi3hM4Y6yTEqzMctryhHZbEWQdxq6Gir0O4+mXb/Giiv1sLSL0OhVxKDoQNaPBhg1Lq5yuLF/56svzYFVm6jrICyAsoKKCugrMB/WAWU4O1/2AlXflxlBZQVUFZAWYH/MxU4u/NTe3Yxnqa+izKNouWxCTOrVJlLJdEUzQECnPyfBh+Eq6rYsGWTTahtRQNbNA9EjpjIWbI3M0ZUdAxSMzNRl6pTXU0VaNEitbpEih/2P0NkJUFe5tmpM4NOhU2+KlqiypsMHzm71wa8FdvUtDpVIWCkcOd77/osGowCbqTShI1G8ZlkBIskEh3aAnfE16um086M6tNffsaT69GQWjih68TBtDA2QejRXdg29TKSjTUhZV5aVUEyVQQVGD5rIBp168Z9kAlPC8NqKklElq4q82IT7tzBui+PsBlIm0lmjKWzmWBnaYh6ZrZwsWAz7clrhNHesUOHDqylDC9ePaMFtTbsqOpJSM7Ao4gEWNBWbQqt6Jq364GbP+/DtiXbkF1UiAaNvNjY0kFOVhwsTLVhomuKmNgS2j8mEoxSZ65fFawNqNrQtaDaJImqBCnSaDuWyDzb8WN6onlAA6xbsxvvogupUrKAp7cNm+3VaNTAD+a0grt58gwSE5Lk6gAJ80M1acNYycwzUzMDGBkZyQFcfaqECvLLkJ6WARdXNoCt9JASG0WwO44ZXTZUZRVCQ9cMTk2asYkey7jSEnnjtIBtEzMqtMtzYvH2/C1cvRqHE2ffQWagAwkzR4vZhIFKKfOWaXMp2r4COBDZt7+i7/9/B2//S0OLl6y4Xj/0qmlJp9hGKFirqNhW4T2nSls5HTVjWoRmEJQoxfyNo9B7SDuU5TDz7fs9aNtrCHQ9PXH22y348fvXcvvradOmEbgowEqqYjp18saUFauga25EW9NIHNlxBscOnaYCzgqL10+kAsmX+Eoqol4GIfPpGxiVGiDybQpuRuYjKDyJjWVdKs20qBCRsRHHcYEEjioqYBQvAQCIz6AAxlClRZV2Dlq2cMDSNSNhS2X67cPXmMsbxKaoMYGOQqSk5iBTXFvMy4yNS8PI2RPxCRu9b25dxrLZ02mDao3529ezYRyFJ2du4dyBYLwOz8D8NbPh37ERVTi3ce/SbbRs6wdbbyOUMENTTdcHuzbepUXhZegY60EqFXnV73N5FS8BBiiapX81Qn8od7W2v/N/ZvT/Z97lQ0Ds382YrXlUIhP0t2u6xnn4J2yT/85x/7Fif3bv/R1r43/iTCjGyJpqwz/br9iuJgCt2EYxvircNcS//7adyFcUzhmcT4UFuh5zT+3NLZDIXNS63hb4atoYZOREQJtKUKdGvszvrEAZgd1SbmtgaUmVbQlVr+9Bh7L0TFQSOCouLYcu5xEdawc23ukMUJyLgth8nNl7mBmG+TDW05fb9Xfu2h0RkZxTsmLRqh3zRC21SQjRgtTGkYCpJiIIiL68cgf12wTAo2tXuj1oIDM+FlI1dZRFhuPmFcYdhKRSYUpVIdcuWlTMxcbnElhRQQOOEz5+brAm4axMTQs37j9F9oM0KnXVkUegoKgsHwV0ASih+tXSWg3N2jtDiwBwdSmzdjVMUZxXIXcKMKqnj3od3AhieRFUsOY6QCowZ/lLIonlXCaASgkVucyaD6Ot6v79eHE/jlOcCvPF9XlMUmQSsH6XwRgHguPO5mpwtjeFMS3e9QzVYW5lhJ4jh8PAlWBY0E1YU4F45rvtaN65CWw7dCWwTrpc6gO8eRFB6/jRCNp7FpfPn8HEhVNh5+dNcloxoumqcXDFCkyYMQkWLfzfz6U8pvIsGa1e0xD66j7rIIVX0wY8F1yr5ZbgPuMVHj96JZ9HLJmXqyOR4tKrXDx6FS5X/ok1gLhGZBVV79ddH3BUqaJym2/FSAiuvcQSTMzlIudXgDS0j63mdSUAdP6AxyW+c8xVKHP/5s1R83pWIwhUQZJaFa2iVdR4Laswk7WC5D1aVDvZ66Khkx3eRITxOMpRz8sTw+csgNTeDZs+n4Kc+Dh8vnk5NBi5/vLiRTRuMwRa1vXw5PxtzBgzB9Y6gKONCrr09kHzXu2gSevhn3dfxsE1J9ChRWc8DqM1f2QIvt8xGb6fDMLZvcexbvmP0JHq0gkiH3pUj5uTBGehmgNjLwP0/TQQTk3b4dCaDbh/6yUB1UpGFKihkX9LhL8NR2xsJHoPrAOPenrwqO8BUxdnPHjwhHXVhX/rblDXMeb8akHSmyE/jxQRL8Nxav9BnNx/nOtKwM7EhTbfGUhNSyM5iy4xzIf29TPD8BVrUZgajjt3f0Z9z6G0h/4OrtZ6WLZnNO2FT+HCtauY8cV8WNg74NKPBDO59jMmSGlqaY2XoaGIiI5GYNcuJD/Q9jw2Agn5STA1MSGZ0RoOAQFQN7DBqQ27oMVrPiI7CoHjJpMEYYvN87/kGtMDAe278DpOR1xMLDq374GtX63jHJ+AVVSmquuoUEkbiW+mrZeTCCYsmYSff/wRR9bcQG6ZFJMmBKLP8A5IyXoGG183OgGZIyo0BidXfU/L8zxyCqRo3r8/WvTqTccbB+THv8L6OdORllCI8XMmUBncnVefBBe5vt43/SQkdtVYtmUyzAnqP70ZTPKlPxr0HIrclEzsWLgQeVEJJLiWYcyKefBt35muJrkIOnoeJ74/zPEgA/WaGWLY57NI8mzKcUCQD9OQGRdBMNIOUmNnXDq0Fw9u30JJTgqmzxwAS8awaJoRAD9yEJdIwOj72RCSOvty7eSA/ZuXYueeQ3xSIQFUJuG1+z5rVmGXLF+PiDG9xn3ywWcleTatgswqvpNR+w+9/jjv/e4E83vczse8lYRjAcW078cLQRzmc2gJFdBaBOC/muGLRs08kJ4XzzrQAaBSCjX1ahQyZ7yqVJu/pwFdPq/kF6cw2qYSxnQh+PKbF3RZCMHnU7pnd+vYpqFh5zkxH3M8ym2VFVBWQFkBZQWUFVBW4L+vwEe2d//7HSq3UFZAWQFlBZQVUFZAWQHg5OaxXbSLsy7Gv4tBQmI+9K1paSwAWgK44pH5vfJWhN0JhcX7poH4EiBuEb32RPPO0dIMT5+9RC4bUb5shGqiBBaGZkiKKcS23S+RpMHfIfgJGXNRCeBUUQkolJofC95+6HyJ1kA1FS+Kl2hqKJrqVfLsNCo9RKPy16aFOH51fhVUyNi8K6a6swLGzJLae+B7OPl6UE3CDDQ2fmUlVYgLfYsqaTXMTCXIeH4VOyZfRTxtaD07NWVDlaCYegk692sNczb/1DQt2GkgECWH2vh+lZTesqF5+7vjOLDrAtx8GsCkLlWrBkUw5vFYEtQ0tPPA7h378OhBLHPIPGHNOhUX5SE3PQPatFDOKq7CEzahRGbg6jVfU5nRByX3r2P0mOkEn9XRuFUjNpFyERMfQgW0CRLji5GdrwpDIzbWDEVeVAUsTawgpT2gOq2t7VyckJOXBT1tCbzdHRAeFo3bQW9QWFYGbz9PNhLJVs+Ih6ujIzH9fKQmJ1HZYU6QWA8OjlSomOiR6c4GcxWbu8xV1dczIcPdQA7eWlFhKzNUJUiYClM2vwuYNfjkxVsUyrTQunMXNiZNocM8X4k268RGeXVVPpuFoYi+dAV52WZYtek20ijg0Ta3ouVmPi2tC6Cvoo/SslL59VazIaUEb3+/G/4cvGVTnI1oAbdLBHgrGuRUAeVmZ6L/2AB8/s045i1H0kL4BorZ6PJrFYAIZvDdPPkWb9+wIVahzdzbukjPTEBubhpsmOk8aeE0Zj56UjkGrJ+6AJfP3cTw0S0w7IsVjDpMRULoFYRfD4J2iT7CXqTh/IskPI+tpCLbkA02nj9xD1IJrKLC/FsSGxSvmuCtaN7LqJjJyiiGr68JJoyjorxlAFUpbjgwbxlVQmw41/eBX6PGEDbvF3+5AHM2v9+FZCNgcE/MXb2Vyr63WDJxIlJpP7l++1Toa6nibVAwSlTYiF7zM9oys27qNyvx9ORhZOclo9v4jiiIITDsSTvxW2mYMucwUnKoviWJQIwl4qW49j7UFP3j2FRzu9qqx/5vqXL/3Xnw74CgtVHeiuP6fxW8rVnT2p7/v3Meal5nCiXWx4K3Hzq+mhbRquI+EFb5vHeZrAAzKtU12RTPSMpAn77+vGemQpYdiRKqO43quqGaoGZhYhxJGwQ5rWwJPpUjMykJMpKHTEjk0PZhlEBhAd48ecHmvDpMLaw4B+Tj/vVnyCcxw4zkifISzpNmpogkUCLy0L39jWhVKpw/KmFtYwsdG2cE/3IdLwhcBfboBIv6zoiMiEEVLdvTItLpnBGCh3QJyMsl+FrIOZ+W7hKq1qpJsNLU0iaoU80871RCIiAgyzGnXMRCMKPdVAU+tIxv3MQfdby8SFayohMFbXar+d66HL8IROYnknT0KhRvmEV/6/orRCcz71urEms2jYVH8/Z4y2iBR89uICU9F03dXWDF3PfXIczSZA07DBgIR69GeHDtNq6fvYhHj17AydkECxZ8AQvXejizbz9O7b0MYwN1tGpeH4GzJvIAVVCczLn6chB27TiJBQsnon7zpjiwYiUcmZPp16EdTOj0XJZeip92XsDBg/dw8PwB5uqW0ZY6ioCVC/YuXo3kV5HoNKgXWowZhOzUGMQ/eYN7t0Nx6uQj1loLa9dNZKZtLIwMjeHVjHm6KgQAqVyrKs7C3ePHEf88Fokww88Xr3FsZJyDoRFtm0WA+Xv3jWquN/7sJVPluk+gMLyh1UneY5V5frmm5GVVRUsWFf6skhmo4ruE51dunSzHfH53aPjY+0MB3orvZVxDJKfSPYZKY8aiytcqGlQ5lnOdYWbG90iLg56jOVxtbJD8IhyudRwx84ctqNIm6DOgP6IYCbLtl5086mI8uXYBTYb2gqakHYKOHcXoYTPRxteKYGwR/BtaYcCkwajStcHwHvNhYmiCpatWYsHsGTCi4vfTZX3hTmA2+kkEnj2LxYbN+/mZteBi5QBjztdVWmm8zi1JWGgLO/u62LBiG+4GRdBBRp/kOAcSDVxx4+otlqICvfo2RqMAe9i27YCypGhsX7QKbs7WdDqhRbiHNXxb9WC9jXlObAhYWyLjZSh2rNmI4ow3LKs614zZBFft4eRgipBXt/Hdkc3Qc9VD+NMzsKZd8cNrOZg/43Ps2DQAWUUp0NDWImDWjNmwplT2xiLs5Ru0aNiM6vGXOH/lIgYOHM77KRfRb0JJOlBFy9GBrDGQyL87t+uMqMdPcP/Cfdqfq6MN83hLeOdN+GQwJn8yAF2nTyRJIgQaUiuCb6aY2Gsk7j5KwtED0xDQuz0KskqxfvKXKJcUYdnRPbhyeDvVl8fxSZfe6DNuPHRIOv1mUj98vn4R7cJpLSwiXorUcXPpZvxylSD7hhVwaNsa5VWMSSkoxrfzvkRaeARW/XiEhBMbRkMUYvn82Xh05iGczB3w1f4lsK9ng50rF8GsSop+i3YiN/I1Vk9fgPthEWjVqykWfL0YWkbmyHsXgs2r1uLcmRCMGN4GQ0mM1NQvhjZtuPPTEhEb/hrG1nawsq5Dgpg9Dq/ZQkJACpX7lejM/FYTGwPomfix7smYMGgKPvu0JfotHEdnlEKcOnaFbjrHoUmiRG62jLnhwh6YJAle0woimbgvxBhezgzq2sw1tQVv/yoy4s/e558Eb8WtTz0/Qdhfdfr0QVbhOa2WqdHCvhKjAw0wdlIf5JUmyB0TCgoI7pKUISM5QxB61GVSSJmXW1GZixI+cxoyZ33X2USc2ncDS+cMhl9j9z6u3Raf/tgxRbm9sgLKCigroKyAsgLKCvx1BZTgrfIKUVZAWQFlBZQVUFbgf6ACZ7dMXlaW/G7hC2aqFdFW0MFTCxVsMGrqimw6Aj/soWmKpiWbaqqqVPJRrSqautpsfgpFpMgjNWQjKPjhY3leXUCAO3+nCJbML71+8TXOXstCNtWfFTrqIl0L6nyQrqCy7j3g9HEf6I+b1+SPC5D0126ffKeVtNstLy+DjBlsKmpCLcxWABsehUXM2aOqpLikAla62szmK4cjs2B7dGmK1h38CA69hbmZPtybN+RnKyGAS4WPWV25CqS6mjmtJ8+yefoLASQ/DJgwGNpunmy+5fMdC+SNxjI2L9UIUKoxKw+VaShWiYdGfBXWTtyK4ko9fPnTVqibM2+vIAmZUSmwqdcR5QTUftr5Ay7R/s2GWZ4uts4wpYVaCdUsydlkklOVER4TRfVsPht4jgi0tcFdWsC9jstAFkFXZy+qhqoK2awoZ2NUF2HP05hx5saGRSVKizPl9nVGVPMW8LPb0urSyZlKJ5TDyYnK2PREAr5ZOHHuAcysrTFwaDcUUsmbn5cO9XI92s4l0CpZn+ofHRjwy5rvXUiVgbpmGRu8FkhlBlVmRha0pfrcnxvKdPmxywpgTOxfn+rhoPM3ce/xOwz99DPYBdQngJ+KmOCHKNExpf1lEyq0opF17SzzgjWwefdrhCRmU+FihiI2YarVqaws0qS9nzoqCLQLPFypvP3Xe+bD4K1Qy4sGuaq8maWtpkNFaybc62lj5XdTqMouQEJYOK4/iKN6fCWvE23s+2oI1dtlBDPsCEDE8ZzaixRaZiNHw6mBC2avIsDgoI/imHAsmrCaypUqrFg3C/ZNqF7Nf4KS1BQEX39DVZ05eo1fhEsXgvHFnDUwN7ViY62C13I5AR0qtUpoYSliD39tQv6mvOU2HGmoSFKhpWMpln0VCK2KAqjkAWEhRXjNBqq6oTYcXJ0wkll+z2/exMbV+/BJjx54/IQKp/QKbKZSx9arIRKfHcfZ9RuYF6iCui1cYBvQEepGbXBu6wYc+PYQ2nWihXJpPgaPaAE942xkpaZCV+KMNfvf4cSF27wHDUl6ECAzIXACFdUEq4SF9x9tcz9uFPvw1krw9l9r8/8iePtPXQ+12U/Na0bhOPEx4O1/BdHFDPu70rymRbSmUGgS+KgmOUlPXwsWRMBKsrNIjNBAz27+aFbflXarBF3r2UOfSkBZHoE4WvVLdPWhosMMV44tQl2ZTyBHkzmXxab6yExJJ7hRQHWfCyoKZfj5IFVndxIx9tNO6NmnO+Jfh+A21fa3H7yDdwNvdGjvRuCN4BLHLDOCJlFvIpEUm4JmjAwwt9NBIYHh4nxN/ERL4XuPsgkW6jNagPm8VDhqSc3lYs77T57Bzk5Ku+EWGDSgK/cRhgsXLtJZwxQO7nXQvlt3GDj6M15Am+ucFM43BPy4nhFQgowZvmqFORwNmbVrys/E/VdVOXNssEJ1IR0iVGMJCk3Dob2PEcAYAv9GNpwzLRGbGAUj5tI3qO/OebqMrhOVzAztRJC7uTzvVlaejzcPLmL/93vRukFz2s5aYe9Pj5GUIKyYCxhdoAtrOxuS60iQYQSFrpEqBk9shQHj52FB/ykE88LRsKkdene35Fycg+iEPMzZsJOKZioig46TxMWMcMsG2Dx+FgqTc+HNz97v82Ek3pXjzZUr+OUMbWelDmjVpjndFtIInuWjZedulGi6cOQTttAVCHlwCfvWboNmlhaSmAn6OjaGBDgm0sunZQ052a1KWCCLev0JK09GW+BKkZtcxvUY11SqMj20DuiKAoL8998dgY6uWBMS4BUgjdiHXMErCHd/TxkoJ/RR1SvcE0pKmA/LyWbw4Em0za7GyVMHER6ayNoCUmYP+/m7oFWAKV68iSGolgV3LUMSCsrRf9oQBAyZxvOrj68HDyIhKRTfndkAc1e6SOSF8hpoyyN0wf3bIejfrRfqO0mgwyznYRO6oceUMYghqJlewliM9qNwatMxnFy3H92HM9t00WTaeaejrEQF4dFlmD57FZK4RtTjvOfrqYG6rpro1qklc5Xt8e2Wg3geXgBLAooqmjlo2MyB83IGrl6KRVeuV+0MC5kza4pugzvS8lcbPxAMfnwvFq3dreDfvC68+7ZBFRXs1dW8VmmrrFZuitiTO7D/53OMOZFx/SeDORXVhTmRcPY1xtc7P+c8GMaMahN4NpmNm0d/wJZvl2DusMawdnWFdV1vVGlqUCXKa144ZjAr9ti36+Du6QW3Zh2wff5yqHNOHzCgGyx86uD4th2wsTBDQLdO2E+1eWp4Olo1bokCKvc3/3gJpXkGkFCJ36KtE+bvns57zASje32GrJwqnLl1HIYOFoi9fwdfjV8BGa3OJ3zVj/h/JQ7/cIFzsQ7mfTcPrgF+BKYfU21LRT5jN2QVXDdKDXBu917c3nsDdb0c0apLW1hTkavGWA+68OL2mdto3HYQ9O08UZiZjyUTJiCaMSFd27XC8DXLoMm1bvK7u8gvzEUd7yZ48NNpHPjuADNvq6HroIu5m75h7rYlDm/YgtsX76Ais5LxEv3h1U2scc043DXBtoXD+ecYjBvfFxWaHtC2bYxoguSnaK2sk1OGVp27w6UdVfHMBdaUNEBPn0DoS8swaXobuFnqkdSRSvLrea5NtGBHO+royBSkFYj1k9avVuXieYzPJSLW5jc17e+zRs0YjT+fSz6svP0jEFvz9/9svSl+/k+Dt2pivfWr+l48r4i1rBrH3LSUCgxpp4YvNs5AetILAu8VJNzy3Etpjy8jYZakUo1y5qZzvikpy0IZByljY1us/ekOyrLLsfH7fShPCd1k1mjazNrMscptlBVQVkBZAWUFlBVQVqD2FfjI9m7td6zcUlkBZQWUFVBWQFmB/+QKnPp25GVKZjvdvRRE668yWDa0psWqOi0BNdkEEc1aKiHY+BKqW1V+FyCo3PFYWHep/wqY0n7wBRUctnVsUKcBG6Vs/plrOWHfwecIfl1ANSZZ41S7qFNhoSGrJoBLRrTw/vrI2b2CD/OKHoW8gfCr2lbsRioRqg1NNqjUUcQc3qIy5quq06iZzUVh10rEGGoyFdhZSNG4oSs8PexhY24gVxU+DA6ChZkO6jNT04TKUn3aGGpqMXezRGRfmlKFQEszcxtaSdugOORn7F54COGRlTBl9l7/Kf3gaWUiV+yosAlTxQYCKjNpMyyj2qOEWX7F0CowxrG5m5ERm4VZp3dDk2AxNTLyrLfq6mJaupmgimDymS2baAV3jcrXKtjVJ7hp54QUWizaMkvWoI4tVa+6tHgu/v/Yew/wqMr1e3ulTZJJTya990oKBEjooRcFpEqvIiCK0os0QZoUadIFpSog0kvokEJLA0J6772XSfvWHuAIHpXo8Zz/+X5n4sUlyjDlmb33++5nPeteiLp1HQ8e5cCzrR8yibZtUCJeuL4MXds6oXevXti8aR+KiiphaWFGEa2cGW9VMNBhg46Ya2W6J0SqSvy8ujBg3mAZnUfv9uuFkz+dQ9jjZHh6+8om1lXUq2HGhkfog1A6BkyYp+eM7Nx0ePkKzuQqWdPTici+zMQsNo/DUVpawyZ+N5h18mVTlw7PmDCUp6UTragHRS06d4m4VFCpIiauCHdvBlHIbmTDcRhRzsooCrnAPMM83AyW4vDVp1Cgc6KGLhWJWJnfI3GHPA5foDx/gQcL3/kfHT5/8tD63UvAn09mfvFUf/b1hdcRDO6/+fMHb0JFaN4Jr/erSQj6bimWCimDPH+FSEE+uQqbWmWlFNYNVDB73gD06UW3OLOZ44jvtHHrCVWJLRKehePa7q/hQ9H22MWHyKI7zYv5zlVsZsckJmHImD4YuZA4v6YS5uVGY/GH+9GFgw6zdi3hBSKWxx0xj3kVdPraQc+tDcVRRfRtx9zaLDHxijbIqUpnViVRkbVaqKiqhC4HO2o5gCCrGT9DXX0NBVMdlObw+xYXYuPWEWjrpI+wI2cRy7zA3OIaPOcxZ2OuiQ7Miu7z2SzsWbsKcfx/y1Z+jdPfHsK5IyHo0a8vJtPhUpoXge82zkNeeBR8O3aBz8CRsGnhguQn14lr3IjIRyXo1bcjFm0YLhM6DHRN0aDsjTlztyMmPkeGTwbPBSZ1Ez3Kc0dwIL508v9eE1P4LM3BJv9Rg/T/4pr0+jHaHIeQUIM3Dv3XGtR/5Ar6o9r93nv4K8L5q+dq7mf5d3ynv/e+/+jYlNX1ZS3ffO9CtX9ZY18Xb5tkDnRGKHD91yRVQcxrvBKzoVv7uqF7V1dmWddAi4hfU14r1EwZKUAhSpGCpZCE2kB6hKqIpAWuQw3MGFXR16AAZMtrEkU1Ph8ZyYi4fptu9xL49pgCiZkFUh6fw+k9+3i+iZGbkQ8HB7pX/bR4XVGGlrI2RdccXL4UQpG3HV2ytijIK8f90BJcvxGGjPIKvD+pL96f8gkFnUY6/oKhq2oAiUdrDpOcQFZsGAyZi9l/1EBo2rmiOikOIn0jGTaV4VYnyk0AACAASURBVLHMT5Rw/eb6rE7Xak2hbHCtkRn0BemFiAlnhmJDHqkAzjCxtqNOYER0sogY1XiKrSnMj1eEpbsvzDnUpabBPUkDHas/B6Jcmgy/Lh2hb0rBtpG5uySWpARdw8V9R+HYwhldRg7mvqUMiz6ajUehhdDQo3uS18YmZgtXlVVzb1YIA4kKBWx3xic4QmokRdt2vXDjYBA2Lz1CsVmZ+Goz6FmKMXXpDIiMmS+sWMfM3ed0hKrj4U9xuHPoIsoYEeE5sj9GzPgQD0+eQEjoBfTo2Q1GdDarKmni8d0nePogGfGMXtA2bKKoq0ThQ0x6hzZMKZgrMa/34PV7CHrG6zhd1YrE1gvDNsJ2TlEIWlf5Bd76+jnawO+ZWz8+RoEjbhR9iaLWFuvK1qUiaTb3Ey9IDE0C6p/0hV9+Xi6KvxanfnfyT7Yacj8k+PZquc9UJS67GBOG+2P2lkt059WhtDgZRbnZePI4FqfO/IAnXPMWDemHx9GPKGSaorKwDs8ZD6DMvZyfvxPGzZ3LHGAXfD75U2THx2PviZXQdFDi3lIYCjTiUWOJw98fx2LmkxrxewhobY0V+xeiPC8Vq7/YjoXL90CBw0j9+43Fx++0Qr/hrZCUE0GHdhdoWvhi15qNcHL1xH3mGn+7h3EELUzh5WAKcwsTWDo5E+V7hTnzeSSWKMPeXgEdO7fB0XNRCHqUAT8rA0g5TOfTSh9zvlmEBhUKmku2Iv1cDLq398C01aOhzGEFyuIU2oXzl9Ee9cJnzMLdM4+wZtlBuhMVMLBPazx7fB89Otlj5MzekJL0omLgxvkEZ1w/cQD6JTGoV1OGG49hsZ428cH5xDU7oywmmcMSR6HDQSdbuuErs0tYuzj0fqcfook/TqTb3M6a+wd+DwnM2nXjMdTK3QabzhEpPXA+oxcm4+vFk+g05nH9bhec37ELpZUi9J+2jGkLWtizZgFO7brMQTNgwbY5FDJ1sWj6Aoi5L+zSpxOsAlzo1E9Da9I4jBzsEHbjCtxatOI+JgnfHzwOhSIx9IyVMXBwAFx6+KK2opSxIdmw9+nLc9AMGXduYfXSTdwbN/K+pwliUm/eG/seXcaqcA3oBC17V8QG3caq+Z/DlJQZQxJobBzo+udw6t7vziMuuRy9+7TE0g2fokYti9SShxSnx+EwnbrFJcmY8NEA1PA2ycirA4dJm3B841coT02CB8Vu/xF8DxpmKE1RxJT3ZkBaVoyt2z/nwGQMjhy9A2U60Qt5f+Li5UbHsSIH19KQXUpaEPdxAhVEiK2RnWMCCvk3FpdfxFvhD3/ZO7/adwjnmqKi8m+6df/OvclvrzVvXw1l0CTZP8K7516WA7nKvL8rK65EJ2Yxr987hQOpT1CQW8V7VF6bGGFT31RBPDoJERyeFf6pquIAb10D4zXUEJRXjHtXUtG/Sy+YaBfe6/PZiY5vfxfyR8grIK+AvALyCsgrIK/An6nAn+2B/Znnlj9WXgF5BeQVkFdAXoH/yQr8uHyoSKQnilOuarS+fu42MYL5sOnoBB2RGjTZXGxgNqUw5U4jqUzAVebI+gvxVuZrkImAAs42h03NzGTiTH0c2LRsgDHNEg0ULDfvCEJCPkVeXXWU07XbyL8rYm9PJGipgu77J1d3GcD0H728N9sVSg2cSCfer4ZCUAXz9ZzdrLGWqDQLG0sKi8ynKsmjU4AZveXFMNZnlhzz+lTEdKbSlZHE5p0aG9J6dAM1MGu1pKSIWV4GzPhkYyUjky4DCXSIVqumEzftzFk8vZeOmCflCIpPRSHdIh/TBdPez49NyCqY2hoRkWYCVQ3iBik2CxhANBgjYu+PSHochm4zxyK5JAeOFGQ1iIqspStWhTWWyeD1SogjWu7ozv2wdTKDPhteJcyii4xJhBNdMd3692QGXSByE9OQGk0EZZOYzgRTOqX5uszm0iBKT0lRBXn51UjPLICtvQuq+Z6Ky0uIsdahAFXHfxqZI1iClt6ezCzTQlhIMCaMH83PnI/vvjvNTC491BCLbOuoBz9m4kZHP0N+YRF8fNoQnUxXA5sjhhS9y9kEk9Ch3MD3fPi7KxR8NTCDGWJq9oZsCDWhjI3QlKhIaGrpw9DSGZpWVigpS2Pjn67NYmaWZtJ1TKeTFl3G1Uk3EXziMkLvV+P8gwJUqGsym5DNwzq6b9U0iGWs/qecUeEQ/KMc2P+/ndB/KN7+zocR/g5HBl5MUvzqR8i8fSHeymIEZdnVgouhkijhejYF16wehwGjPSGtKMLPBy4g+mkR3Nhg7Dt5KbIe/YSq1AhUVIgoiB6GjbUh1LV5dNHJXsLm5le7p8GqtSNQrYxjaw7h6N5QfHVwOVx6e6KyNIRodLrAVYjQ5qBBPV/34NYL2L7lAdHjjsx+rkSdSh6vAbRoC4hkunded/81MvdZTNdMCcXbisYsfDKvCz6eNgB5py/jp+AI+i84dCCxgJgOQGc6zvN5fHccPhxpqZHQlfCc1bDCya8PYOPmK+gS0B5fHmDjnMMUp77ZiINbTmHYiN4Y/dkENOmxCZpBLOHhG9i7k433Jb3R88P3cXH3VgSF5iA4OJ+akjI/tw5xy8UckKD7lvhEEYcOFGSDBC9Q7L8n3MnF238+aJuLSm7OuftXxdbmfF/NeX3hMX/n52nua/7Tef5aDvDrf/Y28fa3X08Q3l5PTnzxKBl+ltcQVe4J1OmYE1LI64nRtTLTxSDmxFvbqSOb7lJLc32oiVVQwPXF0JKYUA5JKFBobaI4pETxNvtJJIrzmeFuqIe8YinXJTp1dfRgriuhYKoBZRMJrzFOyE9MxA/ffUWXYB0k2pYICX5AodIXbgGmcHTzocu1EVtWbKS4qQtfPy9YWpvghyNXcS0wC7qmYkya3R8BdP4pc5hLGBi6/9N5XD9/F7M3bOGAigFyIm/j5ulj0OaaKBAunjBHlBNU8Gjhg+ysLNy/F4sFG5ZChy69Og5XKZPcIbj8mpjR2tigwfO/kmJqDqpLmf165QYunr5DV6kKRo0bCr++I0ggqEf0/Tu83pbT/cj8Xz1m8zYU8zkEYZLxEczozElOxo/bd+HqpTAOrzCb3kQVPegO7N6rD7bz+nXrYRj0DOho5fsqL67jWm4MDWKZRepVcHQyRNeurUgfcIeyxBsntxzHPu4vlIgUXbdrBTze9WPe52XigPX4GTURc/0Gjm2/ABOikCVcb3t89ClFpuf4/OMV+Gxmf3RlDmtaXCJroAoLPqcGEdG1dEIXl+cjjVmtxhym0tfUQOBPp3Hj6jWoahkSV6qIJ7Ep/CscbhHoJrxuKwvDN8Rqv5BbfhkQEH5fz8OqgeuPiOQCIbKijsJTPb9fIXZDRU2RA1ovcMu/Pj9frWzNxtW/GGWCGoVK7u5Qx3iGamYJ92xtSLfkPkhsDRhJEUEMrQHUxe6Q1msji/nIJ1bNovBexWPYHM+iExHJ7GATEz1YkyaTS4T+7M1bYOHijmmjxjIrvgjfHtoAXWcdvoaQ5Szsg8xx5WQgFs1eBj0SQ0YOa4sR8yYh7GYIPppyEAvnjacAV4QzO6+gWz9bDJ/SgyhrA6iZeODqz1cYm/EA0z7egO8OnMGmtVvgaKGBzWtmwntQbxz/YhO2bT/H+AEbRpJkYNN366Fo5IZFi9bjKo97c4kIVhQoF6z5CO5dOhHhLcXknuOJLq/GPA5p9Zw6DI0qNUhNjOLxzkE6Q1d+bg5TKlkh/n4aVs5fiWh+/15WPB+4lxz3YRcU0sHo2W0AhxetcOXEjzBTq0JqbiY6DugNbTppQ6/dgouNM25evscM3lQeu124TyMhgxEkji188TzyKdITUuHXzpsCZB7uRyTCUNcCLVjfjJQouLzXCxbu71L8J7GjKBlZ0aHci5SjMp8oZwsr6Nh5Y82StTLHtF87L/gSY64uFuGnXUcRFPiAmfbOmLFxKSkcwGPm3Pv5t0MgnftWjo6IoHicmpADQ2ZTP456Cg9vO3yw/FOK8UBWehr0TO0YSeKCBF5X1s3+HGrcZ4u19Xidq0Gv9q6IL85ESXklJn0yk8JgPg7u3MvjVgG2howcSc9GLEkzg8ZNRFmdGlHPhRj/yQykxf/MYa8ktPZ7B1f3nUfgDyew9dRq7sWjmQNiCIeW/oi9cQf7tu7l/UkNvtyxFPqOtshPq8C8iesQQ4T2uGF9eB+igJu3bnGPzgFacSP37+XQ1FGn65mfKy4FRTwvlTgoqsLBVGHo7e2DQ0LGrbBT/i3xloN9L/cyv14P/k7x9i+vbRzOla1jL/f6Coz9EPEetILDOc76ati4exJx04X8Tgsp1tLBTdy68EvKARyBlCKMiVSTllBNAbeB5J4q0hW2rL2MopRKDOpuldmyg6N9308uvZgclP/IKyCvgLwC8grIKyCvwN9SgT/Z3v1bXlP+JPIKyCsgr4C8AvIK/J+uwHdfDfbUUVR6WJ5VLAq//4QTynUwb2XNeDWKrDKXhIC6axD8obzJZ9PtdfGWK7OYzRRN4pUjw54Sfwt4MLNVUTMLLsYmyE5SwZotN+i4FUNBU5VIRToB+TxChpEKVVj21v6SePv6jPnrjQtFZkHVCxy8RqnQKkSrltaYPm0sM3ht6ZjlCxIRqMAb+9Dz5/HjsYuwNLJH++7t4czsTC1tVRSmJ1Go0WSzTwQdNqCbquqgqKeP8owsRD6+B1tPW5gwEy0zIptN6DSUpFQhIaUCMNaGnpUSzK10KToxay8/kQ1eMaxs2sPFty2fk0hlBQ3EXQjEfb72kFkf0tmnSAGT+cJ2Hmw+ObDJm0thiFlcipoCnBEq1XkoT2d2H5HJGmxAn794D1l0Lw36cDLzZ/WQFhWOPSu3MLurAS4+bnQAGcPVnq7gwhJcvnyLjhAlZOaWMifQEgUlZaimQOZuZUgFj8hXNpCLi+ni4WczNTJC2P0wtG3rCx0dEZ5GxbKpqkhRVovOAyksTNlQV1FEBLPN9PXM0ZL5ZjXM121SqJG5srWYyWcoscLD0HjEx6UiIKANbJh3KGY9awqyiMVMR2W1lK4aA5jbO0HTxYTHEZV9/r/44IfIyMiGt68/3RSVbLCfpdunAadupCG5jIMCHCBQZUNYyoc3CY2YXwllcvH2hSuxWeItHVFKrJ+KkgqzJ2vo8KrCpImdmCfblkTQIhzddYpOpAZEPitFi55jMGvlJ3RNX4Y0swjL5+5DGlF9jramRKSq4WnMcwwc7YfxCz6giFKAsvwarJiwCdbe7pi9fQOalJMhpUtHqaQc5SXZdAI1Qt86ANNGr8fNa2k8tgzofqqWoRcF3J/QgBQyqH/JlG2EWEUT0ip15BEtHtDLGvv2zEf9wwcIjopGCDMXzczdoE8cZjyz5m5GpkAkMcHSL6fD1tmFjjWKCRAj/UkCxr2/EN06d8HMNUvolFFG4PcH8eX0tdj87WJ49WfuYARR4RSALh49hocPHmHxtpUUmRpx6dwtNtOzcOniUzqDdaEhOAh5XalkE1CRtIG3CbfCoiEXb/956fw7xU65ePuivn/VefvbG5s3xdtfsuOFnFjmwmtoc6iLGHs6Gutri4jmN0Onzq04NCGFlgaHkITMQV6z9U0MYWBtDSFc9DkxxdUUHLwojOZn56KuspJihBb0tK3RoKmPrAdRiLj7gPj9PFIrlJFHjGtacgbMTaXo1LEdCom5vHUvhEKlNXG0PSnsuOLEln0cNolDdwEtS/E1KjIR169F8PxsolhqxfP4I9TWZaOQ7kp9bV3UFUqxbfkuDB4/VjYEVZr8jALQVX4mNb6OOXLz8rjeiLgf6I4mole3LfuaorMSenFYyieAaFwOhTVQEBBsxErE+WekMK/06SOUFOfRBczseDt72Pj7obygEs/DYriOJcn2TT36B8CqpScFPl6lWZdGxhZkPo9D9N2HOPH9NVhT3B44ZizMuA+o5FBMNQdpBJpFFZ1jmbF3EHbvNoWvErh7toJPu45QVlVETmYqkp89gVJ+FhycW8CiY3/imvU4mLIee9dewCcLpyBgYHsOpCxl3r2UOOuWiAuL5TBMAXQtjeEf0IGoWAecP30GLdp3hY+1Fa/xy5h/Wo1iUkK0DCgiv9MSg0YOgsSGFA2KrU3CZ+eeMPzqeWzfuAHmZrYUt+oQeCcWRlZG3He9EGNFFPYbSFh5tbF7I6OetltyW1hLwRFLRy/Rr8LOUvZY0haEmAvh5+8SbwXnbQPz1av4bxWuM72YIztx9mR+T+7IfR4IdQrZWoatWTt7qsq6OMFBv9XrdnJQUQGTJw7icJ8BDh06DfXKOqhW19IFqoyVP3wLdXNTTB08AaoJZfDqq48x08dy/2WKVArZdr4Dcf/0BXw+fzXXtQp062WPT1ctxZ0z13DsyDlsohN0z5oNKK9OwOdffwoNFToFocPcVCdsWLYCuopGGDFzMw4yQmPv7rUY2M0cwwd0otjqiMWf78Lz8HQ4WWhi2KgO6DVjOnGw6vh264/Yt/0wJGqNMDZWxIRJg9F9zCicPnQWS+duhhuHGYYMDUDfKUM5LEjkdcpz2R7A1JTOcOK5Od1A3Hg9Pp2wgHuyCBhrCchjP7Tv5M0hjHLk5xcQ263LwUYt3Lh9Db0H9YOBqSkyYjmIp66PHV/vIUJdH+Mmj0JRYQYHrmq5F2iJmz/+BDt1PZi0sMbj5xEQKxlDt0lCpPh3aN3eDd0mj2b0ioR0mwrs3bcdfQJ6QFfTBt8sWIEm5uUOmf4e6TP9eS1xRFHaEwRf2Y+kB6myrGBNDnxMX7cIUlE5KnJi4dmzF+78cBzSnBJoGpogIjGVlJsilMUXQsFejM/mz2S2fSYHxxrQqmMPHn26yAyPxzcrVnM4sBZGIl1mWOfDiqjpCZvncLhMETX83EXJ2bj+8yWU5ZXBydEZEUGRSIguwaDPhqHf9HnMniVNoLEOP+9fzmG0MnQbvRAxj3KxeMIULJjVG7YtuJunY9jKpz8qY1JxYf9RRCanY8qKmaR/OCMvvQgbVnyDOxej8W63Nhw24f6K17WCwnLSR9Q47Eh3s4kuJvIY6/zeaHzMoYsb10K4b9eTDb0J135BxP3jH2GXKNxsCeOhv/wI5+Yf4fX/68Rb4WPQQatG8kI1r1M6HOhcsHIAOvAcSU/LQi1zzoV7FVVeI2tqeK8pDAXSoVzHYYLKSg5xMHNdz8UCe7aF4O755xjUw7nOv30L/14LTzz+P32TL/9w8grIKyCvgLwC8gr8hysgF2//wwWXv5y8AvIKyCsgr8D//Qp8v+69qRr1tTuTniSzaVoKbQp6WpZaxAvTlcaJZcFl8w/xls07mXjLpqbgrBRu7jW1xBRvNfCAebcGRJ16trFHozgbLhZOzL0swYY9d8CwVZlrTSq07NgYE4yoAl6vScZe/nM1riPmS/h51XQQsI4vGn5sC9LhU11ZBl0Krx6u5ujZrSUz5uhuVc5HeRnFUVo/xGItugMakJfLxk55FWJSs2FjY472vXpAy9gYcVEPcf7SebjSEWppYkKRyBQSB1fqwYW4fuoHtOvcDjrWbVAc/QQ5YanIjK+Fvo0jvMf0QmnRU+TFJ1Dg1YSapjnWzdkNXXMDjJkRAC09ETMAa7Br4XqYGFth8OzZCL99Cymxcej27gjoM79TQaUJNTLTSL2QMoey7ARkJ0SjmoJsZnIZrtwMQyPzBafNmwF3H0+c3rQJqWHxMKXDSYNOYgFHWM+GhtCILmejIpXOWyV+3tyiMhkO0tWCriiKy1rMRSuvKJNl1Jmb2OLW7VAKzRYUY/OInixAK682dCA5IyUtHHnZ2XB1dSBmLg+PHybz7xugU7e2sLHVR15BEtHGZRTJ/ekEMMSBfQfZuK1AWx8vqBC7rK5Fl5aGOmsuuGjVKSg3EaNrQzFMCw1s4JexWZ/LvFxtfXMKiznIjHsGK31XHD4ZjgNnoigCErMr4PmIkpS5R3/lLv13i7dvy438c0fu2x/9rzhv34BMvqzTG85b4Xwj9lSsKjQbG1FETKmvjw6WLugHCx01XD99jc4qC4qhWVh/JA4Lt87HqAm9kPPoLL6cuRMpZdpwsTUkOrScmWJVKKjIxcx5YykouPBYV8L5rWdx6ucwLN5Ex1CAG4pzQ6CQlUwXHG0xxC/CwJGiRhEmjf0KSXSS25hLINJgki6dV8L3+qrWQpUExLkKG8qKClrIp4NPW6KA49tnQCLNoJBTgrwyZVy48ACNFdV04Epgzgy+Az8EIz81C22IDZ+3YTVsvb1k16dSHrdThn0AHQN1rN62ERJzBzbpV2Dtyv3Y9s0StGEe4PVjG6DGnMJzJ4PY0DfGkgPrZXl3tVUirF20Afu+ucy8Xl1mAFPAoYBVT9rA65et5jg5/+nYffkd/Tc0SN9+ZP59j/gz2OS3oRb/G8Tbt7ue/lzt/srz/Rnx9u2oaQHjT1rEa8en7PcCmr2hBgZibWiLlAGijzWJI/ZuZUPMvhNsHCnu6OtTxJNCzD1BXVM9HWc5EOtyUIPZsYLtUldTgnoOj9RyKEpowj8JysXFk9cQFZ4gIwIoq6kir6SCpI8mtHDXxdD3WsKRsQGh96IRHvWMm4YmdOjXAk01ImaPPodEX4fuO3fmHOpj+zc/cf3SoJhpDgdmho75hC5A4tlzs0nNqNGisGWOnw+eRk4lxcy+AZAYaSE7PRVV/G+Jli6S4xM5YKQGO+bES5gtG0ERS0J3oeBcrea1IT+/nPNG3LtQDHB1tYHE0R5FjGWorq8gSYKrK91x+TllSKCgZaxjyH2QHxSYC1xfXYSq8kIoa2hBne+3kkLs3SuPeA1WY6SBITzat4ci83j5oZn1qkRBnPQQ4ujrq0o4ZEWqCbPe8xITWH7uuVhLfYk5BVw11HLv8sOmlbh77im6dOmKoYsXoFaxFDvmfoPvD92AEzNQNcSVdGNqwpSOwtz0EujqMg7DSIUoetITqsvoHJwMxza9cezzZYiPicPIMcOhpCFCaOgdWTa5iakRTKxsSQNRQXhwuCw3vbKMTuNgIqhJ3lAmUSM0kgNmxJHyA9LtxkgG7imE3NrfEm+VG3ndpANQEPeFDMpG7glFjHCo5cCgIgkvL7LFX7q8X1vrm+O8feO4llFhOPxF0bZeWYoavi5KKzDQzwofLvkAJl52qEqLgrqZMRoZoyFtUIG6DkVMtMOedWuxiYMBvi3tsXHvbqLBlTCHdcrjUJuGqA6t+/hhKsXXkrwqTBswCQoV2dwzizD+wwFwb2UETWM9kmgsMHb4Eg6mlfM4r0YrXwnWHNmKFOaxL/18H8aMGI/bd07xXEnDJ5+Nhymd5CJ1RnI0aWHWB5/SWd4GU+cvx7MHBynUh3M2UB1OrQIQFZaLsYNmo429EdfLXHzw+UR0GjqSpfbG3UuX8eGoaRSpK+DmoIHZs4fBbcCHmPfhdDy7Es69uTJzWyUYNPU9tOzHnGein3PuEGfsbAItZ0260S14Xjni02GTuT4/x8iBveHpYo5L509AU5dI348nQN3VByf3bEPrNl6kaohQlFfDfbE6Dn57FD6u9kRC90R2YToUidgW9qBW5tYof5aMXIbVm7owb17SAlvnbIEOhx0dWzng3t17GPBuB5TWlpJqYweNJl0smLKDEQ2G3H9MQ5OdBfcHYqKdHyLkxEF4WmugoFgL4QkxFMQXwY2DFg8vH4ChAYdDec06vO8Qxo+axIHBEr63CqLHIxD3LBGj1n2KgN79kZVwX4ZCNhCGNYhN/mbWRpSm5cPEx5KkIA3kPYmHtYcxhqyho5ZiriazqFEIxAeGIi4yAfco3JZWN2LklFHoSiG8gXSRxgYtnNq5A4cooK9bPwM16hb4fPaXGDe8NT+bE+o1GLti64bChGK6cU8gKTUfH62n49bJAxEhZ3B0y2Uk8N7LyY64c7rdU9PykJFbgbxCRpbYGqP/4M549/2BMKQbvpDZ4ONGT2HMw1PYWhr+Q7wVBmx+zz37YvURzgfhPulNTs0vw3KkKvwGueW/YW8iixHhe5PdMwrzIyQfqFK8FYYPlHlfM3xca0yc2plxLikUdLlvVFalmM2oFV7XZUhoAcnPv1fDxzfy/kPLUpmUhHycOfoIbrwfau1nOGvyrsjNf26Vlj9aXgF5BeQVkFdAXgF5Bf6oAn+yvSsvprwC8grIKyCvgLwC8gq8rQKnt71/pDozfWRsVCIdAOowMjNFo0YDnbHEThE9rM5GbaPgvJX1b9lgZRNRmQ0tJTbehIlmbQqBAu5OQPB52zlzcp0ZZhoFcLPxwZb19/FzUAoadcQvnLuC4+JVPpOAYfzdzLLff9cy5y5desKP0LQQGgzCv4UGNtubbK42QosNT1Mhv9bNEi19XGCiX4uEmGdITWZTtEaZjbmWxC2qUlNWhZVHexQX5SM5Kx26dAS6BHRFUWYyzvxwEE62ZnCiizSdjlxnukZFqnqQFnMi3sGJDtd87Fv1NTRrJNCjAOo/oifMW3hAQVqC9GeBFLR1iGZrhbOnDkHNUAone0U2uFsj/OfHmDX1EFbtmgv//gNx/ttNCD11Fj1HD2Xzz5uIOlWoGVmTQmjChhQdrqhCfkIiIm49QHV5E3Njrdkc06JDyAMVz5k1tnUfYhIykJRJNFgp0JJNR326ZmvYDC2rriQyUR9FfM+ZWbmwtzSlSFoPEyNdNjcq2OhgFhhds1eu3kGf/r2Ya6tCZ+RV5pY5wtGOOLeCOGSmFbLRrUN8oBluXH+K2JgsZrOZo017J1hYqRN32AhXj5Y8LiTYuXU7XYu1aEPxVouIXQG37dqihaz5IiCS69jAr2fzW4GurZKiHHi09IbIiM1hNsmaavLxPPgq6vPZtG6yw6wVJ5FVQmQmP0stj55GWd7imz//TvFWODaF40r4+Tvdgn90Pv4Z8fYf70k4nyjMvtokv+5Ofl28lQ1L8LEi5psJLbw8YiB9vHSwZvkwZskp4t6Fa8w0TV1jKwAAIABJREFUpDBAruDna4NQTEf9qWs7oadXjNXjlyDoZjERqdrMXOYQAp1VxaV0jUvUMGPRWNi2tkLkj+exf+sNWDm0x4wdyykwFKD0aTDx4eZQMJW84DbDFokxNXQlrWfjlmjluhoKPoK4zyYpfwSnhPD+BTy7IPYIGdKVjYooqynCB+95Y+6kTnhw+yY0KQTn5gFR9x9z4CQfn61YA2O/ACwe8j4RpBHoN6Q7m78UYHkNaGqqBOnKmD1kAp49zcbOk1/TFdQBX3wyCQd2BmLZ+qEYP7YvUm7dRuit5zh05gHen9YHYxdNl73nqrImfDD0E2YjZvO8MaNrrBElxDTLMuZeXsN+7zr2R0LZ6+LY2wW1t13Fm/fnb6Kp/xmN+1vP8leO/eaKqm977lfP83uPa+7rvP65mou5bl5F//5Hva0m/8orvhqS+KPjTWh4C5m3r47P10UBRYU6aFFQNOD6q6fOTHZrTbhS+HD1tCM22ZjXBa6/dFOqEcVfzjVVSamJwzsGHNgSnOpNzP/MR2xsoixLVEtDE4nZxPJmlkFNQYT4pAyk5jHvtrUrOnfris7Msta2Jq78eTzO7DuLsEfPiEh34BBJEuw4gDGw37s4eeokTCytKOhUY/Ou23BiRqiE+d0GBvUYNMQHrm76SE2JQ2FmA/ydO+DW5VDcDXuIlr380XdIH5SWFdD5lipzpKY9TyGSWIvisiLyiW5tpCNy2pfLUZuTztd+wGusMkU5beRlFcDFmi5b7hMURJqsFK8FxOZyGgkNJbzicuDt+eMIDq/kkGRBzDyvlUq8ZhiTFKDNfYAO83WhYMNFRcI9Swbq8pKI4C2mY0wJiXEJfP4c2FPIycyMw73gGHTt1gfuXq2ZSxuKJ1FRsjz6zr26868T51xVisBD5/Hd5nN4d0g3jFw2AwXJmVg5awWFqzQOyGijc7tWHF5TQEhIGGLTKmGoXw9vf1u6fQdzr9ML0Tfu4sTuHzgEo4GO3X3h3tGXoqwWB8loF+R+MPHGKcTGpSP2eRJSkothRHFSyGEty8+HmGLT4+hUPHiaSIFeW5adKRwvjXQi/tZUnpBt20ABRUDOK/HzSing1nGNVRKpEAXMNf4l/vv3nLd/uHa+kYf7wiUsE4oVmXnbJIJGTR26EXHcfUJ3IvYH4Nm1S7ChUC/EQ8QlhqNNx1ZQ0nyXx6kET/n9LZq3BDGxqdjP/Zl/l254SMft9TPE4pIw06NvV4z5ehNR1qROcODs8YMkrFn3NY78PI/rHx3WFAIfP8jDknkHUJJeRXdqNSZ+2A5jlmzBNSKOD+7YjaqibNhZidGtuzuH3MSM9vCETbveSKBQv3DGLKz6YgFsvcyEw457QjtICzLoEDXEli++weMrt8BZJBjZaePTL+dCz74l1yIJbpEWMWPyIqjTATqwlxsmLZsLVWUD9Gs3GJbMjlVRrUHfYf5o070N8dlt6FAV0YH4HRHlYbCwt0ebiXOQl1GEcQMnQYOCtx2PiXa+FjC3UYennwfUvLrhpz0bYcuhA+/W/ihJLsWVC6G4ePEmplMUdvf2wPXAC3Dy8oBrn/cQTmxwSU4pAiaN5WBjBnZ8vo0DVmVYs38H7gRfwP1rF0lq8YSplTUcun+AXfMXI5au2oXbv2T+bBpu3TiPpyGpKEuvRb9OvigtTMSNe5mYsW0+WtNpW5LzhHhvfcZAlGHbkgUUOofB3b89MsOScPngSUTHxGDAeAqt02agqS6f34sapKW5eEr3cHF+Hu5djeJ34I53xvTDV0tXgXZodOjlDQNvLbTuNh3l2Rk4Rnx5cmQGwsPS+R1ZY9v330PdxRRPHx2SDXEE/nQdqz47hKnDeqCSAyj7fryGJWsH4d0BPqhOj4PY1gM3iWv/Yc85eHi6YtTHM6Hv1hLnj+/HkW0HUZFaCwsTfZ7/HCjl8CyjXOHgboexUyfCr183Eov4RXPsVRBfg68/wqfTFjHPlcIlHabCfZBwzgj7JmGI9dUg62+dJ01CeOyfDBn5bxBvhfs94UcYlxM+gQrPaSXuZQVClHJRFTx99bBo+fscrMmSDQI2kgAgxG4LGbeCaivcqwrDgI0U95U5OFSvWoiUeAPs3HwDKjWVGD7S98yErfcH/ivrqvzvyisgr4C8AvIKyCsgr8CbFZCLt/IjQl4BeQXkFZBXQF6Bv7kCx9f2i6pIS2mRkZJPtDBzu+jM0zNmppvgiGNGkBqRgL8n3jYSqazNBmVWdhYbeyno2dYPqtqVUJNUoaV7F0yf9BOCiRVWN9Gko6SOzU+iiF+KHq+Ejz/7cX4t3goCm5S4vgbikvXUmJ9G5HETG4QGxB+bGuvIRFpHBwOimpvwNOw5HRNl0CJuVY+OULIAoaxpiSY6A/Xosm1UV4aDhxs69+kNdQM2RzMjiDSmCMkGQBEzvVRV9aGtoo5cytzGbCAnspG3ePw8TsRXw9TLAR/MXwC/jh7EQiYh8OQ++HXoABN3fzosapgBmsBGHPNiSw0wd+gs3E/Mw4lbp+m+MUPU+W9w7dY1ONiZwsLcCCVVCrD2DICjlxNRhCXEObKRyucoZ/astisxt8qadO4k8TmV8IT5u1HEscWnViHk5jNmEmqjZRtHNnKYJ8hcXTcX5hcTG3n+3GVmvGnDjE1ffeL/lNhATeaUf3WdGM+Ynzt63CB069pCJt7GPU2GREcCN2dLVNElVVyawaw1ayIvgaAgZqaZqcGf4q2ZhS6zcNP5HpuIixZybkWwoyukupGOSArhEeER8PJgM4zu5bK8XDac1IiF02AmcSHzvHJh7kBcNB0vTXQ5CPDf2vznCDq6C94e72Ldzrs4fe0xXbn8PlXYTH7ZxHldePh3i7cvGtGCE+11X+ufPWKb//h/t3grlFDIvVUjZi8ju5LfrxpWLhkEV1sd5Kdn8vvNoViuh/37gnDvcSnenzkUk+a8h8S7oVg/bh+FmQZYOBsgn9nIGhxkqKiuQp8xndFtZDuUxz3H9jlH8DymCgsPrGZWnhfyI26gmk1zy9bMFSzNQvTzPNg5vkOXeFsE3wzEzg3r6EAK53UBHAKhI8ZAXzbgUVlaySEDWQQlKokfLyPyrqVdE/Z9OQiVbJgH3n7Cc16HztsaHuPFyKtTwMr9B1CQ+Qxfzt+AmKhcWDmZYNyUQTCxUKZzyJLI7rbYuWgNrgTdxhfbF8DLry/WLViG6Id38dnkEUhkvqQ6BYtC4jFvPgrFmDmD0WNgZ3YLtXD77H1MGE3HkI4OhzLoeqOrsDnOW7l4+8fH/tuESrl42/xrR3Me2Rzx9kXe7S/CvmyY4mUmIinnEIDkZqQ3GOspwoUuNf9u7jC00KMjnoh+UxIgrGzozmc8AScmFFQVUByXhyIKJYYkUAjZq1yguXbRnUkEP5TM+FJVKIwMx73QIFi5uMKrYx/UEbeeEBWC0tw4mfP28rlQ3LwRhG69e8BIS4d45VRmsBri2bPniI7PoECnhnZdu8HRvSUWf7acNqsGtPYxRO8ePkQiayO7oACoYlIoMzDjMuIRMLwLek8eycthDbHwWYi4cx8FSYXQ1zVBTlE5ImLjoWKsgs+3bqBAms19EUVJBWG/wHzLhASk3mVEBDPZ6yhGVlCs1WVublJ8NOqLailWa+B5SixyKwvQa2AfdOzVFSokTSg2cICFuds1HKIqK+UeIiMHz+MCUZWUi6y4TMZN2KLDuz0gNreAmqU11518PDhxHRu++hlmxqbYeHArA4ebkBIULIskMLA2gKKBAVQ1HFFbAiKhl0BbS4qe/bvA3MMfZ3Ycwq6vfyS1WgP6fP0mJt1rkYLQpZ8fIxLcUM3vpJS588/ikuHdwhtOLb1QxpzPzOwUOHKoqpFZkbXV1VDj91MkxDsYGEPT1ItZvdWoyMpHfEgo1/co5JQ2ICgiDjl0TIvVdWVuN0Es+S3xlskHFGs5QCQ4innRF85vwREnpuCvSKFfwOcLP3+XeMupAYrxxCZT+zLi/qK3qz5UuB7MWDYTxXlpRAVXw751Z1SUEv9rJAwlkRCiaMBruwUFMn1sXr0O6zdsg7+3PSaNGoAnzKQtobial51HYa0NxixbDG0NZmmqWGHl5Dm4fjcMe/ZOgWsn4sKJ030eUY31dEKH3IyBt5cudh/bBB0nXzy5eQNHtu+DMYkVo0Z2gra5GLHRyRCbWMPSvwN2z10Paw49tWznjOEfbMDmbcvhF+BDRaoa5eX1WPnBHIj5oaoqCtFjcFcETO3O843HmHor3GZ+8qIZi1FbkEtBXR1DR/bEo4fPUMLhuTYeVli653NcPbsXO+YFY/WpFfDicEBuyA2EXDiN9mO6w9DVD/dvRuGjEcvgQcTyh+M7w6+nMxT4ewWJJx4FniTNIhndBgxBxoNErF6xj+5sA0z9ZDh0KeqnMF/W2tGdmO7n2L/3CD7bvgNKdNbuWsU4hXp1LNzyDTR5vWhoLOSe4abMoevg2QUxd9Kw45s9+GTOdDj17s6BhkzcO3IM145eQAf/LihVqMKle0EYP/VjdBsziLmzIdzXaiCeOPA1X36LXn3aYeTsufzulHBq+17WOIiEnUqMmj4e5drMOi0oh38rf9y/fg83LgZy79AE7y4BGDBzOZ7fOoF1X6zDwBFD8e6wnqgqjYam2A1nj5/E6WNnkZYqpXO3IxZv30PKiCZ2rZxMNLsrHHzaYPHk2WhkdImptg6Ssxvx6bppcG9niIJooo1N3LB+yUGcOheOUUNa48MvN/JzgwL8WormV+iSphNUWwVWVuZIY+ayvrEteg/oh65jRnAAhicC72kaeY+iwHNDSgrIpxN538ABSjXeczUoMwbjJXVIGJ59dZ3+vXVAEG9fCLi//fPf6rx9XbxVFGI/hKWJg31NrJ1aUQM0DCqwYesMXp/KZYhpaTWHNqAmE2sb6PBXIulJuP/iEgZ1NTGUdSuRkWmMNUvPQbVeinnzByR0mnbUsTnrp/wx8grIKyCvgLwC8grIK9C8CsjF2+bVSf4oeQXkFZBXQF4BeQWaVYHda4fq6DZVxmc8iTTMzy6DnpmdkGRHRx3FwRpmfAnZtFRRGunWfOW8VaGiIrgmFKmcCTf8hkb6iCP6N5/KXm//dsQj58Dcic3CWoqUn91Aer02mvQ5KU1RRE2kKhPCBPdto4C0EjJMX8ogshxbGTJY1r57+f5f/D/hdf6B+OLNuOCqqGGjr1LIZ+NkuisFSnNTIvDKolFRJohtiigpFFC79ejQ0R8SCrG2NoZo0cIR186epNunAJlJ+cSrVRIvLGTvKjFnzov5biYIpLgTn9GEbv4GaNvCHK4tW8G7ez8249RQEB+G6Ef3KUZbwqN1N4h1LJBLxNz8YeNwI6oMlsz2WrV5Lt0Efvy8MYi8e5GeHA2iZYfQXViG4ooKotEcUZFciSkffILUslJ8sWw5uhI3l/nkMK4c+QbOPn5wat0Rt64G0i2bhimz5kBT3wRFSWF4ePc62vcdBCVDoiKbaD2ke5ZMRoAOmIZaEe6cD8WOrT8R15eHNr6WMKLzUKKvDVc7R0SGRyKVWEc1hVo42lAktjBFbHw2ktPLkZKTS+eFPvML2bhk47WIdVFVUoWRga6sdo3E3mkSrWtp5kNc7R1+x4XEjbnx+1NCRVUe1MUaSE8qIAK5EJ27tIHPO11QR/fS1XMXmSeqx5zc1sQxZ7Pn0kD3ogNEdHDW5yZCQYvOJTbEm4hiVhbztatzEPjNl7Aw9sbTdE2s332SAgCPHQVi/egAf+WyfnVwC+Kt7Eh5Ka7+FSf3rwW2V8ea0Bh75Wx41Rxr1kn1LzzoT4m3gjtV+PBvcd42vKyNDDknuN/Z/FJXV0VpiRKdZnStzugKv5aW0CO+MvLJY3j7+SKKuXIbP78KDUdDNnjnwFTHHj+O3YpTFy+z2W1EpxDRp5V03+kbwz3AEZ2Gt4VyZQmurL+A0ydCYRrghPlbZxGDWI0sOt4t3djMZmbsQx47+/cFY+DgGeg9cjodI8p4/uAGtm/bgStX7sncecYmOmzuE59J3GQj33RFow7KKujAVinAwfV94cDz+MzZYCTEE6fM5nRBYSHi6e5pN7AnJs6fguz4ciydsQJRIcno1V6CiWO74hIzNY1dWqP/mGlIDb1KROojOLfvDEv3AA4LHMfTu3fhSJRi5ONwDhKoEtVchlzFAkz5tC+69B+AxjpjrJq/G8ePXpYpyhpabGTznxeuDqGbKLhwZQbzf1ynBIz7m2CBX25jXj/m/pPuFrnz9sVa0hzM9b9wGv9Lf/Vtgva/8uTNE2+Fdf3F+izg1WUuSf4SroV6zETX4P8zJ3rUWiIihtUIbnTdQ62e67Ei7P07yVC6UrpuK0sL0Eg0r0qDPtQ1RSiTEo2qrYaM5GQUUkgppsUsJhqIDHkM/3ZOGLtwNhTUtXFk6xZs3XgFE0e5wsfHBjXcN0Q8zcKd+5HMNuyEqths6r9VRPUTO8rMyrAnqejcvSs++HIx1/NMLPzgS4TcjYYTMyHNDRU4wCVGjVYpSrMZAUGRt0G5Dh+umgyH9u50zRLXW1ZPlx7dpQ/j4OnqC20jC17nriGzuAjfnzkAJcGAykdKmf2ZQOxtSOAdqFGAFEQ0dUYB6Amfl3slIUvc3M4BusYGUCE2VswseE1mANdwPU2Oj0NWSg7ymalZUcC83KQUmBtLmMXdEVrurqhj/reRrR6xwU2IjYjmdeghnIiZ9erQHlnRubh+IRgSbRG8/L1k0QJ37tyDGYekhk/7GCJjT16SjOl0zkVlQhTE+mXMR5UQtZyHw99ewv3geKSm5mH8pAGYuHg4FLUpb0krcXwZhSQOifWfO5PxGMUIC3lAwVIB7k4uRMSLuY/K4vpMpxqRwlJGMRTlFiKaWb5JcdkU4ylYSqtlmGtFbRNEcR9RQGSpqpqWDGcqHDO/1bRp4DWxjhdKRdZPmXsuRV47BVy2QIKo5s5TyO78LVR6cxpAb67jvzhvpcovxFt9Iq9Ht7NDRQN3ZAaNmLLyA4QFP4ZDq77QY8RHTVMhhaE4vh9d1lITWjo+JIIYIv5ZBNYuXYI7V4Ngb6oOH34vqopSHpMxJI5Yw6WNHvS1tNGx9XAc234NgcHXsWxlBzj39iHm2hN1xPye2XEBP524DGe6BJfsnEm3qBPXxXRmr3+Iti1NmansQlSyBxSNSL2hYTDtbiECz4bgQ+bHH9++HhvXH8XOLRPgGeALEdfRCDrIT20m0YUf05Do1/eW9YURMd7V9frQUGuP5KgEHN27GRVpVbhKZ7WupZ6MRiOqL8HUaT3Qiq7c6VOPc5CgAItWLkKrgaMo3Cfjyq5Z6D7kHeg5D8aN44FYO/sLWBgA741xQKsefjB2aMu9YSIe3LiEnj3fwbXjt3D8yG3MXfohrNx0iPotgJauhM5fdSyauQ6DiPvtMu0LzBs9GPXMJF3z3R4OR0kZc+CGuHC6mENPovvgMShKrceciV9SbGuAvq0G3h3xDnw82uDCt4cg5mfMzM1ESkE+86rHo8eoDxB39TuIGoph7eWJVUu3wEDDGpNXzYGqnh4qMwuxbskKivM5zOkVo2tnf2i7KENf1RC3zwdBmUNfl36+Dw8nN3x2+AgyUsPw/ZcrMXLGx7Bv247XvjI0FiZQ3KY7+M4D3uso8HWHYdCn87jK12Mxs2cHtPKA38TJ2LF0Hb47fAczpr7P6BURnNtOgKGNAs/1C6gmuvnw14G4cCkB/YZ2xqJtq5FI4X/5nC+Q/TABhhqqMLG3xcwVY1FTV4qC/FJ0HDhWlsPcwP12IyqYniKV4ctVOUD20/FTWDf/Gxgw27qeUzSlPI4Fx61wzrwaMpTdOf0OzUgwtb80tr/xGOG8+T3k8n9yb/J76xrZSi+hzwKRhXsu3og2cbBYkfeBulIN5hhnYM6iXujZz5GDJ4moYe6tBnOYpfW8RlH8VuIespbXKmFNU+P1qrQ+A+raflgyn0MI2eXYv2dqsXJdg53te19zBEb+I6+AvALyCsgrIK+AvAJ/RwWas3f/O15H/hzyCsgrIK+AvALyCvxPVGDv+iEdDerqbz4KfqgkOM7sna2IpCqmA403v9JaOk1fiK2vfgnAVVWRIN4KqGKpbPLbkBlsz6MpxEnz4UvHZxMK4O3dCg8flDLf6xKUDS1QpE38MvPcmqTsTHE1F7JvhV+qFEJeNRteIZCFxh/v0iGla0e1lijkukbmXxK0K8tIYxOZjo0qunhB/K4mHaTuzsboG+ABLRFdeHSRqNH54uTqDFUjI2INVaHFpnNcWhIn3DXhFRCAjMePUMEM2YqyKmSlpuFmUBaxgBnoENABXXt3gJZEHY8eR+LbPefZaK6AM52GrTt4oRvduB07ejOnNQyRl24hmU6T1l17wr19BxRERmHH6l04fekZdN3cMeGj9/E+0XyKTWUUrPZzkj8LfgMo9tLBU5JSDm271sTpxeOTkcvwJFUHgxYMwUdjiUhLi8UP275F2/eH0r3hgcBNmymUNmLQ/BlsRlTgxo8/Qsw6tO3aCQpWjmys0hlNVKEym4lNzKJrKq5FeWolTh44h/yqSjYkVZCQngYtfU0iJ/ndUEDNiMuHqTWzfD11UUzxODG4BMXlnFW3JW5Sqw76GorQFuvTIaOEzHI+VlXC7F8d4uWYL+hmhyvXr+MpnUKuni1hRbRyaVU+heN0qJRK6XgsRyXdtyMWjid+2wDB3x9EUkoBOrJ22uJGFOckITmmGPY+dhAbqTMvmYhoZgFWJaRA3d4NuU+ycH7vjzAzpDPa1hxr9jxASh4dvQZkyfHQEZo3gqCgJOQuC64DAZnN/37ljn0dG/dCrPz3/PyW4PvveKXfE5pkAxCCsPKaEPXqPHoTJSs05l64hl/9nReOJ55L9WLihGuIV/TEe/2d6WSTUnwvgaWtD6TMIP5+zirExWSg36yP0Gv0cKSE3cfS4UthqKtH5zWxqBRmtOnQ9+/qTteYHXSYnffg2Elc2xWNgjJVTFo5CJ7drWg2S0YDhQ91Ox8K9Vp0GGUgjQjUSmYdS9p0Qae+I1BDISTwPLHLew4h9EEyTA30oKNHxCadcYLLvKqav2MD9yOKxJMm2SHuSREiwrJQRld4CbMfY2Mz4eLuiQGfdiFi1A9ZuVXYv2w/bl8Ix7SJvREwsiPSclLY6Cb22cQYualJaGKmXDEbrPb+vVGQm4XsmOcUVdIQciuCgycNyKmQQstCgg3f7oAhz5fayjqsmfsFjn97hQ1mXltY0/JyZoRr06FPRF8DBQkVogwb6cqV4alJGagnuUBoPQrfgLIi0fFsTr8tR/mvoICbe+w1Rxj8qw3b5jz3H73PP/rcvxadf+u8+PX7/itCdXPr+K8+rrm1ap7Y+q++mzf/viC7EX4sW3dkYwmNdNHy+JbQ8aqnQWIDMeQ2hupwceAwlLsNUazKdNRqwcTJBk3MS81Mi6P7qZRYZRWKhFKItE2hZmDIzPlqomLriDpPQPCFh8hi7rW2ixX8enVCeyJ/ze3VUZgUjZBzUVx7iBRuyoa3ux40JcaIvB6LPbvOoUefDhRgFdiwT0GPXn449eMV5HDQKqBHS7RopQdLTw8U15lgzeI9eHQ9mph3Q0h5rSujOGqoSUFVoRLtOjhhwpLxFJzzeG2hSzRFAfs3HAAq6uHX3ofuVFM8iEpFRFwsVq36nNnwmcypLUB6YiZSSQ5oQXevczsviOjCV6I4q0hBoCIngdeSNJgQ4SoIkblFhchKT+ceo46RC8y7pWhsrO0MMTG0Bg5mEDEb2MDCAZralqgvjEVW4iO6OVNRU8FrogGvd3SK6bN+5m07M5ZAj9cTNSTRdRgX9pgkA4pLqrVw83KDU4s2zHosAw2GzHtURDmFYXPHali7enAIxYh5vkpI4yBXDp2yPq3a8nuqpEAbRzFIhKCzQZByKCpgwHAUxNxGPWMWDIiDVhCpUXyl6EFhu6qUERHcQygZmSA7LASP7j6Cvr61DHWdxfdbnFvCxyjhaQZRpHQgq3AoSNivNQjo7WZEYvyVYavfO9rfGIiRTfwpcnDghfO2mtm3Tcx4nz0mAO3plly1+iss2ToXhj4OrEcFM1gZRcF9iwKEfQYF5Ip8fq4MCr16FNiGMju5iNjbb+jO/Bba3Hf4ULRVFjUhgeuIRrUGylGEMVMHYdBHn+GzIZM4GJiKw2fXQoXniYLImO5oS9xnLMEHI+dj/OB3MHRWe+jQpbxm7lqEE289eEgXTFozFUrcfzU2aSCSGa9bp2/G9NXT4TNqJKa/NwYVj+Mwafk4dJncm9EdSdg0fS3KC0UU6/UxeCwjN/q357H6kIQLBRiYtOPer45YZxU8vBOCuR99zuEniqoUy7t0NEf7jpb47nwyMqLjoGfYiE8WfgR/CodRl04i8ekF9BwxGhoW7XHp6E1cO3yaub8F3AM7oUcPZ6hoMD4j+A509U1x99ozpMQ+xZxlI6FFyk0+kd1mNs44dZl/bmCHfn2G4STF3Us/fg9nC02ev+3wNCIE5tZWCLwUhLYDmAs7agLOHvwZl49cwqgRJGvUZUPC3OoKfl8hl+7DqMkI8bHJUDUVYdbGuWisLUduYSrcuf88tuZbIQQVgxdPgZq+GevB3NtN3yP2Zgg0eIzP2PE1dNx9oFpViNO7t+H+2cuws2Xch6c/uk6ch2d3z2DfrAUw1BNj1p6viEt2R3VOHi58wQGS40EU86uYbzsAY1bMQFFBAk59vQEuTu5oP2E+Ym+H4NPR8zFx8vsYRrewqp4uqvLpvi9NQnl+Bg5s/xlZmbxf4iDsvK9WybDsS+csQ11OMfOHVeHh64axSz6BtW9HXmc5iKlA9Dp4rnGIoaoinsOeanT2i3k/xnsykQ0mDxqAmGeRjLHh9aGW+17hNon3Sq8IRq/2wAoKKm+cIq/vFV/tj1/da7164B/tM/9T1JnX3/TrrynbvvJaIuNB8DOLeF4dmMBGAAAgAElEQVQrkqykRPdtLa+R1ZmV6NXRFMtX9+Y1NBa1jRwWJoS9oa6S4vaLLGDhR4hdqeOe2ZDrWTWP1S17nqAoXRmbvpjYkFcU18N3+J6bf+9KKn82eQXkFZBXQF4BeQX+dyvw7+rB/e9WVP7J5RWQV0BeAXkF/qcr8P1Xk1fpSssXB90OQgHdFTb2ptDVZt4t8XG1zFUShJ7XxVsl3jjLxFsiuxp5E6xKcVRJUR2padmwt9CAFRs0TSiDV8s2OHwoDAcORKKBk/iVOg1sAlLYkL4QNoTGQx1/EZ74D+ftq+aDrCHBKWnKHATd0f1I0be+jv9Nra5BiUKlkGFJEcSIU/aGGmJoihqgqUoxuKqMTTc+iJm36hq6sGUelWcrN9pqpbCkwGveygnSwkwifkvZTKOQIqabU1uC0pQyXD11DneIA67lux8yeqQMCZeXnY+bl67h0g/EEjN3S5218G3ngGnzBsGlpQsuHP2OxtcqvD9jGZpUjfncBXRnXMC6bT8gnE6htn6t8eWyefBuZ09R+RbKFehAdLBF1L0IRASHYdDocXhyLQZL5x2DVE0X3gOcsGzFByh/GIUfdh7FsKUr6WZoj9NbFqJ7H3fm/9kjJzGdwlUwNBTL4NqPDg46HxsaqogjrmdNiCqkw6Q4Jgc/7D+KirwqZr6pMss3CxmVxZAwR6+VtRGK0pirRVeUUxtzZtapI4LOgKSMMhh4WsGGGbaaSnQZlVSxiWyOguoKNmP53ZFVZmKghpatWlAYy0fgjRBmAfvgnbFj2ZjXQHFWMOpSc5gVrISEtExouxvBh7ldccH3cTc4Ao4+PujS2QdluSm4fSUC5mzOtelJh0h8DCR0DStX8fujGF9aQ5yiiiYdm3Q+EsN96KdoXA2he8uIHmq+D3XiroXjRHBuCw2oV64w4ST+J/FGLt4KVXlDvBVqJDTwBBFRWkPUNX/vx8zKKeO70D1dQCywhE4xFUiYZxd76ia2cSChhm6qjUf2wcDWHpvGfYJnj8JhZW9G960G8kqy4cWBDR8/Z7j39sfDn04i+NgzukgInmypixGzBkGLmYMxDx/C9d0BdCE1UghhDiYzAQPPnEKOtAxjJs5g49OC75XiDYcL9mw9gMP76HDl+1Ngg7yWzcgaCgIGRDb39SdG8n0L6Ou5EHPphojbN4h51kFUVBxxzfGYvXYWRDwHStnclDh54fi2nTiw7iTzLdug38j+MLUh+tPMhEpHGSoz0pl7l4/IhBgilH2ho0pXYBIFl2Ipgu4+QGhwLBLTq/lnzvhqz9cwsnRCKRu7y+YsxrmLd2R5ltrM9nyB+nzlvP0lj1sYfnnliGlk05yV/4fY/v/K/dkc0VAu3v77twTN+R6Ed/H/Qrx9gaLn4IQg3gr/wQEhMR3mOmoaMmqDFu1+vp7W8HA0I41BGTqMFbDiutaoBjphHyM1MwVmpibwdnWRrR2KEqKI0wtw9cQ95s1L4eDsBG0z4sct9WHv4UenmQ0xrDEoKIiFJYeBRLotUE/EccGTS4w4iCYKWJ9o8yzs2n0Obi2c0NHfAU+fRMHR2QFhD+KQnFCIbnQStu9nA3NvWyhpc71NL8X0EV8gM74K6hRKRDpc19QaSL2QYjJFNi8ORikaqJD2oI2nPzOP8sDPmDF9GtfzHOJ/6R40tOL6k41uowYj9j7zMYmJrymXoiS7Ch5ujAGgKFzOvO7C4nyYSCTQZUZs2vNYqJhJYdOyBYoLK5jZSeFFRYgDUIGFTBRlPABFzdqyHBRwoCr7aQLSiXGOYbRASkayjGZi42CJdp38YOnhJBOpG6tTWQ8DGLi0ImJa7wUuVJCH6R6u5XvKi3iCp+FPOWQThzRicXMLqqDPLVD37h153aLQrWVM96yE+xxTYmMzKQ7HwMKJGaH5ucimC9iSzkVlLUUUR0RC0sITitxPKCoJwz1VUOR+MDkkGOFp6YxQ0Ob3rg533w6sQwNigh5x4KUQD2+HMoe0Hjl07MaXlXOeThWqdMbVy8Tbt59H/wnxVqrIyApVDohxWKh/a3Ms+WEX0mPCuQe7jHcnjJMNJ4BOPQVVDYp1WXzfltxfKFMkL0JmejQc7SmEc01UUDLHw2sRWL5wDZ2ViTBm/IS5GZ2yxaRDcNBAhUNvk6bPQNsevbDu4zGYPHcyjwUPDgg+IsmGVJF6LUzsP4/DC4Xo1NUYXx9Yh0dBoZg+cQ/692gvy2kePr0/LIj2zeGgwPh3pkOR9JJDgftRTVF8Ws+ZMDEmjeTwUohFRax9OAKPBdOBytVHqR5TVy+BxJVrYfAl5rSL0arr+8z4JMZaQYyty5fi1JEfOcCgzdiBUpJNjNDC1x9B925yD9VIp7UEk2YMg0dHA5zbtZfZqw1cu7+Ajq0fMjnUNH/cJFjwGrB09zDGiZjjcVAkjh29yuHGfIwe3gN9R/dl7mweseSJsOVxlFZYBUeXjji1bTv2bQ+ExEgTIg4cGNE9bszM5PC4XIybMZhO076Ivn4bW9ftYq5wAGkxbjChi9+kcwc8Ps8hwXsxSI8vxPPEeHTsS1e8iRJMxCJ0mTgYIVcu4Tlx0EPGjYEWEeKZWRRoD1zDsyvhMirQ7PXL4MhM54rcShzbuIxCeyZGTJzIvYs7o1CMcHL3LiRGhCI9LgljpoxE277vMjLkGrNsn+ABheV2XdzQY+x4eLTvxX11Lb5bPQf5xTGYu30nwm89wVdLvkF7flczN6zi/r8Q+STtIKMceQlx+OHQz/DmYFrXd8bi2k9nwLsN7N36I8ntUvQZ1g093u0NOzdniHgMKfJ8aWzM4VldwnOPRBoOcDQxqkZRmXt6YYimzhKnv7uALV/vpGNbFdWVRI3XKUFNzOE73itVE23+y3kkKJ2/Ld4K+z5NIp+F/XM5h+kEmozg2hV+CQ7e/1ZsMm/nZNeSV+KtcM+ozGOeyxOkjLmRZtXAw0GRaPFhxGRnk6QkZASLOJTBDHLhHuEltUmWDcz/NhL2vxw+3PN9JHzdB5DG0hO3T27a3OPDM7PefsWSP0JeAXkF5BWQV0BeAXkFmlOBZtwGNOdp5I+RV0BeAXkF5BWQV0BegeXLlytaNqXeN1Vu8L0fGorYrHTmmhoxf0kT2sTYlpYS3cUbXgGX+EocU6R4K1J9Id42cbJfTJdrHptiWcQQ9+niSWRbFf+8kY2btljw+RE8CK9ErSbzmdggFHFsuolONAGN1kQHbQN/McrpF0Dya+hbgYysxAaggJBrpOgrbSDqT1XMCDNlNpQLYEonqaM+3XlNUtSUFbOBUQVzYoCd3FyIu9Ph+6Err7wCpWwoFhKrqkBBsIWnCzxaWsHeVQKRej2bPansS9fBUNsaxm6ebOJpoIyOwRri9Uys9OlaIWKYrtDGmkI8uXwLJ3b/jDuhKRgwPgAz1y7l56R7sbIIimIdulyY6Uvwn4CULiY6ODgwHDevPMDVu/cwbEhXNvUmw8SGYhQbq/VEFuYQo2hi4yp7zd1LNiAzPBvjVi6FsrkKDNiwPfzFdmbqWeCjnT+hLv8pnl7dSedSMd1COmyE0SGiWISyIjbImY+lQVdMveBjpoikzOZpU00jzh06gasHfoKLmROn9tUQnpeBbLos7fh3jdUNiawsYK6dKd7p0xN3fwzCuUuhUHcyg5klMZB0PNfnlUBVWQMadD0pi1j/mlLWJgfODvYwNTXDw4dPkJ1fAd+e/dBpQAB0JbUoCAvF/UtRrHcJaoyU0J5NbDFFq9t3H0PfyhLePvay7LPIEGb16orQY9JEuhxSic19ApVqBegbGSKDzZUWAV2hXsnm8t0QXLwYg0NnY1DFnFHh2DNm07GKTeUaOrqErDyhOSP8CI2p19Hawv+TO29lZ+1vire1xM5x2oHirSrddCqYO2soOg30RX0JM5CZJaZsIEE93di7F2xEeHAi+k8ai6ELv8S97zdj/8avYWVjRceOBAVFBVBljOWYyaNg390bhUR6Hl57kJmIDcijI3vM/8feWcBHeaZd/8xMJu7uroSQECJ4sOJQHIq1SPFCkVKguNPSFocWKe5Q3DUQJIQQIsTd3WWi33mGZpftbrvsbt9vd993Zn9ZChm953nu+36uc53/WTQWPm3ckZNEh5KtJTQNzHFn/zGkUZj/YOggWPt7vK3K0fVEPzXnAhWe80oIux+Bzcu/Q0k1GzXUVGFubYmOfi2Ztyi4xJ8wT7srOn04Huk85gpykmFjbY/P56zH6HHD4e/ZHkfP/MTcOUf4de+BZ2cDcebUPeZe5hNpaIZRYwYRDTmYiPV0Pl0eUeL8k40q2syttKerjkxCNniIicvMZS7vA5w9dw+5uQU4f/ko7FislVVUY/e32/Dd5h/lznE9Pk5MtHwdxRxhvhSORQGlLBREJZzjhAKrhE0ngiTWjP1WiLd/vf4qnLd/PSb/DvFWblrkW2mkqCO0UEmYHajPdV5DiXjOekYDmOvDz9MODvZGqKor5rosgbGZMTKYIarN3EcX1xZ8jBIjElSRl5GFszcDERYWjzat/DFk5FDUVnBtrkyBjbMxCrOleHXrJRuKCrh+WyKPQkQcM+nr6kvR1s8eHi62bPaoQPjrNISGpSI9owhdO1HcJQ5TxiYsCzNHREdmE8tci/Hz+8PCx40CZSaFNE0UJFRh17pjeBGUxtx3K+5rNGBnrwU9YyW06uBL+oUHchJS8dOavXRxSTFscF8kJD1HeX05yQK2MGVDiZK4ge+1ABXcC5TzvC8tqYFrC09YElFbXJjDuYrRDcyDjQuPoVsfdEFSCKVbFSJttPT0I+HCQb5OpVLsK02l2JqTj8T4JERHFJImIIKbrTY+XDAaTv5tYEiigYhzb2ZUBG5cuEJMM3PjbSvQp98wmDj7ITYwGo/uh1KQ00RSTg4jDyIhqilnDG4tjNhA1bt3NzZUOeDi0Vu4c/MNhZ5GWNnoITa5GHUi7gv43LpUPSwc9JCbX8zP0gAfT0d8Mr43kgvSEfQ8nLQMEz7GguNfSRKDDgVyW5Q3KiE7M50/mUxoqJI7FzMzc/DicSgk/Axa6kaIppAbw5iKen7vanytBu5I3uf2/0O8rZNwnyBSJcWFERoO6ujczxPmbGQrqS6AT5f20CImm4nrdIvToVsaCA0dT0jUHbjvFHJEuU4KLX11Mjqpc2Fo1hrse8PPRy/i5OETKCnIhrWBI5sBaym2NaCyshrfbd0ES1sVbKaYOnvFIiKZNVFWmM5GSENUl+th/drduHb6IZavHIqOH7TAzg1b0avrdNy58Rph0cFYsGYMAgaOQ3DIU3zWfzZmjuqFsZvWIoF7xM/pwh3SvyUmbmDkAJsqzmw/iZTH4Sgg/tiytTNGzxkGPXs90iEusKHPCCMmTmAzHLHh5TLs+HolGzEacfPCKzYGWKAXmyBexD3nPrgOZrrWxJ7H4dO53qTL9MaNcw8QMGocdB09eJw24vD3u/Fw789Y8HUffjYbBN2Px/3bL+gcr8Hnsz+GqWtLpD1/ClVjXRh5tGScSQ1F4GOIfxXN0BALVPOaoKi6EJrclLk6OiKA67SFR2vkxYXj5NYf4MucX1MbS+zcvhFDewbAu0tPPLn2FClR+Xjw9BWgo46N2xYTJ34XdUVZ0GdmbnpWEvoMHkL6hzHyMxNx8vR9umFToF4rha27NWZsWcPc7Cjs4vndp19ndBv5MZR0rJCXnohz+3bDjEKoljKPU+LNA0ZPQUFKBraTNhIbnQx97m+2HFkIqZk9dyXaCL5wDSe3bcEXa2ZxD84c4FHfwL+jNxHYW3ktU4ia0mg2SXD9zxLj66Wb4NTKB6PmbcLtA4dxYNsPdHiWw7O1C6aumg6n9m5sFBBDxiZUhtKwGVUbCaGXmTDN79CMzmYjM37uaL6PBDZp1uL61XjcuRvBaxtzFPH8KybhRtifKAm4ZAqTQiyG4Cr9c+bt2+u15luz81bYhzRfywl7E2FeEoTbd2k1vz5n/9lGrvc59//efZrnBmFOlMeJ8Edo+iUs4W2cD/dTlWxaQBGv17TLsXffeCjz+pOR5Zx/lRnN/WfxVt7wKYi3/FETtr6aDQgMySMFSIJBvdtT1M6OqYzL8ei68sH7TVx/780rfq8YAcUIKEZAMQKKEfg/PgIK8fb/+AGg+PiKEVCMgGIEFCPwx41A5OnTygmZT7NQmGXwMvglkgryYGLD3FPmXKqy2NUs3jbnITUXB0isZRGAohB/9JnPFB4eTddMOcYN6gCJSMD+aUFH3xvDP9qMQl5E11O8bVR6m1UkdE3LnWp0mTSwu1zCC3NBlPuLTFtBxGUxQoV/iuiGqyH6SqKkTvyhkMEnQpW4GLbEXnVr6QB7A3UWlZllJCAR6YLTsBZBT9uINaom5rIVU4CtpUNOmwXTcly9coNOmSLMmNkPvYZ0YxE5HxHhL4lvrKRIq446FkXtXTvAqe0HLNiwM53ow4aaAjTpsCiZX4SYJyk4fugaMcE1aO3fG8OnToahkxXvm0bHSRlqWYxhaYDvmw6Z6nI6Mih+872cP3GTAtB9mNGZ8cn8BWhFFKJEkstCpyDmMvOVjoUTa+YiI1wHX55nEUctGc+P78U303/AgCkfY+z6NaiIpguJebs1FJsKa8shZjGrODUBESyiTvpyFQysXFmcIOawooyCkr68eBx69Ai2LNtDt4Y+SukaLmbBQ6RUDjtDK5Qwk1DDqAkLF32O8GvB+GnvBei4OXJsS2BNl4SNKguORVWo5nGgqa/Forw6ykuZi2ttBhd7e+Rm5eH8zzeQTKdz7+Fd0bOXM2RZGYgKjEdmRjacA1rRLdwVynRePbj+EKZOjsQ2W0DKYlTQz8/xKjECvYf0gwkdWmnRaTCQMpPNQAcRxcVo3b0XIxTTkXXnHsJDMnDqWiyexJXyWNOWZ+zVE0srfL91QiajMIZ/ykn+y7yv/0nx9o87C3//mf4RnF3zff+y4PaX4q3wam+RdBIEtHdFbkohMYnxGDioPb74bhbERJ+L6KxvJIpQpGmB4NPXcHz9MeRWNWDt5YuwYl7iik8mUMivgAGx5C093BH45D5c6LL7eNk0aBrp4vKuPYi/G80c7By0HtoG01fNQWNpGbHEMTB1cYASz7UXt+7h7tlLaN+/J9oP7A+Jqrocg/42wpf/T1eILDsDtQJqmKqINrGG1UR4Bz99DhPrRtiae0KFjr0mZpmlvg6BER1jscxiNPPuAzNLKx4TxWyQeIRL549hMgXoppwqOs1y8IDZtsfP38FncwahQ3sfFjApUrj4sjjPwisbOZTYIEJ2Jd1KGnwnwmwloQu9DIe+344rV29i+8FDzMmliEwawPWTp/HZZytQwTxeS0tdaNGJLDg7KujG12AGtJjCbXVVtdxtJxRJ5YnDfwN3/esj4I/GJr+vy/PdYu+/ikr8R19TeO33/dy/9dy/V2h+38f8J6OW/5k55/eaBN59vr8Y+18y5oV5trG+mo5LZdIR6CLlOqyuWsv53wJO9gbQputWpNJAl3sllIkPdnGxh7WJJdT508T1I/rmfdy+ew8NRPCP+3QKjJilmhzyAFcunmFWrIiOWjVEPEtALbNoRexLSk8ltp3nlW8vJ/To581GqBqYcH9RwnU4hJj1mCSKJLV0dhK9rqHNDGxzrsOMZ6BpFY8Cn6OOQszCbxahpX9LEj6SubYy5KHRAOF3XiEzIQytfRyhrc9mH4psatbOyM+TYcua7cgNKUTb9h1QWpQCXaM6tPByYNOXjHPTQLrwC9ncpYv8nAzm8arBzJ3NJjyXBTFUyqY2kYxZsUEUmeJT0cLFg5EIUgQFhiKLojU5I7Aidl1E9LuI9AFP+1bE98qYb6sKYzcnmLCZxcjSHKq61WgoSUMJiRblVTLOv4KTmeKhVBU5b56hvrgOSS+TcXDPJWRkcn9jxMYyijYebb2YFexJMdUI2poMq2Dkgq4qxVRrfyQS+ZyYEM19zhAK3tm4fvcRUtLzIGbGrWDVbKJTVlZUjfK0DHTrQIGZBJWERDqm6SQdMKg/zCx06axN4L/FIDKcwruvFz7gc0ktLYSlA9f37cGhfVfhSRFbR0Mfr/l5wzJy2Simi8YK4vwZWf7vLNq8RdVzv/kLNrm2SRma3DNM6NcGKtUpFEnj4dKGWN/Ro2BCSowwn9fLOFdXJuPJg8dsalJFq7YBUDEyRy33qcpsLqqpziRVJBbODv3Z2OZNMT4Jo0b0R2pCLs+LepibGDFvkznIbHab/flwnNx/Au24Vnzy9UKI2eDUxKaeJpExjx11rPpiFY7+eBpbvurCtUybjs5G9JxxCounL8aRk7twh1EbTu2644tPRiMxKAz7bl2GMY+fLXNnIfnlDWw8sw0l9fkoTsojmeUIzNTMERwVAntvPXy++RuIVSxw4Ou13GP5wcrZg85QS1IvEpkJncXvswhzp2/H8LbWmLV2JiZO2YRyio4OVkSiq5Zh19VtqCspxaOLN9D1k0mQcg8LorNPbz2I6xePws+XNJsaQyTGJpIk04iJE/ozukMfSQnpcOnix0aFeNwlsaaxlI0PxGp38usE78Ef4Nnj69CnW9Q1oCvHgXs30nEeHb4IMRsk2w4YjH1L5vK5W6HNqCGIvnyfrtoknD57n1QaVRy+f4H7QzZW5sQzd/k+tDh5OThYIp/kDy0rM2QWFrNp7CxqCiVIysrGnuPfo7yhiNm369Gn50gMmDUDdYxB2LPmWzy+Fwh7C320cDZDdHw4lu/bBTVDRzw6ewU75n5N+pA5Nl4+iSYtZs42VnBs0vCM+wYx556uI2dhw+iZqKtm9u2RbTzPH3O/zgxfOzs2ZTZgw6glMCUdYPLaLdi1bDUObr4EQz0ppiyciT7TJtIty0ub2hwUpkfAiCQTMXQQ9zgSm9fMw+yvPoYDIysiXsbg4P6j0NU0RDY/S2R4NYkhxjC2MURyBueJMpKROIcIea7CmicIssI8LzQyvsUo8wT91a3598I8L9yn+ZquGZ/8n5h5+7fEWwGbLOZ5LCE2WYiLqZAQM54ngbVhLXbvJrpbtw65bLARiVWIOq9m9A9d9cLOS8Au87PLnbgUfwvLs5kd7Yi1q3m9xd9tWDa4Sl2WaOo6KUiQfhU3xQgoRkAxAooRUIyAYgT+xRH4d14H/ItvXfFwxQgoRkAxAooRUIzAf9YI3D79pU5+dFp2WVKi2hsi/yT6hrB3s5EXaCuLKFiys//Xwq1IcMuy8Cpl5q1EKiIyUQ9REbF0vjZiaA8Puh1z4eLshPQ0bUycs4+4ZIqiahL+O/HKgitNHoXGPNtfMm8lzIlsLjC/+1qCICdIJzV0/VTKeAEuZLDRtirlhbuKjgiudpbwZZHFVodIRL4XwTFiROdtGl03+TnZdACrwMrKEno6WhQM6auwsUOdKt0VlRV0HUhZv5SzIYkno6Ci6UqXHC/0y7Jx5fQJZnnKMGnmZ3T8aaA6KxlpaVFw8umOxjotPDtzCV/ThZAcV4dKFnN7D2yP8R+1hV+ACzvyKd6wf17EwoKotgBXD+9AHRFeA6d8A1m9DWJunsWmjRuZuyTC/AUzmb/rzCxa5rmq6KCyIArff/Q1s2SLsenGIVi72iHuzGF8MnMDi7yGWLF8KrNnG1lUYzHZ1REiS1O8eX6MovADFOY2YuX3OyiQelBAzkZhfioM+Fml6nTdsGi7ZdUulBbXMOdOHWUcLycTa35fFNMq05gfOhJOukZY/NlWuVtJz53jqKsEfRbuk2MzEJdTCV1+x17E/9Uzk0sqqUVnf2+YMuPw8qU7uBeSRbSzKcZ+3AlKzP8Mf5EOS3tHtOzoKi8ko7wS4ZGJkGmowcHJGAb6agg8+ZRgbeYmMjeuqqoKxsQ6SmtEuHj/Fuz92xNxO5HffAqqQh+wRV4DJ8+9xKY9YTA20qOAT08PvzfhOGxiAwArMnQdCD35b2/vOnkU4q0wIn8Wb+V/Y7EvK6uELugWWL14HE4evIyge2EsyMvw6WcfYMwsFuh5jNRUl3AshUxcLWz59EuEvkhFmw/6YvaGeTj/zWbcuHqfzi5NzPpsCu7ev43Hj8Kw7IdlcO/cHWlhD3Bp7X6kvClGo5MqFu1aTFeZFkWSUOJLVaBjz3xBVRNk376P41dvwcraBG18vGFsYUs3nIMQaobitJcoyEyg0GvM+UgMLbVGOvl4bhk68bvPREFkLh2ymnTcqeHlsyAYMn+vRa+xPP8EVzrPv7pyxDy+gRxmXXcdNx6JgcwCrG2EWyeiusNfQUNXk05vfQocSdDTc2GuoT0bQyrkDhYxzxOmcXOwBCctxZ4aZidqWqIwJRpnDh0kOt0Xrr4efA4XYpSr8O26bfjxEIvQzIi0NtMhjUCXrjai2YlrVaKAJGjRgogrNL00z3G/J46+r4j5vqvJPyqk/hFum3/0NYXP8r6f+32F2HfH530foxBvhUlCyBXn90HXoYToTl2Kt1pc89WJwzA3VqUgqU/cPjOdKVi5e7sRk+oGDT19OsgolrIxKIcOvGsXrqOa6/a4mbOhYefORqgEhN35mQ4nddh36ElcMRssJHT315Ui8MxR3L72AG6uvug/Yhj0nexQlRyMVfNXQJW7gO49/JCRm4awqBTmGWoig3RSVa0yDBzRAl7MfT17/CXCXmYiPbsI2ga6WL52NrqMGcjPkYsqPk5SIyOKNAOpyTGwp9io5uSOxEehOHjgZ8REFKC7fxfOdzLcux+EidP84O3LtUuPgmhrX56wxDdHvcLjhw9hbmEJdz8/qJM8IRKxQYtza3FGHIXbaD6vHXQshTmEruA6KUUCZqc2lvF8p3uTq52YDrEmirFikdpbBxn3MnV0zKowC1dcHo4sClIRRL8HPnhNtLQE3q3c4UPssa2rJwKvXGYExSVmeuph7Ixp8OzSh25n5uYyqkEildHlWiq0mPB1cygMlbPhTMYYg3Q2pxXBzqcNqSNsZmsgRpQLp2aCxjUAACAASURBVEA2ELI1RRQzG4lgri1JJ7J2AaoTxFi683somdmxgYXzb8pLhN+4hsfXryGnXEpSRx6M2QTWtq0fbBzNKDZmI5uNP6VZRRQs65BHJ18IozMaSBKRyJTlAvm/U739tXhbwX5BVUZ2bPtqEuxa6mLjovWw1jWlG1YDPccMgcvgriTB8E5NFmio5LF65RjzfIvhHdANhq3d5Y5VEc+B0ookipQlcHcdLM8irqkqwNYNO3D+1Fnu+YierVWCulQFatoStLRyQHZ4AvwD3DB6Ll2srZy5d1Hm62hzj5iAI7tOQJTfgE7+jpgx/3vMW7mIRIil2LdxNfbv+RGnLuxihnM7DG7bFpPGfYihny+nU53kF99OMDdVxfItc+DeKYAZr98h9CLx4srVjAfRxeBPPoVB607Ml87C6R+Xwce3LV69DMfIz+cSwcv9U60EZw6fR8bzZ1h0YBdd46mYMHIF1HjS6xItbuemjE0HvkHkwxe4fuUOJs2bC3OvdhS3a7BwzDRmAbOpgjnv+TmJGD7KH7bOBoiiW7V9l37QtzFD4osQJEbEIS4+Ha08fdGRMSQiURUSH/8MQysK3HSUm7Twxv4t+6At0sGQ+evx08b5SAiOxFpm4wZdv4Bzu06jiE0Llg4uWLbvB4gbinneh7OpSwZHNgaiQQ0hR/dAxu+s46iJCL4bhCNrjiMxuQRLtn2JjsM+wMnvF6Ndt76w8eyNhJhgbF6yGqJCGcy19PjdiRGbmooF6xfDvddQng9S7F26Bns2n8TGLVPRY8YkVIBNWFXFKHj9mI0j8cyodsONk8E4uO8Bdm6bBY/e7jh/fieGfEQ8dbUWpg5dBic7U3x14Hvmc+/GlpWX0aWVAzYe3A0DF+5b2ID65tlF4pYXYubUcWgzeAJi793F0hmr0b23Mz7d+BWu77+CrduOMaakDrZWOuAhiHlzV6BVv4GYNqo/41je8LzXhqrQZMaYlGbSR7Mw+Vvi7du9n+A+fXu9JdwE0bd5H/Jb+5E/Yi/wvvuU37rfr7HJgngr5fSiKpGipImxLkVqdN7KsG5NH5IHDJBCuoFEQtoTxXQhukLoVXxXvFVSZ3RHGbHwYhPs3huI0NAsTP/Itc7NRmLXfenrzH/1/SoerxgBxQgoRkAxAooRUIzAv/UyQDH8ihFQjIBiBBQjoBiB/10jsHPViAHSsryf82KiJMUltVA3tYahpZFcxGiiI024yR2x/FMioD8FfDL/LqB/VdUEBBf/yn9/HcbipV0LdGrFvEw6F3zatmeGbDIWbb4Dsb0+atgdLWWxRSTkKrEIJhQYBAGuTi6y8O98TjELw2JB3eCVtoyuuybeT0oEcE5JMTVRNbp5NZnF2oT6ylKY6yuha7s2aCopYXZbFkVJvhdmgtWxJqFEMVSTokk9O65VpcowYi6uhM8vYTFNmQXmzJQqRPD6/E2MUAiWQY8u4XqC3WzsDDGCuV1uzETLSYzE04fPMXz6ajky8vGp7Xj5NAw9RkxFy4AxKCqqQHLkHRzctRuhjyNYKCCK2FoH8+gc8Anwo0OnQo51bGKob9SdBzh+4BLFqW7oM/NjubCbk5KCtNR0SGvD4GjlBGufUaC9FZU5Edg160vcD87Dd+dPwIWuouyUEBzYvBRFLBD36d4PNx4Ew6VtC0xcNI0OnXpm6SZh8/wtiIoqwuRl4zDg02EcvxQG3xbQQEjhWkUX8cTqHdtwEFWJhQinw8ZanyKqsTZSyxLxQb9O+GTqbPy8+DtcuxwMndYWdN1owN2EXf50E114Ggt1FsyFrEFlDeb10Znp52mP7m09EfQwFAeOhsDazRjzvxiCgqQUnDv/mAKbPl3XPWCjT7dkQRGCw2Jh4elO3KQ56ssKkPCsAMbORtAy0yCSmR3xxFGWMC9XTFePprEtanPLiLPL4VhlEBXdSAdnNRatfkMdOI8OTF1Uc2yFLMZ6FlOFSrjoF9z2r89OhXgrL9n9CZv8toAnZFWzEM0Ghu5tiRtMr0NmogyyhnK4+Kjg8+Ufw5EFx0aKDtV0gQlIzJTA19i9+gdI63Th2cmN7rBaJCfmEE2eAV8/Nzg52uPAgfPoPqozJq9cx4y5SBycvh5JdLRVOkowZf1YePt4oC4nl3MLX6u6jlmWFEprQGdJETR4HJeXFjGvsQxenTrCzt+Frny6JFhLz2PuZCldb5b6AiJQjJfh2Sz+hhEv6E1sIHMEeT91LWViW2153CuhgShzPXUKLun5lDNUYeJEQUVahPL4PLrFs6DF+cCyFd1zAoK9iUIKXSqN9RU8TzjPiepRVZLL55TQxW/K39NJz/kpmk4YGXMevVgolwn4zMRXzN7TgJGpDwVkIsvrjZhbyTHathW3bjPXs5bOD1YclVWUoa6mLv9Tjivk8zfI6QECcv7PRdRfH7fvK2K+72r0jwqpf0TB9h99TeGzvO/nfl8h9t3xed/HKMRb+arPOAFOrMQma6hLYECsuojZ54JrztnBAPyDx3MNPLxdmFveCcqmzF3no2orlXDv9GncuviA56cRpn05D6XEDV87fJMbiCp06ukGR64dUi0zntsmKMpoYA7uQeTVpuND5lbaOPnISRzlWS9wbMdevAzM4/qtDx9/ey6PZGFw7Tx7MYhrii4z7Rtg7yKFs4sd7t6IQwFdtKYmBiinSz6XGZf9xvTC+LkTYGJFsbIunxMff+ioL08rwo2zt5llH0wEcCM8SAwQNUqIqA2n0GSLDl3toG/IfFxm4b5OzkBsQjwpIgbo2aMnTI2MkRMbjxLigdMKpQh9EoSc1Dwi5NXRrV874lvVYOHUFnqMGqgsz0UZXYGZmUnQpCvZzpaf28aWjjG+n3o2mFDobuLYCAjX3OxkNkVxD8P5KCUmEymxWXjGTM3yojo4ulmjiBm8Rg5GmL99BXTMmcdaVoNa5qzWsalEIKBUVzKPt6YYBqa6zJ8ndUPABDfU4OW1C2w8S0W77oPoGG7HL40Uk9wYpEa9RkV+GeclQzolOyE+9QnnYgk8fLvh4ZmL8gxdNc5ZZhaGfH1HmDq3Q209hUtmhIc8YrNYQSpcnS0ZD1GGqOdhnD+bUEvqQBD3C1XVUqhxv1DHbGTuFN+egn8iYwj/8fb4+uvbO/iM953Yfud+XOV+cd4qkahCZzNF8qbSCnRz1cekVVNhZO2Os8T7v376knuJerTr1xLjF3xKyooZn5WZo1xLZKVNSKNwr6lbQte4E6M2BBd1E3ORidmvqaLA78XPRkGWIn1+bhyCrlzDlZPP8SY8h8J8A/r08oMGmwKDAiOZj6uBjyYPRMAQf6ja0IaLfNRXc88qIxWFSH4uYnhy5RFyM2vx8ZyVOLp3KUkrMVjw40HcPHcIJ77/AVtJqtBh097mpQtxac9VbPluInzH9sCbpBjsWXAQxnV0pZMA49jBjSQWe1hYWeHbrzbSBTyJ3u8qPAgMRjHzUlW0VfHFuqU4y4a/W/ej8M2hfcjPr8XCKV/CgIJYdUEcljM73o15rTuWr8X18zcwdnR3ZuBOwqtncfhq1moQ8YKRQ70wdvYEookD8TDsKcbTTSyqKsGdn46jJKuMZBcL9PzkY6hZeSDu3hnoch3WMWNDk6ExsiKLcPf8TYykkzjwEgkroa8wceYEnD5xEtFRGTBW1oGxrQM+XrmKx3IxZoyfiIA2bhg+YTo0LHVwadcPuHnxEtbt38Hfq2Lnwi0IeRiLrr26YR6bJsMfHWbUSg58A/qwoTABe9d9QyZOE5yYVd3CuQXiktPpoi7AamKNpQaW+HLYxwh58RoL2STZbUwPZgbHQsvUAXUkhlzdfxhJFKMTEvPwJqUMny8YCb/WNsgpzYGdV0s2STThi/Fr4UIk89wjP7ExMg0LJ47FoCHj8cHYL4hSl6AoOQ57V+3EBdIIPvq4C2av+xohN69hxYy16NzVCfO+nYs3D59ixqSd8PCyxaCRvoyvKINvlzHMqG5LdHwRPhk3lHNbPspK2SDARlG5eMt9hITXTW/F27fNtk2cW5pv766pzXSj5vX93WbZ3zqV/oi9wD9zOr8rJgv7eOG6sxmbLKwRymyA1eD1YYm4iuKtOtQaCjBrpgf6DPRHcnYuG+e0uMbwWpLi7bv7XqHRU6bCZpdKFUbB6OLSvXhiqV9iQFuTxr4drcZ0Xvn85D/zfhWPUYyAYgQUI6AYAcUIKEbgL0dA4bxVHBGKEVCMgGIEFCOgGIE/aAQOrey1XVpbPSuZAqCM3fiNFCFVmC2qSqesKgta8ot9XigLGbVCIU5CUUOZroImIlWlysRWMeyypqaeeXYvEdCtLexNpHSvJqFN+37Y+U0QfrwcBTU7HRbOWFRgplyTkE8qiBdCJ7SQBSllfq2Qf8tM20YhD5dZlzIKH/VECzKdiDmqSiwWW2DIgB7oM2IoqnKy6EjYg5TgOGKyTIhGpOuEuU3qFG6rWEwqYtZckyazbw2I4NVkobasmoJQDXILa5BVzFRYvpYai2QqxDiLNZXZuS1BfHo6DLRYfKYincf8MgM9JWb6qdBhZIBOAX3Ra+RIos6IQrxwFmuX/ohWPu0wb/U66DsrQYkZakmhz3Fiz3YKNtpoIPq3qjYPI4Z3hindSfp0++qYtkROZBgu7duMUmkjunToR5FsEFSN6Eim4+bnrdvp1jBB78+WQ9OcpkMZEa0L1uBeUCqW7jgA23ZtIWYW2dNj3+HBhfuISq5FPMXOgROGYuqCT2CgQxxeWiTRtutw/1EUZtER0K5rDzRVZ9EdE0t3oTkkdXrIeRqD64eO4npYDpGJUri5t2JBr4L25lKs2LwS+RTgv161HVLmzuoaqmNg73bw7j0QP+/eh+cvmUlL3puq4Cyur6J7VgVDBnWWd7bfvRuGnNxEZo7q0RwtRWxMIcplqiyaOcHPxxwWppq4ysxQHSMXdPigDVKSw5CbWApvfy8KhMRw6usi9lUYM8ty5a4mI0e6XIpzWbhOZPFPjZlUyRTnDXF81xucvxlGdzjHWU2g6rJAJRSrJILDR8i7fXtS/KnY9Etu49/K1BNqQc1l5F+fSsLT/DdvNn+d+/vrT9rs1BCy+Qx0iQYlYrQgjTnEIdnM89PFlxs+QtvOtjwOjdBozCI0nWJqEmcc+mIpsp/Foor4baHxwoAu/WKiCssqSjCVec5PnjzkTyyGLZ6Ffh99ipQrRBAu2oBy5Sr0oTN90KfD+X1XI4OZuOZ0Zgvne3pkLNHcZRSDKJbwUCyi8GLHvDs1I1XEP3oCJ69eEDFPUNzEbMm8SCS9iKOjvwINyjU8Zw34ow19nuuqhrqQWNnSrZuOKuIIKylq2Ph3Yjy0LjOyhW+6lOKSLarycvDq8W04mjNrMysfmamZaNXGH4Z0uStpCg5ZujHo4q8jilmOIpTW8tBiBq/gVioiGpb/1sAmEyVi2BsbK5HyKoqNIQawatEJIg0HOuZ0kJGWgrsPr+JJ4FNkp+cgmSjJamZva2vpQI3zqjrz8uoFJ6DgGKfrv5ZNCILbV4XFSOEmNMj8hYj5TxyMv488/rNL/d1jXyRH1/OL/eUcav6dPGvuN5ojhPu8fcRf3/4nxds/aPn7h5/m3bnk98b4t3I8/1UU9fu+4d97n38pTr9d45tdScLzy+dROm+FzGZlrtG6FB5plicytAyGpGi4ElUq4/lBqxmdr12JaXVFTmY+wl4nIejGE4oepejVg3sBYvJjkzKJJU1nI4YUQ0bQFdXWnetSERI5jxzafp2ZqUlE5DOrevVsmLiaob40g2tlFCqzcvE0vIRI2ykUFYtw9fQBuRgc0Gckfti4Azcev4GOlq5coKwn7lxPxwAfDhyALl1a4fKp4zh55ikKK0TQNdNG/95t+b6lKCzJZIOIDClEL2dnFEONhX9DNgJpcL/zJi4ZHbl/mbN+CWkWV/Ei8CZa2NmStvEBtFxciMyt5WMbcJaCUWl6GqyZ+ZuZXolnT6PRtWsr+LGRLDktHmYkCLiRUCFSldBRW8V5g40qlTKSMSop1IFrXxUSKP5WEDkvpguugc5+WXUeHNgQIyNqt6pABk1VQzaO6MGmlRvimekZuusu5xZgzqoZsO3ohdqCLNy5dAUxD99wnOqRXUoRkHOyuqYuWvmaopUXySnMVpWoVMGBwnQjm7dEjCNQUjXl62mhsSiVYtRPuHnyHt3GDRg3eywCKJxXc+90bt9WFBCF6+Xkik5Dh0JsYUX3NBNfK9l8p6oFTUPuJdgQh8ZqRD04g3XzNkCLIq+KMsMiuF8KTy5ASjYpJ6QUSJkBK5NRWCGdRWieI5Gee0k6s+WOXB533POJBSQB5z2hoU1MBGodXZRvxadfGox+OTab5yThOK1jY1/zfeTzJfdwbzPGhX2k8Dy/5IoLzyliww+/O/bQEYNsiIqMTHTzNsMnCz5Ey75DkBmfhVljF7AxLge2NmpwaWWOgYN7wo3NcXlE9BtYt+RzqxKdnYw6Inh1tQ3YbKbNY78W+Wk8BvXN2TRoxjWCjYlNmtTSVFBJwfcVGwH2f70DT3mct/exQ99+g3Di2CXkZKSia0dbdAmwRqdR3syHbc33rUUKhTbOHN1NV/AZElga0IsRBt5+/jhC9+20qUPRd+YMTO0xAuaGhlj6w1JksPlvwfgv0K2zPT5ZMgnKZg4IuxGLp5fPoTw3BZ6+bnClIz2/LAMJz2sQEZGA9Sc3IvjlU5jbEPdclENXbjTcnLpi1qQlPKedsWDHLnz37Xo8u3AL7ShwVvB/U9avh7lHW9w68QNOHdiJpYtmw7nXACybNJWZo9UYTXerGveE4cHMiVavx+DP5yH2+l2c33MIxmySGjKVqPT23fGKgn/QhUsYPpgxGW3dEPrwLrauPIwZn0yBBvf4e5ZtxxffzoBNl85YveBb1KUUMF+5kI0IGthx7QByM94Q4V0EV6/exJJnISLkLuJICvJmpr1Xu37YOOdrXD/3BF0HeWDptzsQ+uAinfoJGDrlU1QVluDA93tQnF4Ae0dnIq6j4GzJxi0ex32nrISWXUsEHTuExbPXY+Wmr9Bt0nDSazJ4LVLE41oDd45fxINTD4gur0VkUjb6TuqOqcvmIyv5Jps+1KHZZIhvPt9MIVcJ20+cJ1mkHj+tW4HrFx5gx+n1sPBuj1zun7+atJx53hX4ZtdOOHbujeN71mHzqh2YNcoPoxaOxsvHQTxmTtPZ3gnjF38GdQseUyQfiJXq6IKvwpKpKznvVkKsromXbO5obNCUO7xlJIxI2QApLN1NDdwH04Mv5JQ372J/3RD1rtO2uYHsfdH6v94bvF0v/v4G5X3Xzd9c3wQMhByDLl+a5M2aStzzq7IRVdxQzesoZdRSZB/Y3xZzF/ZCKhti1Inql7FZWMAm1/I6TWj8E278J045JBRUi0lcsUNYZC2+3nCWyHttzFvw4d42Yw9Oed91VnE/xQgoRkAxAooRUIyAYgR+ewT+/g5BMXqKEVCMgGIEFCOgGAHFCPzdEQj5YYo0JjUuWFZR4pVId5uSVJNODHbuqyvLC5qQVbBQRggpC4NCR7dQzBVyG1WUmbVEpK6UQqSGmj4vjoGEhDfw9LEikK8CDsQqGpp6YuGXl/Esg9gxM2a6skNczG7wX3eByy+m6VAQnKtCR3Q1BSU1OnqFzFxjI7o9zZm9yhyxxsoSXpwzg7aGObbMkX2dlMsLcxbkeF9NunIFxmNxATG8dsbMrLWGDXNURXT4pWdmoUbo0DYyo6jawOJHFRydbfleW8HWk3hDogNfBwUS89sC+maOeB0awXypaISHRSKabtEoYoO92thiyZrF8PHrjLzoN5g+ejIyswswefVnGD50Oj8rRdjScBSyKCTUtCvp7tAjZjgpLwOv4yIxYfInzLTTR96bSDw8dwnJyaXM5KKYY2OMBavmEveqhFs79+De5dcYPm8yfAYMYDFTBXuXrKdj9yo790djytLZMDCkUBYbg02frcX9sAxkNirDi5mle4mOM2aOX2NuPC5v387suTxMW7UGxiwk1zfEookOKmUlc7nrpLGiAPdvJ1CkPQQbYyvias2RV5YCbQsxenfvguB7z1BQ3EDBro4FaWcMHjMKLy7fRlDEKxYmlVloFjPrtBSm5gYYO3kIMXKmKEtJ5jFQzpw3KdKTc+neFVw8WmjDQrqOPvNrPc0pwBYi6BGLiizc2TjroCivDCZ0awlo2dS0NHlBtpaITXsHV1hbWyG/KI3ZhFrQZaZqWU4hXUkqiLuTgZmLj0HJxBiVdFfWUoAWXNFKLG4J4n/z7V0h4reKS3JB6jd2lP8b3Lq/d/I3F+zq6mpRweL64UOr4O7ujKXTl+Pm9ViMm9QZs5d+ChUevzU6BVBnnpyyigcKovOwfe4CflcyGBM37NnSFaEhYTye8zBs9IeooXM3NCgRqTUVmL9mHYWaALw6eVzu3GnhYYyJC8dDYkj3nLwobgwVii+s/6KKbtgsFmYt2fzwhpm4Wn6ucPbywNPDJ+Hq/yH0PTsz1+8ycl4HUrE3hIGtJxsBLOmObUDw/asoLiskslUPzi1awcLFlYXpNFy4Ekj0ZTkCWrswi9aEzn8eK+pOFGZVKIxw/iovoIMujkXtOGZhJ7HoWQkHopx9vD1hxDxPEUXW+jq6biUlFF7pHqbTTonOLSNzS4qtJBAwg09M8acgNZGfp5xYRm8OuQGFTFILBNQ08YgNApa9SQPREdE4tP8IsashKKDzuI6igqWeDu/DgquKEkpqK9gEw4YYCiTCTRAi3r3Jmwz+wauf33awCs8mFHb/+iaSN0D8dVae8Ih6efH0bzzmLXn+b97+N4q37+PK/b1C+Ps6i//u4v137vB77/Mvf8fmBDn1gsBvzsHCf8sd4rzJiEjV4LpsYWTIc4nueGI8He3MYG/FtYw0BTVmX7fv3oKZl6bEDb9AcHAyG3LaodsHHbl+U8QqL+ORpgZ1Ixs6bTVQnkfRNDwC4UGhuPDzM7pomc05eyI6jfejA4oNE4w7qKfYlBwWSlEtG9Vcs4bMnsN1PwmXju0lbcMUXi3a4UeiVkPZ/KOspMY9hZSZ9hQI2Uw2YMAHbDqrQmFhOuK43kCkj2wyRysqSlFTV4V6Zr1KSBvQZH6tioYK1xhSAPh5nZnDPmbqMOZu9+L6yKah9Bg2UPBc5HOW5qshLzuRTi46Sus00a7TADi0aUOBugChFEDP37uMr7ashba1JYIOH6LrUMZmtiY646rYACJCXk4JUlJykZtTwb1NLQqqSBzhnsrQQA0qakQrM0O4Q3tnzNmyiPmLdOtznwU14pj5fQinqZDB3ZhPp11+NjS51ioz17uRjy8sKJXj7NWlusjLSoCkQQpz5gk3CERkiupNpekke4TSWcz9F7NPk5MjuUaL4N1xGIzt7FH46gXunTzLaAlVJBExmsdmsPCYbDZMVWHBzF7o1a8HP3c2nryKwJWbT1GTybgKXcFpTWfbsIFwaOmMsLs/I/hmHFyJoC5gVnBEfBS/Z1M8Ds1EYhZd0GZ6bJTj52WzVx0b7OSRF0qabKYR2vIEJZeiq/DDnPN6buYknKNlTeV/al55V1hqFpwEIcbJyYlu4rd7BlW+f+Gcetcd+Cd3IcdPOD4a2TzENkM2BtBBTtbqZxN70ElLnHRrV2al2tMlqYlwOmMFF/XjJxEcOxnGcA2MYl6wlbM9pi5aDKkaE1alhRSNytj4RmKCCh3M5cXEcL+GNfdxqtrO/LI494t15C5eERWmxmo97Nv0HRG7pxktMALGdHce/OE0suiE5oKDPh/YYfqmjdx7GfNx9aggSvhFYAjuXgxEYlQcklOzBf87Iz4asWPLKtQVZmDZup/Qo5cHPhzQDS8fPcc9ZitPWDAMrXsP42dUw/1L+9CQk4fnt5/jk+kTYeCqhszXtVix6gx6fOhA5+znpNioIzshDnfoeB83cAr2n7mMPd9fw4zPhiNg3BB8t2AFM6gLUMSmieHTxmL4zM8pWFejKC0MUYGB8GzvD2U2P1YwjkCFGPBzdNmydYDOZCt0HDkQt/h5E8Jfo11HX7QbNgRFzIY9dvAAIhjN4MtGiHFfTsHixYvgy2x6f5/O2LpuCTq1dsbwGR8it7IeD26kIuLRQ6THl6H3aD98+NkAOmhroG/ij1sHTuM7jsGocV3xyYqFyH3zGt8t2YZn3HeM+Kg7ZmxcxEbAO0iKe0WBvBMd7RWIDc9iLEQoGyQbEcb85kHDu6BHV09ilFPR5aPFFJVvYsbUFVgyn5+VoqlIo4REnnwi4usRwWa0I9/shU6NOvILK9H748HoPXMKqR4voW2og7KMMiyftgzFJY349qfvoWVugy/HTsXr6FxGqyxCBzY4FvE83EAntZhC79wtG+hod2bu7vfYc/AwNm0YjMEzRuD++eMIp9DfveMgePfrxQZU+QyMcs5d5Tx3928/h/iwTJhxLs6rqEB0tjDPSWFibMjGKuH4ZhOrMHfIs27ZIEFCUfPt3TXn7zUPvY8Q++vneJ/HvM+6+esl7d11tInXm3LEzi+3ZgyylI0jqtVVcuJDTXkd97Fq+Oa7EZzzM+WNFA3czNcSZS4QZCSMr5By/yffTDHSpoDXkcamVmwK0MOihYfR+YOWGD2xc6SGGD5Ofbe/tesqbooRUIyAYgQUI6AYAcUI/NMj8A+WL/7p11E8UDECihFQjIBiBBQj8L96BBJDTutE3DhYkpedxUJRDsVBM3ZwS1moEpwMdDiUl1BoqGcHsyBEUBxkkUwo7Aoo48YmOjHovNXSpJuhrJaCag4s7NShVFOGDj50ezSaYMpnB5HK7nA1Firr62tZ5P+zePunC34BkUznWVNjHX9LeDFdb14tLeHhbiUvqjapMxuLua1VFHcSQokurQJMiGKr1iBSzdqCaCxlognp9CwuRFpyEtLpijHQpzBrag4TOjoNDLVh4WgMqR7zdll8FtXX8H7xiImNnPEP0AAAIABJREFURS4FRF8Ksva+XZj79hoSDX5+PQcWqmyIZNQlFq8cwU+eY9eWXYihG2jK9GEYP306mlio/PyjqXjyrBQtWzhj6hez4NXDAfqmJUh9fIuI1Thm0o2AgZM/EsOCICVCzcbHB8q6HoikG/EQ3RQ2NvZ0FXozW1QZbbu7oppY2Jj9z2Dpbo0SXUPY9hgMHQ1DnF++EN9/dxqmfjbYdXkX3QwSZN6+TVH3DC7cSmfBTwUT1g3G7PmzWZDIQMUb4usuPUdmXRO796fSLVOPyrpqunkMqMCwwFNXQiGuJfat3ImD267TIQPoMjvNimPdu2snxFCMi07IZWFeBZp0EHRo44XQ5yGIpEPF3d2DRWcLRNPxUEsHgHsrWxaPtCj0Syi62rA4qcd8TzVcOnMbIU/eoGPPznD3MqKTuQnZaWVIT62BNp20SqrVaN2tG2rpRoyLjCR6UBcmFNuV6MKul6jTFU0HC90EfAN0tEhRmZSAGgrPRaHZWLL+MrLrJczPFQq9b2vcqhTBGmUsCPNYFZoLFOLtb09bzYU3ObacwkA5HaW7di7BBwPbIuz2VSyau50ZsLWYM3skps71pSM3nW6oEli07EjB0g9xrx5i5xdL0JL5sO28vVBWXMzM5dtw8bBDC+IDY+Iz+D1noo7ukGlrVsDa0ROnFy7Bg+tXMWfNNLi0t0N8wnPmy1oTO2zHY5bOflrSytPzoJ5bTxHoAaQ8BwL69cadvQfh1XEMjL198erqZooFdC5RRMjOqoGRlSuGjh8Bm7bezJdtRBYbJ3KIcHZwdGRTBLPlRHTdl6eijnnVWhpaLNTVIz36NfJys+lcUUenPh8yN5sCMJgLraZMxGMUUl8TxWysR9wkm0VqS9CoRme9Ji87Kuigo2BLUB8xfGxgoXDMA53NJpwnpYJzsUyOEldWoiONTrbqcgnUdKwpKLABhphWKOnRFcNGBQo+x3/8GYd++ol5lES9U7A1MdVHNcXwymo2rUjZhMKbMNe+W+xUiLf/Ocvw+xSh/5vFW2GkhWYteXQBqRa6KmowNzBAdVE2jPSV0aqFAzM+M6Gto4e2nbygZUKPF92STTzfLN0DuH4SNV5fCVlRHJsdeOTSucYpBtnBMTh64ASysxspnBmgY68eGDxtIvPmxUi8fRS3rj6ku5HiJfcAVdWl0Cem2NHBDu06+EGHRIcmZqcnxSTgNvGq5UTqxybVIy2FGawGxtDlOiFkod8JfAUfHxt8f2Ir7p26g3UrSJGgK7CJLtjKhgooVVFwqirj2qbENU8Tbfxd0W9wf7Tp6M/4gWpkxwYSR1zAzFwNqNHJ/+xVKIIvvoSFhR4Gjh4GNVM/VBSp4Mn1Ozi67yDEBSWYtvFT+DN2ICMzFqmhkTCXaqGaFIO7zAp9+TKX844IVWzWaKAzVciLNbCwp1BdifSUBL5nNqJoayE1JR3Otvp0BRrAjJnwlk4WMLG0ROSzSOKL4+m2lMLDvxXcA9qiiXMGIfEUobmec98kosAsIqkk+nYQXj+JRExUgpxE0KanAzy6+HA8ucDXSlERF4ZDP57gmFWh84DenOfUSFp4CEMKULV06hWXMzLD0BIaGmx0Yx5kr6H9SC3QQWVcKorYuGLh0BbZ8ZE4d/U4sgsK4eaog4AOAYiILkLvj8bwqKkkTjkQHh37IZSNZSs3/IjUiES5c9DMVItrtDCxUbIV4jCYYczF5K2Ljj9VNcK/0UlHpDMnUPkes3kObBZihb2nTCaDNnNWp06digcP7uM+84ktLCiY8kmE5xWaXoT1rfmx8qxxNq7VE/8vzMVVBdVo62aCSXS8Jqe+5t7EHW6kfyjZunB+N6DYo4osNg7s2HgMCZERJM+QAsMGp0GD29HB7A7vD1uTlqLLfRRZ/0LcB39kMoroRFQrUThNeJlIQV0Cc3dXYokpqolNuefVpZP7NjYs2Yj2nnYYt2AxDq7cgxNnAhlLUgNHDxPMXPIRvLq14pphy1FgYxq/i6bSAjwMvIQjPx5HWWY5Gotl2Lh8ApjejNVLdmNwgBkWL52PqJBXMOncBYYt3fieGKGR9xKlkck49u0pHufMR14ykqIhHYaWPujn+yH8/S0xZ/E0uk+TsP/Hk1g1bwqK6dg+/tMZZlqrY87Gr/HTpm9x9uQVGLB5MoMkjFlEJQ+fPIzfZTGOfL8ZFjr66PrRSCQEPoSFtTOO7ztBjHgNunbpjhI2OkWzSVGZWPUepOU4dOnJWIY8ZlHnIZAOVuQUwdZRHxVqTfho4R68vHULmxYvoxt1Dqx8HHBwyU6kJDJSoSwP875cArMO1gh/dQl+nYcjhCj206d+xiA2FHYYMBwJd4/y/e/DmzeV6DrABev37UVW7DNcPL+HRJrJzLgup2CvjOV8nZCXxXTF62Dc6I7Mq3fEoVPn0CFgKFr7dcdIuvmHDR+ASUsXsfGhCLXiYn4PhSStp2Hj/ONQZ5yMGpsD3Tv7o8e8OciOegJDXR3Uq+hh9SdfgPowvtq2AnYuXvhu3Ai8Ti/D96f2shmULt/nFMZXLIG1qyOmbtqB2DcZWPzpFyjLLcGXjBnpM2MoIhKDYcqmBlN7Dzr2tdnokM9jq5bzpxSBV28gPyIfx4itHjp8CPclZYhmg5uRhRPOXHrJcaplhriARXjrOueJJbemSjivNt/+6Iahf4d4+1a4fVe8fRs7IeVapdpAh3+FmNcItXBxUMW320azkbSCkR5s4FFmEx7nAFkNZzleSyiz8VhAS8iEKB42FJVV1CAjQ4zLl6Kw89A2Xvtl4vmdQKOuU0+QY664KUZAMQKKEVCMgGIEFCPwr4yAQrz9V0ZP8VjFCChGQDECihFQjMAvI3Dph9nWtVlxqVmZ6UTdpsDWwQk6esSBsou7miqpmE5IJYphzUUx4WHCfysRgdjAC2YVVbFcvBUukgXnpbUDC4UsmPTr3wevHqZgybdXUUZ0sZjuWMGf1UQnWrNDohlvJxTY6Imh8NEETxd7+HlZwbelGcU8JZha60LMIitVPHmGU2Mt3bmlzOFk0bSgghlHdNCI6f5VZnFO0kiHCQVawT1x5shDujzT6ZAAdNSbWNxo4vOJmcvJwqi5KQujdP2pqTLj7g1ehqRQROF7KxMjhxfyeYz51aETYtT40fBp5wMrS3uo65oh7/UzHDm/Hw4+jhg2dAhSA29hzaQ9FJLKUcamcA17Lew48RkcvbxYhG7E5dPnmXFmjG59eyE/LoLFxicwt3VDm24f8LPWI/j0fhb9zOE1eCazNuuY6foCUSdPIy4qgqKWCVz69kHnnn2h3KCMo1MW4CcW+9p9OhRLN6+g2ySLzogU7Jq3GrdPUWj1UMG6Y9/DpaUVkp5dQzwzdlW06QaxMEWb3t2hREy0rJ5oNRZQG+kcaSije1q7Je4cvoo9zBXMziqGvp4IjjZW0GZWaBXHWcbx1DME3F1sUFlciRcvoihWieHd2o+iWCVyiK9Wptako60MfQqydk42dCUaIJ9FuoTIJCjVsZDKwr2ljS7MLTWJtTRGzBsKZ0TOSlTr4MzsMlk1cZf6etAxYEFUKOPymBIZmLNwJeCQm5Ac9QY1ZeV0SrtAqq2DxLMXsG7rNUSm0rFIdHIVC8NNQt6pmB32dHe8K96+W2D6LWzy/0XnbfO4vMWhN6KA7ri16+fRRd2f30Epwm/dx7Txu/gd12HD7inoPbQn3gQegCFR2maefTgBmODpuTvYuXIT7Ex00NrVmQXueqTk5sCRTtx6ur6KM4tRQOfZq6wMfL97L3P3WuCrEeNgYamC2V+NJwo0FKr6anS7M2tSiQjsgnQ5ilJGh8y16zdg2aUN2gR0wOWte+Hf/1OYtXJH0atTdLAkEfPchk56JVwgPjklIhxGPP68vJzRpk9HOpiM2CQQAykddgYOLpynKNpkpctdfbqOPTkFES8qK0HoiyDmpSkRo5jPQl0Q+n5AnGs7IixtreVCLCcDzoE1dNckQUOsDTUtI+bj0uXH4z/80TNOcTXw794TEj0SBZil2cBir3Bu1ZTnUChhEwodgU3MBFbWNmFngTGL+Fo8uiniEj8taaLowqLssT078eOufUSo5sOGiEqplGIwC67CMSz8vOu+VYi3/zlL9vvgH/8TxNv3xya/dd6+i1p/2/zSwFYFesm5xiqTmiEhItyR+afWVsxBZx58t+490KNfAJKyXxGxrw0dOw+UZtXiWUgo4sNfwUhLAmsLE/gHdOb5RiEzNhJtfNvDv9dAuhbZlMXFWUyHYh2f9/6OHXhwM5hZ9gLuU8ymLD107tMefgFeLLLnQWpqhHpVKdfIZIrIVTA3MiXfQ4+uxzQ2bpVClzjyHoPHIeTeFQTduUYx7AsEX3uEH/YcppvejQQHZlyzWURZy55NWXVwczPk3+luVdKQiyGN1WU8L4uohRK/WVfIfUM1lClkksXOuYCNREQbg9m06a8KsXbhTiRGlsDZWRtrj2yCAfNgayhsSymAkQOCSubVZiWF0a16C4kUl7XYEGfBeaVdl46cMwK4thnz/Bch+vEdXDp3DsFBJFrUUsCOyoe5pgF09QUXNAWFnFKi3zndcpFVpQPav60FRatuKK5IQV5JPkxNLaGtawIdYoxbtPGFmBn2CXfu4u7Zi8hiBEZGbBXS8thwxy+RIAAsWDoN/h1aMRv4BjNFg5Ffmov5Xw5GaXUOdHXVmQ/8Ed1rjWxgEzJ3Q5CSEAlHNsCV55bSsUzEOx2rWvquMHN045RmyKzOW3hw6zEKpflYx5zv8mLSE7IL0cq7P72iJpCKLBEecgPzP1+CmIgkiq6kaGhLuZ8kzYBil7hRlXM/5zsht54iTBPnag1NdTp/6W4VdgMCFvUXB/iv94yCUCsItIKQW82mF+EmNBw0u8ebmwyVuXdtYINSnZAtzu9GVlSCoR+4Y0A3Ezx4GEpstpTEiIHQbd8KmWzQCbz6DB1a9+C+zRWrps4n7tgXxobK2LtvB4kqtfDt58281VEwadmSxIhiiIQGM2V2JqgKzYxcH2qUkBoehYcPrsKLyONWXT4iwYQNj3QcUz7FrSNbcfHkIYwZNJaZ6Q24FhKMmNfJ8v1Vq9ZSrNs9D1ZthvDD073LY0DAvAq0kx++2YCDW46gXQsXfHNmP1ZOXoDM2DDMnzUKx9g4VcQs4tnLp8O1jQfEdG+LuUe/ufE0dm0/AesW+mjXyxQDB36KZfMPskkwG6tWT4R+Cxv8fOo8bLUl8Pt0FmRlJVg6ZT56d+qO9sOGY9Xs5cin0FpYkM/9cROWLp8Cl3auuHLsR2iqMBvZoxUiGHlgYGiD8NcpiI/Ngb4SMeZs5pJwuezQvz3c23lBx4ERGHSF8wAFmNN8askiFLKZccbWTQi9EYI92w7Bz88BkzbORNLj+/h51wMkJbApspsvyTZ00YZcQFZUMOzN3RH2pgQfzppOdzcl/hJlbJ4+Ac/uJMGrrT8W79/GyJQ0bJ4zAePHDIMe99CW3APsX70NUTEZmPjZbLgN+pDo7Dzc2byRiO+W6DB5OXasm4ugJ5fw01nijhtL0cTGVcG8KqXg/fjUWYRfjeN/c4Ov0ogxq+fiecgjXD54BPMmT8W3uw8xKqY7Ppz3Nb/DEnwxhrjlFBl2PqJTWc0EQRcf4/LRc9Dn3mH2mm+IxT6DTfvOoYWrMXYfWgdjNjyWZCRCmyJvJR3ciW9ewbMvsdAkhmgzxkVM3PqDY+dxaOsNqLG5Y+fls/y3ZKKxLzC7OBR3nmYjnfOEHpsfhUYwwZUun8eFE+KdTJD/ZvG2eeUXcZ54V7wVPqcwBwhuWi01EZHvjagrayTivw5ffzMEzvaaSEnLYOOGsJZxW0Znv3DdKpBF6tlEUlXC60VtfRIZ6MglvWD/vntwcnUi3twHsvw8N58JB2P+c3YdineiGAHFCChGQDECihH47xwBhXj73/m9Kd61YgQUI6AYAcUI/IeNwNE1Y3oaqdTezMzMZAHjBVG4FkSMMnSVDtUaojylQrDlO7dmRJ0SUYoNDTLqGQKy2ACREfEUckWwsqegWtuEru0DcPZMCH44/4o5lPq8WCZXWciz/RufX7gIz2dh1Ix5aT06+qGNux306My0s9elg61I/tyCgFmQVcKiTibSsopQWkHXDfPsSJmDiUkj3bN28PdtgRYtrCn00c0nItKOAmRJZgUiwmJYEGRhlq7TvLxkPq8VvIk9lDLHT8wL//DwcKQxB600vggRCakoYcFU3dAIubkF7F4XwYgI6PZ+7ujZtRtsfD0gIc5ZxIKzIMTEXv8ZJ3YfR3IkO/zV1NFmUGtMX7qaBWJLCp0Uigpe0aVBkduiJQujNQi5exGPnz5Bz/6d6VL0wboZK3H3QSk27NyNtj170E0Tj/zEeCS/DqJYpgIjhxZ0HQWgPOwFVo/9HEnFKlh98ke4dnKk8JaB8vBI7J2zAc9i89BxTEfMWPUFC+BluLJ3LYyJba2q1kItC0e96AZQtyA2sLpAiIbF6xdPmYk2nIVhO+QlReLI9q2IDIoRjDxQZ5Yn/c9y54QpxTZbSyNm9HYiYi4Nz58F83unf5oOw2qiyhpZ1FInftLQRJtYaHV06xPAomwDLp85BzMW/YuIX66ur0Dbjt50yJjjzOnLUKFru3VrT1i4mbFApQkpxWIRnY/ldB4XFORCw8QcxlYOLIrS7V1CTDYbCFTYIS+iuFX07A527L6LW/dYYNdinpWUWG++W3E9s8GIn2zOvhPEr7+Hcvu/jE3+s1AjQmVVMSZPH445CyZAokbHD92kEffDMHnsGgqxEuw78RU8Wtsh9OJ2mNqawNp/LAuDHnh55gK2rFwGDQowtg5m8sYHIytrOLuySMtbSVYBMph3adGiJcYuW4tMHqszRkzD4dNLYeptgoyEcL6eOt0p1pBUFEHCJpAiHoPnTp1Bp4kjYO/iiJObd6DPhC9g6u6ClKDDuMpis6rUBW4uzvy3AFh7taIJimLso6sor8yl+9sURob6nDOSUE0ceocO7dBI8TbsGdHOubWssWswE9KXLjJbaNpZ091dguLkN8xjPsecx3xmBLqjdYc2dAWbUbUSmkboKKxqZGGWRV3mfguZtUWZ2UiOjmOGph4M7ZygbkMkc1URtZ0yGHD+lLGxoYCFWF0tet4EQgCFYylFGYkGHWJ8DiE3nCotVRk9FGSX49vV3+LMsVt0p2vLUZTNwq1QmGy+/bHireBW/9sI5LcA5L+GIP8am/yuOCnMGb+FTf5nlrs/utD8W+/hH8n4+9P3IIhM72T//qdhoX/LFfx7n7WJBI3mW7PoJRfLhLmd4pqBUOAm2UKDiHIvN1s6XTWRnZOKnn36wsPTFSWyNNISGvDT/gt4+jyXblI1dG7bGsY6akSWpuHZ80RY2Wli7NzxctxwQ1Up6ii45aQKz2mAXDYO3fj5FLJSs2BmYgFXtxacd2pIDm7ivGMvx+arUEgVazBPneKQiA5HnpRcf4WAx3ruKVjEp5BWxaYhLSs75MZG4cTeH6BpYIoxM+dxXTKioFQiz2kV61BIErGjqymLTWZpiHv2hESAe2ioqEXfbp1g0coOFU2VFK3yUJhKTDSF2ypiz8sYNZBBd2wCUczxpFKYWOpg0swR8BrWDSkvXuG7FTugrUaRl++tvKoe7u3boUfvAFiRIKAkpZjGtUvEPYncFSe4TuXYcgpznGtlZcQ6F5Xi8bVgXKXbMScxg0IyMcCcIlr4+bCRzFT+KG8vB3QM4P5DsxFVbJyqJwq0go0itZxLqDWzCcoQ5k7mdDnnorQwEYXJanT+piMkkvm6zNkszc9FUnQxVi0bDH/vrvhm0yroGWgTBZuBUaOGy4W/R3eIxO3cDjq6UhQxL1RGHL2p4E7LL0Ap3aYvnpfgxKkoRmAooV1bJzjam6GA4nrrNi3w/MkDOS7Yh3sFO7dWcGpJjLyWOfcJqjhx+Cx27jyEN/GJnKO1oSfmes09HIM4oKRCgZUjJ0RnCNhXZQqPzRhk4bhsRno3r1nNzS3CMSqIt4JgJdy/+X7vkiXkeg/3lzWC2MtmMllhET4Z5Iuu3jo4eycYGcnl8POxx4QvZ0HHvRWSKXrv2rgHGhWVyMiuRClx+L16BZDUwjgMipsCVaSsqgJDhvelGO/L913D8a5BWFgIOny0XL73EVFETg97iJ++3QALLRuM/2wspG763DOaEI2sRXJFCE7tO4W08AKupdZQr9NBBIW4hKgkNsBJ8OWq6WjZfwAaGEci5vHUJCCYSaWJfh2Ck/sv87gtJUZZE/du30JLHhNZ3Bdns1lKmftrT2tDaNg1Yun2jbQi6+DLcXPpls7HtKXtYe3RGtaeY7F89HQkhbzA0An+6DSoN148fcjv3Je/88SZ3fuhXacKnx7dsfCzZShMqsWAPj05LpF0gVbj06kDYWyujticGMalaBI/bsiIE2PcuP4MQYHhqM6tQE1BOToM9sTkb5ZCzL1nWUYSmwHi+N2qw8HCQY5DTsqJwLBxI3GA7uDXz+OweNt8GLmbYt+yr1GSpIRBw4bCY9RgxhywieH1bYq3b3jcW8Cz1zgosZEi+2Ugrlx7RdTzJfTqY4pFO/dCQ9cd65dPhhZdq5OILX4c9AaH9p3luVCC6XMGov+s8ShJLuY6nQptxoVo23fFi6CnmDfuY+z6aR0d475s5qhgMwHjEYSmDuLGX5AGEHriOQIZoTJz3Wx0GPkRDn37FTJCX8OIGO32/fqj5WDGitx9jC8nr4C5nhg/XDlK+kAFws7ew4sroYhLS4ChqzmiX7DZkdjmiXyP7YiWViLevaGxho2nhniw9wjuPT6PT5knbOLsxOPMCmkk0tw4eh4Prz7mNYQ6vju9G6YUzOPpNs7NSKbrVwvHzj4naagYJaTSCHuKes7ZSiQmNfFcEjHr+W/d/n+tr79+7fdZm95Fn//1exc+09t/bT7XhblAWI51OO4VhRTYK4mibyrF8hV9EcAs6NiYN6QKCDdhrWDUBa/3GuUdm0T0V7M9j79sYtOwOvPSf9h5nSSlHIwc1Rp9O7Uc6jfhyPl/Zv+ieIxiBBQjoBgBxQgoRkAxAn8eAYV4qzgaFCOgGAHFCChGQDECf8AInFz/8XJzLayKZfbjixdhdFoaUNy0hliZRcGGaojpYGtgIeBPTgYWpoQLZmXmBgmCrLYOBUEWxUJfRslzam3pRjGSaBB9bIiLl6LxPK0SYgtiE+uIlaOYwpLkn971u+JaDct4jWQrKrMQq8zCpRodlab6LHZSZChknVObxaoq5pAVswjbKJZAz0xbjkQW8uF8fdxhRUdQfaPgmBNcB0w3o6tWTFRqDouw/4+99wCPslq7/ld6Mum9995II9SE3nvvoIB0UIqCCFKUJoICKoKANCnSpdfQQklCEtJJ7733OjP/9Ywn3+H1qOconu/8z/tNrosLMcmU/exn7z33utdvVZSzSNKohAZi52JjU+nEUIC2jiExpQ3MsPWFl48LHYGm8OphxyKfBo1zLfy+CTFbdKiysBn//AkLJJl0y9IpQoyeiRUF4s6dmKFrBC19DRarFBDxUwhOHzuBh8QF9hkzEG8vWgI/4hsV29j5zWJRSTldr2osWhoboqqqEVkZCQhgYVbKDKyv1+/Gjn0PiG0bSifMZLoFbFnjrUJFcjiehD6CgaMPAjsHIftOKD5evBsVxPBt+H4HuvbtwqJOCTHJt/Dlyl2opDNkxtrV8BswDJG39uPMlu/Rp1t/VFBsbWM3+piFoykqK7IQyLxPxQwWs515LYhzpTulPP4Fvv/kEFHSBRDTpdvILFk1HUWYWynBykyP+cE2FJ8bZV3rQrEkPT2L7sN6GBubcC4IBUagsqUaby1+h3hdb4Qc3EXMNTGbRk54HPYMTu6OzD/ryvfzGFnMEHZ3cYdHZwoB/P3SsgKKSVKK1cw/5Vwrqa6mm4iYa5Ehr4GErik9KOtQSZYQjVYYie3rT+HmVWaSEXerpMMMX8Gx2CziWP4s3gpunfbsxt+7Rf5fF29lgg7Hq62iBhPf7odlG6azeClcY2U2ERjgxomzWLv8LFHgmrLipq2TFOkvrsiyky29htPFZonzW9bh4fWrpFuzoMtGCQEJ6sEGDlMDCuvFFEOt7ZBM54593yAED52DrXPmsSkiAZ8dWi9rJHiVFEt3Tici7ihusNkg9WIobly5hrFrl1FjqcelQycwfQ0zAa0tWHh9iOykHBTnKuL5zRBkEfNuRDF5OPOkfTv78DWooz4+jCKpGpQtLJBN8SU7MREWbNJwI7I8lL9zfMctJKSW837XQ6defuhIVKWhrRGcPOz5emvx8v5DxD97Dh9/P3j3DmLGpDmU9YhdZZFVyPysq66QucSldMIVREYhiY+lSUdyt36D6DZMRG5OIYvAPWFopoPagpeoIF7UysWJAgUFJ64rtIfx3maGJQvtChSiJBI2trTo0YV7EFs+Pch7SZ2OOmY8UwgW8N/tX3Lx9i/Y7H7xEHLxtn1AhAL434kYwvop+7e4FTpk3Wqw2UZBwNUyIsHP0w4iOtB0DZXQuw8dirZmKCYeuaqhikhwSk061nDkz6hyz6mjwy8nJxN5JUUUUnXRPdCHuYONxBjTaa+khZd3w/DjoQuopEim4aiKoCBvdOvBfVVTE2UlJXT+F0FNT53xA4PYaGXHXOx67h2ZyGHmfCXzX6WMNFAiJtbQWARLc0MKbJl0Kiqx4cga99gg5cnM7H4TZ6Kabv3EuGSkpaaRkKEOOwdT+Hk7oqo4k+7HXP5N7G2rMiwNbFDJx6wk0riMAlR1aT33PGYl1quinAJlPf9/NRu7OgT5YviMYeg+qBPF5BK0VnDPyq4krpZoW6qF+sa6FIGJmCeeU1pfgOKceO5xxcjP4ziQHmEmUeLjlyKTuadSJYYr8ixh5eEJNX0Ril4lU0BNJFnDgiJoN1h6OnF/Lufj8uxEB2lTeQlThUTiAAAgAElEQVTRoMzgrqthY1sDKgqLkRwaRTdnNCwNiVYOtIK+rQ58uwXAng5nJVWSEIgMFbfVoJoCX+g1UjlibkE4WukRqZtDQVpBrAwDCtwtjcqwZfObe7cubHbL53OUQJ9UA0UJz10c7xI+ryJFpcYmA0RGp5G2koGRI3xRwlzSm1fCiGpuo5DWEZX1ldA210BfYu+VhXxeIuO1TVzZyKWK9es34Pvj1+Bgqg9TXmdBbBKawDToqubBhPOjAarqGjIXrdC8Ipw127/axR/h/wsuQ+H+FTDK7V+/Kt4KAj+Fm3oSPhqZ6WvI9XXtorFw1G9FJmktnGBEYD9gJrA6Rk8bCedevUmRkCDs8k2+xxiEhcXiJaMa3B002SSoBz2enSpKK9FIh2a3Xp6YMGsy9JzdsGX5Qnh4jcXoBYsp1Ndxf8jH06PH8PXH5zF8mDPGfzgWlWI6qk2ciAP3pnZvge++/A6HD+6GgUgdRvwjIm0kPy8X9RS1p80cgP6ku1gzf12ixH1DoY7vQotnbQ3Ev6Cod+4cHhCn60EH8OLVq3CdRJLD355hw54eG+naMH/FcHSbMQcnN+/Aya9uYPzYThj97hgK1N1x6+gD7F6+EeOn9MKsL9cwJuMZrrMhcN765TKXrTb7IqLDniM1rx432XzZu9tAnucluH/7GrqySXL0SH+UqtUxD7mEzUxEmzv749ZPD7mXF6GW940QNTJl8QTGI3gjIz0JhekZ7AWtZe6tIs8Dzry3i3h2ZlRI187Yt+EYm/n0Menz+czCjsJXGw6xL0MDb707DgGjKWBXFyE/K4moahOYOfVG8stElMVGIunpU+w/E4MhY/0x54MpRBIL7+syzw4nYc/PBimx+WxKo3NbRYRhY/thwNRBOLZ7DSRlipi+bhO0bbsQPRzHvN/pWDR+LGZuXM19uR4poedQXp+PLrx3Ep++xJEdx1Ael4uOo4dg8oolCKNr/cL+AzyvtuD9Davg1GcwncFhOLh3P4woYs/+YA7XrTyc3HcH8Y8SEMiYEUcfMxw6T4duUBDGjh4P6y7uXKfo9hfc2tU84xz+ARkvYzB92XwSRlz5CckID3lW2bdpPypzingvKOHDbfMQNH4RMeTPseW9FXhn8TT4jpiMe9dDsOPTr5mnXcGzg7bMWSrLhuW6yE9Sv7pp/m8Tb4U3qUFaQWMF6UsNemitLsHMGR6YP78/0tKTUStbIxShwoZjQf0VxFspP2Oq8p6vq5WinoQpNZEGncxZuHr5JWytDDgv3LaNWPeIk0L+JR8B+QjIR0A+AvIRkI/Am4yAXLx9k9GT/658BOQjIB8B+QjIR4AjIJDkzu+ceUOjpXpgdFQsM9uKYGVnRfGADjFm2DW11kFc+3P2YnthTEAot9LpoEaUXxsdB8YU3CrKBKRuHItbusxhUoIR3QXFOY149LQERUSOthgRiye4J+lUlbyWWfR/iudUJproLmiqJ/KLQrAas8kM6ECjBEfUL8UkXWbrNivTBaQKG3MTmFrq0qHG4qNIRVbkFTHzNjX1FSwtTBHAYlcr898aKDpb+thCSkyfUIiuYYE4IyGfn+HVkE+0Xxwxb0Jmn1jaQuSvHupYcFJhZp4RM74MmHdnpKsIb1dTuDmaIjbkGWJiMjge7GpnAUpw4pWwIKDsbI5Rs5fD36MPsXjNLBKziLPpW3x7/DEUdNQxckoPzJo/g0IlC89VL1GYlYHyCpZmDN1h7cKsWzpOoFjNK9GMO6cu4otPj8KeBYWeM3qh//QxfF3GFKzzkRt3D/oeHWCsZ4HypDx8NPUzZDONaeWeTRSKe/FChiLxxEXcORcOqZEjJn8wG8b2tri8aTtuXw1j3q8rTOj8sPXWwcDRY/l8Oixm3me+pqfMmVyc9Qr2JgbE4dHReicaYjVDmaO5iWK4C5F7xvrqUCfmVczCqjEdyc50BhQXsWiclMVMxFYUFVbRNUMXkUgJHXv4Y9K0MSxchTB7LI4FYiL1mI9bwcL3oKG9UFlehuSoZBZIHODT1RHOnh4s9vE1FGSzIEuXM6+voqoyqqtrIeZ8Udc3J7KWWXVtLPBqqrJYX4oHZyNwbF86r0k+HVkU6/nzYglR3xRvX8/J+2c3+f/r4q1YLNyNrVCt0EAgMZKbv5tNkYXXWaJB5CW5hByg+0du4pNVZ0kP1cahW5thxvu9Oe4ZcukKMyeOVEOsjrjL56FtaIplHx4E+yQQ5EMx1JCY0/JC6HNeqVDczC6rwJR310NbzwoTiUNeu/ktdB3UDeUpMTBwJapYYA4zKzDi8FVmQeZiKB0oBYkxSHkRi/5LPqJ7u4pzsILFWCKIG1mgSwhjLrQpkplJmcnGk4FDBxOH2AxVQ+Zfs+GiuLIQdn4D6ELRROSje8SWWsPOqyfKs5gXF52AUubyZsQkIz0lke70Yvh3ckPnKX1hbetCx3AO3eRGaMjIQ/LTKL5RPTZ2dIYLGz3E4nooNBRR2KIjl/O2qVUbCTFxiA17iTGT3kY55+2LqOcI6NENLj4dkRn9ALq6WhS1TSk+ZaOFrilde2JTmeHdRp6poiqF4DaKw8RkPr/zDEsWfEa8H5tH6Ej/2WXyc7PLz+LtH/v483tFWrnz9mf3zj9z5/9yDfmlM+h/g/NWmAvCWtBGUUyYYjJUrdChQ2FNX6AikGigzn9bGuvAlXO3hohgVx8tDBsxku4xJWTkv+Qq0sr89n50eLLxoy6bcaC8DyspgDLTXJNiZlVTA9TLq1FW2oy4xEo8eZLHfboaNsSFmxhoofvQQPj2dIOGsTLqCopRkVfB+6uZ5Ak2QIlMcPvYHVw99QIlbI6ghgz/DjbwmNAH9my6kEoribkVoSw/B4V5hfDq4E9BSITGwiJER8ey8aoAw8ZNQj2FwDtHbyMhIYnuSGU2BWnCkM5TJYoe2WwEKWdegiodnEpkpkoEwY97WnlDE4prJbCw1MaiBRPhGdQbllz31PQoADD/U4HvW3DPKipqysRHqaSKfM5i1OekI/sVEe8G1jCxdWSKq4TiZSFeRTxG5PVHbJIzQ9chQ6DCRhBdvnZ1hSakv3zMx9SCW+/5zIXvKnPpZ0VfwuNL+2BA0c+Ia0JNSTHx1UKrWyvXam2iepVRXsq8b+Zn1jZwbWK2fVleCcx1belG4+tR5/NTAO4zaSg0DTxkIkZzVRJKM3lG4foVxYzaPoNGkyRQgNuXnlKYzAPJxTxj2SIhMYWNbxQ4FVVhZakFu45c+1vphg7oRkrIOD63CuJCT+GHwz9S4NXAoIHB6E0HL4igFlMcUbOwR1v2XYTeu4tSUhm69JkMU+dRuHL+MRYvXEE3MfHXpobMwmVzGQUUoVVFEKpqOd9ed4AL/92+lrVjlAXRVhBwf3be/YxXbr+f2+/pn526NKpStBViGMx4nurk7goLRlSUMfvcdZIPxi9ci7KMYlz6/Gu6ip+j77QgjH6PMRYqLryODSRH5OHbLXtx9ae70NFn455IE3Zcy2saC9Gq2IAxU4dgyJTJbFyoxMzOSzFu6RSMmT2U+0cjauIT8ehsNM6dCsHKTTNhM4BCurqEa3sA36klz4yGeEDiw7oPP6GDupIkFKERTgVhIcVAuQQBVi0YxNczfN50aJBEIqXzWcqZ1KbMXNTWSsRcuYKdm3Zj4dr34BU8CJPGzkHUiwz0ddKEi20bFjEKoYZC8NK5O2BSr4ze0wMwbOU46CoF4/Kuczh2YBd2/7gd5p7uOPnpUoxcNAUi0m+KuJ9Z2ViiTqyGxbM+o+u2FkP69sKL0BB4OukxMoQ592r1cPP1RwOzkKXMGr197QlKiurYvFRMNHhXjJw1Fts+/ZRn+BasXLME6lV5kNBVDzZR3r5wEZ5+LmwOpVt/22Ws2PIFYKOKbe8uQ3VaKzqzyY8EdmRkp5Gm0xX+dLcqaNojJTIOa976gA0EnB88Kw7sMwhvrZtC8rkVStKK8NXHbPiiGFrDe8CHBA0xRXg1nh1HzpzIPbWSa0MmnDp0hsi0F5vQYrF8/gr0CPLCsm3fcV4X4fzBD1FVlIHhzPLV0nPAorc3IjmsFLu+eAtd3l6I74gGP/f599BvVcGX5z+FRZA7WqoyEX7jCTHv7sQ8T8Wze1exa/UO1JU04J2VCzFk6lTmIF/ma6nk90cwr1qFc7kByrz3Qo+ewHnGu9i4qWMSc2/NfUitUTbgPIzAh3Tx1ufVwtlOF4vWLkKnEV0RGxGPtcu+gCk/a3zxw05oOboh7HEM5k9fzOYMJYg09GX3QRvPJopKJGvw/vy1r/9e8VZw18us9LJ9Sth725s7+JGF6PoWqDQZoq2qAl06qmPrlskoryxGLT+vNtFiq8zPfrIz/9+gI/X1dWySMSTJm39raSA9TcIImds820kwbaR5yOKDGf34NL8Gi/pnHy3k35ePgHwE5CMgHwH5CMhH4G8j8MeqF/Jhk4+AfATkIyAfAfkIyEfgH0Yg9vFe/bCwe9HaxdW2CTExaKFj1cDMkCIZXav8hCtm8VQsIOxYZBHcMDIRgdUwAVOnq8ViGcUyY0NbZGcUMIsuHg50tKhrSmEiVcPj6DJE5bShVp0OCqEBnAVRBdozf+m8lRXa+JjNFG8kLMipsnCnq6oGTXU+LwuArfy3MhF7eszlcmTmk4Md8aPSWlRRoFGigquqQryvoggiismeru6wtbdGbU0FqpjLqWFgzA/4FIMppBrbmrDII3x4b0Z9awVFX7p06EhJTXyFyuIaOgYaUED0sZgIrZjELEQn8vGJf3ZxMIGvhxZEdPQkvCxFETP99C0EjGMrHL2M4dapGwYNG0ehlQIUn0vSXIKIO6dx9fRdnPkpHjZ0a8x8ayw6DewChw50+9TkIosiTU1DPoyJvHPzG89MNOZVKdag+OF5nFx3AHdiy9Fj1gi8v22LTNxVaE5igZnlcUU9do9rIePaT0TasojEfNHvrxHRzDxOVRaRHny2A5fvx8NzyCi8tWoNWptycHTZZty4GIcuM7qgSz8beNvYw9ijF4tLV/l9bb5fVboj4uHTKZD42FJcPXwPsU/TUM/CXRXFahNbQ3i7GdP5TCdwgzIxr6XwcKJT2dwSMSxO5hB17MRxV2KXf/KrJBapGjBl+ijYMef29t3zaKkViuOWdDdaw9ZdCVnpL4jsEwrw5nAn+tndnRnLJswJrOPjV1XRyWsOTV2K/XR9qRja8XoJDptWZCSGEemtz2tqhQo6T26fId7w+8eo12aZXUOZRUJilYX5xXn7Otb0Z83r7yLNf6pw9Z9Yfv6nOCUD38oKX8L4tGMmqbJAsZGNEswh3PHN+3SceLEQyFximcucaEupES4dP4z17//IQrsFPt25Dv79nCiwhCMzMw3uAb5QptMhIzwbX35xHzHJzAXsIIWzgz2a6splhVZNbR02AnBdsLHAhBVrEUVX0/XLZzFv+UwWz5ogMtBlHB6vY00zzm89QQGoDZOWz+A8eUzHTQfY9ZqI9Lv7iclugbVvdxautXBl+wEW/UWwdbRiQVxMDLINokPuMZtaEx3HjUFdg5gF9Aph9tBJz/en4wEVRXU0s4jfUJlLkYbfN7BDNovNdZzDAjrZSLsVGrp6eJmcSm3VDP2GjEYWGxTiH15CbGQ4/LsGoy+LsWp8jvoGik+VRHfTISvSY9bkq2w6icVw7dyDa0senty+iE7diKn0CmCzQgTbJVQoMOkhlY9jxAYZ0wAvushzoEzxQpG50FIWFiEV4fZPN7Bm6QmioImkZGaogFxtY4NEM11XQlb0r4mN/yzb+Y/Mvd8XfP9KOPJvv6o/8xr+zO+8/gp+H9f426/1t8TfX65Bf+Qa/LOfff2+/rW17p/9/j98X8DV8n8K/iTBOSrkcyrTnaTO9dSQ7tHW5hpoq0sp4OmyeYqNTowysKZzvXf/7qiszkN1QwmjChzYjCAm4tgCaub+aM5JRfSzx4xUYBY6RZ6wkAc4fTGBFAox+lD8MzQ04O9mQN1Cin5jesDI3Q312RRfuR8b8KwhiFgFJDdk5kiJ6s/Ew9BUWNhaYMzEwXSyWdHda8t1RQNVpfkUPJupF9LNx9eoQ4GZrFUKn3R10pVaWlSFsgq6/pibrsZcSGdBUCQS9fGla3hBMURFpIUW7tstDRRgm7VRVk/hkw1bllb6zDRlninPOoZ25ugS3Bmm3PPSY3LZiNWIquwEuuPz0HHEYDi4OMry4aV0u0mJ0RWajGqIR62pYrMY14hG5pkqiRgFYNeFkQBOyLxzAo9J0bBx8YGRtSV06RzWozBYQad+cQFpApoOTAywQmFuEd2B3M+JJNbxGc6zFt23jdlQqMyBQk0jtOkaVTaxhITiOEmpxMFyrWAzSWZ8LvfHW8iMDYepnjZXHjHMLFXh0tGJ6yzR7IYmsOMerq/WRhxtFKK4j2vp6cDbxQMiYyvU1VRTlKogCl6CnPwWZKfXIiw8gXIjRTE6A/V0lWBoZYhWukUTXkajtCQDkxcsg3W3wRwDukTrClFPrHYlcfFG+gKCVo/uxJeICn0KG2cfBE/+gM7oVKxcsQnFGdlwt7dgpm4ZGijwNzWT7MH1TpGCrgaFUmXGKVCykeGVeVF51vt5PxfOoK/n4QqUAoG2IawDAn1D+BlB3K2pruH6KcWAQf2x4MOVUOJecW7vboQeuc4zpRhvLZmN4Lfms5nGAHd/OoVXTy9i6oyBMPQxZ0ODOc90NtwvpDi5azeyokKZxqGPe4wUsKXIaUCst75pK7r07YCRcxdj3zc/4Ju1VzB5WD8s3tIdmhZViHtahbOHXgJlNZg2fxi0LRWhRnXcwNwXimw+kihaIC7yIT57fz3POCXoTwFcVakWkeGJqC7hWZOobyc7S47vMPiOcgO0KunaNeN9yv1AwRlHGNmxd8d+nL96iqJ3DXZu+RDZTyshKS/H4CFWWLp3C77ddggnv4mEh4sypi0OQJcxy+h+74Vdq1Yh6f5J7Ar5Cs9/pHPU3Bz+I6fynKnAM3cxckiWCLmXjQPH7+KtiROQGRkNDZ69lywbiiQ6Yn159tUQ9i0Se68fv4T7N57BxdUe05bMQ2pOFsk7P+DtOcNhbmOG3Kh4WHf3Z5xAObIYY6IgluJBaCTGz90Ex8798cPny3Fq33WYaqlhyxdzkFWRhFxSKwbOYEQDz5b3zoUi9PBTlLHJwrOPE3xG+KDH6LchUtFnznYpjq/dhpSYWBSWVaPPaF8s/PA9NnpkMCrEGkpsiKxmY6i5Y0fu0ZoI+eFrnNrN6BFvd8zfvgmadO1f27UDDaXpCHw7GHY2HXBk7RFcOh+DD3etQ1fmet89dgY/bjuIktIqTFk6DBM/mspGijRZ9IrQ+KIucsPF3SHY/9VxFPIs+/n+DehBAk7E3QPw9XXl+taLznY2dtCpzzwHuoAP4fa5pxgzoT8GjXGBBqMeVHS6o5SNK++OnMPzSAs/s6hh0dbp8OszFA9OfYNnp0keyRaj13BnTJjTndm8tvju61s8Z4ezcUMNjTwzK6myAbaNXbkkDEgEAbe9cPpfegZubxxufx+vJRYIHypl51nhS50dPS0kN4Eo+TZGtTia6OLbb9hIopTJhjolngeZYc6IjjaeQ5v5uUbIHFflrdRMoVuBnzfqiOFX0rLB+o+vglsKxvQ3zO3Tr4t/73mn2CYr/5KPgHwE5CMgHwH5CMhH4M+OgFy8/bMjJ/89+QjIR0A+AvIRkI/A30bgyv4VbpXlSUl1r3KZYVfEjDkdujOY50oRV0FA1hE1J2UhTPiILBTCBJRdO5JWTYUuHRbKtDSMkMeCSmVlCdHFeiyx1cJS3Qh3n+UhNl+MGhaf2lSFwtuvi7ftF6NByGriEwneXFXiAQVhWJeFRwMKHiK+BiWlNrppJMzF1aKIpAsTOvq01aRoaK6VIVsViAsrZOf/CzoPMjPKUNukSHenDmz4x9OXebjMJ1PSJCJWnUKplhnUKBaLxbWoKc6nwEgMNLGE4rpW6LoGEqFlgPSkVKQnpyM3JYXFvxq6LSyQx2Lq08cv6NYroSlJAWZ0oTYZsOStTLeMtw+dpYNYsBnIcWpgR3gtHlx9hG8+/Q5JiRmwYoe3Z097Zom5YNSsRSxQ1uPx6dMoT07DsGlTYeDvKytCtzAf68zREOzccwJLlk/F20S1NVZGIPL+RdgHDIW1c2colhZhx1yi8p7l4L096zB8Qj+K7WWIOHkeB3edpLhsziyuHhg8rQdU6H7asnA7wpj1NWrSVNgxf9jZ1xoWDq1IjEqDk58/u86Jxm5m5qi6JRricnD661NEy5agmuKYmMJo/x7MKcxJIRZZSodzCouWRM4GdqSLmPl/xJK9NWsWHImADr9xG2dOnULXroEs8jrj3r0rFMaJv7bqgE49esBzuA9dy2m4eeAS8tPqoUmcti0L4wFdfVhgU6AwXsDivxkLyZpormCOV1UDGlmMMWBhq6m5GsZ2thQE63GCTolOPiOxaedppBWzAqPJaynMHWbktosw/0ecFMo7/6WFqzddqH5PvBXG6efvc/q2iFDBYuyEad2wetMCGS5bKm7gOiC4RDSp72rg0dWbWDTnAH00Ldjz9WoiHXszdy0aOXFPYE78ZB2z7o6eT0M8kcb2evVwdbKDg40p50cSC/EqzHzVQiWFzv7DBqPT+Hfw+MgBnDt+HF6BLnTGjIOhvQgSCqlHPjsJdW199BsVhKiIR+g9ZAo07F1ZuPyKDr9sCg9C4XId0okK3T2P7i21RviP64IeowbjxYMY7PrkKowtNNC7d3d4OjjBnM66ajplc8tK0C14IMyJKC1LicD9w8ega2CP4GnvQGRtTNWqjHl9UXTDazEjj2IF8clZOfkY+fY0OteDWHTOxJMLl5EQG0c04jswpZtNqFpX0yHYWl0uc8qqUUEhVZUjJIEKHWSp8TGcfGpws3NH+M3bdO56QWRhiIiQm3C0tYMVhRshik0QVKhEyxpbFBVssPODPfjuuwfQMTJiUVgVzRQ2hDXmt0S7N81gfX2evakI+qZzVvj93xM+f0ssfdPX/WfF27/i/f7Rx/jlPPij1/8fBF+KYqQc8w9FMSESgfe9KnGzKhQgbdnMUM88Z22RAkUkExky2ZIRBQWkdNTWV1HU9IFvoBvd+q3EF5uQ6NDK3NsElOeno2fPrnSVuSCMqPyM9GxYduwON7cOFDFdeZMQM5wSCQXiLvVtrJAcEokHN+/BxsgOunS9lxO/+oyCX/TjUjg462LQpAEYMH081CkOE/iBVxQC8+NusWBPAoaqAkkNpfBkM5M5G6vS+FwFhZV8vQ7M4nbmfaXEfEsHJEVF4kV4MnwCOsCHSHQx81ypcNCFK5x5dPmHQoyA3meRX8h1V+D9rQBGMRAbXJwaji/W7UV8RA0U6hU5DsoUXFUR0NsKTk7M8YyLRn1tJd9zd+I4lZBXx72Ij+HjbAsrQyOEMyv+efhLOv984GRihIzUbOakvqIAXEt3WB3q6ylq9zVHv36dkcmM0qvXnzErU8KGK3us/GI7zySkd5Qzu7Ykh/j2KmZ4h+Hqpccw1NNDYJAfRr2/iGcgCfLZQKVD6oGOmZVwauPios8LK0bY6e0ozoxDXko5bt8sRzMpGZ6kczBpnsJWCVHSBuhLkcjIwwrpGRTOcjMoEAK9R06BrddgiAUXalQ4BeIS7uHV3JvLuD7mUbzShn9Hfzh27c0oXwr9rSVcB5lTT8d1BjPPddiEZ2LtJjtPpj16jLOHz7EJxYC5n3sZz2BMBO9Y5KRn0ilqTnR1Fewt2XDH6yE03b3kWisILlIhqkEm0lCMoru5vUHrl/t6Ox1GuJ+EnxHOrPV1FNWJl16+ZBzGLxrJLFJdSFv1EXk3BWveXcpGpSpMm9QPQb2CYM/30Nacx/NWLrTMdZnXa01/sw6bGfSg2KKItKf32FTDM+bzKJw4cJmR6JokNVBA125Cr14d0H/RF1g3aQEu8LqsWdebjUoTUMh8W30TX6x+byfUObdUSXXJ5LUf1LMHJn7wLjHKphTXa+mEzsE7o1ZQxAYOHfmc81yEs2dvUeQ7SuoMmyIMpJj17lCKmX2gQiqMWIl0HIrLKkpWWE+cbkJKKrZ+tRyOgUZsOLIhjvwQopiNuvnLWRC5BWPa0BWkrJSwAVIJQ8b0wYT570ONbtZ1Cz4gtjoKi+b1weWr5zFr5TYYWHpw/JpRkvwMRlaeWDx7PYy1zSBqlqK8MAWf7VuB0uospCQm8zzWAk/e09nEj188fx0TJ0xEdWUDnfb16Dt+GHNoea/S3e3m4YdnyQ/ZBKgPKx17nOPZt5WHttlbvmWG7H5cvvATevbqiUmzp8Cuix1KM55D19Sc+G66TFdvx6PLOXCzV4UnI1JmrV/JGAUHNpWqI/bZA6yfsxpOpOZUMW7DyN4Uq3a+BwM7M9lcqc7LQ0luMRwCelJIf4bvd1zl54NYrgEeWLp5CwxsrBF24zSjGDIxbMZUriUqiDhzBauX7seKtcsxYOEG3N63DCcPnGUjST1GTxxKQXwr4m5/B4/uAdze9VGcloXda3bj6bM0GFgYYDPvVxc/T3yyaCHPE63Y+P0+2b149fQX0KA7vpBn8dSULMz/YC3M/Lw5qzP5uUmLueIa+HTeRoRdewrvDoZ4b/tWOHbrjq92LkTizUj48vNGG/Nxp30yF9pG9bh1/Cb27L0BCydnpGVWk07TwrMWGx944yqJNdgUys9RfxM3/1vPwP8qGYPwJTb78nMMSQmCE1yXNInPtwzm+VKPOG82+AjnCjbutXIdaqbIK8S86Ei1ZeZkgTBUwT1Oy8AR+/dGIOJpJt6Z4o1hQ3r6uI3bHftH92f5z8tHQD4C8hGQj4B8BOQj8PcRkIu38tkgHwH5CMhHQD4C8hF4wxE4sXFMbzVJZUjay1TZB1rBUapCd2obs0VpeUVrYyOkxHAJ3c/teEjBgSu4HtSUiVIkelDaqnQmm7MAACAASURBVMZCaSkxq23Q01Om81YCK3Ywn78Rj8iMRjQKnemC0Ct8WhbQur/xmvktFvrouOXfyiwgG+mJoE3caBuxydJmiiNaOjDUpxuNBTmaMiiWaMPaXFsmmlAZwr3H4YiMS6FjFLC2tkIPXz+4MWuykt37IQ8eIDopneYHQudIAaSxV+YeaeAPM8aNuGbAx1ub6Dq6OYhQHECByb8j0cZONjLnQwu7tg29iBxU4XsQEwXNLLTje08i+kk8C426xB6aIiEzj2jYeroLtbBwyVRMmj6LIjHdSHW5iHl0F9s/2Y7IF2UsuKnAf4gLVq/bSFRrf9QnXcGqhfPRa0A/jFu2liIOiw8SI1w/+jXWL9uLyWP8sWj9AmLiqvAqLh32fn2hT0dxxpWLWLnwSwqsxnhn62SMnzyDzqEGhP5wHpeZtcYSBT7Yu5xuVU1kP4zHhcupdD7FwtXXGb1H+cHfjU7Z9CKi77zQIdgdOa/CKZrTpdymgYv7L6Kphp37+pa4HRMFF3tzdDSmU4rOnpKKUlQTi+jh5cqitTWecWxbmGfcbwiFMVMr3L19nwXpSvj5uLPAW0TUWyKy85pRI1HBslWTEBhsjwuHz0KpWQ9mjpYooUvR2c2Kr6ELciiUV9Mp49U1iEjHJha5KNYxz1aPokDz38SFtHuPcfTgTTo6FuDE6dvEPCfDyMEMjYrE2PL1C+5E4ev1zNv/1sLVG97ev8DC/t152y6QCfe0lE47NbHgJC2Dlb0WNm9fwQxaLzq8Spjdp0RnNu9/OvMUWXTNiS/G25NX0HFdg5WrR2HVJ6vQUh6D2BsnmE3XiGOn4xGT3YqO7ma8n1x5r9LhSylTwHm28LKoq4mQSLH/0z076HC1w/L+01DSWIGPvl0Hjy6OyH3+FDs/3I8RY0ehz5yRuP/jIXTpMYgZj5XITAiHs60HcvMV4NhjFN19tsj4fiuOHfkeXYb3waClS3l/mqOaOOQ7tx/jxJ7vmAdZxdxsFVhZKaOKBXzqPBiyaAzG9emDkMOncfnKE0jNbDD7o0XwH9ib8ycHLx/cQR2bNIJHjmT+Yi2S4iKgZ+YHWzd/uucMUJwUjhvXztONT+x3l05QMDRjnjZxsDFEuhZnMwtUH9ZsZEh79JRFVBU4+jLXWlsP1US4vrh/F72HD2dGczWdf9eJoHShm06fTuNSaFoJ7mMdFCcTmdmsj7VrfkBIGDMy9QxhqENxnNmbgstEds3+lk/aPj9eF+ME19mbfL2pCPomz/367/5RR+ubvu4/K97+GaH5Tcfol+Lt6+/9X7n+v3yvMrys8EegbPI+baknop4CrrG6JkRtzXTHq3DvVaWoSxeqoRY83Z2IY21BJOe8s4s5PHycKS6qIzEpiTh9OlfNLDBkQF/um7VISUujs9QcfiPoguLeevvEISREPIOfrztRyf34nBJcJna9Pq2azTc6eBmZiqysajpfrbhX061vqoMxk4fCq6cP3VNluHvmOh5diWDOLDB3WTC8uwWjpYRiZHMbxZyfkZg6RoxDYPFemcJf9LMnCIsIZ7Z9AJs19HD9ThwePYzGnNn94e7pxkYVioUaZG4Sr17OJrZXKWkUf9kAlp1FYUyBzlG6WmuVkZoVS5SwAdw8OxDh3gr3DiRJOBmw4G+AxnIi3dmkoaWpT5SxGSpT07H36ws4ezVOUBTg48EmJTaIWFuasEejDeHx6dDR1EIDUcK+Xj5wd3ZBRUUZlIyU4OXvwmzu+3ThUgRVUUMF7/uy2hq8SitEQRHbO3h+6RFsiZEjRzC6go7UllpcOHMJ9k5OzEmdBR1zM5n7t544+gsUjJvYeOPl68n3WMr1MAP+Tl1QU6aGrXvOoSivGi6O+ujWTR+BXTrAoftIHo7a0NJUSZE4S3buUSOBQUzhUolrt7qZATONTTlHONBsxEl++kKGmHZiwxotf5AwZkNBXEEEPtcqjqcUhtzH85HDJjgDCthaVi5oKirHvk92cu4kYM3mbRDZ+KL/gEkoYRPMx8vmUew2QDzJB5WVVbh79wHnJakafGwFBSFighm3FBWFaIRfm+fC/xMwqu04VaHZsKWZeGnOifEUxvsOsYbz4L4Qq3vysnji+slzmDf9A/T3UoantSHx9sxOdrVGbFYqelGQ7j59CqS6OhRwlSm98ZzJOSauLoQy4zauHjiP/WyUqylrhq2DIRydOY7DB6CzQ2d8sHgNsukan//+APTpbgbtDgHISW1CdU4N81ursHH1l9BlBPq6dQvQfe58nr3jEB/9BOHXCnBk5xVs2r4AfRcP5/swxv1LN7CXmaYKdWyKNFXAhAmD0XVuZ1mOsEDGENfxbF1rg1kjZpMu0YBDFzfyBhjEsRIh/sY2XsMcumkX4OrZe1gw61M4EBXubK2AwG42GD5tDkzc+uDppV0I7OeJK8cPUZzWxKQln9Dhq038bCwqcgoo5rfim537YKRugLryUkx9ayAcXUWMzBCzWcIW8UlpKKPT193Di58JtHH+9DWOrxhDRwyUOZ0zUxKIX9clhaeKVI7eiGSTVcidO1hEPPXNB89w6MA9TBraHfO2b4cCGzbFkjTGY0hRxjH8cMo6aDZzD2cTZxX3zY+++4L3nCv7KdTw1adriWAOwfaPP8QPBw+gQdqEzUf4fRt9nl/KmUGdz/3YiOuAKTJjkrBv+x546brg6pMQjJ09FRPeW4o0xi+8fHwbY2aMhqIW4x2YNz1v6jqMnBiM+cwkPrbzC9zY9hXqafnuyQzi93d/jYNfrOZ7uI7lS5dg13fH8TLiFRbOHU7HvRE6dOwGp6BR+GT2OFSUpOBznm1UzOz4oUaKe2cP4gGF/X7D5/Gx+jOjNReXzx3FwFHDINJ1wOYVW3HjyHMsnD4INl2MEDB8DEJuPsHZo99CKRcw1GzC6l27YMoGkciHp/Dsp0fEW3vgVigbQ8IyeO+ShkRCD1vlSE7g9ZHSVfpfLt7+K3ul4MYVIleUKM421TIHvVkdSo31eG9hIMbO7IaXTyOgwfksE215fmpmQ6gC/xbzY66egT4pSKVs9mWchY4Dbl3Owrkzz7Bwfi/meQcNM+/zybV/5TXIf0Y+AvIRkI+AfATkIyAfgV8fAbl4K58Z8hGQj4B8BOQjIB+BNxyBC1vGL5dUpO2Mic5gx7mIiFwi+FgjEwviLYtgZNeijUXd1zNv2x17InUFaGsISEUl5NOFo0UnhyoRn7Z0cGgr2OHgiUd4ydxbsS6LeCxYyqKKmM8maLi/LNIr0OUDPqc23Wcd6JAx0hZRUC1nFmUt1JmpZ0Q0rjYFEG0WgGqq6ije0qXGrv38oho6gCqRRzRiM1FhBiwuWjoYEaeogpjoVNRXUjqqZ/FOj3hlir8GpsZwcDNgkU6FaDQ7mFPkNSEqTpCY2hqbce32A1y5GkKXUCmRwizc0tFpyuc0tuDvWhEhaaqPjhS2egzoBW0KLef3fEH8Hp0VzK8L6B5M/wQxhA1Ug6lAN9bnomtnJ/QesYJ1NE+OkxgNudEUfT/BvgOPZWJmxz5uOHLqKOs6Yuxb9BbiQ3Mxe/1CBL39NseqBImP7+LInh9YEC/Hii8XwdWcODu6ehSNOrLCzudfs5UFxFto9dbF/ovH4EJnajMLVjd20Gl7/xECpwzDqHcXo/TuVTy/H4Vb4ekITymDgxNdGzXFsLAxRt/h/TBsUk8K8ixKEqGsrGGMa1+dxqPToTChA6OIbp7atnJosKDrYuqNUiKpa5oo3nZwQ5dAL+RmMPOLLqAmFolcWYQWqXNO0D4S1N2PxcUGRD+Npxu6ELHpFfAJckCfAS54Reyxs5U385VtcfHyj3QeFWH0uKFE4DqwMKwEYwdXIuTYFU8Ec31+LlHJBswQZs4phe8nO79CdokIk9a8i6fE725dvg+NFPJVjLUpxNfKRH2huUAo4r6efdf+3/9bsMmvi1u/h839+8/9T/FWuAeFcVJiJ4SKRJ3zrZV5tEoYOKgLln+8BAoaLJLTHSdVaSaSU3BwsONBwYr3lBYOfXYM3+4+jKXLJ2PephVoLX6OG4eOIimsDJHRpdC3Zf5h3+6c18znI46ukmJ+LXOoHZn9mJmfCbfO3jCQGOLhhVA8CI/FO+vmM9dvJDIe3sa2ZV9j6BjO248X4NnZA3DnXIh9wcYCNosYi2ywf88ldB49BmNXrqID7CmOr9iGyAg+ZlB3DJ0+CdpWWtAxsUVrvQoL9+mQNJEKkJ5PN0UM3SydYWajg9rCAsREJuD8zXCKItXQ4T01ZXRvjF6+EFrG1qjMicXX27bC1tgQU+bN5xioICUuCq1aKgjo1pmPSwdH9iuU0OGn7GIGa2bPCQtbS24O0lOT2PRhCw1TNrBs201htw3jNzD7j3jW5OchyL7xEH1XTOXoq+AGC87mzNv2C3Sng6mAiEczkgSArLQCYup9MXnWVygmbtPKgoVrOuiFuS00JQjrsSBgtH/9UfGu/ff+qGD5Z/Jd33CL+odf/zP372+97j/6/n/tvfz/Qbz95X76z8b81943y9ps+Glj1ifnFpu2tIlLdjTjfCwhjpgNXUbGmkTe58LWVouOcRN0F3Ipna3wKPQuWqTMM2d+q6Im4eAUbtUo/NYlvUJRVh4bDdhsRVHjVshz4vijUJRfxbxacwQF+crQ+M9fxBAdq4QO7i7IySuCpY0zxVHi03+6x7WoI2YzzzOHDvZ79+4hPDQetSWt6ObvhkkTJkPLhNnTFE2b2IRVUdJMKgaxw0WV3Iec+JqVKcSm0LmpTGEyEB4BAVCzYz4us9sLmZO9Z+0mdOveB+FRSXj6gkIlXYXNxASrUPR1c7dkLIA183KTSPOoZtMJdRGmRgQzs3TWwtmw9nHjPsmOLyXSCXiwkdRQyL75DFnE3qYmFqCQMQwOdvoY/9ZUNDAvNp85tRb2lsQrM7+Xa2ILnafCNShJfonnjx4w+7cezaScJMVm0jGnxDWP4vewQTANDpZlydfR0dtUo4XU2ERkvcrCjcvXKBoW0kVpSkejLdc0Cxw/chnZWc2w0VPHxOH+COrogUISBxR0VOA5ktm6WuY849TLcnUdvL34+r25loh4vZVQmnKCTWh0Tjv0QNLLZ9wYmmGmq0ZXrxaUmlopTpezqaoaOcRnZyXQXUiR2tvFG8/uPiXqNxm+3DOUzIxl56ns5BiKwgWYtnIHRU8zivJniXrNho4OsbDqGjB3caOzWQ8Zt84h9O5DNtOsRZXEkULJXFQW8T2ZG/A6lHI9FTMvmCJ8Gxv+hPhOCeelEKNBN+Xr61f7f7fvc8K6+HPWLSkGXCeF322tb0SwHUiO6IoG3Va4DRzPM5kN8bUO2PDeSpxhrnuwlzV8nSzZsFiIZiK4W2tbETjCFwOWzyNOlXEYbAxTVjHlNkmEfTOzhbneZ7yqwF02Epw7eQE1tfUgnAWbV61EbHgKjp24BkeeNT9c3hmWzFNXMvfD1R/PwN9vIB3M8fhm2zfQ19BEzzHjMHrFIIq6jNLI0Mfi8Rvg7c0mqmMboUC8vqaCPfJj0/ApG/vyElLZlGiFqesnwaozEcCt+UiPfgZnn2l0nZpj/Nip8DYS48sTx6CgJSDuieymU1pDw5ENmYb4fPUGfP/VRfgRfR4cYMbIA4qNA3yhRwpEdUUJ9Oz9sXnGSoycMgO+g7vSlF6KO8dPQ13JAFHhz2Fr7s2M1WRZ00BHf1XY2btxr7VAckYOegwaCZGDGzbOnYdHd1/C2VGT+5Y+YxNauGYYk8TiDic2UJRnVOPsiYuw5BoydNhwbN68BwW51VDkxmfgaILOA4Mwds50fh4QY9PK92EmteZr9WEjxA9Y9PkmOmX5vpnf+9H0+UgqzsCp6/fw9NA3+HbvMWzYNge2Pg7EsdeR+JFFRLcNXP17IJprR9TDKLp6l+Dkxg9QVteM5fv2Ij/1JRHYFzFjwUz2GjSiJLMIa9/6is2CBthOoTXk7CkcWH8AkhIJXIIDsfHUJTriT2Hdso8wd0Q35iCHQ0VPDbtPLmOTljsUWoyoIvph0zJiwS+fwfErfP226mhkk4SIc7mRnymU9DwZc+KBxPgr+P6bj9GXa5ORBt3ucRn44eQD9OvbETNmjoY+M3sbqS4e/uwbPDrxFC3MCu810Q3vfneAAmUzdn38HsZOmgkrT66RYyciKbUCmiTiNJJEpMq8cWUp6TWyU/nPH7j+kw2Mv4f2b//ev+qw/fW9Tcq+WgXSToQzXwMkdSqkI7Rg8nhnLGEDRVJsLPcJrgXCHx6DmZbDv6VsLNDgZ0ni1tvqeEYl3aRNC3euZzEbuQ1bty8jRSJrnduwHZ/+s/1U/n35CMhHQD4C8hGQj4B8BH57BOTirXx2yEdAPgLyEZCPgHwE3nAErnw541BLaeKs2AiKHHQ4COKtsgY/AAs5QIL4xSwnMQtg7R/8BSdDu3irLVKme0QTFcQb5uXmw4wZQwrMZ+1OjGJNMYsf31xCGmtwYAFQqtwoQ3nJnLd8vNcLboLIJmRGaRCL7OngCAtim2vpxmxjEUKDIqwJcWjWxDSKKH4kJaajkOg3AcHcSFdIaQ0dg80SuLqZwsvHibi2ciS8SqboK4G+S0c4mZtCWVzHXLxX6NbDFUHDO9MZY8tCjSmaWZyrr66l246OHYqEWlrqUDPxZ95bIyorilBNjPQlulivnr3P8oeY2Xj8kE/BWE1ThMDADpg0axIFYDM0vYxB6OMndOrkQEOP3fLBPeDfOxiKdBu1tRQgLzmKr10Jdq4uLOzQVdCmguLiZjy/ex/fbP0eJXz9gwZ0xIbtH+NVyEVsWrIHvn0DsezzpdCmWNzaoIrMuOfIqcimQ8UXkupUFDWK6ALqh7aSWny1ZDGO3svExt0fYvR05oNJC9GUm46r+45g26Ew7Nj/ITrQUZIR8wBmAU7Y/v0lZDNT11mfzmZm3/lSZHX1M4adhxkzDpXp2jCl4K2M797dhrLcOhi72GHGB3Nw/tiXCLuXDC0dCuGcI9YsGFtSbDLU1UV0bAziEjMR4EcXkTuLjQXJvG7ExXpaQ1LVhrt8fdceJCF4UHeMGheI6+cvQ1vZEJ27dKQ4lYvquhI6c3Q4BxWIZDaEGYvLWhTwlViIiWBuogWFdiufABZQVZB86hzqdFyZNTgMjYVJ2DR5FUKiacMiblEqpRhJ940gSr5eDPpPFq7e8Bb91V//PWzq/0Qlv/7r/zPzVihstzuVpGx8UKNAqUghQodF32EjumL2ireg1EYktQpzH9UE7DnvgiYDFrCtIFbQQfSRi5i/4nNMXzoe79EBk8aM12/W7KBzR4Q6Cr/+3m7o26MjcyvTmZuYDQldIaZ0jNc11EHXwojZr0mw0rRG6ItE/rwGvr64DXV0aK0hEtmdKMGO/d0p9L5CZ1c/PA8NJS7Ri9hQMe/HcJRIGvHZ6Z0wNKEQUqqFvUv34sfL4XhrzgDM3zQbrZyfVJ+RkXEbxdnpCKajTBHmqKnIIa01D8b29ryjdVFaronjB48j5eEz6DIvMJfF1cCgAMxdtZxSliou7NqK9LBoTNswF06dA1FfnoPssOcw5+8be/pw3WpF6osQPH8ejQBm8Xr27sdCbRainj+mk7wbnSAa2LtkA5TVtTFs7jQ4dw5G1pOHuHnnR8z9YCURpwm4ce4ERo0eDFNiQ5uZlafq4oK4J09g4xqMlJcVmDdzG0kB9NIQT9pIUU1Yg9sFivar+7qg+UcE1j8qXv6Rx/53zHvhMf9K8fbPPNa/6339kcf97Xv8X3uUf7juQlY4RbE2qdDw0gYlWtTNiePVVGKSOBuv6hvriAPuwsxXPTx+8gA21hbo3cOPznM/iNmo9CrsMbM/TYmHNUPEkxcsorOZplWCJLrdMlPyUVDQTOd7E6MOtODhYQ8b4tRlWPHUNJkoZmhkjoyEOBhb2rIxqi/SiOivIpY1sJMLyigYp6flMQ9VER179IUj7ys9YvQrS5Mogj1CGZsbqElCW9MEZaWCqKYBTTp8s1KzUEDhOSu/ADkFYllcgKuzGWhkh7ONA4KmL0RLagbeX76GLkZNDB8zCK9SE5CfnU+BlXm/zMkUzipmVmawcLGBi5clnEjf0OYaptDGfZIid1t5Hgr5Gl5FpyArLhs5mSXEybaB1Fg4+IGY2/mw8w+ieK0jQzIL+1NrSykzaXMoainCwaMD/18bXa6JyGUzSOorNrvVq6IkLQENFN0CgwK57gTA0tOby68l12c22bDpq5q5mxVFWXh67QLHNglDRg6Erf9AoqZLiH9NQ8zz23Q2u8Df3x2t0jo6GEuQEF4Pb58+bKyrxLUL+0jvcIelbUeUZKUhKekhaogsrmhQpGArorjuAXdXB3AI2ESljALhPFRfDSsNuifZDFeQUYDM5CwKi3TF0tnayjF16NoFHfoOpVIqxp1Tp9G93wQYefehBhfNfaMOWTwjCC5sJ3sbWFjrk/DRjIyISCiZ2MC5z1QUFqpj/uz3cf/eC0ZUqEOf54r6+jq2uPxMfZFShRULxAEKMK+TYH4544W53b4+Cjm4Ape+no0vXdhQ9Plni5BV8wpp5fkY/TZzbpt02ZzoRBE5GgvmvAcRJ9IQP1tYU6xVISY6jOQPvz4OmP3Zh3hy8Qqd0hIMnreSx08Vnk8L2XzQQne2KaoqRPhqy2e4fuEiAj0ZS8G898gXxbwexZg+zBETV5GKwvNSIhuAbp/ivrl0PfJJgqlJKcaOL39E7/EumLb8LerVVvhw4iqOVRpWbByG4PkzGGchNOxZE+Usxpmdn+HKycsU90Zi2DvjiN59iJTYSPQdPB0att05z5uwae5C5g1XYOfBxTAPcOH74zUiQheNWhTzVPDxkqUIORMBf3Oe62Z4wdy5DC+Yb5wcV4Dlm8/h3qFzuMD38f3t3TwnS3F1/1FUFeazmaAf554hdm79EUnxGZg1g6hsCvGnL15Ct169MWDuRzjx+R7s+fY43lswAp0YEaCrr4Ent67yutWh/+AgisQuzK69jYKcKjZ/dMP1a9cR85L5zRItvDN3BuLTwtgwaIRhC9biwmefIopnP78OXfAiIQIzly+Ac7dxdLw+w0cL16FfRwfMozP21rFv8BmdyfuPb0NHCr+5cY94bnbkWdxchty+efQwcpOyYWNgi1s/hcDQthHv7z2OiCvn8PDuJSzeuBxqRho8azbjBB/vwaM0bDu8hwSAxzi08xRU81qg4eiKHScuICL8IfHbqxDgpM883QKMGjUEk1aug1QtmutbEQkfg/HVun04dfxHnLiwB44BGmiofoHWgjrUFEiYCT2MDng7zoEz2PjpDry3nGjt+avx9MRVbKIbuwebOd/d+g6bFRkDo+aKFxdO4sfvTyE7QYpVKyfAfWhnaFj74ODGdSQilGLyui9RU1qKRTMXISOL9wozomtJxVGVsGGG4m2Lwt/FW+E++U80MArP+ct9tv0c8fo+9EbiLe95eo6JqFYm9r8Rknp1NJU1oG9PE2z/fBJzxDNRQSe/WFg7SJIR87OoIN62EDOtQPGWvUOorWODDBuRwx4XsUnBD+989C6i73x/yn/KgSn/2q4q/yn5CMhHQD4C8hGQj4B8BH5tBOTirXxeyEdAPgLyEZCPgHwE3mAEpNINij/tKwltKX3Z9dXzVAqerRQQrCAimriJhat28VZCMez1LDGhMCZ8+BYRI2agp8uiI50mhcVwdDAnXrGRuVUdEBspxp4Dd1DBTuZWbVYAmeWqSNfEr4m3wuO1Ubw1plPGQk+HGLgqYpMb4OPlCBPmQ1YyW62mtpFuBxbKmKlmZ+vErNVa5FAstXRyhQsdO7V0g8awOJickk1xVAHOLDxWsUhpwKzNnp18YUqh0sHRGsWluTh8MRRl1SzolTegpa4Nlkba8HKzhS5ddRV04AX36QxvOl7U1FnYa9FAYlgUzvxwBplEKbY2szu/hIjUyhoWu5nDq64PT9ufscqlQoGmppUd9rrQNDKECxFyS5a/B+cOGmhippiGMh2IxAcLeWt6xKUqqxLxmtuIyDv3WWD4Aip0GK/cMBs6zU3YuvE72LtaYujUEfBhDpiWPseI2DwVbVcWwipQ+OoGzPS96XLyRn1JJo5u3IawlwX4ZN8XsPE2pOu0iA7cKuzadhw3Q6Jx8dIBlDy+StdJI0y9vYnJewLlImXUEHsniLcahsRga9MhYe2IcgpE+k4+iD31gPlgR6FJsXb0pMF0M7cyV62Ene0tePEsjIK0iEV4G5nrp4n/L4fFLHUWT5yJUjYlqtnUhKBBHbqZSsvpbsjB9Xu5MKMTYtjoTkiIioaBujF8vR1ZIOd15RQxMNZFArGbbRQSnYlk1iMOW0ddFSG3b8kcui4dA1FF/K5ySR2kVn5QsbBhAbgQEV99i01bHyObBXs9InKbWYT7tU7//0Th6g1uz9/91b9CvBWeQBBvxSyKq/J+bqDzRch9FhJb9XWbsejdcQjuSrFCl7nVbWUo4Zx38RrIQngT0tJeQJuF4nMXwxCeWYpZs2fCTF2Cm5euEO1ZQfcHS2mSOsyaPppuXhW8jIsk0rANGsSAKrF4FshrmRYbDxN9E+QW1WMfs9tWbp+CPkG98cOGb9FIEblSMZ/XXR9jh09EJnMc6+gAd3Cl45xrStjjO+g/pSdqpNVcWpjDKepAvOEhHN19Gl062WHOJwvg5GPFuaCEk3v20EmfijlLZsGemZj1pSkIvx2C0qIW9BmzlG4ff76nIiQ8vSYTnh49eAkdUSsmT5yIXoMG4trpMzh15QamzR2B4cy/rclJwpWjR2Hr6orAAYNYMFVHBtee73buQdcuXTB8wWLUlRYjLz8V7mw4kLao4/TmL1nEfoHBkwdh8OIFSI26hRch9zB50Ty8unebiNBSOtm96WBsg4mrPd1yhmweyaEY5oZv1h7Grn33YcSitmCiUWQBslWGBhU+CgmCvCBo/vy38PVHBFa59odE9QAAIABJREFUePtbEP9/15371zzuXy7eck6JZYEGZPLSgW9rbsIc7FbGFTTAwcESRZyLZhbG2LBnO859vx+pacno5OVAgcYPpr5udJ1eRzzv0c6dg4hfF+PWo2iY0SXuxWas5OhERLNBw1DfDEM5/914D0ZFRSDqZTSFL1UW1hklICG2ls/TpiTCw7AImJjRgbhgCl4lPkZLWSNJER4w5+818lySz7x3TTaOldKlWcFMah0dfe47xDuLtInpr+O/dWGgY8IivSr0PDxQxzWgKCWJLtHHFMKY2E3RWKSmiIFjBrMpKpINTAaw5V6twKYIZVqyNi5Yh8inhTAzU8OQcd0xZGIf6FCk4gqJVxGMX3icSjGlEhoKxHBS7CspLoUSm4XsrE0hMlQnwr0XDNyc+d7oBqbjNCUlHbl5uTxfaFIU9aLwWoh7t19QMM1Dl67+EOloEEOfhOEj/NBz8keoyinBKY5zSVqq0OuFwME90H0IM+1VdBlPwCvU0Mb+KjbZabJZieJDWwvdzc05KMjjmUSR713XipQCCpgUfxta0tkEpYm2vHoc3HkVEaEFbPrSJXZWQncz4xnYWJWX28QMVTope7jB19+H32cEARtsGutq0NBaI3tP1u620CK2tpn5obpOnhAx/7Sc1IHrxw6iguL4rPeXQMeTKF81AyjyNYVd+RFXKVD5+nRD8PBOPB9wT1ZSo1DoByXuAdU5CWgqTGdGcCmSKdTbuDnBLXAwWiTu2PLJPhw8dIEkF2VY8/zXyPOghFQWIaJDWAD58LKc9vav9n39dQefMvcY4d9CE5eE11SlSQw3K4q3X62ByE4Hx7/9GqP7D0dU8gv49BwFM6ehyEgrwpFvv8Tzq7fZr1SNDhSVHTzMSQyJxJCxg9Bt0kRsXvgBX4cRZr47E7Yd7eneFRMjTGKJijUbbGzw9PpFnD2yjxEffI3KFoh8kgQHXsNZ83rDd0ZfKIiMkBOZSJqMLvdDjtPFa7DVc0G1tIgZrvroOmQ2Eu68xOZ5a9nQ54IJO2azgdGIe2QlBW8vNLI5Ydvqj6FA2oylnSZd7NXIeFmGoaO8YBvszKa3vsTFmmH1pLkQaTXhk1PrYObmwHubLsM2XTYpNsoEqnenrcfzO9Fws9bAzHcC0Gt6V2a6XkVZvhTvfroXHzGSwr2TBuavXo5X99mYyHvVwcGUjZwGCH2Yi+dPw/HugrHEk4sQGnYXo995B/kZ5fhw5R58+uV2eAbYsGmvgAJ3I67/8APPyRL0G9aDa0sjCrKbYOXSAxePncatW3eQlynGB6vfxcAl8wjfSeX5sg4Pzz7Cj18fh5ORJs/KxhixcCksvfrh9Lff4eD2XVi0eAbzryfh+O5vcfY0c19P7mbURmfui8VsQmODKOdIWW4Zfjp+kHtxFbycvZEYkwYdjqWmRhXi8nnNNFqxcNV8rh0t/CxQjtZSDezc+AXjEgLZKNYRR747h+zEUqLjDfA+ncL11WWYM3oK3M0NMXRIV6hZaqDf9LeR/CKSZ6M8dO87EqcPH8O2DXtx8viH8OjsjJbGYmiZqfPszqbCVhfGJ9hi386NiLgejWXrV8GrsyWeXL6KC0fuM9e4nmPfHxZdfYk+NkDKlad4cu4R0kpqMOPjVbC1YRa5ohYiogrxw/4vsWH9dGg5dqfwqI+N76/Bw1COndBgxzOEioRrmUSH62mj7J755df/zaal/yviLec3o37Z4EYiCrHqbbVqaGWzg4NdKw5+N4eZ1czfzsqW7QnsqJOJt2KemaRsvpPwv5UZmFvdWAlVfuZ7ldCAcz+Goz+zxwN89F70Kvyxs8KG30z7+Ws2dPmjyEdAPgLyEZCPgHwE/hePgFy8/V98ceVvTT4C8hGQj4B8BP79I1Bb+Mj44ZXTCS3FycZxxLxV0oVq42ALTT3itlrqWPQiKpWCqwJdBq87b9uIUhaJ2MlPVKI+0bZZRAzXVLKYZK7FopWUGD87drSX4fTNOGJG6SZTYuGIHeAClJFwK5noyWqtDFUsOP0EAUKBQoQB2YTKdPxqMk/N1daMIq05f6IVJaVldMOy2MhCnIWNLYzNrYhJJp4wPVNIgERpaQmLNo0yd6uBjjoCOnhiYP/edIWqIpGYubCwGBaRFIiFa6abpY1YVbqJ6Aa2MHaELotp5UW1qCimc5NFvgb1LOQWF8CY+L8+gyfBybsH3QPCmLBw2EwbsVIzcXrFdPsUEG/ahtLifBar1VgkpBOjUYn5mHS9RMTQIRzP8aQopq+EFcvnYuIsirIUSCW1r3Dn8Ncs3plRoOwJPetO0LS0IsK4DPt3bsHDkCfwCDaCWmobccN0H6lrwbuvP1auYV4gBfIKsSNMXfyZsVuC+uw0IgRZ3GLRWFxcjrd6L4a1qzM2/LAHUq0SRudWQaphzly3fQhg1l4F0bEPM6Mw/f0FUGbWXtr1OITej4OhnRMGsUAtaSmhiE7XMa+BiZ0zEWxe+OajzxBN3KU9sXc9+naCFcdWjUL8ldMXkJ5QBCMzYgTpSNalg7epsYEFUwlRjuZ0aIlYbKKIzflQXpCPhLhKxMQ1IDkrg/l7jsRqUtw1sIGuNp2Tkno+jjYL9JZ0adL1xCKtkaYes/bUZNm+z0OfwtjUhMXEAGICG6FCN7JEZIsGYvU0lYvRSGzzuhnHcSO2CtqWOlSyyJ3lzJG5b5hZKJYwsY5ozfav38Oc/vvvur/uGX5ZtP5lMfsf/y3ca38Xq2RNExQBVRkA3Ug8ubGeGXSY71zAa2RNpOEgojdnzB+AyrQo5Fbkw9bdGybOndl/oU7hJBnVzILNS6rHs9AqXLoehm49nTFh8gDERkegrUKFONRIeHqZY+kHC3H8h8N0V/P6aGkxF1uf6OxBSEyMhLenO0pyG7BxzT4ED/XGJKJXI5/w+eggUzVRothqjaD+fdGQl4/LzD8cMWMxi5wKuHbkmMyJ69CzN1IiQ4hBt6cwMBjhdAF9sXYrMZ1lCB7thUXvb4GdmzvSI6/h8rVDCPJzh1tP4lPrm5D7OA73QpLgO2IGs+XoiFFmxZeYSSkxnWVEg4beC2FWbw15qeBrzUZUTAamTR+Mqe9MRX5yGG6fv4RA5tn6jOhH96E1XXhVFLZ2wdxIFz2nLoGE6M9yihTm7u7Mu9PFg30/4uvdP6Fn/25YsGkTcpJuoKUqhXnP1shPy0JeaQ0bGIzg6uEEBf7dXF+B4ug41FQbYfGqY8iuaqGzh8QAAdkp44iSiMCQUqngmiTutv3r3ynevo4h/+tm8u8/0i/v1z9z//7R/FzhFf2Vsq7wofW3Prj+3vO8LlK9Pkq88v8waO179O8J8u04WeGX28dR+Fto0BJ6AcQkUKgRGxzU0YfOsky68FUR1M2bDUuldJdHMqP0IxiTzrH7i8+hQzO+r48HfAPcQKMts6jZnGPrygzNbtzeNVGZmYlbzKOOj37Bn+mAHv0o3qjp4MaFn0ipyIYB3bOFzM9UVhFh2cqlqKMYu4s51bZ0tU+YOgGp8f8fe+8BZlWVbmuPyjnnnAOZAsk5SxYliYiCCXNGMaFgQsyIYkJEEBAQJEvOOeeiqqCoTOWcw/+ujdzf59zu093evt4+Prv61AG1au+95lprzrm+8Y13HFJBXhLC2V2yJ2O0vICGiIxrKsjNxaGOSIsY6ujiw9xVwbE0KDo2goOqV3EpsQWsDZXEIDQwt/lGNjetZxZ1oHQREC3IqK+tyNUv383FiVUFovVJBN5KrVqyRK559cQ+JMjNPZCXqOc1snTl2glVkjkbFGyscWTAWvgoHxfdhVOpuppehBhsgSuxg0bdeQcIVdxutrXKKEyRTQEZpVGx4JbtVXnhlI7u3EWuawbHVIhIEKCB/YdrFVSPg0cuqXvvKNDpMbpwOYemjwL2IkUaM+ZWBCYcwDTTRSZ01ZGNa7WOppNeQ4epy62jdenEMeXTKBPsac2YuYH/dNHhXce07qdflZ4ISYRGKv8Ia+Z1a9mAUe3TZ7DQarVq0z6dTbpOXr2Tnpg6UW4I9ZlQRgoQUpsnRCqyWQfcrTZq4JjZ2BBHUStHb1fQ8U469PNS7dp7QP0HDgYtHYsYvEWXzh0jSqKf2g+8XY2Iulbs6SqunFNx4mXVFhJrUZCuY6fOyT04ipzRp8nkjeQcGOHEnI/iNF0+uhL6xhmaBj0UnTBWbv69EeT26cUXXjed57BAT5oC69i74Shk7TFscnV17KU4x5Y4w2/cWbzWb3fszUzwm02GNuxfLQsrFcx6Mv31yWp5ex/99AkCa7kHDULZ7JEaNWzCQzTIRbH3CFY5P7uWhp3Ni5Zw/MWyrEagz6/WG/NeUWwniBT9J8oZSszEB25VxwHt5IrwfJFGnKi2nWTjGwEZpUI5aWlKvnxFn75DVuqVUvXoGqT73sCJjHjdSMOgjRf55oiCtYUFOr3qZ7Xo114Z7CnPn0/VqOGP6qn+d4PJz9KDb09ANL7ddA5YqWmYDNCGHxdq/vRv1APs+HNvfKqDq39VTsk59b+zk/YcP6GDv56WS423zh0/K89oez06awoNhKwp3HsNNBnaOAcpL7tWzzz4Is1Kp+UGEv2Jezpo/HNP6uVJz6nn8JHqThb19MnjNe6uwRBpbBmDcho4aEBgz+xJ0+CrL76red8xB3hb6/i+NYprFYOAWYPAHwcxopVKLh+VvaMtjQ57dOQw63xCc/W8YzixINsh8Piz1fbXXJqdatnPjRg6WL3Idt25f41GkhN7YOdJPTL2ffVpF6CH7hullkN6yYJzs/rzHzXnk8Wa/+lMGhQD9dLkR5Selq/PfvhIkV17spfJ5Qrg3ufa2Lh4udYsW6t7mUe6d+2nlQt/0qWraTqMgBsZEK/bHx6lXiN6IHCmqjw1hbkmS0s+/xVh3lLxHSOVR4b2hZPZKq93BEG9ADR0tB68Y6gcG8r08rQnFD6QrG4E6SupJ1WZV06j5mBtWrpRTz0+TR982F+33zdC5UW57H/9OG/M8GDCbRShleTl1iAS3vHoa4j9jtq77FtiVIhFyajSm3MmqtWwGChFdjhHq7V1wY/6deV5PTjjJcX0b6nko1shEHXTgxMf1YtvPagQnOQlFZYKiR2od5+ari17zpIHTXMDb2dr7HcbaGDgPjMo4ybqkWlNM+4S/sdW8CZO+c9Yx/8MbLLRwObInNfQUE3kDdSECogOCPXzPplAk6mLLl+5jChOfjfkAqOPmAVBTTjpq+qqcac3MHa1snX05Dry1ptvLjTNT3eOSSiICopq0f+ppdf/jHEyv4d5BMwjYB4B8wiYR+CvOAJm8faveFbNx2QeAfMImEfAPAJ/2gic3DWvQ+KRrUcscI5s33cSHDBIw2ZxPNTWI+JV8o1bFuHVEAhuFoYNDJ3hZnAHqdjYWCxnUJ4ZKSUmd0RIoAPOuiYcl37avDFdv57OUIMHRVAEWFvE21rcPU0It0ZWmCHyGUUN4tboFK+TDU6JGty1EYgTgR5OuOkqKJ7yQF0HspF8KkN0dcSVW1JZq9ziYhwlFCh4UHfBQROGO8/D15F8NCf5Iww5NTkqGfGltMxCxeAe83FRRIKx696pM24Za0W19CHTykVnzqdox86DuGJyKLSAK6Tq4UsR2olia2ZepSztLFTNZ/D09dKIkf3Vvn0znIr1ciYLzt7FWlZkedbgLmi0CJdDUBv+DMAZ7I5TQjq2eol+XL5UO8gHq0Y0Dozw0aRHJmrI7SPIEqzWkTXLtPaHtTiILfTO8h9xR8Qw7oZ4VIHIepJu/gs6uve0VuJAyC2qU5fekepDEX3r1t2ikqpX339fUc2DVZ95hM8B1jZkkC5/t1SPP/qeHv9itkZOmaDck+vAw+JA8mjSqZ9w8vrFad22bfInI2/A2NGqRoCa98YaXUpt0v1PT9YtbYPA7p1WYXUZbuYEOYe3U1lBlVZ+/K1OHzggUTf1Cm9OrloCKMvLWvntAc6gsxwCQGlz3o1ikTVd7d5eTpwLe8XG+OJqqAPjVotTKoiMvkbt2b2PwrUtxbFqRKkG8t+CaBgIkIePjcmhWUJesC1d8MHewWQbV6myguIKmXsGzrPrsEFkKtNM4EEjQBnWFls65x3Iqaqx1aYPt+vVWVtU6wnqk2zCJuPqophjgQPJ6MS3aXT80+6r/6Q3+kcOvRvira0KywsV7hOqri1DlX7pNE0JlmrRIUwjJ7ZAVGipIoRJnzCcRmT0GdhKWJqqK7msL55+V5cP1qioykLdbu+u6CgvHd+5Qx1bkUtnb6n5363Q1EfvMBWAK0uKVIDDJYtmjL4jBuFOt6CoxvxQ5qBFs77TsXOXNWxIH7DKBUohOzahRyd1G0G2tKuVDi1boawqG/VFrL2emKT9oDUvXizWSyu+l493lU6sXamoTiPI2vUHRXlK6xb8oqVrT+tCVpFef/lO3Xbf3biOyIIrSsOxHaRrJw/g4M5jPnDTV4s3q9PoEep623Bips+ouqRW3s1xv5AB3lCdp7KyTAp77jhwN2rDgo2aeGdXDRnVC4E4RZdOXVQ4eYZx3W5jvgCnWpqmea+/pNDYFhoxeSoI5RM4nsjtDg1AuArXyS3nNWPq+wqJCNScVZ+oMu1Xplvcg6DCy/Jw7YN5bOBzWpDFxkyrbWs3IeBE62RSlb5YeUw+5OM2ks9mZ41jupb8vEYH5lLyGLGd/J9kx/0rTpybFIY/IqL+kXvjn3UH/3fX+r9yfDc/Y8O/80mT6ZGl7m9+/Xfv8/eEeAuj+o7oanz9/nzcHKvfi7S/f9PfC7zGmJh+jh/AtAR2ks/YiMgFAYG0Av5eowToF53bx2BWsibbdi/3v6Me++QTbf95Fe641bhFh8iF9SWyDVmuDvbKTytQbk6N9m45qsPHT6s7jRKdITs079Nb539dqsWL10PoiKPBqw2Y0QqFkwGb0Kejkg/t1NZ1uxBIg9StcydTxqvhAPZB5LIPCFQWiN4smo9s+JTFZfmy9XIAX2yncJy9boHMIUYSAzmtZWCSMzMzWLN95RfTgrnKwfS7LjjZrRycVUIcQ35iotyJPrBiL7Lp1y0acMcYBd/SCzR0sZKPH1arrr0RuHx4QaM5okLF3OeHVmyHAFLIPsNdVuQqBoWEK65zLxyFLPbEMtRWXOb+RiwBb2tJPmhjcbouX9in86eOyB7Ee/sWLXB3RqkKxPPOHbtBQlvI1xt86uajysouUKeu8eyD8jhuG7DOHjSPOasnTR4+uIJ/XbERB2AakQ7eCiYzfP+Bo8xLtspIpZmLPF4XLiw0XgUEO6pzn85yDQxRARjpS9cKVJx8kT1aJWsg1A7mlKmvPstrxxPlkIMgXSR/b9D5/r6IxdVy8UF4ta1UdV4R0RQ5uorY1bJFAvtCN109QwxCcLisyPJ9582ZqoeWce+D40AKd9OWHxfpMg0/4+67R/XkC0NDBkFvK9s6O4T6NQiPDTTtuJqyiK9kFSgABG1L8sltcQk7kKEbFm8l1yALZeGCPnA0SQNvu0seESOUeD5N99/zhCkvNzLMQ7VcL4001ljhrDQlbxiNf0YSx28dDr/dDr/l3LK/ZG0zyBIOiGQN0DoiQTHf/3Afdb9vpE7v2auXH16opybfhrO5rZKvn5evHw7VSl8ESSIbAmJA7tK0s32t9m3YpCtJiUrJKdAXrDcNpQ2ahtN07J3dEND8ICXE4d52Jvt2qfpPGM94w8umeaGxoVgLP56jD15bpZbR7sR2BOjOJx6XJ+SY9WS0dujaX0HtBmjZ6/fLKz5YXUeM1idvvqoOIey7rlto/twfyWx11Oufv8LPGXht5Db2r1U0Mbz24PvaveuSPp03S53JfrawKkWQyjEuWWXSVDDvvc9oCMpBpCWOAnF/+Ii+YJZ70yjoqaqSKjl4xAgjqT54a66WLdmoEO6rt16aSiNdtV5+f6HG3z1EtayPOXln1e/WBPW5tYdys1PBimco0L+t5s9brpGDybh1qmaiuK5WHeKUSo58ZPOOyuNnytKzTPu4Pfv2QGxxUece3UwRAz/9vFFlhdbkIhfRbGlNRrIr2OJXtXfdelyTNWrdc4imjHqBvWOEXnz9MUWADK+mWeu7d9/V6qX7tWTzz1x7Nnr7+SkKcK6huWyogjpNMI1NQ30BtBmaBgpLlJGWzjzTXB6RnZTIa2/fshWHd7YefulVtew9lounnAzp0+wjU8nTTtQ3H6+BGFIKQn2Kaq6X64t5K2RPw+Mz771D1MEAff70kzp19Fd9/NU0OYCGt/QiDsTKkEG5BmvdtXDOXNDNP+rBu3vq2XfHKfncesX1GKPq3CJct1Wyp3lk/ffLtfyTVXr15ScVcksrbVi1QRuXbVM1RJP7nh6rfpP7sqclsoRmhxPrV9EUd1ohMW10+zOP4fjfKIdyW61bvFUBreM07vl7dfKXJQps1hIxMkAvPf6msosrVMo+rLbOUnZ2duwjcLvTWAKwRDbkaBvLWR0ipfHc1ch4cSf9keX4P/R3mlTN+XBlL2TBNVxJM61VgyMNrHma+84otekSo0vJpzh+KEnVdgaInWfPci4DngtsyLCG9FTNepiVW8FcFaIVq3YoOaVIPTsHq1uHlt2HTFu7/z/0wM0fyzwC5hEwj4B5BMwj8B8/Av/OR+r/+IM1f0DzCJhHwDwC5hEwj8C/ewSWzps0Lu/K2WUCK3bhch75ZyEKDPTDyQJ+zyR+1YE4NUyyRubtjdxb48soijmhkDlQMbSiKHCNnDdbBN9ARDxnXJP1OFzWbkzV+fw61eKMsaDD2Qa3ppG9ZRTarBrJuDW0PgRcA6FXazgkrSk48O9IlZWbtYXccOFW4A4tpQPdytoBDCAZUyXXVY7zxcsLHCLCkJ+7p8aPbqEO3TqDaTylvaCf066VUZRsBCeXryqq4hY8mHsh7DaPj1MVSMVThy/LAIkZ3kzDq2YcUfeugZp05zCcbjheEJhcyVpzRSiursWdCm71wsXzSkuqUagfQiXCo5O7PW5cHLFgHHPBo5bjUi4lU60UNFpLsJHjnnjaJG4JzOLFPWv15dy1Orj7Ku6SCpUhJn76wzTdNW6Ktn4+V5+++ZWScuu0YNO36jpgIK+RIicybRt82iKqRerkuh/04RszdeRcIcdiRYZoWxOG0egWn/roKE18eqLyzuxRhWtLhePSnX7rZJ0ij3T2ip/AUPrjAjmLGwiXiyXV3PxibZizWLk4E8a8cC84t1wdW56sl19apqG3D9ATj40j0oxzY1lDRifIaM6DldzBXTvp+sEDev2VWbpWiAO3m6/G3tZJW0Hmnj9bgwuoGajoSjC46RTsQCU72IFfJmvYFrdMRZ5qeJ2eA26XR1RnnVu7WJs3rOc1HZSTjtszwBXhim54HFD+OGwiYxAKcH/a0vV++tRZxGAH9SJHNDMnQ1EUrWwskWXtwJshxlpQjG9ys6dYa6v8UymaOO4t5VXg7PT0UEExWEsEw3quNUNrtCQD7ObG8Y8IOf/ue+/Per3/TtC6ibOzZbxLaZawBMd554h2igTzt+T7HRRyGxTcwkn3PDRZ3W4bqfLr11AJGEsaJgylxx6H3pXdx7Txmy2G4U3dB/XW/sNntW3jUVDlzSh8vq2l38zT3sP7NP2FZ3Vk/wEK+NkqKClVx95dyVkmYxmsX0BwDNluB7Til8PycHfBXe+vvMJ0MgnHKaRDB2395nMlHjmi0fc/pAN7d4IaT1OYX7QWfX9YVoign335qC4hOBcX1oJSHKecpBMUrgvUPqKrNp88olVrNivY0U1J4Fs9aNp4YcYbFHybK+f0fmWeTiKfMFpbz+xQpTvI9+B2ssd1VoTLPbx5nOxa4YpnYrIA1WxhHaAK8mwPkeEX2zJaIS1b6SxO+eVrNunW3p3Vnfw7OOEIOdVa98238oCd2RfMckX6GQRYO9laucjCu52up6ZpytCnwNIWa9m2+eCRz6oIISU+Ml71JeXkZl6WlZuzKgpzyYW209ZtFzRmynR1GvGsCT/vxNxoZHAb4pMlxUpjFms0mmCYR42v/+oy/Wey5P6Ve+LfJd7+d26c398fZvH2b8wWxAz8/kHYwMQa57ASZ50hWNkhnPy9c3pTEDbWcePvBvWizlC+DOKCq5OiQ3yUnXqZCHEPdWzfShGh7mTSuuIyTdZPv+zRW59/ILfQVlr6+jQFhnmrD/nsJWU4FC3ttGHTThq3Tqtbl1a6b9rjcg6NUk3pda3+7is5cK3eetdI8iVDuEgRPWn8MQTa0jM7tRvMbvexE8mpb6mru9aS8/ijPJ39FR3cmh1BjU6dPIlQmQsBIlyDcOJFjBqkmsQzKiq/jmPYCmf8RfDFxYqLb0WmbnM1QHZIPHlOKWSHFmQUQQdJvrEeWNYjZNIkhrs3LiZOKVeuMB+VKBoXafNOIINbRiBgOuOQzafhKtrUjFRNXEFTOsIha7ejryvCWibvW8o+wYemJBc14bDLKbkABrdM11Ky0ALIjAWXbuNv/D5rWT6xD7xPUvJlpeM0bta2NaKvOxEL1Qhi+TguIViAMm7XPk5OXkEqxK3q4uMqP4RsdmAqRjQsgqwRGBUsz6AW2jL7ExDty2XvxH6LnOG8khr2HyUKhTTSvn2Yxj0wSV6dBjHGbuTnnmAeyaCRrVRffr5A1Tirp01/RT40ZjVUVGrfssVa9BVYW66n8XeOVELH1rIBpWuN4JlOBEVtOfm167Zqz7bzhglXHs5kgvdsqUGgof1Dg7Rr3a80yqVqwv13KKB3O6366Rtdv5KmztHtGRsfpeUXIqgjIuEczQevvHfvGZ07azSpSPTHydCNucw0ekyCJjw5VTlnz2nD5l/VvvdQtel/h0pKbPTA5GfYM+xXi+agiY2Lnia7BpzWlaCd7Y1sc+ZCIUoZ6G1DvbzpvL3ZnGBg5ptKK9UWAXjwiBgNfWwo4++qnKtNmvfoO8rByf3hqg9lSb7rgvc+0sZV5PKGR2p/qzL+AAAgAElEQVTsvWPUdeAoxG1w9Y2legscfk5qmebu2KKakkRdO7ud9eyKFixarnc/+1KF7Dku7lyrIfdOp7nPE/dfIU1nTnrkzgd0ihzVXqCEQ8OcNOWBB7Xou9Xad2C/vlr+NaJRht5/6T29OOcj7hcf3LrP4ki21+X9iexzajXszr4a+sKjpuMsr6rGXehGE0CD3n3yBZ09nqoZr72g+B4tQWxDPnFzZ2xasi7Y6OM3ntfetTtlh9BfeKVM7YZb66k3RsuDqAtruzDu+1D28m767vOP9cnL38sTh/IrMx5QakGyPp27BcHZn2vKWpPu6qu2d/RHkD2jLdu2QMvorH2bD2ntzwj6nL+HHhmuFr1b6tfVq9Shd29lXy3RpiVrWP9cIds4sV+wVSzEllOXL5DD3F5XLxawD0/GWZytqsYiBZN/bZBubu07WK89/JnC4/z19uYVHC9NiUW2enrqE9p++JJOX9iqnJRsjR4wVi++MUbDH7oHNRJSRqMHx2KpPcvmQ62Ik3d8NxVl0rRAY8XuTYeUS7xKRlqynnh7rhxDok1NEpYNfNeVEDlSqE/e+FxnD2do9D0IwT4BWjZroXyjAvXYt5/LNTReq+d+xM98qO+WPitbGgytvH3lH9mOucsBGE+6Ppk9Vyt/2EODRpA+/+oj8oI/Yz9coJ69x2n/ll26pesAmrdidc+Q29X7lp4KdfeWbZgnudNblEIW79gJ8br7yck0PjgCM7LRRSJJju07qKTEbL22eAUgmWtkBJ/Uud1J4NxPaOZ381WUc0GXDx9TdFxrfTJvlY4fSZaTT6CyCxGlq2mK5VnB6G1o4LkM37QBDzFlvNab2hqNvxu+27+WeAtnQa5GlI1BX2CucrDkXiDbeta03ho0thd54mQP86xQRuOMLeulPU209eX23As88zB/lDIf5oHo9/SJ0Yb1IKsPJKtTgg8xHM0nj31968I/a89ufh/zCJhHwDwC5hEwj8BfbQTM4u1f7Yyaj8c8AuYRMI+AeQT+1BH4/qNBM4vTrr1adrVA3gEUGu1xv5K3WocwaIFIZqAIrRFjG8kgvSkC/S/BB7eeF+7bIrB9V1PScN06g012kKO9I0jBIi3HeZuLA7bG2cOEsbIXr4s0a7iFrHGsGuJtXRPuVdwg1bX8A04yQqVwpVqSg4l4am9vctzmF9ERjcPM2ztQrbs2U+fucRSXXWRXmaOqnKu6fLZQFxILtO9MipLzqmXrbIUTyE7RZKv6R7mpQ+eOFDntlZp6VTWVdYqOiJI76LmmJjsVVlTw2uSnIrLmpSfq+rVUVVIgrsZ56uyAU7C0RsH+nnrs0akUW+i2N0RND0/0Ewrkbi5k1ILvpejZwD/XXU9HEa7AUZqnozhGhk95DOcGDmIV4QiwRPjK0/zn3lQG+OeLuJqHtUvQA0+8gPuhVO++PVs/rN+vZ56+V089+xwDc007F35J5m0Ltbh1qun3s8jIXLv0Z/28dLP83FwVG4eLL/08jqFAMsbepaiKsHRqla4hRr3y7i7lk4/38fzX1aYdrhMK5LY21bKsrdCxhfu0EMfvmIeGqcfktiDj3PTk+LdUlFdFJih5nHcNAgdXp9RkkHtgq904XkvQzBZVttr9xQI99/FusMh+mjnjXl2hGPf+u+v08bdvKDLWST/M+85UzDaEfRdy9vIKMnBFuqiBLN9s8nfvGH+3HJwatP6HBQr1jNDl81nKLMjFndVVAeR5pmWm8X7eFDhjlEmx/Qw5onFxsfy3ABWSaXydrEN7zktYUAguGV9EYa6DwOYUX8Aoll/UN29/ra8/P4vDykW2FDFrKf7V04BghwB8g6j4GzoOkePPcg3+qTf033izvyfemlCpv42DHfdyFTdkKYXMhyfeokeeHKX3pn3IfVWCqOAK3tFSk+6foA4jB6K1XCdzkIxHe+YHI1eNpoqagkIl7t6Ok6VGR/Zm4arhWnMopxnEX5On3q8vyBcMDvCXow2Om2sZFHMdFdMcNGH5ZVCn7rhyEH1XbdOK1clcN86gsp3VtmO0eg7upo0I/bu37NUjD0xW5C1tdfrYLoqfLirNq9HO3Ykmx5hbpJuG3nOXDm/abHKijXz6Tf0wd45+/XaHXv7sPcV3HkjjRrGuHNyn5StX6sTOYzhnu+mBaRSqz5yliLoWJ/ow5gwfHOaJOkFRvTQ/zyT6t+ncSq3J9fQIAXvIOGVlZCsUPGYxyHLD7udG7nLa9qPaTZ60J80HnYcMkndwNPOCrc7v3KrwNtFyJrfx5I7NCidD0Rm8uGVAiKoKI/TYwGFki7qRKzhJZQ0lFM+tcdgcU3FNiQaMHocTN1uV13O0c+dpxbbqr8tlbnrx5fcURYHf0NoaDaQ9RUfDO9mEG8kQb41z+nu35j9yXt+8ZP5fibe/vw//nsvULN7+bfHWuAhujp/hnjdE2+pqMLesR0Ye+X8V82/+rPFzxlgb2eDG341vw3vbyLofCfkiItBbzpAUDNy9N5mW3Xq0VgR0BG9/V525mKgMaAyjH3pOaQd3afXK7zThnjE6ffyM1v6yF9eSi558+Tn5tGyJowz36dHDKiSOIRIHZ0izjtxT7C1MjkmK6NezQZOekh/58GGtWqqRZp/6wjSiBvzIe03XW4/OUfLpGsXEeOAedNTIkcOZxmtoXjqryuoSudNA1WjZgAhUgYhWoOzsEqIRKOCTeVsG+rYaUTOchrTOPdvLK8BbFmjFzryOTaAdjUKh8vAO4nM4Qd3IoLFkh07gEmzKzAP3H6WKCvJqoQ04g3kfMnyorMl7PbJ/p06focEEN+xQsLJuXt6IQKA5g8AAu9P3Rca10d9WXlypjKwshON8nTmSqGKwqoHeAQrgM4RF+5Fvnaldh8HcDuylO6ZNV30lewTIJXaBYSpCNC9gTxWEc98BJ+yNJYvFqwHxuLBMu8HC79q0VR06dpY/OfAWrLNNDl46RfNS+vnj0BBSNbBPV/kHBIGBp2EkAPcp14LhtrV2CGadT2Iv1sjY52nHz5ugIVSYKBfXM7LAwp8n8zZcox+ZIntyhA3ReNuq9Uq/liVvPksC71kC6jouPkCB4aHKg77xAfjc/MvFGjd5jPo/OYnPy94OQev6uRQ1gOkN68Z+AvdydS7OYQ8Q12XVyruQBVUDvCkUk7zSHP5eBEHFwpQTG8v4WFrVav+OrSpBaB585+Ngo/vr848W6qO5n0HQqFGQnxc5vs7su+qhIhSC3aYJAWpJfT0UAgMGy0n4vcO8nnmxqrRMPWK8cXV7auyTg2XtT1OhdQzCfJQWvPORdixepTe+fk3N+/dX8rHz+ujZeUrJPqnuPdrpELm1sQiZCW3acb1vUTS4/rc+m6Xc1KPyiQzWSVDAO3Yd0Iuzv9Kexe/r7KUU3ffs0yYBzdbNTxePndW9o6fLw9pZTuyDx0y4XWNnvK0f331Ov6xeqw++fV7zX/8RYdpZM1bMphnwopJPXtHpDadkiVu51qJU/e8arvB+nVTZQHYqApUNtIqtSzfps/cWq7LYQl17RCkw2lHt+7ZXu2FjkeUYzAZ/JeF+37h0uXZBcMjBWXr/k91135vP0mBJzrQ8cR/6Qoxx0Z4Nq/X4vW9rYI/mmr3wI20GIT5rxrfydnNSe9z3vclD7jPlVvJAD5FTXKF4/1BNHPMp0ST2euXVyTQ2FOjwyYMaMW6sTp9IUerZNFXQLNgqJp4853NKzM7QpKeeUDQNT7MeeVlpiXnqBNHj7qfukWN0nC5s3aD3Xv4BZ3yh3vnqBbUY2luFV6UHxz8qT+6bj77/mriRD/T6G99q9ZZvcCR74JjdSe7wYBqXbLTyy7lqwV7dIyBCb70+X71HjdbYqfdp23ezyOLN1bhHZiG8MudUpsjKh6YHROPGvBKtwcm66JsdSoAAEME1vZks6vadEkBcvyn3gAAtfvctLXh3sb5aOkVeNHiUkLkd1ryzGqrqtXfFBi1esIwIFZz3ZXWaOnWQKcN64feL1X9kG6WlliqCZpL4ll30+kMvygW89gtvfcG9UKyXH7xbycR9TJs2VD3u6qdLR/bg8O2D27lWW5esYz9xTFPuf0ytRg41HWdI8xj98OanZHrn6fGP52rHgk/l4egL5aBKP4Br5sFHjTQkJF3L4bzSwMC8YU1kSD3PJ7Y8y7GFMzXL8o/siyF1mKDJhn39L/JlGKDJkHYFq25Js3AVx1YN9d2aufXe26L12PQ7dTnxJHQER+abJjmA03eyB4vPz5QTL2OBPdnK2obm2SaeE+2UBsb6iy92qmWsrSbdO/CjQU+tfOYvMlLmwzCPgHkEzCNgHgHzCPzpI2AWb//0ITe/oXkEzCNgHgHzCPyVRuDbt3r/XJJ1bZSKLEASI7IaOC2K/42ItiaTrSmP1nByGQl7N5Zdw+FjFH6Nbx83L9yTWWS45ahZnBdF00YFegXq/Mmr+nZNlgptnFVL8bMeDKi9qbiGr5ZCmoM1BUUelOsRP4xCQz0O2SpEY2orYPzcQHw1qgSxxZKisoW1o7wp1iV0DVDr9m0p/rQkJ9Ve108c1ralq7RmSwbFLZEtF6k2iDtOOEMa6grJGGvLPzcDiVyqjHQctTYOFHADOU5ncuxAx5WRw2tVRy6XJZ+niiItrhIniprFVghAOTz4l5kKHddALFqDjLQEyVVMLm0ZzqZq/kMVx2FpZ2/CJ/o38wMvGQs6z1vlVxK1d/sBXMLgo0G/Ne8SpdDAYITdAiWt30bN2km+HTuCfT2D+JlMsbSTuvTop/WrN+qtj75CFPYBl/exWkS5aMsXzyN65uq2Ka/Kq/kIiqAZSt6/Rb/iati/dR/FUFddgH3nHR+pr957X0FxZDmRWXtu9Rm98uQcUM7Oem7eZIWDbL586qBat4hC/IzX+i8WkbuWLb+eQWodNUJzpy2kKNooB+8mEIZBdKRT7KzPI/esr9z9ELS24Zi8gmhX2aAV+1PpYC/RkP4Jatk6UGtWb6GQ6qKBgzohxoKhw/1SDea4sKSAgn+Q+g3oDva4muLmPg0ePlgte7bSiY1rVEHRKTb0FqVQwLcCfxwZHWbKTCwBne3h6c915IVDJFC1RWTa1pTJhWsgLSWFwn2S/F2i1b5Le4pVHrhi4ig+gvfWJaXtPaSXnvpJiRnUshCBa62KTXm3RlHUACnfzMAzruPfC0L/jDPxr3Tf/61jMSVSF9fooYntNfWR/vr4lU8Y6wa54WJ2xEQeihA7cFhPhbcLg4mJWF6ShshQKd+IOBzQdirNStHq+Yt0YlO6YoLa6+4XJ+r48WM6Ti5jFPdmCahkf09PXUeMtMYRY417NDjSWW06kSeNGJJxOgUceTcEjAAQnUd0Lf0081GJyTXSunVbBYSGw+zGuWpH2bG6SGnHLinzeqPcCh21GzFn3BN3Ibhe1rJvlqnfiIm6ZfAk/fTx1zQXfEMe5QCNmHKv2nfvikBVp7QTW7T1l4Xy4riG3ztZydeK9NbTs+Rq7aqHX59Obqe/TiL0/rJkBT+bod6x0Rr1VG+F9WyuvYgKxbhjh09+XPnJF0z5eh6VjcqnMaLe0U5nju5HXPAHzTgQpzxXJWJPOMjUqpxMRIGjCokKU70ruNewcarCwXfvsAfVY0BzPfLm8yq5eEoXThzRORCdE56dhhuuRttAkmalFZHXVqdZy9brobH36sTxFLkhrjQa8zMNJU2G64xMS+OaNubnm9e28ee/Q7z9VzJ0/9F98s+KxL//3P9VvP0jn+effd/ff/7/BGzy3x3P35y3N4RXlheEWMNNOmHCBK1atQqk+EVyQu3/l7h7c8x+j1M2ZYL/RtOwA7ttxRzgTWa8Kz1WUcE+aiRLNiI2UG06Rpkc3y5u5Ji3TdA5ELqufuEIKLE6uOYHncDd7u7qrXgQny07g0vnXriacUE1zPsezB/+IVFypnHByJJusCLrkzUq8SgY4vxMNW/bUW7h7REWyGisS+J9GpUHJtcQd9Yv2aUzBzOJPEBQjglQGc1d+UU57E9A8ePe9/f2UceEGITWat6rnuN1UU5WPiJuoWL49z1G9Vd0m66Il5as9yWyt+F4aZwqAlNaU1WH+EfbFnQPLxqUvCOClXPuJEjlZNYJG6Ukp+ncufMmobljVz4jLt34NvHcazW6euyQsnDz5WTmgndtBi3Aj2mgmLUVHCf7GoPaYQedwzWcnxciU1Karl5JZ+6pQMS1BS3Pz+OGTD6Lc5jjKKsoB9mKeMv5OrzjGOfAmka4MDlAC2gkpsLFy4L5z1dlabk6QH5wj1sHqSfNHTbYV63tHMCng8zlerDEZVcOOrUkMwWHYpJqcaZa0mSTgbs3B7pKQodOioltxf7JRVnMNTX5BXJx8tY+1ubcgiwNuG0QwmRb5aeX6sKZC0o5e8GUL9yxayciGuIU1qaVKdPW2gXUKOL5z19+raO7jtKYVqlYHNpT35/O+6epKvOaXB2YXGkosQ8Htc8YFiPKO7JfsYPogUzLAmyQSRCPjG2lsc0ErdyIQK3GAlyS59TE3FjOul/BuWjVfjRC9i06cXCv3pvzgXawd/KkgcfHzRMhk2sf8cWOeIY6MM11vI4R7WE0Mxj3hMl9S0ZuCc7kHuFuGjUiWr3vaA1hxJX4hnBZOrbjHPvq8LqNmjPtNd06rJcmv/QuDWeeOrT2Jx07uETZZPda1ruSfZwnG8T/HNDP4SEBcoVX3SwuSJNfeR4c/iZlpmdq5JNPac3Xn9GIUK3Rk+8GZ+wAOv+6Fi5cry8+gQABLcbF1RYH7FQwySN09tBh8qSPKvVwvpZ9t5n85c564JXxZO+6qSazSkeXrNIxMoYt3S304PsvgRB3Nzkm8y/mac2STTT4WOvAnjOma54tPJHSTZrwaD/17DtKHv7hsnZyJzeYvOrd6xCpt7Cm59Lcd5tuvbs3hBNyg5sQsUUzI4SVBfPm6KvZK9SH7OVIGh+TrpXq/AkDRVyg6HgvffDTe7JF+Pxl4dca1KWnVi0/qsQLh/XkU3fLzdtGx48dxu5oC5HHXU01CIQVZOBCzdm4dYdiWrXSiCce089ffcre96yugk2OigrSxKljyJd21udzvlLG5esa+eBIGkPu0PVjWXrhkffVYWhXTZk2U7989bH2r1+pZz94Q8Ftmsm68BJ44zSlFkr7jx2RHXNWnw4d2Tsv0S39x2vkpMdxpv6iA1sW6M4nX+LBxQOU+xr1HdkdnROndnm+tixbowVf7sVd2UGeEAcWLdipKU+O1dgXXlIDTZV7Fn2P6/xnDZk4Sm17eerI0fPqO/4BridHrZz/pX5ZsI4cZV8VcG0F+3nruRn3aOXS7xXbop263z1MhalFcic/e9Vn88iFvqbnP/ucJsh6zX/lbS1ZvkEvvzxMw6YM0f7NmxTHHsfIy97x9VJw5UUKAPl890sv6TpiucEIusi+d8UXS/XAk2O4HxJ0cPM+5psgrVq2SecvpikAJPsV5r5CGl4Ncg0TAnN/nazJvrUAhe/IHtto9jGeuWrZK9Q3WZr6Gf9WMfX3a+8fWTf/0R7g/85/N+J9GmXHfGFF80cFB1ZbaSObyhKNHhShaW9M4Fo9CnkBnHQDuSrGfImb3qA/1DVWcE4hTTFEleTkluPMzcyq0XcLd6ttM3c9+eT4LfFjPwZlYP4yj4B5BMwjYB4B8wiYR+CPjIBZvP0jo2b+HfMImEfAPALmETCPwG8jsGDWoBN5qRcS3Cw9caS4qqK6guJXnUmoNfJCb379/mHeKBYbAoHx7ePioeSLl3hYrlH3bhF08VcoJqq1dm04pLcXpKrCyVU1ThQX64rlSGGxiXzGWhx+1hRRbXGF0BCOU6bI5BwLJLfOFoduLa3QzhQa6kG22pAhF92sheIQHYPCq0yFv5MnzinjarbscP3F4XCL7NgFh2ggcbHl8iejCv8ZRcfT2r5xC5i+SrLbsinuuaoclHMN6OD8qgZllVmCa21UNwq8kcHu5PxGgs7LVtJVsL84Jbwp7NVXN5E3h5CUDCb1wEHV4wC2QbBuwPVQT2GECgm5SniJOQjrCF4jLgZxNFpdKKzERETq4vkk/bp5LcdfoQ4tWqlb7x5yB7+6iSwrN0839bztSQqK2ToBgq8us1ChCX0V0KqnZrwzU4dW79RCMjzbUKRa+ujdIK1Pa/SsWWpJEdWKIgMKuM7u3Kvdv2zV/kMndeRCrmLAzj3+3kPq2rsDHfl+WvrKO5r36Urd9sxAPfbakyovPCVXTxypuGEqcLUWJV5Qlq29WiUM0/FfTursrp0add8I7duzU44gDr2DyA+OjyC/rgpnyTElXk7X/S9NA1VYp5eemUvHeoPuvmuATiIK1yLWhuBkqsGx7I9AfujwUXJ/HTT5gfGyQmwrvpKjXXsPKjg2SHc995CyTh3QT/NXKSqwNQVuf3mRsWiNYHwdBLWRy2ePc9YXccoRd3NpYSbXpp08I8hUxJl4lnNx9lCmBgzsI5+2HdTk6Mm1UkAGYJJKTpzU2kXnQREmygIBuMG+hMIsrpx6is2IAjfF25sCxv9JRuj/1EnkbwnVxoa6xoriebF0S7SDxo4MU/aVIp08XkLRE/kUXcUO93RMfIh8/J0UGuUvZ3dHznuxojt1EZZT2YGjO7BskXYu3igPBz+Fd2uubv366ctPPsaJ7awQbz8aOCg6gwKuwB0YGhyr+FYRNF4UKBUh5OrVHPIrB6jP+NsoKlboyNZV4M+vq++gvlwTdrhVCmQbGgE+NE1Zp48jBFnhaumshTNXacOBU3rji6fVcXC40i5d1ZxXP9MLr71JrtwdWvHOB5o9c67qwJ0PHzdUz746Xe6BjSpK3qP9uI0cnXHDtRqKQO2lH+d+o617Duq1D15VtwEDVJKVoZWffKcVX65VaLSTnn7nAcX1669tP3yuKtx+PXp2NhUK81NSdeDMebXp0ENR7Xsq6dRuHMSNComL0HVyI9NwG3ceOVqpR3YhV4C2JF/tWqIVTqap2r18iTasXKPHnrgPh7mHsnOuafO27eo0aIjadO1C9t1y4+Ro0aKdGvfQvQqK6KBbe96Ps9KJ+wSeQX0pGglOclP2rVm8/Xv35R8pQv8ni7cWnGujpeqmsF0BRcLIoU9IaIc7q8iUE2ocsyFiVVaSeUrTws21+/djdNOB72hdA+bUSZ6geO0t64glsFYY7sSufRLk5CdlQUXwJIs1JiFBVp6+NOTUIpKB+USgPX38qJrjnHUNjVZTZaFyz59hui3FER8lW29/PiX0juoa0OPMNC7BUBLAGCceh8pAVn1IMwRRF+QJZ1mVXlQhzvb5H32p1MtF6t+znzas3gEGOQoROUS7D++lIcLwjAHzZy9QV94oe+cScjcdTBmobgh6sXFR8vXxlXuot9xYM3IycnV0/35lJCWpfbMo9ixOusz9WJxfBDbVmkYkHIJkILZKaMaaF6iuQwfhGu6gmqJChMsMsmZP6sDuHdq4OUkBOPuem/GomrXvLBtiHgqz81RBPmzy4d0IqPkQHmy0eT1rH0JQ516tFAse2T82TlbOnrJ2Bh+L0thEPu65bZt1+mAyAnGKrmex5lk6IEb6ydXZHiyyI/NgGHQSOyVfIuc3s0zpuZdo+vBRMzLHa438WPKx4zt0IUO3ueyhFNTWsIeqv66ca9d1CdSxs6eXbunWD+edsZejKQe3a3rSOZ05tl8niJdoRDj2A8vsZTSAEE9QVJLH2uynnsP6q5pTdJLc2Zyr1+QBRSWCZppW3TqxxwnFbVhOw8o1HcBlWpRerOqyMnDvNMbRjDdo7HDFtW+uY8cOyqqsEkdmBMdgaXIvusa1YVfG3rIJsYRml1qy7GvyK2muwvsZ5C+bJrKIi3A5u5JR6enE8bAQ8do2YKrL8qFzpGXJNySWPUACzjgHfTl/iebM/p4mA3sFIOCTAmuipzTi5q5nfIwvo1nBwIIb17cl56UCZ2SCj4Ueuru9mvXwkRtNNFfOFqi+ij1m9+4I0rFK3HJArz4wSx0Hdcbd+B5rXqCSDv6gnORjNPgR85CN8/ngEcWzDh3ci7idmsP6Yad+fRM0ZuxQffjaDA2YNEWDQOWf3P0j8Rr1NB1EklgBltzBX3Nmfk1+8UFQwrZkPXvrk0Vfyx60dpNyVV9hp9nPTNOOTXs0++OJatOzK/eOn/Yv/FEb569g/Cw06ZWJao4jteIaDm/GzMbWGxd5B5yZ2Xpr+mwdB7Ub6Iug3VSCaCv1HdxC9z79IHtadsXglwuz7TXrqfe1cc9ZrVz2qNoPjDHl1zfUB9Ek6cWflTQxzdbOZfs0YlAbGqlcENLrdWLrUaJH7DVv3Vw5Q6D48fMP1S8+gWYlNx3ZtVX9+vWST3S4StIytXPPfvb4Vcw7uKgjYhHCqsi9PaAn3nhLZ06f1eofviLXGUG7zlVDyJj3crPV9zQB5GcWkHffXuOenQq9plTT735R9z7yvLreMVYfzZypY7t2aNHaeXIMDtTuHT+rE1nD108d1saDZ0BNh2r8gw8rL5WcXVt/kO4dtPz9tzX/8+/JZ75N3e8YyRxwgjU8XmEtWqs2Zy+NWeu1ZPEh3UYWcL9BA7Rg7heKB+k8+rmZyk1M0tavvqNpcbs6D22nO959TT9/+qhadLmd6I5h2rVmqdYs/EH29TwD4d6/eOG8nn/xIZzP7vp6/sfq2q+Pmie0l3ez/jq+dbtWLflRL8z5jL23Def4Re3bckrPzn5MfUGPb174mbz8QnVL31u15MO3VEder62btwZPmijvKA+a2o4pN61YH7y9Ul1a+uipT57XFfKaK6FwfLtiB81hVxTJPFcOASAJ93w9mHZLns0M8VY4Ua0awQJbVolbi2cHw2WKs5Q8aphKzLnGVfW/l1P/J4q3MCg4VsRbngsN534FDW1Gtq1VeaV6tSFG5r07wdNf4zmQPRLPu7XE71iCubewY/6k2cggTxg0k/LSJlUUQzri2U5dBscAACAASURBVHEf1IRHpowF1x58waX78y3+p+75zZ/bPALmETCPgHkEzCPw/3oEzOLt/+szYH5/8wiYR8A8AuYR+B87AlnH1jke2PNj8sWjuwOcyIdzAkFo5Fg28QDcYDCNTf93Y6k1Pcz/dqQ3CsB0NNviMLF1UBJItKBgZ3LvYnCyFCioQ2/t/mqtpn+arFocLTW4UerrC+XCw7QljotqOr8FosrSeFLGbWsEqUWGBJFlF6asK2S91pUrPNiL96yVE04fS3Kg0ilKVFIEevjxqbplYG+dPnyAYlehyivJoiv2MLl0c6uukkdnrV4D+siTTL2zIABLc+tx+zmDYrbVldR0hJkDykKEDYzyJZMvQVHgmY/hCrCxdNMVHLo5+RgH4qzIFHNWdlYxWb4FoObAq1HUKi9pkB1oMirgIEqNP6xUU1tPEQosb02liunkNtyLwYFu6te9k3p3a6cW4H6zKNCeOrGfLLJGPTb7DZBcjbqEuOmFU8Ce4ph/TJRSyK7asHCdItoM0PB7ngb/O0OLl6/T6p3rKYL66Sh5uJt/mCfP8N6a+t5MlLRK0zmxRJBOPHAUNONp7cKllGVdqhlfvaNW7aJUwvF+NPkV/XwgVSMfGaDHXxqDUynAVFQvzjyubDr543pM4nwgVBda6s2HHlRfcqHaJ7TVurnz1bFXe+XWV5Bfdk1DBw1TFYVnX5zPUCp1FgfD0u82KsSvE9dFKQWPLDr8wZXhbnbEwnzx8kVFxYVqGE6e9FycTElFyi8oVVZ1HmJAK9DKnI/jWTq866L8WgSqb/9u/J4VYni5Kbuslkw7D5wvtBAo+epp+Qa6KyAQ7C6OoQLQkds37VV8bHO16t+XAqIFr2epuspMVSPsn9pXodc/PqjsWivZ+9ZTwEbsrgItieh902lmnLv/6c7bm60V//xm2PgNZA+jgnfjrjY5MW78W5xpNDbUF1ipUyx5xiNCwFZn6+CedFWTU1mK87y+vgbxxhWR00DLFXHv1esFGgO633mPaq19abywhpiZp40fvYMLxkZZYEBdsQJZgkM/duS4Qn3BruICqsMFYmBUI8Ja6ejxExS4LRUQFqp9e08pq6BJXXu11dBRfRXZPBaHbZnSyKX14z61xoF/5nIGjjsc+eQ3BvkG4sh20vY925We06j7pt9NPq4tDpNgLZm1FAJ7paa8/y66gos+e+BpHdl2EAynpbwTwvXC+48iHMcpL/m8NpE9+POy/Thwx+q2R0br+OZVoFGPa+zEuxB1ybWz9dHBHXv107uLwCBe1Yy5T3DtReiDV2Ygflhp1J1D5EJO8/lft5mcVQ99OEftu3VT2aVl5NflySOinY6u36GwhNbybRWla2f2y4FM8eU/7NXASWMU36Wf9iz4BuTpefVHAPCKD9P+bbvljIuyHU655EPbOH5fVda566eVSzTpoZf11YerNXfuLwrDIWyIt3bO1hQjb1zTZuft316S/2rirclvazJT3XBXu4GJN1yiqamZ/IdGGiYMQdMK3K0X62MJy6wh3v7/ufXGrxsClzEnNrB2eTg0yJ2GG18wqd7ONkQfpKlLQivdef/tKqpL1TVymuPjmyPQGs57V5q8almTa+TmG2FCIBdnkAt/5Yy8cNe7gU42nJAWiKOV5MCzWSACHvHS0YZcTk8+NHm8CLaWTUQjXM+SRWm56nDDHtywVmnp+crPLTetkx6uOPIzMnAvWqh957aycrFWSloqqFvynmvtaKCoU4VjmYkKYGPbCL0hSL0HdMP5W0o2NlmXGSXQGtJpCLNQcLCvfAO85AMS2g1RzRVqRkVeBY0VOUpKLYDWUISTv1IJLZqpbdcONC5BzAgPZG3MBP+ayXEw/5yBlpGWBDEgTN0GDlFAXCt5Ir6p8ZoyzmxC0MxWRnI5wt5ZxZCd6wQSpBRhtCVZp8YaVl0JXcQlRNk4OFfgluw98FZ5khF/cPtO9ijW6tO9s4KHdzQJ4NdTcni9AuZSGt44z/kIkS5+lrIrq1X60TNKOo+z2tNdrpGhaju8v0JiWqupqpJ5bp9WfrWI94vSnQ9OVkg3RECaZprqGOeyDO1fDnVg3SFduZJF3ijo7KoaxsRBd9w1UP3GjGC/5abiqiKVXM9lXwNKtJK84VOnlJROI82ogWremQzQL1Zr/aJtciOuwAME9dBxvdVxzO0gso/ozInzqsrGuXvkAo1X1TTfEXXRq5uad22HmA+mmiahJhy1dZUViCsIVewLr7JX27l1p+JatlHngf1NKGhrJ0OE5NKq4PwVX8TdmMtaES8H9hyWdjFk4O7Qmy/PoQmAyA5EdScnxFqDHcP90GCg47knbt4bVjQKlhc1yrfxuh67t71ibwHb36Uz5mEXrV/5I9jbEg0eNUHBnccrIyVfMx9/SM09XDTxjffl37yZinOPgOv/mbWpv/JPlWvn2jVKySrU/iMI5nllbJsr1RxX75Ae8dpxLF3xLSLVewSo/bAmuYBmbay0kmdwB2IkKjRv1vsKsAuE7HAZN3OUpr7znFwR+C1xSSafOK4Z9zyoob06aPiDY+XK66QcPaSdn6xVHk2I8QOaqf/tPaCk1JLdaZBSQpDEfUDxt0GQ99D0B5/Qvq375VTH5hI8uRsZ7sPGdFS7bjG6eO2sWvdqR4b0GE3pD/K5+Ize/XSE2g/uyzlBmG8iBoB7spZ7YN4zszWs9wjZtrblHirGVXwOt3quXlgwWw22ZSCYVyt753G17t+F08m+0NOb5jnmHpoHDhw5w5pfqdYJoWrVqi2u/PNkAVcqPDxap86cE1czLt1m6jfuKa7fAB3bvExzXnpb8dGBGjU+hghbCy1dvl9TZkxXWOsYvXjPG4iy2Xrvi1fl0ypAe3asQyy+Va40jp3a9otyEfkHPfY8/U08KzTQLFpmoXdeel27iWG4d0Ir3f5AdxoMmnDCd0MkDdOJtfNlW5Wp9buTeX9/DejbWbmZyTRatVRUh+7aDUr88v6zKszNJ6P3it5f8BTNXo66lnZarTpP0lfvL9aBzZsV6uEIdtdFZ85fZc6I1rMzQDRv3KCy+iL2EncghDvqamqdPp/xie5+aCINAp219KNPdXztEU2f85zCerfWt2CQDef+4Psf0rczpunSwRTcyG7yjg3VGET3kpJzcmYO37PymFYu3KbxI9ur6539VULz6tefb9a+xBz5GE5unlfScdZnF7N/BgvMjG7KEm8i+9WywU4ONjVyh0hkAwmkmPmjElGzAVd8Pf/7q4i3xmJoadCDOF4LGpHKaNqsq+WZhFzxGK9Kff7FPTTRWCqVhhvxzFNL05Ej49JAU0ZNbRmufyJxaA4th5hUAYb8OvjqK+mFGjO8H028dnnnL52IGPT8FkPlNX+ZR8A8AuYRMI+AeQTMI/AvjsA/X6/6F1/Y/OPmETCPgHkEzCNgHoG/+ggc3/RW64zLp45cOHrWrjS7Wq4U4bz83Ez4vboaCq44b60p7t5wKfKQ/1uO2E1kspFrWltnj9Ptorq3cVNCP28V2JYovP0kbXhuiWZ8f1b1znR4O1jjuMOpSz5ZDcXlRtsbnDzMo4iiFIwp6Pa6pY2yUlPIfMwn344u8vIyZWXn4GjoRr4cWXOHT+h6tiXd/34UqgJVBpr3PCjC9Jw8BTg0UjjzUrNIL5MQ1OTmoMC2oPCccduCG92yerfSLlyXj2cT2ZVh6j/sFnDGPsq5kqFf1uHiJJvLBYdwS/KoWuHAdcOZ6tu2rxy84iloOSgz54pys1OUeHKnTh3YiZMnT1ERZL4ZGcGWXsTcWiuDDFBD9K6nqzs3PY+C8XWl8/kNhGJobLhsEb5cwVIOpFDkT7ZrRV0NuMdw2QSQv1RxFYybnUL92umVSa8gJPvqle9/1OevPqHvF6/TrLlLNQgR9HrmL/ruvmcQo0M0+N7RKrPKk3O4twKi+mOOjNT1/As6OP8jHDruajP+Dgpxbqo4cEIThkzXNYqL733/nPoPx2FCGFZdQba2//S9IgLiFdO1u2x8onXg5/Va8OHnmrviG61a/KWC7WzV4ZbO2nv2ojrddhtZYgjvWQdVlweCzSNEq79ejcsmyZSJ601uZ15+PphChH2um4rCYq4N3JWg3Fx8vElWA7/rZSdrT0BtOHHTr2WqvtxSZ04mqQxb51MPT8G1VA/W7DQYSK4VHDWeIX4mN3ZS4hU54AJrjdhmZYHYj5so71Ke0hGDay2dKJAGK7pdvOpta2VZfEXXcBF/8elZbSXnjJA5hHgK11Ug4mhM+D0k7n86KrmB+9GUW0aB2xByMBbfKHbf0HRu/Auj/QJnuPGT3Hm4bPj/iLEW3I9GoGsTmdPWOGuNXDSLGrxRiOu9QGnf0bMDWO7z2o/AXudmL99QezmCwUxPy6AwbmTZuoP+DNJDT01QLU0UJZkVius2jHPnRhPBF7q4Y736dm6nTJxKoaBDz6Vc1DUy76xt3VWKq8oLoemWuC46nXgMUQfPA+fnNMXU5GIaNsA+hkd5atrMV2XH5z25bpkJEXwcFrY7jRjeCDAXKQL7udMYcSVTLRN8QXKiJ/mAJsft02hnCYZ4hGa/+p66t26prvffzfWYg6D7EeKylX7ddkY23nZ6+IXJoEdvx5HYpAM7D2vvujWqLbmu24aP1tmT+5SYeEZPPP+MgruAP7YORHip1Q8fzNDFw5v06vvPU8S21s8LfsbBm6fJ706SV3BLLf7gW5CZO/XGuy+qWf8I5gTyOymm1hfW6ycyFfvfOsSUeZh88YQsoqJN2WxGBrc1yNfjm3apFqEmpmWcnB2tZUfOnw3OpuRjfF4j57lDB+Wc3abj25PI/B6iR554T1mIQW5+rjjUGrj3biDvjcYE49qupSnGknvdkvvr713rf0TQ/NeRxcbVeMMN979/GVfrDezvH/36I8fwz77Xv9V5+9+8qXHf/r2vv/cZqMMjENxw07q64qIEM29gko3zcznxvOlPNzc303WQl5dn+nsVhXuuEMRUZgTEHxNBAhHWpslCkRau8qRZyhNHvS1rakpOktp0aakpU8fDkoSiUVEFypNrlrXSAsxpvdE8BEK4EQc8ywtNCcd0Amess4s3TqX2CvQkD5tmmzwiCDKzyYnGhesREa4mohQsae6oA3WccymR+6oMMccVdHCpqvIaVI4AGYRDzoKb+dKJMzRyRenNF9+nAadeA4lCcOC4U9LJ0iWb3js8Uj17+alTp07cxzVKTgapH+BrGsossKg1To4K8IsktzdQ1jSFFaSDa718lLxXa7k4Gs5FAy9qJ1cQxdv2H9PpQ4nyh9IBRMDkXDOccn7hTuozuK0iyc61BctbllOtY8cvaBcZv41WoJGhj/jgFg1q5okjtzkNJF3YB9TqGvd4DvncxjyakSZoHr6KgjwRRoRBaXkB63RrhbZup5/BvO/dt1dxzYM0buIgRTJv7t2+VW7QCjzJmS3KRMQtLIROEYhbM0QuQUF8ZEcyfYuVztp4DbRx4r6jZOZayDUkQi17hKl5h0DN+2Qlrsgi3dqjg9q1baarl05CtG2gaSVeWRAu9u4/YhKry4pq+dwhmvz8gzSSNWfOouHGBpFVBawtaSpLvaSi0kZdPHdFy3/8ScFOMerTrb2uQO64mnaWRjhnDRrTU7E9u6uS7M8yHKReAS3Yc13Rph8WyYW9Y+r1ImWnXlfzFrHqP6KPovt3habQhIxnx9zlrjLGw0BoO4PxdbWuZQ+BsMt+yNqyCAd0mupLquXiG66CNPJKXS0QcGMhp/QjyiFP7772rFat2S0Hj2jiNcjAJRPU1oY5jw47kp355mTi4C2H/uJWaquH7gxXv4FEQ3gEy6VZayWeStQXc79GaK6CHtNDt5MzWs/PT77ncYUllWrszCfUa8JI3MCpUD+2gvnupivHUnT2zGlFQI+oza/XInD2G86mqx8xHbEBztr163Fwyp568b1nEM/b0bBUT6zAeZzFdqxdRVr36XfavzdfJ2kkHM06MXPmcwix+bhoAzXntR90fsMFBNxQ9RrSTArz0Y71B5S8L02xZE7HG/Eho4bizgwUeAzVl+WJUAm5RPdVRZGNPp/1jg7t2qvcLMYQo7MdDvFOXWLoryhlfSghj/oFhbTppxG9J6qurEZvvTRO7YZGycIXF32DA3uIKn33/pfavOKi3pk/Q5FtXXRkhZFtfVzPfDoHd7olb3tCXzz7tm4ls7m4qok9chnzkIuOQlcpI0d2yIiOGjV5KCJYrnbv2iUnBw/lpJXTyICYTVNeKa7HqPg2kGn2E7FyjqaFUNbGdjRLZmjX6lO68+V71WHMaN3Te5I87W302tzx8opsqdkvvqGHH54un+Zt9esnr0O3sFKb0XcTu+DDmQ5UOvvJOc+8jHP8gu55ur3G3tVXxw+dVceBkyG0RGn2C1PVLMRBHbu01dIFizSge3+VliIsg012Dg/RLOaZ5MNJuq1fsNJYp0c/+IhiaUy9uvNLtb3nU637ebG+nf2DBrUmKoX85lN83kqE9OmvTgWhnqb9ZGbfNmaCfNt112loGq+/t0bd+4TpkWfv1NvT5mvDmkS98/EE9bi9o358e4X8EjpryJgnNfvxicoGcx8PNeBS0nk9984z8o11weV+Rn5u4dq4/IS20uh417AodRk7QBeIZpjzzmaau3qBW89VyrVc5XEuq7jOMODeiJuhAdKSvbjRq2fLAuNBE60Fe8Iq1oMK9hs1jbixcen+o2Lq/8311bRD/Ucf4L8sjKakiL+3m/htK2Hc+wbloc545oQQ4cRi+fWnd6hZPO7kRJqDauCfVOXIH8JPI/s447mtrpZnBNayJtaD/FwadnmfFauOg1YP1MBbm9W2buXQue3oRYTmmr/MI2AeAfMImEfAPALmEfhXR+BfXO7/1Zc3/7x5BMwjYB4B8wiYR+CvOwJLPr57jHVV4U8lWeQpnrlK8Yj8rlaxqsAFU24g6+hCtvpNsDWK7zfF25vIZDscIyVlDcoHzzgC121EB0dV2ZMfFzNMn4x+R4v2l8iSomaN4TDFuWdFxtxN8bYJJHIdT+4k5yrIx12Rfp4Ud67S7d9avXv3VG5+zg3Mo4WjziEenjiRBBqxmS4nH1cemOVbuoaqR5+W6tCtpaKbB4BiNPLVEGuTSvT6Gx/ri+XnyDaSwskA69ujtR6+704FIpoauX4uUSHComsSpxtxZ1ri6JPxTQmsqS5b2af26OIlHH7lNiZUXwRuo4CoUMQuHENG2QCHZ8Xpo7L385UVeVYiK+zGl7EtMcoKNyoItaXk056/oEPHD2nH2g3as/2CWsZYa+a7M7WF4uxyMKjDb++gNxd8yq+CH0y9KHcHB8155SNlF1rrIwpmS998U5NmfKTXnx+vl2e9hUumRM8OGaw61CrPIE9lUpyISojVlEfuxTmAg6L+Gu7JNFmAO7QgM83SxlO/zp6v995eqA7Dmmnq7EcUiEPEFsdNwe49uoBrpUW3nrKnuO2IK2H2E6+osaxY0z6Yqa/ff1XxFIqzwEI2gmmc+Ng92r/2G+VfLVSL2HiO5ziFsasUwN01feaz2ndwB3lqGRrYp58OgXW7cOECeXvgGRFXfeyc5EKgsV+MO66UKJ0h668O7HJ1taX2nzqj8aNGqEuHtqD8likp6Qr5aiAn20SqWYsYXTh3QXm4syLDw3AtOZpwlXa1NirBjlQC4zG8VQvZ+IGMBYPdWInb+9gV/bKSguyaUyqot5MzBfx6CpL8wI0c57/Il5F3agg7JvHWEG2NotZv3zfEW1No9Y0r0/g5Lk1KVGD1KrivcMkaKFPDecu4MHK4vezB6VUpnNupHc0JFdlV5MlVKRsXVuvWXdSzcyetWrpYFeWFev3VB9R50h367sOv9OWcFbp7cLQe/WQ2+OQw5R47rheGP6HYhCCNnzRURbiryirqdfTIKVMuXTb52C7cr0P79pOVQ5NyisjC9Qkg4zJdi386gGscFHpsMMJQNQX6WhoMvHDvnNMFiv9PP/c4xcdKbd+8RR7OHjRF2CHWMItYeehCUgpifrW8ce2HUuhtPegePT/hDnIqo3T/9Fd0bPlKHdp2iIJ1rZZtOKuQeF/dNXUSqPAXGJhqVVzcp8KCRJxGBWCNrfXuO/NxX9RpzmdvKLp9azl6OYMqbiSzbyZikLN6jLxdp9du18+r1iumTbAmPnqvLBzd9esHK/T9N9vUfXhLNbslTKGgWKP63aEji75RMp9xwosvK2XLrziA25D1GaKk7asVCTq0CSdaanamchFlbunZi+I8cxJiURb3lAf3ug3nBfqnkjaf1uXT5WTbuerV95bgWsZxiVBnCPMGJtT4MgS9G0VXw5VpY8os/1tff6QwaxZv//0TyB8Rbw1RxhBvjXNoZHyWlZWbzn9Cu7ZqHh+LmzAP51YJc/JlhNcKnIlOZK4ayx6NG7+Jtw0U+y14DQecscFkcwayDkeSdZtHPilKJRjRWHXr1pomijL54nQ3cMzliL0e5MO64JZvIN806fQVHOZ18qU5x5N5uBQ3Lj43uRgiLQj88tJSnTh9mgYIG0TdFvKKbQnuGCTlr1sRMCMVzbxiuDFZMU3ftdwHVha4hkHCWlh5mwb7MPmOP3z2Dc0aqerXI4IifAgoZzecuPwcImDLNhAhcJIZBA4HyA8OiJ43ftfIVYX5bvqq4eDzVY4oXYtD0IV1Yf+uPWDKs5VfXq9i4gAM993g8ffLN5i4gNw8sj4zdf7wWlDSlYhwnVVbSGNSbiONEpYK694Dka9Rifv3KIVs74KyNDXSZFFcZCBKnRUe6q8QnH02Nt5EJezXenDK5dWNCgy1xQHsLvs8Sx2+nCN7L1tEnifUffzoG5+15KQyju0hNxTaAEJ5OZSCAMTlOoTm0owU9kO48UAFR5DB68WaaEHMQ0N1lYqgW2xa9f+xdxbQVZ7p9t9xd3d3J5AECRYgaHF3KO6UFofiWgoUhxYo7i7BIWggEHd3dzvR//4Owx1mpu1MWXNn3f+956w1UwjJyTnv+V75nv3s376Gm0E3MG36AObBWmHNkiN4H18uRJTTocflWUMWpmx00zFWxcixg2Fib0hCQQvzfJ25dinh7ePrRMJeZqarLDNrVeDpZsh134dxEslw6x4oxg8fW3sED4MeQ5UqupWtPiYtmAgjLytUJafT9SfHsdehIKLIKAP+mQ0BUupmaCJeOP5tGN4+D0F05Ac2p7Sgla8TNE1VoMpzmbaJHQV7V8jwPTaUpqO0gA1bsrpQI6qZGwHHvIz7PhHgWmzeqs4To7ch4udL4gMvAqz/dgX27bgNPTM1Ng+o05ldJd77FOg4Fn6+kRe+HD/vBma0z5jghQmrh+DuoQPMYjaDV9cuSKYLdvPa48ikU9LYygBbTzCzVkWEbm3GwEBGAQvmjUKnkTxfqbGZ6OUjuLXtzGYId5TRGd1MkUzb3AyhN+9h1LAlGDzQHr16BGDJioNEaTfw3DYD/dicVpp8iXOjlASGnkh6EY2XoXmkWkgj6OcDUCW2dfi8APSeOg6RL3IwLmApqAOjSzdbdKPb+dXLOLx/Eg8FNiDYeWrCtUs72PoQW8yzuhJd7mXlRWikKKpj0pbXvQmPqLnMqg3F3es38PzpCxIjauHhpgMXNka+DgvHmaBfUVmjh1E9RqKZwvnsaR0wZNkgyKhwH6ITuqpYBfNHr8Nd0jCWTjWHs70n1u96gmpGJ8z7pi9GjR6AytdRuHr7BN3EjYw8qGCDnTbd1Lx3YKPU4OEBbJS0Qzyz23Nzcyie6RBBzlz4/Do8eRnNxs0WeHL/S+F8VpSuwayvB6KNnxOOH+Vn4tAOvWYuwfR+vdhs0oT9p1dDzVALtWzYkFMzgKyhE44u/YZzQwoDJo5gM0NrfgaqCDp0DHu37BMTQUYxrmPEREaMkFAjuJNbpEwx/asxsLTVxYItW3Bw7Rz48kxTWyxCNps4G/gZXr39AvoGmnCyskU4Gx3GLx6LLoNG49avaxHQqx2U9dxx+fhJ5MenoZW1G1rznPv98tXw7tYRA8f1xJkju+HV2hWO7bsj7nEMli/czbiOFuw9dxD5jJZZsnAjRW1ioSf0xQ97dmDi1MWwbzsAPy5dirOXg/DkwTksHjwdnj29MHHl14h7eJANh1Jc07SwY+11eNl6YNnxiShOCMPxY2fg5zOUTR0KOH3mPJtISEBKzxWft2Uo0grNArI8HAp0I3lSC4RoF3XFj050EYXKmnqKuIJqKuRh/JPHl5wR/tlzfvr3/07xlqZiwXzMtZpNbGzs2bSqK7oFMAYntRK5PAPWEXOvL0e2uBIbibj1NPB+Qob5wPUUcQvpYtZQ08SR408QHlOGMcO80TPQYaz3qF9P/qvvTfJ9khGQjIBkBCQjIBkByQj8dQT+F5XgJB+rZAQkIyAZAckISEbgPzsCB5b3WaMsVbWqIq8MUWGpMLDWYO6bC12m+RQJ69ixTdcCi/4CVkuaLp1P4q0g2go5ekIRv4w4tPK8fAzr582MOYqtxACrKrhjQZ+NeJZRTyywNlhSpluGAgKdNoJ42yJPxC0LwKyXQJFFPl01RWjSjavGrzvaGInxjxXEf1VWiBATnczsIWY6sgAhoyQFFydT+Pg4wcPdHCZmWszGYrf7u7fsPq8iFlefN91NMLVwxqCxE8RoY+nK56jha2xqaEQuHbMpyTksZmfz/dVCS1cTlg72dEOoEMWbRQRaPTSJ3rNvZQ97a0c0K2ohlgi65MwCiieWdPKUw5h4Pi9TS1z4+QRu3kmmO04dqqYm7OR3gTkLePl026bTQaxEjG/nTh2YO9cRykTD1dM1lBX+EscO7YeDgy36TxyDoixgx5otCIlKZjZsL0ycM4KOpxzkhjxkzuZTupvcMGPDIRbtLrIYtQTzFs7FnBVrUZH7FidXzKQTOBYWDq0QkZrK4nM1pq+YTXxhf+bS5aAwKgEqFLdUieNrrizH16LkPgAAIABJREFUCbokTl56j8HfBGL6qml0aCRDlRln5UQnZxCH6NK9F5GWOkQQJmCM9wxcebKPruk64tqOwsrQGEXVLGT270kvAt1MhSK6ICyR8Ogtbp4PwavXydh9fAOKytPozLmOfoGByCZqOZrCdT3dSy10vmpTLLewMmH5nMVLWwM4ubJwa+PKykqjGBf78M5t+Hh60sUsQioxlmXMp3PysoY/sXxpiTHEZqdCV3D46umJHTX1hSXELOvT/agBbVc3tDBzT8SirpKqCI0pzKL7kI3vt79CdCrFW+ZANirlU9hWFGOC/7c8xIIr59MniVbqLxnVwnxtoSNO/F82E7SwSCfNeSwtFLLpKKJHk4hr/llw1LOIKiDSZVjgVlA2RjFdSwaq9fC1NEEpXU2tOvkhpTSJ13oSbAxV0cnbAvpausjIJlKQOXv5FHhG9WqP/j72uP3+AdoM7AsXzwCcnbcBZ5nt16mvB+xaWUBLU4MZrymopTs7Li6bGdaOaNXalPmMMagWtWDgqFGQV1fE5hk/IYvZ05YOlpxTdLGZqTPfOknsvjayNOf3DeZ6wNyy0nJYmTCnmiJMQtgHiiIUsmgxKRXl0hllA4/WPohgA4ZXtwGIeETEIbMi9SlQPDhzEUmvwugELkNSVjZSiqTZbOCHLUQda5sp4Pq+FVx7muist4Uz5+6pXYdx5WYw3Xv6cHUzx+zN8+ncu49TR37BpAEjYN1jIPPx3iGKzjlzd0OKpo0wUjZDQb40Nqz7GYV09Qzq74VugV1g3MYPF3duY66tNfOx3XEr6BZGfz2OPQU1iA9+gtTkBKLKO0GFv1uR8ybyw0sYELFq4OZPvGc2hfS3UCHqT6ZZhc6qWApWPbFz/yU8eBwPYwsT1AtuNbpqhIfQYPMJiSs0k0jE2y+b9f+TnbdCywVtkn8R6T9GGwg59Y0UY+XEnz9FK4q5n2PSpYVNkWK+IN4KzS6NbJCS5jWjRcFLS44RAzoazLnVYd57KQyYBe/kQSRwiwgJUaEwMTZFWyJ4E1NT2HBRDCtmvGsxk7wsn7h1ilQkp3IOqbKRQBYZiZk8R5SL12s1ikt1LIzn5+dDXUObTjoVXLh4GfqWNhg8Zy4F5QoKzWnsv1IgxpJIzyIidVlA12QzURER+bV8m6a2XVBVlE+sbDBsbJm3bWbMxqQqCtFE0jYpE6Fcyeo7sbncZ/Oz8tiEUS5uoRLcvVVsQGnmB6lOt7CNuzUUNaSYEZqJGxeu8BxQja7M5bb18oECGz7k6BAU6AFSTcLhQRirfFRnPOd8qmLOrzVO7TyGD8EJ6NNzIJuRVIlSjYYd3bBeHSggMfdbaDirJda9LC6Oc/QhHr+MEed99+rdkyuxJskSmSSK5CAji4jaCgXY0yE7eel0OpodkcYmpUc3biIn9R369fWFHZHM74icraKobGtDcdPaDsomZqirIEr+7n28evES0bF5PAOYYtCEqdAwsSctRJV4ddIv6DyVodBaWZyD1KhCnDj4M1/PS56vmG0qU0cTcwUGDAmErYsFDIz1YO7tw9FikxMPZbWkDyRdfIxffzmDqOhyuoWVYOGoAg1DTchTlDbTtON4SCM0NFQsulsR8y4I6Pz0iNXXhKGFFiIT2YhmYIZO/aaxEaYRNUTaylMYkWHWZk1FAc9DRSgkDj/0+QO6Bz1h4+cBWZ7HpGS1eEmropD46RBmgaeS1jBixmzoEQktiO8tlS+R+C4YSmzaEfKJFfTZiKfKbHtpa/y4eC0OHXsszgE3ZOaxIHor0bUpZFnWseFHho01GUn56NnLEbv2zMDDiwd4LbbAgzmn1aXyOHX8LSLfF1JQrSdpQh4rflqPJh0zTGg3HE35FejIBqUZzCmVVm/Cus3rMWPsSlgx0zQ1nk7uimx4+fUkHUUGN4+vwZgFi/D48mXMm/kjtBgR8fU0Xwzt3Z5jUQQZfU2Kci7M3GWucnE6flqwAplRqTB2U8CACQNgZOaDSf1nQ4f0BWsLJfTp046iqh5OH74J2fpaDBnnD22OeXxaNF3yhnR+a8PSl45pzgEpFWPu57q81gx4/q3iubcWZXS+Xz9zB6d/vg41NmSWV1fCxsUQO8+ewPt7D7BixmYYaVGsnd8KfuPHUGzXJF1DF3XF2vhpyWoYqmZi9PfLEZfUgt79p8FSpR7fTemN1m4WSC9LYmZzNe7efcM1A+jDSBMdTTm6+ivY2FDPyJEcupk7c16o4NSx23j8MAle7T2xfPte3D7zK65dOoZ+PdvQ+V9F8kozbLneuA6aieArF7B79SHsPbkNhq10UB2Ti6ArF9Ha1wMRUXFw9GoHa7rtaylmX/31LoLZqBf3mjhzkxasPbAYVh1InqmL5ZmWJAJZS2ycOxd5JHespyi/fc1yVDBDuWvHQDrc3yA0JI0ud6AT4zzaursh6N5TaJDAM33dPJQkP4Kiuiq0bH1Ql52F8MdP2TtAxDsdzW9C45BXX4Jt5/fzPobNl+kpUCdl5h1F7QO7L6EmUw7LFg/j/Ywt5k5ZwzOvBrZe2owkRjIo61uwWcEN909cxZEjZ3Dg5g38vH0dCt9nYv2ZtXTU30NJ+jt495+IM3uDcOrwXezevxFG7pXMrH6N2mp5lOQpsNnxEdc2aV7fbMasrqGgrYi6Jq6JPPkJNAXh/k2edA8VzgMBeNRMUZeAFY6bFGeTcAYU42j+8PH/q3jbQpGaKyEbREVsFqrGvClumDDWi2tvBQp5rTY2lUKbTUL14n2SeyH3KCkiF6SI9C8pqRATU24GhRHTnYpWbmx0GOb9Q5f5txb9s/GS/LtkBCQjIBkByQhIRkAyAv84AhLxVnJVSEZAMgKSEZCMgGQEvnAELm4deaUiN2lAfFQ886yaiM6zobCgj2IKLPXMQZNh1tInoKW0gF4Vu3BZ4lNmfihFMMHdVVlZwxvjcvTs5EacYhnzbl3Z9a+GZeP3ILSkmcYIdWZp8nuJZRWct03Mv2xRlOHNMjO7WERQpONHW0UBmkSdNtNV2sQW6HKiU5vq6Qxkjl4tRWQTOoG6B/rCy5v5cSX8ORYqSosoeMSm0pFZAhpDUVjGnF55BeSXFFOAtsD27ctYKJZC2stf8OxZHIURFohzKSKzM93Y2IwIQlmU1BDTyI5sCwqRmixeqZCuJ+T9ZdFFVEnMpAAUa6ytp+uPwhVdIYY2enBhlqxH514oL2a23P1X2LPvMuJT8igYK2L48OHM9bKk05OoZWKWm1mQysnOJGq2GE7Odhg5eTpUtdTxNugk3r59jPYdRsGlbV9m8+Zg1bzJdPtIY/W6ETCmA7rqNYXQ4FRcv5mBfb9sQy0FtmnTl9ApOArTF86j4yIBt37aggv7mYdpbMDiqAbqiA2esHQqkbEsEtZmMgOtBA10qyhpmlPsbMT+b9fjJhGOm09ugEd7DzpuUiDNIvylE6cwdMZcSBvqE1eogfPLtyLoUSh+vPsLRMnM3qwXibMNy5tFcOjVBpWpeSx6V4HASASdeYlrV5/Dt6MdxhO7uHvdTrqZ6+Dt5kaBnrmEHO/C8mKKbY10xCijrqGUAisL6cyT82bxTTAHNtLtmZOSymJbE4V/YjaLaxEaFodsOsf8O3shoLsfCy2VRGmX8nOjG0eDxbzsNAr62nhH11dcYjZF8jawc7aFlj3ticXvUMe8383bn+HyNbqgiJusVkhnAwGLphQ7BEHj81zQL5w+//KPfULWCnPm80LYp2YI4YmEfxMen772EVX+1+8XXq/ws4Ig99evC74FQcD9iE6WYhFK7LQVR9kK+b6cc5zDDZxogqijQhGlnhnNTcyZFNDZspy/gjOoimJAE90J5YKTj27XBV93R08XZyybupOi5rdwHROAsKeXIUWcqaOFLZLpkL129x0deProMYoo6yZWMitq+bmooKSxEp379kByeBQWDdiLekVp9BzUCb7+psyXzEVGRCbevshFh46+aNPREGlZKXTmVFFcNYe1kzFObbuNDzFpFPyl0H9QF/i1c0LIq+fiPGxHdysU02GUT2ePOUUMExtnBF+8TqcWsY6hUcweLMWQ8Z2ZwSjP4rQr3fuVyCZutF2nr5D4/AV0XNyJ1bRCaXwyUhPpnFfTYD5fHPbsvUO1UwMnDi+HXRt7oolDcf/mFY6XEkZOmYUH5+/gyIGLyM2uhW83Z2w8uZJi6w2Ecf57+fozs9mBQgLHlgJRTnYC6koSiJV24lrnwUL+WbhYGdJ5XAxtNrbo6+vi8uUr6Nt3IN4/fwVrZmfaezhxrrTgMYvGaUk5mP39GkjrqOB90FG68JgHbs/53ESUqGYNUZ90mHPNjQ6PZTMKGxUazbBo2XGo6+pDgbjpOq6XwkO4ToRrpomFXCHI/JN4+3nO8798Af/GN35+7f7z5/n3Y5P/qKD8e4joT3Psn7/ev37H/wTxtlk8r3/jJliw0X62bgj7sfAQ1rdGNivJcq8VHh+/LqwnbMCieCuOsxf2cwq4DTW1UKGgo6uuAUWFaphQvNXTJIqejVL6vKYVmaWsyP26oqQQWTlZMDE0g7a2HgWDFuhq08kX2AMyejaoz0tHUswT7rkUgNns0yStiPKsXDp/K4lbV4Mef66Jg5kUHc/9Op8ijRf0be0p5lHY4/7QWEcEfk0ZpBiXUESyRjNfs7DOK9B5qkWUrJKpIwWTaojoSi8nRriMzTtJFAhr2IQlIoWikm7X0lLuU0wklKGgWMezhiwdxjI1TahlPq4s8aCNAqlAiUPBNalWRkRcuQlGEpsuFOxblDTpvCUaODIayQnci+isVeU+pazFRpYe3sxW74aCyHTMGj8fxdnNpAFoo6OvN7PWmxgXwMYK0irUNPU4D7WJ2eRr5+/wJDVCi5mfpSmJSI4lMldOn1mlWswBBkWsIJRIlaIvHYpazMKNep+A57eDocnX4uxjyWzZPjBvTWdvPc9alEWlKVK9pnj1/PE7nnsKoE6R26+VG/dF4NGTSOQS8wlZReaKM8uVkRDlHAczZpf3GdsfJkS41nDszuzegbPHrsGA4qECXbXFjB1opmDh6m6EwUMGIDYsgWs7Mfm8pvSZBVkpILalKW7INbApzB/q/Ln9e45Ck3u/s4crTK0s4d61M7Mja0n6kCcFQRpblq9FYmwRx6WR5yoLtOvWA50GUPykw0+6qQ4tZbkoSI4h2riAIp8K1G08oERHLBSKiJaO5LVRAXfvfpDTciBCO4+Na3dw+9o1WBpbYcCoYdB1VEV+2CuUMG9WqrqAAr4MlExsYebTE8VsOhw7ZAMb/ti04+ZM93AO3csCdUDEfa+OzlvGVZC0kluYjV8OzqRYZ0gc7kVo6joiL7eBgr88z5peOLD3CAkvyXQo62Mlz14y9YaYMmAMXGzVMWPhEP4uR1JFwnGXYzlmxnfQ4dnu/pXjMDNm7EaHfiTR5HB9fkih0ROJYUk4ceA8QijiB7a2FYtH+j7W+PVkCNKiizB+XA9cv/cKUgWypK3E8Iw4CB79RmDjpDnISC3GsOGCwE4qDbHTB7edgam2BnqO8EW7SeORFs5xYA51Bd9n56/HU6jkuZH5ysrK2tTkbHjdcF/nfi5D93NznRIeXXmIXat3kKpD9yX3m2VrBqL3hP7Ys2ArbpxOQjf3eoxcOQ4WXZi5zJx3KeaCVuYW4PWvx9Bh6AAo27pj1dKD+HXrCbRmI5dbaxl0Hd2HWao6uHfnPurYcBnQxR/KvBZqRDzLU7wV2sf8vhqCvIR8jB+5BA6W7lhz+Fe+zlJMHzkQPbrboSPzeAu4tujoGqDV4HEoJ4b627ETMWLCCPSYMJkiMhshjl3mWSESft3coMm9X9+tM9cgBRzauR1nNj7i56tEdLod5q/uDisfU94XNPCsbcA90Q4/r9vHyIKbuPDwOGMOTuDkzzfRzkYfGYUVFMDL0LYzmyQXTuK8kMGtg0cQF5ODb08c57XD6JOIG7Bu58/zoxOqQ4Lx5sEjSDOi4f3bdJRw7i07uorrmCrd4DmoSi3DXTrsX7yOoxDNeAfSQIbOHI1Ht5/Sdf8Aq9ZNJ+WG+GqOl4yKGa7v/AE7997D6TsXxOeziSMH4dDJjWzEYnNc1GMYm5ryHsQDI3vQuT3MBaOXDKBzOQY6hj4IfxKO5YsPQEFamWubCvI4/4V5q6zJz4wCv3CjJsM1Wmi9VWHMiAKbX3lyFDekcGlEDdfiJrCx4TdQNP+uM8K/ss/+e523bAwWDsJCs7HQpMTPR5bvsZZ7RE1ZJc+1bfD1zDZsBs1FMe8hpUmgUWngXZ6yAtHKwt4hYoOjHEkJpEVUcV/hHhoakYW7N0gCMldFz84WD4dted3tX3lfku+RjIBkBCQjIBkByQhIRuBvR0Ai3kquCMkISEZAMgKSEZCMwBeOwNk1AyLzkiJckxJToaJmCIdWdpChM6+suFSc3yp0bX+CbUoJDj9BF+L/CaKA8NDW1mbBqxCNRKW1crOi8aUI1s6OSIxswuHNd5DEzKFmTSXUCQ3evBFWEJCN8vQLCchGiksNAtaLz6PJrnAVaQp3csR5USRsbpKlWCEnzkzV0laGjZ0RnSf6RKjmMiuuRYzmzWKWZlW1UIxgUbBFhV+vYvFKGtr6augd6ANRTQ6dfnHQokhsbObJ7Eg9cdaTgnwd0WiyzMgyY5FDyEET0cGpAk0WPWQpdmWlpeD1S+biUXC1sjWBna0ZzI2MBe8acbGVzATWhzpz9nSsHWBCp20DcZSp8eF4eT0IKUlZLDzXwchQcOJ6o02nNuKCZUR4DB00EXy9ZRR59TBocADRgko4TQxk2IdcDBszFT5d+yAh5i2SWLTpNTAA0rXFLCgyx4pO4vXfHsSEadPQaXAfbF48j9l6xEAv2UastQiRVw5j+6q9dFJpsuhujMiCBEz6djQLnT3ZOS7kxWUTv8rCNwu7DXRYLxuxBJW18th75xSa1UTM38xHyJUrYidmK2aM0cKK8rgMDO8zD7NXj0c/Ps+TY/tgxOvD0NoM9cys1aLbuCKrjKhDLzoCKTpRjDp76jI27d2MLBY9XxNFqaOshvzCAji40hHCTKmqsgq6ThqI5C6ja5uiP68ZdQNdqGrQyWOuDVM9AxRl5iAlMR3VNRSh6B56/TZKnA/cr383OFFUUyLyUZrYPjIRxQ7OfCIQS8tYo2FGlY2jnThPTs5Qg4V3XidR7/HydS5+3POeY9gI0qPRTOeP8BDciUI2pPD473QVCM//WwLtp+n6SUz61AghfL2piU5lFuE+ibSfvueTMCO8XuE5xX8XjHcUZITvFUy3dRTZZeXl6LqSRUMd5wW/Rfj5Js6BSrpthEzIOmadyfG9y7KY10TXsyr/bEt0r7W5BTQsWNDMCcec6b3gaGuHWf7TYeXshhrFahaBpYj81kUJrycNuqvGLmQ2s7oVXS1EhbJI2NLEJo0qEapZYNVz1kVecRoOzN6Ph8+K6MDSxZCxnhg4rCOyo4pxaOtligdSGDS+E6ys9cQuh8joRFgyczrlTRruPXpFZxjfI93UgYFe6NzeC5rqanT8JcClgw8ymQlXQ8HZRNcUQdfuIDykjC5+WXh4eyJwYFvmzZnh1d27RAO2iLMw4+m0devaE2/evIG9N/Ou6SBsqU+iYzCLObmWKCpUw+2z93H61Hl07+HOYrIlPNv34jXbgGecG23btUYm59Xl468QTmHg67m98dXEgRAlxCMzuwxbd/6KqQtGom3/cfwEWTBviKaAS1Skfhvkx2Xip3XrMHTwADg4OkCBzrjgoGtEwFOkYa5nenoGsvKK0LoHMwxVTLFp3vfEPHth9OJpKIi4idLMdK4L2XB29aAwJgc9eyu6otgwQydZwttExEdX48L1aCRk0CnCLEgBnytcQ38V+oXy6H+PePvpGv1Xth8pojh/6/FRe/zzmbe/N2//SFT+krn+P0G8bRFCC3/r0dQgFkc+PT7HWQsi7W8PuLBeCu57xiCIm6qI0yRFQ1NJmRhhEQwo3gp4TScH7nvW+qijm1uVzjM5RQXuX1Xc87VQUVCECoqnqjwHKJEioWPGrFHi9SuZuZ6V/BYaFGt16QisoZIqzzxtVXV9Cqy1KMgr5XmhlOsMccLEOkvRBVbJ7NVGFtfr6YwS9ggRG8O0DQ34nKYkAdDFSwdpEffkohjONeZbx4WnsfheSDw+G1uYTyigoDXZiFXP5hMZ4m11KCzLMoc2jzmQBMRTsJOnWFVHEoYG14N68VyT5v5jRlfxwP596WKtwI1rt0h7KOGaVc/9SJPPQRQzzxbaREU3ttRAz9oa1px/1bQWNpDDqWuoh4iQUKREpqJLO2bYU6xOyc/E/cdhhD5TNCaNwJ50Cb/W7mzokEVScjJ0mTfMTRgR72NJCyjl7zfAmAkuKBYVMvbAG47+w1DDvV5JoQy3SfVITSnmfqfPsTBHXWkl4kLfIzGKTWTERdu4WiG1KBP6NsYUnVbynKSKF08fkoCSASsbQ9KumxH1KgLv3oTxXFeFQUvGwLt9J46XLC5s3YH7d0O4J9YyF1aRGHYlYuRJXaBr2cLEACK6H6HFs0BrM/QaPBgaRnS2UiCVbqlmDIMirx1p5N25gVOXz0KXn6NP+w48n9lTsFZDDRvBwl6/o8jeSJefGp4wR/z20xgiorVJC2BjnFIj7M25rrPJTNtED97+HaDvSqGQoir1bgr4dBQnRLOZJ0NMgNG178xrgI0DOel4dfU+TvxyjkhiP3w1bwrPjYpIZuzD6ycP+LqANgHM0e3YC2FvCjFn6lJmoNfC1IikD54zRBQSVVWJQ2UYaAsdwPFJmVg0vzcWre+HzFcXiWhWR1FpAxJSMjBi+jeICA5F0OV7dElniBuc9t26TbdiM5ZNGokmYoqHj+iEPrNm0dWcj53r1/Ds1hVd+wzBzhkU2cYwVzNwKsciDKmxD2BLDHdZuRZG9JqL/IwSDOqji9kbZkBBwwJb522Hb2s79J6zBA9+vosfNmzGlCl9MWThDITfv4Ul3/2EI2d/hp6NLuJDH+PcnrMoSS2EiYsmvpo1BV6duiH78S2cJh1i0poVJJA4cb9npEd2Evd6DWhaWIo5+y1c/1vqhZKZMm4cPoy9O26RzsIzl20NVm0dw5x3RXw/7zRMZMvg3Z1km97+sOvclfM8hdhhGRxbeQopWeVYsH0OY0S6YA9FwyMHjmLvDxPRde4khNw4hwu/HkXXdj4U5LVISckmFccKETGR6D96BDToKt8wZzE6+A9AtxHfICcuBt9OmUYnP8XP5WM59kkwY550C6/FmNRaHN50gkKuJjZfOs+mh1is42fSQLT51iMz2UBJFDvPuZUVenh46Q6uXrgIUZosBvL3DFs+Ge/DjlL0VIIanb6yWi7YvvoA7p99jaPXTyA+8g32bNsLUzUjVLDZRF7fFL3H9EM/fq4ysnU4uXUpXj38gG1HD9Fpq4OMt9c415XpdrcXN6q9PXoJRaR+XDv3BnoGtlh5aDu0HJqRH3EZ7G/AuZOP2fxQiS7+gaTZZCAuNhwNKtqIisvBjAVETc+cxjMbm+lIzjj900+IDHqKr9dvpsvbA1MHBGL1jkVw8rdEU3mGeD41y9hi08jViGGsyK6b86FsmsNmVxfeI2li5bxtCH8vNJXakvJRzrNwCRR4lqvhntDAezUZngHJRuK5XhrKnLvybOSRF84GXPuF+54a4R5LoK/8xuO3xNvPG6K+pAnq984I/z3iLc/djIWRFv7HSJA60kpqy6swtr8rFi1uixw2fnCp537BxoYKkip4PyqcmZrY0NDSzIZd7om1NXXiSJFYRsRcPkNHt74S+gbapY7Z/sr6XznvSL5HMgKSEZCMgGQEJCMgGYG/HQGJeCu5IiQjIBkByQhIRkAyAl84AieX98pIfB9sJsQkGpk5Q9VAmcKAiNhQIgcFpVbAbv3luT8Xbz8JuMZ0xGQQaUr7Dszpjm2SqoCmvgGCH2Qi9H4hClkwqxFcLkQuy/KmWIU30qwRooGVPKFuQD1XjDNW5c2zjpIsdFRZaKqieEgnjg4D2myZeyl0TYtEtWK8Y3lJNV2ZFGr42hSJIhQHQNI1JAjDIlEVizZaRJvasBsdKGWRtokt5jWVFC1ZuFCmY6GJwYKqzMmqrcwjmlCEaObNNctJs5hRBw1NKeJTHWBHvGp5tTQsbexh5+YObSJMlVVZIK+Ox8+79yElvoQ4ViLhWBKbOnskRk8ZQldJCapCPuDNs3AKREl0KFUhn0VqXV0VdA7wR+Dg4VA2c4dsQyVuXz1Nh1Eui+Sy/B3mdHik48zp+xQT1TB3xXLYunqhtjSTLuJ8aND11ELnbxjdgd9/cxQuzNCTo6vhPvPSeo4ZghmL5kPPSB8pL+/hh+9WMQdXAdV02uZXF2HytL4YOnEANV3mHFI0bWgUUTDTRlZIPBYMXk5HzmCMW/8Di7UhqAmLxYU9ezF0LtGLDjbERmrh2o8nEES3wLYL+xD9KghPz9/C3NVLkJT+gVlrzA5WduaHZyDoQmgsScOWbzdTNB9MJ04H3Dx4GOHMPW2g+O5IDJ0eq3Tsf+fnrIAsFkgFpKUCXaBSdMXo0umtoCwSO7/U6ML+8D6CArsakdaGePkmloJkA50xqqioLqED0ZjFYg9xXqCSGvF0Lz8gO60IfSfOZm5jMUrz46FLjHTuhw+IeHgXbQMH4sddl3DtchjU1XVQyQYBAQ/cyEKNgP0WHl8i6PyZ6favirefGiI+Cm+fXO4fne6fXLgfnXQfHbli0ZaCZQvdTjUi4sg5iZv4tQY6LQXHcyPHXk5wJSkTl6dARxER4zbMejZnVqU5rzs9uuaUKfQa6OrAgEVuFRXB2cs5xQaMssxgRD4JwY2z8dh89gbu3buIPSsP0s1WDGd3HbEjyb0VBYc2bSm61FJwT0FiUiKvs3JiFdvDlqKFFAWUqAfXMWXUScgyu1FNrxl7TmxkPnVr7F57FH1NAAAgAElEQVS4BC+evcTanYvg3NaeuNAQ1LPYb+8zkIXQ50Sbp8CAgtANFmaL89Iwc/JXyMsuwMVLzzB29iRkJschg07tbh264/3Ld3gfkYvIqDT40n09fsZAZtw109HljOdXrjEbWQQbNy/EvAuny9UaL8KD8dXXQznfNEkXKEUGn0tXjwhvw/Yozy9D9IcXiHh9Hcl02fXpORjtRwyDvHQhne95SHgZirq8OgoEkahproAaXW5Dx3zNRpVjePkqB0cfHqLYIYOSzFhmOirSPaaFZgoHL28H4fjBe/Dx8EaXTv6cN6XIzotlrrOL2B1ZVlcD67Yd2GBigtgXYdiyajPmfjOW4q4BaokYlSWmujAnl6J1Aj9PLWJRy9C+bzfUslHkxM4LzNQuR1hiAVQ4T4TrWsg3FUTcT0K/lBiN+PGW6d/lqhGuSYl4+2dWgj/+3j/KvP0y8fa3cZjiwjsvhUaxM597L3NoNbjuKrIBRId5nibMl9ZSU4C7lwMcPCzZECADBWb/NcmqccerQ1pqLGJDX8KOAqYm14/w+CLEMobAwcMNAV/5UYBNRxYbcHQ16XpTa6AQakRxFnTWEbdfzZx70hUKeX1q0EGuyQz0OqJeG5qbiBbVh6GpHdTs3LiOyKGmOA+5XFee3rvPPTUGanRGaQrZ5fy3pgbBHSVHR6+S2FlZSwdyLR3EAiZecJiX0G0vXPsOnpZw9bNGSno2klLTmJPbiphnHeLII+nO5Jymg52qL8zNVODk7oTWbf0opLpBkfuLLJ3DZ1dsw9mTz1DPTNUyutl69PbAmpP7OH4lbFoqwWFSJu5dCWPmuxpcvQz5GtQp1GawMQOwZ5OWEsXxjOJiZGVTGM6tERNKexGBO3DYcDH23dysRJzbe+XiTZ63bNnsNRCvH13iuvmUgiWzdItq2aRRy/2wmY5LebhZGcPe1xx9Jg6FLLOFBed0lRAJ0azNdcRE3NAjJUd3PgkXzFzgayxFETN7lRVLUMb1I/xlCF148syhVRILEzV1FKJtrXnOacuzAZ3X6rQlK1DUZ85mC3NIaftnoxPPUdyDFZWYo1pIgWrvIdQxp1SGOb0GtkbwC+gMQydvVFHQzwsPha6OOs8odGvTXShi5nBWVh3u33/D8X4HBzsDBHT1ghbPmfVsQNExNSaNQ59ucOEcwcYqwUbM312Vn4ismFfE/RYxD1gDLh178zktkfwmmI1i+9A+wBPWpJ8oyNmgKP4DHt08ilwi5wcMpGu02zQ6pxPQ2X8Cr2vGNWiwKY8NiY1NfD+85qX5/vOzmuDX1gAHLi7g+TAc8Q9JeqCLM+R9FK9DAwybOgv3j55FYlwi3rxLoXBvj+U/7WckRgyWTlmOWjbsDBzeARMotr55/ARHd+3C1sM7Ef36BY6uPUAyw04YeShxPxbc0GYUpY3w06ZdzEZ/QgJKETZvHo0u43lupOi+a+469B3fG/atx2HzvIU4f+IsJo73w/wDG7Bk2BSeEb3w9ao1qCl4Jhawg07eZmayLpq09NGfGbyadF1OHrYGvoFOmLRsOkzstFGWFoP4p8+hwbOrTdsuHDueAZtq6Srk+YBn6xc3o7D/x3vMS81DYC97dOsWgF8OX2J8RQUWzm3La7EJxk72MPa1IhY8CRYWgzDQdwwd2tL4/uBm1IqIgR44D8N6DsCgVSOQFfkWe9avhQvPFW6kUGTlZKOVd0fs3HMc7Tu2gT0b+CKjUzFm0Xbcv3Ad2xYwQ95CBevWT0Z6VhibL+gcrSojTrkdYt/xPHw8CPM3rue1rIcjazbhxeMPWLx2OFw9hYzjCjZcyGPbOu7R8cRvc12YPmc4+k6bgCsn95CcYUeUtAbPOV4IPhqEdTy3/PLrajRy31w5dwWqGSEiw3PTuDlT0X/a18RMy9O1X4ibh3fjwakrmMEsXe/hA1Gbdh2i8hyomjvwDG2NxBchOL76KvLoHLdvxUxannf1HaxR9P4gilPeMFc4ErI6uug7dDzSQ5Owd/8JLPtxD13mkbj38BamL/+GDl0XOqULsHnhekSFZ2D/uV/ZwKiPFbPGYdjI/uhIjHlDbSTPTqQmKNgg+OxjzBn3I7btGI8es3x5/T3kmuuDoztv4dSJ18y6Z/MoP9cioTGSzY7NQuMfGywa2EIiTfGW3Qq8rptgqNgk/ruC0NTHJoRyERtROQY87HHFFOTTvy2n/v0Z4e/PsP+/iLdibhSbAOu5fjXVkFTgrILNW3pwWKQZgUOSiWwDWoqbUNlUzSaNj3uKIOBWsEFDEHyV2NBUXCWFk7/EopzXyNLv+hX0XHiBi5XkIRkByQhIRkAyApIRkIzAnx0BiXj7Z0dM8v2SEZCMgGQEJCMgGQGhiP/4seyZx9uKw4IfqevpGdER6sACZZHYFVnHQmgzb/IFJKPg3xE7Ayl6CUKSULAXMm+FG3o9fX3ERkeyw7sBRnRjysiKmL+lj7NnKKolswtcRwkVZASKWDSS4zOp8ga5XigB070iw8KakHkrIPdUWLCz0mMBklXehgoivlisNLdQJ2KUbhl2QJeW1rObv5TIO2ViEqvoLJSHMh2bChQypfmzSnRTmFI8LipKZKGsGnlZzMIjdlmWObuldIpUisqI/hMbFSFHLKGRngkMVfTRuYMvOvfyx4d3QRQ88mFHB6KAnQslri4rKx9Pn6VAR18Wvb/ywLS5QykYErvbJA+ZFmO64jJQSCeuQwcvohjrkXJjHx7eeo6yghaKriZwcfdCuy4d6HiswJVrd5kdx4Ji90AETpoizsMtS3iDJw8vo3PvXiygeuDo9k04djwYAZ08sWD1eijTHSxdk84XzKKjnAqkq5RwY8dFXLj2HumZCcgpb0SHMR3wzaq1sDc2Ql3ma6yduBjNzOsrKSqHhaUO83HnQNvLiWNRCJmqIrToGDLLrxn3N/6E9ZtfYumuH9F1sjMUKotwadNGCtnA4CXfECPG6nOZImb2noTp22bD2as19i2eC2N9bTi0tkGDUgZsHPoyA68NB7WQxaY8nNx0hojAIjg6WSI9ORXaqhrMQ66mS1cfanRqGrPu5mhljfiIJDx9/AJWdOvIKiuJc05lmDWszqwuTSV5RMVEobigEr5tO/IzaeC4JcGSWX9vI96xACVibpg1zC2N4du5OzGyhvh+5gK40HXbb0QgC9IlLAor4eGN9+jo0wF6bdxwdfde/LT1Oq85FteV6c4SF6xYA6QttYkFfnGh6jP32n/H4vC5a0EQtD/9XSi2iwU24RUJE43/Ebvdhbkm/JXZkcIMFDJphZcoZFeKXQScn1XVtXTOgqhvBc4DwuFU5Jg5SdcY0deCO9ySYq2Gthodm5ZsatBkFpw6Gx4UxS4cITtQ/ITMVW2mK1eKSN689FTc/fk+0ZVJFGDbUUDNxfbN7zD5uymYvGwtymNSsHzOFFSw8WHUiMF4+uglnVVRqOM6oKuhgOFDvTFp6zzOxzrcPnmejQoqxGpq4Zcf7+N1cBHd983QpCPm+OUjUKjOxcQh0/HVuG6YtnIqMsIfICYqBwF9ZtM+nEK3FN1+ls58XbJ4cfEYRZZ0ODt64aedF5FAZGjXHm68vi1ZhC9go4OQ86eNV28iKATJYs+l/dDUqUR+WjosWg/AsVWL0a5XN1hxbudSdLLo7ovqujSuR3ZiV54Ucz5Lc/LoPpJnMZbXs5Bz2aKGlCc38e30pTBQl8aKH1ZAy9EUjVXMnyRm0cBvKPKeP0FmbTKqS8qhVq+JDSuuwau3Ob4/9hPfQw3yoqKgqstmAfU6KGpboYhzY+roTUTMi/DdoiFw8zSHFPM/NZmh3aIpi+KMZCJX6ZrTskH669dYNXs1pozvhfZD+nxEX/KzTXj+FMf2nEG7jt7o1qMjXtx9wuaZOhKrdXH6+jOIBEGLc0qWa2s9m12ahLxTwX4tdtj8J8Tb38+TluIe8FuPj87b33GJin/gt2/1/mPO2y9ZEL7g7vQPxVvhmvyvx2djTNHzc+ft5+sM+Ri/M95sDOE60kzBs4FriRrXD00K/lIUzvSUpWBrawoDAzVi7Yked7dknioxyc7MGyXZQbyD1lP8uXsRBmyCsqTI+exsEk5deoyErBa63u0we+YwcSSCqJKZ9cjgeqtEp2wmivIquLYR68vs+AY6/qWlSQlQrGPjSQWsXFxg0YpocApRWSHEVLLp4sPrcIiYeS/HtVCX+4fQDCHgdQvYvCWYCDW1VbjuNYpR+uUswH+8zgVhulk8BxQUZKGtpUGhywSpRMtmZmYTvW7PfF9GK2QVI4ev0chAlWhjCxgZa3HdYoOZgiJzI4vZRCGDWjqFb92NYkOENWZ/txz3H93CvRMnsGDJJFgxu1KDIqWShg1uHQvCoV+IWGcmbmkZG2mq+NqUlWFOAoSojPmmKtLcq7oQA68oJgf0pKvRf+BYsUiJllyORTGun7iAXRvuIJPoXgWu/0660ti2aTlUzMzx4Fkwzz5ZcHUygb+vIx2BzNmNCUVyXAjMjAyRTHdoPHNv4yOJyqbrTslUFYMnj4d/P1I02BjSyNzHlqo8HNu6GyF0wkqJmJ/LzOAOnT3Rqp0XlInHb6GAn5P0HjEUX63sXUhP6UABlw1xjZlIzYmBqYE5WoimP7blV0S9jqEA2AS71iYYPWsMzJlXm/E+FI8ePkcT10J1LVnUSlXB1acV3NoEQkrBnuK2LfsA6dwV7zsUlEBcBv8sxWaALK7bUc+iYO7H3FvmDlM6gSKxv9zZ0FLBs05MLJq0LUhB8eVr4udbn4KUd3eRwViP1m1G0lGrx8uSKO6QN4i+HwaLfn1g6d4db55HYspEinXMHNfVUSPGma+ruhAabJKrKlFic5A0jl1fxIzjCsRee0NkKj9/OsaFjGV5olNlqSMncA3XdfHAk6vPoE83+MIdm6CgqYnzmw/iwI9nsWj1THz1zQbcP7YNBdVxGDl9GeaPngGVwjCsPLeWTTlFbDIC1+uvOX9qud3WYMvMtfgQ9AgDF7TH8NkrUBtfj9F9h2L75Rsws7THhlkTEBT0gNm9s2Hh7ot5o2ahX8AQ6Ng2wpp7e9yTUFTyNYZGZ0PHRgazV6zHRsZhRMYmYOOP38GhqzcFKzY7UtT+wFiRIpGIDuc2MLC2Qi2dwjJyFPIUTLBg2Dq8ZSyHn58LBWIVuo4jkBitgiEBemjn7Ir0ogJ0Ht8DFWx4K0xkM4KpE+6ePwzvXk4w9/fCqzvhWDXlCB3AbdCnUwBunjsNBc4p7zbOfK5odOrUX9xsFUshefDoYehGUTPy6VsMGb4UjswZnjWjL8k1XIeIrlXiXJKmu9/S0we39u2DZeveMHVqheEdRsCDlJuVe9dA3cEEZdnMilVXx8bJyxD6ioQLulj7DuqImT8txPs7F2EpUABsvJmhrYHXdIdvnLwOk6f3494pjV10GzvxHsXZyx7t+3eAW+AELheV/EyacWLvfjqST6KTkxtmn/yVzm+e4xNvMXPaBnJGXowXUcaJ75bg6d0cjJk7Fn2WLBPfBzSxmyH27nbkEwOure8Mxx5+pPOUY+eKH7g/j4T/xPW4tG6weH1rM+RrpIc8Y/btYsiIVHDs4SOuN6pYOnkoGz9MMXXdaqSE3kTCm6fw7dMdIY+isGb2aXQMsMCa05sYlRDL+yMRgm9HY+uWW5wfJADpaiGrOJNpI2yKYWPMWLqPe/bvj7WbNiAiOhpaXC+Vub5r8Uz2cZ8ViAuMniEyuFo47HPf5enyH/YJ4Xs/F2g/NWqJn+Hvoj/+1e3xt04Gwtd+/8Twu1u/eJn/7RPDp7O8ECMiNB7zfC1k2QpNIfXNsNeRws7dvaFIylJiFvHiPDNL0XFfzYZloelHINawawUVRP0Lgq86Gz+y8mtx4mgMDHntLFgwoDpH6YVmly5PhCwKyUMyApIRkIyAZAQkIyAZgT8xAl9we/wnnl3yrZIRkIyAZAQkIyAZgf+lI5Afetj94bVzb189D5dXUtIlEtWYxToiBYXcS97sNrD4/8nxJ/xXjje3wp22rIIcO5LpKmDBQIlFypjwZGZDysHaRgG6dG2oyZpj25GniC1WhawexVriDMWVg7/gloWb/3rBJSgowSzGNRFFqMuMWDN2y7cwl02aOVnWpobQphO3msKnUEwrZJZdLdl4pSKKbSxQqrIoIUvEsgZRqgL+tYoxj9U1DKJqoPuGma31jZooZPG4mKKkFp/bxkGZN9+yvBlXQWsffwwaNYm1QeIAKSWDWEhRYiIeEP17785dqKmpoU37LkQB2tBdK2TuNiM9O5EIuIfMQ5NDdXEJC8pafE8quPc4AvoUqNZs/p6Ftu4siquilOjjPZs20a34jhmseujYJQCO9p7E0Jrj6cN7OHvlvLgAOHvpchZPibmja7iqqATqZk4cIiUcXLkAvx69jx17V6B1z34stFWzKBzO8SfWUt2Hv1cDEbev4ccNW/H6QzrKWaToP9ofW5lnp1j+BMtHraRbke5i4iT7UfzpzYzamqosGNDlx8oXSzfMf2Ixe+lXaxCbJIttwWvh6Sy4apJw/8Q5WDt6ws7fFwrMiQ27egu/HrmNjccOID8pGA9On8JoFpuy0/Nx5uo9TPpmOYzMiVJsTKLLWYe4wUwk8v1rsxBXQLH9w/ssdOjaBan5STDWlkanDp2JdyuluH8Z1lbmzMQzYfe7FAupNrBicU6dQmNRfBRCnr1C2449+JwsoJ+7ioBuXyG9IB2ZedHwcqVwx2w5kTqLK5omuHPwvFCiQYdB/lAxVURSaDhzC5uYxTofchr1KHt5H2vmbseDTF00agg5vbx+iVPj5SMW82lcFQzm/yUR/bucib+3bMiyUC7+zX/ByIod7XSmi9skiApvIae1saFO/DVpoq5r65pR38ImhOIC8bykhkEhVg8ebq6wtjOEq4cF2ni7QsfSghUtwU0slLWE/wn1JeEdspGhqYjOqCw0s7DYTOFXllmvioqqyGFl+e71a7CxdEG3rxfT3VONFX2/hn8re9jyGvhA59HFc7fh6t0Wq/cfhDzF7zdXtrHpIIguHg02V7ijva897Ik1fnfnKm4E3YFX61Zw9/CkI9wIyg6dUEUn9eyRC5FRo4IcZhh7+xpi7751OLpqK5sk0rH1p2+ISJTCz7tOMHOxGp3ZHODl544SYtAziUrs3r8LxYlIlBN9GjB8KMqeRSI8NBbhqSmc4x8dZX6dupIcYISjR+/AuxVzzWax+PniETOyWfT26YEfZo2Es4UGc3bZaMGsSCVjfTQU5COnrBjWvp1Qw/zswxu3Y9LU0dC0NkajvAvdSnTm0iG+c9IM3LoZDhtnGTi5GbEomge/LoGYtW2V2KVcGhaM0OfvcONEJDIpLK3etgSuvdtBRrmKNfRkuqDr+HkqMA/Tgx+HPpaMmsK1IRTTpnXFuCVLmEcti+grBxAcfA89+g+CmXs7xu/aIGjvHpw7dwnrtn3DIqMiBWB1YhPNUBoZhoSISDrQu+A83T0REelwcfHD4+cR+JDJ9Y8kAVlmiNezkC5D2oEsr3XSQn9PA/2HIu2n6/afOdJ/23krFIL/Wo79vezZP9pS/9bV8/sv/D8l3n7J9v8lqOU/Em8/xyH/UWb252P3+c98/h7YrsHrloVtriXNFG91mCmrRmd+E0UeEw0ZIsXVIWouhhqdnkZmBjA0NoSLpz2UDbluqlhxX3CGqCAP0S+C2AQlj3d3U7jfP0AFXfuKdIyN7OvKbPY+KKvIRQpxx9V0OBXmV6K4iKj7akYnULBQosFfELIs6E71adOKP6eOD2/i8SL4A7Gn+chgwdzIQg5abP4y0OPrI73DQFOVjVRsSOHcdfZrRXy4DZ+kmYT8HOTkVYpFW1meXYTmmFrm51ZUlJPWIDjQFaBIkkFZbh4SExLp9CulYKdHIVedIrUeIyJKkJGRJeBAuE7K0X3MPF862pvZYDZz124o2jly3pYi7sFl7Nt+DnFEJZPkj0FDAxA4dTwx/bYorijGs6OvERLxBM8okFYQ06/CXclIV5Ho5ToMnTUKveYv5ceQi/jbt5CTVYIuI2ciJfYKzjBb01jXlmJXPzZPNSIpp4KZ4M9gb6+KTt1aQ8/SFTJKdvxZhtiClBMQq1qbyyaSUDaJVNJNp8EzkC6ktK2Z5XkeT+8/Y75jCXp378jGE3U8evyYbjzipeU1icFtFJ+9ZOjEa1KpRteebdHVvzUaSS8pr+Hnb2rLbExlRD19hXTi8fuMpchMIoYgpO5Z+j3e3nwF5SZFJFRyHfexxZBRzGN1NEQ9qRhq6spQsXdHY04xcbE8D/DsZGZuSrRwIR3GphCZmPLcRLGETQVs/2N/Sz4xrrIQ0RV999QlJGVmQonY92bpanh4tkXbTkMhZ6LDfbAejYVCk0wh1Ph5kXMvxr3K1BQgLz4e6XnZsPN0groyXdzpWUiMeISswjL0m3mYz+XGTNkxuHnjBVxIcZHmNSddxwYoYqIhV8Lc2xlQrM6mIzYcqbmZGDttEPyG9UHco+d4ef8dGwhiued0h7aMHn5Yc5KUChU28qyEefd+iLt8DdMmL8HizdPQe8pU7F40Ax17doZnjx4YZtkTc7fMgl+fntg0bgh8SKkIXLSHWcsUhxijsXjENNy+8wKr1gzB0G82I+jUBZxctwo/sGlB36k1zh8+gC1LV+HSvQ0oSCjA3vkH0WNae3Ts5gGpykpiXIMo1KuTNMK9yN8FHm3d8PBRqDhOpAObCf0ZNaDCs1RTngiX6RiWbilDlz6doe3phZLqPM4jN6S/r8awPgvFTQZf9fdBXEII7tzOhredBdq72RETnY7uA9vDuG0bOn4fonO/0Vgx7RsSU+Tw7dZlzBm2xpH9P+LGnscIYCOAsbYMGzZyOWfVIa+mxD8T3R2ZBj0HR0wiUaY0Mwk71+xA+NtUDAq0QZu2rnjx5j6bJ7twTuaiY98ReBUUjIe3X2Hxhvk4c+AA/Bgl4tJrIhtNeE7nlVOUEoZ969YilpSLBmYX9xneCZPXzuVcJ2JcTUs8r0VsXPx+3nJcuvAOR/dMgaGBAffaTSSPaGD+itnw+qovV0ABH8yToHQdHuzai5tHLwh3AlhyaAtM3bTx8tphWHJtMm3TBcXp1fjh213IepyOuSeWoHWfyVwr6FpPe42XD06SVsQ1rP8YVMaE4eqZayjMYjNAbBqWr1mH/afPMVw2C1v2bcXpw8exa08Q2rezx9bTQWim6Do+cCTs29lh3ZEfUZH+DGcO7oE5s51r85t5Rn4GAxtL7Pj5WzaA5aEyoxSpUdU4dOgqcnJLOd9MUMTmljy6RJu47gmRM/ZWVjCytGVURTApKaQgkbqiRgS+PC3/wn2TQOBpZpNLLde5KrpPmwV6y29UUj+Kt+L2QfHW8UdRBJ/vOb/nyBVOBDyK/NdD/NR/OSmwZ+Y327P+/mc+38N+X7z9x91a2C8bSZgg/gkOPDxv2t4F+o4GCI9KZpMwGx7ZQFlFzLyI+58Q/yHNM7TQLCnkxivTefsyNJ5nrGas/mEdm0vzGx89vO3Tf8b1D19yLpD8jGQEJCMgGQHJCEhG4P/yCEjE2//Ln77kvUtGQDICkhGQjMAXj8Ctw3NGlqdFngoNTZYqY86sl7MZ1DSY/cObXeFGVhBnPxXoxf8Vbrb/ksUpCJzCv9fz+5Ljs+jso9PPUhEGqnTC1mthw567SBWxoKjeLHbwCoVk4Tk+FZ4Fr2EDXX9CH7gMi66avKnWo8hqosuMNzpqRcy/K2QWXmlpLfHDdPCwa1pJSYVCrBS79elOo0bFeiPdEvXIzSlATmE187NU4U1EbxELv5l5ORRVFdiF7gt/cyek5iUyV0pX7Gz78D6bKEEF5JYLRZZYFBGn2MyCmDNzdQcO7Em0rCWzVqNx/8EDIiJziHY0hLMb0WnMh23b3pHoXisUZBaLM9fK+Q6SiOiLz45HoEtPOPm1hoYdc0BZuM3PisNNIvAe3H1BUbwBrZyd4c9sNE1VVUQnJeEkRUlljtfwYb2JeTOgwNOE7l/1oVNHllhKFrBmraMjRhdrNn2HVl3dWOi9DzXlZuINPenWc6UwVIGQ4wdx4sgZBEVWQtfZCTfeLELps2hsmP8TXakmFH/90KOPPXKj3hBJqQ9zdztx17qCuh0ib0dRVNuIsSumYMK3o5h9mIaM14+JwE2lY9GL+aMsjssZYFyXhTBgJu2W/Wvwy/LF6Ny5NWwDe2P7yh0sArIwt3QBMuNOwJBFZtkWfnbF4WgkyvHU4StEU9ejd9++SM6OpRs4HR07dkVBbhmdJU9ZVDOlW9qYOEZFlNTS5cN8wYHD+8DQ1RZZ796xaCvF7ERVoh4/oO3wycxsq8aDa78Qv5lD8dYKdh0sYWjlinC6vhooSDp19KBYC0RGhMHZpReU6JhoBpsR+Lv3f7sH+y5lopGuJA0WZAQUNYmWRCjSffuRDv4fEW+FglSj+DcJoiqvfRbd5FlAaqFQUF9JkY3O0WoWjQQEsuBek6HTwsxMm44SCpq8Bq1tDCg4KFNEtKKj2ZQ/z4YFKbIs2QDQyCaDOmYNKmvT0amkz18UhfTELBb2Veg+c6QDSp3fxy/TUSDDNyylwkw1/o5bJ4/hTXAIFq/cCCXrAGS9/4Clw0cSWy3FouJ2OkKzsWo68/SoWHy7dgqsurViw4EgJNCtJ0uMKQunUQ+fEv+dCQcnZzGmWU6FznknGxYdHZFy7REWzd6MIikd4jzVmKmbihVLvoKPjRV2rv2R+MLhLJj3Q3RYKn754Twi3kbC1lwV7dv4IjUzDYpEIM9ev4jrQTZKUtLhYOmFqJBonL15mwVBKViQGuDZzhGdhg/HkbUHcYRrT+cejsyqY74khc0tR64QhSmDbXNHw5ff12MAmwKUWL5lEfPysRPQN7aB/+hZeHP+PGJjXmLEyH4s7MXCq9u3UNDW52eSjIjH53Hwu5NwauVMtAp7ehYAACAASURBVGlH/ECkuLq2JkYMD0DXgb2Q+u4NHhGJ+T42GVFp5Qjo2w4zv50EIzt9Xrd0mVFAaqnhZ87g5cZmNWYUHsQOutja9zDB/uM7kfLiOgvdb2FCVHtCeiEc3fyYudsbF3YugzIL1x07dkMpr395PTVxcfb5hbPw6d6L+HUg6MxNZilWcR2sxOOofNTwmpHmnGoUStRsuJHn//5WUv3bLePvHTaf/lUi3n7x1ipeU/7s4z8m3gq0AaGRiteHFPdvHdIkqI2K4wsM1WvY6GTOua/C61vIN20gPYEON2arq2gT82/pDn09M9iRhJBGV6Jscy2xwZE4fv0NlLSMuLg0QE+2FpZWymwC0oeJCfcDURORkwKyVcierWdDloi7pjJR7Vrw8CImWUcLQTce4fHDcL4GJVjaqiGwbycSHmyhx7VPhqjbCoqrAslBlnm7ZMWjqp5CsEjA+vJcQGeZkhnXNzZxCUqE0MwlLLEtLWR8UKCWFhy5/HqLmDJQzHOLMvcWRbGQIUX3WX5aGvepXP6diGOuL5Ef4lAQmQ93d2NiXD2gamaG/OxC5NPF6O3ZDQXM+j196hzd+3Vo798O3h1bw7trAGSNXFAnSkdxfjLiQ2Lx/uEr9O7aHnYeVnh85QZqKKC6d2lDgVQboXdf4eovt0lRICq2owNGzF9OVLMpz0p0J1PgbG5SRX5+DEKCHyCLDjoz5sFrK7Ehgy7jImU21tgak1RRh0f37jGWwBMurh3QIKcGJX5mKgoqOLR6E37Z9hgOdObpqZJ+olaBrl3awUBfBXaO5qigPfj0hWsoZbNcYJcesHdyhLSKBlHOtXS68jwTFocHTyMwZIQnJhBxf+fKdVw9fREyJGGY0YHadeEg+DCvVlVPl46/bLHTv5ZZoOGvn7NhjTEJngF0FLewKa0UzdwfFOjeVDTX5NdqEPY2hM0ofF3a9hT6LCBDQV6KzUV805Di55oRGU8R6xg/5ip07dULbXoHcK8S0Ke8DtkIqKSqzyakQkZ7ZFI0r0Mcs5DzEtNgRYKBg505NCjiFVUUQUHLCUaewxDFZq7RbOTKy+G1TYe1gboREdYVFK6ysHn9EORStAx5Xoi8ompMmtEb3SaNIHL4CTQV1YnsfoPDB99i2qrByCLJ4eHJVzAnbWbAzKEInD0dEdduYM7k1UT6jkTHMSNwfO96jBs/CcG3YrFm5V4cOroM+iQ+DPWbhPFju5FMsQnN8hmoq67D7s2/YA+Fzw0rJ2LColl4/stuPA0KxbIDFyHNc/DN27tgJJMPN1tnLJ21C6aGTRg2oguMbc3w84GTvI4VEPMkXRzfMf3bMXgVGoVz518S8d+CNq0NSYoZAWOhGY55y6+YCy/Ea7QfPxAV8nQV1qpAR6sXzu26gO+WbsKeHbPRsV9nTB65lAJpJgLbe/I6KqToX4YR48ZBXkMesRS7BPR/SVEdhoxpjx7D+qKFbuYlw76HvrYyfL2dkJQYQfewIc8rdlAWqDdsUnhEB32XADqhg58xp7YK2flVmLeU2G82KpSzCaCe81BTw5BxCm2wgjjhyZPHkERBpK2WNhy9RyL81l0kvArGwEULcXbPTuzZehVjhreBf/fWcO0XgCS60JtJ3HZy6c4YAWnMmjCPkR2J2PX9LOjoSOPg7j1o7dUN/b+dw6Yt7Y9UE55TCxJzsHXJAsS9CUcL16hBo7th8vb1zNa+webEd3Bp3QW53MvXrjyKiNACbFkxFp3mr0dy6DOc3fo9vDyMEDCuH69rL9w6fwLFYclw5J/XbDwKBSNVtGpji+in77Fi11Teu2jydZyEQ5tOGD9nBcriPmDO4JnoPbQTRqxeBVFpLPLf3oEx59PLhCTGRbxgln05jl/aCS2bZtRkxyCFfz+y5wGztfM4j43Z3NaEPDaZSLHxRliL1EghqmHDakl5LSNn1HjOZcMGBV32wHKMhTsS3m9xjvFuTJx3+2fEW2Ev+xuqg9B4+5fHl4i3wj3Ip8dfJeK/O5cIq/vv7KNfJN6K2ExDAXv9xm5w9LOgUz2Z956y0CVmupLn7To2ijYQMy3HHHAhZkJMyOFYxabn4cF9utDb+aONp2ZLfUPFpLYTjx37s/u75PslIyAZAckISEZAMgL/10fgC26P/68PmeT9S0ZAMgKSEZCMgGQEmF22Y9xmhdrSxRFR6cxpY8e9hzn0dZVZUKxlgbVGLLQKoquQxSngXQWxVvifkIWrSTeG8G9VFZVIp3PC3NKExSBpaAuFBOaubjsSjFJVRgPJf3TdCllCws2/4OYVFwKI8xMETSGPSZ5OMQUhY42ikgaFTW06KFp41y4tr0QxWQ8KGsTcMfetrrIMqhVlqKkXsopkiU+uobunksU8ohhNbeDhbou3bx9RbFVGX7on3JlfW1Mdg7TrubjzKBa5JfKIy8hDCguKfAqIWNSwpBuveztv2BIxXFWaBmVm/gl5YtKV1eIilRrFS1GdAnGHGcilmGxFYbFjt+7Ep1YTrUVEIBGQVsz4kpPh60uIJ06YbiFiJjX0dMQZSlR+WGispGukBu9evceN628p/IZj8Hi6NHr44t7NR3R/XGOuWD7zOHXoKrWEtaUeRs+Yiapadexauw1PnzzBiNF9MGhMH+hZaBKtdheVdI4YO/aikO2JOjoyg44fwim6WauVpLFm0WScOHgELxNLmENoh00rB0G+NAfPWXTq2tuHTh1mndr6czyVsWvU18gTGWHx3jkwsFdAZXwoZImpLqZY3izXAHPX1gi+Godl3+3D2VMbkJUQiVsXzmHOwY1IjSvEjo3HsXH3DzB3keHHXCB21kCUjyq+nzcPo3HjzCu4u7hzXPnZy1SwcG2O+LhUZDL3SxD/GupbaOzRgTqzk4sr8uDubY9BdD+mh79EeMgr2BkZ040VBr92feAR0AmFGeF0XYagpKAUgeM60gmmh8SHocRmVsCForKahSGKc9IoPlihspZOMRazW4gDfHriKX4+S8eilDoLycK1TPeRgE8mPvTvH/9O5+0/FLaEUytRnzLEMoJu2rpaOjjoRqtnoVuaGEkh+9fG2ZoirRW8vVsRFWxC95IOdPV16AQV3GrMtq0tosE8H43EjUoJ1zFdRvIsjjcRlSggleU1dehOM4M8HZcxodFISUhlTq0HzD3oJtWhcM13LqL2KsuGCWnOwxbm5ca+ew9tutmN3MZxXivhEa+nrQvXwcvfCuMnj8XVI6cQHZsJeV159BndE3pWhsjKTIaWMi10jWX8vU2wYcaciroedFggrazLhLaeAk1GGlg1aimS0+uJvtSnA5yoVrrjbayUmNPXk9fIQyKxHeE7aAxMW3Xi+5JG6ONzOLHrMIqYo9nB1wWZZSlw7uqM4dNHor4kB08u3qdjJ4JZkbrw/H/svQd0VtW6hvum956QSkJCEggk9F5D7x0VRRQREUVFRVHELVbsIjZQAREQKUoREKX33kNJgJDee+/JfdaPnOM5R89xlzvGHXcnezBgx/x/1j/XWnPO9b3f+7zt26lTuw76Bmxpc/Ig+5OB+/ysD1RRXauIdn64uW4yt/jr6fnPybk2Wxs3LlevfuDMxwySuZO1Eo6e0N6f9mrs9OfkDob5yrHtCAA+unnytFLI8h304BM4cuwRQBt0cesa/bT2gIbQSNC6x2C9/+Lf9MPWA5rFeAwe3IHC+xZcTRbqHD1WO3Yd05nzpzVkRFdNmzYWQZ3MbeYl4/zYQjkw55hijp7Xge2LNXRoX4VRLK8vL9alY8cpajsqpGNPHLlOCONZOrr6OwqwLuoyfAR530mIGg2KJ1/Yn/zeJjQvFMZnatePe3Enp+rw1SyQiDU4bxHqmbMb6mkVMP5QjDSwgH/09fui7O+v10bx9h/fJfx/Wbw18r4NMdPk/6dAbc/abGEIZ6z33q51uOk9acCwMdHDC1jjqsiEtab5wEAW+wd6E6/gJW/m1TatQ2iyKtD7CzaoTXQ0jTMe+vLDNWoJ2tWYFswgRkT3boPD31oZOOjrERCswf/jA1NmXhkRB6XKBI+flF5APmq9Jk8dqRatWf/CDRyoO3mspTQCFSrp/DVlJ6TJqgbsLTj1wtJiVdCgYIbaXUMx3oHjqrGlYYQ9gUEx8PTk+GnQycQdnInLtryIDEiEWSfuvyYBoOPZu7h5BLDmQDFA6PP0DZeXjy9uVO4XPnNZfjb5qZdpQKlGfIpT7MUkJV4tV04CDTLl5bi0apWYWcp7WqmwqFxurLn3jO2oyQueZI62IufXU5YIhPVVBSomozI9LpHsTMRHhJZ8MjTDcDHb0HASc4Tf4eSo5rhLL11M0OW4Gxo+qa86DIwmj5goAXNcp3Ih8qBURbFHdQwKxrb1R3TyejV0ECv5gLXOzy9DuBHOVjflFLIYsJdqEeqpgrIC3T/9IfUdeS/5r4e17NVFxFnQHEcTlo19jU4gLnv4eGj08MG4qIu098B+5mjoHxAzfH2bkQHuQRRFtUoQeY2V6cqVOHl5OisAwX3s+FHyHw4Gupw8V6TDjFu3lJmYphsX48DWZ6tv/z64Nq21F/E6k32ADRdSTmaeAsx91LF7GMjrQmWTSXw5Nl1p6Y5khA5Qx0EdFNrWC3GXxhPyLaw4h1ev/KIbWw/JPzRIncYMAbBcp9TYa+xBktQsMBiHZFeZO7ojEBcr+8hpORpNgH6urFF2MmcdPbxnt0Jb9wKF30EnTiZq6ZJtOrDjuLw9IELgQs7OitVzT7XXXeMQ/QrJdOacbPv6Q4VGBKpVq1AoLDs1GPLJor9tlk1gjZ57c772fv8L8zx45qsZ6sQx3zN1KhTn69q292c9tehdsp5j9MkrH2nJzsNa/8mn2rlls15//QmE/IP6dMlBTZnWXw+/O0NWjjUIbfZavmib1i1ZpZdfmaJhU9/Qmvdf0/VzF/X0q4/Ls317rrcU09x9DWF26QuvQrkI1T1zH9c51qfNGzbJvchHKempiugcKc/AQBoOD4CJRoQiBzYizFnjHx7EvtxR8TQxJSA+t+3dQlHDo1mfLeRs1wXHtLfefXGeju7dow27yA3OqtO4ofepCyjx9q3dTGju7l3baeD47srj3ju+M1WxlxLVtmOgJjw+DszyUX300gb16AGW2auJDh/ZpwHs04wM22yOK7hpEA7SbbKutVTLoGD24FlgqMM0cUo/Jd66yTlva2qgGhA9Sls2/cpzgovum/MEjQtX5BfWTjeOJOuVx+bpIUTONv17aT546N40VDzw+tMyB7leWZKuIvbXTfx7s3+v1ZNTX9TJY5e1FsxwULCrPnr1bxowbIL63f0QHYvsBWkgKacZZS2C7vqvNikUkXXYiO7KLk3X0PvHyh0Rur44Tk48AyScL9YHC9YqgX30k3OnadjMB7TvwHV9OneeQr2q9fqyZ2VFjMimFdu5JvM0YtAIvfLylwoEO/74vKcVf2W3Wvox5/Rqjes4D8x6O1kTp3Ke63Lj4nc0dFB/dXtgrE6fOKwLx/Zyf9SSBz1IBy4naM267Zr+2FQNpInl5rntrPn12vXTVZ0+liFLHxsVltQoi/u9AOetLfQjY203Y9Gx4F6r55nDBjurrTkIdRpdrPl3RS1RL5BeTDwWesj+L/HWWPnqTcrpH5dZf091+P3+wXg+/KOv37tofy+8Gv826bh/5P41juFfKN6acQ3a0TzwygvRxNkEI4Kn07xpRyoNe1LmTdOzKU2N5jzDGHOeQYyqBM1eRXTJxg3Xde5ovAZ1D9DUhwd82vr+FU/947uDxlc2jkDjCDSOQOMINI7Av+cINIq3/57nvfFTN45A4wg0jkDjCPxzI2C29bNpW+oKskZfoLCTnp2vNlF+8qPQUwRusAzcoOmZGsHVEG6Nh/V6HC3mPNzaUux1sLWj2EvxFBU0gXxTn6ZNECtr5WbtpMSbJdp6LF7ZNhQxQSAbIoDxHobgaqCoTKKwIQbziGyGG8aKh+N63DVFxcVkmoJtpIveFrxvx+49car2VUSnMPLGXJRx86J2LVmGKy5RpeUNFC3BK4PaHT6mv7oPw+lReBPc7g419W+O87CpLl2+ogPgw2JOVYNVq6cQWQtG1U8dekbIu5kbBR8v+biQdQc+zIbPk58Wg1BTQD5mtOxsyZI6fU37fjqhpFvFFDYLdPVWJpnAiNcI1EDXyNqr4/OQPNXUUV37dlGb5k64TlqqRWQr+YYEIdDYmVCOebkJKkmMVwFCnT+5YdlJsTq867giW3jijBgkL78g7djyi5Z9tcaUSdYtkuKzjb0G3P+6BpBfdePCQf3tubmMc6KmPni3Rk0diAMlVzEIbp4hndSuyyAK5KCjyRZb9cFa3Tizm5zdEp1OqpEtOcKdIpuob3s/nLTOuHwiwLrlKl8eimjfS4kbN+iNBVs1eNZwDbm7p6zK0iFEFqmm3lrFlRRcQ5uRSdtDb81+S4UUtT9Y/bHmjblbbe/upGE9R+ilx95TOMW92e/NUHbiIaXcTFJ4xx7kE7ooEefO0nc3yI1itlcTV5wUpQoJpeCP0Hc55gbieAl5xnUU393ASDuqFEUxEOFs1Nj+FJpKdOr4frmCVYy7lqHUDDNFtotUj+goBMFSHTlwSIOmDKZIGKhjazfjcs5Qv7tGgdIMvp0lSOGlCAeCrY+jahKvK+NgolauPqCf4kB942Ayrj0jt9mEVOMkGpvJOwWpvyre3rk3jPf477i437+Hce3fwc4Z130ermTjq6ik3FRQc3WzU3BIc0VFeJO/6Km+vaMQn10QD3C3I8rKDNSjSWRuQLilMIt7yZxxsXckB7kWp3w+2Dz8FFWFBUqOvUlhj/xgNy8TFtoDR0t+AnmI8TflHuylDjQM2Df158N68H6GA+525cwMd2dxNmjKaxybD/dF87Y6+tlqsoKXI8y0RcxxNDnTzt2I082sIpxeOEvCKaqHhygMbDIqiJLIXdy9+4CG414P4rM4OuIMuZav957/SCMmPKg94JMvHD0HItQbB7mlXFwdTAj2+Fiyo3PN1KZPL0VPGqfhQweqLLdQ31MsT4+LUYfubZVfXaAa+xKNnDRMpfFZysIp74Mz3IY8bYsacgQXIJaePq9vV76t86euaukX6zVs7ADdSI4hw7dYnogS/XHIhXJ9nT5/UAMG9VT4gK7kOOboCAXvwko7Dbp3Cvddja7jgGkBmjvx2nncKZYc14MMvXGNZOvUprN6941vNeiuYZo5b6E2fb5Mqz/9EneUrTyaNuja9XJNIcew64jJOv7LZn2x+H15g5ud9/Kj8qBQXFCUjfO5Vk2ad+KcOqs69bx+3vyjuvTpIf+oNroCVt0aJ0hoz97MReWyLExW1oWbOk22cGTnbhTo3ciW3AMCMgCEta327jmlopxqmmYcwZCaUfjNUBGu8mrc1gwupxZ3IXZr8waErT9Jifu9SPtneN4/Wmr+GJuMm/P3tpp/YI36Z7HJf/VX/j2f9a++552f+1eLt3/2+/83nOXvX/NfhHjW9NsFd9Yy5i46Wbg+DBJAg1zJibVkPTZlbBtZgTS52JFD7urswAxTybyD85JGJ1cnS4WBVHZmLdyy9agmTJ8I5WGQPgIBW5ICBcIXHHFFgcJDfEGot6TRqkh54ImLmZPzcTieOheLc7aedcGXeb2Vokd3RYBqJjNwvsXnU/Tjhs1KSsyl94n1E/cevnXmMiccg0h4NH05czweNG9UVhlkDhyCVXbsMYy8QuZI7q87+Y7GP8pKGohdAJXLfsWc+bQe5G49DVmVNsUmR7ozTRLeuAW9/F3VDOdma4QwV5pcHB0byMK1Uykkig3LtuvUiSRdT66SG2vKWGIXLOzcoEeQV12SpnP7f4YokS5H3P4jxg7iWOxUgKikmhzcyWVKTC8k39dNzdwQCWnIYNFT5LCROJq9lHbjDPsBHIt+XmDdmdOcbCAFkG16LpEIAkP0cZRVXZEKwcGW5nE3O9B+Y4u4zpj40fRUg5hcVoSYjPZQWFyn2Lg0pWamaOy9g2Xv5qQzp5h39+xVUWE9bmoPDRvZS0HhTcHuB6qKubOUpjTHJt6yZg9khTvYDaexmTNu2DKIJzieq2hi2fDNN6YM3GGj+kF88NDlc8nsnzzYE9YrFmE35uQ13sdMTcPtQLiHqnlAgDJoeCsrrpaDUxPF8DNnz2erRZQP83K0Qnt0U/qtHBrTLunYtpOqT72mEffTRIcTuxKCRHuELTMa/7KuXlECbujKSq67iAgFI2hmJSWxX8MZ7tkUhzvxGxW4ejPzFX/6tJJoKArt3Jbsdwtt/WktOP4g9Ro6DDGuK8Kyt1Z/sVKfgOevKrdCTLTQW29NZC8rrfnqqO5/eibu4TitWvW1HnnqEa5FGyVfvorIaa/9iLGDEHnbjhunbxcv0aavD5Fx7ArxJU9turRhHAtpAAzSU2+8raO7tuvW4V/0wKJvtPSdN7Vvwy9a/fUbWrpqA2LuYc2Y3lODZo2TW4AvopyPfvpotb5YuFqT35ivcfdN1qevIqZu+wWk8kPqfN8E6CuGKAdW/IdNOnt4n5rjcA2LbKHvMP955DshrMfiMnYAMdxTpy9d4jwbRBwyTfMTNWFMR/Ua0IW82AidoTHo6snDGvvwfQjanbhXaPBp8FQJkSSzJj8sX9bjd9Zt1RKOY9HHKzW0Z3M5grB2IA90+NReZNvXqTLHHRErltzcWk15ajRAiWxoKFd0mvPv6eGtWzdvKax5kCaMHarzl0+p28jBOky+71Vw6C19QpRVWcBec7I83ep15cwp9Rg4jJiLGF04f10njsbolY8+klsIGG72oLVltpo5eoZa4zTu3DlQm7fsU8de7fTg89OZSzIggfjw3FBO04gXOGErzXn8OeWm5RIfMtcUb3D28EYFt+ysZh15NmAesDTzAhUdr7fnLtClmFgN79pUj82eqSKLcqghx9V/wgBcyjQpuDuReZuvZV/u19VjWZo6mYzbx+/Xhcu79MqjX8nSulQfryKPGjrI0o+/UP11M00aP06ffr9FAc07azau93TcwI9PvVfPzR+qvuwrGho8lJ9Srs2frNCqz9fpxdcmqM/U0fr15zVKZt/kbGYjL/bANrjmt/x0VoPHddf4xx/Wnu+/UGSrYN28Eq+Th1KYd0N1JukKzS/lSsrKp8GSbG/ERivm8Tqa9QyMvDXnyZ7zY4toa4MoaUWDXiVIeHOD+cI4GOJtBfuaMvKCa6Ei3Y7XuL0m3NnL2jCvVzE//yOxB3+0VpmIMwYYwdhnMw9z4iA/QElgLq4FjFDHcd9Z9+/8zr8Hm/y/7d2N9zNRopgnrBG7H3uwnSZOjFJmRTbPH8ylxHDXMe/dLigbY8gxMUgGfcp4Nmhg/A6fKKRx5rIi/G00fXqXvftLtg9+9VUTPqfxq3EEGkegcQQaR6BxBBpH4C+OQKN4+xcHqvHHGkegcQQaR6BxBBpH4M4IbNhwl4VNtu2VzOtxLS5cSlE9hf5IhKMmuDOKwQkbD653RCfjwbfBEKjgb1njJnUCX2xnCR6ZB//87Fxl5aTL2cPF5Mh1snTTmRPxii00U1KDHVl2t/HLdxy8xsOw8WWB+FSH28fAGhpoT/RTFVGIref7zawNcZdyLSJGESJy0yBLffb1AnJxzZR64CSYsnYqTMjVvkOHyKaNAq/YUiVFlyniZcudYmbyxQqQpNt09kIhWVAWyqX41rutu+6Z0EH9+obi0jHj89WoqthWF8CaHd51imKChQJwOLZo04wSNZ8fd2IC7orM+Bzl5VSQTdsThFu0MsGSZWRTOGKcqhFIs7KylIqTN4WiUUERDkSEuQAvR7UBYRzalhzXiFD1Bkto3lBJ8WU3+LWTIOa81BH3gQVC3LmrsRRwXdX/7pmyRqw7uXu7LEpSteWHn7T3QoGm3jNJM+bNA4PmqJVffKAlX6zBwWqjBfMmawwC6o1rF2WBw7mJbxe5uflRg7mhypsxFI/iEYQvaB1O3xIcS2GtXDVnzgR1GxMNajVXN+OuyRkh0RfE7Vdv7VEtivl9T9wH0rlO2RdOUyj3JksrE8yci7zChigtJk+PTpqp7375SPFkkm06u0NjO3bVgS1nRF1c87+er7hzv2rvDqNgN0Zdu7fXtT1HtHLJT4i3frhHm6rWqkjduncCvRmkNWvWKie7UE4OTUBjF5N/1oZiuK2uxV9RZJsQdWgbQpE/0VSIupWQp2XLTpCjZq4pU8eqe5dIrVq+QlHRPdVj8EilHDyoX7ZtU++xQ9SyQxsaCnAL0WFvRR6yuS8FytI85R5I0Mpvtur7I0benxXOHNzduM9MSG9TAevvF2+N1/yZa/FOwchoWLC1tTW52YuKbovVVrhuXd0dFN0vStGD2isYXHfTYHc50CBRnpuppCsXaFZwljuujhJEj4LCYlXbNFUQ+YH27oQtGkBco6iEE6aGDL90CvUO9ojjOERTLqcx1u3k5B/F9buWHOcDyrlVBAYwV5UU7rxCA8CUcp/jrotoEaJAEOFl5OsG43grzI9XCojCFFDKPSY+QKNBNy266wHtxcnStmcrMohBKYLhvAnKODIiQF15TUNhOtmICKkR7RgLCy1a+A6iTClFfhoqBoNgvpioZR+u0htfrtDugz9p9YdfqQOO0XKuyauIyhZuYLkfelDxMef14/ZDSqRoe++woZp4z2i1au+rk1tW68C+c+pGLm2VRZGuxZ3UxJHjZebkIMeQpsRVF2gFGXgnTttBDygka3OU7npoou6j6BvGZ5v60Dit27CRrM0KHCgWuPNBlN43Vj+uX4XTHNxy+2CK3RlgvE/jRPbRg7MfgQiQKic3F1Xm14En3qb+k8bKEke9bHDCmXnrJGP0xBMfa+ZDI/Tg3PeUeGyLtn+/RCMn9NDyFfv149YE9RvaW9OffRS3YKrefv1NjRo1RHc9MlkZNy7o4rnjjHcrte7aRWbFBTqyY5e2bd+r4cOHg5FtrQvn12+KrQAAIABJREFUTiqiY5Q8OL6S5EsSBIALR5O4DzI0hPvXjOaZtLRk+Xn7aP++40qIy5ILzS51DTY6SqNDZgEZuziY6kziLehYMjetQGw2irf/df3/dxZvzX8Tb+FdsG4z99FEZXxZ0qBhbWHLvWJvEkmtcbe6uNiSr4hr1raKNgAEHKgc7i7OFL3rTDEHFTX5qgDF+ujsGWBLq8hF30eWeprqEL8iWwcjSHag0cSMnMZkxB3cTma2auLdHCcvNA7zKrLo3ZVTlKt0ctgL8vOUebYQzH62mrVuDjGgNZhwfznQcGNhXgqNg3zC7BxlJCfhzC1XjdH8wjxpXuXEvgWxlOJ7KdSMKpp37EHuOzrSdMZ3Q5r3R8h0045ta3XuRCwNTIYQDVKUubmQ6AUiLGmaMFNeUbVsrRvkSDapq4+DnnhotHq0C9LuX35UOY1lTTsPhvRBk030PXwOGnGSryr+zF6tX7lGVy/l4SiEHEHOfF5yjrYuP6Dsm4XqOcBVfe6ZqBiaXlLOnVOUl5tade6kq6mpiFZX5U/GaPSYh3EqO9LMcUS7V64g/zYaZ2ixVq8+yhwvkLK+as5eolPv3rIPCWAD5cKZI8fSEF0M8eW382dmjphc76Kc2FhtW/ulTu4jLgHBOKK3L8h6T3XsPUJNI9ubXlNbBi4aZ7FzEy8a60Dgsy4ZDUG17Muq2QHFnTyrmBNn1JKc7WryZkvLinDyDlKNNesUpH53HNaxN27pBk1lIUFhahkeyTnJh66QrQoQ9+U4nw1UdlgUjSouvipFSLZhT2eDU5B2PvaGPpwZF/Jss3T56C6wxuSa5yXwJ02hTZupU4cucmhPY5Clk2IOntTun/dx3XgQzxAod/abgWHNOQZHGg3zQcQiaucXIdgdxa1qRfRFE52E3GHkWo67d5zaDBiKEINKa+uvM4fjaIZ7V6Ojm+mpN6fqwrZN2rAV93BWisaP7MnPleoGZIOx055knXZij7VHHYO7at2KFQqN7qqovuP02YIvlH02TX0G9dMq5u/ElAS50ajXOaqdXvtunX585wFVOjfVxCfmadeaT1iZazR40r0a1/N+MnZL9PryF9VqaAfV0iBnZROqNa+t0isfrNFbi17ShIfm6NU5s7R+6XeaN7u37nlqGuKzkXlspercfP24Zrm6dWurRJoAT288LC9nHx09cVojJvaXR6AfGenraf4KkDtLVllWoh5+bKx6PTKJpkM7nf5ph47tP65huKfDo3urgmYiWbgr/XqOZt3/tBYvfVUte/TRwxPu0/WLyRrVp6Nqc28qvLuf7HBeh/i30om913Th0lXNmD1RLbu7E0FSoa8+24zDt6luXU1UZUEea+Nd5BNzjoYNgaJyVL+uXE9zYb7CO0Rp2LwnlHhyI5QOF7nTZCauyxWLv1DXLr3VYdAgZphy1RV54TT+kMaDY3p6zgPa/usumpLq9cZXH3Ad03xBo6gFmPCGajOd+/WI5s37Hjd3BhEiT6pFn866dnoPDtgw7uEw8raNRoOOugjB5Y0n31a7Du1036OPKEDJ+mknFA8oL4+/9AiufBrUWI9dvAP15Qer9POWc2obGqmwwCCuWUulVRXqwvazUDqGaPRTM7Tq68+1Doz07LuGaO/Bw2pL7u2DT8xX/s14zRwzlvu+pcYgcIeED9aJ/YeIjnhdZjSvLJhzj6Lv76+k3CuqYk8W5tuJyAzmIm9fzbt3MmSOpnrx43nkQH9AXEyO7p56v957ZZEC3FrjZC/VZeaNLJo1UgpKTU2uVoiNttyzBh6+gTvLHsc8/TamJiojVsKYJ4w53miXNeb9GhpzylBMS4zGP6ORlp+7I5xaG3k0fBnNu5aW3C//oi+TeMtzgtHXZWTcGgKuDc99VjxPVjCHG82U/5308a8Qb43PZTzHGu9dTSOQ2BtN6M99/0RPFdZn89xWJEdLZ9UYB2W4gE09TIwUfxtNMUYskDXNMlcTLbX8szPMVuWa/GBEqm+tT+jwT3ci+zZ+NY5A4wg0jkDjCDSOQOMI/NURaBRv/+pINf5c4wg0jkDjCDSOQOMI/DYCGza8al2XcD7t6snTntk59XLz81docwc58BhdAorYEFmNh97/cBDyEGw8ZFvhbnGkAOdpcqxKyRQqsvLS5enniYPBVRbVthRcEnStoE5J4Fdd6AA3CbZGgdhw7/J0bM5Du6U1LlwDsUUB2BB966gulFGArKQ429LoGLdxUVJmLk7NQE17GFGuOc7dmhJlnC8AiWqpmwnk4YIu9gDjl5GXSs5culridq2gOJKZVqszuFY8cNIMGNNL/h181QlcoFtTH+1btlY/7jwhzxYBauYXqopcsk+rXcH4FoA5vYCAXEVR0BVsKTm3ZOWGeHvjwrFQs0gKhRHdGT0ngwfJuPDcjluRaqApa6+ytJxia4kKyKNKTiD38sxpnT95UpcuZCkowEn9R07QuKnjFYAYenL3Tn3z0RdqYu2owWPa6hZIteOnE8iu60b22ePyCfVSefoF7Vj5vha8ewPhzlWffbtYAwcPUXbmVX33yqv6csNBBFJ/TZ/zCMi6NkqkKBzeppPqPQyUZDbd+HTNl1roixc/w9l3UbkIV+17tqHA/oDadm0JNy1ZJykCdujdSRlX3LRm+49kfLXW0JE4VHLiOZf2FC7KdQ7srLtLC0X2vktntqzSrr1b9dzkOTpcHK/olpHavnSdNh89oxe+ek0RzXwppB3WWQTpYf3byhN879bVP+v6jVw5knVquEfDyAO2owng5MljuKeM/DHwepk56tGdYwLNeT0xwSSid+oQxuutQFMW0xxQp593kk1MPl+3nq3VmnO3ddNm1VFE74BY64Ub/OSxA2TjGS7tdjhIMxC8iih4kjca4EC+bYVqY4q15ut1Wr6zXNWcOzPsNtT9TE4Ew6FqlMBvCxq3c53/u5P2jyaOOz93J8/ZlBFtvN4ol3GfGJ+3kuupBIdtKZg7N1ztweCG770nSkOHDwM97EVEJFjPklyECY6xzAxx15JCIzmAzmSW4triJOAmP0ZjAuJpv+4UYCmsl2TSeJAF9tMDAdpR+TnknKWmKO1mnOIpprsiiA4bd59sgh3IpUxU4qUM2ZGzWlFRpuTMOF2+HKvylGKQ4LXyDfTHgGOnkHYB6j84Ss4BHZUfh9OZe6s1xdQiUJhz756uehw4TVsH4KAdq053jZN5Tabyrp3G2VGp3TvO4Mx1UUSrMEr+fF6wptYUioPCI3Cb5Gnf9pOauuBFkL/XdGo9biHyHI9cTdD19GpQzHl6+8u/qffI3uTZXtWKd77X6b23aBQp0jN/GyWfQGcdP3hTu3+6rAnjhoO09MU9dBnx1kk7D+3V3aOHK+fKDcUkZlFEdtaNpJt64OHBSkAk2r/zjF57baaakhO8iPutAIeyE27Vu8YPx/HHz4I1Hjmpt2rMC8BxZoEkTFG/iYPVbEA3ingVJkfipV92gSUvUFjr9nJtHcV140JR1I0i7i/kEC7kvfrpwXmPaMcP3ygAlKy7V5Q+WrxBxbjsz5y7rqee7q4wv7Zgx5chRHkjSg/XIATYA7t+UEVJnvqO6I+zLkjbl2/Q5h9+1fSZk7gPanQ29qwemjUF5HoizqQ47mVvk5hTVJqmcY88rDQcVsVkb7Zo0UrJ8RnasfMA1VlrnU0sUWxCDqg/J9DJZBobiYhmZYi3ILIbnbf/5Tb+dxVv/9Oty/prsqgakMjbcxfykKmRyQZGuyNkAmsr3ErWNSb3lqMzKF3yUw0Rr46wZT/cfjas2aXMby1x37ek8Sn1ynUyM0t1k+swvaQCp2UTdegYBga4ULl5mQjClpr88FOyImf6zMZNoF93KjYmGYw7R1BVS14pztDxkRp+zzg1iWqOAGzHawzXu1HxL6PZphxKQKUsafQyp8nEFNbriABkTnMC+bzG39hab59nw+FF0xRdF3w/2ISL//WnD7WJxqFwv5bkTZMfCpa/FnpIDs1Xhrsy9lI8jU0lUCAaVEljWai/iwZ3D8TJnqEu46PVd8IcdFJrxR3fq0uHjysl/iqOOZrZcCxXsS/xD3NXWKcOiIpkfrr6qDjugnLLLsnGwQPUcTOVsl+qLExVYJe2kCg8dHXfEWUX5atV236Msw3CVKkKC9IYqxJFgGa3MCPEvRLcKxhrWVepovKGbFJpGAND7Ng0FPdmCPsPHMf1RSpJZ+9xJRGB20Nh3Sfi9HVn3khQgwMid8Fl5gcbXIrNENtpbOLf5ojz5laI9AgSxWCtq5jnqqGfWDmwbwObbObYVEe2/awbxw7ScBNKo1oGglgLeQQHyjHYE8x8e8aVDGIze8YZl5pYryAUWIJpT467JIu6CvKREYbZL+bkZjPvB5ucfgUIkLmFIJohTvjiqrT0bsFn8DJl3NfXJEA82M8eNJ/1pBNZq01NqFsxDpXs7fZs2ohT91ft2h1LE2GDhg1vpdHThyugUwsEd8aqAhzxpRjlZCSCwg5RSkaejp3fo8EIbJZ81hs0MXUf8CTic43y4vaBXGYNQ+kKHTJPiad2a8+21bp3BoLu0eN66+2tWr55Bc0DUF8unVRizBUtW/KL5i/6UE079tWKZ59TVHhLdZg0Xh8sfF3HyMmtTq/V3Qie416aqHETFmrEyO564cN39cumj2QByrh1cDd9uOAjk5v6rkfHq9XA7ohalXxuc21bsouIi6/1KTnz3SZMIZLiOX333nfq285T89a8hDs8gvuIPTjY8VuHtquigcaf7w8A5rBB8C4gY9pbwydP1LtLt2rbjvMKdkLgZ5Nuxfl/8PFR6jdmONjeCC175lXtP7hX737/nDxogCotKiN/OlrfvvU1TVS4S7/5TPGgeyePfkGDETqH9QxSdmW6CnEXDxsUrSvns/T5p79o1a5Paa48pvM0EA4f/jB7YDct/tsHSrt2WT3aNJc9Avvo+XNVkn9Lmz/6VFXMCfc/NlN20R2UdPwbsMgtZQdGHZgNztdbatmpExQerqLY6yCC8/QV9IxZzwzGpWumnZsOaer8GYroOYprwZExy1ZlborWfbRNSz7ZrTaRAXrrw0fl5pqvlKwkBbeLJj6iDfdqpmqLMrTlq82gb49p8sw5Gv3wLF04u0c/LHhJt3jWeXzOTHXo05amz0Nq0asPaOjDWvjGV2RsuykyLERnjhrNjDQ11DoTQ+KrZz/7UAe3bNC7c5cikDuoL+7m6Cl3I0xPUuKhn/XR3Plq3iZQzy5brLTks9q8eK++/+5nnO6t9MLCuQqEJKTii8qDJOQc0RlKUDNiWGy1+LFHVJqfqb99txaX9VqdOP6zZn8xDyH5HeIkIGtk2+jEgYugwolOgZRkyf66xkAlIzICCeA+M9RRw3ULXYZ/G4JoGQIthlM51BnNuDhdjXuMppMyrrdipss6Q9w08s6NBl3+bTj5ja+0tFT2Ocyp/6Iqq8nfy+8xct0NndTCEG9xDNvTNFKCe77GyOI1Kae399+mv40p/C9ik//MeXtHvDXer4YOnUocy71DHbTwrVGqsy/WLRoKbIynXhujkdOIBTJ+MVZgo73FaJCEPGFuVaHYTAt9tyxe5ZCR7r03pNw/ytv77lkHSv/ouaDxe40j0DgCjSPQOAKNI9A4An88Av+ibUXj8DaOQOMINI5A4wg0jsC/zwgc2/CRXXzM/syzu/Y7O7p64Vh1IbPKjW7remUhfhkPw8aD7x00pjEy1mRGmYFws0J4tSPHzomu6ZuXL1O0qadr3A53KAJYnr327M3V1UpLlYAgpRncVCA2HsT/y4LN94wcpwbDdcvPVGAvMdwvZryvqyoQ7pwpxlYrDJdm24goXQKJWoIgl4toW8ZDtV8zJ7k1wTWD07WkiBquiz3ORjCI6MRlCKnBzQM096UnFIVDoSznFDmZl7VvyxFZ4bhsTzZqUkEBuWW5JoHG3YPiNA/y0WRqNW/VWg44YHLTQNFWmJFHF6B9u39Q3NULaoerwt3fm6wtMidvZCiFPL2aBnvZe/rICfyjs7UVvzdcbXHpWjkGqY5sz5zsJF1GqDzy/bfa+vMFderZSTOeeUxte4Vq3fqvVHHrhh6a8yrv40S2LKLu0s80euIgTXp2ruqsmpN1t1Er3lqorzckIa710scr1lEUc1PyraM6sG2dFr76rcaTNzbmoZEy96tUpz64ampx5lAQkVkKhatsrZz7lTYtv64SKjyh49pq/kuTFcz52v75lxTd+6pZm5b66qX3VYE4aohXLbpSbAdFaV6Qq9ScDK07EKNH53yAu9dfn788Xd0jOupCkbnuntJLZSDcHp34pYaCiX1y8SPKit2igz8e0dCHesvJhzywD9bp0vF0xHh3cvSsQb3ayDsoQNdvxSMe2snOQJRRvSvEmWKgMB3J8vPCseHt4ypXF0c1QVyspaC8f/sR9FhzOfm6youi75n9Z5RY7qVuHX3Vu3NzztFBtY7qyLh2oTiexntWyKl1aypFRkG/QnXZxdrx5UqtXZGl5BoAoI64f0Du2ZALZjgTKHeZRNw7xaM/E2/vuANM9wVigCOY8PLqEpMgXGVgOflMFmSWViNu1JOllQ/OMcTLWdMeGqwBo1rL0bVcVY4p8vUIQxBpgvPGQjUInXUUsawtuA5xP5mB9xMuyobqQty1uTp/YCfo31vq33e4CnBerFqxgXNrrT79oilwR8qrZz9uAE/cBWTelsUp6dIW2dcmyQvnqZ33JNN1ZKEM7r+LaqihSHWzklvSTPHZ6coorFKvIVNUVVCoX9d/I1sKwYMefVCWHobgQYNCg4tKyRn85u1PuPdw6JtXq2XbZjjR2+jc5XOKi0uQJzmSvgju0dGd1aQdBWYK5D98u13nTsXK387VVKAeOO1uwWdUCQ5bRwcbFePIL6x2I3Nwo2JvJmvOSyP1wGODVJR5RZ+98YOuxubp3imzNOxBciQdcOaln9TxPVvVi9+944cVnOuBcvMfpteeeVHezuXkWOKeIF/3YsxNeUKFHjqst37avB/HcaH+Rj5ep07N9O3X34JmvC47mgZadGiqlt4O8vY0HHu5unb1KmMn5SCER/cZoDB7LzUd2152oEWzss7Jnmzm4rQsmeMA9G/fg3HBdXZ4t3Ys/UIPT58KrpM8YGtnReBOrwQjYMn4xh7dqaqkCwoO8tf2PSf05gfgQZlXxyDePnRPHwqBV3EAbwUzPVF9ps/RRXDnsacOq0cTN21du17jn3le/mRE3og7zTHmywcHWurZWBptQnQDB28ICOiw1pG6djFV363ZR6aln8rIqz5+FtQpP1trTTESF46RrWwUTf/sgel/5DL/xWXwz7DJlFz/B27xzlry549y/5nH+z/vvT8+8v8rk/cvfox/+Mdug4b/+OuP04X/91/1r3ig/TNB+veEABNd02hXMdbg364L4+/bX1SvmcdsLc3lSpaspTHPmRqu6hAfLWgMIeseVG5pWR7uVtaLfn1wos2iAaqE7M5PdIs8TAdbXzIEbRWPQ9/LuZa88lbyD3JQejJI79x6xJiWyi3I0KnzZ1VO3rY5oqW1I/MfTt0HH5gCMreP0mMT9SsZmLeuJqswu1IO0CnK2ReUVpIzT+NNYKCvHO0M3ibOco7ZmuOys7NDHCQ33MYCXK7LbdoDYmI1870FAqOBQk4ibz6yUxu5hHVmj5Ntohfk0+hx5MAJ/fzzAQ0aMUb9ho+DolGtzd//qK8Wb1MT6BSPPTpKw0e24iZy0K97f9WPmw8L87FmPz9DUSNGo0yU6/KBn/Xmi2tUkmWuhyBE3DV3DHSOSyq1MpOrZ4QKwL1fOXJFu6BqOKO3Pr/wDamFC+7Wowg1x9UEfHMk2ObQNuGsC4gGrr70iTmzR3LkbIH6x01sgQAppeoiBJJNn6+Xr5O7Bo0aqOa9WyHwmikrJUdfv/WFLEssdN/dU0BF4yrm3Pm0spAnQqmxyKXRWFaP6FPDvq2mEtRx85ZyaIbgTUNMWaWzrjKHnt+/X35kaw4eORpxx0YH1m2BgHCQ816pVpERGvbMRNDtURwLg2AErzcUq6EsWaVcSFY2/mjqwcwBTRCXEI0Q3Qsq0uRw9ZaOHdqjI9ACkqAkVLO/8vWxU1NIDG26dFGLdh3l6O8px+a+JqGe1VNmVYYoX0tTXDqCZyD7qtYInY46gVC6bdlKsloP8zlqNW5EJI0vd7MmOJvy1m/EX4fU0KBuo0cr4/IlLV64SuFNW2jUuNYq5BjDu42kcdBZ377xlpJOn0CA76Ap8+bInvm+lmx0a8gFWz9dqphDZzXv1ZdoxjuloA7gv8GFb1z/vXpDmmg/crYu7/6e9eGEWjcPJLs0nszXW7j5aHxq5aMxd0Xru29/lr2Dq+YtmkEEwBlIE0HKB3e7/LVP5GblChElWPe/+pgaHPNpIhqntYsX64sFi7V09XvqMPoBnT+2Qy8+/rKcQFd//PEcBYxsy5iXaPeny9Q+qpeqXQr16Sufq613JGvfWT382qMK7j9Un3+0XJve3i0nslnZGLBXtudcdtXk2Xezjufo6fsXy8/eDgfwPWw1aLbyHaaYaxWaN/x+LVk7XcEDemn62Ne4n0v09ov9ZItl8vDxGMR2Xxyq4Vq+bBsxD2HQLZoqK/2Iht83Sf4du+m1598iN/6iJvXpptRbyTSA9VFpda7yUq4r3M1dAWHN9MOpk+zbmqjnqF6qdbXVVTLbI1tFI/bjEi2v1+bvdmvx+2vVH7fvnCcn6MTlEwrp1k6BUWMR88hZLi0iQ7eZZt8/n3X1vF5ZMERTnpumEvDmMayf/kQ2NOvUi7UvXMnsAb56f6kugbd+d9U3iuo+ln32av3tmWfVxM1ckyYN1PjnH9O+VZ8pMDQC8bREiz/+EnSyi6YMHqdfftmvCsT9Qxeuy8HVXet3bQUBvV+zJi2QD3PMkwufVr8J45kT7bX+zff0xYfLmV+C9MlPK7l3zbVj7XItmrVMT709T6NnzKNh4oJKLu/Q9YSrco/sIO8WQ9SQkaEPH39DRfW39PIXz0PnqNOGRR9p5psLdJomiGuXr2v2Cwv14mNP6+ylWwif9srOyZE958+CZzBzBFnDdWvHvGzNtW1N06whulaxoWmgecXKElerJVnjNVU0FZKNS4ZyaaWRg0vOK6+r5393GhGd2UdZmcgeaRBjCC7/7eu/45P/SnPj71c7kxDLPtuQlA3h1oI1xYnxYZkB30zjC89/tYZ4y/EZgrJpH264hf9sgf3vz5N/srQaorRBv7m9r7dQUXqxOvpZ64NF0FS8SkGyF/AMQOQPe13jZ43cW6Op2GgwNj5zDZnwNjjEWSK0aiXPHHHJenJ276p2HTv59bh7Uf4/vHlofGHjCDSOQOMINI5A4wj8G47Av+JZ999w2Bo/cuMINI5A4wg0jsC/8wjs3fCm/+VDW24mn79m6xsULjtXax7+ybMFD5YHIu/2wy6yFg++d5w6BhbVFueNwb6qQRzzc3VTyvWbZOA6yroJhV2XWlWkmOuHzQm6iahZC+bYQNP+0ZeRl2sgtIzCgZELW40LpBJR1go0oS3FJi8PZ7mAVVRtlcrBIdYhnrjgenPD4Wd6wEd0ywbZWoN9sq7GAfEXV6/x7M9zelhYKHg9Vz4H7sC8XFWU5lKArlLHNpHk4QYpBpTeKbKvuvZoApLtEeLnnJWH+7OGh/YLFy8qJTkRgbpaAb6RiKJPqBrB5devv9Sn7/+AL8kK8djAa1GQpXprKo7WkytJ0cQoeFfysO8Eas8/uIn8gnzkHdBEE+6epuDQnsrJvKTLJ37St19+rhbNwzSw/zAVpmbr9NXrcg1uqYeemosDCcTtuf26ePKoBt7/qPxahDIGxTq+a7Oefnwx7hYXvbzgeVy8iGEItJmxcVr49PM6efaaevbyUSBFxV4Uctv06AI2GDdLDUVQijjrXvlYX3xzWBVgJO+d1FfRZP9u37lNg8ZOVu/xA3VqxXfavv5nhNxWmvrSbH5nlkpxQhrF+1U/HlZg634aPmW6zu5Yosu/HFV8hZ2ahTtp6jMztWTOu1qz7JreWTaLPGFHnfn1uEI7kJ/csqXObDur9BsFuowbxt+TLNWAQNl5uOL8OIhLwl1NyCurqsANC7LSjqK7OYUmZxfyvxBwbcEbe/l6qgwR+eTucyoqt5NPeADZcmSrnY/TiZQqPUdxzzfcTwc3/ES2npfade6IgF+scorGruTrNlgaAmQxDqQqnaZo/sX71xSHYFnj7kaRqBwscxVahZFgTI6xUS367br/s+LUnSLWbadCvel6NcQBO1Di1hS7skFo1yKQZpLv6IvTdiho5LtGdVZ4C7C2triauA7ty0A9Ig6UFtXTfFAmcydbWbrYERsLXhkkaWZ6Lu9tDs43S+XF2fIBoewMLrkkv4bz4aRTJ6/q193nVVyCy8KTMQpyV3CrLmRE98HR24sMR7DRtXFqoNnBzLMPAnYAxf983TiwTN998p3McHJFtW+lVoj+twrI/SJPsIkdzqacbP2wbIescQVNfmKYkjLi5UNTQu/x05S6/5xee/ZdkwJYhkPOniL28LH91By0b2hEc4r1jLMZuYtck5Y4Q2qdg7mWcd+DNk8zS9PI+4Yr/9oVFd3MkQPOsCZd++EIs9XpbbiNFqxVTFyxBvRsqyefmaRg3OAblizWhx/vBd3srfYd2ureh6bRiNEV4WGpLp7YpqPHcA+X+CBo1OOOc0LIxMl3JlG3kpIpVJZq5LghFNHztG3LKVyn5uSUjVa/PtGaP3ehbiWnk2/pLh9/A7FapCA/N7XAYeOBSyw+IVWJibiMMsFV11pp9ov3gYvuLnOcumX5KaAkT3DdR8k9kMzA2jKdXL9aFuSmWZo5a/33mzRoxjT1u2cmV1G5Us/tAfF6mWYIHPHWQTjqbBRLnufr899EkMrW8zN6qgP398JFX+m5d95Ty/4Dcb6lyaIoiyL+xyomK/OR+c8hbl26AAAgAElEQVQgWJgh2ieIWVYZcUkqpMB9/sIJ8I/hakejyLHtJ7R+7QG5u6Jak1V39GQKr8Wtx1Rd/5t4e0ek+7/WvL9HEP19Y8+d920w4Vtvi7f/kV33m5P9z/PzjPvO6PK5/fVXC8N/z7H+X5/7H/nvJvH2T55C/7ei8z/yu/7qa/5MvP3994083jvNVP8h3hrLsGnsDSGuAfeWpWlus2RRvY1WRui1qEMYtZKbuzPznQXr6E0K2VM1fOazzL8r9DOOVm8Xd16Hmw7BLzGVe5GM2rETeqlP30ic8ek0QaXopx8PMM9bqynZqnXMc81Cwlg/bRSfmEg+fAE40Rol3kCsI68RgATzKWhkSATZzFPVhirBPsGSATZkhypQqvwYArCVKdrBVHQ3idM0jiFMlOOAN0Xh8qGd0BntHS2ZT1rStOFLM1C20pNSmGOL1LFDC/WhecvWGR+Wvx9/+4CgDVPWdUSfOQuVFHdFLYP5HYjF7bt1wGkHFhY3Xl7MSaUVZzAPu6qeKIZLxzK1bweuurwiRQ9poSnT75NHB+5LXMLmNm7g7i1VkJKMm57Gl/MXNfLRGXIN8MNpms3aUK2C9HT54PgrrClWWlaabsUwj2Od6zNwoDxatVIuea92rjVy8IhUCXuHvd9tRlQ7qEcfe1AthoxBzLZjbakD2UyO6kerEKPqFQg/d+hQTw0e1k8BkB8yS0i8Z+wbOE8ZGTkQSQLk5WWvNBpQnJz9yZINBzNfpfyk0+BnTyvhWhLTWQNCx02FtQzVpBkPy6YZa1dRJc1YTuCpbZSHU88et5+DXzeuIoQi1seyPLCuLp7EFDDwhvu5oYz5mmgJspDrcAvWMu6p5KKepjErPTZFMbE4gOnk69jFU8++OZPrzEzXr12THyhge/aD+YlJSsoGY+pKLnF3BHMzDxXkJGjPlo0gor+XG+uxK/JQGe7eoWN6KJrM37pyRCgfb2UllGrzsg1q3T5Ife7qhwbvSHOel75+7VPV5RKDwfmOTU/Ss+//TVYerMdcZlZ2fvr82RcVd/GWPtz2pWn/ZkZzlqd/Z9y/u7R32wW9/P4CrtmzXID5cnQJ0MevLVN+bI6u0MC0ZM1bYHHrNWn4HI0YEoF4+IrO79imZi07IixbKe7MCXD9+2WB8P/UU1Pl0XUU4qSDPnvlTS1dvEvPPzJaDyL6lSGw//j+Gn399WdauHSqoieM0KV9W5R0JkYjZz2qtWTrJp9OVACZqTV2lRr+1Gw1Ce+s4zt26j2E/KTYYs6NnTp29dO9D0apVYtgnd+bo/df/k6Tp7fSvc8OU7UV58m1qxY9Mks2rgV68sM3Idg00ZjBT8i9Pk+vzBkGGhr6SXmBJj/2vArKrDV19OM0G7irdTsHDRw9Uq3Jr1329uc6vH2/BnVuQy7yebn6eiuoOY1QONgryVA+DLo4iKa6iWO7gGF2UimIcjsQz7ZEFhgI7Ss0UTw7Y7GakQ8/5d5Byiq4ro5k0wchAjcwB9VhpP9h+Q/69rNd3NvV+nzFAnKQW+nw1q/UtkNrXKz1cvTwkKN7ey1/4xu9+8EPem7KQN07f7acwRPvXbdO8+e8pFbhDupExnzbzr5cX/bMA+nMJVbaTtZwl249FRQUovWrtzDPCGJNZ11PuaHn31us9V9+ovc/3KWFbz9D08QgmjY9uLUt9dz907Rj8xlNntZLL+KUNZ6TzkDYWfLaO3pu0Ts43T315YK3VJOXgsue/dXrL8neq5luHrumObPeVHiYvd75dpUSLxzVopde15Pzp8krMkprVqzXjKcX0viRqOdnz1Uxzx45WexfEWLt7ckhNxpgucYM/LEVTweGGGphOGZZhusYLCsrMMoOFjzP8LPss4253BAxK4wm12pz03xqjKux5v5+Pa3HCft75+0fred/dU0yremm38yzJI0YBqLfIAM5sMYYYm4FjYqV/128/W2N4nHgn/oyPtedRmSjsbe6sFptPC31zgejZONNbnBSPs8A3hwXcxPzhrGvvxPzY/ziKsg3NlCmbiRV6/tVZ2mwsaFhZyJB21at241/+/o/dXCNL24cgcYRaByBxhFoHIF/sxFoFG//zU5448dtHIHGEWgcgcYR+OdHYPOymV2Szh88nn0jw9zduxmIPxtZ1tXIhqy3wqKC/xBtjQffO1hYg0JoTnXACkSgNYVdB3NLxIxLOMsC5eBjiVPDXoXx9RRUzuiWgS50pthSZ3Q9/8+l2sDUGs6feuOJGgHUwHx5eVL45ceL8xByyc30crcj6+420pEqLwWVUP5lqxiQoQZK0TiWOqMQUWXkONlTULZVWQUOBv6bPW6ZUvCtKFdyxm0SCvK1gRy/+CtZqiur15S7h2nAwLY6cGCPLiHm5oDyM7LyjGJ2TwQRMwswqueTIbR5Uwjsp5Ejx2rbcjJTt/wqF18P8IVloA1x7nD8NpZWKgBbB3vLBJ+sppBSxZ8aigFGidnew11NQ/3Up0ewpj54r1wofudnZ2nNpx9QYLtJRmWZysB2uQQ009iRfXXfkEG6dfSQNm3botBBo/XA7McRs62VSbf+p29+o81bdqk1eYAdyZWdMecFCkwWIPc+0JcfrgGt56x+/XsrIMSPc+JC7igFadys9aWV+mz+R9q87iiFSmf1HtBWHfpTyOvZASeFh6qvX9aeVT9q79GbGj3tAfWZEKU68udKkzJwjzao3LapWg3pr6rcy/rprc9V0uCuhIpSzf3gGaWePqkX7l+pQbgY7n2ys3LI3C0szlHnPkO1a9tx+Xg0UX76NQqG1+Xp7S83sjoPnjhhyr1r4gWW2tUVJCduborAtfVViOlcSzicHRxtcQgUUnGpVGFyObmI5MdSZG4GSrc0vUC7LibokWnDQG2a69Du4zjHm6tbr14UpUGwkVFqiaujwbKS3oBSmVE4vPzLL/p2UZKOxCP6u5EdC1LQkoRjWgY4FkO8vX1f/W/Y5N87COsoQtUgaHBUZETampzLZSXFoLH9wAv3UUiwM3mDuB2Ui5vbEBWscFDWKvZ0vtIplNtSwDWu41oKWc6u9mrS1B9HaSTFJOOWqYMoXg4avEDhrVowbj5kAJfKLag1DgU7CsmZun71si6dOEVe4CXFXMiVnbm1whG3W0ThwKzJ0vVLRRQIESnBiVtZ1oEzvWHoqwoPaQFecYKCcMdU1ZVSBKVZA9HQzd2b42tQaep1XPX5Mve0IWMvj9xdmimaRVHgrNMnCxfr6uV00z0XFOIIGrIfSL9SZSPMRLYPU78h0YaPQ6kZ2XJwaaImFG5L61JkBw5UuIdq06rJJYxXg7sHmdAtyNh2QxzI1VuvfKXTZ3Cv2rtpyN1dNP/VV3SDpoZP3/8YofYSTn83RYFRnT9vogLbNNGt0zQQxOTo/KkYHM6F4L7HKDU1VwePHFceDt9WiDGzXn5V7778to79ckH25Fw38/NSy5aBKi2v1Q2c3wU0hjjYWqgLbuG2bSJwzQeraZfONGggymTGU+z/Thf2neb69dDwu/qr/Yg+snVvUDIuLFtcU/6d2yvzxmW9+OinakkBun2nVuRaZjFWAbrrHnJ5bUt16ehG2Xp4KzS8L4ILjRggl/MzQLRuXI2DeCPZvB0VHBKpL5Z/hwP/eUX27Un1tVqFKTFav2KxhiDaBLUIUxqEAxvy7VzIGE28maLjJw6oW+e2Cotsq2Nbj5LPd0K2uNst3R0Rc5KVzXBbuuIoNxz49SBSDUH1Lywbf48g2ije/v9PvK2l6cBAazrggrVGBTXoGEZWInBOBDcDbVlLVq21iZJgzmLpjuM1FTxyQUYmqNQI+Xs5mdbufByaydyPFYW1imjtrXETe7O+O0AQSELEwVOZBao4p4C9RoUSkrKUmAyqmNeUlNDOhSOuY3hTtQ8nk9vfTTY0iuSX5eImRxTEeZqRmqHYq3E4y+rIU3ejwaMp6HhIAvHxoOGr0XYpwHPZG38HkMsagHgXA/KW3jPc8eb8jlLoHAigdrXkdDqRAV+iFi2bq2u3Trpw7YKuXktURb2VuvRuozlvfAZat1QfPTdL2QmXaPiAUsIxde3fA9HHU66QCOpBvRrCdCWiSURUZ5Dltrp++oKWLPoeMc5e902PpqFjFMeTr+LyInC+wQgl4KfJerdhPrBxMmIjqkwOYnMaiczliWCdz96pRJUZWdr26de6ciVdTyx4VF7tOinr6j4lQwFo1am3XEADZyJ6Xz1+jAxRV4VHdZVHWCTnykJpibnMjSXKweF88SjCpTHPde+ACF4kbxrc7Dy9Tfm2FuYG6QGhIjtNCaeJPThNzAKRC2MfuEt+wW3BW2/Urs3bTPudrr3aaPz0ybJvCm4ZDL85Yn5VEegT8iStQTHnFVeSy5mEO7Ze+TQwWbLmWfCnlDE3c/LGZRsoTx9fsMx+IJF9wMUW8XrykVnnMm7mKQ5cbwoCtbVNpSLaBnNcJYjKNzVgcB/E63AVJiTpNBSW1IRKXOCRGkCWsDP5uDnkKR/etEmFieSVV1uBS05Wl+gIRXYOUk1ZMQ5FB8WcjNUVXj92arT827RRVmK93nnuDY0d2JvmKtD1v2ynUaezWpHTWpyRgqM2R8FEURz8dhOxE7kae/9EbVmxUs2adiWi4VFtWvq9Vi75TmPHtNT9L0yXNeO/4euVivv5mHYeyWCf4qn586eD1k7Vone/10NT2uieN15QHLm8u3fuomEoFJf3cI7hbeb2cvVr21pt7hvButta3yxYp28+/E5d+zbTE2/NVWjHiTr+y1f66sNX9dx7uL3JS/915Rc0YfVnHIM0DxT5QKgv9oih7SeRa9ynP40CZkR4pGrbhn1a/ukmeo2q1bm9u0b2J1YherTefQPXMA7Ov310nzwDXaBtROjM1l0IrHv0xLsLZOfVQQd33tQj989Sn1BrzkGYSqry1W/QSFmB5N7x40Z17xmp8H59yZP2UHFKps7uOaafaaTzJ186MNAbEdMMPDaiHSbOgKjWJpG2IbNG3h5EVzg7sT5B8vHFac29XZ5epUUgpbNu5OjZ2Q/rRvJlCB3FGvv4E+z1idAAcbxhyQ9a9vkeWjOqWTNfUESvTtrzA67qZiFq3qcN1z30nQofMomXgao+oRfeeBHU+RiTOPflGx9o7eptGjAoUoOHdNBJcu4ffmqgMnNu6fTxONDT1lyrxFXQmPnzvquIuGGaMfcFrXhvnoZBywhqHaRl727QiEdmqnXn3lBMsrnPT+rd+Ut1nKiY1xZM1ugnHuB+dlVpVoWGtR+me8f10vjH7tHX7yxSBA738BbNaDKs53eS80zD5cVjcXJrFap5H89Vzo14zZv2oUZxPY19dCD7rCS16jVJWTez9Q37oFL2YWn5oH5pSrOiqdYGrH0tTa+GUdW0ZzWek4ytozGHGM9qrPkm8ZaGXIMuT6crz3VGkyuOW9yuJQYa3tjz8t9ui8DG89rt9zDe28iIvdNw9c+Lt7/RHgxEP3OOHd0RtjQL8+RGA6yN6Af8r87bf5F4a3wW4/nV+FxVRPRYVlkqxLZSr74+RF5hVkrlOcKKJpDaSoOAbAjYt0VsU8SPkf2NE9cSCtS1qwU6vj9Lzzz/uALC7Rr27T4+aNwTy/f+hS1V4480jkDjCDSOQOMINI5A4wj8NgJ/pRbROFiNI9A4Ao0j0DgCjSPQOAK/G4Fv3h4xzbwwY1n81SSzeoQInwB32RsOWDI6a8ksMxy3d/KC/vPBHZQyVQEb0Lce7q6qBrV65sgJckdbUUSUQsgYrc500oKP9uo6oq2FC8UACmmmVL3fEMx3DuHOe5obOaGIVK4gwELIpC3CCZiXa46gVELxx12+fq4Iu5KbiwtOOhCyN9LkjOBiyG3Ge9RSYC4qR+ygo9rZxVpRbQIoPIAPJA/SA/RZm6i2RMWVafOvpyjclSEQOisyuBmunhplJOQrm983fGJ7DUaYCW/TDhTqFW38jkJlQQ5iWgtll5frBjmsdualqs0xB9xYgyBmoHEpJlWTCWyyX+EUBT3dYFduct4aqGgjq6mSB//CwhJFtWouFzsn/brvEoWLMpMYN6BfG7r0x6skx1Jfv/+ZNu84bBJ9rezBVeKIiWrmp7z0DF3PKpILSL7Zc2eBbRxtKqwf3rxE77+6XFfI6R04vqfm4s6LIH9259LFeo3csgAwzn0Qga6lHNawSdEaff8jJgR1HQLm2w/O057t1+XfIkJvf/u6PMKrcbgCAM66qWN87lWrLvG9CM3/dJrsvWuVcuCI3M39id0LlCXYRRfwez89P49CV4P2J5Zp5Iz+GjWyn14ZNl/JOETeXjlTft44Li9cQaRtrpPnbsifPGRf7xqtWLCR68BWTYPBvlJUzCpEXKTgGYY4ZYdD1sGJgjANBAZyOLCZP9egBW7sEnkg4hamUuRPLVOFVZW6dAjBneSu5Vv3aML4bhR5W5CreoBiuNSrZy9wweAhcY8SMsf7FRHHV0zRplTJMaf140dJ+vH4dZXzegssWxZktNZQGDRyHi1oEDAUrv/I3PoN32ZcZ6Y829/chMZ/N9ByxomuQ7Qt4xxX4uD0crXjs1trzMiBGjMlkp+nIETebj2iBCmScmgShPXLRYUU4WoRpB1wLRnFq9Jicpz5Y1NnJavaet28chFB2lY+foFyammgn+0oJJVSEOeaQgwwXApOLojbFD8NrHJRSi5i5mmdO3ROF8/fkrN3KGhvD8XFpyBCIM6SVWcU7awo2NXi7DbES3tfH0R8L/WniDnhwaHy5N6rpSHh1M5fdWbPbjwwNeRa28iGXMvYgky17dlbvQZN1a41q2kWwLUSPUrL312kvTv3q4Z85Eo+T0SYv7p3jlBTXyelp8ZSAKvT+Cem4XBwxN1RCFq1UtXZZRQuS5RVWazmLbqQK9cBArQjqNF4MsVW64d1xxWTlqFOLUL06muz1K59R21c/rX27j+uqzcLIS/na9SoCD0z7zlwzWFKP3kId8rnXE+FNI/447xDtEDYLqqu1ZJ16+Xk4auPX5ilHl1aqrq0UOfPncWJ54jDFvHc0U/ZhssZF5iTI65pnGIhrQMV1aWDhk8azfXbVNePHtPKTz/HAXaD+zhEk2aCKA1qqvjzV2QFejykb7SOgQlf/sY6+ZGt2ym6h1pSjE2+fFZdBnUBh1mpTRs2aMjIe9U0opPOHT+iFpFdOPeOunBwtw79slx9eg5UdkaJzsfE8nvvUWQfmkcoTmfHHcCZdkPNmwSASY5XPYJah8EDlHotXoeO7Ne48WNVnl2onT/sV8YtsKUITnYBXjpwOEHJeRRqmQ8bQCmaxFsmqj/Lr/tHsMm/L+r+14XVmBD/03n7+3up0Xn7//4W5PdjfKcJxciuN75/5//XGU4rU8o3U5gx5ZkiDG7nftealzOtmZFFaEmmqL2pkYRVnyYlzioO9hoaHmqNgjZzZzXuLz/mERuaZFIRqJzILG+BE9/GAQQm752dU6a0eMQUyAcDB7XR4EFdacwBXQmmPI37NSE5lWzcFBpNLHGzh2nA8NEmwoCdU45KEm7pHHQGd+IQ+g3vhxsSsdgrRNcPHNfRw6dYI/j9rDf53LPmoOYTEIQyuO+NZikz5jlDg6hnEQ7C+dcfwkARbtNY8O/mNJxZMX8lJWcyL+Zw30NE4GczMgrZezAPONnIzbkJud0VKkaoas5x+dIAU1GSrsH9IzVuxkPsLTIRe/brxs0rYJGL1Da0uTrT9GGHE87cFnQ9wqurHzmWFk1p+Nqi1ct/1oRJkbrn8QmIWBas6zlKiAOnH96Vxppwzg3Y/XoQwVbWOD7JaK/3hJyQy9kAKc36UoUwvn3FWjKxj2rMqKEaO/se0xp54NcNSiPeYPLUR0G6NkO4Yp0BHV3BuKfS+GII2FbQKxIunqeRpFw9EQrtfJsQIcD4FuZBbigjcoK5mH1RQw07KjK4E+KPqXnbCO04kwQ1oET9enRFlMslb7YYukmRwtqFMj9Gyb95c16bj5CexHVVq0A/b1VWlmvXCURkcov79h4K3SBEpYhU6WmGQa1cpw5c00mabXzZ1w0ZM06tuvSXJQ0nVuSbNyid92GdaHBlfbFGcIXkwGesQYy7cu64CtJuqluXNrik803CVQ3o5G1L9uhaep6mzXlKLaEqWDD29XU5OLGdVHLzpr5a+jn57okaP7wre6ImYI3PqByaQnArZ42YPhOxuExzZ87TxLs7KcDfV9u2bsMFa6tps6YpoGt3ndy5SS06d8EZ3VWvPn6f7nrgfoVERNB094lCQltp4L1vaMW7b2rjZ8v1woIH1P/BCQhRlWSxkvP+40l9uPB7TRzfQzNffEwLZ7yiVNybr698UU3a9NXPX67Ssg/XEYXQSXOWLtS6VZ8odttWPfDiXawpI1nrO2nrJ7v08sugkv3t1GdQbz08+xGlHdypn05uw835kiqyU6FpXFPX+6bRvLZfWz9epg40jkUOaq22NAvILgwx0sh8NtOxvXF663kyWK+n6qHRIeR2dtWpMzf0w/rjiuoQqMGjWqgZ9InD++MVe/maZr76uOwQX+vqQ7R3+yktmPasunfxhYhio9BQsu0hXhh52JNmPyDh+I3jOWDDN2s1sNcA3bocp8sXrpF13ZY820Je46Tm3aIU1L032NoiffnS5xo5kD0cec1WIGnNyKGvrq7RoV0x2ge6/NH7Riq4dbBOXzyi0N6dadbqLC4tbX5npVYt+5W7wkYvvjJWgx/urdMHD7FPigTH7Kac1FQwu75a/OJK7fz1vN7+YJYGTp+hayfPadn7n4PrPkWDRqBe++QVrVv5rW4cjdFrH4AWh6Cxc/sFjtlwhUPfuZKipmFh+nrHJq1e9Dqu8hg9/8E87d36ufoMe0sO3vYqS4vTxpUbtOzLHTiuXWg2e0w9R4zkUeD/Ye89wLOq0rbtK7333kM6JBBCQq/SpCmiKCgiomLH3nvHjlgQRWyooAJSBGnSa+gtlBDSe+89+c79MMz4zj++vzPj+3//Me/zeORQME9be++11r6v+zqvFjXX0BRw33PqgKry7Fcf67MZN8krMUZTX3qeI2FDdMQJPXL9bPalFpo8eyIu/qtVAqXg6alPcB356Il590IFOAMBIAH6iptmXDFb/iDRI7vG6cjZLKIuGnG725sWk0v7Uiv2om00/HWYKBc0TBihHtzPWdNYYg8lwZ5IDejtgDloGIRC0ILDvQ7IQqMpuoatMmuE8TCES+M1jT/TV/jXx9+vK7+3kv12L/H3z+kwNiDGvSX7A1du6gDt8Mdm5n+ud+bqVmO/bWTyGi/+PyDetiDeWjZbKqCzTo8/PlSx/XxVRJyKFfNOU339X8gTF5kUBorayLxtYP9uS3yL4XbevC6H9SBS8cnena4uAfcNmPr6h//zK7r5HcwjYB4B8wiYR8A8Av85I2AWb/9zjqX5m5hHwDwC5hEwj8D/RyPw4zuT37durJh9KPW0asF+RcYh5iB6VuMGsUaYMm7Cjfyf32KTrUEdWuO6tcFtYUPxtpPi3xkww/36JYEqa1WoL0XPfEc9iXibzo26PY4SAxP4WyfjX2/o/+JyNIrDthSTnXFKepK5VkHebi15bVY4Gv0RbnskRlPwtcelQy4lhYs6Csg9osEBN1YhxDqCN/SkMOksF3crMK5j1KVXD3XSRd2CYGcIrM1NljqFIPXr7qPqfdlgJZKBW5CTo5VLNpOb1aLR44bK2sVN6zZvw/VxQQXn8xWOaDP11rEacMVtuGqcKYCBMgYPnbpun46dPqG4nqG6bOQgxB1Pip4UTO3c+Rwe3PO7X+Q2UxE38KEdCJF1uADdwANbWTmrsqRMu7ds1vy3P9YZsJD9ugXrzW/m4JKNU8Gxs3rj+TnahAPAgQJvbW2zPByclRjuBQq2UOlVHYro3k2vkLGVmBiHg7JCd15/k/YdK1LXntF67pXHcboOUtWFAj1Ld/j+XYimZK1GxIXo8usHkLXbk2NHLhY5V2/c+Z42bzxPhlu4bnpsjIaNGyir+gs6vmS11q7MVBFZcDOfuoYiBbmwZWTEnsjT2bxOsj7JecONVGTkzS1crmOFuJbINJz32WwdXrZfz738vR56YZbGX99dZ/fsR6xKlGNwd+Uc2aG87N06t71AbeTcWVBsz0eIr2psNh0/eycH6n+Iiwb6knHz8SUf19vLhLStaapVBIJUOw6u3YfSQPvZaNigZAW7Bmou+b/jr+ytIVdehsC3lOJdLWjLKCUPSJEr41bfUIpT0smE17SgQFdTcE7r3jym73acVKnhNjLE1/Z6ioGGgoGTAYTnpYdxnv7WhWgUsy45E2xtbSlUN6mBfFH4oBx/mgbAIt97x3UUywwRIFt9R/eUE+6ijkYybfmuTThyO3ABN5OD3Ej5yg5nuBXXUjOWAxscs0FB4Qgk1mQ8punE4VTcrI04oDK4BpF9EUddyZB09vShQIfLm0xnJ5Cdo0cMUcKIfmCKDZRou5qKyvTBix8jiEdr9osfcl3U4Gag6F5fxLE3HPTtuKizlHc+Xc11Ltq/fZ8O7j9GDq805eZJZDWn8Ds4YMjks0IUOY3DPQ/htj9Y7YjEHko/eFSLFn2BSG2lm667SUdxyn72/grwqNUUCHE646ZoxTkdl+CNg6kbzmNvDR49GocNjhYaMCz5ToZT3RJXjlEwNLB8nR1+iDBelMvcmFdwqzfkIEAf0k9fLVbqprMK9rNXr5TuZFF30/DJ01VGsf7Dd15Vxrl0uds74Mb30pOc+6dO5+qum59WIpmRhmv7COJFK+fTc6/MAWW6VfU1GfJ06tBpMKSNnIMNIE7b6nEZg9NuAXNdg6BuAY69BSyqN8K/F2M6fOI4Tbj7fjkw1y15/x0K7mvkGdyuEWN6y9sTR3O8LwIy7rsQ3D/zV5KFuEqXTx5HgS9Mh7dsVDWC0DXTJ5Hp1qSNmzdq0ozpCDyOuP03qs+QoQqNiQVpnqeTZEsUVvcAACAASURBVC5aUcA8eeCkcnAhTr1pmoLJQrTxsFMOxyj39Hnm0XY18DpJg/vIwydYOzdtUK/evZUJunb1j+vV0YSAjhMxhrHatS9Xx8+VSM44cJhgO0GpWiKw/J54+3tu29+6bf74smTkpJvKr//E41/DJv8eXvmPYpf/iQ/4D3/1n8Em/xYh/e++7x99/qXjZxxf4+evn+EvBfJL4q21Qde42GGFeMv1abyBgaB1dqLIThY4J04L+MhGEMj25NPW0QRkNK8004xhj0MrAjdlbQ3NNWROOpOLGx5BXEAggifze0VpE6JVNk5dK5Pr/TJysRsayml8wglFcdzJ1Vm9hg2Wd3ioae3sRGRoLsM5zlpfnFVI0bySfhcv2UNnKKIZJe3YGZWV1RCLEMZc5aw0clRLaWBo51qx5vl2dvZ8FrLMETeaG1uZ56rVJzkEx1swTso8vpgtoqY1efUFKqowYh3ILSf+IAqxpp1rrJJszHTydg3Xoq09Wa2VFnwPnLysSwHkrd/+yDU0e93Ic+xNiP+y7AvasnK5Du3YxzjVaPiEZCUPQ3RB7GxotFZUzxHqrLaAOrGWHpwa9Rzal89lqW8XrtWvG9LIiu+usTfNlFcgWcIcFwOBWg/uvpZM4ca2auZUA8nvSLOHr46v260vP1pOdryPps+eoai+PU1iuj3HKfVnML4bU+Xu4K3zh8/oPKhfJweYD+Suj7t6mGY8ezfRFNJ5BPGTqcdUCF6+NK9Y4WE+iLCNzJfVuhmMe1yvSFWSYdtr9FXg7f118ud1WjjvA0TyWl15/QRNmn0HTSGOJrdfOw12xrVuCdWhqTaf16/lOMUyj7vz90YmhkGbQGTqZE/EXqiTTPd20NcWRF5UnToJUvYD1ZMlOXTKKPW8ahDNdi5Kx/lcQdSFIRC6IYDb49a1YOzLzvCZQVfnXUAIRgBK6ke2PY2BSz//Rds2pqlb9yhNv2OCwpOC1diQpWooGBGJ/XRy7ymtZV5OjOmC088S1+5Rso8dFBzSRdX0VjnynuNuGK5Oe3cczRf0/hsLiQ+RrrvpBiWOHac88PTBfUbp8Mp1enPO23r+/TmKSAjV+gWvK2bkjWCYJ+jNW+9UeuohGor483WDCSiolVNrpz57ZqWW/7BR9xFB0K1rrF594R0w0k564NUXFNHzMu1gX/ogGP9HbhmvaQ8/guP0RwTlferBd7MIGIBI3UfzXn5eP8z/luaBeoX7uOmq4X2V25zNnm4Q51kv7ftktXyTuiM2j9ALtz+k6lPgk0PtdM2saxQ7djLrrBEbgWPdEmx/UYMeJp+96nSaZt97OU7sLoih61SEQ37s+N6Ki/fXG3M3iVYx3fvsFHl2dwMm4wM1JFqrPvlWuzZtUhKNcrVlTcoiK/Qo5JPnXr5T/SfEaiX47kOpqbpu0jU6SxPSObKqZyBa7tq9SVE4pvvcQLYu53fe8XNagJvdy7lRQy5j3Gmcy+JazM0q1o4dZxUZ7I/YDgWD7GELmo/yKhsUFt5Lqb8e0MJXfiDawEN3P36Dkqf2VkXuEdY8O5qmBqimbJ/2rT+jzT8c1zb2Dffcd62mvzJL679doHlzVtOI4sm+wEVPvTyL/RUZyO8t0xsv3CZXn059DwGjusqZtbdDZ88VqP/gfnpzyY965YHbtZ8s6i8XP4Vb3IV82FpZe49BuE3V4ude0IHD9brn+bvVY3gvGk6Yu9pwq7Jfe++Jl7Xvl2M0Ca7St0u/1uHvftTjHz+mNhrySk4Uq/xAgb5duVmPvP0EqOkBOr71W8199DNZ0oD6xBtTFD0ORDQIory0Qj312EdqrahXAOdpO/E0B8/l0hxCxAjzsuEMNZyihmPUcIrCcLmYwQ6NyIK9rLHvtbGGDMS+35V5xJbxN5r4Orkum7gPMJy31czpbVxfLtx72dvbq6amhrnecOgaDT9s2v7y+KNEjr+PSvjrftpwvzK3ddKBaMuc4Wxvy/zCmBFvUtXAHpnPZPr0hr5rbFT+ZPH24v0s48U171pbpbvvTtKoa3sRoZEPgMeW5qWL+3tD/DZ9DN6/laY+Y91rZt9lbeekX9YV65eNR7hWInT3bdM/jbicgGnzwzwC5hEwj4B5BMwjYB6BPzwCZvH2Dw+V+RfNI2AeAfMImEfAPAIXR+Cnt2dsbq8tHJG6/5RqEURjQBv6OXaqhq7uTpSV32YgXcQmYwDEWWONcGvNTbcDjg4bqoHFIO5iY0Jl69ygLr5BOnMQd+eXR5RjdFbb0+lMcfQfYWhNvh8jpJabZTteLwCMbSuu3zpELpL2ENWaqeW2UlTtQr6ms44cOan8wlZ50vn//IPjdflVIynoZZNdi4iDw7PXmGGqOHtaP69eycu2qFtCnIpLcpSaul/Xzbhdfa8Yp5Mbv6GwaKkufcbyOz7k82bp4zkva+Wv+QhjODJCfNU9rKt6RHXV/vytOn+ulO70VjJrr9B1ODUo9fHD3X9nptpx4rTjIOokSK8VF4JRDGlpwYVZQSGZwq+jPZmtTrhKUMYaKY5aO7kjMDtT9HZhHJt0bN0mHdhxRD1GhCuenFknf1yZ5PruXbcR94aVisj+W7n0F2WeuqD4hBBZUBDdfSRDxRXV6tszUh8vfB7MbZtumfSQjh6uUkC4h9784DkNHDUMJ2OjPn/1LX348hr16tFF194+BGdOrQ6cPKY7HnlOAj/8wpQntP9ElsbMvEp3PDFCbpbFqjl+Vht/ztPS1cd0w4NTdPW0nriiC3HdUATySebz7levvhEIoq76YOaT2rCZnDd/Hz3z5iR1CfXX2JEvKjYqXK+9eb3acCC4+frIxi3Q1Gl/9vgWndsHmo4s0QDPQEQradOm7QiMDqBgfRiTdrnhYLCnqNMA6tELVK27hysYXSfZU0xuqqwk4xgsMQ5dH4rtLm1u2oDQPWJsN4266SptX7EGHO9RrKnNZP8mk2XWVdXNZfKgocAQWt2iw9SYnabt81L1xfojOlfjgAjGOccHaaCgZImbxwpMnJEdZjQsXMy0vdhhYBSuHBHdjE78ejr0DeGiCsdSgJeHXnv6LkTuWO3ZtIKCWjP5tC4qzM8Ag+lEMZ/vUt6kQF8Q1s6OYJ+LTflijib3T6S84yO0ByH8LAJcv5QhCu0ziPOFZgGcqJbgOM8dPIhAepKsVATm81lgKxk73xAlgFa2RpQrrSxUTM9whcTHqLmijWy7Aq34fg3iXbpefmKKet02UVVnM1UNytfdB7HBrUP+HCcDP2jRhkfNL151+Q36ZM5cMJPZSukXp3GTrlV5Xqm2rwYnfuS4YpN6gMK+Qy4gvS1wrXV2VuL2rVQB12NRNi75/BoEgmaVM2+cOpmLKFKIgwK3B+67sHBE3O5h6j44WQk9YnDoeZkKkBeOHNWxA4cQGuxU29Sik6dqKbi7kgvtrz6DohRMVrG9c4Dyflmn+fMWKMsQ+vm8QYG+mj79OmUUZ2vlT+txa4NaR9y965EnlII7771HXtWST1erZ7cgzX54tt56f5G2p16QI4JUcKCNJo2LVlONpbb+elLeOMgH0nRST0HPzhMRNoyM3uZGxOztuAVz5IOEZWTL+iDqvDj/bbkGhujIT59QeP5I/iF+iDC9NGgEGXvNJWRQ4uDNrdOeJXtBSCZyDO3Jtj6gJZ/sl6uLrabNvAIxpho30CYKw93lgKM5pzBTk6+lQYI8PxQKndq7k8LzatXlVsgf53xvRJ6EywcoM/WIjh86ztxSB145QJFRwcxhLjpEZqYDxdbKMhxt+04hjjD30PDhT6bl2QzQ1GBWO8n3tKQI3Mn/M3LmTILKP3j8ueLtReftX4u2v6cY/5fP8a+Jt7+3lv/RQvO/uxf4o+Ltv4uc/O8+598L1b91O12KPDCasIy5y/Rn00LOmmxQBHhhS4r/Rk6sjVFcp1gNZN6EQ25paETEwrHF+eOAI7STObgZt7xR5G8zfo/r1mhEMNbwuqoGmm3A0PM6hijbTq63fyA51JHBnH+WoFvzVVhQxOuAw0ekDAzyghyAAEFTSreuMZAXYph3W8i2r1RRUSEZnx1KSEhiTSSbcz2udvLYixEwYLwrKhKnr4MHAi7oY0TV1jaUNhpaQBbQrEO+O27gvwnVXNt819Ej+9DQQhG+hbWZBplDB8hyZ+6wI4c6n7mxhUaxAYN6675nXlILaOCn7pltcrfd+dB4+YfF0PBRqvXrdunIwVOqIKt8IALhQFyF/RB54pnbHMGi2yJM1l/Yi5PrnCL6JTMUtirFYZuflaEufhFyCwtQczbkDQRVG59oXJFdyV+UnrllkrbsKNA9D0+G/jFWXuG+7Juaabrw5HshvHXUqPDMfh3Zv5e1tQdrQK2+fGetzp2v1fjx/ZTCmuFAI9DmTau0fesZFRe2y4s5JyY8iu9na4ovKC0vVhPra309x7bDlquTPRDzoTuOsijmk2hwsPF9YxQcHy0b1mIL3L9NOJX3r9yOmJiBK/ACx7tRt4Cy94wBycyKbq1ik1O7sx3cRRs574jITTS+OIO9ZwFQ6blMaBIciwYEExzSjmTFnqjOBqfrS9MNwjpklLr8eh3bkaWVmw+QYyvNuO0qDaEBysHLTgXHEZlPHFPXXriTwyJljRP69O5dqi4rw93MfjEqQKXtjUR3hGvn+jT98PVW0NVV6tPVU4+9eoUCiIL4cc0KGsnukAf55O2lxCUsW6HjB07Lj+awVggpGeT03vPS44iENlr13VJdf8vdZAQ369N3P9KFMxmaNmmCBoNQ7sTR6ACK+vv33lLG+dMIrg+qmDzX3eeyNeWh93Vk5y49OX22BsW46qlPn5Ete6CtS55W75SpevPFpWSxZ2jxd48j/qzVkg/2sH52avSMZN3x0ouIlumaMuJxzSSSYsa71ysrdSO0mip1HzMOkRzqBivR/t379cW8D3X211OcFx1KGoD7j+85YUwfztcabTm0Q9exBtaVW+nWsfcriEaJ8GB3TbxxgkIv62vKHW7HUWxJB1VdbaEWPfuODu48qPkLXtZB8Pub1+2QixONfqDKdx/Efcr5csdDY9TrikRoMh7ksNMM4RWqjV98pgIQ3bEhvTnG3nqLrPbQLoF6+rlx+u5bY/9jr9ufekT5iLevPf+Bbr/tJoAmNYqBTmFDhMIJGpgCiEs4dpz1P/WUnNkTNXJeRUd1JzLhnA4fvqCIcPaRo6J05f3T1M78suz9r7Rv4xnlniij0c9SD704VYmDI2gAc1QxzXq+Xfoq8+BOnUrdKdvWML0z5zv17pegZz9/hYaK73R612FiIpL11Q9rcajPUBiNVfdc96hunTZBVz44WfNffQU6h59OE92wBdfx2CtG6NXPvtaK9+fqw0/maeEPcxTZMx6XLM5MCEV1uKrfePIJBbEHvfXJZ2UNBaixLh83rifNmsH64NEXtPz7bfp06bMgwZs0/ZpX9c6XszXi+snk+S7Xq3fNUw10okUbF8sTzPy2tR+zV19IPEm9Bl/ejYz7yXLH3VkLVWfuS59p9950xYYGEcvRogKssqcLaJxBjLekEeESEcZYH0yYX+ZoI24DlBI/JMwiktJrw30U4iwNhtbsAayY9y3BmDcaDWs0e9VDejH++S1V5uL8aQiY/7x4a3wWA7nsSXNbNTj1uro60z7a2DO3ddLAwV7byCg3Po8j/2E4b6tpcmnlnud/Qry9FO1wUbxlDWwgRofG19tm9dSkWy9TesYFtbCO2EAn6WB8DNT+pf2D8e8mxG2Dt2Tj6qAtO1v1/fKjzMMduvOG/ttHPbRx2L+7hzA/3zwC5hEwj4B5BMwj8L9pBMzi7f+mo23+ruYRMI+AeQTMI/Bvj8DWL16wryjIPlyWd7brCYSjTgSjmK7e8rZtAOFK8RWE1SXM8W9zDS1AkhquW8PBac+/LRHKinBwBPp74RZtVmxQF6VuL9GCtZkqdnEyiZS2uN8u5Sn9ttBsRfGBageuO7q8EYXsDfQqTkY7qg12dGh3UAC2gOVoh0icnVupUITV1+a8injhoKO7Vio77YCyL5SCTHbUaRCMQoBuaaKAW9tOHiyCL7mpZZW5SkxJUNyoJDIpnXXm0Emlbk3HcdOsYrLnGrJadPWEfrrjo1dx3zYrn7y3z97+VG1liMjeXahx29NRT9bXFSlKSKYYCuK3DWHKGgH31Nbd+nXpGp07Va9ionVbHW3VWH6xcGwg3toQwMNCKIobkb+0crvgSHJCnIzCgTH9rpkKwJXa0FSmXUsXyz8yXD2GDDBpHp2dFEwoXmNlZHgctRsc3qLPP9V1YwarT9/hmv/1r1q3dgeO2hZ99f3z5IS1afGb27UHN82BC2c1f+5EUMoPgqKL0C/z39ILT76nh5+YqusevYHidTGQYEe5GULizv16YMabqrKK0cynoxSOEBwCunrP1nItWXFM42+8StdM64576AxFWWsye0cjUDvo2M4V6jM8ScdX7tDn7+7FhWWnsJRmTb55pJYsOqgD27Iobl4u1y5OINkaOD/KdM2U62Xn64Z4vlFb127SxNFXyI5i4tz35ssCnLR/aAguJ8MVYKW8/CIK/fkmt1GPHvHk946UKxrB8dQdcvMLVEhcF0Q7O6VuPq6Nu87xuUDJDojCad1OYa1BVSAms86e0IBhPZUyoCdOIPKqzl0gF9EftLejzn97Sq8t2qjT5Js5uHkgFFSpmfPNHoSxDeejUbwxik+G4HHxfAX9zd9bUBy7iMim2YDCUzhY50njL9PwJHeK4uT1FV0AdexAMTOMcw+Bg6JYFTnIJbiboiITVIzIueiLn8gqLAU/GK8uCV0U3y9egUn9VJyRrvdee0f5x/MQZ4MVREG9z2WDlDhoMLlzOHJBXrfWnda+tZsZzyIQb9Wc7u1K6puonmQvUp3lvDOQwSH8G3R3/WGd2P2NCRm5f91xtZaSO4nIO/76UWAfw3A/gw8+tBmDRiBoyxTFJk9AVHBUyZEN2rT2J+VzTbfi7o3v2kPu3gH6eet2ddpyLeCYbUMID/H1NjmZ3EB8h/i5ygM3e4etl3as2qUFry9Rblo+LnonCnfVuGW7avYTt+pC5iF54ZRbvXS7lqxOQxzoEGmPXPtO4EUr1UHjSDtzRUOzm5z4M8GR6t3VTy4UcEtx9VXjJrFCIKmuKUBoiNX9oJDd/b214cdf9PFnP+vlD+9Tz5Tr9NyUmfpp9X6cNbdr4FW36tFZjzJnNZPrd4csyjJ09mCm9u87wfG20YwHZiME2KuYxoCQxBSOrXH9cj2fPaTtS3YjyB+kgYOsTa6XN8jXSx7ZS8ufm6fFSzYqsJu37rt7Mo7wC9qxd7dCoyh0H2pVkXOrbnvmMTUjuGeQg7f0q9Wcfxk4/6JMJIE9O/eCkGU+AT/a3FGrmN4pcgvyx6EeidBRjzN8rnZSTI/tEa3xMyaoABRsZXWVmG4RXhpAhyaQS9yss2fPy9PLRxlZ+TieTiNiWasBPHdMXDTYx0rtOZZtwlFa0hjTAY7b6r/BJv+54q2Rmfc3kfj3Ucm/Xcb+NfH29177Um7fv71Q/r+8wB8Vby9lxptWAsPdYzQt/UmP/068Nd7CeC8bYxEyivGsSUZzSgcOLKM6f1G8NbJhL+a2t7CeN4DUNDDKVUQiGDmJ9FAh7FgpsouvwvlJT6fYbQjBRosVTS6m+ZI1pZbcaaOpwN6OPPI6hA4rQ9C1pnkGegNkj8Y6cuDJo+0gIiEkxFt+ASCZef1WRLk6BDlHhGJPZxcwya7KoVje0EiOLM0qhQW1Jte5Lw0wAWSItiEQlleRqcv1ZRT863CWNuDwbcNFa6COPTxs5R/gYaJ1lPG6FSXM6TRXhUeDZsYR3IGwaMtcFggm1wKqw9msbJp8mkAIs1blWWpo3yg9+977svYnGqEFJLAzrnXmyXbcWXvAFL/3wjIdBzfrA4PUGEcrDyuFhrnr2omjmWN9aUaylWdomHxCuiL2uHK8DXcqJI7GLJ0/tJfBxnnmHKyw7pcxb4ep9uhWMjw/1+ff7EHztFR8pDXI4S7Mm7crNmWQys/uU2t1hkKSyMtmzqqqKlH90QpEhG1a90uaCkva5EojT5+e3hozZqisyMXedeiYjoNZLyNyIZzx7989ToHxXcG1J+HWHc77sidDjCKdgaYlXJkW4IZ13nRuMNKmtXnzd5/pp29/0eH9xRoxxEfPfrkQhL6HmixdVcV66FlyWKXgkJuqC+VNbrBHXHeE3gId2rUD5LGFln97AAG0SUF+VkQJ2OHoa5ALeFJHL7LdY90VkuyvgLgwXNdXqS2jU9sX/ajvVq5WLVm59z41nqayayBVOLOnOqSctHT2hNY0RgXIISpGrcX5ECRy5B0RBL2iC98nkWH10Y/vzNXSBYsVaF+mm2cNUY9RyVq0cCGNL3aaNmOWKfM1dQtNRzms1TTr+YZ74pJt0VWz7meeNJpbWGPsib/gWDdX1un12+8h871C9z53h7x7kBuP47kISkLBkRz5e4bqlVff09DpMzXlwdd06sA2fXH/PYpi33P5zEkK74Wbj71NTrq37r/pEd314JU0mV2j+fd9otPb9tPEg+DvVKPgrgnqNeIOjRyOcFxTrZFgfS3ay9V3QILG3HC9nKL6EmBAPEJbkyrIYl68ZIU+mP+Nurta6IP3H1LE4FhVZR9REY1cccPv1M4fDuvZO59S16BgddaVq9m3VY+9O4Vs2DFqYG9swzlp2e6p+Y+8RgPQAd1560BctOe59l01cuQEffbNJu3ZuB2KTbR6gjofOmU6r0OmMedxJ47pDUu+V3O5jeJjhukFMmSN/fGsG/vrzPlshbM3iyKnuhaaxbtvfiFrjuXdD04k0zYU1Plendt1RHfefoOqLSr149eHcM+78b2JHdh9Wl99uVXBYR5kz8fJF/1/xvOzQHif11uPf6ymC9yPVNtq+pN9NfKO/uzDqhDcY5m9umn/2u/17pwPdXWvZO0+kKfCxmp9+stCFedCydmwTUO6DdXCr79ULQKmB5nzR3enq0dIoB6fPUtnVKjYPkO1a+NuPf/Uu3r1nXnqP+56zbljupZ9u1brzyyjScCD8YdG1O6sdezfCg78rOsef0VuEYkqOr8Lyk+JAnvglIag8iWNXQvmbtSTb8zS4KmXa/Lwa3ULru2pL9+rgoITNEYuB3ccomvvf0eN7HHfeP5+1uo0KdtOwZF2mr/jAzKkHWhUPKnNi3Zq5YpDyuTeJ5Z5NzTCUwczCpWW3yg3CzdTE6ApNoa5+K/3aBaG0Gg0HQJNZq63t4G042AKu2W2plnPaOBibrdi/4wBnuY0mnCMpYh7McPxfwkX/Ld11XTzYnr80TXL5Fzl4ezE/q+21rTOGPOK4eptQ7g1xFs7moPcaXCz4Ts0NdTRIGtPww9ryf+A89b4LpeoOcZaZYF4awE2furkMN103+UqKC7B6U80DRnObVBhDIHXGAvjOab7VqJU6qsKZA8qe/che3313Ul18a/RbVeGnRsQEZ0UeMca7vbMD/MImEfAPALmETCPgHkE/sgImMXbPzJK5t8xj4B5BMwjYB4B8wj8ZQT2fPagZ0VlSeaJ1DTX89lkP/o74YwLlTOZZnU1FFgN3N1fVlfjJtbomu7ghtbawN/R+S9QXE5OFGW5+S+8UAhC0MKUQxvoHqlf9+Zp3bFiNeKOsLUzkFz23LBfxDb+tojNO5hymYziwyVXUDPOWyuKyP6OuDCdKZqQCWWFQ8bWoY1iVqQG9I5X2YF0ffrdThVSIOzE2dslEmSxHcIPsqQ3YlyfhL46dTRNp8+cBQMXjagSpv0X0pSFizYmLEEQH3X8+BFcfq66c8Y4eSKSnj56FHHExpRbV11fo1wKKyPHTJSjr7uO79+vjas24ALJVxEIXFsXGzr5/RUXFo4wh7ACnq8G/LK9l7cSyJ2NjQ0F/0u+LLlKXmCLA2K6USyjAk7+ajXYxuzsdBxCjfIH+xjXLUmWLsFa9eX74FprNfHqW+QWGmfKqaxG2DVyWp3sXUGxNejo9+tVWFynETfeJFuceW0IsY6W5J3W2PF+AbLEoXpw49fK+HWPXEIilDxqrEK799PqzxdpzhNzFQjq+V5wc4P6J6jTsUZ2OJ3WvLlY8946qCFXRKrfgB6KifJSbkaBFn+5TQHx3TXrwTEI8y2IhuTJtvtr9M1PqSzrpDYuekLjJ1+lzBMIx19sUGw8QuYN/XWAPLud5Pr2TEhQZHKw4gfFKB3MoeEOTEwcJJeAKK3+6nNdYLxnjBytNT+t1d6McjmGBSkY8diDrLzC7EqdPV3IOWelIJC4k65OVlL/3soFyXkMZKYfzlMqXLhZjqqkpBgXaozKy/MUFRFuagZo4PzNKMjBDWmrIYP6qOvgvjoPhreTBoEu8T1UQhFx/tzN2n20TlWowu0UQS3q2uVMQasZ4c5AyllZgW+2oChm1UJBhwxIkHuNuEvrappwNTkrCbzgqBH+OIBb5WrpJkdbkHpNoL/dXdRMIbzBqhGhsBI0HMVussUsDRc62E8HF3J87f3IRbNWRX46xe3DCqXI2r3vaBCZjio8na+Thw8qFcxvdU0V2cA+CiebOJYs5ggEYCdyC/NzjlGorkLkRGgk/9ZwLBdkZ6qmwnCZOSAQeik4PJwsRw/ZhwYijFTpu3e+ANF4XOHk4YVRjHTzsFBGehFo3QI10vTgQWODv7+bwgIRuJ1AVFNE8+K/7RFOCwsLTSjRDsTsGkKFu3btpujoSJWW5XNO16lnr2h5R3Me2zEfGEjnM0X69tUF+nntQYRnhFgww3FxwWTGZqiymOu9nrwzNxf1Tu6qeBCMTRTNuw+Kp5COuwRHiCw8cADSCFGdL5v2Jsa1lgJ4GuflBUSUJvkh2FpZkIUd46nQxCDt+WmPnrhtiVw4h2Y/eLm6xgZo7S8n9Oa8DfppxWL1JFv610Xvyj3IQ0nDU9RRXaTTew+qLLNchcwFPhXe6gAAIABJREFUhgjqyjU9fHxPUI0Bcsex1tbpyFzlqpqsRn3z5lf69Mt18gm30wefPYPTp4fmv/CWUlfvVny0n7omRzOOOPnImXPE0V7cXqfIgT00c/bN8gpyQyivUNbBNC1bsU4eZINatNhq58ZjGjwkRVNvJrM294ze+WSFZpLhG4/btuDoHi157we+b7YefmUmjQBWys48ixDmibhUTkNIpLJyc5STl6txU67BfVSsH79ahosPkQ6nTGhEoA7hItqWmouo4cG5RzY3uc+2IKrx3PzDNfB/Urz97Rv+MSH3b5nTF59rZPH9c7d6f/99jHXn0uOPFqH/zM3Cpfc3rYO8sJGH/o8eVv/YGP3/+NXf5teaXut33M0WOGE7wBBbMpfZIrSCAzBl0BvXt4URgAgqvgOx1lh/m6jmVyKK2jl3IhaEaHj/ZIUHeJIjXgyGuEJhft5qrKjQqi0HVAUa1IZmqxYoBG38NDniZqIBzAZnnyEQGwSJNhztVoib0CZNhXve3OSubQOf6wjy09vRyuTiNdx6hshquLRqWEsN965YZ+tB4xrqrhvNNyHktPoahAvK+0XlQGlByFpbke3KZzb+u72dRhBnLygTPZTL9eTq1qTknt3Bvudr7yGEKRrCHBEC66vr+Uw16tMnXIlJYQrxdlcXGoTKEG737jtD00cqKOB6TZkyTtXENPy86gANSwbevlOjxsVpBs0alnz3t179ROs3nAYn687aDpWBXNEOiv7tNJxYQPbwC3VQFPupXgMQFdmXGBmwUWSkBoZ2Zf3M0hcfzkM0rzMJVXF9u5Mj21OZxy9o9ZLtWs28gsoiT3drXpdxxP3fxE8bwuJV0/pqyl0zwI2WgnKmUYSc31W4/Tdu2KM6MM3jrwnWI+88Bd2iRZ8wbzk5ekEgCaLJJ0jeMSM45t4cb8QL4zghkHe0l6mm5AyOaOYHnGXHft6l9StPsHYE6cCho2xZbHQ/WNyYUQOZOex53RrcnblatXyBNm7JUM9wF43p21u1pZXatuuUMnBCVuD8DQl3lz+ki96jEjRwTArREhiNnUNpfnMhysKd9RUByaaI0xZkPcfEos0PRHyAGirzdGrdKm1Zv1H7DxTrshEJmvjwzTQNdFN1TqZWLnpHFk42uuqme+QS2o1zpZ7vUK4yYjAaK9k3hsdy6jVr2ReLdebEIY3o20Mp3XvoHPSJ5au3yss7UH1iYmiAOivLtir5RfioBTF56NSrEFK7cOxrMHBDKnANMzUOtsBVXj/vO332wbcaMDZWtz1ygzxYk9N2b5Mna2PWGWnRh9/p2tk3acytD2jNR/O1+uOPFDfAXUnJKUoccaW8o0A3b9mkL9+bp3eWLIPyUa2PH3lKJYdylNw/RglTEtVtyBjQ2we0YM4KnT9xnn0sMRK4gVkA1at/qMZfN01Rvcab0OF1HPdViz7RtuXfanxKhEY+cLOcWdtqKgpUWViu0OiRvM4nms9nTuzmJU/2kq7sSW65b6oixg7EvA76l2aE+soyvfrk62rJqVIibvaUYdGKJ1bk0K4szX1tqTycAtgbFGr2c9PUc9xwlR3cDjmGRjWw5Jt/2aWMw7k6uPUEa1qAbruhm0pryxQSG8I+tl3JyUO1b/Mh3LT7yZjtpfSzZcpDbO8S7aarp04CX56PWPqdZsyczB4dt+n0OaC7IaYMD6TJCYG/086UH71y+UHOf2ca8xDj7xyoYZPHkj/qwRbBy5TrumHxCkgY32lQYh8117dpT/ZJLVr1NvcjXHUlRXIJitM3ry8AT36AayaQSJcS8oNtdefz9yp85BD21VBO+LwP01yY0rufrr75Hj3/8AvKIiN6/g8fyye5O9ddqSxxav781nxtWnlIT34yS36x3cn4zpedW4D8wkJwc2/guijV/Cd/ZF6J130fzdXLD92lxIgkTXnqeX3x6DTG9bTue+o+RY0dr2NH92vh8y/Lrpx5t9GB+y9rvfLNe9BxmPpq8tjHSZ88/KV++vm4brr3Zg0YGM1c9L22H8jSmTxctDRrGHvUdty1psZCY11njbNFnLXBbWvD3G7JcedWivsnQ4jk/7Gn6rQAW25EGhjrgpF5y/0b/Qyg8vnFvzx+u1b+duH5o+vmxdatvzUo/fWej/mrg2YboPty5v7IjXmSE9wUWVHRBDb5n1zj/7v1+R99h79GB/BeHRU1ZHkH6fGnR0FeqVROMWNqCOEm8fZvlApj39HOny2Ywx38PXSERt2vPz8oP9a6CePca4P93aIuf3QP+RTmh3kEzCNgHgHzCJhHwDwCf2QE/rk7+j/yiubfMY+AeQTMI2AeAfMI/AePwNaFs4NL8zJzD+w6qjIKVAExoPPiAkDTlVBEoRCJA+RSPdgQbv8m3lL8NTLxKGa6cANbWVSlyoIKCi3kspH/5mbrpy0HC3WwAJwhooGlZR1CCNyuvzz+C9KRgoMNN/TGDbPhHjLcjo1kYrbiWPQDweyMExKTCs7OWk0lay08ylNff/yN2k60yCIoTA2urghlTXh+qhTkBKYryBPMLvmmoPQa6xsQjJJUXtup5SvXq7iqiS5zHESIJ9OmDVV8Fy8d37WPYoKDYuO6qmu3WArIpbh5Kk3vn4XYm3YgV9U83wFhrr6ijnyoagUiQgVH2ygi1EX9evaRP7g1SwrgaWmnERaPqcneSX7g08JAvyX0B9Xo7afqlkb+LpZvaxQrcAjTxU9rvTIpAOacSVNwj2vlH9FFS+e/qxXLTyo0EmcpWOIR4weqW5SlqhHXewzojQjYru1rt6j2bL7O1NtSGBypfv0vU2VOut596nUNBw05ftoNFEEtdO7QCW1bt5nPGaPRN87Ssb3b9eitL+JKstfHK1+RVxTCZGeh2qodtfCud5VXYq8egyIVm+ilxpJ6/fDtIRHmqevvGqluEa3Kx529acsZDb5qFqLwUK1biNAUHoA4n6iXH/9IPoHOGntVsjKzckBoGk4tnDiI6qNuGM941mrhBwuVENZNQyZN5ng2aM3iL5SE2zAbFPCCpalyACsZCta3a2SAAimm5pFtWI3bspbfjYjy1kDE2ypQv4ePHceQ7Ch30HuVlYYri6LezVNxIpbq6FE+M8Usd2dvBeN+NU47V9y8jYjxaefPKC4R11H/ITr+/ZcIpE1a/lOa0nFsWftRUOaYOxjIT8RCzkRehgI3TQOcnjgUasEGktkKbtID93SP7k4aOzaK7LcuiJrVKkFsbqxukIebO+jxCAqeddpKobMScW3YsCFkpQXg7CyjSGSjHsnjKNDFqbGK1+Raa24qV87Zs8qh2O4T1IPiZjjIYF/cP2DkwPFWk/23i8zBneu3KjqwqwYPTOC41ZjcpxVkk/ngaPGN6yVPsnVdPDzVQJ5jUUYaxdEchJQWJeJGsUd06Wiw0Y7P1+ibxSvBlRrZuWQxJncjd3UMODhXNTbjZOG69qOhwMPIUiPnqw0XrCPCSSdiCxcxY4HkU5/ONcmZjKPIkvFpAaNqYcff17qBHg66iPlEwG0oq9eLNz8MEjNDjojAbRTKa3HyOjq76a0FL/AZylWdW6SohGRV1marAUdP9oVMZYB99vMJoZCcgvAZRsYczgeuGCewwpaITC0NxTgCi3Rg0z6dO7ZfY64cpujBt2rZ3C1a+MlHFIhr9Ojj15HX/LYWzv9Y81+ep1Ep4LObisi0rSIXMQTxpkVxEdE4pc7TaJJlclP3S+nCdWetsK4uSh44UJ6+kcoBx+4R04tc6676+NmX9RkZlb2GRui9bxbgPCrVG3c9qVryOJN6Jyq/5DxYbVPCnCk/Lq+gEuyzPfjwexCkCjlGMSbs7NZFX6vvZZN0Mr9NH77xuaKZLx5/faaOkB343oIfdfM9Y3TlzTeohOzFTygWe5AtPGrUIFOWZDiZoAaCsB6xKje3gL9r0YjrcP7SbPD56x/SRFOGmOSsMMTbUxdq9cv2czhvEbpx67WYxdu/rkF/tAj9Zy7//7fEW2srsp2b6nGaGq51FAEDp2npQKOBPajIZtVADGgEFW5BA0U3ctQH9k/SUNzlycwbjo5NaqTZqIIM+HPg0A+So3okDTdnRatyQU040rwVG+MPjrUK6kAdYoDR0OVswnXaEJVAa5UpN7e5rQGHro3cEO7soVN0Qq4wMhUbKstNfxcZGck1aUnEAQj28nJIFaC+mW9snGzlBZLfmUzcWtblekO0xd3WTCQBkjCOfVuIB7WIFO1cG8F68O035B/cBXz5IWVn7FY5WPKYLkmsdYk4WtlbVJH/DRa/Nj9TJ4/uUGVFDpHQnorp3l2dEDEIUFWQb6gO48qf++6ParVwNsU5GOuVHetITW0jiHY33XxTd42bcKU2/XpE2zcdo5kGJD3ztQffpbLBQP7XqIqc+2YcvsiuJqG8mTxtT7LXvb2cGFfGgLEqKeR6dXKTd4gt67SXhpFfbi1nxIFlrBcN5LO6qJx5xJbMWDsrO+WBdzays2PjozQ0xUdhka7qP3GYXEOTyErNUyoY+mNpuzRz1kgFhieC/22RC2KlgVCtKsxXSfVRObg6ydnLE5oBKhGKaiNrSEM13lOEtVOHihBBO/TzmgNKS6/V5KmX6aE3n2ENsNOpfVv1yRvfgo3OB/nfKHdy5+29bVmTQGU3Vau0tIpTyw2EP4Ilc2nPIYPlFgIxwobzAlqA4dK2tACZb4VjkDmy3YLjZlGAg/YMwuYunWSdCAiKUNyw/vKHTGLn7qOT23eQe75O+RdOknkfrcuvHIvjzVLffPk9DXAluvmhe+QX4sT+tQSt20Y+XpE0JKWbKAuRycM5f+zJKX/d1Dg3ZNRolbOn+GnZT0QSWCslPp7vXgEZpF6T7rpJzmF+ysCtXJaXQ4NMEdfCMEUNGshSxrHqCNDe1ev143ffaGj/IEWGQE8BL1x8Ggfe1Y8o88BZvfLUc7rrodsUM6i/3nj6KZy/3ho7MYUGm3KVVDZq/A23advPq7Ri8SY9QPZwJFj/r178QqcPHNajrBEhfeKwKgYI3U5LPl6g1B2H+BylXA8cH5rCHBCsYyID1Z/Xv2b69aaM27PrF+vtl15XVFKgbn/gHnDW0arKP8tzmthDXKmn739RK5as1MheOLZZN/0D7HT/6/fLPc5fNQjhjj5eUDQclLpim0rSz5L9267+l4+RB81ZT9/yli6cwDGOaOXs3qjZj16PC78Gx3uJ+k6eynVkqcNkf376zmLOHyvE264m8XbImEGIcIiFzC9HaYZobKxDeOyrHdsZ28oS9eoToSRIOFbs9V96eimI5FiVs4au/2WPRpLfO3JMP+3cuZZ4gCCyjyuVujdTPt6uUG9cNWV6ipz4e2fPOBolfHUQ1PaCdz+gYdQbyoebfj2epjc/fx2aSS/EeWJbjpzXjjX7lLrtsBpx/vuH+UM8CdeQ0SmKGjlKTTS62YLKff2B+5TNtdynZ5y24MrtNqCX7n/rKTn70bBq9A0xhzUUV7FnJOKkH9doyy5yvF0U0H2yKnFwfvT6Y+rNXrCNueirL9bqzTfn0Dy6X+k5eXrg7QVa8uUc7d+RplmzZiouKUEHt/xMtMtaebS5Kv1QuqKJlbhxztNcZ5ba+PUXunzcVdqRuldfP7ZcE2ZO1ZRnn9GJoz9pwQOPadj4yfps7W4au4pNc6cx1xpFUGsaZoxGHRuQyY7cd9kZmA4adoyfDgNVzJ7Erp0NMbSWTu7TjPiLdpr2TOItW7YWU4PUxcfvNVj90XXTEG//kQ5rGHKNRiEHGhvdHBBLaWhsJ2qmAWRxdSuf53cay/6Vdfj3xFvjtawMV31hpfr39NDzL18hKxqDT1+okBvNm62mRuJW1idjzP6CkjaeY9VGI6I7Iq+dFnywlaiQUt1xG403CZFRA29emfGvfEbzc8wjYB4B8wiYR8A8Av8bR8As3v5vPOrm72weAfMImEfAPAL/8gjs+eGJqJO7tqengf9r4UY+ELdoBKJRZ3k+IhluBm6kLxp6KJNSaDHwiMbNuzVqVjMFRFty2wzXTE56Lm6cJhweOCuM5m062bcfLdbpGsQvHDWduAxaEMIuZe/9FvFoagCn+HAJs2W8j+EAagVt5Qa+2c7WUfa2DggWNeqRFKM77rkZd0GFlr76rXaRdesahChlOIosmyngkBFKfpI1Th9KAoiUYJydvLVj/0mKRvVkqjrgXDSyc5s0ZeoQ9QcvWJqRqT1rL2jb9iO4Tux0PjtDWTkI0eT6WrbVcANvJW9ym5zJ5ezaNVCDxiSo98gUWTSW4jpIp4BYyOcxRDtfXDK+8iHf1crRR5nnzujAzt3Kyc1TK8IvPgfFDxiqnhR++qTE47jFimTk5uK8qSy8oIy0g6oqLVRxQY12bc1VdjqQPN43JJzieHyVXDrsQS1HqNdVE0Ak5yhrR6p+WHFUn6/LV0h0oBbMn6OO2gw9/vCbSiDrdcadU0Gy9iZvq0rfGvhHCjeT7p2l4oPHcRrP0VDcO3fNvgq0oxcCnI3ytu/SJ48uUfdxCbgIgxCLK7Tsy8MqIXf15gevUrhfuQLATB47mqdO91hwcJNw2uxVxtb1ZNFGaPFXu0CPFeq2e67EjVmIsFSM49hPDoEU3QbgKkqIx3FMLiiVsJKSfLkFhCPiOeGwWarS3BL9sPKMimrJQPR0A1kZrOGIyDat9crJKkaQvaDSinJ1794VcdJVmTnnFYHDdjD5cI0UnVf+tFlDcNaWFOfqxInjCg4AOewfToOBBZm3vUxOmozTR1VRWy33gEDOdZoFKrLk1BmBM2W9dp0tBo+J05MCr62Bk8PtC/cSYQwnAOdhDc836lrunPvdyErrkxispB5uYDLdwFc2Ke1Uvg7jqrTG/dC7Vw/cVSEI9oi8ZDo24WAuyi5QuSGyBoYqp6BcGbiMfcAiV1UXKAex0kAwW1mBCye/18gf8wUv2R1Ham9y6txCfBBlQSuCaK4lB9L4sWyslSvu3vqiUt77vI6QUVxe1AAOEXEgwE+RickK6tYTZGeA7BzrdXLbVnKEcb5B4t60eju50TmcGwlyQ0RwwckW2z1FHhSu3ShMNSOolBSXqWjvYW34ZTsFPQt1TQimQcFBDVXlOJtDyQ60QagxPoOvBuGcbra21eG9Oy6iUIMCEVZwXcX3lJMrIkpanube9ZwOH8/VgKHx6to9lpzGdPUe0oPMPj9ce4hDJeWqs0CkZoxaGu1Noqk3+GBHX8qJzDl1iMh2CELuiL6GgGFy74NmNQSJmryz2rlmmSLjBir2stt1hmaId597DYE/Ty99MkejJk7Wj3Nf0eeGAw1XmRWod0vbJgSkTgr9XsrPxCFNsdOOol03mie6hFHctCkz5YE6gn4tOZelXAp5V9w0k+86mazCRXrhxc91272X65GXntOhFd9o5VffKxI3XTZzRziF5XyEhDNnCvXkM4/oGA7qvKxTio8LUnRKjGKGJOuHN9/nPd11w8Of6Pz+E/r65dfBWFvojpff0LL5Hyib3OFZj94qp8Ag8hlXac+6PWDicaWH+yllcB+K1vXKz8tGoCqhmSUSbLQPaO5qUOcHdHzvKZP7NywqVPxvrd5yAgy1l2yYmA3x1prxMztv/zj+8V9eXP/BE/9vibeWYCkNZKXRANHKWusAUreFTNpq8lxrQLRGhvlo5IieGjaqN+LhcBpjrFRVUqC8s0e0f8MGnSPTs4HGj0IjTzu3gcYNO6gRNEbhbo/tGqqUlDjc+MXkZuYrOyfXJMI2gLawR8y0BtXcYaznoFNtEROMLHM7e+MaBuGJqNxhCKlc90aWuNEcZhA+DIeYPc4+R4RZOyOvGb25CfG5GuG1nn2J4TGztnViX0GTBPNlc3OlKQ/++mkT1fWKPszfNJvwPdsaESJzj8jVM1hOnpGIoNVg6wtxhZaY3KxdQOg3M5fm5xdDs6hSAeKjJY0ifl4uphzv/fvOqxLXaTiZ3XExoSBI+awVtSCji5QPxvyW20dr/Kw7EUHcQMGm6vWn36Lhq0RNzjbsF6A2gNp0sGb/g1hhg0POwbkFl2wZz21lT+EMuSAc5HI9WOhcRF5nk6DhQhOMHXuYZpxotfy4u7sZBlyc0tAdXNxpLLJQARSFYj6HE8fBzrGWNS5Yr8x/B+deDEcY5HELQiZNO4ZI00HDSgvzha0d6zxo4fa2IuWdP4FYUoWTNQIyBQQLObAGWeIC3annHvlQFWWN8iQCY/yU6zRq8gMI4w3sIV5W6qYNigiL4DPbmBoBvBCO/NxoVulswIFNjjpObc+oeDDGPWTDeBvnmwU5uI3VaQjHR1j721WcU6kW8P0O3qFyDw6Uq7c9UQk4AKs6yekt0969e9SAI45QDkXGJyh62OVyDwnTKZrsvv7ke+3etk933T1C1z96tzYv/lHbN+yApEJcAOf4gQPndOXEa9SfPVJx7mEd/nkvooyzrnzgQbRlGg82/0zOaK4CyLgvqiSjvbBCyT2SlZOTpaAQ6AQQHTwQM71Bac9/62sVn2vV9DuvV49rh6qZRjSHjnC1NlbqyBaE9XOHlRwfCdqf68rFj8iAMfrlyx+0a+06PfLe81BYmjTn1lfYY11LQ1YQaOuNpkzomQ++oG/eI791z0rN+24eTVPd9PBNDyqDTPsnn5mg5KlDcYymcC0QN1HGeZmbqywiErZsJ55j/T6Vna9mvyUajzx0Jw7w/IJsbd66R01EgAwa3Auk8BR5RFnQTJADWWMk10aUnrrvIRy9G9QbPLU6ShGlPTT7pdvl7CPGKUOuAd3UWWIDenitMrLTFN41XqPJHP523nriD9Yokr1abWWOgoKsdO31/RF4bRVLVINLeHfWr9N6+dEPaN4UbtURNFJCm4G008G55+yES3Fvms6dSVe/vgOhW+QoJNJPw0b24Bptl1/3RG1cnKrvv9mIOF8GPcVHz73+EHvyPLKld/BanURf0BhXVKyBI4I17a5RnMslsg3wl4f/EK2bv0OfzF2kQM4hw5V64sxxDb11IjSYaTRtZBOpckHLP/tJZ1NzVFhpoREThuuJ1++Tk3cV5ybNBPYhOJAD9NPrL2jZN2t19dhBkE/aFN2H5pVpN/M7pThi0w1kAFnWoLmF0E3TyNF93ysqhPYDtwG6cLpZC+e+BxLcSfc/84wemzZd/Sb01aRrr9c37A+uvvF6VYJUX//zCk2b9QLNqK46tnaF8shSbqBJ9eeVO9V3UKJueXUWButO5Z7PlINvGE0mDXrw2mc0/cZJmvrSGyB983Xl8LG69rJY3f3cy+DAH9Wu3acUQFOeNfvHTvZttoi3BuCYqYamGnv2TjS6teKsh15gwXxnzA12COoWTCiGybad57Wxx62rBznfguOUfdylYurfY/gvLWd/VLw10Me/jdq5FBNg3OcZ17ajXYs8nbiv5DOa5rraVtXhdu8wiAt/0uP3xFtDkLVkj9RWUkc2trueeX4sTR6tnPuVEGeI74Ce0GqIt83ElPBvK+4XbMkNb2UebaAtoanNX5/OR7yl4eCF58crumtMYsTIt4//SR/b/DLmETCPgHkEzCNgHoH/+BEwi7f/8YfY/AXNI2AeAfMImEfgzxyBg8ue7Xt464Z9Z0H1tXBLHdItQsEUsVqKsk3YM6NIeulm/a/OW4rAtob4RXHGGkSyE8Wx86cuUHBrlitoT0O8bWqy1fYTJcpscqbwYU2XM1mW5MYaNl7jhvq/FAAoslJFMLlujZ9LArFxk+/p4EQRF9GIDNwOCn/WOINenfOS+l85UYVndmnhm/Nwkx7mORQxPXFOIs4EeDsqB8HFusNJJeSLluPUtHawkG+InwaOxLVIZ/0pBJXq6haFg891QBzbvy5VZ0+eU+KAZPkE+4Axjkag7tCK75easLXXXj2JwlI3eYUjTFEMKSnJ1bolv5LpWS5XD0ecPr5gar0pujnz++D7yFPy4DO1UYQ8uGOfMjOLlVvWpFxQd9AqNWxwkm6aMR3XDMVOMmC9PXxkQ84swZlqJYO3qZEOdDJFHW1qKFSBbS2r0c61axjnE0qIj1N/XK81dWVyaXfSxo2n9ca7qylUN+j5x6dqxdr1Km+00+CU7vKL9tGk6bfIhSLr+i/fUebB9bqJgtL+bWm67Y7PNCY5Us/NfUN+Cf685159S/atb3I4LsJYFRwv0k/fHdV5nH3jpw/VgERXhblYqyCrGnHKUUNuvE6lhfu1GjRcdHgfikA+WvzNMg0mB7dbQpQOHT6E0OpOXl8ieWHhFKGdcQB5qp3xKTqBoERhPgAhvTbruBrpgF+18rw27y2VfPzVK96dfD3EXYrZRoH1XFoJ2OUcxGAvxXSLxNFUCiY7SJdNHKs6BO91a7YrhuK6P4Ws1NT9qsYhnQxCLx3kbAP5oUk9uyJIWCo4JhJxsl1nyL7tfWVvNZwo13vPf64tRwpVhxhohbOlmaw0OxvOW5oNjPOuqYUmBdBurnz+hLAODeobpqQERFFKebmZRuaiFBXfC+epCwU5HMHWrRRNHTnvSmWF8OBYa68dm/coL68KhyzuWzDKFhS+hwzvI88UcgabwDQb+dIUsGwQsxvBPVZkFSn39HkT4tTTy109+/fEYT1ADvx3B0K7IUaX4wxyMpzBOAhKS6pNGNYsso5P4jzZtSOHgmcDLi8yHYM9VNcELs+6mOxaL0VHRcvdh7xbrrsCCry/rjulg4dyyX4UbjtQvOB3O9q91DflMrJ7nVSKINlIjl5kuA/XcDPFrAZ1w1l8IbNI5TRsOMD4a2SMAvhuSeOTmTHa9OsPyxAMwVBeOxW8cZwy9p7Qy3c9rtvvp7A+doSeffBpHTxaCgr7MhDosXIBA224/msLS3FRN/Ka/nIODKE4bCdXHMFWCNcC+9pG5l7phQzwwfmK6TVMdjjaDRdfVV6atq5ZpX4DRyg4aYT2/0gBfdbrcgh216IVCxQE4vLD2bO1bhUZlZxfFjZtCNW2JlG+sxOHdlhciKUIAAAgAElEQVQghbgaZZ9Ox3kTrMhY0KxkarrTkJF+7LCacK3U06hyy2NPqluvq/TSzHv13bIN+nrZXBoF2vT9/PfI+e5BQf4UYlgz7iZ3bdiTrpn3z9KNDzyupS89rNPbNyqsSxcKsU/IFnf5Y/c9rQinGF1/731y8bLX2gWvUCBu04iJ43AD75NXmK8ihoIizczTgmc/VkZmriZMHKKxN5ANST5zTs45lWUUIYD3oyiOe5yswTCc65u4FppqmxURHaGqJhct/+UwQrEzOFDmI7J1Lbnufg8//J+CTb60lvwZa+VvHUi/50b6o+9nPP/SaxjPMWX7/YPHH8Um//apv+d0Mn7HGjHUWGYN15MDImk12ckVEAvc/T11yx03auK4oYqM8VMzKPGKrLNK371PO2gESD9bQsHawQD+qpgc2ZKmRhqjpGgPZ+bhII0fOxi3ZZGOHjrHXFJB8d0QHRsRDFpNjnxLxFkDn2zgM4351ETxoFHCyCJux3XqTIa0m7M79IQq3HkNNGiBQ/fDmcn/t6FYbteBgxcXP95+xOdmKAis8zRCNfIepjxj3s+S1wsLcVVy70hNvHGC6q1KtPvX00o/U0I+aB3xBcFk0PZSdX6FjhF9UFVVoV27LlCMb9drcx5XOCj6NmIiKkGXWnqFy7KlXlVZpxFVlpsaIgyVw4fc22GDenKtBzD32iAAV9MYUaN9R07I0dVL8Ul9WKeKmee3IGrXq9mNpjcwylYIrdYIzIZAXQ5yPjAMUseAgQgxHUrdf5TfrZFvkDPOtyJyIYPIiCXGgDEKC6ZpKyxA2XmZ6torXNdNu0pnIHrs3rlTTihuZ3DcZTNXWjT5IoxXmpDRYy4fqIdeeYa4BZpPjNiLvDKaO9IYRxrLOF7nz1axp/AF2QxqFsFk689rmDcy1bf3AHDOHkpH6LIgEqCa86KqLk9dU8I0cOzVfE970PArdGDHLhOK/sF5z8iF9bzVWMczC2UH4tjNk4YQxFvjjG6h2asexHSLtQf0hHDEZWNfw7FozMOV2KySAgSQ/CylH840ub6DI/zkE+YtGwRQv95DaawBu8+eqywd8e3MKZ1PP6cBwwfLL2kcc72Xfv3+c61Z/a1m3HK1kkbcACa+XAc2LMWx68d63aENP2/l/Zp05Ywx6jzfoM+/WiOvSC/d98arZH/WKecQqGNwxJVVLdq7k2OAM9kLDLCNENELzysWx2bvaTN1EiLHG7M/JZ6hXTNfnKS4sX0QbWk68/NQREJ3VRWcp0GgQY24q/NTd6kvz2lWkNK27WSNrlDSwBQV7D+n7FPZanJv15CJE/XD6x8j9nrr6pc+1qp5T9CY56Bek+5gPcvTe/c9A1EiXUPHdyPiYYS8ff0hyBB54OjJNUD4K87rY+zTU/dkafuqVco5eYBj0KpAH9ykPjQWkCNdDDXGO9xVN8weor5XjjCufFnbdYWi46u7p83SkV0HFBWM6xkBdNI13TXtwatR+TpUUsp155moSugfK5Z8Ad1Fuv312Wqr9dbU0Q8TMWApdxi+Drhur7iG8RnaTa2OrQpnb3fiQKZee/RTSB/teuiWgcwpLiptKDStaa7OUHAcvPT1Fz+yfjvREFqDIztSI8bGs3+toNnTlfuFKC34cJlOHsvSQw9drj7jUrTjxy0qKrTWmrUHwJO3KjTcVvc8PEq+7Getia5wAJV9cMMZzXlkoRpBdU+e3FuOHo2mJsYBM6bp/O4tWvPNKtl3uisvp05ZGZUaccNU3fT4Y4j5FWTUrie/txbs8Vgc7hu0/PH39fDb92jIlKvVSgOJA01iIDIgjJziWkGVtndm/oFe0RlCs9aP2vjDIj342WvaunK/3nlhiZITQjUHd/e85+aC1D2ij9Z/SqNIljYv/FL9h/ZTLg7z0ROv5jpt1NGtINlBHqefytS3P/yqW+8bqelPGA0ghSo9WyCP4J5qoClj9s33KsouXM8teRuiTD37l0d1gsiQ+T9/ims+RPdef6c2H0gjc9mT+aUJUbYT4oYt5zETCBQCQ6A1nLaWNDAaeqjp/on9pBXNk5bGAsMPt1008XSCne9AtKYhlz3tpWLqb9e63wq5/514+9t1sPMveer/aH0zdiCOxh4M8daWuaihCfGWa7cBF/BFD/Gf8/g99LMpc9eICShsVI9IB7344kQOMfdnNPcYTUTGOmU0EBvxPcY6Y0TTG2NowWdtpMEzJ7dd69eeUSKxMJMms350No1IvHLBlj/nU5tfxTwC5hEwj4B5BMwj8J8/An/eav+fP1bmb2geAfMImEfAPALmEdCaeTdNKjx3asVp0GIoRwqK6yI/xMI2xMkOCr5t3LUaaEPjRt7oPL5UfDbu/TttEFpx0TghsOYhIlQW1HHr3ywfnJHV5FluPYZzp9PDhKezbiunq5uO738g3hreXrw1JuetcfNv3HBf6tJ2sHUzeX8NZLId79XcBEaZrNGbb7lBV82aIE9Xfx1ZvFAfzv1UORSXCQnTNVcPIJXNCtxbPhlUaRSGa9U9yR9MW3e1kI3mwGdvKOugEJqjHWSLOvu7avbMwTg9k8HMdTFllbr5usramU5r3L6W9QXKPpGrfTvOUnAlq7a4WQW5NUoZGI/rzRkcL6hAEJA1FCZbOxxxLveSd5K9YsGbRuDC9XSnGE23fiHiSi5Fy5NpJ5WbVQIOr5IcUhwriCmeICFjB1xJFisZpV424Pi6mIS+lub9fIeNuAjAKY6/kgKNwB7fqh44d2986D4KnWQDdiDoIRCu/2Gdln7xgy6czFZnc6tsHXEg46yM7N1DN0yfjHA9TDl7V+rXXesRjOYrY99Rzb7tftmSPffMu49q2BXBKj60V3t2/qrRQwfpwr4LWvDRNuWD2bz8usFk5Iaoi0eHMk9l6duluzR83Dj5Rzrp0OZ1HCNH9R8wSudBa27ftZt8sz4It07k49bgQk1QWHQ3/bzsB11769UqKzirGpzafqHhsqKI6upD3mxmiZYt2qq1v6arAseriwsu5+7BZMiC66OY5m7rrfziItwEDuqP83DLjo0UjB1ARA+mAF6LSwWBoamOYqETQvkFiuvlZKQihlo74aYqpDBVC1r3cnl4uuvI4ePydvUjjy5c5cfOqehclb5avl9nynABeOOUbSVftbldbWBE7UHLOVFkGju6DwVusnID28iEDpIPr1Oe364De3MphNqo54D+qqBgfJyxa2moQCClaI3zoayiCkdrjOxdvXGNkX3sF8Pn9iRzDxHCvpbs3HOyI1PVGWx3Pvmle/bsliNOpthEzmEHD5WcyTJlSRrCsVe4p3zJkmvwiAKqSYHeUGPILoP7aGqKaLfCPVGaicMsiOKcBzjSVt6fwjLoZHfrOJzhVRT28nHENdFwEGrCGNs4B6qtyl6ryB/etX2FRo5MxBE7Sj6RYylY2oHgPY4DO0PFmadVSvZs38t6M6YWKj6cRiH5tAoQkL3Ab/boHkcmsocC+w3DcWOnjJ3bVE0ubkB8jHxxT3W02yht3XrllZ1SCPm7Xh7RCDXO2rcbp+iRbRo7ciDO1XDwg5W43otUwL8zcfAVI0IOGpCiUUP6gZIOoUhWj+M3m8xgXFCggDso9LuH4dCmsFxfTmF7/XINumay8g5m6LNXF2vHriJydIP12NPXgsI8qaWfH+U9jIy3BnUw/gy8hOju7RZlKuJX0SgQSO5cUkogbimaWBjeLFDhYaDYg6Nw7+Fm7TVsMnmVJZo+8haNHN1PD3/0kk7/8onSydcuKGzWcYr1A8iudAhCqH1ioRZ/8Iyuu/1unfrmA73x1JtKnjBS9y94h2y+Vs174BmdPLVP979xh1IGjdWJdV/o/NHDxuSKXCUljUxSTEJXHV++W8tWr6N4aKX7n7gbZKS9CopwBaaXKiI2Ajc3pAScZIGe4dqxYbfOncpQPFmfzfLV4uW7TOKtHeJtK+KtkXNpFm//tcX/94rB/38Xb4113IamD0vmjNbmBrJTGzXlmss0+/+w9x7gWVXruvaT3nsPCUkgBAKE3nvvTYoUEUQQbKCiqCgWbKCCDbBiQRAR6SBFivTekpBAAiQhIb33nvz3/NSz3e7lXmWfc53//1eyrshS8uWb35hzjjHm+7zP/bz0As1DUBbSQORePqXziI83Io1mDbJVq8nvxpGZXlADCpWMWPsa9R/SRveO60k8QQ3UBDdt2XmQdTROd+JKIF14qsY2h/W7Xv6B7uwX7JTLNVmF49bIzDZoHUbOba2RgUDjlzGWFTQoGet+o8AARFsfBNQ8mlxgxjKfGUV0c3Igq8h898b1Tzmd69eCBi4j77PMJJJa4ZJt1sSbeasdmeHgT+0qdfViHM08N4g/sEAgAn9pAhYjPtFo1qOzlxY8/zj3Vpn27tqOK9hZnREMKyrydPiXS7rKniEXvG0H8rvbRDQmuz5EYeB7b149q6tRlxBwalROLrpB26iutJQDzR3X44t1JS4DYaReLy+aoAmPz4LT76pLe3aQ2XoA1DtuY0QVJ9auPYfPycbOU0/S1BHaro1uXLiiHT/uUSKNSQVlJawRdYjLVZwnmoS6hWr04H7afWgHewEEThfEr/w8jq9UxeBqc6B95BQU0LDkzbxuA/khRRPu6aLHF40kvzZe8czPtrZkn4OAPnrkkvYhNhDcqSoE9VoamPyYtyvLqpVOPIIjew5L7M3e1nVq08FPo+7ppZAOEfru6636YWukPMk/DgONHQgmOLxHqJp3aY37MoTzBC65Pou5NxFHbZwccU2X49o9e+KSCjKgl1g6m7LaGzWnyYY1z7MpKGTnZryuEcI6OckIv2XZBt76NHu+KgW1HCLHgLY4B3FV4xw2UMdx+7er6Ha8CsmIb9m8ozxxC9enx5M1vIv9QKA6Dx8l5yBXpcecY11wlVtwS2XdvqmTuGPZTECc8FBS6l3501zXcwiZveC9HbxxUHL+Tu0/qRtXEk0o/qBGXohftcrAXeceFKp+455UXkyhtq+HklAdqwUr31B9noWWPLuIeIswzV70HM5VD1PTVPrF3eS6XlCPsQ/K26+1bh3ZqozkaFDk6erd71kVkuublnGTbOMhem/O02rStavGP7ZQP370ityIKRkwfKbBrMXFegxHYKa8w2qVEp+shBt36Vlif9Gur7yDwmXtH0ojUwD3VJGSILVEnj6mTZ9tIaXAjNx19lE0cl27RgNUdplGTGyjp1dOp2EOocqcXNcqFz0+fb5OHTyj0Ea42tkLjxnVUlOXPmWKODCzDtDdK+eIItjGJwIz4miu0bMWaOdXP5D1+5PoF5IX+7J2bf0VHOakrgNbqGmfdgiA9jq1PVpr3vxeIc6W6tK3NXsVRwVyXx4+eFgTRk3Wru0HdPBAtGbPmay03HiIH9U0Ljbm2rGD6NJBH330KfdijcZO6kOsQiHNDTXatOGYQmiIahLkoNYtHdW2TzMlpWcouMtolRbY6Pm5z7PWxWveg10U0cmTBkpfhfUehjB7Qz99/pXKMnIRBJljCNt+dMlC+Xbowp6pCvGNvWEmxB7ui0MbjuvRhWu1culcjcadXM+8ZIbIWZaZoMKk2+yZSmXb2FKVtsxn5oGKg87z4eKX9e57RD50H6boQ9u1+fO1mjPrMdM1v3TlVn2/ealaD2+jd599QsOGj2Fv2JOOmXplRXHNHjqMwzoJQZ9GsaxyohIe0pCZo2i2SFFR6i05BHUnIsNC03tMVJuwcL3+/beKTjmqr59frqwzefpk90fy7N2J/N9KvTR7oXYfjcbRb0aOL02zNJdZ0shi5KkbfxrzkYGp/71Z1nCbGl91NLxY8Hfm5OEaLtfqvxBv/+y8/V3M/Svx9vc18Pds279qTDKOwZZjsbNGvOUaqyGqpALXbwnY5uo6fMN/kdv+r6zYf7Ve10JqqqyiWSe7TmE+Flr+9iSoLOXslfNNGcLG64z89CqIL0aEj/HZDAKMjaMdzTBWNIgmKiayUG+s+pgm5zu6fPzQjGGPbFv/rxxjw2saRqBhBBpGoGEEGkbg33EEGsTbf8ez3vCZG0agYQQaRqBhBP7lEfjmtVELXGsrPzxx8DxFTms1bt0CdyOFs5w01fKAX81Dax2dx8bDrIEzNLq3jcw8Wx5kZY3YZW9rEiaTKDKV5yK0gUV0RpC7k5Kj0wlFysZlYElhwbo6D3Swgeukbvsn562RXGdkNRlFAcOH9B/FBkPM5Vmef1SBoLMFW2wGRq0E8akKrFVAkyAN7xUByq5ap49dJC80DwELERjRskOHFpo8bIgpZ+vk3r3kt+0F+wwylXL08XNpiEJGgdlJTy6YoSZ+7rpw9jzvS40Fh6UVhZaufTqrcdumFGEpTuKI/OaF9/T56kMKaelHHlhrxOBG6orjzconACxulI7v2a9DP5/X5WhwgC4BsnC3wnHookCcfwGBHmBwXcnQ7EO3f4V+2bBHh46dB5+IeEchmIAqhChb5RVQzLSkAx7HrxnulW5dOmvx8zPVpIWHbh8/rFxQtJ36D6GoUK8X589TM7JiH11KYTD3NmjVQ+p2Dzlmft2UGnVIu79eoT0UXVMyq8FWU2TG6Td8/AC98NZboG/j9dGLr+jRlxYoI/u6npj8vtxrgrVg8VS1n+6shAsX5Iazydevrb5++4A2nYrUuBng/CiQRYQgKuG23LT+BDluGaB3AymIdzDCoJSC2NaqdTetAivrH9BY7v4uGnJPP926cke1ZWY4hHdTFO6joC4hOrJhtwZPGCuX8GZKOHdYmdGJcrcN0o/bjulWAq4hnDt1nC9XV0u1DCZfDrdkNY5UWYLjBc14Oyme4n2+Ro0bTnEWbHdKgkk0KAStXFwM2Ky8Xom3UkD8tkLs7andJ/eqF4jlwGbhurh/H932bZRrka2qW3Gqonj9/bZrWn8oVXa+oHlB6Ro5ukbOYCcwfg9MJjvQE5SldbEJ0xkbm4IAn4obAiGMYn4jTz8KzRR2GjkrhJxjbxfcZGQKlpMjZhSlWoDJdQsgE5mfqalxAJFdIGewnI4Uk2tAMBZn3cWNnIMOW4VLy5z8Q3DACBkW7v6m4mZ9VbFunD2KA/QCorOtuvabgfBXrEiKxW44hkLatpI1CM4U8upQTxTYtiv3TJ0yb0ciXmTjkCPL0ckXN1KisuIua8u6bTp9JAOB3E4Ll7yksEHTKKSDT407jjNtJ64kjrW2HQi5A+CT75gyLEtxIwc1C9LIeQ8iDGTr1aeXmYTtYf37go+mIG9dZUIDoz8oJa+QTDdEx/6jlXz4ogK69pe5E5+lLhHXWhoCJK0aNp4cIw0PGVf10/dbKPL7ydnSnW9Hk2u5nrnlakysdh9IUipYc2freo2dMEBTnpwtW3+cY9XZyo46r3REfzfPYPk2b4tD3Yv5AoEo+4q2fb1BztX+OrzvtjJys9S5n6Mef3Wqjv5wQbt+iAKd3lZZ5YnKr8tQNaJOTnIF3/gLLZ1M11xACAhT5rEc0KROzEERbUMV3NgLkQf0deMghQ8coXPfHdfy11bpqSWPqGf/Dtq3+WvdTr6tSuYyW1s3Pf3+Jn3x6lt69YPNuICHauGbz+inz77QR2s2auq8yXrgmTdNaO6bF7aDsv5Yro3CdN/s0dqxZpXyUio1be4jFOKPKRjMpKdrIyXH3lTi3XQK501l7WjGTFamypQCspS9wFQjinHtqNxC5ykwx1y9bvrvDt6ttBF3UF5pPc5bMOD1DeLtP7NY/rmAbayBf+vr/+3irYE+J/SA+6+UeYZGlv6dNP2+kbKqkC4cO4M4m0reeSpNAEVc4/asrzbkQzsrk5zmKn6oF40ui5+YqpY4XAsz7urk+Vht/+mq4lKqmIfN5IhAaUNWtq9bjfr06YNQlaOrkXG4cA27khG3wDfNJaZxYqdhrOOWOHNrDaGEZhlXCA2BjQNNmMoMcMSV/FnLemfN3sLf116NabBiF6DM3GIVkBvLLY3jlnUT9GZH1qAunUOYi6FgOJvjHIbY4dVCCSAwT+NWjY6/iyPREDhs5MPxde/dWo8smquj+37S5u9/AjsagmveWanZ2SCSQRKD9I2LT0MUtVL3bk3IGPVTAI0ljQLAluO4LKOha+0nHyvxdDzu4mrmupZqz1p98tg5RV66pfbg4rt2b43o20xO5Khfv3pKv/yyF6H8WTJ1Q7X/x91atWKjPGg08iGzHRVRQUGB8m5ap/BW/Vk3m+AAvaPj+/bIAcdu4yYR2nPgmDJSUuVD7qe9s4tKEMTxNtOgVKGsnByFNmtFU44ZJIhYGocsQGB3IBe9O/N3rjZv+glRuFo9undkH+Kgm7h+DQQzOzdTvrkjeeYd+Nmgbr1xXh7ShnVr1KNTF3Ub/6jqSlmz2F/VVjnI2sWddZ4s+LoE5l+y6OmVc/clex0hxKAtEHjOrcF/JLeyiPX89LlInTt1legDM3Ujb9UdAd7e0YOmMl8V0BgV0q6jXIkXkDmkh5pkBNkc7fnmELEHYI1DgtWRfPu23doyPrhwoQxUF9YoNi6FfQfrNG7RzmTXXz4VpwMHrmvK7CEaNGOE7lw+D/7VhuPyJV+8EW7nPF04clQp1+LUu0MHUx55QEQYGfXpunQpDlenLQ1ZYUqKTyRK4JIpJ9wWPP/V29F6eMnL8mnZm3ORoGVPLFAYbsd5H7+jgthkPTPzGa4PL3Xs0VUR3dqo6cDRunPxJ235bJVC2EOH+oWSA+ylI1f36NiGZL2weSXxB358zmIE2htaseRNvbt2MyHudpqPI7NP/3DNffsTrnH2a/XslWsSETOJRSBy4frJy0QFWMuX+Xzv7n1yc/RR13H95du+A65QdxWlpUNb2KUrBw4jNBWB1vak2c9cUZHQRbq76sX35si1VTjvzbqpUA1D/MxNSlH7Jn6yqknVQ4tnquPk2TjFEa6jzuLmToPY4aULv1xWUCtE0Q6d9M7iL/TTjvPc3z5ywEXaormr+iH8thvWHsRvUxUm1+uBIc+oCQ2PfYZ3Ur19Gdmy7kq4fUvhTcLJq22kb77aqMdffIms9lQIGN+C7KaBq5R2shgaPxzKNHbyAHnRKGFm768HJ87U4AH91atjZx3fv0ljRw1U9PVYtRk0FHy1rT5+Zb22fH9G/foE6J1Vj7DmZskpqJ+un7ipz99cQ5TCHfl5e+rBRQsVNKA7DVrlyo06rLtkxLcfPoEGJjcd+PwLrVy5X+9+9IHaDhlguhcK469r6ycrQU5HauJDo9WsHQ2GHuydLJuSUXtUq15+W0vfeF4h/cbRUJCoT999WffMeFAVIKdnTX5Kcx7qprnv48hd+7aJAtT3vjnsrUDvXo/Twf2HtW9/LJnKaXK2t9Fzq59Tx/FgrQtiwDqfUDOw0qVFrrp3yKNyc/DX+oNblZ1xRS/c/xiZ4+V67c3n1fr+e9lDZuvG+QvszT/R+SiibdgXG2QYKyz7dTRAWFqDnEe8tTDQwEbmOA9dRg6u8SxVhWBZTeOGlZF9zmvMWc/ozf0vztv/tJ4Zrzf+95uo+vfEWwMxbEGTWSX7xr/6soNkYgP5wA1SUzUiaTnrRHk1zbmml/xtGsU/s27//rN/U7w1Mnd5jihFlLXJg/5jX6LXl44hdsMNPHkaAq2T6Vm0lKbJaoMg8VszcSX78ypaNawYs/xcnmc4lwZFIbSVu0qrKl4Y/uB3y/6VY2x4TcMINIxAwwg0jEDDCPw7jkCDePvveNYbPnPDCDSMQMMINIzAvzwCO5dPWmlWkr/wl1PXVYwrpnnrYPm44nYB0wvlkK5iw/9F7YIObiOHzkBJGSKULeKKgUW0A4lXSlZR7LXbJieDj4FNRiyMvluo6NQyFZuBoOJB3gqRy8Bo/bpQG//8jwd0E87R9N9/FWuNf5j+4NvCKPXynrU87NtR6LKjCGHP+1dXIPyUcXy4LamBcjyIXuT0OTvaKqnAGmRsDrl1Nppx7zB54Dg7efgYxQJy9uwR1SgmBoEUNXLaAv2dKGAV6+ft5yhu2YNec1Ie7t5CxiK3lM+O29e92h3xplq9urRQs5AI2TrZ61LMMeXmlmvwiGkKbt8JdwRZeIUIQNnJyr2VhAM1AVclD/90yMffvE2n9g1ccIgnCIzWuJacbYzsTnJwS8vJXkO4I2PVEvdEJcI0+jeOEiscAmSfkpk6dmw3DcBZ0iSiH1mzQXIJC1NpSbqiT38rJ/BxLZu10YVN6/X919vUsl1vzVz8mqzdPJWXeoTC4SZ9++E+peaZqwC8tV0bb23cvkI+FNB2rH5X9y5eAp63QAspvA3tNVDz91J/KAeXeWaz7EFfXzhZqJ1H7uBSbafO3XzUq10QjmEKqTWkgWXgHsBl6AM+Myw0SIk3r6tlxx7avHmP/B3IEiVbsISM3K7NmqpLy7Y6fOSE7pZmacZLD+v8jh/VfQCIRK6fn/cd4LPXafDUOcq4HKNvXvlUaRSeEnNKEQRsFNq4Ma4xiv04v5uEuJOvGKhkELKXKJSH4ewMaubLeyUrOMgXbCIoR4qZgd7gL3EDx1+/q2S66SPIZxv+wARl3ozUL1v24hHz09AlD+AcB4dXnIdY4aRVb3+rNz7YSfOBtex9bfTYzIEa0S8M5zAOaPCOR77brBPHUrgOHeTp4Qam0U1tWzXn/bIUFRVDxmwgwjLFPq5bT08vkIYVZAIXqhjLSonhqkK4tyan8eLl6/xpi4ttsNp0p6AMNrK2PB1nSxZjmql8jvd6/G0Km5Xq2bUv96OnbsXHkXfaCKdZPfnMZ8EPkkuLa/ty9HVZIvz3Gdhd3qA2bXBI9RnSnWO00OaPv9CZQ9Ea2WuiWk4KRHRsRsHOSbWltYo/fUIrX/tYHbq00YhJ99GUECErN2sd/26tljy1SRZkj02c5K6RIwabsm2bte8j15atFHf6EPhMRF3wh9Nmz5UfjurSG9E6dPiAMjPScBYFKy3NcOMGgy8P1dLX18udDNw+w4eoib85Asr1cdcAACAASURBVESCAsFOloMGL6bQHECOK30ZCC/g/hgbV09vxAlvCrERSAvMLaUIxwW3cSBF6jjvYYsb+P4Zc+SJ27QqF0d8bDQ48gzc7o3VGHG1nt+bm5Wkbz/+Qdbl/uT5WamMLOyxczqp333dwRdv0tYNlyiykks3IURxd6NwGQ9QRXyG3n5xjVIS8sjBJQiQOYVkT4qaVQpz88ZhjzvaqRzkMlmPOMHbUWhtFBChBTOWKv5OjsZP7i9XXNldyF32oWHg/M87EXV6q1FYH32/5h19/dFGmkm6qt+ANjrI2H/3XTTNBIMorC8BtZ6pwpwr2rfulFIjb+mhx8knPLxfVba1amq4o8lUjBjdi3vjGoV5hH2KqLcSwD8jVhu4bQNDW4YoZ8f85si8kp6co6O/nFFWboUiwjvo8KkbOnszR3YIRfU1hczfZHH+BZrwj2Llf8ol/wPu9x9dbAxko5Gx97dQw3+NHzZ++3+XefePPer9I2Lqf4dA/v0z/pX76B8dgz//3J+xyX9Vpv7jp/xHj+H3zPi/dWxwGCioG64rwJjVJYoglznY0015yYlg4sl8NndUBtanaqINqmotVQE5I7ugkiaUcj05v7fG3tuXBqxqXTgapSMHz9HYUajErBoVQwxwYn11UaHaNrZnPmkFacNV+w9fopmqDPIo9AdjQkSsNaOxgr4G0/+vZk2vY4438nCrEE1qmf+t623AhvPv5MDbulLMB5PuYWWtSaO7yY/r/vLJ27p8LUkV1jh369xM+GYf/1pNvKebHJ3NVFSQT6b2QJqXwDeX12rXT4dN2awduvXU1h27FQki34PGEC/mOT9vR1DzOYhdlsylRBlUICbYVimidSP1BVWeRWZ7wp1E6BE28gtwYA3oTEZ5C0XF3iaDlGYkmpv6tAxFMKnUpfjzGj5lOgSA3roFVWPj2vU6vf2qbN3ttRSiRUcawbJuXNOl7Vt0u6RaDyEuZSUX4JokpuDbr+RlU6wJo3uqz6xpYPa9ufydGSRr1dDQE71hs46fjdSdDNYE3ru8knWQJjYHBAZrcjhtoZmkZd4lqqGaph8bsMA2zL3WnDfmCSM/knzbVq19QN0OUWPcsjVQRSwc2jIHVEJ0oHGJ/VPimTht+OoY+ydXTZjaTLYhuGQ9GsnPF+G0ClR9XTJrzAjT+StIPIVr+w6NIawjdi4cg6fKb8cqLy+DPRoCGcds5+qlxmEtVGcF7pdmopqqAvZtZcyb1sw/rrp64KK+/HAtey1LhbcNRDRppBZtwsmRhLBBDnglG8/cxHh9u34jey1yRJ95mGYfBBPw3P7ksmdlpmn3tsOqyAdn/MA8ZYKUXfXWJ2rTsZlmP0NjU8l15RXmgAavkKWTn5ogPqZdjpQLe4mrVy7TGFCmLl066dzFk6xHuQoLac3e0EHRMTd0/UYcf9dWgyaNlSPjcA3MdoCPr66fuaLNX+1VxIiumkUj39Wjx/XklBfU2N2SDNdgDZvQjxiJMSohXmDrhu2K2XlWPbq21z0vTtH1y7laueQ93TOlv0Y++hhQBXuVsM6/s2ipRk4dr3D2ZO+/uFhjp45Qh2HTuD/I760rZPWhWdHcjkaqXCWe2q34yCjc1HeUl1hMc2IIa6SLWg7rA/2kP+OMiJubo3OHN+rYvr3Ku02jBI1jdxHEfXDZznt+rDqNn8Ka6kwTWIKenbVYJTRA+NhXyD3ABhfxXLWDYmLBqlcSdYUGD/Kw2ceXFWYqqEUrLXt5FUL8HbnYeZOtm038gpe6EbEwcBz7YSICStLttGjBx6q7W69xk3vRfJUD9pmsehrpSgrrFezfQje4N9r3ay2f8Cb6csVHpjV/ytSZus0e7WjkMUV0aK3R0xdp74pPdTkuUk+8+aq2vvuumjYhUsSySmdpKpxIBEg8UQ/vLtmiiI6hWrJmqVx8HWh+y9PuL7bqzP4oZeXZ6k5avF5+c4r6TmU82atWFWRr845P2XONVKOgblrz3Ju6fAlM8ztvqXWfUUq9clbr16zQuV+u4sT30ezF98m7TRio7yxV0kxSYu2u+dNe18B2g/TQe8t17MiPWjZvuWY+MxSizXA9O/l5uUMi+mDfm9rx/WoV5BTqgYWLTJ+xlnugNKNKzy18SbdOpoFB99diMpEbQwKqxWV9+eA+8uyhqbgH6dUpi2ladNPir77kXq3QG7MfUObJOIV09NdLG1fT7FKupLPR2rJ5ty5FxyN20mgDMtkgFBvPY8aybuyRbHme4I1VR5OHIUTacO8ZzvqKikpeY4i3PNPxnGFg7auYeyvBJvMYR+OoAV02dgfM1WRgm2zlxjfPe78/vf1RvDXWr1/9vP/x/GbJhG+4VOug/5gISv/r6e7XZzuj6cYTegvbKNYGnMIcaiXrRAkOYFJKeN4z6Es09Bq/w2joNT0UGs+C/9ja/7fWvz/G8RiDxKOsaQ8KiV/unKPXF3Hv9XRSTHw8FAL2pKx1JSUlJvHWxgbKDV+VNMrUoC4XVpeplgE8tC+JeIs89e4VrJ49mn8y+tldj/6r+4KG1zWMQMMINIxAwwg0jMC/2wj866v6v9tINXzehhFoGIGGEWgYgYYRYAS2vjFuS3VO5oSTuCNrKJA1R4hzw4lWnlUCNrmWrugaHrJxFf72AGvk/xjd3OZkMxodyfa/ibfXDPG2ylJe0A1tDfE2rUw3sip4KLc3LDJgvP4K1Gk8/BsP+L89/puE299L2gjEdGUbHc+1uPSsEVLdEL2cwFZZgk80MnTrQNUWUqhzc7Unjy3IVJjLLSinOFyFa6YNrhoXJd28qbuJFCCNrEcKeG3at9O0hU8oOy2BIuIbCL5klgaEIrwWK7cYRCSCSHmtrYaMmQr+uUqXz+xReIta9e/ZXldOJSsmJkPp4FUzwBbW8MHsQTV7IRx6kHfbMTxMzf2C8E9k68Thozp7LA7HnqeGDB+pLNycRaAeW3dsr6aIrIazorqyggLbTZw1oOpwOfp6gtfFXZSZm6/hkybJrXGoirJTdfSz5RQWKL6QS2Xl5qFpc0Zp+OQxMrcDGQxEV/WNlBp7XT9+ugqB8bLmzp2poU+Aw6tNUUr0FW366Ad9/+NxssjINmvuCdptpcwr07QHF+qch1YoetdhzQfh+sbaFzVkYj/ExGhVUAD79qMd2r8tV72GD5BPU3u1oGBoaVmg9r27cUIdtGrRWyp3wVnTtrXSEFB7jRiuCxeilHL1Jll6vXUIBKyXeZXsa+nEr7JTMkjhJWtX4PA4QY5vnvwCAylW2cgrtL1unDqs5BuJyj53R97tWuoO+W0XzlyUs5WLnHDslFGksrIp1NDB7eVq74VAFal8MgKbtAyg8G6FgOejRj7OiHcZKkPczM8s5VjtFH8b9CAFrb5kAhblga6OTVRSVLJmvP6O8nPu4hzLwy3TBtxwqLav3ah9R09p4PjOmjJlFGOUros7t6iOzNiQkHBE41olJt1QS3J3nXCAJCfdwXGaZnKW+eMc69izt+xwzabcuKmr5yPVJCBYjXFdlyOu5eTnc/zARZs04bxX6kZUJIjAYrn5eqgl4+kCgtGsGgGlIIfjrCNDMlNxURdlz2crBL8cDZrT2s6W3FsbUJjBvLZa53iPytoyzZg9HOz1WIq99bIFjWuJuJx9K1EHNu1UGrmEzSLaaMDk++RMjmx20mWlXrtIriBNBGA/9+Dmycgq5roMpoDaTZYurbiXy8hTjtRpxqK40ALEdQQu1Fyl3DqrnmTU9h5/r8n9fvrAzyomU/pOaooGDByk9kP6K/d6vM4dOce1B6rX1oOi6QGcorZq29IVsaFOzXH82JCD7YKjxYXM2tJCHD+ZWbp2M5oM2lLuQYQIVx+ca2Ql+1uDS26GaOqpo9t3avP67aooscVV1lGjH5gqv9YtOY5s8prTyFBDPEi8oeL8ZOUnlenE7jgKtDmSi43e//5ZUJT2OrcJJ8v879SiWYiWfPWQfFv6U9BuLgsj33rF+3r/rR84RpDWds4qs6J5A4xoKz9PdeqCqGFXasK3Gpjzm9dxiiPqXrmSotNnE+Xf1FOtuvpp9pOPyaNxU+XEXtZN3FzdQZ0L/Oe3b6zQoc2RevzhwWpMbt9tstbeff8nubi66/G5w3HeMZeS2Z16PVkVZCLb0UQSl5pALiP5mbhqpz/5EEX7RPCYFfIFMXvregyvdQZ/3YgGBJxuXPMFubnMlwgseaU6fuwSDST5nKtOiryZpr3kElpCEbCsxXmJQPaP5Mr9sUj7R9HxH104/yje/pVQ+uff9Wud9m+7W//R9zWVkX9D8P93r/krpOJ/l+n3zxzD3/rZf20cf40T+P3rXznuagrxFlZQKbjaa8l0NQOb7A2W2NXJBVd2iXLKWe8pltvZ+ymdrNQ6itbTJ3fRQ4/cq2A/W8XhaNy+45hOnYKwUY6Ll7kvm/ueDiQFeDqqM7myw3q01S0aN3buO8m8TPMDooUZa78587+RS0vb0v/q2TLGoYa9hPHgzlL+aw5jNUV//r0KJ5mzlxO/myI+82EHcrodKehHnmcexzFn7lzPnJePU9dDkyYNV9dhYI/BqR7YDcEhNR+Rj/kYZSCnsJDGMVvd98BseYG5/ez9T7V77zl1be8jV4TOQggBFbhEK9i3GIYvd2fmOTczhQZ7IEK3lUeAP01i4KJxtHm17MN7+2jlMy9pF8JhJ9CxobiQ5z4xG8R7oq4irFqT0+0GiaPz4FFKj8vWlXNH9MGaL2jUcVc7mq96kQN/K+22rkMkmffcInXoj4uQpqD6slR4uVcVD7mkjs6tTEToX34+gZuvUJ6Inompd+QV4KXhIFjNiAc4d/YyeOcbJoElJ7NEHTo106QZ95Njf0E/btoNOcKW9gdyLAsq1KGdvxYteYjPma16B0t5htK0JrLLq3NlhXCXzPocjYiVcB00KOM/cmS4QkdNQFjHQVtTRGwEztVfDinlbAHvVqdufSLA4DdXZWY2a8Nl3SYmodgiUyPHDFNj1kQja9PO3Q8noI3KseYa629RbjbrXR7zEhnpKRWKu5ajtDtVNKqRo94EcgTNURXGWnKRfcNNc02bOlS9B/eHEJKtSLK/136xW435/JMf6KOWbULILDVTTmqJTp4gb5hGutAWzWhiqdHaz75XILju0cRmhLTwUi0o/TLWrnL2GY5e5Adfi+XavqvjR8+AXw7R2InDFHXpKo11V9WhPQ5aXNUXL19WDrjdXkRM+LYI1Lljv9AwFsISAt2DDN5lazZp7rOPqMeo+3Vg4xa9/9IqNfJyhQxTov4jeui+J+cjjtvpzObNOrBrjwb176W+8x7Srk++1Gcf7FL7ti0Q7pbLOaSlPlnxtla9943eef0+dcb1F8s91v+heTTtOEKiMYQvo1GHhsN6RKSiDN3ByX4zNkmHfz6m7JgcCBnWsvN31VPL3pRfeFfjTuI1ORA3YrVz4yFExJ+Jz+A6YD11c6/Rq8ufUNt7Bpuc0j98vlkfL9oIGYYGIBUTP1Cvdh0DNWRQF9zgTtq3e486Dumtjv0G6sLP++XhG87a+KViozPAj9vLGTz55Pv7azho5hqaLawDu2nfhpN6/fEvNH5SR7LZu7A3z2F/Vahjh87TWFGvwUN6IBRby8PPhX3LNdO6P3b8BNy5d3X+0gVNemQ+TWVX9ck7H2n19m36ecuXKudcDB3VT/u2f6/gJsHs0fz186FTupNcrtc/XCkfXM65ybe09u2VijsXJasqC92lCfKFJZPVfVQPpRM7cetGAvnwSeQ3jwDf3U5PTX4SXK8d47YSvHOotm34Wnve+ly3MjM1aWYvzXn5cdl72Cs/I5lYiHiaH9pqKzSZa7GVemHVViVeu6ypoKBnPz5BMxc8pqcRlItonvj4m5XopXE4lNdr7IPz5ertRvOElSIRW1ctXQc95Y5mPDhM0194BiKGLc8iONbBOJclsTY7eenjxW8gpGZqwbuvgTYP0GPTwDgTLzJtYiuF942QW6sgbVy3UT5WjXSGhoubEFyMJhhjHjUemUxzLSKoFXOftSHe0hxTZzTJ8AxljXPbivndECXRSGnE/RWrbDTS1FQbKH2IRuTNlhrdNaYOG6OBit9hPJiBFDem7t+f4P6LePun6qsxt5sIFYjE/ykD97cFzBBhPQ1wEw23ZmY4hXmuI+5WRbiCS/g/hnhrfAbj2xBPf1/7SEz/ny6/pt9l+t2MRVlpHvNvtRzLrPXy/EHqNdhZ0bduMb+QbcyzrfHeRuPw71/V0CAcISJl8jpzXNWnj+Xr4NY4NQ+xVd9+wXse+ujy6P/xATb8goYRaBiBhhFoGIGGEfg3GYH/+ar+bzJQDR+zYQQaRqBhBBpGoGEEjEf3TS+POF2ceqfbxdgs2VOECgv3I4+IruP0QjqiQfOZ8FY2uGmNzDme4/8g3hpOXDvEpFLQv9eibuLisKDIVWdy+MQgTiQVkBtKjq7RaW2UjX8t4P/XpfqP4u2fz4oZttxKuF78JgqyFnKzsZULx2NBMZrISBXlZ1OYsicTi1xRiqwDwLhG9O6onOtXqEFQIMRZ4k7GqAViTNzlaNVRTLoQG6v2ZJSGtWlB9mwchQtE1eIiHuRrEE2LwO6CFHQEuTZvAUXb9rSHkylaTQ4fn6KyEHQWGacWVt78bitclSUqq8SlbF6MAMTfFd6RBQVZmrPB9iYgvpFvS8GwUaA/Ip0XRS8XnAvVuHFTwQfaqcuAzuoxepicfcjFLY3lM4I+A1m59r1VuG891K5LNzXDFVmRm6nNX3xHgTlAKWnF2rXvBFm9vuTWucgvOFCh4AX78NkDyHI7RlHxs9fWqD60pd5fQ2EPB0kd6MHbp0HGfviNfjx+Vbm25tqw+S2l3kU4RkR65vmndOD6CW36YqfmzRuNa2AKQmO64nDwvfvIfgrXDgrvDQ6yI13pyjTlj4ZQCPt48dtyDgtQ785dtX/vLg2afA9YtmqtWPSBnnv6STJQQ1WZk6W1yz4AN2kr0oFB2T2iphSijm/ZRDZud7k1b6XkmCjlgn/MwK1bdD1T/cePkycC7qmdG3BDXITI6KJgnK2pmbHKJft2+MCRoJLzFBufoMa4fj0a4aDGndG9S7jJoZORkgk6sATXjI8Ki8u19cBpivEeemzhLNydHlr19Cs6m26lp56arojubVSYfUcBzUD2WTshDpaR0Viv/IR4bfliLUJqjsaOGavU9LuInLUmV5MbmM/Iy1cQ8mw1adY8yI7lOnPwmC7HkP+YWabyqkIaCShekfXqzHVpC6LOkSxbo03Bw9tF7p6uuCiqKY+Zgwe+qTs4VoJD3EzOhGKEZ1eEOS4FkKE2mjp5nNzDW+O8SdL2DTuUQbF14phJpqxD36YhFEETKGZHUnyvR0guUSmu9E5duqtxqxYUocq0+7tPtP8rxMbwEPUb0Rcns4PWrnhTHdt051j8dT3mCs0ZXJsUbYPbtFFYz2FkPrvpyr4Pud5x6pm7asOGrbg4m6pZIG4grqXqeg+dPHVSFVgXWreN4N/rNH7mTAQMH90CQZ6alIoQbQ4u0V9XImNxetiqRQsnhXHdpILAvIHDKSYmRYl3cIIgjDs4WqlpyyD54Z6txcGSVZCLaFlDswYZ17jMAv1BFYdGKPNuAbjEn3TmfJy6DW2uJ5eCtgzxQ9jPYCxL+By4SisQmMgx/u6jfRSFM5WUX6CX3p2qPuN7qQTH4PP3fkLObJruWzROs16azzxBYRMnWkVBqr5ZvlyHdsaA3bZTDXm4nfuEgRANJXfPH1fudQUHBsmMAvHxg6doKAH5V2Oty1ducw02VTIIcvdGrpo77z7FnD6rZBy598+ZCcGgUDbevlq/ciOO3Ct6/skRajJxOAIPmXePrEboT9aix3FGDfVHCEqQB9nKOSkZuNfAkfsFahtY6XrO6YxFTynnVgxmuCLugVQ1x/Hl6BZAg02FSrIzESZSEG8tGQdbUKInFR2ZzbG3VgHXxQ+/XMFV6UCjB9ckn5dK799dABvE2787RP/0D/zfEm+N5FdzmrAo53O/VYEpZw0ja7CIOcoMEdfaaNjC5V4EKaCxv7OeWXifRo2goSkjW0d2HqIZ4BrzLRh4UMoVhisLx6mVGXmrUH97IXQO7T9A506f016yVfPJmS2hycgcN2Odkb2I891Y+mu57ugtofGKlZRvKwPpyXzHMv5rHi/HY4gLVsY9zN4il6x6d/DgrcLcyMX0Vg3rR1JqtiqtKjVgWJAGjhoge0sPnT54VmdPxiie+4gNhzp1dwfnH668Ipp/rkRr6PCx6jHmAURYByXHXdPZfdvUHVekl7efPvrwU0VdSyBeIQK0b3uOAbE0PgbSBnn2Hdvq6J49ZKtegJDhIjcyYo39T0keRX9cWZ7MzRMnj4ZMQHMVgmAlopE599hAcmo7Dx4n39BmxBJkmNy43332Ffn2mZozdbCatG2nHdv26kZ8tpxsneRsgeOM+zc6GQQqokod4xVEw9eogf1kjfCSX5ZMI9lAuTePwLGJOH03G5ExGsLFTrDAOID7R6hP376KiUrRvj1HZWXLXquulMYhLwWA6zca23wD3BCpSxR3M8m0R2jTqZVadGxNUw1REmDymaDQaqxUkXxTP7PG2Hs74FocyPplod0ffKdYqBmTpoyUH/njR3ft1oG9V9FznKEgTFFjrhNP3svMDCGaRpO8O+TYZhaxTtrInkY2C8NihwhdDFI+9U4RJj5febXup2un9iLixmrkhJGyROyNjyUTdMdZRPjLahvhj7Drr8Z+AWCr22rd5+t1K/2WHpjbW33GDZRdQBPWSgca3e7qevQ51iTycnHQrkaES7ydp/FjOkEh8QETHWK6rg4dOmCiZ7RtS54uIlfq3TSE71ToGX6s1ZVq1QrHOGuxgZe9dCyKWIZEaBSN5Rvso9Y0wESd45i691b8pRh99c0WLcIVGtC2vw78sF1LH17OeDZXzKUbGtglTI+teEKerfxUkJanU+t2Qv1opQSa8cLb9dDOT7bwGY9r4epX1WXwPfrsvXf05cq1Gte5MSQHK/WazL50QCdlXonCPe6opu2Hsnf9la4gc+6nKmvGMEufvP6+Luw9SaOlmZpBzyinaS2M+7jPYEPo6wKp3F83yet9ef5rZMpHgwwvVjfO+xMv36+m97RBbLbTuufW6cuvDpB57cJ9RFOmRZmGju5MPvt4peckkgtbJu/QYO3esk0T5zynwzuOatOmIzRTtFbclTOgk700YVIneYe4mugTHQbcx74T0Xr/D/rom3fVyNteN47jbk7KJQ/4spq1CpAbudQRHVqpArHwRkwiYv1dIlYy1btjH5YkW63b8qNeeHuRXNydtWvdBk0nOiAnLsp0rqrJas0nDmPLjwc1lSap3qMn6sCXX0Oc+VHVxEh4sn+xopnkwZceVLverZQVeUVnTxNpcuKK+g3rr0FjpmvhpEfVc+RAhOJFyuMZ58Mlr+jo4TPyozl09nNTNHT+VJzteP+5x0szq+Ts58f+L4HP9aGeWv6tEq4hrj70qGYN7azpK1ZrNVjmY0fO6J1v3mMP3l6lqWeNBBHZgc2ux/V6iwa9xU++plt3aS54a7Hajxtkej4yGlSLszJ1ce8+hQSwF969X4XMPbNfGUmmdo5WvbFL146na8H0e9SyM1EO7JePHT/EXi2B3OGm5HPH0AzK8wZkJKOZ1uRQ5dsQTY3fbc78aYi5KLemOdbCRED4tSmKfzMhoi0453UQkeoQbY37vIw/DRG11vS7DEyyBXscntwMNJJBTfob2GST8/ZvVF9N69xvFCUTSYlvw7lrHJdxFC5GmjpNiebMd2asS4WIqEWIvdXQAmp5P8N1a3wWQzz93yneGp/f+N1WnITyCpp3mBOsCsz1+NR2Gj+1iW6Dzi9jP2r7W7OyMa6GiGvM+8azqCVNvbmQK6zcHGnqLdHB7Tfk616r7j28Li1Ye6OzIX3/05uChhc0jEDDCDSMQMMINIzAv+EINIi3/4YnveEjN4xAwwg0jEDDCPxrI/DL16/aJl47EVOQcqtJTFKR3BEYQ5v7kHlVDOaryJSJVENRw3D62ILoMx6mfxdvrRGkjMw6Q7wtQuCJwXlbRd6ivZVRHq5TbHqZ7mLMqbdyMGXJGq6Nv0R1/qkA8HuRwHgKNprDDfevUQQ2ageOPHTbU4gwHqTLKcoZonDjxr6mQkA2RdSw5qEKI2/18uUzysxCkHaoA/3aS/369wehmqo0sIt5IBITyce9fusOBW1KdghP1SDmzEFh2drWI3zh+GvkroJi3CrgEQvA19nbOZDjGkDB10vpYHKTbmaDpm2EU8kRxKOV8gtTKVZaqBnHIty/lmAd7ShaVhQXKge8aypd/PWIUuFGZl5FLW6AONDO6biTQC+PHqr23TobRkU5gHW2EPguCjUn9x2UE6izYdNmycbDW9/gNHBycNXk6fMUezVJr7z0vhITC1XK7yijPursY63J94zXMy+8IvOiG3p79hM6E5+jYRSY73/sHvkEUWCFUXt2y3kteWmN8otz9fDD4xHEkrRr9yUNGdpNDz4xC3fFRUS4XPUZ2orcT/JlN8fp2cdWy79VEw0a0U72ruChs5JxXAXqVmSivCOayc/FSz+Abp7/1rNycbDW7JEva+igTuoxvq0KEJXOHbqAi8lFOTh/3YO8yRyco+zEBCVSsDWy4y5GR4Of64cI1kybcF7cza/U/NcW4oAs1JfL3lfMMTB0Tz2oRo2dtXzpCrJfXbge3UwZiN6NAtW8c1M1b+avFqHeOnpot8ryS+RkQ3YteMKKMnMdvZRA/qC37p02DAyxA86UHxWNo/vDTz/lGq4EOWfkgRnin7sqiynKfPYtAnAGiF8/ubo7yA4sZ/Sty2QfNlevkeO4oK2Vfe0mqOACnT16VrfjbxmQQ1wECGSOrojTrU1o3RIKjvE3znKVVoF77oRz1hrnowWCpJ0plPqOgAAAIABJREFUJ9ASwTmN90m4nQSyvBs5wwG4OEoQPkBHct3EgTAsxYFsR4GrbdduCu7QUWuWfasvPt+ikEZeevjBaeo2vKfMihIpHKaCGK7W/iOnwXonmArT7nzWAnJvc6Iqdf52BgjEAD08e7zs68q0c/chTbjvXvUZ2UPnTlzSJx9/q0tRGfL0MdO9FA0z06IQa8o1fvwYNSFf2tPLRVU4W48f+kUbvr+krj1baNCo/ggbzBfg+MwoIiYm5Ssl5S7nGkdYuzYUhW05H6dAfqaCUXTUiJHdQZxam4pmPmTlNcdxnQV+ddv2XbjKC9SmS0u1aN2U7GZHfs6BhhJyAnEJlhcXk5eIE4n7rTw9W+dP/Kyoy8f5e19NfGCWXHDOlxdnKutunAFbVkZshr5e/ZPSsyxUzBzWoXuAXn59FtnAljq9/qpeeX69qp3dcOBP0axHJ1HINILQklSWfgPsKuhPx1bKL7qDA6eMororIoer7ly5jhOtlmxmb5B5h5VKJrKVtRuCfjnCQaiyihN0FiH3iUXgsCM6aAmO9m7kQfsHO6jdQO5vB299tHAZLsJqjbx/NDmD96swtUBLF7zGeU7QaxSPO97Tjlzb87jecXXsOUOReQGO4Qi99dRi7o1GmvHM07oTfRIhn/xB8o4d7N2Un5fJvFxNgTtTES3bgWPspXUU98+eSUKgb4qT2kXr952hOAxOkSJsHW4uLsK/u2g0iLd/d4j+6R/4vyPe0jICgtNAWVbjcKUEbTr/VpaI+LifysFmFkEpKC/O1+QxEXpl2cNyQpQ9v/Vncip3kV+LWxe6QykYfUvQ+0W4v81YJz0tc9Q1wlOjhw/XWWIBDhy6hHsL5C/o3jKK3ibPEuu2FU1NZjjbq4wmCcP1hUBgxhpsTyOWA4Jhca2R2cj+gh8v4Rg8Pe0UgKMwMSkTJaFcM6YP1JjxY3FiVuGuXMd6V6TpDww35Yxvx2F49gRraTp0EMsaDezXX936+oLiBWEPKSM58qq2/rhfd5KK1Tw8Ql4+nrodGwX6OJlEBLDDji40jrhxfMXQHBww+1owr1wB/Z5P41Q44hSo/fR8ffbV97p1u5DcUWd5u3qA26xQRlkOuPIKBfp5yNMNcbS4kgzOHvpp1z7F8bPO/PdFS55UJ8bHgXuwDqT/+R83KjYmRs0REY9ANYiNviVLmius2NPklHIu2Hs18nfAfTpWbdu1JVv3c3K0byo0jAYs4h7ScdpW8J6WUEfyELcN1327dmFkBrvwvqdZS6ohUDhDIfGXO8jhEo6pCoR0Cp+3inWwebg7Yns4Ln8PnIYZyiokM9vLG0HTApIAGGSwyok0LXXv2kmtcAYfxWX86tNfas7CoZo6d5qWvfayPMHgDxw8griCdqZ9SXX5TdbbbBqfLFV6N1nrV32rG1dzWavNFMB4mZFdb2R0t6HBrMOQe3BDeyPIsJ9DyMmJBa8NUtqCvWTLdh1k5ddB53cd0ZZN35oEtKLsarVv0UbtWnXXFfYlUTcv08TlhZg9Rs37DoXe4M7lVqr81At8vkJ5BHbWivkrdPRgrIYPC1PLFt4KCPSlGYt1oCRfcWSPtiXmwrdRY50lwzQVqsnwsUP4PeCcoXzcjksggxU6SkQoCGtcipbl6tKvNw04duy10hSE8/O9ZZ9ozKRRaj10uFx9OoDgfU0/fLdLPds21ZXLaeybWujJDxbJ2Rsyw46t+mnjDmXiKvQKbKKFb6zRqe3bNW/BMq3/drF6jp2q/Wt/0LLF74mIVkV0dtRz7z+s5AQw/s+v1ZC+IzX2ifm4mQ1Ri7zhCsR2xq/GrFo7QG7vWvM1qHwHRaUWq551+NGHOpIT3FTuPk3l12Eya7KPtm3aqucWLVGjnAI1CbTSlOeGaOAD93O9BujpmU/r4onzagk1pBa8dZPWnnr4VfZZLYK1dtHrSiIHe/jowWoKft/Oq6UefuBp9kc1ckGMc2Kv36VzIGt2sGy9vBTad4yO7ojU64sX6/F5ExSAe74wM0e5uPHL2Ee079ZMd3OT1bJ9OPESzYjkuKqspDzuQVfdPBuvY4ev67kPH1O3GeP07lNzNKQbOGgQvBeOHqVRqQVRAXd18His+vTqqwffelWfLX9b697fTeNgc+a3GiVxLl/AXdxpaAj7/Evkxd9ijmms7sOmIHJWa+M7b7An6692I+bphy8+p0HyC5nxHNCC89R9dm/d/yJOV6XQ5FCOK9QbvTIYGE6slsyertfXfaMEnP8vz31F06dN0KwPQTovf1Pbt+zWR1yrLrj0b8cclX+gG02VTbkW3TjPG7TsmeWadv8QzXr1FdXTuFlvIOPLy5Rw4bQ+IN6kHoz9XZoxH3/mMQ17ZJbiiCs5vH0jqOY8jeIaL2YedbXzp9ntlg4c/Vlvf7JKP371o346cBa3uuFMRYplP2ms1YbQaXpGMxyvTKbmUIEM4dbc+GYHagEi2dIQTy2M9Z9sZcashnEx8nGAGNMsZ6DqceLSMFKD6Gs8tdXiwjWJt8zTxtefiRZ/Fm+N9e33fcPvz3HGs5rxZTTuGMdnNCUSXgPm/VdCQBXPX/llVSoC1W2Js9V4P+N3/L5W/u8Qb/+ITTbEbUNIroFYU0+TkXJrNW1oYz30WGdlECGQD7nEmoiW34/fEG+NbyPrthQ6QjFjVw+5IfZqtQ5ti2M9y9I948PvtB/QMrzHvT+CLGj4ahiBhhFoGIGGEWgYgYYR+Hsj0CDe/r0Ravj7hhFoGIGGEWgYgYYR+G0EDq1b7JEUefpmWlyMW2qemTyCGoGw81QluLq6wmoIw2YIp/yJ+mo8zP5eJDD+/FW8tTDhlA0B6xYd9Gb1ZNKSjWRkKsWkFiq1hAd5MMXW4Oss6BA3pNa/7bz9jdT123H9J8SmUYgwVnfcKYZ4i6mEAivFTo6pFEeui5MjhUtnMvPKwbtS7Cvi4RpEm6+XA64TJzUOdJUHzhMHe2twqoWKv5avUgoDhIOqCCRiGQUvoxjq4Wrz6+/hr7y8fUxuv3wwt6VkdmWUlINJzlUOjlxDiKb2glhCOcSgiVEMsUcQcXOjKE7RASOswsOaUPxrKQ/EJ3e+O+JwsWuCqEtnvZkrKEk7e36W15OFSv2EgFt31dPxnZOZInc/f9rSccGYgc7DufTzl2u1c9tW9egVoUlkZllxHrJuRcnBktfQBX76/DldunxCkWcuUZSuJo8J56hTmRYtm6m5fbvpm1XfITw6yhPHZBDZqq16DqfT3VNZF2L1yJhHKXK767V1r2j1B6v0y8dXFTKsm97b8AnZbaAvc6+pSZsOqrtdpDWvbqSAlKGANjhgW3jIl7FKiU9T2q0ctR/RXREtOurj99/WjKcmqAW5n29OWwIq21XhAxvJ28FRXYaO19Ev9+py7E2K1DkUSy3lhoM15c4dDR02lLy6doYVS85NQpR68owWP0sea58OiMEzFHtsnz5bupexaaTnXphP9toR7d15gOvRE4ENUYCx9GkdoG7tm2vI4I44KsDkxZEJ6uqtYrKb79wp0PFLKaBq03G8Wmtwzy7k3FZrxNxhcqeIuHfjt+o9bKScGzVHAL2jL97/XJE4yLzorh8xfLBahAcoo/iO3Pzs5IO4eu1qLOjKqyCag3ATV4FOTtGIoUMQHHBPG3hTK1vdzcrGkRKkoK4DaAzIAtt9k4IlQhp5ZrWIxobLhMok1xPBc0azvnFNkm+HZ4NvJ66tUopdhpzhanJJVuan6tL5fWqNk9LJqQOiRIwWPvoCoh+OcJCTGHk1sFeIhg3poxvkAe82sJs0CZQjCBgIOB9XM5VS8L+RyDWPe8Ud+5u5vRmY674aM3WAOvXuDwIdN3lWurZ89IE2fbZDwx8cocHjepPFVk5GpLkSL16RO46ei2dv6uLVBNCIA9Q0rJFOnT6OYBCm8+eu4FjKRYAoU/+B3TRoygQVJyXr+N4TunIxGpw5+FGQiY3J2wwMbMQ41JkEcuOejSFvMOpaBvl/Ppr7yIM40KrJND6Pu8tbY+6dYBKBomMuqWXbZnJtEkCeX7kqI6/x3xKUjoBvDuo4hazjlLt3cC3XaeL4ibh/C/XV2t2IHNADaOJYSI5dzwlhqkAAeX7Oap06nqk6J3PNXTREsxe8hPuwSLUFF1RL44C1ZwuZOYGszLuu+hKc9Yi06TdStZpro1XzlmrVsgUOoJ+VgbBlzvmyJgf5jXcXIn4f0M2EaM2cPUc7150FybhHMx8YR2HyrkYggheSA/ru0s/J2s3TyysWqNeEXhTNzfXW02/q6g+RWvjeA+o18x7cYlyz32/Xteg4PfzOalWlpemxh+bquVefVDNcgTG/kGOdlGTKTnZytEHw8YV+ECVne1e1bd1Jqz/8QnGxhpjbWJ5gnH84eFnxqUUUgincQkOgNPp/fB38V7DJv64P/yEs/znv9R896P8/YZP/0c/81z9nFMhB2PK/X5GUdrKxd1Ip6PYycm5LoU14QCl+ZckIjZk3VgWxcTi/vlHMDRqDyASsNrNVJajw8soSelYM920Vjls3tQShP3FMP506cUYHf7lOIxLOQH63QdmsZs4xIhPZAZgQsEaRvhLBGNn4V/GWhRbtR3aItgXlBdx74Mit7aBfFCA2Vujzr1/E0R+i7Z9voAGDzEf2Jv0HDJNji3YgZHP14dIPuN4TcPXaypPGobDQcITKEsgNaXR4kUmIONisRRgZl0NADN/UN+to1okukjNNOIFejrJH+M3ILDA59fzJVHchCzeX9cGJ+ynQB9fibdD6qbng8UNwgDZWbiFo6YIipaVnmgRoD/YdHQZ0ByN9DjGrQk/Nf1SRl85o43eHNBC3vhUNEueuXGObYQsKtEb+3J+DBg8D2dxSr772ChEIBRo2PEKTJ0/WzwcOETmQithdo86sg6VksJ89cwZ3JDIDzjhHJ2s9OOt+3UB4PHXisgYN7INIm2rKr7SGEIKHT8nMe7as64F+Tcj8NJpnCvgsDkRBlIAnrtf906er54De+nTN+/rp8DFw7IgoCJoVVUYMRp2Cfe0QOhtD03Agn7wHON1mWv/mRm3dfkFDpw7T4yte+hWditBuUDjq6rJNOGy8cqrAnX1w905FnjotR66VPj3645ztLGs/fo4zn3AzQXezb4Ntr1crhFMnmt5KK++SJ1oBBtdNNYaInEyjDOK5ZxPyeH2aqzovXtGQHWzJf406n6iN3x6lYSsIComn0vPvgJ7OUHY+jXbdgjXvkSnqRM57RU6MYi9cUpshDyr5WLRefOZ19iW2GjCghzxBfweSl5t0J0XR1+I4prsa2LufOoHkzYF28MuRX1RLY86YQWN1kaiLmOhL0Fmagq83pyknX33vmS5LGudKb6fo45Ufst7Yaz6oXjv3AJqrKvTBi8/gTJ6CQBuuB0bPVTgUibe+eVPmjulajPu1sTnob/DZ2365pPWH9qia8Xj39SdwhHbXwGnvaccnG/XCs6+rY3MLLX3+AYVOnqTvln+ht1/ZTMOfq5Z++ISad+uqnITbqi2rlk9bA5Nsrx1ff6M9X36rZcuWaOfOn0CLn9ayVybTYHgXvCu5xL5NQPdPU0ZaqSYMnKiixCyNHxKiFz9ZLiecyiXZWZo/eRa5vMnyR8C2c67RoHs6afyUwbhBD7K/PKEFzz2BA7mpzJyb6HMIKt99s18RQY0R4GxATQeQcQz61tkevHeefIPCdebEUfY7qTSXMUeAOo5HnO/RrYNakSEbDTmi28CeJnFux6b9CvJuTlOWt374chvXDOdy+fOcf2t9/95HbLSrdQWKh0Wdlfr36QPp4xL7lzyt2rKD87VN773ynZ6aO07XOZ8O7jZ68LlZ8m7up6rkM0qmkalRcAcM5f2UEX1Nry5coMefe1pNugzXwxPv1cXzN9USSkZTIhVm3jtarRbeD50mR6X5uRBScKJb+hJ5cknTxj2qL9+F1kLkwJNPfqR3V72nrhPv0cX9X+jAqk+04LOviXWp1MZVKzVhwlj5dR+iaoP0Me95EO1n9epLUzT5hcVgvbNMeOPMzEJ9uuJdnd5xQSN6B7MHI9va0VlPv/shzQVJWvn0SpUkXtd7q+eokn1MPtEk9TeDNWvmQk28r6ceXbFCr8+cQfY3MTXMMcUI6RY8hxlO0ir2laaHJL4M2pHxfw3zLRKsqVHQwsgdN3aYYLnNmYRraYwxFFULmmpqaQwpI/fW+Ml6XlRpUBD42RpDzOVcWXK9m/JrjX3qH75+F2//KLT+/jO/EphpijXRFnhvXmppNALTiOhIU4QNESK1OObraBwpoMGklGcqw+lrCs75LSbgjxEBPAL+j77+wzlsCNNmPOtVmYTs6tRyDevmoheXDlcu1KB06A5Gs7LxZRzH7+Ktcex15XXKocmzzs6KRkE3rVvzC02iRVq0aHyBb9PAFhFjP6TjqOGrYQQaRqBhBBpGoGEEGkbg743A//lKxN87goa/bxiBhhFoGIGGEWgYgf+PjMCp794Iun7pUGJS1CWzoloXeQYH4NbD2YaTy6ykDsHD2oTlMh56DfH294K4BYUCc8QVIzvIEG/TUnOURDHNytKZwgAFBYqKkYg46WV0fFOQtaG4YAFeld5v00Pzn7+McoBJoP3t66/EW+OvrRCqHHEQOSGAWtjbqATnSDXFk0ocnS4UkHywL9QgTjk68vdW1RQhfUzi1U2ckYkJmRRLyKHiOCqpKFjjFHGmMBoa3EjdOzRVIxwlV8kV2/DdfkQZ43P/WnwgEIwMPjswiP44bRGf/JuqS5dGIKar1czXUxnkb9WR5xrgAxIW4fDIL7tl6+StYH8/5ZNFmZWNKEt1vEmLJuSzhuH0dCBjLoaMupOMCzmDOPK8/ZrKmUJBAsXn/WfPKTGnTIvfXKreQ8fRxV+pZU9P0anz8erWu7PmL1wsX3JTzY1Ch4WRd0sRtTZX0Qd/1vI3VikhuVLJGaVqEWKp4UP7qnvHVriJW1Nsrdfls2TI4saMGH2fLu4gs+3l5Xrho4W4WcK1881P9fmPF9SMItvKDWuUlXlGBRk31HHQOO1bvlGfr9iJa8EPZ0lX+eB8vXISlGZcrnpP6YVg3UlfrXlPfceHq+uYofrk0VVycwjWva/NUm7MZYqqsfrlUJTCwlqpa+8OYKqzFHP9mu5mpuuBhx4Al1lKYTWZz4RzyN1Vn30crXREs/e2LmCM0rV5xU/ahgP4iafuwwVqo63fb+WaI1O52lGFjE+Vp4NGDumsscO60ihQrEsnjqmAQpkhzFvYuSq31FaJiHuhuI87hbfQ1VNXKX5VKDy8FcjidPJcC3B63QX5Sf4broMhQwapb/dOCLgOOM6KdPvubdnhZKquyqewGwdqzlr+3o3VKrylrHE4FBQV6MDxIxQuE0zHN3TUcFw1wyhSl8qBoqgFjjUzznUxgsD+PeTEkpdsTxGtMShoT2fD7VuMRss9hnhQT9HdcAp5kW1sa0NOLNmqZualOLcrOLZ8EzJc9S4U2gIo5qboyw8+1NlzZ+gNKESMqEMkGKFu/QabMqJ9fO1x1HuYMqrzccNn4qh3cbBH+EvQuZjb+vqHg8oFC902wkXz7puhvp0iZE6m15JH31FyiZXW/rxBbv75qs27IHPuqyPbrun9FXs1GIfeiBG9OQ6Q4swRns4eisSZevFCCs0JFpr84AQFkuNbGBXD+XDUmaMX9clne1RSVcxrB2oE+EAvsIq21WQ2Ix5YgjA9u/u4Dhw8qR7d+2sYbtpzP+3S84+/xRxkIb8AFwrp9iooK1YeIo05wW1+jmRse3orKvou42VNviSCz+jRuOKyVJd1U5Y4nTa8vkabvtrP2Nmoz9iuevLNORTmHHT94AUtfugtXPHgsTGVdO7eQS+8/IhC27vjIktWQky8/D2DTULT6YP7EabjaOAoZY6zUbOwII2+Z5DyCvL0+qvfkLNZg5PLWy++PlOdR3VQAq7/Is5jy1a99fNX69UswBO33QWTsNp94EBFxiTpm8934oZL06ChoRo8rI9acb5Of39CTy9arccXjdCMJU/QnFGipLOX9PPOnbr/mcWqKirUauaEiRPHm/DqTsxxrl5uSoi/Jg9EEMNlU0izwg0Ku8U47ipKSrnO8nAxh+ssDRj7j0epEfd+Dc0Fdf8ANvl/uow1iLf/dQT/Feft//Q8GK+vANEOJRPB1Jw125Z7qlZpZCubQbXo2T5Ab+N482/jrR+Xr4CgcB1agRfNTbU4aGvAmNO85YKAW10IlrtKHiD3w3GVTiKTPTY+Todw+ufkQ+hg/TdyyeuoslOHRwQgfxHxzoJ/MQr4VbjbjT9/DU9AJKCgX89xlFdD+WB/UWduxbxaAwK1HIHVVk8/PlODurenKQMhj7UCAz4NQQ66dgORLirLoHGCmvcivxJHMejb4cPGgWoN0J5juyBvxOtyJPM62bthTRGlyAc1MKIViB1m7CFcWccN4cDIkzZy6A1kqCP7gTrmemcaMewRVEqKq5RXyD0PUt2Ge83a3hZxoYYsV3DOTs5yw9Hp5dFYt+ISmQOSNGZ0X7UmS3XNmrWaMn20Kaf98083sD/hsyJ0JacU0WRjrlAyXo3NRTZCkR17LHv2Lbbsm/whGxgO2KLSUhqOWAsZv+CgQHLW0+TMWuFDJnr79q01ctxobVz7mU6fPs0eLZBxLlXnzm00/akXZe4dpPPr3tV3338tF6IizCohP1xPk5M7YjN7B0cPBNLAMNzJEBBgXl/ZsU15mbkqxlF29PgJqBq1iK89dRtB7NKZeM19fp56zplmylKvReyvLS1Q5NH9Sk25pU5d27DGgBFNLDA1Yjkyr0aCDj51/Iry+H32Ho4aMnyUOgxiLQpgn2JRghpUwHqBhI9b9ui2bdq5Ya+C2Bu1CEU4RujzJ8PcjBxbR1/mM9y4okGt3jxE+TfT9c5zq3X2wikIFsGI1MHEFsTROEWOLoSXOXMHad5Lz7BXStany15SL5qRrC3diAzYiMDYTO27h8ndy0Y3bt5mb+itDHKdT4K+n/rYNDWFTpBBZvLdG5kqSilRblYFonaePDxrFNE+GMck+2BLR/DEfU3I2dwbiVq7ei0NW2PVhnsASzQClysYaLJ5g30VfyJNrzz+DpSP7pr91kjVurTR8XXrZZkHtL7eSm99ulkb934o1xBHrXvrZW4UHz2waKVuRsXpyakzFGDpoNd/eBOBdri+ICv9iy83IvqVgFeeot6jBulTXJ/NOnbTqBnPsR9w0NP3TZRzWYmeJZf1s7deVMuQag2de7/KwHAfx0V+/Op5vfTSJ8qv8tS0EQ+qNCpWD5HtOvXFyTTLNVFBUo6mTVgIZjlXQb5GNr03a3tX9X/kPu367H3oJsmaMfch9iF+Or59n7Zv3q+B3Udq87rd6ta1g5q38lfS3QTF3ritV9avIupij777arMG9etKUyTuSuNZAeHQgWeBzELc+n260jxiw140TtfOJejw0dvq3Kup7p89QUHEDxzZuUs/7tyrh+Y8qGzE6nQjAiOLde3GHc1dMJ8msEKt//5Hvf/NV7Jj/lj05MNase599ik25EdnKC85g4zbVLVrP0rLlnyhLVtO6fWls2jc89fCp5Yr2NtOQcHezFWZGjKqp0Y+yDl0rVZZDjh5F/bVVoH66pW3tWLFJj37xDh16tACYf1drfzha4V2HqgT27/UpmWvavFLC1Xl6K8li5eaMpR7dOmi77YYgvcdNXKz1MebP1RYd5rpLuzVl++tVl5Cus7fAMXsYqVv1z3HftJWm779UnNfW2Fq1Nu48lNFgoB/5tm5sgvD3QmdpbjATY+PfkUDhnfVos8+1YbVS/T9Fz/IzStA1xMzmANteA4DA8x3ba2JU2zi9hpoeoy2zF087XDvGmKtQT8yownOnmv5/2HvPeCrrPJ1/ye9995JDyUQeu9NEUERBBQFexfFBjawoGMvo1jALqggRZDeq/QSeggkgRTSe2/3uzY649w7c87M+XvO53/n7j2TgSHJ3u9e+33XWu/v+T3fx5BGAOhb3LjGeVuHcFtHbIy5t2thbjK5uI1GuOTLiLc2Nq6W5/6nxVt+n22bZaY3oqsdcz2EZDlxnC6ODnJ1rLW4gQ0m354M5dLqFqgNxulrCE1/X6X9/yreWo7mV3HbIKFraQA0yGlBfhnVx0dPzxmlDLK8y8vYkxrUO4/fMm8t79u4kRF3y2hgaaJ5OSPNScu/PqjREIquG9urtayqIbHXbZ+c+yPWa+tzWEfAOgLWEbCOgHUE/t1HwCre/rt/wtb3Zx0B6whYR8A6An/YCGz6dk67C4e2nTx/eJ+anIMVSHaqr78DTpw82deS00nxoIEbVZMD5sgNdys31i3czNtzg9/cWoeQYW8pOubnIXxRmLBHSHT3wLFKZujh8yBMeQ6DkXVG3LLDwdtsEQz+6+Ktuam3r2/EUeKIo9VTdiADS4uLOQYHeXuYwieOGAQvT7dGZV5MR9BxwT0LBqsC7BXZo47ky9XYltIBT95RA4IRx+PrgVMIB64T+Zxu7u4UKpooiLqAjfSgcJeshCSQbDWnFRAdqMQuneTs1oXXCSbz7oiKc/bo4IYd2rn+jJrqAilO0UXfWoO7x1GOAaANOV5PipvOFLu9seTaU6itILPOvrhB1RSMm8CEXS6qVQ5fl/LpeW9wUhLOwuQ+XeXVxkdbdmzAhVSlSZMmq+eQ63HR1OnFR57VSvLnPAN9dePk0erRu4e6dB4KbjcS8SaX4zqps+T0/fDham0CgVtLwcGZLnEjbkWGuyguxk5B/mHqcv0ICmbkziFMrVu4TE9+9JaKLx7QkVXb9cO6LFXiPPjk67mM1VkE7jCKLwH6buaz8kh0xpkxXPvWb9XBrcdBSCZowM3dlXXyIkXbrbrh/n5KIkN2wePf6ExqiSY8PJqsvzzEwjydO5FLsTuEAl2I4hPbKKpjO0vulF98NG5gJ2Uheu28znXgAAAgAElEQVRcu0axvLcDuzy0cvNufbj6USV29tPqj5bprTl7dM013SjUDsSFekBLF+9TYRHeLj54J4rcwwd11pixIISrL+vkgf3KA7NnyQ9s1x7cJ+g5Crc15bg7w6J0Oe0SLuAyS55yKcKrC8X5NnERCgrylitChX+oKyJCGci/bF3IuAjCN4gcxD5giEn8BdtbnA+mEGtCOQV4U+fp3ruXgsDb4tVUWXEBnymZxj6cWwiZbSOjEWpdVV1hcNrOoBmzlHsxD4Syh3YdPApi8pS8nf0paHKueIFdRqRsE+yrzu3jVVaWjyOhGix0R8XjujVIUhubCtChIMoVhnMCyy1Cck11oRrIbnalEUAtCJC1DvILNg0X5xAhtit7b6tcgiPAJncA21eG8IsDwiMCtwUuE36/oeawCsFCN1ReIjvOUct/2E2W3HHdNn2Sxt7aC3Fij87uT9WKRccRUttr2Ni26tA2UgU55Nlyjhmk6blT6TjcO8gLPHUeyOEyslk9vXzJdmum4LtD+SXNiowP18ixwzTgqr7MBZeVd24vBbEyC8I0L7uWTLdCHSe7sbCghbxCZ3UIDsTxVqMKXFFF2ADdcHzHkrEcBBLaA9G7GldUAEJPYmIwTrI6rdmwRI4V7rrq9mGKoWmh7EKlZt3yIq8NchK391OvP6L+g8Yi0jTo8DeL9fyTH6qoNYrrthhMPHJ4W3fFteOYS0oR2inKVzL3ca06OHgzF4K6RuDJLrxIwTpEz749U/nnK/Xa81/ryKnj6tjZTfc9OFqDr7sOh30w54cRxxCZyopwjx/Uss/XajBZt/2nTdGFtbtphvget1+FupMLHZ/srZhhwzhPQnTP2Af12J/uUp+xV2sLIsyCPy9ReDTi+rRbyRo8qgvp5+Xl76trxo6RfwINIyeOUKzOpFDujUM6TAf3pXIeh5DF5qGl3y/j/PFTmX2Elq7dLn/m9Bo6ZVoNet7UbY2Y9mtB8w9bWH59Iqt4+3+O6B8j3v6+uP1/rqe/fff332lACLRnzXNDILWlkH4xB4R6YpSm3TFI149PVnlejj5550fQpUVkI3vyRUMQQq89a0c9FlnjZG0xWE4cWT3Ad0+hgSeT5phvflynWkSDZqQBe/YIxsXZZPqdWItbOM/sKMjbs97a8Pdm0wnBw/yveT4zFg0U751diWdAWK1FPHA2rrC6VrJdQRR7+2po9yBl5eboYi4RBvxeKVQN06jgCdHCxq5WHl6NGkcjRa/+A7Rx5XZ9+9k6+cU6sba6g79kBYZmUNdSiXu4RK4eRkpmX4OAZgtutJn300izUAvHXNXiKXcaZtxo+KoEAewEmcPGzoMcW4QLU6xHAKmBnBEcQqwEblWD1i+sruJ7LvL3C1VFWS6EkSYccuMs9I7PFy3WUKIaLtMYlIFb09kNdz74YBsiFUoKijhuLwQTHMlgq+153VqiD3xxgZVD+QAeyl4FEoiXC3oBsQ3ZvB66p4e7o5wcEVRoCIrANejF90shK1Qw97eSRNymTRsFBgThIobU0FhioYKITGM7G9Z/6BtJPbsqlv2CvVss7kDcq4e2qRlaSVlxtRZ/t17JKcQmPPecfn7mAy0Etfunr2YonpiE+op8ndx/iPmZWIr4eEXS/OTIemlLTm/l+Qs0r9WrjAP08AlG3HHW2eOXWL9PKyOvSIUllapvdUYs89ToG5PVb/gAeYHCr6i9DE4+iXGs1i/fLNLhPb9YKCqDiHiIHdqfRiRDmtiD8O2kzh1HyTM4mc/LRak7l+r9V17VzdffqG7DbtAvi77R1l07cTJXqRwB6t67RmjSrOvIdc5m/r6kC7vyOa8qNWBosqoZE1f2jenpOewR/VWEgLty28+6+f4pEEZ6qfJCuTZ/t5HccdZSmrTiYliHY33ARIfQOBQst6A2sqdZyIY1d+nr72nZ/F16/h0afsYM4LP0JdqA1PUissbXn9Wi9zYjuOboyRf7q20P4hJC47V70xElBrVnrazQky/PJgs3SY89+SCkkMv68v0FGj5uilIRzFcu3IBI76Un530GDaQ3LutTmnvfVF06kkGW7MsI4bb6/JWXdfvDMxTRZywC6FHdP/Y+fb7iB9zrNXpqxlR98tlMeYW2R3xy0ZE9K7Vv8ybdOutbzs0EzblpogpP7kDQ7Seb+DAlDpnG3q9Jsx6dq5O7DiqadXL0ELJvaXRqhaRzElGaGGpEb28FRsXryMZ9uH/d9fKchTRMOuOI78T6k2Yhkdw+e7J2rd+BM3YXyPBn5Y54W5pzRscPHsTlW69wRPpi4kjas5d2dQjWo3e8wl7cQe8seUsBkR5a/tFHWkeu7uNznlMie6pfvvtG1VV1OnroBI1snhqDI3nua+9rLDnJnWmue+Dep/TyK/eoXe84Hd+5GgGygqxgVwW4B2nNj4e0ajkNg1AyGuz496JyTbx6JO7aizjVTymhT6LGPXafbJlLWk5tkkvSQPahUfrq7YVa+PoiPTNhHOdupc7aFOqm516igcNTSz74VBu++VYdO3goA+pK7uEqtYUW4xbpp5U7Dsmt2oWM7SF68L3H2Z846Ms3X9a+Ldv1p/ffUe6e/Vq5ab+uvWGkCqov0PzhrpQho3Cs76Ip6xt5ZNThDr5R0UMSVB/og4hIg0yvO3V93xg9uOAdpZ7docemv6hQxNfmVk+duVRoaXoxE6Nphvnt1so0wpp52omJmF4z7nOM45Z5ls/SwcTEkCvryL/zF4sYawsBxph26+tobDFNNdzXGfG2gc1BA983GbjG5f2vire8jOX5zLT/m3jraommAXFvW3GFscEawBRL5q3YpyAcM8+adeE3x+3vxeI/Qrw1z2u+OCpV1tMwyVpgV9yiIV2c9eJrN5B5WwCthyYlGo5bDD6a9ek3N3MLzT52rBcNjnzPxZ5GzRIVnnfSS+8+qbqC0zR1nu8y/OGvj/zR+yjr81lHwDoC1hGwjoB1BP4dR8Aq3v47fqrW92QdAesIWEfAOgL/LSOwY+FrPc4d2rEv4yi5mu62im8bJxecKLVlpWqkYGtn48HNK39yE27vaFiHjYi4uGnonm4kb8meoqgXxdZL5MlduFgAjbMVvJiXiotste9MscpMt7WbuVGmgEgRzsbCS7zyVv5ZHOb/LizYg2y2p7hgwRU31lFYMNgwXpdc0rbt4ukcl7LJXSvnBryZjLfyMhxoiEsOOM6qcQ1V1bvizC3CYeAlH7r/3aluOOMPOk31oJT8qU4JoXrknpvAubmo4NJJ+QQiBoc2KC+tUEePZuHIrUEYLlE1RSJnHBJ2/Pa1E8ep3aB+CGA5yko7hJuoEuwwBWGygF1xTmaTNXr82GmK3y0IeJUIUfUqQFCuB1dmw3sx2LMg/yCdzsylcFAHIq6r7nv+XsV28EXcOqkt3yxRJEXH+OtuUDy5cAcRfj545SOyNkspTtN1D/pxxgsPkik3CIevLyKUI69/STs/+UiLFm2j6Er2L9g346Aqx/noC1I6qqO3nn39Twr0itPKeW+q+PIp3fbCx4ibS1V55pKen74GV+gw3fXyFO1O/UzDBtwiF7tgfc3r1GUXKyG6nXYfOSW/NlGa+txIlZ3P1dIvv9cYitexA4dq4ewPwexmgsn1RGgs0D1Pz9SW5Vs4Vy6rA2JtNjaqa++eInd/zo6qyyo6mkYtyVmrV28gE9dDduDJ5r13FDRlH0Sy0WQbfqJlb2STvdZWt8+8VqFxDVq7/CdtX3sBYRFHFIhbR1TU7r3C1b9XIs7xBpw0p9QKZzs+JRlB0t8iehWA04siu7gGl+q3X2YixGWBk+yqm24dAw47n8LzftyytaoAZesIHjImlAxl8kwLwSkblOJpmhICQ3wsiD93BPEGBMUWRHdbO1eKXc2cWxTncbJmF+TKO8wfoXs0yEGyhnE7NrdSJKSYaupBjvU42sgRs3VvRgCuAFV+WZfB4GaDGaacJF9fXzJOQxXcvh1oU9yhueUICy0U/Y0rwoVCHNmEaWcsorJfeJScfBzUVJ2tQz9u0NeMW2mddM1t/TVsQm/5hYIhfGibflq9SW0SouXHZ+IX6q6IeD8aFBIV0asrgkoUX77UqXD2UqxsKEzXoxNepPhepl79OuJQrVAmbl17RJ0x1/fW2PGDOGcKdP70BYRQW5y1BuUdIM9kP43GCeTuH6ePnn+WwnQFhfapOn7kjNZsOcV1kGoRjltwBTvx2QS72SPGONM00Sgfzl1/XMpm/NxxX/Xr11v+sYhHJguN7NxA5hZvL5MxW0BjQLrST2cpkaKpN3OMH4KxA86aPBynbdqRa0zmZatdvhybKrVq9ts4ubeifngqoW+QnnhptkLAczY1FmrV/D/rhw82gpks5/0jdpMDykcvBzc+BRcEK/7jYxtlcQ81tVarqpp5jkp2Arjo6c89QkNHL3L7crXq68Va/yMobwSd/riRYvtHqhNZgJnZqWrftQfu61it/mIRovgGzXj6HnUYfq2WvvO2ti7fqA5xMYoCQ7ns3Dm9+gZIZVCR8z/4iOL83eoxtJ/OnjmgzQsXqgUnbRT5lKWFJpPXFbGlk9rG+6vRjQJ72kmywBlLd7K6EWz2HDuuynTQ0hAE7EDSKsJX3209QEESJzeukQbOcUfOSXMu2iHoUcm1FGdtELL+uIfBE/59F40NgtJvj392LfiPjuv3Rd7foxb/d6fQ75/jH/3cf01gNeP2r42dEc5bjYv+X35Y0mQtj9+/BwukGJa/QbebUbc1Ar0l3w/xzxkCAaBTNZJLSsNJu6QgvfXh4zg7o7RxwWItW7pXZzPIUzUiK2t9s3H6s+474HS1QVzhlAHFW4Kz0B2n0SDmvFZt2nxU5y+VyZYGpSac/c2gMO1wSv62yP9HY//7t/yrpvu788FQ5E0eI5EJ5to3wjMNYC5QPlxxQRq3rmlgCQgkQ5IhT0iIJ4v9alXQcPEh1015MXQOdzdLjm4NVI5G1n+Tr2oIHOYjMg5ck3XfyDVgHKXGAdaK883GxEOwHtsyL9chorbgxjWfURNdOua9NKNG2OFAMxhjO0fUVETWMuZuT+YlZxeEVOZK0+AWHt6GLFViFsABh+JQJjVCbojgbiDLc/PKLehq45L3pFmsHsR8LQKm6Z9o4Dp0dOW1G6ot9AcP5qJgLz/eb4mCQgMgU5Cx7eSqwcNSlNIrQi42xXKj4cTdJ04b1xzW+rV7yLS2U3wkjWTuTfIhNiKmW3t1HNwb52Iu+fTHlES2qTfxAKimqiKH/ULqaWWmlyqhw3AaSPpo3cpFWrFkKdj3Kep/w2j2JzUqrshRQ527An2DVF9ewB6hALHHuIYRwmk2kg1xAcQ81LP2tbKOOeHQtUUcrUE4zz53Uaf2ZZFbeopM0LM02Tkrltx6zxhnGgUhT8RGKhxBtCK/grV8p86lV6t9Sg9FgtytJVPY2aVWXrgiAyFIKLYLjtNuNAmlgvTdrdE33cn5n6OctNOsmb4IdTu1btVR3Uxe8NDx18qH57dL26H9e44qh+dP6dVRYfEeCiY/uOjyReKebWjCqtEPi37WpFumKpT9o42zjS4dOqWVi5YQLeBKQ1hfhZIfnFN2Xg5+zvIDNWxHw1plvrNm3/4iNIZsffTT8/IkjqGMdcuIvOlnT+ngz4i4m06qtd5Tjz7TXz7x7ElYnz5//R3dOO1u9sZNeu4uBNhru2jkQwiwJ8/pqenfQL2gcYzmQSEUteudqKtvHgXu2Q8ssL+2LFiggqx0jb1rkjZ8tEsHD57U1FduU7sBg7V0+jtau+eIptwyWsuWzNfwqzuoH5EPVbjhfSM766Onac4rrdKzf/6Ca9Vdrz11h2JAX4+dMFjF7OsSh0xQWUGq5tzzgg7sPA0Rooduu6q9gkZfq8KMs1pKRuz4eyYrgv3IoaXbtfqnHfKmCTCPbGhDrnFk/T52eK96dIlXbPtI7Us9DB2C9dwnlIYkrmX26tnZuUQORHIP0UqTYleO/4z+PG+5bnt8vK69+QZIObgZ9+4FlXxQYx9+StuXfK/a/FzQ1gNVeClbqRtTlUsERljbWMV37qtXnnlfwc6Nen/HbFUUHNXhHeyztxQpOSxa6Zk5REfsAekMjp19WnLH9rp1xjS50Bg4fsStGt0tRPe/hMOVTObKtGzVEc8S0LaPvnnnK33+3ko9PWOSOnYJ08KVG3XbrA+4Riv07ty5OrRvPw1QxKuQjVpC5IpvYIBqKmxUATK6R+ck3fHoVLUdhehb7qjP5zyho0c2as4XM8jkvqx9i9fomin3KT8jk32bm4I535Yu/kl71/yiykvlmnbvNRowuaeyi7IU32UK9yFzlL/jgt5b82fuO3L1wkPPyJ19ZgvrfCYNJlXsNw2lhfBbmgaZ05jvTThNnSGZsK7YIz6ac9wFzrsdc5jJu3fh3sBQWH6lEv+lccsyvzHnNBrSAst2C003Jge3GQGYl1ER84oFw3zl5s2yrvx1bf9Ha5g5GhpoOC7zevA+wKA3saYgEiMeuzGf2zEv19TQ8FhPrAfirUE7G3Dyf/sDB3Ire7rmety+hc3qHeuuWbNH0eBXrPJsRGTetBmPJigNxn1rEXKhQthyvPUMUHOrI9dsHjnoVZp2+9PE+ZyDCJM7aMT9323/bz926wtYR8A6AtYRsI6AdQT+DUbAKt7+G3yI1rdgHQHrCFhHwDoC/zMjcGz1h1edO7Bt7fnDx5SF0yCpXaJ8cZZVFRdSAEBwxQliYylqmtZug87C+QrKzoiNpnPZCeysO26S82cRqyhKOpEn50FBsiC/VfvB6VZRjLRxuVI8/iPE29+K/CZz13RhO9ajUHFsrRQmnOiE9iHbtp5/q0a4awbx6uJAkQVHrR1CEWBdVZJVZMfxd6K4lBgXyLFTqDufSfHDVr3HjMChGaNftm5G+C1QCJl+bgjVdqYAgujTDDq5uLgWZOMFxsGB4thAXKfkbGaeBul4DnT0ZfJuKZo64Ifkz2qPZkTsavCCZQipDbh+XHAl2qoMx05LC5Kvi7PySytVSr7dqLHX6K7pYOvOndHiTz7Uzyv2qgT3UUKXOD329JPq1bet8tN/BMm2RYN6D8Rte5WcwJ0d27FS/h5x+vOHi/T1qiPqkBSu3r37KiY6WiPHXKeIjkmqJkf3i1de0q61mxAbHSgaOepSSYXyQVX2HXsdGbJvUNSp1oq371WSd5BSHpiGRt+onQvX69HHPtfNUwerbd8QRbQJVbsOvXR24xLtB+0WEZagEwiNUR0TcVH4yqHaXllnMtVKjmqPEUP03qw/y9MOcbBbEvmHZaCXh+jHBUsprFfrOoqK6/bsUmTHaHUb3EleFETWf7WYcWpUdHw7VdrWyg9t59N5e1WGgvD6Z3dTwK3UG3euVBoCw6y3H1XXa5PVVJWj/cv36LsPf9Z53Jle3uTxxruSc+wlP/DY9k115Daeoau/WcOGDFVudjZZpe0VGhSsRd8uVAmowZDwUPmH+6kNOazGRRLfNoGCtJcayZXLPJEB3voSGbepFPOrLLldkbgye/XqS2E8RhdPp+v40aPKzr2ILujOZ0phnyK+GzmHrhTnQmIjcMt2ViPOS4Olq27FJWvvr2AyFptw1B7atZlrplZhMQmIoo4WxKgNYnAjxaHLmfnKu5yjiMQ4eYQly9fVuGybVZl7FiHGDocVzmA+J/RElVfUycmD4p2jEWg8tGPtMXJ8VyKGlzPG8bruvodxq/oiFK7Vnp82qoi8xJj4WPVEGGzTLg7zrqP8o7tSzDIZzi06uXODCk+lcTz+uF/6KD0tVS/OeUeTJw1W7/595MLrXso8q9NkMLqRnXkuHfdVXgHZgsNo/ChTAW74tl26qE1iW9z3deTgRSsOzGMDDQIbP/9RS5bsQFyuUVJyMvmRNjp1PF1FXCvGLWrDe3R0aSQzt5NuvBnxwIWCLgjR2mqCpnFQ5dCYkUMh190vWD6+gWqP6OlIVfHnn3foQn69kjr3kTfO4CrE5/q6dA0DixgR1V7PTX5UBeA9a3BDdxkYo9un36+AoFjG1B3n80Gtev9r7dy2HwdzgyX7zSCs7WiKaLZBxPGgIEqBNBQxZPTo/hpEnm9kXCLujCqLQ64RF4wLn08Bc8nSBd9o75ZjqriQqQHDY9V7QAdV4NzrNW6iHDivNiz8BmHgZ87pNymkuukrchNdacDo2qWr1h47o+0bT+mHzWt0fM9WvTzrDQ0f3ll3PPUo8wcOfRCY+7ZsRnAoZA7oToZ1NKjHbOUYkYO5L9DDWy3VFKGjYrVq61YdXnNILRQm3RGA2g7uo00g4deuOYmjmWuDRo4mU5CkMGlxo1juoIx754+8lbKKt//RSv5Hi7cWg5TFVf27uvqvhqxmGj+aaBhpAS8cCM72rTdmKyIpVss/+UA/fLuJFdoR1yfletZvR8TJmkazToELxuVl28w+gPOkobaY878f62ei1q7kHD2Vg7jnpRaK8CajutmW+Qfn5b8q3v6+X8DIzsatZYrkRmxtQVQx4q1pyjKCpy17EJMZzqKN8xSBFrdv/uUiCA64imkE8fFB0G1CoOB3Gii2V9MkZAQJ46RyRAy1Rdw2IpEbVA6zd6isqLBcC0aprkfMdUYcNmtzaVElczKuXdCa9ogfdVVONEb5y5+mrrQ05kYcZE582XJgVawNnrhGzf6kAaxmI8fXCiPUkXExexPz/GbfZEglNeTP1tc2sBa7qYo1y+R+eyH+mvdgh8jhHUwTWkocwrQ74nKJbr9lok4fPUSseTPrRju1AdPv6Q26FzGxNmOfLpdWKyA4kn0XDuXMAqUdThV6LseDO8yxXm1pJInq1wfaQp0uHTxM5nYR+dhgg0tLlVVcRLMT1I52A1WcVqCvnn+FDPIyPTZ/jgLjY5R94RDzaK58OCfsPXyUA7p6x4YNlrzxQeTuhhBJ4QUZod7Ln/k4jjmTBqKKDOWmbmZNgzwQ3JPPLgDywiWIyYhdZVXasm472ag5sksvV9q5DH7HnvXXnmz1wRoMNeO795Zp45JUFZZVKyzaRdMevEGDbie//CJEkT00qHCOdb1muA5DF/jh0+/1+EtPIq7GkJ/Lns8eYsfWPdAU5jGu5aBsw6ARtKpXj04qKSzT7i371T2FyAsE4EgiQpyCnUDrt9HKjz8ib7RKoydPxinqrX0bdyjtWJpqGatEqBntOyVCksiRR5Cn4rp0UxHNd54R3XFo2+uxWx6SL/Pomyte0aW0X5SGaBnfrrOikvvpNMf74r2v6J6nuis0NkYhCLj19Q7sxbZp3MNzdXzdCqXuWKZeozsqIL47DVAX9Pjd79NY6KekWD9FEgFy+JfDFpfkPbOmKWX8BBq2DljOUVf7eD197+Mqv3BBC9Z+JPm00cPX36QeKQk0Anlp+87Nev7913Sa/c8p9ilJQZE4YRcqmPf7zsdvIzbbatX3ryoA8e/Y7iwNGDZancdfRcxHhe699QllnDqnaztFacCEzuo6fJBemvGO2ifEatrzk3V8217Nnf21bp54u3y8wnTy6Aka0C7rQmaa3FpydO+jt+sCe6IfFm9RHI1viXHh3BPkEpVRqWtHDVZYVKg2b9ikNZvIhIZI8sLXb8vf30s1ORn66YdFNG31V0CH9loIanrEmCk0JAVq2/xvIYEsIwLAR3c/Oo1GhZPav/eYXnlnugIDm7Vz4yZt33Ce5jfiIYgzMM1gKd39iI/oqd5Xj2Hsu3EtO+gx3LStNSV6+dPH5R3H3IULuBqySpVvHDnYfnr8tlmKgl5y86Sx7B13a+TDj3OeluiZR2YRO1GupBgyfpmLmnHQN/nZquoCxI5qJw0ZN0o3zXxCTgj09aChH5g4lfuFS/p00RtEMBzSzOnz9MFXcxTZI5GGFHDtuIl/WfKjGvJrdf7QOQ0ZebW63nO10o5vVSjRIud35+iRu0A1f/0J9yVheviWm9i/lLLHj4fSU6Is4hBazIlh5iDOP4MkNmKqyRtvYjozVCF7FgSmOjJmTe4sjbf83YlOEluES/OwOFBZ741waxEoDbDYQuNgDWE+NK7UBmyxTRxvBY1eKJr890qD0pVdghFZr0Dw//7jb8VbJ37XkTXFiLd23AtdEW9xwFZBO6BjrgZB9H9OvOXdmszueoTaohZ1DufceHooOd1QXnJMHi6NexZctBkLxpU9uXnvLYxBOdEqjs5eNBE26nsINZWVHrp1VBxNjt3Gd7nj46X/M3fv1lexjoB1BKwjYB0B6wj83z0Cf2TF4f/ukbAevXUErCNgHQHrCFhH4D8Zgc1fPDGt8uKFL9KOnNTJ4ix1AmUWShGyAhxeNTfZBoNoEMnmjt7cvJqcIHOzbQr8xoHrYt+AWOlMxmKe8slodfUlzwi3S15uI+ItSFocOa2OBsVFceEPcN6aAoO5kTZFByMfu8NmNC6aRkQ6ByoTxljTTNHGwdYUm02erQ+d4xQkEISq60opzLmqe6dwXTt2IMWNcmVfPKfCy4U4FqWYTnEUC8OVdT5Hh3E0OCH8BlKIybmYr81kRVYhivTolawhQwcpiezaZlzIqalHwULbkT+FcIdjw6YGAREnbyRuyNZO0Ryjq755Y74Wfb9LcQkdyNHzUGHxZXn62FAAj1cCOVmXCwtxeTao96DBuPiGYb8p1v6fF+u7xSu1YW+u8sg6GzUoBZffJDBx7ZV6dJE8cI3GRXbR7n3nlZ9dpsGDrtfm7ae1ZtUmpYKuLaDwGUrh786nHiB37VqLw+XisV1aOf8bZR9AzGQMzxUVKj3bRsMnTdBTc6Yr1KtSC3ENRA27XkMmTFRN3iG9Pv1VCkYtmvzwzYru6IJL11F1IIEbQFfu2n1SGeC1x94xTuFetkol/9ZkDdcgkIdFhCkD/G1dtY0SOscqvyxTyV1TdHD3GRyTZ8ilHaGs/Cz5x1D8DXQjQzhMR9ciNpGZ2n/ktYrpnILDqEbbF+3Qmx/9pDunX7M0l8MAACAASURBVKUx07rr/elLtWRpqq6/53o9OPtWMMMUyRGiV7/6mVZsyyT7tkK+YbYUZslBdAVDTKE/H6GrCWS26ZwvxHV7zahrqG41k816RNHtHRURHStvxiqEYwAoJ1ew29nH0rVh/SEdAM1sj+Ng2NAkxcdHkEHrCrYXLDgi/vHjF3WQ6wbzNEJaBzKFUxQcFIQIIuVkZelcRrpCIsOVjMjWhLPjMNjcxWv3KhN874jrRmjctHF8Lq7K3gfSOLsQwZJcRs5XH/8AnCKuuCgpZtWXagX5b+fPlymY4niXZJOvW69KrqnuKfEU9ykiu4ILxlVdXALqWtWKbteNa9RPBamp+vzNedq85RBF/0Td/Ooojew/Brxbjt585Gkd2Jejhx65mdf11ZffLlZsSnvdcMtYJXVsoxO71uhrfnfQwLHqS8G48OIFXbhwRINHjUQ8rtDRLQe0CVy4PYVDRxxl2TQIdMBx06NPJ65/V/KlMxAomnX19depCcScqw8CEG6yrGO75dAcBEq0XitWbQAtXUXmpCOuXkILmSNq6nDVRJLjCu43NDgUHHIIQm2ujjDO4WTK9ureVm3bxykcdKk34oItz52FS/Uon+X+fad5PtzuZDxmgnH1o1iZFOGsO2dN1sDRN4PEvKx7r7qZbEtnCsDNapPirUeemQNasseVMmRrobK4nlNxyBcXFKuiuFR1NIJ4e3mCj8cVTA5z+44dFN02BsHKRjUluYhAOLuQuKuqmuSJEGyHy940tTRWFGvbvK907OAudeqUBCKxTO7RoRo55SaK1e5ahmB2uThHdz4+U/uWL9YlrtmenUFr+obqnvtfU4eOMbr7oXvVjENy0/KfFRjmqhF332ApdBecOIbbr0jBiCa+AeCdERguluWBUfdWFIX5yrwSELFg5aNjtHvJKsTiLTSR1KsfGcPX3TdTg7uNUQ1H6QV6toF8UrivpuTLOWPmVYMKZL7/wx5W8fY/Gso/WrxlWruCouQTNQV66swW5xOLJCIoOe/MJyG47uNjQpQQE8s6d1Rnz2Zb5sdWs67jOHVAuGyiUasRAocj6yZeVArcJjuRTFgac/yZs1oROQtyC7j+PHHF484yiEkQnM22jYi3xlF95Xb8n3Xe/q3R6q/QZ1vW9hauZePOskfhNfOznWkiMyIDgmx9XZ1FdHBCBGjkT/M8nmSvOiDSGomhzmS0IuBaivCm4Yvz24Uvk/3ehPhizx6GXY3Foevs6EHTDGJqK2+Why1UjbIS3OnsgezsG9knILhCA3j3/Ze15MfFWrdmO3sIRGA35gAjNNNM5Y7IWcfzltPA4sBz2zAuZlPCrsXyOubzbiFHuNU4uhqa5MbewYNGn3IydL147vbECYyB4tHzmiE4V9nhgHJHXVI9mZ+VEESc25AHW1er1K3rlX8pVZ1x/9cHxrAOulqafBoqqnVs8y9yg/AQyDpWUJKvOKIJGnAZlxSXaMuq1eCI69W5R4LcA6KZV5IhrARq77pNWvLFd+S/x2rWR+/pzJFdOrVjM3uhU+Tw+rPueauO/Y1B27sgtvp4+ljiMwxS9VT6WV0mJqPfNWPVGVKCU0220g/vVkFhiaLB0NoxDtXVebj9eT+cZ7bu0bjUGCeyTAtxNnvw/Dt4rXXLN+m2cZ2U0K031IoKHaFhau2Gw6yBjbhJRymeXFoX8odL8k6zT4pW1OCxRAEc0vo1KzVpxoPsvxyVcfyk3MgCdeJ1Vi9dQzZ5ii7mp5HF26Bh46/DublJ332yCpdmizoyl7fpEK4ho/rJLd5Hyz5+R8Gsvb37D9ThA8yxHIM/7uEsGpMsRIgw9gWFl9S7a0cIDi4q5LOMaDtYOWfK9ey4GUruEqQZ86br/IafdBIs81UTH6bpx08/f/4x49yk/sOH4o5epeET76KpZrsugmgeNvYGbf7xXQ25eahST5zSti2ZOrH3ssqYr11bKnTjpOs1dPgQHTp6QO+/Nl8TrhuoyTMfl3tUAmeok6pBdb8FvaQb+8iRs57TxhU/6eiuLZrx+lx9AXZ44OjRNF/10Ja139O8FaWiAjfdPuFl8j0TNPvDF9XsY6eT+zbIpdRG8+bO03Ofvq2wboO0ldiNd56aoxAfX43oHamxz85SJrnJX859Tbfd218xNALtXnNMH7+1SCcPG+e5gyJiAhXTlixih1IFRXqBKW6mqYs5otUDp3WoCoiRKKIpcsL113JexOizefN1gBiNB6ffrW64pKty0rV/w1ryrbM09fnZOrJmtVpoHAmLHaFPZs7F6btPk6f20Q1TJ+rA7u1a8M5PevWTV5Q8vK9+fP0lbVu6Qzm5deDP7dVteCeNu2mgAkLJjE7uyLUcyjUYrT/Pelk/ffqlflz1mPz7xauc68O2vIx87wIFJt+srEPH9cZTb8mN8yfjYq4m3DaEBsfxGjvmETDMThYXfDNNZJXl+QqPCCECpIKm0QhNuO85GiRoNLNpUGHWCT0PztoNCsHM12eSd7tXq75dpVmvvyHvhETyso8zF9dz75HFnqatTrLPT7uUp0mz53D9EkFBrnBJbqVu6jFVj82coeHTH9Nnsx/W4q+XqzN7rGqEzkzE21JiH1pprmVSZB6yYx7k/xtHrHG5Mm86moYsZkEH83caR2xMAwvio8mctWWeNmu9IRg1cO9hHhaR0gi3lqmbFQTnrmksueLCbWFvyR7azFsmp9yi2ZpZ+Irj9h8XX/8q3hrRk7tBSEf8yVerA005RjjmBepw3VbSZFtvQz7y/5jz1oi3rFk4b1uKWtXOv1mPPzNc/kl2RGEQscFYmXteM6YWV/KvfzeNu3XcbzrSqNnc6qMFYPqPHq3S1KFhGjCw94P9Z37/4R+2fbI+kXUErCNgHQHrCFhH4N94BKzi7b/xh2t9a9YRsI6AdQSsI/DHjsBHz1z9pF1x/mvncdBcaihRH4pvgeRuFuVk0wVdb3HYmht8WxwVFterpSObQi4FAJNb5OHM/+EG/zRFmBIyL92wSzqb7NKsah2/WKcaiqh/cd424UKh4/q/+jCCrbmJNl/mWExnuR9CSLMJHjWZTvxbPY4Q49zxIVu2mWJBgB9ZjxRSS8sKldI5Rn37dpWL8hQBatXXzxHHJBhYOsx9fcJUiFDSSNt671HjEWECdWrbYX3+1XId3H9OnRAeg4N9VEbRpgDMrieOWz/EnPsfmq6ATt3V0pjPcVWpMTtDtYg+ezeSB3uuVN7eoP8aEXXJzks7X8DPuINczsGlnI+Th3zNIAeExghdKiwFxWWjUeMnavr0+0DaeiAwnsP5kqkvXl6kHxfv1Hne5133dtf9Dw5VTBt/cgEpyDhHKufCSUotCM2xIxHIKOykndLefXu0YMEPYOwKcO6F6ZMf3rfgJm3sQnRx20kt+PBlncONUZHvojPwdcMoCn35/XtqE2Kj1WT1BcdEqkt/fxX8ckDzn18vj+BYdR4SrL5X91Du8dPatn6PMrLJrMLF+9ynf1L5qZ06tv0oRXTyVilsROFmdcIFsxEXzOUacrmcajX9pTngCDP01cdfa0jf3ojSGfKLCAIV2aCOsXFyAMO5edceeUdEqV2X3gohyzCL7LzX312G8yBYt0zpqFXLUrV50xlFdeqg22ZOVlL7ANlVFCp18Xr9uCxPlxAm+4/sQlG+VRfAG9vjsgpA1DIY0cz0DHlQaPenEJtLdp8R2aLj/NSpW3dLxtceCsG1FYgSZNGeO0WOMk7YmLhgdercRt0pdjs41OOutQdf1wj69xzOJ/IW+Xw7de+AcAmGkgzoutpqMoyLVQjWthqEZBBiblhYqFrdXFVR3kQDAEVfkNtn9u8j+zBfV+PgjEiKpqBHed/JSy6x8RDw6lWBOGdDzq032bOO4D+zTuVq/5aDupiephBfG/mBOu0/uAcicSbXYbDCQBC2giYsLEsnd9AH928brjU/5V8s1ifPz9UvP+zSdc9N0F0znuTyq1TqXvJrD53U7g07KRSWys8vTLuPZVpEm+kPjdMtD07Q6vkv6NChcl3My1Mw+Yo3Tx2jbLDTa5btxgHrJhcXP0qDZN0216lP/xSNvK6/jp/4RacKMnXHAw9T6I/W93NncszpZGpeg+MnUN8u3aYV3x2TF9l11eUVqqjnOnb1RBB3AJXpr/BIX/kFeIOdzNW+Pbh5c6pxz/OZ+fuQPxiF+NKI0FEMnjSPcQ3CUYuAyfi4gTH2BCvu5AYWOaGdlByunPRUxYJz9AkzjjB/ao3uytqzRw+NvkueNJmk9HNXQEKARtxwv4Li2yI8uSJzgYilEGphsVr4qtxWtICPbc3GzYfLmfzp1pYGi4C6e+9OXUoHA+joh8ADEJA5qGPvTkrsmgQSsIXPwE6Z+09qxcIfLU6NBMSCvmOuVnRKP9UU5+r1V2bptmmTEFl8tO7bH0zgGw77oTpy9qy+WryBc9VFE0aN0qDOXZWedUplrtWgtL0UA/ba2dtd5VkZzEfFNNuEy9aPbEzcgfYccimNAA6efvIgf/nU+hU6tOogRf46neZzfh3X7/P3Ij5tPUgGtzluir4oc7a4re0QtMyciUTzX52i/87v/a14+7cI/L+KxH8ENvm/ctD/tLj4Tz3532KT/1l0s0Hv/qsPkyv72+M355RZmJsR1lpRcL2cKOCTMW9+qgbsZYtpZqKRxgWUbkSkNz/KPJdXCtafYrzccc4yzxjKBA5RU8xvovHBssbyZQeikyo3WavkudOAUU9zjgsNXcZ12sja1miwzwijzYbOYZoALAju/1y8/Zvx+f0AGOTzb1/mGU0mo1FlwViij8rF5OpyiXIZIuiaTO8rOEsHkPkWxCVFdgfEAYsJ2RTejWPKhNCao+L33REyvd0RIBFNG/k9G8gheUWlPK+bxZVmCvPuUBRc3Xxw3OH4JwcyOoL1DMT7sWMX1KF9EnMPuNjLmSD208n09lTXrl2Y+45akOPVODjNsbiRkW0IBK0ctA0OuXpczy48rztkk0By1e1xKg8cmEJDVwtUgTz17tNdMZE0hoQxd4NjbYIK0cI8UlGara2LVyibJpbk7r3VLqUrRIUa+TPMjaU5csCxaU9DEb9gcdIbzHX5mVzc//t4TZPnKx0+fgBh2UXJiaxjjIkzWehJbQdp1/YsvTH3K5UyDz/2wADd/tIMLfvmM33z/iqNGxQL5aM7uGbWESgROWBi/UDWezp7qriwQvv2H5YnCPcciAupm7OVATJ6zOgU3X331YxZoU7n0EyFQJlN7uw1U69XOCLiIRC0qeuPKPPgBSUP66whN90knyTeD2dh3k6+t3GN2g/spXAiKOQYoKyT6WQYL9bWFbtVld+kMD/ylocHE48RxNwep3bX3aY9Py5iXUrXNRPH8+dZffbJ17pmxFD5eoXjyGSu9PNCDE0Xupu8k5J16Ofjev/973XqWD77Vztdg7P00eemqTT/lGXv1I7nTcvIwJ3chjndUWeOp6kL+2KPpDY6sHGtvGlqjBvQQ9XZEFhCo1i/uirneK2emDBZDz80XKFtfTnmFRrUb5K6jx6pZdt/VDvy67uOHKajG1axB6gHT91fY/o/qHlvPaVSmoYcHArVoVtHffzxSm1bl8aJSwNCfYMayFCeOXeGho65SSc3rtSHs9/kmrXVdXfepuumTpVdACdBfaaevHa8bpwyWSmTbtdbz96j9jTP+buF6bMvlui95Z/L1d+0OkZzAXhqA8SRNx6craHDYvTIJy/Kyc8NJ3Wj3r57ls4X1On1r+eznrpq72efadPZ3Tr2XZrueP5uXTX9Ds279zbErst64I0nZR8QoB9e+xoqySXuD7iG2D+XEsnxwi2TVYSAL5DaOblV2rphv4J8AjnPEckYu+5daRAFXbz0p580AvJL976D2PvY4Qi/pGXLf5B/ZIjG3fmgLu87AJnkhD6bv4PmtipE3pt16ytP6sT+rZp2zXSNHxKjpxCbf9m8Th++PE9+zVB3uL/oN3aIbnniNvZcRrqsoMnANFjFae+G05o57lbdMr6j7nh3imx87FWSlkujA/c44V7QeXppyVvvavGCFezfmnG/h+jleXO16Lsl5IDvl7cDzRw5BYqPjbYI0f4hvho7jKa9KdNx23ZiLnHV5QundT3Xcd/+HfQaOc5L3p6p9JNnNIdzsp593epvv8Klm62enAvB7HHPbNimmQ+9pE9WzVdQYnsymlNVhrv20Xuf0w1T7tKkx+boKz7/Hz//VhERAbKFcpJbXAa9hwxug0U2sQfM81eagIxv9sqc58R+xN64a43r33S0mtYRI9wyh5s1z5G5x4mGld/upX4TKK84b83cfUWUNY2vZi5v5PxoBiFuZtFazstmcx/IJMzqYEEo/4XB/H8sZL9z3hrxlqcG6kDTL89tj/vWNIDQYGPD+WOwyXXsPSztNL+6e//VdfGf+fnfXLS2zMv17F1tW1xkV2arOAg4Tz4zUpFd3ZV/gbgJGvd+u980DUKmCcgI2baspTUN5TT0ce/Z4qMvvtikM2c5r4ObNWJEr5cmvL/9+X/mOKw/Yx0B6whYR8A6AtYR+H99BKzi7f/rZ4D1/VtHwDoC1hGwjsA/PQLzn+z/euWlrCeyzleogWJGCoUVT272S8nxquLG1g7x1bhYjLPEgjNEoLAUde0dEG9AwzpwUw9O9CzO2wpwgK48hwOF3YtZNTqJ+7aWAq8oQFqwyX+AeHulAHsFY2WOyIOOcku3uMF5cWdthwjnQIHCB4dQUJC/csDO2jo0qRu5nn1xR9ZXFlNgSVVwaLB6XT2C7DKEPYTUkqISXchAmMVt4eDgoSxEr+OnspSRUYBg56PYOH+QzOSd+btRvI1DPCIXCTRbxw4UQ3FBFpRUac/+48o4m0cxjVy7dIqX+eCnKYJ3SPDWEzNvlbObEzjhq3DshqgOkfDUoX1kse3Ttm3bdfxklspqcAPx/tpGhevNd5/SgDHdebN5ai5pVcmZUi1dt1avffAThbEmTerfkUyyWHUYEKjEzj2o0bhYEL/+oWCvw0AIIkjXVlFg5Xe+mf+heuIC7tmri7YeOKdRtz5lwSpfPrBJP322Vlu37tbpAvJUwQj+vP0H3MYNoBMPKCjcGYHRQadwuu7ecVhZBRd0A7mwseB2573xIQg6W93/+AMK7B6jfZ+9jttXGnH1JMYP8R6RLPMy7kMcLBFknPXq31Zh4RFqKrfTgnlf6KqB/XQUl2N0B5wIiAE+CMttQnFkVhUrJDlROTnkKJIXaN9grwPHcsEUVqpDJ7L/6ux0+ixCOV3vbXtGIpoGKszfT6U5RVo+75DScIg+Mut+cgVztYxs0VjQxgGhbuTd5eg8Bd5+ffuSM+ih1MNHEfsQIB3CdejYETB0RQpBDEwEbVjE+ZAAjjYAh1lxaT6NCJkUyZxwlCKYlVdRkLxscZ8nJbXnmDoihoSokgzlo6kHdf5iJuebvULJAXZ381AAWF8PslpdYhGku+L2dg7gEyb7FgdcWeYxTFX5sqsvwjV9UEuX7ZM3ONspd0wC8zfU8jytNFSoBWyvjTfCiq8aczN06uAW0IQOiu2aIFscZ3kU+y4Vl6tDv+5y8eNiaKTwj8vd3q0TrwUWkPMgdf5cvfbxJtzTyXri3TfkExLB9dKoktO7dJE81egoJ8ZIevElirHHCjQSUcHbFbwdDthI8va6pETgv6vTT2CX006U4aLyJUvOFK8a1L0ngiVu1KycM1ybzeoyuAvY3hj9+OYC/YKgP+PJe5VRcFaONDyEhA7Qom+2KP1UhiKDKJi18QZbyhyDUO8bgmP/UiUY6kxd4vpzQ9RNBIdZjXhSSMZtUICfxY3r4wNuFNT4ocOHEZ0DuK67yMPDXnHkA5vca2eEKLcOUabDhHkH0aqKOciCnOZPW5ooVoLavO9lde/mr7senqBDp05QEK1Rh659wYAG8xxkKyLg5IPYNk7GXNCe1WCm83HIuyKoxseBsUYovsh5cSqjXGe5dnMuFFoKk1HtXXXvk3coNCVaOaXnENqTKHgifpw6S8PDal0ARTnh1qnqOu4mFaZtR4DifYEePbh+h/LOZqldfEeV0gyTQ47mkPE3ae/Pa7Ti66Vq08ZP3Qd31cApt3IN4bDG8V5TWUrTCG68Rjf5t8Pl7+dJFnUO+bs0p7RPkQ1u8r0rv5NtHs0RiZ20dtsGrqMmJcf3192zv8T54oDrD7chLiBTrzXOwWbEHxsj1v1hD6t4a4byPxaJ//Xx/nvirUXwRGyyZ40OcMctiihfUV2rGuaKRvC/jgYXjIO0jsKzoQnQi0DmMXEAzG21JsvPwgxgBTL58NTuTf4r8gBFbJq4cOQ6sq5aCth83xyxA+JBk8FIsgC3mDXZIt6aJgDz3X9NvDWoz98evwm3RhCw5PYa96pxlBmop3HRMm8ZF7ATTR2NDcbFimBprvVf9wVmrOuba3kPiDLsRcxhVYFrNXnofuRp2xIXEB7gobHEHqSzJviGR+s02NQ92w5anscIEy007iSBbQ1gD/Hddz/jNrXRuBv7qX//AXrhxQW4WMvVr0+irho8RC++8CbNPTRsINwWQdVwpfmtBCHT0xkMP6JqZiYNXSDiGRgLPjkwIFjvffmpPEJ9VHHxAHuFA+pw1TAar7K15oPNrKNVKqWxKy2dtYRYirHXDIKKQaMWDRZOwWFk1oNlRlgozTqvbvHglbv1VCvkhXoIIodoQLpADvhRcLIXzjFPIzhHRLjpKtYTo3ZfzEyneclHJSCGT9IYtWtLCfNZoJ5+9Rly6jto5VvPaTvxC4/MuVuN5PM6gF52AlPswZ9NnFt2ju6WJqu8jGwashC7wbQ38dlk7EsHkbtTqfsyNCAlVA+9dI8CBg/kJWlKK7ooW09XSxNSKyJI4bnzkAkqtWftCegWOzmeQLI+JyppWDJi2nbONVaaGgdVs1+M6jrC4pqsK8lRSRZNbyeOq9Q+RwGekFQulykqpaciU/pq/3dfatOa9br9wXvAN3tpHU0q2ReJsfAO0KnUTE5We/Ue0lYpPXsqgsiJpkZ37Vq9TW/Pma9M1vMdR94ju9RZqz5+U9FhEUpMbkt+ur+O7Nyn4uo6DUYYtkcMrCnKUy1UBjeaGBqqiyAYcF6GJNM4N067v/pKy5d9rhnP36V1S7dqxTen9cyb05UydpimjpygJx+fqs5Xj9SR1UsVwB5t/66DWvHVMY0Z041j2KU7n32ctbpVc575QHv3XlIownBTNTns7I+m3XkNtJF7WMf8ed4f9eWLX4HCd9aT7z2Cy3QADXXb9e7ds3XX26/Khyap2WTTBnu00V4aoG66c4wmP3Kbqmo95BWAU5P2xWm9xyvzTAZrYISmvjBR7XrEs9aFgYCexbzRrOefvR33cpOyqs7rh/cPaeX6o3r2zcmyrc/m/Dig195/Sk6BNEvg8M5Jy2FfVEfTWqXmffqF7h8zmmY7f4VGBxEnkotjdicuVHeujwbciq3k0xMngdvaj2urbUqyUskHLqUBYMQtd+l06i4LQjwah/mOJev00pxv5Ovpqxfee1mJ7J3Lyi5q7MjrVEc+7Gff30XkQ7L+/Mxr8mAOq0c4HjBquLpcPYoM7jxez4PPx4sdgK8KL9To/uvuUzt36aGnJykIxG1dZZ6q0i/T1BAiJwT7X775RS/M+cSSb337g1N1wz0PEKlyUs88+ojqymtUxv3MrZMHaMCQAaqHSBCDA9stLIkJirmHPf/aBZ+TwfuebmZPMfXJR/XQ5Eka3gsH8KPk3q7/QTt379DoqxD3yed2Y5++cdFCfbvgO735znsKYC+58cevtHI5zaKbL+lOUOF3vvqFXp99jzbM/15jR3dWcS33WZnQQQrI2maO8qSJxVxPtWSCm5m7mcY746a1Yx50Yg23xVVq6AsGPf9b09RfqEk2iL8mDoY53Z75tfHXXNcGQzZiLjYNu+Yez7hlze8aDHxzM8Iva0tNvcnFRRhnnv+1rQZX7z/Kev89Ntk4b9H0mceAtcgBsoAtc4cRRhtx3Rrxtpa1yszz/52Zt7+tLyY+px63sg2RALYlNgpxKNZjs4YpqW+Qcpg7zXs2a8lvTcNXfs+I2o6qbSrjXCZaoM5Ze3bnaydZyyFOBRp1ddePpn249/4/bPtkfSLrCFhHwDoC1hGwjsC/8QhYxdt/4w/X+tasI2AdAesIWEfgjx2Br54d+Hnu8dTbsi82yB/BIzQ8RLa4BxsqQIkZl2yrsyX31iA1bQxqiz9b1UgREvygkw8ZSjVqpLiVdqqAbmQwyt4Ubinu5lyq19l8ciJxtbQg8FqwyX+AeGsp0DIEFjwYr+OGMGtPAaLedIOjtLjjrDQd5S78VAM35hXghTt2SaDoco06tA1T2tG9upyRx005LmBbN4qkDQh9l8nUvICDpJp8PNwxruDoapvIuGzm7+4UYH1xYRbg4AQ3GRtKYSkSpyS5SOX1yjybgWvHIMyadT6vilRdG163FTRlCMJuvDomJyCOVOjQgV04aOiYL/NQHLm04YmJmjD5ZsW064IIU0heWA6CTLbO7j6seX/+VifJ7nzu9Yd1+5034/Y7oiJEwaCE6RRND2r3yrV679V5Kq6ol1e0O+5QT40e0dfiXq3CDWpPUdULl3BCt2S1ukSrMnOnvnh1thKjcPTgxpj3/Xr1Jf91xvNvkpXVrNxD6/T2U3/S3iO56n5Vd73x3SsUq35BBGwif6+tCk8e08E1WynOUXzz9wDlN0bnUk+S0VeswVNuUHl+qlrycnT2Yjl1rBCFIQgVpJ1VrRHLwAAHhvsrJjlUzQie9q4RWvQC+DgcTk0UveI6JCmn8KKcKbb3HtIb1F61XEF6NiAy5Ww/o8vpFKLPZqq4klxALw/6AGwoyPOnlwuZbS24XsEn9sQ56+Cji2COZ7/wtm68ZQR5vOHatAp3K+5kZx9bdeyeTDe/jXbv2mURb4NxDJ0+c1InDpSQhWyjQwqR+QAAIABJREFUEaATJ9w6gfdco+MH9ikDVGIhDloTKTYEl0Rot75a+ecF2r3ziCLiAxAVO+jEkXM6x7EFggTu3DVR0bHhatOjIzlqbcFnlymLc+OXreAnjxwFQ05hCkHVP9pXN911G0JcP9mB4WttrUSgrcJ5ZaOsE+na9vNmkI1bOM8CdNX1o9W2WwfZ+/qjhfhQRKL4jfusrvi8Diz8VpsQ/aOig8EqTlRwYjKCQ51cQkymrqMO7PwZlDAusYRB6tyrJ2PgqB1gCp99dZHagl7uPWywXHxa1W9IBxzodapM20Exzl2eUT21fP5mffjODwiPPupxNeMyjmNtyNLJ3bt1AMdUYTGOd1xJzv6NCBG+jCsiL5d9AddR5w6d5UV+cOrBE+AYz+OABzVJY0BUZ39NffQuhcT1oVgXhvjQIPuqA9q76nPe7zkVlTiChjxvyYVMwh3Wp283JZPVW1RyWUXVxerYqRMFcrLeEN23bNnKeFWrQ4/OZDH3wEULZppMNweHOgSOOmUc2q+6skolduyDMJKnnxctpZBfJt8IP/UH7dlj9EQd3LBS9015QV3Ir+vcOQoRqF7+Pi0WdxDdF8wPjVyXdYgwteSZNeIQJi+Tk8EgXBvAnVZVVlMUdVRIe0+FRwWT2YyzGrd1QUE2SNL26jaotzzbd0JYwiFvMkFba7imSpW6eoU+//B7HLadNfn2a+VE1qOaq8jES9PpAycVZucNZrybluPIaeY6nnjTFJ0/fhxxOINmkXy1waUdnhABljpVof6eiggJVnUeqEjw9f5RIXKkilt0sUB2bl4KAMt+KfOQtn6+Ru1Ag3e+eoBOk4fZWumsl785Cu40C3EH1wmFXlOUNKKbEeYs+eZ/2MMq3pqh/O8Rb698Tlect786r2gUoaSvEJyltiCAy8kZrW51UgMI4FZE21bmTwdcWcZdbsgApphvg/sab6olC9aWOdKOc8COor8poDcj+hpjVXMzblwK+fbMLQapaSgXcBz4LQRVCvqWHETL2szvW5xeVx7/0fv+vfMWc/BfHmaHYXFiGzyneX84Va+kKnIuGesTc6AtQkUL+42mJkPhMA0HJrOZn7I8D+8DkdTkxxo6Bye15bk8aaYJJLO0tSFfA7q008TrrtL8zz7VcTIrR1w3VjWlVfr++1W8T1D2l6ssQtes2TPAwcbqoVumI1o06fU3H1NKl8567KGniSfI0XefvypvKBW3XD2RnFE3MPgemjhpnNav36iMc7hpe3ZVXs5FhQT5KYLGkLS00zTcQOx46TVdOLhDqQd2qLYWQgc53Bnnz9LcUU/8RBX7kFa1BYV710Pj1VKSAUXgjPzJAz9DlqYjNIchI4Yz3zmr7NgJ6AsnlFfcDAkgXUdSESwRL9uC+O+FuJxC9nxrdYV2/7zaQoUIDgzExZhJxjdNJxm56tQrQY++MVeXTx/Ul+9+jSO5VVMefERBPQcxtubzw5mmYtkWp7Gny6QhrFbu7Oka2B/Vsj+ISeksJ46rBfJHbYUrDSl5+urNN3XwF3DLiRGKg6bQj6axZuZLd1yuKVf3VwtO40Kez7c1GAevnVZ8sUVrlv6s9u19cSKHq+eQZNXxea1ZvlMXzlaobcfuGjJmnEI6pdB/A7K7+SKfNzQE9nClNMUcPrhHCR06cUy22gNpoE1CJPEObgjVmSrFDZqTVmwRnrIL8uUf4av7Hr9PHoGRcvIxTXjkzy77mCzcNRo+MJlI9XJQ3A2KTY5Xyg3XK+fIcZ08dUqDxo6ClFKo/NxLNPJ1BJmfp6Lzx9VaVS7P8AT5dRmFGAZp5PuPFeRvr3bdBurzdxbp++92a/WOz7Rv5y7Nf/dLMjVvJ6/3KtUVZamipFxzH3pPVUXNmji1u/qM6CxXb38ygVM1f8FyUPc2igiEokHDRcHlXHXp21YDx1yl7sMmkRHqpe8//JOWfvGtZr9xiwbeMoV83T1674WP9Mjz9yocfPFP85fpu483KJSokBmPTtTOA6nqPsRbKeOmacfqbM26b65iEPc7pNTrthfull/bETr1S61mjL9R7331gLzCPLUG9+iND3+oxW99rX37NurOx6aAV35Hd08Zq+jEcOIHgvTtoh9oWqjVTbfeqUWffa9oGhyHIkgHQqDY+uNGHTt0SYXZpXy+sTjRsxBv3dUmKkKnzp3SmBvGyCehjQqPn8M97q7V6zdoyp0P6dCKXQjIX5DpHqiXvpiNGNxD9VwT9147kbXyrF5+a7p6jU/SloVLVHmuWu06R6jaGxz44MnMD9Az7DNoNvBhLuOr1U8v3fewLp88r9smDlVocoyC2odZkOSNrdVy8ozQ0Z8P66VnFoG+7qB7X57LWpqgneuWa/F7fyart5js3I7q3iGadT9X7bt1UturRqI+BtBX16QT+47pgznEIND9NuP5J9R/8k26a8QwjZ8wRgOun6gP+bfywrOIxg8rpHtf5Z7P1uyHX2F/mKcFS76CItNVr997p7at2AjZwEbjH7xe055+HfTyw/r5p9VaMP8hmk7LtXDxWl3Ib1ROQa28aF70NaSNhhrVt7og3LIv/HXdNsItRGIadHC2QiAwc7xx0zY0XnHoGny8E0K6mTMtkTjmfsrM9cythlBjWm3tiYUw60oT91SmcbeJhhkjcprnqSYDt559UCOvY0D2ljn6nxJvTdsiAi7H5WIaUTxpDuEYjHjbwPsuw/1fBdrf7MAMOvm/43EFK33lvdnTqFNP41qrifMpbpFvU4EendlP3UYmkPdM06yZAC0u5L8+DIGqhvOwkcgdA5hw84jS9q2XtPDrg+rZ1Um3TL3++8H3fM5JaH1YR8A6AtYRsI6AdQSsI/CfjYBVvP3PRsj6fesIWEfAOgLWEbCOwK8j8PkTA1ZePH782oIyoGodo8lBJIusolTNZLc60c1exz20rXGvGF4hxVODKzTuGpMDZ3LiHCmc1iNknqf7vpEbb3s3e4qmznSIl+lcGThDCsV2tkYeM4VAFyNt/t2xv1Kc/UePJlwzFHBxpJkisakTGEnAgWPyQa1ooRBdCx6Qb8sRrJgpTjRV4ImgAOgAutSJomEgma9tcCR4uTkrP/MyzlpEoZIafo9jtDiWcBLzvToKko5kp9VQ6DQF3zGIejeOH6/Sgm2Iq9XKzconz7eC7K46fr9BJdUNuJZayFols9N0vTu04Ax00sMPTtfgSf3l6hVgas0qzjUCbTGCZ6nOH9mrZeRcubrjpgPZ2wdEoMEj1uOMiQprla9LsL54c6ne/2KN7nxgvGa8cIv2bPkBNJ+Xbn7qUaoydso7kaoVn8zX6mVbLIi0CjCYtRRTohDpEiNxGXo4K7BtuPpeM1jJnfqBciY798wvCgj217kTaXp0+icKbtNFcz98TfHkvl0+uFdz75mpzOMUCe8bopkv3KDjv+ykeNabXNo45RxYr+0L1yHmRumaGVNVkH5QO3HNxIZFKzLJn8Kshw7sPUERr1FdEaQzcFOkIzgnduwod38vS8bvafBxcZFdteqHn1RIQduIiDFxSbxvnFwUKHsOpTjrWiNnsk3rcYKnHzyDroXbAGGrFedGNYWU04iCrh6+iqOA5u1nr5hYP8X36ih7b081nCvQcw/+CaRwhPoMwMGYn6fy7GrcZ6W67YmHcWZIbz77kiV90OAkq+sqNe3aG+Xs6a0dew/zufuQ/3hcyW2DLL9fXFahs2cKKIJ56wL5Z3n559Qm3l8do9tRTC0H65tKwZjMQ3JIjdvTHid6o7cLx0U+Hq6SPr37KDElBWR3pYqzi7Rr4xayW4+DrENwoKvfw80BJKWPwrvjMG2TotDIDmQ4t+CIOaRDB7fi+M3gnCJnLTxcCW07c5yB5Kr6kk3bgeuT85ii/YG1a3Rwx2lVN4IxRcwLDHXWkEHdKNIHUPjGsZyP9ySErNhRgymW2WrXd8v06szPuK7tlTy4s9p1D9GwId3UJq698tP2qghnrz9C+NcfrcJtfUn+7RP4vUq1S3LTrTfdrM3fbtC2vSeVjCgxdupQVZNr+OWnn/L5u+mOmc/IngjV46cPgRcsUVNhk46dP63oLnEIF4j3fJbJfXorIKU3AkoFhfhalaQe0cp5C3XuHEVJHGc+/s4UxAyS2ZPrGpxofbnSKZQ723ioxWSTNeXThBEBbnqUkvsO0IVLGQglPyGA1OrqqwaR7SaKzHsQkgvVXOGkAhyxgQHO6o6rLCKlEzjMHIrt0Vx3PcmDXa/5r3+ky5n14MKDOW9AvsPzs2U+MVm+gUHB5O/l4rjNV2RMG4p1iOLHjpKhXKseZC727tpDSUNi+Yw7yhUnbhOo67rael04+otWLlsONRLBJj5JQQinwW2CLc7E6HYpKiQH8KdPFuDE2a/h10RryuN34aCp1ok9u1V8vpo5zI0sSXtt3XlcT/1prhycec6D+1V+qRh3foUqbWrVtV9XBRpcNJZFI76aJpVS5u06kK0B/oEWB38gmGkbGk7Obd7DtX9W4dERqkCQzj6TraN5Llq++jDvCbyiC2Pbaoq5iF4mG9VUeP/O4y+OyF+/91fx7Yrj8h8//vp8/3/GJv/+2P5rGGdLW9FfhuGfxyb/Vez8zzYmfzlG3GF4T/nMKLVTiG9BXG1upsEAtKWjHU09bqasDkK7ggzoVvDGxkXLzzjyeRv904LHNgVyS87hlRx5g5HHo2VxbjUbFKf5QRy3dqz/xnFriuy2JkKB883ItBZh1Li1f82h/4tw+g/F2789T/4Wm2zZWPz6uCLamscVLZbXsEQlGFHZ5NrzugYRyr+ZArw59gYmd/Pv5suIEPZMBBbxkbXZYEPtOH5HIzIz78ZEemgCmbLeOCkPHD2i7YfBxSOGPEC296Y16zT13vu15+wRzXl3qfohgn2KIFVYXqKHEKcKC/O0aN038g8M1TMPz1IZLtK3PntPjz14u+6+fxz7gkJdSLvINeinkwi18cyrY2+aqDCoAqUZR2mKI2v+IrjWwmJER7JpiZ0w60F5WZFc2Xf4RCXRLOYjb9bM/qOHqSA7TSs/+4A1NRlR2Vb5OHiHT5okT9bhzD27tHPtJhpnmhXRrqu8IzuyRkRBBwnBvWg+yVwd3bqG5qFjkBXa8BVFBMRBnaWxKimxN0JNg4bTHLZl8bdavWabrrt+hAaPu1GOEELqQbPa0SRVgeCZBlHi7OH94FmLFUPTWbfBQ5mTeD/sZ0wYcghzu01YFz4zL77cVA814Ayvc2jTDqIIDurShVw1FuO45JiSUiJ1/ysP/C/23gM+q2pd933Se++BJIQeeu+9C1JEBBVRsaCIuuxdFHsvy15QqojSe4fQQyck9PTeSO/t/seH2Yvl0b1Ze519zr3XZP1YKvmS75tjzjnGmO/zPv8HITac8wKatNYJB6StzuBC3bt8pVwhbwyb2EOhfL/ONP4k5Cpyy2Ht2RytEX2H6K5nJ7EXK1Q0x+DBetdn6FDtWLZMO5lLn/rga9nSfPXtR6/IxalKY0YSvdA2VDUlZAqn5yrpfDxO62iILF5Ee7grnXm8/013qlnPXrq4d62O7NupcPZO5bi0V67fo8mTJmvEzHuVFHUI7HKKInp1kD3O7TpwzjZ1OKkhXBTFXVbCuVhcpB4KGXKLqisA9RZmywlGszVI8ajN67Rl6ya98uYb2jR/hVb9vAdx9Un1mDyK9YkIic9Wav3iAwj1NEpBEunZhxzWEmv9AHY5Jo4YEiyKlRWlKqepMMgfFD5NRUEQSvrdMkWDx09mLj+hlKMr1RNR1zGsvc7tu6Qd675GFO2tgJAOOrg7QV+8+akGdW6FAF8tz05luuOtx2mIuEHrfl6ngyCyVZ/LeW2mWW++pg0/rtOHz3yvJ18dp7GP/01bFixBOKVJql1fPcg+uFWXMK4J9kTsaXoSFdFnZCfW4DQtXrCDfFRoHzSYzZ45WG1H9mafWqM9q7do1+5z2rs7To8/dqucHEu4HkoUiwBrQ+Pl6++/pIOH9upsfIoyk1I1uP8wde89SpNG3qMOCLIvfPKmmnSg2YtM5c+efEdbfojU9On9NP21SZBxwNUeS9bQvmPJjD2ubhOHkD8dwoMBMRXiGabGn/kwXAtefpp4iK26nf24ra81YnVPudq4IxaDgccKumf9Xq37YQ/Ztba6435EbBoBfvjqGx3afkAtaYIy85wzRI923Zqq17CuCuvWmQZJGhAK05R5sFTPPvqRvFqG6o2/fw6FJUzvPzJdY6ffyp7IQW++96l69GvFe0+QD/uAHUsW6fm3V7N/GaGHH39RnsFN9dGTs7X0+3WKCLHV1Adu1qRHntY5HPTjRt6vH358TV2JAZn3wH2gkmuUiMiYW1BjEW89rarlRONcDQ028BAs/zMYeHvmaCvmPSOAGnepmRONUGvEWyPGmv82Gbg2NLyZ9cMizJq5n2cgAANGibWIuWZerQahbxF/LYBkmjYQbSt40KJ/DfexaRNiT2Zadsxa8Tuh8+oMzjpyNYHd8l/ONP+6Ml/Zmfxyrm00YstnMs7bfKLGS2tw/PJ3DeLt9a7D/7zy/vMqeu3qeq14a5qMzBpCj6/qimjUxU37zDPDNeJGGgti2L+CpjCHZOkj+i2qxzSAkifEUVWyh66lcbCZtu6I1Yb1p3X79D4aP3bw9jbj3hr1X63jjd9vHIHGEWgcgcYRaByBxhH4z2q/jaPTOAKNI9A4Ao0j0DgCjSPwTyPw9d8G7E+OjumfB562FYUu3yAPussRAcDaOVEcrjAP2bgkG4qiDcVjO4NNxt3jTk7cFYSppIQUHoQRbkHtWePgOxWXo7hSHutxqyGF4ugBUUW2HjIrhYL/VaY1deQ/KmGbB2dbikCuuGuNeFvPnxoepA1m0eQ1Un9BfDWuRtxwIBStcB7x/7zOOIcoSeDAqeUhvLQMMZbudIMCcwX6aPrLzcO7EWnM07kt4nAVPwO1i0KcOwhdNwSVAvXGoTOoXy95UOi8eDZRu3dE6dzZTB7cnTgSioKgpUsprj046xbdePNkpcSc1JZ1G9SlTSdVkotnHE5VOHYM5rC2GmGG8cwDu7dv8xHcc9kWscTk4JVTiMnhM3pxQBOGD9LEkQOVkxKvc3Fgjm+7Ta2699Gaz17VUvLa7njgQd045U7OTr7ObPgB9PEqclM7ytrXT6s27kPsTKQAbC80RXk61iq4bWfd/ehsdcV9Wl9Bju6J/XrzpYWKjCpVG45v7ruvqtegHrgvT+rH19/Wxs3HNWNmX42bPETLKGy17zVMgyZN0Lav3uNzR4L3mwkSz1lb125V1I7TeunlZ5Wbkwry7hwYVgqbiPcxMWcVExutCNCTzdq1JCt3gF7921y54mS+a+Y9On96L7myiWrRogtjHa6zceflTJ5db7LCPHE6L34Z7KHJYCYb92zUSfXv1dsiTs7//CdcpKHKN24zMmY7tg1U30HtcahGqHjvIb3x8S6ws7Zg7yZq6LjeZOxF6sjhIxozdoSioy/zmS7KwdkZp2xHhbYIVdG5BO1DGEumIOzoFIRz2wUxs4P6Th6mk7sO6t23lpLZV43bqqVaRLgqMNRew/oiynsF6OLpyzpyIAYRN1YF+QgnFKOquZxSMwoRjEs4DmdEXH8E8DAN6NWODLPpFMZBLyMKF+amIyQYNNsVBJVs2VU7UajO5oq15zPYgwj2kgP3VxUO0/RERFgyBmtoDrAiZ6sV6GNP0NoOiPj2FP03L12vY2Qv+uAAcwalaE3hLjy0mZriji2jMpVfhnsKYaBpuCfuAltt/WmNfvk1Uv4tw+Uf5ourhOMdMUz+iObJ0dsoAO/UmcPxunC6RBUUqut9SzXqxo4a0KmrNi3crMSUDNyhbXXztIHELFZr2cKlZEsHahqOrXwKu4WImDU0N6QhEp4vjtc98+bg/gKX/dx7NFxwXC2NOOEuZ1x8B/ccVj7iiYOLn3xaIC6W5ZFDfQWHDlmcpkuDnGHvJj5kbxJYiDtj2ND2GjKwo/bt2q/Nm45y39aQa+irVuCVc3LSQVqn4JgvI38TYauKOYr7v3e/EE28Y4gCyY6tR4gvL3THcepmcU5UkLt8dMdObflpq3acyuWer7Dk/9nU2YBGxhneKpA5BXQyuEwbirudcEKPHjMMxHI32XPfV1Zmk2lZdzU7k7nEA6yzFcd1BbdOSXqBLhw9hgN8OwZ0Tw25Efd/v97yatEZQaFWG5d9qQ2LfwW92kI33n8Lc1YhYksson2cfLjG9+yK1q33P6jwzsGc4/m41+rVhMaEYpsq8OvD5OXXRDs+/QSRu1aDhgyiIG+SIyksVpdb/gTgirOiySbx8GFdOHZSNeW4cxABAj0ClV/no6Ur9jC/FMgFob+WLMJq/thSwLUc8B98/d5F+c/irWmn+eOvfxZsr33N/7syb69fbL2+TcT/7t9n3vVqIR7NjPPLFcp6BgTVuQqhtUxlJRTsWZdcnWsQ8Azm2FEJyWXEH9jiFCIT1jhmf1t7r0YfGMf1VcfVteeoYa1vQEY2OJUaCunm+5YIBfM/i9D7z+f+z4/blNj/8dprX3dt7m/D+zS8rzlu8x6Wz2ME49/ctQbRfvV3sB+w4L6vCruW46FRghYzi1OsBgHCCpexH27MtuHBNIEUaijNDyUlmUqnMcOWfOiE7FxlnStUaX6xbr9jlG578RWdiT6tN5/9CEdptd7/4QuFcG8/fs/tGjFmkG5/7Hnl52bqzXtnQWhI06ufvkpT1AGQ89FkXbtq6ODBOosAfDY2Xfc//zJNKXS1lCRry8/79eXHB6A/1ILpBf3fpbkGDutHxq6dNm5Yq5tvvpv8+Q5sbqwUs2erki+elw/ueEfEaFc3N7l6eoPyL6Cx5iAkj2LNuG+WvMhTzUxOlls4wm9Yd0gYqYo5vlPpZ0/IFjzy8Mk3k6OZoJ27dllQ2MOGDFE1t3lo27a4Bo8jEK3SnBdmqVXP7jp/MJI9CjIQ4n5BToHFYVtNo5MnYqQVLkWzRwptBU66bRfWOyf2TkWqL8hhvmMvgyPXlcYYKxqtDErblmzc2iJbmpHidJz3PnHwCPjociWk5GvYiJ6aNudWSAzkkTNvmaa+OqIHLu7ZrDiavJpHtFHLAd1kw96oDjRp0slUbVywikzaWAUGBiI8W0NMySW3twPzf6CiiD5wIRd99hNP4Yg9p53bVhFv0VT9wP/bI6jV0NRyOYqcbzcnnTodq4GjbqGpqprX7eBe8QRRP94Awhm7ZEvucRZi87qlq+Vu56SeNGDFJ11Qy3Zhata7G8QK8o8hzNRcyeXaCUSY5jo6v5v1qyNzaQv2vLi7K0sh2JTICkJI7J6N5I5HMUffqAU/btGe/Sl65pUZGn7HZEgpBXr0zqeVBF64Ryd3PfTgBIVx7L8s/FXLNl1WE5pvRjDXr992UEeOJalnc9aX8gLl4KYOhUZx/+xb1b1PC/YJhap1bUJ2POtbXjafLZmkAA/oEaV65aG3FeaIGF5UpCvOXKtLXqJxqi1zhbe2LvtFLzz5sVqwr3j1jSm4yFsyzluVmntJj3/xNWN2Wvfe/7KWLHqRxqQiLfh6PnnLbgpjrzl8SBsFNAO97xmgFb8e1to1h9k7B+neqV3lG4iQz9p8HEJLzFmeBS5XcPw9cDf30Fef/goJI02D2Wd1g1IRyF5l1Y6DKklL09NPPKs3n3tLp9jzLN76ObQMxtLKQYdW7NZrD36gYf3BPD86kWa9AiXidO3QfShUEPaC3vbc++xXypkVfYgNsffAqRugpX//Tqu+XqIXnxtHgyQhEq08FUEkRhnrnpWTj94k2mH7zktqicu4f98W0Ibsdez0eVVCE2oe2FTVV4pw0OfIHTf7i189Rk5zf+WyL/fyD2DaqdHzt77CrOqsF374WsWc8+9eeF5D2rVWYNswfTL/B92O6NrvhqHQifK1ceF8Mm8jNePZd9V3+Egd37pOKxYsVFUZeRU4QO98kDiF227S+cijeuHBV9m/eeqjxd9q0aJvtXbZWprJAhSbmKeKWhrceK5yZbV34l6tM421NLMYeoKZG+14LrLMswbxa5qxmA8b5tSGed88bVnbmJiZq+SCOh6oTPOPeRay4e/N2mCN49bQjBoe16oqrWnQZQ+BcFvN/V3DXuGqeGserf5MvDVtZGa9MEKpISXVy8eZJlfm51o+txFqryKbbaAXoYvyAPZ78fZ6BFxLvvmfdP+iF/8vX+avzCiZHUh1Ffu3UoRwmqAemzNUN471Vexl8sNp9Gn4MmuPZZ1DvMYezPMn6x8NLE4gt7/5bjX70CA9P/de6CsJR7tM/aLX9e0QGl/VOAKNI9A4Ao0j0DgCf+0RaHTe/rXPf+PRN45A4wg0jkDjCPwLI/Ddk0POpZ6JbZtN0SO0mS8CTwD5VbkqxwXnRLm30mC3HOjIpujXULz/j8xbZ/Cprl7KwY2alJhCMYPyMOKt6p11Mi5LCZgTsL0ihFDI4skaHwEP5lcdXr//+s/EW3vEW2fcP46ICtQa6BTnYd/kMiHMOPI9U6BFHyU7FUcl37CUC+qv5jjZUAmwp/BZjYhlsh0NWtERkdn8nRPd5zVkRlI7tOQEltcgvuCsmDB1sCbcMYYCQ4myLsUqLzNT5am2OoQIeI6szkqEndJ6Che4De0oRDQJ9tHMu2dYMrx2rl2nTWs3q6wApDJZnjVGUDbOXgvWkiKHoy05bPYKRCgL8g5WGUWDrHywy+UVCqSw7O5XpmLwy6kxOeR4eYKxBk3tWaU27UM1rkc3cm/3a/2Oowpr3VrzPiQHrFNblV44rM+fe0k9+92ggQ8/o/2HD2je316UdSaYQFsy9yqLVORkrdlP3qc5D89E9MtT9rk4vfLUR9q7N4kiq5Pmvv6Ext2L68a+VJve/5LsvZ81/raRigCv+9lrn6o3+cBTnn9WC996HmFvm/72Io5VEH9Lvtuoyf1GyJeiWDZ5s9UUdxMSEhUDBs8N6d1ZAAAgAElEQVTXG/wxbiG/UH/17tWawvZJzr29OnSIkH+II+i+wyoutFcTcsN+Wb1cfYd05hi6Koei7Nr5keo6caCGjB2mI1vWyQ8hwh+x9Zt3FqkQFN4x8kGtyRPuDf4uHDds/xED1URZ+u7HkzoIzng6SNpJ08eQNbZDGRQCiwoLwCQnqG37jppy110qBAu+7MfvyTPNQTCOUHuE7bOI3kePRGsIReO2YIg/+2KlJbPwnjn3KjvtojZsW4kT5B1VUMRKPR8jv5CWquE8G3y4c1OcmeCybWzAPScgup8+o2KEzUQcJes3HlRAoK0mTxlA/q477qNwiqe1iOtkBhouc369inPJ0KonF467Ljc9T8eO4qhJjcYEQQG4zh4R0kWhoW3kHxSK+81JhxEF8yk0eyBI2HId1tg5g6jsqC79BuHOjbA4VMvT4iwFOPeQZpbXVGYmgxotVmFGCu7vi1q5fJPlGn7pw3kgrostWdGm6FiUFYcba5M2/bCd69JDLXs1UUhLchzJhRzRfaSOnIxWIcLzndOHkw9MXi+I0F69+uJ4t0JEPq1hI0FI4hA5gxPbs2Ogbnr8HgTEI1rx8VLGt1jB3UM176N5zCvWuoAr7MTmPTq0/5QSM8gwbA4e2t6LcfBUIQJ4RR1/F+BJRnMXsJ0ZFNEvcfwGm1qm1i3a4/7pwbnMB215WpmgJcObh5APG4poUEpRs55rqotadAuGDpCmlKQMxZzKVpMWoCfHjuO+sqIJI1muxshHcTUtwwOHfCb4yUM6uG2n8tIy1bpNK1y1rip2KFb/Qf00auIoxIxi0NUI7hQjMxNOUHgEY4iQmsh5c6WwH9QiQo5kQdZRqHRxC8Bxl6Ofvl2qfWCuR3E/jbvrHvmFNyM/0hpk5iVFbf1VVeRCDunbk1xCg2MvQIxz15rlByAa5Oj5F2YwVjWKZAxNZueASTdqW+Q2tWvXTq5cYz998Y3G3nyjWnRtJ0eyletxw9Xk5l7FAzJ/VxQW6/ievcq+lAmm0Al3ko+SrtTqDLncB44mgO/2RIA2bkxEa4NWaBRv/wvM8fUtsP9z4i0ZhDWFrKvOONnsyQw1DU61uDlLaNzwoDGB9RJB1+TVZ2SDosTVhDTPGvcP8bZhPW9Yi/+oQP57EbXhtWYf0JAva15jnFnXCvv/rnjb8LuuFW/NiDe4phpGvx73cZ3BfP8m2jY4wy3ucXYBVtbY6kzDiynQgyz39XDV8D5dlZ1+AaQwTtaqXBXg9LR39FD/AUNVVNdMa9b9gvB5XuHQM575+O/yDGmr9+bN1enISM1fP5/7z0vvzn5E426bqQ6jx6uoIElvPjpHz7//mb4GseyGa3XWvBd1mPxKBxrNNu04BHnCW8PG9gRLX6yFP+yQe40vn61WXRGQx99zp6X54odP31EBYuBTL78pa1cP5sRVOhC5Sz3at1NpXp5atW8LqQOcc0qqdm/fSx5qsKbdeYfiwalfPh6pViCFw/oOUsrZeDC1RxGocxGQR8gH3Gw8ztE9O3eS0d4W9G5/bVqxgn2Om4JDmijqeJRGjB1D40i90hHPOuJCNeh948KrJ3u2DkKDVTXNPzi260FvXz56SOu/X6kSGpTsoE2EgmZvxXreCmenp6+D4qMPWvZlrl5BNOCUgdVtJ3/EOYPhLoGScPngCR0/fk4/LT3C9WivPn0jNHxsH0X0ZP10KcZRzLVVH6KKUgeEnDwiXp1pwGOdtA5SNc0ne5euU+TO1QpFHLSpctPiZadoXrDTDWP7Ku4CUQ5ZherSpR2CTAX3gI369OkuK5dSJeNg7tQNca6iUsdOxat1p/7qP4nc8TNHtGrhAmIcHFi3+iMW27K3g4DSazhicjmNTiu05qfNGtivg8aOHwnlYSPO3DLdfPtkSx5oLbmq7q1w5DoWISwfI93cEcclqF4XZ1nRoFRXcoXM9WK99uyXahLSmgauB/XBG59qC01vIwZ10FOfvI2Am6hn7nlDV1Jy9Lc5I3TDlOE6dXCX5i+NUWp8pt768BmFDR6uGVNn6kxUsnqwRzeyU1JuEcSPOrUik97eiV2vq7sG39Bd4ybdKTciD2RToBOH92oROfa16TWa+9lH2hOJCNiyRgMnjSfCo1hufjQFfrNPrz77gsYNctPLP3wuZydfPXvvA2BsrfXVJx/py/dfY11K1WNP3KflC9bqEHvGCaPHqNeAJhzHL0RS9FKT8N76+/vzdZp934Rh7eTtR3QH2PFkyBU9e43kvey0bt029SJXftFXizR5Yh+FtfCy+DJHkT+/dvFCRW3fDCnlKhHn4+//Jic/1iL7KuauNnps6jwyjzP1w/LbFNSvpa5k4ODkGnPiGgU3gTM5iwznE+rYd6QcvSMgf1TrtedfoyHihL7/6mGOiesB6kxb9ilph3eAh47W1u0Xtf9Elh7DERwa6KRFC5axllvRgOjLGsocixgbdzlLo2/oq1mvzpVLmAdiJqIvDvP89DK9cSc4Y5rl3vvyK0jNjnrl+b/p5JpI9W/VBOGcfeObrzDneCmJ+3Enx3YxPk1vfrdQyUfz9eFLz3MvX9SUab15LqpWJpELj7/2juyDIvTOnDnaRn70y8+Po7mhhV5650t548avAv19KQ2EOY54gx+yZ5135V6rtyCOuSRwzNpgnXWgYeuqY5QGlt9Ex2vnZ5PrbemLszcNPObnTO6sRT++2jCHsGpnybylGZe5vZpvGrpChcVxaty9PGOxYTDEI0s6rZl//4TWYclQ/028NXO1C/sRH7JuSd3huA29wThv+f00GP2fF295/9/E2yoajW3Y182c0U2TJjZRJs2YxnVsvq7GElwVbw1FqQraUg1zhC3PttY0I674dY/cnEDrP3srzy4XLneb9nWr69shNL6qcQQaR6BxBBpHoHEE/toj0Cje/rXPf+PRN45A4wg0jkDjCFznCHzzzSw7r8zMuKyLl0MupheCcPVQk2b+OANzcN6Wyh0EYzmuMhuEzoaCrHmgNw+xpkBqEME+Lp4qpYgUR35iPZ3bNqDC6uocdeIyaGKKP1SVKCgXW4CMRry1Q7z9I7zWn4m3lodnHpSdKBS4UXRwNjlLFG1rDS7SxOsaVy/Zk5Vk31lTyCkje9Z0mlca17BBKSLgOPGZLDmO/IwdBW37WgqTOOx8PF1BJzrixCOrMrMAV4it3Ci4BYf5UdTNobhBZzq/qzAPd0mFjRzBlPr6+Sq/uIRiVjnFTcRjhM9KHvIL6NAvLqy24Mg8cHcY5GQNTjwbRGsvCrrBQT6gV4MouN6swC5tELXJJqUzvp7vW1EotbrKK+PfvSlpFKosJ0m/fPu9li7dpEtx5RRP6jSkQ5C6dO0Jrq2MHNizOodY9be5D+vRhx7m0Kr0xWMPKI1C4dy/L6Yo4ayvn3pB21YiJIMktnF3U15FtabeNVXPvPwIYh7IQ5CYPz73mb77cpVycdgMmNpP783/RN4Ozjq9cZUeJhP0uSdv1ZBxE3THDbfrlfnvqOvYCfrkyeng/PJ17+w5WrV0t85HX9R9M28ApVZCgRnXIcXmlb9uwC3kpxAwkNUEcIUE4npq01L7d0eR0VWhKeDhTm49SLGjRqOm3Ktl332psuoU9SLrtH33AbJzbS8rb+OQLqb4HKndIBVvm3aLvvlhtTILcTPbu+kCyMtQTxu5U3AdTjGxa4Sj1q4/izOJ69ChWiEhCFVcr05cKGmp6erapYdadeykHxnXrTvPqXv3AN08ZRbiXJnWrF+mywi5N4yeggNjoGY/8AS4XX+99d27YLZP6mOKmLfeOsPiwvrkq7WKSyCbFzRp67aIpq2bcu6z5OPtrt5du6nfsKFya9ma00uRjWvVqq7cdAfQXZCpyqIkJSOqxlNkp8QtL88QyJM0JuDaDQ70l3dQE9kY4S/XoJaTlYwQHnXoIK9PUlZqlbIoWlaZ3F9c1faMdT3NCz5NA1SLCzchlZwuuhiaenqpFLGiorRWfn62GjKin8aMHq3w/uTngve14j4pjLmgnz/+AmdLEFjVMoUFeyu4WUc1704hmnugECzlvGlPKbnQQbXe5Ro8srMewVlbgFv8nffeVo+BvTW0T2f9vPhni/s2AKRjOnjj8ZNv1Lm0BCXHpKk8u4qGgMlqO7SjVn7+tZIiz9EEcJsGPXSfqnIuyZ4MYytnb657G2VGx2v10sVatXojiEp8GiDW7ajwOZLB6EyRMjOHoiH3i4OTcXRZkU3XWk4UKU8fOwWi1E1zHrlPHREREnCtBgcHyc/bVC/JM6NQmI3oe+bYBa1bfVCXzuUrn3zh5997SJMevJ1bLg9Db60c6hEwrchTxE9vw/1YEHNYy3EeXTwbh0NoqIZMHSVHFyedRDQtxPnWvGmIwnCf1VNcNk4nZ58mKk4r0OIfV+jsmUSuoT7cTyPUrP9Q5iDGkEaYvMvJFKEfVeKlVLDlt2jCM7O5ziEKkJ9WkXxe1YkJcgi0VgHUA2/fFkpPqNEHr3ysfj1akU0M2pPmiJLCIt0A2jE1M15fffCx3v3wY11au0EZpQVqN7S3fFuAmCS/1xquYXlhocVl6IFLO/9igqLWR6oMR7S1javOIBTU0xxyhNzOxAxmS+Y2M1faO5B/igvmj77+/+68/fexyf88av+7f9/VQrJx3lJER0Qw94gRC/18EDKIKyi+UqriArPWsdIi3priciH3bwEo10oaXSzC/G82KlOUN0Xz37tqrxVszftdK5ha8Jm/CQIN3zPXxFUx4B/Y7D8/7utz3v4HovK3bMKG39cgGDeMshFvDd7ZjIn5DA3uXLNHqaERoY4mLSMsmL93oHkrCBRxu9BA9iAF6tC5GWJqEQ0fqbj5Ryk3u0A9Jz8nd+YOFntiAo7o3dfe0r0PPaYOI8arLv+0dq1aoN7MpcTA6vkH5+rR599TQI8g/fD5Z2SV79ZLNEclJl5UU+IZzl06p5bEHyRm5DHH2ajb4NZqTmame0AoVmnem3XaWP+rSyuZhz9hHovVa/Mel0NIgBZ//53OnYnVsAF9aeTJsGQY9xs+WPuPHKJBKk2jhiLK+vpqP8KraXAZNRjREaLDgvmLcF076f4H72fPBR49LhkaQaVOn4tR796QK/jesp+Xa8iwIaxT7bVr7051RMwOCQ/n2ikiGzZV2WDwW5Dv6eHhqT3bd7Cmk/8K7rVtu/Zk2/rhrvWBTFCngqMxluzO2NhYbYFQUVxYowefGKdBMybLqpJmNN67OrtMmcx8ULvlSaNKGOKxDTh8QcZIiD2rz97brr07aPDBwDsUF2fn3s0U0S1ILQaOYIwCOK95HLkRf8w+gLWCDFMkNRpzknE/XsBX7YDQnqG35i1SZnqxxgwLp1fQVZfYi9qAki1jv+NAc5KnfYlCmzrpiVdmWq75jz/8Vlv2XtGn3z2tVrgkV//9K3nTnGgQ/WNum6CjoJXl56pBwyfy3k7KupymQ5G7NWT0YNbnYMt8ezr6APuLcOIKXLQLR+/9T81SWIcOKjobRWNXnHw5PxV8dgf2Xc7uztr2a5T6jhyt4G79lHPukt558XWlsg6Usid9b/5TCgkeoLfmvKhzpy7o5Rcnq2NH8nMjU/TjV1vlH+ijD379APEwSE/PnqfVP+xXkIe7XGmctDQs8E72EFbKaczKz6tUt05BeuOjl+XfbaQFb54Rf0RvP/agZkx5Qnu3R+nEoV3sYR6VT5+WxGugM1n1UOr+3bpp9C1647UbNPr+2Tp98oJuuelpfTT3Do3HEfoFrsLRZKanxRdAP9lH01GBevVpisPWhQYrE3cQqJGjJ2tX5GElnT6miVNuIN6hpT548z3NmDELYT1fTzzzrUJx0j798Aw1b+Wo7ZuXEL8wVMdP5mjdln2qLEGmDQNpfssN6tilhdJyLrPm22rxwnPatfG03nhjBmtfhKLPn1bbrveCvkbQLElTUdIBMqFPKqxVO3lEjNG5Hcf0FijjcxlF+nz+87xHB/aKO9Rx5E3KTzkndy7IY9uO6BkybqffP0kz7r1Dn77yjIUo0qZ5G8WdTyS7/gr7Ais98Ajr9FPsqxNi0MZ9aXpooWTO7x3jZqtbaHN9sHULiHYrbf7uQ3381rs0x1lpAsL0nE8+sTS9puzbpfefeZ1Gs1aas3CtvnvnSa15f7k6d2+iB56+TcW1+Tp99rymPjSXqzxAr816Tgd2b1H7Nu6a+8psbeAeXLU6mgbIcJ2HblTFZ8cIb0E5W6G2OuOytWZvaZpSmZ5xwFZbIjyuzu//EB8b5s5q0MnmWc6Gvb8Rb+357KYZ1hIlzrpfhTBb9ZtT1/yMA00NVZW0/kAvqqU51yCSTfb5VdHWOGqv7hX+s8ibBvHWRAoY5y29q3xe3P08P9kaMgK/u47fbbDJZTyb/U86b/+jScmMFx21BujM2zMP18uBOXP6tM6afmtrxWeWWfZRV9fcq+Lt1T+svYxRBfdaOdFCAb7NtW3LaZ6BCiD9dFHLFi7phbn24VNf/fWP84Gu89m88WWNI9A4Ao0j0DgCjSPwVxiBRvH2r3CWG4+xcQQaR6BxBBpH4N8egagdn/vERa6/mBeX7H3ycobad2oBOtXLkr9WUYjzFhGjjIdsI96aYoB5iDVFUlMAMw/B1rgMg8DHFoOcTYzH1Yd4a03hwDgTT8VnKxWGbD1iKV4GHpINutGVR/5/YJOvLfJeK97+3gVkstnseT8PxFA3g/MygDDww3W4V6xsTd4fJSqKPMhZUK0oPlRUqAA8bL1xGiHamtwn6gQUHygkmiIz3C9HhJ9O7dvI0ZDFyAKcMnkiBUs3RLovdCwmgcK3A8dZz/dx8eAmtcK5Goi45uhMMZysN1OyMDiuGoS0unpcKeC06hGXbCmQG2yrM5lU7v5VakrhrSXimruno8ooBmSAycsFyWaKFZUlYFdBJTvhwPSg+NWuYxdyN90VQREqpE03y3FV0v1fkH5Oh/fu1rZl+3Xo4CWOwVqdKL5mFhUqFjdka1w5P/26CFemm9Z8/rI+f3+9np/3qEbe87RKMy/qxzde18a125WZV6NKUIdTZ9+pJ1+YRiRZJjm/ATq4ZKOef/EzpZGp5UoG66MvTNE9Mx/T+e3r9MyMVzXntWnq1KuL3n/tDb2AMOwFnvD0xu/I3EJQd2uq9xd+o9tA+wUjALoGgkpEzP510UqlJBYhhLeUb6iPmvg4q3PHbnrv9c/l6uetxz5+Q6mHtmvF4s2W/L3E5Fi5IhJ26tIenGW1Og25CceoJzm/UUo/c147t+zUTTPuZkwoHOF0bY3Auh/Bde/aXziXLrhaOiB4lesiRcL6OhfODsXMMvJOESJDAoIVfynRIt6bAjanUx6efkpPTdOR2DS1ae2h3hSsfTya6djhJK1YuYdxqdQTT0yi98BWJ8lldcateD42U3Fxebr7rsnq3q+Hoo+TWehmp86d21H4LeK843yjMOWAG85kRObkZ6m4FDcRWEY/7omLuLZLyKrt1GuE/MhCdcH5VM9nqsLtmYKD80pBPO9bRw6ik3zcveUZTjasmy9iWgVZiSWqygOHSz5gZVGV1u3ZTrZsDC7wYjLVuqgHOEd3Nx8KUbgJOL6iLFxl6Vk4w7LA7BVTAPYi461GEX2Hg6nuhBMNp1DUXjXv00ZJJw7r9M4jiJoO6j5woCK6tlLk6vXa+v1qFdo3AaXogiMK4DkCRx5Z1sHNmyL6+iju1GU+q7s6gwi/DKqy3r6SDMNCubbw1Lj+45R4NEnjHp9N8fVtXTx+SkNAZBfbICJ541YioziAgmTz3v1xcOFE446qxhX16zdf68yJNBXn1IFALFRWbpL8HerJ/O2piZNuA0ddpG8XfKPTMTi7cY+5gq7z9HKXOw7kOPIHXUBNd+jYXv4+DghYFAOLC7gOs0AQZyBk2+vRJ2aqU/cgUO812rRzn6zdbDTl7lmInr24YhK5JzPIy85V5RUcuEdw1ZaWKZ1Mv3pcxU1x7vjjaMpGkImNiVNyEmJZiZVKEMc8PR00BFRqSLNm2rkzUoejYhHm7dSTjLxps+6Wb5t2XH/kO5aBQ924Vh+98iHXZ50eeGiKRk2fhMAD1t3J4A2vKJUMxSbt+lDgDNPi97gv40/r4UfuAROaoe3rN6pFuwiNeXC2dq1YDtYR8WbsWO3ftkHdQK3bgOk0WXZ2uPfq83JUSiOOM+NkzTyVw2e+kpSLgJ2gS6n5sqKB5PiFDF1KARGIQ9+KCc2gFK2M2vIvfhmEbcPX7+fv/zdjk689zN+L0//iEPwffDmOv3rTEOVKnIAViO1aS35rNfnthQXOzD1l8vI2ax4F8UI75TBfVFoj1P5hMMHV4nRDgfr3B3Gtw/YqsvnqY3aDwNrw+j87x//snv1n8faf3+ufEdqW/cVv7/fn2Exzzf1xPrOZ66vIHDXOW/NZGRV5uzqSK+nLPF+nlm1wyqed1dBhQ9T9ptt0aX+Uckps1Z/mJFjBhDOCnKWB5q0HH1HKpTQ9/tLt8nex0sXEM+p3xx04UBP43rua+NQ0sr8f1A9vP6nb7pimmCMHdIS81zmvIMIs+RE3fzkim7OaNgsgu/IG5hEXcnLPco9Za/e2SObGg7plSk/d8uSDCCVWWvn91wi3MRrOPFxBk5ifn5+u5ObpbMIFjqdKnSLayQ3s/2XiFNwQo3v37wcxIkHbtu3WNDLJ2wwbrf1LvtXlc+fVNKipTkXH6BaankrAFS//dbkefPJJeYO2zThzXM2HDmCfwwhmpin+fApiYibXjJNSMpKgjJyCOtBUt952K3mezVUOXjruSIzFmRcE3t6fDHBbMNJ1iKpVrHFnf9qgn1aSWevlqhmz7lKLYYOhHWTq4IZlKgSl339AP0Qi3LegZoMjWoAXDuZ67aTonXv02etfsD7EKRAU8aABLeUV6i1n3L8tWociVlXSrCT1HjyatdsbmgK5y+CZTYOblWiqq/dgTnXX8ZXbLCQNH5rrzkRfYg/B+fbxoZGsVC6INK1beastgmG71s3UffrdWvTGB5BDiMdo00JbQAeP6NtL3t4QFsjhHTzrTsXs2KESmp/6jrudadtPVdlJNFPFssacVTNwuv6dwmVTUq7irFqdu5Cq7xYvUt8ebXQnjUnViKl58XEcf4l8mwTKq1M7lSVnauWyNWrWvL369hmgmBNROnJwJ00zoPnBJPcfOAGRzBXE7wKdP3tAd90xgvfoqbmzv9XO/XGa89RwzXrrEcbMV0s/X6H5NF45Mc/XIXZV4Kxv1iwY958V2OdMSzNlgJefBtwyTjc9Og13rbOidq/U1i+WqDDTnTWcvNqe3prx5AzVBTjoQlqleg0eo0urfgXj/4Mmcv6aj7kPh/ZGPTfnWS1f+YFaQssoSY7Sls379fWnBzSARqnuPC9s2r5Nk6eP1Kh7psmOfNi9y9bp4rGjmv7ELJqHsnDZfqu77nxMSxZs0U+/RIJ5vlG33DVJ+1d+rJ59Wyslu0bf/LgDLHeQ2tMg4Mk92qKpv5wRPhOTUxR1LE4/4kCeNqWzXvnxFdy5y+REY1OX/neplNzo5fPfULAfdA4/iCbdRmvDLwf05rtrFI4b+83vPlNA60B99frDmjTjdrUYNIl9VLbenPkQjtxkvfja3ZpIru9r99ytU5HREFHCwI+DUWdWGTluMI0EEFkgzsiWfVxBBmt8Ry1hDOe9vEKz7x+jR9/+0hLJsmrRl1r2zsdcv9Jtc+7U4Htm8cxkp6SjB3Rw62aVpmfjsL1Tr7/9mS7k5OjmPs3Vvi/UkFvHMI8bcgDxHWn5emX2XEVHxmrSNAgf43sTdVGr9et36QpNcOc4R4lp2Tx/uNGoSlOAaQw14S+meYXnIzMPOhL9YkcTqGl1MNngFicuTX1mDjbPbKappYq9+dVnOF7P9WKaI+q4J+vYH5jm2yqIQpXssU0OraVJ97f8cgu9gOeOq7Oteea5OvM2ZNlej3hr8Mz0quFyN+16oIp5NnPgM5lc8moLNrnegk224WGw4Z0aaAr/1eJ6vdjka9H/Vnwea469GsHduoamY9Djk8a21CMP9VECDv4SUOsNzUuWqACTAWxie3BnV9I8VYW7PzQsQvsi47Xm12NQdZw17oZOBa0j/Nv0v3N19n/1mRu/3zgCjSPQOAKNI9A4An/1EWgUb//qV0Dj8TeOQOMINI5A4whc1whErXs//OyBLTE5l+KcT4M57tO/iyXzNjc7nXzECjlSxC+hMPDH4q15hq+UP3lx5WDODDa5jgdwI96Wgtc6FZetTPL3qBCA3Suim/q/L95WkQdri/DqioDsjpBscmMt0Xe4gq1wldZTeJBx2VB4MOJeJSLQFRBjNeZFlhwok8931XlrvuyqjKBrhcDjq0owpaa4MYYiTYi/hzaQOxdNMc4eBwelBUt2rjPIQH49hUuKGaBey8uKEXXBL1OANVqwvYML4rYD78tnIVvQhUJ6DV3cngEuOAk81IyHeiNAl/OZ4sHXJSdXKj8tAxRgtYIoNpaX1yH0lVJoLyXTtFLtyLi8CedCr/69yfsMQxAMsoh8pWkntGL+ah0nj/T06UuWGrM3olUS+Lsa0Kfvvvc4ObW3KIHi2YdvvwVy0FtvvP4hhVJ3JR7ZpeWLlmrHvjOKTy7XgDGdEXBnqE24nxw8AnRs7V7NBaOcklQk13AXvfjxc7px4lQdXbNWc+e9qm9+eVcZF49r15rjOGxe1d71P+vMkX0gd9/Tj0s+lXW+lXr06CQXsvvKS8u1f98xXKMFoKTJpB3VEbdMAcWtIHDKacpCELvzxUdVFHdM7774d6h3DuATO1LILFTr1i11JOqMEkBV9x/YlfMt9WrXSbt27JdVQFN5ObmBxfNX5/E34TJNUGH0cZ05nqy0NAQIxwzEi3JlpYC0xVlgZa4ZNwcyhnNVhPjpQWF56u1TEVy9tHDhMuVmlujGO6dp8E1jlXniiL77cImOkytnj8Py1bcfVQU+9XAAACAASURBVIcuPtrw80adx5EUz/1RUVlPEXqkRt7QWm5BATQU1JFzGI3bKgFcYxbiv7vadWinoKZN5IZLyQknrjUYcVNgqzlzVmePXqBQuV3n4sGa+ruqJcXPu+fcjwusj+y9KcDVpKoe8bCAa6MIh2+NfSt+D0KpP+51MgptyBIUaGXhYK+vxxFBlq2sSxE/K7m+Ef8o5Jr7wWDvDA7csiGmEeP0wT24LKzUmmzbsiL8vr5NZYs7nGA8xL9kinr2yk/K0fdfLEeQTNfNE8aAiRygxV/8qL3HUuQR6qo2XcMoAB9QU49gCwY7OZ97pIbCeRHXcqZxSFXjrPLFEdtMEx6aqSu4T396ewmvDVC8Varatw5XMDl0noFuaj10mCopbq/+dZ0mPQZq1CdMBWQKOiNG2Lv5c89RBZUX80kVDmKwwst/wn1yUOHhiM64uw8ePWwpNHqBTSynIaKkhOxgXmuOMTy8Ka6IclDWUr8B5CnTPHH2TLK83J3UuUswjQJeYNDTtW4F2MRt55RHkd+vqYdmzrpHHXqHKDc/HQHAS+E4tEuSzmr3+rXkRjvKzz+EomiFAsgwdmsaptTL2dq59yQZkbmIwzlKz0pXKSrD+EmdNfP+O5STl6W1S37WxXNp5PG6qVu/vhp99x2y57owrpXaYisl7I3StgXL0Yns1A7UpE97fzVztNOVsiLlV1mrVZcbVM3nW/XlGwoEtz1s2gxt+3YBmXyn1Zf5auDEGdrx/RcagAvaYtzHNesa1gTXfqZlznPy8GD647pCzTcunWqyljMuJisD8ZaAbCWTaRkVk6pDp9IpmpoMYCR0nNz/rnh7XYuP5UX/9zNvr/2s/98Rb01rCutyLQ0KzAveHlXyhT5Ad5Ry85gXaNbw9TVFe1vlId7mFoN5ZM00Tqk/+vrviLfXW1T/vyXe0leE2Gn2KAabDAYUkcWLLPEg7rWenZsjeBUoPTOJ9et9ebToYKGF7FvxrU6eQpwdNIQGrXL1HXwj862Dfnh9ntLTo+Xu5EhW5UDmKCfyVDuDQ41VS5p4bPz9VZx4QV443Ctw/G5b/BVNSG3lAFSg+oozTTQ55LvTMHE+T7msT8aZ6kZjRz3OyekPzVHrXn1A2Ufr6M6NsmLv0rZVa7lARzBEj+Pc6+U0RrjRdNS9Vy8IIWmKYv5rEd5MXbt2Zr2KUnZWhQYPH8e966gVP+O+dXGj0SxUu7ZtZ18zUMGhIVqxZpUeQLi194EqknhZQRERzF27dfxQJBnvw3XhbDJNHaaJKI1rx1V3Imi50aSVGHdBx08d4/hT5VbvL3uaWDxA4vqFg5ZFaKumya11l240/fVQfXGRzm3brIV/X0iDlJfuf+YedRzVTtFb1uh8zFkNHDlMPjT9XE67oGqbMoU3GSpX/46sIW44IXdp3Q+LlB1/Xph/aXDDcct8ZEScGvZnLZnXvLw8VOdUrBvG30hMwmBySK109nSkvD0D1azTIBpvpEzQxScgVZw5dZb9AfGUxUQX0HBVW4lTtFuY2rcNliv4bFc3D11KzFA2e6ejB0+qX5/Wmv3GXG1Z/D256/nq0qaHMpIKGf9EFXH/1NUU04xTqZCm7goDd90bysFV9SoYzHW4clLS9d4zT6p910Dd/reHVVuCi/lsNDSbpriinRB9Y7VpzVGlJ1fQMDBSY6bfyJ4QOg3n8gKo4dadWnH+PHFdEsfg5q4uHZvL0d9Nhw+X6u9frZcj2OL3P0JU5dqsx9F9+eRxrfz6M8WBVU7Lo4GI/UITFj03b1zmZR7KiitSqR10kAhPzX3/cXXqPVonN3+r7z9ZDvLaU3l56erUORxiCWQUet0MneV8ZKo6+HtpxMzxcmk3UGcPH9W9057ALRugT799X4ERXlrz9SdavfyovBAPb7tlsj77fIm69w/Xw68/Cta6SvOefZ/1J0ujxvRD+KtQZnYO+1xfXSQGpP+gQWrW1k8bVi2FINNEfQZ1UnGxjTZtjFZIUGedio3RydMn1IYGi/7kDB/j/tp3JAF3eA+99NnzYKWjtGvrVt3x9Kc40Av0zH1PEH2ShTjcm59voq0bzmj92miyYf01921ez/7v4buf1d23dtNdiLQbtx/RysW/EB+QAVFmhobMeVCHNv+ij1/9Qp0CI5RSkIwgV6Lpd41XaMtgtejVjYY3snNz0nX+VLQWfBvJvjZeL736kCbc94gOcb/Oe+4DCChVevH+8fJFmQwfOZwGqqZKP3Ve27gXM7LjNGv2LG3bsEuXz8frtqm3si6nyJF7K5nmjICmbbXk21U6e+AScSnFGsaed9DYXuo4DkT34lWQd9aoOU1uS3AeWxNr4UY2sWkItGf8nUzmNOs+7aIWXLJxkjrQrFLPvOGII9fRUJBMoysPKWa+NqJtg3hby3OSlWmEoAHWmp812GTT/FNBdEwFXv+GnNx/NM7QnGo6E02XrbnsjXr7m3x71Xf7Z+XXf2CTG5y37hCbjHhbB/LZ6jcEfy171/+T4q3J/jZwfRvoDTXstayqHVVFY+2gvl56/pnRSr3SIN7yGp47G2IGahFvrXkurgGBX85e1NMvjDiYIv36yxEINJUaM6JFef9h7TsPnrny0vXvgxpf2TgCjSPQOAKNI9A4An/NEWgUb/+a573xqBtHoHEEGkegcQT+xRHYt+rDzid3LD+RcfaCdSrYu/4Du+F+dFAuxX9rREsnnKwF5DleK942YJMNPspgt9zsnS0OlXS6wo2gYsTbIhycJxE3csBz2jghNFWRz0cRtRbnrdW/6rylRlBuR3YtTkYXfofB7zmYHF6Kszbmn4gNFmKjEW/JTaqvJd8P520OQqnBrJrOctNBbkRcQ420ZN6awFwKFrUUNKrAi1ZRuSjFjetJ0cIHN0YNmN8yxFdbCiTmd9rxux0RiKv4+Toj3iIOOfABHIwzqLIcZ24lr3WwZIY6kAPcrkMY+aY3qB2CjZ1NsWqzY1VInl15HUjmbuMRUmyVSm7skf2ROCzJngsK0UUwgxu37Nap02Tw0hHfEqGp99AOCm/XXIEgWkOC/eVUclnlVNo8W3Sl6HdWpw4cBj8Yq8yMbBy9NTqVViuP5s311rvv4opoC/b1DW1bsVczKVQNntgPRyg4yJiLWv/VJn278oDa9Wyqr5e9rRN7N6lLjxuUC1J23u1zdFzu8nYr0lNvPaUJNz+s4z+vBI/7nOa8+7gOr96pnb9GIxLfgEuFYsew7kpLjMLxEKXuPbpwXqx06RLuYNzIZUX1Ftfp5JmDyDJLUgqi+GWwe/bkBk6dfbvyLh3XxhX7odv6Ik55y8kVIRKVMhpHZ1CAhybeNhYcmREMfbh2HJWKOGZf7aaNW/fppntuxT3lpjiE6g1rTpJ5Wk0R0V39+/SkEB2DgJtLrcg4l8txzTqrTURbhYY3UX5RnrZt36OQ0A6699m5oBVxh3z6ri6eTlGXtl11BSejE0LIuIl9denMMe3be1YXL16RpzfCJAX5ZLJvKyo5zwhlxaVX1KxFIEX0thZndVJ8ki5FZyKegK4zzmsKxKHhLdWmTQS5sa25eEqUmwXS0ckeB0Wwdi3bpcUL1qmIjOh+fZurA+ejCLfkwb3nlMw4VZbaysOb3xHhg8CIW9UFMbjSgexnZ7XvHUyjRQj3VTnozzNy8XVSxx64WF2aoNeV68yBvWizOMQpNp07e9EiZgeGRKh5s+YK5ppKLY+TlR1YyexqlWQVKGRoPxzT3tq6YLH2rNugZiFNdQnnrnWZj5z8TcZzAa53RORyil6uVvLGTV2Dm3j4gBFaMv8npaYl6+FnpoGG7KpSEN/bcQdVJ9arWbf2and7P7KcHbgGMsixC7Ng+lb//RMcpam655lnLQLJiYNb5ORWpx59hyEiNqEw5iRnRAJ7R9zqZL3O/2KzYs/lgr90pYDuRSE0k8IoBWqEKiPOOLty/1HsL0P4bNO2Ne66KnnhIh9/x904fDsjluaDoo7Spl8WKC6WOcGF/Ls+vXDEBen8oaPavHSHPHB7dRvUWxPvxG2GKzrt0kkVZSTSoOIKpriQfMlolXLOm3KPdRwwBlw1aO9K0JkFZUo8f0THwR2ePHAQZ3SWeuJe7gaS1JXGjqPHjlNgz1RwywANv2mkPHBupacWq2m7LrK3CiAz/AQF4gSlxh6XK9dOmwE99NWCpQpv2VPDx01S8vEdZHEu06znX8U9e0HnL1xWLe67AaNGgXEkt3LtcrKie1ty6iqraV7IzsSV7AO6uzljU6OyvAzG0WSCI3xv2qGWHLunW0sdi72k0/G52hJ5ARHbERw1hAWK+FY0wfyrX9c6b83P/mdZqv/43Y3i7b86zg2vN0ueDWucE05pb/cKshXBYLJWXSkiBqAyHye6KdjbgP93UD4NANWslQYh/Edf/13x9trf9Wfu2P9b4q1BiRrnrSnSG43BltxWd65vXwKuO+K69cNleSk+Xp0G9lXXERPkRe66c1mUFi36Wb169tO3c7+ETOGh15Z+I7/mAdr/zUeav2qHrhCNYFNWpf4gfm+6fYSiT0TLGTrC8Nvu1s5VvyiM/FEHV/IhS7MUMXqQrApctZ6cy7KsckS6HGURz9B9RGu17NFVHYaMAqMcrJhjkbocuVkju3YiQxVRg+2KHZ/7yJGjOORTNPTGMQpFnDpz7Bjo1Evy9HFXi5bhiJUICAgObcPbKSEuXQcPHkU0G8EezJHjWM261EXDR/XWNvJuI7p0Ym1whmSQpd4jR+rCsdOKxhkYGuSNiBqCAJFIdri9RSAObwfKH1fZ0WMHZUcziXHyN2+PoNxqiGVPWJp4TnsXfQ9polxtenaVraen4kG9DxzC/pHrMPFkjLasj9UvS46oS+8AvfHVm7oSH6Nta35WWHigupH7bc96cmbfWeVUOzCXTgTZz96BdaMgI0Z5SWkg4yFDJGYjGhcgvqbQCJaC+zFftWV2RDbg4KNBzjfAS45eVjRCVeuJ159TQKtB7OlQfmsRyKuIrcDJZ9x+2SmQQBYu0ZY1OzRkSAtIBUOVkJyuvZHH5MFcZ4uob8/v6967s8KC/JTJmK/8aRuuZDDN1j7KzS1lr1cCYcJdk8cPkV1bT1yDFXILDqfxpjN7nqa8Dux+ZbpObluAsBirHiN7ICqzF05MJW/2ikpCIYC0HK+tC/frqy+XqveA1qByR6klwvrJzeCp7TLVc8w4xMQzWr5wA+PjoAeefQAn9e0qSq/TZ488oSOHd+vJd0ap37TxiE4uNBfFKj+/WoeOQpbYdkxWNKlVudQrzNtTrfxCdSomWfuJI+jQKUBPzXtY4QO7KD5mv77/cocOHTgplwoampo56OEHblQlovSrc9eohWcV2at3sBYHKZbs96+/OqkTuF+7dQ7RrEfGIoZnqKrYSes3rFOXzm1plKIhEeT/0DF95e7lr2+/WSsHrp12HUN1083DwWrHkMF8TlMm3afIvQdl71yHw7YN9BYbSCPpSkWEjTmdzn7NSTGQMzx9HTWgSzO5QQo4eeICOe7tdTtNhj7eIVr40evq2iNC7XoP14MzP5AXa928Tx5T9sUT2rDxsE4dy6Jxkj0g62dSAa7vqEua98qDCscl/MNbH2vHsUSwyK312ANTFNjGWZu3rMXVfFretoG6ch7aB82ot00fq1E39Wd9xd3KONbbeujcriN66+GvaaJwJjf4Xfb1/fTB3Bf00eer9PL0Ybrnw2eVcXmfAomO8AzvrBxIH3NvJae4iYPuf+NxuTbx09EtO5RP5q0TaOheU8JUxjOIk09L7dtyTFtW7JIVDa/G5R7cxZf92lGFk4+8bPE+FTF3e5ElvS82T+cupyI0VqlZWLDKiG2poHHNDoevO1QgI96abpV6sMjO7APs+W9D0jDirZmDzXOb+TLYZPPvrq445qshIpkGWKbIKoTbcuIvynCgVloZO77BcV+lHzR8GXaDZW033zOi63+It+Zv/7gx6NrMW4t4yzrkRjOZwSZb4a42lB4bQzdCEL2aecsexDye/ebxvd4moX/VeWvWhauJvTiMebCzghJVRRzGoH6+evWl8UrIzrI4b81zrhkvi/PWtCjynGhbQ5OkY7lKaotUQ/7w+UtVoJMvKDfxinp18aybeufQ3kPvXXnsv7u2N/5c4wg0jkDjCDSOQOMI/FVGoFG8/auc6cbjbByBxhFoHIHGEfi3RmD/mtcG7l+7Ym866EzqZmrdPZB8LicEpmLyf+zlAcavBPuCDaJkAzbKvKHp5LaxscWXWmfJfM0BBZabQ2GNoqOrm6vSc23IZE3HJcEr+FNSbR77UT4R0+wsmLCrH/vagu+fZ96CiETQs8bR4srPm8wke1ty9nDZWfOUb4oI5uG6oUhcgXBrxNtiikrlBjtsagp0nMNY5g8/w+utqWNY8bvMw7jpqm7orLYz7eccRB3FCfMRze8136s1QnXdFRwgDghTUJcJnXLEAewLrrUejKuPiwtCGA5chFsnN0eEPGcQwmTrYYsqxpWclnIFfCIZpuQqOXr6KAhRqQ53R1IieFacIS68rkePluoGds/K5YpSkvOUmlKqMpwkyTEULRFnBw/pqoc+vUOljGtGYrw6jxgoB5zDF3bu1valB8nWw3np5YnLMB0xulb3PHSneo0CXXh2vRYu20luZxsNA9NWyi8tqnQjs8xdSz5bqKkjmyovJ4PctnjN/eozXTwZqVfmfKmsajuVgON8+qWZmjb+Pp3ds1L7fvpaI/oN08q1e9QZodavmbtyrTI06JZBWvr094jYLuCiA0HanlUTCkyOHJcNucHDx/UBYWiry5cp6q69QCHUTw89MRKncZJO74tTbgIZxUaNp2AW6OOt/TuPq+PYATh3ntKR5V+So4yoN2aY8nGRFsXU6q0XP1Z4RDOcGx114vQZRe1NwSUjde3nqRsozGZnU4jGVZgGqjC0SbD6D+spV4L19u/aCfI2gyLzUHUdNR6hPFo7PgG77ONIQZvx9ArW4ch95AO2V/Tpk2TMliDQgram4NU0LIR7pEatWrdR944hoA2jlZqeqJatmuH2BFmImycfjHVSXpl8vQNx0FqRnZaiInL/qkrrlIvLwQVnri3XoBMOrhqaI67k5urkyVjEblyRCK524JZNjnNYqJvadvAB8+mprPRSnEjkOjuYgGfwvOQnGktRXSmZtmSa2uCy7UH2bNf+PeUJnruCe9bN11mBzUIsJolqrrF9q3cp+swFQTdXRGeK15NHII4WyQ13uW9YO35dKUVKk/0agIAeoLio/fr2lS9UdjlLuY7OsqU4OAaMX1CIl9atidSgIYPkxZj9sphstlYtlHA5VoF85rtmT6GxwE8Xd21VXlo9hcdAiuv+Gn7fTQiyRZZ8ytriSq367AtFn4xWj45dLU6REqxWg6ZPlDcCgQ2fydoedzHOuNLMZIR0REXPTtyPzuTk5oGizOA6y1fqyZP800YnQGpv3XdUrnZuCvUOUha5uzVu9UKP5v0rFdykldyd3RGxy9WzfRjXULrsA+0RNYbhjA5VfnaJ0qKOKD3+jHy7N0V8oGEDUoAvjvb6clwsFLjtEdezyCiOBaeeX1ilWu79MoqQfggREX2HqElLMM1+TXBek22bgxP85Bbmp3IKz4NxFYcicmCABr18cu8W2VTmKaJTF5WWkLt3Kkk9Ro9XBOho4+YrLEzhXlgBAtcVF0ctrt/DKs4rphjdUfFJ5y2F3NETJugc17ybq7tyKNYPu/sebZ2/hIJuqCJoXMhNMc5xB8RysrPBxdfV5ILRzOP690FULtLhrdvJ7iPftsiXayKJ+d1Kh3F+XYpnjjNZy1ZFTJUUb/+Nr2sFu/+s+Po/kQn7Rx/7jzDOv892vXY9Ms0+/yw6/vcG49rC9/X+hut1/xqx3J57x5wpF/s63Lfkr9tVERmAa5EGFA8ff/CX1rpSUiNuA1Zq8JRWJbJh/rEBTWmOj1NvEXXrLJEDNGWYtRmxi+8Y75XFkVVtEld/c22ZcTF/GpDGf44zvr6jvXZ8/rPjNmvw9ZzXa19TR25tDc1kDjTRGBeZVUUpjWbWCvKxYy4P0C0z55Ab66QV336oBFyx1RUBeuKTqWrWYSROunAdYw7bvXoFQpMXud23KSftivYvXaRN60/qYpazpcnnpv4+uPRd1GrAOPUeO04HFr3FuueurlPHo6wz2VqRLy0/HV6+R98j9Dgxd8967DayQD0ttAsbl3CdWLdVG1auJk99MsJKMfNbqcLJht21hax61p6Jt0xV0qXLOnjgiKVJrQNkh7BmoTSRkJkLjcMILyU06RQzLwX6N2fvY60fcbB2695R40C/HoraoWDyNitZWJz9AtRx2FgVEBdweu0CtadZz7tNmIqqvOTm1QpXbSBDWMo6F8+8Yc+2iX0NzrSCSzFKOBUl22I7BfTpIvfQIFDGRVr+4SdyR8ju2aGLqpx9VEQucEiYq7xBA9s3G8ZeokCzp/1Ng3u21nM/vI+wekEnIleC6D+lfl0mKTTYnmaoJFXg/vPwDwKVHE6jTXvmZT4H4mU9zX71iDqFBeyBchIRdI8pdt8FpZ6NxZnsRFZols6mFSrI31G33thLPQaEIVB2VL1jGXOgF5hXGnpM7nwteGfWwu8/el9xl3BOvovb2q+FNm9cr+9feFNTx3ZXu3bN9DVUk1CiGu4nViItMU279h/WDFy09gEBykf0ri0rYD0o5n6jmZD7oqK4nKbFDO4zsOVBQQrgvPiEtlLi5WMqYh2KCA/F8V3D2hFLo4WjfGl0qndpptVLftXCVxbJHbrNc++/rjbjB+OG3cb+Mk3+bXspLqZKd098GbxyKJ/1dbk3dVEOqP4HphkR/KLmL5qlkN7hKky+zJ6Fc0dDVPEVK507lqDYw5u4j4vVsVUbFeRYa9/BFK3bGYsj102ffv+mugwbof3bt+qN595UAMKfbX6OpoCJveHRl7nepNcfna3+ETQZTRisXGgNaz5ZpdVb44gfqNXAHmG6/4HByleWypgjnJybyLrQVhnss67k5hAhYKPNm48rop2Phg7sgXs4BKcs5ApvP2I++umdt39kLQvVzbePsojnKWnWWr36qFJScaQnsVaH+iGueiqCvOEa4g5KrarUsnc7jZo5WinnL2npZ/PVq80AKCzndT6tVB8ve4F9VIU+n/eNclILcNzSUCaoKw41uFVbaTB7xlLmwIU//KRArsl7n3pZ7nV5Wv/jl+ClUywNmmYOzEjOl6u1h7rfNVhD+/SH7GINrcabNbpcW3A9r1p8SOk0Sny/ciHXTTO9+thT2rZ5jx57cJhmzXtEJ8Cfl9OoOnDcVPahl7Tw9bkqgMTx7GdPs6drpqWI9cdOHlNEB389+BDNm6DA7XCLX6GhY+mHCzn2Io299Xb1u/VWxe/7SUnnk7QVEk5NWSF7OwggpdlqNWyKksrApScX68ZRY5j7rfX2O+9o98EohbMXq0K4tccFb0Edmzxcvu/IM5MjF749+wCTk25BAJvUWuZ4D0/s1iYSh2coMw9XIB6XEldiENxmL27JNjdYZtYAi9fWQi9if/rbJPt7bP6fzfi1kIiMx9WK80APCPcOz0mG7sHf2/AgZme2s9wjFWCcKxBuzX7ENI9d2/x1PevM9Yq3Deu85RmWZmBbjr8K/HpdNetEXrWG8gz8wRvssdJTGA9ISL9FCjQg/Ot4lrVH7C3jObCAPXsdzckJ7HUXLSX2JCNXN41rrokTu4wceNdPO65vFWx8VeMINI5A4wg0jkDjCPx1R6BRvP3rnvvGI28cgcYRaByBxhH4F0YgcsWrY/et/WVj9uUc1SLGtuzkjXMUbGcOD62VNvJwRPw0hVywoQ2Ztw34KBuETRcefK14AE6lGFiYjwOOh3GD8krNJvM2LpMimp2qyWEymWVGsa1HMDXZtQ0VgP+OeOuM08gRgcqOP6a8YM3vbMh1ModuOstryIYrqkR8BJtYSYGzHtchzK//EG/rTVgtX+ajOOIUtnRhG1sulW8rhE+LeGtIzPyzljwmB3vwlI4UN3DplpRTEEFk88GNF+LnCa7SgfwpG2VmZausEmGHz5ORieiVW6tCCqBB3gh1lcYdTBEFwaWWCkZ5VRmOPIRvii3lpSWyR4i+5+5JGjVhFJlufAbwhw7uuA/cWyBsJWv72tWW/M+wTh5qgsqeQq5eLuLfSIONC+6o7Ogo/fjRRzgczsvFpwVCkA8CcApCqJVuGtMVV6af1u/eBA6yt8JCQvXxOws0YeKjunnOc0o985Oyzh/T1+8uUxNvHz03/0Ot/f4r/URRrRAxPi23XNOmTdDjL06WS10mLr/VZJGlM05O6tqlvw6e3qeZc+/UiZ93IxxT8Ci1U1YODkkEzYAmPgjJZaCUKzRgaB+wuOFa8O4vjM0VzXxwKFdWgUoy60HQlqrayU6ZYOv8wCKngQKsDQ7QLHLTss8conCZqC4IrllcZ2cj03VgzzFqu/Vq2TFImTmotpVONAUEKKSVn4aQ43c0KhJx8DgovVC1aN5KBcVXcExlU+TOtzhP/QLDtG3PYe0/cU79m3hr7KSxirkQq137onEedQU9mgM2M0fNcT+Uc+6cQFa6uNsopyARhxA5g916cT8YAdYIqragK49zDm1xjQ6QT8ehygC9ueZnUJGxSYqJJue2sF4F5qVcU/Vcaw4EMNtSIPPj2ghs4iYvinrdOnVX27Y9FEgROCjY42pxzSC/KUdedTVgnbR84QCoKwfxlkeR96SSTp2UFUXGgowKMvROKyMvX51H98KZfLMCgnAs5+I4LQcfTXG8oLJQlxPOcgwgATt0UGE6hfMi8pk93WTrXKmL8QlqGtyW7OCuqisA1/jkozijz6lz1za6/f6JiKRbKPDiXGvfAUz1eW1ef8qSsdaxQ7D69u2i8Q/PINc5D2FgDcKyvZYs3a3U3EK9iTumeccWysjIUuQvYMnPxWvAoO7K7m5NaQAAIABJREFUv0JuGPfrjZMmWtwsKJ2GB0seL4LjlTSKamAfCUhz8AlAenK3FADT48+RoZhscZe4cl/Hxl7QzsgTSo7NUaBjAOe5XNHpaTiEneRNCF1hSR6uU2vQ59bq1bGZ7rh7phzI6I3avFGf//1b7q9K+YIw7d29hToPCAcZ6obbK07huGtbtu2m82R35+SUkTVM3m96rlLj0sAuZ1hybgtpvEjG8W7E/QB/Bxx7zdWuPTjI3m0V1rcHTR/kNVIUdfVvQ4HUVCmLcLef0L7tWxBqK3B+xVOYrdCo0f11E24qnzbNaVRJ55weVBP/MFWCw9y5apM6kUvsDUJz0YJfyQu8X7kUy0tLynBd5akTeYq5ednyApEc2pFcXfDs1ZWgrLl+zT+9fTyYn4zDpV65jH9CXJLKccwlnErjHBaTUYnTrLQSIfkKZACyu+3AyDP//Ltf1+O8vf5s3H/v0/xeGGwoxP4+5/Xaz3M9BeP/6lP9j4q3CF60NBlpFbEfhz79DvasHbUU34tRa21pgijn3wtxCpWBhaynu6gaMdHkYRsB19qQMFgHSa+3+I/MomzFGmVEYQtOkmK9AQ7jM6JJysayrpfj9jLYTcssdI0j678ahz/7/vWKt3+emfwPh/fv36OGdacG57EhYhjHlz1YdWeOlwQBRB5PiBLTNezOO7SNPG43GtDmf7lFAe0c9Bjo27TkRHUeNIOGEzJWc6Jk5YkibuWt7P+HvfcAr7JK27av9J6QSkIKCQkJvfcivXdEELGiKBZU7F1RUQQb2LCLhSaCgID03gk1JPT0EEJ67/nPtUNmGA99X8eZ9/3+75vsOTIIyc7eez3Ps9Z67uu+zuv4fu3bcFQxIIZTQCFfhTgyeVQHffztLhpb/PTevEe1fts6ubM3GHfPFKgORxm3RrhA7fTF2wuZHzqpzaC+usT6XcU6bmImYsD7tmrVQVk0aO3es1tNGjVWBk09HTp3RASL0mVEoBU//ahmZLXecEMPHHPuzJv5ykfkPXKYTG5+T1gYDlQHd50+dVGXcKg2bxYFEre5ElMuyJus84Y0dviGR+IAbKaCM3FKO3dJx4/uUOKVBPWlwatNz6GyriKL90q+rjBHlHBs3WkMa0C+tyvnlr2b4epe0VE+f0lWrlqFNpV/p06g7hO0esmPxEfYKNLg6sELm8x2D387OZK326jjeBDtaZoyfKYmQLKY+tJ03IaVZK3v1NIvV6p1eEP1HzEMscyDaIMMbdm6l0x4Kw0Y31PBzWg+KvBA1GRZaNKFOckZl5tx5WUq68JhJZ2NYW6vIdO2RFlJieSsHuJ7NFe1D9DwycPUqG0koIt8MkwTlR3HntEdtzK44uq8VIS+DDmTn2vj6KslL80G0ZysmZ99oIKcMh3avkMVuJv7ThquBi2b87lp2mMPa/Db5pph8cUxSD74NW/gVUTezYuX6zjOV2sPK/Ud1g8RuYs8QA3bgWouTUkiXz0JuTObNSIMYkVzHJ3hZP3i8p77hXIu56vHwDZEDnio3Q2tEH+DZe0SpW9fekevzt+nB+7orfsfY19IU5Gz52DNGPcAzuBYfbJiHk13l7QGNO/gnn0U3rqTXCMiuf5LlECecUFejkJDIpn/m2njz/v0yqsLFESkxWcrwELjMHzs4afYi3PNc51MvXOIWvbsJLfgCJ3esVe7Vy7TnTRiHU06ISca/U5esNK3i9arf7dwvTz3Pl2+Gmtpjopo3ZsGCD9dPcWatmM7KOYK3LUxakiUSr++7XAeV9N0dIKM+bY0keAUZa1r34JzsDSfXOVckNDx2rrtjOmSVN/OLeXVqAF7qiIFgwb2dHLX0nVbNBK89NCx/bWRfUPelSxE9WSduJCpOZ+9qGrE51nTX1dpti35ziYG4LwmTB2FiDqUZjoPLXjiLcVAAHr01ZdwQkOKSTujVV99qN0b92hwD94TrvX97B/a9+ygu2fMlBN7MWvThYnDNi/jMpSKTfrq9S+JkKnWWPKDJzxyn56f8az27I3T6BFd9NJXr2kLOGmnwCbqOfZhrf/6c/KbP1R4Qze99dELKgRb/cpTn5Lbe1WvvXy3Rjw0WVVFB5k7nXX4py06sPmwqmzd1YRmrlEPPqHChBPgk9fpLBQeWweaIGgOjY2JUTX7tmnPz5Inzncg+ZY9YHFOtu69826oGQfUlCiKUsRbB+4njNJazTlq7ltMnqudJTuc+yXmc+PGBUhgEWKJjbYIuqYvxgqxt4aGHoy8zFnc55g822vibQ171Wt3S/yjIXLU3Tv9Qdb4bybi68Vbe26qbGiqsbNlLqap1xEciFVNBXScMu7R7BFEWbvY7tawp64r5v67nbd1b8+MkT2vac++sLiSxuMyEPDsBTs0ddbcl4cpl/vGvNw8ixj+N+etGRPuu1RKtjT7r1L2Wk64sxNTqvXlwp3c75Xr5Rcnkavte2PrkXQ91D/qR6B+BOpHoH4E6kegfgT+yxGoF2/rT5D6EagfgfoRqB+B+hH4EyOwefFzEw+sX7UsPyUf16Ozwpqa3MMa5WWV4haslBuOu3LcOPaIt3U3sKaQWue88SBTydzMJ5P3lYN4a0d2psF4JaZbKyYxi+KKDZBkUy2mk/rabb/x0FAysry7vyLempxYVycKiuCLK3HyGeRWnbBsKThY8p248cY1V4DAYhwCNRT9rhdvKwwq7DfjY0oRDhQzLCm5Fg6zeaMUG67hssz7Nu5kK4oZQeSdBvl64LrNIecLgQZRNyevAEevKW7gJKRI5ezsopD2oQr2p4hHCbxpk1By6frIJTxc5fysDYJwJYJs4rkYcmCjlYZj7gT5dlfiS3ByUDxnzHsP6K/b7rlH/mFhFKHBYSKMpUXvUvYJ8s6+W698azLznnxNPUaRN1d0Wtu/+1YHDibq0PEssnQb6o6bRso+wk871q7DAbFDNXS4P/PyTIvT76Yhd6lxZAu9+vHbCqG4WxyzX9+/M0fr1x/XGFyvsaALUxGsCnHsHDudgRhgoxUr3lDHvkHa/fMXKkguVvuQAVq6dJnsG1WoA4JeNUjjM7GXKQCR5dXIDRGwAeJ0AW5VdyUmJuosjpLOHUarrDqRz5goH19nnGPevOZ+uSD09gDBXJyMizs+Sz8hiHZtE6oeXZuDEr6C4OkCNvC4SkD22dtT5KOxYBJFRztHHJ0FpRTbShSL6Nu9a1edPRODgHFVnTt20tFDsYo7e0aDyCLzcPXVxl936uy5BNk5O8oTQXNAB18QsxTmEdxTcLccOR5HkdSL4hLiLAUaV3cySnG31liXqD3inAeujBwKkd1vGKH0S0VatwbXBcW97OxsivmZiOwOupIFZpk81sYg+hydPHBzgoUGT+iA8yo4NBB8tZ0a+YJC9vORfQPcRTa4Sas8VJVdruLccs6fQjJ0UzlviuRLRqob77PGzsnSGFBMTpod55k7hWB7rgOr8njt/OEHrV60SZdOZpE1iJMcwa7AqQxXmLO6tooCM9wQJLCffH2t5N0oBPEiCNRkQ05VK+WD6y0EKexNwdHWuUapGVnyd2+K4Oehq2m4XR76EvzgKQW0DFCFY6XOnElT05BAhYEHzcwh84v8YHNF24OCDmnip31H91Fwx6FE8wQSNa7dCtwjLTknyrXhlxPq1iVcg4beQN7gBfXqTwZey2Y0eTiBJ3dUwtFY7dy0SRcozIdE+GsITnHPIC8Q3jjAKHIWpefgbsc1yrGBKc21yZ/ujVRJXvT38z7Wyi83gt92Uyj4SxeEkcIScNAgT73AdOdkF4GizkBoP6uLV4yrvUoY4HGo+cuP43D+QhqiZpmiuF4iGgcoJDRI7Xr3lFtrsg1xopr8a2ucJ1xowg7LRy5XNjmXJ3DEXUAQSUUIaYTL287eTb+sPaKmIItDWnho547DfP7eCC/9OR9C5BMeIhtnU/wnsLqoHPdUqo7s26h8GgP6D+kuD5DPMPx0+eBh0KbxuCndQGa74+LHvVLTQLu2HwEdbc4rR87jUyriM44a2pViNbh35kNrmgiyczKVwzH1AI1oMrUNOSCf17IHcV8JNeDo0eNKiyOnN5lrhyYEBwrdOw+mKBtMtx3I8Guz359YQf61H7leVP13OF3/6N3UYvP//jCiYR1xwTT71D3q1qO6BqV/VcD9KwLnn3Xe1uDkNyKsLWuVB/OAN00OLvY0LvFZTdZrMfncRTSXFFKML+PnaqjSl7GW2xqKBG5Kg9g2Ge5lzCmmi8k0K12LM0TAMH83jiyz1tfiNo0wYIrsdeNVJ4D/K2fAnxVv/+g1/qtzpgZ3W7WVyWjEa8aYOJo8SMQ9O8StHp2Z35w81X1gd/UY3hUEJmNEHvQnNHM8/PxMXdy7BWTwJd04/Q05Eb99dM9SriU7NaVRwqoiREs+mk/DSqg2rDqJQz+fcWuoH77dornvzdSXa9aRuZqshS/dJa9O5Qps04V1vkAn9u9QIw8/skgztWvHCYWHh9L0dkG3Tb1Lp4/Fsj6zBjp7KhMnau/+fdSxRxfE3G3atmuXevbprDG3jKXR6jiibQmOe1Czp85BO8lTx45dFAL14BII6Fz2YCGNG1uoH4aS6klzmaCB+ISFc+wqtBahtSHrmS3rVRkNZ/4BTICIJ7k0UzmB4Y0nC/vo4UsIa2a7VEkepzsNAPmWaIrGYczDIODtmENqXJ01/tEHyP5uTmNQqU78/IuWr/5YsA9oDqhRl17k8fZrgZPWT3a+A5UQfVYzb3vSIuY9/NxktRnRi4a5HF3dG23ZlrlALnEgi9eGJp1T637VgZPHFBHeREGO3qCdySVnqrz5ySflgpvSWg35MvnuNBGYcxOsbe7ZPYi3O9SmSxut/Gm5tpLNfjs4217jh4NiLtSpDSfJU40lW7ilOo8YoeSTMUqIuaDj+0+oKgvFis9XYuuiG+9/SlFdhyrr0iEt/eAF9ejTRW0HdAPXnEkjDC5q0LJlIPKt3CFKsMa6+fmz5yNKwMpHZaCWT+07BCUjDcHbjv0D+0joFn5eLgomg1Wh9oo/eFwX4s6p2yDyid0DdGT7cWWdM/N/NCSTKNnSIDZ40gSw0E7g93frldcOKIA81Ydn9icj1VqnEyqJq5itt3HJXkk/qbkrFiHUHtbCWS/j7C3R5LtuVJuh98jWJ5C9XipjC0Ka68DKxlc559M176l3lZQUq4WfLdD8Dz7GzX1cjjQDdG4SpriLMerYv73GDx2juU/M0pRpI2gmclPs8Wj1G/20nnl6gaJ3RWvmo31149NP6+5hk1lPC7V0xQLZu1eRvwtmnJDnhOQ8JR9LUCsapVq0ClZa1kUE6QCNuXmSNq/frL0btuv+hx6lATBTs2Z9SGOJlUbd2EsPPjBcO/fupGGqlbzs3PXCE68rgIaDx9+fzzpLvMbnK+VAFMcmrqMXP3yY6AdfbV20RiVXfSHb1NBYsE+PP3ezOowZqSO/7OAa/VDBLXrqkXmfs9420IVDv2jO/Q+q57CuuuOxp7X0rQVasni9hozqrgffeVUZaTHKxeka2aoHLt8ULXxhHufJGZpfqmmuCNTLrz2r9bjkv/6BZiqiIF6DQnNswxeKIUbkpplPaM36nfpw/mqcw4H64NuFcgpvpA9n3Kvvlh/W10vnqfkNfVSedAjRL0VHt+3T0e3RXCtO8ouK0p0vEh3h4aQriOCpcTG4jbvJvXFz5t4q5TMf2OYXyoWM6Uqw+EU5dspLzNBH73+o9dtPqNLBmUZSd0sTnJmjK7jOLQIr857JOa/my1yTZp1wNJEx7DxsWf9snQ1dwlCLuBdCvLUmz7a0uJp9ApExXJTGdWv+R5fhNbnWiKr/Vbbt78/S14u3hNrIkeZbe6IZzPzkgmvVNAmZZlsr9rcFXF9Q6WlA+Pvv+neLtxb3sWVtM35gc7dHpIBoPK5ytYi3zQOlt18bRSSMFXnM+bVuZbOGMH5m7SstNg2+9pb74RobIia45Tt7NkfRezPB5HemCdNflUW5dw24a/E3/8raWP/c+hGoH4H6EagfgfoR+E8YgXrx9j/hKNd/xvoRqB+B+hGoH4F/eQT2rnr1zs3Lv//aZPV40fEfEIAIg+Cah/O2iqKKNTfZhjZsHKp2uLcsnd08zE2scau6cmNvbmKTECCKESxtTCcz4u0FMFKnU+haNqKXyTUyeD+eZwyvNQbp9Rvx1lIk58vWMAB/51GNo9eagrNJzHVBeLU36GTE2zpssnl+HVrR/HcF7qD8Mgod1PdKcBKZ5xtkszUfxoKSNfYjo9ZeuzG3VK75u8lhsvyHJe+p9lFXpEYSsxRIzM96gx11M1m7uDIqeB1bG2feCwURxGuTK1hOxzs+DRUwZlag54IQ6kICGlncmt6BYRSEbdSmk7uCyLL1R/Cxdm5sKbqUZBSpMHm3Du7drpi4OF3NylREZDgFreYKj2wtr9C+8g0Jsjj48mPj9MVbHyn65HHd9OBNGnvvRNXkxek8mLzq4iDtO3RMm3f8ogkPPa2xN9+t2I3LtPSbb8lnOqs5C+cqpG1vPX33XRTMEvXQs09o6vTbyEpN0cpPX9KWVzbKr02YksjIdAx0VxmuveO70nACeGv2wjsoPjYjo2+N9i8mNw2HhEcTe1CUodq3+wzuFWscO85ycavEgeSiMtxaffu3s2QivzVrLU7BPuo/PEr7j2zGpZuh9s26Kvr4eZW61ujRp6frSsx5Hd4YrcOpVzRkQBf5k/d1FoepNS4yX49GYCkba+/hEzpBPtprX79DQQrE9OFD5JOmKhlNrQwBrpwMYt+GLnJydFG7zv1xlFCc3LhFy5ZvIkcvE4RfGzCCaHC8fo/2YWrbsjWowws6dwY8IHnEHrgekxJxEYOjdAc36+ziofCoCPUcP07pMUfBpKXp4P6T5MbFkdlG8Z5roXETxFXOz2zsC3fcdatuefARCt2eFre5JXcRJCLlIAvqsroGgR6MZy4F3ys4pJMOHUGUi1PcSQrpIJZNl0ABQrutcUsgxjl5AjEFfWfcP/mIu+bcahUZhIAcpeE39lBQBzJdK9x1bn+cVn+9QccPHlVWVTGO3xw50IRh3HnVXHw2uM6aRoUqsgVubC93RbVvrc64sZ1wZtc647NxGqSpojKbYjAiuXOE4r/bqMdmvIZzpYMCmjfS8qVr1NjPD2G8Oa6wq7oYn8L4IBJwCV1EoHd2t5e/hxcuD2eLe7kdWXmt2zTVJgqqbmAW+1LgupqZyufM0MhxYywu9V83bSW7Gfc/RTwPMgc79Gyh7r07MwcVgYBNV5vwCDm4+Sr6EMX2ahtlgGm/gqDfum1HRbXtKg+wlkXm/Hr4cXDOvprxyrPav+uYDh86iAieRXNJutJwOJWBuytERIZQDHqwp3p1j+A8rSA72J/rspXswCiv+mwh2Yw/qXl4mDr37Kbgli2Yw5wVHX3JBMOR2YaDsRxh1AcDRuVlMMmFlgYNX9zSJmczoNcgbVm0Vm+/9aP8aMCowkWSCyrazKNOvLAXOMbOA7qrQ9+BYL97W4qjqsbNG7+TzORoNfJvqYY46azIGs9MyNFJCuwNXMD0FeUxtqEKbBipr75casnXDgxGUOFaa4Fry8zN5YyfySf3IBPTwR0MoBEcKnCImGYU3os9bszKknJt37iJ16tWzlUadfKLyN301vb9CUrg7/Y4vq2Yt/83Hv9bztvfe53fcwb/Vky+fgz+ipD7PyneVpMDbw1i0uSEYo7EPe6Ikx9xnuu+FFpAbkE15zpZ1fxMuXFi8WGqKdBT3jfAV4sDy5p1sbQC4dI0C5mMxGt5BsZVWLtEm3WxFqFZV8S+Hjdtxst81eUp/m+cM3/2NWxBSRvkrtl5VJOx7YBQbcW10ACM/+RxA5SUnKMfNx/X1pMrmFNp2LEDgengp18+/U533X+3vvlwgS5elWZ9+CmO+7P6eclrahIRrAETZisfWsGF6FUKyHXUFz9/o6H9btMC0K13Pnib/Hv30AMTpmlQmzbqNjoc8dQBfZE5Bmd+dV6l9q9DMKtyVmLqJTVvGaLI5hGKPUnMQKNW+nX9bo0Y3p6mJ0+tXLOSNb+J/HBwtmgZxfp0iaa6PFy2TRQfn6g9IH2jIpuBdW6NWzXLIvQ44WazZp43+6t2PbozHxTr1OmTyoe+UIgAFBLUGHy6pzKupCts4BAcuaGIOmZE+T/GCiMZ8BE70PLQUkogNpTnIVZkkf14FWFOaljtp61rN2k1sQnDR/Zi7RmnSpp+vHkfVXmF7B2+1bcLfiRGwk733TuI+dNHdo2j5BDYSRk4IKcNewAafr4eenGQRjwyBa59NqLiOdzDCCgwe50RcV1cXSy46Bhy653Bx4c1aUbUwk79uDxG9999i3rfTDMNzXI2TtAY/Jvy3qF2ZO9GKC2SvU8bjrWzDq1bo7Urf8ZRbYPwFq4BN98BXjhAaeS9ZmVmqG2/4WxGPXXxxBFtmP+lbpo0SRdoYJzx/Fd6+In7dOejj+ro6k/03NNztODzmfIP99OF2BNq1a4za4SvSuLPav3qNargumh/Qz81bdeNuAsc1ojJZp/KDlOl4PnTYyFCXDytCPKJA9q0BPufoqvnz3AN2iohnczztt3k37K/Uo+f1K9LIaCA3PVAFH7og3ehTlRo9YJf9cEbX2vyhNa6d8Er+mr+e2TD52rOJz/q6/mvqhh6w7OfkD2ceVZPTJ0ELeOqWnToqEHjxqtZ326cEzRlslsoI/vZzpbmK5oFP3//VYWwPvTo1F0LP1pEjvxlNUDSu4Q7OKS1s2Y/x/5v1U6lZifriS9eV8p2jmerwWxbAvXJG3OJEsjQuNtG4dydp/OxpRrUL1g9ujemkSuNecBVGbhvc8B8tyWrtnW7Ftq4Y6saBDfS/XPeU9yW7Xp15muaMHEyDUSnmHfABePI7tG3k86d2KJM8gX6jLtJ6eeT9fLjb2r+8hUW1PuWHz6XW5mf1q7ar8B2jfX42w/hwk6XFc1u3877VUs2ntCsOU+r5/BuevWWh3R0V5JeWfCI2o6dwprso9hN6/XxnJc0bFw/DZw6XZ++96EWvL5Es56+TTc/85BOb/xOhw5u0m0vvsHaV63ty5fo+NqdOncqW417deacuFNHdq7T5k0nOPVs9eCzjysgypdGgYWa2HW8Nq7ZoM++2qAxt0/WHU+9JDvoMZmnj+nNe+7U+Jnj1HPCYGVlX1R1BtnLC5ZATcnUpKm36Cr3TL5NItSIBru0M8cg7bjKtWGYpVGvDMHVkfuFahoTz2zazFxdot2Hjmvn7hg5MGf7e/kpJikb8kc5DXQQfQwanqNtriVbc9/Bnq+AOaGc+cABYomJuHE2KGUzHxrEMo0ChmBUVY1wynRvT3NoKVENueCKSnDYVpn5kuY+czabR425cTI44z87AV/7uX/AJvNvTnaGOETsDWuWHU29FvG2kjgNrgkj3hZzDVXhwL3e4ftn1t4/i03+B4qDmfb4/NW2CLLVrhZscqsQW73/1nhoJNyLgco2xAlzv1vE3w15wiCpbWl0qaB5pIZ9vCfNGZfO5ygproZrdJaO0ySQdCbuodtf3PXRPzlU9T9ePwL1I1A/AvUjUD8C/3Ej8M/uK/7jBqj+A9ePQP0I1I9A/QjUj4AZgeOb356xe/VPC84eOS8Hf181b0o2JG3PRbkV3JxyA22HeEvh19T+ba8JtaZYW4mwZAQpT5y3plCQlJSCe68EoanWoRubVEMmVZ6Mw9XG2R7HIAVeI7Ca32Vxw/x9/P/WWf0b8fbvN9mgi3F/WiGIupnMW4qy9uT0GZOrDYKWuc03oqr5+ToBtwIRo7CCfFqKkcUU06oNsvSaeGsBRF4vTpiahEWwNT8CRNJiP6otZBvX7d+ynbhZrzZVDly81nwOUzB3pPPawSKlURoxhWz+29beCZchGU4UoiptHORKAdHH04nxKcRtmE13P+UQRLgaPocvrEs/T1e1ad1IHTt0UuPwKCWfOqUje/fKGtHXODBKEVsqKWiEhjWVp6un8umYb40Tx7hCbHHPJJ87qR8+WwTyNF8vvDZNBekgUFfsl2/z1rJu5KOdS3foamm2npg9F4HHW6s/e1s/ffmdegxqoylTJmjRl79QJNurHiMHat5bTyJE2erowg80e+5KFZNNGwyucdCw5tqD+Ll7Z6rC2gXqtQVT1cTLTtErtyE4xavt0HYKadpMr8z8CPyYrUaO7Eex6Wpt0R/xoFWbCES55nrjmQ916GiSBg5trf6D+5Iv54vzOEXff7tMNn7WevrlR5RzCWH018NKyC7Vk688JedQX635cC7ZwDkIveThIWSlgeJdt+eQptxzE2hkN53aflCZOJqS0UZNYdrN0wV3qS95tM0RwlpYMJHLv/le6RRn7DgfTYGuV4/WGjyqL9lqZTqwfx9uGXsKNXZgJy/r/NmrFMFBJbs4k+GMcxal169hoEXoWLZsDfl3ZGRR3DLXhEEc9+rTGld1e1zAuLt8PXGMNEHgqyLjFtzkNUFfFeS15mbgbsyj8QAEIlmy2eBv087Hc52FYe70RcB3o/hMDh0NENZWZcoHpXn23HkKy/FglHkvuONtcV+UUtDzrbqKGzZQbo2c5YVzOiiyq9x9WqqqxNniFCoqK1YR+OGCSwlKxNl9LPawzhy5rNz8XE7hGmXkVOGqtgYt7Kcm4cE4RZsimLah6B9Cdh9OWDLIrMp9lExO8IPT5yL31CDwj+R8rNKR3Xvl6w1mM68Y5wwiCeKmMfA1wJEVRtauh5u99nN8jDN24MAuuoRDNO50vAb2GwmRsFSXLpzUxJtHUqTP0YVz5Mhm4oTF9TlkzBDcXAiPHD9rjoUzBcViEJcZuYUcl3g1adJCQc3bq5TCZkER+cfgjTPIJvPDxRYV0QbccDJF2oVkS5MVDfo6PS0fPHkNLuEgMN4BCKfuiCigx8k/btsukmOE+zQ9kePmxnsOUWhnMMkHDuoXkNdJ5y/9VDr2AAAgAElEQVSTyYcLhX6NIo5lIeejOy62JkEeEAr8NPaWAXJu5K7ShFgw81dUgPiQk1OiVp16WHKfv/2KIu1lNwsesLiwkHEq0RXEbIwtXI8UTHEbR7WI1KSbx2nYTQPJBuZ18k6rJPWq7FyLyTHk3AFjXJAIthPB4Qz4xKVLj+il117UpbOJSkpItGRrVzEvNfSrkTPuZDNXO7k6ydPHg7/jJOE1CwsAdtIoYMu/e+CwteWznNi3X4lxFWS04cjNyefaDVEsTvrdx9Nx8uCus/tHp+pfWS3/DDb5r/ze/8nn/JET+M+6f3773v5nxVtc1syt0JNZi8h2xdHk7+sG5IIicylNIPnWuKgQ4XDcsgKydlFsJsfeyaZcrmR2OjEH1NAIUY6wU45Aa2DIlYi45jo2gk9tu1Vtw9P1n/+3OcV1FI7/yePyl3437nUkAksTlolEsOFasEcQC2vopL692yqqVSe9u3CFZR3+auVHFNzXghgOAuPvoWXvL9ST7z6qebNmq2v/mzTo5ttUkntIlw5vk1PDbgppNVyXL+zUwU8/kVOIn7oNu08/vfeVTkPOmLNyOZjaNVrw0rtq0yJEZ66cA/H6jNp2bqtKGiVWffQjc/451vNAkP9patWFbNA+/fXGY8+qMY1JN/RpquPHjzMnh5NjHca1aE9O63loEvEKDkEMRuY4Td56GeSBAQP7WfLTTbZ3RWUp+y9rXLjBauAdQMPTWTJfy2iwSZIXTRscXEt8RYehA8j8huRAY5MdexUjRtTi+U1jHth6eViOv4VfTxZkdnycLkMFcWTtCcYNaOfZUFcScK7u36PjrA2ZxTkKbttMrdqPVZPIQOZAclI/X6VNq37VxJHBmvTAQNkE+cjGozHux1R98MQ3OgG9YcJUBNxBvrpABq0RcXr16s65h3DE78PiKgdXB+WDKPUPb80a6q9N760AebtFkd3sQO821ZHoZOXZeimEJrPQ4HL1GTEI925rC85YVh4qysrSyUM7tHv7ZkuTS+eOHeUHijYzLVuJl3PI5QUrfSFJhxct0sAbh6nv4y9p2/qtmv3MW+oP6WTcjX20dsPPHLdWGnDbeB3Y9AuY3Uw1a92SdaIFSOYCndu9CwKCsyJ797Mg/wt4v672LsphTaK3kAaxBko9to+moVL5NQhEcGYfzPVXmZGji6cuySMySo16jmGv6QwK+qg2L/qGuIdj6jh8lMZPfxqRrVgfPPOKfv5mn56b/ZAGT79Jbz39CsjrRL30zvP6ds5nysct+cHPS/TLkk81/5U5igjwQmwqpTGordr3bqcwUPp+YV24vmsdhnY0ZRZns5/wC9TuxWv0/LNfcBzA9k8eqVvufEaPPDxS3fsM0UN3zdToiYN056h27CN9QQO3V9y2o3r/1bkKDnOXJ+fBSd5HMQjmWyYNZI96RXGc11U1nspLv6CmTZtaRK+rebkaefNEtR8xWinRJ/Tuix/pTFyGuvdop8BQRwWF2RE3QT5v0hX5tWsHUtpH65etVDZZwrfNmK7MK4m6HGuIHOfYK+TqreWLiQFxUnzMVv385ZfQRGj0AiXtTdzBrePulA+Nhm+8854asZcpQCz/dNZbKj2fpIlPPSqP1mHsQV/Wrk3R+nLxZ2rZqqM+f/YRxcXu1fSZE9R63H1Kjl2rw9s2KI/7l0bBbdR7ysNydCvWrrVLaTAg3qL3YKgn7tq87isaMDspABR5bsoVVZbbyieYc5Vzed3Xi/TpKwv0zLMj1H3qEOgGaewxcIgn5ujbl7/SzbeOkWc41yBEkFJyVU+RQdxh4CCyjRtyLnAvwbxeY+3KGGRr9sPPKpymHGenAO2PPoc7310FlxPJi26oJMTfM+n5OGlp3KA5y0IZsJCHuGfiHq3ECLXGZcssaGZCR5PxaiZTfsbFdLBxv1NeQWyLAwnO4OXLS3H6FrMPgd5i7vGYHCyZwHWZt/+qeGvehxPdIk5GvCU+xtbaiLfG0Vou+o1UwLEr4V6HVoP/0czbvzUpsdjVQB6ossZNj/O2KqtcrYJtiJUZT8ZxvkWwNVQAI4yb+7kymuGMOE4islF9WV8zLbEUqcmlnA/n9cyHIPgdihS9Z8dzo2b+/OZfWrfqn1Q/AvUjUD8C9SNQPwL/QSNQL97+Bx3s+o9aPwL1I1A/AvUj8NdH4MiGuS/E7N7y2rFdJ1TIDfyAnlEUKXNUko94S/dzFRhGU8O1RbC8vmhrCgQmw7EB4q3BJBvxNhcRwMlgsCgWn7xUqRiDYsYha+diioKIvdy42yJ4VVmZosHf3/N/L96aZyPSIt66UEVAF6JLnLoCxWo0XWqMtajkOuHWFMxN4aIY52AhxYACOquN27cGFJgpRNuY3F3eiwWbhVu2moJ1nYPIdIlb1GAexoT0NzQkz7fjBr+KwkIxopbJQHWmdRwPHrhBChDgxPKNQFMG34/faYRtK6xN5YRH2SDwNiQDriVFxj6DB8g7rCOv6aTMlBRErTO6GHdRx46cVmoKGZWlZHNS4ItA1AyjOFOSR2Yb4WI5+VXyCwxUEOg9WycKNe7Vak82a89Bw+Ud2gqHaJl+XDhPCad3asptYyliNtKXnyxSGK7EyXfcrY2rf9LGDbspkA7V2MlTdfHkfu1c8S2Ceqr6DOqk3ftT9N5noPu6tNbCZR/j9CvTS9Mf1NYVp+nWd+I5XdWqZ4i++XK99h+4osE3tdArLzwpJ3LBVqz8RiE3NFfXtu30wezvyQMt07DhPSiqVSozA5QwiEd7hKqyUlelZWSSD5WhJES1EaOHk80XrINbD2gXWXc3gH6eeNcoHQchmAqmOYa82D5D+6rf5BuVce6gEuJP4AzKlDOFZQ+/IG05ckJ9yApt37WDopf/qqObTioLD4mLm9SjRzcdPHoClOQV5RfgRAMnGQDCuS05Z42aNAJDDZKxcaQO/bxeP67eCtbYhnzeBkpOS5GXuxPZauYMQJDkWJaaDDAUvJTLCKHF5MO6O6p9uLeCA30VGdUUVK4fZ1MpDlGcNpfTEArDlZSaonTGJrxZUzB5edTzbBWIsOIJnrdJ27ZyC2iCQ9JV+afP6TiIx2xcpYGhzbjOPHAre8rdw5FzjCIX7klbxL/qClwmZHNZfBAU6vPiU/k33gvCqzX5cPk4sozzOO3iFeOvkGfjJvKPiMIB7Ysrg+vNHjxvTpJyUkG8HduM02snwnkgudF+OLGzdew45yKieU1lllo281S7dsFq26Y1Aq0PaGsvMNFuWoLgn1cAEtIOlznXDJVlxFGywrBkOXt7G3nIImJ2bttKoRENlALaLy+bn8P1djUnAWegL4Uwb1XYF2rK7WPVwKNGe3dvAeNrpWZN24DrpTEBQcKgL1O4Lk7hRnJ28pK/XzBoxwZyDwwADeyNkwYUNzjv7KwkOZl5BQRoHtpEWLP24LOt9fZjr+rHX/aTRWavGxBjB/XshTuxlM94QJn56ercrZ16dgfN2DRAV5MTcHSt0bYN58B5t9Cwge1q5wpE01KKsWkZXNMmN5sKpgPncFBDd5ysCBoc2wBc8007D1F1/lFtWfsTgnSmLl3M1eXUCguO1M+P8+lyATmSeWrTPIA5wJNM5zTOvUBQyM4IPQk6FZPOPFUFqhER985hGjxhDLnYeYhsV/icvDZY6mIQzw44U5Jwhf/68wENGzaSwrmPDh48ZMFr55Dj7OFtrfYdOoDlBvVNMdLMPR5glD29vCyiHERq2dMkYkkwLUZ02LsfHOll8oNx917GrYUzOre6gRaDFy3nvdnjTvxXH/9/FW9/K8ReL7BW1eHyLfO/yYX9O97/z7h/fjtm/5PibaUD4m0l75EvR+PQZy3ycHNA0K8Q+jyZymTXF1ipgnW6hrWymnXIDoyyC3NBAOQHJxqrDO6/opKsQ1zy+aZBoaTYko0LWRmx1+AyKbAbIeGa87Z2Xfz7mNRhi836+V/l0v6r59Jfej7NL9XGecv7NfniNeD73djjtI7wUcvWgRpxx3San/zVpdMonFa3qdMN3rhTS9W88z1aMvstJV3YrzsevE8//LBM9778qtx8QDXUZLBmrNSpM9maMuNlHdm4UrtYR59YuI7mohI9MXmiuvbtoUkzn9Vjk8fq2PYEPfrCOE16/BacmOnkpvvrx/mfqABBdcKNN2rvviOsX921ZctGXPyFGjZigLJyrsgbAasKUe7YwWOsp4iZzEE2YOmdccVfvZrOnssKgkVzHLoeZH6fsGS4d+jSUblkXzsyTxWRBbt96z45QFEJDmjAmtSYPNxT7MWcaIyhQY81wSCx85nfjCvPjQa8XKIcsrLBaJdDkIBy4e7M/gXXbfrVVBWARk6+StNPhYcimSu6juiudr160hhyWfmJF7X++yWsLdkafMs4dRh/CyKHjZa8+6l+/OZnTewTxD6lrar9rRXeeyyxEOV6/6m3lXsuUeHtWN/I12YLB+65EYh7X7J6aXwiVqCqrFwJNF0VwlHtfANNPS266tiv27Rl+Y8aPaA3Ior01TfrtTs6BZKCvXr2aq6+YwfKD/RyMjEJPo391X74IBXjNs06SlZ7QQFUEJQpa9ayxRt1/BhIfT9iBRAQOwzoKMem5MB3GaLCrHytfWsek2ap7pg2VXsQqTftOqf7npwi19BwziWIIv5QGqw4Luw4UHERyaFbOEKfYEUyrueLkECyU1Ita2g5TT2OHm6yYy09sXWDstPi1QxMcRlKumn0awSm2Qq6h1h7i1PjlR6fpg/nfa077ntcLUdMUkl6gl64BYERrP8nq2Yrov1wPX//C8ojH/WWKeNwnH7DMfbV/J8W67WnH9KhPWcUFeSrAIdC9vHEXbg6qtWATuo3dph82RcQfA3RolwZF2PlGRil1x5/V2eOXdLnS9/X2p+Wcn6ladq90zTr5c+1fstJzZgYppEPj1bjdj1AI/+Kw/wrPf3MLRp0xzht/WG53nltpcYP66abb++uc5fO6cChC8q4nK7BNBYkJJxTy/ZRiurcnDmGjqpyR7338lLOxcsKDYWWUZquiZM7Q5YJAFXMv3Vor5AufbRv7Upw0Kd10103sz4lKTU2WYtXbdG0Gc+RDdxWyz7+iOatdPUeM4m1s63iDp9BlJ2r7mTXTnvmSdl7NNCRdWu15LvvaYj01tRHX4ZkUqzZj7zIOhqPYH2vAlt00Hdvf8z1A7lm6jBNfPRuKBSnwG8flD/NDU6eoYxXJ0uDTHk54iv0FSurxriCY6GKEPiL29WT6IoS1mhH1lojfJ7atpsc27367JPVGjQwVE+9c69lrbbHTX72+CmtWLZCt95BXEn7HjjFK5V+8bgW0Sg55e57FdSyS61r3pr1v8haGam5HJtX2XxUqCnZ0PHniokkSbWItMENSthPcA2zn0wqrlF8LHs306rCdWzurSoraNcxaxmNstU06BihkbuiWtoCZ6lp+jS0oKrqEp5Xwt6GLGnmSIMrLuLaLaigmYdzxDTy/LvFW4NNrhNvbVhrbGmkNM7bMu6r8q+Jtyae4vp15s+svX/WeVtHkDCf15p7QiPeVuDurql0VkVGmVoGW+u9N8boqqE35eddo03VNvSaZoRyXMt2Nm6Wsclgrnagi9fdLVLvzlkpX/bUI4e0I1u99K2Bj6545i+tW/VPqh+B+hGoH4H6Eagfgf+gEagXb/+DDnb9R60fgfoRqB+B+hH46yOw+M1Jb+ekJD1+4XSCrlSWa/TQDspPTydXCXcARb1qnLc23Ogb90dd7o9x1lrEUv5sABLZBgusybzNzMylK5zMXMSPIxdLFJdKVhoIT0ccjdUUt0yKEmUjiqm16OW/Pa45X83ibeSpusf1xWDK1HRGV8iFb7uC+nI0CFiyb022rclzNEVyR4oaplvcIt4iiFTgYDTO2wLEo3LEVSM22/C+afhGcDWfyyCOKeryfstxTJTz3Gq6wA32uBY8yP9MThQCngtirYtLKcJtlTLpdi+hwOGKW88NJKIreZjVFOIKCrMtGZtOqMsNGzVAwEH4qvKlmzxTUaDeOnVvifPzinKwBQY2bKYmUQicjSNk54YEDNIwhcJXasopskNLwOw1lxuCVRXFjKyrGYiv6yyYxEBQrva46DISk9S0RRtcLY/Jt1kLRgfFkizOrBObwMQeU41TJXg0D9wY63H+FOix12fJw9pPb+HuyTQoyPfnkgvaWQUXftGh7fPV2Lahdq5J0ccbLqjbhJv09qKvKLQd1K7vv9aKt39WXEqhxj7eXfdMf1xfvveuNqw+rPtuu0kDBncEi/e9gila9BzWD7H3gA7vO4NryEeNg+0onBZSvPIFAX1Fa9ce0n0zJoHf7a5H756lYyeyyMKlGBwcQGG7UM0Qt0MicBOQRxvkFaroY+fBPp+QV4CrRoxqo0GDO1ODylJGfDLiBM7O2LPq3hcH8vDhStm0T3t/3ss5V4DwaY6rnc7HM9YU1L3AJwf6uiPM9VNoi8ZywWGaEBOnpR8v57WSKUa3UEoq6OWsy5o8bRhFt8F67/H3cYekqQAnUzVFZFvOt9Bwf9zO7dShW0c1CbTXrm3bEUgKVE7Bf9/2YxaHTovmLXVq/wF+XzZjEoygm4MY66aeICwbkOlbgSujCkdvFvaG2GMx2rf1oJITsgSlknPCTT4IzJ7ebjiF3HE5eSJe91ZA0zBV5SYjfuNkR4BwBEnsQO5gMcfTXGsOuImscUoU4VzZuvoXrfvpAM47snr9fSjweePGcyerMVyturUmHjYMIdQRcTBZOZcTlEXenyM4RU/PSDRWLxowknDWFlA4x72HUOvkgEDs5Sg//076/s2F2ntgPy6eYAXxez1oyji6K1bpFMUDwhpbsMDJ4DxdEUh6dA9U914DtXPPOf26dotakCPbuUs70Io5yirO5zy6DTxmFfjPE7xXXMQNghXYvC0ufYTz06cQjKpkgyidiTiZioPKgYJZYVGJog/E4NSwx4EWyPNrEJdx03qFK6MiV46I6q3btbfg787EXtBB0Jm2Ng2VcBEsNajwdgik7cBLl1TmgLh2V0CLIK41hO98WxovaDQAi3ly/zaFR0QoBAe8k7efAjrgbien0tLJYfwrZE7v+u4jffb+KmUhhDdAXHYNxG2NEG1P3t+oMTdSVKawyzwXEdUEJOVZXTpzApHAuGgRQNJTwHh3Vqc2HRDbU3T+YpIuXLysA0eSlHylBAd3d914dyfmihCc2GRoIwbYOjVCfEMAjzulZbj2OnfojFvfX0t+WMX5V0bDDNmLYLWNyO7mgXDvg8CMq9IXVHuTppE45TwZS2dLjm4lx7WCPNyzuIuTz4FcPA9SGmx3aFSwSsmXXLYhVmVWQDQdS393UTF0+zqcofmvPxbsDLmg9lfUPuf/7K3Z9cXfulz0OuHR4jHl7dX6TGuR+bWf0WT/GgeiETLNEbV81/I9s5b90QD9HbhvMS5de5jcPJOHXjcm/4il/m1j1O//8n/812o73Ntc90ZcYMGTI01NmNXl7QkmEzdgVjbndC5rn1nHLPl86A2sX27kWjf0oQmIhpNyqA7GTVVDTnMOXQp5RWU0ExhqO0Vt08RgRuGa87bueNeNZZ3j1rx3C7Kz7oD/mTf/Oz9TS7z4g8d1w/1nX8ccB/M0K7Pum2OJk8rH3UrdO4bhSifygWvorplztOitd/X1t99p3oK7VAZGutfQ28l399B7M+/DpRukTVt3IT611WNvzMMNd4logiy9cP/r6tP7Bg287zWt+WCeNm/YpbmLcEEWZuqlR2fqqeeeRYzN0stTnlXnQe3Ub0gXMNZJRAC4KRuUvVUxubU4QLt17681YIhzoHI8/Nhk5t80UPUeNJjZ6cfFq3Q58apKi2gGQTgOoenIp6GnvHHrFTEvXqVRxsfLE/x6X0RqK23duA4yQWPcu6Hasmkv1zqLCs1yhTnp5ID7KLIl5A4/7P0IuM48z5p1IyshRSVpaewVapSCaBh3Ok1pV0pV5FApf17HmPm6ssa2xImZjBPy0Jpt2v7jDnmyL3QNaKgJM6coqncf1vlMncAFmUfMRufBvWkeaoba7KW1X6/Q/Bnf6+ZBYcQ3dJF7B/JqfZrJqsxXGcdOkSlJUxL7t72QHKKJQmALqq4074yZNlZugS7KOHpBq777mSY8B838aAFCpK+unjmsc/t2ki2Kw9g3WLHMYeuWHyTbPk45jK1dNc0rhvJCz1Knbs3UuIW/GpTk40LtpZBhg6BZZOnQ/qM4LJMVveOAIkMcNXJMT1XSqOgTHKVK8lbLoHfsWb8BR12m7rz3Ae0mq3YjOaWtu7TV+Ck3q2Hz3syxNOrVgPqvuaziYpDBIGrty7mWeOFK9ogJOJ8bICI27Nie9RbRmGOcTTZ6Lm5QZ+gPxhGZdOqiJf+84/iRTDs0WLGP9g5po8KUKr35yLOaMvddsmODcMiu0t3TFqh/Tz/N/34FTTr+eueR+y0465lP3ad7b39WXfp0VQVUkc1bjyiYqImuiJY3jR2sAvYCi35aQZOXNGHIUOJ9q1mHM+TQ0EPtBo5V4sUsPTj8QfXt1Zrs2fH64PN3NJrnFRe5acE7P8rHuUhD747UrQ9O0+41Z/Xiw1+o/4BwPfbyRFDSUFMW7lReZoGGDGuD49vMpjXauTWBvRC5x9At/EPJbI/wYnzzlXImC+ftj2raLErNWkYoom2AItuGEBeSpJXL1qpth35qiNP6uy8+1iCcw61GDFERe7WYHXEqoeGg96Q79NnLL+F29tCUx5/XWdbXr+Z8oNN7TutO3KyT36YpIDMeIe1N7f58mzr2C9XcNUu0aPESzZ/9hbxSyzV2ZCSCbiDXF017IMTvZfw63jhKZczwKac/UuOIrpxnrLkyzRoeOrd9q9atXqqOfXrT8OKp3dt24FIezxzhqWVfLNOJI2fVuX9HHMbs03/aYczq6t83Uvc/d6c27l2jy0fJS86w0qkLKZpKJu+I+29X7O4T2v7LBuUgzN/18IMKI7e6mvOnGjG1Ku+Szh+8oB++YH9KQ1jPnj10MBqyTFoe57sXjRBddevto1WUn6iDxw5z/ieTp53P/dcVxsVAkc06RaMs4qRZcywuXq4JQ+UwK5wNKGR7RN5KQ1YxebiGjsQ9niU5hrm/FOE2r9RKJTT2GMm39n7IrHlVZOjSxPs707RZ5n5/9mYO5vnm+2i2oucER3qVHGjqdeBGzM6So4NLmD8qWaDyEcBLEVQrLc22vNfa5ba2ecjynxZf/e8+/mBFtvzs9c+pazSyiLfmO8yRFVZcy9xTlDH3NQ+01TuvD1URe/9Mmk3Na5v7X9MUY55bWFRsaRwpKS5njArJDoa9ZBekr77ezZ7uKo2IzqDvO3568+vbp//FpbD+afUjUD8C9SNQPwL1I/AfMwL/ZysE/zHDXP9B60egfgTqR6B+BP5vH4EPpnf7rCgnd9oZBLNqCnpD+7dSDo7QMpyedrbk55HpQ2Sj5abZPExnt/mqdbra4sIz/2qjlBQcGHkldIVTIeLvhy4W6gyuM0cHWzkjyBi0Z+1df20H8x8V8/+oMFvJDT2t6qAhwX3xms6IE44UAWoMwplfaZ5Xl8db5xKqKatBkCVllMp7GUVrU7SwqSmVBzg+bzdH09BOlzlOE75fxF9K+UWmm5qyn+XLkm1EB7szVYcA8He2iCnluJdyEPPSEUBV5a4a8HQ2CL+mGGIDDiyosbc6dGymfv26q23PTrKiUBhzOloBrcLkGxWlMnBnX899X4f2xut8cg1CWAjFraYIsa3VOJQCF5mjDSkGOII3LaW454tIFhTSDLGuXHYlWbLGvZiCo/Tx6S/reFyeIps2VJferXXzQ7fxcy0sBXxrq1wcv+cVf2ibLh6JpohorR1n4zXzlRfUpecNWv72XH3x4Xb1vXW0HnzledDXuGu2LNYZ8kF/3nhBm49XkwM2XU++8BTiXY6KcBp89uLrWrs/Rst2/0zx2EsfP/aE9u66oC9WzNW2bZ8qFRdhs97dyNN00KEDJxnrUg2lEcAet2ghmaur1x5BKCzQ0y/OoAjtpJdeeF+nDjqq7/DG6t23i9asWCl3KsUmf6+M4oiDg6Mu0wVvnKxDhvdTpy4tyVK7BDIZsZ7CdXm5NbnKOcoFB926WWM5lFAIjUnDyQE6ksKevZOPTsZdUCYW2uGjuqsvea1X0i9rNbmrsbFZFFptNKRPD0TFCIrqOTqKeFbMOTXtpdvJK7PXe3fM1Z6d5+TTLkxd2lPsCyTPFOd1RFSgIinGxjKu+6JBLSOEhuFuDSfH2D04RHZku1URvGucm4W5Vfph0dJacZKMuQuXy3H2ZlqyfzOukkULOrl9hzD1HdBT3Yb0BR/YAkGSarmpYCOwGLtVJZlwSYe360eKhPZWjji33BWKCBnZro08QprgoMDRY+eCewl3Gdg7g8ErBc1ZkHFVZ6P36GLMYY5JMa4ge5wuEWT/NsJZBt7Z4JwpxuUaVzfOUEeHBvLgM7jiEEIR4v0XWXLQVIN7DTF30awPtO6raM7xSo2790ZNeuEBCvnLdHDjEVDgiThUsxQZ2ZQmiFIiHh3UNNhNxYg++zkvyrMLNKpfN3n7emj3kcOMo7/FjW5lU4iIUqrbpk6Ub1g4yOMExR0/Jz/O/Yucc0ZsaHvTaM4HUOPJMaA7c5SWBBWA8yksNAjhAoEKt3uzdj0Zqhptw9XkDGq436jxsrYP0c7ZT+i5N3bjTPfTmHG91a/bDUpKuaRjJ3chXBeoAXjm3jjhm7bqoJrcy7IuTdK5C6k6Hn2M7DfweDR4OHPcho4dJZ+gRjoDEtUcsxLQeZmXC8EoO+KSAkEbyHnRGnews4u6kCOJ2lq7LJhKqAmRJCOwOOuiBd9ZQV5e+469cFmTa+eA4AUavQrBIeZAkpYv3qeT0eC6KwvUe2C4Bo7qqqheveTo44PzGyEdMfvc5t3av/2A/NyCtRF3cRoud2s7TxzKJS+7C5wAACAASURBVMyzdrgucdY51agBLlt3DydLRltxIbh3M08yl5lz0QbEbkhYqFx4a7k4to3b3LUh8zbn1q87QZEWg1x2wZHzO9XY67HC5iNe7yz9o7nbFGH/sXz6v79qXv++/8F5w7phT8HcjjGxM8Vczn1rk4NO2dpkFZeDKK8wY8ffK8mLraDKDFjfgqn83QfPrS2S161yJlTPcjJYEOJ1j/9qHH/7vT8aLWvbMk4xI9AhmFCAtqaZycnJFkQu4FsaRrJzaebJL+H9GkwFjkAK7x7kgrq6sm67mnx2nFUU9W240B0d3KE7lCsb5TYTrD/lddZCS+me71tAm//w+LPv8Z850tW14au/+7DCLVj3+LPirTl+lUgythw3F5SrKhDtQf5Sv57NaFAp0dIlxzV6TGc9+MAMPfTgkxoytKtKKop0JjFer380H+oB+GCu1+1f/8B69akm3tlX986+29JUUgMaeN6jj6vn6JvVY8TTevO+iYo7Fasv1v2qPdt+1eofvtL7S97SJzOe0Q8/xek5nIrDxnZAYFxHE4+/1q3YqC4dulpQyAapO4T5Pyb2CNm2keD5vXX1Sj7ECprfOGfsaIArLS0gC9vLElGQk53P/AT+mfm8w8hxOr91pxb9skY33NBN7dpE6dSpk6Dks3HZccxN0xr7psAmfmrcNFAJiGT+IWE0kWRALChXu45tEWH9ZAX23pbmDWsbb84JJn5rMiCtmBPY/9VAfciNP4+Jr6HscchVQFixYr794bPF2nXoEiLVNHWfcBvrJojmuH3atGKxanCbDiK7NKB1V337xiLNffcXzX7wBvUb30wuYb44BiNpqHOWA6hdLjRdYezOHLuogztPK3pvCmjaxohqt8gLQsbJndu1bddONeZ99wAv7dckQHknLmozOaOZZOZOmvGQPEN6McfCv8ApdzH2oBZ+8ClzfAmNVVzXXNt+PuVkpttBIumg22fcI5/IcK6dIsUf2K0f3v9UDfyq9ODMBxSPWPbxB98zT/LzEAhsmB8uQlMIJyc+HQf0hYsZ7EGcyVlvpo6d2mjAkLYgoxvwc7m6dPwYU30hY+mk5n0GI+q4kVe+Q3Hsq7p1aqeGkSCBuT7P7NnMmhTEfrCtyhDODx3exbxSQOPOYJ3ecQjXapH6T3tZp/bs1fpV3+qxNx/lXGyi3asv6sHbH9HMqf10+6x5nNuOev7uCerQwU+9aCS4b9qb8sIBaoMrsBCca+/ezRFUu6kpGcw2rA1FdO25gcgtZ08Vd/KomoHrrrQy8QTeevOxD3Tg4EXNev1hrdm8kjUhTQ8+eKcunsvX1wtWaPa7E9RtRGcd+PWY0hKLtHfvNo2b0s8SY7Bj82lc59baumm7mjd30/MLHtO8x5ZqPwL52JGddZFzZ8DIbuo7bbI+ffIt7dpwXv6RrmrbrYVuf/Qu1ssKHMdJSkPctCtFVP1+g7LKkvXm8jmq5N/zkvIVd+KSvIL9ENZZu5p1lEdoJ53Yw3GetUCJp2PZ1ztozkf3y9bTmaz5r3XsUIb6DuymeYte14aFn2jhhyvYb9gorLkfe8lQNY9kT0cWszexGtaslRY8cFk+gnwKjZiOjEkwrmUb/bp4mZZ/uQRCDuJ/J85bGlUN1jjzSiF7gHwyqFm/iYpxcC1XI+IUDK6+NREEzz59jz7/8gtt3XWRiBcT4dFIb7w7R/7tm2jDUvbfry4nPsJVL737gtrcMIh5Jo+GmTKd3bdeG77boGNHE2j+9AMHHq6DB6Dy0Dhx6139dcvMh+RITAd3LThFi3R6F/uBTbu0e8cVzk+aAkCbW0RJ7h3qSES1VCH2dGZdM0Iq873l+8y3db1Y17tc2SYoj/002yzOD5oRTHyMud8jfqYUwdXSYHttb/DfF1zNekkEiFkzeQ8md5f2RdDJNnKh8deBnPEK5qhy0yjMPF3A+JXTXFDKXtysoHZGwGWvbhp0uZWz3Ov986m7f7wKWZkoHeOopbHNzJXlGaWK9HfQvNf6qMzJBrIAtCXmp1oZ2SCpuZcsL+P9sh9AvDWuYT6E0rNttGl7vHIvlrPPLVen3mFLZsw/dMs/s/7V/2z9CNSPQP0I1I9A/Qj8J47Af7+X+E8clfrPXD8C9SNQPwL1I1A/Ar8Zgfend12Sczn95oSEy3IKClLfbrjYkhJxDuDiQQQrrSnghplCNjer5obfiQzW6523AO8s6MW0tAycgbh/yEuspvh3JJ4i6HXibTVF4n+XeOuMUOVoTWafxRFsbclLMkKDvb19bRavpUDBTTnZXia3t8y8f4RjIJGYTnDcIM7Z2npQrM4FaYvDDOdsCc6haoPQ4ufqxFtL8YCCgxGKvXGr2CE22VD0Nu6c1MtgmclXrUB8MTqbPW5AF5TsZi2aKCIyiIxU8qMqCpRzoVQX0hLkgjjSs08ntWoWoty0RHCmnvp5wzEKyPuUnlNqqIiW8oCRvukBN3Bci8SNX4OCs7XCQgLUpXtb2Qc30NRJo0C2tlXK4R165oHXdeIoyLSG9goCrTZsaD9NfeAunHieFHdSVJxJVt6mdUonX23nkRQNmP6kBk+6VUlHFumFp9/SgQM1Wo+TIKJTCK90SllnY/UeSMOfN2YprEdnLfjhe4UFgQirSNH+Be/gWEnW9E8W02merTnTH5AdeZrPzJmpR1+bBbI5S61a+OG2aI+A3RjMdKViyTktzrXR9p1H+cxOeuXzucpPitec1z5W65aD1KtvM3mDl/3miy90mYJhIRlTBid3A24eq2JrMHwX1LlrRxB2BviaB7qO7n9yVt0cfXTpSg5OsRxLZrBbDWIp4mhJZa5ad6KQW2kD2vKEAnxd1a55E4pCOdp/9Ih8A0LUs+9w8JONdGn/fs174z1FRXmrd49hKnOxxo3cUIcPH9W6j8jcjcnXLfdP0ujRw7SbguulSzG4Y90RyKsVn5KAiNpEQ8YOpXbjoJO/HtDSDftxX1AExEZ7OQNRDHHZ0IUxT1v+dKLIU0WTQCgifY+u7dSpfXOFhjSShxeut4psnT+TSLH0EihF8sY4p23JpaysctCWjRTjydSqoGBeSfNBGUfK6AoYiikmCoG/IQ7mCHDA7dW2Uwd5U5h0aOCDCEWhNjFWVYXFXLc+ysZFdOj4EcWBMvRAIBg8eqyCWvUwv40vcwYm8EaTeMOZFDBrLBnNObhIGzbqiTAZrKKzaZp1xyM6FpOIC+0ulSCku4L2Xb50E2hjf90/7R59/wOFewpaObjwo08m8F6tdNf4Prrtpknaf+iYPvxysS5fwtVLY8WoMa11y63j5eVrp6PHyI+MPqW2FPu7UFR+/ZW5iosr0PTpfTWB31sNovL4lj3keBbjFLFXfEK8ssmP9eF1b3nqdc7Hhor59Vvt2rtOD8yag0PZTrveflOb9iDoc26cwxGcSqZrsygfhSDmXsW5XmzcvCWIn4xh126+eu7Zp5kP8vXdV1+CoQYl3DyC2a1EIc3JVARzeSQuUb3695ZPE9CTljEL4AuxW2nXxo+5xAi2FPcszn0H8z0DLTZja8Q+86ehDpj0OWvO1VRc/eUIDNk6tPGg9qw6pNijeYKuaiiHNHN4IkwH6vZn7lSDZv4qvpzCueehHT+t0e6NB3AU51KwRaj1CkKcB62MsGwKsn4NvRDyqykyFjMnI8jRaFIBAtAWdLd5mHnS5DT6+znIA4EhNz+LBp0yuSISb9x5HhQgvwdkd93jz4pl/7eIt+ZzmTXMkmkOVcHZYCMZGwdEMmuOnyk0m8YdU3Y2a18lxeQyKA6VFHpLKvhvrsMqCuS/9/gtkrnWL1R7W2pv6Yaoffx7xFuTYWvEW7O0Gl8wzU0It24mi505CUgmjs4yS+SASTysRoT1qClm7qBobjJvIVgYt5VBaVrRGJKZXUw2Mjl+NMZUUDA3a6HFb/474u1fzQD+7Zj9A7Ka9eKPHlZEOPzTD9Zki3gL7cC6jM/PXBYSYKWu7QMV3MiP7HN3LVq6gdGx05jBg1RRUiRPnrN2+3bd/+LDCmTN3fjLKt04fLSOHziiO59epuF9G2r2vKfk3aa90qE1zL1ril6c/zVI3466td8IDQ5pqVs+fB287JO6deoUnTsfpyenvqWbRvbRxCnDZIfwuJ61rgQkSAgO2SWLl2vEyMGIPnnsH2wVhEAVTGatA41zJovYmrG3NKgh7Ozdtx0h0uzBGuCu9sf5Va2FH3+vo0er9eYnt6rLkGH69s0Xcf8SSTB0lCVz3I3rvHlUOMJItRqQhRo6eCK5jpe1f/2vYPmtOT/SoYEky6WBK27E1swlYbj3g3AP0pBHzmhOykVw95Vgbk+ylqeocfcmrO3tFR4aypzUVnPufUGLF5/TpAnt9NiHz8jJJ8KyfpwkK/bb77/Q+PF91WPy44olw/6eyXNwfNvphVfHkOnaXkVxh3F7l0APYI4Nb0VkbDDXlbvWLv5R37y3AXE7Svcz1p7kix8/uE7bflqmxi44kCO8ea+dWMODtGzpDwpgDR162700saDMW8YrhRzRDP4kp9UugmzxKGUlL9f7r7+uVV9fUOsm9nrhhYe5prP0Lfubbq3bqikY7ZbdwNY6B+qjt99XRj7xAwXlmjB2oiK736BXnnhJCZdzuXZ8oUWwr4pHuOOEbIQgPHp8G017dBwiVIZO0PhjU2Ijdy8/tRgyWA6+QboMrv/YirXacvqYnpz7MmhVGm+WfCVfXLldxoxj4wf9IfuKzu/boQaQYA4cOKrEq8V69K0PtHPpavk1dlXHITfx2YJxmG7TLcNnaPKIHnpmwSeqcK/Ukm/ma0inrvr5+5XaA2a7qhznJEJtc2gKrXG+ZrOgNG/fSv0mjCZOwzRs2Chh63YlIIha0ZzQdeAwJQKLGDP8YT1wZx89+PTdeveNWRwLRwX4RxCFsVr3ILxHRDnx+b3UdeIdEthvGOSI1WS4IuKPnnSbTh8l2uJitKa+MEOrPkeERFxvxxqaeQW0LNEP9z40HWH1Hd077V5d4XwPZl/WCDpFzpkzZET/rGrwv60ib9CXny7G5dpSd7x6j4ouXtDiRSsU0Ly5Rtw+jXmOyc3Gh4iQRfrknc9UlVmszr1bacZzUxXSPkJ7OHc+n79Md0x9QgMeelSfPnK7ln34q24cHaUbbhmsFmMGyYbmshp+TzkNHeXkYLswlZdePaNLNLv5g7D29mZ9zyzT0/c+oj3bTXSDtfoM66CnPpirpJ2n9MqTr4MYL1QeTRcNiDdpRUzGWT5DBjnKQwa11EufzdV3c2Zr8Q9HNPu9+epw4yDuLaBoGKGvMF1fPfaYwroTBzLlXrYC7K1zU5VLDMOSpd+RE71ZNle5l/DwUVCErw6ciGYva6XZcx/VgEmjmcdpxIIcYmI4asAe57Bf/GL+lzp+5ArOW4NMR0i2fD5WnmvdV9f/ef0a7eCIYGpEUfbbdfd0RuQ1Ta25nBelTMfVNI9U8ntsWU2M87Y2EL12PbPsEP5ExdUSeWNWINZSGyhIvCx0FtZbFh57s8flfrEYLLsNGdxlJn8dwpLZQZmV0wGx1IZjZZy5THeG2/S3KIN/ej34nSdcL96aD1SZQVMMERRvvtRL4n6lgntbk3FrCNQlNPSVEy1ga2lgJo8b6k4JjY1OUE1snYP0/ZLDSjpxmXXDTj0Gtlj3wNv7R/473mP976gfgfoRqB+B+hGoH4H/l0fgT2wl/l/++PWfrX4E6kegfgTqR6B+BP7cCLw7rfOK5PPnb8zOLQF1F6ZuHYOUjvOkGuSeyUqqwp1jbtDt7UFDmdy4a93bFvQUOEJvkMjFxWUW8ba8rJqfAy0Fpss4b8+R1VjnvK2ha/tfEm/Nx+HG38GC/OKLYrUrbkJnvspxpZiHKUCYnCZLli1ftuT7mTzbCtyIVTjgrHDt+oIdLMM5e5U8wGIciaYoYCl78x81Fryi+bsRcU3xurbj3A73oaM1EDV3kpgoeFbxu9PTwREWWeGWDFQbBKESim/lFM3OnUnge6BMEUiMiG2Ebawz8g1shJBcqovJqQrxttP4Me3UsYsvgmZTBZO9Ve5grfwrqYqm+JdfgDOK7GB73smlS8kIgeRdphaSFZuNGIMToaBSLZu7au7bz+PY7arFCxdq+eebcXNmK78Eh7GLo/oh4r469w35kn1WXblDCd8t0qIPNiuJjNMps55R/8G4GHIvKXXHWT0+Y5We/PAtdRtLfmdNFsJ9rn6Y8YK+WnZURc4+euCFxyhO3sjvuaKPZjypk7gE5635WlYUvl6aiKNoXH/1f/xZ/fTWixYBtjt43oAAOz5HoTavjlZcTKZGgCsMaGxvyeFMSyvRT6vWU/QcoeJ8CskHohHUgnFHm0IOtV+Os3F7+eF8SQMNmUO+aePIRhp902CKeEFKOXaSTN4gLVm+FlStjW69c7I2Ll+n7NRSxMtQUMtHdAW88LT7xskRV93BzTs5bz3Usmc/kLZFFIjKyBiOVhVI57HDRlGUSQCdSyYxWDw/RNUK3EVnfjmh1x+bY3kvEbymkzsFNXc7BXi7WopP9jgcGreI0pFj0YrZf0kpCWQTF9sqKZssMh8ntcIdGxoeLj8EgNDwJuDginA6FlHvrFRi/CmlJ8eTU4zAeQBnM7mU2QgMZZyPLjQJuLnhpAXZlk/esS14yiAQwZ269NAtd99tQS/XFOMShYJrY+el7LjjIP1WK+7ceZ3C5VqKKGpbjUBYZKNiowBy3dWe45yLXAs+JqrWCIcOlMe4dptE+oMwDFVrXOE5qedxiRTj3uqi4PD28sctXmlzQaU4wKzAC7v4hINmLtLz4+5VdEyGOg1tg5vIiczmGPXu1FkXzl4CE5wGYjmQ8SxRfkWWJW9u/qcfaO37ONE+2orwGazOLZ1obnCXm0uAjh89p0OHzqhr1yC9+eUc2XrZ6jQZgyERzbim8rXko88orjrgFg4DQx2CczbZUtTrSmHczquRCmNPaseqXTp/NpUCcYUGDmtPVm2lPpq/WUF+XKvVZMLRRNIBYRu/hNb/utdSSmziiUjC72vXqYm692tK5uRW8uiOyA0370AE2qbB/rh9joAbJceQOXDAHbfJnpziGlyxlYgjWWAis7gei/JqlEx2YFZaMnMm7QWZWcrJzeMcw9FIMHc1hXlGnvxbN0TwALmQZeni5Q8yPUKRHZrJ2tHk0eE+AbdegZOjkkzG+JMXtAmU6on951SQX62Jtw7S2KmjLQJ2YS7OL+af7es3I+Q2pLjoCnZ1N68FGcAUdDm+ruAlqwym09qg75kPLYKxKYaabHCKtby32kBvJGhXT7KTKxBzyyEABGrLjhhc1DS70OBS9/htbusfZdn+3yLe1uF+a9cJK7D3xZaCsC1ipZ1xsDP325jCMuNnDa6aqrIFP0l9mUxzXEFUtXONiHCtwPy3gboGljB5sRYAs8WgZJGCLWK+I67euse/S7ytxl1qNE9HeJTWCHz2DmD+ef/GT+SEEzwP8baEgjNwTEvh3dmmWL5+7giAZqGDUsA6ZZjQFYjS6VznxdXMQ4gC+Sbo+Zp4a2f9d9xz3fuvQ09fv8v4syL/9c+pc4dZlndLy9Lv2L0NWcMwn689/kz+oflRa1vEW64t0+xhXUYuN+4qX88ydW/bCBTubXJHgC1hfM7vP6xNKzdo54ajCgfDm8xa3nt4//+PvfcAz6pK27av9N57IY3QAoReQu+CVEGaXVQUHXsddSxjG8fee1dUVLpK74QWaihJSEIqCem9l/9cG5nh839nfud9/b/vO2byHOYASfKUtfdea+37uq/z0p3MPbtWvKoXnnlV82YPp9Hoct256DF1D7LRnW8/raC+I3T658/18vOf6t11q7iuPPX4nCs1Dbdj7HgiElKSLHLAypffVSmI9Pl33K4TO3cpCYEttkdnrd+wRWPGDmOuhMLAouJCdqINY94FGkQza2FOTj4Oai9Q+n7KPJPBPqtW40H65xUUaOeOverRsxfH203dhwzHORqsD55+QmUIOMNHDCNrvIzjCp0EMdrHzVtNNKB9u3KVhasdA2a556TJdBNFMl9UMSfkWse66XSaPnvpc53Ym6eSDOYyGtoCwqROvR00evp4xfQYQM54GfuRLPDE53AuhqtPl76qATX62ZtfKml7qabO7625t10q7/hO7H0cmK/z1HL6qEJBuB88lE2m6gkQybmaMamrHv7zVbKhyawk+7gy+YrsHCUvn3CuRU9tWZakT99bJ48u/nr+oyeJkGhR0pYf1cXXU/bhIbgWg+QVHq2i1IPKOUFGaVCgGkx0ALSEbr1i5cJ4WK1w7d6IsPbM18dE7DnXSISWvf+Z6nj/1y6aqpyM4zp84KSmkpX75JMfKS6ur+544XHWRlqkWhGWU9KZw13k230Ia4kL8z/4WcT+pooMJW04rpXfbCQm4pBio9z1yCMz5BXpyx6oQD9+/iNrUpPih0dr9tXzFTPyMu1e/5yOsKZMnzERpH2ADq/fbCGuQ4dOQWBmLctLUvr+beo9aiQ0jBp98OGXunXJg7i0l6o7Lt/40ROYj7x05sgp3TP7j+oPmeLxb95SG/EDhgpSW1ipm+fcqcriappyiI7AxejrQ04rc9nJMwU4tb308L1zZEdO6mOPvaKK04267hrWljuWqD2gq9L3HtCimTfptkUjWfdc5Ojrp4QFt2vtK1/r4/dfA3PshXDflahXX/340z6iIPrr0imjtWbtGqI6ziosNICYBl+NmTpZmbkFSmWfVnmuhPWyjRiNOFWAcF+9djlEl6sUNXQ4a30oxwc07dFkHdyxS/44v3dsO6DU09l67Nk75U3T4rvvf6IekDEmLFrENprzGCLQn+9/Vrt/2qVAJ3/Fxjkglr4hp+BQlaee1rO33k0UQaH+/NLtNIXZa8Pqoxo3dabCB5NVzJrWyr7Shj2dDW5Y4wilnUUZe9brW/Yei26/QsG9r1Zp8iG9/cSLiNGn5EJTQ3CXGD353gucM8V6ZNFdCsB5zcoqz6gA/eGp+6BU9NY+4ioO7tyq6+5fqIbqbLDWfnIKHML8ytphXwHABKz4jg1kWCdp5ryF8omdpoLjyXr6sWdw8OZb+4NzUFkCvAPlxP3U0dPg033s9NDTf9LgKTPk7OHO5ZxBJvdZKzamHRR2xtF0fffVj0RE5NIM4mTNHdbKw1pmBNkLouzFc+yFf3Ngr9DKemGiZC64dA36vpWxMetFKbd9DcYNy7lvcuCtvFzuuewMhsnM0r+Yb02cwP/Xw8zqVs4uv2+y2T0Qbk0UTTuNrzYQWMw9Yy33ZKaL7nyEjWlaNAQMYPfmeHGOtHIvVc/+td5k93IP+Hs9zou3Jgaad8l9a3Nxq6K8bfXkQwlyiyBfHKKMaVw2x9Hc1zbz3kyzsAPCf11DPbE85Kgj8jq7RGvZsv06siNF/QeG6LpbZq0fuOAdJtmOR8cIdIxAxwh0jEDHCHSMwD8bgd9vVe8Y544R6BiBjhHoGIGOEfg3HoFXbxm6prKwcFoVLgO3wBCKUK4qKcyH9onwiSO13aAVuWF2RID8u1vpvIhrGrt9jHhLvpfBJnNPS/Eb5BjF3p0nS5RB97oRb40jzBbx84J4a7BdF1q2/1Eh9tfOHiMUm+KEcRg5WoV1iuEUIFyc7RFpayh2GiyyceJeKDQbxcqWvDiQmOQrOSNo2nDTT0ouAl6dSmspxPFcLUaENm4Na+dgZB0DxUS05quN1zCvZ4m3CMZ+CC2urrivDGK5wUXlFKVcvZ0VhTM1EtdaDDmZxn28c0eikhFgInHQTFk4APEMQepUJmOBy628GlyYvfqC3/V2qLFEvdj+wxUaO4JijY/8gz1AcVE4bEcwA4PZ1mB60D15VwGI466Msa1OHdypTz7+GPdUseZcNlbDxoBnBluX9OMuraEAnX6mTofTz1D0itFDFMGGTRkn25oD2vXah/rknZ1qB7e4+JUlZGc6q+rILhWRPfvdD0c0eOp1Gk2x2dEfwQ9H6/oPv9fX7/ysM9lVGjx5mJ767FHGvlavUlD0Bk+3+Mm7tfadj/TlDzu04Mar1CPY00rbOnI4keNRrN69+mjvthxQkWc0iRw8G8dSsINnKBj7qgr08ZRZg3Fu4pglM9bkD+8/dBjnY518A4PIcqvFIRNz/ufBdy5ctACx/BwidhoZfhXq0aUfDtlUncOxcM1V87V7816dy0OwaitTSs5ZnBi3UmypUEFWhgKdfcnyq9HS5TvIv3UCozwOF2a6gn281SMmVu7ktG1cd1DbjqRr+OwZumT6LIVGxujAe5/rjdfflbM31wLobC8+c+8ecfL1MFhCV+04sE9HkrPlAT48yN9dUX17acCYBDICB5PTC0LZgeIYzkpby6VnmiA454xvlsJUA5+vvhIXXxVoSwcvtbhTRKdw5kCOpZOzORlpOqC41dZYLjdnJwqmZE6bED/jFsGVs/+nzWrq1EXDhg3m+sK92VBDcbEKEZBX4Lo7dYTiMsXHSsbWHkSdM+du4TkExlywqUH+quEMT8EBXVgKKpDz3JaL1xZkakAQOD1wlrX1IJopSnWKd9LN04ap++ihqqEgHOAboUYaCf6y5CFt3pamgM4+Gjyws/r1iVFOZo4SOSYFhW1k6IIWdanU0JFdNaRHN3338Trt2VdOnl03vffmzcpIP6vnn3sLQrQNYq+Xbl4yV72Hd8Gdu5Oc38lyJsu2CSF0/SdfgDx1UNxIRALcLsWIEwFca8HkJKelpmofRd+mcpzx/pEY6BvVhzzLVSt+5LiOU+fuYfqWvMT83Br17t+TzMMuIJ7PKD+9Su7t7iouLaI5pVKe/nY6nlwMlhnnNoKHG40UXeCretMY0q9/L8a8XSczcKSaAmI1yFIEn0ZQxHQb4FxiDmF+sWMMnRAPHMykSH2zGldOeQ3zDmKqwbS3U0xtZh41+aPNfB5zvnfCtdMNJHffEf14f/Fc+4E0CbhSzy5QUlWNJwAAIABJREFUdWmeDm/co6/e4xw7kENh3A0Rd6AShsUrslcXFZ9MxuV1XOXlNuCik8ChNqkLTQINOCfbOL+8fFwQ73i95jpLpzVNLA2N9da5aJw5zbiOG4yoh0Pdjs/l6mGDK91Px9POKTMHxzYu1As3UxcXf/87S+H/KWzyb0P7kr1nW2+tHfYcQwfWGHsKy0YId7ZBDOW6d3Bwsda0Oub2Vgq4pphbYVCOHHtT7LbWsl8y+azxYTzRQpn3wSwipJrGCfMztm0c/V9yYf87Quevx77dgYI6r2UMXS6siX5eTqyLOG1/aX4xOagGgdlIQ1Mr56Y985TB2buTyW5ct0wuloPIFMebEaVLaeCq4ecqOLWb+POC8/Zi8fafjemvRf5//Vz5u/P21+u/HQKsaTy4ILz/luc2+OomcqbtEAUcmdN8+Mxx3XwU4E6TT9/uGjntUnR5Z7lEdNP6197W8f3HtWF7+i/rv3TZvBm66alHmBeOasWXL2nkgCHq2mueXrvlCl163TT1v3oJJIUmffL0PTRA2OjGp99V5qmjeu3mu3TZ2MEKS4hV9+mX6OjKb3BkpUKaGKit23YpLCREJ9LTOCXa1KVLZ5CoOVyrrtZ5FRISpiKEsEpQ6iGIYY5cq6cRVQMDgphTA0H4ZiKuNOjyq69U54TBaiw6p9yCXO1YvVWeNMRMmTVTx/bto5HnANd2o9Vo0G/QGI264SYd3bRWX3yzXKH+bupCNq4X+7KWeqRI1pS89AJtW39Q1aC2hw3vo+7DhsoFwciTJqyIvuE4cxEDW8Ec20Qwr7M21Z9lfk6lSQ2IKU1+RanZ2rbuDONHjqivA9jQXkoAIR87cKSaanKUl7lPYZ1BxbcF6cTmo3rx0bdpdLHTlDk9NHfxDPn7NOhsZjICVgWOvBD16DtMhxOT9DrI3qZmBy25fZrGLZylD//6qHr2n0mu7ixiLDiFa9Kgm+zhvKfhi/3e/sSjSj9dIr8gHMIjBnEtlDM+J3HgutFo11thQxZw6jjRdJOvesTSvNPJ2kccxGCiBELJ6X3ygbfB1fro1gcWchmDu+faqTdNiWSbh0T3AKPfieNmmvt8Lad7Q3WZTu3eoa/e/lhB7jZa/OBNasWR2t7qovVLN2jTN9txaTaRU9oHIsQ1bOuqVF+cI1dILEYGTj14TOHdhyowPoFrs0yVGUng+EsUBlp/D/nCZ4i76NE9nqiOUo1dOFllBSXy8uuq0zsO6C/3vAP2f6BueGIxr2kQ2/46sOaIln/6vRoRANtwdzfy1Yxz04WmuVqy5u98YJ7iZ12mVR+8p6/eWKHbbprDWuulgTPmgBwO1c6vvtOP332oK66YQtxHigaNnsraGqonac5bdPXlEGdStC8pWes3l2rYYBDE/RHbyS1tYg8+HNHZ1c2dqIsSPp+PomleW/nJZ2qoaNSIEVMQeXew16nSaNyp0f1HyiM4UrlncrXqw89kT/yBv1ew9h88QuPhKE1cMFFLP36D/PYQTV10B3ubSn35zlfau+UUYryZs6EKFBRrMo7vxc8+prz8s7r+8ofY51bp6hsn4tztS6a1LXhm3O4muFlYi5kL2ti3F2WeBD+eAVkjQXvX79Cbr36k2x+dqwnXXanyrDK98tDD4L+zFd+rm3olDNfgefPkhNP9jrkLVJiRpUceXKgu8USZ0GThyH1FLc1OJs/VUPFrq9M4h1PVpc8Izs8AGgYqVZSFq/fwfsX1A/ccO4DPfFYfvbhSa1bvomGrDhw6TV7QOroQg5GfX8w8Z68rr5unqbcskBdUknZwwuweaP4sQfS006ldYMR/WKlWrotcoiTy8vGA23paa5ERYM36buISrAZWGlrN48J8ar5/obm1uQWKCRjoC/d1Zk0ye4daaB3VzP8NBiPMezFNrLY0ARpssn2LaQSzljgrB958z0SumyXwH0WWmzsqc19gmlHNsuNq6AF88R/PAeqfLNlmkztrNRkZKsUvvApDlDB5veR/10O7qLMacYEcm3vJ3+lh3rNBo7ewiDaxd7Ips1WYW7uefnSEHKA0VICIN1s6Z2dXE43LfIpsz96pvZn7YfKFq5vK2c81MX9109df7lF9aZ3mLhhrnPxbu03567jf6W12PE3HCHSMQMcIdIxAxwj8245Ah3j7b3toOz5Yxwh0jEDHCHSMwO85Aq/ePHRDVXHRxJqaZvmEhCs0xBYiWhZ30M4It3yBtTL3ysaZZIRRU+S+UMw3N7UmO/aCeNuA6/OCeLsNZ152OXmx4NIcwBvbUKj8V8Xbiz/neRSyqUKY/CHjZWqxcmZdeW43G5xTOBfNzxgnkdVBTmEdzjGFbYqTFJccDFKZikNZTaOFkjTINCPe/j0H6rznx54Cxfk+8/PirfED2SPeOuFsCqDQ4UxOpRE+GhFSSxG8q1pr6N+nwFLbRqe/s7r3iNTES0ZQKAyiSJOp2IQAxjRUlRXViiTjzJ4xbUBQO3UwVacRZY4cTiJrLFMFxfVqpfA1HJFswaJL1b9vDC7jSqUn71dGyknwwHXqP2SCwoLHKICsLrRs1VekgAM8qsyTh5W0eaeCyNK7lGJxG0XMRx94XRsTCxXVPVa3vvhHTR3fg/zdPP31mke1lZw6+94ROFqeUNfINm3//B1FO0bi5ktTalGZljxxnWLGj7HynEqSMvTanS9o0750jbhmiJ56/S9UMKr15dMPa/jYcPmFdqLQ8Z3qimo1+8oEjR0/Gczdp7iPszRk0EDVlruSHXsUjKAzzkNPZWRmczK5avLUcereJwDUcpZysvNwm/qohqzF4ydPgW7ELczpYofIHRMdi/B6HOfuBFxI9jqMMEw5VVGRcco6XWxlO44YPkTr1mzVoYMZCsZ1OHziYERCcgNLzlHQxrV0Mkfrf9wtL/KCY3t2UjXZwREUxl0oABZkZKu4pV655KoV4NApx6nk7+eiG6aRXVrTqk8/W0HHPznECNNdcdoWFdcoP69UebkV5O3Wa868iZpMtnFlSYG6DO4un559lYv7Oj/riLr1jOZcqqW4VyhvsmR9unVHLOQ8Q1AzIryDE/m4DV4UWimUgalsaKygsIZwBrO8ldxb0+nf2FSh4rw0bdu6ifO6WZHBIWBRHbRx7V6tz2rFwTRAN1x3GaJTBRlcFeA03eRPkdkpMI5z3o/rmGIbyNE2kKDJ2zZr4/p3yTRtU/zAMRQ3ud7DY0D0+aqmpESpYCxLyzIofp/FDYLQxIXv6lulEBo5Jl+1UD2GjSAfkVxErpvm0ho9d+sD2r/5lLr2DuJYdpIfWM79SaeUnlkKSpw8aFC+/UbHUlCtVs6xYp0toMjpgVsm2pdxJCOQQmhMbAiua0/y5KJwlmfh6irR4y+9rNTkg0o7dJBiIYIG54MzwmRs1+5yDI5WFYXXPTh4joBpbON6bWlF2Hbx1BBydZvBSgeZwv1IivR2pfrx9Tf11vPLFQ9ScRbnbxPX68qvElVV3Kx6xLlLZk7RuJkztPzLb5RN5l6fQd0VHhZOfmKNfsYdng/6uhkRrAi0uQMilzNOb9OMYsDHzuQXuuLmaULoC/QPVJewTjjJK5V1FjEGFLg3aFYGW+kpp1WHi9jV3cNC75YxHtU1ZJGCpnYGyVgNLtLP35Nity9o9F7q0jdSnXtHKYRc3Io8N637Yqs2rFquozzP9Ck9NG3SYAX7OyPqpNBYUaakA+nKZU6xwRlmj8DvhhDkBy7cOJFrOSc4EBT2mTEp7rZTGDXFWuNscUR0Nnm4TQg4zi7MnZ5OyimsVxlO8KaLKrH/U1Hu/3bx1kjqVgMDx9SJirL5uxFykdFBHV8oFPM9Q1P4BYOMwf1vj9ZfUP1Wkwb/3sI3TU4uceqgsU2BmrXEpOYZt5HJxDWT2+/waMMVbGewkqbhgJ6liBBvGj3acQizHrJAmJzARuzCBvVo3q4DapcxsJrcagfw2qYBylTd7UAmtzPXFJfXqoa5oqwBLLQ5w/8LbPL/n+KtEQguPEz5nhX/bxEIfFILH/wvibeMehsNUKYzy67JURBuNWxgmBoq83BHluiG2xfg9uzEddOOU9Ff2WlntPNAFijjzbqULOzisnLcf+66//nHyEttJcv1TdYEGp7yzyFAOGjqHffJzqezGnFhrsSJO3jCKEUNmKWja3brrT89LrdIV9355B1iKlAyma0leZXKyTqrzrHhOpGaobBOEAoQab29/ThGUl52MXM8XkAvZ8QwMOg0inHKKJo88MDAUO3btVMFBee05O7bmV98Wa9X68Dho7hufXXZ1Mt5ryHav3Era2wax7RREZ38NSBhmJavWE+m+mT1HTcFhz5PaPY9Nbj4D63VgV2nyCRt0sHDFYi1rho3bYQmzZsupwjQySYN0oZ1qDlLB3/+WZtXbQcJDKK/WzS53bHEAhxTD3JL3XmdI0l7WU88VJ0vff/RZqUfI8uWpriJk/rpKnJU3QP5jNU5sq09y7NW6WxajU4dttGaNasth/H8BQM1dcE0VefQALRpB5+JpqCEIWSN5mj1qm1WVmy/wYN04NhBJe+rYL8QoQGD+kLzQDGzydf4sUOYm1209NUvITmYcWyTp18rrrhmsk8HaABNOKWIqMnZzQqK7Gplgwe6Ihinn8RFuhNSRqwmXXEDv+epv95zP6jhEt32KKKdp7t8/fxp1mnUoaSjiGIt6hbfB6T9eDmS4X7BKd4I+vZk4lI10SzYd8Ic8MSBVg5sSwnI6Q079f5b3ygqrF5TJ46XdwB0jTjE+E5BNOlA39h3hDzPNnWN8GevCYUBIS+6R18ctb56bPEjfLZpGr9gKvuB42pGjE85mY442F+Ja49BplipOVeMUNdRrKM9e3OeDlUK59oHb7yhTv4cq8ge2rxpH85tsL2Y7N1DW7Xopqs1et5M7fjmM4TkCjJTdykK8fr6x57DgminTSs+VWQnP6UlHdOWdYkIrfH6CRH69htnE2ERq/c//UGr1+XpcUTM3t29lcd6V0dj0GkaBs0e7uDBdHmxPs2ZOZnGo70aNKC/evYdqRtveox9kB1/TlIFGPPE/SdUBnY50NVOvaJDOA9o+CR//faHruf5Ci0n/sAZV6qusEybPlulbduSVVlk5mg3naXhIZhr8/LLJqiEfN+VWw4gQgfpkSfvI8t3MPMc0jjzSSPHnCdTyu6dNDsdUmV5PSSYEzibS0GK43ZFbLt2yTTNfeBupRzbpdcfexWhmIzj0CBddfU1ihgzRSeOntS3H36lI/uT9fK7Dyiac78GnLgv2PDyc2V64pY/E1PioFjG4pLLJiukW7yaWVf3bVyrQzs3y9MnQJdfv4T9aJs+f+MTbdiYpMYyhEwm7Wmzx9Iw56EcGjQSoeAkcD3d9fI78gtjD9zOeNbmgjH3pRHINHT6qCAlU2898YSccJGHhASrkcaJ3MJSvuo5N2stYdbcB5l7oAv3Q2ZONY5bi5bE9y4IuaxS55uWfokQML9rBOBGmtKaEEwNfKGBPQ9dg+exybjabZpYQ3g+I9yi71r3SNxuWI9/LN6a1zUEI5pd+R1X00BmCBemOZZz0qyLrQa5Y64mfsbM8xYrwhAfePKmRltV8p7qWKNaeK8OJprid3pcLN42M6Yqt1WoS7v+/MdRcgpv5r6NDGsEYydDlOItmrFpbebMrGF95Z6woqUUDA+fyzFMq749qO7cr9xy63ydzk7e3X/eO7CXOx4dI9AxAh0j0DECHSPQMQL/bAQ6xNuO86NjBDpGoGMEOkagYwR+wwi8fNPgbSX5eaNN7lhk156IAq10judaXd3t9jgFXYzz1GimuMu46Tbi6IUCbhuF6CCwYrU4b/N/5bzdcqxQeVUgstyNa8m8kX9NvL3w1i2HknE1GfHWlA0MttngKrnJNw4panryBBnnDGb4fPf337cAjWCSHU2WIT9vinl1FAGo3YDoQhSzBODz7eJGmLaem4c9BYoL4m0rxYV2UJdGvDVYSn8qDU72dO+bDvAmN7qu+QVPG5B9fnJDlG1ElAukEDMNLF7nvgNx/RbgQglSUHgYYt4xXqoBVweCHY5mg+BzJl9NoJ2LM9K0ZtmXStyTrOzsSu3LLsKpEK87lswDoRiuGLBtqRRH92zYrNoT51TYYKdhOG7jRvRRp5ieiHSBKkzboMQdqxWLkycaNOu2TXu0aXsG+X0nZOsCphlE4KN/fFQtuUX65PHntW7nIeXglvh02avgmzvrwPIvlQry69CRPJ3jUF177XhNXnyN7BCnyo8f0/N3/FkbDlWQ+3eHltz3R4q4B1SS+gnOyy468HGqNny3XV79bDVj+uW4GgrIKz2qyPBOykwtBveIM8O2wcoZa+X4BSJqjR0/ULHDu+kcbtcV369UUECoxo2/RD+uWU+BjTwxnKlGVJ0/Z572bNmheorNC+dMk3+AJ9m9GxFiQymmpSHOt5NZ25nCagrH01v9Oxt3TDNyDJmz54q1YfMJBNB2dY8NVFcyxALCfMAfO4JLzCZjrU0J8UO0n2K8N4XSoRTAHX2CLDfF9vde1HuvrVJBZYvGj+utgQO7aSvIyz0Hc8kCc2Gc7TTvmtl8jlE6Rmbw+u93qBXRrBF3Wxb5ql4glvv1DlCkeT2uGxeKTqcLbeSGuzq/IIcifCnnnBOoTTuVgVrOpqjv4upAYd8U7SieUauroPmhnBO2rKpR3i7gvmv5d5yf4SGO6hIdqnx4yEgauJA743KOUDw4UFe3BnB3phDvKd/QaGyffmQzN5JfW8/4O+FAqrRyU519Iijm+qqBzMG6yhKEZNxphL85Ohn3tD/nPVxmMvzKczZo+8ot2rp2Pw7pNk25bpGGTZun0E7dVJuZpT8jfhbjCuo1rKuacRrPmDdXO7ZvUuIKctwaqtRjeLiCvHC5phbh6K/mdcnRVrUK8qvl7upF3rEruFCT0+rPv2WBk/QlWy9KO3fuwNHbSz26Ii7jJAkaOo5CoZeOb96hTavXyhak5YghcTgI7UFXnwL5HqGhE3A8DBmjitIGFZwAO+iXpXQK0Mve3GChnO964nIFdQ/Ra/e8qTPkxbqDoLb3DtashTeq/+hBqj+7l2vprFodTPK0l3Z//6PW/ridErKr+vYfQKGW58RpNmjIQPIpXTmHKD6XF+IsI//sHM9HkbO8vIQ501ZTrrxMXceAuWw4h/voK1xtO9SzSw+EAD9rPrClqeUcbqFAn0iymsssLKojL2uDVbcgo15FdTkaOKGfLiVL0N0zWEX7juqzD77TrsQTmjg6XIuuZ9yL8xBnEWM5nodoZDCZlLlncG+BbTZOWl/yJV1ccVvaelhCWDN4ZDPXWUVS/t/BFrGuioIsAr8T514JQu9Z0JaNbR4IfL9h8fiNP/J/s3hrZn3i/awRsWVusmU9sKRW/nSjgO2C2mlD848txWcbsxaAnzXFZtM8dKHwbRzNdoilpkEI3zprg8kbxulMjbkOC65BdRpscaspUltoyvNNQ//TRwvCpD0FbXvWQifmDD9PYgwgQZjruBF3pikyO9DUZDL7mmg4MvJ0Kw5WG9xOTrjLDSa6tYXzh/XIFix0SVktOY42KjVv3Ja133xm3qT5TBfOmvNr/399m/3fF/nNuo5Q+Tds8vk134aNgzXWNNnU81kuiA6/9XWMBGBL9rNZ+51A6PogXHbr7CJ/QoEDg/25Fl1wU5cqNjaapp5+Sj5wWDFRnfXqi1/gVnTVddddo9vufVYjh0boibdfkHOYu2xq9mvLz0f00Qs/aQLNLNf95RXmUfYjLUe1/oMXoCL4a9Kd7yGsrtKTf7iTdTxCN987W5Hg19d+/SNNPlWsQc7M04EIUAU4uerVi4afonN12r0jmYYOe4WF+1pNJu4edurZs5t17A4fOimb5mpNp6nICWzrpu3baSgp09BRozRs4gTt37VXK5cuV/eunZmj7Ky80/7DiQAoLVEegs+3a/copjdOwp59VJKVq8L0fNXiEHWHKjFh6ij5RwSZLACV0rRSAI71zN6TiGEB5K16cyo0KYD9VX56OfuK/SotLFIY63BEdLDCB3RWyNCeNKpEECdQqCwj3LX6KSu1VitXHNb2PadARPvo6ZevkUNzibZ8v0494iE1zCPTnoiAlnx77d16SGu+2auyc4VatGS2BgwIU0o6mGgiE7zDvVUJVaKcPYGXcyAuxhLZg3pf9dUBHTtRjGDsSuatk7pE+WnWrHHqOqC7qmhCaGDt8cFhnAr2+ND+04wlonlkFzWUuumz938Sy5CuunYSP+OhDTuOIKC5KTgsQm4eNDTF9bRcn/5ko0+acw3niQdkimaVgYBO2p2oFUs3yavSXWMXTdKgy3iO0G7WNdGO8JWy+zuVZJ5WdO9RCokbRHZ4AOcymGWad1Y8/gf5xoJ7DnFXSsphmru6qMfo4TRzMedDUnBnXrAH+Z96OlORvfsqctRorX1jpT58e6PuuXMB52mlwrr3IAO1gW1jC3QS8s+/T1Li6nWaODZEfSaNUNS4K2jIKdWrjz0IntZZc6fOBf3aoiefeI99u6Migxy45is15/rJGrVovirIrs09clrLPl6Oo7m/Ziy+XfYclzeee0h1WeXqFtxNkWMmK5noiawTBzThkl70Ajnp02/2qIV9ww1XXUITQic1YPF/+93PacZi/+Xso7ycbJqIYMYQ+x7XszuNR2TO06A4oC8EjJ4x2rr9oFav3qsgPyfNnjocmkm7lq/dpUtx/E5aOJE5q0hVFaVy8ArTns37dPyHfTrJ3rimxUPlVTW64fpZGjqil7Jpatu/Fwx5wjjNevgplEE33Jp8puN7tPHbn3T62ClF4VrPzaiF7ILb2jhT2YvFgDyuay/WTY8u1LjZ05Vz6pj2rduqY6dK2BNV4pgl+sTZiyYIVxoGiZFhHXj8yfnyj+uk40e30CB4iXyD47Tyi6X67tE1mrd4jGbdORtMdLFy0wu1ff1GmvGq1Ld3T3DXM/Tzsu167eVviN0IY61wR/zLUvzQzloEZtnN3UE7tmwmDrdIC+6/S/Y4kJ24hisqU3kvNTjw42mwqtbeH/fofbDmw+K7qWd0tLIZYwf2nEW4kvcezQFLXWa5bltAexvB0az1dr84b81acwGPfAGpbItd2I6F/mLnrVmb2kyEDDMmKQ6ca+cbkewtdDLrTbvbeeGWe7pGrKim6aDFagKyACX/5QO58xfxtlWeNL558OVIY6i5/2oxkTa/OIZNnrdBvdPeZJJ9LdqTDY151TUtquYagaGgNlD4Tny+8528//OHue+jxddy3jY38JyIt8FEDzzxwGiaLYk+Li63Gt1M45Nx3rYYkZk112D463D7V7ZX0KPCN9q89fO3RxQKvn323HE4hGv2J1z16ZD/+TvseIaOEegYgY4R6BiBjhH49x6B32dF//ceo45P1zECHSPQMQIdI9AxAnrl1jGJdQVZCaUG1YYI5k/OVfaZLAv0aEq2LmTdtlEAaKXb2dzkO1BUOJ9fS1GUG3p/XCJ19VXKz6lEcDJZgea+mmLE8Vpl4wbzdHez3CNGBD3vUjh/s2zEBPP4Z0VsC+PFa1huX4QRKz/WILx4EauIzL8Z8TbEthRkKkVrbvbryTO1s/KcuPlHLHUk3A/PnMpwBaMxU9Dme2DkRGf+r4vQ5523pmxg/LZkHPE6ppRgS26kE38PAVPs5OxhZQHXg5ht5U8He1cEag9wyrhlWsAg15ZRvKfg0YxQXFoLtq2brr95vkaSg+dD1i0VMWVuW6djR7LkFNQHAbOPohCoDB5MoB0xXOqrn5eBrluvw5uz5dpUpwXzL9f0a+crkqKXowNZcC98rZRE3LPOOFD7dFUvslq7dx2pkE6g95x5jaYzfM48A97Vqi8+1eoP95C1VqGbbl2i2X+YLIeWQq14eamWfXNCaTZFWrXtLYXimvnioecQdxtUSwH3QFup7nx5niZNmWmhenPJIV0y+RlVU+h/ctm7GjuhJ8VkCq6JP6vxHKjkpBodOpeirrhy0LfA07WAePPBHXvOyjdtIrv1SPJxDRwdR65cF4q72ZoIYtgRYXnVsg0cIW8cMuNwJB1V6sksBNBzvFar5sy4RJ1we678fhnnmrdGDh6pwtpM9ezVU998/APOaxtyf6OUzPO5eUbIkyJbM+6llNNncDMXKCzKX5ExASoA8+gb4am58+ep8FCKjmyi4BcbrwYEjKPpxXKjON0LrF0whUbPIC8wg+76YekneuO+zxVHLp0rIuielGMc4zZdOi5evbtEITQG6+CRI9q2PVFBoDAjonyVdPC0vHGX3nXHInLjfHVs/wGtWLcPx1CO3Jqd1IRYapzgPricjIvbhQJnYLCfnKPJYA0KVwQiZCif14mmiVocwmrFgQK6zjekD6J4njb8sEY1FFXH9BmpMsSabJw7kRRduw7uQ5E0jGIoeMuWArVRlDX5YcV8tiO7jivlwCEQvrWKGjJII6bPkI23J27QImWR+YeOCDrYQy6dIhFTu3Jt4BhFsGxtA8fXjpvDZP/lO+unz3fqm0+/orDYqOdfeVux4y7T0SM/6N6blig20Fn33HyVaqtKtQO3SWWVI2jkWp2rqtbYS+PUt0+EvvlwnVorQzk/cCM718kr1B1sdIMCydCrAj/ZbuuG07qLkpK2aOqkIZpFE0QWmNDqCpDS5ON+/80qlZDLOaB/tLqQ1RuM4yy/IJNMSA8EzhCcLfWgkGtwt1Iw7tFTXaYPU8Ge7Xrpjg9pGIjRwnsvUxg5ZtvJyN229QgiiLeyyeTzCvXTW1+9QcEQVPinq3UcwdcX1KIv17UNhUkfXNq2DrYIYuXyCfAHdRwvtxB/JgsbVdN4UVNRjnPaiODg48/k4Dw+AZ7bBfz2eMTivuSOgvvOTkOU7sG5FcKM4k7B0uAHmavsEEfsmYugArS1kjdKY4lDdbPSd+7T7m37lZuXiSjeoCtvnaluY4dr5Wcf4eJL0dihCbh0slT9AAAgAElEQVSqgiksNiqgUxSIZsaTpo1GxNxjFOOzMs5SZE5XRXU15mtn+ZBZ3GLynht5TYqkjojPTaXkLTfWyBlXXIONt06ml9KkA17eFFbt6B74ZY6+GPH73xEd/3eKty0mAPa/eNiBtb3Q2GP5Tc93FFnrUYNxZ174v4tEVTsERSdEV0czXoyJAyKgKTBDlOZRY+XAm16hRuYE49bl25aD1TiGWtuaKfTS9MP8ZnK5a8DEl7X5cbyYlc2XWWQsrLIRKg1W3ayIPI9pSrKkdYR2sw4h/Pzjh0lrN1+Ik3wedwR4R9boYDDgLW24+1nzbG3AIrNOtYDHtuAXjnQv8XByglRhVjo+l3FlG+dnaQVZhzjn6nhNkwdpHuZnTBOTk/k50OqmcQn2Kf9mXMhGDv77eP8mUdVkFvI7Jje0xcJxIh6z5tpxHtuQLWyQmfaoAEzrrPk4wg2Wl5+p5HVNE04L+detJpue57FjT2I5of9BId+e8W3luVqtMUab5MuD6zo2PJAMVhvWn6G41Uq0as0KBMWeEAj8NCg+lmYXDz1w/5saOWEQY1KqTZtTdcNN87X4zsG407levXpp5+YDenzxg/rj1Zdp4h9vVRM5wfbNRfr0gTvVYB+om//yqd574W6tfm25FlyboEtnjVTy8STE4kZEKSgnHKtg4gGOHz9DLmksQm6RTpLf2qNXKGKeG8JPjSZNHs98hXD88F9UXtaia2nYqK4pU/G5atWwNgwc1Fu9h03Ua4+/o5xz2aCF5yHee2vZd0s1csRQ9Rk1XIc2bVNYUAD7ljb2AEdVdLaVjNdzKj5rz3jWq3e8ryZN74EzEnE2Nx8nboGysup0DqSqH3sddyfmifpy3Lbh5MLOAJpRr7Sjp2hcOauJcxaKxU7HDu7DYl4LYrYzbmOaeHD5OdiROQuafvPy1frrc5/TB1Spq2cgZuJSW7ryqObPH615V4OtDjW7Lpzfla1a/flKCAiJGtKnlxY+cRsO5Dql7N9BM04+oqqbKrACjpo6Q05hQ1SRekQrPvlc+7ekINBWsu9rUeduXrry2ong43sSk2HamkpFVKXl6kvcx16lrFqXTpupEtzO+bhFBwzoxbnfou8//oLzLVydyNAtgDwx7doZckWcXvvJMuVl5GniuElQJSLk07WvnP3jlJOSrG+efEm7t6aAunUHlXy9/HpEcK7REOHDnplmjo0fLQMR66GhC66SZ48erC0gp1sPsTcsolHKQVWlhUralqhyMtwHj51OPMEItVWeUVNhjmo5DtkQSvyhmoQNHaHH73wXtHOOHrxjMo0/DYoZRkyGfZj2/YQgT07wPsgmK8jYvfWG+YqNIYYAQTg3I59zplqJu3axXg4kaqJNf378Y3XuCi6b91ldSObvHZM0jCx1B5fBOndwl+ZOXKxL5w7WrU8tQajHPf78UvWMnKyrHr9D9Znpev+5Z7le6qDA1Cqufz8Q3lkc9nLNnjVW5cX5Osb+buTYqRxjX5DLey2nJr1VuHHroDm06vHX31Fti5deuP1Z7dm6WwN6BGl4gr+iYgJxxZ5US7idFtzxkNVU0sL+8wjvvTCjUccSS7R380nFhbvTWFiviffdpCuvuUH1+alaR1NFt+Ej1XfGFWptKiD6oVAVuHlfe+ZNFUL/8Y4JYk/OlriIdQ0CQV1TvhIm91H8gHB5uFaq9+RpKuTaO30iW6NGjtT6v3ytn3YdUBH71+Ae0D44duNGzVT+9p91KnGznDtFa+bDtyg4Okb7t2/UW1c9o5mPTdTsG+9VGc79tZ+vUCJZ1mMnDVIf4kwKKtv1wSvLlHaqTIvmJcgD/HhKWoqGQIuZdMMdZNlG6v27/qCkdT/r9f3LVUmDgx37HV8ylKvLz8g7pBNoc1eten+VPn95NfNDZz37zl/08Vuvk519hHWdRjv2DenFhWoAlWzE2kbuk2xo2jF/N4KriX65WKC9gE0Gqv03usHF65/RYg2NoLEeAgf7EdOka8te3ISrOyJmNxn8P8fVCLg1NAY10PDTzjpj5lnrrs6KtzF/Oe+mNb9qmn+deGI3Gts8wK6bSJF2SDJ2NkSGWOItSOZf7uvajChskP/8bjMkCNNL1Mj6bdYdQ7G4mNDwTxbH3/Ytc3/J52gl3sSQUNqKiUCB7fz4fWMV0sedrOxS7vVM4ynUDPZoFqnJNBq1OEBkYZyhm1TQ9ObiGkNcxwnuW3LUv3+ohgyNPjzzno39f9ub6PipjhHoGIGOEegYgY4R+M8dgQ7x9j/32Hd88o4R6BiBjhHoGIF/YQTeumtSUntF0YD8vHx5RQaSxxZKdmUWd7PGaUSWnilQUwhopRBjurSNq8MU963YWh6+ni64vyrptC+jSxynDM4kI97uPFH3d/HW4LUsJOK/Jt5at/+m6xs8sjPP20qBrhkHjrHynscdIzEZZKl9Pff155HOJl/JloxP4zZyaCXvk2JtLTfbpYitTQiqrdisrLfC8/36cV68Nc5bg42kkGzYxBQ+TGqhI3f40Z41CEzO3Mzj7MQxaZykDVQWmnhfrhSZbR1MEQL8sXFX0Z7uAML0LM5Jk9cUGOKs+bPH4dAFpEtOXWVFsYoQe/uPT9D8hQtVf6ZEy79fjSsngmysGYobNUslace1dvkKbd2wUXt279HgIZ1112Nz1KXHIHmGDlZVAY7dL0HYfbdWecl5umTyCF1622XqO3oEDuMiuTZWyj0AJyei4edPPK1nX9zIAXVQVLS/vOsr5EvWam5xg9IZy1c+eFaTL5mhrylMbf3mZzlTUMuqLlHv0WS4JsRr5pzRyty8RzcseEMNbm7607v3adKYCGVt/VotCHR2zgH6eftxcIYeiu8dh3u2EiRejQ7vP0muXxc5eILjLiwht3OqSkAMZ5/J17SpE5VflK7ELUe1b9spzZg9Cxd3ubIyixDBzpFS1qSIsBDyckepAiE2g5zARgqBHhTeY2O68Lq24Gr9QRwWKRNHcXYewh2/nwuesqS4VTfdslAzQVCnHPtR1aCIB86Yi0huq/SftyonrUibN+/HtZmvy+b2UYCfD7i/vRo7kaJN50j1GjOaYw9C8aZnlZZ8Wk2cL33H99HsKybhignRyaWHcGX+jOvRToMShmrU5YjCJ9L01+dfUS1FnpmXjsO5gZCWfEjFFC6HjxmDeBeiY8f2KSoqWP441s9mZdHtT34qmNJDp9p1Ou2EKsqKKRKBTYz11kzEy8GTeoFAxkHL+Wg8cHX5Gdr4+Xda/3WicosohAVTVL/qOgXFROPQ8EEAxjXZVKiqujMqxonh4+mnVs7Xes43Jxyv5eWN2rZrn1KyCihqtoOjHq++feNxiAeCXHSnoGmaLOoRqSX/mMEoKJEITUdBwVKUdotRVV62Xn/2JbKIT2vu3Ms1/vKRWvvB1zhzt+raq+YpGfRyfxzVTriTs85UKCOfoujEblbW5kev/qS6c6AicaS0ebWSNeyEqxZ3I/OKKeBVca3k5xQprncnCvDh6gWm+lxhMdm2p5WPKFtN0X3a1EkgrHG9V51F4Kik0EuOZRy4SBDRexOPaB9F4J49e2nChAkKHt9PNiU5unPWfYyFFNrXh+JzrqJdghTqGqoS8gdzzhXJGaR1LG4Wg4k9BcbbFOzNAAwf2AfxzUnJKcdRu8i79sWN6epJ/mwYgnsg2cxeisQZH9QtUA4Iwa2Vjcrad4zCc6s6xSL4x0Qxj9IMkX3aytZugDN4GkE1N6dCheBBXfnsrrjouuBWiontjjO5hKL3CZCedhozjiI4Otv2rRtVUpOn+CExiunDuIb11+GVK7Vpw0+aN28aqMwopexJJE84lect04B+o9W95zDlns4jC3eX5c6xAUrg6+xGEdi4MRtoIvEl25fMW841HwTwFhpc0s+CaM/GGU0utxMV92Yry/X3efzvFG9b/4F4a0PDzsVUhgtCo2nOuVjwvVicRh+0itCOrAOOiIBGVHVk7THkWQfEMAfWGyNUOaHmWuIt64BxPZmmIovmwPrkjuhkxO8aUNm5tcZ5awrSRrxkbeHnDFGCRcW6to3b1Kw1liBriZzGgwRX8h88zPlqCuRG8LUziHOD86ZgH+hj/o5LifOwsR7BleK6RZZg0baDRmE+o6PJNOZ3LA2b5zFO/2reXylY2CqQ7kZCNuug+bbRlp34PTsLu42Yy7pHGf/8cm41ZZ1//HfFWwfEW7O+m1iG8wjqNitL1YnYA/4BwQuOAkV84mX/JfHWOMEslxhf5rgQEQy9AMEyNlTdYhANbOp145JroIZkg9Vfr4QhCWqnQSM1pYzM2FyagRxoUhpHTu1+bd2armsWDrT2R71w+fWacqOOb1+vuxdeAR52lG55/0vW+aNyxdX82sJ71HM0zsbrrtBfr1sC/p+s0Tuv0ZbtaxE9QHCCePcB2VrPsclEZNu/56SF5OzeK1zB4W4KCvRA0A1WCIj4tas3a+XyI+S6z7LG99CRvZAsKnQ1SNeu3XvpJgSgTp0C9fCbj5C56aqlL/5V5ZVliogIUxoi0Y23XI8r1lNnkk+oa+dYYhoywDR3Umeaf1pARTsSZ9DefhY3Y7LqcbcGhw9DfIMOUn+GwcNd7gKBod1RVWfTWG9Oy62uViGuRBGcyCUL3kf2/l4gjsHz11bpQCKO1vAoxfUaRO56rRzISnWJiefM8NJjCxbr1N4kmmReZC601+2LHkMYttHLX98FKcNdFaxr/riCKzJq9MS9r+BEPKsHHpyoq++7BvxwhqpLEAcPHVXnsM6qJfO1+4C+NJi4kEHeqmM4Z8/ijjxz8qhKi0+z//O0stRdvRyZox2t+TQcsoOLtxdi93C5de0BZSFNBzau0bAZ062cyufvfZnjP1wuXDthXUH7gwquAWNdmJWjPYn7NWI82akI91WsC71Hjudkj1Ixa90nL7+pjT/skjvLc7dYd7VhtL3rsT+SHx6pVZ99o51b92rShKkaNWKCPHp5qpE4ifZ25lmOT0NJns7mZGrDz9vVv1+C+k+epPqqQlyONHVxrI9v3Sp78Mv+Qf101/WPKSqYhiAQ0NllWZp124OQR3YhXm/SdZcv1pP3v8CeKJDz/awih/XWrFseodHCQz8tex0hNlWzLrleyz/erDc/X6epo/j8NUU6fLJY9z02V7PufkYtpWn66qnn9dHSHbpkRpwefOUvOsYac+9t78oNJ+7ggdGWS3bW5dNwe3rKg5zosqIC/eHqW3XfPZfRcFCjHITo3v2Ggy0epd2bN2r/zp30hrSqc0xXiCK9EbscdT9Y4owzDZo5vpeiwR77erbShBAPSniDpi+cJC/2e+mnjys+AWytSyctmnIrDXHFiKFDNCQuQMNpgowcN41zqlXfPvqQCtkb3P7qc7Lxd1Jh8knlH0nVThq2nCEQ9O41RPmch9//sJ7zq1YTxvXRbY/cKXec9ipLofFAOrF1O4K9jSbMvVnraYz67JkvLAfpgsU3aBr47DYIBEdo7nj7gT9p6Oj+uval1zgPXIiB2KZb59+q6WNH68ZXl/F+oGCUnSKj/jV1DYlWqHeknnnmbe04VqV+3UL1xHMPqt+sUWytwIlz7Vu8YAXq+LKfdNfiJXrx49vVd+Z4nUk5SDNnmJJ4X53ZE/iG9tTqz37SS099rXBQ4l9u+FJbl3+jV199n7mevFobmrK4F6nlfKnlGjRriAfuY0MsMF+ONJhZDTjGUfsLNtnM1RZaGey++a4Rdg2Vw3rw7/yK1V5rcMUtrAVWZA0uXVtz34d7G6+t0VFlwz6hloiAGvaXzaxhTdxnmeXs7/jk8+KttUQg3jqwRrrTXOrijKhPzrwtjlXbNk9rnfpf1l0+Q6sl4BMBwNtqZt/UyPptUP4mR96skb/b49fibQnrJ5/tsXvHKKi3Kw0Q5YyDoWwgHBtsM+uTte4hJldCwWl3oPGIeyov71itXXlCibtPKryTvcZNiDt+8wtJvX+399nxRB0j0DECHSPQMQIdI/BvOgId4u2/6YHt+FgdI9AxAh0j0DECv+8IvH3npKNVZ3Pj88+exSUaqpjIaJ0hq7WlEbGWm1QXMFyop4gr51Fc9lhizE28rd35PDo/L4QUBLOcM6Xc6FNM4PvIltp5qk45uNEs5y012PO//9vF2wuIRPNpHXGOudOpbU+Bos3ktSHMtlHUNYUCJ4RaQF4URSlGGycPBV9TEG8y7g/zmoi7FXRUl9NJ30zRkKAiU9+w3tOvH+bd2SHeGt+TKRQYV1Q7hQVAZIga9gr3MgUOByvXy3w18LymiuFoutzNc1KANh3q9r/gpa3nkyfutyoLA1yPUMdAKMiXvDXcll7kfA2bNNZyg/j5dVLWkY1asep7/fDJNsUheM6Zt8BCIjrbkZuZeohCq6uasQ+lnjisfbsPaMr4OUqYMp+Cgg05e8v18WsvI4oWaOYNo3X1A3+Usycj016iNkcPOTaf1eo331X6GQqTPUao4Mw2sLdHtXX9WRxhTioljOqp12+3MsQOLX1N+cerdSanQd9vOqpBk/vruTdvkbOvr9Y884FeeXa1vOMC9eIbDynSv1q11emyI4925dJjuCqdKEQO0NdfLNO5omKwwdGK7hoFypNOehwQPbqH6UDSPlWRIbfw2svkFuCgfNDK7zz/NbhI3CtUevLS8hAcbTUdMbC0pFhfff2TJk7sobj4GLDSaQjEdmQUkpebWk7mqDPFwHQKKc1gZI3r2jjgEMXIYp4xayKu8SL5hyCezrlMZ48V6Ot3viVbDTcr7rjgoFBFU2wOx3npQ/XVy8MRMb6OTNw6nJOhihg8TG017VpBoawQgfrS62YrHJfvso/+qswdmbhGhiGUxSn5ZAquqtMIo7W4EmxUgBPTpCYP6B+nhFEDyK/rpOD4HpaD1QizNiC4G8DtFuSdU2hkT5WX1OhE8ikyaxGCyAOuMzxuzt/w0FB5Usi3wTVZwXtqdaiznBf2clEeIuDhLcf0I4L61v1ncJTYcI46qg+5swPJpZswc4T6jhwqR38fxoRrorUaHaRcpYcOkI+G45Jr9UxOMa7WOhognOTn601ea7GcW5yVeTydz5SpUNxW0+ZfpjhEUHtQibaITW7gpdtx5hXjetm6Zpm642qO6j5ct825m89mo4+Xf0SebYZWfPgpwlGL4vpGk6/rK28fFx1OLNXyrw7iFm5AhGmRPyLsLYsX6uTRQ9q2Yw/ZkIEUgZtx//opD6SwHRhPKoQ6i6hpb1+rPn1jaSTobqGUnV1wv+Nyb+Ka8nQOVcqpbC1dup7PgYsUh02Pbl117fMPqTF7j9aSW7xi1XE5gMYcNCha4c40VRxPYcwokiO6DhvFNUbmcm0tQrp9I44vD+VlZnJcGB+u3fyz+RSl48kZ7IObOkSZx44qB7T8oOFDFTUYMp5LnTX3qN1DrTihc45n4jSieYVs3ozkDIraeaAsG3U2rx58tRHmOILOJvwYtweIQqYoeXKtuiCi2hoUvL85D9zk5+qtwAA/hMIWnMXMdVxDxh0eNWqcqs+m4p47hcgfoPKiXMS7TkoCu7rsqy0qKoA4wDXvwS85INK129WSeVzHOLkoyN9XLpzreefyGaMeFl1g95FkncwqZr5zY+7iOFO9bTHK5S+PX7ttL3bi/pbV6P+YeHtRf45x/lz8+F+ExovC+tou/ty/8CHsjOhpVgXWAlaZ8+hpKvzGFWrahVyY752Zd4xjtBXBy8xhRpA1n7sFi60tc00TrtVKGocMwrfJNPfwPQt6brlGjQMXzCXv0TqNjKOHt2sk1HZjcfoHjxZwwsaVaj14b6ZY72rWSqd61qQWeSC6GOdbq+WYbeSLn+EYm2K5HcfYjjXciLhWzqHVhORkESpKyUBuNrho64k5PyncO+M8d+D9mSaEFs7fRtZSTl0LJ33h8a+Kt5Yj1hAy8Fj5EK/gAm2gBaHWCNcOrOv2CJ1mnTe5vRVNxBL8i85b04B2Qbw1n8ULuoJB/k4a1k9/fvsZmleyEdfWgE2/UttWrNPa735WHLnT4xCHVq/You9+SNKNi0fiYh2mdev36r0PtisUQdcGwsel8xfq5iefoQEnWbfOnacx4GDv/+yvkluZakGyv3f/I7ry4fsQKzrpmYduUkL/zqxbNvKC6tBjQB/ErcM0m+yXrzfOOZzRkZHhkBMi2FecQ3B051zyIE5gK87JbF06eQJIVGgYe4hewCW++OaF5H2G6ck/v6y+8VG6+Q+zlZ5TgOB81MJlN0MfmTbtUpqdmHsKM3T5H25UQ3YBNI9V1qHqDaUhGOy+s28/Gmj8WV/MMSxVLfPdqf0F5Iq2KCzGVQGhTjgFoUAglpqzrKF6n1rBw5ecKdSBrQdYKxsVTqNTKyJMHOtb0MABrOXMS9nn5FTZjPCZq+AYGqHm3sah8NHez95SaupezbjpFhqFeum9u58gY3if7n98mgZflqBKBFU7Jy95hsdrx5c79ByC1cx5vXXjXVfKOchd7TR9ndy4kdiETPYUkZo0E+EVR7mLXzTCNc0zIKgbCwr0/QdfaDcZqPk4iCNxxs4mV7Q/tIajJ6BMhASq34gE9iJFStpF/AL70+huCfr+059osKjXkFHxih/VXy4R0SrduwPByR6CwSn2EXbqnwBaH7eiV5CvbL270bjlSmOEs1K27aOJ7lvVlGXrpgdvUWA8DVfQRtpZp1MSE/Xa/S+r7ESlguNcreaKuLjOmnr5eDWC7a1trlRMXA9y2FfINbCTZlz/B66tctUjlLvgrt62/RB7wFnKzyjX4ulP6xHoETHxIUo7l6xRC+fo+I6digzuqi0gh/ftS9Ttd9zEtXJOQ4g2aHFwUVHpCTWD0T+9I02h7j318eeriLTIUHgkaGP2H62N9rptyVUaOCBQ3uQcv/vSGzTxnMENG6whg/tZ+9/vv06hISBDAeTYLrh6DvsXKDPssZwcnLXym89BIXdFMMSpCc65E011fS6ZorwjKSDdpT1QSU4cThOaP/mytUSpQJG4eYpGINjuWrcFx2sW5B7uEwBZ9I3vLd8ARw2+dCKo73K98+py3KW5evzpR5Uwb5Jac3fKLYr5i5iAErDfa1/5QIWst70Seqo/EQo7N+1V2rFMjQMf7R/pyRpcC70iS3t2HeIa6qMr778Rl7GHjmxcx34bPHlsJ3K+2xXSY4q2scd86bGX1FDTqquvmKgrHn5QtkRLvP/yC/rp5Y900+KZmv7Icwh1XkrbuRHX/a0gpIfr2r+8SuOiq84Ri7KLueTgnn0qzC7Xru15cqbR9PpFI7To0T/KC/w3XZSs99B62K+0t1dpHfnMHzz+tubecYkWPn0bTbM7oJCwZrvWsV9gP2AfoVWvf68331kjJ3cvvfbVIyrMzdCTD7/JvprmE/btzZCEqmhMPYc7tLWhgWNCQx8CqSM3JFaTEeetmcMviLcXMtet7HBn1qxfsMlGvLXunwyq3lhvWStarGZXI1ga4db0Gp3vhLGiZNi/2PDc9cbNDNGohYbFBqtxycwwvxAlrP/hftCIs6wdjqxlbs7cQ9pCMuJ+zpnGR05S63cuzuk176HNNBQZV28jTW88t6HPNBk6iWmo+j2rvP8v8daBZuA2PXo32OTu9uzXaixChgPXksEmNzDGzdwbm+CEVtb42oZKcoEbaLTppbUrknQ0uYa9XJ0SRkSl3vfuke6/ZX/U8TMdI9AxAh0j0DECHSPwnzwCv+ey/p88jh2fvWMEOkagYwQ6RuDffAReWzzqVGF2Vvd8BJLeCV3UKayTTp9OQ+zBe2McRHx+R4o1jVhzjLvIkWqwccaYwq/5phfOjBpElLO4HVubnRELcLc0tGl/ZrPyCU1ydyU7j2K0EV3/Jt5aTqN//rggGJwvKCCBOjVYxXLz1Qa2y9agtqwQIpPHxPs0ApVBLuKUc0DEqsWhaWuy/qg6VtA5jWZioRptEJ5MYfxCxu2v34Xp6jY4SFNMbzOd5BTjXU3xmjpDAO5RU743ok81wlQtBW9bspBcQCa2G6siv+dkBsBkGvLVRCG6FpSqD44PHz9vCh2U/nC+VVZXIF62qIL33UjBPSQ4QBMGxmve9XOVMHG8ivIKdRxHxbqlK3TyWKoCgnHnIVzGjxmhmIHjcLZEKHXPeh3ZfVCHjp6wXIM33POQWkGnpv28XKu//UY1YC2XPPOYOvUeQiGeIl39cYonjsrcmSvvqEHyAydcUZSqrKQ0fffaMu05nCmfnj566sUl4IlrtPThr2UH5vNskY3qPX20+E+3qNfwaNBzFfro3r/ouy8SlTCGgtg901Xbmk6xz1fLP9hKka5FM2dfof0UppOSyEibMEqN5PdlF2QrwDUc90MCGWIH9eO6bXrwz7fJr4ufKjPr9eHTX5EP2apKXJneDp5yaXGUeyeEqbJKHTiUrIThceo3GOchRcLm+hqKWDVK3J4qf9CTRgRLTc2i0Erhy538tcYCxcZ5k2GHEGXbSJbuOOucWPrpcrnbd9JEcurCuvtRWLfXOZxP734AonpfOm4o3F1kjLm4k5Ps5gBuGXcl+bdFmdVkpdHAgMBWUn5WtcXVWnTdWIWS8/fxRyuUk1ulIBCH4RGIfvngqpsc1Qv0IzqYKmoKFd8vguJirDJ2p+t0KkVUCucDR4LQ69RTjoGmvkNhqOGYgZ/iyq7RfjIAk7Yd4TOWqaIQFy2OzibHFkX38dfYqYM0YOgoiqQDKBqSJwyWLy05WQW5oCBPZyEmnMGR3IgLs1AhsZ3lHYa7CtGvZ1+y68DsBiA+eEf3phBncl2d+dkSlZxO0f59h8ldbFSkn6sCyUI8By5u7cb92o1TKw7k8SNPP6NuQ8nna89SY0UKzpYQznYXNZblUyR0UfL+Y1r9zTrlphTj4EKc5RIPjwzQtTdcqu79PGXnT07jV+v15RfblVPqCD6afNypw3TXK89q1zfv6tNPvpO/m7tGDh8GdjiPomyVzrRDiNoAACAASURBVOTx+biAnd28NKi/hwZz/OMRgwM7d1XagYMguVM0dOgQ7doCuhqHU2REPNervfIRfnt276mF91+lE1uWMS45Wr0GsZb5bNDArorphDsZJ3BUBPmB9Q7afwBUd9o58MvO8g62U2gYuccoqvXgIU3mXGhwsAoLCuUXSjHbsQ7XUgE5iD6cU746gNMiq7KC+Yd5iWaVqrO1qsKtUVNN9jDv3RGsugPPZagF7m446hCXy0rLlJp9FgSpPUVkX447bnywuibH27icWsm3My5OFzJUTVayI1VwP/D0nt4uZCi2a9xU3NLjR8gNVLW9fRXOsTNkcSJihPfVlk/W6CvcVXUUoc1E5wX+u5m5u6WmRjERoZZ4WwcStYk86eJKe9zq5Sok79zWDVGe92gEwKZGqrGI2EYXvFDUNY4Tk6dn3Du/SaS7aGL9reLtxQ075tf/1dcxv4O8+LdXvpDva/7BuEgvikP/RZY9/6MGEWn9yVpzsXhrHJsXJF/rxtJQhs3PMTAtqILOHFezLjjymm5M+66sjfTx8DqI8sxlLVwEtkZ8Zc0xOOAKCr9mTI3oaTytZp1pZv0yOeC/eJQs55Slx7LW2rIGGWz3xeNiuaB+EXytLF1TzTZOpYs+gyc9D+b9GCSsA05Qf84bR7JfGxtwQ8qPY2rC2s83YNkj4jbD6m/nvTbR0FHC/F3O+m3EW4PLNOQJV5CSZh135RxvALtdiyOrjrXLvP/za/r5x286XkYcZ/1uYy0y4q0ZTyQIHHiu8iGv2wjJ5mWtY2c5Zlutc7CynvgD48JCCG/mQNoaIgf7CmsrcQEDctE5Z72fi5y3xl1mz1jXV9WBK/bW7fdcC/Z3lMoLDrJ3yVfPIfOVuG432eVvQ3qYrGGjp2r3+k1avuwzjRzdT9OuuVFf/bBTn7z0ibrguj92skj9hsTr3ueflQ/0g7tmT1bvcC/dyDrpHOWl0vQsHfhipea+8gWOxvuY03foD7fNUJeh8UpNP6G3X/taA/sN05SFC+RJrnxrZaEqy2ikqixQWkqtcshAP3EcJ2PvPgoJCdJnn64C6+vKunMF+4FQPfPUC6A5Y7ToqXt0atMabWHNiI6KwentDtkhEkpBjbpDhDieuFPJSUnk/IYqmdxcD28nLbxhuppoOKkq4Zom19OducyTua8Zm9t7z36mNd9lamB3T81YMJAmnnT2VaG4DocqpidNcTSSFZ8tlZ97AE7XNMUPHqgmzvf9iTsU2muk4kZMspy67cybpUmHtO6rT3Wa/du1ixcrFtE6++A6aAKbQDn315j4y7R+zY96650vdfVNCZqzaJq1J2lsrVJov0tVnNuOI/ZZZdDcteSGqTQS1kJ8OKRQL1+5s8/zBP1fQh7uJsTcYTPGasqcm6zmk9bGfMTDozq047g2rdpDznCT5i0cpOjoKH3/3fcKCvPVrNkTFZoQp5Pks/+8ej95vYHKzDyjR196TE6skYl7DiqQaI1u4HELyDFd89M6DRwcryGXXcJ4sJ85dAQXbqu6D5lCNnAfTMpOKslPIr+8ENGwEUGnSTFd4xQaFae6kkIl/riR93NASfuzVAlNIho39Lw5fWmW9JNfbDAu2BR9/t4WjZk6TQvvulVtzuWqy0vUsQNpODpL1L/3CGgbB7Vl0yG9/PGz+vSzd9mPOOm+F/6sduaVQ9t260/3vaVrF05lA15KLv0IhQ3pAeWiGDEvQMe27NeJPUdl0+Ktzz/bK2f3NvadrqpgH2WDc3LRkqkaOX0AqN4MpaSesPan5tqedNUVaqhw0tuvvEE0RjprYaACfXGOg/89eIj9BrST2GgPzaJZrAYE+QCy473DgrVq6UoN6DNIZxBnM0/lq6KqSUeOpWkWDvLZ987SqZ3r5OsVgcDfpFdfeE133LtQ3YZMkBvC+OljB/TmMx9ry4YcPfPkDZp62w368esPuEaO0azkpy3ggsPDuoOznszk4aDq4jI5cizeevVNjZ4wQgmgtV1QLnf9sFJfvJeoCBrxFt81jXMlU2u4xjuH+agvYxNBhISLb4K+e+8HfUxTohvNnnHsMR7+8G3uG5z07APPcdzW6cpp0br5VRozvAbr6Kofdd/N92v+1RO06IlnVFNcRb7wwzp5MJm9apUqaP50ZP90+awJGsE10xeSi60dUSotFdw7EbQsD5XQNHdw2Xq9/fJnWnTr9Zr50CL2S6eY7shMxz1blHNGqcnF2rZ8r5I2psrRx1MvfPuBGp2JMrnxToWyZ7CjaaGCvHoj3FZx3day72GVsZpskNa5S+G+hXsi00hqMlsvuG7NWmLmQjNXt7Mm/Dq+xprDrUWKXQlzrLnFamXBYqWwZldrbqZJ1d4ow/xsM4ukiYgxTWi1xASYTNh2rnfzGwZxbP40zl+zxtoxWRsnsCN7ckOlcSPzxobfNfP8rxvEDPvIzOsNZMfX0HgL+8gSbw21/x/N97+a/n/b/5p1hPfUTrNTE/dz7WUO8mXN/NM9YxTQyxkSTqWVAexAg6PJsjf7ICOEmyY7E6rQwvEuKS+i8TOCPPAT3KvUsoer0+hxsRkPfHA49re9iY6f6hiBjhHoGIGOEegYgf/cEegQb/9zj33HJ+8YgY4R6BiBjhH4F0bgL1cPPF2YXRBbilOs7wiEEf8gS2By4MbcwhgaEYHcM1PwtcRb0y1txFuD4+L/PfleVU2pJd62gUp1wBlaV9uspKxWckabwIwiRtBxbgTfC9hkWyOK/uLr+S1v1Th+nSkgG5eteX1Hnsu4nAwuso2baTtu6o270Lia2rmpdjb5s7zfZhxEjfxbJQXgWlMUt3L8KBiYIvxF2YYXvwcbi/FlpF3jnDIYZYogiCeuvJ47zsxmXqsOMbiOYnc94ZqNFC/sKOQ7mioyf7ZTtDc4VB8KOEZkNvmSNVWVjJ9xw9mCwPNUdBecAgN6UtIoxyVB0R/XyMYftoEuLFHfyaPID3XV2CnTEYhCyQI7okNbN4O/26jS/DrZBQXiLEjQNXffqM7gYk/s246z8GNlp+XqxgdvVf8J01VVeFYfP/WoksAxXn7VNZp51xXU4MHxtuKOpkCRtHUXrpsA9R87n2NKZnFOila88bGWfrtOwTiPJk4boIJMHERFheoSHantiWRo1nho0R8u16xrJ1OYbdSypz/RJx9+q/k3DdDCu+dTGK/W0Q2J2rxpHzm5c9UZpOPGtT+Q0Ua2KoJvNe35lUU4dLrH4mas0PKVWyjoTlZIJI4Z8sjOHK7UzsOHcTvYaMbESXLGSbr5cCJFWjfOpxpQut0RI6wULBCbjtpOztvxE8UKD49USWmOVWwKYbyOpdMFH9qiP/7pGpWQX+eAsFha2KzDuDudcLB26TyQ+lkTTtbjHLdWRfiAAiY/zs7gYhHaDHo0LzUZZ+Vp9RmUoJN7M7UWV4bJ3OqCe2rkqH4Ud3Be2xRrJUXf/Fwy2CaOU3hUqHbt3YhjvV6+jsHKQ/ws4Xj26N1ZEbgu/AJcFEaGajHI7FFTpiio70Bl7T6mgwcycEMXKbUgR018zvJisqOr/h/23gK6qzP9/t1xd4EQgRCChuDuTqFAC20p1am7TH2mPrWp+9RdaUsFWlpocZcGlxAgnhB3t/t5Tsj85j93Zu7M+vWuu9bcfNdKCTT5fs95z3ve5z17P3vvao0c1hsCxof5V4FVZ7gGzZ4NeUgu4bFt2DunaOa0sxU5lgxkMojdPclQRdTtzrjUY114bM9xrfxqo1aQE2fcUQgZmJFYHoajBqoErKqp8VJUXCRj10WDkvppFLbJlczf/NwiFZMh6+PVqjgUUwEh4dq2EQBx7Q6sDEs0EgXa7EUDsP/lZzyxaE6cINdArCIBs63B4uTWFD1x55uqygTgR/3VgvqjT+8umjAhgVujXrvIB77kKvIh28L04p/+pEvOO0tDIDN2APyn7DoIgO6icWPHoPzJ107A0IzcYrKHfQHNR2jhgoFKmj5NzaU5Wvftcuw/D2ANGgdQZjZ+rRo0aoY8atz0zbIfyHw9wPrgjTorUv16BgKQ99QHH2+AEG6AgHTVxEmDFY8184lj+VpH9rGRlTExUYqIdFcgBHJxSRH5scHqi21zbwB/WzW++HQp8y1L/YbGaMkNKN/IXC4/nK+Hb39RKQfKFRXurzhsDU1t5AvhX1nTCKiHV7N/Hfe+AX5N6tu3t8aNH6YE8hHTs0q0FHJnD2rwyEhXrJij5I3Fu+XW+aLm9w0MQKHJusm5BaFKNMtaW0eq6suYq9j0YXc87+wFCg73VGHhCQjqwxC80Tp5vEy7dh7FjtucAMzW19Q+qG+Zl4iVIYDIMzZrYcDKo9w2qajTjLBrMQtg1mlv2Mh67m/0Nli3+kBoh6BIs+t7uh6Y7+9/+Pp3yVuHiPyb179FBv7dsdhx/8MXteKfPRyaUbFDmvKLlv/a8Wqx+tLuDeyob9rNJE/rUQ2Mhvy0Ocuiz9hih0tt8qVhw8Pd7JPNqtIUpMxPqwsOEQqkDhnaRN1wwG3e0X6ugTFtMoAdkBj42NBx57MMHHel7nSopRwVEx9n8QB2vzXVGwlqZZVaxd+NbLUvN+47y781NbArjTNBvtjLh6LmhIypwxq52chbpwGr/f3NstyFN2qm6aSomnlL3bSwAGdEWCODaHQw0saOuJp5jXhO1dhpmulmB+1sY/ZvXa8O8tYsMI28NfcM3ikkAFW4H5EDBtpzLE0OyWC5jV40QlSxXpNnD3jeyL1hecGOVTRj2c6m/+NmMHPD6FDe2ge5QfAgqkJNhibSr03Tp8XrjrsuIgO1RERGqv+4c1WedwBHgRX6eeVe6tBUVOxZqGMbnLz05PkX67uPPyMXsVJ9o6O1bfsR7T6WqeuvvFFDzp6qB267TsWb0zT/Qtaru6/Rz6gpCyAOLR7gwxee1tx5MxQJcXT85FGt23IU++IonX3xZarKOaaSvJOQ53W4MWRqzdoy5ZB7OnR4fyw4uyg9w6IHUJrOmQbxV6aPPvxa/QbEaPGVc1E71qJg3OCo5n1QADY2NmnmtTfq66eepKEpR9dffyVZ40u1ectJ3XPP1YxrrVLIFB81dZT6zzZnCZrQaCYJjAuRi0VMYMWf+muWvnnuffJwcWKJ7anPP9tEDnKZZi1M1oCJvRWD7bBXaLT2fPeLdm3aptnY/dZCOn367kq5kD2e2LeP+vTpq6Rp45jv9drw81fatvJ7nTlnukaeNU8lBZBo736Cpb2rzrntLmpeOVaw3yiYBpXpZ4yCGKlQNlEIoTSZ+fkP1KcPvw7h+D211FdzFkzWOCx0w2NiIVuqsJCu1JZf1ulHiPWRY6dr2kUXKaYXtrSeTFLGouJUKznhS7X1583sD0IVExJKY1+RQmN8NGHBOAWG+JGd+wNqOm9qVR9NWDJHpcUF+sOdT8qP/dtNNywmZqK3dpBdX5CXr5FDBjtZzL5dic6gWaygoJ7rU+o0T/WIC9fA6ESdOHqMn9+jShR6Z150sUaceZZjMdsGCVVeQGZxXoHS9+9W5q6fFRfsroQRifJPTKDR6KjefXMVJHmcpsxPVnSsN3ehK6rbYwr2CYZYXKg/3fGEMvOqdf0182gaQ0E7MFnjFs7DDrxIT939uFLWHFU86uKIeD/d8Nh18umC84bTaOEH2X5YKz//QiuWZasVD/K4OJo62D8cSCmgNnXVPX9cSNNaIZmsB9Sr9zDHsja/JF/jz4Tsrw/Rq4+9qY0/79CEEf00jz3o1t0n9PXXmxRPjvyZc8bgZlKGmjVSvZLiUWO20VyYooLMUs7Al3iCYlxGuuvi39/MepOj1F07aRRN0Deffk8TXJTmXH2h3AL66fDO7XrqvkfIVc7TyKE99fvbL9T2HWtZS101+/xpOrF3q3JpiJx05tk4y7TnutYVuemFux7VvIWTNeTMWdpHxEhRVoVSf9mmI/tyOc+eaob4P5KZoWj2m7fccA5NUC5qoCnxwIEyvfHUUgWxn0/qFa0rHrhY4UOmadOPm/XMjfcrIcJbtzxyvuKwvl7O/H7hrjd1wcVzddlj99M8+JOevPM1NWfnyd+fK+XtqbMvP1uTz5uvblgftzH3m1BXO/tWnhMqc6u1ZcVq9hyb1UwG7pncm9OuuRIlMU4oBWnaTT716pU72POR8V1Yo/QjBVhVR+rRD59ScO8oZR7ew9xt07IPl2nPr0dZ0nxVRzONKV7buI6WE+7KGu/JM4wra6OT1U5Dlu0/HKXt6drW0QDkim25vTpUr39dw524AKs77VbKLmwiHQUue3J3XGNcsNC3umHLbit7C7NtdiyOcZWp57MsEsAJmzlN3lLlqBTUGmqopdV4Mh5+jL8fGxIPFminbhlRfLoxzOqbeS3b8dYTOVOHNXMzzT62/jfw1e71/xu9qLvuEN7mqd+A841KPRXEdTPyNmYoCu+iEp6B7XmXFi3+NOLWqTkUlwYa/1pp7rV88i4RCVi9H9APq07yjNemJRdNyjz/3pU9fqOj7HybzhHoHIHOEegcgc4R+K8dgU7y9r/20naeWOcIdI5A5wh0jsBvOQIPntUvPTf7VI9GFzKixnQBQAtTOnZ73ihIvQBGrGvbz8uPB3lTzhp4bIA2ih7IUnvIDvT2x1KtAKVIKQ/8/pAjxJ8B8O7OaFYe5K0pdlqNvDUZjAOEG+n6n5G3Tpe4gQ9Udw8sm70AKDx4uPc2MpcHb0/+7gJ4bSC02X26Q8A532O92wD5WgmIDubhAArWQW7krds/I29Pa6DaDJngd7wBGhBiyo8udXtfi9ytQHXbADDRABhf0wDcDhgeyMO9F2S3CxmXbS016t+ni6ZNG6lEFI8YfunE4RRlocbZfyAPMAJrW6wLI6O9Fd0jRj0B4CIgUIoAWvIAkstyILLIjo1LSlb3HkmojCBatm7W5u9WKX1vtdYePIG9q4vmnDVF195yGxaKMRBsP+i9d15RdXOArrxqsSbNma/9ZKZ9/sarKmEMrrl4tpInjJRHZCQEUat2/QCwnFep2RdeqkCsWQ2YWf3OB3rhobfVG1XuE6t+UM7+LWos3qQAlNf33PWNdmZU6p4/XaXLbr6Na+2lr165T6dSftStL98PCVGhapQV3369DpAjQJOmTFNmbhrvbRZrgJ1+XVAS5asPNsPd+/bV0rfe06y5wx1iP3PHKeLH4vWnN9/Qhbcv0uB+CUr7dZ/iB6OOwMqvDstXN4iKDeSA1aNo7MPvf7d8i3YD8AWFBkDW+mrs8MHYFlbol817ddGFC9QLO9kjh/Zp93YUEeT69k3ui0VzN8UmQL5Gm531SSwf+2D3N0CVlfnknJ5U9vGTCkOZGB3bTQWooJKnz4crDtcfL7lBmzbu0bU3XQhJ560t367Epq4YwBfAjnw9s6j1g6x392sC+EUpi+2kCw0EHlxDU1rXVVUAHIepZ78Qh8ALDUNpQzbrOmyP09JMXYr9HKiWESw3Xj1L0+ZOIqOPpofCYgBBLPSYv9lphQD1dTRH1KqwuIz7LxhwfCKZtqFqQnGdcTSN+8HPUfqBsyk6MQnyuE31lTUQntk6TuZhJnaJYUmRCsOWcvfWbfr5p+2qx95ySL/eOmPuGOYbmdfxyRCyUcxZwO8qVLzlJyFuq/TTTxsVQW7gOcwj/7hgiMR6MKwgBaAKa23DkhXAC52oKvIbVJ5TrsOH07Rl0w6t/ylFjVw/a3yYSabb7Y/9CQCyXC/cch1wMmad5M66uftznNXOvdyrdy9lZhfoYOpxpwlj7MQR6oPNZAkEfd/eA3Ro/wHm0V5sHrGmRJna2FqryTPHKSOjRD9+twblVi0geg+niaK0pVgL5s2EeOqhex9+TYfI+PPGJtYXkNVAyMrSKoUEBap3T+yzezA/D6NO598XX3ohQHMs82e/aiFgw/z9ue4RWGfnq7g8j3vTg/nVW+Goqtpc/VWUWqO0vQd1KjeLjN5slWKxXYZNcgVztqEVxY2Hv7OumuVeLYq0wUP76YwZ49Vv8GB988En2opKPR9Sxux5u0EKhfr7yhU1XnFNOeBlHSqnYBS4kIAo+T0BXM1WthrVTSlZjW0AqT4QAL6eDU4Wtyeq9RasFE35a2qRCsaXK6kA1nLLFR00sDdKZg/GbII8e45l7nspAyL5g08+VlbuMfXtE6chyYOxrSQHlKxtUwR7Y5ltls4Grv69QubfqUX/b5O3f2uIDCX4P4f0N/6KRvT91WL47w7a7Icty/XvVcUt/I4By44+1AhSy6l1kFsDoiG4TR3Ll9UTKxcu1CkfSHF/d5RPjrrJSkh7drxj8Y8VttXTdrWtaV8BxI1M5DMarV7xF3hFB/y2xFs7E1PPdpC3Vn/te6u7dj3cqDtmY2zvZz/fbA1HgOFQuo5dJlF8zvEEkH/rDThtue0uDnFsxKipetvjA0zx7QK50IoNpxH5Bcwdiw04TVOrq0+jusfEqJJ1rBZb5fJaGqKoF/Z5Ngb/ycv5LFPe8v7NRt5yPp40w4RC3kZB3lr5dfIOOXk3rCrdcNqoYm2oqMfxgqYpwhMYI/u9/2fy1sXUY5yjKahtx2ENVq7W4EUDkx/k9nU3zodsmc7hN5HZvZbGGx9NXnKxYzH95qMv6Iv3flJPMjgvvXi8+tC0UYQNa/Lsc7Xs9WcUjepx9FlLUIWWaO07kKnzUGVOma0Xr7sfcveIrn3qTrLhQ3TnJb/Xddeer1buo3AUi22o04oK8pRaVM2aVYgDgamOPbHIp4nJzg8ydf+xSkhLNydrvldvMrXjY7AwjlD+4Ry9/9r77B+add+j1GCaZlZ+/71qsPvth1VvDiSSzc0pKA9TNm3Rt99s0PjxA8kcn6nXX39LF113pXqS67v5gw/09gufYYk/TnPOvwBbbBwiytMVEGNWyv2YEJE6sH6Z3vjz87pi4WIyYCEkMw6qL00vgRG4WZCp6YKtc31Js5a//hGNZ+vYg0Ro7pRkHYSsW7HiAOtmlSbNJWP00bsgYXvo0Hcf6qWH31E/1vLFd16q8AR/rWHNcaF+TVlwLoQtbilFBeRwF9JUc9jJ72xi/5iQOAiVZR+sb3coPDBSyWedjW2vzTuk5WQWm4pb1WVa/faXevnFVfJkvzlr1igad8Ig6Nl30PxjcRVryKPct3uf+sZHoz7GzSCwETI0QX1prirNKFZpUSP7ohodPp6mK+68TvUuodq07APW5BYtOP9C/YLF744Nu3TevPNR8PbVgeMbULK7QlInsUlkDU3PVDn7B1/uO7P+zs8rpQaexPHFFZvjQQqMitG0mcMghEZhu21qeTc1lmcp59B2ssgL1RsrfBfI4J9RrB7ds1+JsaEqpW73HhKvPjSo5WblyC8sWhFEXiyZf6vmQp5OnzxCr7Fnuv6+69WdSIGyY7n6043PKy+vnH24mxJpXrr67gsVDpHo5s2mxzVcJTm79NGLX+mXb7ZRC10U2aMr6twg9j7ZWnCG7YdqIEv3a+qMSRoxcYw+/PJD9UDl+rvbHlJVaak+QN26+ts1mjNlBGT5RP24erXKySNOJnu9e0KYTnFOc86di2tKf6yvP8UifCK1qlYrf16lmx/+ExEr5fr2tTdpNsxhX1TFfihOZy06k/20hwoqXPXW8x/r+N50jRw0AKeNnlq/bQ3X0VPX3HChAnpE4DbRFfaPWspa1Fqdisg7Un958GXqVYEuvnKREqdO1RrU1d9+9L383XDSCPFSQp/+GjbzHMaPBr224/JBKV6Kq8YvXM+9mzLVVIaKtbxECy+YrIsfXkK+crCeuetJVZIVPH3aIM26/RoyntN07eLHUFSO0R9e/jMNfjv1xB8fUhffWEUxht1xORk+ZaK6JPZSBbERNcUZ8ovyV0DXENXSkLd7NREly7fjpFKhrBOZuvTmBVp42x/ouPPX/q2r9PL9Tyv/OM1qNCtGEO9Qll9CxEi8bnv+Ifly/9fX5nG/B2rj8p/1wP3Py9fXl7lp1L5VCVvbUbuffr5yZ2G3OuOs7+bwYIspL6tJ9nKcHJx/sAYeCFSeW8zdoIPgdeqZVSciYEx97WoNM9asA0nrRSOQPc+1oSy3hqdWHGlaiQMwp6Im7JDN6thIVkJ3WHetsY4X67vVUGuytWgAd/7u52PZvF407lDzLEbgdFOYHY+5lOAD4TTeWCRMozU9YdNdw37K3rvNaW76jV5/R962lXgokHiTe38/UT1HRxDbQsMrpK25T5ny1jlOjquVvVQN++tqmp7duZ97xPTX2h9364uVBzVpcg8tWjwhd8wF78X8RkfZ+TadI9A5Ap0j0DkCnSPwXzsC/9mT5H/tMHSeWOcIdI5A5wh0jkDnCPzrEbhnbs/svMyCGE+yH/uMjER5FqQM8h79sEP24EG6FbDT2wsQ1Z7BAWrtwd0IN0/UX2YHGmA5ciUFyjxuHeZ+QiwImNiiXenNyiWrLgAVmuVmwa0abOA88Jt+qR1FsDd1nu7/epD/qIA7dpZQQ+1mkwAKLYDjEJoBqOgMAPCH0DCQwFRm9sBvIimzLG5rAiDm4b8SEL6ez7BO8FYAXHN6dPs/MhD5h79+cMf39nNtKG5bFAjI5Qf43QoYZDbMZXUNqCro0ibzzDIJ28iZ84NMDQ8PhHTzBXSJIG91LE/4ZYCE2NBGBKGcw+LsVK02YfWbc6pNGzaf1O4D2Y7aLdCjWWdM7KbeveKwM47SkElTFNEjGZLFE8DGMngBP9ygushAqz66A4AkTAf3p+uTT77Wrn3ZmgzIdvODD6o7SsFjK5fqgVuflHd4mP7wwuNKGIY1bNYefffei1j41mjBDfehmBwGnlKirW88p91ph3TFo3/GUrZGEQGxylt/UFcsuEuLX35Ul16yRA157wGioxDO9NAVl72oQ8dqdf29twE+XanwkAZVbflMB7csV8/ZwxQBQdtU1KTvvlijY+mAgYtmK2lEd6Ud2QM4FAA5lqOxKEhjR0/QjqUfk/uait1YQ493oQAAIABJREFUOPZwe1EeYMkZ6qrbXr1TWYdStB9g7UwyZv3AaTxiY3QC8PTrT1eghBygHol99fLrn0P6RWji1PGKioayQYFj+WqhEIsxXbtr+5bddNJjmTxhHHbB0VglRity4ply8euq0sztWvbaw6orrkXR3Vfbjqx37LGHDolFfdNXQeT8uTFvA2PC1R2wtbnUTc/c86i2btoJsNeqSaN6YO87Tj+v/oV7xAPCa4D27z8I3ETmGFbMrm4+qrKMS1QRrsyZWrJUfd0CFdwFe0wmWsq+NHJcmb+AyD0ToyEOe2jitDjNXzBfHlhz7/jhSxS22GWHANgXYKG9Pw1wdDxg6miFJUQxh6WNqzcpGBDTi4aCXFRaJWQRNqMOroNcya3JkwegZZ+efQH5UNOhpq3mfUI5hqRpEAFRvQGM3VEIcO5rNmsnY5XUN0Gx8eSokcvoB3joiuoikCmeENxVriipWpvKlbp7E6AnqrPBoyEuB0I6Af61YgloWWTYmXpyfzWSGVxXWQpoHgPgFaGD2Hm++OT7qL2OOsquhx/7I+T0eP3y9vP6bulyhxwLxwa0zmyDjQhDbVdejm0wNuSTp4xRt7hQrdu4DkVwjWLjElH4Z6tnjzCsw2Mhkiqw7h6lqsYqfbN0BTaBAYrtGs8SY1a1booeGutYKHoGdMVm+ZjuvfsR8ujIQCb3LjYCghcVWjU2pXExIeqGXWMgpGx8vz5kOErpELGnIFl8WeNiIiKcz/WFUA+FhE0DlD98JEM+gUFYc3d3LAwzuF7xgKwDBvTTgbRU7pNMVUDMNNd6QT6Z+hVVXIPZqgNXAgYGQR4MHxIOaT7XyR09tP+wDuw/orKSCkg3nALID3QjmzYABbC7NYVwLVxpwghFQe3OeBflVqqk0CxssSAMYB3GxtKUoLGxsY5aMQ0b8XrUT5UQTm5YZAYC9vZP7Mm9EIUqqlQhIQDLcb01YOQMLFMh7Fm/8M90SMwm/GndvSK0bdXXuuOOu1HKV6MSDGZNha6za/Qfhs791uTtaejZWbId+3unprQv4e6s1+0KVcvz+59gc4N7bd3vALg77H6tBNm6brb+BmA3Wz6f02PU3jDkkNUOaQpA7XxaO3lLu4Xzp7lCuDhKISehVp407/hBMfpZhisq5kbId3cajmzImurs5+xA2slZR3Hk2A7bvDcLSsv5s+xIrOHJRjQNsatdeKOAnTzc/yFv/WkoiCSnvI77zclqpk43obAzW39rLDL7Z3dqhw8gsw8qIR+urx9NCxyR45phtdsskY3ENYjfxbFfdldZTQs22vXO8bk6Ct82xQS7KRgleDn24A2ooEpraWCqN1tMs4luV0F1HNtfC7mpYu14TxdWq6XtRAAfQ502crjZxo7P9cKmMsTfS119zaHD6G4UyI5qi6O18eC61JLFXYMUsJ7i7uQDG4nNZzhrxj+bj4yno7y1qwaTjimpQ956orILppnE3a9Rl16+wMkyd6ks0Opl36i4KUjnXXUDlyhUj15zL4rO73Br8NKF507R4MFJco+LUjA53ys/fBnlVZNGzr4QC/upyt7ylWrZJyRi/bqR/9c11FP955+rtM2b9dozL2lY0kDnPreM4GYaOCL7DdaE+RfotcefwCJ1r2az1oX4h+jkiXxiHkppWuqqPv16YrM8XCWZ6eR5biRPM9NRhp85fzRE0WSlp6Rq1S+/KD4hWkk0ia1ds4b8+Vone73/gIE66+JLtGbFV5p68UWQkXV665WnNH3MdA2YsFBrPv9Uy95cRpSBr4LZZ2TlZWrIjOFafNND8qS7ydW1QDkHD+vH9z6C9G4Wmn+NouGkPwrgMs67K6SqhzvW+RA3x9eu1/fffcP67KozaHRy9+2mbe99ri/+8gXnWq8uoxJ1xhmjFeHug4L2BxXgArLk2mmafOF8SB6ImaoCnUo7qJCIcPlH9iKLdr1aS5pQQiYqvfCouhCfEMR6/fPnW1SRXa+MJk/5UW/iorqqZ0I4dv5J8o0eoLRtu/TSHU8rO6fEsWl1p9GpT98QDRuWqIJCrP0PHFVuQSE1uk233naZRs8ejsJzq3agHvbGPvrM85co59h+pVDLJ56xSFGDEuTqqNQhqLjdn77rWZSthxVKU0ENzUr5hfUKjvDFGcNP/XtjSd8Fu31/V5wugnQqr1ipR9NpfCJGgTE6SfQCDva65NaFmnXpInnhamFSSReXKowQUCyWF5E9HEg9D1VjXo4KD6aSLZyphHG4a3CPHNy/RycLc7Tw+rtQO2fp+Qef1hDmYSV7nO5EQFz5x8tY5yN1fOcp3XzZY6xB3vJhDUtMatPACd01fcltCohIZm05QExFhr58ZaV+gEwcTT7s/a+8qzQsri9btETh1Ap/Pz/deOvNGn3RfK398i967A5sra+eq0vvuVGlNCc9fNN9yjxarEFDe2gADhbu7BVcIfMSeycotyibpsRwVbAfCcXdZeCg4Soso+FwxxYNJkv4pxXLlfVrgS69AMU5VuFDR3ZXNvnxmdlVWvXdZmIssHHGHWDBvIlKz9vt7LPPW0Kmc+F+DZ89Q90HjWOvWKEVH7yl5D7B7I+8tP77H/XgQ3dp1U/b9D6OI+6swVPHJMknsjv5smWaMW++/GNGcu+0UO93oiJtUUiPUVr+8hta8eYK8o/ddMbvztbi+66lZqbqnisekyeWOCP6dZFbULPSyQVOWXVAI2kAvIoMXF8aBrd+/A73336dde6l8h8ziWXPl7leq20/vqe9u1bo6tsvkmd4T9We8oAsp3FsWxp7VCIdCvM1cXJvXf/ao1zrQBosN+vFp19SBa4gf7zhRtUzpz795mNNmT5B5/z+OmxTWO9oBiUIV9+++pn++Mf3yJeOcKyKG2na8HGskXm+YtW0JiBH4Qr52YAjkdUMV8cRyPEadtb89gZcc1xgr9hUzb/RdEoTXIM9LzlrtDGTtk7b+zjeEPymdfjw/EVzj5sXTyPM1xaz2ndqBrWGuuOUSQ+rXXJsnKkyNNmwL+fBz4X13cVpuGl/pnKjLrG14dmQdj/qSxPHanbEPj7eDjna3lfL8TvNTHZmXuTe8vhjzgsWJ09t+M1eTv47Y4RbhtkmtxZ7KIAmybtvHKP+k6NR3pY6EQhG3jZTi+x52PHjoCmqoqxV5WWVTpRQZGiMvkP9X9Pqo6uuOQeSu/rUoLNei/rNjrPzjTpHoHMEOkegcwQ6R+C/dAQ6ydv/0gvbeVqdI9A5Ap0j0DkCv+0I/HFR37ySjNwoH8jbXiOiAXj9lZmOLaoHeYqWl4T1nBvkgb1MbWvQagvkqTdAsAcP/X6AVeWnqpSFAsXTlLCBWH5VumvT8Sbl1dZAzpE1xwO6m6NQAsw1Czf+buByB1jQYePlZNH+M0UsoIKBve2gd4u8UFwEAkwHeWNXCWFsoIU9+Jt6yrq37Wc8WnwABiCTISMQm7YDCrxPC8dh6t92KL89G7Ktw9bZMgY71FX8jh/ANxwbACY2zOSpNXOORUZQ8duuWPKaksmFh3t/SLRBQxK15PzZGgNQ2dZUpuKcw5CfjVjWBpGPadZckLGBwVLYAEcxUlNA7lx5mVZ8/pXefPlzQHIUd2SYpmLj6hXirrOXTNW8885GeRBANmYMZFuYyrJewK4vEjviaaDSnkpZukov3fM8drzN6jIkStc9eKtGYGP46XW/11OvryKny1vX/GGsrr3zDWUfWKUn77hXF116A8DcjQARBTq5+X1IK6w1o1Fcp9Wq37hrtO2NL3Tj3Y/qq01L1SOJ423bC8FB53tqk55Z8oryy+tUHdyqc2+8UgsvvxnlwjZlHftO3bxRiwKsrl1DhlxgGNa7AHt0sReT4dtQ3ood3yE1+4fqhj8/paryXG387AUIXB/t3VqCYrVVQ+bHoLydq70//ar8A1WaOLsPNspeCuG8N3/2vdZ8v5Mc1X7yj+iKZfEGJQ0Yg/pjsCrKj2vNyrVknzUAiA+koSAIgsAFBWYM+X+RkOq+2rBpk44XVGvO4iUQWN11hDxDd5QMroxlmW8z1ohe2rV1jdb+tFn7d1ZpYD+sq+cMVb+Z0xQ/4GxUDt7a+/4r2rBtvy586AFA3f0qytmv6uJ8bfkxBcWnpwKCutG80G6XfQoFbhTZgwHBEfp6xXpyjpnvIE9tKCQKUFfH9w7SvfdfpfGzZsL7IFdnbpaeOKDHH3xKORlFQNreKsgtc5oPFp87X4MHDtSLH7+rY9k5igkPVivZuKnpZqsLqMU8Rfwj+i4MS4OMjNDkYcOwMwzSpFkTFQyp72JkTW2Vdn77s34gv88ToPjKG25W12GjycgrVkPhcTWVp0IauSvIAZYhbqKilL/zF634Zg15xA0aNX6khkycQMZfTz7VmilMjVjmgFkOgQbIbVyaC2NlKgU3I2u4X8yicf2ytbrv7jdRCbdpwcyRGj9utFKP7NbuPZvVrWc0NsDBKqmpU05WHmRFpaaNGsr1i4YALSJ3OUuRHgO0eifAK5mLf7jlEh09cFjeEW6af9FivfTYi0pKiNSUcSPIeq3XDxDGBRUuKG58VAlJNOmM8wG4Z4AH1ip39bd68sH7dDSvRRHhHurdp5sSmacx2HDmZmVq2aq9gMm1AP4xOvPMM7Rn7x4dR4EzZOgwbJxzVJBfjHrWVSfTSlG6ctU415Ejumo6IHg01rLZmWn8/3Il9e/FfeUDMYpNKjbQqzds53xzAekBXUtN1QIhS46xN2rDhF4QB2dM1aiRo3QqB9UxWb4FpwpZLlC8ck95Y03fyNwpLy91yPEyVG3ZzAOzyW4HVrHrDTRLw1bmOva4rMvFrC0lBTSzoPzy8IWkpuukEdIqISGBeVipgpw0yDCcEyCjjXRoYA2z96uARD+ZkauuNC50jY7Rth0pzN161iAmF0qaNnNR+A9L0G9N3rZAaDqUI/PL7hyzizSdqEMOAmQbwYXI1LH8NZjXvoygbbfCpyCgpjMC0wBss5RsZM1yBYw1T8cmwNm6OiNLzZ63PUcd7etpfZPVCeoDn+fOmDvKWwPD/zoeZldJs5NZV6IO9KZ2eFHrEMGxHrHeo1xysvKsFFg9MGLRITJxsoD4I2nbacCohiAtIXqgAYWREY4dr3bVs+XUGiBOs1AQhqSe1DxyPxtwgGhq80VF50M+N+9IjXYxcpbP9uIz/VBym6WmN+oosxqHR2wP33WIW0bRHccIFGk13J/V5FO2Qh77sJZ50oziTRa4WWU2MJ6WXVnN/K+rYzxtLGg8crJ5TxPLHcfq1lbnkK/Np/MP3WiO8eE9vBkXBFR8cQBYm9sxeqCeD/Z3QXFuBIORsxy/qXMZYyOxG2hIKWsOxJ4SRbDZLnM+HfnFLqbm+psx+tup6TR9nVaL257gr1sLCLnusSE0JdTqxIFCffDarajgfeSP48Ty1yCXyj1163NL1QC5dNbEiarJLVUXmLc55/RHDTuAuIJIiDIPuXdN0PfvfQxZ0UVLrr9R6Ts/VZceCTS/9FRZ+n6Oirrac7I+vfNe1ISpkD6+Gjh6oKJwukinkWvuTbfTQJSjj559SokR0eqNHfEXX3+rHjhJRHfr7jiFpB3P0jYyub29/XD8qNaYsQM1bngyxEEetubh2rA9RU0uPurbPVQtpvRn3mSw3vhGhOhyVK87v/1GRw8d0qzzZiqQ67/zx00ae9YFchswRNlk0r/51GsQpTWaN3uyTqK8LyDSYM6ii5U85yJuGryksQT94b339MqjyzVhYBfd+fx1zOUWZaEMrKMxIZJ1IrJvItavXsrevFXLl3+j6ZMmMJ7DcXVopS6v1+Y1WzT/zAUae+3N5imu3K0/6fPXXtc8ap8HGb2BECOFOXlaxrn3xHVj7gXn0DgVCtGWzdrFPcd9tnd7qnasxc3h56PkueO6QqnhluK+lrr3lq68eokmzpnM+likt4iA2Lg2HXti9nzcywH0vf35pSUavnCBPn32Db34/DpFh/pp1KBeGpTcQ32S++iBZ55VRUWLzjljHKRssXpj2RvbM1h+KIP7jqfpy52aSE1L37hNn0Nor9l+GFv8Omed4RYgl5h7FXI2Ki5CkyaMoqGihKbGfA0bMlTdImK19ItlOnm4ivpXSg55m8ZNGqbzbr1Fjg2Ia6Uy923UlvVbzb1VPaK6q668Unt37JRLgJsWLVmg8Piu2rDmZ+79YE1YeKUObv9VX35CA1uBKcnLdMkd5ylx2lg10HTw3PWv6LO312nckF4oT6UTeccgMIfq0rvuZaNQx73PAVe16cEbn9WubTl65a3XFD95uPb+8LEymBNe3mH66vvVHHuyCojUWImN9+hRQbrttrMUNyBBDTRl3XzBvTQ05ZDtOgZVLspk1K4H92SqpKhK6cRAeNK4suisiVhqT9PTT72l1BNFeuLl2+Tp56Z3X/9QPXv1wi6ZfWxUKBnPGTSMFuHUcUR1FVUKYM2YOLa/PHxaNX3OBKyfA1Tj0qCo+H5yC4zV3u+Xa9fm3TRUEnFxvMCJphg1LpnGgG+1Y0eGeif2pwa6a9+BFA1I7k4T2FAVFWdq4PABGsAexjWQBoSsZl195sXyp/nppltu0NDLb3caM9976BK9/tF6TRjJ8UGs+7OGz7mK4+Y56OvP39VlLz3FGuSqJ265W5UncnTfH25W0Oj5Wrf0E33z/nuaPK23Lnnwj9wPsfrmtQ+1+vsV8uS+7Rkew1rspxMVGbrnedxyeidp01efaeeOjfIN99N19z2uqqwCPXDxHTpv4bkac8u1PKeUqDB9r6ISkiB5fyFr9zWcY3gOiA3Trg0H5deGkpjc2BYswq3ON1NLbM0zJa29nGchI2GtcdUhRdvJWfuyZhZXomg6Gp06XCfsT8u4NQLYWdNZ8z1xP+Abp87Z/rWBMWt1GnLb3Zccy2M+23aE1jxUwXpdw761zmwP2DO4sp4brdz+XEVThTU4kS8RSsOOO39avIC9n5eXt/PeVpfbcPYxxat137jy3FUDkVvJutNs9vd/E17/91EL/+HWxDk/5MD0LVFHuS1aS8jS5vhuvXq4kiZEobw9Td5a050RyRxrM424Rl5XV7Ek8H0ze4rAwG769qvN6tWzj26+6zodOrKraMTil8io6Hx1jkDnCHSOQOcIdI5A5wj8qxH4T3GFztHsHIHOEegcgc4R6ByB/1+OwOOXDC0syT4VYUB1nxExjkVyRno6mZZ0WZsVFsSLG2o4e3I30NjJ4DPdDPl+lknnQ3ZRVVGN8k5WQNJiTRjQhkLHTRvTGpSNLVoI9oIegOIehnL9r8hbc1Rs11fZg76RqYhnFAB5a1hFOzjLkQFSdIAXrm2QSGQmVQEI1AAEGMnV5NhfWk6tQQ3mD9ZO3rabWDpvf/pz2hW6Rt4G0lHuZQpYAA2DpCsBfyshO8y6zx0ww8tUh3gzNjahroAsNRSgCpC7azcIXTLQosi57RoGiOHRoEjyvUqxVE0gwzUGqzvvkG78uKsKUo/otSdfUXZqumKHTzWeTd98+SOgubcD+DfT3T1jarKe/PMSBL+BkLUliiYzzB3lan1hlX54/nG99d56hcUHKLRXF11yxXnq1WekPn/yab346Xa5h/nrjjvnadEZC/WXe55Q8alG3f/+0wqI9gSM3wvA6QeIdlC1uVVKnjhdz1/yrjbsTdFfvngYcs1DFWTyhSSietifrSevuF/H8svVEhmL3d9E3ff4dQD8pao+sR7r2CIsZuNQJUbAKrboqy8+cUCYnihfmxqwk6UrP2n0DCWMn8LP79abj7xAthc5tTGJ6j3FR3OWDNaBn4/pmzc26MLb5ikRYHX75nVqyq8ka9dDeaUNKDlqlAPBVlPj4ZBMcTHeOklObXREpMadMRlQO8yxzT2Vn6e9KduZD03MQQ8sAvsDPELKYLMYwhyuq0RVkVGl7nG9lJQcrdwcCExUFgP6jYDADOD7Im3HSvenDWnyAhyLgUQv5rNHzV+syRd0kQ/K49aKPNWcKNbBncVKO1pEFz750MyHgMBw5eQXaR1q3eKyCshS1KwAP5FRQZoxH4XT9ecCujbqrafeA9w+AvDmpcqKCgew90A5WVODChIlXFCoF8eJyhIlEjJQcuF8AdQrNYmc2lFkNib06qcegwbLHY9UpicAE0oA1HBmD7xn6Qc6eOyUxsy6GBA3XDtWL9eyT5YroisA8ORxzMVwuTKvKlDT9uqDAjghCEVnKWrcLeTdhqFCTVRRZYmCwjwgosnlC0aRxYcUnTzGORUqgvH2DY1iLaCJwQNrdQA2d68wR/re0pbtqMwIfeUWI4PQJQA7wQK9+PiftfydrUruH6PxowaqhAxbTwOoL1wEUVOmd7CBDPIJ0YiBQ7FXhkQfOlAhXcP05Vtb9donqzRqQqRmTRiubWtTUKfHMTejHEX2H247X2G8z4rvV6kQpev1dz2iiORE/fLBmxCnW5kjyRqLKq4cS/JKrI+Hj5zsAJ8/QTakYvFcVlrpEOahKKE9IUwz0nN07FgF65blwHqrf/9kFPNFykUl1I2s4AEDEh1L2737DmEpWoXlJiQZa2JNTb1Gj47U8+88q5CYMNVm7JNXWDD3rx9rka/Sd/+q1557Txs3nEKRH+BkEre21jv2ucHBAYqESA30bAS4bVVxcbHjIBAAwWHQZw0qNrNgbmH9q4c59uY4fbGWNoWjrctNEHamgDJS02wUy0rLcFIIUwvNDKlpp8jfpBGHtaQbTgBtTZW8H3y+MWkoWWpwE7A/3SBS3LlHLHfS3tcL0s/Nmk6skYf5a2vk3+bC/jtF87cnb01pZOStWRFbhh61iL+3O/i6UoesHlBzzBYSYNYITIdoNKVru3P/aQtJI2+bHAtwN0hD/yA/x764DplPM9bTdv421kbw2vUx8NZgaIaBj/E4reK1ktFh3NzeEGQ/ZeXOE8Dbi4Nx5z6w+mc2lw54bjaXzBWHXAT4tYRZFxRNHpBwba1Y8bNuFlbVoeM3+rMdiLfX3zc7+TM3Q7DcDWAKtLtOkA/LPDQr/xZqkGX1NfOnHbs1Ylk+ZAhv5864eHubEtfIabPV5Bz4N2tgMtcMU4q7cqw+WNAagesKO9XQiDoQ5XUNxHJNAw0I5OOa8tayk/8ReQtF295oxfGbktay4wOoo96sN9Uo0OtQjhlAb+pfVjjOg1xuGsFMxNxCm1WTqbtY/5pQtdcbecu900ADiWPD+W+St39r8W0gv9mG2r9VYZc+f/5E3f3Yg7r32tu15uddeuWZxcKVV/2xWL/6hpcUhTX/Ux99qZXL3tMzNz2GyrGfatyylTSop65/+DZs6HeoqKREY+eeq13fb8B6PEWLb71CqTs2K77POJwvYlV4/ADWuJAs7t302hPvqCK3QjffdgMNE566+7knNZnGmrOXnKO0nbtpANrA8k6jFPXeLJTTjqejIM3nvvZCaTdYO3f+iqIxSEOG9IXstmtUgjq3h9Zv2S7voGAM7D251yGgqePH03O16NLzUUGmacMva2hKIXt9UKzOnj+bXPUaHTiYTiTATPl37aXVb32kzet36sLzz+H6Y2+7aqWOoKpMHjZIl+KwEdwtxrFdPXX4hN685xlt2XFMN1w0DmeRWWqJYibjIFCUkaHIgEh5RUdi5X5C5UWZNJqxr8Fto4xGlcObi7V+1XrH/t2P3Pda1rFicm4zMvL43hvltbsisK+3fUJRWYn8QoI0ffZADRzVVcOmjZYH62gLe8km9jn5OBps3nKAeljrWMSXFldgUXyKeyaX+u+uof0Yo/HjqZNx1H8j/3G62L6ZOpaiabOGafyUsTq8q0mvPr5SGYdTdeVl8zT5zLFavuYLjRg9Qk8++qHGThioax69k0agQn324Ye2orBH6M61H6CoxFhaLTxVW+mjvP2bUW2SSY+jgWdkPNcukHvblIzMfMsbr0UBzPriFdoFJwny6E9tZx3topJjRfr67Q9pQEqlLgXovOtmqufcabiNbNUuiPpYxm7qpIkQgJ46tnubcnHOGM84NDH/d+7YQ5NQHyXNOEt7sSJe+dkaVLDZ6oEK9Y43n5EHjRkFx6p0701P6NcNGRpDE1JTY66KypvJ4Zyh8++7jLW/kAYeiMqXvtXKb/eoW2isFl87g4zlePa5btrw/Vbd/8gnDundJTBQGbipjBwerSWLpzp23j5kqz/+yKvOvdgl0kfX30ZOLLV4E42EB3AJSegeo9UpRHvUFOoFLLrff/pZ9YL0nXHxGY7TQEuVt3Z99zk2/RmQYM1ErpST1c4eh+sYEBWg399xFXbK7G0biOKozsd5JZiGsUA1YG1NcoH+9IfnaT6qQCXbrH59/JU8hAx5mqaam4JZ82OVT4NVelau5v3uAojl81ifTlBjseFmDnl6h2rN+uN6+/FP1ZZVpQuuHq9z731S1diyP3jrrUrfvk3BNC15M/aLZo7V1AvP054ff9DXkNM3k2ldRvPBB299qMIT2RqQGKdeA7vrmed2K7+iUudfMFgPPH2f9tKsd/fdH6qMhdU/gIYqSFIviP+YHt30+yfuU8yYIdr07vOsGUc1bcZYRdGY98NzH2hjSqZuuv9+xQzprfr0Q9TmCoUmjSSveZM+vu8NiENvDZkyWpv37uSerqJeeHM+lgFbRRNpez3qWOc6SFoPU75ynUzZ2tHIYk0s9rNe1BxPnvP+J1O9vc5Ynrp1GLXXm3aVq8XmWCNTg2Wj817tBHC7itfJYLenKmqQtVU18DxTzb1cSyMSq+4/JW/NbcFUwx0EbEc8jlnrW9OOi3UiWl8gc7KaNajWMuFZw03F2/H635O3Nn6MBg0NVgfbSj0UxD7q1muGqe+YSBXznGU54p7scdtOk7d2fLV1Vdimsy+ivtdCzvv7d9Wu7SeJQckjGiYOR6DhpTOueZ/NcOercwQ6R6BzBDpHoHMEOkfgX41AJ3nbOT86R6BzBDpHoHMEOkfg3xiBV26YVFKQkRvwPmLRAAAgAElEQVRaAHkxYGQP8iB9lYltcoCfv5OXVA8r4U7XsdMxDSBl4KorwLhZTdlDPvyBakvrVZBZDVgMSeZv6hx3bTxWj31rtUKDfbAKpRv8f03eWvZfu/WWB8CBJ1m0ONtCMhvIYF3bpnhszyQyEKAFEN5ymqyLvB7AoQ7gAVcsVCr8G+9j+ZwGYBiQbhmS7QaPp5VVRhAbKAHIYbaTRt56mOLMyFuA/GrAixZUavCQqLPMntJFwU4mJKA5FsptoABxAECWO1hdkatIclLnANSOHjFAJShm0lKPQijXqceQJGz3whXTM0EhUdHkxFUr5/B+RfedDiiDTdrbr2vdOog03yAdOJwPAVNI3iZKOfKi+vUgH/VuQK5pkzkWf9SNdcrftQzL01zIhwi9+tKPWKz66prfn6fyXEBU90IsA9OU+etBlZws1v69KAjJZP3LJw8pedQwLm+Bk2PVUJqpkwe36q1byGID6L38mbtQxI5V3r4tkBAN6jJ4hIqwdvz6pS+0dflurGXryMqL0A13oWyZ15080j3qCvjahMq1i0+k3vtkmcJQUPbsGQKJV4taLFK/rDuEnV2Ikocm6+dvvlYRVojJI0aqzyR3ANsoeZVH6s83vKFR543QDEDi9IM7ZHGImRBQBzNOoZABhHf11c5de9V7QE/NAtg88OtWdY/uhkIlSVkoxxsZj5KifIWjeo6L66bKkkJVAS4VkjvaI4Z/g/mvgbQpRh0UG5agY9g2VgPE+vkHKyUlQ0ePVqFcbUGpGKOsSn/UasFyra7Qpq0HlA95Eds7XOedO06Tpw/Xvg3kEa/eoajIKJVVlqnOJVDpKEkyM4sB71zky2fFoMgZOmQQYCT5jWQ4lpaWQM5VEtdXy/co3ugsCAw05QGKOXaxEcwLs6Wr5ZqEQipdhAJ7xLxJ2DmTKwap3K1rF0DvfAiBcuyIg1GEFigvMx0iFZV5BXMUW93De/bo8LFqZRb7AHy5aHCMP8RiLGpP7luUmo1YZfdI6KkhWFnjW6wdq1YDqOejIuqugSh3/bqEAPCHkFkcCLAF09dcoxZ+Lp+8Ok9IWR+uYVtFNfm9KcrAVrgRwK4BLGzWzDnqOaU3cW6oJwAVPTxQheGn5wrB24C14Hcvf6lnn3qdcUe1OhzVlmst9olDUJd7q6wgXyNGjuM995Ln9x120omA6oP19Rdb1Yat6B2PPKwT2zbqq3eXcz1blZqRrT7dg3XVZWdCXjRry9YtSjmYrblnLdbsc+ar/GSK1mIt+tPKQ0pNRd1NzuGFF8/TqexMJ9M2gHzZQK55oG+4KssadKz0JKRmnZPlVlxcrUKyaH05/3IUQZbUOXhIP52/5GwNGJxoTobyQllbxTzKOnhcB1OOaCfWnbk56UpM7KqkpHjWv1pFc+0Hc+9b/qxvWDfy7Cr0xTs/a/NGchIh6VpoJDG7wXrmpyGtgdh6GknujTW9YyELmGh29RZdZ2SEdZUYIUk3gKOKCcCa3dUyFMl2tPF1Y850jQxUPKrziopS7UtvBCivI1uZTFavEMfK3h3bTw8fF8iTWghaLB/NAhESxdY4xxXByEDWMcdiF8KtiexmI9TcWPMtk+4/ef3W5K2NialsDZZ2gRS09budvDWlkDfHx98h1n0gKN1p3PB0rCWtfhgIbT9jBCpjS01obICotNpGB5Bhwqa8tTF2pTHHB8WpIbpGEtjcdqyT+X9GYtNa4dget/AeThau2QEbpWx1wy4O42lZ5ae9IriWnvJ16owDpTsqWA/G1tMaoyg09aytblxDhthR25vqtpq/NGG5+vevDlIS6p/sVtoj+PIhi9Cp1abGhvBr4ngrYXIraq0RgOYfTs7d3VshfKYLn+UN6B/IumTnbop5O/dmzqUW8rammjExm2GuuweNIKYsqmddaub4DLyvxTK5CZK5PejXwP7/u/JWqHhtPFrNwtz0WMzJINTFPjh2VDIPa7H0bsFW05S3Xi711AUPhaK0cwFIb2aum5UmC5tD3jZQuItpqmlC5eQsjuwlzA7ZXv9KeWv7gQ6VmTVBdOwRKrmv+yaG680vniWLPUGvPvSctm1aod/9bqy6QRTl7C/QDxBYsy9dqPlX3aEPnnxdn7z4CXnoZgVap7Fkjd745MOQf/u16ttluurWe2gKKyXrfJ8iu4br1017NHzGYvJjw1R65BMFxo/Wyb1F+pKmjb6xURoxPkk1Ac1OA0zvnvFYrp/Qr1v2ktnezD3bX2VVWdSfdAXSQNS3T18U/jhd4EqQjDVyUDB5mKjBeiUmkqmaypqWpt4oX08dLWM8a5gH3srKLtSN996Fen8/Cv0TNCaN1JEtazUwqa+Ce/dUxoksCNDdKP0nUZ8iddctj3K/uOn2269iP9WkYycPa2/GSZqGWrXgrHM0dBq2sP40iVVB7BHV8Paz76uKdWPh2QM16/xRamGPE02mq1diN7li520h0G00N5g7Q1VRkdYsXaPVK/az90FVXgth5MxB1jtqse3PvGiOqSW3vcVsUsm5ranl3mVOhdAI171fN/WFeO6bFE198FNflLm+ZM62UI9sjWxtsdpE80kV+x4yYi2r3TM0SEFdcJtw7e40GLTQ6NJQl0WJy+AmLVF4XH9V5UgfPvWqfvp6u4Ylx6prQqAmTZ9EzuVkGim4fyqPyzUoADVtJKQg+z0W3+qydOy1S5xmDJ+uZK7TEGUuE83M35amElxT8vndeOpeVyeGwZYFa6Kwk2UlpZnjlCppyHFjbHxRt9aWtWjVm58pM/dXzVsyUd0HjJRLcCy/1KRsCDpPvJq79U2ioSqdfWSeYnBzcOGePnrwmMJxH/Hy8qdhrFybcZrYwfx5+IXb1H/mCNYpHxVkN+qD599WJhnxjRUFqINpBKPOXXDTFA2cmUQtKMM2vJ8+fek7ffvBakX0dNUdvz9LIZD/S79cpx/XZjmRKOfMnqWviFZwba7WXbdeSjPcTu2FoF14/rnaupm6n5WqMxeM1vyrr1UKDh1FNPVNw0Xiqde+0KrlqzVz6kTNmo3lOM0Sv3z1LGS2O42KdCa6N2ggDYzLv/uZ540qFeazp41303TI9DGzx8irokxFNA8G9YuTH5bULeybWlvC9cWLX9DsdoC508r+NlrnnJfM3ilfaSez2Cf1RZ2cinNGvm6/91ZNvnixGtqOUL9O4ZRSqRaIuZee/lzffHVQrZUtuvaqSTr/rmtUSCPA0w+8ijp+vxJiu7AfCWS9b2Ef669imrWy84p0yZUzUEtP0h/vhOgtrmJf6adr77hC/bEaP7GbZw/fMiWQT2x2+h+iNA4PGKIxZ1+sz/5yD2tnKTn3I9irDlH88CRyf9O1/YOXaRAMdnK9v/9mFZbpcbrkvkcUhOL8xLGV8mH97tZnlPZt3qN7b31OHjQt9h3cGxtnT+06iDMHTjthxGp4e9SyBJdT3wIcMtXWOU+IZ3sOsi935p7TuEOnk9U/a1ayumcEpLlU+PGc10HedrgWGRlrEQmtFAXne+qd1TlTnTax8HYQxM5zlrNOU00t4N1y251nJ+5Cao7ZHFtMiNWYf6S8DfGjMYjnuA7b+448d3tPe15zpxnJ+v8a2VRalEC9VRJr0nWqffvrtyFvGRty6u1WhZ1XEM10t149DJV2LE2yRdQfG1MaFPnc9nFlf03DIxtS1jP2xJi/h4V2h7w9ro1bjjiNUTNmDi2/5dUd6N47X50j0DkCnSPQOQKdI9A5Av9qBDrJ28750TkCnSPQOQKdI9A5Av/GCLx184yy3Ozs4LQsLN7GJACseSo/J9fJvO1Q3pp9p+G09rBu5K2Buo2A+T4Qlp50b9cCLBRkVmFj14ANXit2hJ7YJjf+H+StQ5Ba/pLlIDlq1/aD+1t1jKPqOv0/OgCFv2Y0uQFuGwBGF7bFM/pBPBCRxHE5kqi/2oF1ALb2gC0IGFOwVcOMmJWkkbhNp3Nvead24Jovi+3rsNds5jgtO8qs0exQPDnWYB/UBoD/rRCGRuyAIzhEcCMAe71ZhgGIBAAk2riYHTLMh6ZNnuiQdYWAfXtS9igvL5e8ViwVyef15/1qIEabAPl7kms3YsoEhaGGCwKA9wCNd2kpbFcAcwy1gFauLn7KPpim9MNZ2vnLYRUByK/ceFSJg3voljtuIzd1gLonxEPcFWrd139WW2qpEsLH6f3lq7Qt+6Qmk/0Z3D1CA/r0UAwqEMsPLuQcvnz9S6XuzdRDz92jPpBRzU0FiugVo3oUEx9c9bGOQkQ1x4ep7+WzdBVWhq3Zh1XBuEYkjEc1Wqdfl36tjA0p+nL5TvnH90Al0Kb5S7CNHj9Q697/WEGN/tp2IEsx5ID2GhCk3TvWa+zgsShC0gEIdyq2fxRguZ8GAFgPHjxA9b5piuhGN0C+v1558Cs1xwWQ5ddN0WGoXn38dZiM4ONFdcrLbgNwK1QY2azR3bvQ8Q8QBdhWVVKmlJO1guskf5SMW6wjY6PJuC0tVTEqj65xqDYvQKHZp6vairOUsWuPDhzB0rnRBTCwARu/blg9x+lkZh42sV3Ur1dvgN4Y1Xl3RdHmBrHbqrQtW/T6Sx9hDZgHqF6MUhLSHk4hkMw8PzIbS7HBLq4lu46mAh8sTbt0DQLoI1cw2MNRaKaikmkBbA5BLldK04M7OYDuzAeXgHIU2lHqAqA3kIzZchRIe1BkIeXWkGF9NZPs3gBskMNQbxjoVg3JWXmsRCu/+45mgBzy46qxIh6mGbOmoSY+pZPHyK0ma+xUaQt5cyfVDxXt7y6ei1KxQEfIOY5AAdyd/MJmSKus7Gzt2X5AY5JnqNugQWr1D4Lg9Qb0NPIDYBpVcAPjk4PC6vCO7Vr/0zrUOl1Qk0coxBdFMY0cASF+KoUoLKmCWEjopdHzZkBsBgLim4LCLPtoAHFhbmPR2sbX2o8/0C8ceyBkTmR4KFaVJdhfl6NoHQSg6SU/GgvCugSTGbhPhw/tU3R8vK6680/cT41a+szTqsdmuwxLz5rmCl17GbmTNDP4eKHKJlPux5+3QoIM0ZkXzFPJ0c06uPdXpac2a9tOFD6FpDfW1ZFRGKIzGKswCJLtW7eiOj9J7i1jizrMFwLC8s9Sjx2HbEeVyX3uy30Zgn1jSEiIk2OamnaCW7RZA1GGjxs5SPF9B6gR+9EvPvsKpWCFBg2KV3ikH/cbmcHu2ItGo55lohQWFCsE0Dk3u0a//LJf+8iurqoEmISwa7I1yxSurEqWnexnYwtRVQtxY8pHN7OyZrwasY/FxdzJHgeOVUgojRGoQ7wg52oB95v42cgIb51//lwswrHyjornnF309bI1gIt7lAXJj3Guorr6OspSA6ptzE0paWuf8bjulnHnUMfQDpCLdq4OkuqoXv7Tx6z2nNjf6mUEbLva1Y6Loz5tee803zQDsrJmow2lPpjjQwvXE4Uy6lGzSGxirTCnRFPz2HmYcsjO09baeuz1rbHHCWg3QNqx+WXMrWbg4GBkkZFNlglcwyfUMc6marVPcyoJ88R5TwOyjXS3ZiZTCp0+Tm/qgjvFy53PdDcCHrDdqT1c1xbUei2s683YY7thE+lCza2GMK2GJG0CkP9HL1+ukYcX6i74Mj8/3sjydR0y1ZpbjHC3yADUsqYktsuHGtvPsdU00N6spSE0uf9NWVjLZxlxjdzPAcsbTTGIrNlsjC1P17Jn61HLOu91urnJlNo2Nv/o1WoEnjMuJmyi4kDmwjvQcGWkNLmI/KeFNcF+25dzCA9kvqP+taFrguhtZryNvK2jUaYWp4oys7C2UbW6aET5v0He/rP51gZB7uNRp2tvOVNLrryPIt9NH/7pOg1O7qre04ap+mCW0vek6seNq3X7X97k/u2iR257SNu/XaMeKP2Pkuc+buJwMuWfUnlJjr55+11NWThLgycMVl3erzRLZSvl11T1G0Uee3d2LRE4bHjE6NC6TXru/od1E3mYg89epMKdG2n42IdVfA5NX27KTS+AxO6isO5eWL4nEjnhp107dziKt0mTxjn5iqXUuJDwcOXm5tNcUqaB/QdpDeraUqyEu5P/Gkfu9vcriRTo3w8rWfZzgS3qjXVvyrc/kFdarJGTJsuXLNlfcQxI2faTLrr2FqVCNq+AQLrzz4/I16eJBrIUx4b7q/dXYDvcTN7pRZC+8WqhcSyi2yCaTxr04Rsf6afPPlNMSI0WndNL/Yb2UxsNZ82NvjSFmCMDtQFVpieZnc04ALR54MTh1pN1zMexaPfyLFUtFrJ1DUE0O/hyT7aprgr74BPpOrTvgAqOFynreL4Ky2lyKq2BIMWSmEbAkckDNPuq0Ro2Opn5W6XjR45RWyMVFhOFI4kP9+jp9akNFXNLsGPz3oSVshvrtxFl3L3UonyVFeXIm5/ZvvJX5R7JohGnXpU0G0Iba+6FFxHP4K9TkGSZJ3NYi0PUJa4ne4F4x8K3salWOWknsVTFHn/QCPmw/ra0VKsOW/2qygyOg30nTQteAaHcm3wujh38gJPV6YIK82DKGh3ZfxTL5pmK6z0Xq+R8NRQcQilcochefeUf1U2lB7YoP+uYkzEdz56ksvwUe8gMZy8TFkZTAPUysWdv9Rp3BtnFX+vzj1Yqukeo7nj8FpSbySzVOIDU0Mz07Zcqz8zRpuW/EuuJkj6yVGcsmaaRZ49DFV2L88dnOoprSO/kUF11+Rwd3LdDjfg/ZxS2qKK4Xjded71WrqaZ75V3NHvSEOWwnxw1arimLzxLvzv/RvZMwbrp1guojTTqvfgBzSeu1JUwHaGprDADi38yQwf276LxU5M0/rxZStu+S+/85StyX4fROBWkHew7sjJKlZ9bo6suGqZF996g6rZi7Vj+tbyrmjR20QK5RXZRwclT2vjjRmUfOqF5cxbo3XffIxd2uibPn6q3n3uKGtiN8WnUl0t36s57LtE5d1xNQ+MJldRm0gTB8Oc1aMOX+/TJJ1uUnV6li647T5c/cpP2bVumryCED6fkYr+NOwz796wsjpsGj27sHydPReWMInnAqNHkmEYoe2uKvv7sC42dOVFTrlrC2lyGyrs/a1wpH1IKuQjB2QDpT+PAruXLaBo8qEkXXsFcgJQXjQb1+dq79gP2UnuwOSemALIwafxsDZ82S0WZB5Wxf6tcw9s0dNxMHUk5pgcueICfk25+8FoyqSdp+Ref6a23P1NdNeulDxnRXjiDeNEAZs1IpxtXzXnIaWQ122THUagjR9aib9r/n5G37VbF/6O87SBR7X2aaFaweJlmc0uiHrY7T1g+bUcdp9aajcVpcth5PoT9tD2ELd0N/KfV6mjH85xTBa3RllrA+u7vQfMQzg8enqfzdZ2aedpdgj9rzDGCNcGNz2tzGqao6HxWLcfVxL31n+5A/mktcOKA+QzIW8e1qYq9As42d988UgnDuuEQUOxEgDgKZcbCLJ7t2bK+gee3RvZbNIm6U8TNNvmXVb+qpJIoCiz13VyrK5/9IYesic5X5wh0jkDnCHSOQOcIdI7AvxqB36qmd45y5wh0jkDnCHSOQOcI/FePwGPnDaw4mZER2ALwP3xUTwfYLkUt4YVVpqkxHNWBgbqWl0ewpid2rN5YadaiwDMgwBcQuA7F2imIqQ7lrWXebibz9hQkQ2gQQLTZSPL7/yl5awPfbjNpeY4Qwyh/vHmI94HgsO5mN4ALA4nNXqsj79aACes8tzxCmFWIJwOdUUqZWgqwwUhZ6wa3Yzecz8NAdMAGMx2zX2k3tTQA2bINDZlvBFj2wqLZRflVUAWMhxsEdzUAfhOER7U9yKPsCOEzzWKytbke5VKVA/bbsftAwDQCPpRV1kIIcawEa4XR7W6kg1cwhCDZaw1tqFQh0xYvnKsxU6ZD2hwEMPSTZ1BPAE+Q+UaUCqR3tnG+Bjy21sTrrQeW6t131qscILoO0Pv8yxfo/gefUGCot1I+flir3/0CW9kk5bXGqU+fRg2eMo0cuNXKST1Gduk4JU2dpeiAYD1/80PalrJLo8dBsPaFcEIJNHjGAgW4dNFPf75XL7z6tULGddXTb7+orl61Wvb0K1gZj0PhMUbekQFY8Llo16ff6/c3vwHxFqenlj6D1WKt0tf+qIM/7CBntk3dhwzRvKtmYUH5iYoBqCNa47Vvz0mtTUnVhEV99Ic7yM0loC4jd68GzJmusl1FeuTml1SK2rXvAC8y4Bo0OWkgAF+TPv0pxVFqjBqVpFueuEUF6Rl6FaVDRQHZq5ApedjfzZ0zTr+75lKHcPru00+Vn31Ki85dKI/gIG3dsxtyvFLJPVFAkh169ES5ontFY5U4G5DVT63VuaoCSCrNr9dBSMDUoye04XAOhGyFzibL+KZ77kekXK28I9v05fdfKXFAH8UlDNfSj79VUUG2rrzyfI2aeSE8Cra72Cp6AVIZubx6xY/af7JFs8jlm0o+6hvPPYt17mGFotaNBxjvPchFCxecSwd/uLavXavVP/yEfXM/xu0iGiPS9dKDLzDfQ7BIHuYAaqn7jqomE5UlyotxE4ZAfgP2+3pp966dyi/C6jjYX4NRrFRCBlVAAE2aPVU15AwfJTfWrHLjeiaixizQfqwbM/MKNXzIGNQf0Vr6zU+qIkMzGYVpVFSIgrFhLIXsXLf+IPlyheoCYTtxYqKGjuiBerpVYQkD1A+iwBPbS1MU2lcjdpFVkAseAHV1lvWJOiG2TzIKXsOyDGRsV0E25p7Ul395S4k9klEBdtM3y38hT7lBe9MKlBgfpNvvuVnbV38P0e2JFeZgsvl+0OEjqeqD3XArGcKNKHbnkuXYp08vxqQIsLFSg8+Yo4xtR5jrezRu7DhVlR1R+tFfARaDsVJ013qs7UohycaNGwuhVYNSfDf5khGosbujHotWcWWN1m/YhGK1DWAa5bE/iiVsSQ2cLARAN5LfVCle2AubjV452YRVJWRvk804HJJ92PD+6hblp+7xZn16ULvWGTl7CjV0ra68brHCIiP040+ruC6oN2pbAW+xl4XMroEktsw6U72Wo06rwEK7tsYAVlur3FhHybumkcONtcOcD0yhXce6Y4SWJwBsiFs9a2IAICdtKWTHtQKQhtE4MGPGZCUP76PIPoMVEBYL6Fuj915/AxvIFeRU59A0EuqseQa0mvLS4N72DPDTVvIcTzsEa5Rde+bq/9fkLWiywbztX05QutUnB4V17CONTrVV3NS3bhC5XtQtfzLt/CF37GfqyA12gOfTL/gRrimqJb4xdall4Jka1oNJ6mW1BtWspzlNmDqVNcYTQraOJqRalINVKAVbUdKZ3blj5mzDY64PgMyeZjdtEsPTr1bUzjaWpobyQXFrWbjO2Bo5TqOHqxHE1ApTRhl5a/muZTQg2bXuaEr6282IqdhcIKVxanfukQCAcDeIXiM/rf65oKi1bGVB8prldhOEnKn5fVDe+/miqjVrCRRSBo43QNY2WWa8ZcyaDJyz8aOBw9fPg/mItTRq3DoUs9ZkYNbRVncNuHdDHfWPXka2GbXu1HAINC8YU0qTArF3b2MsLfO2BmLQ5lSAVwv/bm4ep60/afZw8m65ljU1kHrYJqNzcgjb34S8ZT8QRC2NIzJg3syF2M9Pw1I/ULuWfaZe02dx38SprayUfNUvIT89NfKsK3QUl4dbF9xArjk56R4BOkmOe/+kHvrjs0+oa3CjLl9yh66/YRH1bKo8ajO05rvvtXHTLp173eUaSG1prkaxCdny2StP0kDjrjMvulgr/vI2VrHlkHFdsGAuw/43W1EQgb974Ba5kDFdsHe7SgpPKTauizP3ck5mKya2u/LIU1+9fg3ZqjMU4h2ut159h+vUTcPH9NEZl12snat264WnXtFNN56lwdMGkg2OQqygQn958Dn1ie6uM39/qzy6RdMMtkrHft2tQTRPffHOMmpCvKYvnsO8LlUD5GkuzhA7UCN2JSd73iWXot5dp1q/Fpw6zmVN7EcN3KKiA8sVGIwPQ+/eCsaNoRQSLvVAhvbi+uDJHm3sxL7q0SMaUstHLX5RCoyOg9z1Vl7qBoVG0GjhNlhV5RWOaj6I/Fd3CE+hbmZjofqSAhp3TqAs3aPdGw/pUMpxxtFFgRHUvOExkHjDNXhkX9XQ+FDHPRcaGca92aDM1INY82JD79cVdWYwGcC7VePvRwPZbAWEDuCma1BV8R7HOcIjIEEVaXu07oel1OUzVO8eoqXvfagB7AkmL5zHGKXr82ffU01OldNQNPPChUpCWerZJUgutbn8birrJnu/qGFklyZD9Kez98tV5iGa7Q6lKucEymf2CAOpUbmtxZDfsfINJtbBVMl5lfqcfYMbdWD08JFOQ18tiuIxKFXryST/7NN3cIQIQKGapB7k1vsE+pMhvAICt4isa091CQjUiHMW6ejWo3rt5WU0BJVoUP/uuvuNeyHPqcfc+42Q1Bl7j2jF++uVsoX4B3jk8K5+ugCitpYmwbU/71ZpQQD58l3UPzEIJxhpyDkLWNdQyKZlKD5pCFvQJD18xQWqOHWKvVMdZHIP9ezdQ19i2RwTQ8ND31Aa/qqp7KE0DUWT7X5YyVMGa+rCm7Tl06V65YVX9dhTN8gvKUmv3fsAEQQJNHgNQMV7nMiCbB1hT7pgIYrg3t6ogiFJiRnZvOJbxWI93mvaIm34+kc988hniiXm4Y67F6uA++Rwyq+av2AeTXxNWrlyFfa2VdqwIV9/eOBqzb10JvNwB3OhRiHsoeQaoKzVB/XInW8oo7hFl7NHW/zgw9q27iM98YcHFUezTLBfrMpbapSelwVxGKKLLz2HPN8pSjuwlvvHR8nTzlVteavevv0OXEL6afxVl6GITkNJzf5xcH8d2biW+VqukawfzS5hevO5R1RGw+CdTz3oWJ/nQlBXV/AMcWw/tahAATRVxcYmKSg2meYCV+bZVhroVkFqj1V0vzE6ik35zRfdLV+cYf788sPqs2AaxgO4YzIAACAASURBVBjYRnM9H73tD1idH2ed9mY9wjmEZkWnPp/OsrXcWLOINzcJq0ptENIdeeke2D53ZH93NM46Cl1+3l6OkvV0vIA99jWy/6Bs8AwDKcs6bo18f32ZQwd/+b/Yewvwqs507f+OuxMghBAIFtzdHQotFKi7Urepy9Q7dRfqXqRAW1qKu7tDSEgChLi7J//fswIzPXPNOdfMOfN913ed/969UiDZ2Xvtd631vms993P/bqepl6XPExKI0/zF+mzXEtbcc34NOO+8NfEWXzsIfeZg1gJPC3m2VYDfOx8LYLEM5TQ62Wt50OjozhplNAxz8tp5XmOO3H+46vyr3zQB2tZsttMRb8meL2PNqy7SI3f3V4f+sY7ztob10It7vfPirYneVU7OvGGTbZ2CjgN6fNP6Q9p3vEDNWeiiInzKXvw5ibPN9XCNgGsEXCPgGgHXCLhG4L8agX/Pmu4aY9cIuEbANQKuEXCNwP/yEbh/TBQ6S2ZgZGw7DUS8Lcwvxt1haDhcNw6WzpxAJoZyI+3gt5BfcCNV11Q6WZCBQbh2zHl7CmwyuDdPsMmFhe7algIWEDEiFOGznud6opT+K+LtH4fdMvV8cYQA2UK8RTymMOCBK7ABwcJAXZ44dM7fzTvd06BE7Rvu5RQtrGvbfFjmYj3nqHVQXuQFGtbYxwoPdHib0GSuJesut8KDlZWtSE2rPKIW2b44uLKq6ZwHs2nYuwrEl1JDMiOseNnNP+4gEzwCEQrM4VVDYd9ceq2DaxWOiOJBVlhaeoaKcyiC53mATKwg3ytSLaMjibmrx30I+hY8nj+fNbZrtDp17Kx4cjZbtOtAFl8IBT9cJGBuq2sL6Vw3RKiPjv66Vou+/kXJx9J18myZLrx5lu547mGK+TXyxRX60QN/0fwf9ii0W0s9+cGb6jOAomBhml64c47ScLi8+NEziu0/Rod+/0Ebly1WK4Sln1YfIseuud54/zPcjuFa8fjjWrhgjW59/zENmTZK2TuX6+0n3tasG25Vv5kTVONXiasqQktf+1aL31qrXrO66vYXLmcf5St32Q6t2p6qCr8gte8erlGXTFXyjiP6/sUFjCP5i22idM1LVyJct1DKip90GIfl4BGTlMex9Ol7C3W2rqXuf3icurSmCIeddv1Pe/X1b0fUPCKKQms/xq1K+w8mg3nOVz3uxMEDu6vnhH4Uywfp6OYVCGPZGjR6LDmsgeSsLtCaDfsV1b2rOiJqdmwRrt6jJqrOL04bFr6rE0cyNHnKBHCGpVr+0zyy4DIR9cnJJVM3DHd0XM8+6tM9SqVJh7T0y18QPygs9o5RXxwkbfoNkl9EF+345RPlF+dp6LgLKDKfVGgQbskWkcrYkqiEnWc17Pqrcb601OFla/X04y8rHMfplXMmqxu5dHX5Ncrg+Bg+biIOrDR999VXisS9NPXqCx3E97M3/YV81WxlctzV00DRt0u0uvTz0Z13Xq/AuBaqpdD9PUX84rwaPfTUq0o/dJxstncR/D01YNwEJSefUtKeA+o/FNyvV4hSUgsommZTFPPhWCxVRk4J4p4njjQw54bPpRCYlp5PIdJNEbDRW+Fgvvq6CymMzpI7bi7s0bivi1XtFqhArC2VRVbkqkRECKbohvPi7CmtWbAUJGSZho6ZAjKws9z9EKhw2dVSsGsszVUkx1tpSrbef47c33VZuuSW6bripdc5b/P1yF33a+XvuxEWgnXVrCnaCBZ7065cffzZParPztL8Txeofdc4dezfgcaIXCqHpWpPHmFsu05KPJrBZ1+k7NwQRFnpokndcOLGaNeeZG3edUpHThZQ9CWrGxG3R3yk4kGJlhuO8lgCCGEhTo/Q0MFDcPHmasuWbcqiaJ2XX4DogADBud2EFWwqkEaT5RwUYqhQc3PWKhInr78/7kUaLswFbM7F3hSQvRAET6eeVFSblmrToZ3ienQic7iFqgxri8Beh6BeDyY3BJGhljnmeAIY5gMJzMXk2eG8j24Zq43b9ijhTK7jyLVc5ArydYtxXBv2uD9Z18UgmEtxWlbgVqmgyaS0opoMTIqtFCPb4XK//KZrNHT8FPYXLnuE31ce+bPmL/zRKcD64w4zVLybuWWYE2sROOzhznzo7mCGnWi4/+bjX3Xe/qM3+sOtnQmsPExqdoRm2zBHvOUPB+rQVDL2cDjJrA/YlIMcFy3Z5Jw7jjjrtOg0/U4RfzWhvBb3Y51lorsx+zPfe/F3T9YPL7D5/jhGjcJgrncn9x1BoIamjBL2H0ZCCsqG9bX3RrS1n1ujkG2j1cLPibq1CMhGiXBHnDRfs6/FDlBgN8oyCdzyxwHrzdpi4q39bh3bX0IObhXF+D/mDJ7fCXU0ZdRb8xELgh/bGMzrh1kAvJ1jrMXuKJ1evJ6HuYwNmUnDUQXv7Ysz0NCvdqJas5YnxxeLIO9pWb/0PCGqmkPRj+f5IfKW13qQMVqO65ZP5waS05zK4C4tR9iLnOjzjyY4ZtN+qkVtPF+49+Q9/UE1R4ChDg+0/GREiDLDNJOH6Ii3DfJnLa8h79VEbxOF3RFUKir5/CDgbb+Usv/+beItRfoWCN6twfK6IeS6B1RpJGLTmROnoRDU6sGPPlAM52xjdaKObfoNkTGafPM2eu7mB5WSQg42gml2fgnXFDiXEcL/9MBgjRk+U7dc/pT6D2sLIeAKnU5MVBKkjCzmjZk45qrIIg/jvLfj5p3HXmFc/WlKaqMEci7zEC/bs8Z07hjlIG7LQbing3XPyjwNdj1QQwb1ojGMfEvGKoqIgnXb12nMtMkIeMFa8Mlirr2KcYK7qd/wLsyz8eSh3qiZPcdq+gXxuuG5u9VIFniju59Stm3X63Ne19Vkn468+TI14lYsz0RoXbxMq35cA/0hTPfPfUPhbcKVvm8dWN8KBM/Beu3xl8g8j9b0O65jHkzUmp/WQ4KYRM5pgABi6Ne5C8HY71RHiAuTpo4npiBGx/bu1dIla3FelmrY2G4Iy12Zu1h/aWoZNGYI7tRgJYD0TT2QpiN7j4J75/ho0UbTbrhasUNZs7nGdBozONe5OsOVXqnV38xHxN2mvdtBmebngbV10zU3XKCBiHXe0Za9jtuUPPPcVEgLBw6Q60qDRKi/OrFG1BUUac3y/era+xJQzF0VHOsPKYEGKFx2Qa1ilXNwIw7QbA2YeptKzp7V9l8XqRtElNheIxwRuQRiQgpxF7u2bOAaz1MX3DJNLdu2Y52v0Jp5P+vI1iMaNmiMel16iTz4bD6sgwTjatOibxBIf9Ot118sb+b+MhqhYuJAOnuH6cz2QypCcP3+6+Xaf6iAtQRhtXkgqOxWGj2qP6j+PJzFx/hcoOBp0GnXqYM6TxovD+IbDm7dpiTGuCv0lV7Tr9CiD5Zr0Xc0OnHNMvG2Hrr4+us5riNUlHFaB7ZsUUB9OE7rZK1ZfZBr6AbiCmJ0PdjgLGgXcz/dzPVTNWtXLdnzoyCotCf7vY8KyFwuSExSxzE36cuXnmOf0uSHq9fQ4G64DbesNopDmkaP6QqZg/gM31ZqF9NBC77/QbFTY3T1DU9qyftf0ahSq8kzLtCFkx/g2stfs2YM4drMU2dSynCN79CNt07VrOvHqb7oLLu7FtfvKa55WyiyTXdlIoa9//JXatd+sG578ykaLD7UZ3M/0/WXzQYF7aF1Ow6AGS8hE/qU5tx6jS57/DGVpy/HmU6MRvt4+bTsBNbbX2/c+5IO7ErSw+8+q06DRumHF9/Uz/MXqVN3KCys6/npRL+kZKhjfJhe/G6hgmPimRuOKePwegXRFFDn0VZP3f4EjvBTev/7Z4gPiacpqxy0NOdswRn9Mm+Bso9mKoas5aOJCVLzKj380fssP+Xav2aR8hJxTWdV0qTXW52HdnUc6iGI0bs2kr0MHroH50zXkYPkARI8eV+BHrzsYZrC6vXZkjfVdsxYrrW49nfP0uGtK5W887i2bEzS9oOI6VwL+ECYCEZ49qThx4RXx3HLNYoXAr9dd9gaeF4ctT/PY+5tnbEvaw6zKAT7md0/nc/LrWPtq2UNLKcB1rDF1czNRk05vxLb2mYLiyPgWtsXpBe79rN7KKdpyGlcanp2UzDN35y3IZCTQhFvPc5l3ppobF+2bUarqGC7rXnJxFsPGoqqUJCr2IZ6fl4KAcJiB/71JrK/v3w5J95a666XIdxZ88toSOZ66eG7Bih+UHtlZ2ezHtY41xDWrGeRCXZ/V48gXlMNkQbhtqqmguzn9tq2+ai2HsjGUeyuyaP7VNzy7moWVtfDNQKuEXCNgGsEXCPgGoH/agRc4q3r+HCNgGsEXCPgGgHXCPwTI3BX/5Dysznl/m369QAbGKEqHKI5aWcpfFNApUub9nXEQkQdX0MQcwNfjwMWJKwV1rwQKoNpua7EpZadYUIQTkCKCflFHtqeVKIKCgI+Tqe3FWSdUva5r3/s3rL78T/CNf+K8eL7If4IERSm/SgKe3CTXcfNcz1/96Tw0Gg389b6ba9u3dqWi2SFCHL1qhFCfEDXVeECdsQJntfoFJabEI1e5tylmOtNBd08uTW1vk0ZgZZrSwHcRGt/HI3+FHhKynHPmpOXDvBqChsYJpwisyd5SNUUcigxKxpUasuoYA0ZQQ7Y7EsobtbJN4JCJJ3daqhQVVYxDsZS7dl2XL+v2KJtW9Mp4EsdKT6GgUw8k5qpwFYhIH5bMY55OpZwRPE4HYb176ve3Tur04SOatVpFO9E4ZQt9la+Cg6u0PxXnmebmyt+4Cyd8UHIvXaYIkOaafsn3+tPD3+u1GLp1nvn6NHnXlIAbqLq0mM4Sz+WZ3mhel56rWpwBybu2K4WuH3fe/VLLd9yWsv2zgX521J/uvwJsLPpWrBxvnzbgBpc9rV2LP1dl9x7Dy6BWDXiSHQLbac9932gB+cv1/CbJmtS/yiVb99O5l2ABk2arl3Hf1M92b2XPvioln8zV0sW/Kg/P3i32gyLUH0eCGLEpFQE1MM7U8k3C9WRYwhnJ/J02aVxumx2TxXnlmjZLwfIkUWUIPu0sLiE7xXiimvEEdOo6++6lAzdeB3YUwAa73117xGrqRNGKrJZS/JTyfmtDlSPUePVDgeoOwjs5J3r9f4LbxOBh/iMqyU55SguknBNv/BCDerfA3H+NPm50RRZYygc16mQ47mSJoWdazbqAOi/PQmnlYHqExDOscWhHdu2DcjAah0HV+xHNuIkHEf+FKc2bU3kOPLSYN4jF6dE0omjFF/zcV97OW6PESPHkofWU0EtyMwLKVcH8oczDxTo3ec+1C6wjWqIxKEQqfTMREEqBpEdQsbcCE2ZfQHWohYqPbxLC7/4HrERZ4ZbuFav3UOh1xdhNoEiWglHeRVOnVJcST4aOrQHeV6ttAqnzp794KJpOHBHMIzv2priPJl/ozsh9kWCMjyh3XsSceh5a9yYHho4aTgI0CEIPAU4gnarJPMEhWFcNp0GquBIqbb8vlZJYEYDAiNUjGi4NwlHCmLwQJDXV1x2OQ4+XGTFlfILbYkoSKZYa7IdOZaPr13pbGfrDl3Yn3U6fPIg2YS5umn2bEWSDfv1i+9x/OcqkYM3DGf65yt/gneapV07v1W0b6BSyYxNOpCh5Px0XXnHFeo2vpeWvfc2uEg/5eb5avW2o+raM1qPPTdHhThq1v+6QXnJNTp9pkgnQTL6+JFtx7nv5lFOU0MJzsA25EriOG7VXAknjtNMcMTBwlvp0YOCYnGNuU5o8kCQrYNl6ME8Uo6AKs9gx9WZm5eLhoijJMjHEQp79sQ5Pb4PYv5wYc/Tzt9/xtW7gxzqR8CYd/ybMxGhDMnMyTrcvWypDh0kb5Osweh+k1RBlvCPX/2iBATpwzi5GsCuMwM62a3mtM0Dn2kY0tljQaSSzbts1Q7lFDBvewTLN8QDpy+oaty2HhAE3BCU2+CwuubaS9UfV5lly912+S3atv0MeG+c6BQpvf2ZB/n1Rgtf/b/wOJ9fZ6KnIxQbqpniqAl19Hf89fFXB6sVhuss7bXpVq/JrcPy8tfc1f+43efdSG58fnMvBoCdDmbC9QW3YAKmN01FBRRk80C70hdBM4LlDONXsuxaJ6fSiAysKQi6vjzfmpAMI+1jP6fAbO9di2MWAzVIebCoiJuBrCWGmqyuIafR8MFOodmoD5ab11RyNr3ZvvwouPsjVPnUkVtobim+/kqRsEYimi+qQGI7xWvWmzq2D5+Uc+x422fiRYwe4ca67M9aGwAVIxAaRoM5l4zvb6hH9rMnGb6+CICVVaVOgdzex1y4lTQZeZoLGHexrXlNucCscYgxISDbrUEriwmuAPG2zpy+lvFJwdpEbF+6ndw536v4s5KBqLWcwgaEYbatBtezfT4Pc46zLQGcR9YEFUg0gCf7t5S5x9MdUYptMaEYkzKv2YSvrkWwq6JJqwgRuZQMXmukslzef9uDcfTheuS6Gy5SKOvz0sULNGPaBWoVFqVF7y5SGVjcx955SG3GD3HyKlct/FZxLWMgktTok3e+0UMPvaxVm7fq+3m/aGi/jpxTjRo8tBufx0dvvfqL2rfrqlvvnI3wzJxd5q6juDxjB4BNPp2IuHmtkvfiyLvnM91401jlkxn/2+IdUBbIj4UYkXRquzZ9l6SAyAZ1H9pGfQd1gAjQQgn7j0GQyOZ6AkLKyL6KAW///TufqE/XYTq+/4wOJu5i7urE+FXp+jvu1qZfVujlF5bqwcematI9M1RDxqp7bYDmP/uyUtZv0RUzx6s5QmBQZxRDjuPv3vxCP3+yTrOnTdCVj96tMm/w8x++q2lcG/h1nKBbx18FDrpA3219l2uvJH377IvKSahTl/jemnLlRdp56JAWLNirg5tOOj0Rg3GtDRnTj2OhTvu3J+gEjWljZo6QF5hZb47BK++4WVU4ZpPX/6b2w2YptzFCP/6wSFt//E0zu3XVuMsHqPmI1pxrAfJs3o4dFsXut68Qlefv1bqf5iv1+H4V5Z4CbUoDi2d7xOqLNGQGufBRcRAfTqsgabeacW3YQNaue3iiTh0t06M3/aJmYKefeWuOvGLStWrrYpomItVn0FDmbhoTcHp7EI9RyZyafuy46nGJD4TaEcr+d3MHp19RqkPbtqh5bAFTeluc2a2Y/yO1geuez1//QkEIxm1oBrrtyT8rtF9Ptpcmp4ZUYgyWq626ggAOodEPsb0WSgiUiVKiBHr0nELecb2Sd29G7PwOWkOCZl7SQxOnDVZm/gkFEqUQGB6qxOSTCJ6nuA7sobj2sUo6c5wluRT88kBVBkXr2T9/otRd+RrQV7rmgavUluO3mnnLyy2EpYXGlbpAffnER5r74S9EaARo0kVdNf2Wy7TvcII+e3kJ1/5Feuj+i5i7SmgqbENTl5eOH87QrGtna9v6Dfr8i+/0xKv3qlPfQeTRpumpR94HHZ2uuXMfgUTRSOZngrbvPqaz2bm6dPpkfTP/dxDp9Xri8fu1leum3et26c77b1Otb51WLt+lrZv2EvXQUU9/8Kj2/r5YaSlJCowJ0ZhLZjDXuDuCa35FqJ589zOFtOyttV+8oMwTe3XtJZfoYxrVTp46q4bQTtp3aJcuJTN4zgsPaOPCT4iECFf3IcPUwPqouhAtevUdfTV3uV779E1cskN088XTdXJ/rh68ZySO8GCt3bgLsT9bD98+WRe+/ha/c1bFiRscx7pPszjlnizTvZc9QqOqv15b/DrXOd6qTM1SUGR7jvf1+u2z7zgEYvTb6r04cas4Dnvp2S+fVFVZlooPndCOfcdopnJX1249neahH778VAEtAhHPr1LeaRoIcrM0cOQQldPAeSQxU1/csYgmwEK99P59ir/oGhpQK3GGVmnZ64v1xktc2/Yj7zgwXAePZUMRYf42vD2YYSMOOfcx3Bt5cNz6ch/kpALYmmrOVvuPhdWh4zM3my/Xfu7J79g1TTXNd+Y+9eDvjSaqsp41GK7Ybl2Yj6srIU1Ypvo5EdbDQebzL2t4snf5L5IRzou3tvh5N1SzBtOowHjW0xz714Yf6A9N0TznmrOc6wHWQ9apKprbzPlqn6OGjS+DYGTkI4d20RT44PR68Gn+pWXCXvO887aOY9Wz1MTbYsTbfuo0tD0xFzkO+YIRbmrC4lHPmtfItVojaHLDJpeWFdB0EasdW45qzbYMtYsO0123zqwcdutcWoRcD9cIuEbANQKuEXCNgGsE/qsRcIm3ruPDNQKuEXCNgGsEXCPwT4zAnJ4BFaczK/06DetJVzxyIDfqOWSwmfP2j+KtI8KyutaBs/Og697u270o+IZTMCgrqAMZm0uhE4UQF1geztsdiF1V3Oh7/xvEWys4+HmVKoRCcgCFBg9uss1xayKsKbBu3IDbTf/5h938O04lisB1FAQsx9DcQoa4chxy5wr/5rS1MoFhxQyLaW4pQzVaAdnQWPZMo4mZMOxB0b4CRHAVN/JVOK7qDUnn4LxMbKDozus3C/NWW1Cr7dtHaziZt61wz9ZUn1F+birbV072oo/Cw6IVGNJawVH9cd2Rc3fioJKOJ5FhVqxjZL2tXbuFwosfGUrkx5Er3Lp1cxwmFPxw59VUFyq98DRI2W4U3sihi8bp0LudfMEf1xQe0+HVKxAQa0HPXSAPhFtv40GzXQWHl+vjF1foh99OgDbur4mXjla34S00dNhI5WQco/j0oYaANq7CgZmSV62Zd72m9Qs/VPKZg7rxgXuUTM7r03e/rvgenfXAmy/jGA7Tr28/Dsa1Stc9hdMh47B+/v0XxSU2asm+szpCQWnmRcPUI6yRnLK9FIiCwf611vo9u3Tlrddr6IwZKk/eI7RBCq9HeB3yTsHE+tQEKPlAjspK/HTwSJY8W7fTFbPiKYIdVW5aidJP12gv4m4h+7bPgHi1xoF7Nu0UmbBd1A108OrlS7Rl+TFNoug5acZkBDRvzSObr5AsuSuvvVtncFeuWvU7+7dSzXAy1yMMRJOX59ayOeOfgovCiwJmvU6dylALsnhbtQ5UYVa2dm5PIpewhsxB69R304vP3KV+N1yPo2W9flr4q3Zs3aNknM+WzRsShiBYF0DBydyshhJvVGQwOEeOwwKPSo0diRjaqTVuzlxtxK2TlwMKF2dcaMsode/TTtlZZ3XoyFlcJeYuR2TC5dOCQl981xgNGdYXPJufskBp7ty5U4W8fh/2Wy3isiFfj4PaO5GYTnE6DCSol2bNmsHx08oRcrwpru7YvUHp4D4TT+UrNa2An7XQzddfBPY4nO3IAuFZRdGwAkyqYZXb4khtSV4cRd9WiGlegaoCVexWybGfDU5zT4o+/4bsvv156gB2eETv7jpLrvPRVHL6EFZnXNSDLFhE8IJibd64Xbnk65UiYlfR9BAeSaZbj57qQk5z+7g4ldKUQclQrdrFKuX4EX311l/Av5aDV4zDGdNPW/ccBimYpouvvUJDx/ZQaAwNJRTNGgo9dPjX3Xr+rW814+ZJmjJ9jEpOJWnreoqx6aU6nZWpK66eqvGglfdsxI1z8oy6RvfWBn6+cf9pGjCCmvIXqfGG0qBRyb6vqS1ScUklBfXuunDaeNx/FdpBU8NZxu1MdjUzB4VCm/uY1+K7dMBxVEFGcraTSxuAm84Q6p7MRX40tvQEExkPfvPosf1KOJkClpzmgOnT5E0jiF9Qc7UlA/vM6ZPKyU1z3J0eiBrVZDyeRQTOSi9mnwYoPaMM/HI6rscahUYEqgFka15utiNmNTK/ubMxVZzzLXyCadK4BgEXtPmPS3EiZTCmQaBaQSgjDLckL9JQhZ5kj1bgFImJjaVgPJhszuPauOkI87q/Ajh2S2nmwG7KfPavFUH/iaXmHz7lH4m3NsbWxlPt4JGbHn/ED58zzP7t9Qyt77h87Py0ebvp0eTNsZ8ZqcBeEQGWuTwAQdSXArXlzhrOv5rFrIrz01D4VZyv8CNY65re29y71nzkpNo6WEp+zxqI+LcHwqz9vgn7FWCXi2EFWwHYm5/78B72PGsTMhy2fRk7wtkqR7hlFeJjGiUiiC8/N47ncyhnQ/r/1SnFWlvroP/rHXxltVN8p6BtriTrobJtsIYlaypALXVje4JxjwfxP8DIFJ6rcXab/EnRHAdfPYVz+wy2XppIbH/al4PL/MNYV1RUOGKAraWF9sa8Vm2VIZXtPXhPjlcvez8rpPNVyfs20ORl7iRzK9dwDP1NvK3HXdsIicDEZRNvyaAHhewGztm2xRlxYglsrrP85XK2twKhuIwxNbQy0jPj/I+zdf87xx16Fs7zcl08e7Qef+c5mph+BsWfoolX3KjMo/t0YPM2fU3e659euFbN28XgGOY6JjBYRQhs18++X3fcdaem3nqP5jC/eruVamD3TqyDd4NrX4dbL0ovPP0V61M7XTNnmvas+lXx5F9HDejOOYaogsjvjjiYngrOliaXhAMp5J/mII6Qb+2LM7o+XVWnvNW5T5Ruf/I2BZMBv/eXZdqzdTfj7q8Bg/urZbtIffrFFxo3drw6t+mleV8vUTPywVsiGmRkpThC/Mwb79Q91zysK6+ZpJHXT7MrGQTQSNWWlOrTB5/SkR0nmS/7qvvoXoobPYRrqdba/ONaPXbn65oyqoP+9PglYJI3gJHNUdygiThG3fXTFz8pgQiCZ56epn4D+yufdSrpdKpOFZ5Uf+IOOvS6Q6d3bNAhhNyTp06DDT6oTuSGtiYK4OAxczWXqrykjsYcH11xwyiNmDGUNaFEgWDz3bxo4mJdT1i/VCs+/47syDx1GdBFU6ZOVBiEApNPajhegppFyc2vVZMplzW2iiiAlZ9/i/M1jcatNBpPgjT7mtmaef+V8gxjsBvLuXYS2G9cnQiza79fp2/B77eFVDDnwZvVDrdjPuLfuoU/kV8fqTiE0TTW5gq6MYb37c16BYY5K0ON5GZ7BIWQfTrSWZfLQRfXneRP6gAAIABJREFUIOzX1pUpmCaHAJqeDpEb/OF7v4KaLlGbts0Zo24aPDxevYe0VbPwKp3kOqQtuNw8nKVFBfms9zREIazWVHs57ut6DsxwKCV7tx7QyaO4lNGqe3fqpsSkRHkwR/Tp1w+kMLQGmiuzs2j6AzfuznVhJU2S7UZeoIUfLtXvX65Xi9By9RzeSRffeYm8moeBfs1WVHQfzsdgmgwj9dJ9j2rj8t81cWQ73ffWE8rAOfrINa+Qh+2pq64A28u1TyB5tEshXyRDxnjj8xeIbkjTh++/rVuIcQgKppmARrs3X5uvlmQAT5zY2WmG8fCIIFf+iK6++y4F+dfr14VLySYepe++Wax1a47q4dsmqH18F63dBJFl5T7wy2F64S93Ky3zENfIKWoZ11JxON59goO1a+02mlbCNHjSraoud9ec628HkXBG42isax8TxfHqo7Vcl+7fk65Zlw/TzU/fqZKCZOVkJeIA5tqtUzw6f1dtWbRQbz73mTrgku45oI/e/WGtmgU06MtvX2Pd262fPvxexWlleuCl2zXu5hvpocrGFZxBYypNJ0ZbwAW/a+FKfffuAt10580K62XHaRlC9Um99sLPCvSu1LCuXZWByJdZWKbr7pitS++5hfm2XF+99heypHcqhN6sFjRddO3WSd0mDsK120kh5tjkqA5h/3j6hTIveCll9xE9/Ke3aPqo1TtfvaguY0Aq05xpaPodm7brxRvfc9aWEeO6cb2Zp6M0N5YxV5p4a+u18RpsLfCkuciajLy4NnDnmLK16zy93xpYHRoE//NyCCvmxDUB0wRenmvzMRM3bTTOXG4RBQ5a2NowaCLKRcx1M2KDIZO5/rAV7l8Sb9kWy7wFyOREctDy46zSzlrLWmNrkt272RpoD2tAsjXV/rRrHXuuOYCJcxZXWo6j1yaD/+PirTV1ce1/HitdD3mlguPS6EzVNSU0v7XT7u0pnPupxLaM1biRfas6XvSs5TS4Hq4RcI2AawRcI+AaAdcI/Bcj4BJvXYeHawRcI+AaAdcIuEbgnxiBuweEViSfKfFr3aczuZnkHyJQZtDd7203/uedt1YGNnHUQmKdiCCKt+YWQkwN5ma/GEdKAXhAE28bcaFmkwG5M7lMNXRG/3vEW7CeZHsGUkz2pQrhSXe4u9Mdzs0zRQQrHpwXb88jwaxYztMoCHipEqHHC4eTG9tvBXLHrWWuWT6OSRRW9LB83wZ+pxohzSncO44uClJG/3JKBvW4CPxAkZY6aM0GCh/2VUcho45idAAO4EiEtWbgfetqqnSWAqAPLmR/K6aD7jO3aw0CgQ/CTYB/mPoOHkE2bKxTaI2JaU3RKg5cahUF3SPKpFCWtO+wVvyyXPXVbrhHw9Spc2v1GzRYkZ27gVPLUlHScTC6++QZGqyOfftq2PhpCsOtk7lvBTlipykYXqIwCmWNKqITHwcmxaE1X3ymT+Yu05lMUJ9s++hZ43D7TNCGFV+DKj6t/uSpbtt+TK1iuui6B65XBI7WRrJbW4DxO7F8vT56cYlad+2jq566lWDkI1rw8dfqOWK4xpGHlnhwieq2JGvvkUr9silZIy4cqdmXDFUOeWa/LlhJgbMlRUZQnDhVb33gdrlX4zStLQeJiWB8KhkkLfnBWWXavyFBFWUBOpiUqXFXXaEr756uvD0/Ik43at4XCHBnynTpzdMVGh6kjSvXKaplCwo49TqSdJjXCNQUioXRHdoqhwy2X5csJR+4UV1xOaaDm01MScXR1EpdeyBMduuo1OSzWr9yt/LJPxw3DFcqBdKDZKJW4lAqqi5X6+hA9e/bQR26d3S66xcv/U1pZ8kipTt/wo0T1CmumyrS8lREIa0BkSQ9HQRmQQHOzgJGvUHdesYpFkfjPoqEdTg95zx7n0ZOnqwfX3hGP/y8Xjf+6R5E1mB9+8lbWr4B1ybiz2WXTFAf0MaHDlsWXRGOCn9EGm+n2FtSivsOd2RGJkVjjmnvQHKoyem1oq8fx9T4cUM1ccp4jqVgXEcbwHYWK/UkDuXCWpDMOWTMnVCreDe1i22pdh06auLsi8BCxjnOoFzcREu+2avEM5kgrjvqkpsvkT8OnPTEIzQd+IHejMU9G0BGYpJWL1qvg0dzFRIVobseuFxjx43XkXVr9errnyi2c5Bu5XN1R0xP3L5eX7/1oWpwKEdHt6WZw0dVnL8+npXkfforNqoDomiG9u0/QIZuV113572K6N5bxSf3acMv80EltsOJjLAA/vHo+m26+/ZXdMG0Ybrr3mtUlZPs5Bz/On+F9h/PUDWo4l69u6k7ztJ9+7bDpPXWjAtHgxHtqNAubXHEpHGu18gfkTxn3yEt/H69lq86qdOZbFsceYjtyZXkPPfxA+eNsN+rVx9ct37asX2nEo4nOjm3JbjoHBcu804N53iHDh0ccdz2+VFcWpW4cMNDwyhugi0uLXNcjCZK1+JiNXj75Cm9Eauj2L7dOpNUoDatWiIEIB6TlxtOs0ZHkKj9e3VVA0LAd18s0bLlSQiKHmoWg/MKEb0KLHMxDR8F5GNajqs1Bhh+tZp5ozTLH2xnc7372d1gPpP14dvfa/lv6fIKBOsYzBxVAfaZomlUsyDyhYPIjy6UO4J+QHC48nGU1zMf2HxfgXht2GDkxH9i9fifP+WP4q25lh0x1FlqrFD7N8HufD6fvWMjzvn/+LA5vckxaph8Z8I2krI16vA9wzi6OyKn5aF74nT1onBthW5z+FpRmEoy65tlo1eynxt4b8uwddyrLCL06jj5e3T/OO4bwwVbBdy21cgNlLMdp63l5Vr+nRXMzVEbyDFoVAdbVxopSFc6SGSK3hSoHeuTOVURXgJYA3zJLXdwyefyB8+jK+2jWIHaEMq1FI/RangPa6Ki0cDWZHMp2xpoDlb+tOf7gSUOC/LD+e/rrG8NvLflTHtZU5NRMGw94zNYkdwe59dM+54V0O3PMvKVbVvNoQtowsH0W/ZfPeNrwrQ1L9gw2PpbRlG/wkRvp+mJNRZsdy3OLYvUNeQ2SfCMheXyMvaIIuaCruM5jbi5mrCbfxNvq3mzckN/41QrRXSDpuvkMbPC/88PtnOv4MZnsGsIeRTr+hum6sZHH9VHzz/J8e+vmx6+XZ7VpdAxUpSRmkwDU7KqC4t01V2P6yxNL3Muv5NN9tQbc99Vs1b+2rTsR8T3ZsrIPazZl04CsdqL5o9IPXz9jbrqpgmgN9vqqzc+VEzb9rroissV2iFOJSePsa+qmQPd9Dk/q6sIIVs9G3HQW0MQU4+TUdq9d5xmXDJR+3Zs1pa1oFtx98d16E6+elvtOLQJsTaYxp2BSjkKdnh/AsdQMN8LVKu2EaCASzXk4tla+tV8ROkM3f74QypKOC7/mJYKJIahlPXgg2ffV/KqLRp3YQ/1nTxUHYZPk7t/e+1a9ps+fvJFDYz2gBjQVbuSjmr4jKsUN3CYDm9YrXee/BaXZQ1r+2DFxXdQIO5E9yg/JezdCfK5g0ZCTfAOa8ZIc01I5ufmhQu19fc9imQO9+MaKTW7QPuT0jiGfTRhQC9FD2x08MM9ef3W8f2c47c095jW/vANhId09enfXV0Qx/OyM7VixRqw8iEadc01CovtzMFnKhRNEYVZxuBW8tHTZMUf1f7Vu0BNd1TPGYNZo1qoY9dR8vSP4pjL4fo2STknk/QbjUe//56ikePG0FAzQGV797F+n+RzdlXbYcO16ssflXTwoHoPG8jcHKQY3MDEwHLysYZENldEVG+cf+Sdl6SqJieDa5l6hULCKMQdvGLJNs37dqnOQisBlKCBvcL1wdd/kbuhuBuJeKjOIg81BdEwC3Qz8RoRzeTezFtnIUi07TaAnN7eNJOdAoe9X+Fci/jSdHFgz14a+tjno0ez7tG8hbDuWVdMhm+YOiPqhnQfibZZxP55R9knTjnNXsHN6nX1nVfS/JOgQAgqMd37c8HbVcVEBsy5+FJ5ZJ3SW98+r/qoBj1+1ctqBCVz6ewhXCuX4dL3UZdeQ2km3K6w5tXq07sfollTVMp3Xy5mfTN8biQY8WMMSaFuun4qaPVard2wQ3c/8hANUos0euyFHAUBeuTeP2vapMG65c7rNO/T+VqwEMJLlLse/fNt4KUblZZ2VH2HdIfqEq46YgDSoHg07zlMgS0GQEhJ0bvPvkLWaZXGDxmoVWRJh4eGKwfSTQGNUzNG99TAYd21/ehujZg0AiTxYK51cZDizDy085Q+f/dz8rYDHaFxOden19x8geY8doc2rVqm9x7/RkG4Wh96YY5GXDsLMdBNAdXpNKpBSPAm0xhkfVlmrpa99bHyQEg3jwnTobT9yq4i794zhOaz/upOc8cPHCvl4M6fefthdR3VTxkZKco/U6L3HptLs0K1ZlwxmSgPzt3OsdBM/HTm+FHWBy8FRLdWILm+macztOjtr7V5/mauZ1vqujefUN8RCLcNJ9mWHNWXeOvhW15RDYf5s68/gXC8QR9/tYh4GuZzm78Rby3r3ppqjKbgrKF2JjFlerMWGWHCCAfuzO22ZDgNToZLZj1rig6wBiSb+5t+ZsAGW+ua+peaFlOjM9jP8irstAOvz5PsZZz18Nw6bc29/9njj9hkX7Yp2K49IDh5cC/prOmsb9YsdF68Pe++tWm6qQ3LXMBNz6tjTankzYpZcywCxxGg/087b8+Jt7Z99dY8zHV4FfdmdYxFLcdQRERr7diWorOZabrvvrttOqoecMXLf8sU+LetXq4Xco2AawRcI+AaAdcI/O8aAZd4+79rf7o+jWsEXCPgGgHXCPwfGoFnJ7evPJRw1jcAROzY0e1x8dXoTCJiGgVTj3Pirde5woAn3dDu3HA7YqePhyMc+FAALszCrUeB05B99eTjZuc3aGcKwhxFJ8svakB0cLdKrnMTfj6rqGmp/mNR3r7jFB3+7mF180CfGsRbiu6IpR7c0VsmGgYkpwPcCsTnscnnC9E1sL4M8+zJZ6ij2m3b7qQzOZvA37jxd1xHVKAt19fJeuSHTq6S06luRQErXlNgoLBhney55biBQCdbBcREWzcK72ZBbkAUCWA8Asg68qKgaHmYdYjA+Qh2NTmWhQvemIK34dZCIoIpcuWCRK7F2ekP/i6a73tozJiBatexFfjaGFx7ZAQigtfV+ik1JR+0YqlW/PQr2NRk9WlLwWhgK7C5w+Qdggsz6YzWLlmtMs8o3fnsM7gFKpSw7met+mEJwk2krqWQ5t86luJmNoW7ahWQoZZ+5IyO707UR+//RtIiyOZBrVRr+5MMPU/cqGeOk88V7KaZEwdryIBWatvZU61btNKC53/WNrCIXt0jdePNU+QDx3MRAumNT9ymVh1ClL9tm04eqtab765VQIcoffHzB6rOOa5V3y7Gme1GoSpQIS0ovk4eZX40Hdm+Wa0iWuDuOaVwsn8rM0t1DEfDmbPl2nrojGbj0r3qxqEqSN6Bw6MTuW6/kMnspl5D47T/wDaw0KG4wSpx27hT/O2n2E7tdXJfhn5a97sOnTyty6+aqfET2E4CFvft3qXm0ThsC3KcPMhMnOIJCSnqP3CkWg4fqzicqr7sNzfG0SuoLWIW+9/os+w3Kr4cMjjJK8opmBVpx5pVSitJVxTO37qiGsVQtB0xZoz2Ufg+uH+P4vv1UvykKbhpw8HvbdP+rVvAZO8GXdlW7hX1oPb2K6fOV/e/8qQuuGS0Tu3AMbMiDXfoPlWgVlx8Y29ddNkknTqSrM/f/oo8wAbcSq0RTUKdM8SaAapwjoU091bvMRPlj5u7dUyMQhD56ynoHt25hONloZKOVuDSxNGGoziAbMaSYlC/yModyC8MwZkt31Ccp5Ua2idOPSn6b1u3U2s271MkzpaBQ7rxvhSn+byJ+4qVmFWjE7hAzSHdpW2Ypk4dqIvn3KgWXZqT4Zyq0yCGKzhfYsB9+5JhGdAsHidriTZ8+50yED9NvG3fq6/8m0UoNeuITp0sJOvwtA7tT3NQvm1imuGGpCEEV1O/fn10nALntn0pZHT64rYdBDp7kJZ+u0YfvrUEVGmMYqIRxhBAGhGBDh1LU3BbcgtzC9ScOSK+awuNnjwAjGhPrVv5uw4nndX4qYPUOjYCsZvsU471UztOaceuMjCF5bjHkuXJOderZw8cgZVKJK+yjPzYakSkMs7hoCCyrq1oiFBgYltTYdGNOa+QczcItzU1On5ekFeMYOWO68j2A8hXEPS15AU3jwxFsCITECQxTGeaOMAYg+hUAwJbqBeO3FhdQiZg7ICeSucc+vLjn7QXQcaHLOE6RO46OkhqEBvzS3BnkWloopoJyI7phLJlLXNdJYJSLTmcV07trademamyjES999Z6zVucKo/oUPDnATRF5ONCq5YfGdBuCGdVOPttHvP0QuRDQKzm3x7e5zJd6y2Vtenxxzna/v0fXLD/w3XpP4i35gSlEGsCa4Dl09Ls0cB8el7IPL8tbpzvNczpznpxDrFoQqQjjDIOTY03hg62knGTW8Yw19aA5Ivo7WvrGsKsk8pqwi7OIsvqc6NAXW3KqOH1Ofnr3S1nr5pxspfEeWruI+Z1J9fPisXmxGV7bV/7sEZ4w/51t6w+3K2Wpx5saw7Cpqc5Y/mqYJ/V8RkbnG3nP9uP/GnuW8Nd/v1ncfDGjgPKMnGNGkELEUXrWoSiOirZFXQfWUZsja1FzmRlxwQeLMgCPmx7AAJMCI5yi/l1M6GWJqM6+2yMW9NY4ZjleDeXkxXOzyOmm7DJuBZ5+NFsBJiCecmaEfiMHCf2XE9zSTmyK84/hJIamr7KOF8MIV9vY2S2W97Di7E18dawySGsc/5kHVrmb70hOTl3HcIF2+qBc88E4Xr2t7mYy3m9Ely+Vfy9Sbz99zzss3mBtq4oKMEJ10ydOzenSSRKF910u+Z985ni2gVq4uSpzuf1I7PeMLk7V6/Xqd1HdeE1f9IaXO2L5/+sYBpaHnj0dtbmkypvCCTbdh8NFrWI8M3VZ/hVDvb1tace0MzpwxU/arZ2kp29ed1G5q6emkHTzIafv6ZRpF5H9x9UXGxf/fbbXtDwzfX05++DBP5Ch/bs1AUTR2nX5s0qyivQmGGjcHh5a/veHfINd9eosSCdWfv83IK1cc02RC9c1Z5lCG4xGjWD/FD2dTnHwt3XPKuh7dsritxbtwg/TX3oYaItWjG3e2nen19HDFtEgxJI4GCyaKdepMFTZxARsEfb5n2jNvEROnDsoOJ7DtKgWZfr8Mal+u2TLeoB8r5ZFMeZT7VOkW3ui3MwxB+sLy7iSo6vGbfcrOievbjGKsNRy3XQqVQVQy6IDGgub9j/qRA+Vv+8Ghz8T2o4yznjXa3otpHqOyxefcd007AJPRw6wcEfwcxvWgM6uo9GTb8QZHCa1q/ZpGiYqwHBUTh8UxQKArljzw64lnExgta3fFhfGp7ST5/RvvVrtXlDFpmr7dR30kT17AP1xO+sOg4YLC//1tr2+1ay039QMg1mcbiWO4LzHzthiMLatKbxkDmXnOAKsnIP7t5NA1Sl2rWJ1QiuM5JPJkOhAI88tJeCcTz7mwgF2pijlRMGPLWaKystQ3tAax/dvEW55MZeMKqnel4xR81pEmp0LyArN11ZqQkI1LnEcvjSIEeuMo1/Bacgcqw8pH4Dhih20CAa7j5VNg1Vg3r30UbQxX5BAbr4mitF4jICZbYaOY6PHziquK591W7Mhcomp/2jRz9VTnIybs58jRzeVaMm9dNpROZ2PTtjRp1MY2ZLbV25VY9d+qgeumOMJt01VqsX7qNhaKEmje3JGo4buK6KiImuxDXkso5lavJFk2hgK8EBynVUsw4qLyVvdt1+jrNyRYTVa+LYkdq/P4kmhkK5oViHN/MnG7e1Vq7eotg20brx2mtVmpetD977hkiMQj31zGz16B+nUwnH1PuCiTQwlJBDfxyh0dbEWHK5ucZbv18vPPcBObqtdNvV07WXczAyIpr1/jiY7uN65v2XFe4G7ePYPkV366L2vfvTwBehjOREROIvdWRLAq+HyExOa1JKui6/4TJdcc/t+nbep3r1yW80lWPuzuceVreLhzJBFqi+slCNPjhhyd62eTQn+YzmgUlPO3xWzSOY9/zyFdA8XCXuoRo/6051jh+kh2kwzD57WE+8eKt6TR7kzKufvvaJXn1hkx697ypNv+4yRF9/ElMyed5JFXAt2iwqVhFtBzmUjlWLF2ntr6u1d9MJDaDJ7Pm5Hym0eyua/Y6qKPso0R3dtfjNJfrm/c16Z9FcxsZDzz5yt1KJksilSdadyd0D/HhljTXy2P2KMSFMhG1qYrKGNU9rVOLvtjx42f2MXduyNvpag5StX9bYwzFs2bcm0FqDEDvRFg1n0rX7N7sPsnul0mojNnCkQ2OwCBlbvxvP4ZOb4gH+8eOP4q0frxvINhOnzvWeNR39rYGoCd3fdP9lDwsvaFKRWfNpHqqlEcrydO1KtoCF2Rqt/l3irdM4hVDuV0Xm7d391GFwO1zruc5668l9bS3NXc59pYXb22UCjQmllaWqqCpRs8hYrV15WC25p3v4zbe0YcHS6gl3zHWJt/+eZdv1Kq4RcI2AawRcI/C/eARc4u3/4p3r+miuEXCNgGsEXCPw7xuBT24YXrFjX6JfDVjNCeNB1BaXK/NUmpN5a5hhN8Qrb3OjUnD1MOHCbratGIB4auKtN06E/AxELTIDveimNkdnTgGIVnKiasne9KEwXUcB3ATQfyTe/gdcI88wXPPfP5rEW0QUKxxboZqCtdULGhCEHUHWxFxDr3Ljf74IXWv5SU7V+rwjq6nb3N0pzFsdu6kYbj+vMwyybR2fuZIb9DoHX8n7WLEDbKUVqqnrky9lGMqqJnyXvYbjlLJn4rQy8dMwxfzckypJxy491QtnjG23Cdh7KcYePHBCMa2D1KdvDxy2yThvfMnK648TtD3CEM7iMArlOLfO5pxQCQXORlwXpZW+6jH4AnJB+ygz5axOHtysg1tX4ZIooghHDm+9v07j0IQlSOEwXAMnTtJl109XQ+4+3EQvk5V3Vrc8+7qGgTWsb0wHq2qd7sUU5Ku09C/fkh22HDRsOeIV2cUIHzEdIsnbDcf5UQGWNwfnIm7AobEaPKCz6k6VaMl3S3Uiu0z9x/XWVZfM1qcfzFUmyNg5c65kH+NWbdNbe3el6U0cRV/Mf5vaUJ4WzP2UYmWw2nRoBSLOncIezsaxo7Xks8+VnXha8bhrmrVtyd9TdfZghvJxOG5POKXufRGqu1CoKU7VsH5jtH71MdzGqQoK88ChEKZIRMze4G3btmurPETFjNxcbd5CtunO7Roxpa+uv/kKXIvRqgdFnHImFTyur9p2jFdGItmhCActYzri6KAghSujIOM4yNoCRTfrrAbvcBWVFuBsJe/xbK7ywAGH4ZhoHdVMDZZvFeArd9y9YW26chDUUqDdqvh27XB8VOiDl/6io2dqFdWxk6wG2Buhu0N0hH5f+guu7mhNGT9Fu9Zt0ydL1mncrAmaeUFf9egQAY5vmnKOJmjuG8+z7T00ahbZc5xT+ThmfUMjQFW3bRKUijJVePY4hf9GJSdU0yCAoEcxq4Q8slpy9AwVHdchljGKlX9IN4qgeD/dTqm0gGPnRJp8QVpXU3hbtnwz+bw4kdjn3hT6r5yJYzmqDmR0AaLnIM5lP/300zIdoWEgN7tKJbjO23Vrr9mzJ2goxf4TCQd1msIxRymOTpGNO14hrTqr6PRRfTn3E4W1i0P47682jLlbWaGOHjlsAZ8aMG6kvKK8Gf8I1VQhHldxTjOHzH3jZR3aul3BFLI7dGmvIaOGqQbxKa8wzxGsBg4g56/bBC3+8FO9+fLHIJ29dcdts5XImPngJG0ICdaK39drCijwRlCcbXu0UExQmE7i7D2ZkaVWiMrjLhyF0F+ulL3btHrJbgTyJxUcPUSP3D6H42avYsBz1sONN3RgRSVzFuGvXgibJqo5jn0cw4bwsynH0xOxxIQ4vl9aWqT+/borNiZW2zbvwIFrCOUAhDHcGcwJJsF5MJlUlJbifsT9yRzqwfkaEBLBtvsrtzCH73uC3Q7DqVOkatDl1Yi94RxvZYxNMeJ9ETZEpiaaVsyD6EiSTtNCk8EG4cwrXyqM4NSu0P139NWVd43Q7tUH9MEHm3UkrQKxI1AehgWn4GmZpG5mkzHxkfd1XJjmEDWiAXOqm82ruIfPP/4eqftHRP0/sxL9vfj7x9/5e2yyuYaMRhDsT6OOO9hxR9BFvDuXaW5TNknqfA4aLfh7E17xHFoR4c+0QBMATdy2NcHDiAomVCIzGmnBcoqdMTuHWbY/zcFsjiV7vvO6/I6bOVBZPqoZk2qq2Saa1zMm5nCypqBaCtCWi9tgoi5ztievE4j725v1oop5wArpvuwfb8vwc+gQ4BXtvXk41Af7C89xZz9Y0dxB+FsOrTlsDfVvDUW8prdltJ9zDzetV+cQ0bbPeL1KMP6GGa627XIcwwbQ5P+O+5dGAl8PvhgL/t3IdjaSM2v777zr1orR5q49L9z+EV1pm2jNCu71Ps4x7mW5tQiatm1VnB/muiV0nc+BxNzowzFKhqcJucyn9oHM8evN3/34DP40BQRQsPfhy5u1sp711+ZgZ/9yTrjjPDZ3mMnZFYi2EPkhXRBTYMI552ETSvu//7DP14SiRkYgl7eOczQ8oF6fffyiFv30vfoOH6qh08j2XPAx2P5i8Li91G4ITUZuJRxQHkogs3PRx/NZu9qwdmcgvGXTcBKCk85NoSBa73r3MSVs+E7ZmeXKOVuloZNwe7oXaf0Pq9QK1+IQsitzQBB//eqLimI8WpJrn1eUqmgQyD36DGfeOKZ5C9frnQ+fd1zLa39a7Lg281l7LrhgMgJBhTas20rzia+6D8BV2h/qQymYe/Dqxw4gmp0hD71zCx1P3QlXhHDpAAAgAElEQVQOeSTzfyCI4ebatIKGnHlbNaRHG7CuuRo2e4a6jZ0grwDcno3R+uzpB7T7tzWaNH6wVu3YpwuuvUhTwcd61ZUivOZpD0SF5fNW6baH/qTwTtFaSDbuPvCgT330ikI8ipRx8JiO7T+lTTg0Z00fzTVfoH5eukIXXn6pBl4+i4O6SuUVyWSr13IuQCWw7F0PhE6aXDJA5O9etZ11LBl8dBoiaoE8OZb79mgFBaYjBIh25LoeU0F1noZOGKH4EaO4fvFTPet8wu59+uKtRUo4VKi2cT40HPk76Hl6DxXWvoPGjumrttAMUhLS9cvvu7R7G5hjGhWaNfeiiasVrtBRGnPFbIW1bqmTu/YoPesAxIKTqssHkczxOOTyC7km6acjOzcqHtpJDtc86xYtVgL0iroKd2UmQZkh57xtfDt5BLormiamS++YgWs2lvmB3GfnM3KuMn9ngOJ+fM79NEaGacLUkZrIa0dBhHD3KufiE5IL2dglBdn012Uo72SG0k4UO5h07yAENebtkqIihQQEOteR3/3wK27krrrwqulq2SVaDUWVWvLGRyrIyteQmdPV8+KLEYAb9erDz+jIBhoDmnlpzORuXBd2lG9zX4V3G4bDOpT5L1YPTb9FjaWZuv/56xQS00Ov3v8oTXqhmjRxtJOt7M76u2HTRj6Du7r1asu1QTLreJIG9pugnj0G6rbbHycCIVB/euAaHcelvHvXcVzOXVhzE3X7nFt1Bvz//B9/1P1PPkujXaTmv/6uFv28SRez7VffeTGUmDXM13atFM+1UhAidZKi+o5A+M7Xr5+D6N5zHNR0DhEkfdWce5Hk1EwNHTFav61YrnsfvYeoeS8apk6pU5/ebH8HxD1pz87d+v6zH3R8X6Ji/MOdZpODB85ozIR+euKtV/X+y6/p609X6ZLp/fXIK/cpMI7GBeIK6kpPcb/A/ggdDqUjWduW/UoO7gklHsogSsAPobJAl14+XONnXyq/Vly/J+bq7ade0IldB/Ti2+PVb/bFzvXfunmrtRhX93X3PqX+UyZp46o35IcQ3h5Ch5t3IMdmX+6ponXk8HH9+s0P2vrTWjDy0tTLhuu6B++UHxjlU/s2cVxkqm3/odr+PpEnn6zRE29+pmbdgvXkAzeqEAG4tNhHWdmcU6w5cmceyCl37lfCcGLb+mTXTE5jq82oLDjO9QL3cLYmmOPfwSZz3+NNs5w10Fgfqq1DDsTe6XH9G0rfrofsOsee1xQpQzOPNepYPxALACunIxjTEWb/+4eT9F/FW57tx/MCweqzxLPWN5Eezn85cTfn5mrnPXlJZ9njGreOddj5udGUEKcLoTQYBvrfKd66F5PLXlOsh+7ur3b9Y5z72vPirdFXLP/WxNtGmoss87a4vIRtq1UEmccLvl2n5q3D9SBRMrs2bq2e/tC3LvH2v79ku37TNQKuEXCNgGsE/n8yAi7x9v8nO9r1MV0j4BoB1wi4RuB/NgJf3DKyYu+R036FVBDGju2oaor/BRRMzDhjqEgPXy9usimYUYSyYoA5Ea24b3JnIKJJIM/JyShVAa43b4q7tdxkm3i7jczbegptvj7gPcEkutkL/gPn7R+33hq3z0sG5wv+TU5aitDgRX3508vcSs4dPSY2q4KbO/Zc7qAVgs+7l5xiAIVr22bHWesg9prEYZM+rMBsLqhaxGBzUtmftVaUxnFmKC57XbuYMJ3WUGP2Z30t+ZHG8TK8pJMZyCjw2Qwp5u/rT54iHeyG8aupREysoAA5QCMn9tCYUaPUIr4jgmqGVs6f53Tc15H5V19LhiCZaoUINgVFhWCPQ3TBlMnqijPVneK3ibXrVqzT5x8uUe8unTR26gXk8l3JOIPKzQatvDsBN+I8rdu4i8J5FfFpnkpAN+gA5vjpx2/VlGlXaf/S7/Xsgx+D4m2rWx66QqFR4IkR05q36YhYgQtm914l7DqsXHI7N27apu2Hc+QPLrknSNsqN/rbCaeK7RqtgQPbaNpFfXR2xyb9Mm+jiqrCNWxEX7WODCCn6xtVNAvW83+5VYOmTbFR04qPPtDJ9ds15YoJ2n2MzNrUOrVt3wwRyUPf/LBc48b30uzLLtOSjxYg/uZo1i2Xy4fK67Zft6qoxlfr9h1RC15z6KA48M0BOnwwRSvXJKlXP1w0fXuChj6MkI9bsk8PEMIiR22n9h/KdRyGQ3C5hLT0VFFlJnmxYRo+DMTjgJHsfHeyfBfJiyJQOBjnxYtW6dDRRPk399DN11yu4bOu1Mmth/Xp258j3FJYAs3dpWN3Cjh5Sks+SRG3rWbMnAJGM1trcO3m5RUhpvkqCPdlWEig+vRizDh+vv5si76av5riew3CchgCdIxG9O9Dllw/io05+uqbz3UiPVe9+F6PTi3UCjeFv3+IItuAvYwKViV5kyYoWbb0saOZ2rz+AD93xyXcxclg3rN3N0WkCs4Fb/kjKiefzkLYa9DU2Rdo2lXX4xwOUWU+eOdMN504ukVBkXnqPqif3APi1VidqbqsIkTRCh0+dFjV5AAXINIfO34Q7G4cQsEMHNFH9OOPG9TAudvo7a8oBIYLr7iB3OLejrNx0yev6I0PFygJ5LA57ZqFeiJcBeOkwJFHUa0oJ19eFHUvmjFRg7q3pamhVN0oxnuEeOPYKVIN80cpeWEpyXlKOXFayYeOgSVMw/0bgxO9PXjwgfIDXeyGUFFQWKDtZM42A/M8fsZ1jtNx96+fqI5sOnNMBrgFKCXttE4WpKtHj37KSTSk5A5df+fVCiZD0icsStEDLuDcL3EEuoR18xBVS7Vp5RZcs/G69ZUvOFbf1vtvfYbLqkEl5rw0kY35wfCA4WGghMndjIgMppDugyOviv1eQiHdSxHhEcxrOFhxDQUF+qt9bFuQ1mdxaRUogu2vo8hXSDNHEVl4HmQxOnOS5cki6NrvlZdX08zgr5KKSsdVYnzaEDDYIbjeQ8LCnfctQvCtctiBILJphvFk/KtAZptQ78kcYWKrNaQ0hDPPlYWpklzeyPBi/enBsZp642zt/2WrHn1osTLBTAaTl1jHPqpvqEKcBRLJa9nncJypiNIOqtjJmWXuww35nz3+VeftPyvemoBpxWOjHPjjwvQgB9bmfhNobRvPC4w+lrlnwqdTuLWytFWbzTprSOEqZ763dcApKPM/E3L9A3BgOS5Z5l3Wj3rLZkUQaMp+bRKv7XnmonVuIu11zczE7zQajQHlvMFBPdhPEU1x8lbx73KOE8y1jBc+HArhlp1ejQBch1DK6eu8h9MI1LQ1jgjtZWKkNQg5IrMH64Y5S8lDpYLe1BDQ9Fmd5yNINYm3hltuQko7zlf2G15rnKk4VTk8iqrhNCIuV1kmIb9rY8nS3ZR/y7rsY6hpPmMjTm4bt/MOp6aP2uROdn7PIWU0uXLtTxOSPRtCEYmLcS2Lc8aHMbaqPU5dhgN/Oc1UXqyvCLxVjU5B3RpiHLQ0n8+HJ9m4+Hsi5HoyJhz/3kbvsHxc3N92jhk608TbpixGD7C/iLcgKct5nSorkjvuqv/8ePxnroD+KN7a+/qxoHuBF+7fLUyjRw7T9oN7dN9LryosuoXWfvG5nn/6C7328e0aMP0inK/g9tk32SdTcc/u1bIfNyrKv7kjyCcTcZDHHPT1/CfVhvnZzT1EpTRTrYM6MWV6P53cX6RvFy6gIaWnLmR9CcV1t/OXX7R+/iK1i4dgcNUERfQCtUwe7GvPvMd6Gqgbb3tI7z7/ArmqhU7udnTbKK3cuFKhrDNtoqPUBcSsZ4sI7Vm6kmxWHP9ZJQiUieBf/8SalasjhzZo+qXT9TvvM2bYFH2O2zGI+blTG5DLu3aq96g+8oWA0XsMmahcI716+23yr/JX927D9eWCpRo/fYhufP4e9i/rCnSBdx56Tb3A2Y+/9RKVQ2J44cH3dWJ/gd5++wHQvTR+cfwbiSWnKFfxl92ipA1r9fTDf6HRZ4ouuu82rlcQO+rzyVvfyzqKu5KGne49L5RvzAiuJcnYdvMlFqGBTPIUpR/crc0//6gUxHHDwUbipq3nOiT5bIEiIyN18y3XqjOZn76IgZWZqTTiJCjtCM1JZdkQEgKErqvv5m/nfKsFox+owSMQLkHpyq0FgsoefTz3NyMfOxEawdAo2tN01ZtriItvRZQjj/bA128Rr3BYXYf1VnOaZ9auWYcAfEZXXHur4oaP02lEt81rN2v7qiM05KGY0wgVBJa+iHllwoVxCJn3KrRNnDwDEKodJCyCMgjkuW+/oj0rT+EarVBsqyBNuXCcBozsrj40wXkF8lzWhIaSJKUfOqjCDDLJca0ePbbbcTYOZU2vPp2oNKItjuFUPXkskeugXuo7aqCSoFqkIqD7QUEpYU2YdgdxF/GjlJl4RrddcLta0wHgQ8Pe+BmgoWsLcNV21KDrZnHO+en0gSx999ZciDFl6tajNw1MO3TJtItpygzS119+wXUDgmpevvw59vsN7gitw4emuXZaiWN5KI0Nv6/ZrDTwz39+4m7l0iC1eNFy+jg4X33qdMuVsxQa1wkijA/XDYOUvGU3ubr346oeqdvfeUM7F7ynE3tXauoUmq1A0mYXV+pYYiHroDsNY5xTuI1rIZ2069iciAx/0ML5at8pVrlcJz/08ksgnMm0P75XPcdN5B7Fj+iKJGgsR7R5zT4lHDzFnAURg/iB/Yzn8GGddf+D94J7/kHzftiuPz95k6bfd5Oqvc7SHMN8n5+vQoTzsI5xuM6r9d28zzV12gydBt+87MflOn0qh2iSTvrzey/JL6q9jm3bpz/f9bTyU7L02bv3KO6S5sqBZrOJCI5DO5N07zN/kW+zENDcH6kt0Ruth/ZWCwRqT3KlK3Fsf3bXC/r217Vq4B4gOiJEDz9/l4azVteVZeBu/13VBVnqM3aiErkuf+yO93XdLZdp5hMP65fvPkI0LdOxY8lasmg3DaORDrWgvrEUZ3Y/R2DdunOXQrl2MPHWvoz6Yxm2XkaYgBDky3FvlAijMHgzP5t46xAoeI412No1Uh1UCrPqWrOgsw7RjOC4Trk28vemyYtjspJ5vgpRv9aal2juNTKJG9SJ/+zxj8RbEipYC5pQ/U6z7bn8dfu3rU9OZIEpybYOWuTAOWxyI9tVxvlW5hAzrIHNRGrLULdnGgr6n380OZS5VmBtcqgYeY2KcK/WI/cMhB7QEtc5Hvdqy+W1PF5r9MX9y78hiLPNuPPBUrjTbOPvHwnOOlm7DyeqTevmGty/c9Utb274v5M98c9/XNczXSPgGgHXCLhGwDUC/8+NgEu8/X9ul7g2yDUCrhFwjYBrBP5fHIGXZ3QrT0jO9q8LD9CI4W1UTUZTWT5OTu5Ua7hR9QK7GOwX5OS4VlH18sLNSu0ZtFYNRSsEJ7rzs9NKlJ+bx/e5saUQY+Lt9kRuehEbLHevgUJBU1f2eQG3qQDuPM4VqZ2/OgWGpm87BX++rPhtTqhgX4oLhmGkW7yp3MD2UTq2ooMfBYgmd5yJEE3YLR+EpzoK31aMr6foYK9rmX8m3Vp/eQmbU0XV3TCZeH8oAvD7Ttc5iDPnWTwoRjgOLbbdqWFQrLAivckb9rpN7i0rSzAm/H4g22gup4AAb5zJnjqNIJV6lsIlxY0IGGH9u8XgWuytpCO4SQoR19jOlq2iyUqLwH1XpKTUVAqL9YodHKMJk8dr+oyZ8iGzsroyXynrlun9F99S5vE6tR81SDPvvkUDRw9hW8BTl5zQrg9+1jpy0B747E2EqK/1DkXK/jhxnnlujrqN7qR3H3wFLORBDWIb7nrkKlX6nXGyBUdedBtFm1DGrkY1YFVPLN2qxW9/p40HTquO4ml9iL88cVt16BiA86CFJpPDV7w1S28++4sSQAM+cMME0Lp+emThBpybPnr1+xfUGQR3XUaa3pl5G26QMarh9+d9tFLDx3TV1TfNVCaZYFl5uCEpnKaTS7b1yF5FdW2ty0E27lq2SQuXbQQL6K4hCH7NEMFSwSVu2XxCfQb21aRZo7R7+x6lnkjCeRuioweTQAaDhYzpDEaO45CMwha4m3uC1g0CL5mWlY4wXgoOcbYCgsK16uelCvULUH5eqfIRMIeMmIRjyYvfzdWKX9fp+OFcnJNgPg2j26+DuvfohmszCmcPjuRO7XQ64YDCWoQruGV31YPUrUzPIBM2QB783N0N94NvIEdEV53ds0P33fKADiRmatTweASUBm3bwv6l2BuCWOyLKzSyWQsVZZF9l4XNrDJAQa2rOBYQmSoDVVkscnsR9Jv5qWOn1jiFBnC+4UpD2N2/LwEn9Egcup11cN16xHpQ2y2a43jeBcLTTVm4Z7//cDNuuQbwmi00bmpLjvMSiqEB7GNfdew/QP0unE5Rr1KNeUfUCPJx5VcL+bmXepPJOO/LhQg/EbrzjdfljuDn5t7Jwf2uWbxAv379lY6CLyyrxnnqF6bWnQNxc/gpA0xlFQXYapoIwhFda72DKLBWIBpVqUfPcF117VRl4/7dsWs7+dDhGjNuMq6FGhwsKeoWF6shFNA9G8ooTlbp+Mks/fb7Fm3dnobrEbQrwpRPR2/df+8NmnHxNPlGgqOtoBC+coO2rzuoYvJlb3vtKcYxV3+e8yKF2Bo9+fIDak/274rfViO+k4HHWZ+TnY6oVaUn335BFeQbHtx/Wkk44NuQW9e1QzdtWLpdqZkN5Jc10+jRo5RANuWy335WPI0XyZybKZkl6o3QYqLsNrJwvXHfFhbhmMdR3MB8WFFqc4IURQak4Qlt7nNnHPIRb6vAGlocawNKhxvzpBtzj2XOlSAG2zETAMK6pgKhDJefZ3MaYTyaqaLECwG3FhEft4csK5F8XAVRKPRx8NJV5DIbHtXcSyW4UQJ4nbKCYuaiKvXtFaE/P3UZzrAYffXsJn0FWr2gBsEPYb+BTFS5lSKskc99DjfsRe6r48ZlrrK52Y39dv7xr4q1f7/O/bPirYlhjXwWm1Z9THylGG2Cpi/uqVrmaZvj3REX/WrBU58r9Nqcb4VjoyOYQ6ieecxxEjnZrU05sCb+mrvT/m5zvGEfTQz1JJPdg/XF6sN17I8modiEe5vWaew51yTkZkVifu7L2maNP5axXor4Xc56UGQCpKGtzblLEdnbCsHn0PsevFYtznzHasuLelsx3RqU/tCkZI5rX9YKP9Ds9v5WxDZ8sAm0Nm7VrHJGjLBtb2Rf2/s7Tl0+n5+J8ORh1+KmLUQIKGdNs3Olpt7cyE2oYgizCvSi8Ym10N0w4x5B/0G8Pe94Or+P7E8TkO39bTzNmVvNfFSN0OlPQ0sgjrxKcydT0PcBA96AM7WeRowGspmrcWEVGmrcxsuOIsbEj+0LQMX2Q7QNYA70YlsabD01y67j2LV93CTeWqHenF0m3jroZBOjzXnriAh/n3P8r11N/VG8NWSzO+8VojI98+Atqi7P1aMvL9Rjj1+lmY8+gohWqJ+feVrvfbhO3239i1qxZp85vg06Q7J6jblVCz74VD/N/VktwluSzVup/sPG6uiJbRo2vB/XGEEaas1a7ZkLfNMl/+5a8ckHKskpULt2ndRpwDAFdyLLc+F8Lf7pS93++h3yZUxPn8xWcXr5/8feW4fXWaXt21fcvUmTNNKk7kJdqNAWWqBKW4oXHdxdZhhgcGdwL1CsFOrU3d0taZKmTRp3l++8n93wAu8788Lv+x3f98dkc4Sm6c6WtZ9nrfXc132dl5bOn6fokK4O3jwCNHOnrh21dssyjrNS/WXmVYgwON7cKnQKR251FQ0DHpFav3Kr5q/IpLmnrR559g6lH12n0GBvRDs/clNzlJGRrxVrtuiqi6br52++gkAwVAnDyJFlvUzo1QWZ000v3/KaTu6sQOSN4PMt0fnjQbv2aInAOFgb5qzSN5/+rFsfuVKdLjpPuZsK9dRD7yAiHtFNN47g9dcQQ3BYZ+qiNHTCWA0aM13ZRw/pmb88oPxjRaBjO2vwdOghXQchWJWrZPteffL+O2qByHHe1Mlq1etCpp1IjliEEASmhjoiONjzVKQfUX56JnvSeoTdM1q5cDP56NnyaOuloaPa6NLrpoMC7sO5QcQE+Gr3AOZS6AKZC7P0+euzNPTCvho4rqdOQ4koi2xQRxzONTVhnCRIMQ2shTm1WvndUv3042IV5uYjDnvymoI0edoFkDTiIWWcchDnPp6BWkCzz/GCMl336BOKbccaUEOMQhE51seytWz+ci2e/zM5ydkO+r9tp0B17tpZrdolsUY20pTVQoMnXUpjTTai/Jv6+buN7B1w5vNvrblvG0gZQ8cOUo/hyTQIuWvXFnDEEHD6diUT/nC+vpw9R8GIfDcTgeHJeXl4/QbWyga1GzxQDQjap6C6rP5mrpNSnsQeJRoEf6uYXqrMLdd7t/9dO7Zsh6gSw7rhp/wTmRp42UBNvf8+1vVYpa7fpO8+eIPX0IaoguOQXdLVBudyfHyC2nXpoINH9tPARmRDYKWKoH7ExiRr5fJNimuFk5uYgLSMNE2HIJJ18pT2EfNw6cwrlTC8v3KWf8/x4K1eE25kXazXfVdcr4xNh/TN6h8V2KmjVn7yqqrJie7YAadpxknmBNbK0MH69sPvVMZ+yDPIRy0S/PXIXVdrzeKFOlNeCxGkMyjvdso4cVAbyH29/vqZzMMN2rp5A8LZZhrhOiLylijzRBkNMuHafqxQLaMa9MncWdq0eqWef/RNvfbWy0om8sGbxiDs9xxzZNx6WiNTpCpO12rR809qwmMvKCUlV8898oSKUvN0ydgeuvxvT8ojujVzWpVeevxVzX7pG40d0ErXXDZSEVPi5Jnrpx9f/lrtu/VWPi7dgye26qqrL1d4VII8+YxE5vPhzYd0xeRHFYqwf+mALjRmlWjCDTeoLQ2bbu7F+hZRehUY8yGjehFfcULHUvJ1573jNeXWy4kLOamA0G7KzTylGZdcR8Nsg2JatmMPwHUE58q4c4eyx6jT8pXrnWPF8dyy7NSB+zV90ugPnjhvrYnHxFvD6IdzPJji6VAYTABlYXLctTYjsIRYzrmJodYc2WCYex7I37vCISFUsvbZ3FzLOmANfLZW/3Lx9j9Mzf+zeGsRCZZ76+Hg++11GM3J1RhrWe7W9OSinph4bAQOm8dtL1fMk1fyOkygtrXu/4Z4a89ZnV2nGK7jHka8jepCfnhZhctty5rukG8sFof1r7aCfWkF6zljWVfPccQcdDK1TMs2HlEQOPyB58RXPvFNqv+fW6Wa7908As0j0DwCzSPQPAL/eSPQLN7+533mze+4eQSaR6B5BJpH4P9gBO7qH1OaW1IS6NsKd2WfADXiisg9iRBLEZWebsQHXGCh4Y7by8RVX4QDy0CqIR/RsiC9+PeKzAplFeSDA6NAQDH7dF691qSW4NzzQ9D0dQryhsN0uY+sEP0v0FpcnNN/DWKvhsw+Cr04FwPBM1v+oRDTIO+ho+I6ovBbb/mkFCOsKN/gTkECodgu7F1YY9Bg/N3csjXV5oJChMapZIhl+96wx8UUlspweuJfc/CX7lbk5/EsQ8mVsfTvb67cSRM6zHxB0Z6iXXwkQieOAOHKGkTRc8qlV4GKzQUDV6At6w5o7vcrELorcdDwWhEkGnHdlVeYY5nXi02qsKjMKZZUFCKU40wKQGgJwU0yoE+kLhnfR1E4/975x1Kt3nWU3C0PJXQL1V33XK1RI8eBXA7Qiq9eE+9aA6ferYLiUu1cMFuLv/xESf3b6Na/vUzmqb8OrPxJB/ds1egR/cnU9NKeA8cU1bK7evYHpYhQamjYSopB1Rmp+uKF97WK/LW0AsaI/M3A8Fq99eF96knm7Levv6M1P2xUXEQbhYOkHXvVRfoMN2YpGLunP31JXuFROrp2qY6s20YxsIfmf7NQbgmNmnnzVLWkMLr+m5+V1LUP6OKOWvbpe7g+NuF2jdaQkQMUTOVoEzjFsFhfJSLwwifUwoUbFRSCaBripZRThzR02AhtIDv2TE6hktom6IqrJiihc2tt+HEueXHnIGKUaO265Rx31E/qQvTDnO1KP1mj3v3CNfz8XhozdaQCoqM4fkuV8dMuPfo3nKQZlbrh1kt0ye0Xo+xnKHPHLu3Zsl8eQZ4URdsg+BbgEM1Tq7Ao7GwdyB1LVfqJoy4XLI50awYIRvjrPLg/rqsLnQ795y9/WGs2Zan9sE56/JWHlb1+n15+8DXlcFyGdonV6DG9FEpGZVVWAcKKN+dRqY5awZ3sOG8w2K2TWyghNljhVgQO9dWQoYMUmdQaIXiD5n87n7pVNcjL8xF1GzXry2U6capMybEeZAnjtGrTCzdcHqhInNS9OqjnOf3IAsxT+ul0PgPyrRFLS4qP6xDuJR9FgFtupaz8LA0df5GiOw9T6s6NWrpkrTLSa7QHJ3TK8RycJP4a3Lc9+X8RmnDzDfKKauvkpzWYkFhWrs3zF2rFytUqPFWEu5Ys7DIQkLhKq5hXGijAhZCt6IODJywiSFOmXgjScTBupM3k0cYqGSGhHLF92qgbcd7U4EIfigjfnvd0WKERnjq0/7jOnCpREll1ES0qyaGLJCevUeeOHaYeowdo5YdfaOE3m8Ff16lPjw5K7pSoTRu2IkZIebhciyi8/uODp0CQhzm52R/f9bpWbDyjDzcuoGhOBbLmhOEGcDvScIIog5TAsUcONELPfTNu1NLVICbvmAKS+FJ99PxfyQO0nD5EW05bf19vCtpRjjP6EBjQwhJ+25NGEFxVJZZVa+7Zs40pNmdYYdLcnkaDNVyuN3Oc466kUOnNcVDHnOkSLM0ham5I7k8V1YQvP4quoeQ9l+LKreY4siJto0c5ryGCoiKF0PJyHr+EYz1a/3j2PkVG++v5R97RnB/28jyRiMUI7zbzeblyYpsQvfY8Tbd/J7j+b3Pj//bvv33s3ztlXIPk3Ocs/bSPFtUAACAASURBVKDJcev8nK9g1gVD0zfNvyYA2s1WFQ9zDf3qZk5XT4q8hgo3Z6cjpOJW9qRQbXQDKxQbNt8+Cz8akfwQ4m2NMOeseyPfm6DIwuOFE8myeN2sEYlbpZEb+D3L/aszkdFx9Bphl8K2WYDMEeRg+m2NsPXERF8TaO3fjJhsOGhzHSEY87NwBE6LGKgHl+2Bm8rc2XbMVNdy3pizyVDLltkLdt4L9LDlrIs8aGu6cRqcKCzXIniWkmtdWmMNTzisiDHw8UJARcT1o6nIMtwbrABtLmue99eifCOvzcFsgvO2zEd7fU6GJytyaaG/k9McxNzrj1vR8nBtyO31erAXaMR5W4WQWArmuJSxKLYc5foAziF+h0J2kNPUhEjN51CHOM0/nj0VeF+8J3OH2bFeU814815reR08KsIoR6kJ1vyeh9mezn7GNoRNOwhrvPoj6/VvjgmEYPca8qhpjLj7gds09bYHdGLHGt195Z1krPfTjEfuUT17g6/u+ZuWrjukV+e9xRrXSmf2LVdwUhzrdpQenf6w3FOZI3ish194TCHQIF4i4zL3VB7NM404/4eo2/CWUAuG83n6k4c+z8FG79y2F+khWpc+NF3bN2yQEPF6dGnLHJFFA1GR0iAynD52Rp3ad1EZn2VeQYF2kul5waRRECj8EMPZbyA6xcRGkp/aVo1gc3ft3K3FC85oO6LofQjQgyZ015p5n2vwyPHkih+CZtCerNj1rAOtEIEKtXjxGj38xH1K6J+gRvDX7mER5Gtm6eUHXtTetQWI7NE0PrGn8srRqEmDNWrq5Xrm0eflkVel+16+QUFQEI5Bg7jrjncUAnHklhvORxQ9hruySKtB1N6Ka3fwpVNVguA05/W3tXbOCo43b3WC3jHz4RtAxybTtJSvr19DAF57iOcLVMuwYETORA2bcTWiSW8m1FyOizQIC2RVe7GGM4Y1NDgVZBzX9+/8xHtej/AXDL1jqpLIEa4PYpmnOcG9ylDD7VR+Olfb1/6sdh3bKLZHf455nO2IsG5ukZyaAZwrBTwuQhS/U15OMmgljRZZp7VrzUrt2LRY5w7qqi69YtWI2zmi+1DV4kx+/dZHlHUwU3+59Sq1nXGXGlknOEp54hxV5Gdr3+Kt+umHVdq3fQ858NUK5hyr5sT1DvNWq7ZxeuCNe5XQtYcWfTxLb73+CfsJQ6+HKNToHYh3Q0fE6YZ7Lmbs66HfnGKvEylvYiiy9mTok6ffV3ybdrr6uYdU712lzSvmaOvipRp36eVq37u/DixboT2QTuogvtic1nvyRHUaPU2VZdn68v6ntW39bsXwuaXS2JSPk3jQoH6693P2i2FuWjX/U7Kc57NXx+G9bJezF71i+lh51Zdp/ncr1XdkvC6dNk1Lly1RFq9r5MjzFBcXp1kfLyLzOU/jWMNzz5Cn7lWt6KRorYfc4cX7mnbpeJzQBfrs4wU6cOC0Xnz5FrXt20kbVyzWMLKFvUCO71u1VmWMf98x01RChu8Td72nQ7uyaNgp0+tvXEFjmK8+eGe2Js2Yzn4mTD+D5F6yaLee+ucL8g+r1CP3v8F9GnTLzMlaMnc9e9sSx/mfRwRGWFSo3vzuMx3auFL/eOBlztOH1G/KlXzm6az1uc4c0sC87u4ZoYKUE/r67Y9URSNHZWmE9iNi19BCiGFdT7/2CPSZPjhi3bTgix/1xnOfKr6ln5585wG1Hj4YIT1HR6F9RHAuVJaUKjWV/NrJF8mzBfuMxpbsQVto0Ucf6OH7PmCv3lkPv/cSwqk5ZiHw1GQRbcKepYyG0hw3JbfupJdfeIk9U4Oefu8J8NqJHLN2zRWlWppiX3nyKc3hs/L3C3FiEyy+3fLCA0AnWzOS5WDbmuMQh5g7uZJiLuXaxxqAzMfNGu9C45M521DCtQfHsImkZ5torYHImnasWcghFZ2No6mzrFmng9VaBEDj09TjzMcmpjI3W9RMJTQGI1U08DNrCKk3ogNfXrwOxwHsrINcQ9KoFMRnFsxxZiKxrUe2vlUZh9ly1b1pTjNihbNOno1CsIYohwhBRASPUmFrI+/fMPseiMpeRpywX/iTFWDbuxq7wxrrjERSc6ZB0TjHH7qzF/NQuMpKK1iXjHph67g5hC0P3kU+cWJ2qu16kb0CzVF7d3Kdt7eEzztPwwclVDz6RVrAbzYjzX9pHoHmEWgegeYRaB6B5hH4byPwJ5fu5hFsHoHmEWgegeYRaB6B/8wRmNkhqLiysTY4pls30HgU/gvqlZ2RQz4ZzhhzIVlhgLwtu3i3m2XAmuvVCgM+vlbsBpuVU6dT5Fs1eIAppdBwOrdOK3FcNOD8+DPircm75oyyAjy1Xi7wLbMPYYNr/soGF+bTHfG20XFC4dDA7YbhTB44gBxx1lCPhr7iT8sHczf8FkVhKwA0CRPmbDLsYxEuNMOS1lAYbgTJZWWAPyPeukRgVy6UYcaSkhLUo31bhNdCHTt8lKJVMYi6DmDfPNS3XxeKZd3ALxZpxdLNCKJ7lJNbhjhnWDND60aDYA2jMJaPUIAbNyYIsaoljtFaZWbngFkuU4c2kRo+pD9uGQSyPevVZwAuFkTJ5T+v4jHydfdtN2nQxIuVvWOtcuBodh02HoECZ1jKXm1d/50O7ExVCKjH6bfcRqGlTD/P/QwRrZVGX3KZynPTtGn5csYgAGF2omLb9JN7EGgwBPv89L3a8O2X+m7WEq0BfdxzWA99/PnLCg8u1omlc0HOrtCGXTl64MuX1LHfOZr9zP04D6M0FkeBB+L+6tde12reb3y7Tpp08xiFJ2EFw9n06uOvKC2zVkPP66/R44fpxKGDuu++WXr671cpOaadXnzoFVC5QQhi8Y4zeBMFwXycHlB8wQ+3BN/pr5Urd6szSGdP8hRDw301nYw9D3Bu+w5uR9TNVPu23RBbwjV/7iYK28fUBuzxiPM76ULyzqrdCrSPolkQ1rSWJd0VmJQohYcqoEWg/BGN60AY5qWcUkkKmaNkmbl5B/Bc3YgVtgzdPB07k0EBGBRtgJf8yNbLOZnBcRiEiy5EmQeyefyTGn7xQG39ZrUe+Psy3fX8vbqAXLSCfUf06HX36gwOpEm3TwUnDH6zOFd+hb7ad2C/1m7GdcPxG0UzRYvIWJoMCnXiJC5jsu8GndPXEYXmLdiOQ7VUE8Z00bARF+u1Nz/VNpzSicnRuL56aMy4XkrskKgN8+bryL40de/SS3lnzmgXon1meqPKQcu2Smyr2PgIDRycrDU/r6G4n67zL+mj8eMnKBeRetnyLVpPYf1UJiIs00AAguv4cf11/+O3IgaG4m7ZoAP79uIAnqyw1gkO+tLBzyHk1JNlWVNxCsdNLll4B7UfvPe+9YdxHpU64nc2gk8gPNdkCtrDRg1UZd0Z8J1Vatums7IyirWefMlW5DVee93Vjlt3zcZVOt/wod370xCwg+LlbLVt66fxEyaCck0AvxmtY1uX6NtZX9N84o8YEKQx5w3VKZxCu3fsdVDHkWRMnjfpfHU6D6y3OWcpgG5dvlGX33GvWnQzBwt5wHD8KsgA3Lttq2JAjLZu153iN27gtFx9+8G3+ujTPUqMC9SrL9/JuZmu5WtWcEx1VAbI0+PH0vTggw/jXAvS3/76oo7zO2VgZEsNzX4WCfh7B2uTiGk/dzC/TiYns+DZouWvM7ydQilFVUMTNs1n//W4CJANlTSQBDEv8j2Cbj2u52oEi+lT+umGm6eDc0zRW+98qxwEGC9fsOsOtcAliP0aSfz/xSr478Vb1ytwnKbMq03O0KbcXZNpAwwVbWNxtuD868drEleb3ocVo50Cs9WFnd4h5m1EW5fg6Sr21tFUYGKmibeerG+O+8hEQwq2xmpwvMgmChuin+c1rLOJoM56Y4BWKr+1FMNNgKxCuKzmHK2z/F1zIzk5tuZQdTTjX26OU8lwlQ7iuEGhfBYBNEbZYzfSZGD+IlsNyxGd3ciTtffhZM5bNiHznSdrs62D1cxBjsuWNRpeKSKUnd/2Hnnf5h7m362xyIcmK6uQG17dXLX2ZUX3ppu9Vn+aidzccM/i3naycClIN5ioWxviCLkm3Pqx1rroFhT5DQNOw5MbRXvMSCrEHWeuWyKaKaj78/oqHGxzGNmd/rwvDydmgPsbCtp5YkaW474GEbysvAzRluOXNb6Oz76Owrg1RdWYY4xF3pNj2TkunBOh6Rv7+58Xb30si5THqzLkJZ/Xpx+/rg64ZVNTdoIEfkxXXD5ZIy+fpqqCdH1460MIOL666qWHoWngbgYPG5DQQ3Pe/Uo/f/CDoq2xLdJbz7/1Juvkh+oGMSPteKa2LZ+jvt1DdPhAGQ7CJHJquykQsWrX+u1a/dNWByt/9zPPkjP6iCOW33jvZeTerlXnHucoBJLBlrWbiAY4BlWgWDGJUeraD3x/9hkHe1pWXqQksjrLadLofc5g7QMXezofgQfRfs6cH3Xv/ZM5t3MhCAQrKCIBXK6bwmOjtG7BQvXofg5Y/5+UQ1bujOsmqM/5Y+RGc1JjY7lOp6TrzSe+0NJ5xzVmSHcNGpCs43k7dNNTD5L9ekAv3/+uJrFGTL/lEkcvX/Lddv3zxR81+aLeuuLa83BHpoDbXavNG4pZR0Zp8uVjFdGlhYqgG6zCabxr1zGEG+mCiy5Qr+lTVA8ivjLrjBbO+lKLvtus0qwqxFpvRUe2UKcLEjTj3ssVm5iEMzofR+UJFSIcJsQlKpws2oJTadq/fIEObd+nqHCanBDVOw3sIu/YFiompjiUvVcdY/f9hx9o+/pjGjqgNU1knSBx1Kv34NFqids16+B6bduwCqG8j9oPHSW30Cj2VBXK2LdQp45skD+iUlhULIQUH45FX3U6Z4hWfvU9GOoficMYpRv++jf5Rwfq+O7l7FE9FNdxIMdjIBjrLJXgjM5Ny1T6/iPau24LOckpkMbJxkyEVtEtjDzzVhwbJ7Vnc7oqcu084hxmbzNqZAdded14nMenIS0UqtIjjD1FKOtRR/2MKzs4yl+9R/RREO83Fzz3tuVL1H/wELUAUbzupzk6umIjxA7OO59gTZ1+uaKGjwa/XY5T9B32A6vlHhInb5rKjhxN0aiLB+m+d59X2v7lSt1ynAasQH36xQ8c57bOVComyg+HqjsNdT00dtpEslzfVTDNV+HhccROxOmzj75HKK4iA7ezI976E9tx/mUT9eM3C/T17E26/5ZrdXTXLsTcveCh++vut15SfeUZrf36G9ova8BRH+KawVtTZ94h/6SuWvr1V/rw3c+ceXLUyO6aee2Fev7p53T+xRPVa/x0Hd2xUrtWb1eHhF7avWULKPYyhXRK0NCLp2j/sq169e+z2Nv7qLgyD0T5QP3l6VdAG+/TN++9RgPCBPbEI5n/DMVvzT/mFqUnwDOA3OV1+v6jb9HguP4pZn9yslZRfO6ViMmjaPQbN26Mvvp4NuduOtc5hbrwqnGaeNM0iAY44PfuVCFNDifBfEe3pEFuwEgFxiTxPODEvQLZ85NJ/Ow/tfj7RTr/Uo6Zp15UZsoaZWxbpy6dOqsMolFjeLCi4tvLJyAR5PhaHU85pmGTZ9ClUaglX/1Tw0dfqJ1pJfrq7S9wOGcy5j6/rH9GMnC3ufUsMcHPDxe6gxx25cPWWUat48I9O+MaocLmbWtaqiT2w/D7ZwVdu55pylt3KBeWF+OsxaxpTpMY644HZBke28RfV4+rC7nfwJxqMQI2pZsztwy3aoPlzRuXiLWzSby1md+P8Q+mmSiEa7t6y2J3XhtrmUVH8HqbxFsTde15jZRhDlzXxA/1gg/OxFt7fLsqtfgMD76c4u+frAD/XrytzcHR7NeA47uPQtoGOHvHOugvjYjDto6beGsNwrY/cN4z4m0d65xh4w/tKdaqzSfVMrJRky7uUzbjyVW0lDTfmkegeQSaR6B5BJpHoHkE/t0I/Mmlu3kwm0egeQSaR6B5BJpH4D9zBC5vHVBYXl8bmtSvh3p2I8Mvr0Z5pwutn5kLUhxfOFu96IR22ZZMQKBc6lShrajqCUqRwnKhmzJzcyi0VlBQCdApcHTLjtCJTyf6nxFvXa3W9Y4TyY8Cr3VmhwZYsB5FCHdzGplDwuKaXEUFD7KGrNgunEUehtDigt4KDpbf6BT2ubi2grrd7OdNTq0aHJJ5OC1quBCvNZebFXP/pPO2qVvdVSDBIUexPBoB1tDOHtYdDvbuzJkCHBW+8gusQzySJk3rrQkXXqTjx0+pKBcHxOl8HTu+V/379tTQkecimp9SHk7SBvdSRYDBDQepXEdnfD3CucVUebUAv+YbqToTxnJLKSiA803qqCNbV2rh++9TfK/XDQ/epJMVRWDbMtVvwBi1bNWOnNMy3DxpWj6XvLeqcpyKYBO7tdXuhev17eyFGn/lVLXvP1y+dSVaNWeBSk/nqPfF16l1n3PkTx6re32msnet07z35umTr3YraWBPPf7alaBmg5S7FrfP1a9KZKm99N078nc7rTfuRuBr1UO9evcGpZunn3FvrtueDRo5WJdf1h8Rsrc2LFqlLTtTdPsz9yiyTbg2LpkH/nGbbnvsaZ1cu8dxCnYfRi4vLpkjh08iViIKoBC44yRrReHTjpOkNi1VUV5AJ3yxRo0eSQExRxvWbwV/GKBLp1+tRfM26oe5IAbJ+Rx9fm9169NGxThNq6qy1a5Nojp1xJnKsbTm661krNarz7l95REVB8q2gtzSgzhAtqkkA9ScTygHfgDZpZV4GDwUhbDo28oy1bwV3yqSfNIQC9tUcGyifBO7YiWIogi4FaFyidxxUS+Yk6KTpQHkwx1UFD0RwY0ROggq8DRFH8sfHda/g9rGgtomHy6qZSyiYTtsCLW8l3XaSZaab0CoWkaEKif7NPlr2aAAW+o6sv+SwVrO/uQH7Tt8Wn0HDtCkKyaQY5YDSBtXb2KiGiqqydr7THs3Z6krzuE+fdqCnK3SmnUbcFwYuniw2vWNR/jcqQ0bD6iac+jQgRzt3H5CxSB8AxCm27aL1vBJYzRgSF/FJwYrJMJUKHDLlM3KCopUjUvfj+J5UHQMOGDmAsqyDn3XXIfgZPFZOMW1enJdy8EWH9q2SYuWrNeurSdVCLp6NC6evr27gSFeofUb94CNBrXYjVzjHu0QKUp1OCVNAwYPotgdrLTUUyqD6D6WPMfIeF8yn7dp+cLdSiF/OC7eTyEtgsjUraD5IRaB/mLNnvODUo+mqxVicxKFuKAIEM9ByfrqU7Dc6ac0/brLyJMMR/iHLoCQ7Y1gXlNiebC4QsJaqgqMuGlG7hQiTyC6zJmzWgf3HtWUiSAu+3RQvVcVCOxA5fE7m9ftxhUXpOOHsrRpG8I+Lq9Cmiio9znF0V+7Wm0+svnDhfYFu3e2EcQRbw0VbG7Es0JukzPW5i9PRDhrnGkqzjo/O5tR6tIJLZMVUc3+4/fNHVKFKNanT5xatIjR0ZSTysSR5o3TzQXy/S818ffC8v9bVPK/W03/qHhrhIcm8fbXr8ehENv07uifLkdR0+1svfmXvxtm2LnH2axal2Bq+XwuBdAx+NohjXjryld3rW0NiJIWWelLY49hilHFnecyxLE3did3Ey3tySicm5vU0P4NhrSl0FtDlrlFDlTZZ2BF9bMOJA8aj5zXbQVvQyg7L5+yNG7qYMRRHweXbIhhw0YispsDyoRiCseGrbSCuYmpXjyMvz9YY3vuOggUkCc8EDi9yaZvREit5z715og1Jy3/2fu3rPZqnKaNDJ4V+JtiBn4ZVw5UL36/uqqGxqN8p6hvjVnmQDbygTu4TV+ajXz5mb0DcwPb2JnDqwbMcSnHejnvvdoygHm9lOBZUytpGDLx1pOmLtZqE0tMLOcY/rV4W2viLXNueS3CgxE/nIYoa0jgvtY/xnvz4n06543NLb+5yre9wP9Oyvj18ejGAzjHBePmxXzYrmWwzh3RW5NvBaGsSNavO3Tp9dPVmXzOzD0rtfKDj9TlnJ7qfOEIfYFbtO8F49QC8eqdR55XLdj06Q/coqT4VnrjlSc0cMQgGnIGy786n3xbEY/gq3lzFymAPPtWcaHQCSrUMrg1meRguP0DQBqn6ccFy3Xe2AFgajtpzYaNuvhcogiKizRvzlyaiwLUrXcXmoFgkrCVKc4vYKwQ9SpKEfsCNBkc76zPv6EZKECPPfucnn34cRqeatS3b6IO7N6pi2Zcyx4HV3Z5tnz4HDzJJm6oDdff734VwbdM08AZj5g2RiHJgRw31cpNKdMnL32nlZAqrrtinEJi3DT08qEc0/V6/u7XaLwq0fW3XqB2Q+KVn9ag55/4RmU0VT35/M2KGuqjtMNVevrh2UrZcUajh3fRqAs6KIC5un279gigXjq5eac2g3btNLCPel48Rl5k1LtBN8g/RWTD1v3asnitju1KdXLvg+KZ63Ew9j73PDLEvXVsw3KtWfiT6hnYKTMmKQm38+nNW6GLzJYf7zE6LpJ9yzCc5zTnsVfo0GMQa4+fFn/6NQLlMYf6sG71PlD5eRrcO0HdOsdAckhX5kmQ9AFxiGsTFJXQkuOVbNCGXBrB8PhxHAYltJdbZDT57MdpDkK4KSnTx28uVGSyv258/BFES3ctmP05DQHuGnbeaAXHJyLqGCEhVN6+wWosJ8OZZr2irKPMCfnyxVkbk9jSyd49sjuVfQauXUSfPbsOEz+QrdZxAZoxoT/Y5Hi16NxepwpwEe/aoU4d2tIM4a6CAqIaIsIU2+UchcfH03CUp8Nbt5O53gEs8mmII2t0XvdeOrx9t+JHjSUjeCqE4Ab99YobtQ2sa7v2CP8l2eyli/Xw03crqUeC1ny3AtEyX1t37lFuaSW588nk8g6HLnFCVbhJk5JjaTg8o1Y00/ngPF+Im9qa6bp2ocmJtfP40RNKSI5R14G9Neuzb7Vvr5cSiWJJbuGrFrE4aycMV2S/Xpy83jqydJ6++/JrXm97DRw+VknDxumbN9/Vp+9/rS5do0AFk9Xbt692z50NJnuZLr39Zh3hMyvHZd5v2KV66ibiKDbs0N03TFXvKSO1cslqhOR5rNcWn+JNREZnGgymaf/+vTq2ca1m3joTVHMCcxUkgTquIcAV+7egKaDSXV+/87m+fW8OlxA2JzOHs1dOTmwHqYC52KdEV10zQSdSUthLrmNfwOdy2wydM/liXMZVmHfTJBzk9XGcm55RYOTbysOHjT5i/xkc+Ae3rNKLj78OLt9Tz+LSTerXXY/dfL/cMo9o5hMz1bnPUNaDcPreomhQcAP1/RzPX62r7v+rtq1erUfueFhP3jFRx8g6fnX2FrUiNiOUPZldBwUE0qzDHqwefD8tMewdgx1RsWk/4FrLXBOl7Q2anLeufQXXdMzvdr3U1ABmv9fU0GNkBYsasDXRrqWahGB7OG9c8HZN5Xp8l5PWFjX7fzVrQo013DB/V3L817OfNOetNeP+It7y3Oa8Dee6Lpi1pAbShJ1j9lg1RMbY9w5FyXLpeW6XmGxPc/b6jQbBUmtK4prIqA21zpszQoqLbuEs5n/i9nvxtp7M7Bj/Rj1+bz/5JdDMxx66kUWo3sRb9lZN4q2tu4b4N+dtNQh1P6JCDuK6XbvpmEaeR4b2+IEl3S55iwuD5lvzCDSPQPMINI9A8wg0j8C/G4E/t3I3j2XzCDSPQPMINI9A8wj8h47AlcmB+cU1VeFx5En17A7GqtLbKSBR5kMoQxyw3FOn0upyCZl4a7RgTwrMdsHv44vMW+qpzJwz4MrKgHT5KL/EUz8fzAXvhjPXsvMMbvUrbLKrPfq/L9WNXPSbkwdSMsVe3HmIx4ZE86Uw14DjrMaKw9Rf3HE9+ZCNZGjJOorqJoBZsdmFR0bEtU5whyXqcmdZIcL+bMrENVdUCdjk0jIuwHG5mMepSbw1hPL/VgxuEm6tqGFFcEOLlZWR/UfBPCo8SF07JeMcrudnOWrh0ZrCSi1YzTx5+laqYxdcOGSZRaLmRkS2UlHGEfC7B1RVWuTgznwpjlThjM0DQx2JgDtgxDDGNkdFiDABkS2VU+ahoQPHIeBW6/M3X0bkq1P/YVMpqnhr3coFKqsv0cUzpmjf2o04KrfhiLlTHUaNQWQ3VxWFx2ocmJuW6Ez6AQ2/cAIF+hh98tc3dHDHUU2++jJ1vmCECvIP6uUbXwNLF6EbH31OyX27UKzJpvB1VN/e9qxe/+iAwoZE6ek3H1BPimKLnvtALz25ROdfe5Guv/9ccnk365O/LUJsrMYN3EUh0RHauyNX+TU5oB/dlYzYOQKnk3eLCBXyXmNbB4P3LcIBXKmE6AQVpBbqoze+VV2QZUgGge2lEQAneA0FG3OlJsS1pmBSCrbbTR3aR2tA/3N0/PARffn5Go0c04e/D9bnn8xHkDys7t1a6+bbLyL7K0vrNiwjv7S9+vQdQvGunZZ9+IOWLd6isER/9evf2fhz+vGnbTqCy2HIqJZ8TjHq0CpJiQmdKZrXgP47zmeNM60wX3uPkceKy61dMp/RwIEIhq0Yy0D5RieroDqIIl6uYmML5F6Zo5z0cIUlj0N0OazUdcv0GZnEGzafoGAMDjkszmlOmHRddw0bO4mCkDfY3wKtX7RU8+cvUQ15ki1wYbeKC6doe1KtERsvHHsun0e1shBa4pOSybPrKP9wcinPpCv9wHa17jlSXmHx5gnkNKN4XB+iopOHlbJvFUXkVEThHeSpemvAgL7qe1Efivn1OrrlhD6fNV8nM8txnLirOy6m88f319AxXcn47ULhCoHKEOX86WGirLksEIIqc9dQ9M2mGBdCURebHeeEuf6q63zBIobLi5xhD4p0LhAqTnnLu2wM1JnDmZr17hxt/Hm/TvH78eGgJZNaKD45Um3BInfumKyly1dRtE5Tt569OT6yKcZm0wwSpLufuAfRtFbPPfaSdm8tU2ILN1159TS1bhutGtCm9AAAIABJREFUZavmawoozUIK0Pfc/5r69Wyrwf27KiAYnDrn6caNGfrx+wN659X7OC+G6am7rtSQQZ10wYzJCPcUXmuDKG7auDXqELl6Z1KOMGa5SkpMUFR0ol599m11I4eya7dOOK1iFd4hmveM+zEgCqeep16752Wt3HhcpYbmRCT1MLztr25Noqz96F8JpJ7Gez97+/X9HbHRyd92zWtNyEInH4752nlMvswt6mm4XvLoaitx4DYUMddYAwKUVtDW/oSXmhhj86DNXVaItcf4xd3KOfZ7sfn/5vL4R8RbhyftfLluv0X8/muxzoTRplvT+3H9ncdqwhn/Yt1suq9rLN0N0/yLPRbh0xyktu45Bl3XGuYPbcJwwVRxHWHTnwYOHyeTl4YGJ5OWojjirWGUq0BfGza1hnXI3KRMQjwPLkc+G2spcqRVxGET5H3qyhwUtDfPEUiesYnDluXuH2ROduGy5LFo6DC92Fy3JuBawZs6N39agR0xkHPDg2ahWkQnez32qt0RM0wcNZG4gYWcFdOVHew0ORkqmvWPz76CwNxq1hJb2wNwRNp9ynHwWeOLibS1tRU0OXA88++W+WwuJLo1HLRxaXkVLnMoFoiiDY0m7oKXtjFmXQ5ljg7DsevJeWA7AW/W6WrekCN8W2SBtYHwusoRb0scF5OLZmEIasfJb44rPhs/O0YZQ+fLHtrGjz8t3sGVQv/Hb7U2R1lzGiKEuZyfeOpuXGC12rd6sUbMvAdnYaSeuv1G3f70g2oHav4kIszcV/6pPpNHq32/QZo1+xO19A1R8d4UZaSdUgyI4zv++Y4ObPkOEsZcFaYWqHOHBHXuHUM+/USOkXgtwpm7fftK9UfcGnHJTESfAr36zCusM/2J/mWfFBYJ+n2s7rnyWkX5xeqaKyaSwT6XuT8Y6oEf+bmeyssu0pnTWTwewgpK+LnnDgOf3lIfvPeh5q/N1dufvU6zQb4W/fSmLr9iilaQEetB5vbEGy/X6YNbFM3aUUbDjCc0imMHTum7r5fymPlq1SZaj7z/mHxC7XOzvHUvPXXDk4ipKTpvTF+Nmzmc+dObzPOl2r/qqCZM66Xeo5KJBXDXojl7oXKs06gROEbvmyHfjp3AbNM09OyHWvPtZg3qHA3JwlM9+3TVQIRYD89qmn5ytGPRz/JHjHMjw7TbUCIMaJpq9PBTTspRmgdPqh1O08Ord+ndz7/XkdQs9emVqL/cdK3yyWB9e9ZieRIjMGX6KPUZ3tdxn1eRwblzzQYVpqVoysN3IG75KjuLeS+8rQKjO3G8QTBFcCk6c1qz/vkSLuYTmjlzuqISyXD9bpHeeXOZyvIhe3C4xSYEKio2gLzhYNyRXWgS66qyIH4GPSQ79QANauQlt4lFTN6o3YcPqNegvopOSMaN6k/me6HSDx7U1rXrAXm00JhpVyNQx6IZkrWLu9kdZ299VT7EGMtDb8EEw5rDnGHOwn2bduiLj77QHhDHDYVZGt6nuy667gJ1vWiMcjL309y2SBeQxe4ZHIJ7ex4ZuykaMvVicMrdtHPZMi38bKnGj52MWFimTr3agSEu08vgmcdeehPH3I06sHGjXrzjMZUSKZEYG6S2URzDxdkafOEwXu8GRYSEKZSfLVu5Xfc+dZvaDB6g+R+/qqLMErVDOM7LKWK+CEZ45/6Ll4GuPoR4m6QYGhP27T6gROIrfEMR46GPbN9cr3UrFigu0kNXzBygtn1aqyEIFzGC3nHcqtm5FRpx4QwFtGyjE8vW63EaITp0idcdYLXzzuSyn8t2ROjRFycqJj5AmzdVgFJuqW3bUvgMi1RTVkoucSJCc7mO4BjPy69k/Y/Ua+88rejk1pBdHlUE+4lrbr5WJ/duVgD7tNCICHJtszh2wkGU1+m1Zz8GqZyqSByyAUEeCsYN37FNFOt7H3399ZdEn7TR5Csu0oJvfpBvRDsNnDhRfpERCK3Zyjt+HCS8vyPUu5FJL9DI5YVcB+G637dyi2Z/OEt1ZbUad/FoTXrgJhDnUVr74ye4zBfproevVeyAbgiPNMXS6Fd4olKv3nSnUvNz9cHyuThzM3TTpGt142VjNfXWSbrxxpvJIG6nhIhwbduylbmaZk7m9UZcq/X1OFPZk5kz3HTLpuscHx+jNbg6nKxhxqFEOA5ZFw7Zbh4sIvYzE2vtT5v3bd1vaiZrWnN/cfFaoyoNr4GBAb+sH+5GtrAnMFQyc3cljbFVkCzqWB9ceeUmzCK0nsUmm3vX8t1DITgE0qhUT0eK0+rDdVgV+9laBFx3w0uw1/dgH+TKYD8r0DqrMKhia6yyhhTWHuf1s9bammr7938VyfOvVgd7RGtvqrWOMMuvz2lUHGvWX+8fIPeWdr1Z44i2jfybraO1XIO6yBO8JxagWpphSsryFBQaqI2rM4kJkS6/cgxYe7/izuNfY9PVfGsegeYRaB6B5hFoHoHmEfh3I9As3jYfH80j0DwCzSPQPALNI/AHRuDWXhE52YUlkbE9uqpXTy7myzx1kgKElzmOLJMIhJoV+V3X5/Y/nLE4kXxBTFZVViKiesqrBEfFmWzy/mpwQPiDT/TWwj2nVYNjJtDP1yl6m4DblHn7r8RbJ7vQMJKUdL3BSPoaShIhyA8R2XLwzH1Ux1cDnedmRTXsp+X4+VqGHRfuru5tVwag5dp6UIh3Xfy7BI//EikanczbcpxINYQuWcm9KfP2j4q3Tc4lpyBy9quGIooVU2Ja+mv0uX0ohoGTxClTUlql/PwKihk8L64ND4rvVpSNBLfYpk0rJcSQJ+vHmCJ2l4CsbEX+ZzDCXlFBGUXtWu05mobzp78SwOZ6+FBYJ6PLm3xhN1yuq77/Vp++vVBZB8i/pDCSUVJHEdGDLn1/FVEcLav2VEdcRZeBghx2wXByC23cynFiZCsD/HIdVsbEIRerDhzch298rMMHT+m+h55W4qB4zb7rBVB223Tlg4/qvLsupUi1Tlk4JJ+9fpb2ZNdoLDjW+/96G8eD9Ozoy3Uss1QX34tj5JwkHfjhkDbh6Lz1+Tu0a8c2nT5SpfMnXKDVS5co+8gxsHYTFUyBe9PylQps4amhuBm8fBJ0kKy+Y/uO4XxoqfxiELrr9uIoAMNGsGhQcBCCbSTNAQVKxgnStUsbHEi5FKMbwdMVauTwUWrZb7Se/Mvd2kHh+aprLtKI0d2VnrUR1+t+9R96Lk7TccpCBHzliTe1euMp3XD1cE2/pq8OUIhf8NMq5RbUaTgC9sSrJiuoVYjqsk/qwNZ94HNJD2Psg8JaKK5Te4Tndg7us+h4urJwqlmWYCXI7K3rNuvArhPKayjU31+6XucO7KQbrnhcwTEDNOXy/urVr5uqMzP1ylOvIQZnKSfLjm+cq+3DQe+BWTydRymXOhQnXIC/r8Kp7wXQQBEU4UdxtCUu1baKCG5UizBf9bz0Ts4J8lTLTiP+n3Ecrmt++lmpaQXq0QP0NY4Hc/K5k4ubmrZP6alpOExjQRd6K/NwBS7bDATWGgRWb6UcqsM5zmP2bafug9rpAtxYHuEt+d0SEMg5nP9eYP3C0ClNlglGtyEMzlz4QYWqR2w+ufeASnMKFBPdUoEUustKC3SYzzkdLObAYaPIXR7iFMiAzTm5zG4Us90QlqvJGdyxegWoyVO4iveRaxevqDCKlJu3g9SepFVrduizL5apbZyXRo+9UEePnNTh1L26/pYL1P/c4dqweKe+/3wRQsZQEJtBqqimOMv5/wP50m0pOJ8/Zgivv0AbN2xBuHRX2ulyTZ4yRRPvulZZu7fqqXvuVwiF+mtuvEaRuFNTjx4C0U6HCC40E9G7t0umkB9JtvFxhdFYMG/2Ao0ZPVlFZEqn4Eoadek4eUdQdKSwvXX+Hn34Fg0U5NOdKCYxjzkogvmxSRhtEi1tvvg1CeA307TjknGJlnZ/azxpwhda4bPOUK+/spc2OWncPThQuFkuuTkL6y0v15pBEBbLKOKbuGfFUNPUrNGjngJoHc9jLhdz3NhrMpeL3X4rev6BReRP3uX/RLz99e9Ysfdf3axI3HT77fvAvuOIt2fxi07u+tn7OkK4yxXqZOI2Cb0mQeImsp/Z+uCk15rAa4Voy+kzvD9zeQiijT+uVHfWo0YnH48CM0XfShyAHuQQmvvWhFNb2WoReKGW8jNDL9PUYOh9p3kIRy3Pj1SrAMu/5XtfnLi+Afa6WdfIlK3E3Wq5u158VeKas3sHBnrj+nHlDlpRvp710Z3P2smhdq6GKTBbNjyiiZvl3HKnCoRS+8zt2LKbfe6V5WQ3s9YYRj42NtrBGBcVslbRNGOOX29eUCgF6goQ/tSunWK2jYjl3FbQUVVqAjFjZXOQO+uzxR94sh8I8XdzMm8d8Rah1Z6z0RFiTUxwFeNNpK0iw76s0oVVdjnFkFf5uTmaPRCJq3meOstwNEeWg63mvfJluMx/dzz8T8eJU7DnswlB2Exn/hl8fk8akj5S1vb5+vrTLzX1QbIsY+J154RpeuyTN9SqXS+dWLlYn732MgjhZxTdvbP2LPlOC9/6mM++hbZuytDdZEv3nDaOF5Wpw0vX6+jRw+CS/SjsV2pIn/HK3rOftIB0dRvYXfuOppJxWaj+549ynGOr12yh0eigHn3hLaWBtn/0L09p3OhB0BYQNHDZlkIgCKeRq4aYhwDyrrOJBIikGaMFBIiUY+mIlLnkqtNwNLSr7n7udn357qOacv01OLjj9PyDT6pjuwRNvGGG0vZudA55c8/5gXdPP5iuubMXI+Qlq1WHFho5czziG44+YgpKT1XoH7c8pqKcYiWRHd4qMVSR/l7a8vNxhORq3fLwdJWCpz3Nmr+GWIRjB89o4vkj1XVsT7Ue1tdpUtj03WIt/HixepNxe/TIQVWAeL388evVnrzVusJMHV9JnvqRQt5PtrrhbG7ft7t841ogTtKwtWqNQgOj5B+XoP0bN2jB3MVkCZNvnxAkf/ck7dy9T7Wcbwk0WPU7f5DGXnaTc37OefMtbd+2Uo++9CTvv4V++nwen1GU2p87VuE0kXmpiPUOkTVnh44f2SNfssNj2w6A+V2lT1/8SOtXbUOkqdGAQT2V3DnEiawoxF09b9E+DRneXvc8+Qjxu17ave57dUweqEBE9x9/mgU2f79GDRmhTkOnQCsJx52bqrRtq3Dl+iumd09EKjumuyj/6G7N/+QT+TMvTLrtXvlFd1ZlbSHnB4Kct7kpiSiBjrLkg0/100c/aCdxB089faXGXjWNc7oKggXie2gsSOZj8izOQjBaqQzuc9NTH+qHN/+pD5/8SQO6EzfRK0HXvPCUDi5aopuufEcvfPB3DZl+k3Yt+UIP3ne/EkLdNapPT+WePq0TrNGtaUQacu45rJntdTIjUwXEBbQgjuBw2kFdOALENXPK3FmztWfvYfZjPnqGxobvv1kImaJScdFh2o2Qm4Mo/5f7blerAZfo9guvhNpTqX+8eodi2/mqJPMQcSFraIJqq+5jL9Li2Yu0d/9JRYe10trFy9WKfN8H3r1f1cWF+uajr/XddwcxmLrp5femqTdRECfWVerll75UGo18C3ev0uevvqLXXvwCgZy5N9hHbbu21l9fvhUCCLnviLtuPjHME5W4j1cosVt78NfhTqOnl0eIUrYe0D23PgO9hrnWI1hlOIsnTh2kW19+nDmlSj+8+Ka++WEl+7eZ/G48rvUahSaNJN3YyAUV8qugWau8joiUKnnE0ajp1ULbly3Wm8+8rZ2bMhUV6KkxI1vrsuuvUOIYENjM38fXfK8iCCH9rr6RHGXmM6grHg1BWs57f/EvLyke7P3bqxbx83Jdcv4EXT5utK596VmaEZYSQ3NSXXoP0+4fF+srsN0n04m1QXCuwbptn4vRIhpZ/43QY8KiL5n2Tc5Yc9lak5E1tBrRw66LXOZUVwOt3c/QxLYG2JrQdI1kf7rct7hpuaayvztYZcRV219Z9EwtP7e10MtIFNbVw0OacFtlawIiZxUZ7I3MA240GjaJt7a38YPiEIqD3MTbRhoCXZm3kJCYk81B66xVzPVGdnI1qP2XeGuraBXir7ddJRKR4mYZ87zvShqC6nkuayj6M7ffi7cNeW4iGUN/e2CgGtjXVVUydrwfo1/UEWljbvlG1lNrYjTnrdwDuabLVXiLEEgJ4MHP6aPr/nKJ1m9eWjDq+m8j/sxrab5v8wg0j0DzCDSPQPMI/CeOQLN4+5/4qTe/5+YRaB6B5hFoHoE/PQJPjumUdTg9Ldq3VZyGDkZQAVd3KuW0EbnkAxLZMm+rDZPlOFhNFHUanJ3cwHo6n70RHb1xaqRTgKs2bDLibXGlrxbszgQd6q0ggrwM+fuHxFsKAfVWrLVsJYq9VsSmTkZxBGSkg8oCzYUr0HLxainEGPbQm0Ju4FnR14oWJnC4UfS1ooOHl6EjzSVkrmFDJyP8UjywuxfTMV2FW6gMQdXV++3KvP0j4q0NshVJrEvdChr2CKYZ1FC8NlxePXmmMaF+igigoEJxq6y8ksKc6QbmAKaYDz6wgvtVk78VFx2iLh3JcaNo3iI0VBW0bhcUn8bpWYIYWOOgeosp2rvhnK2kWKH6IEW289FVYOHGkvlp3jAr2pRt3aQNGw4pBUfBwT27VZp5mM+B/LZ8nrcY3GWwmzp2S9AlV07RSDC4QeTKNeLQyDu+SSfSDqlLD/JcIzto86xv9Oh9X2r8jNG67dl/6OSRXXrglvs1ZPQo3fnUm4z9YR1b9Lr+eesiZVeFafDd1+qOB6ep4hAF0yseVt/JgzV44DlkAQYqsxp3QmSkjiw7Ru7tZk0AS1gEXnvX+i14MD2VgRDVJ64t4l5vrd2+QYEgt6dSpNyHmLdvPxm9ARFavXoPRcsAcL3BCAi4ynDYlJADe+mMSyhiIbjO+UnnDuqvsbiLV69eo3c/3mqfjm665UKNn9xXew6sVzbC4NBBIxQU0wExeo0++GAen1WtBgyLBcnbSZ5hNWDqjqiA7NKZV81Q227k4eUW4JSOpMCbSkFuA26kEiW1TpZXYLCik9opClFiPnnDPy7fQWHHT9FRCMt2zHrXaRg5c+FkmOXmHdTgnom8xlX69of96jn+XE28+FyNGNcdB3S+Fn/0pZYt3KN0UJVHMDaHhHipH2i9FhQgwyNCEGV8KFjv15qVu+SNMyS+dRu5UxyLDgtSJ1wnZ3Aq5Z4+rPY4qk6cOAI6GPdPeCLIyBrczElgWMF0UiRs3zUMvHYshS4obo25mv3Uu/rsnxvISKSQH+jOsRFO0QsLX/0pJXeK1qSp58sdFHlaRoZ69x4CSlJgwEt1OuOMTp84ReENpwqvzZDl5iBpgaBtRS7LCPX3I+bLeKfBURQ9K3R4Lfluqcd1zoABigGF2GiuRZlLkfvgDBUZau5uLidv+rbvwT+uUkVxo779ersee+5JXGcxuv2WexTA+RIbH6eMzDO4bj11013j1GfEUDDfG3Hw/kRGXZw6dIrUiOHd9P77HzG+kbrl5lHMXWdw+4ns2zP6/Ktt6tS7tZ7++iOcV9u15OWPlXOmTL6IC9fceK02UpxOPb1bEa2inCzO9q1aq1Prttq+d49SsjP4XAfhMMJVWwgVIDRSx7KOa8oV0xTX3luHtuzSxgX7tW3tSZ3IblCeu59qOGd9cYWZy/DX+axN4u2/RBOfzadzSqxnHbb2vc1thsT99c9+mfBtYrb7Ojmt5ha1edDEWIq3ZOSZa9PcKva7TJnOl+WJmmvU5jETzRwH71mHzv/f2OTfO29/LcTiOfqX61wdhd+m22/FW5eb2oVXtGA+l3BpFWenjG0aogksiKdNz82K4Dg/TfB0iry2jpjc6GSy2lxuBfFa3LiGUxZOWTf5mEDOOlXPZ+hk6bIWWfGZj87BHNfwvX1VUAg2d5KDB2b14WNzkPvezEt+tqZx0Nq66euPQGDCPCjO2mp7ka7XWEdutZv8WYsNZ+xE67I2st6xBvlQaDYXr/lsnUxBvm8wUdp+15DERqg4K9w2Obst0t4Rae294PJ0uWtpbGK9rayqJK/Vj/nICBOlTiOHna+V4JKLWT/LOG4MEW2uYy97bgrxTpMGDUaWeRvoS8OXuYu5hzeilZEuah0kJoPirNO+zms1/LThPW28bEU20dZeh72u4lpzEFuRnqI5v2PjZUfB/4l4ixfaca3ha1Z9CXMRQtUdt0/GoToFHnWI3nz8AV17653EFoBYf/NtjbvsMkW276Zdsz/Ucw+/qde+f0PeYQ2a9ewL8kHHOcr8fZKM+6ffuUdJfRPkHRqvM3t3g1svBMNeoFlfLiWze6x6DOysovx0leaXOhnVsaDsq3kvXn7Jevzul5WVlqdvyNF+554HtX3TRrJk+9LARRMcikEN49KpQyewtdHavnOz05RTSR6jYerteN65IwM3Y7EeeAIBzD0H1Oo2TbzuNp3ZeVwvPfgaDUk9NQUXYkMt3HnfOoTkLHKW3bVw9ho1FNvxxQEQUqcxt13Lehhq4QCqTodm8eonOnggE7c52ae9k9lbFILyT9Gjz96p4JaVNAUdwi0erc/eWaQEnIsDRvZTh4FtFNMTJy3rT1Vho3585T1QtO1B4B7W1m37dNs9N6kPTS9gKdRY6UUz1Q6d4isvO03R5Pv2vmAkwo+3dm3YqZDwECXQWOgfGkHjUI2yjh7XsllLtGX1QdUWg3qF/FJIo9RjrzyiLhdN4dwM0omtX+mHt99QcmRHUPzHtHAreaScIBE0tcWBcL5gQj+NmXEROfFb9MXXC9QGd/utjz0sn+SuOohIn8Ga349muXBc1vWV+dAhVsijvFon9h+A3lCv8y4kR5Y93YsPfchn0k3Xv3gfTRhV+uKZ17Xv+EmNnzJWIyZBvwhsVMHxw/KGQBHYqq2z1jWUl+jYutXag4PyeGqmuvbsoz5Dh0DmiIWeEemc226W/Wli3MksbVi3hzVlmYYNgGCCwzW6V28FJZ4DqryIuSePbNxSHVi/VklJnWiGO0+71qzXrOefVxaC7gUTh+uqx57RCzffqHVrUvU0P+85YaA+fPZhlZMf3IY9YAMNAWh3yqwsUJuOcerfvxd7TmIA1uxUN4gmc39eoBh3fw1GkD98ZK9COTY8eW3xrdro/bdnE+EQoRiEq0KaE8MRSEtry7Vm7RF17NyCrPWrFdU9DkE2Q+7MIT5g44/uO0Esha/mzlurjdBHTPgLBgHfq1cnXT21t44cgRACiaMUcXTwiBEaeNEIHd27Ta8/8TmNbpUaN2aMLuR9zV2wQD/M2wK5RLrvkbtAGV/G2rebfTP7xsie2vXzJq1b+J2GX3eJuvfux2wEiaAa9DYZvG88N1unD+WokXPfG7rPxBljNO26ydq6ZY22bl7LvqdUN915mzrR9FheksKUwF6mLpB9RITKTh0iUgOCTHQSbtzuyuNaadaLb2v2V/PVjjziGeTa9jm/v6L6daTJIVC1NP3Ne+cDHNdFmjDzRnnEdGZepdklp0IfvfSa3ntznm65aYJuffGfKjmVqUtHTdCU8T11/UuvMkcVsubkOzn34jl/mDVP69btYA4B2VwFrpceMxNdLU7BA0G0ae22ud3lnmVtw6FbibPWUMdGJXJnLbAmLhNbDWfscTZ2we5vN/sdi7xoinX4L7y+8688rjlOXWtIE8HBQdCfjRuotvx3CBOV5GxXmnhrRBATb53rJIuDaOAasV4hiLcBdCvVMxfbVtD2J+aa9fY0lATrFZEPJt4612zWl+Q0W7nW6xqoRibegrZw4gfqaPAtZ7/DoXx2ff+X24P/9g+/F28bC9wVRzPU33DeurUkW5fz3NzGdbwfE2+tgdiJVeD6s5IuLDf3YJWU59Gw6K/vZ2/TBeeP1swHZmr+1x/njr9rERvJ5lvzCDSPQPMINI9A8wg0j8C/G4Fm8bb5+GgegeYRaB6B5hFoHoE/MAKvXzv85KFjx+NKuIC+4NwELlLddfrkaaew6kNV2JBYTfBK67j2RrBxysJOZzQ5e9QOKxFB8/LLVUuWlDdO3bwqfy3ZTRYpRdwW4Yi3XKzbFbjbL24nV07S72+G2LIObUe8pbgZAm41kIJ4sB+IYwTPopJyck8NwUVR167TnUfhgp8ihBWrPSl6B1EIst93MM/8335uNxcu0r43JCMX/RTVy3ivBaBvayl4231NvLWMpiZH1m8dYmedx7960U2IMhOIncI4xXh71kaK2XUIaPZ0wYiyASCeG8zVZkUIihtmkjL8dA24VevqrqOb3Yr9NkZ+OJojginmU7C1jEJvVN8wcG92s/pKXam7UsDn9gcP/MRzTyHSxfJZUMSrTVX98UJ5dRhDJrC3Sooo5h47pAP7duvUps0Upo6Ct6Ugz2uK7xCjvuf21+irLlJ7OsUbcStuXv6D4hPicZVepPyTFThWHtex7am6ZPx0xfZK0geffIUTZZQuveEaCj5pSl/0k979xyeg3jz18YLnVOm7S4+O+1Ctu7XSTfdcpbB4H7mHeWvNN3N1Yl++Vm1OU6f4UA0b0lsZ2Sm8b29cjgXOuEy99EKQkjs0+8vduuGmizVmwmBt3rpChzcc08mUChXkVaorGEAvEKU79p7AlYsLDLduXlGmhg7pR55rT61btltL529VHOi9+x64BqdWhs7kHUGcClTPnkO1YVmK3nx1rvaSPTdqTC/ddO0wximbsQ1URsEpior7dfGoCxUBUrK0xE1zFi7WnOU71a5rS109faLaJCQq9WQhecW5ZJniVvRKkRvI0c59B6pnv3EIKAijoE+ry3Ll5Y9jjYKtNUDkZKQr9+RJ3MfLNWLodMV170HTQJpOpa1QcvvWjHUtObCZ2vLDYu08kquHEcxbdwlUYEtcEf6dEP9rdXzLBr3w5GvkqeYrMToShCgZ0wip/sGBGji0s9p0asG5SkEM4SG+VUfV4ODOrEAwCY9X+14dEMHlOocTAAAgAElEQVRxVZKN5uvemqMzTadxGf/4/gKV4FAJaYGI5Y9DLj5KXXht0S1DKTjmcZw04lZpyViUKe1EhpNXGUCGtR23nr40VZBn58657l5TDG4witzbKKc4V1+AU7ewlOIzOFnyez1A9DZaXmdxPgIwGGnmDz8y/zwDgijo4SyjKO7jEU5xM5DxBN96hkxi8qBfegRn9Op0XTSuh/qTt/vj6lW4zDIokoVCBahWIM0Iya07aB/F4GqaG9q0jcdx2Ki8U9mcD0U6f2xfhcU24HAPAgE9BOd3Dm6hd9W9Z1/d9MiDCOrkM+OKa2z0Uy2O4rE336HMn97VgfQMxcREKwKBPLYrGYKnz+jnBYvlg8Nv2AUDVF0Qom8+XazkDokqqc/SeZOG4rAL0+HN27R35V6c16e19xSF1bBohBmEsDrGwkEHunJsf2EWOjPOH8C9Or/jurmyXW1uc93+u8DqmlNdnhpHunNcLe6eKGjOzVU8/WXmdVykrsdpmut+P+f9z8/zq0nwD3zregv/6r3+q0u23wq0v3Xe/tcY/P7pzenzy3j9auwcd5KT99c0mL97PS5d9OwYu0bbec3OZ/dfq5UzfvY45mByHsoEXHPKu1zShvlHtm/6hJzcXHsoEyUJ0eTjs+w8hE/mhmK+Ku0z4bE8ESjrHdcvRXYeK4jiur8J8n6grZ1117XWmaPa4l/NqeTjjejJ2mdCrjVUuUR9nFAcd67sQ2vs4XsEClqwcJ6R38fv2b/Z/VyNTLaWs06edWRZNq45jQNwgpnLKj8fVCoUjqAwHIH8V4HS4w06tdqaaEpwy+I0rjG3rBXZnVfIuNg6T9OXN285yBy7Nl/wFw+K7vY5NLiRbWtuXxzA1hTmw5pngoIbDrE6WxytycDD12lWKgPJbOSPchp4rLmgxl7fWed50y7CJb//8Zut/27sSTyZL/wQp3vjOr1s+rkIoBsVQGbtuMFX6plbb9btj/6VHpRwPXvvXTSx9NXku27Se/c+pH25J/Qi7sD9ZHfOA3N7y/23kZH4ImKEr2574C9yC6lXu6EDlLp3gwpO7OE1++GQDqMpp4XSDu5kjg1XIlSAQkgFH+Gkm3jZ7YpN7qsrLr5KUycMgkoxVrfPuE/d2ieQ7TqChpX9Sse115pM0yLiFQqLcx2Efa8+fZRM5v2qNes0f85mp9GmlPXnimvH6oNPZ0FsCNSdNMDsXrdED133he65Y6pGTuuigHYhuBp9VVOcqrz9BfryuR/VOpgOHZ96RXUKVRx54+4gbpMG9NCR7+bpjX/MURRNWGOZU8v4bD/4aD4ZqO11+czzwNmnsOYkacEP67Vj/SHdeMOl5GofVFyHCMV3ilXL9slK2ZuqPeSoT7juKa35frGeJAf0guGd9cA9t8sD4oQbZAmjOFQXpXNMZkJdAS3sGSPvkC7KOrxF+zfvUtvEjmTc9mND5a8Dq+do/qcrlHkMGkeLUO3Zf0KR3i112TXTFT84Xh0QIMvzsrVm8SKa07IV7BOigpJCZ2/FhoPvT2nqtdMUc85YVeQVqSQrlWO+UC2jmSeJdKjJytHmVQjklYFqR1Ob0Sq8cMg2cjwWndmj4tKTOk6TzvfvzdWRgyVk2PqC552kQQP7asvsZZq7cLniBrbSg2/9HSExWme2LaOZ7qiCE5MUmhArP5qC6uvCELXf1ZuPzoH44K9o1q+u7LMGDW+HEBupDWughRwrUpfxA9SCKIW0Q6najGifmlGicWQijwSfHN67JYsyzkAiJ37854cIjW6afMsjuIqP64u331Z5damuIdc9CrfrY7e9TCNahZ756BGOQ7FOrdTwIRdo1U/L1CLIB4ftAdyD0Vq0aCeNAkF6/uMPFBgTqluumKlQmgD/+sqd2rJ2ofJpEHAno7gRgW72lyvJU09CQLfmziCFkUW8dBV5xl0i9dDf72LvUqIVyxci5Hag8SxZJw6kKiUlUwsXQMEoxP3ti3jMDFivQrVABI4O9mLecYeEEa5L73+MPUKkln35qX7+Yo6yDxmaNhi3eUulQ/kpqq6AxHGOJt04STFtOytrxy5FgW32iorR5y+8qAXf7tDfPn1Onbu24zkggxw6rJ9/WKM1S3aqMbOCPXedknrG65Ynn1XrHr1USyzDe0/fplOljXrkiUcUEB3P/rCSqYgsaPLHMw9sQegu4frCh6YnL53OrtOaBdv1+efLFY/Dd8ZNkzT+xhsUGBfLemsREcRakDn9/suvqQ977TFXXMlxLrKdi7R/x059/tBnOgUZ5++vP67Bl0xX3oG9unri9Zp4YS8ct/dCPLKGKk8t+voTnOcbFRaGQ5i99qH9xxENq5yIjjJc4bWGy7foFxrmmvYDJqy61nTDJNs879oVmHBr862zTjj/2fWRswH4VdOSrWhcxVjzD1NxNe5aL+Y1u3c1YqU1A9rNG6S/icF27WMUD8MlWOZzDfukKpprK/m+AsHTrtXwGf+SeWuLoYm3mKWJw2E5NAGZ+d5es4uQxFrHRaVl3jYarYK9rom4Tt67icb2ZWsG64z9V83nWMd96ngfRVXseByyxn+//c8/tbXZRYSyOApP1su63AZc4I164tG+NLFEqbS0lMsycwe7yCQ2lrYfsO8rrKkW4byGSIHAwJb6ac5O9stVuu3u6ZBnTmZfeO9iUs+bb80j0DwCzSPQPALNI9A8Av9uBP7cVVzzWDaPQPMINI9A8wg0j8B/6Aj8ffo5J46nprV2B9M7ol80hVLE21OnwTIiqviQteZkCeHOQ6gyMlYDoqIJok5GLPl1vgg4uaDcLBPUn8KeOwXqk8Ue+nlnsePGiQjz4/5k9VlB4Kx4+6ua+m9G3bmMNocvj20X/CE4gMJBuloO4JkaLwqT5DdSULZityUVOYhMitHmXXJyeCkD+dPJ72WYS/7Ji+fzoivbyfejcO38jFAzx/VHgbuUjL1cOvzrcOFaJcNyBh371dli8P8m3ja9+N/fz4rDpnhbvpQ5ovxwBHsxjg1V1bgD6Bo3HJmJObwvE5StOG1ZfoYvM2eSt3ctWarJZK52RThL04FD5KwhpPtQ1Aj2IUaJ3z+UfkLlFHcmUXS+8fa/gLus0ZJnn0e8KtAFD90hTwS1ekT1yKg2CL6eFP9W4lzJAreXqfnfrCM767RjfLxm5sWacNV47l+rTUt/AlnYUyMvup/BSNF+MuRWfPE1YkCZBg7vry+/2oDr91zd+tdHFRhSTOF3nV664x71H95DY+6cordueEXbcThOumqcevRPUuqJrerfu4dCkntozybyXjfvAA/dANrOH7Gtg/auOaTUU+m6CrxczskMvfD8LBXjLvvL/Vdo+LSx2vT+d/rknR9AFkvtOsVToGmkcFeMQ9lbY8cNVdeB3XB6eukYxdtvP56rqKA4TZg+GDHAHUfQQVxrhoeM0H7wkN99vUF5FQ2afvdlmnnLVfJtSFdx+nH5kd+Vl1+maLL6KnML9faj71DERyTtgmh76wx16NMJ99IRffXhNzpwkGI3xb1aLHHJ4e6gJOPkE+KLGJ6ESIio6BTCaD7gvKjABtC6bU8E5gow2mGKMHfszhVqldwNHHMCx8YpleUcUWjkOTjcu6gkNUUfPP2oDh3JUGL3UI0aP5JiaHsVF6STN+irpd//rBPHS0EKB5AH28HBuFZbx4U/x5pfLU7dUETaUP341SItW52NwCJ1QHgect5gjcQNEBYTo7TjBxGMinE6g/p1Q1x29CnOJ48iFWeewIWaq6qiHBWcynDGJaZNouMw8KEwG+QfjO7Ee+P88Y8KlbuJr45caxw5y7o0N4JlSOLkAStYBaq4jMcTInJLitV+4JTrcZCUleTg+kkDsZiPMI6jCpGzoYHmBpwk7vUFiL2cyF4x4te18tt5WvPdXMUjUpczD+zBEeXpFUD2W7TCEYV3HjykgvJyB+nZOjFSa8hjHNi3hy67+mIEknIVlxVT5AxgLqvRpg3bVUyxNMAvAqzmQY0e0009unfAabOb9xSOgydULSNxGNvZj7skLjYC90x3ZRzYp0Ce8/TeYyquKlTG4f+HvbOArupK+/4/7m7EEwjuIcHdHUoV6u46dZ16O526d9pSKrSltLRAixbXIAlBEyCEhLi7J99vn5AZ+k4703nf+b71rXfuXStIcnPvOfues5+9n781aOU3e8mCHKzpF4yQUyBNPYAHhMqqOJmnD95aoZRs5sQ2rDmZh9ztDZDXvi355TxhvvebLcXfqEZnLX3P/vQfqWM7VDjmqfZY3/76wzRLf/0n5x7r/1SF266a+R1A9e+uwe0qoV9//GPbxH/VEvrcfGHzfh2A57nW1Uap1GHL70zj3oXP3BIiGbyWv0yT2wmiE4aSlqLUnuZ/C83tKhrWlYDrxkLYEUC3mevIZLs7GnUS95q7UUg5GTUsKiXuC6OkNqQeA5zQs+d6crTUTybztqERGRZv6OXlgf08TWxet6GuveHugfuFu4dxq0AFjmbJNMItmNqAyhZ4267GNqSjDsWVaaCbBrVpXns4uhOPQAQANdQoqOxZF1RVA7lU1Fu5hsZC0w6Al0LPq7bbUnNWgLfM9czZgV6AlxBuWh0AYo1yCzDK1D3rqjB1lz+M/WcTSl4zriY714gP61A81RkFMHNqQxtA9dl4gv/p9WgsrO1x7XAx9b6mTYl9gvXYk1dQm5v0KkSNwf0maPiYy3X1lLG695l7FNO1lz6mtk6aREb4JVdq6YdvqLaqVuE095d/8Y3u/dO92O/G6rrpV6trnFEflqlr7566++kHVFGYKgeiDI5jlbxu7ToNGzYQfNAVB4pSxfQcgG1ziVIOpev6P9wPsJuqtWSZ3vGnl7X63a/12fuLNeP8gYqO9obUUmnFINSD3AcE+cmZz8Pdy0shEGROY3P7/ZIkdYnpqR69o+ThV6XEcZN08yWP6KpbJmjozDHa8uUWffL2cnXrGazRM4Zr2OypzOOhasOWOSslRR//6R1FAox5sr5IOZIut2gX8l5xYxk+Hqv4jcqEOHPJBVPkFuynd97+SqWs98ZDguofH0S+Y6iK8mv18itLNX7EAE2fPlbr13+vzn3CFdk1RCG9++nI9sPKOJyvkRfcZtlxv3H/HwGssjTn5jFY9mdyV7jo4uvnKnJoN4Aro4zGdhUb3tZqwFGA/JIzRTrGXBwZy2sOHoPy0E8Z25OUn3XCAsK/X7JNm9fvUSeAl259u2rWVZepx/jxgEBc60a5iL2pNQ+3lHGNZxEbAFCPZa9/+DC+H86NfQZwLkuFB5NxTPHTif1H9N3iTaxhG3Ak8dOoKbM1aOxk7dm+QoHh1OBR5O+eKtcp6vWe1Su0ftlP1j0/KbGnZX276XC63LG1HjI0AUWmH4SOIm1dhXU290BY3xiNmjpKA0aN0qFVa/T+q8RQ7IOsiEzdzc1RI8fFaep5iSoqO0VNO0wGcCX3T6imTE8kXiFa33zwnTKOnVJC7zCATheFxfopcdgQvf3SYhOrq1tvuYS1j4OOnzyiQ4cPKDKim7rEJujDD75X8oliffHDs0pJTlLKrkPwSdoU7ANgCtEuIyOXtZCnTpwq0aR5Y+QNQevzT1doQFiIbn/iCh07sFkHU9O4V30gFborMyPbTBp8JiGqqW6lxh625qqXPngIW28fwNqDKizKV88ePbR3916dOHlKPXr2USm1fTvErLwzWFi7Vav/oEjAWy+t+X4v902I7vzj3fLr2oeJxUULn39FO1asUSxuJBGQDssaapRTXK8Z8yZr+KzJkEAgHv68ifiRREV2G6LX7ntKWzairl30kiISElnjJenH7z/B3jtPrVXuSoVE6MCceOXNV2j0NddDCOS6QDW9+uuPtGP9T7r/qRfI4XXTCTKiPVzCibTopE3LTL5wMmsKFghOwSiGj2jDxlScUlx0+SWjNGbyGHUhf7qNtbuZq+oKc7TszXe1b8tOXX7n5Ro0fQ6vt5916jEd3ZmsPWsPowL30R/eelhduL8yAWfvmXOPZl41UVc88zB7hnqVn87Tp3/5TF98vkoDsYQePzRe27Yl62TGaVw/HCBPxCi3sID5mVpjHCLMnH62lhsQ1AJA+b+x+zVEnXOdPzrqpqnLhkzTUUNMJI5V48xeDVCyFeKPqR/GOr+hoX0d066whZgDIciQlixCmXkN81rm+YCnjXxVAaTWQFQ1ZCon7iEzLma1+F/BWztjgW8yzs/WHlN/nGEqOZr90jn1yBx/B8BrMuQNH9iAu45EQHAJmzh5i4hrdo6/9vhrlP1//eFfyWyQpowLRlGzovzt9OijCUwZkRCUyv8ae9HhTmL+rgdAN4p1TCioZ9R8roukHWeIX4Fg6NugMeO65dz8xsGI372ksT3RNgK2EbCNgG0EbCPwHzoCNvD2P/SDt522bQRsI2AbAdsI/GsjcNfk2ON5+UVx3iGhGgZoZGx9c8nBqq6uxz7RneaqyaektQZ4a+XooY5xMpmybMUNmOiCki4PRV1ZUb0i/AP4bq1OFLZq9b5SsiPbyKQi85ZmtoVr/TPw1ohPOXzwYNRHTe3KW+N5SsMyF3u9RgvkNO0Cw5U24KfpOJvzNS1jvsMm2tmo3egquBjbSRrFBrw1SqNzwVsro5ZGRR1q3kpy9motodRZH0YLzfg1sOXXlG6/PtYdwIn524VGhFEZOdFAdAP0MwCxUUo1kzva1OSusHAvFDOoLboEo6KJ0XFs9tasRa2D5WZiYoJyzuRoN42vBtMg5xzdGByMMRl3lFU0OKpQIIwal6h7nnhYQVgMPnLZpTTDAjTrzlu1B/VG3p48xc09j6bxOBrsJsuzlTw71Jcn02kk7VLq7v2oo2o0HrAwKWmvvlyWTVP2Jg2f1lkJY2ZwDdTpyOZFOrzyW9VVuuv7tZny6JmoB199kozkaG1d+CSN06/14vJVOvTF6/rzSz+ShWenwdjXhsXZa875WAj36EOTGJXznlSUtOk6WZihPn2xB3YP1oYNa1E6BljkgL37M9TmhgoToG7mxTPkgirm8XueVL8efRmfHtqHirgGFYQn+ZLnk5nrxvW2bCmNTBrj/bp314BevQEL81Gc2KmwvF6HjmXp2IlSVGK1iogO0dyrx2vUBZMANYrkgnLMvq4FQK+AnlUnpR1N0U8rtqCurUJhOVlzLj0PlYe39i79Wt9+sYpGZTFq30Ashk3OY6WiyeUzDTRjE9hI0z80GCUqf6eknFJycinNU38AgARFRIRiNbnTslccd+0YwMoQOVVjlRnsBPCRp8/f+krD4i8kB+5ylaZ+odfvuw+glxw1vwAVZmYCgoeqN8pT74Au8kTNWoRyxdi15eXmKfPYScCNJvVOGERTvi/2xjHKyi5SNt/3ofl2ZBc2gNsOQAjwwb7aQx5B9hqxYJIGDp9Ci8sVe+J6FRflIe7DqhVgKf14qrJOZNIQz7GUUBFYLfcc2FuB3ih8jH0pX7UoMQrLylXNPenE/ADVQHbYqdpxr/oGeXO+qJSMj6uxazWKubxsZWE77BccrCDy9BzJwzW5fSf2JFmq1gFYU7rH9rJMVduwOK5HVe4REsl97s28Eawzew7r85ffVybKFDvyszthZeqO/XNxYZHKsXrs3CtUXih5g1G1tba6ACR0Q/HfqpMnUFJPGWbNYz+uXK0zuAmMnzBep09nKq5zrPj4aLzZMz9F6oev1uk05IGR4wdidzmGJroHeXb5ykGB7B8cSB5kPy195hX5efuSAWmv5ct2kA0YrbFTEgCPzyi2W09FxXDMJSVauXSL1iXlKb2gXq2MiTHe7XjYwNt/rTb99rP/fwNv270p2hvkBshEiXb2Yzf6XCeUQ06ArK3cE8ZG2dk0uk3WLfWhDnvIWu6rZhTgpjFOZbIs/J35uTO11+S5O6NM9MSm3Vhjmoa5E3+YHMK6OtwNAD5NnIHJczTkJGODbe49YzHcgvLJ1DUnrnMnky8IscIAvh0Zhn+13zaZ9MYuG8DXPDoslU2T2tQuRyzVTZOf7jbAGu+FQqkS0KCyGvUsILSxQLYzOYWsC9qTgWm0U+ec8GXHkVYBntRxQB1jVdzMHGka+cYOsx1gALjlfq2rA5gk29w0+5toyjcABJiUgAbqoFHimgzcf9fDyh+GtOJoVLxVrcy/Ybr7zmkqhMASO3aqbr7+Sd1+0+0AYxF66Ma79Mzbz+JQkaiV779gpkFqzwV6/uGnlZ2Zx+eC7WuMlx597XPlpB1U6s51rHMqmUPz+KrWlbfNxB65l/YB3J7Jz8XaPRawK0LHUtMBgfYrAiv8cN4nfvhwro0WLV20kCzcqYCWqO6obZ3CfQHEUJtVYPEKOOTiin22SU/gGko7ka5OocHq06+31v+Ugr1+up5+7g6yxbOwV46gpp3Q5q3bdfvjt1NTArXi9c+1+C+pAM+NGjuijy5/9X4Fx0TwWbSqBLLTB88+pzgARz9PL9IZfOQZ7IaFbDbXoBfndkoDDUkJIG/9un24IOQxNzqq74BQdevWTT36DVXqseN64oEP9fwLd1mEo1XffwZxaDhuHrFyh8Czf/V2fbFoPXny1ythxBg9Nh+QESLAEMb2p5U7VFJaASFmpKZdNk9uAQ3Y5W6mLjkR6UBdd5dOpSZr5Zp1CnAZoGlXXit/1gQVR7equCBDEZDEMo9D/ilp1Z6f1illzz4iAOI1aO4IhXLcfmHUKhSEDlzPLTX5Wrl4MSrGfOzAuyikSz/mftYjAQ5a+OrzckIW35lxyMxp1EmyZUsrAOrDQyFhRaioPB9lZY36Dp6qURc/DCkpCjJFOsrOfUr++YBO7NulcBxGXH28yG1Nwpo5T6FEHgQFQZYqqKU21aAQ5HRCnPTgnxZo/KWXKnndCr2JujntcAmvRcUAgb3tjtG6+M75rBV9lUoN37F+B5EmJZq8YJ6i+w8nYzhDlahlC9JYEzWVaNi08RYp5CuuQy8iF26651pA30x99823AKvSCGIjmpsdtfDzTUQYROm2Rx/TXVffqbqqYsXFeikaBxcD9LU2BWj5ig2Abw3q2p2M+wYvuVBDE0eHo4Yu4752VL+BYxTTp5++fH+Rdu9KhQg1knVEhZV7u+CyWRo+spdq7Kt1+sRpcHM7xjlN+ZD0wkNCWAcEKr8Ym++duSooKNOAQeGajNq0jec3VnmoU684xQ0Zqhbshtf9ZYm2kIvsBhlv2rTe2HH3kV2gF4Crn1y9olVTXoSqewsK70EAzYP18VNv6ouPVuqTL99TNCSJvL2r9NOqr9RjYDfiSSK05utVKilsgFx4jXpOmWepsMvKTyrjxA69+dSrmjZqsi689VYd3PIZjgP5aq11V8bBQm3fsFPujt58dp46VZCrQWO6asT44RoMYBvO2rTVsdqCJe0aHXXyYKree/5l3ENqdesjlygqoZ8yd6coadVmCJRZkAqLNQw76kueB6Am5mL/ujV67a6XdPmVqOLvuANVd6m+fulVpWw7qPrqcjl7++mWm65XOs40X6xcoeBwFwWRMewIgfN0dqEqKgxLFKth1m/nPjrmVkPMaXfc6HCe6FiPGGVuu4mBRaShYBkSkPXNdisJS23azJeVR2uC2nk0scZqYdzaf8c8jfpDbTFkVGMpZOzdzTVSzSRlrJON8va3wFt39kNmb2lA2Y7jMzXH7NeczjpbdJCtrD3cWXUuZg9nwVtT71wtknATRLlSyJkmR/7XHr8PvKVuFbeoc7CzHnl4EFE1nSDMlFkkJvOwSMAcQ60hJ0LObIVw1UKtbyQaB895pR+t0v5d2NH712vcxO6nb3xjb8y/q2bZXsc2ArYRsI2AbQRsI/C/dQRs4O3/1k/Wdl62EbCNgG0EbCPwbx2BG4YHHS0tr+oRCPAzqAeqHSd3C7w1ajUXl3bwts1YJ5+1lzKNYwOIGjDWKEoNeHumtEilhXWKBtxqs2tQJsz6H5OKEd21yhcgzgE1rqPJX/qn4K1pXgPe8uLGOtIDdjdyHICmVkt5awBbU+ANM9xSchnlkFXxzR9GvWRshmmM0cx2psnsADXaiQaB2fibhraVAcUm3yiFIIXzu7C2+UdlTZNl92VsjzssGc2r/l7lrXUE50jYOhoR5vsmy8mexneArzvWf6EoBINRQqAc9PGgWV3DWOdjU52nylJjyUVWVFWFMvJLUQ02kjFor2AaXmEAYuZRW1+NlWSh6kvaVFlYzZia428GqKxTJxqk73/+F3UP8tULNILiZ43UuEsW6LNbH9OHK1N16Q1T1W90d5pu3RUa0YcMXjJQ7fKxyD2j0wdPqKGkQqsXf6W9m8nkK3JQOfmtIfEJuuCmqzXzoolyKjuohffdajXR16WhJKrz0GNP30c+12AtfuEewM1qjegfh9LFTmvWbVMJHcoX3n9FDj50Dl1qUY756cD36yx74jLAu/Laak0eOx5bbW/l5GRb1mQlZNq1OIGqeQZo0ty5cm48o3eeelo9UasK68m0jOPki4ZwXRibOGetXZdkNcMumjtefbqH62R6inyRnDZgw7t2c6p2JefSHI/UtVg5xvcLVWBEgVp8a7FE3KEop35Iu8hnJpcwOixep08dVB3ewP2nzpFnUIzKi49p7SeL9OXHm8hkFOBotAYOTtDAEUPlRr4VwlR5dwpGhYZq2woQpXlmwAaAzf0707RzywFt3bJLlyyYrXFTJurTDz/Wtu1b1Tumn2668mpFjo3EUxSFzlc/aMOXyYqfc6sCHc9o5Refc64+VqbaqCmD1H9oVxrlacrJLVReFlmGZOrl5hWrrBR1V2QIn78jAH6zBqLwcUXRNXbqOKwe+6klLxNg+ANtXLGThnAbIGkPTZg0Tj2mh6g6r0ZbvwFMSMuRC4BkDaBM554x6tc1krxNT0gGzAMmxBOr05KqAuVl5KDKOYXKgyY29tFhkZE0PSt05kyuBvcZpMCu0copOKXMwtOK5Jh8udZdPIPl5eMtV1+afbQ44gUAACAASURBVHXlqiouwhazBoW4v9wiIoB47FWWtEcnUZa7oR4L6NZdQZFxNAersCgm5621HttF1P5efWmOeSpj7U9a9pdFACalKkJq0cA8dPn5Y9S9qy+5uC4cr6uiRk/Tt28s0iNPfMU1HqTr5ve31BHbt+2EIBCiiKgQmtTBCoMssPSrr3TVXTcYraKevf05rD8jscDuqtnXTJUHDebS9FQdzDqGcnkiDWhHffj4i5o6fhZkhiC99sqHlnJ4UGJfObo1YzeJO15rtUL9nbFjdNHHX+zU4TNYZ3v68vqmIdo+ZZ87n3SoUf81FaFNeds+kv/vwduOotsxt5/7uf0iz5i53uS9dmiNO8yVDZhrcmeNAwOlifpm6pwpZs2QMZpV0XpWHW0Bu4ae1K6W8uTnTtyfuFQC4rYy70DdoZw1QqKqrzWWnoCrpsZR81x4kmksm2ayAYeNrbIBc431ZQOZkybnsLmJL37X5MM7MG9Zeb50ts3xWeotHga8tQhOfFkN6wZD1YJegXrXlF1DoqqjUW5ITzWNxjbSWBmjBu4gVZmz572s6APnFjKyyVwn39ABcNcCjKnDDTTEDeBrCFjGecIcYy3zXiM28QaYdOAYGgAOjC2m5Th99h761+6XX18qmdczn5JRyzeTX90zzlWvfXS/lmA1Gz/tPGxmB+nWa+7UbTderubKIi1ZtlbPvfWaPEK9dMuUyxXfI1yBKOd2Je2H4BOIRX2+xoweq8sfeFx5B1frSMpOjZt2oY6mZGjpwnewcJ+oQeMG6xTEpSKyKwOxYq4g9za8S3edOoKiv6wSy2V3+UFGCgsJx0p5IZbwndWrZw+LpFPLmqCyolohgX4sh5qUfaaYqIpGlWGh3G9AH3WKRCl6uFyriA3oO6Czbrx1pn74YZkuvewqvffeB+rWK1azb5+t1vIGbfkhW8sWbdRRiFLOse564s8PafCkoSxgapW5d7PWf/GVZo6fQt0OkmdcOESoeuVnYHe7/4CaSsrIVPfVaeZgo7R05XNtaCrC9cEfYsw0BQ7srPdeeE9ZxCE8/NhDSiFDtCDvpM676SIsSEFfqUPff7pKf/lslz5f9pG8sX5+7rq7FNazly655UatJVv2jac+URgkna69fFBqVxI/4ahRY/przPRh8kiIJxeU43/+M53EOvdWVIrB5AZnHdnG+e9WjwGDFBSNYq66RtsW/6Aflv6MCs5OYyZwfjgk+PuHKSokxgjEuaZbtGPDQa3+PglL3BJFdnbWiAkDsQUvUzhK0m69eujYvkyydyuJQWhSYW4Z2bMnFYMjw7DBfbVhSxJxDp669O5rFH/xBDm6Y7GLm0VTPWrh2kJ+J0hVeS3aDhHPCQcQe6x1TR5rS2ULebfJOGzkqP+4Xnr83VestWl57hmskndq7Y8byPM9JifuqflTh+mKZ+/BirerQet1as8affjiM/Jw7oYKeKT6jySXN4goA/JUjyRtlhcK+yacKJ57ebEumDdUUyeO177tKdqIlXEpCsJJZAnbK0ovvfSxXvvwJdVz/Xz22YdWJmkn1MVd47rq6IEs1QLWTps+VEUFxdqw9iDW4k4aNCJEtfasU9kX9Meee+j587TsvY90+MAJBQdGEs9xmFocq8kccwAqXkISsEZmHkIS+dVn32nuzPEaMiyBeIz92rwtHReQamt+mXPBUIXHOKLKPahpc26UR2xXFaI6zdp6SNnJaVq/Y6O8wrAjv2e2okcNR93qrBrW746Qu+xbIMwxz9SWt+mjtxbq20Xr9PkXCxXZv6e2ff0+68rDmnLJPPnHxGj7ki+0e+c+XXbbnZDIxuto0hbt27sV1Xq6ylDlOpBuEE/8xsEDENjyUQj38MMiupHrqhr3Ghf5AIjHY388dNpodUkARHb1g2xWyxxGLATkh6rcbH387Ms6fTRVU86foWlXL1AzNuQHt2zQyjeXqOxIGe4FXppz16UaDGmhqdlF6z76UIteXKQFd5+vufc+Qu7zHj15C3MI67sL541XZX4lDi9hyszM0I49KYodFghhwpc5vhGiQx3nV8L1aSzvDXhrAMazlsgm196Qhaw53PA1jbOBcdmgqpjs2bPWR2YNYrkRGRt9a4I1axXjoW/2QczLVt64cZswIC1WyNjcVzbikmLyW0zBsFS77eQhsy805BNDvDHOCUYd20gkjHFHcoRUe67y1g3A0wcnBkNmNfWkQylsnIfMMZva5Yp7jbF47gB2O3J8DdGngfdwxenB2k9ST82Z11MnSyHi/h7wtuP8rVpiZbW3A9e4+qsR5W2PCHc9DHjb6hYIuZPccmqSeaoBzA2ZqZJ4oGbyfO3M/hFVsTl/OzscC/blaf2P6QoKtdP8S0edvPipVQRd2x62EbCNgG0EbCNgGwHbCPyjEbCBt7brwzYCthGwjYBtBGwj8DtG4PphQakl5RV9AyNjldDTA9ATi1AahibztiPryDSjzabaELKd2dgbINYwrk0D2N3VSTnY2xXkVovUSvL1WlQIY331/nLsRLF7pK/gQpf0XOXtX/29/g7QMA0B03jgdWgMOJmcQsuKlXwhNBimvWBttGkwtOtwDNhrdErGxrmFfMEmsvXM8bW/n6vJEgRotuzDTC6uAZ1pGFj2V6aRYewYaeI1oDgAK6UBYDbh7QDx/+RhmgOmMWBZIqPwbALY83JzUDA2dOGw5ltbGzR8eD8lDu4OiOWhrRu2KQkLQJNV2L1LnLoOi8SWmEwrGvHde/fCvjYWsNUoqmCfo7ZqQsVaWVijH8lJ3bV7N+qQHGXnYOPFZzRvSLyaAfa2HD+uR1+/RXMvvVYnV3ygDz/7Rkex+XMks2vo8ET16t0DYLCfwrslwJwHyKWh0pB/RGUZx7Tozfd0dF2OsioadArJy8hLz9df3ntKjuWbdXL7N4obN01PPbREny1LwirxDp2HUub2ydN16GCZ3ngbRUyQs155EtXNtGs1/fY5Kizex3XCtQJIfhI1cBtWthED41WQeUqbVqxQvz59lTBxrI7v361FX3+LBVonzZh1sRKGhSnr0FHt3bFXm3/epwSs4/rEx6owr5pmYbZ2JB1G4eqiSVg6R4V6orhuAIQtIre0QPvSClCN9tKjT/5RoT26kHOWpOJjm0TviSZsKpbQpzmmYPkC8hk1WsLALgDlfjqOZeCOfce1OymZBnWTho/ri33yZYroEYZVJdadjoDLRs1Aw8zktTVxzRkwwiRDO2K7Zmcx/wF0yWisKilScf5p1CY+8g2O1OntGfr+/aXYMifpsjvHaPQl/eTS7Kr3H/xACz89IdK1FBpERjKEgvxSSAtdA+VLs7IYq2tjk1oFPuxg8sm4rhGyWZaQbTTVzHXtiV1kOSCQTyd7Pf/qwxo27jKyjPl5Ezm8tSdUU5pBv81evt61gLBGPYBVoneolam7bMkS7d+/B2Wpi2JDu8jL1VhM8nPyBN1Ruvih3HUEzPUO9JcP9suOvj6qOXFCu3buRgETooHjR8ojqjON1Frejy4oTcBmVHfNdTU0vU9zL7dAQMCa0tj3gpwYooQ9ykD7ykplA+bvIAOuDPBmxMgp6jt+KtbJJgO6gvsU0geqP3yqZe8WocoDR3XXVfdp/CWzybq7FvV0mQ4tX6lly3+2SBizz5+tzdwPGzcno1YL06j+QbydHeoUFCwgXnY4AHh4Gls93os8x7he3bB6PKCNK5PUE9X24NG9ELEwjwBuRZAB7BUeIJfwaDVhI//jR0vQgHkqDnvtauaMTz9bqpDgTgDB/lhk1yu2qz9WeX2UnJSqzz/brcMZ5IG2ucgNi29jq3suocOauSww6iyYZeXT/U2h+9tzjw28bR+b/z542z727Z9Hx+NcC+TfO+//lv0y/WqLGPQ38NYYJZ+teICUlis/zX7jxOBCfXA7qzytMdmERuVkPQdFj3kd6puTAWe539sb5DStXY2bgwFVeV6jB3UadgLPdMKJgadZOYemvlmKXGqhac6bpniTkbFyvbW2YJtMo9uN+9mdDHErM5f3sMBlFLQdtskdjX4D/lZVk19YV8Fca8fvuFu2yw31fKHkq+TerAYsazbXuFETn1XeGvDWgZztEF8ISN7GPaO9ge+Ie4AVvM5z6wCoKsm0bQTUM4uLhjYvwFqTq9geLGi9pkFaLWeNf9Vi/Lc/SXOcjTgH+JIJW5lbASDXonfeuomGfL6WbzikK+98jnN01uvEA5QxfwcHMOeheJ198TR1GTpCf7n3Ye3atl/hkEAcYPZ4EA1h70BWvb8fJKm5Wr9xuYqYv2fMvpy6b6+XX3hCXbpG6aI7btSxPTt0ICXZqocjhgxHPdpTu5et1nvvrEXl2qSFnzyrvPw01mDHrSzFkrwyC9BtaquXP0Sb4rwi5ZOVW1xWRu63lyKx7h85drh2bt2vld/vVCfsZcdM6qujRw6pG2uJKfPn64n7HtQV189S31EJXFuu2Nm7aC3Zn++++Cn569W6/OpBHOswdepLHnteldZiVx/btRPgfKW69esnv+huSt+4RelHDljXbObJYuzvWxSfMAACT7pSmJdnzZ6ucRcPV0ONk156GtIWCr3+fXoq7VCKJsydoN5De0rlObIP665FH69CEbpNi7/5C4QjF33xl7c5zwKcEmZT0xy0Y8tebVi1RZ5kopsM5Nr6KsUP661p589U1MBBuF/Ua/2HC7Vm+VZddO3VGnTRfH6PnNo1X6AAzdWUecQiYGldcjwd8C1ZPSElefacxmdE5AT3RxsxEM3Ujjbj7oCasnR7ur5Y+Dokp2r16tdVlRDLxkybCsAUDKGAGt6YBUAeg611kQ5sS1HB6dNKHNBPYdFR+uD9z3FfqNMVN8/SkAumW5bn9sSE2HH9tzniWGEXYMUJGPDWjqznNnPtE/1Rj6tIbuZJixgWQu1wdKfeO0eoqc5RhRlleuHex7D/Pa7LZ3fTtQ/9Qe5dQuXiBSDGmuLlx14lBiKNtUATCuAQXX/lHHngAHLo4C5d8PB9Ogw4/PBdH+ihOyZDnghQ6qEDEIlauE6GsjIJ0D13vaW4uE569OWn9cpLL2g/Fs9dqOuBRDI0s2YYNXKo+vaLwgI2jSzlfdbxzJ4fLwePMpY9LjhOzNZB8lyLUUq7OoRo97YjOpicrAH9ozVhYiJ10UsnACBNfdzJujY7M0s33XQjdtlFKoQA8NPKZMhnDQD/lZDBnDQwsQuxBT4qKnbCLSVTG9cDBId4yJt7pwXy56U3LFD8oAi1kRvtwD1guCIODgEA1Y7aA1Hw9WdfUxn7jyUbF7IO8VfKuh9UX0k8xLxLrTnttXsf0JHUI3ryzefl2aWzPn75TR3Zv1+RrPfsWRBmHMLFo6hKtTWsU6J8dMmlEwHsGnTk6Gn1JVd6+MQhCoj1lwNuKB3gYjPqaEfGv5n1TvrSQxAZ39D08+J16W1YMfvyOddjUc96/ZPHX9bWbSc0efoEXXzLrXIIxeXl9C69dflzEBgr9MTrf1AQZIEfP/2MyIvdig7304N//qPyzxTq/T+/pwquubguYZr/wM3yDmnFAnoFzi6nmH9xDWLurG9kzcUcbofq2tSxDtDWIqxaxY79B3s567jPEkw7bIrtqTMmB9r6vmWZ3A7ethqyrqHrWKrb9nWKk6ML6+FKFdd7Wfspk4tu3tfMzVYuLf93NlbLTNfGJchkzxpnIAONOvC8DvDW1Cd3HCS8AW892Esae33zcIEEaepUe+2iTphCadwgzL7TZOKYqs/rWueI44uxTW6ASGCIP3bsjWqYzysgGbF6+9WJ/1zlbUftt4BsQ1Cy9mq8DuPUUNCovtiQP/pIAupx4gFYo3YA32Y/18TFVwNBorGeMWLf2MQ14MLa0tExQKshye7fc1rjxvfS7Dkj0oZe90GP37uesD3PNgK2EbCNgG0EbCPwnzoC/9O+63/quNnO2zYCthGwjYBtBP7DRuC6oYF7i8vKBwXSnBraxwdw0+3vwFvLectscI1NlmEgn7XLMuCtJ9ag2TSUivJRgppcJFj8JY3eZH5hg8jmG7yLXNL2TL0O5e0/A2+NUtWAtG1kx5psT2OUjK7Wsm5sB47N/wxAa5jdgK6GCG7axmz8XbHwMpm39BF4m3OyHg2z2uTfWhlLtAwMsGuaFGzYDfBTi/IJrNIinv9WDuTvuTQ6gAHTPLE2+wxJbTWAFs1rDxoWToCk/oBfFaUoUpvcsI3rrEEDIlDk2ikGBYKHB+pTwNSQXmR+eZIzWoVtV30trH1sq7H9UxsNQRcfK+SpzZ6fo95tqq9X7okMZR5I14/L1gM8HlYlzfVKzqvXsGhdNHiY3H3b+FwPq5Hc4JNp+ShLAQF8HbF966oZF16lYZMn0zykwY7itrUZZeup3Vr68UItXrJDhzJblDAhUUt+ek11Z7Zp10+rNPKKh/Xz4q91310f6f0PbtdQMmrfefp5cvfalBDfU6/cv1D5Zf565L371DUh0sr7bco6rvL0TB05ma3YAUPk6+enT997HyvlXF12yRx17xGstRs3aO3aYzp0FDXogBD1RDVx/MhJsnzLyHWLl5ufnbas30dzjc/ag8YTH3FvLGwH9olDgVFCtthxHUWZFNI1WJdec5kSJ4xTKQ3k0uPk25KTil8hipyV2r4+CeWTv3qNiNepM5mAvz4K8wlQ8vYTSqYBY0eTcsLkeCWO6a2eg/vLgbFy4v3k4KbG2jq1lfCZoFbhIExbCRu1GlTTtVajyQ17S8s6mAaWnSufEcrTFuyenexQprtEqjw7U2nH1pIHt0NTps5TGS7FyZtRz6Sf0OrVSxWLxfH4mRcqy8FbJ2j0mzza1uYq9UZB1Tk6RrHRnfk/gC0Wzt3i+gBMOqOOOqGMM4xbRiqqVz8ap704Vg916d4FINId0kU547ZGoaiaovokoI6vR/Waq7CgQA2Ki+TYywBwd6q8ANUr95Np3AWGhatbn96A7CU6ikWnT4CHfCAg1KDYaUPdl5edg3olW6XkXw4f3VPxg4coOCjAUrL49Q7k80Oh4gjIDbjj4GLGAuSc+7YGu9EdG1dhx9mirrEx8vT01M5dSSiocuTtG6qZt90iV5rJbXaV3CMFaqvMVZs7al1y/7KTjygNsKAblpnff/mNtm46YNk6h5EjnHIsRaMnduWcu+mlP3+rIACqHgD3XWjeu5KfffTYYewQi/T8c88oac/PNOq704xz1Bsvva+5c2drBADGz9w/G1etxhp1pjxD/cghbVUQVt5bV/ysA8nHNWBIP8249Ra99Ic/oior1YhBgwGcyrFYtdeEqf1VjYruzZfWMV5tOlOGzS2WzgbaN49fKm/Nd2zg7e+ZU//+Of//grctxvrYygW0hEnc84ZY1H4GTjSKaWNbubZArNgio6ylKe5KsWo52zxuI+fVKE9pyZP63p4jbQghDkx0Bvc1+fFG7O8KMOtN892ADKbp7ozq1pAdTE02NpdtkJksEMmS1NpRh4zVMq/N9W7IUc7cjy6upkji+GA0s8ZK2Dz1LLBtGtvGetN8VQPIlWAj7ureRs4j8xnH1ITlfL2pmVYWPeAtv285dPw18xZnDsgSYUEO5FNzB/A7jZxbM1aazqwxTGO/rBIlVw3HD0GF4GkydSF2GHtOs1bgZNvPvf0eac9t/vds7w1xqxnSjavJHiY3vFu0vZ568jxUntn68od91LAEXf7Qs3wmDsrY+ZMevfUpTRg9kAz6GIC6ak29ldr36TtK+nkrVvbUZOpzTOduWvzDOr3+yaMAt1l67IlPdAWuC+dffwW1oURrV35p5YNPmU+2LuSQvCPYwX/yufpgqTxh/Dw5hnTTj1+t0h8e/URzB5FvevEQPscarIDPqKqwSn1G9JC3s5eSdx1QDSHwUVi/dyJr9iSOCHFEBoAWaeH7a8nlncRQVuk49a4OcOcPT3M8RTn606Mv6/4H56jLgK5yJYO+TWEqyTiglx96VWu/O6nL5g4h5oCs9asnytnXQ1s+W6wo7H9Xfr2Gay1Yl2Pd6hPtowLWGRvX7UTFmErcQ4JFrEsGuJswcYLmXjlSdWUodbHQ/eGHHyFZFWnUkCHUumPy9mzUhVfPlHdsbzV7xuuD5/6kxW+t01MLb9TYGZcqe/tyLXr7DfUBLDvv3qdVcvK0dkLKKc7D9eFYmg4dOKOgCGeFUZO6Dw7SyP7x2vHjbn33XSq1vqsef/1RBXT318EvX9MJ1gozsGZ2iYjlei7Xmi/f1OGfc+XtEy2/oGisaJ0hf+3V6WNnUDz7sU7FGQKHicGJcbrqmmvJRD9Eru93ivSP0rTzBup0TYrmXDWfepioyqJCwL+XtWbhId382HxNu/YG7Vr4hha9tRS1spMmTxpINu1YuXeGEIciVfLT3q1rsWsuUETcRAWxnlFLOdc2hAlUm3s/+0hfkes+lN87/5bbuBdQdDZTJwHZt6/8SHs+WaYDR8sU2tNbNz5yrTonmusiRFUFTdryHUrcj97D4r9a9902BTU2hLUhPdV1wjyl4/rx/rPvqDvkIz9sYLuxxuyJfbA991dDg69efekNLbjmchUBPD/87EL1AGi97KIZGjxxlL765F2ykyNQhNfqs4WsCfIa9OEPL5KxXMG6aa169x2Ea0y1IqNi9eMPu/Qp110nMm4TE8I1dHAcc4YdTh3VjLenfly9mnWDnwYkYGOcX6Bd21MBStvkBxDqgmuFG+4j06dPUZ/eA/Xs80t5/f2aP2+QMnKPySc2QHc++ypuHZCwKo8DDALq+YcYiqhqIRk8cOMjgLdp8oNPd+e9szTlhln64bvPIPmNUHjPcco/la+FL7zGc/bqvPOnYi09Ut+s/kaZp7LVGWeTUtTU+RnkFmdW6cob56nXoC5KnDgJchoRDqiZ24hVsXfFPcOuDAIccyyuME1tuZyfsShGXYwN8hP3oZzOqdAfXn4Qy/VhKK25zyFrDps8Wx/e+zhqaxdd9eijCuxJtjIqzZPMJ599+I4Cqxt01etPKq8lVys++ouG+fVSQNfeihk7ycqOffS627Xj5zRdMGeMbn7lWblwkoWpW/XaM8/r6NE8eaAKbWauruVzsAeZtGOtaeZs8/U3dwJDIjVq0V8Hbw3xxJ0NWhPEOUO2M3ivWb+aaJomY7FvVLuMuQF5TQ2ph0xahI23meUtOxH2We1BNwYYbhfjWq5I/I4Ba43q9rfAW2Onz5LMUt6a4zV1q559jAFKzTGY/HVTj8w+ypxTR96sUeW2UBNg3FpAqjkHs5erZx6qxoWm2bgn/crjd4G37CkaCptQYAeivE1QOUysmup2hbhFGz5LjDLv20g0TC326q3UbRNL0NrqpeXf7pe7p4uuv+ECwO6mwwMWvMsmzvawjYBtBGwjYBsB2wjYRuAfjcC/Z3dnG2PbCNhGwDYCthGwjcD/8hG4doj/jqLS8mEBETEaGR9oNUlzsEOtrWuwMtbsjJrQ2BADENGbtWwez1Xeerk76wyAiFFD+tJVbqHhWIDydsPBKlXg6WXAW2926u3beGNT9cvN9S8AjbPtWdN4Nht308A1fxsw1zQJHU0TF0DUk8a1sW52Nigyr1wLA9oexMmRpoODaUKwU8elEYVfO5vbZAsaxa2xlzTgbQvgbSubfvrXFtu6kXOsQyUHnmU1Ov5Va8ZfgjJnVV2WNaNpltOsRhXljULUE4Z2C0qpUOx2m7Dno1+mBDKxAmkmZp86TqM7mCanpzJzUQEAdnoB8pqOSgwAa4+BAy2Wen1zrpxcvOUf2q0dZTbqS5r2NTQQPFHxNtGwrapuU/6GfVrx1RqtQtlYko1qB4WLF8330DBfNcJ8Nwh8Q60zDV4A9kA39RsZS3N1ljrH9WbMaZDZZ9JrOoSFMg27V3fphXfXqdsVI/XWmzStP3pHh/M3oOa5XQUp1fr6k0817+mbFRPpoozk9djnDdSRTXm6847XNPmKPrr72YdQZLYp6duP1AMVUXFFi77/eQcK4BHkr40EzMzTGTJnBw7oBBiYBDjRXUlkJi/CFrmhpIZsXF+FkBlnrN2KKwqwDXUC5PNUIzlp3btHKh6FbVpKigpRSI5ETTniopnKOnMUMICMOex9XVGTFBVXaeXPGTqQ1aqYEF9dffUEjZg1WG7YINKWs64ZR0DWnV9v1q5NOzX1wnHkoo1UC/nAx9JOqwU1qrufp8KjA+WBGrWttlSF6Sc5BicFd+6B/TBgYwtqA9QARrnZCiJ7+shRhtkT5W8PwEsAFJcq2ftEYfkbJneTS1mbI2fA1Fa7TqgTUH3SMCxJ/VSbVn+nKVc/Dng4HjVYDs87wTVcA8hTrfJTJ5WGRaGvB0oV7LJLsN12QyXm4YbahUZ+bkkxdsVuWER6KT+3VJt+LuVecFO37hHq3quTAkIdlXU4X4d3od5AaWIHsBKHqmXSnJHY/3qiFi4mo6yNRmux9qcehQRAM60BtR6NOt8wH/Xux/gCZju7YaNXVKDK8lplZGVhA3kCFUgDYxuuTgHBCon0lktYkBzCsEQOi+PY3cltLFLKBuwdG9qwQIzHhjNLp7JOcp01kpvYU0Vcpz8sW4faoVrnzZ+tbjSi7f1p5HEzN2cfUw5gS0w0YMDy9fr8hQ+VX+uoBkCr8OAgrAbLuZa664YnUL6gKFyz6BstfOtHde0WpREozvLI3s3MPG0pEBMSBwFGnVAoDVF38vPWbU6i4T5JcVy/qeQV7925ExBktI5mZ+jnrUd1zUWTlAlwm51brIAoAI6Z0/XxJ98pPDBGLdyncbGdFBhN392HLOSwaC18c6dSDjYKDEFN3nzmVsbn3+wKTUmxKW//J4X1n4O3v7BGtMa73Q3BGnuj6OzwsjYVxMhT/8XHbylvLVjWqGJ5PdMwNlmAVg3j/86ohBr5D/oiyiAKIkBWNJtypxA52ddalspUJXJkIYNwjDU0i6utWkgDm1xDo+E1NdiVDFQPd+ZACCGmypjmcXtmgWGcjAAAIABJREFUYXsj3N40ty1Xinq+bxRR2DsC3tbhfNDUwDtQh5yYj1qxs7RDOWSUwLwDhKf2vECT8dcB3przbESdWFMLmMHreVDHLPU892wdGY8lvJ55vtHGWlEEZ8FbO+ZFT5dGBXi3AN5Sbnjd2losorFbdmQ+qiJOoBZL5GbABUNKajIqJqPW58uQshyNxTKfmQGKDdnKzsGEVP+LH9JvPN0C0PkM7FFqOTe5KNi3Ug/cN16Jo7pr5/rjKFh3KCS8i4ZgkTqEeSHr4HF98OgzGpnYXWm4jLR4uimY4r33522K8g5UAOuHKoCDeohsLsGtuv3ph6l1y7Vr6wHd9KfH5U59b2ooIIN+tQ7tT9GlV19HnmyUSo+koTBdrXVrjqhzj36679VPUOUe0osX3yy38CZdc+MMHU46oqyMMxo4qrfyThVCUCIiITwQW/hOyiso0PfL9+vWWxdozOxR+tMD7yo9LZPPBUDuYexhQyP0Eja71197kTIPJSs/+7BmMa/69wbEw/641b0rc3Kz0ogz+GHRYmUUF6qcOIdbHrhaoxJ7aeei1wD/emj/7jxtPZipu/58PRnGnlr88ZfkzNaqc+euluL70KFD5JcW6+n75sgXclERVqPOgHNZx7N04tAR9QzriUPIT+o8MFAj5l4sZ39AX/tOyti2Qd+//q46dQ/RhEumyRdCzqmUDdq4fI2ufeQpOXlCHMhOkx3HuHfzPm1bt0mJQ/tYcRg1REoknyxl3dCm0ykF8maML746QWNH99BPyzfreFquYuM6A+LOwl3DRYue36yVy3cRRwHoGOapfgA0fijrXCBjuXRyVa+hcTpdmaleEJC6DpqFHXC6/rTgUa7zAoDb3jrv6rnk2yP3g6zlExCl4r21uu2Su+UTF6QXF90nNyzKk7/bqqKtO6mTrqoMdNHoi69QIJEPlXln9OaDd6ggq1EX3ApJbXh/i5jQkl+lytRs1k+r1MDa9J5XsQ3ujPuND+twO2/uM+7bXGrkjlTt27ZNRZU5GnPJhRowYT7r2RhuNg9lAgw/edftmrNgmGbdeKH2LlssB1wuBg6Zh21zo77904soPE+oByTB+GH9uOZLIATUytPLH/JatDxjeuuBB97Wyb2HNKhfZ5w07CGRpWnY6GjA1046tK9aRw8W6/pbJwC0llkkNXcX485zBqeJCXrr9aU6kVqmyePHatCgINb7tTqRdgTiRjdt2bFFzrzeRVdcoojBiSrHDvmmqx6Uh7EahsaSOLSbFlw1C/t4N33wzmJ9/mW6xnEMN1w1WnX+BYqjBnv7DWLuZhPRmKuy0ye4j4j3WPmjkrflqjSf2TavXudfOlpzHpsrlR5WA8pcyVdLvvlJm5fuV1FasQZ2Y/08gBze5gqyd4/rDFmylVX25Dy3r/X/+Mp9GjJ7AhEY7A1Yl7W2nLZUzQ52rKchMjazBneBTsOij8+lE2tZbx0kF/jzNz+QH5/BNYueY/as1lKsqIewFu3et6+2o5D1i+ipPtNuAqT21ppPv+S6XqYb58+Vaz1kvsF+6hQHGSQfAoF3hLxQtMofe2yIYh8+c692Ld2s5z76WP49WGMwf0KjYU75RC899Rz26kHsqYJ0hnibGuzwnZ2Zt43i+yx4a+bORuZWqzZADmpGfWzcEgyZ1IH8cAOEtitaTb5ye95sY1O9MUvA1YHvGWcCyAXGur89L9c4CAFs1tWqqA3w1szDJkbHCnY3r2XG0czxBNxQG4zlvcnKNZb4ZtK2P1d5yzG5Q2D1wKMYMyKcmtot+s/NtLVqD8dpFLEdddvUmA7lbZNZT7GfaK9XDmQ+N6oKwNzs4QwJ6Ncevwe8xY5BjYXNGsw6+aGHBuEgRaY7VtHmGjHHYY7BnKt5tOKY0wAZqqa+EgV5PTU2UGtWHrMywKdMG8a6uDx5+LWfx/97KpbtVWwjYBsB2wjYRsA2Av97R+DftL373ztAtjOzjYBtBGwjYBsB2wiYEbj/vB6b0w6kjY6IiaMpFEEzjyy9yhpy1gC+sDA0TWZPAKYGss/MxtWodUzDzpkNOuao8icfs57GbnE+Fl5YsdpjdVYJK3rtwTyyKVHdePkhrDG5r2yCW1EQKZBNN2pRNsLm0QFqWJtjGtstADWuNKydTdOahkMLClM7JxpsNI5NFJMLTS5nk7tLF9sFUNmQwpuxyzV7asMUB1u2SOHm302oE01XwbJCtqyx2nNym1DBtjjSrDBqJqzNTPZTUxOqKBjVFdj2GRdHJzrRjnzfvI5hotsRplvL+Xao6H7r6jkXJKgD2PH3bFX3yCB1CfSQHQqd/MISmpLk3saSmxdE8wkwuY6x8cd+ddysKSgbQwBgK5SVdlxrV20GPG2iFeWnIzuPqawENS2N/OAIHw2dTLPuyisUFE4eLvaPattPo7GEhok/4+1rAd0NNaUqLTmtvKNHdHhvmrKP5Cs7vQSgHSVwC5mH3h70B8kWxG63heMIjwvWeZfPION2BqdnrH8rUCNhL0jj6OjOPXr5j+9o5ogBmnvBRSqqPcNYNKAGcsNaskzrt27TRffepJqCdDkFuGEX21/PX3y/Mk6Vat5NF2v8xD46lPQj40rzxiVGm1HuRMbGaNxVo+Tl76NK7G73btyt3bvSySfti7LDQSs3bSb3N0SVzfVy8zYfboPqq1FruIXy2dXRhHXX8CGJNFBQvZKT2oLiaNq86aiLxirl06+1ac12taLycg0glxAbvyJUkSPJtZuMvWFouL/Kjh5V0Zksruve2AOu0MadR7FH9NQNHO+QCf1VlgVoWlMu72Bvsh1rsY1MUy1ZY3GorHziRgPieqNALSUPcAOqZVd16jZJ7tgjN9qVYmmaL7s6wM2ck+TgokJx9aEhP0j25Ba2OdGIIg/SAaIE6V6ov5q14bXXdDirQnOuv4Hcu/Va8eNWGqKDdMnd8+WLOtYZmMcOECZn+2ZyA5coA0s/V283jRk11LJvzs/Lw0rPSB/ImIYwUIttYJtRVvgG6lR2AUrQbJTOYYqOdFNshLf6YRvs16OPCs8UaO03X+vUsZNcg5Fc7zTDUNIZ4oQnNspO5N4GkmEbg2LIECEKAWzjukWjNItQbL8esvcCHPLw585w5/6v517CHrKlQUWHU8m4raTZ26ScE1Uqyq1BqeOrLnH+iJ89FZwwVHZYsNZjxVdx6pRcaxv4jMnv5R755sOvGS9/JZAxHARQYcel6B0RrfKKPLp9TVg3d9EeANzd61OwYrRXKgoYvwBvPfjIHxTWL4775Bg5jG5kyO3UquWnsKCuwVbaAZVNiXLTyDiOCdQf/nQN/y/Vkq+WKDwiWNHR0agK/ZRPFl9mdgrnGMx840nmXzIW3hNUXJKttKOZNDnJyCSjsR6Q3swpeXn5qqqowUpyiCK7e8sddc3+zelavf6UTpIdXYnVpQHP/iuY+Hurzy/tlC1I8Fd+9Wxe3W+86G+RUSwLz19FxP57r9fR5Px7C+j2JvC/9vjvWkQbFUy7dXC7ogeVJ8XBymVlHncEVDQqIsqLXOxRWPGPJueGdkD3rJWylctqfUEc4Lm/BdT+nvM5Fxg+93XaX98qR3yi5LtzXTugIDLkpEaUUOZhPu1a47DQ8T8rn8+oo4xFsrGdBBz1NOAvgINpbtO8bmxzp4VOM9mxnf1kbJjNw5yaERA120PGOBsnYBryHSB2R93qUG51/G2O0xwPMeWWBbk7RgMONN4bAT7rsHgtraP5T8O8BtWSsdtE+8QnDdGKa8vfx5n6L9SN5r2BN+pNTAHnxxzTSG1uIH+3DuIRrwZowvkDXf9tA9/xL3P2/71tfQvz0N8+y7+9hjlrC4djTm0ivzAuzFFXXTpU/fv6yR/CSE1RjU7vOa7jh8g85ajGX3QxawAPvXn3kwojc7KOpv6prDJskgNYq6Dg5QSLyca959E7dRpCSgPnMv6CK3SIzNfVixbp4huvUYiPr1qwOt6+Y5uKqwoVEhCgPkPHyAdwr7iwXj+9t0irVh/Qc+/+QW6hMXri8vusOIiIXl7kHLeqF6Sf9Myj8o8g9xKwp6m2DYDyGF8ndNMNl2vYjQv0/uPv66N3vtfECdF6etHjKj51SD9/v0FnjuWQdzpB6zdtUUVVg664bpZisOS3D41lku8CuBKsypJCHVm3XGu/2gDAfFoL5k/RrFtn6eDO7xVFpvfXn/4M8Omsq26bpoMHt+lA0iFNmTALUL9Ge5JOYqGfqxlze2nBdZepvvCoDmUdVmyP3jq174TKmePjhwzGFWQ5meix6sL3W5n7YxOGKOfoFqXgglHCmPccNlIDJ07Ru088rELAmLseeVB+1J764nw5Q2z7eem76gYwGtx/nGoqIA2Rz7rtxz0Qt4pwgaiTH2uRq+YnaOg1Y5SEg8eyL/eqvAT76gv7azpq6QbIErlY1rZxPUd3HYGStCvXhyc1josBIKohf782rv7EeLyoe5+JZJ+H6sNnH1dJQTaxCnFEKIxWCLmw+/cmU5f6yi80SDtWLAaUPU5tDdbAhOGKHDZaWUn7tOzjr5VXmK+JADkT5szVtk+X6rsfUwC9jZOKi+L7h6hXNzLm3VuVsv8411MlJL1QJYzoR/SBv2IG9gc8xZbbvdBSVZYyPhuXrlPyhiScN7ooqnuYerGWiRw4Qsd27Nb7j/5Z0Z3Cdd7Fk9Xs3KwDqSmoSCeoobgYkC9Lw7C1Tl6zRiH+sYDVYbgAuCh93yGA3OOq4/mbNh+jljajoCWqAZeWzp1ZY5LtW0tNX7IkjXDrcnUimiE81lnn33iFqlu9IRLa6fEHHpMX9ukzsBbu0iOQ68lJaQC7+Ukt+nntXshWQdgzX00sSTFq5vXKgaDlyxregLA3P7BAPaZN1hcvf6A3n16nW56/Sd29myGWrdAlj9wpD7Kcj2xbA6muUo1O/jq6O1vp+2u1bT2qctYZ4dFNuv6PV2nk1GkAhsaGvZDYFF9t+GalXnv2S7njChDfN4b1pa+Okx+be5ps6Uo7VZUWs55vUB/smi+89QLWMZ10MG2v+pJh7+Ixi+mmhLkO4os1P7MHQilt1mlqclIBSvhvnn5fh5OPaeZ1l2jSnfdq6+vEXixaqLuemq2B08foYNIORcYlKiCYNSSEr0Uf/Zk5uk3Tz79QXgB92RmZ6jpyKpbhPdSI80Bl6Xr5BjSyL0jUt2+jzH3tbd338nUaMW8BE6cbJLkSffHUS1pJzvJt916vHj376slHH1MhhAkr15bL1xmA2YC47Y7zgK2WxTAuC9QV465gcm8tFwNDsqEmOEKAdGTf0QzhsBmFcT32RWyFIPWYvR0kRMDXdgtjCHKotc0+yJB2cllbdpCErBrVjuRadbJ9PfHrD0NnIlndeq4z7j7t1smQgllf2htAmeO1VL/We3KchmBqKXuNYT5VhQm7nngKc9yuRPU0sz9rNOQG7o1y5jTLfclk6J5Dyvpn9dmq+RySoxMRBva8dp2HavPrNBgS8133DFVBRenZcQPUZ1NoQPAmAFtjtWwyb6sgQxmWcGVdFccVou3bcuTAmn/azERFdwlNil/w8ZB/dgy2n9tGwDYCthGwjYBtBP7TR+C/t8v7Tx812/nbRsA2ArYRsI3Af9wIvHjd8LVFZ/ImNaNq6zI4QG2o8WpLKrD6BYihCeCAbaInSpNmWMlNgGjGutjkRzoDZrayo/cFHCPckqYUik8UlfY0d3EE05rUHBXWOWBp5sfmuMECb9vYcNu1YpfG/3+hhDpr1Wg4zW00pd1gv3thvWYSjEzT2cHZXS40RM3e3InmNltpy7rLgR+aZrcdz20BFDRfjgBWjWz0mw1LGjVMR+PXHKtRwBmGt8nUq2qssFjpJoOvo/FgFg/VZpPO6zjQbDZ9gAb+32ByoKw8p/bm+T96mPMyDQjzPgYwiA1y1LD+PdQlAOVhVanSscZ1AMirQYEUEhCkrr26KyouCkAqQHZ+3ipCpdGCqtE3OAb1T5R8AXObUThloaDdtH4dFoQp2rUjAxCYhhLKkcE02M6/eDq5YYMVGuUtJ69agOgixgWgvNWfhgsqBxds+ozyuYX8U3LKDqzbo28//kGnALO8yDlz9fNVblmxCkur1AW7v+uwCBx+YWfGx0s7f9yi+io3jZ9/nZqr83QqaaUOrtmkKpRgU264Vf7RoTqx6yfV7Nut5LwKcr3ulmukFwA/uXzrt+iuW5aqGND+vBkxiiLPKwDbzdOnipV8IFPDRk5Q/4kRMPCbtH31OnmQG9jS4qUtu4/LyytYFdmlCojshaqJZmT6Hq5HAD5XL65PRAqoua+6YjbZg1uVA3D59LvPqrT0GI3xWtVgZ5uyZR9qDUACGj9gowDlPtiZXSmvrl2UnbZbDWRZNVfWaeWyH7RzYz6Aq4dmXjBKE2ePo2FMY4hcvH1rN2ChfFwJg/pq3NxZNHkdlbJrG7lsh3U8KQPL6X6aecVNiugeq8z9W/XpG29r0MBhGn7+xWSkeQJI5KOqRUmG0rQhrxDlAkAy5y8APVcvfm7UC1yj9g7uAJileuGO57Rt03HGKVClDXU0Ql00eV6i/ALJwUVtHh7oAyhcg5rNA+WMp4KwC66m+VWZmaY87BxLy2giAeS7A1i50nQLCuol+ntauvgHJacctGxLw6I99exTtypqWC9VAEBW15H7Rt7bcjLXdiXvpkHVhqrDh2xYQC8amJGRoYDproqICEMxHkreVz1Nqv1k3h3je5GKjgvAApFMXyyww6PCVEm+rFEH2vG7GSeP6vChNBUVtCovp0r9+ofq2jsXkJ3rqUMcTxCN8Ai+uLNUAcGgtqaMJqa/KlDRriQHMhRiQlwvGuyIKXwBNIKwxi44so9cw1IAhc7atW6fkml8n8gq4DMLVlBwhNJPYDHNmD/98otYbafo+SffVUgoslgyBwtQZo/HftSVDN/IzoOUDgDe0JSvIaNDsWZ0JrcvTwd3ZXH/lylhCPdsbC9UcTtVSBM+Kpr7kIamIa707t1X6eQpNgJmm//n5RSh2htI472raovzuPZOauuuQuy7G1Xqxpx4tplqmpP/E1V/+1xmA2//6/xr5twOYNT8uyP7z/zbNLEN0ajJeIGb+mI63aZO0CA2qtgmVDv2KD/N7//fBm//K6j912uBecCBhrZRGhlbyFbqR8ej1XTUzz4M0GrIQ1bGtlHYAhz6edjJ38PECJjsWtOIxy0DUo0riiZnZxfrvCxl7Nkaa/Lrze+bR0cuYoctpXluB2jbAX4bIMDYwoO/Wc15D3hCprHe2ADpCOeGEoDMNubtGtYHfwNvacRzTkG+AG1+kElQ09ahtG0EJCC1F6tkFLh025tbqcUmF97YQzNT2xsV7j+tsL9/idbK+3aAt7/4Lc6/GbDBmfpZX1VBtmmNHr/7QsDwchUxNOGxsQA6/ckED9Tyjz7R0b0puurGO+TVuQ/EmT9DfspTNTUo63gx5KY2VZdXayBRAb3jOytx6jBVke2alZOlhLHjVJ+Rq3vueUWJiTGaM2umolG9Fp85osWfLNeZ9DyNHjlGE6+8Up6xcVr77WI9/8Rr+oDc25yMSt1/58vYyvthnTpSlcWHWCd0Rf2PO0MRVp6sscw1fAYL/qiIUF3x2P3asGSDvvp4iXoPjEWNOEq9Jg9RAe4Jq5euZV7GfcMvQjshTRl70slThgOoxiq430giI5wA4vMVg928qCEHN+7TM3/6XP2jXXT7vfPl5O+JsrZGL/7xbQ1EGWosaN8m6/Wmux4ENGvVx+9+qKz0aoAvO919w4UK7xWk08Un9fWSVbpgygVEljcpnDqSczxTWzds0dgJE3UqJ0eJw4ehTgyA3JOl8P5DtDdppzaRYX7e6PEokFOVll6smTOm4hiBswUxCAZUO7rhB4UOmSS/sBgre76NenX66Al9++lKgOoDQpSuK6+foDFT42WPc8mxLXt0ats+1QZ1U9/4Qerct49FxmqoyNHe5J2AN7hMZJ8mz7ZU0SGRGjVjsIqO7kN9/SP3VBjgKuvc5kqAyc5y8yF+wMdLK1avV2k6bhHYEM+/6wZF94xSxr5d+vaDD9SH9cWk62+DGOeisoyjOrEJJwmIXwnzZsqhwldZJ7N0ANv/2JguCggkt7W5VmGx0aqBaJB7Kl1lBdQPbJvTUrMU36e7Bk8fqoFEWjh7+mCbe1yrv/hWe7YfpQ6XaeCgaJ13++3qhOVwZX62Xrz7GXlAZLsZQDMXx5AdqHUDA4NUyc3blzxjF3xqg3DgCOs5Qdu/JSv+ra9Vx1p/0DBcXUIgQaXms77Jh8zkqsFDotQpJBAVbZ5OU7sdcNGJwH45GOvq8ahUY4fPUgYq8cfvelwJfQCNZ42Vhz9zD+v9Y1mFWvTKStZ55LVGeen+h67RsZMZ+vOflysxPkrTZwxQ34lDWd746PuPN+qll5bqqdceIMt+InEdx1jrk//bnXxZamtu9lHV5ZWoATeaLxdt0nYcXa689kJNunwK65njiujdHeKccR4wtsEuEBSz9O4zr3N/1ikmnLgO7vFtu1KxDq/CEcSdSAtZ5K3Z8+YoftJEOXEttLSVYpt9Wj6BqHZbTC4yIKghkjAftRAzUlVWocK0A/r28y+VU1CEm0dPnX/e+SrjNX/84SeA93LNv26Ghs8eoNRdGyAtDMT9o6fWL/4WAtlhzb56jqKH9AK0r+T7ZgLFAhlCXXrSfh07fBjSw0g5enloybtr9OXHW3TF/GG66aVnlIuTyuaftuqLRUvJ5/XXPc88oVCslZe884q+IjLCCbKCeZg4Gk/Aa0ejwGX+rMc1yYChVp2wHI+pL5CWLPtjUylMJq3ZLzHnGrIeg8S+jH0d6yx7e4i2zMmOEGYtq2B+1mhIvLxHM+udfDOHmyibs04Wf3WzsCz3/zl4azwP2E1C6ME9gsM172lew9QoY51siEnm3y1McNZxsD+zAGSuv3ZSE/M2cRjGQpvlK8AptQgiUBuflSFgmGP7vY8O8NYeMhIeRHLEMaqhuEkjhwbrrruHKYs1dZuJE7BIXMaRgioFkG3Grw3CQi3RNPVk7ZZCbGhr8YfEUigfx2ZFx0IqHTNo++gbvhj5e4/F9jzbCNhGwDYCthGwjcB/6gj8s97qf+q42M7bNgK2EbCNgG0EbCPwixF45baxKxrKq2dmklMZ3tNDwZ6Byj99RnWAty5uWLihujVNXsM2bkWlZLb8xqbRYnmzCfdzdAdQbUGdUIc6AFsxlEC1gByrk/OVX4P6xtsobxvI4MT2kWZtAflZdoArJkuvo6Hc8bcFTLBJ9qTZ5+/liM0vbWisWFtpaLsB6hobRashYZ5Es8GysDLfM8xtS21l1EYGVKYHwx/2lo9jO1PaAoGNdNe0otl812Ll5UKD2wC45mftyiQ25wBcRpVloONmY4dIU7qa12qGYe3cHv77D6+gc0Hpeqwl/ZyaNagXFox9uijYC/tZVL+nGN+U/Rk0fbGJ5M1MS6KCJkQ951NDM7jGOLRxqEExARo9foIuvGi+Irv0sYAtV4885aP0KMg5pY3Yx20jH7bgTDXnWKfRYwdoAdZ5oT27oyrxpFnnDkBB48ER0NbqaWAtjWLVoRVb5vQD2rfsAOPpr74TBim/sVJfL/5Oe7fQSKVJOeWKQRo9brr8IrtjV5cuX9Qgdnhg2zl6yg6l7tfPP6tdew7qrufvVjT5tfU52UpauUohvQep6/BEmil75YBq4+07PtOevYUaPiLSstwMBkR193DTsu+2YePpSLYrubLD+qqg8BQNlBaspAHavALUaeAonfhsi9547yvhmqhcLIY7oZa1A5QuSi/QjAkjuD6atXtbkoag2PGkcdjqXK06Ps8DKFHceDV/stIqUXQOGDpM4eHegGyMVREKVZpAkeExCg/qrEwUqWUoRPskkDfWH9s6xwbt2bpBB/YkodpBiV3WogAvb40ZOVLDxw+XL1lwDQCBTTVeWv3+l9r83WbNuGq6xl17lWrO5Oj1e59VdVOlLrj5Ig2cNJzmTr64BOQGkGzvBiBKQ7K8jMyyQH+r2WZvPmhzndpHqAWV0Af3PaOt6/eonkakB/l+OO5x3VYCWjcqKiqEplG15sydoIAQd235YTPqnlKNnzpRwWFRNLHI243pjuW5q1LXbtKnn3yhI8eqlNAvAOA0kuxpAW6HotbDYbCiRBtQY6ccLlLnIGf1R3XtBdjSxj1qbi9HgGpfXzc+K3R8ADQNKKH8/f0VEOCrSmyNT53KpLGaL1WZoLRGdQr1RVnbiZ+h+OU+6dIrmoZ3hHywz3R0CcHS+bSOpGFHGuGoCUMTIQpUavvOfRo7ZjQqqM5qqiyxrM8bUVd4+3dS2p4DOn0mW4WAweW1lSiB+mjyhTPlSPd1y4rlKs+pVJh3JA3+LKy063QmpxQyAmAKzUU/MvZyIRJ4ebUxViOVn19B87ZEc89PRPHUTWuW79Mbr64jv65JV1yZoPGTuzHXOWjj+gNK3mGyke3Vl+d1CgnTzu1YLxaRORgaAsDrqgEDBpCvG0ou8xpLtRkfH68C1DUNNP9605iuKyzU4d1kAaeWaz95euUIdpxRi9iUt/9vlLfnKi076ooBzau5511R+5kK0IBa0JF64miy9Uy2X5upRf/3wdtzgfu/t9pvt1q2lLDtUlvrASbxd4+O38U4Uu5OjfJFvednUAmsLlvroTUx1C40uB2Za0xhM3XSXKuWu4Wh8ZxVGJtx6fjqAK/b82U7lFvtjhXmt2qqeF3qohtAsYMF3lLnAW+LAWLblbfngLdGjQqpxN/LnUgAiF4Qvmq5rxHhcz5YJlc1ogCtA3vjvuDeMFC1yW80iuB/Vl//leVbm2UL3Q50/wI4N2ABNd2MTy3gbWtNo+64ZoSGotKLGztXLtTZVOOm4NSmHjGx2oIrg6eHl4YtuAinjFps/o8oeeNB/bRkF3ML5wY45+PnpNvuvFrbtq8BJOyrIZMaf69qAAAgAElEQVRnad/6lZBfohQcG6XH738LoLeG3Nnb5NZaJJfeidq2eLF2rt4pD+zbg7rE6KKbr1fOgVTlpe7X6Dse0GvUgjVfbtV1CyYrtHsVFtMeZIam46YBQYa1iRcyaCc+K1fiKoIAeRvKHLX2px1acBnAUkO2gqI8NHLsCOrZHmUcLwVID9WAgYn64/1/xqmhQqFduOIA+407QniYl4aM6KOo3jHqPXkG94Wf3rjnTjVW5+qqB+9ibdhP21etV9mhHagpw/TBR6v/D3tvAV/Vla7/P3F3BQIREiAkaHAp7lBooZQqde/UXWfqM3VvqVIGaEtLi7e4uweSEOLu7vb/rh2YYeY3vXc6M/d/72cmp5NpOZycs/c6e693rfcxXTrvMoV089X+PZtUU9miY8dyNaI/uadjeylqykgt//RbZZzM1kPv/k5F8UfkidX/sV17dOTgCV06/xIVYtEfNaA/JiBuqHqrFNSjrzKP7lEhEQhD44bplee/1gHUljfeOI1a0hmlK1WdddjRrHgNn36J3IhOaGMt02Iyoe0DIM2c0IeAzpkHMjVtYrimLBitoJ5hys8u1o+Ltuno/gyuxWpNGddPAUEQDurz1JMM4GNZ5frgzf2szdwgPjVo5swemnfJRP20+aAyM4mpAJCZe9012PgP0/avF2vvwUPYy3aC7JPIOrlWw4f1od7foE49grXqgzeUhDX2rDkz1X1wD+Ww5jDrzaho7J6Dw1SXX6LjhxNQntqp39gZECONRTIgkQN5n/XI21l32pF7m37gOArfeCVsOyD/bmGacMmlANwDcdLwZq2VocS9O7T0zc+VByh/+b3Xa/oNd5GDm6FXbntIcs3T/c88IK+AAK389CNlZ+ZZBCNXF1fdcNNseYX10ZY1O1DsJmMPncZxd9e42b01edZVumLqXUpKytHESb25H1uIsUiyLNYDsSMe0CdSN9w1TyXleRDiHHVoGwA766S77r2atV2DcoqLALxatOSb7ahCW3TrDYC8xFIUZeOmsWy9Yvt3h5Blo16x/oDZV2r952v18mPfonKcp2l3Xqp9W5fKqVTqTQxFctEZ1fg7sP69VrVFDVr1xlsQqeIhGTRp4R1TNGnhVDl44idsnHMARWuq67T9x11a8dladfbqLC83N2UXZetEdiXkskBNGtmT2h8OcN0Vm27svnHZMPncxr7anjWf8bavrMqTbWGW3EIGsX9w1eGNG7V/+1aVAu6bCJnhOIH4Ep9hANz4zFRcB5qIGQnTDQ89yTzWoOO7lpJHDUmVzOJDe7M0sP9wjZ89hTm4QIkHN6qCtUxU5EAd3HFURyGZxUIkmH75QtS8Cfrdb54gW7hRblhS3/HITXLw99fTD71IfnYbkQ79dM8zzyozLVsvPP40ecI5CgqCgMA63JBVzXztbsitkJTO57I2UwvsDEmFvZHxCzJuE8bS2OyRbBgzc01WGochioUxaXBgP+TJuseJa72ZmmjLcRgFrFGcGlDWAJi1WI4XYmFtCFDm98/XCjMnt++h/g7wljrrxgd6AN46st5zYd3lwHGbh6lB5n3biVjnPCGszHPjPgHRir9rBkA19c2G2lUFSxjDB/Z77OFMLIW5e35FB9iMlXE3sGP/atfK3pV61lbeonEXhejeB0bidJBljdt50pz57DpsqpuodSbKoLHJFq4LechUMDvbAG1BEe7Oy/2CbDR8dJ+tcx9fN/7X1KuO13aMQMcIdIxAxwh0jMB/4gj8itL9nzg8HefcMQIdI9AxAh0j0DEC7SPw6h0Tv8tKOXtpBYrFsGh3xURE60w8WZdYzLp5kG/EJrnRsqBkg0+z0whxTDaSI0pAkx0bTEPOCUuwwhzY6QWVcvJGxYEt15oD+TQ3nOVBE0U2VRo8KAqwro78tgrLas8ZUNioe84rpdp372ykAbNcUeZ6u2CP6k7zmTy+JhoLxobR2GsZVZKBb02r+7yiyAl2fQPNimZAI4PfGuVsMw0AF6O0ZVNvjtMCpIzqlmZNs8l8QsZrzsnZycV6zvSNzcuMPZfJ/2smg68BUK2arkQFYLTJJHODkX/+8f9ag7b/zXnAwImGahUNSdIF5UGmoR/5bf7kzkaEdaUR7I1Fqyd2icWAa0nkoTpilwzIhQKskrw6p6oqLGu9VAXQu23XaZVVkjXIe4wZgSXg2EGau/BSufhgJubkwyigasov19FNX2sJqpsjx6tQKrahJuxDTm6YuqIy6BM6SD7du+Nf6QgYR7uiNVMVZ7drz+LdqFMDZRMQrLhJU+XXZ7SqyJj75r2PtHnjJpoinrrz4Vs1esEQtTSk06Cl4Y3lsauXL+PVoJSN32M3vFK3//YFKShKTigYTmzdKFsUHrHDR2A7fFpbPvtBzTTfYoaOsBSMldWFmjN/lo4dOKUvFq3GVrlOvmHOuv+pKxTV1VuJiQnqjNLGr0uodr68Ta98+INsaDo6BDliVYj1JGccjOJg8qg4bdm4BojWA8Z+gHJo1DVyndl5OCk6sheKiQYVlJZwHbQplrzgaDLuKkrTVFxcggoJpXhhtU4eLwRIaNXwiZHyDXBTVnGqBdoNQ6ETgOK5kob0kUPp2kHT2sfVQzffS1Yh6ubkvJOK8BkqF5SZTZX5WvHsS3LiWpn5zCM0/gOVuGm9Fn/5kUaOHKjpU8crNz0TVWmtamkcR48ayT1i1B5Nqq4oA6gMpKlfq7pSyAqdgmVTXKalr30E8LoHRaBRfjsrPKKL+sWFaRLgsQ/Kn6PHd3KFVgB8X6pWgO4ty1cBwmYrG2vALFTHCQm5KkcZd/WlsXoA1UuX/j3J8irQoXXr9enSTGz9DqIWAJTG0rA/VoFhftxbWG5nZebQlHazsgyjekQCyHrRKDytQwdPKzu7iAzdcu4LoUL1U9dQH9SuPipKc6bBmA5Y1IKipZNla5cKUMvZKbpPdw0bNUyDpl0O8O9BwyubRuwxOVbVoOSrV/zJM9a95wN44QhI7OaCTTNnFoT9ow0NvcyzqcrgmnEwoDekhrCIbuqE1Wby7q3atHKd5kyaTcO1kWZ6vPbuPw646q/eMX0hCxylmdamVz96nWvbVst+/7rm3vJbuaP4Xfzbp7Tky92o1fw0ejzXLAQADNitnND09HTAENMANe26Fk3CdtIojVesWMu80EZucBeIAsOYd+p08OA+5j0nrJ0HAgDhJODQoiGj+9KITdH3i7eiVrLRYcDbWs7LKCr/kVzV8/PJn2vV/w3l7YW1868ByfPz318qHv//sU02n23UO6aumB/TFDY1woC0Jv+8HieEWq49H093y2azzWS7Git91EZ/j23yP/Id/pLl8oXjY5rOrZb9ZPvjL+yVuZPOP/5aRdoK8OYIM8QRy0cfGu9uXMP2nLdRlZpayTtZThnOALvm30a5ZMDb9ggBoyZqzwE+D26a+mgRtc49b15vlFDNLTUQOABhcdlwpC43kyXejOVxQ6OrSnGQqMVZwOQQGicBB+o1+l/qvgBQHLHGpALyfB1qzzorKsERsJDazURiw/1Tz31VTweeQAbLWbtdRf3n/N5/Zp1mY/Irz9lhnz9fM7YGDGiysgsb5AWhaviACM0ZPxwbfh+t23gEPKhVVz/+pAqwXS+E7NN35Cgte/9N9e3bR1F9yCtHBdecW6vn734Vd4EW7E3jUPNLBagfH3r7TT119Z3qAtnj1lffU1n6FtU11KAQnKzPn/uDflyyVq+/cLlO5CbrohnTmIOj9PMH72k5c9LkWbGacvkcpW47q54XT9EJ5t1nbvm95mG9O2l+L61ctVkl+dT7umr5EzXghRrTzclVZaVlsvFv1bULbtOLj3+gJmw877r3Rr3+3jt66Jmr1aVHD333+XdqAOC65oaFWM8m6sN3v1A9iml3gE84LoC3gJ9puD4MCtQQiFFjZl3PvOutg98t1rvUo6ff+J26D52glmJcJ/bv0tsvL1VrrZ3Gjo1l3iXOAbLfnn2oEjs5YCE/UDEzRwLYN+n9Fz7Q6HFxqET7qpF7z8nbT5+98DYqVgcIXUNVhEqw37CR2v7TZu7ZRl18951qI+qhqrwUMlGY3nvuE+3fkaBJrGdyUs7qrgceVmLqEa1cuQb752shXHUlYzdDwdQGe69OgNGeOrz6lJa99gX3eb1u+u2tCoobwP2AfzfgT8qu3co4e5b4iATiQGw1afJonDyytftgsWJHT1JObZqSMg6g3r0WEk9frhUX5Z0+oacfeFwxKGQ7QWCqKCNrt7UcFfIAlWaUau/OUzqeUq7HH52vix95WidXfaDvP/lIl90xXzHTx6K2PStn1k6kPcgVAB2xrVZ8vExH9iVpzPAJmjRvHBnENYDMuVb0gKmN/UZMkb1zZ51e84MefvBdy/0lslekbr75akWP7k9Wc5UOfP8TURMHNf+W3yh44hiOlWuayJKtX/9eBw5u1/U3Xq2AfoOURaTFz2s3qw6r6XoUxxFDB2jajBlyjRyn5xbepS2Hk9U31k+zpk9mzLrplpufJ9MZUl/fMDm71jJe+XIDtGwCXI4Z0Fl3PfcUObD+ev7GOxTbyV+XPQZxLf24UrKKtGVnIkrXVL305luMb7lOYyH8+dtrUbcH6P2vX9XSJc9o1EVjlHy8HPX2Ul11x3Ssixdo4x8/1aCJRFGQKbt56SqlFadpwa03YWvupWfve4Hrs7OuumIh+4dDkOdS1AfHmeDYMaiim8jSTdPrL76hA1sKNbRvLPEkrcpCkW7j7aarf3Obxl0xi9zkVMamQjbBwVguu6HutVdKxkFUtQXq03swJAVp48rVCne3U9deY/Tpx59ry7a9GjGos66+/irW0d2Vf/SEXntmEW4hPpp2/Tz1nj4FbM9NDVVnIDD8LG/IXR6u7gD69uo98nLmMi9V5B5lzNOxkGfOQcG66vMf1btbf8VccbeaqDt5hw7ri9c/wbGjjDVOOeuXcGURm7J2Y6YmzRioZ155EcaMiz549lF99NVOeXo7Qp4ItjKmjbuOcVkxexY3QwEFubS1nJGMw4GJCWDvZO+oWqyOTeSFAUAt9yOLkGOjUjBSZ5S39qzBXNn/eDg18dOex95o1Li8zuCoJhvXuCLU11Zjm+zEebQ7GlxYD38NeNvurMT9AIhrlLemTpsfc4znIwOsnF3Gi4Uc5+XInGz2nvZWHYHOa+3VGi23pfY1kVHiWjDrr+oAGx1we168Q2uNbOtQjmPTM2lCmG67rS/gbZG1d7SHEGrspk2OcH1dnQUgm0cLRMEq5vYmlM2G7LJjW5pqSsrkj4o9bkjPn255ddfUf6Z+dfxuxwh0jEDHCHSMQMcI/CeMwK8q3f8JA9Jxjh0j0DECHSPQMQIdI/C3RuDDRxcsX/v995f7BQap/yBf7Ei7Kvl0Ik2NSjnSiDCM5pZzzV57e0Ae/mzAWzv+uwWGdqBRf6DEKcqrRlGIdR7NhdrWJq3fV0IuKtAaf29jU0bjM9xSwCaezKGB/As5kGYDDnjrgZrI05WmMyxwB0BL09oVYKotwEozwLCxdkXvAyu8XVHrhK+qaRwbGKaGDb/JrDUmmW58njMKwvZcXdOEMBv89iWCDUpV0zR35P2djAqYfxpR0Jj3drQAHBoFvEkVjZEKNuv1/K7T3wHeXthoNwC1PVaWDaiOqmnImOaEOS4Hxs7P182ycevRuzcNxIkajz2grSvKSj63rQ1FLGl7hIJyPHXky+1GPXNEKahYUrZkKZnc1QDfMF167eXqMyYSZY+zegDE2Tl46ug335Nftl+naRgmYxNbAQDZpclTTl1o+gwI1vV3LFDfQbFWY6T02Gkt/uAbff/dKVWQDzZl4mRdf+8Vip04nOb0Mb3/3Jf6buVmDRoTrqfefFDeXXqq5PRRuaJgdokayIihaENtWp6XpKBBXWjcc7xVWdqybLGCOmP3N/NmFe37SkdX/aDSFn9UqDXYxgGWAmo6ks2Yl1bD+IfILsSN/LaegMpl2rbofex0wxU9bIKen/1b7Y8vYBh85eYHux51il+AnwZF98BuuBKAtpLejqdSzxbpwNEklI+dFERm2zAAtpLyEp1OOIU66BIUy34AcJ9o8pj+6oGiJ+90ig7sS1RFvT3Zpv3kFuylHlgfupB3a2OLJWU5dscAPQ7uwVxEXZV7YJ++XfSZMrOyyS+kITt2hOzJpz1wKl4hg0YqvMcEZW1era+Xv6n5d16j0IFj+f1W1Zw4rPzkJHUf0FdJB/Zrx4m9XEsNuvWBB+WJIsuoTQ3AYA84jWsqTbEybBm5FrGOPvTjZm3/YY8STteg9CjFwtOVDDzyFsme9gvwxU7bHSVHqeJPZ6McbuF57DsRkLi6OmrOJcN09Y0z1DOuP0rWUp1EvbP8y/XatSWR87HXgJhgTZg6TDNvvg2rw2juuRIdXbFEP/ywhnvEUbExMTSsbFGwumr4mBF8P17a8CnkgMU/Y4/eAuDhSd5XIcBLE/cnjVAn7g1jpc5PAFaQ5l5ERkTjt1VeANU9e/XGvpEM24si5BWEhXQq3yn3bB2ZYfEnTwD6dpUfyu4ErJMbUK6EhoQouDOkAsgMdMIIvOWntlS5x4+i4neSL1aQ8fsP8lwDZARvfQ+oYQsQER3TX7nYTjqj5rjmty+hEC/RxhUfm4FVTI9xZCBu1oef7tW0yX01bXoIluGt2r7lIHmPZERDAAmNdMZ62VvHUFQ58tl3PnqfHFEaP3/b44A0BXyuk3VcbcxvdXU1ANOD1Cc2RqXmM72d1IPrOh2bzu++2oJquFVJWMmX2kIMOQeQ/SMV6P9i5u2F5/F/Bbw1x3TePtkAkGbON8CtcYioAyCqRiFnTyM7IiwCJVquGrl2AiGt2HCt1toatfh/n3n7PwneXiC2/cuMXa6fPz3+6jqyRf1mY2eiA1C60rR34551Y262pandTooy6lLa09Rr45ZhwNEmS9XUblV5/to6f17mOQN6mzplnnODeNXe6K9TYz3qRtNEx3XADsDYAMfVqO4LKrgX6LE38yHG/tjoaJkGICg1ysvVFWtMmu44UDRiC9toqX9RPNu6Q0yxY/5osZwRalHxGrtnc3wm3uB/Arw9f46WwhjAwtAJ7Mh0HxEXAdD0AtbAztr33TIiDdz1x4/XK/5woX773LVYn6dq+IyR2P7G6tW7rofwMUqTZ0whl/OQvmY+OZtQqZ6jIvTMl0sAZx+kXjfq5qdf1Q9vvakDh4/o0bfuxy44SeUQa4ZOulX7f1iuPZuX68HfLNTeEwfJY/dUcCiEKKw/G9089cHyr7Tno7MKj+2sV5f8UdknT+q2a+7RNVePtTIuyyEk2QD6hHYNxo3BCaKbm5JOn9Wce+arz+hZevvOR/TVlwf12ANXAA4P4Bye0t333qDwgX21aclnzM2NGglYumH9FiIybDR20hgFQeCxcQ9U0o4d2rT6a40bPlgHU4o08dKpgM4DlbnvpD59+0Nq352KGYfLRuZhLIK/RFVbqFFDB6kEQNDbO0gbt5+SP24pMy+bqCgARhtIOce37tOH73+i1xe9RgzBzwrt1k1d4gaqGEC0gvpdy/e/ceN2LGghC0LKmnHpLPUjtz4nI96K7AgMitOx9TiM/PCzunhCjErErj9goMoAUNeuP6JxE7vospsnA0j6qN6ZWA+vKFxahqF+9FXR/i1ateQtiHHSwLmTsJ2OxJ422LI+dXIKtoCpqvwU6laTXHwj22XubbgloKrcs3qjHMnnHT1uAtnyUUrav0lfvf2pWkvzFdElmNiDJgVFRKoIBbm/HxbIXuF6/ekPwZna9IcVL8kvsit2znsUGdGffN8uOpJ2SFlrPsKSOFQDycY9tHmPlnzyA7bdNrrusds1FEKbPddjS3UFkQxHtOHbVXJostc1rzyh4swSvff8ImWdLVR5ea2lZr8ONbJXlwB9/eH3kNIaNWryOPUH/IweMljOAPu7vnhdr722TC+/uECB/oHav/WQxl08V7aBPoCGJVz71cqAQNdW66uHn/ocQpYBBDNZN0xn/Rul2x54W889fbcuv+tGPcs689hJgCkcONy8nLV040es88ibnXu9Ynt0Ugxq6+lXXMI91E3rvvhWs6+7nXH20ysP3670U0lyBFD/w8fvac2y11TemK+uAT216o87NHLmcC14hjxp1n1ttV64xECWxLbbncgQNhiqTs7SwjmPQiSL0IuQCE7tXKvkY5shDAyiHueiBHVRQXmB1q3+WTWFdRpAFqwB2TZvj1cfQOZHX39FgdER5C6vwp0Ae3nUzxZ46diFWaoe9XqNNQcWJqToD4+9hhNLJAS1Ui3ZFK8JkE2fevEp9RgzTul7V+qxax5RBc5CT75xq4Zfe43BE8mwxmED0kF+Qz7RGoOwDffAmQAr7AZ7Hdi4U6knyRPOzVOTXTk22rYKRoF/+dW36FBCuj58/TssoE8plO+yK3NAeVUx4HyAxk0bxpojRAMvWiCvrjFat/QdvfDkK7KF1BkQFiJPolbS0yA34H7iBPGUCZl9EOCtcSYyhFRma0++I7PXEWpcA9xW8b01G4kqBBtLz2qsko25PrWC8gFwSZ0wAC77Ljcn9kwQbmwtlyJezz1ibJMN4aUR4LLE1hsLY/Ym52rIr7ZN5g2Bf6lTLewj2jgHGwu4PU8aMjXbquXkKTfy02TItgZgdWCPxynVcyz1PGfqtQFwz+f4tufpWiXkVzwMeIuyl19yMMpbYn5sqlrYB4XqqmvDiSIxe02jYIaZw97UjEM99s3mOWNZ34h1cguEiZJq5owyOx0/Uqqy/Dx5sq6cOnvM2uuf2zTzVxxMx0s7RqBjBDpGoGMEOkbgP3IEOsDb/8ivveOkO0agYwQ6RqBjBH7tCHzy1C2Lvvnqy5u6dAtR3CBP7NGClJWSBnhbTZMWa2Sj0GHzaiy5DGBrgFtbY11sLLlQu/o7YYdMc7e0qIYMPKyIUYTW0ABev6dIBVVOqENMg4EGZ3SgpULNQalQjtWila1ngFTzv3N06RZjUcVOGhzEarY4oYBpoyndAPjSipLQ5FoZJWUDwBhJkpbKlr8GvCUnkBNv4ZhqaAgbsNkoNEkVBQA2CqT27EOTPemIytUBdaBrGzaEdO/sjQU0jWTDvm5sqqfJzGYdIMgOhVAzDdWaxjbyR8nrs46N5vW5FcZ/pbxtpAFhzsmJ5nUw4Ksj7PgmmOvltViq0ZRyxL+2oaYae2iew2a2qLRJPXrB5p8+UV1Csbd1b1IASpg+cXH8tz8NJtMsMYBYKxZuuVr/9SrUhae1fdtJ0fPEjtBRPSIC5I3cqQcNnksunqHM7GwtR0mQBrhqV+cqD1979SN3a+y0MRpL9p6V88g5mezXvd8t19oVK7V5W7ryOO+4Pj10yezR6hseqJ2r1mntumOqw3J08PSRMMoj+M5t1bNHjMKje6F2wdcXINx0Tcz10KZsNaSf0dG1+xUxeoo6hQdo9auv61RygUZMGKrMwrPqDAB20dDxKskok5N/rNyxs3NwqqGTmqKlT79CXl6lbvvtQ9ry/mp98+NB7CI5t0AProVqGq+Aghy7I8B+EA33mvIG1FE1uvzaedgEOmnl4h/VPTqShmJvmnibyLr1A9TrpXIazJ0D3LFl7qJ9m/fq8NFkji1Gl990jzyx9vMM8GBMjH1eLbhjufIBZlMzs2jQhmGN10ONBQXajMo4t5DmOYDEGGz/wrt21jYUQB4h4Rox7RJV5yXq7KHdKD68FTtsCApkoAwURA2oR924BirJFd6DzWARypqZl19O3l+Y6skGzMUeuFO3rtw7QTSmirnusawDmKlJOKOTu1P05RdraXc5qYTfKwGhdaZBWApoUoFaw8OTexQwccasMZp28QgFYpXph/qwgqbwxjUbtWHNAXIRyZJF9T1nznRNnROL0qhEBWTdVdkFWfnD6fHHABdSUfiGY63opjIslTt3DlZYeCfsplGEA2j8tGGndtIUrSgx3zFCawDvQUMGABjXKvF0Ms30SqsR2sI14OfnxZ3XDGALeENmYAv3pB+N/IvGd1cMCp/isxWAoN34Ph11isy3iPCuKHm70Jg/3W47CNATHOyvrmTLlpTXqKCsVhEAp45YN6YlJCqwUyfVolrfu2WzetOwrca+Lie7VEePYrWIleDwESOt5n5An2BNRGHUVlOkz175QJ9+moJFd6jue2SeIkPtlEYDeMmX61RaaKOePSPJjQ7GBrSLdmG/eYrG65VXX6Lo/jF679XPdOJoJtcSNrCA0E5kUgcEemGfHARo4YGddQAskBYlJKNKO5Kk/LN1KqsmLxpgvRHF/YX28P8OmbcX1pj/dfDWkkm3q4lMPqshHTTTzDYgZGVlFcp6wEQIOiNHRereu25VVNxInd5xQI88+JRKi6sh0fiqzhE96t+Refs/Bd4aZpGpWOcfFypvWw3oeu5xIcBrnnLhum+i+95KETSvwjge4AolJTWqFRWjKX0urjSeIYi08WOcM2wviCtoV6GeH7v2f5vmeS11yiiO3MlndAYgbGVObG0yDhVGpVRDTSKXENvXkuJmbJNpsgOItPC5zSZXHkcBd+Y9d/da8u5R1EOGaqHZb9YOrTTrzfvaNLMm4LibOO8q1gw1NM0bUXS1oNr9nwJvz49he74v5CNqby9IQ327e2Kv3qABQ2OUW4KFfNcgbNyH6JUnPtCmTSlkF4Yzjzfo4vlz5I0Zv7EcHjNpoHoO6I0zQTe9/spnSkkr0djxA/Xkojf1CQBuKMDdlGtv1O4fv9GbL3yml9+8GaeNIAC7RI2gbpQVHLYcKvoPjpOTh7N2kU2aR47tsOHTAeCmadPnP+h3T3+MXeowPYHid8n7vwc4/EY9qceRUcHMQybX3FaV1JYaXCR8iAeImYjNLVfB1nWQhDaexc6zUZ+ufFm5Z44Cmn2vB174jTy7eGHzv0L9sXrPLcxR/M6jzIcDFRIXK5dggC07PyKtxcEAACAASURBVCX9tELl2ck4PrSokCzHeffeC1HKSes/W60VH6zRb568Xv1Hm9z4E0rBcj/IN0Ab126EJOeDVXODde3lQ366+ObLNHjuDBWfOqn77nhWtxDnEI0C+OP33tclCy5R5IhhOrD9J/lRcjvHosq199CRHfu0GheJWTMnaOJls9WMRbcDYFIzqt4ti7+Tn3cw5EBXbf/jdubeMKzpM1kHQZzxsdWDT87RyAWTiO3wtUhlNhDJLP+EylSd2bdWBWfSWVN1U7f+w5SUCBBZUaPoXn3Ik/cmzoDL0asr1iyQ9FgnFCVla8/3B3To8GaNuGg4cQzEiVDj+2G3m3D4oM5yTuXpBRo0oa+69+uufSdOa9ScO1Clk0eKUnL//tWaf+PFKCS7KTkhR51CeimU2AvPTqU4mDTwGSXavXmLssiELS9hTWNDLR0zSZHdDSDPmrqrv5UFverdjyFAlmri4IvUAGGvCpV6rzGjVQf4lnJiP84mJwCGA7RvVwL572nq1dtDEeTCB/sHy5cIhGYiG3IyTikE+//YXrHKSC1SLHbTgf2CdWQL+a2JySi9b8OK+6gWvbRMfXp1Iz8+Xb+57369+/ZK4gLqUSBfofg9a3C2SIHgFgG5AXJVeJBKSrAPJ7KhZ2Rn9YwNteaMo4dPEc/QV3HDBmnV2p9UmFGpzMRMjR87RBNnD9X333+CDXlv7d26XwvunavwYf1QYwPmBfSD/OHHlMDF0FrBeZ3VT4tXaeknu9Svfzc98s5rHFeSXn72CS2cP1HH958F8E8kJmSAteZMT6I2ewShQC9XVn4R92c/3fXbR+Xo26QfULX3iOqlQbPnYQVstgKsM1GOtrIHaa530Z6fD+i9V76AfFoBcMlaOsZTEyeM12U33cjewF/L3v5A77+zTPPJnb7piYfk370b8RY5RFZ8h/33PtaCrfKA+JCRjtMQsRdmz5CYnIMleLWGMs6XTr2ICApiP7BjdgHcLSwsV0pyoVxQBU8ccZHK0nJYd6/RyBl9NP/hJ1FmB2JA5AjYfkZrvv5a2zdt4JpwVadgV+4rQQLFPYH9j7s7uxszt7IJcgDYbOPaaG6uZzyIu3G2gzgHaYY1WB3gbSOvN25EZv9jRdOcgzjbmINtACXt2FrYsj8yZFmWqWQRQ8KxotYNeIuq9VwkTQu1ocQGe3asgy+sHeaVf5fy1pBzOQRnAE8XojZcmO8dGD9z/OfBW6O8NXus5sb2zzYk3QZD2DVgKTW9kfrRYGqW9aHmCM2Bmj8b4u8/At4yThwUGlrZEvNjW0PUxswozb8iBCIgamn2hAYgNkRho7xtYi1rwFsnE39SgZoZwLwJe/GyUkgDG5MhhZVqyPDuGjk2bvmUW5de8Wv34x2v7xiBjhHoGIGOEegYgf+0EegAb//TvvGO8+0YgY4R6BiBjhH4h0bg7Yeve+37JYvv79MzRjFxLvImj7Q4J99i82M8CWjE/wN4GntJ04C11LcmopMeQCN5tF6wv1vZ4FbSCG9hk+0KmFFPQ2X1vlzlVtjJ051cKoyuPOjqGcC3sQ4LYsjVZsNsKWIvyPhrM7t21DmeKHuCPJ1QxDqoEhs4+pBqrrOCaC3A1Sgm2iwWucnBJTuJYzR/NtaTxtGqDRa6aeC5o0gym/qGJmOfaXKJaM5glecK+Ohq8jUBhe3ZfLe08m8AXA4H8zGTgcj7GjSY/M8mGr2lMNcbTeYSytvzC4wLG+kG17Uahsau0mrE0yg3iiga712cGq2MV9BGFcOWz8ml+U3DzZaOji1ZS0bz60mzpay4GAC83nqfNpoFPv5e2CiOpxE1XO4+AGDNVYrAytaHHFSrAUV2bcLeA0qJz1NuWqn2HzihEydS1VjRJnesdbv4m7BUxtLXg5xbKfFsnsrq2uTXLVQxowdo8Ng4QN55cndw4XjzVV+UrMT446gf85WdV48SJglrwVMw5Fs1avRUGid+WrJsjdJQrfliLQf5Xb2xxR04eqBlldmrS2cNocHt5eNIg+Us4apZWrV0uXoHkC+GAnvHyXjFjqTh3aOzNm3ersiAPoB4lVr98175DwjRbQ/OVQ8UA2fXb9dn363TlHkT1YRV7yeLj9Do6on6hYy6qhz58N3WYQsZ3ClQPr4+ALdkmwLqLbjtem1Y/Y3OHkugmdgLVjy2zoDInQDBAwP9sEOORM0UraRjp2g8lgJU9tTWrSe0Y+sp3XLPFRp58XQA24M6dHQvRIMY8ujGq7woR8lYNHbCU64TytfmRq6VWlulp5ToTFEaDZpx8sZOL2nPLpqXVYqNGypbTxdl0dwtIyd1AHmudl6AHo0VtJiw38aW0sUPm8ecKiUcT1BfLHcDu/urMPmY8lNS5BnSTSH9B1lAjr3l/82dU5ClHSs30uT00J6jKSISDjIFqhQUKs6NfjS2isgDRLExYTAK4iClJ8Zr7bc7sDqsUWR4mMZj29g9lpy3UF+1oMLNykjUzi2HdewQ2XunSrgXbLCJ7qIZKHEnYQXo5NZJx3/YoLU/bQOMsVNRWZmyC6tUD2jsQgZkp0BXVIylfAc2GjBwmLx9XJTLfLEftZBp6BnlameUSfamQUcDEdkd2YLVgCKdNXhAONaCGD7nke0HoOYPCJtHs9UHdW54N/NdltH0rLDmlVryIQePHoMqr1FrN2xUtA+WxRdP5V6t5PfTVVtRocykdEBxN4WEhgLcpunEyQyA1QAl0zzNL6jVjJtGq1/f/tiC1uq7b75WaGiMogEqTiXu1PDe0UpJKqJxfUrNqJZbsc1bcNUMFHbBSk7K0MmTSVxfWMKT83wKkCCHXMTw7l3UGWtrVw9yO6uLlJWbCrjlqIu4n3r06aUzqIyO7D1BU74O22Suv9wq1XBvmynuvwNtLySDmGbh+cf/SxL5awjvT6/8xfn/lz67PaPub22ZzGf80uf8V2XGTL7tWXXWu55jurRHrLbb1P/tz/vzObQrQs3bAARa86o5lHZ7X/MGRsXcio2+mXON5aHFqeG15v5ydIS0gPVhI1aYDXWNiugZrFFjBmki1uU9ArHij+yO8h+CBKqxZ2/4jX7+6bR8ggJV6chxm6D0cz9WE9gchykIFyhU/7vv8G+NzN9jm9wO3rYrYttP94L/tuyPzz1/Qa00z9D3tuKyTRS7qac2NLapQszZ9gAh1G0D3lLrDKDa1sr9C6nDBeKQjbF55DnLOtgaQNPA5nvjeVPDjUK5rIxcVa5DD+z70chaijUDiNtRD+xxlKiqRXFUig01KrMGriMwgnbbypY6+TFX+npy/2OLbAElqFEdqX8GHGvG0aAFxwMD9LYB+NajrqqiLjXSrK83uYznvu/2y+ef3M5zzrbGMpv5lE+zVGmOLFxsqOkBWLSPHxqG4i8H0M1eV9x9g7xDOyn/zDZsh+3lExCtd597W4HINgN8PLVl+yEtuOEKAB93Pffc+4qMCdXvl36rM8d26bGbHiPaoE4PPXyFZt1+qZa8/bSGjRiBQ8MMndj9szKx6o3tFce82aoDyYkaP+9i+YV01b5Nq+WGhXe/4eMgpWRo8R++UKhXN83/3YM6u/0oitnnsQkmh/Teh3Vxv8Hyps5efeUUVKLNKsWuv6ayQRUF2IC7+iijsoi510kDYuP01RfbtetAtuLGhunllx7RkbUrtf/4Pt318HUod1l/eELSi+ikratWYfNZjkAP9ZtzkMbOvwL3iQCVpx5W6sHdEK4SdeWjT6seIGrN56tQDR/CGrpBjzx3mWLG99SeLTtVmFmjFIgtrjauqFDLNQLXi5+2HlYu+Zj3Pr5Qw+aOUhI1/tH73tfz79zFGqxeP69fA2nqDrkGkh8PcamippI1A3b8XSJ0avcBLfvoj2TSh2r6ZVMU1Q83EgDNGvJUly5frnnXcoz2sdq14UeVYF19fHeu9u9NRW3oqR4AfX1HdlV/1hghYe5ERfjJFicLOEJqLaxRSUIqgF4Yrhe9VVCEijkb4hQq2wajvkX96OBO1vmAofLpMQxioJ8qEo5A/qjS6VNpANS75OfSrB5kuwe4OwMgOSsZ293+2PcOmDFXSfEZysop05TLLsO5o1Qbv3yLLOQGJaZVaO/2fPnYBiqkr4dmXjxWETGQosgKtg8KAERu1aKXP9SKz/eiynWWH9b+gZ1cFTe0Bxb9famP+co7kwHJrkXZ1JPw2AGsucaSUhGo6tJU2bvZKuV4olZ+sUIzL70J0NdLyz/8AKA2W1cv6At5EiccXAcGDBqtfWQfxyed1RiU5I5YXXeLMApiiH2h3XV4w36lnkontz4M8tIBRYUP0PvvrkE576uZU7sQKVAkF083FVD3SkpLZd/kqMnTRumqx+7jfDP13bLlOkpO/YLLLtGeHVtRY3OfVzupKDNf02cNUUlNouJQY/fu2UdZJxPUZVgvLHBNzqwbSuxxKi4pUOreM6yNUrCT3qGs1FzF9h2k67DJ9gwP0aEf3iMr+ATkss764rM1EMpcFMi12sq8UcGxORMDYXJnb39moUZcQS4vbjB7d69SeKfe6j9hFnO5mQHwBmgo1/qPV0AcOE68Q43OnC3R9BmjNGlaLGB1ggbNHw8Za4Qa8RR+5o6HtPHno3ryhWs0B5JfDZm1pw8c0r5123QGwD67IFfVrLFbc1kb4khQB3BrCCldwzzUu3cU91YlBIEIyHAQ0LBxbsV9Z/iI/hqJ005LmS3nuUvHz57U9IUTNYJ7rwkA1g5F+MrFH+rJBz5WiK8dqmmIYeyxyhsqWWdVMCna4YjgDonRWNobMq2xxGcMyitRT2MdznOprDNdWbeY8mVIrsZS2JQUU9OsImzluJq6aQyIuTnM09Q+R8bIzZn6QT20M1YwxnHJzJcWwces+RtV1OBqub80mlppBcxSk60QWkhTJj8WNyZ7iLDWZ1mRNYZIZI6hff41rgyWXTKAp/k8dmzUFKyb2Vea82hkv9dKQWs0EwLn1gJxuJZNXaPlyGDmcfNPu3LY0H/b1wfn1hf/zerir+uzWakw81nrCTvAZBsIj644AcydG6251/RSTmY9Sts6izTchHLZKG+tzF3O3YG1RjFzkqmZvqihK8gmXvHNLsihTqwjpxAD4vLxiGu+vPVvrQk6nusYgY4R6BiBjhHoGIGOEfjzCPyTu72OoewYgY4R6BiBjhHoGIH/jBF448mrn1q7eMnveoVEKW58Z1Ss9TQa8sgcM2Coq1oBbOz5MYXVgLeOju1KIIsdDYLnho2p6bxV0QRsgpnsQrO3kec3HMlXRlkz4K0bv2d+27Rlz4MCf1b7/AU4Yd4UxZAHgE+gt4ul9i2salZ5M6pf09E32IDVwL7Q4pKGB80C62Eyb/l7i2HOe3k4GntHY6VMs5i/oy/Bc6iTOJ82owCiYe1AU9mwq01OlD1NhOZzTWwbWObm2Jpa7EVf1lLe1vHf522XL7w6jNK3DWUtvQjrOI2CANNlgExXedMQtMUizCgRmwDkCnJpfDSQeYq6t7K5HFDQTSP6xcjXxUOn48/QEKgEGCMUjUc9AKSxCXN0o3HC+w7AEu/6ex7VwOEDyJ419mJ8oAX0ABdX5pEJl6KUxFQd3LVPCadOa+DACN1w20LZufjq2OHj2rZ1pw4cQR2YWaVi7PeGxcXoijlj1S2ss6UiNACpK2opB0BzJ5QBlUWFWIzGAzY3qCv2f/WpNCU/XaGs0mptjc8EHC1REIF5YSHBis8okTvWtwsXztSsyyfJnQy3+oIUbVz8Lec3AVCFnONARwWTG5qamKKaLBSbe09p2958NXiSSzvYR8N69dDIiddq57ofVJCxH3vf3vpw0SGdyUTFDIDdtbOthtMMy0cd4ubhy3XmiNoxQ27eXhAGUKVildwvKlLVAKklpcUKCQlEcTfEAns9fNywER4ie1+sUmnUGOXS0jeW0jTdTuZtDE3FCJTLDjoBgF1eW6FhY8arLwCuX2dvtdWlYxOYrZKcPPl6hNE47KJqgLvM/GJ147tzQ6Wad/aIPiDfb+bFl2vwjEu0YdEiFBgZuvXZe+QW5G2pkxvKz6okPVeeHqhO21xoQK/V0GkjFBDRVTknj2j3jt3cK74aC+Dq6eVlWYva0ZytySjUp88tUn0Ntr5YNcYM7KeujHlpeQXgkweqYTeavHk6uv8IY4C9nl+4PLkCY6K6yw6wsQkAqCwvX8sXLdbRfWcUhnrEwF3uNKG7dvZS9zA/LiEH7dqPSptuWx3N3kOHTyq/DJs4GnR2fMfDB3TT/ffdRh6uv955/jkdINO6oQFlnUeLuncPB9gMAaSpIWsuhfemjUfunLeXuwaPGqjecb2VffYUjdxUhXXuxGfYywklcCdsBJPOpECiqNMQmrmmKbdz836AUXNt26ovVp9RI+J0mGzjrcsOoogL18yF8yCAZJEXXEhztFpF2fk0zLDTTCgAcLJTXgF5xqh1gwCGE/OTsF93RfXrovHjRmrEvFmqyDyjH79eocIkVElYGnaCBGAskjt3CuX3q5SWVaCpU8cobtRwLXrrXW3ZHG+ph/v1660gxtoo93Pzc8j7rIIUUoMldCT3TgA2f00qyDG5wWXYSzrpbHaF8otrVGNs28+pG/+rivKXIO2fAbu//B2LUfKLb/Nrwa5fBm//kdr3l+rRC9/BNG7ba0b7vP9LD/N3RtVi5jMrn9xYKJ57vSH6nFfH2lJPDFmnhWvWuAc4AdDZApRU01wvQgnau5OzFlwxRTOuuUadugcxXxxW/OolCuwZrX6TLwM8bNXip3+vjxftQGYUpEbmH2PjYBrY1o/pS5syY5rTkEX+mcffBd7+Mx/wN37XljGxM7WNk3DixxEihS1grhsNfQ9UsbbkMzeRW2tUro5Y1RpFbQMOETZIsNqok94AlmXlVdgi11pW7a5GNUuNbMby3Y5634SErRSv5ApYVU0NjswvxvkC4BXllzMRCl0gHvkRMdrKZ9YTGeBA89seJLkJspTJfbQV4JdpyJvcQoAFo5ZvQkXWaOv8Z+D/XzAmaIHVAJjQzBjYcB82A3jYoCh1Zk0wIKqzhvUPVGrycY0ZO0Xj77yDAy5RW30eIEsdqsF8S8FdUlCoqP59AMMy9fUnq3TDtb9BYXVE3367RhOnj9PwcYP01affKC3NKPNd9MLr98g7xFGfvvG+ukfEavzVl7Hm8NAWbJULTmVo8Jg4HYSs05Uc1qETJmP/vkcZp88oIKg7RJMR+n7pD2Sx79Td9z2o1MOn9Yc3v9UTL98H4BetF2++GyViFPmugGIV+XK081FeagXZsyKvvUBDR2L3eceNWvHJJr236Ge+lyb17xmmV995BqXnH7Uf14fbUZ8bI1IRQeDZKUSnt+zFEjhR6alki3t46aJLLla3XlFK3rdR6XnZ2OS6a8LESaoqJCZgyw5qTDL1sUH3P361zpw5rYLMIux9UaZ6dSYb/aimArjWQvr5wx/+CHBjo7vumawJC+/mPLcx736oK28mHxXnh+Uffa2pE2dr4II5XJt1WPuvV3VhruImTyebtVor3v1W2Weyyd31wkq2r8bNm6IDO9bhWsI5zXqG+lmmkpR9liJ148p4LVu8m+/LXFc4U3BuXcg6DwmHaOPnIjfcN2ZMiFJPVKHLPl2q9PwWTbhklvqPmWbFI1TnHMPa+gQEqniUuliQewbLPSxGobh3ePqghoU4VJmfrbykw2rITVRrdaGqmENqcW/JLCyCmBhJ7MUc/fjVVzqSlKL7nv2NoiCKZZ84omVfriTL1FlpAIwndldBKqtW924eqGS7KRqV7OgZ01WFfco7L7ymwtIqgM6Zips4AGD6gDq7kyM/LRrszk9n9mfpx8+3atv609acN/fq0Rq7YJTceb+6kkLWDofgGkLWmns7+aptWrvoHZ05vV8Txowi/gAF6Tfr1Cs6WukZ6Rbh6ubfPqKUYzvlintJV0hJzag7048lKXLYeJTK8ZDgUrRj/SGsnwt0/Q3DlZdXo9U/7ZMdZMzAgABV5hWrS5SH5t88E2JWiE4eO0p8RYaGEyNxDJC1sqQZMPewBvSN0tjJcYx5gkJjwxXAGtGZPYEtKvbM9EKiCAAcHb318su/18l1GerdN1BBod4aghJ55Pw7yWmu1NqlH5I/vYsZwQ+VeiL3s42Cw7oBfCarObuZdZuLZkNqmHn5DAX24presw5XkgJIihMhO2KHbUySITdknjyj3eu2aP03qKfTKjV8dA9dd8/dGjRtHHNfLuSSLPY9bbyuHBJBqlZ8+TkOLoG6/6XHlXzqrJZ/vlqJuHU0NwDgkanSjPtJdFc3lXh441BUrth+0YruHi1/N2dl8/odOw+rHKKIt6+/ps+boKGjsXVuLFHS8WNat2inyiG1zbtnmsZfc4WVnWvb6qxDW3bp4z+8Y8XHsBkRxgS4GzTwWsBwCKiORmVLPTUKVUdcFJxYjzRxDRuQsStRHAYITU9LtzLN2x/821Lctj/+VH8NoQxHH4v6eo6g5AQQ6QbZx5uNkh2Wy9Zvm8xzozSFiNPUWM9+jBgCQFz0qBxzO3hrZ/yMmeMNdcihlRoAScfByqolx5a62sj+q9Vk0LNBsv6OKAAHajhlxdq72RkFsFHkAsjXQ9KtJ0e9yWS3s7epYxzqDDhs/Y8qY4hbkGr/FQ+zlzRuUI2szQ3Bo63MRv6sRa++pq8mze2lXJTjRlFuAHJjtd7IODez1zV/boDI2UoWfDMuMW6u3hD2ynTySLoWLJzCNe2AnXflK+Nu+fHRf8VxdrxHxwh0jEDHCHSMQMcI/DuPwD+30/53HpmOc+sYgY4R6BiBjhHoGIELRuDtZ6/8zdovl78VhBXruDkxNHrryCI14AibfqzsQHMhUJusOmMxjJmwo7HRagc+7WiwO7GldmCTXVVcrhqang5k3JpcvU3xJdjfNmK96IKNl7F2JZHWdMWt9mx7I/58M+HPDQWjHmqTC+CtF00Ew3guZTNf0wKwSmP5PAhy3ob0XDviTw1+C9r9k0qLzE572OkGZLYgX1TD/J3TucZ2E8ojk3VrbJObaPg5GfCW8zN2gabR7GhslNmwmyZzLZ9fCyu+Bpb/+WO9EIQwFs0GujBNc3vGyTQnnFEPe9M49KAp0Awg3czn2ZAnWl1tp0LUKw1k2zbDQHehGeHOMXRCRWosY3EvQx2MbTOAUglAbnllrZydvFSKdawTeaZdY3yws+1GVi4ZwuSruQG2esP8DgGE6tw1lMZcJ46/HoAih58yVddVy9VriFzcGZ2KZB3dtkV+QZEqrrDX9lUbtfqHvahQaQK50FhxteU9AhgXvnbHTvIL9NeEeVPl4Q+oUpqlEuzpqgAsQ0eOU6NTpLLjT2jFG79XMCqZcXf9TlvXr9ait79WzxBvXXvlUA0je9XFx11pB47K196ZJkw9x+IgFxdAnPIyFaQl6Hi8O6otPjfKX74Ar72Gz1Pt2aPavfRljb9kJraT27Vmw2l16+On+VcOVyzZvhtW7aCB46LsnELloNbsGh4KEEDDtmsncqtaUGAeU1gEKpy+0eTenrSu2b5xg1EjHUfhUa6L547WkIEx2vnTfhp5e8nYDUIx0CRfjtXYLJdiZb11zxHGKUB33nc9+buMtV0ZlsFFakHZbEczyt05jMZvDeoLrKvLs1G2DEfNmq33X1+mmxder56D+uq1371oRBO66d671S1uBNfzMRS0ZWTNxcvHKxj7xBpt3LFTF02drO7DR6getdt7T7wIcFKq2x9YqM79AHmbPVG9OSnj6Cml7TzOfdastALy6gBOYid4k1H3IGA7NouAL/Vkr9mgBGmuLddJmvLJp5JVjKV0Jvm8iSi0m6vJXfNBjYSCyM6jVUNGDqDJhq6OJmTS6UIyGktpv2EfCJjVMyYE++kIwIZxTAPZWHw7YpPdD4s7Ox1e9ZM++mgzwD5NPGey0gDCr7pijq6FKFBVnK01K5dq1ddbLEXHZQum6JKFl6qxJEunUX/VVZTRzMaKFTfXEePHQFYo1aFDezR0aLQ6x/TVqc0HsVzcQc5dDIC7M8A6ym5HGvRf7ta3K/Zp6qypGnZRT3l6oqQCRC0GXAkOClZxoS2ZvFtQrvho5EWjtGvvLtVzXwUG+ZEPGaQr77yVJnGd7EvztPa71dq96YRiB4Rq5CQyfbk2jx/JJptxpaq5/66/bh7v6atlf/yjAv0CIXs4WiqLuAFhlpIvJSUZwKtR/foY20bmJ8gC9TU1HEMJVqYQLto8lE0+XjXzRRPXuqXo/G8eF4K3raZZee7xl4DnX4K3vxas/etD+L8G3prjM01pA9SaZrHJ1rPs9WkS1/Pf7c1q7HUZc9MoNul5JuOwrLCQpng9oIWTxo7prcshpPTHrrIc29fk0wcBi7AzxDI0H4XnlGuvo/Efoy+feE6vvrlDnsFhanTGycBk3lKTjJrHPCw+kGUx8b+7pbwQ/P3vwO8/fb+mPhsPB8BTe2quUTs5cBpO1GsPN9RF5F430ng2iX8uBoxFZFUPOOvkgtKJZrsrNbyxnqx3LPVdyON2pllt6ncLL3Rycqce26CyRPVJZnULxKo26rRFqmquRenngD29F59XaTlkmJx6G0B2o6SqJ3vYAHosLKy87HqsKI2632TfthrlsMkW/Bc+HDn3OghQZjRcyO9tpZ4bTMLU29juXgoPJfMca/iuoVHKwtI+emAPbHUHmsBFlWQlKxkiTzX26/lZOZp99XVKOnJW65avVYBbCLbqSQArrVgkB+ksTgpgJ8wDlXrzvcfVfViklrz5hrZtTsBN3U3Tb5ihWVdcr53Ll6g865TGzpukvRCsmrmmR86ezSXmpBWffqGMjBrd+/wLqi9NliMAqYeDtx567A3tBrhb9cXTOACcUjwgY1SfQMatkbmvVrmpkOZwg2hzqNHCW+co+uIJqs9r051XPaLMjALVlzfqqnljNP/2WXr3908qLCpMEyeNUnpuPEs7d/Ud7Ly0KQAAIABJREFUOkYZp1LJyf1BRw4VUw+cFIvzRAhAdHldpY4QHzB79jDNu+0aFZ06KvtO1N9vN0HwK5cf5B9vT8gTKLeBqLDVP6yLZsYqvFeolSefgbLxtRe+172PztBlDzykzGMb9N2ST3TNrberurhOH7/xmZwgjN3/u/sAjdqUdHAXLiu18u3SSU2skZrz7ZSUVKK1q3YCWkfqnvcfUWXSLh1LqdSQ6cPlGmyuuULuXV8tevEHcuVzNPfi+TqZlIjClNoHGJp4Ooe5QRoc7aDbbr9KPWdO1J7t28gb3Sk4XawTesk/2J3z9cI9BCIPyr+fft6qTXsO45rhxJoiRP0GDFbPPj1Zg9aQ9858j6tIA0rP7IJs9YobrVUrd6OiPK1nnrlDp4mrOHR0i64FRA8I7q10AMOCzFNYCfto709NOohbSiIgfnUJJMnsKvmgKo6KCCIGoUFZJTXqEtFd46fFadjoUHmi5mwNKqWmk/MeMoTr11cr3vtOn36wQj5uLVpw6UDuVVscWbriYhGqV19YDnAHiIgFeO+eQXxGiXJRfN5x95369rsfccc4oxEDI5VTwPV81Rwrtz4Yi2a/UEibthAOIRI22Tuxhg8DSC9Vyp7j2kQsRN8BkOAmLdQzD7+ppIQsCBvEmkAYu/L6YaqqSNX48eM4FxxbsJI2qvXKinrt3xMPWNxJVy2cqpSM0xAFAuRGfnwd6/hI7rG6sny1MSc42wZp/5rjev+tperCWnb2lYPU5oXS3w6HmZYo7dy2WcexiO5B/EZDRSP2wI268qr52opCe+XaE5oxepAuvfN69RhLFnNtkXKP7QGgTiJfepLciOSoKUvHfngZpDlcRxKKdJicWZP9MmlmpG567Eb59BoO8dEW8sAaSFnHtWNPivJTa1WGyrm+oUJjJ0ZQ56O092A8dtjZsq+wVVes9jsxbr1HRmvydZfKxgNL69JC1vptquV+O3OkWNm4gvQYFIrN9UDWMZ1Rj3vAD6rguilXNs4yq3dv15yF2IejVK8hpsPdLYLps1VP3P2QirBhDwzqorzsYpXVAJiWV7OmoNo5uFpK2PP7HwPQmppgaoTlYmTIpsyrFvGJGtm+1zLuJ78GvCUbGKcZe/Z859/XvKczrg2/CN5ib2zqjXm9IxOsG8CsE2QZs+cyc3wNNvnt4C3kXqO6Bay14/0NeGvclSyLGYBjZwgEddhZ1+LqYNV8alE1AHYD+0vj/GR8Gf4nwNsm3CJMhrEBbwMgIN1w8xCNnBKC2wrECHJ+zThbyttz4K2DgxOZw42WpXsDYK89vuun4rMh7zXovgeuVWExJM2q2sdn3LfupX9hOet4q44R6BiBjhHoGIGOEfi3HIH/3Z32v+WQdpxUxwh0jEDHCHSMwL/jCHz38UPXbf7u689tAXYGjg0l76hF+RnZAFVsldmUNtNssePHbM4NuGnAznYgFidgGumOAJYuAI3lRSVsvGm2k4Fr2gabsWRNya+jKYFVIzaLLYBjf1bftjcazGb/fAPCGluTiUQjgFavcVW1Wg/1NIpb7chnRSlkirtpUlz4O1ZuK6+xQV1kiXL5HLtzCi9fk6vE8ToBoBiGd6uxvGqmqcBL+RhY7KbBgAqJhpCzs711fvWmoQR66UgDooGNe53ZtNNcrYH5Xo5F5Dmjrj+BCuawjSrWANIGm7aj8eto36RAFA2OzryXaahwTDbGyhl6d3OLM9a1xYDB2IzxC+bvPQCOTTPDgLwNgAj1WLbhTIY9mo18UIy6kRtcCwhbS36jTZWXihtKGCGaG6Y5bZomRilGI8TbmyzaqK7kkaKWYgArKyrJYqpEedFd1y+YqN4Rntq0bjUZfr4aNHkuCswYFLzmu6lDCdyA5Vs541fCm9GJLspFIZCpfQcTUHL6oUwkTxdbv5KSMh1KsNW0+Q+T/9VVTbm7tfylZ1Gv2GnGi08rsMtA/fz5En329u+x6KzTZXMGqgvK3ujYgQCnpTSdW9Rz2ni1VeXTUDumnSuPkLd7UhfT0B65YDyWheGyqS5TY34izbgSffriIa1dm4CtcZzuefJKlaae1peLfsSS0FHZNAxdABo8sOr2R0HajSZkzgljw0jeaaAnfw4BvCxWNQA40LdWbTqFyipa1980U3mZxxhnQJtyFzl37qxIgO+f1m9QBWM2B+vDWgCQnzagBkLNdyu2yuEje6gm5yzfrQNjWqXChArsqVEttFTTxLHjeFoVNfZSJe46qN/f+RIZeIPJi7tBbz/+rBLOFuq+155X9Cgy48gVawZ03Ll6rerKmwA+fZVFky5u5lRFj7yYRj5Zgyf26UzibvWIwaLRL9IYy8kB++eWIgDQ7/bp6yW7dTCBcxwYqB58h5UVtaqorlBeSQa2jxGKjoimCW1L1m2qTORlKDnKfiiOqyAD7N3xMwCns7r37aOT2EEeOpDG/eZFk6oeQkE535Of5i2YrKnXXIYUwhvAplyJ+w5pw8qfUZwdlb8PjXCUtOtWnQLQJFc6xJPrHnKHyXZGkTdkQCRACdnW6XkWeBuLtXbcoEisqDuj4rNXXkaKdm88ruz8XF11C1mQNHVXfb1YoWTr9u7ZS18vX6/MNJTSqJ88fB1QvvhryOhoFLMNeveNn2XbEoiaa4F8Q8k6zj2FtR1W4eTARfeapDdfW44lMkAzdse2DtwhMBbKqyoU2QNVtaejjhw4oOcfvwFL61JtWHdItz5+r3wiuuiPb76n1Rv2Mif5qHukP41ToyKLxzKzBhXGFdgyk7+LujYJkPnYsSMQMxwURY6eXauTdmwDhKFBaXKH3VxRQXsH6OCJZBRZVaimvdQGKGHmuQvJKhfWkb+Vnf0/Cd7+5ee1q/b/NY9/XnlrmsSmaWuphoyDgVHUMrGdb0ybhrQBd62/BxA0Vo7GpcAGe9wpY3pqHI380YOjsIWlAdxUrQJj78jdE+wGeSa5VdtQlCVhqfzwM08qftsRcjg/VIOtD6r+9npkfiy7x3OPvwbH/1mw/B8Z5/8KvP2l3HWrVU8z3NhJm3vTgTph4gHsTJ48KQb+/h7081FdGVIRDek2rl87arkzddrMA+0Pk6HYft3atEFy4hl7gAMn7qlKVId5KPyrAXiNerbNZBXgtuHsiGrXA6tPX1ccHGi8V0MoAZBo4fcbyaw3cQkWcMv6wdSsFuo9gltcMQy+0G77/K98tBkgg1puzDbrAUMRHMsTu0tfAMPu4c7kSLZp3tzpqDkBxVb/iCNFsrz8QogJGKzxl84DXCqkqe+mhLWbdHD3Xl31xMOK/2mbFr/7R+abnsxt2NoWFemrH3ZyTXpb8/CYMbF6EKWscSipK2vQR7/7REu+2o41az/d/9ErqrMlD/PMfvLnJygFO+Vvl36lqTNnqnfsYOauNL350luQZvroN489iiV/rMrSy3Xd3CtVDHFqwWVjsIbFDjwqiDzGDIC0ZIA0e4WSqRoYYIfFcJgGkCsPy0v3L3xMqQl1GtavP3XgiC6dPwY7Xg+tW7eBYxypyJ6BKspCadhYp5HX3wg5ZpXWcx62la5qLG+Wl7cT87gnhLUKyGtV1JXukLTIZp0yDHXjcH2NOnDzuo0aFBOuKOymTaDE7n0ZsnGv0egpcfJnDo0aMl3fv/kV77tOl2GfPPLSWWrmS/jxu6910fTpihjQV2/c+BDAjI1uvPEqln8QX1jR+PcnAzc9DWvbw+rZfRguIOF6/+nnWf9UaeF1lwNg71ViZppufeoueWGP3FZfwfcUqKSNx9BzeqsbNsZGSV+eW6oDP+3VxhUrdXhvCnmhLXrx93drLKCZvZ+7jn6/TEu++EaZJwoh3TST1W6r7oDbXpC20vIKVQAYX0mWexWA3PC4cCtzeDAgcm72Gb4bL5w1UjT6ojnqOeEGnf55nTavWqwbqCluIU7a9u1HZBH3UL/xN3Ntk2ubtk4OEMpk251jc2KtzE9+gaWOrcwjOsCzM0rnCn34CVbcqKk9GKc+0e6aPTWG9chsahnzIOCWs5sva6K3dPrQMQ3pGyH/0EDLynjI4FGos0cDLDdr/8ld2oXLCoPJGi5Fl7K2mnrNXL330vOqyKnGOcROBTiTPPH8A/II9tQH77ypfjERmsnYtkJyEBbPLc2AuJANaznXI4c3auj4uco6XqCnbntO3cLD9Phbb0L2K9ZXbz6iuXNmqTSvQPHx6QoKjNSaNduw3/XSjXfMxG0FIPfAXvUbPE7+OB+0kUXcXFPLubjjSBOknd8s1Z03fKSRg8L09AMLlF9xSp7+ztqz5yz1/qiiIv2s+9Fc7ycOJejiqb01GkB09frdmjnrDvWYCSkO8lh9Sa6Obd9ODvEY2Xu5GoN01Re36Y3H7teRPSfl59ZZmdklKDpt9Ls/3KLhV8cpL2ED5xihLT9kca3tV2HeWQhYENsgpDiiML7q7tmaMX8SRIw3IfkdwUXIXpOnzNHEWXPkg2raDovrgtQdSlm3SV169JZ/II41EWHkAvdGyYmbiXLUVBYvW5SZTURd2EHK2mzspVdv0a1v3S7v4FDW29QzrJJbyBTfvX6zPv/gc1wkhKuKiVBxUSWRLWZPYDgvxrLXbDUMOOvAGsTae1ggLfuZc/nllrU99dH82TgJmfm25W+QxyzN7Dnb5L9Q3jKH+0AIsCNWxrzX+dr7XypvzWbK0FdR5Drxe+58Hy7saZqZ341zUDUEFvNeRnnrxlrZFZDbhtcZJa0TQKhFr2XfZAMJxJhtNFEr7Di/GpycKlE5G/DWikyw/B3+eeXtn+omg2CUtwa8teOY2kptLfD22usGaMTUEOUTH2PAW1vqXjMEIyvvlu/AqJEN4akOK+t61hjunoGAt7kQANM1dhRuMb0ggbja3TXujh/f+1fWs4736hiBjhHoGIGOEegYgX/HEfhXdSL+Hcem45w6RqBjBDpGoGMEOkbgTyOwa9XL87etXPF1NTmUkf2D5O9tr7TEs5bylnYsqkgsrmAlW810mgGObL6bLSa29SSMfXsyW92wKStTeVkFv4M9sYe79qbW6SjWpG4ob51dyB0zdsQG5OHHbNL/ViPcyow1/5ims9moG1Y5/2WavBY4e8HDNBWspgU/tD8sHZaxhjTSVYSWALMGBMZyGMtiX4AbN8Mcx57RsLpbsDJrxArM2RnVEcoc0zgw6kyTyduCEsjk3cK1bmeT0zggEddqJJTUGmUSTYdzajDTJLFAaNP4p0FiUnidaES6OrcowNeRBgt5fzQf2vMaTfYuwCz5msYWNjgoiGytTqgHi+Xl6q6Y2BhAJzcyg7GZ5phKUPrl5mQp4TQKGaRTEyeMVefAzjq5+Qh5ZR4qqa6RN/m3/uSLuqGY8O3SFWAsTfv37bTs1XyxFW5qJDvXO0hJtRnKPH5Yvbv6KZxs2hoa2XmAumWoA708/C3zMPMevfv1lBNWfWkoF9yda+Xv20shgagzOTMfP87DLVHHD+7XJy8noeAZod8tXyYXsiSbK05o9ysf6f2lWzV8/EW6mwy3Blj2hWl7+C6yFNTVR9VYHSefScPiNkRdOVfbAJQhjdjTLftY33x+gEaPj+bd1J+st3C5hA+2vtfKhI36/Pk92rclD5vJSK7PLlgXp+vU6Qy+P2PnxnmiWK7DwrYexU4AeaxejYwfdtmBNCV9fLwBtP1pcqdrL3mxTSgXnn3uUQ2eOUjrv3geFba9Rg6YrOdfe0vjho8B8PbUhg1baAQ769IFl6nXxAnatugTFKx7aXj3V2j3YGWW5qtbVJSOAOJt3bgNBVdfbBB7q3NEqFpRL7tiGVp4JElbdm1VfwBSF6yd9+w/ph/3pakTYz179gRF9+uuzj07qyQ1WYc3bUYN66/lS4/IIbCLbn7mGfUcGodqOkOlp35GFZJDLm4X1fi0yssrgKZ2jfb8cFjLvviJzD0sT2nAGeWai6sTylKjgkMJ6wapgt6eAXJHoMLxhJjgT+5v95gYFE9nyHHbp2MJuVq7Lt5SjM9GxeQf4Iza1ocMv6FKSkapiOKhGjXQhvUAF9vzIC+0aMa00ZowqS+ASJl69e2nIqwg3/14mWqwWY7CzjkDS+gylM2u2N95YhneqbOvQiASWDaWXb1o4PZkPnBC8b3Xyjq+6a7r1H/sMB3Zvp78xnIj8ldJYZ0O7SPTFgVPTxrKE7DMDOntR9Zwgxb9YZPWf39St91xuQaOQG1sV4KNHbl18UkAUMEox/K1bdcJbBkdFRrRWbmFeZwHtpjc8+6eznrsiTs0aPo0fYCaOhN1yxC+c2NneewURAGU2yHkQPYjF/X06XTlZDdC2nDU2cw83f/YAi285y5y6jK0afliMhCx12QuyUT1NhrlWgF5fUe5Hny8/SwbwgzuqxzALTylAZEBqs65DJj56q/nvb8NwP2ybXK7e8E//jgPUrY7FJh5+M+qnH/8Xc1v/jJ4a73v35FfasbJNHnNGDnQoDYPS2V7rol8nuxjgHJb6k4T9783hID77pqrqXNRUFeT651DlmVxKpbcIXKNHsBcDlmC/MOa04B3ft20dstP5N6SbUmz/a47P1BmjlDwAbJbGewml719PCyPCCtc/c/jfb7m/HPj9K/77V+2ZDY159x3YhTF1EUrH5Fz83QkBx1FoSEzOBMhUFdVbZIKqfEulmOGcdUweL6pc+fCBK162YadugdZi/UAt8WojkoBZRtNRiENezsAEfr9EKWIJSDT2t/f5NyTZYvtcg2+n43I7Jtxr2g0hCUrpxfFLe/XYsbXZNdbOYym5v5z1/Zfj6xRS5kab4PSq5wIAFfWFf6QfSIg+fTuF8A8Vso1VKUb732c/NFuSt77s7IhKyWlnJE7c9cgcmu7oMz26TVI6WTApp/dr6GD4pR2JhlFrhk3F8tqfRu2w8lniqm72EmXF+veBy/X1MtnKfdMusJG3UiG+De66fYn5ennqMXLX7SiA9J2blT4kCGqYI5a/vGHKLnI63zgaUDFIH3yzjvkxe/Ww4/eqinX3acKcsfvxV44fk+a4vp1VWRkF+bHAvKGAflMnceG3s/LTWczyH5FMTt77lRt37RLK5cn6e5brsaad5Be/e0DmjZ1HCC2jY4dOar+/Xtp6uyRSk1JVCp2xZOvu0GH1m7XUbJA/d39IershHgHAapbd2UQo1FQWgQxD4Ib43nJ/OmaQv7vhiWfK5W81X6MZy+AzdPp1Vr6zQbITleTZZrH+qNGYy8ah4K3WR9/9KkSEsr10huPYV/eU6sXvYWiM5qaNEH3XHWXemO7f+e9N2rP7i1YJdtpyOWTsd7N0beff6ahWPlGDZ6qB2ffibK0SS88M0IpZ8q1bUeihl80QL0HEPsQ5iz/iB46tO6wHFhjDJh2VfvlUJGjxopiiDep2r55l/btOIja3BtL5S7/H3vnAV5llXbtld57QgLpAUIgAUIIhN67AlKsqCj2MpZRR8cyOvYyY6+ggqIIShWkS++dkBAgJCFAeiG9l//eJ2ZGR6d9Zf5r5juHiwsCyTnn3ed9997vs551L02cOkp9pkKFQIgpTz6k7evXa+6nmxhXkxdtZ8k/N1EhtlwTLrynibj5pz7yAGtOCU1EmcpLSdGevWnydIvUoLETaI5K093Xv4jbtK8GDuyoHNDbLY0d2a+5K4bc+Wo7HJm57E3C+hEBkIjI7swbBNUNkQTliz99WQdblbYvTa8896aOH0tTKP/eb0CYgiN9NQCnZ0JirCWjuATqyGn2e92SevJ+q8io30z+MWtYh86advvNfFY++vDRh5VPg1sFGfWPPP8b4jec9dVr8xTfrzeiYKUu5GXojhdeVFl2qsX57E3jXDlZxW40+zW3uol0EUvjZm0FmcAgRGwREr94fQERGkkaMecZmjaylL11kbxcWpV+4jA0DKIsWlz1xZI1euKFF+QV66/UrUtw8rqq64AxZJHXa+M3G5Rztpw9RrbcPfyYc+ohvHjo9iceVM6h73Rs/wH165Wgowi1JYivzTZeOkwjVUEWcQZTutEY0AfSvYdC44fKyRchHFt1/smj5PpWK5xmCjvyn+tyc5S6c5+2Ll+m9LQ8KCdhys4rlW+Ul+77/R3qTENYWR40GFzVS9/dSHTGYdDTdVAKmhXCPqWMvN5biYgYdvPluJczlI3L3t85VF5BwXIK787+0p6xztDKuW/RZHhe8WOnso8ZL3v2zq24f49uOazde/fzurYaMWK4gvsNVFVBpV6d84jOpV/Uu1s+U6t7nopzi9Sl5zgVZ5fqibseIjeVPT3ZzS02laptdNY5xOZWGmgbabIxcxhcH0T1NpetEW9Ns5NZx42Yax6mselPzU8/rGLctfG3n67x7fcsxiULiPlP2GQH7oPc2IS5E6bugohr7m+a2D/9ad1lTSghEuJn2GSL85YpvJn7LYgAnmSIm3uWZsTqOtboqkZDbjBEIvbHPK8Hzl7TpNgIecCZdcfEurdYctnNk5CDDiHDHG2N+VmWoUaIDG3/YsgY/APNQP+dR/uey9zvOfB6TTQettBU2VLUqhDWsDm39CM720v5hebekHOQRhATCWSamRpp0rS06vJzlbWQjWqIKQkMV35Bo1at2qVO3s7qkxCqznHdbp543/IF/533af1Z6whYR8A6AtYRsI7A/4URsIq3/xc+ZesxWkfAOgLWEbCOwH97BLYsfXLShsWLvisDgxceG6TuXToo99xFlZUYxyiOGURMWwo4povbOFON6ckUeE3Wkqm4OiJuert5kHlbroL8Qtybwn0ZrMMXGrXzaCYuVoPJpbuagu3fF2/bSg1ouJaHKURYaueWgrIpQPzcFWVurpv4bbCQpvhCIBUFAjuKEE5qMK5h/t2bYoI7X9eReVdFMbmRNnZLYYpjaqFgYWvJXaI0QJG7GVHQFrHYnqKQrRGc+fcGXF6mCFFY44xwTaXvh4cpmrQ7iC05ibyW6SpHB8VJQUEDzB72WL7H9Izj6kXwqcXB64CDIpCu/R7kMZ47kwParpgiDcIwWNBY0I1DhkWqX/9EeURE6vyBQ1q3ag35pOCRKZ539HXCHRQMiq5AvoGhFI2G8N7obqdoFNjRT9WF5xHPyeYMiFR1ZqbqwVs2kSHWgiu6HsRsLU6SrPTTFBxwE0bGqDQrX6nHL2jPzhQyQC/ickhQdJdO+mYH2MhT6bKrd5efi5uuvG6sZj5zK9jfLG19c7HefHOtqnw66K7n79T1s26gwlKhooNb9eEL5IQeL9evn/i1Jt91B8d9nHJLluxxyOWnJuP2uUgR0UshYHHdwnoR6HVSuxcc18pNKZr9YF9FhDFebp3lHtYTd+4Bffv8en23GGGzU7hya0ppFqClgHGwdcQhhEvsUnkJmaPeuvXO6xXVo4vOrNur6sYSnb9wyvL5eroFkK1WpKwchAREhoSBPTRwRBQ5rGTBkutoV+vOc5TjDtqkUvCXxSU1oDC7Uajz1fncC5qGK6rwbIoObd+o2J5dVEo+Xz2f+7Q5kym0toCzXCanZh8VFZdo9IQkdQz3RBhxp8zmolPkCx+h8HfdXb+ieJinF+59V4UF1eA5gyig9tC1s69QxtHtyqTw6VAbqg9x1WbXOuqFN57VeNwyrXXnVJjyFeNH979HBwXhsrVzJV+VcyqFbLRX7v8SRFsFxSWyhDuGUYRrBL9YwGVSxzXowTHG4ShCzCooxXUEphSx2tGuTiNGDdTkG27HzeOKaNNAwRChJTNFb730vk5mVCnzfAWCLEVbTvUoRPDR/QYYwCqowUkUtSLAQy/Fie2tI7v369jB02CZCyyOvPomHHqg1ltbnXAuFyguLoqMWz9VgCpuaq5Qj/hoxPk+Ks2+pLkLliguIV4zr5uKe/YUhdpChfj5ksnprRef+4Q5x09du3WRl3+Lho5KkB/F+bWfHQD9uQmMYZj6DoqUg1eDwsB8l4CqXP1tMs7XQN6zo9IzL1hwfR38WtWzVzwCjhfNCZ6IJ846eGSXbrjhCu1fv0/ffntErrgN3TxdEHv9NHhEHxVmFmsz2X5F5P0yyYH1dAYXHUCG6lT1v3ycSk8dIndwJYXXQqUcPk+mtR/u4O7gycu4fgpVCKY6M69KlRSx6ym8mtaPlh85X6zi7V9fstqFWwsemG8zxWgzx7q7u1uKv9WgqU3R2iLIUsOtQmgI4Tx/7KGZ6hppC3LUTwXFNapjDvQge70S95irO3nTkArqWY9Ip1PkuLHKPb5N50Grdo4ZCkJ7l977ag9CHkI284UREi3CrXkDxs30o8/u30+8tQQJWBqLjEhvitXulriDRuYoGntg+puMdlv+v4kcweq6esua6+7B2mnYqMYZxTpfhWhjnsMJ6oDJua2staUgj+vZuHPJTXSjeO9p5loUXE8fOxybQtQEIWpcY8y59RTxG/jTvAZ1cMtna9Za85zmC9O0ZVFv/8caCdrOsQaw5XZg5FtwVgHhVhyCHfBSjs+DrM9WRXYlk551uAHRNSQ0grktiXiAItn4gmjlXClk/fz2s6XKPp6n666boFZP1gfW2YT+veQfRsEeYWj/9qPg4/OUcpwMWhyLVdXlrOUV0AGuZS4o1o6UbD393hfg4ls0/9EntI2ogiuujdPlN87EIe5KTnwHtbp4qwwRaOfqjawfNCl18WJ+OoKzMwsXp7dufug+VbJu337ZXaopQRyhUad3r3AlDohD4LmoLTsOIII44xJtRMx10o23jNLAccP16znPqySvUS+9/Guczxf0wbvzNRZnohNqSTniagDznruPp0pN41NYEILnVOWmHWE/kKxOgRFg/Ou0+pu1iCm4BhE8c1hHTiPAOnrY6P0vn1TssAFa8c6runThvAYlxjOGUXr8qbfVo2dvXQ2iuDjnhNIPHtOk+++H6uCixW99qM/nbdP105PIGp2jc9vXyjm6O1nwtVr4wUL5unuCpu+pxctWgL2NBYd7DU5je62eP9cyt48aM5tc2XUgu3feZGSaAAAgAElEQVTr2mk3aemnu7TsmwO66ea+IPjN+ldBTm2SNq3fozTWmJjYrnJ35HOPC0O468GewUMXtqdo6efkCh/LwzmHcEgDXI8BnTVsYB9FhgSolr3FuZQLWvfN9zq655hqaRpyY//o7Y8LmXPWn3EaN3m0XCvPgMbPsZBacsjGzEi5pFlX91Vsn9H66L156tbDXVdeOV3Jqee0YOEy9nweuuPuEYoaPFFf/oEM15IKXTVrilx9HOXNWmpDDqyLA/sa+eIkDSPrldzUs+TUv/sHbVy3CTR2Aw2IdurT05OGghD50shXzJozfNwQ9Zk8SVWs3/Pe+Uin2W84sb+K695VFQXlimAv3iUmSmuItIjqEsY10JO8V5rvojvLHiLN+i3bdMWMiYpgDbNhrO09AtuuQ/b1pqnP/Gnbyp6CfbKZDw0Wedu6gzq0Ows8ehgZpnVghBs5v88h8Eq5NDMMmjAdHL2btm3aoCjyk3v0H4zbPFMbVm1QFtdSc6Wjdh88xVzhoA6hzojdUxXVM1w1pSWK7MUanJyhEwfPyt2FRoaPFzPPV+sG9p8Tb7lMThBgsMXyvsjH5m0mL19lyXztO4PzDfT5bx54UiX7yNJtqFJEnDeNGnHavvOgHH3s9dT7DyPwO4EbPwNmOlbp27P00R+/gYRTrtCIAP3q0dsVFMPxO/pyXbiqrDQDQbJJvkHsRW3ZLzIup1av0JYFX5IBfFEDpg/V5Xf8Sg6ct5WgtM8e2KfS3AxlpKeoT59B6jZkvDz4nJqZE5a9/J5Ksop181uvqMmxDNfvFkV1H6I9m0+RcfuxqvIvsQ+BiIBr1cmvmf2HoRvAXLF3s4iWZk/HxcDf/yzEmvXyx+KtEVrbG0vbZkAz+/998baFOd800ljEW8RVN4RMR4M35n6k/f7GPG8z9xmltdAZ/jLz1hLzYO5xwPPTTEifgwWbbM6dOtAKdTQCtjCO9uzdzfO7EonjwPOzcW3LkOVbjfve/Go14i2NQSaewmDp/xXibYsRb8lqb6ZZIIpomtvvGKCo3g5QFYx4a5qMOPUN4t/8Nu5nS8QC7b00HjSYNYw9bwYZynv3nJYX97m9egep3+BeM0bds3T5f/sG3foE1hGwjoB1BKwjYB2B//ARsIq3/+EfsPXwrCNgHQHrCFhH4H9mBFbOf3Doms8/3tFU2qiIniFK6B1pybwtAR/WgChUz824ydF0Rsgw7h0buqfNDe1PxVtP1VC0ycvPRzxpQhSMVHKBjTbjSHEwTlTct9yp/33x1iQZIsAaodP4WE0h2ZaCgnHGwh/lOX55eXegKG0ycU1OrT1d6hbnLZ3qtYhTrRQ0nE2OLhWCBgoIRtRpwbXl/kNOn6lTGaSkDT9r8MnGrYp8y8+3IboajKBL5h9mDJU2elAEBWf2gxvrT+KtcYvxC20b0dgIt/Zk/1GYaK2QIyKOyfszoi0EMYuzy93Li6J5hSaPiKOAHoZrgAJgXgmFYRC8iEUFRWfBz/lpytQJCuvUQRW15RRhLyj5CA7Xg0W4ZQrII2yVX8cgCuLgKckSdHJqQrBwA+0Gug0BOTSkA0XgSCUk9JEf+abOCOwuvt5gsCnUcKyOjA0WX+1cv8JSKBw64gpENjCD29YqKipA4UnX6VJBunJPHtLuFTu1dtMZjZkzXXf+5hnyiN10/tAWffL869qCU6nrsHj97p0XQd9ynBS/P399oea//r0SByZpzmOj1a0feWceAcTTpavszHEcPe7k92Xr5PkilaaXKmVvnWqc/fTMojsRBRu1cfG3SkgaqQgywzK+2KXXn1moIhtPNYKycwVFbTxhdVRUvCjCN+Duie/dVbc/cDvI43xlb8dZQ1RzSdkFnqsjTp18ZZ0tUiWOgWMnT2vs1OEaMiYa8diVYqirssiCrSwEX5hKMS5pAi7OTC1btV6jJ41QeWMNDmUcHwjpTYiguXnnZO/tojo+Z+9Onuod1wPR0lfHNx2gYDNEJ/ZtV7NDDQXIMEUFIIyTNfvqR/MoQjnq5mtngixt0NHDx1VQ2KiQsEhdoNB3w5wrVFh4VgUU6qsbO+njz3cqJbtM4yf1RACfpeAYRCscuq6NuK1sfOQZE6t6svDscTmkb1ih99/cgIjsrvT0PLKPHXXVjcMp9DbqwN5UHT17QQFk0/XAkXQ+p0jpuSXql+itG2bPVnR8PAhsis9gZDuY8wYXUHpKjlw6ReN8CtR7b7xFPtslJfZBMMalcyL5vJJxjfgF2ak3wrcf7tYE3ktURBedTT2rwziwssE+FoL7qwZPWWtTqF4gNRO6R1MMJA8S/KZ3oBciaZhqC8v06Zffyg/X+P2/e1CN1QUqxgIZRmZxVX6J3nmD7D4cxt1je+hC/ml1ju6kq8nXc3eOIWe5SquWgs1uLFdglLf69ELop+j83Xe7uQJ9yS/sqs1bdnNd2Gn0yFCaOciJk6eO4c49S8H1xQ+fAi06Wutf/kTffP2NBQHv5+OBq9kZd7mHjh2gYQGBMBRXfOduUbwOeXReLhTb8yl491AXGi5OntinDj4glkN6KCM1B/yhqy5VkvGN0yoP1+2OA2Se1eI0tAFzSVeJ1Xlrpu5/7NbMUiQ2RV3mbVcXsvIoKhsR17iM2saRmZbmG5N1W08zzPhRSXrxzYdUdnYTQoyznCKjVZuVShG9WGdwNJWWVeM8B09PTvWBI6fUf/hwdSe7+NDW9Rox6Srt3XhYv35uHdexM6hLxEVLwZtiralHM8cYYbP98VPx1vz7P3ZM/zMr9c+f5W85b9tr/GapModgfEvmHSMP0MzA+gg22cmOnG8aTZzBo9bRdWXoxxbdhgK0IVIYl7cHc26dUcotCGZQ/JWNzFP2KquxoxmGxgRQt14EBvoSQeADMtkd521dUzmuW3dE3wYEMhzsrLcAOC2/W1BcbI3r2zJ67eKt+Vx5nzRJ/c+NqSmwg+skEqCp8ZLCAt00ok8PC17V4C8DIvw1AoGwqKKQ88iRzPIBNGIQT1Beqn3HU+QbFq3YpGFk2Lvo7NHj2rlqKY7AUBy6RB+wtvdJAtfa6qcTNHpsWbVMNRUeOnuqHFezu3LyM2jk6UUG+C168ZFXEeiCdNcL78kd2sTpfd9rPZjazEsIQ6w/PiCsx00bp36jxoLf74BgVKzSvd9o+fxtGjRkiBJnj1FK8lYNmDBD+1ck6+Un31VpfhlNRYMgOESxpqXpaHImpGQayerc5UZMhJd/ue55aBYkhGo9+uB84g4C9MTTN6msLEcbvl2jIUP6qqauQNVFNkQLdCbbPVDpedmKYx3vRINSeWmOfNw7suVy1ZkNW7Rh9Q6yZ/NpCIqiEaoVMkeWbNhvzF30mDpGMWdu2YrgYqvhIJVffew9mp6KNPmK4Thmk7Tlm52qdq/XrIcf43zy1vavluuTd+cqvmeQbrlzJpm6exXJnO3EHP35h59bGnY6EBGw7/BORRLLEB3dhcakjlAi1tJQ2Kzb77lXdqF1cvEKJc/XRUv+MF/bNnyv0aOidNmMgWoxObwxI/TOo2+R4X5Yd997DU5RT+3YsN1yjg0YMojmtSzQvS0K9Ysghz1D23aC6vWt1oxbLle/GZPB2LJXqXJTFXSS8uJc5Rw/oeQ9+2nsuqTM7CJENgdNGtNXQeGmaatAPeOHYAZ0Uc6BbYiQ4HTB53/y2dfk7pZYmgGrENVL88nkDnXT7579vXxoRlzx9RfMY9UaO36kul81iuuoWPnHjyiHhoGg4Gh5hvaRV3hvnLtuKmZdzc08q9WfL9D5DKg4NOQVFeG6Nns9Gia6RXfQ1ddNgtZxSSlHDykjD6pKMeujty8uSGclJvJcwYFk5c7naw8czzw/a93ASWO18uul6j8gXoH9+jAHesmG67UgMxURsEUBzKXYSZkHwRPYeRLzYRo2fclqbtUBRP2XX/gcJ3GVpo/vrFvnjCZGIVstrs7qO3kmjtcdulRmoz4DJqmBa6yayAxnBw/94bHXlE+e7MyrRsvX35bxO0dzQC3xFgWaetMjykw/ouRjx5RxslGHd2azZ7LRo8/fpMSZU9hbFVlc+w42/nRmIKTuWafKiwWKv3waPZtNeunh3yuDhioPFx/IHIms6U06sI+YAwS52x6ZCu3EXUUZJxUIOSXvgoveeniZkg9kqFNnH7225AV5h3vQgJZDs1CwaskEtyUH3NHOF/dykw4t3qzktVvU2sleo66drF6Jwy0Zvqd3H9Opw2shwHip78SrMFOzXrXQdOGfSLOcGxjr08pcsUlZqRma/NgjcqYZLuPkNgUxKS9Zsk3frTgmVdIYwxRrqDt+ER3k0tFBh2iovEijhhPNbPZ0mto0VTH2MHC4j2knVJg/LeKt6ajl0WRQyT/8vW21+EfFW/ys3BsZ8ZahkrczUTgIrO1rcfvK00hDT3mdK/vZBojcJgambRY3OGjjiW2mAZW2H56HbGKTw0uzTz3CrVn7W9ivOhAN4wZO3pnjceJPRwt+2KCZuT+BztTAvaNx3tbjvDVr1r/Gect4gkpu5R63qbhF3WiouevuwerUtUm5jL9FvKXjyLiCzZ9NrJOWGAyDd8YtTFsTjRl+Skkr1PbtJwkgaaaxJpCmiqSxI+/+evP/1tpvfV7rCFhHwDoC1hGwjsB/ygj8/72b/k8ZRetxWEfAOgLWEbCOwH/8CCz+8NHeaz+be8TT3sk2Ij6CTvUAnHDgTwtBcIE5bEC8gC8LltXVIqaaIrpxP1myCE0mITf0Pt4+CEiVKsBdaO66A/xB1ebbaTPd8/ZUA1y8PCgOmKBZbugtAXd/rtFaXFZ/Kuy3Fcp/hvLkzrnBUpRocwlZ3EJ0gTuaDD4K7q3c/DvhOnTABeRuydw1jiALie6HmF0q0nyvyUhs4gYcE5Al48jgNw0u2d64bpEEjZBj8iYd7B1x0bYVNCxvlWOtralWSYs7aMRWxgRRmUKFEbVNXhMlEw4bpLSls7xZXmA5vd14PYoYFrEbIamuluwmEMqGyhkQQGc/ebYzpowmW86Z/yu3HEcIGViOFLjOF5ymA99Rnfsl4kI1+V24DSyoUDfVl3sqP2Ov6iryVIfrZt2avTp2PEexfaPp5I+h6BCN2GyjCjC0mWnJqijKlzMFxu6DZmnw1bfKN4QCXXMWeWupcglLAKXpquTtKyxF54i+iJR8npmZyQqsAwMZMEYe/nEMXSni8V6tevMdpZ+lgPrsR+DeTCF8txY8/pze/fyYeoyaqNfefhSkcBfE4P3a+PEbWvjaPvCAYRo5daB69wlUR9CBTU1lFNAuUCgPo/BXrWycKVsPZev77acUHumtD5e/hqXurFJXrNPgO2apKDVNL985V2VVnmoA3WwKcmVVToixFJLKyhAXI9QztpvyEf8unr8oT4R2/3AvTbtmosVRvWr5etWXSiOGjtTG7d9p5BUDNfTK0dr4+YcKQuCOGZSkosNntIrCeN+kyUqYOE7znntSq1cd0ozpUzR6TAIZugWIiSdxV5TLyx7Rzr+HIq7rpWP71qozGOq8jHKEY1swe2TeHtiiSorpMeT5uQWH6Jv35+rEiUyKvdPIFhyFO6pEa99frMsum6rMovMgSMnJmjlJxRmpZLfWqCgfNOFn+3GDFIBvm66xsxAQEIRbKeo31NTIzjdMtp7BnMBe4OTOWVCdLnYRCN7rtfLTJQr1scFJg2A+ZKA+/3qDFr2/RrFkFg8Y3lv7C06qLtk4tDvSyFAPEvg8+XX+iovvwXXdQgGyK5m2CPM56bi+juqyKyfiCvLShaNncO9e4FqxUfdeSQjHblqIqSCqc4RigkEX0vyQkZWHOHbegvozc0UVeZG9ekVoEIVibzDi9uCDHcA2ejM3ZF4qIuf2oMXV9MRzDyg8OlAncPESUKtAnEinz2aDkd4vb59odY0NVbN9DkXgUPWMi6FY7a0PEDBOnSnl8+qrTuFBvG93xPcTyr9wTkE4qdxxhNcgOFVf5BjTczlPqhAEPDRt9mRcVj3Jrm7Unq93aN3GAwgtRWRBUpBGEMxBbLd1bdI991ytUdOSeC0cMiBSa0E5L/50lTr3HKzp11+pQrKFM84mI/q64Mbupur8ehod8kBV2mopTs7lq9PV6toR957Jwa5gDmjLbv3xo9XiNvwlZLFxSbaJWf8bj38s8/anCOSfiIQ/ma/b3mFbLws/w5xojsnytbFFWVD3pg3HzIE04RgcMjxv00TT9i02cmLc21HO5lksbiJDdEBQdLR3VQGOw1rWDG9cgr7MiY3VVYiM1YoAdezACw3n+r31j8+A/jxG5txesqYnqL4wW0c3bZGbjRvo+YsKhjzgQ7b0CXLpUjPOacDYHrhufSngl3Me7tf+LXWq9EIMJhLAlvXBkcWjkTXH4lkC+dsKgcIi1eJSN9DEZuMgVTXXAzhIg803dlLjiTLoBbNiWJTftse/Kif3rwm5Pznn+MLgqFvIWfQkQ9Od4zX+WS9yLjFz8mgiax1XbRWiBetoY0sVTk4XUJg46wz+38kD3Gqz8ovraJ7BecTHa0+TlLs9ewCXZpqE3KBL0OzEWljVQJG/oZ5c3Fp0FpNbb8d1bORa9g1QLVikmEcYYQRy48hyYLFusiG/9Idr4q/l+f7lNWGQtiauwJw1JheyFcytRXy3nHkkGpJb7UGTUuKAaE2e1F/nU/a0rfs0MkUGg0kHbW/rji8XMaG6rlI+4bGs+x7aBN41++BJ9ceRGD44Rj5kqtua5+bcOLR2jbrQ3OESHiXngHBtw4m3GxxvKZjNWkRtI4CbfG/jbLzunisRlqp1Ys8uXX7dbPl1T2LOdlTxuVOa/9JcHdoCHQMs8tAxvTRl9iSFJfZHCAzT2rde147Vm8jCDdAQsMc+XdwU3D1B8373uvbtPWOxhnfp2gMhvRFSAghaPr+OQYHQKGqVlXUe52Wkbrxxtn775NtKTa9Sn5gQvbf4ZVDO67R581oIH0kIXeSEHsqg4SsYekWw8kvTNGlagvpPHaSyc+nygHZh59MR12QBueAL5A7KtRe55Dt4/WVrj2vElEQ989HTnOO5rIHpou9Kn3+6UmfPltAI40MjjTtNSCP01hvzFT+4p65++Haa8+qVvHE3BIVFam7wpmks0LJXiusWp5PH8rX/cDKkAz/2Z240kzXgnMUp7daoWBq0zLn31eItCvLqrknTL1dPGrEccG/u2rFDHzz+tm6dnqgBI2JVjYvel3zVbQjVEVBKTNzE1oWbtGXLIeIpyAXuFyfvYM4110aFJSWovsHBsl/yJjrAzg6CzLlCXrOXvALimdNRsziZaqtprio8pcrsbKXsPw6HwkEjb7lep3buJmu+Vt0H9ldAiD1Nj/nKTD6LWJeli6dKdDG9hmatepZIG5yy5Kmyf+0c3dFCyTh96ryiYyI0auR4RfePQrAtUYBXsypBIpcUMYbk2RYWNKjHoGly9uvGdVUL4SZDx3as18kt+0ADX7TgyA1q2cahkaaqTrhsfWgkqFJWZh6NFB1p6nOlcapKc377gA5v3aS3XvlOzz46QV44SztED5JHbG8d2vyFNmxZrtjOkYrwj4BYYKPeY8bJ3S+ICdDMcdBboEg0M5874QCtLyjQ+vdWgcjeYjRU4j5s9cTvZ6tbYrRKyVH2Iu/VOTIeQR/SDdQN81q20HfKiy5q75YtCiYjtLKsWZs3btD48UmKw7V9GFzyyUOp4MZvVc6Fan344qeWJo+n576gzgP7qtHukmygtDSB/bb37I2w+72KLm7XyKsfYA/rqLS1K7Tk40VKTBqgCva05wsrtGf1cfUf0l/PzX2buSVLR757Tz6OtcxL/lq9nD0m+0475wbd9fg4JRFncWDXEUgO4eR1u9OwsIFIjZE6uSNFny78lmauDrp+zmVKmHIlkyiNKxXpStm4lb1jvmoSHDR96q+JCSnSkV0L1WdwsMJ691dVSoEqThXq682rNfm2a9SlX6waiVjIzszVN28fwHW7W640yAwZGqMRV4yQK+SIfO6hTnx/QRsPpupkLi53GkqMk9XBNDQZEfGHCbA947ZdYLVlDNow9z8vgf54DfpxbALy45++v/0nHWnS9aARx53MZUMtINXcssC3EZDsQXQzT7J/qmXubjZZtFwcDqyVzL6W5ps/vbr5AcsXbeuh2Yvb0whrYmy83FhTEcdNQ7BpJOULzlODaKZdlnurhnpz79TC58T502SL49mJc9A0bJmGWt6LZZ39+cNCP/rF//mF77VE2dgAjUZ85bUqGmgUK61Xz461uvfegTSq+OgCESDGZdvMGmWhRLBaNhsncR2NZK3OIMYvcWhN8g8J0fHkEu4Z0hTI/c20q5NagmJiBky8Z8HBf/DtWL/NOgLWEbCOgHUErCPwf3YErOLt/9mP3nrg1hGwjoB1BKwj8M+MwNfvPBm5bP7rKcE+/q6+Ed6KiQ6x5GQV4xRoIp/V3qGeG1QywMg6szV4LYoI7eKtETUdufE2DqkGkItF+QXcdNO57e2tUzk22nokExdCm3hrRF+zOGNoNZzEP73FX8y+/QWXVgM30ObG3Y6ftaf4arJlXUAyO/G77SYcxBhFZiO6GkRjvSl0gBkz9/mWe32DVqZ4bFBgRvw16K9musGbKWS74E6wxyFnjs2OAoTJUrT8/YdMW1MgMa7csibypxASOFSLGNx2HKZoYbJv28RbV4oebrTRm5xdfqrNNWzSd/mZWop3ztievHDyGfHGyYFiIYgyP8QnG8bRluJIY0OrSshV9Q0KULeecSDWjBONTnWCh6OiYhSdNAVnDSWKpjxqHogOIN8+e+MzclD3WTLN7IP81H/iIF123bW4JH0odiGqrdmi/Xs3qDA/F9EUF+NNs3AU1ij1zGlFd++ujgFgJL0otkbgtMBJ1awK2VV667OPnifHuEIzrn5Eod1B59pd1NJXnwLvmKLHP/hUQT2NGHtUX7/5uta+cFo53hG6+bd3aszMzmChm3XpYLqevflNsliblThlmMZMTVIASMi87Aw+kwAFdR/H2FRS7HZR2prt+tXMh3TVHcM1/VdXqa6yUK0V5PqBRt3x5UGKw7WqJlvNiO1FTW46l5cLzpAcVorDlWUFKriYw7nggnPAuFFwmFHULSjA2VtYIz/vUDB2SUL7lgsCcHx8qLZsWE2GbaR6jZtIQb5GZ/ed1wN3vK3bbx2jsTdcpTfue1a792QqaUS8rr1hgkK6BerLDz9SQ2mzavIb1Puy/ho6c7SO79sq72pXpR3LUuTQboobM1z1GZk6d5IiNNl+hVk5FgE5IW6AghLC1Ak3dA0Zgts2bdbUWddoFzhmZz63fuPHcV7WqwzXkndIdyXvPKxlCxeqR0I3zZg1leId1yMCWD5u5Q4xCbL36qD603sRYOv5/t5gL+PBWXpr33cr9Pmb76t/nI2uevJRCk31eun+1+Ve16CH779T+5OP6UuKkd7eHcGH+oKLdVRe4UVlZIDUxgHu6u1EkXKyrrppuhrJUUzf9h3nWb0iIzrJDad3cU6V7r3xaTIGQzVy9FAdR5Q4AB7dlmuriXM6oFMYrm7cQiUX1BUE+7jhiCNgrOtqKvhMfMhMdFVU3768foLuvf5Winr1uv+BmbjNc3Qm+TjuWx9NnXmdFny4BkHklCZPHYdYTxOId6sG9++tTr6+2rJ+J1m8yTiIEEIQOqO7heCEddZRcikdKAgOHjZeB4+n6Qh5hHXgwg1mt2d8V42bMlbn84q1YMFKpSXnksnrjcjioezzlyzNGC0ISDZu9Ro3tr9uIUfVmaJ0FW70hX/8VN6I9hOuulZu5CA6gnduRnTfv2kdWb9kYvpEUlhnvsCx8gGO3i+X4t51C8KdwpXP/PlLc9y/k3j7MyHth/m5/d/bUY1NzKUWiuAPjTbtk3xb4bft1qwt/7tN6GxkjjUNOD8tKJucRYPnx91ZUc7s2qDRoxN0y63XqxfNLJdwT5flpZIlXqOLzCOmaNytTx/5donRq88/o0mjxqs3gtuOpV8bsACiryvnI4Vv4yxtdEVAdEGErVDiiATVFNTrhUc/wA0P5hc4RAN4VNNcxHRFUdmwItpx/RTGTZEZ3LDBSza3OMmZ4nWb8ch8bURq4yAyjUgmV8Ack8mPRQD+iRPqn1mZ/7nv/UfEW/OMls+M9ROjE4hyxE2EVBe+8MV5bnLlK8sQIGsbEX6MkNpIRjUodPCQZu1qBVdaVFpL/qlxKtFUhKPWnuN3tiM7HQegiSgwmbiNJt+WhiMTr1DHutnEtdGCyGtBY/LbSN8tYJdbGGSzp2DQLVmG7CTMgP7NvcFfjgpStGWsm8x4G+nXiNOWE41PxNA6CgvVJcRDs3BVTqEpoyx5N2tnow4ePKSUQ0c1atgwHLb9dK7wgsoaoAbQZBUdlSDPwB5yCwhQ5pkjWvP622SXV2v6k/crIDxaZ3at06lj1OUR9geNBxGLgLtq3jwdOXBCxw/lKiwkVMNHktuZvFe1HPdTb7wqx5pzOrh7OzjgiWR2hqsSAczGPZyx9dLn77ym78labwIfHObrqsySesgP43X3K3/Upq/mafOyLxUd6qTOPXpanJA2Tc5a8c16Podi9gkIfEQHeLCXGDigD+IxggJ7mzJiLKJp5DpJNuyeQxeJTajQqBGRenz+kzr+/VIVgHgf2G+wFnyyEfTwCXUgRsGLBoaQEBvd8atr1CE2Qm64WE2QcQsElhIa+lYs+EKDY+JokqrWJ/M3qhBx9f5HbyT/dirvPU0Fhw9aGiQ2bTgKOrmX9iF+T5k6RCNGD9ZTv3lRdz98h3qP7q5T+3do0+pksuwLdP1tvdkd1Sk7PUPFheYTdFZ4DA05YO5Pn7ig3FycrTQAhXfxRZzshTB8lliBzSrJrtTEMYmaA+o2oOcAVZFr/fFzj2hgQmeF9iD2IDyczy9Inz3/Eu+thrVjBPEIVTqLs3XIyCEqqSpUDq7PMFDawYyrm5Y4SsMAACAASURBVH8k85ZpWmjR7u/Wa/2yvaxFwURYDLCQU3yDQ+WIE7OKZpAKIhK279mqa66eIT//cOgXi3BAn9eUKweRUXyNXDv4Mhc4M0exJoJub6ppVTXvoaIwWafJSzc5n8wgHF+W9uDWu1CM85TGMJNBPeXqKN3/xnNcl4hYl87o+LbDoGodNOaqOTQWObEWFyNWkj/LfHRyy34t/3Kt8jJLmbOaFNzBkWaEEDmzFqann4M+AvLZzZ9ohSLV894nTJ6g1FNZOnfikPoNitWke29EFA7RsT0nVcP6P7hPggpo3HIji9iJbgAbnPk27KnsyUZvRaxq5Vq3tW1U1rHjepl5swW8rS9Ie5OPmsC4j54xTC40f7WUV2jf2WJt+X6Thf4yc9bVqq8pUxPRGdmnz1iaQrdv2UmWb191o6HP1sOZTGr2Pa5RcgntoTcfeVGb1yfrzbfuV9wVlzFXEOPAXs4jLEx5p47qDw+Q3zx5rEbeei9jWqPFH7ytw3v3qm9ctMaOmapNG/frm6W71Lt7F72w8APZeON0/uwV+bEgBDNvbWBfsXPPWbHd0kOPXqt+I7vTkFKoiEGTiXtA+N2xVe8+/JKKoA+5hQXo7qcfUiL7THbwysbtW3ghSxE0B/iCZLbz66Gy9A2a+7sF2oWL+7aHpmjKLVPIc61W6pY9WvDCZ7rs5mkaO3sOlJNC7f52oxYt+k6FR0sQCD016ZrJmsI548BexFB9Tu/YpG/nrlUx9zAbyfq1c3Wn4Yn4BvZW5h7kx2uxpYH2B1JFm3j788dfrt1tUTTm3sgsyn8Wb9v/3R63rLtFvAVzTPatjbn34+vqaqI7uMuqg0xU9Qvibdt9kGne+qU3YShKTF3M8c72LRY6UAvj4+hsGmCN5Mw+APHWxEs08fyNpiOAv9eAKvol8faHrcTPXui/It46mPtJ3ntVLeLtpRolRrTovvuHQUtwgiJTbcl+N6QG894M7cOItw28r1qc+5UQaWxoFPEPDNI+aCt791xUEo0n18yeWVtrZ9d7wMzX0v+5Vdz63dYRsI6AdQSsI2Adgf97I2AVb//vfebWI7aOgHUErCNgHYH/wgisXvSM/6cvvHLay8HON7ZfZ0VGBqiCIld2xiWEszqcociiFOVtKEKbG3xTjDYFA/OnEW+dTYaeETIpVJeQ8WZHkcENt+jJi9L2Y3S2uzrIGYGkgXwxU9S3N46zH4m3v+Sw+VkupKnFUlQ3IqwDN/8OFJmdKRg5IbiagrmTA65gEI5ULXmfjnRRUyzDKdTAa5n/t+CUTSGaAoH5bZw3bb4qU9CnQMX3OOPqMkXgerqq24SVHwrd5rV/ECuqmkEvI2hXg40zTttmCrMWW4YpbvF8FuctxT9fg4+kbtyE48GIC7xDbvqNe5f/tzhpea92zmBzq3Hd1lAcMQVtc3y2FiHcCRG3HKevcWoYUl1ImBd42J5K6JnI8fsqbnBXBXbxkaMrRTw8IDa2gcre8q3e+sPr5G0V6fR5ch8ptE2cmkhx9SFFxXXmNWp04eA6vf3Mhzp7spJiPKIDOFvfYDsyx65TPm4PNw8vXLKTFNQ1nHHzZ0zPa9n7b2nz2sMaN+o6jb5mKgW0IOVt+1b7wSuPvfkWuUVwHqhEWV/t1qP3rdPh0mo1RYCk++hxXTH2GlFt02M33a0jFDZGzeim2Y/doo4xkUqlABiEIObbpStVnXo1VlbqD9c+CtKwXGNumaYug6NVnXNEQ66cqe9fmqf9a4+BuuwCLrBBx8imzUGwHQ7mccL4gdoJArWBcfQAx9zMWIZ1CrScIxlns+RHLlthYZVWb0pGfBB5VqM155H7cE8tQTjdowcff0EldWnyCxuk0wipa5cs0B033kih/awWL92t6bfeJhfPCkXiaOkYE68DYAZzyUXdsWOvLrtpKkXVa5T57TqVkVt8tiZHgQjaw/r1U07GGeVkZZET6aI8BNes9Bzef4Ricf0Ehnpr744t6hPbS0ER3TX3zfdwnznruruvJ+cY1yjZb86+HXVq42Z9OneJhg7pp2FJvXFBI8ZzrTVytniEdVWTUz2ZxP769pVFOHrLNHjSOIWPnIFI4qC0HR8hrC7S6LFDFdBjiNZ+8JX2fr9D1996NW7ESr337jqVg3P09kYM4Dp2oUjbBLYuiGJ2j944uii2HjuMMzW7WFBSaepwV0iHDuRaVygN1+sLr72mxBmzcadt0GN3P6jcwlL1wsFr8pdPpp3jmiRTMsxTSf2ilJgQDmqxhuaBYlznndRv6tUqOF2h397zW3CJhRo/MVZ9+0YqvFsYTQJhKG4e2vnZRn364WrF9+qmYcN7qVNsLBl4NEeEB6r8TLY+enMh+MVGDRg8mOuDjGfype1tEPhxL69Zd4DCGthHsuqCaExobSizuOBN5qYRFw4eK9WocTH67XMPae/m7Xrt5S/JseypjjixAyLsacBoVN9+XXC/t+rIkeNyqnMDNwtauiNYVZMPCdYzOjaGwp2DssFUnk0rUBkCyoTLx+Jku8DYLFVZLS555gUXN+PwbyuWmt/tc8m/k3j74/nYOE3bH+1zd9uaQLovxecm5mFnGn3apkxjhWSeNHjHHxpomsgndOH/7ana1uISNM0DPxZvzdpivjZ5lOVVtRo2qJNefP5udYqLRF2tZqpFUHII4blZk5pZo0ou6kLqcTDgvbUd0WXhol26/aaZXP/gfctKQGDaqRKhJqxzFAhKH4rPNPfgjgn0IwPZoaPeevZTbd6N4x1htom1ythJnU11GJcly4jFCWpp4sGF1EgTgy3Xsx1zt1M9AiUdOQb52GwYika8NRnrxn3M527WFYN+Ns1C/4rHPyreGnOWHWuDiQRwNMQKrm3jenKh8cCTeAOWUCgCFRZB1xEEr8FZmrzYatauFo69pKJRhWShGvG2mXEymc6uiE6B/m6geBst111tE81KOHiN89r4YG3sGtqarkzzFNELJpag0TisEG+bTFyBEXd5DRsQxe3i7U+JHH99BHk6SxyDIXuYMbCneaf9DK1HNPNpqdGYoT00576Z6oT7trWmQHVVNVr+4ad8/q6KDMVd6uyi6OFDZENTRi3NQvP+8JZyTuXq4Qd/K5+ISNkxZ5VfSNWOZfM15roZcutE88+yz2Qi7e3ABSdNmSWHoE7aOPctffTWSrmCWh1Dw4GjU62+35FKw9cl0L0+IIAjQN168JpRKmjM0PYd+zVixBSNvPIqlZ7Zq63rNqoDTTmp58hP3Jqq+Jjeuut3TyMgBWvdZy9pw8YtOr43T7Omj1Ns93itXv2tciryVck+w8/Jh/k3GgoKEgnCSF5OMUJsFDEWnvr2uwOWfY+9fYliejjpkTee0JFNm2iQstGIa2/WmnlLtGTxOgQVGxq5giEnOKjZs1pXXTtF8UndlH4mWV36Dud6rYGm8Qf5EcEAUV/bN6bpzJlq8h0DNfP6kTTQgAb2i9JHHyy2IHPdXL10GkTxO/OeUyq5vEuWrNRTHzyisL7kpm84pF/f9rHmzX9CXh3dtXXxXIuTOPtCAQ1Evso9e1FTxl2hJSs3aMf+Ixp3WYKGDotT5xFJRFDUaP7Tn2nRh8cgfbhqwrQrNfPXt6sh96Ree+RhjZ00kj2nI+uFFDtlogr37dTyr1ZzbtLA9NrrsguK0HfvvaqigvMKhtSwauUeCzY8KDRUIcRUuDqAyWfNzkxJVe+ELrgMbfisTrG/sNW1MwcoHtrH9uOZOGTPqUd4d6UezdE59k+dugbS6FijJHDX8aPGyD6gI8ZVmvgsDRxGpQL3y7yELMX+sZKrwOSCghlnH3hizff6fu0qbdyWqevuGANy+wadP7wZgf6c0nF0hndOAJ09gbFx1tbVi9Q9PhbnbCLToJ22fbZcH7+3UIP7huua6ZfpfPF5MqcrEL6LIYZAOYFEUVRUqiGc480ujTq+44hGTkokGiNITr4h8vKdqoYSZx1a9pVefekZxca6glLujjDtq9iYHnKFIuLQQnMHwl4rxBobrhtbWz815BRo4bsfae1XG9Qd2kkY9w5x/WL4TMK17kSeBoHNjklMZF+1WZ2iQmmWKdTalV+zr0jTVLDJY++6Rbk0OKxbu0Ejh40h5qK/Xn/uTSgoR/TO/IfU/4ox5JWXquBCvua98DHu1muYYwp5H9nqPekyrf/ygHYsX6fAAG91DA2kac9FG9ZuV8apWk0cP0QPz30R2k0Bwu3rnNc+7EXG6ei2k3rv/a8Qtqt08w1JmjbnSp05uJ+5nf34+TIt+/6Y6rPzFN6pk66881olzJiEm582nvKLKsxOYU8BiSAwks8wVA2VdkRlHNXbT/6GdT5Ur3z8sbwifVSSvFyrvvpGm9ac0V0PTtfQ2fcQoVGgDQsWa/HHyy33Fz26enAuPquAATQwNtfwPqv05euv6dTefZA+quVOk1gKx52VCyLc1b/tfssitrbNbu3z/d8Tb/9yXWhfX39JvDXfa85VVxPtgnjrBJ3BhoY2e/LMzfnbUEccBsJ7NREwf+m8/VvirTlec+9mz3rgwJrjQUOvDY2zrqwtzTTcGkSSI9QSs7VoZl2ob+D76YeqYT9a+QvOW0NZ+KXHPyvemjXGnh+yZT2sq+G9lFZpaHdH3ffAaDVAi6kET27W8HrE6p+It6DFa/m/VnPt8v/uNE0eOX5afmDYE8lDp7cLwntzt+k3flj4r1j7ra9hHQHrCFhHwDoC1hH4dx4Bq3j77/zpWd+7dQSsI2AdAesI/MtG4Jkrr3Q8l7fjbGNpaeiAobEKIwvuEllfGaDvDO7K0ZVuaCq6Dj8UoS0ZS7hb2t1RdhS0HR1QKimeFuK8teOG1gV3aerFVu0+kYsDDSckuXmWwoARf//Cefu3DvRPQgffhCYKWhhHlhFi7Q1W0wghbcUMuybjdMK9Yxq26f6uothWTRGAsgNFMgoDFAeI6MREQvHAuOuMSw73gzNoyAbQjo0ICsZNbF7PoFxN97k5PuO+tbxvntiCjAYFWlndiIvBnmKfKaVQRrB0jlOGsyUTGGyzF2KBP5m3Tjhq62twUyDGtiIaVVc18lr4ShArHBCeiyoQZ6sQGnF3uDg6q4JMVVdEDSMQuDa6ID7jdmqp433aUkSxU0f/AEWGdJIX76OgKBsctZQwuL+69x2ESyhSnuSHmuwmg3U+sWmbFrz3CU7Gsxyrg/zIsL1hzm0aP/sOcuLSlH5kO+6bzVq3dA/vxUNJwwbrXGaWDh86rRoK9MPBNPYZP1Tjx1wBOrCDSi/uxQ3xoDKPVOrRV97GDTFWdTnf6+LxjeoU1hl8JA5cT5xTaQ1674W5+vBrxNDIEP3uj89q4mWjEESKdfCDd/TOO1+pGnH9pXmPK6JPqI6s/4Iu/K6KHhKLa7RZR77Zo0VPL1eDu6+6TkjSjFv78fxBurDziNZ/vFYV4NRST5Ff2+ylesamI4U0J0eKoQ2VCsDV6chn2ED2XxAu4qpSqsuUu3z8O+lifqm2H0ixoFBHIgT2T+yGcFms7Zv26MXf/1GlvucUglhq3Ndr5r2pWIrIjnb+evKpL2Tv30GPPXsb49Cs3AtnFN93CEVue21btU2vvbFM991zmS4jQ3b/gk/13a6t6j0oQX4dOLc4V6vJTwwLAUNYXK20E2eUNHC0QhKi5QyavPA0mMA9B9UrBsxfZZO+o3gb0r2TJt80WZVkDtaWXVIHir9pO09p764D6k7+qhFZLlGoD8AFFD90mBpALDrYhNMl4EXWcK62LlqkWpomRs96QN64EZvLDmrHF8/jrqYoPXwieYqtWvfhaxozeZoccN0ufPMznNW1uGrjtHvXPmXk5FO0DMDRWKrCvGYylO0VEdFN9nw2LYx3bUUpglUNTnpPkIr+FIV9df50HsIlHlPTAOGOIIPr69Kleot7w5PsYTuHOt1x22TFx3XHSbtbPm4+cnAN0ML5y3TkYKGCg5x0551Xa/DgbipqyFfowDhhp1HK7lOgiteA1HTXZRPGKJUs3HoKt/2TYhAHXVSahwCzeAfXrYsiuwZQqK9nzBt4T35kbHfUoaNntXFXoXzdQO7yG2UaHGOVSssdFB3XU3c+dAUO3g3aCl537NiBCFJlNFPU6Lm3H5AHLsQ9a5cqm5zbPgn9FTdkmlIWLVd+5RmymJPkgfBXDv7aDXWgGlfTDtCKYVHh6jO0v5bOXa6vVx5XTlGrXH39KHZWWqa4nzepGMDfL0P+jAPyf+Px8/dgirK/dMv0U2zy3xNvLf9vRMEWTwqa9fIEcVzK+NgxJ7aQ+WhLwd/8uxFr3fjsTEHUnnXCItoikraPj5lvjdhp/qxFCHRz89KoAQEa1NdLIaGeIN9D5NspCpfSQM57BGOcUK0tFWopOqcychpPpZzQmk0muzpO/ZLAY18io9kPfG9tGaKHK9nFAZwvHioDbXoBB5+fQyfLHLhmJ3hsBBUbso9R2uRA449BYyL/4Ap0wo1ZTMGaAjvCrj3ChT0Csllv3BE77S1kBIgPrEctCNcNHJsd56RZP8xx/iPY5B9jo//eevjXnu8fzVW2+aGQbgRcU7Q2qGQnRFpb1kVfL1cLycJ8JKYZpr4WEQFnnSe5kwb5X89aUsmlbpy3/BT7AtZk1mCDXI6K6ggetkwV/H8VaM0GhDIHlFXTOOWA+OGJIGggGU2st/a4DmtZC6voYTIreAOOOPPLlnPll8/Hn47KjxHklnE3uYSMtUFbtufQm4YBZ95gV39X9ejmp3t+R6NRtw68NzJLEQS2L14J6tlbPRFBixGr7TsG61IVoj6frUv3rpyr9TpMlmrarmQVlVTq+ntuY34OVEHGMQX37aOqkmIEx28V6RaggxklNEqNBLsboF/PfopmjkvqAgLVhTlp+LDLlTR6kD6Z97H2gdttRVB2bnbS77+co87kui9951MyIJs1YGQXMsDxYzLnN1T6qfFCjRa9+RXNCAf02Cu3aOKvHlLByQN6/uFntX9PhqaCgHalEexY2mEQ1rWya3DU1CvGqUePYG3csEYZp3GVkp1q5+CrzdtTyUmt1YxpwxnzDDDzjbrtwXv1zYdf6SIUiDvuuI7c9yrtxQV68EAW7tYC1SOyYCBlvuvCfAmRA8F23KzbcH+6qTJ9uw5sX0t8Q6lOH6/U1h3nNG5SnCZOD0EMjUHoPMDznKV5p6eOHDuDUFagr7ev1oZP39W327foxbm/o4EpVoc2btOjN7ytR39zmbp2dadhI58c376IJjZ68/kP1CW0i6556mmyTffq8wUf464u0ZTJIzRk2hhoGZ209qOv9ce53wkNUR0Yi9tmDaWxiGMFZ3r77TPJpz0BstdeCQP7IGSWaOOm7fLtEKzEgcM5Nm9tWfedahDxgvx6asW3G2gkcNCptBLOWRtFkJ8dEdZFnqxxB44RN8C5WVN7iUajON16x1Q5RyVp5zdzdXT7DvWN7S83ns/Br1VpB5LlYuuuguJKS/Pg0HEjFJ3Yw9L84daBPFwoL600EsERNsBWdpBEkLRWI40V4DB1V8qG3Xrirhfk1Oigx5+YqtC+HjqwP40GtTSiFOp130PXQrBo1s7922hUc9fVN9ws38jeqs48ozVfL9ahI0cU6d9R48eOgaaRqdTUVETRThYqSQl7ilpUsXhoEfF8rs7BbqCMW3Vqd7nee/Eb1VRe0oQrh2jynLEKhMJTW13NfrgWIb6EtV9QPy7gVs5WTHw8ePrbLM7zFigD6z98GyrJQiIsukAb6SJ3f3fiKHCTMo5vPA/BZMsxmjbtlNQ3SE+9/KQy0r5XA0SKrn3j2MvSeACxxTd6vF69+1awyic0dcpAJZIZHRXfydL8c+bwKX07b71Sdp7Trx6bpmEPztHrTz2pFe8d0+TxvdmnjsDFnKxt2/cqjwnokd8/rqQrr2Vlu0Ae83Kdzzyu4QNGK/N0vT56ZzVo4lw9/fydSpgWq5z929URaknK3gx98+VyHNBuuvPx29VzErEbjmVqKDymwwe+Y61wUVRkhOzApde3BOmbzw/o6w+WyIMoi2dXPE5kySwVp53R1pWfaPlnyxRB9veTL70s18H99N4rr2r+B+vVjeXFuIPd3Zx0zXN8bl16saa4kFOcrC/exyEMJaAM6pGXn716Deqtens3vffxFu4hOkCPcGT/U2Fx35q1xayT7ehkC6GYhqFfevw18bZtnuU8/GH9b98bWBr5mP89cN06ORlSgiFImPs/5nucyoBMQCdDVIBq1GT48My9Bjv8t8Rbs5sxTTy2fJ8hNbiytjqzGDgTFdNCJrnZ7xjx1mwi6nlu49E1624ltJhyGmXr+erH2GQTumAhNvzoYZrKLDEHv7if+eurqqE5GW26mWYsm9JKje3rrZtvG6xa8BvVVebesBGahMnwNXs46Ew0N5m1xtxnmTGpRdCu4Jw7lpyiu8njdvDy0onTKbn1BQ2RVz3zjRlg68M6AtYRsI6AdQSsI2Adgb8xAlbx1np6WEfAOgLWEbCOgHUE/sER+O3MXmlgyWLie3ciB9SPYk2FsihIEvhlEV/qTM4tN6qmaNqOgjQFBCNy2nJHb7KLWkENG/G2FbyxEW9P5dloT0o+xT57cL7GUdNWJvgvi7d0aBtxzpIHaSFvWlIT236DsrKlgG6K0A6Io1W4Yyvolm6lBdp0dbtQGHDlt8HSQcak4G5qDhQSeP91tXWWvE9X8GRGNDDO23Z38Y+dZebf6utrVQUuqwkXQhU37wbN3MwBGWSyPaKkEW+9cd36IuC68FoNZOg5gDM0mbfVlY0WdLI9op47ttz8csQiMpYCfH1wy/haMm9FEbYZRKUXeab15D3VIxC0GGcXf/dE9PDz81JUz0ANwA3hSdl7C46Fk2cuyLODt7rHTSAjd6DiRvYl85OM4dpCMj+TlYab4rvPTmofeN0JN8/R2JumKRbh1IbcyPO7TlAgXgAyLkeXjR+JWOKs1Rt3aPPOZBVQCHfHeTFt5nhNv2q4esUFK33lFr303FwFJwzTFbfMAWOIaNFUiBgXpXKO2bbmpFzIjzu47KTefnODNoMMfurRu3Xvo4+RdXVRleD9Fv32Va39frse++he9cZxeWDHYZwqPeXkVqlmsuN2vbpRH35xQF2njtfDr8+Wl0e9SlKy9Oqv3xJUX1XVGIEabC2fvLOjyUqsUyeQj9jDyYcrVD0oUE+wvXU4l4M6dsBZ6odTw1bnwRGbgnyQrxfY6yp1pUC/e+c+9YmOU9hwDyVE91DH4A5K37eNvNdMDR01HfzjCV4PzFsHO3WODcLJ5K8ln3/BmFwNMq+3VlC8W7Jwg26+eaSm3nur5j/1IgK8h+IGdOGcInvwXIalUHj9bXeDBgzUlkVf6GjaWd1837UKB+1YkHZKl3AaBVJQLkRgzkNQ7hwbruCekSAJy5Sx/6hs6jmvsF+XISwUlRapY3iIQiLCEew7yJ5cQXPOmuuyJP8SOYNddP7Aab3z7DyK1t1190tPyR8ja/ruBUrBRZs49EoF94rSoU0rcZD4KaxHLwrQ31IULldi4gDVGVdNdatOI3xuWLdL+YWV5OVRYEMoCwrwpKTWgHhVhwPYUzVUs9JOl8jfw4Nz3xmBiwwzxt4ep5FxmDfhTjA4cNnXgmC1UXyPSIUE+CO0Nyn9XAEF+iLc5H109BD5jYgpw4f2k3eUC9mSzrjTKPVRFKuvdtTc1xcomMYEb343kfkX1jmA67aFbLthFJ0z9P77X6gzSOv+oDWrcaE5cB2Om323slIyNGf2a8xFFKtjQ1RVUYtITuGRonhpXRnjTIakV7Cm0iTg6t6Aw2uF+g+8UiOnJ/Ha1crEUdtlYIKcgrorY8dObf5iFe7rTjiWxskRd3IL1ezc44fJICzSBTDaMQkJ4P7K9PEbIDRTKhgpGgiYE22d2+bMnz8ss+Gf/vmnud//s+LtT1GJP34n/z3x1hxX+3pgnLcOTb6qwOXawjxYyXxnCqymecQ0Rfh425Gf6oH7DfcsxVsjD7cds8mUownGFF+ZY00TjUWMQygNphA6aXiU3ByKOAe81LP/AFzgIPhx3FZzLfuRT+gTGmHBeRZlnpYb8172jjOIbUUafvUVCG2HaURAcI8HJ2saW/gY3P0DLY0GJafScUPVaMUX63XwlJOyG8rViuhsnLeufC62Jku90lb15Ee24ujuiasxkEzyHK7T48dTVVZTxZztaCFTWARDy/pmOAucuyCfzbG1X5t/bxn+3xBv/+zwbkdktr0Lmx/yBw3i2BAwTP5tWzMW8xyOKEeuLTfWbLOemuxMB67njgEuzIM0LVFEr0R8LACdDADTMp58lDRFNSg6siNNG2XKL6qkSQZ3GkKt+fxNVIEb84Ir654Ri83nWgWGtqq6CRGAS5/F2DipmlmnbWm6Mr/+3uPH4q3Juze/LG+Gh6FbG9G8BeG2b5SHeiK2eIPQv+nlB1Vem4vbt0r+jp7as3yVKsuZT8Agn4OaENKjj3oMTNLJo/uUjljYK7GfukA8QLPX90vW6DjNLTNnDVf0BESgoztw6Eer7NQF0LW7VWcXoF17d2r6jMtotDmrHVtSFB4RxDEWsRfA6fr6H4gL6KqMA/t1aNsebVy7R5eK8nTf4w9r+Ky7MF9eUnHuLhXmHgUrihDZsbs8cYe2gPk2r/3Er+dp9syhuvW5p9XMPuWd3z6phZ9vBlXbQd27Riov/7xyLhbpimnjFRcbpQWffiofGpguIToXISK6+wTqZGoxFAovLdn0qfauW4AzukbDJiZpx6otSk/LJqdeio7orIiQIPDCNdp/iIYIUPZNRAq4IGCmnSulYSdYt/76LiVdMUxVWZvUVF6sZiIDln6xTXv2HOX4e9Es5Y87skb5BeVQEOygsdTqu23JmjCuj37zh99r2cev69T5DD3zOgIlQvAXTyzC9btK99wxjjXZR0dT9iqmZz9oCgma/858XSRDfc5D96hbQl+ddGjwiQAAIABJREFU2btdSz//hAYgL8248S4FsIafzk7X1s2HlbUzVV7O1SCR+2kxwnwImZUhIYEqpSmutLRc/Yb2JDohEaJJk46xrnaLjOScDdeGNd+yPpFjH4NQ2yHKktWcC8K54OJpldNAdyozX2lpRaCHEZjY1wb6OapPfGfd98LTIKtt9O5v7yE7+6LGXzZGg2aMUxVkio2fLNf2dbg0iR2YdcNMGlTqlZJ+mD0h8RRg3E2IqQtrd1R8X/l368XcVwGlAUQ866xznb+yt53R1x9/ptyqLN3/q8txijdr/86TiEk4PYkDuOrqoRo8faI2rtmso5yv0669Sr1BQbeSGb1p6VfavmKrRg5OpJlECI+HaMAKVd+EPjpDLvHKDXs1ZXQvxrirtu4+oPI83IW5VQqMTdL0e26Rd2df4iYyaeDAtU7zkb0LimMT+NhaG+VnnQXHfJj3UYUzdyKOdX/WvFr5h0eomHnWwcFTbuxll3z2gT54fi1rr526RbMHA79dB3bX5DBHcl0cP7NdQTEBGsa15N+xlxy94nEPr8d1+3u9+fnLqio+q+WbVuh3b7yirMOHtXfNTtlXOcq/d5SGX3mN3nvwGa3/7ijRICM0MDEJJzJzOOhn0wv12B/vV5/JUxgL8lJTjyi3kszzmFidPpauj57/TJn7i3X5FQM19dZROnZ0mXr376f6She9/eoC3XjtbPW//m45uNmzNhxW6prlkB0yNGDGcJkJrelSq0qbPDlnjmvpl5vkTAPnFWN6q9vEYVrF1zvZTw8eEKxrruvL2oMQi+/yTH6essrLdcPVU9UZ8sPCjz/SDfdfr5hpN2nX1o1a8DbnONnHId5kerD/7wZ9ZNDl8eqLIN0I/WZc4i3EqNCAFuhsETgbLC5Qc+9iUNY/dqD+4+Ltn+fXP2OT24Vgg8wAwoB4a3JoabZlHjfNSXbM0y0cbw0o8JoGmqsMNcHCPP774i1Rtiw1P4i3zNWOLD5urJ0OjKnJXLcxBAjzooi4Jt6ghTWqFax+NUJuJa8Hn8MSR9Ceedsu3v54jTPirZF/zXf9Mw+zZlsAIdwzOjHvXT44QFfhyK6iwbaOhpd28bYt9/YH8Zbxr2dvZ8/i5+rsp7y8Cq1cvlWPP36fArnnOJp2/OwVD34NUsj6sI6AdQSsI2AdAesIWEfg743AP7dy/71ns/6/dQSsI2AdAesIWEfgP3gEXrtt2K6G0vLBwUH2FN9cVYrKkYcLrZUcJRvEl1o6jx1xqZqCQftNvvm75bcRTX8Qb0vJAqujU9+IrJlg2PadzENhoyAPzsxSODY31/8F563lZ8EfWl7foCwp8pqwpLbbdR44GRwpJ1NzpvDsBBqTwjAFYpsWI3xRXDA5qNA2jWjrDCfS5KY21eMMQ+hp4Ya8kSKBvUVkNYUKCsyICe3YRnO8RlCw53c9jg6T+dRs547DCPgdBWJLnh/vw4hG7eKtn4cDBWsK0o0UvahcNFH0qKs1coXB5LVakJSVOJCI61LlpSoKZQ4gK0E/U3ASYqQLXe0NCNIQyiziry0d3y58Fm6urgh7HUDZRWkAeDrvAHeKFeCqybLdt3yfjlKg6kJ+X0hcHFi9XuoGStQG0aIifZNWf76erNN9vGdHDQXvmkjhrP/ggQrAHnl409e6VHBS3UHUBnaJ146Vu7Xyiy+Uklmo8yWUxjn2EUPicY52lm1Vsbat3a/krHpwtn00HAF26GXDFByZoJKCVSpMOa6Y/reoosRDC794V59+sFITcN/e8uRsdY3sQg5cmXbhUv3gva912/3Xavh1s3DoVagid688Q3GQbj+np+9frgNFzbr5pemaNXOUtn66RM8/vo58QXDRnKOZmdU4KGtp9q9VV1y/gX4BOp91QeXk/DXjdG4yWGwKQp647YICfdQvIZ7vbcaJjIOmvB5hv1bjpk1WSupRHdu9X7999SY1gwh3o6jUwud54ORJxQ4aq7Buw7QHN2tYXBQNCCYvmc/8UpHmvfeprrjqOvWZOFtHd+zQsnkf6foZE1XCB/rV0vUUXK/DFeWM+F6ri4V5OnjomK6c8yv5BDromw8+Ufa5cxoyYph6Dx4iP9yq1YU5OkYGYx3uqcguUZwvlSorKyKzMAbhvg7X0EX5B3eUC8jNS1WVfF+DIqIi5dilr5yaLqqVHL63fr9Al+o76O4XnqMQVaY/PPS8zqbXat63i9Shi6fOn9ig7SALfSi0jpk+g2xdcnlTjqnnANxKh1K1D3Eitv8wDRo3QfUlhcrCwZOZkaFcsoRzi5vAPueB+zRITeliXp6aHLwRJ0yzQ7kiKIKfy7hIw0epYrpFcM4ilmfn4nIKkDcNB7n5WQjqrUrqRRayr4cOpZ0HLxeoGx5+QOvmrtDcd1cqNChUXft0AvedryGD4xQeFgqGMkFfvD5fh/ef0MDRcVwT4O34NX7iEHXs0Emn95/Wtu8PyAckoq8HrLriPOaqOvkjspnrf//erLbryWS21TSriHOmCUfF1TdfpUGjx8rfvkaXslK0dcsmrjV7XXnHr2Tn4aacw4dAn+Kgx9lekHMehw2IZgTtDkHBOMPIugv0QKAoBfuHzwMn8tFUspUvlXJ92vAeQC0fR8QqBqGLONEAJcA0ivz88e8t3prCcTs+3zhqTbZyK9hVg4kO6uhFTu1wiv9BCPl2yk7N1IHdu2kEqMK1TZMMc3AT82Azz8Hsxs/W/em5zDiZQqwhJFyeGE6GZVcyky9RqMbtyWfUghupoeYizh9EVgqlwd2iFRkbx+v6gHItVfI365RM88X0W2+QT4i7Dm5eq0CfTiotKrGsF916xOCc9lYRONH6shaEhpU6fooMbQT9FrIXm2gO8WLOLa2sIP+1Tj2iAzT1yqG67va75eLhT4NAs1IO7tUpsiuPHUnWpk37uAaaaMDwYh4zjlLGoT0r3YK6/PuP/03x9i9f3cZSSTcLcdsfTTjSjdvKuI9cnMwIkV8LLcPX003NHJehWvr52CLoVSPeknmIA7FdvG1i7bSIt6BioyOIW8BtXU5uq4u7HwsXmfLMuSar3YF1u57P2Ai3ppHmEtdxFbQBkx2MSs7KbdyzrMGQLf6R8fqxeNtEwb8tmoBDsuwNKLJTWLfjXJk9PlRBRAFU1lbqxreeVc7ZQ6y94KGZGw5s+l7niy7RBDJcrS6+Wjx/ibrSyDPuptmy+X/svXV8lle6tn3G3d0TEiBIcHe34hQKpQ7U3Vum03aoU6OltKVOaaFAkeLuGlyChBAjQtxd3mM9lL3b2Z13OvPu7/tn8vwmUyDJI+u+77XWfZ3XeZw0Zmx4e47CwsCjDx+JSNgNagbrx95liIKeKiY/Nv7keQ0ZMALHd7KIstS2XTuUCrmgW4+B2rf/nPERg9N0Yi6tILO0Uj36d9HdTz0i/8hQ8lovaA8C69pV+9Rr0AiNvONm1vVANeJGLMi+yu8k0eyFI9E1EBGpGHf4dlyxSXJlvX9xwWsKbtVF382fh4C0VHE8nz0NdJlQHjp2aodYmq3LF9M0cfwIHLSJio6OQPgJ1hcLtyDeZeupZ6Ac9GyhFd98BeI2VP2nPYAAZ6Mda7dqx5pNinKz103jB8sfcfPSmbP6+edN8vMPZD/RVb+s2689xzJ138zhug93opMHjRi4RtMOXdDHc3EQV+MY7NxMwRHeyiOPNyWFhqlyaxWUWZMHSdPSXWM1jTz1hWCb48DU9xg5mbx3L710xyugh5N0+92D1bqDj37ZvEb9Ro9Tmy69LRmhy77YprjmMZr2+MPMseX67sPPdCo+VVPvm6qhuDWNi7XGRH0c3iB36BTFbBIXf7FY+eSYBgUE6WJCskJiPHT3PTMU2bqH4leuUNrlixoyFBQ0c9KefdvY49SrU6+BqnVqrlLcyDUV2aq1KaGxwIX9oZeOnbigy5cuKAREb052MQKfo97++FH2ZqU6ceAw2emeuO+rFdmtF2u/t45uO64zB0+rrLBQvdmrdRvdjxx4B2VdPknTwDWdPnVKqVcyFEekRXRcWzVnj+Lswm7O2k1eUb1Vh+tv3c9fKnnrWk2eOlFZxAskXLgKDht3e2mRxoHv7jh2rNJxXv/4xUeKIZN+0PCbiOtwV0bKOR0FNe2E6/oEOcy17CHG3DRY7Xp00/yvloH6Pcs86Kewlm3l6eQgX2gvXW4eKyua9X5as0QXjp1QBKje1uFkDUc2k1vH1jRVNbPknzbWXdPF/bsQ0i+rMCVHV9gfDL1torqPmw4Cn80B8/qJo1u1ce53CgBB3a1rZ4sTutPAvsq+dF6ffbpYU+6ZrshOZCwH+zJmMTq25oSenvm6Jg5vpodfv09ff/62XAJ8NO2p94ip+J4mgXKE8ADen5fmL1imE7iQb506TB37NdO5Q0naQKNZbOc2xGHcqYi4GO5bcEoS39BYXEoTR70yMiq1bulmLflqo+6ZPgbhf5iWfPOOImlWHU5ERnWRHTm2xYpq10Vl17K0ee0q9PU6KEShCmtDHnIgzQvgkb+bt0zHzZ6CxrRwUN/cMSg3o0zXaD4bAh2kJ/vgvuNaqbYyTdu/W0XsRy24dD/F9o+zUAaOrdhBhnaGpj1/h7Ydytf3Hy2SO02HPk6Is+QVt+vbXlNpjnD0Lec5irVhRbyevH8ZKPIwy7Vm1kvj/rwRv/D/lXjrwOu4EiPg6Gyaqbh/+VW8Nck0Nbity8hEr+Az/1nnLbc/lmZbG5Mby02WCRJw5J7CniYnOxobrGkYcmLvZCIIGri3M3Mtkfb0Y9qQQYzjndcyM/z1/4cE9avz9v9ZvDW6rcm2p0m2kf2hO7biSUMiNWZyexVz31pN5u0N8baOtaveNOvSEGGOQ4VFOKehg2ayHOI7DiPcO0GYigMd3qp96/jBT/zQ7Z+v/E0/0TQCTSPQNAJNI9A0Ak0j8Gfu/ZpGqWkEmkagaQSaRqBpBJpGgBF4577Ba+vyro1uqM1VsxbkCdJunZpayM2zCSqiaMvNtD2FGVOEvVE4uCHe2nDj62BcudyY5+fk0mFfYXHcZJU46dD5PFVSFXZwIyMLgdV0X1vhUv01UvZ/jv3vOsmNM8vk5hlvlnFwlV93/hrhFgeQlSnkU+w137e2BsVIZcGIb06mW9z8DvfW1oigJsfWNIjbIeBYWTJyjehgDFaFFLdcLMhn081eU2Xy8sgnM3l8iGPmYd5nNZgyg4x2AGncUIFDAkW1ASyecfeWmiIDN/SNpviN8wyfFg5ZK/l62SNWIRDXliG+UQSgWFyNk9DO4KUtecFEwYLoyiYXzoGxduOm34tiuY83mWJGpOC91JoiND/YwO82wOpyd3DFPczvY4RoxM0X3jZS3fp0lL+vJ3mDIfIl27MWQWLPL7t1PgEEn3uQIkAqd0KgjYgyWOtqZR86pB/nfa0VW+JVDP7Lq0WgRo8drq5xkbhvdjOUFZoy9R45NHpr4xfPI7Lg3qn1wklYqaMnLyotKw+ksJduH9cP3HMzrV19VGv27iXPzF73P3yvJt01WOWJZ7Rj0Q6FxfVVrzvu1pmjG/TQLW+o0adSs54dpr4DWyvKv5WSQQEupuDrjGh3y63D5BeNg82PN1XtprNfxOsvf/lJVrGeunMqbjvcbocOJerxN/4ma9C1K1ZsBo+YTTZziTp3bG9Bdl++kAKCGdcPY1yIwIxpnIw6JwUhHnZo3Qysrq3Skii0g+nLuJarQaNHgIOM1vvvvqOpE/oxjn64ZK/iJrHHRdlFZxnLzr36K/f8OW1ZvUZ3P/uKikqT5dciRMc2btDyjzZrJAXUrjdNVmHqef347t8084Hn9PH8H1WVD35wdH/ZuduoD2LADx++j6MrQY+/+DCfM4zC5yEwiLsRRq9Z3Knjpo5VQASu2eMXtWbRMtyhOP06t1YgLsFmrUPlFROqNUuXKDg4Qq3j2oF73gLOsptCu/RVTdEFOgBKwQYWav3qkyrIt9bs95/DuVWrV++ao5w06aUP5yqoSzji2VFt/GYZTqQcjZ06xVxFygA1G9qxh6qLG/XG7A/kw7n+7PsvyzmYonUOIkROugrzbLVv7xm1iGmvcwkXtWnjVs5Tb4p6dqq0ydO0aRMU276t3p3zASIujudAP4tjy5XGADvUXpN3600WY4ivnXw9ETR45ZAIK900/SadP3hFb7/0M8VWOwVHI+w5Fuqhx2YoioxTALRKPpmsuS+/p7YdQnGXx3F8rNVjNChuXIFJhxIozkcgFFxDZM2gsJ2uHES6XET8NqAdI/yiaGg4gWO5mGOerxDGPqZDGOfpLD5vnXb/8o1KcJc5O3pQjHdSaEwQYxxF8foUbqVwOUcF46LATc61XptJQ8uVEhUjrKdcS1YY6OsRg/sq6cxxJhd/dSSPMDf9ouLJckxMqdLuE1dxUpluEcqNpuPkfzx+L97+/ttcB795/Bn07j9byP4oW/y68/ePbpn+MTbZCNHmuw3M8WaerwcnUE+zjJl3W4Dc7w/ucjBCQVhsZ0sh36qBjG/czhu/WqC//uULmiDc1GAaLEDp1tDc4EIjTC1OZzuDGTbJ5GCLrZlzvZzr9MHf7lZLzv2Ek4dAfudwmpO1yrnjCMrXA8G+jIaeAlCS4Rwrd3cP+fv4gFAu1ZLFq9WKa3jYrOnKQNw4c+gYuHknOSPMeyMoeAV4MonScGPtoc/mLtDalZlKw2XXiHDlQFG5+FoZaFlbdQHzOfmWAWoZF6rgsGDWBw/WEnfc1Py+lTufvUG71m7QvLfnI5jlydPDl/fmDrIfFy96/W9FRnN8GhCkzeP6iF93Hd9Y8m7krP+z4/iPzoXfHV9Lh5QZflYzFjEbE1dAE5OliYCIgQbWoDqzCPJvtQh/1gigDhTSzdoomiM8aIQIRqSyNiIov2NE3dx8EKLGe9/ooFwyb2uhT1h8Tqi7bg51iqbxpgTHsw2LrasLjR31ID5N5i9dU6YByeBXDeHC5ATmkLdeXQ1S2trZGJ0phhvoJvhK3uufuYH/HcbbfC7LlznXiFXAueWIEOxBw9icV4aokDXrGI0oTy+cr9riDNm6g6q9elUX408rs7BUPYeNkmuzTjgmC7TxhyVKT07ViKnMZz1wKu7crAKaUEzHSste3WXfUKSyYgRBHJxbFy1VyoUrGjlgAEIiTmyc/RlZhRahMoMmnhIEDtPU5QIWtaC0XNnkKfYeEqu3Pn5JHqGs1ZnH9fNnS3VsTxqxDo3qgLjbAux6y/Y9ZO9dpOK0q6qDB5x6NhW0LBEB4VAqzh2haSlHoyZOUfPYLvrpmy+0bf0uhCYPGspomsMt5shXK5q7GhDlE85d0k1jhiktp5D9XJWS2dMl4jgfOyJOMaEe5JfSNMXaOea2exTavD+NZLk6QoNPwdXziuoYok6Dx4DjL9PVi2eIz3CjESdIW3df0Adv/UxmZ4CeeH6yIk1kPfuSVUZU25Wnzt2D1KtfSwsq+Thzd3ZONc7LcCVfKcSVfF4P3jdI7du56jSNQ1a2/ortGEQzUrDmvb+GBqwcPfrIKA0d116vc00N6tdZQybPVAH5vT9/s1SrQZzPvLWvWpNdfOZwojbhIh0x5SZNuPc+C5r98LaVOrZrvx5680M1lOYgXO4wGzgcr2QZ15cr+XKyEoiGKMi8BhpZ6hgXqx69usjGtUFnEmjYcXLXyuXHaF6sBcXvSiNTR40Yf5ucwzpZnN2Ju1bTJGRvcSLv3LaPRrQcdYmL09EDp0Dd+qhz7/baf+IIcRhlGjF2Frm7AdqwbJXiN61Sy4hwdSM/NTauD+egJ8JQkU7vxrG8bZv2bohXMF0Q4WGuKuZ6CIhrryn33ym/2FY6seh7cL/H1DwmXEkpV3Xs5BWlXSugeZAIiJGDNHbiAHLk7RGLN7EWJUHCCOT9cV1yHdogBO/YspfGokp17dqCpiNPFZAn6g+1o2PvAQpuR1MbrtqazDSaHpj/2B9fSkvEge9J4wA5q+Z6cnSVbbAHVz4NN8wAjeybzXValYzrOjNLZ44d0lmaNkfPeECBLRknhNPVa76Sa8JVhPh2KqTRwTixHWjYuXQpgf0ae8du/ckUPooIXcm+KEfvvbFKg/p00rNPT5F7c0clndsrv6DWKilw0Xuvvqm7Z0xUBI1sc5//RHtPZejlT1+iaXAcDRav6psFKzXt0ema/MKzvDao94pLFpS+Ncj2+nIXbcFZvuXzDbpwKgdx91ZNefYRRNXD5K6CyfdhB+Tox5weSjOnnc5sX69zS1bJgzVn2EOPkF3qrPhDh7Xxp03kqR+WFQ7oaBoToqM9FRbpTc5uc3l7tZAbe+FWAyaqqjBdR3e8pysXdmlEn3G6cDIJXD/xKTbFWrvxIDnV3XTHE+9q7dLFeuG5BXrwDs6HmBglnz+qVnFh6nbLGNn4uikrZS97WQ99+OYSff1lAmtRCHNoEUQD5jjue6zNfZElQ/kG7+GGoGtE0v+eQS3f/e3ew9CKfocbNoSP6z//X+uHyYFl8XJifXalG9aCujeoZihFDbhtG60cEG9xNYPRN/eHDbwXy7JhWmj+DmV8Y5Wz9NpaWqfMHG3+a+57EIb5cuR84faR5iuDaGY95IdNI1g1za4mAqe23hZqhonjMH83b5c9h5lZ/+61LM1kfPvPtf/89yprhtJgoes4tp40dd46KlZDx8aqkJyeepy4NSxQhsZkHMGmEbeW/9YZEZf7yTrmlJLiGhzJvjp9+iokmitg9Bs1YfLIreNe/4Uw46ZH0wg0jUDTCDSNQNMINI3APxuBP3Pv98+eo+n7TSPQNAJNI9A0Ak0j8B8xAsvffvjrhH3r766pKVfLVqGg3TyUnl6IPlJOQaecm3ZT2L2OgrzhtjJuVIPKtOUm37hOMZjhOstXLd3LJhOoBMzZwYvFykJAdQYJZk8xl3IKBSBcuP9glb7uQLox5DfEW3Pbb7qua40WYMEqmkKvpfBt+Ru4K4NCNjlNYMVccNU60MFNZZ3iAr9jRFVEZ1PsqOWmu4ZiZT1iqBUOPGccr458NeIEqqabvpGfczGfi6evxTVkvmq4sbfh3+1wKAA2AxtZY8nrq6MjvKSS7CfqH6agYsUv2TMIjnTs+3g5WsTbSlyJNvVulhzEWpwA9XwAF9yTlVWVyiusUVaOycCtVXCgh6Lo8vfxQhCg6FpSZixE5iPgXgJL50QFxRWnh3FIJaZnWFy8FRTvqK2DsywFOeygjl07KjIsiNp7uWx5vQpa/Q8cOs37rVU3XLa3TB5HjlZXCnoFSozfrPS089qzJUE7tl1UaLATKL4xiLzBZDcdVlynOBwB4BaD3RXcdSDVjQCVkLd2fPsGfTJ3oTyDvfTeT4vk6u2sY5u2avHXy7V8G2jE0e30zry5qk1N0Ht/maOiOhe99e0yhLZi/fXhWSqwKtJr815Si7AABJwGZSYf1pKX1unM8XS1Gxypm2c/wXugoFiepdVz3tKnn51W1wHN1TzaB6ShnUbcNhnX7grt3LmPYwMaGadPTMtoMm1TQZcVgEiOUDoZdsWVWRSaneXvFYIzVfIgFzc43NuC18wAU9zAeeCFi+PZ997S559/qGNLdyNmjtF5CpcR0cG6edJY7aEYWlqSpzEPz9ClTbt1GsfR8NtGysqjBGRxZ6VsOKbX//ahQpoH68X5f9EW8u9aNGvL8zbXSw/PAREYgvO2Qs3aRGvsbVO1a+lyJV9KVouOzXChgAokTzMtIV/L16xWqV2dbrvjfrVq00Enf/hJixYv07RZd6rTkH5KPLtbHv6uuKcClYD4bk/xKDDID+Skgzyb+1NMQxzF8WbrF6qTaw9ozrNLEZvi9PArM+XXPFILZr+urWtOq9/NAzXlsfHk+EVrw5J5uFl3615Qz14I/0dWb8KZ1FEBLbpqxRsfK/Fyim5+aJra9CUzEQfSxWMXtfrnLaootlLzyFhlpGWQkUyeNTlwER1bUuAqQICeoBY4V24febdys60UjaDvCobVmmJfXtY1EJbeuHIDyG9uRCj3paB8Tb3JeUxOLNV7c7ZToPTTsLE4gXC2DZ42TtYI37kpx1VbCNoWd2REeCvd9OhMlSadlhXOdRuKfCe27Od5Q3Up8TwuuXDE1xa4q08j9B+gmcGX6NwacjiLNXn6PdqzdzdZgfbgbyOgCqTgSssk3zBZHh7eatMmFletm/LJSG3eLFpujs4qqiqTtZcruM4uFBddtB8UZ/6ZXHB69coqzUfUmyRvfm7b8p8V16WbPHGtL13yo5rbkelrQ07yx2tU6+BJ8fN/5spdn+H+kXh73dHx28f/q3j7x8KteYV/Xby1ZIuaiqctqHwm6+qSXDKmrTVsQA/mmP5kOruha5KXWEVRt64MxOwh5icrHFG9tXQuaMz3NsnK2Uf0v9CcQl4twpMtzFZb5rZa/rGOudiVuScKh/2HX/xF3qCqE/eSdw0yvA7UrmrJ/qumkQeMgr0TCHTm6IBQPxpIcCAaHH55tdZ/vVmXk4t072svy50ie9L+jXJjvmwE4evg4yJH8MoOvEcbMJbfvDNP2ZluZOs56TDuahvm7w6tPNUDTHyLlsz4dhXk7QbK0d2RPMQii4M7JJSM8SBUK1yDjQDs00+f1JvPv6/9B/PBMpt8Qgq+iMG/RgFb1irzaEAk/S958tc10ILUNgKrDc1BRhj/XQPTn99+/FYorsUBaOE81FMg5+kxUIHj5ZwCyV9TiQDLmldJ05AphtcZooU1Liv+zbiKrBBxncly9oda4ISQ64woZkueYhlY9GreXzlrT24RayBihwPXvz2Cjo+3E1h1J1WWFtDERWGdAn0Fz2n2DNYGd8nvG+HW/L20tILmFI4h66Gl8cl8z+wMTBbvv/HZjSDQgCPQiNGNZMk6MT/64ubq2CxAT373MIJKHq677zXz8UdxZ4LVNxI0opRVSSO45HQc8gWKaAbFIjxcroGhyrx8RV+9Nw+n/xANm3oXOYhJOr9jnVJvfBoDAAAgAElEQVTTL5PTGqpI8m49IsDa4zD+8pX35OfpjosxCoE4ASx4pC6nFOvYGZDDnCcstiC4S8DHhuDYrlZxWS5Izs6aMr27/NsGqyi9RAc2HtfFI+nKhFxQBhmgX+849Zp5k/wjIrhu2ItwXuTSmLR/0z71GNyJczBTK75eptbRoQharbV661kdPpMnx8oyC1Z19uwHFNXMXws+mkdTnSPrpIPiT5t1rTkRDbGgdrdDOXBQz54hzKnOukxDUwJNds2b91X/4aPUlnxeB5cS5ZLtm0/jjiMUEX8a8FKTUhXJ+uTearTST6Tq7sG3I5giCvYP1Qsvv6DN36zS4qVb1aNnjG6fNUTu5L8ejj+jXTsTcbDTzOZGfjtit7VNFTnxk1RecFnZKZeVgzO57/ghrKuB+vgdEP5nczV5YjtNHjeA2IKtSky+qltZpyJ79dSJ7dvJZv2BPWeVRg7thwCYh6P/lALDiE0gpsIftDrDBZEkVKPvmEy0gT/rxRFkR/KucVWXkCe6ectWHH9gwBFAl3+9VX16hKtDz0j5unrLBRE6KJasbCItnEAGezQP4RD64AT0VE1ZheJB669dtkIz7p2h5iN7azMNAecPHId8UsqcZ6+/zH8Uw7mNlhCt0MD15eoUqri4AQqhMWgRP3ssMRksbnMNHjJUnoH+Cm3XXM4hfhzfRM4B3NY4cksKsnQS56utQ70mT75FLRApE3du0qqvvrYQRoaNnqK3IUGcOp2NO9KGqAdbPfOX+9W8WxvtWLxUFy7i0G5kv40D2SCar2YVKZ/P88DT9+pI/C4dO5qgp155Xh7NWoPFJnLDmz0j6NfGBk+ENfbAtdlgiy8hVpmcUxccqddofEpRqE8ATRGsTGaeNs0SRjusQdwqKLSs3f6svwmnjluuxYhWLWSL6G8cm3kgg72DwnQ1JY1M8gtEE3SiwSuBaxF8ep4DjvCtCo510avzH1AInQAVYPezUzJ0/nipFny4BhGzQa++fJe2b9iq00mFemruK2RPd9UHs1/SnhX79dyrt2rQrIcRbWuVdGGv7KqS2UtzbXEtff/1eu3YfF45F8v1DJSXia88qNysSyrMvqDIFjSncM7YubEHOZKt73AE52cl6ulXnibTejAZuLugmXyuS/Hplnzkrv3b41SPUc/eLeUXwhrnE8g514z52suCl1//5WLiSRbLyzFLPQc2g2DTQpGtOiknI1XFBVcVN2AI6PQB2vXjaq37cAVCbaCmPvEy8y9zEfN13dVzcgjB3ezAvVf8bhVl52rdxv36aeNp3id7CpoQTIOCufcxtCCTC3s95/bGzRT3OiamwGTJm/Xm+v8sNILra44RP02jqeW7lp8xjT1/9DCNMDb8In0u3CMZd6mZw3+NA+DAV3KvZO4rKlmO62hQazBNsmaxM+SgP7i5M/dTN17pRoSDuZdx4L7KjTXJwZlIG+fr+x7jbjWNT1WsFw0WigLNstAeDGq/krWkwUQScBf5R69j7g9/ZTH904XzBlnJikYf03BUUVQrr4ZS3TqmtXpzL5JvT+QN7l+zJtYh2tbT9FQLWaTK3Hfx3gz6uc6qgvuvehWXuGsHeeH0+Mm/sRDKQp+f7vt029R/+iaafqBpBJpGoGkEmkagaQSaRuBPNe42DVPTCDSNQNMINI1A0wg0jQAjsHHBc3MPb1r2NLRThTcjg9XPD3GvUPm4beqsyL2zxynFTawpLFsQwtx03ygUmGw7O7qyDRKrrKj4unhL4aekwgHxtlBXwS464ip1wjlrZFeTlWdRYf+vj+ud5NdvxC3WW4pGxsdiHK7XhVnjJDI30AaPSI0UocgB9LATwq1xg1VSyCUzFiHAmvdmEIblqKzl/L2G91PHc7vbIbZScMBUBDLSiLEUUHg1d1w2Budl8JfVfJnft3Tx857d+bBVoCRLcdXUUzipqiGDyhQwjLjMc5hsXScQYAanSswXN/6E+tWCzzVoSgoE9rh3aykWGBSXySCbfvs0LV/yg9av34PwYItrxo/n8FFBeYEFOVkNbrGMwpAVBXE33MsOvJeKwloEBFxMFDmqef+e7rwmGaHlleSeUoCw42eJ+LPgzpzBV/oFBuHCrOazZ4I2DgYN2Bfk3p18Hyx2+WXtA49cXWWvXkPHyalFFxWlnZW9jzvP2Y8ssBSwot9SYLUC8ztU3foOphiUprNrfsLxs009x49R1zF3UOixU8rR7Vr83qeIJql6c9m3iILemkcu3ZaNJ/XMx48rFjfmZ19v4bVHq8eETqos3AGqOF8upS20/+fNepOsW2dy0BZuWk12a6WKE0/ojVuelzv43AcfuB9MWSZI3TL99O4iVWGr9Q9rqbycSkuxNq84F7Qh5wbCWVFRNg6Y1hbX5wEcMZUU8QK8HRWCeFuQXwBuN8IiIFxOTtKcBR8osHmgHus6XdWcCE4B7np53hyy7CiYH98lR08HXBP12oC4u3rpBVC7LfQUWL8y3J3usYNUfOGSvv/wY4WF+6tTj7ZasOgb3f7g/eBjOf9KGxTLmD0yYYqefO5uheBe2U3Wob2HowWl3CqwPflqszi/arV1ww9a8fKP6jius+6f84q+fPwlHDPn9dbyeQgGHtq7ciGOxhE0EVBEP3/aki0dHRnJOHkoD+dbaXm+wmlaSDx+Ras2ndGaNQXgot31/Duz1ANn9eJvv9fLT/+g9h7O+unYIrJpDSbzKzCnGeo/oL88olpr7YIv5EN+aO/x92vHip/16qOfgN5srwfnzsYW4YSQekGfvTFfaeeyyPidrh3kQialJlOs766+/Xrqo/c/1MyZM2l+8NLTj74NhrJaPXBI2Vi7UFRNJIPXVqNu6o1I6moRwSIiAtQGMSL7XLbumfIBONIQPfToaMSCGjIkEchaknOLgFSaUaDVP6xSoH+Mhs+YrgpczqfOxJMDWKpA8owbKH4eAkvdQJHvTrKVy3ER7di0Uh0Qld1CWumHb5aoa/s+5OdWWfIn/cEdHj22n/kJrLaLHy7kSl7HTSFhXlzHRTjgfS052IGIJ0HdOhPDVsUEhtC+Z78O/bJTFYxdz/59FR4QgqtnPa/fqD5Dh2nLnh048Sv0wONPa+nfPtXHX+N4QtzzAIt94/F7Ye4fi7eWXO//xcf/mnhrcmkROOoo4NaA0reishnkba040MIDQF17IKpbuVmreZcYeRtLHm7XpJO79PMPn+qO2+5nTumg8QMf5PojAzcCJCwibSPuUHtEXhuKuTXIhbXM0fSSqEOsr2Y9SkNJiyBep0iVYMQbcftUc9zOnDhLkb8K0a0FjjpEBl43rkdXGl2K6SCq1eVDKXrvoxXqNK6vHnj9VdXlndGpLdu5fqzUfkhPFYPXzkS4iwhtruOH49Vl1F1kUPZTPeuXlU0Ouc+nVHU1iUK6PeJeDmtGKdm20CNYA2qY8E2WpIOLi1yDgi2NQQ6IF0dXHtbfXv9Z9DzhwvMk75PPRLH9ulPZ5LTT5ITQa47FbzOQr//ZNEUZ6sL17/07Yv3vxFtTpOdZTUOVPZVwaNC46VgTEFRLSyiC46Cq5LqpxdnUwFpq1mNH1jiDUDZOKidn03xkLV8EKeQ/fqae4roD4mM566IVCGWzBhnEPM1S4GZ9EW8h+lvcjPXVVazNYJKNy9ggL0ypHfdSHRsIB5xsBrFdw5+raICq5X2wYrEm4mIyRXrG6F994IUyJmpG2MXi3ncAERvkXqq+nSJ07/tPgX4u1cbFX2vKA/dwLh7HVVkO+jYIgyCiP8jtNNDwlVzvrp6eugYOPqx5G7l4+2vhW68pllzygf374aDEbQaCuLSIDFmiEDJpluk7ZKTK0rK1fPGPmoFzdeeeXcrByRsUFqut20/r3Nk8Po8LTUolsqv3wAFKw5B7g267tbcCg2sRCRG8oFNUgY++SE75qZ0HdGZHvKqzwUcH2qgDCNWuQ3ogAkUi+rSjiaVI54/xGmnJahYSxv7CydLAsHTNTv24+oTcGMvBg3tr+LA+2rhuFZ8lQzNmzKRpJV4Hjp1lz1IOljdQl86la+rN/fTUX2fq5I61HFeEzHJbzX5hsdILahUa5KLBQ9vpthkjFdo9Umk4K49uO2nJi/X0tSeyIE+2VQ5a/t16bdqbpnJO37jIAMVFNNPpM4egiTTq9pmjdM8bU1Sdd05rvvlF27Ymc3y8IYzQiJF0UT27hmk6ua0njm3jmHlBWfAiJz6OcwCn5ZzvtGnlVY0ZGKrH3npOhw8c09uvLNKQHtF6/K1XZM+6cAB35FpoGOGhQTR+nUWatccR68MyVQeWeYTOXU7TwkWb1btPnO596gH2p2Xs/9gjBnK9OuOeN1vK6gKwxvu145cNqs7K1qjJk9V25BidZJ4PCGHMQ0KVe+y4Du05yrFN1pWUPM7XCpPUgGgKfh1qiYMDsQ04kE1zVU5VLqjnPmrRY4Cqr2VzXqUixNrp4JrD4P3P6a33X5JVC1et+ugznTxwngYs0xjiDHEjUiPumCWfdj14XzlctzRe8N5S9x7SxW37dSozX/3792R99FFSUgr7QbDfNAksX7mZ2Ick9n9O7BWrFIlQ3b9/O66tQmUkprFntCXft4bXiVT8qRN68vVH5Rvmr9mPzNY9NzOvNovUlYpidR82Uft+2aiUrUns3UuVX0HEQbCNYmLDWauD2LO6KKBLf5yw4aq9loo7+jJzdI0F/23r5GNZ3129yRGvKVH51WQc0p8gMruwBvSAFmOr5IsXFIa7NLDnUBWnZ5MHvVV5ly7Kiea7ylxr7cPZeuuDEzX4/v6qYdw2rNyhlEtloKizoHT46bUv39TOZQu1bdtu/e37T3CYu2lyxynKAXn/6sK7aBq7VTW4e7es/gWnbxR0jRDmaCt98fHX2r3umOqgxkx4+Fbd/bfHlLRzubJT09Vv6igE1cty9XBSAnumF59YpM4tWujlD95SxplLeuONt3U8IUc3Q10YOHaEYnv2kTMZ0lYiz5tmDBJbiSNxU8ah41rxwRJtPLCV+c9Bd3DNdB3UQu6+1jR4tEA59bJ8ZrfgDiqB5vDpo7N14uBhPfPSTWo34y6oP65q4FrasnKRfKIC1bXnBJD8R/XLR9/qWPxhBbL3PZmGM1oONGTWsr+ttoi3lvXciL4WB67FjmppjDGdr5YGWDOJ3miE4WQ3Yqx5GOiwBTJv2ZIYfPH1tefvH+anDcLYxaaWxh+zT3K2xNWY1iMjj1ZCTajgfqqSRplaMu1hFl2nKVnIEv/z+f5IvDXv07hvPRCHb4i3tVA8zDpm4mUsr2fyb81rmPxbBNMy/tGItzeaof7+ff974i2jwpuvIQ7B26pEd03soLiu/spuIOMbpL/pUrBqBO0PcamKqJwqXMemsaHBRLMwPrb2nsrMsNGePQk0SUAB8ainueOeT/s8/PGD/+pa1vTzTSPQNAJNI9A0Ak0j8J84Ak3O2//Eo970mZtGoGkEmkagaQT+rRHY8OWLz2396au3/MHBhUe5UySwsRR5r+FOaABtaYWlyeCjjGjrhJBzo8BsEXApZzgjeDrhxMpKS6d4C2KLf62ocdD+8+D6KJrZ4+RxIXvSIt42Upnnhv2PH+b5LIwti2BpASYb7DG/Z4RKau8UiEEDYidyRix1plpsx3s1eGRr/t3eEUcRBWbjcrU1neKmeIzgVVReo8IK3K8UQWpxCRsh1YUMPhc+lyvPZdVI0QBMljXoT1uKXvaIkXUUrCspRBux2nzOahxn1gg5DrjtjIxcbbJsGxAcEBSMGGzNmzM97zYGA4aA60HB1+Tr1lfZ0J1dbvm4VhTIndxcES9KcQqGaEDfHrxv021ejRugXJsR9zJTeP+uYJIRDiMiw+SH2+Lq1XScpbmMsx1CVDQFAwc1x3Fq3KURMf7yCfeiYGivivwq3A8nKJbuUnJyFs5Ia17HX8E4xUZPGKDA9m3A657DgeasbhSlrR1wWWSChXVAfFi+XT//tFNpGeCg6S53jmJsGMOTR/MphlHo4Rjb4SiOae6j6cOHqCG/Wt+vWae6YG8NGDlUDz3+KscsV6dXLNfPIH7vfG22YsDEXd60Qh+Bvc1KrVAOBZgSxJ4Bt3TW66/cjVsI7Fh2AnlfMSo4V627bnlFnSeO01/nvcUxuaTTS97Xjr0n5OscqtZtOym6YwsdB4VYV2mntWsOcHysGQN3MlXTyJzzY+y9KQjlqVffzhQW7bWcnDPOGIWG++J45piRZ+njFqJ0cMXnLibryb/ep+H3zNSWR17Syj375BgSqEE3DdDwIR1w0+1QRGyY4pPAFJ4hu7nSCYTeMTWL9iOnrjV0ZwdcNhRIr+Yr/kg8Rf9wBbWJUARO2wiwe0s+/UkjBo5TRSZ5xPHbdcv0ETp7JhEMMqIiea07luwi8y5Xt895TK6h/P37RVq5faUWfPkZLucGPT31KYsL8eZZfdSmbQRC6zW1bBMjO86J0muZ2rVynfwcQtRx8jAKaGTzJZ1RDUJnPgXB5JxgvfT85+RTNujl+Q9q0q33IQzs0OtTn1C/aUN1zyN3qCj/HCIOjlgcXJm4YoIio5RxKZFzrUz9xt6jy0fP6+VnX1NNfr2efPcp9Z54kyrz0vThiy9TgATP6O6lWfffpfyGfH4/XWHBQXr28W/01GOjLA6m1GtpNDQ46gh5tcGgse3sq0ElO2gkOOlyhL/klCQFk1natv8YfTx7Aef+KU2b3AsMoY0OnzoKjpOsRg83taWomnEljaLveXUHrThsyhgcO2lKSkDERsjIQMju0We0Ll1MgRaQQcMFQhuRm82a+ajnpIkqQOCf++J7CL3+mgqeOjs3BZTyYbWOaaWoqHY6Q050WnqahTjQQPHOOAu7kFtoBX77axobHnzsPvm2bKa9q5aTE2wc3b4KpwHgzIETOL8b1HP0SAV1II+3oEi2PiAmQaD/+OBLWvVLgi6BU3ayZwL8taD558Tb64XTG49/14n52/n1f1O8rYVkYOZVOwqeDZUVatfaG8Tpozq+b62O7jmmNu36KCYuXDFdYsF3hhv1UMfWfaHU00ma9Ogr2vTNVhzr36rCxgXXWRhjWCQbRG87KrzlzL1VnBstmNd6dgzViEldwVd7se6U0LRzna97LStf1QVgG3HYluHEpY5qwSG3aB1jcZslHjqnFLDxl9PATPq66qHZDyIwluvc8ZO40hIQdLooIDxEVxLO8RlstHvPIc6VaEXF9cSAZl6rjtzWqzgqA+USEsVr0gRE40J2ahJrYQXrnHHh1PK+SYAF3RwaHWlp8Mk4motgvFXr9mbKj6I70EXw+zRxGGKEESUR5B2t3S1ivyE/XH8whr+6bU2t3YZitlljTXPPv/r4nXhriummBE6jECse2NpG+XjSqMRaV4Vjthj8dDHOqXoK79Wgz42DyzQw1dL0ZBywTggRzvysH+ItyogFxevt7Y2LL1N2jibvGQJFEThQ1kQv5lVvznsjw9qYHGMcYs4IPhV8xgZjoeJRQZRCEU5VTwgcLkYIQGyqpvGpGrG1rAwx2biaKI7X4nr+V9uv7XDCN7IOV1ezr0C0sanL02BcpZ3a+WrE9PHKvHJFh/fuAxvbRaGRQTivPZVm5jnEtXLO395kcRYU4R7084Y0EQRaucjiPrZBuF/71TdKOJ2icWNGs254QT0o12VciGVW1WSTN1dUbFvlglUuSqzWqYR4hccGkEvryTqRTIZ4htJw4VYgbnu4QEjApuZkXwOSukITJ3TE4R+lteu3avik6Wo17BbVk7ObevYYItVGnd9+HvE/HzRysLr26kz2erSKaCTrOHCYck+e0eHde3Q8/oS6du+uoQ88rkPrftGHc75ib2IDOpzrCvR/MM5OQyUxTkwfRMsUHIAOjt40LtSCmCc2YGArPfniMBxneThHSxTVfyrnhrOOr1umraB8G8Fi9xnQXn0G9dHSb5eQH35GrdtE0YRTz9wZDJa+ra4WMFcfh5KxZI364yJ1Z03cvvWiMvMrNeOhzrr79YdUlHBSr77wqVKT62iAiFEJSOLi/CwN7h+phx+8BRQwTsjiRHUd2gl8dQtw9q46tOG0vnz5K/ZR9rrzmWmIg75a8O5nSkwo0113DdLtOChNdER1yRme97zWLFutmbc/IPfQOGVzXdfQqOYRFKEXHnxfca1a6Yn3XtLpLeu1cdN6SyzI0DFDaB5hbkL7qqHJ4jyu5nhcwsOHcL4wvyQl4rZOvEzDUqE6tIxTGgJqAa0948l2zc1K1mJy2qvzLaebRk8M0xOvPiQ7M95ctyWgpz383Wk2KZKzdyvV1fho65ffatHXS/X8M7PUDuG0suisihHXTSbthQNn9eUn69RjQG+Nf3SafGNwdKqQY1etpG2b9dm7O3TxYr5GgnAeAN0gLfMSwmoIzWuR+vTjddq6KZ79EBQECDExEEpefOlBsuzPafUvq1mrvGkyRGr0dFRos0DFxEQrfs9lxOFCnOFFakP0wp69Z7VvR5pCmX8njOukCU/RyALW24ZmDBvGvxrE+MHdB3Utm6a4Tj0451vLDietJfuD3HsjAlaWJBvkAe5+G8AvlTqx/zDo4ETQ91asu/j3mSc6jZggp5BerKFX9M5Dj7KfqpcTzSN2/MzDL8+QSxQNoiVV+vzD1Vqy8LT69u6g11eu0ZqPH9aRE4f14AuzVUEO9EO3v6aOLYP0/EdvkQ3sTVNWqlZ+sVADe/dScPdOlrksK6lErz3zlvZuuqIH7xyrWR++TtbsaqUc3K1OrTrIp2UHNdCgseLjN0Gen1FbsOld2/TRN5//CCkiUQOm9CD7erLCunTAAW3ud9i7XolX2dUriuw6RJeOI/A+M19ZON6n9WmnAW8/opBm4eztTbMKTUaMiWm6rK/35Jxvp/3Ll+vNZ95WhIut3ln0vFw6eajYBmd3g5sWvzpXOYjoT7y9SEu/nq+Ff/tc7tzL9OjSUg0451fuO8t5BvWHZkx6zyz3RJb7L6OW/haRzDxuImLq+bqx3ptiqGk6vY4zNndR3LMYcdcIuvzZwcqsM38g3hoHKx/Fk+nfhfnVNPXWs5awnbQ0alazj6+kGYUlxJJLi3/5V/H2vzHMv12//ki8NZ/BHqHWiyZaBxqFjPPW4IvNwzRHGQW6Duet6Z0z91nVkFZKzRaAvcc/it35d8RbXhRSBM1odHf4W5XrsXv6K6a1q1JqaNAk0qGBN1NPY0wdwb21fGazPzHO24YGkwFPK7JrEHEdVlr1027L2v7gzGFq0abda+2mzXnpX13Dm36+aQSaRqBpBJpGoGkE/hNHoEm8/U886k2fuWkEmkagaQSaRuDfGoEf33/g7u0rF3/ti1OsYzcybyk2F5Gzlk8+KOVYkISIk4iYprhsvszjhjvIhqK6E4KmEzf1BWTeFpP36YoNpxQ8435wfGkIbPa4Rl0QSM3NdR0+iUaE3BuP32c0GUuEqRRwE0+xwNbk2JGpa7Bd1AdwPpliAsIr+aUOvCdq9ZZHrRFQLUVwDC4UigwO1HRu2+GQqKJzu5zMogoKALUIebWmm5qChSu5tqbz25NcJyuK8jaOFBMorgBdpqDJ300GI89lcnpNnq3l72AkLSgy7J7mBt6K5zKvY17TfA5q+LzHBnCFIJyx3jbw3hvo1ja1iEoKxQ4Uro0obLIAK3jPhaCTQ4Oc1YZiXAzOQ29nL0SpK4pPzLSgSVu1aq1RoxGryFDbTM5pelqKmrcNxU0RKt8AP3l6uykcbG9QJHhgFxQrWwrYIK4rcKKWFudZajtJp47phwWLEaga1B0nTSscFSkgGl0dyPQEe5ydf1lBOBBsUUFCQqNxn8bwPD7KyD8KphRELzl3SRfPaf2mLWpPMat5p25asWq9asAU1xVxjuSQBUoelWt0Mw3vF64nXnxONhThduF2sm8doTHT71dp2kVdOblH377/k47GZyuzwU79x8Tqg2+eQhi4otxksI4RPZSb6axHpj2vDhSlH31uBscjQUlnj+vasSx9seCUgjtScH77Lp3beVBvvfQjblYf3EBkLVLobiSL0arBA8HbDidoV50/d0bHj4NBRah29zaCfTV5cH4IuBT3MnGVlxSAZG6vSTMnqX4PubZHTug4KOAScq/unD5SAWSiZeZnqN/0GQjpnrq4ZYMK0vN07pRxEXFNuAuBx0fF2UXKpLjLSaqp90xVNFm1doiV235YpsXzl+vD12frhx++xuHaXb4ggfce2a3OCAkOla5aSE6gL2M0/r7JRBlXaj9Ix2GjJkPjG6gkMhlfvOsRBYfUatItI1WQl4pDKUzN2reWi3+Qti1dpUv7ruIum4NgaK/6S4d0avMmBHIQto/N1SXE19eeekNnzl/TuIn99fwbL+IU+UWPz5yn8VMG6M4Hxyu7OEEOHjjLOWGNK7y+qERnthxTXJ/h8uqKqJFdrPVvf6KfV+zVo7MnaPA94ziPa7Txs2X6du5GjRjaWaMfvkVLv1+isBDj6u6lj16bo+HDB9IwEKIN63fqxNEkeXn5KTDUFUEWR06sv+LI2tu6ZSPHoViznv6r0i6m68VH5soVZ3vHDi1A4VYrNy9XFRVlONUmycvDRZ99uMoiBDZrHsXzuSgmMhChpgLM90mFRrVVUWG5jnAMrW1qFIXAHhHlK/+WXhSIcTxvjGfO8FRQVKii46IUiPhQhoCzdfMehA4vMnoDaagosDjYc3NK1G/wMOY7V33+6UIwj21xGfmC5Q1QIAXa3FOXdGjjbrCPCDHBIRqO07a2slBZl0AxdmltOc8OfPidlv5wWruymQvAA9sgBv224eVXoCGzAu0e/wMVazK5mXMQ8czvmDnoHz3+HYfmb5/LuF7/WC37febtf/+OmctoSDF5rnWVOG0b9NB94zThgVtodtiqXau3Ke1KNU70IA0c3ReXuY/8QWhWXTun7T8tV/+bxiK0hunVJ97T+h2JFqy0Cw55J5PzXUeOqrUjc4GQDX0AACAASURBVB051ggY0QH2PEdnde8ZS/PINd7m9UaaOhST+rI6XPdFuAAzmGPtVcrvmMYdZ9D2lZwHpdm15HOXqggH960zJ6glDSflxVU0I2VR7C9SgL8Px7tc+/fHyxXH3tApjyPWJausNhVxEQHX2l+1zGEVCPmsetCGK5jvEWLrSjlfTPYdYiRNG0XkuNsimLXBWVZTaK9vvz6oz346ohp7d1yOjqwD4L0thihS+izHEsGU/9qynt04J65HBVwvuBsB1nwZ8fbGn3/r0v2zizsyKuPFumuybHHbujkytweYjNpK3gO5mlzn9Qjl1bhdS/iMtczHxpVsiucmD9c0RLlwrXmDs7Rj3XYH3+vmibuQ9d0OVHKVyXsHe2o+TwhCj/k9Dg1FbhCUBqTM2lZF45OJLDA/4+6OuGswkzhuLcI1a2Y5zVTo7/wcwi2vX4uAW2/Qzn93B399fH5P6jBjY8bFFMsbrSoZZ7JzcY+ald3eqgDstYduu2U42aiR2rX5gE4dOa/YFrhoR/ZDMypQcXGhojr1w/1LLEHOVeXlg2rNzVGrdu2YaxzIaT+EEz+YGAYPLVjws86fzdGUscPIe/fU9n3bOC8Hcl63JBuZxiYanVZ9sAvMOpmaj08Em+3E2NRp3bIDWrfqGDsGO4TvQJzijD3n+bPPz9CJ09uVnpStiaNHa++ug4pp006THnpQNpAUzLEvyUrXeZz8J0D3N1SWIvCOlgdNOwU0TK1YtBIKQTANV576/Mu1evHVGRqNgLvhs7nMV4ste6bWLaMYE0R6PqdBWLeOa6WMggxEatgCBWSPnr5CDIOd7rwzTgMG99SuXbt15XK5omm2akEueHJyAo7WVF08n8j16aSwaA9LI1/+tSq1bNtcvbkmu7OeOYe3kJVLuK4lndKxzT9oCBngGVfydelsItm8UC6guPS/eSjj0aB5f/1Mh44k41ZFnESIyc/OwH07SDNevlX71vyoApo4+o0fjyjZDvWG65vs9KUfLNLBPXv1zKuzFN17iD76y1xtWXFQzZiPB44FrfzANDkGupC1nCFr8lNdgrtyPrgjZh7lmi0D3e6o9558l+YBG40aGIugHQQqO5lzvhCBJVrR5Kq707DV4B6g/AtXtfyTxYoOilL/26fr9MEdHL9V6kDD2xDmLTucuM400tVUFqsgl2a8+iDlXj2uzet/YK/XqGgaNsL8aeRg/1eKC9fTywlHXinjNUy+cV104fAGvTBzrqJY7x94bJJ8aFAx+7M64i0+ee0rHdmTQc5yuEZPG8kevLnK80D6E/dgFdpRu777RSsXb8Hh7gvhI1IOvmXqOaibvKM6k9OaoI1r4nXi8AUIKlUaNmKA2pGPe+jQXsQ1xnRYT9DKATqJoLt7x1H5syD5tfDVZOIgjq3eSBNAsibd/yQEkjB54KC3psHg8sV45UOwyGSNdGCNIm6V2AZf9pzBllzyetaNFBqqMjKvsv+yRdD1x9XrCa2iOXuTWIRkN0vzQd6l4zjhzXjlauP2eLXpdRMC+Vi9cu+DzEc8n68D7ldpOO8ljyaLC2dTtPjzjbqWXKV27aPkF+qoouo8zXphDs1/BXpo6nOaOqKLZr37uByJvVC9E676T5STeEpDB/VXPg0OJyGDpJxJV8LBiwpp0RoKzDdKPLJa+3/5kmzniTRRWOOKLyafNFNnj59iD+dBM6gN43AV93Kwpr41QV26DJU1Weqp5DLv2LBJFTl5GoHgH9antzZ9ulTz523TgIFdNO3pR2isoGHgahpO8AVqAcWl36ChSjx5Sds37iU6oqN2Iq4fpTFwxt0DNOaJW2kwIGsa56rB/6/4aIHOHj6qpz9doPM0Nz1xz6vyYB5+8Z27wCTXa9vuo/ppy0kICU5gvclatsTWGNrQdTSyWVduPEwDi4XcYObLX++FzPfqLXngrJnYbQ0C2DReNZq8c+PCRRk17t0b+4jr/zXPbNpv2dPTyOQOkcbk3hqTbzVP0Mi6Ye5N6NGhQbeRxhvWQ5pnrbg/MkLnP3Pe3ljPzGuZLHYv1mgj3roSk9Fo7pfYW5inMa9fz3pRg8hvsMwNVo4qBptUZRGff73x+7sF8c+Kt7/di5lnsqmFaFRaojCnaj19H8c52kUXS7LlybViMM71zKEm87aOz1vNBzd7sga+Shk/F69QXT5fyvHer96dmcenDSFKx+qR7re/O//PrtdNP9c0Ak0j0DQCTSPQNAL/ySPQJN7+Jx/9ps/eNAJNI9A0Ak0j8C+NwAcv3jxy19oVG4JBhg4a1tqS+5eVTtElB9QxN8s1oLPswOtZigb83XLjzc26ufG3SKI4QV3pEi8F7VcEUtYJ511ZjZ0OXSzQFbh6ds44boB/GVdtXSPirTVhQr8+fifeGjcXXwbuZVxDqqvG6QSakdf28kRYNUZaU3gwN/mg2xopBNejJECwQmxBUKXoUIa4VIlTtJbncUeUMgJqNTfd1FgReHl+k5tkkWhr6WYnDY2OdltrBGIK1Taowaa72qB2HU2AounKNkgyy/9TCKGYVomzwBFkoS1itTEW1RmUF1+mUG2HE9jE69rynBh8LehMZ4ReUzwxxWwnUJsmnLeiguI/ubZFpeDQGovl52ElHwqAE24aDr6ykWyyHJ2ncGpybatrKZ/xPimHU2yvpjAIrotCTTmZkrYOjjgVXRCfAhA6G+Qb7Ev+Znd17zcQAQUngIkXJoeqPDuFXMc83APndGjXVtwGyeDvKNxQOBxPIXrwqK5gQx3B43WStUczXg+XEVm8ViB5+RR8zmxlJx4EE5mniE7jyTNEnC+slB0F6fN7jij+xHGdpwCeejyJ3C47jR3STgGFVTqfkaPpc95VUExbxJVSnKEXdPz7Ffrym03anVKqgfcO15y/kE3nBc4z47S8wtprzYI1en/ORr307GT1ugX3nj9CR46tHhszTyfzahTeL0KOxenKTy5EL3VTIMXXCrCmBq1mkII2ntXqRFH2Cri+unLjCvMlL9cR0bxCzlauCMQ1iOAI2xwrtyA7degfp1hEjPMpOTp4BgEH5/iAPh3AtgZoGc6P8TMeJAuwl87v/lGXwFt6ODVXfMIRi5AYinO0S1xHFYLe3bXvOMJgS4qc3uoxZIDcyYBb9cm7FBZTFOAVZMGC9h3aTWeTD+BEKVJceHud2JeifSfOq/dNA3FCxagyKwe38EZ1v+khdRt7B0X2vfrgiafUOspf9+M2WvrthwrFkdp/DEVIxOpFcz4hqzFM46ZPkV15pi7t36sVa7ap4+AxGnHv08o+ekBfvPmVDh44g3DRSXe/cLN2fpmotZuWqdfAaN09+y6d3LtFobEtwRTHqRLsYfHZVJ24cFGtRg1WGFmQNuVWurj7AAJLEdl0uNN83GTv31ap+9P10v3vyg4k9VM4iuIRPNr37KyYjj1AJ76n9PNXlH45j8/tZnGo+gY5adzkHlDoCuTtYs85G6yvFv6iDgi5w0YP1V+e+Exnz2bK298ZAQUMq6tJmK6FBIB7iGvkxL48jnOVBfRXDg4yIthT40b0J+/2HC5ZG3mBrnVx5r3R3HEl+YIFc4vhjeK4jZJBIHLZKqpda90z+zFLI8hRMoq3b9+F+zdUYyZMwmUZqlPbdyLOn5OffwhZkFdxRqeCU7XVdBxikXGRYA7Je0PAj9++F1R3GZ+3NzhFT50+ekShHWLVqndXlaWfVsraPVqzNkUbj5eokSK+tSmemsqpKW3+WiC9njf7x+KtARTeEG//b+Ld///i7fW+GnsmYnuVqW3rAL0weyYIWAQZsn0zyBv+AOypCwLKQ+QTVzlVgq72k3d4lArBoJfmZyqsfXtLjuDsF77TmbPMj+Qfe3ItGXG0zs4RobZKHRDevewr1JoC/m0zJuBsLcCxl22hPtiCGq3GyVlGhmjG1TxdTcuxOK49EIE7k/vt4gYGNqde+zjnq3AWjaJxIYe5pbYCDDDiSyMF/nLyK3PyS5lLpRGTp8un9QSupxPMEQm4jLA3NXqo6EqyLlzIVJuOAyy0BINMFhl3VtY08CDiViSnWPC5VdUlIGtr5YPLOulKnZaQI7792BWVIA7Xg9i3Zb43a4WzWT9xtBqh02iRN47d9UKyWTNM8Zu2ECOA/togZc6Xf8d5jUnI4ipkWH8Vb0FR+3MesoZUgOmsLC9HvOP6wtF1Na+UhhXj4jKCACVzg63kszqAhPR3BzPOdWRvMnRZR2spnpuc+4oymqHQr+y41gICOR4I+eZDmXXQhrUhL4+mLz6LA/uAWq5ZDw93yAfgXTl5SqBOlJaC3kQ4tWTH4/6Fk2Fxz5o8xr9//JF4+9vzvoH1zd7WkTiBcmgAtpowqid7kFTmhyCNv6u7Lp0gw3b+zxx7T5pgxsoDJPG1ghzWThcFBYfJxdFRbs1aKiU+HtpIGQJMjPYc2gwiv7fOHT6mll1H6s0nPrYIJ8+9fIfWrV6qVh2j1XYURXoal4wrcdnrWxH+a/X5+ncYgxJQyGUqyazSN58uUWoWn5Hs4XLW8grW78defFRDp47Xondf0Vnmmscff1Lfzf8Eh2yBJt41TMMmjZMHGcsmE7Iq9ZxObt+mbFya/QcOUsKFDJ07R3PXkdO69/7n5BfbRW88OVP9WFcm3zVS6SlZ+u7jLxCTyLDFEV4KTjbELwDx3EnXyrLYG4lrpkFpl3PkQ+azs1u92nWI1gMvPqO1P67TR3O/R3S0BcdPhADMbX+PADXa16nOsVzNEb/zMyu0bcdFubKnCQ2A9sHxt/H00uBBreXB9e/gTOPFiJtly7FNPXUG8Wm3AiMjEbtvoTnAVvNee1e/rDuOQ9OduApbXPR5evTxsZr69Cwd2bVOXy/8Xo88/aQ64va15F3iEj+1YbmunI7XwKnT5BM7QDtWrdHmL9bqyLHzfEY/3ff47WpNM9ThzauVxOfuMWoSQr2X9m38Gky1q2J7jdXWnzfw+VYohqaSMSNuQtQuxc25V136t1UItAz3Nm3k7hiuotQMbV6+Stk0yQ0f0VMhHUKZl8rkFRrB9QE2F7dkbnKadm7Zoo7tBiiqFVh99oT7Vnyl5T8u1YghAzVq6nSd2roKcdZRV5IydeDIJfUdOUK9Rw9TwtHL+tvjH6isAGJBm1BQ0bEKJ1v7xInTOnHoMvnv0BsYl058r0/PZiopwuVNrvCk8VMYn3PatJH8Xv7uR8PE5DvGyD/alwaCKhorInC0IgK/v1BHDqWqbVQQLtswnU08qtvuGaOBN4/VT2Syrlu7T7dCvhj++AxlJu7nOQ9q0Og75NWss7HZWjJv67nua6qKyZQnvgDqyJbFSzhPU6GFeMkXQkgj9BhbO3vmNHulXc1Q556t1GtED6JRuIa5DhttA9mXu9OsUc9cwQRbla2atDT2Ajn65eftys+rV7MIPwTlQIg4GeratzV7hq7auXKvfly+Q+W4tscNG4SjsQJceYMG3vOkTh08ocdmfKDWQQ5647WZ8u8ZbmnKXL9kj5qFRqpdv15KOrRVyxdt4NoDxbz7ovr2jdRj77wir5hmOrVtiQouH2evFKTNa/aQ+0sOtbMvkH53rodkxs9eT7/2EKhyYkFcCrV7KXjls8ncN9SpBvexT3go6541Y3tRWdlZuuu+uzRgwq0qzL2q+R/P186lB+QHCv31uY8owDNUX7z1owWFXoNQXA/R5/7ZM9T37lGsb8Sh0LFy9UiG9ixbq8NHj+p5XLseYa1025CH5OzloXc+fVVh7Zy1auEP2rvvsg6cusaeh0gYyCUOzJG2HCcLbciiX1ogypZGV2scxxbSwY0pFJHX7Dts+K+59zD0HBZSS8xLA8QJk5vLlvk6ZvnXe7obexPzffNws4i39TRF8TysY7WmyYhGG4PD5zaEBl3uLZjXjPv21zf0h/edv3Xe/pcr2Lw3ftpgk10hPFiTU+5IA1atBbHPfRefqdHc2xGj28Br1kNxKePfC8E+WHH+/dHjz4q3N37XjJ0t94m2dQ6cN0WKAnn81KxBCo5y1YXCTEgZ3D+aITX3pZbsW+4lcd6apAGDUb5WViArZ29dPJfL1qBOM28dq3oapfKrGicPuWfBin/pJrzph5tGoGkEmkagaQSaRuA/dASaxNv/0APf9LGbRqBpBJpGoGkE/vURmPvCuO5Hd24+FOQaoJ59Ece4Yc9OL8J5R7WPkm8F7hsHcKC2N9yoxmVKMc4U5LA4WHJn3XHfVpPFWngt1/JzNfWOOphYoEQcajZ8zxUX0H+Lt9cxwubxu0KsEUO5UbbjLtwk1RossiOOHTecvM6gM01N23RBWxwzFLmN69UUK+xxbFlRZCmmolBJ5bqMAoAVhSQvU1ykwNFA93QNhQfj/LH0dJtquT1ZTgjOdhTTTX6uDXm11Sb3lnpTLd3eLk48J+8Fz+Z1RJl5LWcKmea5LaNiCiDGlUvRikJrHXf3pujdSO6TEXEdwPbW1lJYNgINBRSDcnZA9K1CdK4GuVkNVrq41N6Sidm2VTgFR5C9fbvKHXGsJucyBZdKfpYIR3BeacnJOFlAupbXMsbOcnTyRmS21/6DCSCAsxhvhGpEoiLEYlNsskbkCEQ06QDmsEuHVmB8fRUQ5YEw5s1YIXJXu6sQh+GZg+AXD+2kcFLPz0QqleJlQkKW/P2CNXT6RNCI3eQX4MT7vYQg06AN7/+sXb8cUqeeHdV+xFgFdOyLeOWN85oBqcpXea4NxeYVvK+V6jSqD2Jxhb77fJcqbT01aMgQPf/qM4jiRWosuqKFc97TDz8elgsOp7++da+6j8DxXU/eJGjR0+v2KOtskqLbN5cTBZVMXEDfzjuky2XkjOHaIc4UJJ8j5wOuCQSR3MIsRAFEmVIbZVmXqAsIXEcqLDVw1mKio0EGeqmwKEf5V0t0Lb0a4cEKx0ClGpzJKIz1UQC9BKU4xCvAeJaSyejt5ax+vduAFNyv+NN5euTRSRo5ooUWffClyotcKa75c/6768q5E+qOW8um0UVLye31CI+kUcFGUeSnjkV0ciHfdcEzzysWN1FxIcJffbna9w1XXkWiIr2ClXykWKtWHaEA7qGb7uulIbi7Nn+7DHTeXk257V6Ne+FJFYLSfPGeBzTz2THqMXm4fvp4roKat9KAibcr98w+ffTWfE0aO86SvWeybPdtO6oVS/frVlzA3aYNUN7pc1r68WolXgGjHeKgvl2maMTNw7T4qzc4ztKY8SP1y8rVGjZukjxbxqg6AxfJz0u5Bio0fvJERMwLasBdFduxrWyKM/msVWDAbXBaj9G1K2V67b4nKbQ26o6ZE/Xq229ryp2TNOH2WTq3cb0WvAm6udqFYqOz6u3KNHl6bw0a0UnJpw7KFcuNo3MbnUf4L6GIu3NDunKLrdW6U4xyc9MYXytEVC8NIH+xqiGT4nuCzl9OB4/tjns8lnxtXG+l+aCPfTX8pr647EG9Orta8qB379yJqx0CQKCnvJ0COA/LEdauKQcHpRWOHZNlN7hLpDZtWIso0UztR47ThW17tHjRCtUWlXOdGmGLjFNyMctw/vzlk5fkGemnlP2HVJSdy3FE9BgyVE7u7tq64GtFx8aoGdl4xXXXdOqn7xTr6ou4UKtFyxOUWF7MfIor/FfE4Z8Tb5mTLG5d49i83izzh8XKf/Dvf3YF+Fedt5YcVRCC+Lzl6VatybcMVKv2ONJ8HUGat8fYmasj4MyXLdiqCeNHqO8dPbguy8CCx0IfztHZQ+vVoWtbWXvG6sDaBL323JdKyrdVMFjPeq7HerLVK3Eadm7uL38nHC8U/x9GnAlt5k7eZJFF2DVFU4O4d8IVWUkDzKULKbqQcAE3aREY2U4U8juSmxwJlnwdKNvTug2Ro7AokempQZfOXFS4QX5SlL0GXaEXLjCftl2Ys02OXhkrBZm3zN/WNqAycZdZ11EktuVc4M9G2JQRMUVWOCKoTRWZljRb1LJgpMTvlwNzSkR0T1W6xaD9huBATAYhuwf3Xa4yEPyLi6txupeBei4GH+zFtco8TDH4RvHcZKbf+PMN4f6PhMs/c2yv44fJdDdrKaKrE+jeKND6DjRh5RUaXCUxzhTjDSK5CAH1WilirGFgMi4G7V+HyOrIc0QGusuLRovGGuZsS0MB48C5X1Vh8uihbTjjLEZkNyQCg+u0tiIbsM4WYR2R1/wEpIlq1jHTzGQaEowL1wgixRXuxDAgDpkMehPfaBqqEI9NRu/fP/6ReGuuCYsD17w6c309ovDIge015+M3tHTuB1r8/WbNfmOkunTsr9Xf/wwmvpTMdnKRrav5vFnEADjh4IxmXub9sSYeRqjdv/e0xg8ZoQlP34mpr0LLPv9IwybOUkWWnf6Ku/WZ9x6RG87+X1Z9q7uff5pGEU8tXfidgkqDdPrSKTnRoDJjzl90aed2bViyVn269FQi7vvVqzYwtjSxsP0ogSYweHgf2RQmsUZ7acqM22mAcScO4CD43y3QBIrBFQ9Ql5H9EZs8LTn3OWcv0sBUqfWbtyq2fQelpebp08+3a8bMOzX1yQe1ddG7lqzmIbfco/i1O/Td1z+oWxeQ41EhRCmUacO6bWrdLUz+oc20ft0h5WXVyMsNNK6rEX9KFBAUoCfffF/ZRC58tfBT9ejVClw9FA5b5kLWwmrEWmuOkRd48hNHr+jcjjM0frHfYo24WppDgxSi+cjh2nvyKOJWCc1gPdVtYEsLmWTenBWg+K9pzsJXIR/EaOPyX/TRuyuUn1GsMIgH+VdLNem2Lrr1ielK3XVMn338nYaP7qThIPndgsDycj3uWrtcW9ds0c3T7larnqNp4mgEDXxJP85fpP0bz3Ge2mnkcFyopxOgipRpYJ8+im0TrIL6S3IOdkEMHqbUS+n6Yt4SKAA0AIGY7darjcbfgaB6IV6VNAN1GzUe5HWEqiBybP1+vtzBCnedMFFOiM+1OP8baJarLzBzg51WLv0BsghO11qzT4hTr0EdlHLtrFqzMQnoMgTySLqyL5/A0Yc7scRG+48cBglfqbtpsiq45qh5c1dp5/5zNAw2kq9rp5Zx7mC4myn9Yg0OzEIlp2fJx7tBL7x4O3tUQV3ZqH5DOqpNpzjlEJ9xGbSvG0jk8I7BXIsF/Kyb3NyDlH6hUNs24/TccQqEtSfnOlQczzrNWbxQtfn5mv/2hwr08qLJpbl2Inb2A+HcofsE5k57ZR7ZDyb6svwhW6Skpmn72q2qQlxvSa5wWNdg9R0xhhzXKFk7mmsXZDSueSsENcOwtWssgtqRiZiZBfWlhMxaMu7DOqlF52juG5g5CtJlBSa95lq15r//EXvBviqpstIO9p6Pz75PQQE0un2+Vqu2nVZrMmuH9GtF5Eeu2o0aoQP7Lum1F77X8LjOmvH6TXzuQgv55hINiI2ufmrZfTqY65N679XXVXWpUtcuZKsbzYNPzH8cF7yL9i/+STkNxRyjjso9nazcxHKdZi9w/ESaChG8R43uqdufv1kuQTStQEQoTszVdx8tZCyvaeDQkWrboZd2rNuhbet3yBs09nNfvEQzkr/2r12mA0vXK4JGJc8WcQpu46Du7H0un2Bde3SeqpNr1DkuULe9cof8yPutY/9cj7v/PML/t4t+EB9PPce005gHbtZPb33BPjxfLy+eLw/cu+XliaovtNOs6S8qIbnS0szj7VgmB6Z1O+65TNOMPaQXI+DWo26afYID9ljTMGOct6bxweLQNfdnptuK7zcaNDBRLyZnvI49dD1fxQZl9Cvdw5I1+2tjWcP/Ye8toKS60nf9t93du2lBWqChcRqXYMFDCCQQJe4uMxOZuIcQI0QJJJAEQkKQ4O7u0NBKu7vr/9nVYSb53Zm5M3Nnrftfd6qyWBCorqqz65y99/ne731enmuaaTwQjD24T3JhvXXg/ogfYf5nPeCNjXhezQ1KNeKtOR+MG/a36P7fzuO/FW8t91EW4rNJtrVBvKXBybh7uaZNbnAjL2YEXBs6ci0/R+OLDc7jBgTlslqiEriHa+Ua/Jv7IYN7/icWSPPef1lreV0H1vn6mjLFsh9++FaoMZEeOlucYzBRvz6ME5n7Qj5XAyd+K3uQ5gYanyqYF3DnZqSVyof7rjlTh6iMsS6s16jp93y145/4KNanWEfAOgLWEbCOgHUE/utHwCre/tefAtYBsI6AdQSsI2AdgX92BJa/OrPbiSM7z+JxJdMzkFwzV/DHpbg1y7j5d7ZggR3A8Jmicgs3p7am0Mqf7SkstrVWWzJk3XGwtJlMQjI+jWvE3JofTy/VaQqFtq6euDUsd+ImJchSkPvt4/KNtOlwNj9pAMUm19Yf548Lv5sEvzpLHh8ldOPusUinxoFr8pzIX8Ih2tyIt7cRWcG8BlUOWwoC7uRf2hlcoxEs6d424qpxk9oaFDJijxOYzVqy6IzroJGCh0Fi1beSvWVcQ+ROulIjcKHgbW/wmKZ8bWvGoB2nbPCGxp1rz68Wg5s0neIWjCPvTdXB0RRTjGBMLqoZM+NaNn9XR86rQWc6OHiopBR3DeitQLB29hTYfanUebjY0e1eoUhyGTtFd1bXxH5gAEEAIjy18J77yaNLSc8nb/RhhUb3xgm0QavXbVEZBTd3hIRO3uFqrLVRUlaJzpRWyZEcx57RoC8D3HDKxWjUoGGIuIHyJv/M3j3c4iQrz061uKMdEJzb6nLJdHtfK95Kws1oowf+8IBiKczaUizy9A6iwHhaZ9at1blDBzhHChXbK14JQ4aq88gRCBJUP+oLKOjTqe4cJFtcK8vfeU4//3RSZ7Kq9cc/P6krZszBgSzEuwod/P41vfTQFhWBXrv60bt1+/1zweiV0PHepFMrV6omM1uD7rlOFemH9Na9nyvppJtsoqMUFgiMkk59L9CDIRSUMy7kKDm7SXm1IIB9C3U1Gbw1hZx7B5LBQ+OwogjuF8L3i2Ms+VQpxUbcVjhjiijY2FLkcd2ddwAAIABJREFUdG64xDkfCQbORVk52erWNUy33zpVJ0HaffrxNs249Srd+NBg7fx2iXatz9TosVM19LapWvrxs4gy+ZoycKK2rDih89mgIjtH8H2VkZ07QP1mjFLm7p1aQkZe7y5DVeRarknThqkcB3JB+iV18IvV5p8OKul0pgL7dNBVFP9iRwzUseVL9cJTqzVgQD89/MkX5ADm6MOXHtNU8m3j+vbVktdekZ+ztwZO6YvwukON5EaOHdMXnKYtoqajfgKxWFpWrF5j+mjIVYNVW1qiVR+tV9a+Wh2xLdWiH1eoY0ycNn7+JI5vEIWjRiAib9T4UaPlQyZgGtlwm7ft0pTZtyowppe+efQjBI5aTb9rIoXuEnkEhKuQ7MTALv3lRPbt5m8X6cC2H8GV9tXLuNCeeulxTbvrOn316rPkuK1SHAVwe4LTPJlXYrt3Ap/crAGJg6Bzd9D6z1doyeJNCMKeiBg+ikkIJ3e6nAIwzipyCe+4eyaOrmq989om7dqVRO5vFOJCtOrJqSzGcRnAeR0O7jA17YKqcU8YMTYEUaAJkSgTrK4rAnoDCORt21N09mghbhInPXj/lRqDiHwA0S2udzT4yTB9+PInOnG0guyzKgWDdDTnKsxSff3NQk2YNAZnp7N2rd2okJBQdSTvMaTfAOWBJL+wdZ9GIoY7kNnX5tyg3NNnFNV5sI79clafvLtCxxBvXNxcKJoyhzAGthQLbZhTjYO4lbnl8uOvc6AR8f6KBbTkiv9FpLX81F9+5v/UefsP14ffuHEufzYzz9k34yClAaVTpKvumIuLrSqNOaxCE2fPINOwK40nRVr+3DsITKW69vbr5YT72Zvv3c0HgerwFnkFeKhLz0R6ftzBoM7Xl1+RjUhudh3Cn2lscaDBIR6hvH+PzkpPO8jYD0fwH0QDEMIfYn01meae4OHtmF/aTD4sxeVqxjM9E1dvlBdIedy75Xb6dN5iZReU6fUFC1EqzZhX6/h3yxBxUpljPXFm+8rN108+Af7y6AaKnM8nHE1tzQaJirvWrBU05ghnKIsfQ9VOmjDISLPemW+hsShHbYU5yjh5EvRuhXqNmyIXUKZ2DgGWqAHK7Jbn2ZhiOo66nHO79Nqzb+vAzgzLGupAnEC9G4Vw1gN3417ie26kMemy89YUw/8d5y0yCeucEWdNcxXuJvDWUQiLPjQKFeXVt6/hcI7t6bppQoytouGhFOJAFejiNjDGjmRR2tLI1DHCQ96eFPy5rhwNF9mS0WvQx0YcYD1jT2DIFiYKwDRPGJG7Cfx+XX0DzVaurAPkxkNFcPf2xPVpy3oHerPBHpYDQgZrqPm53z+MiP73Hn/dM/zWjW7X6s6ahZMOssOsa4foxptm6f3X3mEebFBsbJDGjr1C7qzzxw4dovHJ4Ert5RfkpyZX9gFezuo2YizNUBE6sWa1lixcTMOGve68d5bCIC/sO7aPvPRYJYyeoXeeeV5+/t666YY5+uGjNzQavK1vhJ+Ob1+vzs69OCZ7vbXwcw0mL3tI735aSV52TNdoxfXrrhf//DmIeDDUXqGWvURuZgqkDCf17BOnh+c9h6MR0dywSRG4y8rztfHjzxH8szQB8SomobvsuX5q2f9k7N6nwtR0SBZddSo5Xy++uIEMzzA9/+x8Gra2KYvmqxNHzygns0Azr74ax5yr1q3br42Irbfc3Ud9+nbV/Dc2KOcSKGuos2HEAXh4uloa7uxoWvIir3fM7MkadNvNlr0aNks+k2lYYA5iTTb7s+amErZLfH9EOeSfTdbFA+d1YPNBMPINmjRluA7gkjwOtnbIyO6sm7NpvnLSVws+UBoC7kMvPIObNVHZ58/r9ec+05r15xTkxznE+RJAoOfVk0eCww+CPrECV7SvZt4wUZ0H4OLktDi6LUlffrIJdHWU4q/oo2goCuE9Bqo2p1hfvzlfJWlJrAMR2riXXHIaIyaOHUGjQopcfGvVCYx2rym34ia11zv3vKgj2zMRwcM16/6pih4SoxOIxtu2b9R1N91Jbv1IdpatOrPtB4S4XAt6OhIn7/BZ43F3Z+K8qyFL1k9lF8r0E2J76rEiFdIU1qWHl+565R4dPQhyOzhMXceMZ/mACsAaUZhRru3rDhJ5Eaxpt90BNcaexqaFWrn6lCU/OhDSxIDuoaCQE9V7cB9e47Q+fX+1/Ny89fjrDytmJHspnWDcXWTj3JfpyQEqxCmF+eMEZD7MTU0lvqJCiTSjVJRUatkbX2rvzosKI8qgrLpYTzxzqzxCnXAjb9bZzWlqDHfUnz9byH6vl86v26r1H32s/ceSLFjwq3APns8+T1ZzrfoO6afew4bLzitQzbUFKiD3u4SmlLSjSSpLKyTKAfc8wl0IpIrh7CE8aCB0tK3BmV8AprtMp1NSQeM70eDTXW3kRduDsq4qq+Vn7EDwNuHM3o8TeqiunnmVtv5A1vKGHMX39ZaDW7nCIuN19lSTli3bRY56Zz3/0X3yi0I4Jmx4z6pvaLqw1bSbH2W7aaNP3/1Y63dwDuY0as41w3TbG/eRR05TH9dZwclmxU++gT3Xaa2bP09pWfng36uVkVGgV95/WQmg1PP3/wyCf5cGjh+gukB3HVx5UmVna9SY3wDW/BhznbeeWvg82OQBqs45qFXvvYp7vURjZ05Rv+k3qpW9e9WlQ2pj77jofbLfz5Tq3pcf1JAZs7huQpgz8/ksl/TB029ApziiCQNDFUOubke/Tlr8+grLsTz9zRdqDmKeRGj24nrYsmyd3pi/hHO4mf0P652JY0G0tmfP4EJzrRsxL04GX4yg6cDfNzobGhKiImuoaXwz9x6mqUYQkFxpRrJnnTQNoYb6YNDHdbXci9GU20TDYj3fh0HXt3CP1krTjqEtOfC9mjxxcw9kImBMTI0RgolX5s9cIbx0HcJtYSmvYe/Oz7ejjv/Wo417DMMwMmunHY5fPqrcub8yFCWbFkMWqgHZbRzdTM84hBvrEJd5jhGqxbXShOvZUBrKuD8jfIf9+3+mzNsOiCZnnmWhEWxyfLiLHiDz1s3PVnnMhy2QGNoJKeZWk/WUZqMG1slWBPCqilrVmGgfl0BdJJqkJCdHA/tEqXvvCJZx5z6D7/nu+D97/219nnUErCNgHQHrCFhH4L95BP4zq/p/8whaj906AtYRsI6AdQT+a0bgp3fvjko+tTu9AjeSNxjUrjhBa3FMpaVQnG52RdgEoYtWagRb87B0TV8WbymKG5eYG06WVsTFvBwcftyUm+74U5fKdDwb964zzgDzoxbxlrt/Uxj8zeN/FW+bLKKtBdlI0dBwqlpacPia97e4pExRu717vJFO7FKEzVYypNqacWMirjpR6Ded3F5YH+wRXOspYl/O9TM4ZkocFJDIhqVyBrTSUlhoRHg27lmTBWjQzY5GvKVmTwwutX/cShRG2ngt40oywu3ljEJzGEa4taPwbxzH7Q6qFkth27iV6ilEGNuu6ZI3zmOT22gq6galWEqWWA5iB7UAhFJ3+XqARzN5vhTOa3C15FMco/aFaOqguB4xuBtvUHRfX2UdPWhxBnboO4LhQB2hcNxQXaHlFOEaS4qUD9qvIL9MTh5BGjJ8LMW1zpYsw2qOt7Awj/GoomO8WV4UkI2zJxLE4uaNa8jLa6IAPlWhFEZrk+zIfFup9Wt/QRgrVxX4svsfm6O5Tz4pO163pTld21ctBNeXpcbSCqVdREiTj8IQXsLjItXo6q2ouO4K6BbN11Wj3Z9+omeeWKfiSs6VkM4aPbO3/vTSg6o8napnb39ERxB7KvgeXp//oqZfPw5hHIfTO48rLDFGfUZ21b4Fm/T9wlOqQUhx9MSNW1KgISP6qEugh7KS03XmQq3ScP7aepRo8sSxiDTpSgF7as+5agrVAwZ3Uh2uylMHci25mWGR/iqsLqH44qkgdzty8GxwN7cgRpWTcxelP/1xro7sPqDPP9qlyN6Rmj6bfL+KQnJpMxA7yJWdlShnCsNdyE+tws2xevE+JeVUkh3XkUJZPWPqA4K8H+6OXH1NRqwvOEG3wA6a+uB98kBsPLZzodxArvq7hOsnkIG1OFoT+/RRb5Cczt2idGL7Xr3w+GJ1ju+kp195AcE9QIve+rOGTx6PQ8FVX7zyuq4mm9fHI1if4FaaMGkwOY0uWvXDTmUnV+vKcSNU0FSqDNww191+v1xqGvXBc8/hsnGWZ2S47vnjI/Lt4q23nrhVA3GI9YhPVFlFJscDHhjc5P6N27T0+836w8uvq0OP2Xrp5ikU+TJ03bVXUrz257yz17ETxzV+ziO4s/xwQC3FjYVb1i1O0+c+rddewuE7a6bmPf6kinOLKMBxTYBONY70rriiPCiwR4YGkxdcod24kI4cyQBz60B+bYAS+0Vw/eG+QIB1NhjHBpDWhxuVV1Cn/kMSFNfdU+UF2bLj3wvyc3Edx5ClG2PJuG6heOnuzjlBDt2Jg1nyCvOUPUjlrdvPKhMSwJXDEhVHhmNJeZLyEbU7de6AC49mh4t5ILUR73G533j9NE29fqbSzh3DNQZynPfKvJSmUFy/AWRPphVmkbV7UQPBZMeFhasEJ0YnPlcs350dWXmY2XR000ktX7RWezIQ8WjwaDDkAeYRS2GUgqW55k0e3f+cB9sxur93lvz/Rrxl7rNrdabY2aSuXXx0121T5OPfqqOn9kJsGKTwxOGqTk6RbUGVPv30BxDbgZp6zRjmvDrmN09dTD+tkzjdxo6eBF3BV2u+X6cff8pVRgmuWhws9ohsjZVFikO4mTNtrHLyjrHuNFDcH0eDCzmKiLemcabFgqHnPPbzRJTgXHQIoaIcxDRbpTM/bkEE2GQZ5w6RYeo5sDfnVSOOM2/E/HRcQi0KIPsyLCpSDu7eKgWh6+jrIG9yRNvIsm2mwG3LXN8I4tYUmu1M448peFuiAgze0eTYGnSkQcqzQIAv58OoguL8oX17yYtMV5/+I5Q4eQL/zL+bgGAcaha8Jc01NmTG7gJF+tJTX6q0knUhyEs2rFWYeS2irRFFDZnhsmj/74i3eKwsjriW1na8pDvigr9nG2sL6xQ5kdWsLQZ/6sH5bGOoEIioZYjGZRT0W2n8saFY7sC4d4yCqoBQYMv3fhnpbD5Xe95sO7LTCAWOECwM3cI4k6rYN5j9gMFPQ/UHFc0xMV7lUBCKivEtkwFfw3puyWfkNX6LiDbr2N9//G3xtrXenmzGNjDAlbpibLwmQC/4+L2vNDhuIA1Ltjhu+X75uorJOw4KCCH7uJYGjHB175cAsn4vOazHmS/8NWboCJzKjTp1huzN5FO6/e7Z2rR7OySAfhp2zR2sG3u16N15euO5F5SddkZJeRc1dvYU8pVzcfp+r/7gePtPn6k5E25UDCjwO+6co0WfLyQT+mZ9u3yHvv1+P0K4LyKMHchhfxxkpSojF9TTx1FjaU7wIH/enUaiMVdNJ0fWFsz4RWWePmtxLnt6eyhmQB8LsjTl+GlEcQfWryht3LBDL/5hBchi6ZEnJiHO9tX2HduVnpKCeDtbqalZWrF8I9eLnQYM9dW06eP03eIj2rHlvGK7hiihh79yTY4xIv6c2Tdp0RdfQqRo1Z9eeZ5msUrlQ2GwEEDqq4liGIQ7rVLbdv/C+mOvgQMH4a6MUwP7jIsnknXixBn2ax7sJ9y1b+ceZSQn8/9OuunmWYiPI/Xtwi90Pumi7nngboUMTrQ4+7auXKNvXqWhIgu8PE0S5roeP2UILsl4bcHZmAIyduLE4bp27jVQGiqVfPa8li3erGN7CpUwyFcPPf+YAvqN4pQh87j6nNJOH9HJ7Ud1dP9JCAE0dKTlqyPUjdj4aF4zTp3Z53z25heIQ2SwB0brx51rNXXWGF17y3Va9+mH+mHtflx30VADpiJAFunHj74D80uGenc3TZk1QX2mTrRcl3XEg7QFtCFWdjVXl8rIXT96eLdG0zgAmkJ7iFvYt+eQbrrrNoT2GB2CZLF1+34FMp9Mu/Nm+dPw1koT44GNh7Rs4fc6uSMVMa2NOclTc++eo6sevNtY4/X5nx/SvDe2qlsXT42dwPoSH6bEUQPlEhEETpbvpTxProGQPI4e08H9BzR66gxAAW46snaH0tmPtTXx52Mn+P7qlJlTrc4xfhqOK3oKIrUjXTVP3fGANq07pAfvnKAbnnhMDkQWSCVcxw7M2aCiLc0a5aq0zQIx7MDO3VyfRsxifuHRUFCjHd+v1+6tEAYyslVf3aLYLq4agwgdShOVDY1zabiI7Qx62MuVuI69FvJBcAcaxAoydTo5ScMGDSY/ebxWzJvP3FmnCdP6sU9gT4/zdPHXW8hfLlBQuB3HH6t48NiHQA0X5RfqoceeAAteq/de+Fpl2eWqL60G4dxHD3/8Jntx1vLUc/LjO7bx6qsToLY///Q9EPg0fXH95xw7pyuvnaQxj9yNCL5LX3/2scaNGoVbfKxS15zUyy99rLLKFk2aORmB/y4c8NAUaOrZvXQB2cH7dAPfoYkCaHPyF60p8mjMt4jZn734NrnCF/TMizdo8B0voW6acXLVJfLgP3j+aagveRo1urtueuZ62QfGavWf30OIPqOnVyyVe0yMuQtRK/v3JW8+qTVbTqiwimxxKCdOhgLEGWO5v6CpyBVRFT2VPRKNP5B5nKAMtZIb2+6i5Z6H5snLOeuOoPGdiCMw9xxNrGmmqc3M1a5uNL1wj1NOvEkjbtp6GncamZNbLPdmNMCybtnx72zXaKQ172maZVnLXG1w5NPcw5xSRexKXlEt4i1kDIt4+/v9zOW5vI28esNqsBAu+IzOvJQH14mLJSeXplq7OuY+7p8suems7+ynmkzzmBFpabho5Z6shuiNCkgoTX+H0PAPFo6/+09GarY1MT1kELexJibG+ejOW4bSr1WvYuPw/TvirVnSKyA9tHA8js4hOn44zXL+e7jVa/SVvZibY2NG3L0s+d/5TNafsY6AdQSsI2AdAesI/LeNgFW8/W/7xq3Hax0B6whYR8A6Av/2CKx5+07/k6f2XUxLy/Xx83fQqFH91FRfr9PHLiCKkpVnQSy2Z/EZ8dEUXS+Lt63NlfwdoqM7DjccPHk5oFUpQDs7u+t0ZoUOpVOYo4jjadCJ/5J42waykUxaOsZNwcKJwoERQdrRgzhkKTA3GPGWG+kqbvRtKT7Y8XdOJkMJZycxhbh9TQ0bjCNiXS2d2zaIJQ4Uq+15vdJ6Ch8UtUwB2oi35mEEYWNys+W9LFm7uE2dcZkYIdf8XKvJjKLIfflxGXtpTzHVdL2bn7XkAVsK2kZgNsUUU+DGt2sa1ymSG8dVk3Hu8tnrEXBLKmsp0PIcREkvN4d2pCWCgAVRaWoX/BdEsTcA8S6qY5C6RPNzFPpPnTmvnPxSMLJ+6t13oMaRi+ZAMb6ttUBluAySQPWd2HNYZw5lyqbcAZxhm3LrOG6+Ow+Kw/5kedYjQlfWtiqhT5huu+MGdSO3044P4B9J4c6O4g5O4uZGijS4enevXK21v2ywuHFGXUlG67SBCog1bjWEhjZH5ZEhV55JVz11onM5yUqcMItsNpCkrfisjCAlfwq9Kdqz6CutQ5jccaJYnl26afnyD+UPmvnilhVa+NFS7aQwG92ju95b8Jo8XTN0OGmHRk0dIdruteTZr3UE92Wf0QNx8pJr2DlYvShsXsLtePxEuVKzcJO5NqhLHJm3WRSeKez36B6LIBoO4rNK544nKfl0mfz9Q9Q1IUopl1IQbcnasvFQbkE5rgMyKXGS2TtUaVBiZ9mChdvwY5qEK+D+R69QB08HfbNwp0pwGU2+vhfZVtkaeQUOUgTpF+77CgHJTR26xsnVt0mlVdlgXOM0ZeIElaQUacVXP2rvrjwFdB+oR+e/pfDO4OFKd8uRE7WxyV3ZZ89REaqlUOegwG4RCOQ+OkeecGkhGWyMl59ngG68607Nf/s18g+HaBC5cBk7fiELtJEifZFF9OzS1V97957TLz8c18ABceo1sJ+WLl+nmPjuuvu5Jylu/6Qt765BOHRRFefzjIdvkTso7RfIxx1NMX46btmq9IuW/NAGEN3Llv2iXTvP6aUvPpZviLs+ef5+heOWVauHuvaLwfnspNCu/WUXhPDFeZp59ADHPw7RM1kPz75PM6f2UizY6uPHT+oE35Gjhx/F8Y64zxvIJD4tPwp2Prgf7ey9lEw+YElFK1mDQxEZ+ujMsUNq4dwsLyrF5VCgMxftdfRElqbM7KfZNw9WcX66SvILcMqa/Gx3eSF8hEd0JhvbTz+u+lEFBWAcc8nexkXZbUBfchwjQKn+oA4BrhrUvwtOomK+axcL+rWxBZx2cRmuJYRl8lsDcGMePnQEN2WlxowZLDecs7WEfA4Z0FPOCIu2zEunjh0mq9VJ6RfOqVP8GPW4agbjkqfkLWsQvMii9orQqkU/acmaVEqyYP9oKmnCgWJjg1OG69642YyA+5cC56/Zc0bUsjM4yr/pYvm/7Lw18xfFe0+wjR07uGkqTqUxY/uqqDSbX8WqQiQtzCRDkOPdu+uiislMnzlrqgL97XX67EGEBRuaELzVLa4H64G31oNC/WVThS7k5auGBh9bsPK2DTXyICd1ypgB6hLjTuPIGY0el6jONEkYRLEnuNd68snt7RDlmaua+TsHt67gV+v18bvvKIn3DSHfdSTuvN6coxcuJfG+jgoIj1RU9+5y8kXsZQ5utqxn4KyZZGsrODcRIG1Ncw7ztaMjDn8QzmZtsDEFa+O4NUh/CyvU+ItYQ9oqEUedwEnSPGPLYkMxu7GuVJfIP964fK0F5Tt7znUqqyqzOJp8gwMU1AWUrF2ViWzXoheWa/nSYypAzLT3d7e8T/t33052+D8Tb3kDI97iFjIP0wBlsgs9KbwHImI3USAvBzPtxnVusgyNk7be4JCN5ss6SiACBXsbueLuckZYdnLE+UlOu1n7jLhsPqP5ZfJ7DZ7ZiLXGdduIMFDLHsBkwtsYJzFrpxPXVznXaHllM8KuabZi3TWu5l9P/N+7x/918dZ8JSEIxDFhrZp63VCNvvUW/fzhMv388ToyxnvjereznDsb168Gh++tMHJu03Hd5eNUjI2O0PBhQ7Uf4evU6VMIhaNw4cciwKzX2JGDcRYWaMOuvbrz8actqPpvXn5WXpwnfqzHKWBir7l5DuJJrd7549saAbr+yptuR3BN1lM3QkmYRGNRbGeQnBWqoQFuJVEAmTT3VCMKdQzvqGNkdT/x5K24ykfpobn3qba8Up0i3BUfG6eEqQPVLQH8N006lTRD7Ny8QYUF+Zr9wGNyjyQzoA13OHuZppJi7duwHZflPpptMjVgYLyGDR+in1atUkUlzkHQpmY+bKG5zcWrUY/zfsu+2q0dW4+p34B4de3rRFRCFo1c5Ja/8jbXX5C+ffM1fff5JkX42xKZ4MQvH/n4uOGyq1anTpHqg/CYeilZaTlZrO/h6jd8HHQDcLouAZyzXAfGfV1ZoJSdO3R01zalnT8NmSNRHcI7ax2UkDooIpOmD9cQXLo2OA0bSxy06LUvtXXbRUS5RiIN6hCVIzT3hsm6yJr488pdCEis432CNWBIT6gGwTQnlWnXwa043xrUc8BojZ48BfeyF/NDHo1E3jpKbu3pI6nkHHfUN99tBtEr3TK1u/wCXHSUqIPYboM07f5XVJSTrj8/eI96Qsu4496bcNGe0Psf/IhzuJKGICcNYN/Qq3dXeeO4vpCZqv5Dh4DHTTBdFqq3K+fc8iKAvUGl5NqbucQjJIx12wE0b5o+fOczJZ3K0jUzh+saxNjGxlpt/e57NbCXHD9zulw93RCJwIzj9N67arN+XLoHMgFzZlEza6ILa9wI3fH0oypOPap5zy3RwT3pIPwbNTjRjVxgCB29u2jTtu1KOZWs6VOmQxeJ0OY1qzjXqrl2fRUa2kG9J12l1fO/BIW9ThHhQXrgqYfVZfwVOrvzoO65+nGFh9np7WVvKog846z0E3IAzRsQQh6xS0d4z+znKytpZCHioygLNH0Ke4IGkO9e8vInxsTXiSYvGtLYfxoRs9WgeGsK1EajUxvHmkYziw1/58BalgziOvV8kiJpmomNg5wSFypHmufOnTnC/Okll0biB37YxdzuoqhOJlfXHqG/RGs37NI0Msv7Dw5nfW+kWXEkzm/mFvdAyx49afsmvfXWMhVdzFc/1u0/ffeeHL25NyBbvSItSzugX3y7/iA48Bq98OcZGvuHu3SOeWD/1p2a+cCNsgn3Yl/P3r3ZQ7XJ2fr41Q+IUsjQlVMH6+4X/iDv8E6I5JW6lHKKhoSfWdUaNe66m7gncFFFdolKc0vYN1Ywl1zQD4u30kTiQhb1FCXOmqSlIL23bjipEpoSa3GpJyb66IGH5iqQBq+6+hzoKcs51+308JsL5BDSRcU0Snz7/sfauepnOXk3KCqmq/YcTsZxT7MQxA6zaJh7COPAdXVifsa+ahyw9TRkOoIRNvcKZi51dGL2Nk/nXsuy7+bnWo1jlL2sybk192a02SCW4sbldZoQSmugItSw12qiocLcT7UyP1sw+KbFgHsZJxppPSECsYVhjqD5zKyB3IfV0uxTUFr/vxVvjXu/lf1mG/cJBu1sWpk8aJhz5YPaGpw0VBIXGkIMGcnS6MrvjZZ7D3PTBB7axpl9epOqTIMtgjXLyn/kcVm8balCAG+p09hBUbr++kT27gXcU0LaIBv+ckPRb523hhhRWVfOuetOY1CY9u3C4U3TsrNTE82FERWxvYfEjrnj84L/yIe0voh1BKwjYB0B6whYR+D/8RGwirf/j3/B1sOzjoB1BKwjYB2B/9wILFp0i/ORFTvOlhRVduoQ7qrBg+IwCdXhdLgEqhK3EXlHttzEGxHycq7RZfFWbbWWv3OjANhKt3J2ZpZFpPTA1ZSUV6P9qRVgxVwoepqi99923pptfo34AAAgAElEQVQjMYVrA002mgUlBQs22dWuBWehAy5M40ZFCKVCUW3wWTVkLSHU1lOMADKpVgrt9ry3He/rDLbYhxoiNECEZzKKeB46FI4S0/SN+w/8lylfVIDONfhkkylp3tQIrbYU5RwpJjjzHCeO1ZWiiSNFbHueZ0QCG4okl4vNppB9udhufs68jpGBHRzaM6nM75budzDN9qa4YnkNS9mfIjYeU8akgU9SZDByiMu2uO1ceE8biv6uPN8dMdwZIa8OpbYe1LJx97ZwjLVku7qS92o63U3+b3kFlUmGbWBiT912/50KplAdHhPGe9aouSpXRRdOgjfM1H7QgKXkMrqHRuJmyNM50HyObp5yQ6jKp9vfDYFyEAXrvoOHyNc3TL5hJTi23HAjIVAgTnj6B1s64lP2bdTyTxcoNadGk68aSS7YcBVeOq289DNqCR2ieHJ2k5NOyj+2ryKjceuUGfcz+YdBgXg3ivmoZM1STC44k6JXn3tf5wubtXDxC+rSPYC/LyfL7LS+fHW1Th3K1n33jFdeU66uunMymb3hurDzmBa/ski9Bw5VJoXFyvpS3XXjCDXjwv3lp6PavqeAz+7C8XfU4XNnGZsWxcRGauy4BDCeFQi3adqxLR3nZwy5ekMpUDVoDzmmaRdxFuNMDYroIF8KtQ2gn23JcYvgmDf/DOKUTM97Hhyl3hQWn3/yU9DOwXru83u1YtknZAWHk0c3Rce/2abPF2+nSO6vqFgvMnSLNWx0P5yyV6o5FwR5Rr7WrkvS4kXbVE9u3L0c06S5wxRKHjFVIgqfVRYBp5FCWyvZmE64R22ccSNVl5LNG6TXH39ZfRN6afjoK7R/+1pFRYWAya5DFKmxuNoqa8Emjuolz4ie+v7dJdqyaZ9umnutuiTE6Y2339eV06/QpBvuU/LG97V/zSGlnC1VuYOf3vz2A8SrHL3xyB8Vh2t4Jq4Sx7oK7Vy/RQNGTtSl/GqKyjtx+V6pFsSM7euPKq+kTQMnDFCv4d2UtOe4AvsPweVmpwM/LtfZ/Vk4Sz5V+r4teu6+ZzWc/LpmcswuXMpVDY0ALTjyAsjStLepw/FQy7lhtDFXkKr1OPNqyWqMIxv5ep0/sZ/MbbB1IP2OHzmms8mNaNt28g9p0x0PGDdnI4K2m6qKy3E5kS2bnEX2YiQF+hAaFXDCIJo5t3grH7xyLWLY+EnkG5KBWkNG46ypE7RvxyHQpCAxwztQhG9DPE5BJLbRvfdfR2HUWYu+XGJxl4wcOUrFxUU4fAs1bGhveXB92RiXHE0iyQf348rNBE/ZW33Gj8Yl36CTWzeq59BEOUV21Y5PlmjBO3tUVI37HwRmox3I2pYyudIEYty1LUbEohB6Waxrnwe5nCko/+3H78Xbf2cF+Eeo5d+6PM2N1OVc0ctNKmZeN2SDYHK5Q30c1BkBt1/vGNy30BnIMLX3arUgrFPOX9TRvZdUlFWj2I6d1KNXhIrKMwAwMOfikowD2e1m56rNq9dr0bcXmYvtyCV0QAjwBwFeQUZisfp1C9ekCd3Bc19SfI+OCuScMeje8E6dwFMbdyhjSF5ebVmpDu66pPfnbbO4YSdN7qkrRvdGQyoHiewuVxpRnFy8KRqDEnYyGbYcGA5akw1oy9rQQoHWlqziForbDlyXbbhV66sRLOgSakRosWEudyfb2NENoRO3OF9O+7A3Q0worwYvDAKU59t7ByLGgLd0CwA9jMuUOfD8nn2g4xvB2Kbjig9T/+tHyxnkalFyKnnVxeRO79SOI1zfzCe2jlUWJKMZc9MgZcbaPP5ejuDlNfPyOfDb79XeuGItjT+mAYjjbK2XG+4pD9aTcOP05d8Ki/Ip9DsaUnR7BiHFdS4TivIUxznvHVn7zOrq6MSKhXhbg0hpzgPzMNeHEW+NS8qGMbJkvyNemdgBkyvvSFODKXYbkgV6gCqq68i1RkBAqGKFxD31V7zmb8+5VvPkXx+/x4Wb68JkO7aL25eP3YyRDR0Q4TRTdO9oo+vvnaK4iRO1f8VOrVu4Tj0Q75tpHho5KlEHD+20rM+mcaRztz7qDmL27MZfwCsXaQjX69ZdG5lDQS8/+qQObVynrLNndPWsOVATPpVXUAhI+xuVffSQDkFjCMa1fb44T7PuuheUqaOWvzIPBLyv+g4dKX9XH/38xWLlZBdq9tzJ7KOK5Y8gnE0WbJOtl558AoHJoLdpMKusrNO1rKHh4IrbahADmVPM/qOISICiIsgSo0aq55Ah6DZ1On5wj05evKhufXtBRgH17h/IuWmyuWk8Onde7zz+qTZvvqCEhCDEP39IBWfVLT5YfXrGIpyd4xx20COP3aE3XvmcPVqpYuKIZehmj5jvi8O9QJNnz5YfbkJ7D38lQds4x5zbA6G2Q0SoGuvLaBY7btnXdMI16enloYtpKbqUm8+ezEkZmUXglwPl7BlO5EAsaPyuxBKQM3/uNM0tF1XZxLrP95aWmqdTJy+Q9evO5wxF0OouF7JenXyiVJxZpc0rd2s7GfBJRzMtmcT3PnCd+vXqQIb7Wq1fd1whZFFec+NIfu+CmJ2mA3t2Kf9SJUL7OER5b7JltyKMXkljmo9WI4LNuu0uMLSOenf+ImglF4gK8NC9z9yLK7Qbaw+4VhyL1VwHaz9dqkuZJ3TN9XO4Yvy0Y9cBRXaN0WgyvR0NfoXmi8r8SyoHke7hjsuXvXH6+UtQLIo43q46d/iEtuDa9SADOSy6A3s7G00ZO0UlcML379vN3slFV1w9RZ4IvzkXT7PmtbGO+XG9sO8KRMQVe45qN53Zf0qbvt8J8YRsdfYjEUHheuTlRPC8D4OnztCSL37Qd9+s0sThoXrw2fvkG+Sqrxcs0oWTSbqK7PqxrN0fPfs82chn1KtXgEYO70uu7Wyd3HIQp6abugwbolU/rtfnry9TgHOj7ntgCnEZZM/uPc2cUw6xZAJOTLLBz12i8Y34C3uTI94DQbSHUiCZXMqoUFRkgMWR39xUhDu1VqFROEZNpAp7UncfL/l0CGPOIg/59HkdO3gIZLv5rvvpKNdN0v4juGrtFdEjUP3ZfxWW8j07BUAZuaA9G85oBAjrLESwzKxSnTlXxl4nUffOe1TlGQfBDZ/hPXwUmdAXl6mvFn34tQ6s20PueA0CfrSeXfgs8zyZ4gVZckZgdvSK1oa3v9Wy5T9p7p3Xqx/X+HdLPldWbpoefu0F+URBZGBOO7/rtGrTi/TN+5/LlfN69rxn1G/QIDVXZivlyEl9/9nXNCs1aMYDN5D9O0zJR05o5cJlOrDpGJ5aW8VGgEV29UA8d9d08M+lOF+Xf/YJHTNkoHcI1eZNx3U9cRODxo+QX5ceqmVvcu8Njyqaa/6hdz9gMnXR9wu+0sfzlnPeNKjHgM5KQFTOIJt53zGyb23dLCQIW1s6ayz3GJyOTJOOrMOOZg4mG9Zkx9obxDnzqol1cWDuNnOdJaqF5tdm49LG2W3iGEzMrb0JzzVQZYP2N3ZX5NQGMolra4inYe1q4jmNUEJsmcMNu8GDBhigKZwPJluX9zH0C/apRrwtxW1d3+ZqaWxtNYSmv0Q8tE/k5vPacw9k7rqA67evRwjKHrywF01VztzjmZxbs6yaRiIj4Nqyppj7mzbE/1Y+TAsCbi2qMttcsoNpHLLcs/3+cXkd+VeiJCw/Y8TqcprC2JtdM6UnDu8YqD45kFLIdOc4DR7aNDeZXwbpbCF/sE+v5F7FFlezu1NHbd98Rlm4qv1BdY+4sucl34jYblPu+tR0FVof1hGwjoB1BKwjYB0B6wj8b0bAKt5aTxHrCFhHwDoC1hGwjsA/PwI20/r57XewcUiM6+anqHCKs9xgl4JaqyrCmUT2o+nodoLha4rJ5tdl8dYWJJa5Q3ei4OyEkyAH8baGTnM3XAnppc06kFapZrrvPSja/z3n7V8+piXLyGC5wBVToHelWOBGdq3pNm/CNVqPcFtrigYUeRtAITeaArERXnHX2pkcWURfD4omXnC5XCgK1DeDuEO4reSm23SVG2yxPa9lygi1dHMbOdl0lxvh1sb8PIUPd9xcJt/JwbiMLS5aPhJFaovryojXpuv8V5fcXwsFvKIxaBkXEiK3KUQY8daMi429yWdtz0xs5vOYokd1VZ3sKdpUUUMpR4ylJEJxoA3RmOIKnwOGl0XFcSIHz5GChqWkbT4342Pv6EERAbcogxQbG0Pho17ZeZmqvFSu4nIymECJ9h3WB0xwPMXXKPXom4BWEY0ImENtBycFduQmXFQr3ntPC17fpF49uumRN57RyqWfavlPOyl222roqL4a0s8dxxwuF0THU2eSFRLVSbc88oj8OoCKw0G79+cd2gKi14FjnjFrsgpB265feEA+rjUKw8lyCBRiLbm+juCuPRAPohMiNeTqK9V/zBgOxjgLkQYQVz/905+0ae9+ffLjEgV28mYc82VT5aY1nyzXj5/9otqGMl1z21Wa8QiFVZsKffv6J6oodFBuVY3OpJ/S7BmJmnHtVRThToFqXaMY3EENFItO0HhQUNSgCETOyM4u8natkx0F28NHwTwzxCMQeKKjI7Vn9x6VUAC0QXCoquNzxnaRH+JcICJwp5AIvfHSKlVxLt3/yHgNiAsnq+8LVSD0PPfWXbiPUhUYGaiY/okq2XVY33+1gyJ9rQYP70HxLRVXqzOFw5vBtabhVgnCNTVE+75errUfr9Te0zlyiw3QnDvGasLkMQokl5eWBIubzRYH7gXyDYMQCm25BkgCBdM3QIdWc3zd4nFitGjnhuVqq6hUR4rfTWT11uNeiCav1i0gEsf1OfCZu0HjOeuGh25QYc4Fbd5ySHPveUv+nQqUS5H46LpjWrv2nMLiI/XkgodVRVFz/h8+sbgWb7rtGh0+cFSpIAsn3/G49pO/VpR/HpdlIiJ3g5IpQIZTHO6P83L3kqNasWGv/vDcrXKrzdO9d32lkVdfrzsee1xLnnlKG9ZsUqeOkSoqqabgRSWMRotQ0IqD+iRYCngZF5NBEhcjgiJCl5Ol2iVAN906SB064Dw+mWzJrjx+/IjCQxLUq88YrVi7XFfPHqyO0cEqywe9eOKoArwjdPZMts5fKOKYAxBucbiRTdgxFNcZGdYHcDSNHEM2c7+OfLeeGjT5ei1+4W2tAAvdNTZcV4KSLKToe+TgeQWF+eF0DwIvDuoZJ6EXuZAnTpynYcJRvblWzuanqrK5SrPBR3ejSSATZ1kZx9ajfx9E8EJcx2c1YvbVcgzppH3f/6Qf52/X0dQG1TqHqcWD9pXmMoRLyq0UUpuMBZNHOyr5t7cuf8+B+H9HvL2MybV8Tq6FbjGRCvBk5iTbsCNOZCPYGpR3/7EJZGmHgVEv1u5Vh3Vo2xnEDk+cdiPJlLXDeZilyMgOuORwb5dV6tS+g/r429M6fg7HFpnbTghHZm5rra1UGJnUV46Iwn3YpoSe0QoK9rYIx7YUiV2Zc7JpQKnGpduAs3rT5nNqaggmn/t2BXaHaoBT2471wx73eiuY4JZG1q2KXMaeeZXGGFuTYUvjjxn+NgTTZhof6hBgK8CqF+PILCG/tqS4QuWmcYa1wY1sWm8fHwgBfpx3XRCFwQk7MtfX0XABets08hRWNqkEJ7c3Dt8QBGNXZy/cnx/qzOFjio2KUBAoXY9oRMah45jDwXPv3KvvvlqvDXuraaIIxQXLsYBfNg8j3l4mPPweK/z7Bf232a+/FXntWUvMo9kg/C3UfvD7/O6GyOLnQWHfgv7n76jbm9q9o1mrzPPJqzWdQGa9amY+cUSsM+u6ZcU0QinnqPndEQJG+58RvHmOqYHXgu80a5hxNTswvo0U3o1428SaZxqoquubcHiZ9i0K8r851f9V8fZydIP5HOb4fXFsR3k5Mp/4I9wNUmjfeF08mKp1izZYRA5nHF7DQM16+9KIhPj+489rwK8O1OBrbmSZrdHK+W+Tt+jAL08dOX5cUxD8DN54Eaj6OTPnQHrYDeGiUHHxXVWKGOeJ2yq6V4JWbttsWfO7g1QtOHVBKeCTK8Bvxkd1Ub/4bgj5zSprMudSHgSEYWpDaI0ccKUObt6hpx98ESd2kCqZvxtwfXUO99HtN05nz8VeqbFCg4YP1YEjB5WchYudZqKo2I7qwvsbrHjG+eNk1mbhgo1VWGxPuXiE4Cz3J4sUPP+HX5ILu5H9m58efeoehXX0Yi3YBtZ2DzSBUIuI/fViRCLIC77+hjIQqBBfX0tzXI/eCYhFByzrTwJuZDdyMn369yc+4YwuJZ9HzKux7JOCu3Tg3Gyg0aUMNLHZd7moJLcSYZY4ghLiDJhHXblehiE8G7EmNT1LY8l5N7m9KWD2My/lWZrhiji2UDLrI1nPXHHEOiN0+YazT6my1b5Nu7Xsi19wPOZr3NC+mjlnAo026Xrr7eWc0z6aMIh82GHd5cECspnnZuDEHYLr+NyFJBz+hbrrnknMDeVKyUvVtQ88qkDWn4Nbd+jIoT0aAt7d1TFcSxb8oKxMGnIGgL7v4MtzLyDe19PkdItih5B7Cy+2kf84gxGwTDYm520jqOvcZMue0Qu36S/fLdGFlAvy8gpQU3kb590lCwmj34AwdeY9fbjmAwIDdT75uPYc3KepN96i7qMmItiS143Tr7kiGdE+B3IFlA+nMK4dEO3sa07tOAGpYx2RFUcR+VuJkRiiO3BNBxB/8f4zL2vpgs3y9WQ9QuiLAZ9dVlCorVuO6u4HJishMUGLP/sBATRVvfvHaOw1U5lvnFSZna1Pvlijs6drNYWIhdHjB+rC8Z3ES6SAsA1WDE04yenlrIk0wfD86bNiNXZKH+bOern7diMfOgyx2TR21PP94TpsyKPpBSoNTZtNduysyQz3IvvWkX2/rS37OzbeKccPky+8CfGPXProbipE+MwoLICcMgBxGuGWpqnEK6br5PrdWv7NVl01cQD7hBJiFE7SFOClcZNHM9dKew/ganXypmmPTOBRY7T0ixVaB4q8udRBnVhXnpj/kDx7hOv83rVywkEanThKWw+cgNTyvW64ZpAmP/2Ysmgi+OjR58GHd9KwmbOUnlSmbWsPa93KnYoOCtbU28Zp4p2s29Bv8s+dgPxxQiVF5aCXgzTiqimImg1a8ckXNBlUcK2wP+nG9ce6Z+tYqdOL13P9Q2/w5n7CIVhRXXsrsX8wDWLr1REqToce8dwHeCgvo1IfPPuOWvJb9NBHD6o8u1jfvvGZMsubQLMPpglwvIK9fLT4rbe0g71IOs1rdhCMjOJqb28w/aZRxqCszT2BISCYidQIpoiwNCm0WWIYzP0MbTvcwzhyv+bJV2FvCAlmXoeQZMRd43RtQNCtodnGEH7cWHuRerlvI06Gxthant/I2sHsT74s90QQMzxYh038gY09VArmfUOiMMtVGYpqeT1rCk0szPiWff1vH2YlcjRNPCasxmCTjXqM4OzCvtYLNy/DTTOQiaMxWbKm2ZV/Zh0xfTz23A+1GcIS72PISdWGfsHf2f26vv3ufcwiZN79f4jHv18x/8f6yUEYzoQ9ArQfGc/XX5cITt9beewfmls9yaE3DbO8p2W9pPHY3EearHbeqxqHu6sDDbY2Idq68ZQKaIDtHBus0VOGHdub91X/55//Owzpf/SBrP9mHQHrCFhHwDoC1hH4LxwBq3j7X/ilWw/ZOgLWEbCOgHUE/v0ReGjm0B8PHDw0feyYbjjwPCwF7RKcU9VFeCVba3ElIST+WrS9LOCaQq0TRUpz32ycqu4U8AtwcVThinSh6HCpQtqfgvMNd5KXqR7/A+et5ZNTaTZuN1ecvp6gMT34GTuE4yaK9I0tBotnYqQa+TyAv0zxGPHWcsvOTbYzlVoHO8QWV/K6zFuR72RynOq4+TciqREljbsIP6wF1WWyk4zzllexOB4NStmF4q47xWjj7TH/xk9RZGv5tRhiusLbhVvzaM+ubUcht1BQseFzG7XWFD8tFEmTbUlR3NkNDC+FDVONaDKFCIpaxpVkhOXSeoRokMmEzlkKF3YUNZxNpqDJykVgNUKwF9lUThbRwnSs87q8dj3oQVe61sMjAhUeHoyrxkXuOIkvnE3FWVBGMYXnIkK7eDarR89u4HQngxL2VlAIn8euGocESGSOdzOZnJt/2qjbn75PETjbToKCzcsnxcstUA0IiFmZoGcRpijRk79VpzIK8D0G9tGYSSPISO2nagrJ7745H7HuGl1585Nqy0vXnqWf6IdvVuJQjJALhUv3hgqlHjmtEorUnQZ0JLO3FwJOF/UZNIIssWi11qdp9UcLlJRWqpsfflxePs6qqc8F00tR/GKF1rz/AWjlzbrzxWs1896pWjf/Q733yh41I9A7h3uoQ7CThveJVh4uoOiufTUCJ/DJ3Qe14P3vKb61qDvHP2xcV77Xap0+cE7HzhWaqhAo4VBLBmUFeb1D+3anMO6qnKIyxAgH8IA1GoC42Lv/UD1530dKwWV1+z2j1AHM70ZEqaO4hseM6aoGGhocQQePQShPxlWyb0cmArqtuven0E7BS06NCKHX4+Sr0o51v2j4tTcpGEdyfWqqNiz/Sl//fEhHj1doQHyUbp47UUNnDKNQyrlH0a3m0kVtRVCP69GHYlIzglcnRXSO17H169QPtHA1iMIz2/chSNDEUIubJawTh9WofXsPgwDNlzeOakwvugSOb+5914OQDCVjcIPGz50ib9wvNQVl5Ox56tlH3tTUufGacut1KjmbrG2/rFU4+Z+dIuP13vwViEoBCnQP18XkI0oAI5kAWtsPIe3Aqe0ULyn+e/XRo499jkM1QnfeMUVbcZo8/8ZePf/OXRqK2+W9Z94Af5mGMISIw3VrUKB2fm0a1reHfPkcLbWNykjPB7dO80FJE8cbpT4DvBBbOOdyCy1uRC8vFwU7BygDDPLZi2nkqI4kd9eJ1z1OQa1E4ydO1pnjuVpAQb6m3qDVcUxwfvtS+HZ2DOI1QIUzrvags6dOn6aEkVfpkxdeI+f5gGbOGEMGphNutk5k89ZoDY7jJtwzjgga5r0d+N2fIrwR0/Io9tfg5Jt+wxRNvH0OmX8XdWrjelCPsbhqOqsBVGQVLl3PbgjqzC9JuMjTtpzS0l8uqdQhCtyvmWuYG5kPW3DhN1CwvJwf/lsh7u9nf/5nxdv/maf628KnRfP7tUmlHZFL4diC163R0CE9NKo/Yg+I6DCaRWJpeAgKDpZ3pCtNEHUgwTup5FyJln6+ioKtjW6970YFdA7VyUMHKPg24GRi3WDmjQwP1+HzNnrhhU/I3qyiycQT5zrONho+vFyaNDEx2JJH3LtPLOjbCIugnpObpyZypAU2uR53UDPOsQ5d+mnEtOuYGxEQW5Nw5eLkwQHaRjG6Mr+ObD7mPVCzdbh6K8vJ+zYOHubqElC1tbjosLsjTjUh3lZSwGbdIKvQZDS3mBx11iRjajLzZSMFb1uag4JDguUT7A8Sl/eggt3Kz5uytV9oCKjcLlybZSoqLOZcrNdZhP9qHLrjRoF+N0SJAE+aHkZZ0K6//Lxfx0DNF9t406TE2PL8y+fD/5l4274PaEJob8XFZHIGYUZAs3DEMY5D2jQXsY6YpignCx4ZgZaCfwN50ea7No5c46A1OGQjlhv0phFNL5+jZv1vP1eMQAAumuOv5BjtEQfMv5klsp7zuwlxpxFag4k4qCavsJ7r0Ai3Npfdy7+eY5d3Lf+M8/ayeGty582fg9hn+CMEREXZq//wjpZMUJtWV7Jp5/OdOyokzF/dcZB2io7Slu07ydKs1ozrZ5FvXqED2/YhCtmz3wkBDe2g3bsPqYg14cYbb+Lc3sa/uXDNZ1ucVl3j47V731H5I05dN/dm7TpxRF8uXKnRvWMtRf5iGgOaGa/ctEyNHztS48Dw1lbk6bU/vqzrbp5L05ktGbIFmnbLo/ruzZf1wYI1Cg0LwQ3tSjNXqfxwZ3p6Mkc2leuZJ+9RIOdR+kWIAmnJZGVmKhi8fEQsjttAfxqiWlVG7mopa3IrTQI9Bo9gnvZkPpe+mf+ZPpz/k+a9ex8Iz3hIABu0azv5mXl15IKHKzcnG9G4mqgEmpQQAP38fRB2fdjnNCgFZH6BcZOy9vnRwNLEhqtDeBSNR8Ha/st6qBZ+6jt1FNcUeeOmqcEvDCRtsnLA9uddKkQMr1dldSViJW5bRNgO4KGzcFGWM6YPPnu3EkA1n9q8XsnkhXfEoemKcmNceC18DieaQNy83BFdm3ADs3dw9dLRPUe1i4ayGhya02dPVQg5xp8hQOZu2ayJ4PMTwanXIlot/3a9KkvyFR8dDbEjSRERvgi4t+C6/EbFXPMzcE137JuohrIcvf/EWzq2I4u9madienYkw9yDuIgIdYZcEhqdwHnNXF9Wwfimsrlr4Pz2UEFGLqSK88pI4VizLiq6UwfoNAMVTlNGNYSZcuaUrT9t0pmtZzSodyiO0UFko57VXugmZr64+hocvC7l2rAyGYHfVl7B0QivvXDthujCgdUqKxZCb4R6joyXX/dOCIA4W2ucyExfqUXzluJGLda0qZ1036M3sx90ghZyRosWrif3vVxBZCb3IXvdGxLCjp0nFZcQoeumjdapUzQVse8oYx+5c3+qpoAfbmnzUMLAMRo8bYzqaER456FHlHo2FzoAxJzCElUhTo3knJkyfQTNAuEWx3x+Von2fL9JO/YhWrMB9QqwZ73zVq++nXEUe+KiDlG3gf2VhyibnpTBXt3OggYPjYhUjxFDZOdUryPb1mjfOnJ4T6frjy89o4hx09jb7cZNvJ7jrNLxY0k0WnhruIkl4JxIv5ROBnkYwm2Eftm4lkZHe916/wNyCe6sLctW6+M3PgdRDOoYp+hddw1T3yFxyqpIVwS5975B4M3fX6Z33tmkSQOheLx9n9w7R5IvvFsnNu1Sl2APlRfnasv+dNVClOndqwtxFFrQhXoAACAASURBVLfJv0dnjjdJjqn5qubc8AyJkzMxJCbZOz35pD575U3lXajUYw8+KG/E2bziTNDQF7R163o5MHYjaWQbP2smOdCdlJ+fp+zz+2i6iFMA809LZYlO7b2g91/9kSxZW7353kvaeGSXFrz4taYM66vHv3yL5oZg8njLtXfpUn27dJlySxtVArW31UQoGAK9PaQf7gtMVnQrGbUmiMQ0dJqVzDTF2kCuMPOxaUhtMpQJwzhgTvPlHsqTc9CJOd3cl5h9R10t2bdc282WBlawy6yxRlM1qPvmJlyu7J9Y1Xgy1CUmbNOo5O3ezF4TB2+btwVZbeIGDHK5BBx+KfNOK7QQ21/zcn97F2rulpyYr4xM2mzWBsu6QVsHEQvOfH4PCEteNHbY2zMPIMoaoZaYbdZc7jqME5fjMkk1Vdw31bIQt3LfZdsesPu7x7/jvG21NO3SllFWp0D2LTffMlixfb1UCO2mCZS3Mx/EiOXt1CTuGXnfRvaETXzOaub8IB9/1dDcvOGXg1CGzD1NJNe2/7or5n42+fefzvp/1hGwjoB1BKwjYB0B6wj8vRGwirfWc8M6AtYRsI6AdQSsI/AvjMDSeU/M+/jjTx/p3ycIh1mA7MgdzLpYrLpyuq9xa9ojqJqHKeC2y5emUGAyltrz65xwNLkhOpVRFKqjYOTk4qasShvtOE0GKyJlgGkBp3jd2gY6y6iQf+NhXs9IoOinFgHXwxnREhdqS0M9GFp3isCgFw3KysLYakdCGjHWidd1Qng1qEcnkxXLZ2ykqF5dxw03r4iHiBIHlQtuuI1w60BB28QBWvIMKVrbU0A0Dld30G/OFIRbDBrLdH+bjmv+bIoILi4gP38VZ22pdDhgWTIIrWYKX628mClyG1RZMwVwI/yYwoAjxXIPb1PWpwBB4bqZIobJjLSzc8MVWqPSOgogfFZbslKNiwl2J+KqKb+YgjmFcV7TdNdbnB8ma9CSBUWnPeNjB2KxEfeGPQFQ4RFhuNOiNHHMFaY1XWdPkYeblaPi0lKy73Ah4sq197OlMxxHCK7YAWS3BfTsyUAzprkXtHPtUoqJPeUGbtAGZ0tpbpHOn2zVd0uX62JSOkUbsm2p/GTmF6uScW9gzEb2Dtbg7ggyRy7q2PlqjbxytoZcFan4jh1wubqqY8IAKk6oh9Wpyju4XT9v3a6ClFo1FVOgwVkXENWqnqNDNWTaDDlTAN2Ca2jj94f5UvxV796ixMmJmn7vs3JjHN6//QlLseuledfKBXfc2y/t1HmcmhF9Y3AZueAqSVMp+OC7n7pTQ6+YqNU43lYs3sK540Ux0EX9RsQqGhdS6tkMbdl1BoeIv+K6haiyNAeRyEcjBnVRCs6lnIJSnJ9xqqmo4lc5wqC070CBfMIjFN3NST6O9arD7ZFDRqcdTQv23p46nXZB/Xv4KpFCXfLpch0+nqUUnHvxOEF8A91BxHbQ1XfO1a6vF2n56iP645uvUkiO5RvNUAtCwtYfLurTdzcqMz1Zo0cn6KYn5igwwYd8RlB2Jw5p2484V3sP0evzl+j+e2/DRQPWMP20Zj1wn85t2ITgsF19ew2m0cEbzLW9Vq3YoJNn8nGWN+rhP9wIirhYv6zcpj+9BlbQuUKL3lmmcXPGkVPWqkDvUL4rX82b/7ymzZ4A3jDGdCOoOCVHF49na9PaYzipuyiidwfyjn/R47xeMDjMHMTnStyVtCMovlc/ZWTZ8z65OJ9264ZbH6aYdUQffb1S36wgVxBk97xXF9AY4UPOnwvo0CYVIB4E42xOiI1AVHek2NuAcFul3PwmGgz8dO0Ng3BwJVmaQXqSV+uEa27TwsX6YWUSxTsPROwgsghjKKD3VICfvbIyMrRxwwkdOJSG+MFsgEhsRCJ7VcrLPYr39qLpo4g5BLQd+G5fvxAdPHhcoWTwvfbyYwjT+5WWkqp6EPHp4E6rKfibnG9fPy+FIEpOnjRBK5YvV8q5LATsOF116zXyxyG846dlagG7GdMn0YKKdKTAWIKwGI4LzBWEZEV6thrSKVi/ukGncz3Uyncqx1o5Y6Ixrk/jvL0s1v1eSG1Hw/6vDzNv/ocC3yyv1I6Mb+cdmAaUy38yp8GvLhrLU9qFOjP3VyEwDh8Wr+ceuU0fIkI5cgxxZCaGkrkY0z+KLDhyJ1kTVGajkwdSdI48yITB3SluD2f+stPRo4dVzbmTn5WlPnFx6nHtM6rCzfTdklX6CnxpM0XgeuMIdWzUnZO74443uPZKS5NNfn4RiGsQjXw/tWSWe4QGKZGc0vCEYZyJZB3yfbvh8q8D75189KTKEZQwyFCspwmptpp1qY7CcL3F3VNnjgWRt4Vj9uActGd+c6VRxjTcmMK2JdedrFJX8M4tNOQUVxQjTtIghNjXQDW5ijUu17h0yeJ2J7eaBHEK0k3qEIQzMxp0KE1Ew8mlNo7UtSvXUphv0MBew+Qa4gBm9pzsKtt07myJjuRVK5v10dmsYgiS5jwwhAvzZ/P497DJ7WdOM2tEK2ut+c+eor8jTUSejtApGEMb3LgtdSafFkQ/eYNm4W2kmcCcFbaMgRkPswYaXKTJYbc3Wby/nhMWpLFZq421ldduYH22kCMQIg04ohYHY30rTSWcQg2GlgGCuhZXqnHd2ppogF/F2/Y+qL/uBf6heIsgYVDXRlA2DtAWxsesyR2cXDkmaAUOxRo+trumXTMJIdNXK77+XrWFBvvsQKOHr3LBEO/ceUp9+/ak0cCfa/6c/Ci+eyBqjKIhqUO3blry3gIVkGU459a7wBQfBklfjWjBMUFyiCCrexOEgeKcXA0fP1Z+YcF8rz9pALntSRfPyj8iWP0Rq75f9p1FWAjqHKb7XvyT9n+/QV8tXaGBuAbXrjmg8VcM1PTJE/XGa59CFEhBdO5CDAQO3NZysJvuEA5K9PzLczXo6qkq5nXTk87iJK9Qb66xs+dSlZGRqchOEerOvOgSyrUBcp5Fjl+IEOyt7MhhXvnJe3rz+Z/06vMTNXjsOL39zDylpxbTpOJn4puJbaiy5LHHdkJA9fXShYyLgjzNfsWOxqOe8kYk3vrtUrnhmu8/ZJgusQc4dvS0/H0DNQTB1BFc/Ym9e3T22AWlp2TKBQcarX2qR2CKjCJyAZH3PEJdyvkiVZe1KQlnbg35u/feNkhDQSWnXbigfYcOql+/vuqUEKzIuF7y7hAtOxcP5Zw/o5wzh1nz+sszPBRnsZNyj57V0k9XauyMaepBtMPx5eu1YvXXCiBy4LHnXpaNawetXjiPBkEH9oyOOn7gsPp0T0AUr9Gu3fshtDjo5rtv5Dxx1muPvyOHOgf1QXCcctsE2YY5KZNzo6SkkGbFchWeI6O4IA+hk7iPlgLcvZ64DXHv27gogr1BrwFD5R0SouKME7pADmwoefIt7H1XfvODis9na9z47rry1lmycw9CfN6vHZvW0sQUrZjuXjq5o4ns2tPsq6uVlpynrr1C9NCThsyRqkMbtqq4qQxnfg/1GjVKMX1Hk+WdoNwTP+vdp97TuQOZ6gYVZ+CoSF397J8hn6zT0vkrFUFGrVoqdONNs+TCOfndN0sUHeaoLmQjn4U+0rP/YG3Ze1DTbn5E/glDiDap1i9fz9Oqb9YqP72MPQHzVXwnhNM4dY8LALldrZ1bN+vEkUzmswAwyd3kRF68O9e2jx9OYrDJ3pG+cgDZbI/wZkPEgg3X4qldu3Rs73HlZpTpxMFiXShsUK9EX026epgmXDcZUStM59asUHEdgqBnkPzITvUiLqKiKEMVVUXyR6yNpJnP3p1GEsRCQ0KxC4rS2w89q0LU7Xsfv0tH9mXouy9w8jYRs4BA2m9gjB5+907mbWJQUs7Jp3cfpadV6M0/faAZQ6dq3Fzc9aRS7Fm1RB++uIj5x16zWJvHTB8g1/gusg8jXsTcQbRWqZ6mhTSaJKIiY9gHd1NudpmSoGpknDupHM7/upJyJkhmK5rDsrJzdfYS+cB81kfumKrBdw+UZ2BPzhM/5r5srd+6TMOGTZUbKbmpR/Yq68wZHVh/hOzfGo2beqUulZ7WvtUI6tcN1/0fvoeIKh3bv03LFizWuUNnaSTroLTcCpDEfLWsh21Qi+zs2ufmFtNJ1GJoCHxui1iKoGt+5xw32GQzNxo3rcEpm7nVh7nWRNY4M03Y4aY1dxfNNLU64I428TMtTVBneG3T0OOEi9rBHvc3z2G2hdDDDo+524nmGE+vFrm6cB9GEy0vw96PFY97mrIq1lEaElpZ2w1pwTKbm4x4E0tg9ip8JkfuSVpNzrxx0hqRmM9s7spM44YnDVguNGB5eEB24r6pvt6GaAs+P7Ea7eKtI65naEXk3tSbiBwj3nIf+K+Kt5dXGUPsv2zObccmt4u3IRzbbXMHKyLBlfuyKhoi3WVHzrdZGC1PY31rpAHJ0DEMVaKGhS7EN0CZF0u1k4bFmTfOUFcc93ll5QvH3fblPX9nA2f9a+sIWEfAOgLWEbCOgHUE/scIWMVb6ylhHQHrCFhHwDoC1hH4F0Zg8UdPPbRg3pvzB/XrrKE9O8mBAvXFs9mqrsB9Aw6slXxB4zY1omWLwWAZEddgNCmYOVNQdaG4C6lSNYi3DQiGjVQDi5pdtPNwGZ3MoLd8nSgQglzDEdsIku+yy+u3ooUdr+tkBFZey7h6jbPGIhHzui2IyXVUOZpMHqRxolLMxXxqyfJzpmhuQ2HOoJFrLfm2xsGCMEIZwsZYVeneNgV7W4qwDiBnnfmgJnfOuGRbKeAbp64pXDpTtK7nzai3WwocRkQ1hXsbiuCYihRAodfekWM3+E2KJK2m6tLsaHmOKaC0Iy7bO7XNZzduXCeXSnRPD8vfN4tCFwJAHRmYJWUOYPpMJaMdI0k9gMKM6a2nDkth3RQu7CgsmPAnR8bZlddzRjiw4/1tGG/qGbg46nE0AdtFkPBGGIuNJb+TIogD+U29wcH279rZktvrgwPWI7YTAgLYZNC02Tgdj5/BHUNBzpMszrRDFBRBuOURDtwGBtEex1JteTHCg3H4OisUrFzHKDLqQAxG9emoChtyjsm6c0LYqCObrRVM7cqfftT+DSdl5+qkcdPGk9c3VB3CfBHjcNMFRzJO1SojO7WyphAHDdlfdn6qyQfJXbVffhROUo6dUk6GvRKG36BjO7dp5crlGjBzih5+6mqMBfZ65e4/cZ7hBIrx1YbVp5SUbi8vCt99Y13lQHZgKtgym46uCqjyxO2TxrnmoH59B+nQ8WOqxnXXr3c0x1Sjiyml5NRGKLSDyXuspQATpACQmUcPnde581lk9vbl/LJRdm4mxfsy5WXVU+zvrA4dvUEUcz5S0GkE21xCoTUE/Gt9U506d0Jwxj3l3OCJiy1YSzbs0KEjaYqNC0I4qNPgvmGaM2ciGNXT+m7Vdj376SPqNXk652S15Tyvz07Rotc+0qIFp+QdGqquM6I0e84gDeo1UNkbv7Ygwo8drtaZ1HQ9/fojZFEfUTku4dLcEmUXZZI9fCXOoypdOJKh5MOZysjhvHBp1Nz7R2rE5HF67rY3EYcr9eUPX2rH2fnaseyIrho3WyvWr9Yf33tZFXz3n7/zgSaBUkwGRZ2QEK8g3yh98NZiOdSTT3fVIG3Y9hPC81OIrc5atehbDQfP2NpQidO4SVG9eunrb1brx6+P69bbxui215/W07c8rqq8bD1w+9U4iNaqosJJvl18lFpwCjc/mFJvZ8V362xxuzfUk2dbUqYLqSBoEYviuwcqMMROPt4uio/tqqCAMDKN12n7zlQV0xDii3umT79IdYuL0iWwnMa5U4ng7oKIYWecKoyXQR4nJHZUBO6vk8eTVFDAnIS70lyrTYhQaQiB3WNC9eZbj9C4UaUvPl+uDRtSFBnki+vHjSzAVkWBre7ZNR6xOld7/j/2zju+rupM1696711Wl6zibrn3irvB2DQTaui9ZkINBAIhmRCSUBMIzfRicMEFcO+25CpbsnrvvXfdZ23ZCUPIDbkzv/vPHGU8NvbR0T5rr/2ttb63bdsD0BKFJXgkTeNx1Kh+7d39jaWCCxwdQSPXTx4dZKOGBCkgNYWGNsrmwtNqrSjUG386op17O8W0kSAmuJqaYpwAqCemjhoSyHftcb+viP17GTfHmx8Cdk1rcjAj9d/56jJ10zgRWI1WwDhsDU3uuCM11glleyegYneHsa73oOTSGKbu1TWhSh+TpOcev0F7Nn2hI6iLjT1xOFm0CxdPYC7EqKc+U7UAIjmQCA7vKUTZ56sp07GO5PLrG+osik5TE7mR+SUouWJ0+Z1PCqRc+1AgPXTXa+ry8lUdH2T55CG695aZgLCZaihrp9bxl+6QJlD7xsTE8kzGyovaRPcXW1pntUFYySGn8BjAbTmq7dZ6I10ymlOjNDU5rKaBTU0GHDUuEgaQNG4MbShqje2zGzmb5pe5UHuDcrFW1QHOG8DQFZt7c68s5Q1ghYOdn1zc3cjVblJhaTHNcTcARCfLASCATOAJFyRozvJxCvT2pHF/WGf25mr4eFS5kCl6AJWSksfr4Okybdp/RgVV7SiNIEkZi2Kzrp5zd/hX9/K7wO55lfTg9xqL479/t/VZrKXGDkCuD4DZR46sKw2o3U2+spsPmeSs1y6MiQHtO5BwGjtky+2B8TGgqlnPLOtkA7waJZIBclHTOwLS2hlVGK81dpK9vU5qhzRVy9rfgb2uIUIZV4nvzmF7gLDzn/PH2lzaASwb8MVq/hu7y952K3s5McgdsCMcBSnRA2pRyrBEJU2crNMAVidPZAA4+FlZqwWQcxLiUviMEEG27ke5OVs3Pnk7eZOvKXPXKd13zx36ZvcGdbLPWX3bvfoEMlFxYYmGxsTgAuCGc0EAmbK7VFBYoAUL5uNO4alTp04pAhvwndvSWBsCdBcOFpvXb0T1WKyDBwp19XWrdPGiebr+2ns0bmysRo8dp4ef+YQ4g0QtvmC8PsT+tb8PgpMP992zTcvnziObNZuoiXKtWjldF18+T4FYlLeSt1qQdUyREGDqS6t0uiBX3exVfMivDyFzNGX4GDn4hlhuA3bYsg9AePv6o79ofOIEVLK9AMUvk8uNDbJPBM4obahi6zR6XCSqXzfGxxnyTaHGoTwNDPPn3rWQP16Hkrqda2OuMxcMUOPtHoDqM1BFFTlksbuopKEFNXMinyuVPR/5yYBFsRPGyxFQz2S4d6MKbSjt1f7NJ3Rofy7kqEJl5pFPOsxbt925XJEobw8fPq6SzJPYLJNR6uuFei1OEy+YK++EVDJg81k/CohtyCBXNRhwPFpbX/sQBTHOBxctUxr7hcKSSi1ZsUyhI4eqsvQMFsDZivMPh7hWyPcVyscrAKC6m31Mn8anDlPMRJS67MKMJWsvBJCBxiaUuukQTIpAtKnBzF1zLdMWLJJbWDhuHD1y9+X5CGW/aohoZLb3Nriouw2Q3K5E77+6RtvX71YALhsOKBznL52hiBgfFROFMf/qO8DU3dWc/rnKck5p6MSpOD/4qzgth+us18E9pyAb5WjB0rm6/uk75eAzoMaMfB36dCt5vd8oZJivLrp6mVIv+jmWzIV6/9dP69P3D2sakQyTZo0E0GpUUxHjPtClIJSLXoGeiiTfOJA85NLyFm16Zw1OIVgYs4c8W1Gv5dffrrDYeB376kt9/RX5z9Q8E+kQPXm0HILi2Rz78IgioewsUDX5tv0dLgCqfnIg+sHOI4p/oy7y7x21hSiha3Dmocrg/iH21A5kYgcnkNtt5nGnIw4WED/Ta7T2008gEp60soVvvne1Ft1yP8rcXH3xwgt675VdSogM1k9vmqa4ZMbXATLG6GWUaz/mDwp+ylhp+l4cVN4lbxsAEBKIcb7obXNUVl6rZs4K11Mv3odd8nAuod4iOWZ+dUAP3/+qrrphpS556GEri3z9mlf1JVbhFemdCod0cM2NyVrw6G0a8EoBWvQHiMQeaKCI98BhBktgJ4DSakirTz/4K9XmVWl6agzEBE911beoCFW9V4gvVs+TFTViiIag3PaJD2YyDVF/TQn7KKI66qsVwrqEcYH+/Pzbaswj7xvLcWNDHMEaWV9Sy/62mOc/Xj//6yvqhbj4y7vv0Mdr0jQszlWx8TE4cvSwFy3gzOFjAZ59loMCbhLsue0M65Sv8/X+fF39IZKPIe0wkuzTWcM9B+TpaVZ39vjG5YezSSc29j04/5icd3NWMXsaQw40+brGXrm3x1VNDWTCc4Ty9jUAMORZSBgO3E+Tjd6Nw083WbkmH964LGB0gRLe2PVzWDIkWeqQITX1ifOPWYO+92X2Hh78LGOdbM5ybhBQeqntiIM573G2ZN/fCRkPcxZ+xwnDkgefiwL4V4vj9/79u+CtsUA3vyxCGsByNzUiyadL1189UcFEG7QY+W+zG2cs9hrUWeO+0cv19OAK0MFe1ax9JqfXwddDudiQ56UV6eJLZmnEzARA96pHF9zy7rP/5uXZXm4bAdsI2EbANgK2EfhfOwI28PZ/7a23fXDbCNhGwDYCthH4fxmBT19/bOXaj9Z8PiQAGzZUiZ52TirCQqwO9UqfKwxtmpqmgW3Y2efz78zP6aPLYtSqBrw1CtGuxkaAlEaUfZx/aQjtT29SJc0XD8AaV4cu8opogNOQON9d/m6j2mrKouq0lD3fsSg2P8fRMLc51ffTSHfgZ7rDzvdxI68JQLPfzhlQsI0MJxrPsKNpwwHQmHglQFRe78xnMTCwMyCsO4x/JxopjsYS07DWDRPbcMH5g2koN9B0aAUANsCsyVwy7HBHGicuAL4ks/Fio+U1alxAABrBdjQxunpovht9L81vV1dXy/7SvJdp+js60uWiWW2skwfIVXKAXd6MKq2SfLg2vtc0OYyWboDGhNW4MJmCNEeM9ae5Qpx6yfB15ZdpwziopLITlYjJ9nQHGA22mtmdAAp2AFAdANx+4d6Kig0nH3SYQrFEzM/OUnFDNSBnggJpkrShqs1GkXaqvEpVbTTrm5zUAKDZRhOnC4a+HaDxsKg4jV0WhLIxFaXhJHCVCTRwaBw5FqgV8K2hoIwmdjm2vKHY582SM+Bm74AfYEmaBWKW5Obq4/fWqOhsPplsvgoLClLqrLmaQtZYc0kmtnZvqLbCTpMvWK45VyxhEtWoKu0bffTpeoWPGaeVl1+oPa/+joy2Y6gn5urSy1fLjaZYn0MboGmb9q7dhwoqWwUN9jSDAYbbAJU628mObMNC06hWuxSM/erwpLHasOEbxhZAMCVBR9PO0gTCtpc54OLRrDkzR/H9IxTp56/DR7J04MBpgN1hqAeb9fXuA4yfI3lyvXz+CGxSnZSUAsCDCsEV+8Haqi6sAms1JCZUt/ziLhWTF/jcI3/VokWLNHZuqh584C/YFtbrwccuJS+sToGhAQqm+fb5G9v11YZS3fDEbVp61yU00IqYRy4Auc5KX/Oh3njuc6WXdil1ySg99+JPaED3KnfnQcXGTtX6tes0BKvsMePGav1nG1EGuGGLWI0SNQpVzjDsqtejSjTNJ1TZKBfjk720GovP7l5fPfEQ+Zuoab848QuUTGe08+N15PU187ni9dizD+v3Tz6mkoI6QFWecYCb638KOLf7qD77aJvu+fn1Kq+jocv8mDp9jkJQTDq3FGr3N+t1cm+5oscMw94TJTEN8LM5+Vq6+gotuexKPXjZVYoiz3Dq6OlYX29VPg39EeMiyBes57nrRNXqhxoQlQUPaw/XXInFbSX2uRetwBJzylDlkrVYQ55faEgYFrUOZNcWA9pXKYxMR3sHFPkoXY3ib9DO3ShHnOXr62MpI92wPJ06FxWZb4A++egLwFzTHMR63cppa1VtewtPc7/uueMKVGiJkA++0u5d+fLz9AJI6+FpbmHuJ2ne1Mk8jw76ZuNWSwlc29KomEQskiFOGMVUdAh5r8FO2I6HKT44US5jx9DIBLioyiEDslJuZAS+9vwOHTyIDbkR+tPoN5mtlDnqgSF48NwDcH0fiPvhGv4/C94CtVkNTKOjsbyBjZU8nVoD9vXTqGxCZWKa0F0AOG40tb2oucZvlxKm1ReN1fSRKczlbwB7OrG7Hq0ZC4dj0R6uFixHW1Et1pR1ozQrssDMmXNHcW9LqYsd3CfUjDRmKytqdAoSScL4KVp+05WU1iqte+sbPfPUBlWTl379ynj99Jrpqq/KVxVZ0o3UKL9oP02aPlk+sYDBAI+tEBrOHj+j6sp6HT8GaEtOexf115HPEcC9dyW/1QEiR0tnA5+FmnoOuDUgrgFszdzp7jYgpgE4GV9jFW0N/qBKyQCaBtruYW0xc6iVPPcuxsa4EXgzV7yxq23BnrS1uQWQGpKMJ6sEAKl/jAtZp1iLBgeoF4JDNjmWWUVYyKLqmzKeLFFyAvcdK9Cuo3kqrm61MgMNqGzmw3nV7b9ax38seGve5/ya6gixJyzIR06mAd1kbJJNXiHzjznv54d9M04FHShyjXLLjrVpkIhkshLPgbfnUGHz9waUtWM9d8I6uRd2VAusp17ITB0A/jXdRpkFsQcylhnrv4O0ZoyNHbVRiRlw+B+b+j/0ue0AiYzabHAvwPf1timampqAknnyxJGW20VRUR6WruEKBmBpZh06fSqf+4MdLxa8BXmlmjhhhmVxu3njJqyPL9bEJTO0Y8MWffbqFxrJ+hiJkjOjqIhxCGT+m9xIB2qG2R10KikxRdnZpay9tZoyZapKS0t0FgWpcdeg989aaK/b77wWhXeHNq3dRuRAraVaTh07grWxSTm5p7X6lruUV9Smu+5/SQsgn8wYk6p3312vSp4z/+hAzZg8UW3Y3O/fmU9uMkpwAL24+CTyw++VPzW+veoMoGOzRZZL371fW9duVgu57smoBYfOHqepF5OnGhUGEFUCsN6hszuP6M0XP7QiLCYAzrZicXrqRB7zt0WRnNy7kAAAIABJREFUsRBN2HO4QzpIguQ17qIl2v7p+wDPx5SYnCQ/7wAljhph7XV2btsO+aURe/tq5qiTrsIGOnr8REB/lIZVRcrLOIzDgRv7LE/lFmUoKiVa0WR9iv/u74bghR15P4S9eogNWz7+Uru2bsPdJVI33XiV2lCvb9u0RXsOZKmpjbzS5FCNHpWq5bf/lBzcAJ3d+xnr1j7NX7DAIou98OsXuaceuvaaK1VVW6eDh/Zxz8M0ftJICE4nAHGbNXvJPHJlg9RaUk4GeQEAkRdgaLQC4hPVC5jfCVDlBmOvpwOrZ/YNQoHYUpyPfSz7LKIJ7LwBMyF99LCXzDuVptNH9qq1rNpS8tcXNirjdI2S5gZqKnuVmPAIRUB2OrVni4oBm6fOG6Ode06SWVytVZdeqgtWz1XjmW3K3LlN4TOMso//Lq7QaUMWS8vS12uJgHD31SU3L0atmaqoYRFqaaxTOurid17doqgZEZCwLlckhLdDm3Yr+3gxWbkNENRydN0dNwKq22HZ/B7reJDaIC1VU5suveAq7km6tmz7CtD0dqxunRmHcn3wzpdKCmROMlahEUFKJlu5jT21s1nz7F2UX5gDUB4LWWG4tTL0in28KmEJYn28d5/Kc4tQJePkUtsMkFohPxTHMdgEtwDiBccHaTiq6riR4+UUNIKHFPUicSftrJcHv9xMXf9SK+cD2gMwuwTYoTA9qjNHDwPa1mrOvFTcY0LkFDVRfnGpliX+md1bdXjTVlWUNmkvls2u7I07CD3tB4y+7q4rteyOlZB4qnk2ybK2D1BXTYduXXyNZYn/APsxk6H+2Udf4k6SppmzR2vR7fehlg+Wd/Vedbl1yDlmOApycoZRLcve2NWjYB4IUtn+zazXH8iVZzoyGNcFMqgbID26A2RPB2hPGJcqF4D9rs5qleSflD/K7Z5DYfpi3UfEMJzC2Qa3kNSREFYhPwA456LOdkax7MC9Kc5iLQQMv/nx+1BYT1BVdbFuufEJ3qtVV65YoMaGdpT1JZCeyqlfbFQAxY1TQS/E0H7OHRZ4a9Zqszqdq5/na+UPg7d8NAaEXT71CXUrCmVjlmBItwOArR6cKcx4tkPatPLsqfeGqOrIWu8J8G9skxtwhzEuQl5YujtzDmynLjoYIhT2z32cX/rZl/XwOY0DUTdWNa28XytMVDvLZt/YOXdxzYMZ6d//MuurJ5/LnX2lJ24d7m44FLGmGDeiHkDSfvYk3QDI7d3GocgQXHmPf+La9K/Wyh8Gb40Dih3rYIcmxrjqJ1emyjW4m7MQttKtZt9gCEwmIxiQ+1zebbe1D4CsxLmwB8eK0+mQKAtwHoJQEY/yljPotXNvQv5u+7KNgG0EbCNgGwHbCNhG4EeNgA28/VHDZHuRbQRsI2AbAdsI2EZgcAQ2vffk5G0b1x4Y6G7G+hZrUdRMVRUcTGu71IYFq5unqwVGmsayOUMbxaBp8g9gv2rybl1p0Lpx2O02OVsN9YAfPep18tWR422qIAPLHqDViVw/Ow72cL//Znv1XfB20ODxnC0ozYnvZuMZ28cB0ygGYzAsbR8ycT2tHF2ppp0GKmCMAWyNZSotCotJjsaCJj75uQCSHhz6PWCg26MSMtbGvb0oKWhemgymbhoRlmqIH91ibDuN9yOAijsgr5NR3fJpXGlaOqLIdKT74UXD08F8n2Fh802Q/hkXbMD4WR4eWBjy1Y6tpml4uwEut9KUNPmZjqjG3GlytrWg0CLTqo1vNNlUViOGn2Wa3I78XUefG3ZyNQqmMTeafLWE8GCayV2oY4vlThZdYmyc9pPPV1pYY4HM5lpMg7qDhrw7Vq/NIFTNgAxmvNywxQwE8Iv2x1aX5ow9jYh2kKNGGislFc2o5LoUQBPCN8hFISl+MMjnKXlEsjxQZxlVVicN3ywU2G00mBMSA3ktnyUPhdvRU9qzL13HT9TSsPZWfEykYhaN1PRZswFyxlgNoc62epqgnSo9ma7Xf/N7edE8e/aVp1VVVq8PfvmKDpNB2xWZqIWrZuvmO68jc7Jemz/6PaqPDK1YNl173ivTlrNHtWDJYhXRRJ02PVWjL7tM/SiDdr65VX94ebulTvD29SRTt0EO5MG5or4cOdpV9z76ABaIuXrl+TdQeMZhGRmqt9/ezPzwIlevRROnxGn+7PFqA3RxbKsDOGxXVm611ZDOKcmlkR+myeNH6p1XvkQt7aqrb1qFrWUnYPhRRfJeWQealZ1XiOIwmIbtKMXHRuqD1zfpxIlC3fOLO3Q2q0Z/fuMjPfXrRzTt0pnqaDij9oqjKt9foV0f52v7kTzNv32Jhk9NUIy5PyOTmTWong6e1rP3vquTNIpnXjNRd923SC3lJapGZTPELxg1yxeARIDJ/mHKSivHzrUChY8DyqnxyiBLMCwkVq5eboCpGYA03tgn92vmRT8hL3GyXsVissczV/c/+h8q2rYTsHcbFtBdmjV5pBZeuEQ7yYWrratSpVEbAiSFRyVox+5DmjRqmAKZg9v3H5KTV4h+9oufKwyFQj3WkTvXHMTKcoriJ09RdfoBPff0SzpV0KUrblyGkiQGS+g3tGz2As1auUrP/uwxFZRUywGlcyvqLy8fLBTP5ae5oJhtwUq2E7XeuLEJCgb0zc3NJPu5U940EkOwqMvILlM1CuPYoRFYWrdhdYgiHatNZwCWru5WCBbkbnuhGgVk9OA5Cwj0sqxyq3mWFlywTJnYSO749iDj5UOjm3nvE4w6mzxkj24dSUtjXpIHDSGhvgkVN97G115/mZYCfquxQmt+91sa0e06ejpbkTyTMaiYCrOLNDZllHzIkh7g2RtFFl43+Y1l5PCGBnsBIoWooyCLvLxPtG9/tQpRDfV7QwCgThgCjLF/P58n+9116P+X8tZUSKO47acpbPLDjTtBL44GPahK7ADinf28FYyy0M2NBnJzjZxoxrv5A3D4Ygdv36xJI5LUAviSm0PGMhbcQycGAvyEAdba81y1Y20pbd+C7SuZl7Pmj0JN7aWiEjJp+bBtyGh9fUIUEeaHKvmYvKICtPS6q7mHyTq5/6ze/t0fNHdsCEokckdRl0cnjsWqOkUeESFWBnh7Va3ys/KVfSJbhWeLVFNRB5jqr0asHg0JyKhYjcraEBFiUO2J5nATars2SD7nwXJ31jhncgFdsUM3ClOzppm1rd+sIcaa11gnA/7W1jZa88gV8N8LpVRnRxd4RqvVYPb29FQ8lrq9/LkYVaYHgHBkLHmhEHWWkKfsHhetJgDqw9/s0baD+dTEdpRy/qokc7oSULcGZ8Yuxt/YSpr1w8oWNuvPj/j6MeDtd7MATQPdKK/M+unvTkOdJrTJRbTMN6nTbjTPPbEJNutWN+Cf5UxxbgzM2j/Y4B9cc63fqS0OqLV6UOA2Ylvfh2VvH6B8RzvrC0397nM20IPg7fkPZJwpjBXlIHj7XcX5/+0jW+ukBVwYdWknZCY7BXmhVBsiLbpgnpX3+vXWbxSfGKlly2eopq5QhXlN3LsaXXLpSp06iTKzqAIChh+qx12o/UK07Nbr1NPQradu+40mDB9GzquTsrDEN/afgQG+OFnEKzjYh3UOsBGgrh2cp56s2U4AvyYyfhshqoVB2mB7A6hfp8WL5qL8xX75tbeoKQCbZIZ2ATpftGqK6lpLsYQN1OgLboXQUKAHr7xGt1+9iOtx1u/f2Kh2R1/5k/na01wmt04/3fngJYodPVSP3fVrsi/7tYr3uOmXDwE4cfP6IRA016qxvFHbPt6kfTshTbVVKjYpBqvuKShisV09mwnwmEN+u4MayZsfOSpOGRlZ5KuS44rCLSbOHyWtKxbH/pYNsx/1/VvyaI3NdCwAXnIK7hjEMpQWofKltpWW1yogKAyAbr78hkSrMTdfG//6FnmwuQDfUeyJHMlaJ0cU15DwodFKBLT2hVxmXD/csFI2+ywXu3D1o6SrLixT0ekj2rv9MzJWJ2rM7NmMZatKTpzleu10APvdQ8eK9dgzN2vEAvLd84+pijoaHgawSQ021usR4WSievsoBwC9pKhAqaNGKzgygnnXp5NkoS9csQSVZJgytuzS7m/34R7jretvvwmiWYQFVFquLBAUurFD72uuxyY7Sx9/uFUtOM24upi9Yb8imG8mk7WmvgHSTjd7NxdiMHyw3k7VuNFDuOfUDZMHDth1HIDZy88NElUkoA+W+tT79z/aqQsvGK0brpuGm0mJ3tuzTxMmTtOUhRfznJADXVaHtTwA+2/Xq/xMvVZeO0pj5mKjjY3v3JVXkp/uoMyju9TYVqpZANKePrEqZs+UsXsn84+sWgiRM8je9aDWmZAAz2ETtO7j97RnzX4IUHN0pvKUVpDvHBaTrOfu/SXq0U4tW4zdthfErglJam/u0aZNOyEztUNiSyaiYJK8ho4AAHVCcdkCUA9BEQcGB/YXnR3Gw9ckrZKPjPqypYz8XpTOlexBc3LKIbDUAeC1ste1V1hAtOKm+TLH2IsAEIaFxOngN2l68vEPrLPC7Nnxuv6uy+WfEqyCI/t0EqvsoZDrEuPGysFvCM8p6vL9ezWbz1YKWPznlz+HMNilsRdM04KfXKgRk5JYq3IxRsjW2V2Z2rD2mDLONOvyKyEDrlzGHtxHH734pvZ//KFmzZmmVU8+zvsGsq7VqPHEOginxLiMnM5ZwIDaaapGeX3yZI3YYsmrNEvlJbh0sO/wDxrQhZdOVcriRXJlLrkw30wdq87JgvTYiAK7Qfv3b1XmbqI0Gip11Y3XKjl1vHas26zPNu9gPDoVBN8zbEikigG+fVkrfvb8fyhi8jQdP/C1Pnr7Lc2es0STZy1S+dGj+uOrr+HigHNRGwRQzihOENB6jBWxIbKaXFuskf9d8JbZaVnkmzpNqbfOI8ZlyLDH0JBD3mA/DNA8SO4xNvnGBcTsS4iF6TF1mogY3HscyKTtF2un0eGjrDVZsHChLPC319giG/cQQ7CBpNFKPWzGGqiTPUUv5z0DHv8AdmuRozztOLPgy+/Bns2LM6Yh3nXyDA9a9Js1xMVyQuo2MTZmHDjH/b80ef8peMv19aIunjvKV5ddlqpeSJ2t7H96cYtiEM6RqVjjDCnYXBcosrHsdyHWp4UxTT9YqZbSHqJLwrHe98dhKmD+gls/2/Yjlm/bS2wjYBsB2wjYRsA2ArYRMGdK2yjYRsA2ArYRsI2AbQRsI/DjR+D9P94ytPDUieyWxiolAyb5wFyvq2lEcUH2UidMddSfRhlk4a40ugcbsjS7HWGEG1UrTRkf1KDdHW3k3taiZkL95BagY6daVdEEmxp7YwNQ4m/MIZyD+bmV+ruN6sG8pH+8ZiuzD/WAHc1kNxTAHjTivbH7s6eh0QqoWNuBho7DvlH/GDh04JyaB8K2lSHrbzJ0jXLYsh9D+UvXodmoQmiMmAwpw+o2+XwDsKxNe8rKq+V1ziiSXPms5j08CI1y8CB1CWtRYytqwN1OAFrTVHbBbs0w/i1AxlLcAsIaxryxi7Sa8bRJOPz3DDRCpncF9HWlGTggotes7zc2lyZzyjiL9WDV2SNfeQNMh7sPKASVqAcqkS7uQTM/b/Wdl2j+T25S0f59yj6ZhZqlVnk0UjvIiaqqIYOR11TWtSo8PEAR5Iz1dPaS30WjFzClHStpA9w6wHQ3IHZAgKcWzJqkyy5fJK9orM0ca+WCjVkVIETO3uPKy8HatBCVRXUdSlVjN01up72fIuPjsJ+7TOFkj5ZVFKu2uEzrPvhcBw420sRr11CayJGof0elosZbtFxBEYFYK+aroaZcoXSznIeEgFO2qQQA+NPXNyst46ySx03SrY/8QsFRfqrMWKv+6kwFu8bRxN0H0N2otBMlgCGrNGRsgJqLjsuh3kVv/hE1SA19VqwN+7BydgIA7HR018ixnrpk9SJl7D+hk4dO68rLFlvNrz/+4TOU2Z40Lz2UmBSMqsKoA7HPHeoNuO6oikqsFFHp1bc16ue/eEABkZF68qZHyFxr0gXLZmErCWAAMOUNOHpya6GKsS2eMGMimXo15Cd6oibu0ntk7fpHhGvphfO1FvvDbCz+5i+fjhJ1nEZPTqYRXaRjH36lo4cLdARle9LkUSh+7DRz6nSNxmbVw6dDZSh3nrzrryhVnXTHLy7UkgtH6MSBnWTuosjucUIRmw45ALs591AshQN0HLWUl5eXRVgweY+hNLbPkNUWhlokp6xEQXEJuur2uwE0/fTX526kidtDjusiOfr5aSNKqE6y/mZNmsp8JLO1GRAs0AdLx+MKpdFdi8qm7GypRqaO05EzxTp8qkK33HuVrrllGhO2Qg3H61E992kEoH3hnq165/XPATh55nk+Vq6aq0N7jqo4p0kfb3of2z0vXb/qSsD+bgUBrLrRGDbWrEbeaRqTbUjeOwHB7Oy6sPMmq9LHQy4o21pRyjrSeayobKM5aK9ZcyeqlzpTkFXOo4N6lSZaZ3cLwK0DAAPkCXvUaDSDK8ima6TJGk5G4aorryX7dzN5vLsBK+LJSXRUeXErJAeyDfubFRzoDBjgjxUnShNAqWDmrH+gB8pNO/GYaFhCjMbOmK1dZP+mnTyNwnoJ97se9dQpAHGIDcmxmjN/nvyZ+3IxoCEPdyeNwKxM7f8qDWDkrI6jREXDA1iIOhGyiWGiGOVnF8SMHwNimUaqpZL9h69/tE3+MXa0VCias+b9UPVT10ztMePoyn25aN4MXXbTjZZdqQN1sIfxPrt7k8rIGrwQQDtt/XsARMflTd7l2Ywq1VT3KDTZFYXcBCUnB6uyrAJySTsqQnI6i1E9TktR8vBwlDtV3ONWmsi+8iH7cEiEJ81jVz3x7NuadsEcXf+zZ8lXlyrO7FAFec71zYWKxwo3evh4OYQn4OpQQ6P7FD8zS5mZuVYmX0gICirse01t9kRF5oodbBmW3WXlZRYoGxMbjcUxWXYAb+3tbYM2yEZlRzPeKDbt+tusrFvTsDZKRAPu9jEnTd55JZ/XKK8MWGdvFHuoGA0w7ObjhRq3GzUY+c2BIVjuO6mqvAJFXLm8UFr5QqLxCaJWDgkHXCqBWHFK5aiJje2iIQC5AAS3oFBtaTduEmZNpBnOemF+fdc++b84Uxjw9UcoVfvP5R2aafJ9IoAz9c2LxrMPoIIT6ndr7nEPDQHC03NQLWVvZdka5elg5u757FvzZ6NWNuNj3CWsBjuvbQOsbSK32tHB01pPjTK5zZCt/hZn+7c/nFvg/279fZ68YD63ef8filMY/BwGADBKKP4DEkEg5K0wX3etvGiqUlln3n7rE6UdztIll8/V8ovn63TGIZTxKKKp5SNR+xWhqD3FetkGKSGGrOTUKSmqZl5no0isOVmvKPLeffxwxOC5jB8ai+12AWCcK+DKTFTz+y1Ar4d7ZWpRPeuRAwBGZ0c3FvOj1EBsQVbmGZ4bXEtQYeZmZTEXUeQBYDh5O0FoSpZ/mAuv61XC5CvIdh2h09vW6w9PPKrnf/uE3v/4W73w128BTUPZp/RDeqjTyssmkVl+v37/ixexZz8FSadRoeTJDxsZwdo2H9LPJBwkuInY+VYV16gy76j2fIWKN/esxg9PQflbTP0KZq3HgpxMx/hEVKxnswHlDDmjG5vnIKUkxgJ0sWfDHtmB+d9MLrSXN2QYU5+IQ9i5+1stWb5A4RA4XJnjbqExKiOnd9Ona3Vw32mFQ7CZN2eioiODsFtmr5jXYFkSN/A+fuGBih2eqMiRSQDO7io4fgIguFaR0WNxThgtF9bgFoDqtr4c5g81GhtlNxfUj/LG0tddH/3xVbmzd1p6/WrGi8CJzBM4nEDk8fVFxZzPfWhRApbRDZAgXn1xjaLDonXHcw9rwLODnPiPFejjjfJ9gtpQMx48dFhffXqI8UDhevliVP11PKt16mhCfc6+as6i8YoZMkLfbD6kNe9uBahuhrRnp3gPe0XiZOIV6K6x08do6KQUeRED4Ye9c+OhbP3mmT9h+tEKScdfgayZqROG425ip1rs5ketuE1bPtmh93/zIoq+0brohlmqp86e2n/QAuOmX7hKTr5B1qavivXytZ//BavcgxAPsKFmD1bLPbn4mpvJEx8BwQlUkWfWrJE8nKo7vofrz1Q9sQUHd56ixpD/PnOh5TgzhPm39revqbg4V5O5ZjucQuoBn49ix7108VKNnzuLtQ9CU14G6tcMnTyWba2hM8gS9kZ5X4LdvSE3GjLM6aPFEKSkmAg/RcUE8uyhrmQ/acg9k6eOUXRqPGQDXE9qjOKeOcS6d+L4aepdg4aEu6L0rrf26KMnTCSXnEiG6jYiF9ap9FiOksY6sye6QMkTJmAFXsb+tVER40aoIrdUn326QUmhIbiuXK+KIxnMJ5TTicvkawiFkED7mtj/ObK2Zx9U3sEKlL6j5T1skqJTktRaV6SD677Vhy98okDA5Cc2Pi/PpEQVHc9QcwW22uQMewQnA85CNjh5Qns3bFJRWia1grVvwFeh7jWcB5w1g3k9a0Wq4qen8Jxhm4wDf1FOiY7vPYISO0Nx7CmigwN1EvD52JleyzZ68aqlOLika9u3B2QPQcIYBcR68/wZy/aESN35zH8obNwEndi3Q7984CmFMEevWrlSeXkl+uzzrzkaAdRSZ0rqOqnFbucyyAdL5iBkacx+Bw9IP0Z5a73OUHMs4NeIVqmx7G1M/IohNXmxTzIEWWM5bXFxcKsw656p96Z2DwDQmnXRGUcTOwi8Zn8wwGtNnWYJsMyHjRuSUaWaNc2NM48hz7aixG3rsSfWhVLNumyy4H+oMWv+zoNrcuNs6ANBwMKUjTUy56seSGSdnJk6ybZv4yBnHECM8taAt+YY+e9+nScCW9fBmxnbaKNA7oeI4EL9npfqzzloIpEwjTgv8Vmp9cbZw5x3DXDbxQHR2hNwWOznHAWvAaefftZ1CEI5LYoKd1FKarhChwwZvfhecl1sX7YRsI2AbQRsI2AbAdsI/KgRsIG3P2qYbC+yjYBtBGwjYBsB2wgMjsDnf7oxIufEsZJm8qxiwgIUGRqKHWYTDXDsdckKdcDa1aiUzJc5vBs7KfO7ExlJDiCPTvzZE2ByAGC0qYG8x44m/s4P8KpHxTXtqHeNEtdYHJOJhk3Z+a//orz9Z+itaULA8KY1gHXnoPLWjmZBF83jNpr3XQNu/LuxQDbanEF1jvm/Phjdrhz2/WiIetB4Mo3fdroOLcbey87k0A7aJoPVAqwO2hw70+Uw3+MCaOpMI86RhoEBBTxocHc7wbbn53XSrOYtLVtmd5re7kapYTHQB+3HzLiYazHgrVEWDmC4bA79fXYtNLhgk3dgIYjCpNU0UwBvaYUwjvTn6F70ozx0BmQbTdadL9lxDcV5gANe5G9iyerjK8dgF/miREwaMVK+0dgVYydcRbPYCTA7fNpUdQG0fkVebBAqmYkTpmvr52v18VsbFIsKIjgmCdtAsocDPBTg7SJEQ4BT5K72dWkMwIkjDdUigJHdX36LNA4rvICRikkZTbRhk/ywohzAGrmwoE1fbd6k0uITikKpFBcZwhg5KSEqBkvcVdiO+enYjq/11aaNyiunXYl9sTeWeMaictmc+TTEyTjFutPA5MDvoOYdOrpmrR594CN1oVS86sFrtXr1Mrm2l6s9Yy/j2YmSu0u/e+Eb5Tf16LK75tBQThChe3r6xr+oogJ1M+q8yBh/2QHi5wAi1bcU0PgxmcwDuvHaC8mPnUfz9nNtWHcCRRZAPuPnh4d0B0Clv4c/uYVGZYBtNE1tSy2JjKubexlHQzklaST2g4d01rIU9NNILMXdARYDBnxQU55UDFaM85dM1d4dmxToEaTt357U7lPlWnHxRCapI5a9+1SNaic0zkcP/vJBzVk6i65Ppr76wxtkhp6mVx2mPnIxM9Lz5RRipz/99W4NJR8x/eMd+s2da1EzJuqxP96tiqLD2rT+C8UNSTFe5SrMz5ZfVIQuu/YGffXmuyj/mJfYymbn5aFwjAQQw0YbO9jA4DD+rgjgLFbjpyQodcY8bX3nIx06lK47f3MPOX9d+vR375Dj26Mh2F3GjYpS8sQRlnK7Lq9WB7YdVGkeTVg3TwAZT+08dFZxwyP11uY/Yr2aqfRP0/UttobjsAtuq80jg7ZA2QV9OltGA5eGrwvN1iOHy1Gi+er++28la/kIdp87UG8y/2h6+6OI6kLJ2FjfDJ5PHjb3oJ/nwhNwLSI81LIn76K5Vg9o0oDNK0+s4siXDARYqStB7dNt8tXsrBxHvwDymclZ7iZfOZT8xvJC8kV51uMAaz3cvZV25CjNSFfskMeQz9ahjRsBwRm3gAAHXXEpWYv8rHc/3cbPIk8TgoFpfLbRgL7uymUqyD6jiy++FBAmVIcPHADcwfKX3MVObAXDsbqcD1g/bsEcEDEajYx7Q2k+uZsHZAc4HIjaLze7RR9sQg1XT10B5OlHDWOa+IPg2CBw9a++/kfBW9PMpeZ0AzDZ06xGPAYYhb23v5OuvvoizZ1BvSEPup374Q1QOUBuXzFWnHW1rSiq4vmeVnJrq7BKb9aBPTmAtb1KHhOBrXaKgsJQ0vAZM08Uowo8q7PZFRpFY37K9KEAs9hpcn+cHU0+tL9aeJ/w2LH6+OOtZIAe0iUop2579jbWmxL1ncrge09CRogkgzhYeYVVkIFowqPMcgAsdXHGjt5YZQM6OAO6GmDW3VgdAsK2kNddTx5tK0rXHpqu9oDUba1tVsPWBTWYIR75AFT5kbVrVLadzDEDSpr63UUNNq4Sfn4+KDD9rfy/RqxKjfqssrrKygL3RsnlRz1ux2LYkH2CAyGo8P65BUXWcxgahp0oEqRmQM32LhSYuCH0QFwybg8dkBeaUEN20hA2ebLGGtPSlVrr6uDa8f3mvJkb562P//U8OW+H/Y/grSv568ZJwgtbdTcnSFkAdfBoeO/9HrWOAAAgAElEQVQ+ap8Xn9U05lElGicIpqQBV83aZRw3zLUZUtKgOtjYZLJM0Fw32YkMH+QpLCb5Xy/AU7ex4T7Xsh9UNX/3aP73uW7+/p/l3373e8x7GBtis79wZy33cujWioUzddklS7Vp80atxao4OtpfI7HydnennnMNOWdrLELH4qUzqdku+vNrb6KGddLDD9+H1Wut0sqweF95pz57/nUdx4lgzrwRRDpQ98lELyrLZm45KRWV5R4At1b2QAGePopPGEoNcde+PYcsxdqoUWOUhfqzgefAjNuwYQmMUT924KeZO6HyBuBcuGgqgGGRmhik0ZOXkLFar4kLFuvFB++WC2N/+UOP65E7Htb+fVkK9fFBaduOYjBRDz31uJ667ymUxk665+F79cF/vgQhAgVfaBfgVxSWrUEAWglKQQ3rjrOGi3uPWrMzdOSbHZCkhljzdgeq3DoAzJEow+zYtJwl172XuThsRLyGQzipqKiA9FUDwDwDBWazBcofST+qRp7zG+69Sd2N1QDfheR8zkUtmKYjOw7gzNCo0dMmaQ5kKi9ILj2AZE6AOlVpqEJPnIQsVip/iBFTly9DRUe8wOFj6oQAUUImdR051PUAyK7OIVgdT9OYK2fIm5zc5sazTFbU+H7k8pJlm38wUxG4ibS0NaG+a4cM4cm14rwAuDicjPXQyChlHzulUcPG6W2ygzd+kaE/rHlSsVOjVIKVcnFuFm4AAK8+/tQ5Zx3YnG9d2+WrV2jvnj3YR5errBj3E9wevLFAj4vz0yVXzBGxvmogT7aeZ9kf2+b4xATWlUD2blLh3t3KzSDjm+nbhWLaE+eG4eOnQo4iPxUweedHn5AR36bMGtbbBXM1e/Etyvh4o3Zs/US3/+kB8qGpTZAlaoiVOAFwmDJ9hsJHTuH6AngGgpW+ab3ee/6P6mDfDcbGnhTiyYgEdRvLXMh8o0aN1Oyl87kuF5UeXcf60QWo6KkXfvs5YG6XtW5eunKpLr3tUu1et1YVOXkaTybxaeanIcYEMW4tEO12btmoApTMpbh7zJk7x4rGOJZ1HNJdkmKSRjBvetQI6Sv/RAW5tt6ULGBhgMh+9qP27N1a22vlB0mqB8eSonzILRAHB1Dtj5w6XFOXLaKWeeJWAjjGvRf25XX5+aqmFidNncczhbMFjhVffvyicvPO6oJZEzUqKRknhRqFzU+Sg2ek8rG/L04/Jn9qw5Zdx7XkmjuI07hWnXWQYCA9NFQe19z5w1DC9qmuAsJa+FBA51adwYkh8/gpHVifoRFRgXromesUvmgKNbtQ6//0F82cMFbDV16u7gbpjZfe0fZdBzUMFxNXLIrLIBbkA+i7D3HUb158FieRUYCpjQDYxjIcpXuVg7aSR5ydVYxzAveLmmjWOGMz3ABpr4cx8wzhvlS06t4HVmvB8pW6/oqbIC4165bVS3TVz+7DdcNHb//ht/rLy59Cz3TWiFg/lRc1qqyxS5OnjZQ/pLt9h9JUipTfEKjY0A6Weou0xdrxna8fC95aRFnrPARJifexY444OfGL+xloajxETmeIAWYNbGf/NcDrnDnr9VE/Tc11gtzEEnBun4KXNPsbE61gavEg0GtIq+bMY97fxMSb+BhcVMg9b2RNaAe8NeTbf6a8dWMtoVxb4K1xAjHgbT/75s4+rKx5zw7Wlwb2z3YQnCzw1kTh/A+Ct72d3DfA2ovnRmnuPMhh9h0QXNkPtEMGZm9kZd0zbu1Es/QYANdwbbn39pwvap2INMnvVUVmvXwp5AuWTtCQ+ISEadf9Je9frdG2f7eNgG0EbCNgGwHbCNhGYHAEbOCtbSbYRsA2ArYRsI2AbQT+jRF4476F/kXl+YVtjQ1eCUPCFIvaog0Qq6KyWpWAZwa8NeCmARrO2x2aZq4DCk6Tg2YWXnqFNPHsselrVG+LAW+9abg5KxvlZxMAYbeTC/lNgKb2bT98mOeQbJrs//gFjMKB3oH8JHfYzubnGLUsboJYJXPopylmLsDSpXH4N4CpxZjmlO9KF8yb5hcaFS7QXs2wyVuwOh7oxfqYZqZpMRvw1Ehnnfl3T5omTjDgHWlw2KO6M4x3eu80/Z1JvuPw3oXtM02JftjpbgCxHu5Yy/FaB2NJDKB9XkFncgMtFa5FeSc7y9h+ObRYmbJd7S40j13UwXWaazVNCxeAZl8vsiBpeHV1tys1JUaLp43S0DBAU66xoKJWZwrKdaqwApVbjTzcPFCBedDYRO1LZ9HFp4e8yViNmJCK7fFIhcQOs1DpvqY6nTrwgVqLsJsNjpN7dLTsACXtGEQHrreX982hCRqYlCInLDMdsAJ0pMHaDVjnSXO4CxVXH419e4ASB1fUF3b8wuLRyamGJkopuatteu1Xv9Gxg6Wq4dqTyKQck5yo4UMTFE0jsJRG7BtvfYh6ogc1w3QNTYizrDuDUOa4h6K+iw6Wr3uQMgF7H3nod5q3apwWXTSZTGIkH/n1yiyiyQp4mLm3TWeq2nTLnx/UisuGqjPvpDY8vUnZmS3yGOaKOi9UJVjffX24AlAfEB003BMbyqlT47B0dlDh6VydPtZOI7NGPqjiUoaHAkB1oOR2xgI4mOZxnaW09kfZ44XSwqhRcrLOypOGm7Gxzi+tUlN7jRITwzQ0fohmjB+GmvKIlQP4KI31qvIMFWD7WAFR4WAxCDGqmJkzxtPgGtA6ctfKKlATePZo8bUL9dDPH5BzI5bOtzykbVgf3/fSa9jtjdQfr78d28YSPf7pH1CQeuuvP31IG7cUacHqmTS4AdlpthVml2v21CkaOzpWG9O/UWxglKpyq1SKpXAPFtqmyWXoAC0oKJu7ahXkE6FKxnHi1BRNmBOqtZ+fJgfvZuUc36X07HRde/9dKj14TBvXbGEehmn6xRMUnuQn38gh6iMLee2L76iYLNrQmHgyOnPUTR6dm7ejbrlnHuBXh158dL1OF/Qr0NdfIV4NgB3xqkRUenRvjiZibxgc7aNtO7OVmYUyD8V8CBlx3ZAfurqarBzpaFTK/czh2kqsaXkGad9ZwJkr9cYdZVkHQJkBIdy4DzUofMqrKwEPvZQUH6jO+hZAaxfscAEtWlHu0LA1oG1PH0BvQy2Wl44AKIEAaO38aqGpyMzDCnTmnCnk34Xpzbd2qBYryZBgR02dHI2yeQB1cY1OnikiEzDUskCPxE50KHM0D2vHurJKFLlDUGAHA761qhrFUHxEjJxhk8SlxGnM1NE8M76qKczWhrffUywAX+qCyXKlQbhr2wm99vExlbSS0eeO0hUXAJOzff7r/zt4yw/uRrHsYCG4THcyat1du3TBnBEalhJGjSlTfi6qejKIA7FWdafW+fE8jQb08fPz4j51oa4PtWrTt1szdOJIGSCvC9bmSUoZSdYsNbSkoB6FbLn27SNLOCgUNToKt6Go8IrIAyYUfdy4mXKh7vS7kB3OnD21bpt+f/+fFTsxQKNmhSsF5aAHNammulnF5MUWYs/cjVq1g4xFL3Iv7Q1QzrrSQb30M0pXSBBtgGx15Jr6kHfrGwD4DDhfXoFVd28ztdoQkMiyMyCkYcuY3Fauv74BW9iy0kF1raVEsodEYCz+e1G1eQEKRpA5HaFo3ASMjWhlZbmKUDsaZa6x26+urbbyMmMTEvgVo0r+e9e3x1F2lXJ9rnJkHtvTBO80VpKoUhuwGLZj3B3NtVhWzYOBAefB2R8LaP7z5d2orcydYf0yXtjWpxw8GjsMeJI730nNhajiT+MeQlZ5eScWnfBIfIxN5iD5yM3MUaNyOgfeGlLFYP7tIHhrgMqOLns+C2QcMBpoQIwFgC5kGzvyc6EonFOLDc7xf6YEP++88f2M++8D1RbAaxknAzz0tisJYO0nFy6CXFaOS8A+gKcILIBRyqO6ZkIp80y+ipl/o8bE6ZY7rkTdlok69z2NQME9deJU7UzbpUvuv0d+YSl64Z4ndXLHdjJYl2nU+ERt3rSOOlPMejXLIg7s3HUIUkoRZCV/LVu2QlnY8efnl2DZ7kP9LwRz7IZMEk7dyMSOH1Upy0chytfhI1PJZc3T4oXz+TsnpUH6GDlzDuOK6htS0OY1H+nPv3xfL7zxtLyCQ/XE3b9S8WmAO+Z2Vw/EJ+zKG5iTYYA6r6J29Qlj7SVrvCJvH2SJU2qqq9bptAJIJKXEIdhr3PwUzb8C21gAS5d+d+Wmp0PcWoul8gDPHbUsKhTSVS3z3wn3gRByap0A8QotYsGEyVOpjX0qBKg1pL1Fiy9UJHbIuzZ8jv1+AHscF+WeLVCPQ5emzwdABLQ2VqkleTnYEm/VKNS+I2ZdrNpjEFvIPc87fZYxK8ei3ota2U52b4zmLbsAK2N/laCYX7+OPPXPzuCw0K2HH71B0y6ZhiNEPpnVgMvs6bajiHRiHb/yzjtUeTYLgP4rrnECQHEnDiIdFhEvOjpKURDYXF389dLv/4ris0L3/fIOaoEH6uD3sUuP0Iik4aqvBJiDXHLq9BlssIM1bsIkgFFDYXBRBc4beYDOp48dx6a4S0OHOVmZqmETktXv6mvVmGZU/GvXvCMH8j7HDx/N3stNUbOTYIFFq5l5kI8d/6mDx1XPXseQ0kbOTFHc5Djt23tUUyZfogqA/AM7t+g6VLhNOUd0Yts3qMb9tXvfQQ1JHKbFqy+Td0wE+1M/9QBUffbSn7X+3T24rvCcMecrW/pU1owalwiLUSPDNX/WUC1ZMhSAtJ6ajU3zQKCef+4t7d6Wr/ioIXrijesVGBGm393yH0QXsA9EZVkNMSc0OkRhEE5MbEVBYb4WrlyokcuXEkHNPpIa2t+LHW5vMKBVHft9bJNxzpE9TgPMV1MpB3CoGBioBaGrJN++GXVuLXvgIKyxUQdDOujrqGQOdbF/9lVlwUmdOXHCIkIOHTfRcispOXUSUkCbElNnyDMyDFA3Q2vfe1v2ED3nk/ccRTats3+MOvm8X732F42DiBEzabZeeuEtbXwvzfD8NDzFS9fevIT9Lg4G1OLd6WcsF5PZkCxK83q1Y0ca+8cJuvHhG+UMCbWhEDA0twAnDva37L3LTjWgkq/U55u2q5z9pBtEG/smSD2M9KjJibrykWsVO3Yq49DMvYewdPq0PiE64+DeDAs8DAok79ZS4HdA1jFuHx6aPi6c5+UCrdu4XnFEjqy69S5t+O0r2rB+l254+B5NWXGJOjmwvP7r5/Tmaxs0fWqS7rz5EuZNlr75eqd+cudtGn/pNdr++fu67ZbHcIZhb8pz5sTZynIcMEQYo7q2Cungbz8KvDVgKntaa5E2zkWcrexMHA2gsB1noiBjiQy5zs3D5NyT7I2TwAC101inE2Bh1XhHVLFGfWt+mTNPDw5G5txgzoE97NvMn802ZjCyhnXVkGuoFV1kwzZwQGvDPr+L1/zQgc+crlw5i8GDwOnJfEYICFxqr4lwsPZHnPE6HFjfDX5t3HUGwVsu6d/++mfKWxN34M4B77qLhmvStAjVsXfswZ2iA7C2l32Gu6eHZZXcSg0zETmGQNfP3sCd/zWw1Gz5NlvFJ6o0cUS45iwc2xoaGx4/7ZrXqv/tC7R9g20EbCNgGwHbCNhG4H/pCNjA2/+lN972sW0jYBsB2wjYRuD/bQR+f98Ut7Onio46ufYnh4f7AKqEWdZRZfk1WKk2wz5Gjcqh3mRYmcawsdoyB3IvlE8GOzWYq2k0uNH47gQo6QUExJ+NLFI7ncyvUjPqkS7Y+N3YVfH//2b/9WOv9m9Ze6aFa5RJph9hehkG8P17T+O/vJ0BZY2y1TIcs3KcaECYhj0dAlfynBzIcjKKI3PdJhPKsggzql5A3wGT50uTswOLrMYm8r4MG5xGlH0fTXeA3AGstIx1lpebAW/J2wRUduDQb4CzNpp8aJN4fyxSsea1O6dSNg0PwybvQsXUAbO7D5a7AabsAH5dYPG78obGmqyrgQYL1zES8Gv06BHyQBVak1tB3mqeGr2xOyaXtbmpA1CjHlvbFqvh3tXugWLUXuGRsUpKSZS7LzaYfl0aDcg4+9KLJLJRX/7Zk/r0o3TVAK510f30JTPQBYC6HhUYV0Mj1E2pI0Pk79Wr2rIBGrtlWB0PNmbaadC30QdCtKBA3A3jE30VQZbdJRcu07yrr+FmGMAgEyu+o/ryvS38nkPTDCtjvgeXNkWSgxcYMFTp2B/nAoQOoFhwwJYwPN5Dd//iMZSqqBvTX9fpjXu0+M7V6nYpBjCrwzo3WkNQU554/yv97snN8vUfqofX3KwhY6KUv+mk3nz+LUWlulp5vFnf5mrv0QFyaH3V1AOI04RtJgqaBOydfT0DsPTLBtTt1U9vWoGFr4s+emeDfJ0Bo1Bb9KK2Saah7c3fD6FhP3rMFD3y6G+VfjxfwaE0jpg3PdghRsaEo9bz0JUrR+lEGk3dT9P080eu1oQp8fqMjLUm7CZHzpiMKrRWB3fs14zp85lzrvoL6qC8asAab1f95JaLdd8jtxOeVq4bL7gGNY6Hntn6JapOmtDXTqRJ5au7//y5CrM+1dOX/xIA0UuX3jKLTL8g7dh+CPX3gBbNmUdTFwABAN90z3Zh1deNHXKozxCsZmks8oz1oyLr6iGDtbIexbOzrrt9uV76xVuKHBGiB15+WR8/8gzNbHfNQwG2+dVXten5rZpx5XytuHaJTqVtp7HuwVgm64/PvKmxQ1OVeeqMhiTHa8z0kXrm6d8rHivQwiJnFZYDdjl36clnVioC9eu+dQX6GtVpyohQXfWTFXrz9TXkJtdhf01Djuc/LNSD6YJlMM9RSBBgK834HtRV6PuYQzT9GpotgC0gwM+ykDUgmXlG+wCiGrCwdmMMvQDq3LF2N0qxNhQjdbVNiokJUOpYVDgleajB3RUWBdBW4qnjR/Jp9LahPOa5YWyWLLkCEDZaf/rPN1VSWE4OYRRNum4NZY7ml3Qp/WgWaCbqE5Qlk8g9nkizddxU1KFvvq3Nm7G9pMltFJyJKRFKRnVbVlaL7WI1oPIQ3XjbxShO2rQb9dc8gFtvgOP61gYa+ZlkKp7B6jJIA9gHdPWSH0fj0HIv4DP+g338DxTG/7vy1uSR/utq+t1c1XZTwwAWe1AE4piriRBGZo1LViWWmzXUcNPQNvXJ2clDZSXkAA8Amg9DpZYcSj1oUVxiEErDFJ05UqwP3tgqO/9uzZqBmoz56uIKiAeglH+2WZu3HsVu0QGlXQI5ym6MNdmq7p7MPQA3rL9rUU238X4+WPK6YbH62acfoAL1BkQeqhPpJToJONXeZggyhpyAGgb1tKOpoyhkTcPZhWxAFxdXLJjDaKb3AZg1YRPfSVZkB0BqKwQXk13bp2GAUW5GIQUo5u3iDsDQwDPNnHLrgnzgyr2MVhCEEvcQP/UD0DQVNmnv5v0o1EotIsyIpATqQiLq7iCe806A/xps+1vJWyTXF7KHlw+yPWzNm6q6VV5HRjlkgwaAgS5QBwd+vrHENDdpMFv3vBrVZMCapvDf1bL/FcjnxvybX3ZG4WdAFGwxzXpm8NtOA1ahgjJkIaOF8kRxFUods+e56wN8tIMsAfeD11KzITGY7FvLxphxZshRNbMGsuYb0LsLAlMbi0E7dpZN2GMaa37jEWpUxObzsdKqF/DeAAUOJg/RImVYfBhjmUGD3/zXP37xUmtRt0hY/O5ksnfJnvT08GQdbqRp3gfo7CkPlK0TRkQpmDWuqLhQScnJioRUUUgmvAE6urF1raoC2DxSAYEoUL9Z8yvt37Jex4/naoA8yZzMGrliGf/Qi0/JOyJIn/36SW3b8I2mTBqnK2+8Rnt3ruOjMl+Sh/FxsFY+m6cSCDKB1NqkUTP03ubPNW4eIC0K780QQO65/xZV43jx6iuvA1KSH+vrhvOFJ+DtMBVW52ER7KIZqy/X/k1btWXdTj3+DK4F2MqW7DuiPzz+MkSRGP3sjdfUQMb37558GtC/iprHesMNMc4OxSUlKi5t0Orlk/TAs4/LKx4ASTUQqxqEVlpnt+9V5doDSpiSqoilswk0Zh4yipVkzb/38jtqq8YKHrW7L1asA3yekeNGsTp0qbqqROEhERAKUA/WEejL+BtzFR+U7PnYns+cPhXF/GjU89uscQ6iVg/DRjoiJobb7aj2/ALmDsA/2dg7vvxcvvXsKYYlkXc6RS5hsed2ZUiLUaVuf/8tndy3n/UhWrPnrVTgmJGAtPV69oY39Pn2TN19/VLNXT5Ke46t09V33yE7VLMb1ryrjIMZmoy61o15082cDgrFopjohYNpB+UTEqxhE6dYOZvBSVP01B0Pqj2rTM/++SE1lR5TThHq5+AoACyIZ8Ql7N97UN9uyda8RTMVw3VORTns6Gmsmv3N7ORXtyqzDsuzrQo1XqPyACuDomLlHYzTB5EMFH5+B1CtLVcDRCZKpI6l5UHM2a96xm8MtTM+0FOpE1MUNjJMFeSg7uczz549H4B7pzYeOKtVF81n2c9VxqECzRg7WjlpxarDkn7C/AkKoPaMWTjV+iwCJO0nM7m70U41EPDS047oi3eYw/sa1ELG9IXzJukP//lT5uZe1bbX42qwWM888YIyT+YDcidrzswpgKkdeuXlDyEoeGghEQZDR8QB3PaQ3V7FujYG1SrkO0AxTy8/vf3KN3xvgdqwWG7G73bk2DBFkZ1s7K39yPC172uStzduBSHOcosO0pDRyXIbMokxs7I/+ALY5XOYPOF+5q2DeyzPYpPW/eEZPf/sBk0c76sbbgfcL6nCDWavhkSG6if33iEPyIlfvf57yA12mjp7gbyG41hA5u9pgN/JPGtyCdFHj/9Ohey1LrxhtYaRK82k1zGAzqPbv5Z3QoRWAVI3QdS4euZtuv7qKVr17H3qc4csSi1yZc4wcciw91PWzgN65smX5NPhh9raR+UNRdRkA3D26NKrV2rFbbdx/eztsak2QGc3e4WDX+zB6vkzCKktWIH78Dnd2PNU4ziAin7UUN19/32KGN2qwzu/BhwfpajRV2rfG2/p4Xv+pE+2Pa1QwPsuJsrLjz+lnd/u0Otvv6qQCcuZZ++xvyvUxHmrZO8VQPZypS6+6Fry46twxTGuQKYQQlo1m29rfM1pxyqgP7Qz4O9MTR38N5PZ/vcvq5qe+0+jmjX/ff7fe+XJmcfHOBSZIm9IN5x9DLmjnznWy1nEvN4FC2hDZO1HdtoFUbSTeWXqvIl/cDDxMFbMQI9FRDIqYZNP68Dz0gFxqtk4wBgltgFwf+jKDfGUfWoAALITwLCRnJszVD/zqAmb+TbjoMPza/Ln7Xj+Bs9z/9ql5Ls/yjorAtwPWkcbgT9kWbOu8dl6+RnOOGrcdnWqRowNUmlTNS4fHtQ1Q6Ll2ogKMjEA7WTeG06wsYnuZT55OIWpnmvftHEfmbmtunAp2cgTh+W017WNXfizNRQ925dtBGwjYBsB2wjYRsA2Aj9mBH5E++LHvI3tNbYRsI2AbQRsI2Abgf89I/DsLbO2FRedmTuOJlRokK8aUV3lZBaplQOuycEz+YAG4DT2ewYMNQd4D1jWJkd2MAuJxjoNX9Os6IKpbBodDZ32ysitUQMH4S5e280B/78D3loH8XOKtfM9jR9qC5jXmSze8xsC8y2mYW7ACNOQ8MW62YFGtAWyGgUa12/snzmbAyRxrYC2Jr/J5C4Zdasjn7vTKGkBXB1ohNvTyDBZTe4u2KehKHSjwdGPqreZJo9pnpimhskJdgCoHWzYY/vI9xvbLaN2cgVwMNa+XbC+TV/DHdDQqJw6O9tREroCdNWpmZ/tCjgcQiM9zNmbBgs/G1vTuppqK3d4CKrFZKzuOmiaZWYfp4GMGqKKBozJauKzVNZ1WGDL7fcv1YKFs8gg9tHJbw7rkw+38vpSdCc4+Nb2yD84GpChndy5ME2bNFzjxqTQb63TyeNHrWzSOYtnySU2RgWnj2CxWIsF7ySuvZt8r8NKO3hITdUVmj5ptMaicglOSEb1EYVgIwKlRAu2z7nKxmpw/7bdZM/lYOHYytg4w/h3x3K0Tc1VgCzMi+tvvUrPPXe3Pr37Ee1NT9PNT1+nYQvGM27RjF8NysCTeura/8TW2U5PfPgz2Xu3693n3lQ1eaqrb1+IkihQa/+EVXOZu0ZhNXw06wRKWYAdAHQ/P3fsEcmx437f84v7FDMhRc3lefrFHTTKD5WhaHJSsJ8HuabRVpayAeq9fUO0fsMusAYXwPAI7in2aBWojRnaQLLO5k/34LUJ+uCdbYxbsC5bPRcwp0JHjqUpYXyKxo6docdu/RW9KCzZLlmlszTmt+0tV3ZhPUCn9ODDt+mqW2n6px/WXVfeL/rAevmT5xSZ6KbfXH63htHgu/jxO5T7NcDn4T1aeOF0nTiVrZMncmiUdWkszygaBCWSK2hAuzJyRasBENtQk1RhIVjXjrKVOeXoHAiI3adjqDxuv2uFpmLtu2L+/fr5o7eRYztUL/7qTt3++K8VPHSK3vzZA+SxZejO+6/QQCCWcKU5WnrNXdqz5gtt+XgDqqMxciE30Is8ZTwTVV9WjiKyR/vSq7FNlD759gWd2LVNf316nUrIaIxNDNFFS+do966dzFHT1POkCdqpsirmHk1jR8AeZ6PoMA05iBQOFpFB5Acz13mmykoKFRrsz7NFPm1pC7m+HpowabJOnj5lKcRM/qEToF11TbM1l5ITo1DWRQMUnwLwj2ReuyltPwSEekNiCNLsC5JUiZV3S4OXDh/LQ0mWizVzgBYvSQW0atLUaeNReGUo/chJlIdeqLIq+PseiAVLFAJoUFiYAeAKAIaS/hA5irFxEbru5qtUcjpPL/zmDV177Upd8NNleuull5SCAn7i8pkq3f8N2Y5Nyj5drXUfZ6DIw57bk7rAc20AYIvQ8T3U9Z8JS/674K2pm+dt3S27ZupEL/XJqP0jyBMcC/jsiJ2syb0OjPCmaWsy8LDbV70AACAASURBVLAhRy1VV4vFaBPX7Niu2KGR5EB6KTTKVfNmAxKgcP787a0qrsrH2nM0trNhNOPbrFqXm1WrLz87xJ/tAbPHW9mbnQC1/lhP1gF4nD1RSq1F8Yr9/uixSZpx0QLsMckxDA7S0S07tG93lloAMNAHWWrQdmqKM9duQHvTKHbB1tBkXRvlkCvAXhtAaRugbUVNPa/tsfL43LDMDghw1Ngx8ZBBAKNR9bSQ5Zx1ppDnE5VRiKuGJ2EjOzxe/kFB4K+ovkOi5UmWdj/1vhPr46yde/XVZ1tUUVislPh4JYyOIEs3iiZ+u0pQf9bXt3Jva1VaUAFoje7UK1y1rY4qrarns9Mgpm60sriYZrBRdBsbYtP0Nl+DKirWiXNf/13wdgAU1Bnw0dsdhRDzrIuf09iKSpiK382f7QFTjVWlF1asPljAOxubSIgK/azNbh7EAGBhadZ6AwaYnFnT7G4jC9bOZCPS9O5GTdXG+yE+g5RFQ9uAI0YVZZrjVpMe8NYOUM/kw7Mmmr/v5326TGPerP9GXvUDX98Hbx25z/38bENuaEcxb64IbwpFBntoOISc/s4KHAoCcVjwgpQBwYw1yROlVFVVhZYsXqKmbjftPPi1rr75YkWMGquv/vKBXn5uqxIiIfcwN8bMGKOVly9VHRnvR/buYZ3vRkE3Xdn5mayx5G+z70kcGorylBxKSB5nMwt0Jq9FC664QMtvuUPPP/aoKs9UkGm6xMq5Nbn03h4ADV3trJveZO0OI7ccshL2zMuuucKai2teeVupIyZpCESBRoCss9gDf7v7hH72q0c0FEv7Vx68XfsOlDBmTmpERe6DitbB1Yn1uUZO1NCkoZ5aetVyTVuxkJgDd+6QyaLsViM590d37lL2/nSVny3UcMC1hBHDLFCxKBPb2nLUuczDGGpWPNbOtdjBOwLkDh82ylK2Z2ZmWWPnDohyhDXJm7zmS1m3QsgHrq4iF7im0so7jp+3QH1YwXfWcu3HTmJD3axpS5egtM3Q9oOHdeP9j0G0qFcTLgXezIN6gG/7xOG4OSSqr6FcuQewZMae1s6pWVMvn0mmapz+8uRb+uT93brswlGat2KEOlyo14tW8LmDyNg9oBN79qG6z4GoVq+UlGQFU3cSIN9UGVIF63PqqstRfoap9EyW/vjQM2SXS/NmpSpxGK4IqJiPHj2KejkGm1sfff3FLqUdylAFcelDIXyZbHQHVKMzlq/AwniYnIjLUF+Nis7sVemmNPU0dGKZX0SGbLNCovyVOn0i83hA27GmzjrebEI9rSxsT1/cAxxx7oDo5e1jr6KKJt316+uUhDVyzt6dCu9xUzr2wceOnNZPbr0Pe95h2v72Gp3MyEA9zZpe0yEPX4hNyX6actFcTUcR6x8RybWwsJJFP4C9fFdrnUr2H9fnH3yto4eytHBsgmZeNB5yZBrA51wFjJqt/e9+qs/XroN8Gazbfnqr1vHnA+zTLrzmIs0gssGEj5Rg23xw1wHVV0HACUlR3tkS7Th4gj2Zj6aQZZs4bCibVAiDRHIUkxveTlZ7K/d8HCSneViVB8TFyAUb8pY2F1XmFDL3cZQozUXhTXY4rMNq9klV1L4LFy3HmjtZ9QWndSLjoDJ43ZTU8XJC3ZlXgloZBexM1uQrb75cednHuFf+ioMsYMd8P7Nrl6pyqKtYFg8nLzcmdZ7yzrAuhwThBlGsz955HRvk0QoIDNN+gPAPPkrT+CQ7/eeLt8gbUHUAgs8Atc4Be/7eynat/3CDdm7eDfnUi2iRbq6xUXaQB396z+WaetliuRICbs41ILnsnV1UdDpH77/yESpp9sCAlLMWTMSBqFz5RQW6aNVyTbz4QosA0sNaVbh/u1z5nCHxU/Tly2v0xauf6InfPaCU5Qu1nRiGLV9u1O5v0jVpwlBddsXF2rDJxJiE6ro7HmCf36F1677Qho1fqYI9jslUN7EcvaYeG8Dyb3uDfwe8PV9gzfcMegt9f22x9hiApW7Ua08+txtF2R4Cqh3EmAHDxAUzHrTJNy4VhqvB+QYCXQ8EoE7qnLmu8zb/lhMD6xn4rkXOMXb6xlmiFxC/rQ0HmD536yT2t3Pb3z6TscJn3Wa/YcBbV362QVhN/ntHN5m5uPUYwihoqvluC7w1yvbvfp4fczr/PnhrMm85bVl7hm5Yqd6QBu++fhLORV4qaCSSwZloH0Osw23IEI9aIVEYy2Szjhn1bTf/5uOBvTtH3G+37FZiWIh+et1lnHFbd0+69uXZZkn/Mddle41tBGwjYBsB2wjYRsA2Aj9MS7ONi20EbCNgGwHbCNhGwDYC/5cRyPz2lZf+9Ptn7kgACIuPglmMYi8/twS2NQ1eQBIDcFqHduxbjW2dObwbQLEfOrNx9nICgHEzjXUsRTtQz9GFAYB01unCGlW3DmCbjPqH7zcH8H+XZfVdgOO7ObnmmPzDnG7T2//7Tzmfq+cIQGqu3d8FEJEmvQFQ7Lh+81LzeTr5rIZx3QHzus/KqbW6HIOqI2PRTLMDJz1UNzTiaXbQz7QUOMbuuZvv6cZq2oCwxj7afGsPv1tYM4CuZfvIDzLWna4Au+b6DHhrvs/kShlQ16gQG3sDyAhrVysKInONjliQmfaFF1lSDqiXeVeAKzcaj7EKQqFm3rPfAUUGLHdXZ3/NnLtQYQnxKqIhVl1ZrHHTAfjUqGCsip29YixFdUtjsapOntSJQ7mqaujXgXTArPwGK3d3BBawcmhHTVhO899Fs+enatGqxQpPGMKdoznd7Y6dsJ8c+fADho3fgSqqq1I55Khm8Z4NdPWnz7yAOFd+riN2plgAu/uQW4oaKvvkMSBHR0WiKKopLNOGD7/Q1t25ygHEfeCyKYrjPV9/51v50ZyPHRWq/8PeeYBZWZ37/j+998ZUBhiGgRk6SK+CdBSNBQv2lmLUGPWkamKaxiQmMTGW2LtSRRGQjsAAQ5sZyjAVmMb03uf+3m/C0SSak+Sec+/z3Lt3Hh7JsPfsvde31nrX9/6bZ0iqxkxP1sLL+iuXXMI/PfyB/NMitOSaCao6eVZHthXq7ke+rsBIPz377d/q2KnzyhiTrlOolSD+yw/755bmWpS1ncrISNfUSyaQgXbauaS7NmUp72ilIvsHaOTQYVjgJtKIzFMZ+WvNNGjqUY/H9Yuj4Z0I877RaVqZHe/QdFO2MI97YrX6ncOAQAVafv1iRUS7o5I5SwZbMEDnFBVkF+uZ378IiBimtOGpvGW0PtxwULlF1eiepAe/e4+W33WLcnd9qP9Y8T35AEq8/skfVZd5WPfd8As9/NaTysB+8fC6PzrgRE1ZswpRYFt+7QIyWk9l56mipkKDuV4xgBhV5yrIATxBI7QcZSQNJsDN6lqby8GAnH78t0EPPfew1j6zUn9+fI1e+uRlnrtWz/92lR6n4egdWK9f3vAtLOMatOCu2eoiQ3H0sAyd3H9MlfnlmjZxptZv2aYekJ/rv/2Airdt1VsvrFJZlZdqUJvecNsCHSIf8sj2EgXFJ6CWa1FyfCRKyTZVVJcrsl8SSrJ07dpzVMWn8xSPHaejQASAq0HZUIVddxOKydtuvkqpg6K1Ye3bKMOCFR8ToZ2b8wD92rT8uquxv8zRiVMnUXD6A0q102CuZj14Y+k7lDVLxihK1/HjM5RHs7z8XLNDphg3MVHX3rBUK9/ZotUr9wO4tSkclfA11y3QtOkZ+mTjBwoLCtXePacgqzSrX79ILHt9yEbMB9xoU2xsmEaPSVIK1rg+uA28+cYbKNXjdcf996Ja9dWTDzyiBUuXalB6gv748iu66Vv3KmpACE3grRo0YpzOZZ7Sy79ar8PZ1SqledjFOjMLWnsYiPd5wO5/Ery1vfOC6tNURp2As2ZXGBcdpLggN6UlhWo0CtzYQcFYXJP/3ALIiQXqQdTLtee7yYwmvxXQNC0jVSMvSmDM4xSLgvbgtiwd2HkIZXykRk/AChlLT58gLwAwDxTue1B81QPejgXwJJsaK8eamjqdPVuJSrXNUcyGMveHpqewr+BkEOjtWBN/uvUY84G9Crk/uBwEACy0GbdAwMVQ7D87aKjW1TU4lvQ+XmTe4t9byl5WW13jWJsGMK/c2J+8AEyjwjw0GMVw8oAorqsbOaV52KxWkXWZJt/QQLguKIoAHyrLzwPCnsPuNUzxgDWegBhx/YdqwJDRKPDjdeLIAWygd6j57ClHDR6fGKek5BT2hVYyVs8yXmQcR4egunNTJsB0HRagnpBVzJK/3fZpJy+2ryn/1415U/590eNfV96C0QHAk/Ue2ItVtDv2xpZT2YuFNONoxB6s8OEaQaDopgntS9O8D0B2pwj5Us8CAqlflr/uYAC0zQFnDby1PdOdTn4vcrUmwNt6Mn2bUd46qis691ZDzUXCiEWmUgy0JjhzxfLEO1iDzZaTa5nwDm3o7x+fB2+hcZiEDNcGzgzsZa38Tsu6DfPpVmpCkCaOGaSO5kr1w87aHQLIcQhC0aB2pmC23Pox5HsmL75CLQ2gdNjjB/RL1EFUUjs2HcNmvlghDEDOiXKufzhAVzxOFb4qByCdDCAWFZukPzy3WgXY9ackBuum5QtQinsruyBPmey5X/3RjyDGDNa37rhbZQVFKLmF8mq8liyZo83rcXOghqWnDVVIULCqICZkHcvSqIlj1B9r4iLITjsgMl2+4mYsWQt1aEumdmG5m4jK/LJll2rj6pVkcZYoEsvwisp6B6ow4lgTc//XTzyA1bWnNqxaxRmkR2ljxyt0wEBFkvkZjEWwBweTZiIV9q9fy7qqcCy8jx45Rk3OIQoAtTog/RDWmH9IAMrwCtZEqOL4rqfzigFGq1BWovgjR7WRepnK+p68YD7XtkOHtm91cqKHT5vKPGjSdjLvB6FIrQVM7ReXoMT0dCzv3bXp/XexHq9GNR8GEWOUYrFEb4KEdgLSVlMtZwsUyJGspcShowE7Lfs5H6AKIkNLnDY+84Hee/4t3X77XMgt7cqramMdDdJE8tcjUYjvXMc5YdNOwOYUhSYHAsDVoD6dp2zydLv8grCdvUZekQkqOrhbK19+UYPi+zmEiXCygGPj41RPnQyPiAZgG6UcrHY/3XJU9edrUafWq76kQp4RqKXJM5571WVksQPn4GpxKpsMVeIWQkL9NRIyTuLIsQqMioPEUqvjZAmfp+6EoOh0SCKQL6KT4tQfggjh7yolq9sjMVDDcGxoJqe3jOcncr746Q9fVHOtt+7+LmD9JXNZkw1ky+bqXBbq7ryjOklUw1FIRX7Bobrzzis064Z58o4wC/JaRw1OcDbT2Q1SUI6eeOh5JaQG61uP3UnEwwF1s36HpF+EjXCmVr+1HtcXf8dBJ4DxG8L8GzF/nlor87R9/VZ+hz/ndDdt3bBfOcfOatS4SF2x/FINxyq8m/3KHxKCJ5uBERrNdtnQvI7mOgBkcm85cR/auY2z2weqZb51c2a2cyDsCY0aQXwAduE5peXa/vFRtVY3aPaMDC26cqqK88j6zc7FmSGWSIWJKiYb+SggaYfbGV3JuPfHpaSlspi8+LNyw1nmDOv0ZH6xLv/qvfKOG6Gnf/YjiEDblZIcrB8+9n0lAbZvfvo5/fYPazVh1kQtvmII200RDiZJikpIVy9ntZKCJq1fs0sHd59UDGOK4QCODHXyBSh+4Ad3KHHaeMhLVU7+uwGPLWW92ss585U/vg+xsEFh/r7qj/NLIufRyPhgxbIfJA2Jh0gWCPmrGAvmfA1Pnqm2xIH6xa//oFNbsjWe7O0rvnq9NmzZrm2rjygi1leXXTnL2ZvWr9qshsouJfRnDkNmq4TM2OnR6mSvtxAnYbWs20DMvzz+p8BbwxeNNGdfm1MAZB4DavuIrPYwFa0BtqaENbJrH5nH8eLgMxqQ+RkRzDnDAN56mOU+c6cTwo65MPSY2wP3NjUQ3rqYHxfcRT4765ia15S3feBtMNbJRnQyu+QmHDHqQW5b+V3kUjjOF/9d4K27kausmJmbDq4jSUGeuvvWiVwnSJANtXxLH3lxtvDA8cFIYpZ3a9fFyHPtRGB0cM6IjIxX3plGHTuUq2sWzdeAQf1UWHX2+UX3rLz9Swq568euEXCNgGsEXCPgGgHXCHzBCPyrPWHXILpGwDUCrhFwjYBrBP6/H4G8Xa/e9tQTP3p2UJyfW2IMylssSktLz0NC9nGyNA1gtJ5qXxYe4BU/MPupLhQcBm7aDX4AN/ztgLf151FXkJXV2hMAeFup0npuemG0m2rBEnL/Rmz2d2P/eYD2y/Ly7EUXLBYv/ILPs7uNwf1ZrKTdfNuzzDerF6uwLsfKywBVR/32l9DcTj5dlzWczaqVn5m1lmO1TPMgxPjapkDGetcHhYZl3YJHo2jxhsENIxvgyIfvb0CAgbed3OS3ALjyBo41pifj5gXYzW90GiBegAsmVGoGLDPlrSlb+DSAtl40dZoZd5roPiFqb4biTRM1EBBCNMrcUI41GyBJBrBZ9yUm+KC0Ga5Q1GzhNIFSBg/E3o482XBfhdJ49AsKoiHfQ65rDWAWihuUakkAsR7nT5EzV6se8vrqsJFuAAhjULDSbFPJ6XxVYdV4eG8udrnFvD5QYyeOQDHohgoIsCwoCgA6AEVboIaOSAJYq1CXD7ajKOa8mipQbJ/Q9h27dSqvUnMum61FN81TQr+BNIQYaUCPBjIm/QKD5O7bgSqxHKvaM2oqy1a0fxffO0T791fpRFaxzpY18L3c9aOfooxB0fvde57Tguvn67YfXqu9b7+gzagZv/qzR7FW3ao3nnhNyclJALkxNEALdI7mt6k1LSfR8qvcmX+NnWYPSdYW6o7G8+2KRrGTOopxCwpXL/afx1HvOHnKjIGB6a0oyA18iUaR505zyx1ruXEXjdfMWVzF9lCan4VYp+3RjJmTFRbZodhkf6Wh7A32BKQid/CPv/o9707mIPZ+5cXVyj/dqFOFnarv8tb5tnrd893rdAt2feWonR669puav3yibvzh9/XSVx/WvlMV+vpPv42KKVt7tq9TEo1j9+4AxEYeWCwGoQRvVhD5fsPHDKHZigIedKaAPMGDu47RXsVaODQItW4pIIAP+XWhqIeK9fMP7kXFHas7FqFATsvQD158Quuee0IbPtirX73zvNp4zu++/xOsYYPIcAUMDaD5VlyhYYlDuLb99fwLLysCxeF0Muoyt+5QNtcIM1OV1zRo7sJpOoLyuB5FT51ZC6NaHD9iBDl14dr56XqUPX4QDNyxWe5lXGuwF/VnjmKNHBChEyiH8/Ir2Vu8UYEGajGWw17YgiZhVTh25FA984tV2NPmaRiZqzX19djUYhEdE6PTZ8pUVk1uLQ3SMayB0zSIw4L9ULZEO2D1wAEof2qqaMD7oawcqV889goN8hqNxlrSeoKhNO3jUU5s/XibWvg9I0ekKSCY9VddojFYS4aFJ+jttzY5WXfd5FAGAS4uXDwD4Oego6gdN+4ixaDAeeOVNeTtJtPgpdE7dLhGL1wEqYJ8QJ1jvfuqYm+O1jy/QTnkCB+pasHqkqw19gYDcG3/+d8Hb/8a/PuyPfNCtqjtk2ZvaM1Ss/QNBRAdmhymH//o24BuvTqwaztW2z5KHjkIa/gAFR0r1M7tWdq+6ySWxL1KHGgNck8syX00gXFvQUF0cONRx3p37MSRavepBPCMV0TaaO18fZ9WvbFJAwdDulg2iyZ1A/Mkh8auG5mJqCohvAyBEDF+ymQ1sbfsz8rEJjQLYAXrarx2e8jHNcWUkW6aUPr5sAc5LgqQZswy2XS5ZWUV5EpXqop5Zw1pI9f4UZ/CUBMGAVBapF5ETJAyRiWzZryxiq9XDOraDva9Y9uOQVzJVyqKsnDyfG2PqgOEKgDUqCztUalZMGNEfssDKzTlUkgascE6f3gXNrA7IXqUUgMgKaHOPQNJKRDb537kJJfggPAJgEGXrVcU/5Yy0IKbg9VMu972+OyaW2H6YvC211hRX/L40hxZFL7uvaingyH8UH5sHzMClrkeNEJAMmDVAE5/fo4hPPUMEha1xYsP2d3TwnfwohaRYQvJwOqBbYimeLa/ejFne938HGvV2jrISo5VskUO2IcEqMaC0/n/gLVBgGq9NN/bALcaAYDrUbZ2Wu4iVKQL4qTP1/lOPpP9qyPg4vX2N6uW9mj3BEzqxPUhKVALZmZoyqRhAI5nsHv2dHLeSyGDOPs8qlcDNv0AG90HDoY4RG4pe30vSi437zi+U5iObP5QVTmH1HyuQUWoUkfx+mBcAuq82lWBCtIrIESRgJOm2N6y/kOlxcezJjwUPzgcUkOS6loC9cyfPtb+A8dQZLVAVgjT9394v2LY43O2fKRTx3KUShZrIL+nnfE4i+rVi885Fjthm9/F7LHjr7hd5/Ye1DtPv0I9bVVNR7OmTp2EwWgvauFC9uoKwA5vMh8B2gP8cdWoUtIgPz31x0fVyX626sWXAc4aVY1Fd1WDr4axJ6eMHayJV8wjRmAUk6tZ9cUFeuEXTyj34AlINFHELYSQDTyIKIs61bU2aGjKENZiOzm4pY41fTBzNymZvE32g1jycTsZ+9xDWdidT+T/J0B2KNa54lOK7z9Ax/ajlIRYNvvK5ajPPtKBw9jcDs3QgLQBiuNM4MUaaIQEEwDJyzdouNpxSjh2/BD2z1VqOF+vfhGAwaxF/9gehfYfw5kgRrteX6VVqKOXX7VQ2zOPawu56QPITP/2g7fxnYbqfPYB7HQPorLlXMPZ4TRZsrMXLNDp40XKBYC+9I67FNw/Ufs//LM8u+qYNB18pwQlpU3Qia1rdL6uTv2Hj5JX0jDyusmMdQsDoCuTexskksZmZe3ep/27D8kX297hkN8m332dIolJQEqtBgghbZC5wsJjcBWJYo+I5foYoeu8Y03uicKTUyV/UCVyTjz24Ts6CJC8DCJSCKS5NmIrGk9Wa/cnu3AqaSKruVaDx4zX4tu/Jj9y2Q04dINE0wUwfPrYEa1/6T2te+8AGbyRuuW+qzVy1kie56GKgkPyw+K8Fkv3jS/uVe6pEkgxk7Xgmln6aM1rnFd7dcmdt2nfexv18Ts7dcM1VyiMs+DB06eI0YhQXs4RnT5Vpd7OAO3alU+Od7BmzBir0SMBqjrqVcVZsxfFfCAW7w1VdTgU1PP5k6h9nTp68Bikv2ZANl/2DXdqWJNGoaRdtnw55EEP5eNGsWv3bhwOxit50SgFtblpz8dbsKs+ye9u1JwFozUDQkAF+/SeLTsZy0iNX7iYtVmnY1s+VKsREkZkALAPYv9mn6xv0G7IYlFx/TVk3jVkB5/UN1fcgxW7G2DvIoWQc76LnNnZC2dp9jfBzABBS3IyVUcWbwdrqot8kJde3aJzZ901fFiqGlHJumFzP/+mJbr4pmvlQ6xIW/0ZVZdiH546QsWoxF/4Pu4tzNMxw5I423Ieh+TRf1Saho0ZgztJmhpLD6q8opjzQH9spiuJ4iArHavjddQQi8y4ZEqyrl42Vz/+9WuQ0Tp0311XatbyxQpPZOxPHlY94+lBBEDZ2VYVnWbeHjrGruXGNYrV7sOHDJt3Mp+NIPa3OeB9NNUvs03+TKn7124e5mbymfL2r8BgA1uNUMoZwJ9sE2/mjje1z8usk42gSz1w7oM4K3gz5+ydSUJwPtcF1wirZw6QS00z8NYNcpCdKzoBZT2wPrbPUtls2fRfAt5SP0x5G0ZNDwlArdvdwX0NRB+s+ZuIKTHwthflrf1+i8H571DeuvP7vS1Xl9/ZA3g7on+QVlw7FrAWpyCISN2czb3J68WaAqCW6BHu48xVqQN7eSOMdXH2DIuI0IEsXF0q6nXf7dczLi292aVF91797Q2//f++keAaANcIuEbANQKuEXCNwL8wAi7w9l8YLNdTXSPgGgHXCLhGwDUCNgJHtvx5wuZ1732aEMqdbXuNw6aurK5VFbaV3dy1m6qmzza517HTsht3U962o+Qx21N3/j3EjwzFphYslwFiAAnb3YOVW1itEmwl27G466BB602j6r8yyeizkvxMJfa3V+g/mxB/o7y90Ax2lET/mYxrzfG/Php40Pg3Rd5n4G5fk7yb72AAaq/lRgEyGtDap9bFatmsXmnUGXjrRaYfX90BP3rbAWxpeBlnvZvGucNdB5W18Wvj53QJ+hrkjJmPqZcYA1O8AR874LCpnExR5k2DuI1GgTXUrfnR3NqDYgoHL5oGZmXmS0PH3RoxfBXLBHXj9xg4acByXSOZY6bmAuzoQKnbRlPWB7AyPIIMx2gAX66RKauKyQazhvBIrIWDsQALdMMWmPy5oDhAVz8s/8JR8gJcNmDNHIxVcxmKy30796ugkIZVrD2nVyXY5TbUtKFY4DPwnW668xKafsX6cFWxulBoZaTFaAr2giMnjdWhvBzUIdjZjktlDJAoMRbuxnjHqtWH7+uLpbGbZyTfL4xBw4dThc7fe9sjVIR97dEtG7Tutc0oQ6I0GpXE7/+4SQuXX64VDy9S7oa3tO6lbAXSWM7Oy1QaTdClWDiu+3iPsrKLADcZb8vlYsjqyZ+0MfQBCA4ND1Ij4EMdyooI8sYGZUSqku9UidWjWVsPSE3UxYsW0MTy0gfvrQT0BuwAtPDy6QK4mwmAh5JlCNed/OPKsh499cs3UGSm6qJJKTTGiwAThpP160ZTkCYp86EeMsPcG2/XW7/+pXKPnMZquI2f+es8jaoa7EXv+/6tWnH95Tr5+jsqLCnR4gfvVm3+cf34pl/qOE2+pMFBNN29NQZgsbWJnMeicq43tshkE48cl6ExE4ajmPPG/pksRFTP7z71iooKysjn7aeyylYA9AaUxG5Og/6bP1+Cai1Fa15cpaefztVP//gzTVgwXN+76WbNnHGx5t1xo84d3q/Mt9/TKPI9ewEMuiESVDEPIgOjtWX/fiWQexvAuO79TedsewAAIABJREFUZKtiIlIBqwZq6w6sNmnGVlaX6tLLF6gQ9cwzv9+i65bN1P0P3qpnfvewZs9bqB1bc/Xm23sAwMIAU9zVSHOsDYDK1NqW2RyMIqau8oySsTZNHxynQeTreWNPfhgVj9mzBwQDnKES8/FnLjHfT+WjforyA2wOZz6S88t3XLYUa8/eVrIkUZGOHKft23dpH0DJ0UPlcCAAYeKTyTHsBcBo5HNWYKlNM45mdRIA/ZwZIyAMoKg5na1Zc2Zp0VXXAw4UANBvBkDP1KDBMfrZMz9R7r7NqqqtQM09nEZjm158/n1U0eUQGQbr/id+C8DO9a/JVVNRFtlvNN0LK5T/aTagTKt2FNWqhu/qZ6p6wNu/tkf8R557tod9BuZ9Bnz9Pfj3jwgvF/ZSa0K2sQ/ZvuMHYDsoIUQ3XrnQsdPdsXUPgCSq9OhgpWcM0cSJE7FPrdIHH5j9eT4fww8ANxwAnfzRUUMUExqpIyiqS8jGHZQ2EPtvsnGHJGCz7KsDW4pQPGaisA1G6bwEy9KzkE+oGSg4j+bup564a9KUGeypfpA2DungoSOO2jI6LLYPLKRxapbnZp9rG7bldpoKuxNQ0cm7BTwtAlgy8VcD+6kBwoE81589tRsAKQjSQAvZwyEhfpqBi0BrT50GAWJFjZuit7hW65/Zo37MnznzL0atGM/naoNcUAXxoZC9YqCqcEHYtisTgkItGZkBPG+6LpqIso/5GEh+cVNDHQqsPEVgtW6AZ/axEzpT2Unda2B8HUkX/0NVxf5jrgvW+L5gX913Lb4cvHVyZL/k8df2yp89yQNCFR4OrE3IVNSqTqyk69jvPGmCt1HDzE60h2vvTXM+ENKQEY1MWeREzrIfhYWT1U4Ge4fJnc1ekoFtwyHCnmDXA1MCwFua2k5mMjCOQ1Rqw3LZ27GE7sA9wvKcvbn2ndgftHX0OhEAtThJUDUdYsmFx+eznlm9DrnJqf0A3b64ffTwGhszy2WPCmzV7ddfrLlzR+hMyQknQ3dgcoJDJnGEutTOriZcP7Dq9OEc0mHxBPzXKrq3f4TcA2L5ftQWgNLzR/erDFDz4Pa9GjFljCIBa+JHp+qdx1Zq6649uv87X1P6koVa9dMntevjnYpFrTr3EizCIVy99uZmQJsqlNxJSh83WBOmJWtQygCVFJ0g5zaNrPOtWLXXKDEpEbJKE2SSKBWi0PVmTMdOGq+owcnsYeRkbtqrrE8yFRMdq8Lys9j7B2r4oAHqhSj1MRavzc1egHz12JASTxGANTQZy3fduVjL7r9VjWVFKGSZp1iZf7xht05uOsoZpQUXhngNHp6sOWR4ehJk/d4zz+rY7gNkOodBUArGUaAfNaqesXNDbR+uenLhG1gbDczhAQPiFAfIZGB/Bbbjx3NzcRxIwMXgIkhHhTp56pQmTxqhYZMmaPOb77E2IgCyW7TzwCHd9s2vaeD4UVgin9XpzD1qreMaePgrY8RYBaRNZx+ACNVK7ICnvzoqax0lbUX+EYXhTpA2KUMDR45xnCm2vvy+Pn7pXS2eu5i86jqt/XCXkiF9LEf9HI/q0QfSXdmZWrUCdPagKndnnacMGamdazbr08wTWnr3DcoY7E/m/H7FYLHcxH67e0suKnxssseMBOQ9rfz8EoWHxqp/4lDAMlT82KYH8l38YwfJs6NGNURDnCnOV0RCuJIzMjgKQ0bDIrq1HGtuFPYpA9PVHjUA9T6K5OAmjeOs4w1ILEhndewRdWXVqsVK/0TmfpwmEjUWm2uffpaZG60e8mbbzp/VOfKCi7AFPg85LTl1sIaMHSZ/rKp7TaXvFw3RL1BvkkO/5ZUsCD8FuvSq0br9oRtQWAeRSZ7N3NmpoMY47dmVrcOZRbrhlnmaNW80xKjj1LZAavIg5XxKxjouIg3YWIcS9XCutJI4jB6dPVNFTnujps4ep/nLZih+AIQVlIR2VnH3o47aRsrcOl9cpvKzpey/LZzZvNRU15f7aURE+18bWbsVgPKd7cR5kDFv6mZgOicrOnImYxcXR35yBHtdqNoB7NvdarlXwKY2fAAgaJXWvL4SstkpfQVL8djIEH2y/gO1sG9Nv3wpRITxkDB6Vbh3F+SDw2QPD9PxQ6e0feMeRUG4C6T+27n8RF6+xk2J11duXazo4eOpu0kQ4Xbrk1VvKWtnmQqK6jR3/iUOQSgra49uunmJ5n79bvYoMt0bISiWEs2QPEQ1BXVa+fparXnzKOSxXi1dPFrhSZ7O3jJ48nyycaMg351AQV7h1JucoyV6+bl1KsxvkC/KzEBA3ouxVr71+1/FcSVTv3/8dX3jgW9o7LLLOZ9DpKitJNIEC2pqSQg5y4EhA1R/pkBv/fFPWJI34dTQpFPlZZRVg8UhHFoeK/u07X2f3dPYDv3F4K2peu35F+p+33/7rJY/D97+VSlxbn76ao8Rd3x5STB7rj/EVA/vNj5Dn32z1QE7/+JnzJnaSI1W0/oe9j7O+cXu1WxemDqV+wqzTHbj3sLuj6pbqMMOZ7bPU+Szs4mRa6kGgLch8FK9yb51ihD3OC2QbZqwJDfwtgcSsOPq8N9km2zKWyMQd5m/M2SfGaP6aenSNJyhatUJSai9mTpd26EOHCi6WQudxObYGaSDGmZKXLs2ntgtbN9aIDdA3ntuvRJ755reiu6OSy67Z+XmLy3Yrn9wjYBrBFwj4BoB1wi4RuDvRsAF3romhWsEXCPgGgHXCLhG4F8cgfefeyThyJ4tp1Vf5BOPOik8Mowb7waY6zSAzV0TMNMs/JwcJJp/luuKc7B6YGrDYeYGt4uGeyjAG2q9cnIwadN2ugcpD4XL6bIa1DOoecx6GWCyT1/z5Y9/F7y98ButT+Dj1uGAo9ZctnczsPbCo4UmgzWpui2f1jzTnGYHnQMDY51PbtbO2Ijxd19TKKGcCaaZ5IZ1o7t3h2MRbd8BVzCaXqhiaSb1AAg3NJEPRnOgHQq9ccXNxtULsNufhkcAYBW4Ql/jgIZHu4GfvIcvDRuzpzPgqY1mdQAKID9/7AQBzKtQtNU0oVru9QaM9VWwe5/FWr/YWEAtbwfsbUCJWFF3jteTOwWo4kUjrQ1A6jzgZCc2X26W40bvJSDUR9Gx5LoG2Wc9rw4AzQbyQM9hUdhmYb/24HPNmpSGUpFmHY3IwakDNGzYEJqbwTqL1eLBA3vkBwAwOGEkOXvk3h7YLw+y2h55/B7lHT6gY/sOow4572RUzl68VAWohIJRh06bkqrwtFSaU9a4R91B08Z4/wiX1Nx4HptTdM2oeeWG4oh55u5GM5T3caNZVJu5D+DtY40Ym6pfP7rGyYv7j+fuU1Pep7p5/pMKQ/E0dko/DU9EpTl+un7yg98rG5WLX0iYA5S3tzEfK+s0bvxo1CuegGo1WKti/4qqNhBAvJcxa286D7jj4TSv5y5eqIlX30SmYrOeuu9B7dtzQiEoiLz9OslEnIZdrzcN+R4a4dgS02B+/ZWNgMHdun7FZSouPcX7BsmDjMaiU8e14robtWHjdhrQI8j4LFMH2XEt5OitXbVfzQTFNqBob6Zp9YPHbtbFk8djafyyxs0bqQGT0/T+917Qrg2nNXXuRKdJ3MRabKgDsKKR1sO4+HiifE5kzLw7aZKGoJBCuVjXopd/jboUu8cklGJuNKMKSxqV2H8wFsO1gAOBik8JYM606f03c8hHDtSr+9apjQzgWxev0GPPPIxNbKKysOaMx3qyPYRMVFTlO9dv45qnqBLlyrAJoxxwa/O6j5SaOpIc02Ha+skhHSBHtg7r2V8/+zMNGp+s3z74qKpK2nXj8nk6emKj5s+7Qmve26t1q7PUgdLjLCqfdoC7Zpp0gajLvGnS+QPG1dYBzgLQ+dFNNLvSjg5si2kKp2JtHR4ZCXngjM6cOUcWHvnMkyYCzO5VYWEhNpx1uuzSObr63q9r60svktnXrISEBJ3GfvHdt7Yx73x0482XqB7F7LHc01i5t+jc+RZnP0oCAL7h8um8b48O06j3xGY0AMDjxvu/yTTs0e9++hgq9HzGMUbf+dFDqJB2oYYrB8RPRT0cgJ3jZhXklevOu251lJaHUNn0G+AHgQO11xCUfQGhOvT+BzqSWaBtR2tUTBPdA0Dj/yZ4ayBoNw1XW/m+7GfRdFDdUIOPGzEExVu0A5JXVbFPMP4TJpKFOGQAysE2vU3mYslZyyJM18D+qPUA4gcmJuowmdjHc86QD9xPE6YMVWxCBBbDmcr6tIi15E5mYioZpQCpLc2Kxmq5lXm1nzzK9PRhAFS9yi8soanOfoCFdgv7aEhgiKP+MbWtNU3DUDhHR0czp1nDKOFKS8toimMVDzgbi6XxoMGDVMdnbWI/NPcDA/6AKh2S0dkCrHL5fvOXTkE5fA6g0QdlVaxWrdmg0wewXgY4Pg+BAC6B03A2Ak03DeWw6FD2UIhKXX5kLdazX7KnAix6RmKnHO9Hk3+WxkOgGDaCvMx+CarGpvY3j/9OWblnAeiZu4Ae1iB3qgF15kKz27baf0Z5+++At/BjIAagnkTd6If9vR9rzYN9oJkMV1M1dfP5u6hLlrsbFhLoEIHaAFnbAcP9/VlzKG9N5dynCKc2UeM7UR9aXTRSUgvXrR0ShA/FLICMXHs0NDQ7RBlfwM0WAL1ePoTt7+1YgRrYW0+fvAEgoBsykw+5iRcenwdvzTbZ06woTMnFZ/QDSOjlNY5KHIBkKPvWg/cuY78JIdu8UEkjR7MvAyajnvTkfevZz/1Ru/qGR5NLiAIXhwqLRTDLfK/AcICpMBRSgbw1oEHDedXnF1B7aiBw5LEA3LFena5Tmyr1i5//TjNmTdJ1NOXff+0tHYT48bU7ryLm20PPvraaeUfuMiyse8ktH3/VMjXlHtSHa1dr975Pde01V2nC4kt0fN8O5aF2HD6IfFkA2MOZ2VwDH1we0nXR7Gmqx3nj9d+9qEasuwMCIKTwecK5FgF810nLxkKAmKK3X/qAvXIXKvAe1k0/dTRY9mKDli6foRX3X0/+J7EC3kmcSajnXMvaglPK/mSDDmzfgBNBiOYsna29Bw+q8ATEq5AIR8UcyvnMVJIn8vNRnpNhOzCFvNuTXLMmaidWsxCo+taVuwYkD2Cd1QL2naOGdqmquo4IgXD2hiT2C09Foj7bm7lXA7B8nnn99ao89KmKyqvJtx2uhJQMNaPo3bV2g7ohMoTFBQGm9lPcRVMVFD2WaxDMnKtWZ9lB1O0QOLw6yAGeSNxostb//td687cbdN01l8gvKkAbt2+BXBGEMnks81lqrGxxbJ8nXzyFOEyIG6dLNGrJcq36zbN69bVP9PXbL9bFiyfr3Mls1m+sDhw5SVTCOY3FyjkGa+0WalTusZOAtAB6WDoPouanZqSRk33Osa/2Y83HJScqjNrhbfYMPpxpmbM9WEDvefMdvffqOkghHvrKbbM1eflMeQKWdpytVvMZrg/72MvPvKRyHDa+/aMH5IPl/0crX9OS67+ioNSLWP9NRGtwBuDzNBaVacfKDxWOingIyuIzqLLPGIDH+W3h5dehBmdfRFX9h+99Rytf26Wrlo/WN377MxwiypW1a6PCWZgFOWUAwee179MTmnvpJC25YjaA93sOiWLxzbfro5ffhHx0XKOHD9JQzl9uOHDsYZ4OSx+igRfPUQ2Eg+DQEHlEXYRTBWQPb7TfAFW27tloHUWwVOLUTkuctnsAA/t6uzm4cY7rqCzThvfWK2sv85vaOWbUME2YNFmdIdg8cw4OoZ77YWPcC8mjpfw0pKAtgJbEEiQO0rChnCFb27Vrxzas6vM1nYzoIMhb+djWh6N4HjF6hPoRuXFy127tzMxSTUO3Js9YoOkLlyuTs8cvvvsEiuwhmjc3Hbv7LM0ltzggKkOvP/084O0uaoqvhg8fqkIAZpYYJLn7NHTODNUVHtZHa1cB0vYjO3uoWlHIrsQCes+ObDWw11113TwtWbFEIf385BEYAYjdrN8++TT1/ZiGpw93zlibN+K8USP1TwrQ9LGTNH7OaE2/BtJawRH9+ak/6dsPPaoQXD+Kc7L0wdsrsbI+ogpcjM5AJuA2AbAaO2acLoKpaTWs72M5jDGuPT4QYMwxyPZm238/D5Q6WbT/ALz922iZPgWuKW+/2L2Bo7HhsX37OsCoL/dEYZwt/fy7FRBkrkJme2ygMPMBQNWIqS1dTU5u++ffy+qYZdKaw5CZNdi+38WZqhsFsYHmjVwHu5v6r8BbN87Mvn593x+RO+dCdqP/AfDW6pkHdbATgpgb4O1X5qZq+sz+auhFhQ/JB66D/CEnNfjaPS33iNSuCxECdt73A7jtpdZt3XhKPiiEJwxPkn+ER5d3v34ZVz209uQ/uq91/ZtrBFwj4BoB1wi4RsA1An89Ai7w1jUjXCPgGgHXCLhGwDUC/+II/OpX9/mdP7S3PLC7CrwNa8z+/QAOG1C3NQNSmkrV1KbWtKUZbLbJNNHdYVm7Y+PaYepbmjpJNO49uIkvRwlF/5U8pxAVVrQqFxZ/B4z1HsvSQ4nzPwXeWtPDmg5eBpZ6GHBqKtW+5oWjpjWFDo2GatjwBt4iAP1Lg8qyaVG/0uL0pFFh9nP2Wh++p5dlPvEr3Lvb6GfRnYAp7gdgYM0tAyB6AQw8UeJ2oSRrplnfyFhx72+GlAoib8+0uH58BnAoBaBq86bZ0W0AtgeNQRpebTSajc3tAQhuymZ3ss3MLdMa7W1kClZjU1rXwufid/T3aoAVj6IJC8pGFJ2GOfvR8PCgmWxfMzQUQA/wMBirUOun1NfUq/Gsr2q8sTXG8nUiKpG5s8diMRslN3IuLT+3vbqKpjqALwrTfRv2KCU+VSmj07Xmndew+mzURdMmKWXqTMcWMC93C2rCIsX3G6/q4g5yaceo+FwOmYSAiYFFGhSNqoLc2e3Y9h2naRibTJ4guXPd5B97BXcrfUKahk6ZIg//obw3Y2ggSSdKPvLSPHzI2hWdEwHWkNfW7T0eDQKTCBWldFDtpZ9qzY/3qDlkhG7+zgId3bZKT3xnvR58/Feqat1PE/+IkkIH6ye/eI8GdSA5hpE0tgHEsYOuq62mIT8O21BUNWdKAYcYa8bHj+vW3prE2DZoxIh4zV88XSk0/EoArvbv2KdNqz5BdRKpoMBQAJ92TcO+cHDqIBWeKgTo9cOSuAgQuwdl5j6NGTscRYUXGbANmjI+DSKDtwZfdqV2PvOqfvnESg0ZGaoJY1N0+fXXaf+7W/SnP29WWbM3doG+ShsQrSk3jFE3WZ/xEa2asWIi+YUtKlhXhJVlorbv2ynEGQDvABNdDSip3Gj6jlZ1XbmKq86ikIpRUsJAbd+8XXlHypgH4Yob4A9YH426sQTrTdTGHU2KY87c/sQP9MHKddq//YiOHj2rZXffrNu/95QOvP5DbXj7WXIgYxXCdRs+aoTaGyqwCC5WUU6xFpExWMcaqMPOOAKLzfzcYwoIw06adZCdXYmax0OFZdgEM/Wef+fb6m5x1wPX/lCj02N0+11LUap26cnHXiUjtr92ky1cxVrrRcXsjy2vqT66sLDzdFSAfY1DA+x8IE0YASMttNMM/lAUxTo21AfJGluw6GJ99Vv36OknH9fhrBzA5lCAtCFk1EXpT8+/hivAIDId+2HfvR/75Gg9+cbzqsz7RE8+8Su1NKLQwSqzBgtDWytXLBmhS+fFa+uafdgiNtOw9EYhFEGu5GDsEIuxEA7Q2VNknGFpmZY2BEVdPQporJVRCM29ar7qyBle9+aHmorafN/+A5Ah6rXgiglKv3wx+wUAO3Bg1e6N2vjqRh3N79GOk6iA2VT+b4K3QHCOJXwnTXYPNpJhqP68ugHh+PmUKTHkpaLMq4M8QV5lFz+fc8lUlHQZevXZ97VtywmavCHKSE/UgIRILHqxMa3JYa25A7oy97C7jsWyNutwtg5l5mPnHqWxqO+raoqdhq6vdyikoCr2shAFAl4UoTg3wooPoHkD4EoVmZa+noH8jH08EICOPdIeBgyeJ0fR5ofTUGWjNBcFs5z3wdox/2yZQ6jwZ0/053d5o0IdnJqK3etJSC9+umhyKnbdngDvqMoAmhqxO65qjcDmGNtUromHbxS/B+WT2fviPgEmqAbsyEPDw8nQZp/2MvVoh9zrA/kOKEW9WxRLRuali+YARqTp+JGj2rhhM5+jST2APt28v+3xbihaBVnjQva60/D+z+yA/17lrV1TU0/HR2Pz313v2EcHsH81A9B2oES2CmiNewOpHbmylUAUkc0AdIFBzEm+lym5PCEX+JJ7aZm3VEqeas15a/WbJTqW/5BO3D2aHLDHkuzdUVp1AJibxWQzSt0esm67afy39HhgV092MW/VTZEKAKW9QKP6O/CW2usoxf6i5moDkPWFGBVGMb72ysm6+rqp/FMF5A/m2aDRakGFWHT6pKLItI0aPJTpYPae7CtuAOW9hCUbcsznt03JVOA9PtRc7Dw9jN3FPiaUnD3dderEDvb8yUJ9QEblhnVZGpCYpBEZKZxhGsin9NTFKMZ/dd+ftW1/kRMbEYdl+J33r0AxOkK1x/K1+eONNPUt2z1YS268Ur6REfr4td+puvCsrvnadwEkX9Fbb23V0DEJ1JdULf/Oj3Ti47V66+mX2NWInoAgMpK6E2qOINFlmnvZbTqwOVvr1uJ6QRZ9YWE5pIhBjrpx/sxhGpMRpbWb1pOTHqdp8y/T+GlzFJXYDxAUJ5T2ArUD5FYfO6aj2cd16ESREiA9pGIVbM4SZ8orsFo2MlMKmeKoN/d86pDy0oYlQwarBTDi2nbHobJfB1CbQib4TL3w/CuodJs0g9xqA/7TBw5wwOYTOER4+nmSBx2lSPbIiIzxnBm7lH3guEqO5sujhj1zZ75qW6o1Z9kExaJQbncHSA+OlkdwoKJQxA6M7AJw3kgWeK++cs9/OOeqtx77iTat2aa7H74NstAwbdz4oRNdMI79tg277nWvvET2bA01YKG8sd4vxFZ6zLSl+uQPq/Xmq+/pjluvJn/+nAaOiNOwGcO18bW1uAQQKZGaoE3bNmnRihXyZTy3fPiBzhwp1iUA6oHUGjfWRE0pme0A062Nnsrj3Fpd3ay8onNkxDYrLhxLbcCb5MQUpUxMVVcIudsoivfv3a9hSUOUQv7vzlffpT506gAK3ru//0M1VpTouXse0ZJvXqMZi66QB24fJkUs2L0VwPlJFL4xuvL+byhwQLKajh7Tu8+9SkRAvr7zxOMKG7NMveTMvvTg/cyx7brr3qWKIJe8BJKYR28L9twD5A5J5OiRUmUdydHAtP5cy14+90nIXGNYO8SfoL4dxfeOiwlQE2fLMBTMHomROoSi/P01mbr/+08rPD6NYxZETfJ28w4dgpyBmjQyVMFRkfKGKBaBjXiEvRdEN9hcajmRpf0nUSOzj02ZtlhB4SnsInaGJjKhpkzdgMLrX9uk/XsOEWURoJkLMxTUL8aJqajGneEw2dGZAOjjyVG+4u7bOWe2q2D7Zp3NzlcohM/isyU6WXJcly67RInx0dpz5LB8EwZo7pUPKpM6+tSjv9GtV16n2bfexMEBcuiG57UPNX11q5+O7z2v2sJWDSbnt6riFLWiVY/++mcK49x24uA+bVv/ukaSFd3d4YdV9knsj/NUwX49jDF64Nl7FZo+m+/YqyNEWezdvFfv/mEVRDl3iHtTdLaw1CF3hWGpe/utV2jGlYvkmbAMVfExvbn6SZ3DoeTeu34KMeCsvoEaPTuzQn4tbhpK5EVHExb8dZWadvFsrKpTdLq0QDuPHuLM1M56I+aE+yOLYqntqXbuTexs8Hlb+X8E3hqZ1hTz9vx2QEnbVy2axZwTvhC8NR6O1QDbap36xOsh7wSwd/uyJkM5svgCvLdB/vRi37Ttsq0VS2PufYwMdUHla5/R/r/j2sD7dXI/iO86+4ztQz0QaupxezBL8f8KvO2FSMlOyL1kG2SbRlyHcKH+nwFvza3JCLaQOj0Ab2++YjROGmSMt5G1zJmnjbz6cCIbmgJwQEJ1bLb/5kzhBfmmtLRUwSGhkCD8tW8XRAv2Ot/u81igD2zvP2Rw3Pz737UbGNfDNQKuEXCNgGsEXCPgGoF/cgRc4O0/OVCup7lGwDUCrhFwjYBrBC6MwCOPXOndcPLAuThfz8homr1BYTRaUbYcPFiKWgklC80Bawx7WB6TqVm5aff/C3u7xzoBNHijsUnzoIFbWY7tMkCPpw/5Tue7lZvfqmryCN0CsOLCsvGLMm+toXzBJPJCc/fLCvqFxrfZt3VaE5l8uD5GNU0HN3LikGj4+9BmRh1kQLM1o92wubSmhik7rcFrjfv2LqyxaFh4ACqbJbAnzS1TqJglm6MC4vm9lo1ktpKoXn3o5rvR/O2i69GGPXG7NajNKoz2RCc+jpbp18H38wTM9kCt1AIA4Y26DdzUIpSwOeZzooQ19VYvILaj8nVyEK3Z0tew8QEgtoZLM5mQDeQ+1QIwtRj7HeDcz7cNO7pYjUM50R+b4PMlZTq6N0tF2GL6hgYqJj6S3EmeMzhe1910taKS052GSk/jWZ3fs1fFAKqR8QkKIsev0yuQPEBAD7JxvXxRaiUAxDGWbigT3SKSAdMalEvm36njNQCvCRq9YLriBkWooSxHmbv26/C+bMYoFCB4hEYOHar9mcdQA/cAgmI/SDbsSSzxzmDx2wmIV4oqMTM7F2UcQAuNrKj+cRo4LEYp5N5NGDeeMe/Ry398WiFYS1697FLHdvu9V98hY3C4lt1xG+qNABqrlTqz7X2tfnGzpgMmt2Lbd6aomsbLPOzzjmOv1qqs7Tk0wypQPwfSgMWalxy0GuwOvQIAcv0ZW1OZNZM7xjXqoUEZDOiUDIhdU9sJOEt+L1bBjQDWa9Z+6lhCR9HATMDOcCg2qwbbnAL4RYgHOaFdA+M8NX+CKJEqAAAgAElEQVTKQBSp0Xrr3bXqQNWVMXqiMvcfVjog7RLyB5uw8Dx3PF/HsJTtwtbSbP5uu+sOJY8eqRd/+yyWvkVYHLeh0uvVyDEoFidHYrcpzZ1zkYJiQ7UR9dXubUeViFLRLCcTEuKZB+7YWJ8G4DLCAHMD9fUAGr8JkbFYCx5VGfbP/VPI74wOQ5EWqGzA12Ykzh6+NKYr2vXYYz/AUnCHtm6mcUiucT1Ehu8//qimLb5Kp7b+Vkf2fqAJqHjjkodxHVBHoY7Z92km+aZDaaQm6M333tCV1yxFJeKjnSt3KOsE+cLkxfphG1uB4j4nu053PZChW2+6Rd+75RH1BHvqwScfYY2269fffpQsRi9URo0qQa3sS+PdmBE9/FsX891U8La2HdWfWfKZCo81GMy88mL+h2NfGg5I0IO1d3dni0Zi6RvEWs9DXeuHqqgOa8dybCu9sIjtbCcbF+Xh9Pnjtfxrd6mMxvTvfvR7VNeMA4pAb5R5/VBZeXt06dZbr3PUmh8CEnQ3+6FWKlFaRphmXT4cwCEFdVKCXn/ql+TntgFopEMGMBvGA7r66mWac+2lOrJzr9566jWAdWnqwumqbTijxH5hmv/1W1RJll7u3t0o2asBDNt0cH+tjhY3qhNg0ogljkKGeemoYPhDtPK//Ph8k/fCi20c/zY37/OZt4bgedHob4W0YdbvkycNVPqwMBWhykuOQIFjFvmmnsK+uIKmc0xqhC6eM5Wc0DP61eOvqbHWC2vtkUpJC1dYFMo8W3eomUNobiaT+dmMWvI0lp+W/Z0AiN5p15g15AvQWl5eC/mkHZUnilZsI9vIxetodwcgqqcJ7a4I1l0Q69HIQhWMWzPgbRuElTbIOZEBnqje4xwAsBx7V1O71TU0qJWmdRC/LyQoBEV/s2Pl64s1tRfrpZN9xxNyTMbwBEVGGsDXBThDnSIfsQkb1+beEOUWNGF33Ir6F0cJxsY3FCUpm7YbhJxWiAWORb5RByCEWI6xXbseAM36hiYnY9VsftnIjI7iEHY8nSb257NsP1Oc/qML/GV2yBfcKL7otfYap7YBOtgeHsoYxYb5onyzWoOimNpiSm/DwI3gZPhotxGvqOOeWBV7UG8a6+oBwRm/MKtx1EE+rtVOM2XopS7aN+uzfLa6aNaZfVEKdiHMBaLXGuLUfrO8bm4nZ5ff39oBOYlf0GE7PO9h9c4doo4TMcBnsGvohZKrnca/Ty/Aai9xAnzIjkZGGAtZYrt5Tq3igsg9f/QeyBi+2PkelC/7dnxKmg5k7gA0xVJ+6lSsaaPJLccCuK5WARCYPL15cXOTupg/3QAPLQAR7uyhwYkJciMH3gCJDhwEvMNNjYsFfnGNXnjoOe3afgpFrw/EDBR950uwrE/mM/rqw00HOVP4kHfopagYUyJ6QBQgKgIFX2nhSS2CHNSvnz97S5UiAdEyJs/Se088r4EZYzRu4Q368PkX9fHK9xSJVXX/wUQJYOm+Y/s21MJeCgqhRpad1ZyL56o7hPNGvT+Kza1831gNzRil7/7oWdZKKIQBT4DYcJTuMdjTDlQj7hDZgGjeftiTFtRr4WWLdPHtN8gdC+bG+iJ98KtnVJB5Uv6si6mzplEPe5WJrXFLK0DszJlczw7yos85VuQ2h6OisJdmchw7RE4pOfHpGaMhO53BfvakYuPClD56GPslZyW+eytEgIFDyfa1cwNuHicB6raS/37mRCXOHWG65qvXKXn6ONWd2Kc3Xnhf2YfOUDdZq3WQ0tgnPQFrApgEg/sHsD94q761hj0mRTfc8y2FkEP59m9/rrMA6gnUvkiA10D20ylXX4E6zlfl2fu1DbVzN3V7+syLAff2QWDqpylX3KHnH39Kez7dq1u+MpG52qxJCy/R7o8OUntPAsDNVmTKQNURk+CLG4Iv7hUrX1ujUJSeS7/6TVWUnNS50/mKi4xWLm4Sv3vqfa6LKbghxzH/h6cG6pbblimQWr19/W5VYoHvxrrzY/yXXjlbtaiNcwtydOtjP9UPv/ETRXjE6N4//ZEM8Q+1+qffQYGcqJvuu1uR6YOcfaQ8P0dbXl/tqPoTsE6es+xK1qK3nn7ou2oqrNL1AICDxsRq07uv69MPcxTpl6Bx06n1QwOxla5gVfkqrh9nNYhdH36wAeJeJBbDIRBoglRf3aRP9+/RksvnE+sQy9okIxlAakAGyucuf23947tqKmvCzrxDhXWeOnH4jHognsVgFzt81EB5krFbis1zUQl1BFBxwOABzJ9OlKe1OHfUKYVs4y7cM2JQbw8elYK1sFRV3iLP3jjNuHqK3HwSqPWlOrrqI7392mvy5+x7y4PzlTEfi2wyd3M2HtBLz6+hTnhq8uyF+srdiznDNevIJ+vVyhk0JSlJuTkHULlDDkhMx5qWXOaYJH304UbO+X66/W5cMdzbudfIVTnOIUXHK7Vp9X7uQeK0CFB/6+69kIz265Ybx+ua79yjzsZKlOI75Y/DRy/xE1l7ciF+lEMoatTE2VO14jsPyy2knzI3rtPmV15XUe5JeaOEve4bNys1MVmbXnpT2z45qJmLZmrh125X5NBxECwbdHjdbm1Y+y7n4X1auuBixwXg7T9/pLiUGPmj6o4I8OMMl8Ue4qEf//InSoVkUHZ0h37w8A8dxa0XsmAvzgLuPh3cTxDvwd5pUSh2X2CPv63jTg3nnNDHu+k7NHCSl1+Q+Uy0OPc3vfzMiKlt2A/3gb5/MReyHdcsiPnjTmZzF4SbLhxuzGrBjRgPH3MJYt8P9Cd6IAjCKOcuA/JNee6ozykDTh2yfHNqc198jv12CLzwk+xNvah7bZBTy2CwtpC1zrHqSx5OFcDJxwe7ZjJvA9s4P1Gr2lHf4hRRD2mqyUKAIeQ47hU2JtTtXurxF51tvrym9jlf8IUdMqcna9mT84Aa3eXFd7vp1iFKHRvJfSpkLV8svtta4ecCekNi6WbONTXZZ+rkDNEFeayV8wOZ13zmT7blE8dCbQrvZW8d0xKZEB0z62vvshJdD9cIuEbANQKuEXCNgGsE/tkRcIG3/+xIuZ7nGgHXCLhGwDUCrhH4ywi8886VHqd2lua611WmhnPjGoVtmCeSuGPHKh3LRbPL6qTJ6m4Mb6u0dACA1FA5WnOH5jE3/5E0GD2w762vbkSFY0qlXhQQPYC3ZGi10czm9xng+kWZjJ8Hb/+ri/J58LbLAEeayfSXHPCXvgMAgJuC/cxG0cthpPcA3hqb3QBce7hjAdfSQnMBhrcXii03+w409934YtZ8sIdZEfaYbSOvc16LpaQ7yhhTzTa3dJBlCTPbUQhhE0ZDwzHb7DXVD43JXqyVaaJ0gCb7MU7BgMj+oDI+2DP6kI/lWIMBXnTgu2wqXgNtrTFuf0x9a9ZjzTS+G2iItKDkbe+hYUGT3XKF6SJo2MB4LZw9BYXnSBWcOKZX39xIc/KMkwHn64clKCqVcP7E0wCLQlE3aewA1DKBZMh+pA83bFfWMbLdsD0Ox0a436AEwBdTpaQ4NsI5R48Aivjz+Wn2YZl45ky9aui2+veL1H0PL9QV183l+nVgB3mazMBMHdh5XJVnYeSHkDfJ90hLHOCMXQAZe16Asb6WfVhXB1B4RoVFDToKGFxb3+HkYNFj5HOGaOJFSVg6BpHNWKMlS+ZpOJZ+p4rPacc779PIq0Gxm6jZZKFVF9fp2Qd+TuN5IuQCH+WcPIud61i+ey75dQ0IqdwAYmtVUYHqGCvPaBSATViwZp9AEYpCKJDGZEpKHGAnymPL2KWZE9EZqF2fHgZw6yDXNwbbvlIAIT8+D+CnJ/8e5qWpU8Ziv3dW6zftd+z46pk3wwCyr1k4SlPHDaJZTO4g+auTZ8xVTu4R5Z5EhZyWob37s3TrjfOxLeyv3qBYvfH8Wyo7VaAl8+ZhA1inPcdOqZDxrS0DpKIZG0b+3iWXjdbsRekaMXUgdqGoe48XYj/5kUoBKIej7IlJjHcUrtkH7fnhDlnArGjDsZ52o8FkVnt+gSjmPAFRuG75ZE6fK6tjLiTrbEUBAIcvqlRU5v7Cnq4dq2cU5T7++tUfHtC4MZEqP7GbXN5KNdT2aNSQdEUNHY0V82+4NlW6E5XMy6+8gIoxRIkAC9m7TutUSSWKtjA1oXDzZH4nJ8UpLL5TKTGx5P6dlgeWzjf/6HsOQWAvrz13vFq9/tF67o2PVQWY5M57IyMyQeDfqURsPRjY5MFa8gXk7e7C4htQISk+BHVnFHmrwzR4QCxN2m2ANk2syzaaiejnnezAGk0nx3fBLXfrKLnNP3/0cTLOugA1mpU+Mtax6y0vL3d2g0lkum7avFl5ZPUG+/dTnTWxkzz02FMPKWLQMDAlU4M9ynU+pZ8//WvlQl74wzPPaNllSzUay8Tdmzfp2PaDgDAhuuaOG7QDdVci12bMvJnKIic4+3AWSshwNdf2KjezRlkFDSJKHKWgs5HSyHeMB/8Pg7ddAJBsmp3M56oOVG3Ruu76ycrD7juQPbwDi+xu8rbDAG/PVqAGosE6ZUq6o3579un3UCge0kUTxpKtDPjS3/JJO1RUdAbwFnVaBOsov9AhpPhRN6JQrtbhMxkOEcIyt0tKyln7EUZdwZa1EgCX8UBa7gZIGBsXg0ouylHoGgDcYUpsVEBmO2tAXwxWqtbcPofF6PnqahroXQoKRXU9fowWLp2h8MRUR6Hbhv9hL+DdiaNH9fHaLTqRXYrasD8ANSAE+3U4tuphIeHau2OL0kbOUP/RF+utl1eyF2SRWYqtLk1cI82EQhjwYLE4KlHmqTdN+F4j/ThKI8aQfbmttdUB4T2pg6aCMvWoNd8/ryx1kN1/4vHvgLefr6fWmDcCUJifO+p8iEjUx3aup2We+3oFOXnB9rlM0e5Eu5t1Nt+zm/XrBXAeGMT+4EsNAkh1bFIBffsWJ7C0UwvNQrMvq5kNx1lv7gBOHcyVTtRWlg3YynM6rPENYNpJs7wHNWX3X8BbNxSDfYn01pjntdQMUzb1tvtRu7vYd7BB5lenktk99+JRzAWeBrlqQFI/FQBUWvTx0BHkimMNSw+dOuPH3Kkziw1Aviis+f0d0N/qZGtVpWorAbkss9BUwNTUECyII+JjHfePsnJUqQZKBUQrZ8derX5uPfa64yGA1Kkgvwji2mlFx0D6IRP7fAXNfs4zI8cmkWUajgXqOez8sTvFatMNpX00zhKLF0xQUmq8th/I1KU33kw98tOjD/9CY8bP06XX3KQ1f/4dGfIfYddsmaHeikDdP3xUfw1Nj9WWrds0avhEFKHe5HzidkA97wBwu/+hrzt17omn3gRjIUcSwlgb4/ynN3+jsRfPwkWgQOcrT6vm5DntWr1Jh4+X6+JlE7UIIPfElp3K2XuYzOAapQ7DEhhw/nR+HsrQBqzQRwKyQlrIyYFkRF5uymDHpjw3J1fRkTEoJgdr/QebnLm8/LrLOZu0YTNfgnI9hMiBJoDrCs27+QaVFp/Wemxs64pKsc2F9EPeareRHyJRmhM1kJBu4HcM5I5a1Kseqi+HyFdShe1so/zbKrBNxkK4utLJ3i4pblA1eas3f+0Sjb90mgr3YTv73gb2AbJlJ03VuGkzFDQ0mb29R4W7N2NHu5+57kfWb4pKS84Cnqdp0NzLtGPV6wrsrXbcUroAmJpLwWo4g/hjnZ4+gdxh8ljhEMg/sp8Orf1Qb6/frFvueUDJaWla+/oLKj55RFE4d3Rw/fBFZj8x8ArSRjdONNgx552BhsJ6aGVu+3OGiSQndRDA7qUzAcjJ441PS8GOt1dP/eIVXbHiWk2/cbkqTxzX5rcAMZn5C2+5Wt7RfuqEA+GOAvStHz+pjR8f1PJbF2n+zXfiDNKpDc885cQMXDw7VUuvvgSL909wMzmrS3FAGEMsQbcPQGp9K2SkBoDOFCItjin/1GmlZAxUIGvA2ytY+49BJLtotIZgB+2NG0EvxAxbJ41kLn/y5/W6ZOlN+mTtZr343GqIA5w7rp6taIDsUOp7BzbOa157R5+uLuYaYZ/PebWVtR3IGE6bM1w3PHS9/IlS6DRlfncNMRxnlLt5l9a8iw1ylS+xAcxr3vvKa5azX3ToxOr3AZxPKmZIAPEVflyH0fLGKeUYIPhPHv6z3HAw+P5PVmjU5MEqy82EWcEe1W3AZyb1qRmb4WTOAr0qJXvdxzeIWjRF1YCdRWeP47SAcrQnRO+/vlnhRFyEQmQ801SmS2ZNUEK/IEVFE0PC/wpQVfdA5Dh56DgW+F08LwZSW6CWk4NbigPNm995TZnHT6A0DtAVELNmTsN+u5DM9rffJYqkTose/LpSsG6uZ7//5J13tfHtDaiVS1Rb1S6O0M75LYNYiSV3fp09ItVxsfjd9/+DeV2q+3+M+pfIj+d//wetW7VGRYVl1Mogzuzcu7DfdqFoNqWnB2v8848vAm/t3y8QXO1vQWzkPpDY3DxwhWDr8wTw7EZJC+fWcUBy9nheY4CrnTg6qQe91AXu6gBvzR3iL+At9Q3Mloxofh/3KbbXdjuuSobQAtByL2IuQW6AvPZfs9en/DkOC+2tdkYzpxQvJ6O8GlUqNNq/+qR/Xf76aoo3kTDB7KthYaYUximnDYIvZJo6B7y1D43Tg3Of9b8D3vK7ndgb7veoPe4wMN2xwffnPu2r3xgDQc9Hp1HZBwSEO3nrDIoamCdG4rUy18650YDrvvgGrJVZC6s/OAQxtUeXzh2uMZNHnqttDxy08J7fmZeT6+EaAdcIuEbANQKuEXCNwD85Ai7w9p8cKNfTXCPgGgHXCLhGwDUCF0aAfrZb1qbH13z4ygtLwlEsRWK72Ii6sbiEZi+3vL7klbbTXHAHXDRtkTUDTHlLuBw9WDjRgLehWKB6crfbBnDW1k4zni5sXZMHagQUcVhqdnqjSTKg9Auym/5d8LYbpa0pbw2X9TJAmSaGqawCfVqxxTVbL3Ops8YAkKg1HOwj02DopWnRQYPD/tj3MXvLTrppXjQ+DDTqoEHjDhLrzff1okNRxxuYAqMNZZG5g/W9zpRyNKJpDptFZq/lS9Hk83EUvDQzfNp5vRdKKBSu9noa4h5expwnD5BGlL2PMdmt0W9Nmi6aKvZKa3g30TBoQnnbCXDr/DZAYg8DQlG8tKE082Vsp00aikpzAk2EBlVij1dQcE6nT5XQDPem4Qh4bMonrp0fn2PM6Bh94xvXKZJ8yKx9R5VzOE/ny+scNWgNtpE+KG+sUdPBGFiTbGhaqKZPp/GHQsgPQGbPzvXyDOrRtXfeCkjbZ5NtgERzg7saqskv7W3AotMT9Va4morPoHRoURwNV7NC6+k4r2OoY6rKWrC3xR4YRv7p/Czl7z5MI6RZyQBwK775VUCzMq1563XmTLMuW3GfkiwXrbqUJulJ1Eil2vn8J9q+4bimYP08MD1J6zbuVluPD5bCNZoyc6xuuuNSyP89euLeJ8kYq0cNM09nGJdd2DjSfgF4QRk5czzZxJXYEcdo/uWLVEPu3TaUk3n5pdhTlgF8htPt8gXMrQWYCmc+MS6A+NUoWcrIEXZHYlLFdIkN99a8aSmaNTmR92zUjh1HlJoyiu8Xq9feIEuzkIYnYMfCpWM1afpADZm1DHVUjR69/uvyR2U6f/FcHaWZWFJTqaEAnnmoeA7nnMXauUtxA/s5uX1z5s5yVIwljP0RrJM9mUPNWAz6AywXHm8E1G+XD0oka24HAdqGWyeZOd6KgiEsClCU7trJvCpl7i1E0RONcgUbbvJ+R4zKQB1Rgd3xCRTWqKlRQy1dPgi7ydny9qxHlUIjOPecooLCVFYJID98MHtBueaiOik+nadPPtqsqOAY1Z5pVwX5yqfPotZGPTJpajrXMgTCQb06UPK10nRtQk07Euvt3s5qjRgUharDHztD6buPPKejp+vkibWjG+QGazAaAGbr4YKdsP39PxWFBnTac1gjbpbXSsNyJKq4lKRoRz3WRHPV8p8HDIwD8InRmDGJGpQyRqtX0lBes4Ox6+XaBGrx/Jla9JWFACRZWodaqZasU1N3lND872YdhvG93FnL/mEduuyq2Ro7cYqi4jOUveZNPfuHP6O8uhN1YI9+89TTGjViBMqusWoCcCrCpjQeRfkCcjCPANoX5ZzEPh2rTbIjIwGe0kemqjirQFve+FQ7AN7P0CTsZLvwYH8wTac9nOTtz7qy/3Rx+reUt46KhbnkFY4iu0Vp6UH6/TP368UXnlE/rE0nThoNgJWns+fKAFxNCeQLucEL+/GpagYr++F3nlZCPMrzIdGQJNwBvX2dLOIAFLP1AOkVFZUoxZNoekJIYW8LQ03rzVrKyz+j8+frAQp5HiBWFRbljdQLT+pIUlIChBvAZJRd7sz1YMhAoaERzn7UhI+iqV07sEouKyuD7FBOLRJElXCFRoTwWuzPIQwZwJuIrevAjGFYh6eh0vRTzekc7V6PVTjqqMgInh8cjNInEDB3nPzjvNn/pCTAWy8v1kItVvPYhVdCNnkGdfyu3ccBhyF7mJU3yiJvf/YzxsMBbllf5kjRZXmuRmziinlbfeP7dlittO72fz7+Z8HbC01+szHv5nP6QzwJIpPW15M9gka85UpTqfuUt38Bl63etKOMpmJiM+0PIQnlHPXJal4f0Yn155CZrNFu88Ua9aZkNqUvinEIIkIJBQeEn1tGInURRwmzTe5irZold69dJOqCAfWm2IIy4thdW63spQ7Yz+080ImtaEdrHUpCby29ZAIksCZNvihZY6+cbhkCgIO4R5RWKh5rAv8IckhtH4Cp1UO9rcei1oCPUFTfRozq5dp0t9cBbJJRjDWmN+eZoKBIlLSN7OtNkAgiyCyOBVygQW+ZCEQYnD6MEq+gVPNu+Zr2vrNaH2Mra7mce/Zgx0pmeg/gspHRZs0foYXLpmENfAhF4UaAPHdlDI3VwCRPzZqeTn7qYL27cq0CmbfL7r4R++Rt+tUTb2P7O0DLr5mLqtcNJeY+bf34qGMzPWnaQF1xzQwcC/K0e2uuWiCAYSei+/7jW9jBr2f9ndBDEEd+/oPntOr9g+SS+rFH+5ERj3Xzt67VtCVzqAFUeZ8QtUGCeOOpP6BO3KRZUy5SV2MjRLIuHFQCnTNObZ1ZgftQB33JJh3mgLl792RCcGpjjLAsZx2OHTea9ROvt95417TVuvZGLIaZxydys6m1gGiQh06dyMaKG5V2dKQ+2roDolIqteFyQEM/bQPI9aDuRUPaqSOfNWJAjPqPJa82IhGL5WjmESAi1xxtutzbIVWh6OuoQ43N1PAAjT+6a5d2bX1T8xdNIGM3VdXnqnCJ+BQnj2LASk+NnTlK1z18F4SwIh3ds9VRgvaPTcTZxF85x4s0esk1zDEIWzvWKQrVYz3niyP7yFEl7zd12EBt3rxRidjmDhw4lL0+RPDXcJPYpo+34DgwIF5x0T26aGx/jV2+UD5RiWzIKLNRqlqOp7mw7N+9Te88sVaV7HEluDz4owofPSZOK1bMUWJirGpLC1WBbXH6iIvUDGi95u23tfDSeYqfMEvd9ZUq2LxeLTXnlLEIe15UsvWVZCifa8XeuEE7N2wlLsJby+680YmbOLh7jw5t3qCvLL9MbpAOHn/0pwpBmfi1r94g30TOPeydNQDfpgY0MsyubdsVQbRCL2TL47l5mrjoEsWOzOD8FgSYx7mVMfbB7r6NvN9Hv/EDhXhEYtUboHmstyRcR3JPHObMCTEPN4KTRCWczslXe2WDwkN9WJchEA3JxWUuhQDudxAJAp7PGdsX0LBdkQnemr54AVM3Qod3H9W697fpyKFC9kc/zeKMOpRs0H1bt6qqMF9uodKoqWm66rYVCo5OUglkqPdWb9ap06chEC3UlHkTVI5SWqhQ3bsCsDfepzLIfAE42RzNwQqZujBoWDrZ0R2cZ845me1dkCGa6rohWXAWaG/W3T+5QTMvXabukhycT3Y6lvw1dYx1DzEV46erKCtbWdiKR0Nq4zimd1d9oI7cLvJ2IwGe4x0njvKCCrKMz2nitMG64uE7FJkxSccB4V/7zZ91cPVOkWLCdEb5P2OErvzGClTIcZBDyOk9fASnj5PKyTqqxuZqLbj0cpUy5i+9/THkviIcerwAbrHnt3rBPYrdM9hebGcdJ0Llc9bEF/Z1cyH5C2fWARW9LdfFaDD83J9xsPrpxf2VkXfMOtnIOR2cY537DMfuHkDWrhVPaEVB2gwxx9ZgpylvzUmJ9/dmzw+F+OrHvm73TT6QL924MbOa4UTS4FzQF5ljil4j4bKS+fh2/9NjhxnqSgfvV0+tbmAO9pjNthWNL3xQWwy8xckhiHuZyAjOfbx3WyuuDZB/6iBxOOAtZzOn1vxvg7d9oDN+J3KDeIspj8IhpH3zmxfJO6xdRaW1gM8hHJ/5vNx71VtWOsQlUy538Hc3u1+kxgTjSlVSUs29xxENTe2nO66H2OLltvWjwqg5jzzyyL/hm/JPH/NcT3SNgGsEXCPgGgHXCPw/NwIu8Pb/uUvq+kKuEXCNgGsEXCPwf2IEyk6sfPzxB+/9dn+UTGlDYlA3FdOQ50afm11Tp/qhdjEOt1l8WjPBz6Q7NA3cLb+RXoLlufpxA9+DuqoR5ZM7N+VNZHKdLOlWIc2LLm7Oe6wx/Bff5M+DDla8+3jh//zD7CnNatFsDw3/8KGTYFZf3jQxfLjpdueG3x6OgshY19yMW7PBkxxV++imAjZ7R6OruxswgKrSbDjNcrO7EyUSHQwfmjM+NO6J7MSGDMUoL7Tmdzd/TGVrVs2m2MWE1GmQutNo8IHRHYjSwccdtQdNc28UrQY6WbvFMnXtdb00TLxQHVnDxhro9l8Drbrd/VCddcKab+X9aLzQ6LEmS5e9iEa6vb6LZgLdZBoqzaggfTQ4zl8L58/iZ9h5bdwB6FJKIxTrU1QFHj2hKCbIdh9GrO4AACAASURBVKw/TxPPiwZmPAClZfD2MeU7ACJ8UJbVgKgNG9ZfX7n2MpoXqI2C+S7RUYAS2Cp7hzNudQw1ajwADi9vA/H5PDTJ/xd77wGeV3VmbS/1V733Lsuy5SL3XgGDDTa9GwgECJCQZEjCZEgjGXpIQgqQRiBAIHRMM7Yx7t2Wm9xky5Ks3nvv3/0cWQlpk5BvMv/3z/XquoRs8+ot+5yz9z7Peta9OppaKWraIeC9d7epliLvAZB1J/LN1TQZbO1l4JZnyhVkY24ObctL5LRx2XOAZAPrWXpwHw65gxqL+zcxk0xZ3A9b3zuG881fK+76LM8TxljVaP8Lv9Xj312vlFEhWn75Mr2/drv2Hq5AYM7UV7/xBY2ZGaEG8MyPfOVJiv/+5AtmqhVnajsF4gocPtFkuAWB3Dx89IiyQT3fcMstqjm0R7U4+BpxsBwja87TM8BBofYNtevCi+cp/1ittm/Nw41GPquJIC5EBjJlNYgbiEy9G66di6jlr/1kq1aUNuMGXQzOM187duZp4ZJzcJsUI24F6dwbr0XU99OHP/oVaMADOCWiwOolqaCqRDNnkkk4dqo2bD2kjVuPqqaBIhbnYRIZxgumZCAAL1TOzGyKll56//cvOvWwjnoPlVeXg/bDkcixsKaJeHCVDbiXfXHPxSaEgIZ0qRS09MfrjuGeAV/K78Wmkq97wQzVNp5BLNiPyzIWlyKO5MkB+uJXLuR8OKM9m3crLXY04sUY3XPvq5q3aJwmzEhRKOfazCtWqn7LLr3+7OuqLsXhSF5yKU6eVpo1Lrx4lhafl6NDe3NxeqeBUazRG+9spmkjQOecO0nXXD6XouwRRPAhvfTKVp0km66VfFlvULf9NA7Y9TySB/rJTNBBBGBrfBjGwpp7H5cf4qc5q0LBKiYlxiLc+JFDW+hcHxkZMYoHo1pT0e5krra3DXDex+nfv/slxYW59ObzH1KoPgFKFbQ513krzQJhkdHkZJuAbMIVmN0ARC2/blzX89UJjrmTHLteHluGyBsaQk4qyPIxo8frqttXgF/2pzC9DqfZkM4F+11+rEivk3UcFhWsK2+/Q5EgMQfIHD5E1nDe6sM6WjCoPaU1uNUDGT9LFLUi7LAB+V/59UmHpuV6Gx7Xg/FvburWeRdk6/vP3K+Hv/Y1NZ9o5dq4QtMWTqNoflKbcRa3Y+Nx4XCakJOtMeOn65Fv/wLHbI8m5qTzOfvIAfT/A6KxugpaA8XXTNx8He1tTm64ubkacEhaDOkAzTZlfP5asKed4Nm9cKum46yKisL5jRu6rq6OnGkQ8AiinbyuIerN4WXTeTfzkR3/DpzBQVwf4VGhPN9wzl8HDmHD+Tch2vXgnkkblaJbbr0FN9dY8u3atOr551VSUgqO10CTNp+DVia/1MMjmPNlNGLzKOJRvZU9ZQzPnaCTW3fp7ru/w9zJXA1m1WjBtPVogBxtc7h/ch1zCu9cmC5bD5ngrND7yfEepCHnX/X1SZG433DIXAN+YGldrIXWaGNOquAgmpJwDgWyhts6Y4hqW/NMdPbhp2UG9+GQ60V4taK95Qpbgb4fMdEE3UHG2DJTB3EdO+Ktublwb/WhfPSAtxxi3eqiqaGzEyHCrlXnw1q8gjU12e/bGmlrnK11lkhgmwjAr4g7re3tCkEcHjMmQrffdrHmLFuik4hWQzT9jDknh/fapODoFLLSIQ1U1ILCr3TQ2q1kT3vRVOaPGNnOMW9DeLd9QDDZsz04B80wFozYZM1nfmCUq3B8nikpYc0M5BzOlC9O3dw1a9Eu/HH2cewRg31oWPnVEz9XVsYEXXrXfXr4819VLij8udNyyAEFxR/Qrs/e9zmcrjT9vLtdr75VxK6lQ1deMUvTp6dpDEj8rRt36LXXV+mBp+6F3DBJP3vgF3ru+e1avHCcfvz673Ri9fNajzhcXlYNjjZQl191Lo7Ocj3/zEdQKRAcmzv10BP3KWdOnL573z164KF75Bc7XWte36anH/6t/AcCWL99aKip0uTpqUofG6VxIMxHzZiimKzJ2vT7V7T+NQRGMjrHIDBkkdNdRhNGMzjaZJoczIU9cVKyshHAVn/woU4XlODebWIdmqXJ0yYpr+AgGPteXXLFFY4T7e2XX6HJqlOTZ0xANBKCWSVrtxd5xghAzO0XrfwsTShB2vjGixA5ypWdlqqJs+apu7pO777zGmtNA6I2efGTpyoGmkNwFCQKxNaTua+rC+d/UtpU5u8kp2nKh31EV8MRncr7CDGulYzxbK61UL3+/Fs6cawCdLC3ll9zgbLIwi0+nkuWKOhi5gajTmSOy9E2RMei8jOaOz5dIez3YtOz9CykgKq6Kn3l6/cgwGXr9O69+vijTWpC9J+RRYPA9BV69ZUN2rrtiGJjBrR8aZZSWfMSMzLkH0UDCucpnBBEMwQgUKuciGouqNXD935fxw6ewanspTnzcIw2NLOHSdDcudnqYlM0avGVKiE79cUf/1CX3HC9xk1lDYf40dZYqeraCkWOG4WTmT0WlIsuiBLb316vU/sOK4TIhHnXXaSscxarsfCUNvz+NZ1z2Qo1V1brmUde0gR+7xzEYm+wwbE0L/W2NyOmso/j3N328lZQ4TRvRbL+p0Zr3EXLETZb1VpZpeiMHObaCB1evUsPfOeHrM8dSmRNT80OJdu8S1Vn+nCEW4PKEKKmS2GxRDWQU7zwvDmaNHuyfIlRYeEFS4+TdtsB7V6/h/2C5abSNBPZq+xpEzVj8TIFxCY6uPl2mvU2v/GOXn3uPegLbZo6azr3FBBdiFVpQ0idMicTh/qF6oSa4tXup/Vrd2vT+gO66aaLdMFnb1BvyTGH8NPPXPHhax+QV7tfK1YsV9aUWfrqf/4QN3A7zW3hTsNXAJ+rs4P1vKtBN91+gRbceC6Z00XyM5cp++VycosNnR7mytAR8pgLcdSGxERyvXXQ4FbsiI6e5K5HBwU6+a/V5TUag4N65d03gjqeQuxFn96jqeOlJ95Q08lWZaTF68KrlmkGe7zkqeNp1GvVjvVvE92xXT40IxzKzUfMjVEa51cBpInNuwsdoo7h3C1/2251nBXB5lGLTuBzmjPWIl6GG9b+lFBkpBoTSy1Ows/uxVxQhbjpMmy3OpuYr404Ys2qRlSwDTlzM8fA6XAyOpBxlvnJSzkxMM3M+454yyRp9y1edv6wAQnh3slFpIQJyPZchsa3ddKiBlx+4Oideyj7d+Rg24giwBqZaADUMLeJrMuD3PvRhEqTxh+CcP7Kbd0Qvz/A/sMXodb2XfSB8LyAn7u4J6FByGhP7eyBuQuzQfpvEG+HG2RNvB2ANODDOTEmOUZ33j6R+4N6xGITd4P5ONyTMJcM0cxke0xrsOlm09JHI2wg93IskTipW3SqolwLF8zUYrKV80srnr70317+4r9qfXc/r3sE3CPgHgH3CLhH4H/rCHy6yu//1lFwfy73CLhHwD0C7hFwj8CnHIG87c/e8NT3vv27hECXx5ScFIqybeBi21TX1OHghw2D2+/gIykaUKD2RnQcMkQhN/PWCe4yx5rlxVIc6GgDj0qeZEePS8eLe1VUiyBmTeZ0wFuB9c+LE/+MeOtU8028Bb01XCs2TCSioOXG9lqG3kjek+VKDjtc7e266Cwflkwsw9AKG7inKED3WImCz2eOWFN3TQgyAdfyb6kPOpl+jmBrouvZzD4TXTxwEg1akCBf1BaBhfUolEKwywc0GQWOHqeYYsVqxo3CgHWR+wRQYDdk81kh25BchgcbcjKeKHyB7eqgkDbA71jBhXIKDkUTSAxdie/VHDU4XXopTrn4rsVpmpRguXh0rpOFZ7hnyx/sbLTCEIVHn1BcaAGIgu10xPP+Ijpwno3VBRddqlFpGTp2ZI92bHyfXD9779NVXlugwqJanoOcwOBYRUYGc+w8VFxbqRm4GhfjNmioqdSq1zaCQ/QknzaeceW1cDxdtnw52ZaheuDh53BFUWCLsjzYBLrZ68AS15EhGqAVYBHHzlvIn8MUinAySH5Y/qa1KjxxTGPHZWvU/BVaR2bgT364Wpfduhy3zXUKS+jU/tc36h1y6mbPmKFtG/NA2AXo/qd+ouCYAO3d+FN1U8A/ta9CxafbKZPiLKO73hUE2tJyvQzTimjUR5Up2jKDKVgPIsKGhXnhxIpl7ILJUKMQhls4ISlccRQGd+8sVMHJWsSdRGWmIjJSMPeKTUZQalNyQrAuuGCaJp0/S700OuzesgUsYowqQLAd2HNEt91+t8rIAv14wxZ1hQxq4dwcLZszU5tXfaTnfr1DfogMHojC6ZnhFPAv0a59W1XdWM9xWaw3V21SRX45YhYYRtChC+ZPQIxK1MHD+xFI2nDrTkSM5/gjqvRTcPLl3InBedaJM7eHRoVYMIRpFA/r6hu0e9spnDTk13aDE2ymiJsVpfvu/6LeeO4l7Xq7QLFRiRqK8tZ1KycrPZELBDetr3cwxeAA3Kn7daggHzHh69q1e6tGx6erqbhFv/v1KvIeEymweYAbrlVl04AuWjFKjz37rN772YNqrSmhoWCJnnxqFSJtoxYsBrW4cr5O7NlLRm01DQtByj/TrIOnaoQ/jAYQvv9GQJpdIlYndPQerg4vGkDaQeP2WAYZ4kwg11o/4nEk59X0yeNxfVboRF6RIw4lIO7Zb00HMX7bIw/p8S/doXXvHAX5O84pzHUiVpk71C+AnGSPdgc32U7+ahtubpc/Tgvws+EI/iYqhIeHIIaX8PpctzRKVFW0aPSMRN3ymStVRn5haVO5Zs6dR/NCrvJ3HdIkHM4LbvgMuNEzXEuHlY+DKLo9mAJ2qN4HydptGHkyMPvNwcIHM1ysg6T/F319EuNrU2cALtIeGkVacN6fx3n8o2d/pkObNpJN/H3mJ2/9+7e/oHHzR6s6b6fyDx90CqlDVmiNjteWj0+BWK/UWDCmKaNcTqaxD+PSjSDeA647I2OUWnG99dM44sd8WYXgZu7VpKTRuG07cDSCJ8YlbzjWuLhoMK2pOANZb06XO5nCHe3gYTnG1jxjrrFBhHObk9uYmoPJUTbEqzW0uGhe8AL3G8q1ZHj6MBx2tsDU4EorKqoiW7cfl60PzUhg5BOicPgEg85uxn3U7YiXfRRuQ1xR6mwZ0pZtCHEI8FfeNFWLQH6WI/Y9+sNVIJT5fCAV+8mQJS2XrE47V3GgGlrfkPpns2OddiDDTJr78yxRYeRQ/k+JtybGmuBha5Q5pFyg4V3gjQNYn8MYN8P0tyOod1DAdpHPaJh+Lwrw/HDecy+fyTJsR9xffVxDln9r66eJC+a8pbfJcXP1IhQbgYJ6PZnDrHMU23s4Th7ECwzTNazRafiEtm2D4xSzDPph9ZbXQAS2nFzOkXSK95+/4zKdc+lc1RWdRjypQqD0UAw5t424wxKS0pkvYxDOO1V08CC5mTQ3MfZO7AHHIshybhGKw2NiVF5yRt00lJjjMDw2ivk8WJVljSBY9+Fc9ca9G8i6g1OY9XHPnkMIh5E49jNoQgDPzTlahUDcj5M42D9eL//uPZy8vVq2bK4OFkBKAD3/wJMPqYYmoR4ykj9eV6K1H23TkgszEblm41pN5bzv1+uvvamvf+82NZMrXnC8CAdto55/eYu+8Z2vauntF+kYomYb4lNXbw3rneVqp+rBbzzNNdXK+uypxUun697Hbtdbzz4Czn6Skmefgw6ToXW//1Df/cKPyM5lPR5oQxCeqczRwfrgw93yisax++C/adzsS/U8GZ7b31vPOo1gGhePQHWaOa0LhCxNeQh5gUFDiM0zdOoU2fTk2l5xxZXO+VzI2OXMn6jxkyeqCRF0L+7PIhqxgsDyj58yFiG9lmMI1QTnbfaMuQpOzeaoupRHdEPeib2aPjtbqTRNdHGt9iD8u4LA+SPyBnJOHd25TzuZG+MTMjT3nPOVu+V9reJ9t5BBGYGz1EHYT5mMi/FmBYPGH+oqVUtpgcJHZzs5y52sM+01pXro2z9FfE/VTTSYlJWdQMTrYN/loRRQ+J5xY7QGzG12IqIoTvIwsO/vbdjLet0FNtmfCAMakZas4NwA206TXWdPI+dZFHNIrNNcMNCD6M+K1N9Qo+4W9qysTZXg9E+fOKIIGjtioiLkCyreq82FMBjOtRWhEmgCmzZvUBF7G/+APi06d4zCEYYiEalHTZqm3z/4MNj4Ws1aNFvjpkzArQmWFTS7ZU3743huaiH3HgfimOQJ6sD9/drvf6NRNJDMuv18RYVPVvWRfPLav63Llp7DudmpZ5/boRVXT9HKG5crMIP5Lsilza+8rOnzF6tga7Fe/MkbuvmmheqLDtaRhnKcyWnqAAWekDhGtSfq9dMfv0HjkD/i/AxdcdFihSW7aFaiiashQJtfX43YXqW0nCiyQIndyAlj7zjWoY8Yir6TPPf+gVLoIIuYFJLBK/epDsdu7ZmDuKTLVVaM6JkzVglTrJEA128I12zDGdXv2sp+gvk5Z6q6Snq1ffVObdy8Sd0Qcu647xbFM88fZk18f9UO1odmXbR8ti6+ajGO1WIWKoRkrzC98PPfKyQ0mWiJa/W9J55SF3veW268SsdAfZ8EKV0LIv3LX7lCi267BCoAe/uuFpUfPAQy/yQO4TAaGOq0ee0xUNNg7rllCAwGp0xHm2UHB/oi3Cb7qgBht6fTS/c/dqemXnsN++8u8uqLtfaF1/T8TzaSk+qnK65bps888A0ycsO5b6jQqT1btBokdg/i/dSJkznXaGyFKNJDY9ROXj+X1/ehyaTXHJ/Mo0NcC0Yo6MNhT27EMNbYiCOOmxYx9C/EW1t3IO8wl1pmuD0skHsxP+Z3a1D1ofHFGiOHOIesyc3F2j3Iemz0BC8yfm1O70ec9oAaM8iaaWtWL+egoeR7BqxpFQmXNSCY9TPQl98x9ynCr+Wi231GMMfNQTKzu+0mTiAAR7utG32212QeHuJxQ6D0OxBiW2hC6OZzOXwlpxmN+f/sGvDJbc2gNa0hEvuwngTx07DTvjRHtpFH3M/vdzJW/73irTVpsdaxRg3R+OVNc8qsCem66bpRauyq5b7I4hiAmvN5PI0Ag4jfwz1ZJ/sEBw3O5tMammxvcqakSedesoTojTTuV04M9Q4G3bb8C4Sau7/cI+AeAfcIuEfAPQLuEfhUI/AvLHt8qvfhfrB7BNwj4B4B9wi4R+D/VyNQdODtSS/+5NG9Hs3NvmkpQYpEAKqq7qWgV+GIFw4q0qwXFBfNveFLZ7JhkIcsA4mubX/E2yAKEy4KBC3NtXRfc/NLpuiJ4m6V4NKyzNs+CvwjxQnn1v7sjf0/K956nhVvrU5gRfTBIURQXleD4O4MQUhRwhFpHVffMJrUnyIGd/E8fsBBIA+AJrZibY8XHeMUPEyQ9TRMsXXHOw5d6kcURnop4nqYwGTd7TyX/fvZErXTVW+llyCKIi4E5AgwskEIC21gjlsoUOMHNjKzvChu0NqNu4mCOoKRdctb8bnXySLkXSLM9huS2RFycN3y9z7+0m+ZfThT+inKWAGoB9SaOQ18/QIVCq46PDSAgqwnQlyAciam4eig2Ikjo5biXUdjhxrB31XiDB3AKUVNggKzlxrNJWXd/rhogsD/jUoO0byZ4zQW7Gh5WREZn7kqLOhUixVUGMFOhGdzHFtxx+rvlJ0UzDEN5XWDKXxHgy/1w+0VS4HzmquvQiiJxtGKWxfxOj7dxe+DF95ykCaAQM1ZNJ2x8NPG9et09Hge7rZGXJsLNX8hRfK8XBVV7dKdt3xBrXktYAOflGJ89dDPbgZBPEcf/vwJNZKx198aTEZlKVluoeAjz9Wl54DQrShT/oFq7d0HBhf3WSvnQ1VdB6I0mDoKXT2d7cpMI7eQgra5AktAO1qWoYkx9bhCWpt7yAIO4T13OVnOXohrviClx47ORBBoU8Hhw/IMiwcfSFGMx1gG3M23XE2+W6oaK46r6PhxM+WSUVujnVuOgp89T+s+3qWarh6EvTR97o4LcMWEkn3brKd++qYqq1qs9qqMMekMKLjvCJdu/Y/7eK9tuFNa1d/RrzOHCvXW795GbG5RfEo03r9+jUshs5X3Tjixg8sbi/i1/KJlOgSy74MNGzRrZg7Y5yBlZCaR+9iJq2Wf+lsY79zTKiT/78VV/6kwvwHds/R+irIR8s4km/bm2fLtrZYL98OECXP18JNP8n7CcHVl6fK7biY/cad+9ePfyKuRs57csBoKgvEgKL/+yCOc5y264spb9dzLDykJwfOZR7+l+3/8qJ557E3t5nh4gGO+5JIcdVZ0gJjOBTWZo6rmbu08cgZXO2KRNXXwZUXMke/hfzDTPE0iCG0enKudnLxeFHod3DCFOCsSenIyDiCmhyEojE5PprgJdryjRp/F7WzZjtvXr9euPUe1lcxab3NWjo1HNLIiJUIUDtFQ8JlN9U2aMTNT6aMm6EOyjYuKSxAgIzQmPcLBoLeDFA0LQ/hr43ghSBgmdve2PIWluXTddZcqkHNt97EDasDd5o9+NiYy0UFL1pAFmjadbN6sWPUgSBVtBeG7vUkbj1WrN8hXHRw/a4DhsnG+udz/ZV9/IB3Ya4A59OX493NtNtZ3g02O1eM/+r6ypi7R+qcf038++ATnWoDuvGu55s0aJT+KxoVnanGSkzWLY63geCu5nF24+lI0a166aqvOUDyvR5Tv0zjynjNHj1Y+7kRz3TbjvLOcvakzZjLXBep1BIK8vFNOUT4JkaMLRL01r9TT4OOBw82Tec+bInJ8fAwNKpTWcX7GkyE8yPrTRcHYUMX1ja24p0o4H3o51j24YkyUJOeUHLpY0JXx0THMiSE8J25LsN42kaelh4NPNRcdIHoKuRFkHvrSYFNwtBinZr8uJcM4JNZfa7d/QAQAMx6F5QOHmxHsvCF4BquXY9U91KEQCtsmPJozp59Cr51HnpYnaIhJxumTKPyRg/k/Jd4OkSnbb241p6HJ02nqCMHRFAYJIjho2FFloqXRIIZzea2oD1qYOcTEbENUeiG+OkIuBW4rxDtrO79vHRSGRu5Bre3pofhvhX9zJjGvdiLuGLLYvq3IP5ziPLw+2pfhje1vnrhcLT/U1sBBbHtDzM9JCYlaglA0bjyZyD2VNJzUcI1OVkRMmGLjg3nuIER6kPCMs4kW/SDZ2+tqaXjwQPhqdZCoPYgM4ZAioqZP1RANMJte2oCrv0uRyQkQQyL00ZrN5M0eV2ZSpK65djGNGQPkeDdrw8c7ELUjmSfTIA0kI7JWcJ0zHzR2ah15nC6EvWlTpyklOUrvbzioPJyQ4yn6D7F2xJLdPQE342ZQuqerinEnTlRxRaVqWGtjYhM0c1wKGNcCMmMvU+LcBVr7zBv6wdOr9Zuff5FzO1zl5aW4hj1wsLewlgdCzTiog8zPzQiNs2mO+iYC0tAQc8a+XOUsvUD1CAfhYTP0w3se0zurNjjZsl8kr/Mz37xLPdWl+tXX/037Cir0s5ef0MFNu7WNPNdx0CzCwqNVz5jlnzzFtWZZ99FOtEQ9yN1osrhvWHkdgm653n77TV1340rlrLxcZ7Z/RGPWK2Dp04hDCFAB2OIUsLC9/a2Kjg3SzHmzyG1N0EBQvDa8/7Fe/9HrOm9xjpacOxUixBlQpFHKnnsOgnKq02B3ZvcObVq9WseYh1vKEexbPZSaAWKf86kcbHtZFfsa+oZsRg8fHaFFF89WRiw7jI4Kst5HsT/oUElVnS4m7z5310m9TN7oIjJNV1y8UDXMPQM0MHkRmZF1zlU4I4v4/B+BP29VFbmwrQ19NIckaypr4uq1H4KHbteEiVM1beZsHKbJNLVB0qCBpQpEbg+CrxcNKvEg8b2JJ3CckUwZReveVv7BLYiXdeoOidMi8tSTZ8x3HOceCIuD4HitIaarJFfvv/ljnXfREvJSq3XkyDHGZKF2gTSOi4h3sqHLaogguPgi8lmDQfOeIeKhXk8/95HuRtifsex6sMz3qnLvfi27ea7GLb5OQ2GZKtr0jnaufVvXfeNRrfndOv3mked099eW6YKVy1RTlKcShNOUjLF8ntE6sI7s4527dOvPHuf9ESkCyriD9e27d35L29cU6a47lui6790nFw0MZUfXaOfLb3Ade2jF7Z9XRPZMPjMbGPawdo02Ewfw4Tvgjmto6mOfNXFystKzghVAfrlfZBbNZ4juXHtDxGY0Hj+g3/7qOR18rlphY8J03b99TmNn5SjaOjMgvWz5/ZM0BgYoA3d4NY1Pe7cf0k4oH/SXsHeZyXU1zhH6tkL2KCoupskiEjd1sqKJr2ir6VBZAfEEJXV0R4apqKZGoZ6gsDMzoTjUEssBYYN15Lqbp4DxBhMdFK2x6WnatXErcRwduPqn6hAi6s7N+QiriHQstn3EBvjShDUEmWMI52VPS5UWLJ+pGx/8Jo7rRJUd2qD97HkiWSs3vLVe3WCm//3nTysSUbq3oVhvPvMLlRdvp3GMOYxw7hU41cNSRunEwaM6mV+pl59dpyqynX0hi/BqCglkbYr0Y1/Qz/xi65Y1fbKuGOHAPLDcV3hyk/DXxNtB1kRjjlhYM+1MThOKrYt2F+LMsaxJJkPbSegJbcGH9TOEjeUg83In2fEW5WqPGf5m30OgiuWQ433lnmKA5bGfezdbw9gX0Qjh423CNoQTEPz0+LAHts2JC/d+s/M+zYVqt252P2JNVR7sh1oRcBtZf/tZF2z+t/225Zv/VfGW992Lm9mHRqgg7sWAbnBcfLk2uVv7l4i3ILhxAw/ScMyGl9MRh/2iibr0ojhVNJYjnMexphEZ09uEi9tLFTTW2Ho1HBVgd3qWfe6r6spmHT9Rpbvu/5LSEW9fe/rp/vCYCbNvuPeF/f+yjZv7id0j4B4B9wi4R8A9Av9LR+BfWPb4Xzpi7o/lHgH3CLhHwD0C7hFgBHJzf+WzdzTKVAAAIABJREFU8TfP1bu6G0P8Qz0pwo9WbWmbTpwqVjtiRw83/T7cwDq5eCZiUlAYcAqxFMMpZpvDyo+O7ADExrY2MuesoDYUqIZGaefxKjXhHA0Cr2lF4T/PaXQ6tf+G8+6TB2d4kR/573CB4A94LqdkMCzUelCYcBJuR/BeDuLLChjDTllTUq34YMXr4TQpOtfNTcvjP5nK6zShW1nEOtbPPtLK0iMOOXt1E1zsfXgzDgG4wFxni+XdyJst5M51IcaaM3fIwe85BmFFBOKECvaleETerJHBzIlEJz3aDw5fBCrwZP7+lltKkZzKSwfIt/reYASDTqthU1BAfAaJZghnT0SsQASzmLhgZY+P14KFE3G2zKC4BlJOnU7Bx1BgA62I6QhILYY69osBUbdLh44c16kTIEwR6V3kWk4ej1NntItituEWE8nYbVNpYaGayJnsx1HXhAu7FQE0KjZS1c3Vmjx1gqbMmqQqcH8DPThbK9q0acthCtK4phBcA+lgr6nvVRUiWRQ5faPHZCLC+VI4rifvDVxxPQgzhIP5i1K0AAzZeVdeIl+cuq2n94FrfUMLli7HqZKpL970XYUgyjz24ndwX5A9fHirPvzlQT3/SoFaGaepoFGnTmrTtJyJqjhTRc5rIVlmAarrGs6qbWroAGEZSvGbzEDGu4fPZYLE+Ck5CNktKjxdrEYyEYHS4ZiJ5HOU4cYiczM8hkK3P0X2ULCc7c53bRMOID6Pr3+Qk4OJZKRbPnehrvkcmMnGg6orqVY9xcnuFg9tXJOLqBhD1ifXSWCPpp0XrytuPl+uqDTl4Yz66M31ODICcWDhHsIZHYgj5jN3kHmHGG+5zN5kbB3atEbjpk+XT2i08shT3LSeIrKHP0J1JYJHNgXhDp6jVZesWKLNoF7z+Sz3P/w9lSEO5O7drZs+exPOoNVqwunq6x2q11btUtqMVD3+y+/r9f94WO+9dFBBFLcnnz+ac69AgSB+vQZjtWVHu845L4FMt2zlnijUytv+Q31FJdrw4Zs4Erq0eX2ZanAnXXvbpbp05Xl69HsPgw8+o1/+9itqqCrQqPRMffj+FtCZB0B0kuNLXmpQaxtYzgIVV9aRl9uvkkbyxYZAaVu+GEXEPxFuz1745lQfvuSHXRx2Kdv1N+xw5Dq2PDRrgMAVYu7dUbg+o8F033XXSo1fer4OvvaOHnv45whDvuT1BeKOAyXL8QwDw9qNc8gQif443oMSo8hr69Zp8jVbEGfmzJygbK6Dhqoyzu1+0KopTuHXHBkNuGxOIRLEJwWQO01eKufI8y+/SrNKpy4j+y8eJOOO3K2aQWZu9pw5aiLP78C2HTQccC1Ud2n99mKdaeb9IxxbIdWT8yiIjLh25kzD3v5pXup/z/I04gi1ZzO6gA9CtkHnfbgeq0A7xuFKffGFF5U2xk9vgHr9xW9Wa+n107Vg2XjFDjRyveA445ppaGzUvl1FoCHLFRcfi4t5DOIJaEFctHX1hie3awbUO0/uT3NHR0eTYnB9tZF7/uGHW8kWJQsTwSQ4HgwhXTD14JSbuQZDEXOzUpMVExHEudClWNzunRTGrUFi1txJSs1KofmEBhrmlM6qShXkn0IwbnOQs6awtCCwV5aBQCSDux8xwoXLNCk+TtUc4xawupbZaIhxJ9uVudOK0Clku+dMmEiTDKh7cOOhNE/sp3lkbGaMg9Z/9S1c1MUgJbn2+lk3uhEcfXkOOz52rg5YHt/wsuLMxcNryfC5+Uls8t+M/vsHD+1frJfWCTRyfXziztfWPifh0BYz3o8366AljLI8KxzB0scIGcQcBJN9avjNXubHHtDyhsE1Mdc+l/3spshtgjqTmyMP+LJ2WxZ7p+OutW9zbdk6RIGfPYA1IA0X6e3bFrThL3vfhvq0nyZ0e/tDG2DM+jubcTz3KzHaR9Mmj9LsSeNwjHWpvPIk8zsY4OwpIDTbyBv2Bg3PPAuetQ1xPhzHZHBEhE4fzmUuBr/KgjkWvPsQjWPvvLcOh10EJIPx2mKOzr5W1YNkbgLPPdCN4MAaGco5f8ddVygy0bDP5DPWe2kvyHtf/hyZHMzvezFfhzH/uWheymdrA0qTBSM0Joi5tVDFZTiCA3uVBfK+lev4akTGhdcs1ZM/+wH5scUIcslqRiCto5klLYGIAe8u8phD9JnbblQK4tRHz7+s7e+fUGhYCEJbtFZ+6161QGe457Yvcf7H6tsP3o2gvEbbcfN996F7deTQXpUWl+lG8kE9uU79kqapsaxfnyVDvYZmoj4E5OSIXl131UJNB3nshXvtqZ//CLStp+LA6I4ZHY/gNlb7Dx7Rnr1HlcL1lT0hU12QBTrahOg0huumTbn7d2rMuAT2d4wVx2rmzHk6fRLqxKnTTkZ0DNnS/kGDYMfPgMA/VynjyEjFEXroAE7R17doXGqsPn/3SppcztBE0ayU9GwVFlbRnJXv5InXNTQpKysIp/AUmivCHRy6Pxuf+lYIBzx/dFwa+4xavYGz+MhJHH2c3hEhnrryMuYfnMAdPbXKwuXf1IzT8dgZ3NWtvJdmfeOxhxWcFqqP33hOiTxP3pECmrIQqPnsUZFxyj14DPxyi9PM1NxXQi55jKYvvUjF4JXffXE1jtAq+dFkFx3lpziOV0t3E01FTRpodqm73QdqQq8iQatPn5eki65cqOBIiC7po5Fy2tXBXOCJGxy7Pg17hr0PVsGe/Vrz9su6/uaVDrL75Z//hFzj2YiBIWrA/R0M2WHPnn3KGj9W02dOVmH+SXkQLfLKy9t0OL9Oj/z4K2D4/fTLxx935tt4Mu9jEtK1+M7b1Fd/BuGv23Gzvvb483rm6Q+1aF6q7rz7QoWTFT0E0twnLc2J09gLdjyLBprohMk6ebBaH72/WRX1p/Ufjz2uqLREtZbs1Z6tW1VLE19USDr7zjr2Za3KmZKNyBxO3u1p4ivOEPFQoLyDFVwXEChwmoaFhIOZnk7MgK9DZ6mF5JE5JVOLrlimiLFT2MYGqevMaT19//e1Z9cJzi1aOcCUz1ySphnTstWDiGzu7ZLyIo55nNLBle/m3Ny39gxO8BQtX7GYfVqAqsorEUDzOYfKtezCFZoyO1MfvLOKZogergP2YoiIu0rbVc2YhrDmr7hkkq6/9Rby5xGxc9JUjIP5K196iBzq0br9S19VBWjwd4ktKDtOnIs1MELqsL1pM5EZvexr55D1fOV9X1DC+AlqLtnBnugF9TV2axzxEdsgZkTQFHbTA9/nIPcS6fGu3nnm95qEy3/qoiQFhkcqND5FzbhyP1izU5u3HKFpsYf7pADOceJEBjsVHMD840uDSThNMEyRLewDGtgfdvaRNc65bgKuNS9YKIATTXP2HsOJWOHPTqSMNXRyj2F3OUbYceZVa7bheh20+x3mfF+oMUPEl0SE+IKHDwE/TORD1zBlwlmDLOKFnz3Ov1njqGWRM4+zBpiz1+5BHLISou4Q872tkd3sB/2YO4NZ+y3ipQ8ShtN0enb/5QicfLeA02+FWmJrg91jeTnEob8u3ton7IcI4YEF2oV4GxM1COHEz2me7O72Yj8MvYm1p99xJg/HgtCay73Wn66r/8jyach/E26t4diTtWuojWvIq1PXXTae456KeFsjT3+ahDohK0GusLan7sEAjlsP+6QeBGXYMDQ0BQVFqIp967adJ3TzbbdqzuJZevPNZzp80gfC77xzv22l3F/uEXCPgHsE3CPgHgH3CHyKEXCLt59isNwPdY+AewTcI+AeAfcIfHIEfnDHzFLfvtpkD4p4WaNBX5Z3qAgxyvCofYh7VqB1cmXN3YN4a53eHtyk+9Ct7Gs5rjjiAql6d4B2bQdBRYmYG3IP7TxRrRqwtAFUuQzPN/I1UpT+82L3f3VU/lAUp2BAveMvnsv+4ZOF8//quf4kd/ev4L3sd4c9RH90EX3y+aw84WRGmXhL/3wgxZoQ3Joe4DObcCd2USQx4daEVkrc1E7MoYu/DHdHiB+CgW+PwsF6WgGkC1RYF0Vmy1P0ptBAPYZClWGT+xHVyOEiF6wH55njFnZE5bO5u4jDVMZxJPY7xyYswl+jMhOUkIDDhvH2oajiz7HCaOzkTlrRbDZCX/LYVLr3A9RGQe349j1a+9o67aNg3YYAnz4qSROnxeN4Q+zEgREBnjJn6cUKiaQgTQHRk+JzW2sNha86nBVj1VVwUpWFJaCVIyn2eOLyrXYKtC4yZLu7rLjk9OKrsaVTJThcLNOKp1E6xdSciWNwzDXo+LH9IE3rnCyvxHiK8FOSdKrwsJacvwJ0W7IeuPcxcHyTdf1nLlLCULP2vbJHL7x6WIU45K69/XpdtTyaAmaX1lFcO51P7ibO3k4KdS04D7y9/fj2cJChnRT0qVsplUJ2aEggBeEmp0AThEjgQghuADU8dfp45Uwdo1VvbNRJGg96qCaPHZekSPJNy8/Ug2s0vDLIQkTHVt57VFKgpkxJB204SZPmTFXxoVy69KsUG0KWKkXYNW/m68ON2zXnwnH6zOevximyV1OyxqriVCki9TEQfjimyUvcuW83ImEyjtxyCpfNjJsv2PJyCp8TFRUaqurTlWqpaVEIQkNcTBLj2EsGF84jxK6LLj4PzHKDDuflKxHWciUZefV0Tpx/6RLFp0Upf/suTRk3DsEuQl9/8CV97ssrdO2tn9Oqb96vN98GRZoSSoZbli48f6IK9xToxZ/t15zzovWln35XT1D0zd1Up1lkKMYlgpdubtTJfZ2It52KAc+8YDHnBfjxNW9v02Ur52jKTN5vBK4GMNWPPPBz3B+9mkdu3rXnLlIJx3j7bhoHwO5izFbtQKCDBeTw/MPX7fA1aLLSWSQ5f7O5x7C9UdHRuurCabisGzVxzGgcPrl69729OPlcysxO0pILpiDWBOG0qkcwKAePS8E3PkGluPiq6xpw8HRQ2A3QfJoSYsNdqiwpclCvcxBhrfFk3759Z7HvnggE5Ejjyvb2DgK7uxOBI0DX3XSNIhCCd+74GMc3thWu3SCuswHeW01VteN8/3jzae081uwU/wd8KGJy3gYyv7ZTMLSi7B+IBH9jTvpnVy2b75x8bUQqczO3gwX09kIUYixbqpvJ8ovWz99/SLGeaXr01nt1itzAbzzyWXKJ69TBuZSanAziNUbrV+cizO/UKBCp4yYgZLXiokTpCyRPu6MDbDtHxnK3vbFVReHua8ZltGc/YhDn7wCO/2TG28XYNuKCq+Z6CyW/dkJWksaMSkBU90L4befb8Ni90APqEJqHcKxDg2DesaK0OYTauJbRYRlT3Je+OHat+WbAz8nwrSFXsRZ3phW7aV3huA2Lnd4IYE6+IJ/ZHh/s06nzlizGiTdOBw/tRnyuQmQahSCYyp8b9ezLG7RtbwVEBvJOuRZt7fLivYx8fRJFPbxC/HFF+u8U4P+8qcETQsQ/+uWsrQgcQT74rDjuLuZXX9zkgfwZaxZ4T5xzjmg7TNSw5oEeRPM+E8ppOOozfCaNJJaP2IPbtc/2AkaksKK9ISb5g/3uH7+Gm5RGvkbGwZzKHoy74WzDoTWMYs7MHhWmc+aPZx4OI6LhGMKo5dOGKjSYua2jBUEX0dezgz2GP+sIYgckAkM4t7aRg4vY343A24OYkMEaVMW8uOnj/SoprqNZCUeZdzeNEdYUFaapOClHIfId3LsD1+R0pZPzWddYixsuVYkISEVHD+lo8X6lJyQrEDGutamH5pgu5tIyNbE2TAc/vGdXAX/mvdNMEIR40o2rc2x6mK7/AnhVnG5P//BFncxrRMhJViMC2iAihgvHmqcnDUrsB9KTEnQHGZrb396n519ajXuR+SMpjkYo5lPeuydo4K998xalz5qmd37xOOLAAh3dv1/7D+TpgiULOR/baG66S+UFZbofQaqlmWvZL06+rfW8Jm65sCB946FvkTEfq0c+/xX1su4tWzpTo7iutu7Yy3XhAQEgi4ugG0c8+wjEpr27TCArY7+QqPE5yTgCK6F01DOn5bBWdusE+fOWEbzyxqtxXvrp6KE8snZByTJv1OHYP5ZXzXpJZvaCHCUkh6myutCJ2OhFgCkiF7aysgYxPR0BeTSCZaKi4sANBzIu7CO87FqkiQBLGxsdjm/jkI7szid7tV4V5dU6Qy6pRRMkJQUxP4jrMl4B5Mb3cA6sf3+H9u0txgG8UJfffT1jspd5fgvLsS/Nae2cT7E0pLVDDinHmT2kpRct0MILJqmxrUYRySnyjRjFrBCm9gqcdLs3OxEBE+dMlyfO7q6+JjWcOYMrthYRkKY15uRpCyYqa/I4hHzObc9Q9dZV8Lk7FBSTroDwCLUXb1VQbCr7NA+9+IMfacqEHE1H3Dm5bxuiKHuHZUtx6f1aK668UW0I2WvefE23gvBvrKrQlrV7iKDwRCQtYF4e0Ofuupw5M1jvvbNB5UVlZIdnI46uUNKMHJ3a/5GD+x1C9Hvo334Fzr5KK5Zn4pheSCNNqLyYj/twOu9bt1YBuO/LiTh4/539XEdB+sIDd2rMnEU6se9jHVn9gZads0KeGVNZj1LIDg+Rd2g9E2g5GbE1qik9rZLTRZwnCc6c2d3eR1ZvNw7sYhDFFewlfdnL0+pGQ9r0uVmaC7UgMDqNqy2EteCAvDuHIIaUaf27udqw5hjjjjuVPcnozDDy0cnY9uvUuRcu0MQV50M08FDV0Rq98vSTuF8R+dNTcN0mahpNAtvWbdQHb32sq649TzPPn6/Vr7+mMrC1XgP+2nCKRh1c7mEIql+85xJNveBi8NClKjuTT6PCIU2dM0sLr/uMI0jue3+N3n79TbWXdaupBsIK53BsQiCZ0ZNourtBUZlZRAL4qCgX1/LejcSN1Ku/bUh5e4pBeKfoqz/+nvJxwG98/21ExhAtv/xyhYBp37tnrapqGzkvIti7ndbR/Eb2H4nss2mQpIkzACKHNyJlWKAXjZ04WI15jFjJy9OwRDwDDWWczsyrzKH8Lz/DJjv3CcMNaiNREUAfnBuRkfVmWDwdvjfwYm5hlnN+z8UmKpDzLRwXuhf3It0WOcB6P5xhPkI1YU7CJWuNR/b7Nt/bY+wlhvcFw+hio/7YvD6AQ9nlD0ae68geMxIZ4Mz9tp8wog2fwZDJrWTfDnLemZBs7a7D+Py/LM2aeDvoYWKpibcDiozgGyd4h4m3vd40bZl4a8Qf4/uMiLeWk/uPrnp/fJxRH4zmYZm6nCoabBmguaNDn7l+kjLTae5qApVu1z0fwoMbKy++W7ssYoe1h2vfmvVCgnF/t/DeiAXYzj3SADSiJOa7SXPTaz/70FaCTdxf7hFwj4B7BNwj4B4B9wh82hFwi7efdsTcj3ePgHsE3CPgHgH3CJwdgZf/8+qjLRVHx3d7tikjlQJqVTfOiVqQveQDIi6YM9WLwrG3eVxBspmAYqVabzq0fUbEW/7egaOnqxccIzffHW3eOlDcoFKK8V4UL6xg8I+Kq3/twPxPi7f/1cnxSfGWT0aGGUVy3MnWnd6KaOn0nlt3u5OJS0GE8fOko93fw7JlyXoC4+mNEGE5WR204FsxxNx9/vYc5urE3TFAccZEgR4Q1D2ItO0UGXrAOA9QkOjneV0UflwU3Z1CC2PbBA6yu8vwlxwT6qJBiLH+hsKk4t4BvrfLcGhgf7OnJWvpopmaOWOygzquOpCrN156SRFx4/X5b38FwYbu+45qDVL4eeXJp3FF1Spn2kwnPy4DgSMW5CBBquqzz0Z3e3gCCD2EZw9eN8AVCuISVDHfFto7hDOuHzyut7cLwzb/5iDesBmT1+VUpcDu9VBEqS7ArUH2ZU01ne6hPQiT+xXmYyWcQL21aqd27uokYzNM0yaGaMHoVO3efUzvHahXLI6JKy9Iwi2ZI18yv0qPnNbrr6xDmKVwhuN2Qg5ZqLV1CMT5The9izEOw/1nYm4PYxwY6FIQnf9RUWF8PjB72bhr6MZf+4Gho6spNnopMm6AbMNxKjnRjzB3BBGBijLiNCUonH2Njuh36cUzwOgu14EDHyl7TCwYxEVqKDyggg0NWv3BHg0gTsxaNA8n1DZdsnQhyNBYrV71sYMrvWDpMq1bT4Yw7gYXKNBdewoR30M0YXK2Vq/ZomTcXxNGZaq9oUW+OEvngKU0ofbEacRbCrbpWakKDiWDr6gct2gVn89HsYkR6qB4NRFEZGa0FwJdqebe+CW9+uQaXIXv6c0tv5ZXzSk98KWfa/3uWv3HD+7RRTcs0843fqM1P1uj5KkRuuorn0MYiNXdV96nIRPwMmPVRGZmS+2Acibn6N9/cj/usYN69TfPKo6MwVgQzJ1gjBPI2pt6+U363Tfud9CgCbFJzrk+fn62otLJBt5/Sm+8uUcbjtY6brVAwyFb08JZp97fn5StODgsYo0UJntAwg5wPXz9y59VNKLDay/8FmxmC+NinpYBhNVLNWvWPH0A6vPjj7Y7XRD+5NF1IhT1IcR3g/01pGxcLE0FoKxdIGVbyT8c4tqKjY2FKNCGIFHJ+UJuJq7ZSASNqKhwRC+XjiF0BNAMsIBsw0iQv/v379bxo8dAl2ZpJvmSJ/OO6NDB/bhBM3TocJPeIH9vkDxmL1z4Q4ZDZ44dOOuotGKqFUn/b+bJPx+/kTEazhuneMrr+ZL1Z4KkL+dfAJXNaTQsfPWnX+az4mDfdUQP3/x5sNlRWvr1pYgrDQoCMR8UEE024V5cgcU4/dNwq+Kepuja0dlKfm2U855DubZcfkEOJpQVQ3tASR6h8G/l6UAaJKIQ63oQBJtAeHfgFEpLi6VRhPxnUJmJ8WFOrm19dYsayMzuZ25spunExfkRTpZlEI4pfxpk/BHv7LOcxBXeQXNAP1h7l18Ignq8sy7ZZ6xBZDGcsYnudTj9Ld/XsMAuGir8fXHUu4ax+pa7a89p7iebb7twho4HrbplT5neXr1XTZ3m2mXeMqy+dcGc/fp/Wbz988YoDwTbYUIGRXlEbcx0iOtnrx1zXRmanMK9ibFWmB+0b45RF2hq8z0NC7g2PsOB75+89v5UqP6jeOs4b8+6lPutwYg1yHOgG9E2isaKGI3PjgKxDRIb4bK0rFCpONzOFDQq71CJIiJCmYdZYzyaEBo9EcsQ4wpLEU/DnHknjP/fgvP26PF8MNptCvCPYO3r19GjBWSggjZH9A0Cdd7b4w1FJJPXitWp47kak5kKLtilUoSzQJpr5l9zpXraq7Tpg7c0dfIMxYTFObnqGHu5TosRKxGo5uSAhm9X7oFTZEOytiHcmJgBiFP+iT76yv136/Txcv3i+6+pqctTzUYR6OFawdUZgmPNlyaGjvZW8l5DNHPSBDDAdQi+CDq49hobm1V0ugJhrFyX0nTyxSe+r7d+8j0E5kxNmDNf7z/7nCbS2LN+NSLjQJBaIF+EIPj6c64fpcmmML8d+kWWjrF2BoLGvuGGS7Rjy2YQrRGaw78PIRYdPHyK4xWFm52mCcTTfogfO7bv5dqpchp9ZuACNdRqfV2NOusNs9rP/BbC9VkPyYM9woVggA8fcNzTO3fvI2e01MkfLaQZIwkxdCaNVg042CzDug+Bo5o8UssEj0/y1e13XKv48Zmqrywl0x2kbnQQbmprFghRIJnE3oEhxG9AX1A46wPnAmKReH/9HWRTWkMPEnxvSwWiW5Gay9gPIRK1N9BwMBisJ59+R+fg6rz1gXtVwnxrBIbdvL/AgCjl7jmpY0dKlTM+RnPmTYVGMkv+6YkqPXxIB3HkBsFqTZ40nuNI3r1PmOP2N5e/l13m3mSGIhQLMRI+OK/XrpO5eyFqNOC+K1dXQ7fyDpfJg7nwdjJWA3pOkzXfohTWloZjp7R/1z7NmDVFaVOydGDPRo1dvJwc+GbtX7+VuS5Dq1at0j1f/4JC2GO//csXaUIJ1InjxTRflWrphXO1+NzZCiSf+FcP/Zi9UKuy2L9ceAnO3yhPbdnwvhOpUVMeoFWv7FcHjQY33DBD11wzVa60MM73Pm1ft5UYB/YJNLUkpmRo1PjxPF+g9h3MVfGpQo0NTVAbwufx0jI+4qDOPW+eMsang0pgn0jzhH9AHOIfBISzjk12kowFiGj2cUahsJgCL2JGesgLbaspVikO4mbWgJOnylWQ28Ic08ual6HUxBgIIA3kztbqBEhvW1tDETITcTlbrEA3RJj00emaQPZuEE0ib/z6tzRF4LiPDNCKlVcqc8YM/eb+H0FzKdDPnrqLvWWb3n7rfRr/IlTZDLmD8y+WiJDYZH9oGT2KpHGrsqJECWQofxVXdr9fgA5s3a6XX3xVrTQptpNH7ewHWefmnDdHM86bz7neqYqiEyrefYQGSKIg4kCal5Syj6qi0WM5GPUwPfj9n7CnHtSNt1ysmectoTGoQidAKtfSLFdVVc81lAkGHSLFvqMQGhAh2UN6Im4H8Hl9aDbxZS0yJLLl1A4xDzvkAualdsTOVk53Jyvcmooc5+1/Ld5+Estv87Qn+7vhuzAzzSLcItqG0rQ55Mk+35y6Nrd/Yl9lYivBBM4c74i3Nu/zGEeMteuNx3L74pAznKYc5i5fRGgvrssRMoPDI7I14CxtAfMyayQNYKzVBHkMS7Y8wKEf/VXx1ho6h8VbP9bT8JBu9msBNHwawcPGj+YsrnPD/9u907Dz9h8Xb/+UVMEY0XhlqHiszvJoh6IS56Hbbp7HHOel2tYmDRopxJzNHAf7Q1vHEE0f5PjShGzPFRgQShNyN/Ofj3L3gcYHiW6Z7DfffVHxJd96O+Pv71Xdj3CPgHsE3CPgHgH3CLhH4M9HwC3eus8J9wi4R8A9Au4RcI/APzkC+37/4Lu5W9+9ZNDVCtIsjk71ThVSxKDm4SCsLO/V+qFNvB0ENepFsdeyYa0I7M2fLY8wCMtoJ8ULK2D4UuzpBT93mG75QpylhjccKeh+8i0OCwqfbgkf9jn98Xf48X0wAAAgAElEQVT+ERftXxM0Rv7tTzGXf3RX/VdDOdIZb0gvQyc7BiRDmfG2+pzin5mTKWI4zlP7i5UyBnB89VNgCqDb3B+sYyMONHM/BfN75nbCqReMOEHxoAdBsB+3rdPH3ucHpncQR28/WC/Glee34oYP2atDCBe+Pi4K2Ib7slxCCiMmBIf64AQGX4yjY4Csp8Fe8Kzkv3r4BtD534FI0UW3fp8m5yRowvjRuFbqEU2qQcFRUKUINAp09vnXXu8UT0r27FE0hdZKClZb1m6m6NwJarhZdYgsZRQ9ouJduDIDNWp0GuJPEq7bMM1cdI7Ck2K0b+NmfbD6Y0TQYAX5h/ETlyvoPW8UhGZE2z4EYRs/X5wtQSAPY5NnUdyPVoSL5y7cQXZlLeJLt3a9W6kdOFTGzI3Sow/cSLbsSX334Y90qtob4SlcN153Ce7WOXrj6Z+C5hxAuA7HxVqJayhERWdKEeegF1OIGeC8rMUxMYAwYa6CIDBzPjjTIqIDySsMx/FbimuXjNPmQUQDroWMaN1y1wqNmYgj5rebtWHDXopKhqUDJYeLoQ08nX31DrSDXXaR3xaju794leInpWvzO88qrMFFDSxUr7y1BUcBjqvYUEQmD4qDU3Bn9yH05WrFiivJHXxHnW29WkKBcO+hoxTkT+vmW2/SoWN5OCw4vywPmWOWHBejbrLFdu3JowhKXjNj19KFA5FiZRsuyADOmEwyW/2CccCQ49ijYD366BdUeHSfanANj5t9h75255e16NIM3fTFS1S7r0w/+O5qNfOZosbyXvvKtCwtW3OvWKCPdm6hYHkpr5mllx54Uuu37AEULX3+zpUqLS9RUWG+ckAV+ngPaP6CuUqcN1v5ONzeff1t3feTX6hmz0FVgiLOA4+46uOd+vdHbtW8i85RU+4R/eg7L+Kg6SQ3k8YOa2yg+D4i9vz9KeyP4q1dX8OCp7mrOxRNLnFyXBDnfrdSE4I4HqOVPG6CGsAxbtyYC+I0zyksWiHdkyJ0dXWJg3Q1RJ8LMddQhHHhgUrAHRqFoy2E5oZeRPWDBw/iAg9SOlm/ceQme3DtFRWedlCHfoiJPmBLzRnlTzOAObizyJxMSoxTCG7Rk4cOks9XzHuKQFRo1+/e3E+WapC8aBoY4Lq3XGvvERyvFWXPjsXfH4d/7BEjrlubhwJxqPUyUfgwZ7TT7BFM0Xo8mZb33nOn0pdOpmALPWCI6+CDt/XoNx/Qrd86DwFkpo7s2ovQVKPtmwoUHBgNajWJ/O8amjWiQEnXIoT7MT5hFEtd6uqgCNqKuEpBvwjhJhDnuBfXtz+v6YGQ14a7pcfWCATUnAngPvubEHBDEObG4HJPBndKVjqiVkUx4j7CXT9Zq708fxznfhgO3EEK09YkU4fgZBjobmfOM/GRz0feny8Z0nEJYWCYQx1UvV0XrWC+rSjdSbNAD98BhkomG7elpcU5f+ynCb9xsXGqQbApB/++LbcQ5GgPgoa/UwRnJRwmBNsjLfz7D1/DDTojX/9fO29HxPoRqkUPjQo+5qzlIxC1OrwOO7Is6zbr8sj7NUeWrVn2/7sMb8l54mQXWiau/QZj7KDKLW+er7+kZvxRvDVBwFn2zKHFMSf2EbFsUFOz4zR9cpImk3UbjRvTwxVN1mGXOkD7b9t0zMl/jQE9vnDxNJojrDmgTfn5CGQIKPHxify/eCebtoS5rRLx5Awu+vKqBt6bD8c0gnOP7EIEwnFjxzmY7oqyctx8QYizrHM0HlmGdTsO8WbwxhPmjNPEc2c5wlRHSZUO784jV/UYr9nHGonzCiHBZYV6iAlbt+zW2nePauLoFCUnBjiu78L6Mn3+6xdq3vKr9Nb3X9XvXv1YzawJhunuaelWPLnh6Sk0tdDQUdfSQOMHecvRkZq/5EIciZ169ZVV2r39MI7zAC0/f5SuvvoS/fo3v0LoDdOdDz2kVx//vhadv0yvPvu68hCxVn5uuS647WI1M5d99MI7ev71EoRUl6ZOy1INAmdXd73FSevcRXMYWx9yofmc7C8qSvsQxzNZs5qUh4htQlrW6CwHj52ePsoRKo4fPqGBNk4ORKCMjGQiG9rB5E5UANfT9s07FMA10I4A4ucXz/GoVv6p41p20UKNH237Aq5//n9xUbGDlB8NkeDam69kr9iskjPkSuOGDoUWkZg9SmX5O3gO3HDMpWG48P0jE5xGNB9EXCd3ln2ktzexD4hLvTRSDLTTeFFbpoZKUA3MmVnZ0+QbO0rHP3hTv37ml/oMWOmJixbIk3X4+P6DiNJlNOfsYk2K0JRRNItE257DH2xtuGrYb3SwrwpPTVR9W4PK88o12AoOvryO9x/I3JOo8PGp8qS5w7KwjyCQnzlZpVoQvTVtiMc0tfkP9CgagbGK5rBuGuLuuXKWsmeFgQDeoxmTZqv0TAnrco8uvHIZ5I9aHcMBu2zl7Vr3zG/ICz9BUwGkgZzRmn3lZdr+5ru4xRtVWd6kE/knEFJnOyLyGLJiW5p69cpL7ys1KVUraTyKiOa6DMURun8v81mADu1r186PEeZ7m3XTtZN08ZeJmaDJJH/jPuggtRzXNKXMmMDGpFeH1+3UgaoiZYyaqBlzLmX/7qMusN4RISXMB+2qgLDTP+RC8AtRcvJkBYK6HxysVQ9u8z6aojxwYnowJkPMIybedluz3ZkKXKqtOKKl6pJi5R87opLDYTR5QJwJBIc72lO3fOlipc2epcMfbtdvH38FPC1rzZgMrt94MoELdJT89+7AIaXTaMbKi3DYjfA9Ufnlx5SEuH31iqu0bes6ztM2JSdFQ07p4BxjT0M+aiku7WVLl3DudIL+PuYIfSmpkTp/4ULoIN364OOtoM5rnIYuc1UuXL5QV33+syDLU+lCqWfu6tXxfVtwlB+grcgHd34G+yOiRdjzJUAO8SHvedfWbRo9MUeLOcf8wLbXlB7XUw88rgywyYsuuVEHQWV/zN62lQYSP/bf9biHLVoW2AYNFjwr82Z3Jyh/xjA0mGYAREvTCAfYw7dD2mljn9oJGcKJejkbz+KsKixaI/cXpjs6ES5nyRkj9yr2d2Zu9g/DIqnN0P6IoRE0MJrgyq7/D41twxnnw1h9T+4jzL1rQq5zT8Jeo58mLvP9wtBnr8N8jc3Vh8bPAXLJkVER3WlVMffu2fuZkXnfceIiwjZB02lGcO3jTdu6YmuEvaO/Kd7aa7F39UVkDg7qJLYBSk8H75hGnnbucVoQg/sscJpx+WfF2+H3aIPpw7FkveqgKQMX+cSMQN1660IHad3AvNfP2DirIXSIQV570JM1iTmwmeYyG6NejlNocDT3arj+1+bJj6aDebPHav7SmRtnfeGX5/1jOzD3o9wj4B4B9wi4R8A9Au4R+OQIfLrKr3vs3CPgHgH3CLhHwD0C7hH4wwic+vDZB1777Q++E5GI+JNJoaSCbnoyBU0wNPHWnKNe4KToz5cHIuCwcDt8s27iiy/FiiAcbF24GTvISoIISm6qtw6frlcRQlkvSEIrGowUlq2g4GQHnhUrPs2h+O8Qb//W6/15xuDfetxINtUwwnWkdD/MODNfjv0cBofRUU/x2lypfiCTw13Aa0ODGQtyohAV2kGEdVk/PF30Q6gLLhOBcHv6UkAwp5SJUgwpSD/QygjpbRRXSNWiUGIvYWg0E3sowuOStWKK45xycgbBZPp3KzHGW2lk4qbixslKTlV6DBldiMZl5O01kDfphUMoIi6SQhJZxeTfNuASqm+ndM9rZ2ePpXARjKhbpniy784hM84b13VJQTHHnGzeQPKiQFoW5R/CtVOOm9iydgP07podZCR6KAwxtKmxiQyzMoy6ljmJU5haUx0FJ8zJVpFyJA/7KJEBJhJ4q5EC8YyMIN11+1LGqAks34UKjk5RORmyu3aDAUwL0bJbL5RXZ4d+/Z2XKXAeoKjpp0zcp36+4Lp9O/W5W65XSX4hbtuTCKRdTo6WD06UTpoIKqrr+dmnSD53EAVkTwpIPjihkimyd+GwKqaQWVxGKCDvLy0tCaTxGE0n27PozFHlI0YmJmaAxushY68Id2w4BdoeJ/9RCJgBFM6CcNhOmzkGQTxFheUnlcqxnJYzQ2tBJO7cdZgxzaao1AUO0l85M6epuLhEEydM0kdr16u2qlYXX3ypg6xcvX6TpoFznDFrJvm1oIb3HdDc6TlaOHOOfkfRv7SiCZRzIvU2coSbKUp34BrkBOmnAHrFFefi4lmgTZs2aN/uw+BBI8D/PagffuVBFR2uQ3xLVJNHhdJygnXvN76pE+tO6e47nlBkaqjuvucqJUT2OKjhoOhU/fiHP9eM0dNVW9igXYdBW5I5951H71LWpIn66nVfwGUzhte7SKtXvw6acaHmX3ajfvbtr+nayy5XwthsMvC+65yjMQioMxeMkz/OqrXPvaf15OaWIRIO0ExguaNWXByZE/7+XPBH8dYeO1LYNFGipckLbGitnv3VdzR5SrI+eneVzl16jX711G/1xjtbQIpTyA/GOYsI2E7uYjzCSjvnR3NLB+JPoBqbQPVyXU2miD9IoT85BZEJV48hk00AyMzMdF6vAjG2uroclHAAjQ7pCKJgfuvqEAtiuH6DcIn64yxMkQs0ehPiQ2d3u86cKlN7fbhefHWvqtto9OB3+8Cd9/L6vhQq7ZL4VzhvR9w13hRkfXBPWpG8s6uTpol+XbJkhuZPmQgi+rQixqQpJjUTgX+OAiOitOu1J3Umd4tmzM1RCa6zyspGHSFHMdAVAQ51FOe/ZSnjBMS5avMPvSYIvOBGIS3U1fRxboNQp5jvg6DtwXznjeO3ByRrL4XqUITrxNggXLB98vYDnYjIYt+js5LJxx6t4pOnySVsY2Z0ae/e/SpCYImMjCE3M85xDJnj3DLXza3ehUOyC8yyFerNKe+BkziEOSEyzIWrJxKxIMLBqtp12oCD3LI+TfQ1/dXPz+WIdBUV5Tg7cQOCCj0Bnrauw0cnyX1vpsDuRS6sYZg9nVz0v/b1p9jkv3/+/t88wogFn+4LA6GDyLRitrlsh9cmK7LbGm6uW9YNy1K37F4K1nZ+95kT10EkjyS+D6M87bd9zrre//Jd/FG8/cNaZKhunj8cESCG3MfZOUk0h4Vq7IRECA6WG+qnXTu2MVcXI7LgniPPsrG5Rpdcfg4CbLQqKkHtt3fSRDOaw+3DPPoxDu5gxKwYncTRd/RkiSNa9SA0u/h3D78WmjZilJGYqrKCBuXmHqR5QLrhxkW4rsI5P2vBLNfJFYajHtf3pJnTFZyQoW3vrtOad9axLsRgwIKogPvTMpz7wDTf9R93EhGQqe/ccR/TvJdmTR2vgweKBFNE42fF6vorrtMuELEvv/axEnHbpxNd0IS4fCrvOIIk40z0QCgO75raDpqwEG2cdYj1tkM0irgUAd3gs1dDVuhoVt7RXE3MsTn1ct1336NgYW8l3oA5880PdfsXb1XiuGgdzN1PHnqu1m5rVx/nfgpuxvBQMkxxtnbgiByHKz45OQpnewtNJ6dodAilMSlRlTglA0GTX7vyBtVwPZ8BETyK+ewEouJRxNshMtgjweiOJmO6iyx1R7ygSaIL0cwcbH6sd13s6XaS3RqfFMockIbTucMRXtMZn8LCQvYd7Tr3goU0aKUgOG/QgYP7aNiIUkriJFzPgTqQt07zWR/Tx0909pGeOPX7uB4bacSoBcncjWiGoqJuxO0+Ao8z0uMdCokHa/YgY59fUMh1268xWem4qY/rwzV7NX32RI0jFiAcrPseBLX163YphbV7/kRQ7MzzRcWluOcgfCBkZiIsL0Y4DcuZqiFys9vLW1VxBpG/pABHdqEO5B4gLoFIgDjQs+xhO3FT82t8pnO17IZbwCYfYbz2aeq8c/XUE8+qYF+RHnjgao2ZkEq2bSkNA2TFHj+gOQjo8xbP1TOvrlUS89Y58xbr1Zd+R/xEAM1WDWCUL+fzeWrbR5uZN71BQR/S3LmzEG/ZYZMzPg7H7Y4dB7T+nRO66vLFmn9ulkIToLUE+6v0NOd8f7z2by3T6rdXgxsO1DmXzgAFPE29iMwnjh+TKxQxsb0OesJUxSDIekeGq/QUeet50CTYIyaDvA8Pw029YY0zfy6YP589SRRoYugSAVxHfW3g6TscEbKxjrgIHKnjxmaBvz+DA3aLik/j5jdPN+fdNVfMpgFtsQZAifcPhJOPHgcSuJtmJsD1/WDBobRs/f0bOgkZJJhz/cIVlzjC96lT0ENwrZcTtVHf2MFesZWGGqgo7MOaOV7XX3W5bvj3W7T5pef0wm/f0yTWZH9yp8uKamhOGKtlF69AVKvRu299yDrkTf7tuTT7NWvdxp1qwNZqImkXURnZNCM8+vKvuQdpZx+1WdNw3fqwv+6CrFFZXEwTELm/g36qKanTpjXb2N/S1ERj31fvu0aTrr1BZw7sURlRGNYcMnrsVHKMk/Tbx55GuP1AEew5pk+dorxjx1VDo4lvELhfLxZCE1ydRhhEVMTjAIgdLE1cVz0Oqr6VfGYTsy3ewxRfy64d4Hr7pHhr+wFuGf6w5vw5Qt/yzU20tsc5/mhEykijSNCMOMDaPtIYOzIX2/2XOXxtzTMihe0LHAGW+45+9mh9xJD0sRcxt7XtxfpxSNv9SBiREP00UwxYd+hZXHK/iZ2W2kJGeCsCdDu/OxxkMRynY17ivyXe2vu18QbSD82jjX1AKPeK3AvSkNrKedHcbs7hf168HSGXDK/WCNE4h4csJoKGnEUzkkBxT8et3ahOSBt9zj0Tgjr3V0M4y4fYJ3Rzz2BzjJEEunDiJiVksQc5pn0QcaaOH6VLLl4sz2CfJ+bd8fTXPt1K7H60ewTcI+AeAfcIuEfAPQI2Am7x1n0euEfAPQLuEXCPgHsE/skROPnhC9f+9JGvvZo4JoAMz1R5NHghuoG7Q2DssdKAOW2pJJh4Kx9zInGLbzf/IMEMk2W41wCKlN24aAyd6msZQz1eOlLSoEJcNe1DIIF5jImLhuscEXJHxIpP87b/3xBvKcxY9fusRDuyCzF/shVVhjcmjA1FERMZ/BAAQsHyxYdbOQHXbSNuMISBQRyTzRQnvciassKKxREGGIIZMTPARAPHAWUd8jhu6ZpvARNqubf9VE5IoB3u0OfPVlgxUWP4CxdhL5mbvrgyblpCsfZC+VGIy9u4A3wcDjMKFlWg84rIl2vk732efThnETm8xoByo0MdQa2LY1RedsZxv3SQ31tjGGJwtIEhQWTcRSOWZiL0JGhM0kTFUTDqqK7QySPHte6jrapp7FEhqMDytj6FBHmA0Q1GMOMb8auRbNHgSG/NJN8vKyuDAlK3Brqa+X8hGjNmgqorvLXx1RdwcuxWXCbOxdQoXXfLSkVS1Czdd1g7cw/pnJUrlJA9Scfe3qwff+NXKmjB8ejCc8qYnU+uaUpiGJlwh8AK4jwizzQCDKGLguTJojOqwKUVS35nRizOWUSbQcscszw9CurlFZWOS6eaYuVkBK2UlCSdPp2PQ6REaRlhmp6ZoZTkNO2mwFtVA0o2Ilq19S1OQS4khIxgWNUDXAvNzbXkdPprCXjkMRnBGg0S1FwSm0Ej+xqbETzc4SP58iGb2A+xKDExAfTmMQpFnZo3b466W/u07uPtZN62KXvieCfnsRdHWSSvYdJ9ZWWTqqr7nIzUYNxAweHBDn60hmJ0F66fK69dodu/9XXte/U5FR07qF+/u18//OUDSstM05cvuVu+3TQX4JLscnXpOw9/RqNzxumprz2k998qVPq4WD3x5n06vP1dpY1ZpL4Ob33ztu8hyffJHxHTO9KlFVdN0ZKrV+qlbz+iD98+pB8/eR8iV7kefHqVnnrhRZUe26vnfvGUHvvpY3rjl08pJSleC2++jXnDT1t++UutfXWTKuv9VI4juR20oDWFfNIt+Pfngr8Ub4d/h2vFI0yNCD5337ZMN92wXD97/Ec6dKCcZgfwnCFDZJ65GEdvheNKD0FkjQqOVH5plVo5hpR7EWERQ5JjdDHF6E3rPgQp7OOct2VlZQgiyeQwJin/ZL6TD5mRnkQxN0VhiBJHjudx3Ns0Zep0qAMuqAUnNXvOFP5fEIjRPISLUJ3AOe7ZlYr4vlsFFWC7uUQHcNn3cm5YvfcPc8gnsm///lj8449wCADMOR7kXoZGeCBmBWn2lGylR8TovTfWIJ5QvAQLmzQ+S3d/69+UMnaUDj77U/KqKzC9eTlu3byDCNC40saOywDL6UIEHXSK3xEIFJ0I0ocOnGQ9CFb+CRzzZHX6R4DcB8tquM8+rjEP5jlPmkpGpcYrC/GsvaVaMfGRIM8RG+rrWUf8yHA+xykcD+FUCqBBpJq84OMHyFzMB2XbwnkIUjwgMAC3Pg0hiNA9NIV08d4HmQzNIRgAntPTu5/1aQhnfaDj1HQxzi4XWEf+zbD07axrFVzvvt7+iH4UjylAD/SbiN+mspomldRSRO6lyE1hvQchYoDrytdxOf21r/+3xVvLMBzmSXCtGSrD4VZY49Tw/DeM1xxOKrSMZ6eByUFJnBWrzXXl/M1JW2e+/Fu33H+aeTviEjPRO9S7U+NT4jQHp77lRaeTQZ1XeFLVNEG4EIhKiFeoKgeT2+3zf9h7D/i6qivt+5F01Xvv3bJsuchV7g1jYwzGxhCIKSmUkCFDyqRn0gmZTBgmIQESCAFC6CbGgMGAwTbu3XK3Vazee+/S919HOBACE5LJ+807b67yUwDp6t5z1tln733W0wBNgyBckE8diIMCmaTp6amArmU00E8CFAY64FUgavlu7ImrADaN0NTIOhYZhWNDrKeSYsIVCqDYXtdPhmoVLhQjZLcu5HNDeZ82HTh8xMnvnjZtmvbsPKq3jhQ5Lv4uFGfRQeEQj8hOjQrUooVzVF1wDpVvhT7/9S+qHOBww1MbddXKj2kjVsZL1uZpwdrp5IQf1vaXDwNPB2vpZatUXnteVWdPAswGA3DO1EOPbNCR06WqbkYlDpIOvgb4FItK1h+XCPJ9sV7//E1TWd97GH/VAKrpmjd/np5+8jmNz0nF6nWmfn3vI7rx5ushU/nokYcepkZpyj/TzJxSoCjktqmJnHMIVtFq0TLWnRHIDfFJEeQ0HmYNa8IOtFOZ2UlauXiJorLH6oWHfutYpyanpkL46QdIA9g7345TAbnP3NvFuAqcOV3AGimUveN0+aUfA7Au1i9/9Sj5tS6tuXqBklIiVFtCDio2yNXYCre3t+uyKxCjYXH77LObAbt8lUAG+Kn8Zu3dCTgPo2/Z5SlaQ6ZpXN5itZyt1OvEApw5dlqtdY3YKgPm4sjRDsgSh8o6OjocpaqPs5+sPF6oosoObKP9yVuVVl52kRZeebXu/dpdeu31IgBHT1TOsYzhARSmuH/AEqtoKtaU3Claff31EOiM0DaivYD/ew7uVxxWwdkoUaNR/iYyp/uEBkEiYR4prwbAYS8GKeWl9Vv0+6deVDsErSdffkJJWctUfeRJPfPQvfrEl78H+JymT13xcTJhWyALfV8xkb7av3UT80qxwgBLUxi3NcwrG5/erB9888s4iRSjQA6ANBCj++6+T9MmTmfNrmePGKj8/EJNyBmviCh/1nT2Mf+8TtVY7T/w0006ebBSn7h9ueIwaR0/aQwEONb60gZ1NAwBNOOAAZmuARvx2XOmafGi6Tp8fC9RJ9xzuAiws1QP65w3e8mjuw5i33wap4UkXXPdKqVOYJ/HuheROkVDVcN67Fcb9NyTWxyHguRYlLgAdElkM0eyNxuB3DGOPd+MxVkqrilgLq5RaGQsma6+7Pshy/hxAyXHAa5C08BhxKIAig4fJMt4D5bdQVp6xQqlLVxMlkcEy3Qna0QHStom6t2qEAiF1cU1EKc4nxMl2nXghPbuKYaYwHW+ZKwuXb4AcqN0FlC8vbVScWkpuvZf7mQPE6WXfn23XnryBdT8k7QAtf6mNw5g730ChX6io96ur6whwz5TKxbN0tZd2zRp/iwt/cR1KqC2JVg+DxoxBAW4l1eoHv7temd/eOMtazRrYa6C4vy1Y9sbqPGPAU5fp4mLrtYAcRu/+uUDWv/AixBEgrV8/lRNmpCtn9//e1Wj7IyMDYPUxDzqkCj5BgTEL544gBAonZASUJcP88xk2dGDAwYU4paDhfIg+0BnH+/s+M1a2MF//0vw1iyTzRHB9g2efJY/nxMJgRBslmtH6vf7CHFGsPJjbBu4OTrvj7onGJGpGxX+gAXLAniPEM3i/C2ERCOnjTAOBvrZb/IMeOG5zZ7h7H7qJlagnd/3Qe4YdWeyVQQikEmQP6A1a2uIrSKj4G0P5IBOwNtgMfWxR/NCeUvsjClv7Znzb1DeOqucrV+2ZrGXsQxeH54xhts7FdTnoVVLx2n58jGQ53D94XT7Of8+5uRBLMddvLYf0NvO1Wo/ZBnvPMPGkm/96qY32SeE68o1y1hjAlXR2vbJVZ995PGPvvtyv9JdAXcF3BVwV8BdAXcFLlTADd66x4K7Au4KuCvgroC7An9jBY4884vce+/+wYGw+F6fBYvJphym6XayVJWw4Xt4qPagmeuAtzRiR8gvNdtkyyUzBa7ZZBkwG8h3Dyz7HgNvLcsJdOIMeVBnATXaBvxRowU5wK2pIa2R8K7l6Yc1xf+rVvl/zzb5w8r0UZW31oIwNfK74O0Fna39DKjOcp+oiwtwysXrLMs2LJj2LsqgrnbsdtuwmB5C3WEKABjzfv2omWmqeJOL5QtoEeTvBVMfoAG7Y0+ASQPH+6mdNddNYWa5hB1YlLZhATpE88EFMGZ2Z5ZZZ1G5yaDAE2cm6+PXL1NsQoBO796rna/sBKgCKsIKMYnmaGR4LA20dtU3VWC77MHrMmiUoiBFgZaUDDAF6JgGqLv/7UPa9toBXkcYINetnkZhhzV7aNq0c1zhgIoBMEmPD8MAACAASURBVPQdS9S2PtSPPfwsmKxTX47f7AXJwCMfNIIGaQ3NtEqA4Kuvmasrr72S5mwA1sZeqio4TpbmSQ00xiiCvNEjRw7KMyZCVUPkt9Hsv/rjsxVOZlXViRr5j01TTt40dRUW6g+/+p02bqX5BVM/PCERW+lW8sb6sKwMVVczGWwcXzygWzmAXiWKK0+uQ9b4SQr1qUeFh3KJhk5Pl6eamxiTXkE0sjppaIdh05eKPXQH9n4nHeXewiULUOq0k6t4AqvrFrDPUIA5VJvY4nXQAPSwJh0NLFOxjQCGy7Nbs8hLzEQ91tFOviAWoTHU5Gw+TcnOQLIDq3S2q8NpjIYBMFVhLxmOpeLYMZmAiuEqKqzU4fxTmjB1Cs3oNHW31QHoA85juz1Ec3TGtDnkC9ZrP83RYK5nMYpHLxSRY6dnaf/xfNTWCcrLSVBK6LA2n+rWnvxjuu+xezXcQL7tlV9B3JSiWcsWU8cBzb8yU02lLfrmx36r5atWad2dSzXUekYvPLdP626/U21lpfrJ7V/VAADYV37yddU2HVIIVnrxCVO18T83Aui7NHP+GP2I5u948kJv+9rX9KVrV+r2W6+in8s1rC5RL6BaNFbWR9/MV/7eUhXXDqmim2Ym4wZ81Gm4WRPxo1nO/il4a/eyoyBhrA1hzztCAzCYazA5O5HcyWDt2XEOZR75eNko0MK8dPGCyZo1MUctZPK99OwrqgEscEEuaOC61kFyWLV6odZefYmeeORhYgGxOkW1fu7cOeeeCMRe01Qp3jQWx5ChOX5qpvbt36ZTZ0+RRTyfn43X7i271dLehA1wJvnS41G1nqEJClhNhnJtsY+2bqvU3uPn1Yu7ullxWuauB/amnsyxNn7+ng8073U6MIWNN83I6Gg/7qfFEAda1VhSLF/Az/7OYR0+i4IbBWsrjeWY9AitIIMRvAu1Lk1W/xHGIQrjHl+U4GeYi2h6Z0Y4166d+cAyZ08CsDTW9Tn3UkPdMHMJvXo+y8X4bGTuGELF5u8dCqjQQ8ZtLBaPkA/8PakN4CnkFMsvBXZVSkaUxmOt2zOIOrGvW+Mm5LD+JGg/yshdO4+Rpc58R838/MgUxSJycMAPe8pRZZ6jwkY57cm86wepxBfANhA1lB+fY9nWdo950OTuxRJ0EEAHPwTHVvk42aA2f/oCHoNv6wiZoA3MC/4h4YC3EFrI/xtN9Pugr/+7wVuWGEdFaeuGF3VzvgCiTedlWaZ2WqbKdprW1vTm27FZtrFoMbcWCujoqkazDD3+SBJ6fy3eBW9tnbf7xFFJUz8XCrw5qBPn5WawJqLowpo8Jj1daSlRXAEDNb31JjnjO3ccVHJalFatwfo3OdwBP1qwaTX75KgoiBIhsSpHbfvcUy9gcYmbwiB2vthQ1LY2Y7lLDjwkg0Du/WGUm6HY7yZCHPEO6tOqK6c71tnHj6G2q6/TwoUzFOYTpkfuf15HG7qxdA4iYsAPYAyVcDTAAg4ZmeRze6DcO1/WDKbRres+vkrnjp1TfPBkVNmVOll5BKLL3Try4kt69qFXdMPNt2vG9TeoG5Xetid/o6aq85qSN1+vMedt2IxVOus51hDUOhibdXKb+1ClQ6QIIhv31tXTWX8jVHT+JNepXwvmzcMWuh4QqFWzlyzUC2/s0aSx2UrF6vvxJ57RdV//kQ7t2a1f/uAhJYcDcAOSemF72juCZfv4dEDTROZlD5UARrZi+emP8i8+JUwJyJALsaHOP3LKuZ99sCmOiSUvndcVl3UAii7BnSCG9TcfNegJrp2LeW08CvlIvbBhJ+S8bl37qaXKnhChhNQYSFvS4488D5hXp8ULlvBeIUQPHFHbUI9mLJioWYvnQIhJxP0i0qlpUGi1jqMafh13jnOn0S4XQw5r6Fck9ZiMzfEkcpDheGCp7q961rwRn0HNnD0ZV49UhZHhGozFu0cA44kxFBCZoUPPb9YrT7wBkSkAoL6eOXQQ0tQMLV+9QAPENuArzHrJGm1KXkCytKyJjlq5oeiw2sqrdAoVcxDEkSYsb9twBTDVaFR0FMrfYdWU96LIxbq9vVq33fEJDZLLXfL2qypgrvALS9WX77mfYx3SF677ZxWcrdI3Pn+pcsaEQzw7jGKXPUh8ioLJ2s3HMaSfz7902VK1dNRgxZuhJx5+Rh7Mh+NzxlFjXyzD85kHQ3TZZYu1+8AuXfbJ+QDMY3Xw+RLd9Z3fySu8T2s/maPZrO+ZSdlY/h4FNG7SuOwZqJFr9ZuHXmWsh2rdDRers69WwSi9sxZejqUvczy5rmUAlTlTpzn7lg4UwoXlhTp9CAJho8GFgHAd7QCLXQ6AbBEAZ84XsWd14VxARERXO3vWZnKRmxWSEEze543KmL3EId1Znugwk0Q1x1x+mmzb0EEFEh/Rx/0cFjOVcwwiM/0kpMOjEPFy1MB+Kw3iXXJSOgQd9rYD51Vx4jh47rAi49j7pIyH3BCIS0Wptj6xQ48+vknj0gFWH7sLosAZPXDvg5q6bLaWX/spnUM1+8gDv1AITg/z2Q+OoALflV/DeGdfh6p5mPO58epLlTd3ol55/FGHkPiZn/1UdWfOadsbb2m4tUeTx2QT9XBYm94q1ZR5OdxXX1DC1HRmxkb1dBSzrrSzBqQDLPfqlY3btX3DHogZtUrnHgn0wRo91FOXXroUFaePfvHYi5DSuhRihDpIYj7Yp9s5DpL1bTnt/i5mOjbnTLVk3Vp2sz/v7wE5AIUn+1dzzLGrYSpYy6D9SODtO7bJHoxDf8Z+RACOOKzVBt7a/OuPnbPNxaMZtwCZrH0sA38Ebu0ZzH5v4K3ZFrsgkgzZcwTPHR7YMFuMix8gqFms+5A9f8EtafTZjeiTdtZ/rISHIfQOOPEVALf/JXhr52XgLVA267SPTzPuQKz/7BUGIRl1AaIauWXA3Iv+hsxbW5Eci2iTBZsbEceI/hqnnl7GiYeuumSiZs9NUG0nFtfsFdHk8ryKApd9jz9xQIM845oDj6luB0F3/Vgjujs9mA9P8sxylSZMy9LeIzv7B7wC5l7/hfWH/8bHbfefuSvgroC7Au4KuCvwD12Bv2ev4x+6kO6Td1fAXQF3BdwV+MerwON3fyWwuamwaO01l8Sd34mFa/UZGhZdKM46aWqj7DOAAUXoIBZUXjzMWybSqJJnVLXjolHg4U3D1gyzaEhY48QawkXVqDoKu1WDMiIY8NYerHvJ7rQmgJNLZCTpv3IF/7srb1GpWANriId3g4U8aRj7AKK6zPLMJ5CHeJjg4HEGWHvyc2sIWkaVB2oyU986RG+nGqMg9BA5XJaj50ETJIC6+GFj5u9LO8IFox0QqZtmQS/AgYEEltU3wvuOQr/v5BGaypmmtyevN0AXfj5NkWHyKoEaUJR5cQ1CsTLrA5CoaesBGDE1M3aDFlsF0OKLTCEaVYKXi7xGWPgZ2OZOGJ+GMtQDNW0n6lbsAjv7AGxDHPtmAzss22rYbMRoAvWhZIqKiXbUchUV2Mjy+dnYMCainLIGXwVKxYryenW1DqkIe0WzYYsKD3NUAl5ICNNRlixZPl8TL1pkIl9yxIqcppCPbwSNmW5V7wN0fWi9GsvI00IV4qJJ2NLXipKlSwmZCYCn0eSG0dght7UCZcbb22p19aqLte7G5apqKgQ8xTYPVdPYrES11RZo/b++rlf2A2xiHzkSQZOxqVWhAeEKp5GfkhClVtTKpWQfmtoslSZ3elqChrGorCOXsBqVcDP/9PP3Rw/tAZgaQDN3EGAXZj6gQ1SUKaTIzuR6nivuRBUEgA24HII6Zt6saYrgOI4eA2jGZs/fJwSgoQsgK8ABtMy6zoummS9A5wDX09Q4A5Ab4lCW1VZUq7LUh89C4WLKa89+x9I3LQPraYCWBpS1BafaaMLHoZgKwwKzggZ0m6ZEZWso1EeLr12jCMDEwj3kyhZUo3jeIv9wb12BdeATv9tM3Xo0b+FERSb16PIVV2GLfK/6sb381dMPkH+7S7eu/b5WLloEWButLoCJlTdeozeffw4byR4Fk/lbQT7u3v1FyiZPcdUnZ2MnuElnj1ZqVu4c6lWqgDQP3fDlmxnngTpIU3/nC2/JqyVYhwAufrNng8jPVhsKoNW3rVXpmQPa+uRpNQHO9ff7qgaFzdm6NrXQrPMGLDMY6YOVt3+q5PuwWfmCesT+6Y2ypLvLGpUuxQB0xJMvnBjlyTjzUSkAw4w5aVp746WgVb568pFNev3VY/JEPRTI3NTVRfMeADU9I14ZWUkA94c1ITPeUbX4kNHWWIeCg/lu+vyxqHMD1IL1eH8HjVJTzfJ38Vh8lgFUnzl1nusaSF5hCtbXqKtQrmbOGKvW4kodfHEPuYwNeutoi0q5ZwMjghh1TQCk2C06wOM7duvvqBtHFZPvfn3UfPD3TqkXSDJDlqnt4dKs6RmaNilcqTFRKMFpvGOL3g4KM1DrgaKEcVfXpUJyE+13edPJSRwfyzk2OzbQnqhoDWRvM/CTeZFePnbHyTqUX6BTxVXkDQ6oicxBF3NJJGQFcX/XtXQz3xjBYQQwIAyLV8AZ7nmbbyK5J0xdaTmYIyiSLAs3BtLG9GkTHfeBeiynfQHl/AMNUOl2bD1bG81SlaYx91qXWa3S7PbzD2TedfHZXWqAcGRV7AdgD4/A1pl1KdAPAg22kT0dNKFROYVQ9yGOv6SkAuID9zTt4vSMRHkB5NRDPjG1Yh+gsIt51oP5u7u/DcAe4PcjQOt/mof7/89e4r35s++31xwlRLyzSL1HNeuowmzFcwgD1owfzam98HXBVvO9hKYLqqYL1pTmpOF8tpG5APpMMTbEGmmqM09+58fvAtgHRPh2Kxtga8bUJNSFEGjIou5j7WwEOA0nRiA2LE4Hdp/Sm2+Srxrur4/fsAawMVy1lcUQLwBJMjOZc3K4R8iOxNb+59/7iU4B4gYFsyZh2VkPwDsCOOqJKrGnsw2yTARqrjbIAS4tnj+XjN3xOnxwn06Qt52BIjIFELAOoGUnGbe9nSEAD4DErG0+OC/EYpfcyRgKIaN2cm44KtBQbI6LFQEhKCtzipO32Uau8/pnX4PghByScXeioJh5ZZU+/cU7FBiTg6K2Wo/f8129vX0npKdhjg8yFspTF2QCswcdMEAcMoUvY35sRqomjUGhbvaq7K1CQ7F2R93V2FGJZXKfrlmzTq++9hJ1HYRENEeFKJanzJ2Jw0Gz7v3h4wpEJbr04lysSytVRRZ9dEwyObvRowAMNbbcVwNvgrkfwxI8tX/HKXU09XF/BqJuxukj1JwFWlBBNyt3ahbq9TCyrc8yH/bhshGCoi+AbPZjCo/xJ8t1urJzAdxZL08eL9PeVwoBm7pQKS9y9ipHjxxxAP/saWMUm4qKd9Z8AJIBnTyyR2f2VQAY1qsUgK26CvV0AISQ7CAtWTlFKblZagEQ76yt0/jcHMXmjlPJkX2onku0/JIlCsn5OIAMDh91ZahOj6Hq3K2IwARNmDEDm+IT2rcNUgcAvuW9R8aYxTP1jsliPheOIv2KwUa5oAiCBu4B6ZPmKAq16QjzwSD2qZbz2Y0ybzP2vM8+dhD3BkCrKJfGEXHQRG5qlHc3oCnrAXNLFPMWclX2GCic16zQuIvmcF2Cdc9Xf6H920qx+l1CtvE5smFb5AWxIDkrC1WfF1nrR3EWyeK4BpWTm6iailZIMIUaP228gmDI7Nt/SEcOFOjq1VcwbiE7djVp+eXLmKeitP6ZzfrNwzs1YUKcLlmSq/E4lqSkk8vr0YibSJUm5q3WK4+uZ93fpY+tWwrYDyDsBegYmgYgF6yUTKyjTxxVZTHuBShbmyAtDXPOrbhquNizjB+foVTyYmOJ17BrHI2d+XBMLvtHc8VgHu3v4pu5GevqrjpszKuoo/8AsRjkFkdGKiAsCUJgIuM6hDnzPGtiOZJGCBldQYBzWYpITGKoV6m9qEgn39yOgvakgmMjNXPJYqVg8d0NsWfr85uIF2iFEDRZaTMWKD3Pckk9tHvDU3r43+5Xztg4TSY2opaICE/ASR/UyoWoztk5MmbTIW7E69CRKhVDTnNBImyoatCyZbn6p7u/ppbq49qyYZNWrfuUGsvL9fKGjVq55ioyl5O0/qGHcKQp1+W3rNVFn17HuWBhbLbx3Z2qYH4pPFSiY9tP6/T+0youqZNfsJeWr5gKQdBLOw/s19KVY3TTt26HFBiIW8lJIjUGUKyfJ7t7FyRK81vh/bj3AtgPePuTuz7YD3jLusL+w5weHMt/yKy+rJP+EBa6ARF7Lf7CbIiZIwzOdUGwGLb8XJwS+pijDR61Y/TnOWCIPfow3+ZuwKzikKH8HXINJFDWPF9Czu09PJhz4ObweosWgTVmrzB1sOPag80y9s3DfUbM4RnHcda3qBcIUCbj9THVOq9luegHdDaHGai8AL59EJ88IWrwciaSAe4bA25dPE95sV/64LXS8ZN+x+6ZYwZwTozi+ZI87hHIrAO44DSwHx/EOcHWcFPyjhpD/+WvC+veHy37/TgvHrKiIPEM4WITj034DR+fophEP+Z6nnUsT4B3N/cQe4azZ7pewN5h1pv+wS5nf+PrHcExRuuVl9/SvJkzNW1uEs8M1Q0DgeEZ13xuPUHc7i93BdwVcFfAXQF3BdwV+Gsr8Fe2fv/at3e/3l0BdwXcFXBXwF2B/7cr8MvvXnN0Tm76lMKDOwEv21BZjGBn2I6yENARiRU9gveBt9j80sy6YL/lSX6hKdIMvB2hEeoNoFVQ2o0qrU0NACTWJLAHbLPesgdsY4bb11/b7P57g7cjgJf2ED/EOVpTxNOUxFiG0QdBTOmiiULjhEwmR4AEQmlAp2XUBqOY8aAJ0wboM4RN3LDZkTmthh7+3wXISiMFANYHBrsPDUTrEAwAXvXTzDGW+iAA0xDFs5aHtzUP3hle721CWNN9GCWOvTPl5BsrUFS5sdGRZMF6YzPWiwITwKIJQBgFnQcAtC/NniCI65bdZNlimekJmo6CMw6rRg8arcOoAcx+tKeH5jGWlfb+xaUFqiNvkD40zfUIJxOzj0aTDxbKUWEupcQFACSiRDL1EOcVF0dmWnAMysFuMnOTsItLQqFFQ/B8AWPCA3tkwLkuYOfBZuxkLS8MZU1eniIyMh3QpgoL1O0v7dC2Vw+gkPPSvKXTNG/5xYrJnM94Ag0baqTxUqiKkwV64bGtOoVS0ccnFkVDNNaQNOfHDenam+ahNB2r/Pt26tvf26b+oBBlzk6gIY36kmtSTZ6sqW2sOWsNq5jYKKUBsHV2Y9FZ1UrzspuMLVPM0ugFxPYHmEs2X2vqU4uNo69/EI3wRCwkeR8a6z4ATP2AS/40xdasWa6pkydhp7YZZSkKIU9/FLphfA5WhDR3u81qGuVUP/fQsFmzUeOWFiwCuQ+yUAIP0wTrpRndB5Ghvq4a0HFEk7FEzM3NpNnfgOq9Qi2NcjJYJ01J0Oorlzu5lR2oTXYcOuDY7WZmZgFicb/RJC4oKqYpFUZW5Cwd2HNIxw6XouIdo8TkYK2841ptvP9lfe/Ol3QpqqSf/O5BPXXfT3TPT5/TjdcsVTTWzlMXTVYKSqr/+Ma3FYKCuLViQLv30oAmw/fKddMB38gKbcFyG1nUcAtjYkKwpmNtGp+SrnFTFmnHE0+oZHu+Xt2Xr+u/8ymt/uTt+uk/XaUbr1ut+pJCPfabtxxCg7A1rgCwKSNjdggAwAd2wTAqhwtzwJ8qbz8aeHuhEWnziZ8RAQD1vLx8HHDCV+26/mPLUMpE6Y2XX0UNO4HmfjSN3uPatStfSYmZah/sBozsdK6dkx1tNs7qAhjyRwVNXi+gzdScyTTwtmEz3q7PfPEaTZ+eo+efWK+DO0/qumuvJYMzCsvGTWTtNWru/OkaJjuuCSAlAGByydrlCkctXvjWVr3+2AbGdrgOFfXrWD2zBSodH2/uO9TUF+77C8QWO6+/F3hrc69ZrYfSjM9MDUbt4ok1ZrSWLL0Ii9gAVUCCaMQquIHcvwYIE43Yuh8pxDadfOB5E+NQxJkiLUStzViCYwHpj1KxoR4FumOJ7E8O5klVNnSRo409IUr11IRYVIXgbPVtOltUATiO4hZ1czBqWU+cBUwZ1IOFpOGKPrgEWF6xQyShAR0BupuCBWoW9p5hoah2G+vUwdhLiI9DBYNtOCrBYSwNh2lmmy16J43YCCzMMXrkvzudjOsmFGd9/e+QjByyDdaQAL1tADAjNGj9yDceGhoFj5dctABXCD/t3bvLAQJPn60GFPYiBxyMH0WgfMxOu5umNP/+vxa8/fO9ywXw9sI9936Q9r8D3hory8V48wMMCGS9T4oaUN7MLObMJIgR8eSLVgLM1Tgq3vS0VMWFxujttwCwjp5WBsrRiy6Zz5gxfNMUX5CYyCz3TxiHRfeAtmBle/5EserJybQc9XaU9hbXYMCorbsD/PvMabmOJXFp8VlUtnPIIvfFGhhQDbAkK5MsauxFz0NCqgXA7ekIZq0i3xgP0+jYeED9QdavFmAXrGLHheufPn8DEQFBOnV0D+MsgozOauYYP+3asV+nj7dBxokg45M5ExJORFwUr0lWfIwvqk1ym9sgCfEZg0MWNcEeAHCWlHUHvPW0+gDeZqTgEODTCPnHT2lYuHoz3mYvnKZj5/ZhAd+p2VPmaMPGlyA3DenSyy5mrUEzDZDbWt2nHa+fAMjy1fiJsRoiIz4o1Kz8GeMGffDe0YBkZqdcU1utuNhYrNBjdHjPGbXUdqBiJquW+zo2JVk7sY8+caAEAC+Fe0ysP2fsUHEbiGS97MBmPQDF7UoU8dEO0ajoVIMe/dXLZN3367bPXke+aRCq6Z1qamyCBJEBUM9xsICdRQ3bwdpZcK4eBaavogJxYIGYZdajc5fPVM4sFNCA9Jw0ICe2pawvfhxve12p2skUT5owWe2lp/XQA1uZb8pZH2MBgs+q7FyPliwci6X0FO0+WKISALNp2P/nzRujFMhOrT21RAa06RzuFW1YE8fiJpJN3m0huavHIfFEEYGw8vJLFY4CtLOxVZvJjj0PuFjfDPEE0Ae+FvuWXnIwpXnM9V/67hc0wnuU7fyDanAryCf//ZI1V6t1BNcB8jCycy7R1z/xr1hrl+iaq7DSHZ9MJu9ZVOHdSksdr5dffAtyVpQyGfsBwQPsM7K0i/Wya6RLeQvnKjN3uh646x5AXy8sfqcrn+zjaIhmMxcuUOqMS/XIPffp5Re2EV/g0uwZE9gP5ClmjA95voWKHzsVol+y/vWm7zhOIt//4e0A/If0yovUDGvlaQvTdd26q+XFWlRN/u8wKtLo6EQF5U6FnGIqcHPBMVUlESmtVShqm1Rf1Y3bxFEAW9ZS9rimEvX2CtME1s9ECGZd3XXM130Q0wJRAHdxfYuVGbcKF5VhNZccUGnROVxKsDrfj215YKJSAdWvumGZ4tOCdXzXLvJ/X1Kwd6xG/AexPMahJIl6nT3LOoI1Mnvt7JypWrxiNUSBNPYP+fr2F7+nFVcv08e/+iNtf+o3euLBZ9Ra06Mf3nUrr0mF4HdYL27ar2bU00PsqULZm9/86ashAPapCLB/wWUrHLLVIw8/odu/+jUcJcK1Z9t2pikv5c65UlETx+Ec0854xinoWClZw9shkxCPUd7AneRLzEaE5mDLPG/VHGXjqLH+oZ9h/Y67ySXzuP5mGQzpTnFMspEqzz+hb/7LN7H7JyIE0NaeL4yAxBB38mWN+Gr7UdvzmMJzmLXJD6KSiz2LuT/0EgFg6tdu9u9D7F89jWTAzNaFK04v8wYp7M5eIQAXFrMahiLo5Mz6mT0z81oARNsh9u5C1W9GC7au2vUdYi/q44d7kh0IXxfAWyPteALu9mFX3M9868dabIp8HhYcYo6L5w3Li+7vHQTEN0cFMnF5dhkA3OzoIsObYzLQddicQzg6TwNvIaV+OHhrkTMGKht4OwR4G6QRwNtBnrOAhiGtoJYnzmDYCLJ/JXhr52X7QMtwH+Z5VL0e7Gch50DGzCEb+vprp8kXByQ75h6AchPoerD/t73EMPMU5smA3lwD3KM6Ohj74m97A7QL96Fg3GPmLMogQzr+zMovvpjz/3Y3wH127gq4K+CugLsC7gr8n6uAG7z9P1db9zu7K+CugLsC7gr8A1TghYe+vvHlZ3+9OoVG3aVLJqMu6NTJE5WoCOFT02T9r5S39sDshcXdKHgLvGlNH5SexZXdNO87VOfpSxOI97CcXP5pD+8XwNyPqia7cAn+/uCtKZBoZlhGEv/zA+AIJv8siIaLYGEDUWN3B9hmuWmGNtDUCABCjKJRMkKToYUmQCcAoSl34ck7ykxrbngDtjlwLs0Z9AtOo2h4OGA004oGLOaOjurY/tsHlcGFZsefKqeokzU6ADx9OC5fWPBefH4o4ENk2KCCAPH6emiYYVWKGA71jTV6UIGafS/vOEDDxZokfYCxZpPpTdPCl9/7YadGX93JleRf5U82bUwIjdsBcmLbyWGDEX/Z6hX69O03A5TQ1GuuoZFOg5yezgD/3dnO9eUzOnn/ooJyFDenaQ5J9bUgjhxBDyCJP82QcROyNG5ytvqoQfaMqSgqpjtgiIcXHyrUbz00exwbOQF2VejQQawiB9qx0/RWVCh5WOOzNVAzpBN7dunFZ95CYVPt5P/GZkuXXj+Nht5iVezdo8fuAbA83qFAVCZzl84Qhps6uDufRjbZX6hA0pISFYfV3QDAcEHJOSyUDS1HzRzo56hnI8z6mdrGRoZxnuTfVmPDib1lM+dZglojDgWsvy8qv5525eVN1g2fuF4l50p1788fVHBgJOdDfuFQP3V1kSvMheBa91GbLtQXQ3zOCI205IQEdaEK7qPZGQ3YNEL82wAAejONpS5Ap/T0OBTS2ViB9un4yWKAYhfWxOHcV50OMBwRGqfwwGbuybMchO35OgAAIABJREFUMwqjCHIjAbVrUUqGhUWjUGvRjNkRWCmm6O3XjwHq0pjEajN5VjrXNlZ73z6iLVsOaULeLN3x87t0w+UrNNycqO/e/QWdLnkbpc9cdTaVqaWqVDVFtXrztbMoIX3IJ56MOs6lhCQ/MuSK9PYfGjRI0/WK66/QtgN79U9f/YqiaILvfeIX2vD8Cwqizt976Gm9+tj9ai+roKkbD7D5NsqKYNEn1+niWvUClI+Y1bbZt5oC3bpo7zTe3p1qPxp469jk0cz0osnp4r7qQyVkeWxeNDQDmZMWTJ/AXdktX65BgH8sTeJqwD1yhFFX5GDlyu2jOjKMQ1CrNwI+dIFexMSGMzZ8FRcZCDgTANAZq8MHTssnyB+1VwoKoUS1kI1aVUIGX0Qsecm1qqqv1QRUY1NnjlHR2TKUfsdRwCVo7educTJjG0+d0Kmte1RW2Kyd+S06Ra74AFmEAYE0a3ttFng3+/dCDf4e4K2j6LVGMYqkMbGhmp2XSVO4jnu1BovVifrYJ69WOCBOD/aNhbt36dSbO1BN+ukANpj7zzeR2xymWz+1FnU9+b3nTqqd3OpQ7FdHADp7IaKUAvieL2uE7MH8Sd5fODaIkWFBqL8rVVLdpMCwGMXGJnJtPNRQXUnetwHlPgrFJtQsG3v7erjnzGrclF7mduiBOtZDUahmY8gQ9Ga98MdaPobM5RiAMm/epx2b06rKMuyZ6x0ALhCkLzUlzVGHeWPhOMy51ta0o5Q3BJZ7kfHQRcb1IE3sFuamNvK4+3rJAc1K1ZVrL2W26NFLL7/ggB919RzPEH4DACkuGtkjEHmEHSTBhB9pF/DXkpE+0pv+hRf9ZeXtn7/B+8Hb977CzuG/A96OmPLWFNHc37aOLpptOdJLGINNEI2q1MZ8l5SSBdiII0EImcQA46++stUBM9Z97jMMhR7UoGcVZspnftbdPsKcWM38la9qVOGxMQkQashIZP7sYeHpZU2yFTXAnBy4TJnkYrZBNOjEKSEjNckBUY2glZWaDP8KQC0jhTW9U8dOngXQxyqb8VfX1qYkCDH12Ot3oNTyYk32Za266dYrtPLmKzXUXswY6JIv1rMiVuLk3n168tENkB5wqKgeVAOqbjsWl+2BIHmFmYIWW/y2DvKtzRLeVPUcnClvjUjhZbmTrKlxqBeDfBqw3B3n5NwXFp7SHV+5SeerT2vf9sPKShkHgNrOqjpAzmgoYzaTdXsQBwXyTs/U4rKB44RHkybNyAJ4DNaBQ6c5V1wkIlDXUwdzkThHTnfW2LGKwVo3f/855vEWwHEvXXL5fOyHIZMcPKWSM606X9CqmppmSC7JfE4i6zoxAcyH3/z+5zT5suWsvS1qPlugx3/6rEpPNmnZilxIRGO0dftbKPirWCPiUXGmQBiL1oHj+0wkjSL5i6g/5zsxEK6BFhSYmxQ0EQcJiBw1ZYXyYO7zwfciNJF9AmS0c/lH1FrfoHhIHOeOn2QdP6qUSWO1fC22zGFERaBu9AlNUGxGug5sepUM0j+w3yBTOSdZSy5FHbcQ9XCyH/vV8WRd9qo4/4C6sNL1ZP/WwgJ0+PBJ5udGVVR1cp08WeOYdCCkhZBtHhLmodbOOtaFDF2zbh2EnS16++29qF6zcNqYhErVHzJbgJ59+jVlTCDzGHLSht/+RIvI8fVWhO7/8aMAoB4az7wCg0wtnRWamDNNhw7lU7sRMtHHsddpxjZ+LHnLRwBvezRpeq4Wr16rZ+9/RDu3H9BN11wMSRLwDfZgO+Pj4htv429D9dOv/RCL6KPUNpx7aaamzEItCyhaU1ersbNXadeLe/WdLz+kr35hDa4jQzoGkaqP2kZkB2geNtyW511SQmwFqt9u9uiT58xScnqa6qobnTzTwCBvcpKjuDfrsKZvYuwHQnoIA7DDKePsGfYdJ3gWaNancemYMGuqTpEdfOgAADQW02WWG3/cB7KbKcc7Idl5QAKE+FbertOsd639vZp1UbJu/MxaVVdX65X1W9UBecnFOtMNySI2LgRC3EoA7kQ98dTT2vzaOdTnQbpqzUxdedVClddV6GHsuX1DMxTJfHJkH1bMOHhcc/18VNKeenvnIcB29rkQAHKwA1+z8mKVnD+ut3e/pWtuuEzjZ0/Ugb27NXHqLA2gmj8J+B5KbEjeyqsgpnmoKv841tLlKPPP6O039zNO2L9isz974Xj+/hPKnjldPlHY6jJ/lRcfVNPZ/TiipCs0IVqeIVHqafdWZWW/tr6OJfjLu9hjlCgJG3Q/1Mue7Dm9PHHPIZbD1jtzBwlgb2FzpO1BvQFXB4a6OHaeCABjA4h68AIMNUWu5bnbvNUHWakHYkM/vx+yXFp+6nIBqEJEGuB7hLnWHyA0DNamZbP3o7pnI+1knBsJw2WkEeYcX1/uNYDj9xJ1bJ4fASweZKyYQt/Zh/E35obhJJ2zFg+ynlou/OiziRGnzCXELJdR4ALiklrA2vrHlHTmulE3hz//eieP9v3gbW8r4DDPV5x3M84pfyt4O5rfDgjMfOsBucBrwJfnED8U47XKy43U9evyeEZjXwCQ3c9zAa92zsfOb5hno17qYBEJQ8O91J57EIV3S+OI8g+fYf/iifo7TlNm52255HPPLP97rNvu93BXwF0BdwXcFXBX4B+xAm7w9h/xqrvP2V0BdwXcFXBX4O9WgVNvP/Gjh+/9wb9GYxs7fUIMD7ceKizAIrDN7KSs8WgP8uaRZUxu/hsc02xGfVG7WR4SnTmaFQAoNIb6saW1vKfGTm+dKWpXBQ2SGACQEOx1W9tNjdIIODbaUPB8j5XjRzoZnv9HNbt/3deHgcQj2H1dsD02dWMQytFQ+wYY7e+hseUdhAoLVSlA44BZfgEGRGKlGQQgOUDOXJ+Bu100kJEmD1jDFwa8k4tJ08NUpkN9NFIsH9jypIZRGlqylVky08wzyMpAG2+HZf7nWxmzcR4AcEAX7LDajYnu4v0tHzPIo1eBNGxCyHS0+nfTkGii8dHaiQ3yQJDDsDfgYwiA1hc1SSSWeIE0jltqOlDItNNQwmgNBVxIKJl5NLPHj0lyXtvYUklTL1oz50zkc3gvGjUxNLq8USH7oNIIQtFYUV6sBGyUfZJmOorKgWbY8liZ+oYDStIAai45qd0bH9VJ7FTHjpng5Ojya1j8AaqhCRRCw6vXwu1g6NdUVunMseOqIA+3CcWHBw2m5DEBuuyaPF1/8w2MmUyai/0abKnRhnsf0R+e3q4bPrlOl33xFt6whc8/rdJXG/TDbzyqEjJLhbXdNIAc+oWqa25WWkK8UlANny04qdKaBnLfGHd+qYDFNY6t5rixKU7mr5/lpaKMiAAIrahqRM2KVTHNZCMhpI1JI8O5g2Ymec802KurGwC7BhyAyBsrRrue4ZHk/KKu6eODTXVhoDpyKrI7e8lNDdHd/3YXeXkn9cuf3E/+MfafZCt201B1cY28TYWNqsEsXX0AkhuwGLbGqTWRWzuqaDYWAHB5a9nyFF22fKVeee5lVZMn3d3jUi1KmqioBECRMl3xsVx94vOfUsHefL3+7KuamJ6ue5/dQ/7scl2+5lI98cAf9OKbRzT/iiWMk1797oHtuuueryhrehzZsM/ojm98mSY3QYaobdqrPfS1z/4Yu+Fy/ftd/6ys3FAVH3sdpWiWnnzsBU2ePE0t5IiFo6a+8tYv0Sg7ofxNG7TzrQO64dYvyBWZoIfv+U+FQ3Boa+8AMO/BXrQWpRxvjwpokOZ2L5nNpjhx1BLvWLC+e1f/ZbDsAjBp6kFHQWj3G28wiJJiBCAlGAVJJOrWAOauMKyuu7AvbWpEXYK6IhgbvU/fcqlOYTv91pu7lBCXqi5ylRsa6pSckuQQFebS9O3pAuwlMzkwIFKz5i9AYXoesNpXs5YuVW9Tm7Y88xwNaGYBlLvRCdwT8BKqADTLSqoBecdq6twZKMVTUXhV6sDGzaovbdf+E23KrxpRJ03zoGDGndPTHIVq3wv+/SXDwPfPaRfe4/1zqtW2j/EVRh1+ff+3+JBmPY9N9tnCamygLaf4C9yjKczrgES1Z3Vy137tevOUTh2rVQO52KuwA01OjFZDZYUaab7HRzIf8D9LqbV74PSZSrkCgp1sXy/mmm7IO43MMQOocj0AAXoAVfvID+0AIBvGHtGyZQNQXg8xt/QP4Cxg+XbcVzY3GqnEGs+m3LXr5E0n2dfVQ05ivCaSA5k1JgVgN0hJWKF6YTuev+uAnvr9RrVANoqL9kfJmM48SY41VrotgIS9pvj2DUZt46FG8m2buee6uvwYIwN8o26CdOEPEcdyci0/fBAANygYq0UnhxDKC/e2C8BgEEXv//TXh2VCvx8wttddGAvvbdT/6d+P5tja1x9jDMwC2ckz/FMr8/eOsw974HZxXS/YJpvdquUw0gF38seXL0lQzoQM1dQXANoHaRogigeAnZdPN9fXT+dPnseG94zmLcJ5AaXXaaxViRskuzte4ViSduIsse31I9q9pxCFF/MtRCkXN5oHc0crNrOtHS2sLQYUBzFOsb+GxFFeDoCC8tRIS22A+KkofMN4TTBjKhs72zKs9I+dOoXKHJUlLgzdrMHeIWGAna0AICj3WQcsW763vxEgM5YMWSkmLkwL589T5vhx8iULe+MD92vDc0fIqu3n7wECvFmxzWSD/ZHtiwJRdIPQ8gMDb8221Ohcprpj/2SEFTKd46IiFRfewVoUBGnMj+Mu0xe/+RnFp4brN7/4DaBDHqBaHJbgWK1XlpBVm4Fa0gdgdy8gLEQKFGEzsWWfu3SWdnDfHmWtSE/PJH870yH5lEE+2rZ1u8YakSctUvveBoRrwTYZUsrlV1/MHq2DehcDmhajOPbUiksu0hWfXqkTu98mm3afwhJRMX77p+x9AAoLTumhf79LpUdKdMlcMtOnx2rLVgNuG9kvZKGYTEe5foL3jtSqm24in9ZIRenqqkbJ//Ym1Zbu1dxZUQqIidTBk8d1jAzh9IgxivSIBMhjP4XC3YB2T+63AdSDXV2dZNguVdbKZWSqFurNVzfpomUXKSwKpfaW/Tp2qIiMYYhWgGANDQ2aPHO8PvX9L7LvgVCHFXxwYiqqfryhPew6OH6wMKZQZ5JDX1tarTBU0q6hAD1836M6eOi4PIykh2tGGJnMy7BrbsItowByWkNjh/xRcS5amq10XAHiksbrzu/fpxtuuU4Lr1uBve99mjh3obrqg/TtW+5VSVE9oLbZWY9XFHPlGMbbCy+s59qlAKInqZO81cMAn+MhFvmFsGCwd6yH6LL77QOanh2tS69erUDAwfW/vp9f+epjX/y6yg+f0rMPvqGj+88oPipQn/3CasVnBKoBhXMYKt2ItGna/OsnVHquQBfNm6LCE6cVExmjqVfOkDfK9hIAqM2v7dfBwzU6jXLZj31iRIgRCWy+Blj3FzbN7IMCPVCV+mtM+iw1A7CGkROemR0Cyem84lGghkIWCOc7IDBaR/ec1osbtjpOJv1EgmSQq7x27Vz+PhYSQB2kPXLGseevqCgCmN6t5csv15Q1N6qr4Bj7jv/Q2TdqAMbJMobE0d3boll5M3XRihV6663t+tljr7N37tTnb52t1Z+9FZLecf32wadZa+ohCEQpMj4RRxNiO4JMAdqLW8NYrLN7AK59NYn19sSpA5AdAhz76TDGvbmVlGEbPYgzUMbUxQCFMdr9/JN66MlnyUT1V08tcRm1rdznxFJckqV1n7lWKXPymP991FFdAIngTVyIGtj/+mnJJCzcWau6bb1QoNaThbsNe+WTpxsg7KG/pWZ2X2uok2ci1NzekEAHg1jrBpx1xuVjICNzBMdkMTQ2L5szhBEgwR0da2UDFV281mJVesxdgGsEvck8isFzcQMC4O8GcDXHCVvDgnjPYOZOlwPesh9nfrHschfOBc7zBt/+5E77EzHggJvvPHfZGjfCPo5XOs8gA0PYMfN+gYE4kbAn7uG9bKoye2HLMDcw2Z4BDfAfxh65p4/7lHvmApA8aPOgE//AKvyedWh07XwXvDV3Bl/2I9GA5N44Ag2RMdsL4bANImwPALU9YP41ytv3r2PeWES7sA0fwGXIA2XvRQtT9PFrZ+BCUAZVC5clyBxWYzvSQYBcIw514MRjudnsSqhVIOsIluMFTSo9X+fE/UyakYz6dt7PF9388Jf+p/cC7s93V8BdAXcF3BVwV+B/awXc4O3/1ivnPm53BdwVcFfAXYH/KypwcseTH//Nz+58OsynS7lZYQBRWH0WNunsmWr1G7gIiOVBc9IeeA28tYd3y7y1JqVZIQugz5fGKv0BwNsWwIIOlGVRKqno1YlSrEF5kA8kh7IbcKsLVjkvdpr2lnv7V339jeDt+9nmF5oXlrVoujdrSjiWyQCi4SjIQn1pIAKQetD4M3vGXrPqNFtleie4nMmbZiNQKnoYL6zeABcBIvv4e18nN4rGi6lUAUfNXszyosxS2eyVnYxBRxlrmO7o9mW01fHnX05jAXDYLBAtK8p5FxP/8hl+2Dt609wJDaVpjYomAKCwF/Z+XT1Kh/ZAJ/fTuS40MkMiPVEFpihnHI1MGmIjA6FYEVcBMLWgxGgGJAkA6OrF/jhU43IytPaaFRqzKI+PxEORZpEHtnC8ETZk/C1Kol6UGSVk73VRHz8flEieQTS9omj+RSgiJlZeNKFHaJ5ue/RZnT52XqvXXMs4qNEvfvagiiqxdaQH1NHlpHGhYkbljH1zOHmTQdS813KEaSC6ono0Pi9X2Shc8iYtRqGC5XLnUR19bZNOowj38A/VZTQ5w8ls6zyWr9vWfAdFaIhq+9o0AFs+MixKk6ejdCFPt7qq0MmPnYtFoV3r7eQrlhUVkjcYT/2CVFpaSuPdh2Z3FA2pQZ0GTLDcsHFYeJqtdEdnC+MChW44TdCyGlQeqAf5/D4aVz4oSFOTYxyb3WBAyYYm1IA0Ln14v24sebsBMCwTdfXqy3Cy89KxvYcBiIZ1nty8dhrVixaiosmdpE0vbSYLt0kJKGvasGzr78HyjfzHjMxYR817+kSVll2Ro6/86N918Pk/kNn6vErL25ScMQaCRYdyZ2Tr9q/cIp9wgI2IGFXQLC8+ulcvvFGhxPhBfflb/6QfffvnZEJGACj7kIEYpgMHT9L8bVcm4yIkwlu33Ha95qJa8XAlOtd0EDBz/U9/oN//dj21CNWtX1iujNnkB+4t0dnjlYyVmfrmvz2sO+99WFNnh9AUr9Nj37pXZ1C3+iUmkEtZiIDIG+VqKsB5i0pojuK16JAPDNSwJqLp0x31xzs52O/eBR8NvP0j8GT3ENfKau0BEDhAU7of5XQoOZaZyfFYjg+hNoVUQiMUrYiWXpSrO777z9r41Ab9/vGXFB0VjQowVrW1zRxXr2NvuPySHDKPadD2ADRjH2/I7MBIr3Jmp6KAStSpQ4dRU6OkQkVYWVVHM5W5IxaUB8ve5uY2lQF2JmUlk0s4hczcElWRHRntG6d9hxu17XiremikekCI6cWy9YJ68k9UlH9hYvyo4K2BcZZXF+Q5oN8/ebeSc+J0eOMf9Boqo/NllcqbP0tjxgGMYlOZPinLuRbFW/bpiXue1vHiRmVNTtT4cRmoKfvUQq5goC/3vCmCmGPqsZgtLKihEY1NdYAvtee+Zq7qgrzQDm+lmPxBU0KbNTzJtvLCKnsIcN0y5Zy5z+ZE1gEjArlYYyyh1cAYI54EAPJannoAoJuLtWaA+8msPKOj/LCunsy8coUSJ41HwT+gkj37dGgvVrZH8iG0BJPdGE9DeViHUac3dA6prqNHDWTyIq5xlE1mD2njz6wgXdhlezNXetu4BFizjEIjAJgSacSa4IwFa17/T399VPD2vePio4K3F9S2FxS3FwDc945HO/+PAt4OMYf6m4wasCKaeXH5wniyTDMUm0xu7NQJTh587ekybMjrsdGN0PbNO531bd6CWdq87XXAv2jNXzZDQYyBbgg4vljDl5W0af++Iqy4W1Rd36iWdjLTwwBl+Jxe7Gl9ArAdJd98LMrUINaSKqyZ/SHb9HLvwmtSxphU1Jx+So2LI1O8SXsA/Xu5zz19IrAorlJsWhy3LeQqQPvmpna1Yv0fyhxp5Jqm5jrG9CjJKwDCTyggyfJLJtD0h5RCdntBcTf2wJCkAlnXOa5eXjvEPeRtluCs1b4Ah0YSc+hXZlFrqZH8vr+zFXJJmBbNC4TIwx4C5CcmKkphcaGKToogh7ZE6z6+DsV7AQB1u9oAWvsZs/WNDWSJFwEM+WpcZqrmz8tVeHyY3t51SOWVddwbUx23BtsD9PcNagM5n5Mn52ratHTtZ+1rqgWImJKjQO6j51/ZDNGhQymo3K+48jplX7xEO373sNaTQ5qelq7UsZm4a7QBbtaonMzpKGxH12CZHwNAVQoYHw4hb+FF2MdC3HBho97dz16vl0xWALFtbx0lV/wI2ca9XJMhfeyaDE2cnoVVc6IiUOhaZvjmhzdqCMt23FgB4rzIzj6PmtFPt37pc4qZvYxrWqGjL72lp5/aRAxAGqDqHKI4jmv9UzsgzwwrG/XjvIumco0adQSbZBcuL96A+o3M/VOYd6+5/QZFoVD1C8Km3auDa9ajunN1kD3IxgZwLGAcvvjCdhSk3RDy/JQQRbQCJLiKukpd9bFZAOpYZh8vRKmaq02vvE68QIK+9ot/0yuPPKO7fvSy/uPeT2jBDZfo3NanAf2jdHRfPZmnhx13gNkzx2JRHKWsrHRtefMNznFEC8hg7sD5oQgFc8q4dGXmZDnkFk/W5I3Pv8wIadbMmbiK3PJp7X15o7Zs26KLLl6qOWvWqrWqSz/50i+Y40p08y0rWXMzVYmd9JiJpr72VezEedry4L0G5+lU/hnNzJut3EW5On2qSNMXXirPmEnsZ4JURfbzMw9v0BZA0m4A8kmTszR+UrqSIQwkJUNAY616c8sJHT9Szt5nCPDWS7fevkgzb7zBuU/zX3tTe/YcYU1lrJJ5m2H5xssu4XnAHHeQW7NvPHN0nzxZE7InTFR3zQlt/O3b2vz8cZxBxurLP/6KfNISdfiJzfrdbx8hhzoRNX2knn52r6PC/fcH71FoVq7eePxePfHwM1oyJ1M33HizOitZNw/uZp/tgwV2tQNcr736Uk2dOEU//Qn7jlNkAE9ExU127RVrVyjn0sXsE4myqCrSjm07NClnlhKmXaq3Hluvn9z1CCRC4kCi/NnL1JDRK914w0p94l9vlm88JCKWgj5cGmqqK5wohQQs0T1wnBg4f1LVxxvVxXPMmXMlOnSsSIWlbZAPcfeA8NFrjj2Agd6sYWE8KASRcxwUgC8AgKQX64zVz3GbgJxgwK1ZKHsyh5kitgfLZLPzNVKj2fn6YI1sYK+RPcza1yBW+2L7qOZeT4BV1jPmqxHIISRcsH+2+dnAW36OM4Hts8zJwgOlvgekz3giEnogJJoC2AiftjY4pDnUu96efs55DuL8Ys8ZLta8EebxEcgDg+wdbL22ddub/zaWTh/q3kDWWV/mmA7unU4+s4t9D67HDgHrg5wb3g/emm1yNGRF9NcoewGpAW/b+fsejv2/A95alk8g5ECPwXANcEA+Iy1avSpHS5dkYtlfgvMRsQnvB2+5Zn0omz3YIw3jlx4YGAznJkD7dp9h7amH5BqheYvNNnzMzZd/nkHr/nJXwF0BdwXcFXBXwF2Bv6kCbvD2byqb+4/cFXBXwF0BdwXcFRitwJ6XH8577IEf70+KwB4qAyAqJFrnzwO4lGCzZkAhIJUn1rIG3tpDuKm7TJXoDVBizQcMS2nqo+40ay9ssPqwMpRftIrKsCc8hwqLRrgPaqs+s1Q0RjfNTmuYm7LzQzvCH3Rx/grw9k+a2O99r/cARaPgrZ0TbQ+aIAFYdEbSnwjmu99RYwLiWiwuAIM1SVwuY7SD4BrD3Jqx1MOab9asHaTJwuO/Y//pgeWiWQuP0FwxFWg3b9JPjeg2mzSHxgivNIa52Y8ZTvUBOxlHjOdkhY5qdO01pupxOPjO33Nd/Mm6AtwID8YOmffqoxnXQSOwvd2aEAAl9kfeMPPDvFAikT8YG4NCLUNlpXWqo4nd29vHtQ5QpF84QDEq0egglD4RCosJoBk34KgmzRp4BBVFcWEF46HEUaJFRYeSJ9eGcgkbsrZemssw5lGnhVG8uKQQzZ8zTVGuUFUWYTucGa858/MAfE9oG+qPyLhoJ1u3BgvWLlSmA6A8wzD8+2C9B/hGY2kXprLq8wBDzTQ5W1U76KvFc8frjttXApS6yOWs1MGDFdQjVqHZngprqdbJnedonIWrxaNbx49Zxh4gDeM1ACvEVJTEE8g1CyTD8uiho2TWFSh3QqYWzZ2NKqRKb769XwNYH4/QMBs09Q/WruPHRsDWz6PR2qB2AITqBvI0afA1oQLzcFEbxkZ3fwsZh0GanDMOALVLp1ByBaNMNiVfBpmd9TWNAKx1aqQ+/agbwgCK07FwbsO+sR6Vjx8q40iseSOwYmwjv7ONrNGQcEBbQIP2VuybsYbNQPWVmJgCeFuGZVuW/uUHP6TxP6yn7rnXsRp1edH4t7xG8nqjsf08fPK07vjSLVq6Ik/Fe59QV+OAXn5js2798pdUfrJWP/nuowrnXCdMmqhOLL6rq8mGLG90mlY9HGN0dLCC4sZhW+1Ps2sCGX9FeuEPu5WWnaS1183EPrqKnNvFKM+SAa5D9NMvoSg+2qC7HvsGtomhevhb/6HDR8tUSmN1AkBgH2rophoAjqp6+UWFMJzJV7P5hPvJG5KDk09mpIh3VH/v3qZ/Gby98No/5kQDLo444K1lcZN3jJrFG2u/qJAglLdkGifFcH0sW7EdlTOADuBEcIQfSp9dZCpiXZ0ygevbDhhZxLlE6LN3XIzddYgDvmx+eTc5mWRhAhKFJgU6FtnxXM+JrH1/AAAgAElEQVRlF12s4hPnyI08qOi4ZKz1MrkXw7EczdfpgjMoCD21nMziEF7fTw16acA/t+Gwdp4B8PEGyEZ90gOg8N4c8D+e1/vmv79kMf9BytsLtRliborBGvOOz12h5SsmqcasMPOrtY28QG8axxPJkxwkfzqUGi29bJWTVXh+535tePQPkAfaUY8lI7hB7dM5mhHcCRjqDTBnTovNKJ58ATm68U/stxw/wrPPA9p2AIJ4MEZM9eaDaseArE6sU734dy/GwfAQcyVsGLtWBqT2AcKZ3sbLyEGO3TPANpbvA4wNH+YcF81lf9RKMTG8J+tHRxeZ3mkRunjxInKNUWK1dpBTCQiGh3x+RRmq9E5sz1ux3WxTBx3vfv7e3AN8+LwLgLHlHPdBsHAsLS13ELDWh8ExwHxt6kib3+011uT+n/76KODtH8eAqdG5F0a47h/89a7y1n7vkIku3IPOeY/aeP+14O0wIOUgCnhLPfTimsYwH15+8RitWHuxYtMhhKCyOn+y0Fk70jLG6szJEm15aSvAIjm1psZHdb3ystWQUHrUhgo+iDETTAhpUWEdFrbHUaBaDmeAikrIQoZcEgjhxtwQKsl1BSdh7gyCSBPkjB0jCflw7Ya57vEpUcqIj9AwKvnyc7U6V1CqKJSEwZFJOlFYhDoxUhWNLYDCWGZCPDCrUSMO9EL28GPdGKVXmSqb6ANeM6J6JSUFQP6JUTF7nF5IUn7B/F27v/pR/vagXjNiAv4X8mWd98A61agqZhI8YmQFjq+vo415wU+/uP9GRxH44pMvsDYnAAidkD9gaHJ8qNauugRlbwmkoGYnW9ZUbj2AP11EJYSguk1LjOAYmyGQdQBghwNSBrI2h7F3O89cHYwrQ4zyjx5jnYrRFWvy1FzTrw3PbMHOPAgyTZmGiAdYsHAxNTaXCcgYKOmfX78FReQEjR0Xj/qe67PlLCCUvxKTgjRrTgL2/gmA1iWQ87q0+qqrFYyF8QiKVlMJeoaGqetss3781V+hDi539kKT8uK07pYlmnRRHg4N1AVQm8VPwyjddj+/WQ3FKNsaRlRV0cA1aJIX9q8dgCsu0KhexlIzBMAQQJ4U3D6a+f0A9/IAqkNbP6KiRnT1Tcs15+ornb3E4z/8lQ5vP06MBKrszh5gIT9lj4tQOmrNGFw3+sk37ut2MY7asRxuduYu7D5sw6brbrpaa+74CtfKH4eBfao++waZq+dRgJPje9Fyff8zd2K1fY51cI5Wf2yt7vzGrwHMz+vHd39aY7LNah3XhtQcFPwh+u0Dj+nMoQL2HWMZP3wuxJO6uiqAdXJ+UTVWlZSpH3AuF6A2Nj5JA2SOPojSOisXNTCEgTTA7fT0ZPY5+1FRkvG7YilK5kDd970NOrC9GDJVlBZdPAF7Xy/iKVKwZj6sqTNmKDUnW6+9uJH7pVoXkxubs+QSzrlJb6D8bcCO+vIr1yk6bRx78EjW5VrteGmT9pND295YTc54PGrIQY4vmP1LNscwllp4o4o/oTOo4VuY8zOyxwNUluvNHcf59xj9+J4fKXpCDkA8N98I4Hh7Odm/R7EtPq8uyEwZafHKnTVdgz6QvvYV6Nf/+Sh5zTVauWCSrvjWTc58/ebvn0bZ2K+Jk/P069+9qsKiRq3DHeS6L3xGwyhr1//bj3SA2IKpU6Yqd0qaiokreOnVPdzjPlrKHq34ZAGW4yh/US17kw09e+4kJc/PxZmBunPvV50qYM6HfBedqX//zs91cH8Z5xnJHrkfUlGtpk/L1q3f+rSSIJhYxEkzecu2twlGNW37/j7GaVdTl0oBvYvzT+PKgksM4HxdY5vqsewGnkV57Ks2cty9Qiy2hNmP9cSf/TM8BO4dZg9IYBbtYGvfAGySDmzbmQWYT8jFRSXqQ+b1EATRfrJtze7aBfvTtv3DrHPm0WNj3RuirAd7vx727LU9QY4q1sBbIxoGcJ4G3tr61cN7DJqa1gicPKO5qIkLklg0x2bLwQWijv1ziHnIAzDWhfrbSLlGWLL1z5yVBnGiGeZ4HcKuPdnwQ8ctA5KorQ2+OAAEcE69kHF7yOdt50GmDYKixbyYsPe/Ut46jkMQ+GLDA+QPCdSUxb2ob7t4PuqxZ0g+04mdeccd4qOsvX8kABp4C4HAo5d4B5S8YYF9EEdylZPtr/qmOjPY/wDw1lTUZkkN4RZHjhBINR1tw3p76zH2poG4qGRp1jwiOAL8Fiy77YFdH+V43K9xV8BdAXcF3BVwV8BdgT+vgBu8dY8KdwXcFXBXwF0BdwX+GxV4fcPjMb+/79unYnx7oqbRyE9KTFbl+UZHodkNAOIRCEhLI2WExpk1Ne1B30Wmkh/WpGZvZUqlIH9f2hj0cPraAW958PeL0SnyM8+V8XtTbtIU6CPnyxvlirkJW/PCLDKdJ/33AxUfqsi1pvJoo9n6qaNN1Xd+5pimmrrFIIBRBrgx4H1oYjtWopY/ys8HacQPAhwMOxbQ2D1a8Cbn4wPLPYBmR6CpazlWAzPtKIdpaFgjwqyLjZ3ugqU+TC6i85b83JoXZlPmNLoddjz/Dqvcj8asNwova8hYw6WHz+nspjnDKQ8DhnoYAGuvNrnZh3w5Z/fH8owCt6NaXQBzU+PCqucyAHqabSSKMgPEOd9mslW7Ubd6os4xgGgINvkQIHN/5wAKthFUon40jsiECvAG0DKlrGgMA/yiBhoCpI6ICtLY7DEAjw2AqPXks1pG32hGqeUW+5NHOERju9tUIzR+ggJomDMGXPid+tF8DYzwB5Sl4VVSQfbbiCZMDtVtn/mUcqbm0qjpUgDqqhCshvsB+QZogjl5yTTQu8gbQxegcpqR+3Ye1qH9x9WIojKGxntvZxOXqU+JNAQ7ugO0bUeFfGJHtOm5n6IUj6Mx930sLcdo9qWr9fCdv9abbx5V8rgkeQJKNTbWyZ+xNmkc9o40gcNR5hoYvWc/OZ49XjR6yRLmmHwCurCFlRbkjQGEA6BFVWBlPnysTvn5ZU5esx/N16RU1KkoaTrasaCmnp40xzwB9s3qNTk5CetdGqrk9TUBCvoFASq3WC5xD3a9oU7z3cA0Uxf60FgbQYURgk2yqWAiYoZ18YJFcvUG6Zn1L2jYewD75Gz1YAF7HsXVjNwpgLytjgXtAOoHAz+DIEVUlDeprstX5WQCTkUZ+rvnfkR/vFG+fef1m589guXsbE2/4rN64ZcP6fT+nU6u40hwhD7/+c+TIRiqZx/5Pcc6oBMnalCbNGMXjiIRUoAnIEYA4EVQSL++9f1PMra6tHVHgVZdf5tyUG8NAu5/7/rbVYUN87rrV2v5mtVqA8S+68c/pnHOdSQbtq4KlQmg54jJ0bmvhsgY87SGoDnwOda0Np5H76V3vz5sa+/c2X9ytzgApd0X1ug0ggO/9UbNbareIRrIg0w23lgXXrwERROZyNkZqVjtPqVNL57Qz3/zdRrNJXr0wWf5+VhU7GHae+CQxk9I1bfvuR0L8EJygBtp4h0FpGmBgBKqwBgAR+pz1ZoVmrzqSr1x7y+19Y19fI4nKqUEZU9MwQYTi0bujcCQYK24aY38Y7EKJwP48ItbtGsrSqDjLaoZ8JfL1H2e2AaasuadecvGhpPfZhPMO6Chc9bUx2plpJBegGq7NqMn/M5caHWkydsLcORrCj/AowHHPpGmLc3xxBg/TZoYqFWX5CqIOby1adA5rzKsnD8FuDJx3jRt37WT+yVUy65aB3jip5LXt+qF3z/HOMVq2ABVatqFTWU7NsgjzPeBvhAZrPpMDI2Mqd4eT1WhtKvjvvEkf9YLW3FTDtmkbY3nEcCBC4DiiDP/WrPXGspDfAa2y5ybAbnDfJudtoeRYpyMdOZgZ5CMNrJDDMjqRqHeB5jHG/hQi7CgIK5hpkMMOF1WrhoLWWae7eI6eNDc98Vm2awgTX3XiwLJQDlrYJva3oBOF013uw62Fljj2o7Fw5rIHIcRdy58jTaJR8fg6Fr07nh8r9L1w+b097/mT0F5+xy7plZVYwG9szxy3i4bC2ZrbOV0xvnoL0ecY+a/TdDurIWsZfytD/cbFIbRtdJZ96i/A+aa+4NRli6ony0zGvt2gE77fTvAg7OeOUfivOk7DhmjefUf9OWA7aMVGQV9OVZP3iMbS/5J6RBjvHo1Z0GOclFenib/OTU1jXUnQff/58MAZE2aOXU6ytJ6zQXgiwGQrKgpZ472dSIYTCUFhKsdgLeVgLYzp8+FRFStoygiB1BaWl79EOtOCCypzu5uyEWW18iRcz6mDPVjrepn3zFEdmwva9KAAU2cV1JSAtbl4TqJsrXZSAnklPuRn+zPWua4XDAmB2wcAoKYrWYPRAJzHPEe8Yfkwlrrh8KcOb0H1ZgnAA2aOvmRk8iyjtrXLMCNYEWtUZRZbaBpUR7mI7sfLa+SuTOKeXH9K19X5alKrX/4WQAjlPlHz6L0w/J2apriUPI3AiqXl1eQgR4LsOIlP0CpoQ5vbEFxLxjuUMtgK44NKTiGRDhkq2H2MUXY5k6aPFahrJu1te0qL2rRmtV52Ngm6e4779f5ihZ9+rO3ae4Vl7OWe+ngS7/Xr3+xkUzrQaWwAGaNiWUvUIOiDscUP5ujIFD49mn+0lxFJYYCLqPUi+bzAbZ6u8gCZk/k8orVqRPV2gw55QhAXRLHe8UVczRz4TjFjstUXVm7igHS3nh1I6OkX2uvvEjp2dk6vHu/zrC2RgTHso4n4ZRhGeINqoU0VYElc0xkopYsWwRQugc1aKF8GfwB7NuyJgRo+tIxysyNQ8GaoLDkbPU3s2ZDWKpr6NCx/KPa/vJOnT/dwrVnXwf4FRbiockT09j7xEAsrMOlpEedAIitjIvPfvU6rb7t8w5gV1O2V2eObFKAxRkMerMfnqz7f7kBYGdI1Y0lSknH7jp6vN546xxzYYu+9d21mjY9UAGAqV7k377y3E49+cR2AMdMRwkZhutMNWM6CZeOeeTOF505i2KzXDmTJ2n6zAk4M9Trmce3aN3tl7NmxOnBn9+nRQtmADglqIqs8DqIDJPypunkkU5tIAqhEcv+vLwETZuZrOkTJ6kE95Ca+hotXLJARcXlZJE3qpZc33PH2iAPzdPa26/XsM+AGkpO6MiBHZo4A3vj3OnMscyj5aXa/uyzWPqfdyyjG5u7cf7owyY5CaV5iHbszEfRTUQEINYwILQPFsvjAFFXXrVM2ZPH4NBzWBueOqguAM2Vl0zThOxUwPUunTtbBIEJYkRIpBZcfo0SsqbKRd7rrmcf1e63NgPUtSs3B2LHkuU6TC6wF3mv8668Wtsgpf3hgTewRG/VjNk5kDku0amjJ8ij3eVEaOThChM3NgszmAC98PQmrLM7dOuN1yom04fogyplAGy39rYpPDEd8k4TBKwUnjli9J1/ulNnT7QAcmLlz30yJj1ON371Wk2/PE/dLSeJNmhQRGyWvCPHa6CzUUWHj+u1l7eq4ESFYw3dQfZ2AErednJ6IyEQeeHE0UUMSBMOKt7UqZc5oo970scsiPl5IAROfxxt/P0hmbDXHmAceHHvm9rWcr/Njjg6Glcb5kZTyNsEbiQiyxk25asnyk/LXjUbYyMvBTBXeECO6WKOa+wJHgVph0FsuZv8+Sw/yI+DzC897EOGLKPdwFt+ZnbJvlx7P9aUQPb9RrjtY09kObaDTlit7UXN/cKskEfBW8ch2e5SjtHskm2Pb0phO7YBHmBGH7/YuxpJhVdaBrk5unQzX3RxXPaCPycbjT6nOQRU1jMPXExSIAsGkE9ryude/rYDsmwvZBcjwhp4a+vZ+/d7H7auXogPMODbl3lRANxe7P9SYocBb6eTAw6wjbK4h+dZI2MNA1rbc5TN7baP7uZnLp6V+rGzD2Y/3lDXrd07TygXUsGUaeMVFBHY3NY7POGyzz1Atoj7y10BdwXcFXBXwF0BdwX+lgq4wdu/pWruv3FXwF0BdwXcFXBX4J0KjIx833N13kO7fbrqZ1+xZpoSY8NRONbrxJFK1DAh6uLhfySEBgAP2NYAt2atNdYDses1gAExnZMJGu7kvvVi/dqD/S02syiwDp9DzWJgJ6BXP7mKXryXF7msIwCoohnjdIff92UZcR+0uFtj2FKJLjQGLliuOqCGNUdpnBh4a1+m4CLCCmUqtpg0JTwAXs28cIDX9sBu74ct7oMN2AjNYbrNDihgTG+zOzTAwxubPVPu2IGYfZkBB/bQb42MEZoVju3rO7lOBj6Y9acXTcx+QDVrJBhW5Yti2Y7RFGndsNKbsEbsAAQdIvvOUTCb6vBDMm9H1bYfza7TgwaL2SQbsI5DmpMlacdhzQ9ruthJuGjYe7+jrrImyqBZP5uFKefkTVUNLBl97Sg735qOg56cIwpWfxo/Lr79ybDs52/s29N/gAZ7mKLCw7Fdo/ooQC271bIr+wxcsqYPNTEVWzPNRmuK+gNm2wFGk0ObRs6uJ3X3AHQLx4ItCKVu8bmzHHyfWlvIwgRQmJKXrnkrZmMvGULjt0ovbtyhvTRwG7FDcwG+eAaOkPk3SVMmj9eWzW8Aanbry9+4jZwr6d67f6sylMFegf4AO97KSYvRdGyhe1G4NgKAlpZXkwnY6Fg9p2Lj12dq8ECUfQj7xiTZeYVZW0yHsGPcv6ecPL52Jzfw/2PvPcDrusp87796773YkiVblnvvvaY4TiWdkIQACQk3hD7AhWHoQx0IhBKSAOm92CmO7dhx700ukqwuq/cuHbX7e/fxIXJwSGaY5975nu8cxhNb5Zy93732Wmu//xYVF01zaYimehvqDRRHNIFCOA7LEYxGSRBGQGITtrldBCpOzJmoBiyDT+YVA5Lye6Y6ZyyGAvwOkxPZ19vkZBP60IQLAcidSzZXIqz/8kPVKIM6dZqG79QZuUpHTbXtUD51bKF8vlghJ2AfS5ZnO9ajnJ8LG71eQOhylFOnaNxed9dl+vZPf8j3Tqj55HHtePltTV/xMaXNnqUz255yVPCbNxarCnXv+qsuQ9HUoO1bTqiqBAAaRVALOWFdAAyx8aP4NzbXzXn62jeu14SlM3X/x3+hY6fa9G8/vo/m8SxV7tqqf3/wOYA5bCFnkC1J8GMXFqaVHM/2vDKiaFHkc4wOyQPgNsACTRl/LlN9MEbs/nDuqxHg7QdyN5xZ4e9Trz35t55pxHmv83bM9it9A50aHRei3IxYXbJ8EY39PIgFTfrR03/Qsa1b9O//++eaMz0XldZ4wOl3lEa24e2fulr55BT3YJNtVtpFpQ3KypnJuENRg0PB5Nnj1I71a37eWblafdVaD7hDk3XMpEgtIeu28WyrggKiFJWVoKwVcx2rwpI3X1HpsVLtOVKnN3ZXMh6isWcNcZqmLkD8YZqozFBOVqe/zSfW7DyfQWr3kgHfdp/SPnWAtUHsfP1o+jpAI/8bgOjgj22knylZAFb8qXs/zdRBFIsZ6RGAtzTIZ4/RBNRyRmh5F5XazneLNX5KnG6583rOzV/PPb8BC9MIjclNUjj38+lDJ5nfAcnI7G5F1VpdU+MoWDuxd6wqrRUCZE2bkulYJxeSk368pEntHJMdv4GBZjvsVgBfmOlrQJjbutGdsWq5wXZu1li2l5NlbHnIFgRoMxjHa3Ou/XF/38aBWcNCDmCusKy/jg4UhFgsx6Pytt8zckAQoLBjIX/+ZXObo7S1ud1mYTs2c01wSEksZw6g644GeM/+0daW8z9ra40D6Jo62I7jwvd+/1p2sX+/38bf/TM230MYoq5mVw9NyFFd2drky9wdZlfdrHC55v0GwqJadtYf/j1kDXEGi9MU574inRsr/BDUmba+OtVyeAC9gDL2q2anScvdAZ4dkpEBvbyX2WqeQzHdz4LuJhO47zVboxwd1AigeuR5DUMicq6RHZat0QZG8BEzp+ZqSlYQWauHAc1G67qbFyspCyt4PqOIPMGXntmI/W2/csfkMJeMVc7URB3N342tfSc2ubGMKbsGvmRtJqmoqFqH3j2lMYAyrSgn6yELNKOSbcQ2exCiQEqwm9hgpCaz+jTg1fYoxm4yQpJdU7Mrtu8lYE8cFRam07WDWOFXsDcApIQQEIyy1gbBAOPDMic9YLTNWwbo29jrQvEdwp7C5i4b1FY/t6LOro97bnOTUdzj2xnjAF8BtiaiTuzhGvYy3/sC/GbHRuj7v7hMlYcrVHymDIArSyXVtRoEzEjAyniAbMuigjLIClFkBU/lavSR11vEMGFsoLbtAaTIWTpLi6+6QifffFc73tmjSPI2+6rrte6aZfJLCUIh2Kutrx3TynmTlJ2TqQf/8LgKivr0rR/+VLmL5qJ6PaFNTz2lZ5/aDSDtoyXLMpWRGqXEhLGasmKlGgpO6YUn/qKcyZO18sbrFRBLjVhPh4ko6GpDMQ/pqP50kfZuL9CWtwqwZW5Tbm60Pvnp9Zq0fJxKThzV3m1FZNQSOYDNeiz21aNRLWeOS9Ty9ZcpavIM8uG5X7va1HD6DIBwnwqOnNRbb76jsTmTyCBdylrYgfvBFkdVnZmRrAiIhFOWTVcG4J4PdS07vkdtjImExHGKThgHCB/L/guiWkeDasgiPX2wAIvhSi1ZOV+N2O8+8cRLrN84BhAZEZeY4OR0J6dY1mi4br3rRiI++lF07lEU8QE73z6gqTNX6sih04rHdrufi3Ms7whALO4ElQHafyBfy5dl6RvfXM/QKdcQ16am3Fdvbd+nJkDkxIRRqq9rYp/VqxgIa2tXLQZYLVPe0bMASvFY/HJMuIe8ueG0brh7uVJylugvP/oV91obgHCGJoybpE1vbdMsMmHbsaZ9eeM+9hM1KLfbicJI0epFU3HnSCQP9oQ6sdY2t5aqykYlJWSS2+uLdXyhkpOD9ADZ9ZnTxzrkSVdPIwSWNgApbJLZC/tBTKjFtSMEBWgfBL83Nu7kPAOoQ7Syp89SzpSZxGqM4r1t9w1ACeAvf8ZfYzFAZDUAcIROn9jL/FsDUA05AVAvlr1hclom91e9tmw6xjrUp2tvvUYLb13PPYQCsqoaC+hDSktI1KjxuRAOzqCgr9X0lddwL6bp7PHj2vDqVu1+Z6/WL1+gCCaXfPaHY2fk6BM//onO5Z/T1x/4pgJRvFpu6s33XK0l1y7XwTced5Ml24N0/HA1+26X2iDP5R2pQWEezZzQr6uvm6Gb7ruB9dcX2+QjSsjKVca4qc5eteDgHr355Ks4cDQ66suONuZTSEp93ai2cRKJ5p5Ky0jkZwMhANRC+OM+Z/7oZA/WwpqL3BelLw4PuJmEBHczd0FshVjkWddsPbK5xOa1IOrtwrGmj3nXVLA2d9i+3NadAAhYtj+3KcWIsoEQNI2k1sM+u6UTkgIg7cAQewfmGnhJKH372MO6nzMGbP0w8BaANAxVfVgQewHWbzhMTtSNzVW2zA6xrpsLiZEITfFt2bhGzPVh7rP/Itt19mz9gLbO/GkPNQ7oyXrtRBngdmIqXXseQnnbw/k3EvlhdJuLOUXYjOoE1bBO+QFaZxLVEuwLWYBh28fYbqMWXZBd3HQ+W3GMcPvRXFhG7iODzSq6m2cWnAqmTQjVNVeh/h4GMGdO7uf+sLXB1kMrue0/bB/lQikdaG4LzMthuD2UFdfr0MEirVm7VvPn5aiuvflIy7t9c294/vn/9zYcH2WT4f0ZbwW8FfBWwFsBbwX+B1bAC97+D7wo3kPyVsBbAW8FvBX4/1YFfv/tjz/aUVt051VYrhacPkyTq1511QM0SMkQozniiuhT4rBZfZrtLw/5NHLMTs8UUf084EeQNReLWi8A9nknFppdNH8Ky87pDMrbjl4epGlAuvyxFoMl7tuPbR7grdm1/jPgrVXYA9z4G2o5ErylARFJcyaKRmuUfSY9AGs2+FkeKU0GF0C0NQmskWH5Tv40U0zFGgjYYI0JA1Ls3Mx6zJr6Q5yvgUz+Fnzr5D65G+OOxZkpoqwmfL6BodZst76xNV5MrWtqOlPoWA5kG8CKZeRab8Rp8n4AUuX+8nvf/Ee2qR4wwECIkZsiD7htIIgv4KTl+rqZ9Ka+Mms1ztEaz7DN7aPs0+xrTiPa1H+AOb6AbSE0o3zJvTKg0gcgxMdAXkA6a0JFoWwKBbg35WMA9TYWf1sXVtl0h8JoWgUaYEuHybHONuUqij2fQCqFlWxuTpYD3NZUVKB0CsWe21/zUQAmp2PVjErPh0Z0S9lZHSGjMA87xsOHy1G69Co1PUUzZk4FJC2myXsSVUKIUlOSVV1bR4Zft6OuDeK6NJlFLp8zBjvYeDLIOshCbGy24wrCGjBN02dM0KL5s7HRPKlCrP76/ULVSjZqZ2svyqFsnTxVTKM237FznTd/plKSUdG21tOwxIoVm9Z+gNQO1AuDAAKWcxsbb8BuF2oZGsVzxis9MVUHdh93VBv+ERGqbq4lE9hfSfHpampsVHQsQC6gVVtTLw3WUN326XXqIG/xmd++oJCoVHUzdtPJ2QsE0nsdACQ5LhHgl5wwxudYmtg154oVCdo8fe447AoPq7spUPsOtWtbYYPW33SVfvHIlxXh36wTr7+oF55+RVejUJlJFhx9f53eUqwHf/kQqq5mwIEgGswAX4yLCCyxYxPDdfBoiRYtnK6Hn3wCYPxJgPouzbt0kWpOVunfvvJbvbGtWBkotOcD0DR11wHINGgUNtBZaSnkvTZqP3mprVhS+mPNaWMjEMXH8CD3H/eJP0QJiz01i93/LvB2JCDmsQY00M7u3f4Bspaxx42BTJGC1XUW6tuxqHdyyeDct3uXDu3arSk0kFOx3913+Ai2mgDvExI1ma81M6bqaL6D2TA+Yxg/NZo+B1C+9Rz3Rrc+9/kv6tj2g9qzfT+NR6xix0Tp6vVXKqw/Rs89uUEvbN6ju791B7W/Rn1nUQ9ZhmpvjH7z46f17LNHUA6SF4sFodMQD2IeQW/gEsAAACAASURBVMVtYBij3wHLPACQnYv7vmTOGQx3wNpAGq420TTVNTgApeVwB4cNoWZhvoWE4gL468PS1PKZIxhFt924SKOSfR2bzJUrlqEId+nhhzfIhDo33Hw588KwHnvsOXKbu8iIztZMsm47ISL09XH/+0fo1JlCbCNLNGv2NEAmVPk1zYoOGcJ2GVvy8DjUcVhL1rFWQH4xIoldBw/Q+X7Fqee83F+3Zq9nHnW7GNjr/XOeG2B1g/1u0PX8vOvUyewm3d/vZ17y2Ch6fseAN/uao2DmuBw3hfMAv+dnPWQcz7H+d4G3I+2HPed90d2BD4PMuuGWNY5y00B9Jl7AQj+s7U0FHMTaiuMBgLxZ8jvqXMtENJiXNWeAGvgBTkQATEdC0EiKZ51iHnYrpwIgm5D1CRAbSOa8O3cR607UpkOmCGUNt3mtZQAbUEB7q62jeuJ4hqxOzgW5+J7mAvCWH+lHMebic2eg/rzrlvl65ck9qkDFft8DazUdW9PnntuqHTvy1ce82N3ap1nTJpK5/TF19Repob1Upcc7VFZZjFVuOjmWEwFPgrkHG7T1rUOsK25Lz2BILi2spSUQVpq7ALfJtU7C7txUjrbW9bAG9aLONlvRYVvDAOrCcRswBXIwNt+1qB3td31ZJyJRyDtuIZyfgSfuPG43UcLGhKNKPg/EesbGyPH09xah7jr97XfITHeDtwAVXAfLsh9ob1M26uLL78zU+MhMNaM4zUYVGgSZ4xR55NVk03aiHKssq8XSdgJAD4SJ9mZHAQzmi6Iw0VE+Zs6dooDkJL3xu7/o8MGjgNIx8oPEcOtnPqbIsTEqQrX78rPblcz5T5iYrROnCgDFipg7QrUMFWMAWOyZY4flF+OvdTcuw3o3TRnZ01AxRqlgyyY998RjWrx0Btm2q1CtMRYgTVVXVagqrwHXAkBEAPQ+HFmOoxhube4n1zVNK9dOxWUCilo4ZDWAqWGfFKyaxyugt1KpAJj9qN93oqRt5PrPmneJolNTyWNv11FcIepQgEZhETwO4HYQ+9dj+cwpp6uUSqTDshXzyX9drYCMBIe8YDbUQ131OrzlDZWeAPwrrAKAidC4tCwlkh3c2NGKa8dEJwLkVP4prHmz1dXeqiNHTznzzfiJk1VeVUqOcL3mz8xlTJ6iRqN0yeVzdfr4bl2G9fCeN/eqAmJOXXWrGsirHTt+NOfCfcetUVTG2nqsHteMAd173xqA2EyVFZ1VRuJU7T9Sqeef3cgaugwVahlgcbOztwqFHJaTm6y+JqzzmVuvuGYhdrvSgcOlRDxEaNmaa1GjVxPDcJA6n2Vevk2H9x5TcUmFZrEe1zZ16Bhg//6dZyGGDWj+7GgyYa9DsRuop5543MlPHYCQmJo+SuvuvBbQzkd733pHJ8+cYj0I0Opr12kq61d7wWHmyyC14xYSNxZ7Z9bpUmIlwtmvpUyfh1tBFCQMcqfZtA7iFsKwgxToT15wk2qrq7GSTVU68RDBKEtdqNYH+lGg9jXjJkE0AnvjLhTZw8zTcbhZ9LdAIHjhdVVU1uiKW1DJTp3OOG93CEhddRUq2M/nEnvRQdxHEec5EfLTpMVXOGvOjo1P6A8/e1yTRkfjiJLD3rJHKWNmMofswS76BK4l/fr0Z5ZozV2fUtGezZBC8sk9j9fBA8U6sKeItQx7ZNa1xFg/ZWUn6+P3fUy5ZCf3dJSpbMdRZS+8TsEx2cwXDXrnzRf1xB+fUlcNcwHkukDW+z6Il21cu0lZEbrrzhsUEjeE3Xu+jhyvUN6pSurOMxD7CtsftDiW3uypWVDNySfEMm/JwrYcXo/1vs0VBuDavy1uo7fLSDgGIhqA6gYqHUcHiBrmkBAE6ctcWox8ajYV3QCSTZ2BgO98FjQdm5dD2TcEY93ucsBbyCdGALL1dKjbAXWjcE7yBww2px77rAGLNwBw9WcOCOL5xs/XE91gzzoGETNn2hrJ852Ro9wKYAN0IXjyIBXEGDH3cyOL+XBspuAdQKHeTW4v5jlOjMzfv9wOKY6e1pwkUAWPIofXHwJKP7/DrKxWwNsO5nTHVeS/AN66yWCDIh0D5S3nArC/ZmmmVq0aD6G4wXluGXCINvYsZypbA6WNlDvMutruuHPYPWF2+IcPniYjvEQLF0zR2jXzxGV9dsXdf7rp4iug96veCngr4K2AtwLeCngr8FEq4AVvP0qVvD/jrYC3At4KeCvgrcA/qEBDyZYv7Xz5yZ/NHJeggryDNGkaVH2uR9UtJLyRAzQc46tE2NsOUAmzHizGsWz152HYcu5C+XskjYBhAIYOGpM8+WMx14yFZb+IuAOYoGlH/qpPEAAErPVhgK9/Frz1NEdNeRtwAXhrtqOAGChHw+gyjCbvjL4VuWRkuAKi0ZumOWHNDFjvjv0sSBINbLOgDKaZa3m8HcbGdvs7O3aFPryfowazHCge9q1JYBiDNcNNdWvgbR8+Y7YpCSbTzRq/1hAfpJFsrHXjkXdg2dWGBbHLVMcGvzhdGvff3wNq3dsaz7l9EJDhuZQjgYaRAIkbEnGr3UxR62eAMo1pxxqUlwPoOh9F44eGjPvc3NaszvftuPiBLmyhLU/SnyZ+GGqlPhrbBluHogqKjaO5hXVpCzmxhiMgQkJl4Edzh3rxXuHkp4WiuLZGtwG5mYCfLsZKN5nIpsgzEC0KdWAL9rqdrX7acXivgsjji4yPAhgC6OQYzhU2q6HRhhN1BiROH52oq69cTkZpInmlgGY7Tzis/zBsXntRJbSjHPGlORVGQ80vhOuLPV9WepKmjMvEHpomZGCXskeP0hSyaoexgNv+9jadOVGsCSgvA7F7LilqAwzrx26yRc0dHQrFPnnM6DhNnTQWEL5LDdXlgNBuC+kuft8/bjSqDLI/acZ2oc5ISgklG3Ca5qFCPUNG2vED5PF2+wJGVClhVIpGo64qL6zViTzsh6/ENvCS9Tp2pAAb56NauGqS4sgYPk6mXGF5k3wBr8urzqHT9hUOzBpGAREHCWIYdfvknNGM1X5yVicoLGFQGaO5/7DhfWtjoR5+dL+KK4Z166/u0Lc+dw/NxBod2/iyfvTvf9LH77hdOwAat2847qgwAgCPk9MSlDMhQ7v37sKi0aWryEecNmuCHv7dcyiFVtHw/KQDlBc3HNbSxStVllelu+/4ISMHcDa8R3EAC+nRsZqQPVbN3Oy7OJ8Gxroflok+KFMMRAlhbggyS1oXClVTwpmC3YgQ58foB2VUXwjgXVx567lfLnZP2H3ly73b3wOAiTo0CuA+DqvwblTPLWTPjctOd3Jxg7mHo6JidPpsic7kl+uKy2Zi+5ql4vyTzn3s4j5v6cBukL+npsVh+Zmka+66CWDIR2c3v6ODe/ahzgVYoyk5GtvsZTMXa9OGTdqD8ilubKJ+//SfsG09oZaaE4pPyWQOTNeODYeoOXbKR47QtK53QDizNDdFzgD1GeAzHUU9DVLHttCyWLkngmgOd3S2cQ5mkzqkJCMzTJ+pkmLyhskUHQQkD6NpjFZQwbFRjlLXVdeqe+9eh61ltHZuflNXrl+OxWugnnnyHTX3BmjhwomO9f32TXtRTcWiCgtW1pho1JpYPwbHo1RvwJKzHNvWUBRk0aptaCXbeg7ABRnO3KDn6jsgWNSgPqLJe17t6rEy9FyfkddyZI6sqZDMRtnzGgmG/SPSilux/d5joM2z9j/LLPUAsxfLq/0bqeW8c4IHvPWArCPnXvfnu5Wlnq+/X3n7N/LMRZvWbhDao0R6P3h7wZxtClazk3b+ONQiwBFU/VGMW0A2P/9grHF7mWewqyXPz1Rl/lgH2zzNyHDUW+j5ISv5kfOMGjWR+RslkdXDj2ttWYsBNKcN8+9nDfecUyjX1Opk4G4LWYE9NOsZ5qwFpsYyN4vz65OjRv3710jw1o6bIelY+KYkROpLn71SPc1Deu6pZ1B+J2vMuAzsRl16550yFIjNgACBWBgnaeny8crODeb75KlXhELUOaIKVLFGbMgkjzMlNRplaT5KOHO26IXkEEB/PlxlNT3Mda0QbwC5OW+7l2Ox7gdxwuIYQhG/78NmxR+XjZDIeOaxDqxPscplTevAAjwyMtJRxfdA7rC12LkelrvMuXqujQfstzN3SBKOOtutGHdW0L85WlxYn7/9jH847haQYwA7egFWjLjij9ozBwv2r/76HvlAltj6+stkm85RQmqMju86rtpGH/ZPXdjON+NeADCCtXM44EIk4PSUSSGagm197oyJDjBdea5KR4/hEtBGzmt9l4IhW9x0z01q929U3NRJ2v3qFh14a7fmA/SOY/15e+MR5qYD3LdYu2ODOw3r4Tu/8QmlL1zI2UTo4Jat+t7Xf8FIGtZ3vn2L5kJyeenhp/X2S0cUjWtEJPbAQ0lxys2eSf4tzhKn8rHlHdSyy5bozi/fwUagj5zQczjbYmEaloLCL0QNhXVspGpUhmVwyZki7d52Ug3lg2qpN8qJsEf2w81gvG769PUatXI5tQ1Q+bG9WM1vZdzkAGyzzmJ/P0x+8Lm2ZnKCcQIBYI6ICVQca6FPVIS6qUNefoFiuiMBtPz06suv6I3XTgFcsb9hresFNHYBFEUBVIdx3WfPna5zdZUOmPOLP/5Ap97ZoccefV6zsff2Z5+wYs1adaIk/v5P/gS5KonfN8LRoFZfthDAtwQlbqLe3VqpzZvOKndykn78HzcDlnXqJCrdydMXaf/ewwylUMDEJP3+d3/m+kWrmvzi1WvGU0diDlBbX37VUo2dnaYu7t9De3ZiCz6PXO8UHdy7j/ujWjOISvBlL/3Sy68pkXvAZqKe7hCA1Sht23IMFW2nrrlmnm6+4zY98rsHAb2zWENCyDPfphBIWTfefptSF6yUq/Gcfv/dn6oaW+VM9sOWIZ4M+Dpq/hxlzp/PnJ7JQI5kLBvhgRkP8kNtYbGObN6uwaZOHX33uOrIH27ieaCCuSeYcWAEn8kzyLbvbwbIzlfu1HFaeclyCGo42rCG2bx09CCRAi2oiHOx6w+J0+9++yhZw9LazyzV7KkT1YHaduNzL+jc2QZNR+WbO2WSTlScYt8QocuvuQEL2wg1l5TryLu7IC34OKD+//rcT7kQIWo30PyBdZq/eqIe/9Oj7BeDNH78dJwyKp0//b3B7AsBV33b2eO26hs/ul+RqI8HsFHvIXc93GcBO6sBVR1+VxueeU7FxbVEPfizl2sWSKR7nWVvGxoVqO/96l5Nu3al9jz5Oz3/4hbmoUDAfPb1DpsKYhcEGzP77SOLexD1bZBDHMNphP8mJLnJkh7ykK0FNte2kZnrD9nAAFqbKyx/PRTiguOuwTOXkWqMDGlzjrPm8L9ujqulI4i5H3cBSxfn8+FMYtBg+c1m2W77Br5ga+BAL3vVfuqGOwD7FCOR2rOOgbG23hqhxSJXeDJx7yu4R/z4PCMN2R8/FMce5a29ueOSgSNLEHJdf8vI5QiMjNYPyWIQsm43zkItfdi6O64U7vnxvfX7PHjrzLH2bpAw2WOQ5cJeyFyeITECPLdCrDWCrcUsONb+3Lsf9vLsM5x8ej43guMcMkU5z3vrL5+ghYuzIKqRp833XTy7uZ/LDMR2z+MD1GQAkptl/LrwvQ+GiJZ3tIDM7zL2tKOwnF+O4jrpO9Nu/Nm/fdixeL/vrYC3At4KeCvgrYC3Ah9cAS946x0d3gp4K+CtgLcC3gr8kxXY9NxPVz78yx9tzYzG7nBaFiBSMGBAE43RLjUBtvjzoA3J3QEp7eE9mIf2IBqHpkq0JoNlJYXxJ4C/d2BhZ2ieNSNOncPqD/Z7L4m4vX59CqQB02eWnjSd4Wtb6/PvjvwDbZP5SUcQdJGXQRWW8+i2TQYYNXtaVGzhNHSTIoYVTvfbheTQgNghgGP7/CEUjAbu2MN7PwoRcykORBljlputKHNNnWQs86Ags0n0WBh7spjcDHlrmJt6Ngjk0kW+osdy0sAWa9L0WiMcVU8QgG4b/eHWbtLxYKo7xqfWoLBm8PtUPZ7TGwTkNWD4HwEYI0vhqJBHfMHddLb3oAFCPazd8t7LU0gzJrPujzsb2D7LbaFmte4lnzBRl69YjeVhg04cP4ZFnCmIu9UMAGl5hGYxGx0diWpklGNZaY2mAD4vmLpZI6qiohy7uwKa5W2KjwtwVLO+1KKHLmoclstBsPnbsTcuLgEYRfE4gGKgF4WPgfsWNRlJk82HPNmOvk6a/r28RxQNpxCaxrXkWQr7wlRAdqSk6tRYMhZbUN7mHa0DNPah4R9FsxvbZNQRYajCfQCv+2iEikaXH5ZygWYz2ovtMSqTBJS7tV0tyjtZCig2qDQAhXnzJwNicd3I5h1GORUVFaQYmue0xdSMQra9GyDFNwQFLOAVNuMDAPWjqNdll69QArmAJ4+eUNGpMqwvKwARwjRh2gznCtRVtwGC9Soiqkerll2h7ZsPoXZr0XiauO1YTMeicH/znf3q5NqnpqcpDJCzayBMZ06dJos3koYmavJwH82fPxVLPK44qrNxNJyTZ4xCzdapJ3/4orY/U6LtjLsXn39YC1ZfquK9b+jem+7FypxjRKEWHz2k6bPmau++wyo416Sf/vQuLblqvp74+VNk6J3V937/O5S83fr1936lp14BVGeQt/UPKyc1UNFc24EOVB4oJXywBRzwc2liVjJqsmGdPFkv38hQLK3jHJB/OBDwyMA5h+zAeDRbPlNIAExaLS6mRBwJgXgUkjZujSjxUTPQPPa6jmqFJuogShpTEwby+aHUK4A/g3QNxzB+6GYqGvV2IJl2JeVVTpNv2QIUf8wPJw4fRPkISSUkTM1kJFozNTExWhk56TTeV9N87FBrHdne2E7u2dGsOpqrlXXVuv1jV2jJkjnac2C3Xtr4rtZeeZVufODjEFvIma04S5N5CWrkDCfztZfm9ol9x1E479LOrYdUUdwCwONO9I5Hzd1rJJLzjVBrThoQHULdU0ajGISgMgHb8P945BkAjT6VQBbY9+5mPf3k045tZ2Riomhda6izQSsWj1EG9qC9rY1auGQKc2Ew179IJ/KrGO/hSoqLRWncpcSYBO5fFyCHu+HsA0hWXFKLZWs193km91gzdvRRWjB/OmB/tfIKSrGQbHMUaj1mmQyYb/PAxYBTz/xzoRL3g0H590/1F4D8I7JorbHstjo2INh+60ISjOd9Rv7+xawdL766vJd56/l9j2LY1rl/qKY9/4YeVZWb9HPxRcxs/Z3rzLX3Y8wGc29HAsIHmyK7pwuihSnZyZDlM809wk6zF1eLdprmQ8y55m5g2YchAJljsSeODiPLD/DW3aS2A+G9UFN1kVns2CGYShmyVTQWp3ZMLeSMtrnIcmRi7eXe7qdRj9k+SilzWuCYP8AmYiR4a0bLPoAEpvZ2dXVj1ztF11+7EJv211Az1mjR4tm6ZP18PfPSIR3FOtbfn+MBKMK9Fgv3ORqTEa7mahfK2GYnC7IJEtm4nFHOn13v5qm0qMpRfAWRzezyi1YFZJMKwM9+wMMBiFguCDThgBCxrPdxAHT+hmxw+D3M6U0tqHQBOH1YY8zm25Y9mx/MscIsSp2rYgI32wiY0u38y3PNPAQnz/UbCeBefNy4v9oPEcMyagMBk13kMPdz00dhF/q/P3uzVtx/l068uEGPPvhz3f3lj2sM6tg/fv/PuFNEAEzXQIbpZG/C4QDe2P1p43vhkmiiB7C8ZQ0LYr/SjXW0LwrH8RMnoJ48q9f++qZWrV2lqPGRmrVujerOntOzv31YU6dnaA3OC6Vk7D77xBY11LeTS3uZ5uISUQMgKoDW48eq9YdfPaHEqGF99+Ev4oIRCTD2e65Jvy5ZcoVSR8WRJeyjqrpzOBYc09tvoZrEfeOBb39B6YvIQYcgMAxI2lRbhe38KeUfK2RNGmSNxOI/tl1z5y3UtIUrFEDu7OBgEMrKt7Xh+U1kx/uh5EzR7IWAfNEhKsQG2Egh88ZN0fxV8xSeZfNgI4SwMOXtxDrY8upRTneyp4tPT1Babo5imZsmL17C2Mig6tioF5zQYz97AiJYNwBcqGoazikhPF0ZfE47pJPSckhT5KJmjknRt77+GdVglfrgz/+kCeOzFYNqfdz4TM298mr99Sc/V2g4A5R59OXXduiue67EnaEYVW8UFtGr9LnP/UEF5ed0602z9JUv3agXHn9McxbNgLTUr9c3vqN77v48OeuvkKF5BEeNCMb5MgUwVre9sVdXXLlWy66dJZ+sVG1++FEcLsjynT9XRceLtfmNHSikgzR34UzOs117dx5nrAY79/mUWdNZj1odoLgdEHDatCmMg07ljM9inxKqYydOYD+cobwTh3EEidRNN1yjcatWqhfyWfFR3EriYzV66ni99thfdfYo1srp4xWSkqoJC5dqEkQ2H0ByUFfImLaXZ/6owZHEXBVcIaosrtMLL7yoffvK2ANKy+f6krE8AYCcfVFbk0OKyMllfYEMVQORs/zsacZIkK5YcwVElET9+AcPqoZnhFXLpmrK2GwIaLN4JsBxBPvuAPbacxbMVQnj5TCEhPHjJ2ou2cBRrCnHT5cAmteSs1sAqL2UvdY4wPpDOn5mHzbRoYDuq3SIvOUjhwq4tSFkcF+suHQKJLnF3NYdGj13EvcV+4CQBIgJPL/4TNeOt/+sjY8+peq8Wse+t57xG0gERDhg7MKlSwDwV2ocBLnIDKIr3nlFJScPas3lH8ctplO//PVjOkGkQhjZAYlxkAgASHu45k5muTuY3HFGUEAb+1EcUyzq47yzjc27jiUyxBJbt8z2354d7O/2c6ZitV8163p7GwN4bf9iebmtgPdmkTzAXGCRAT7MXRYNY/tv/AIcdavxQ/2Y9IN4mAJnR13M13nu6O0BcjX2CO9qpBVwftYLt/LWIfNxPIMOeMs1t1gL0wAzDxvgaS5DfsydtmkxW3mbh/kCn4ui1WyTu5ljUbxePOzFrbu15zM7H1/2XgmQOwJx8PEzUBnQuR0QuANigD2LeJS3Duv2Q14jnTP82HeE8czVzT0RHz6s666ZgTNIEvbx7M8t49eIl47a9j3bZDu3INbdXsaEqX9bAOALz5RCtGsGvM3Slevmaygq/Mrld/5hw4cdi/f73gp4K+CtgLcC3gp4K/DBFfCCt97R4a2AtwLeCngr4K3AP1mBTS/8LPfVp/56JjYYZSKNioSwQDVV9+hMQTM5RjykRwLImerUcgQBbgNoJobwX/7jfM3wwVAY9yE0E7o72mB900bg64UNg8o/i6KH7EvckhWMRVwnTRU/GsLutsTfv/5p8NZASBoQwTQIQgFgIunTJqLm9Bk25RzqDforZn/sS4PGx5jmNE36sH4bhK3t5DlhT9kN2OPOn3LnTlkzwd/OmwaNKfmskWEND7Ol9NiDOsCKy23P6Q9I6DC6qYMDWAH+dsNOb4dd3kEDxdHbcoyDgJdu9a1bweN8ksNat3+bXaPbRnSk9eYHX2pLJHsPDr/QDtSgMvvzvm2T/ZOmiedK2O8EO7lcNGywNJu/YII+c/udqi0v18YNr+pbP/g3hY+aqK7iU3rqod9hpXpGkYCwWTkTVFlxjtw18ruopb0SEhKccykrK1NnRxf5YEGAljSeAPi7UMmGASRQRazjegFtUUQDoln9DGx22PE0WyIjTJ3QhyVmONbIWAl3DunY0VJsFlH50uQNDEZ1OiYVRVWtzlX1asHCMVq+eI12vnNQhw4fUyQqwiDUFyHh2F+Si1hTAdjRWaWbb7hEq5bPQzF5QAf2HsEOt1ONZJr10FTLnTSGjMFczZlGrmljJaqsQJWXl6Gs7tJKlKiJiWl6641tDsBQVlWpGnIKTfmbkJDk/N0U2IlJkAMAm1NBJa68/GrArxq99Aq5vIAu06dP0n2fu0kHj7ypV57bpZNHunXPZ6/Qrd/9ohrz9qpw1xHUVNXadeyoJtOQbyiv4RzGcF38UQTXoLoar+Mn92rZyjmoeYY0b/lSR3HU2V+vWTOwiANY3/TEu3rkzXpFJKVo7ISJ6q4t19QxaVz+YB08dkITJyfQmFymUeSfPvn0c9jgntG3//0bSh83W0VH95AFmKG4MQs02B2gQ1tfpAm/XQkxkWppb9Bwd4uiANSbkNCU1NQrgYZxeFCsyk/V6tixMp0jV7gLUNywHlNPm3V4mKk/yOE0S0ebNHyxzjawe6S1rmdcj5wVLrSc/Wjg7Uhg0FqJRhIxpe+gNe5okvrSdEymiR5GQ9NyMJGT00Q0UoepWYYBLVG35SSh5PNHbVTOCEXlh2KjHeJFQly4IiIhntARNZVRCo3xEtS5tVh/Fx5rUT1NzIraeq1ZNA0bzbXa/e52/fmxzWps89fXfvpZrb0BwJfcXFP8DA4DCgN8+5il4XAwih1sLOsbVVtSpR1bduoUivD6hnruKUBRQDjLG08md3Hi5CwyLS9V6gQIByUn9c72d3XzLXcqNnMCJaQ5ivK8cOtW/fhbDyq/sBUFdxbEkhrGUowyksitZn42e9DsceMA8vxRsL+L7XW15s2bo8jgBJWXljKGW8mXjOG+S0LlO6x3dxzi82lAA3BXkJWcFpus7LHJ3DcNgLaoH6v7aHxzz1pWr7MmjFTd/P2M9V8Bby/8HZsf3yOjXKBgdVS8H/54+H8LvPVYN49UIl9sDu9nXjQylGmN/LFLDkd1mwBpKiIiUC3VTQ5oE4rNsQEcRhYaYh2qRA3X2moLGveWNfF9IZmE9gNuZKO473RsNnsgmdhnBwD82rrVBqBittb2d3sFAowEYU1sVqfNzN9DqI9Mw9vaSXYkhA2X0/S2o3pPHT3y+EeCt0OsG0HM36by6uvoVrRfsO7G1nRMWrg2b9gDSDGkuUsmaDskg7yTNcwN5MFa1mZPs5bMz8ZqOZM7AyIPbgyDHIeRG1KxCB6VkaLasgacFg5yPth4SLrhCgAAIABJREFU+oQy3jj/JtZflK2D3I82V/SxrrggYgVD0gphffFHgenCa7mdzHIDvG3fYUCKqc7MPsSIWmZ7b5bxVns7QwNvh0aAtyPP9ULywMX3L++/ti4+MwCnikADDchRN7ePNGyFv/3ZmzTz1kt06Nm39forL+jKW1drwvxFeuDmbwE6Mx8wBiJCYwHRUKQBrpqauqe3U2svzdCSy1dSH5fOkslew9hYdM3VSpw0Qweef0kP/euzWsM61eaDahdyR86obGx4TwDQ+eqWT12pZmq7b1c+gGozgNccheLb+5fHn9Keg4ChADCLF43WA1+6DkV/PJmjr8gvNkzTl9yoqPQlXI9OVRXv11++822V1bXp+puu1vzLsWhOGa36E9sB6TeqHwKLmbj3trpUXdLKnOKjtatXKDKhh8zjaWr3jeS6dakeYL6y/AQg5T62JqGAVqGqgpQVzDVP4VyjcGnJnDBai1cvUVltETbSbY6lcj8OCBm4IiRlpsp/wFfNgCxni87pdCGuA7YXJUMZKoMCyG7vqOpmf8FVJdczgDcek5qFujtdM2dO0vCoDB18+0098ocnyUKfrdjQBB3ff4b7gf0LpCPbxay76nr2vczJdd2MrRD9/vcvafnqGVp7+Wzl5e3UVfd9Q288s1df+fJvIFX5665bFzOGTeFdrWnTpzL3P66p02ZzLyfp5IlSx6Z7zNh4pSXF6y9/eE2x5M5++oHrlDwpVTtfe519xKCmTsmF+FWhF5/eimo3AjBzgsZOztDmlw8AdIWorbtRE2axz7n1WlXsL9JfH30Ge+BGpadlcG+34gyRAKktnf1AsCpOndTMSblcV8gQkDomzJuq2es/we0crjN7XlP14ePqKm/UTtw+9hwnF5Tc51s+zt7o6qVKy4b8EMV+1rcTlbspMcMUHTgaW/IIdTagtoWc1glBY5Rvk5I4n6DkBBWhmN/0+mb2Quko6edz/QCZG0pVV1sMka8IC25yrwGan/v5Y9rw4j7254G4QMzT/JULlZgRpxNH90EKOIiTxFxIoD16/vk3lDsxQ+uuWMM5BGj3/l04QOQrJSUH4kWYKmtK2K+l6Qruh0OAyU9CXAgOjuB+aceuOETf/fntylo131kPXJCb/HkA8fHFjYJc3Gf+8CKW7i+ouRzlqSuAaxGmRasnYF29XBm50xWVmamAcB4eIAJUQyY4vnuPVrB+B4dmsocJ1/e+9GU99PsNSkrFqQIyVSx7fH+IXzbfu9hHumMOmFcgQhkJ9D3HBpuLjUBiKtXuv2WuexT9Njd34WBh5E13Jrytqe6s3E7GfntPpONgM8SU7AuZ0heioy/PGraLN3KrZaDbyuhnvD5AZPszFAZphT2GGQxYLrJZKPtDvo3knogMwKXAIVyZ+449eJgTEWfN79kaaeQf24+bbbK5QvjxmeZs5AFv/Vh7+sng7YREZLbJHwzeYlPMe9iWy49jjDdlvi/PluzJhnD/6eSZq8uxYLa53J15+1HAW898694rEv3B80cvJMYxENKu/9gs3Ax81AAp0iHD8jlGxhmiUEY+dZS3VuM2Mo1R/w4w31bzLHAKx5S2auIzxqbrputWaig0avqSux48/sHPXt7veCvgrYC3At4KeCvgrcCHVeDDn84/7B283/dWwFsBbwW8FfBW4P/nFfjTL74Qe3TfzqN+Q/WjZ6PQSI0IIHurnQypVtWhVkGGpkEAG5PwWC6sPwzxUFPaWpYlrQLLSgqlWRpBU3mYZmkPzUa44irDIu14fqvaByI1EAQLHOVtB01iXwe8vfgS/t8F3gbSMCXy1LHypTehqEigQpp7w8Yix/J1KJCHd5q0Q6YyQjXrC6AbRDPJAEQXlmmDNEus8WvNimEa6yGAj2GhZvVqDHmzHbamtps177ZQNjCXRgQ18oFJHgjYYQz8PiwShzgWl08IDTU/R9VkSh/LAu237MXzijFr6FizZJAm/RBgkeVuGZveOikf1vh3D18a7U6byv36m0qMr1szxN1WeX/NTQkJSGxMe1MAW26uczzu/Ctr2YdyrkF8LZBmT/b4scqh+TYniwry9RN5Z7Rn3xGyyADkLZOx3UVOZrdzvKGWIcU5mS2n2bB19YapAyChHUCh31EsowSz/F0+qw1QPYRrERceQMOaZpNPj1IzsRnGRjIjJVbZoxIAe32dpty52mbV1NOMZGx1udo1f+Ei5ZIt9/RjT5DRXKmvf/Er2vDkW3rk0bdo1gUoLC5Scekxih8VDYjZQ9O4QmPHpmjJwrmqqWrVGxvepZFG/leUj2KTIjVn/hRlJGNZfOa0QK64RklYN2Oz29aKahp70Y5h1aFa6kPNZfaBQaHDyshMdq5bPjlowYEJikvzRTUZrHvvuYMM2SR9/+s/ViE5sKE0iP2DujRrbibjowOlZb66WyKVkhSticuysdJr0tLx4zV3zWo9/KufoSbrVxZg8VYsQ7OxRCwoLsSeMJuGFFa/UQK4napYMoKHBmnUHs9XCMeQhqV0WdFBVDXdenH7CQAZji/ORzddOUtrrl6ln/3mN1q8cIGiE1DRJiVqyvJLyHE7qROH9mjM1NGatWgdXT9AA6Vz/bEdHMa3Wk2AGjQysSYUoL7PYCPWdCj7epIUGFaCSymKmxrUuFikIxohF69SdeSj1hYNoWYtU15RqQMGDXCPhYbHYE1nqvQOR7luGXA27ux/5weu++9/+6dHRfnRwVtrlNpr0KyGzaYZRcaA3cc27iBchKNYi6YmBjCHGIhqjUrLVKXJ34u187xpo5WZno7KqARFIudLJmAnwWdZWBPg6gdWFojihhxN5sAIgKJgsxivq9GRcrM15H7tblIY5BHXQBCq9UEyD/uV39aiGwFobv3keqVOHA3ghKK6/RzzSjDAQjjXmpxAA/CYgwzU6mnjPQHAXHx90OYswLdwU17HosDzo0vqwzUZRIlTxpjD7rQRMH042oWCDeVUj59e/snTeuihzarsDqXBHIY6CaV8HOdK03LYp9MB7+bNXQMRAuU44H02KpOIsEQVl5Vz3C3KSOPeAxAoAzTb+MZ2ADQAE+xDW1DIE6WHRThqZFS8J1EKI95WM8C1AYvDsGOsQeq5BhdbWv+r4O3I3/MFmPK8bM5ybJMd4otd+wttmD0/d+HvXxyM/Pvj/eeUt6Zwsnq4bZ4/AADlQ12MzQDmwwDGaYgfrhEQM2II8AsLBQxoY93Aoh69lUIgVsUlxXD/dKmoCMC1HRJCQJgDXIUE4PLg367MUTGKgOxhlsmOUz7j2xRXls1tSm5bv8zVwcABW78iIsId5VdTRxPkBO7PsGiVVNby3rgLcJ+7CQZum/P3v0aCt/ZhThwA/+dLs9wfEGJ8jp/uAzQMg7BxgjkqIipWDQB82/YcJ9u1D0JADGryDjKpB3TpmgVajVrKGu1HDx3X6dNnnYz2uXPnaBDgYgv5nT3dqL4Y7+UoAUtQBEZBUMHfwlnbQgD3XKzbRnbosXwEyt1v2YyMjUjWoRDUywG2xvIzfRb54KzdrG1Ovq/j/u8oxAZR33leNo49wMpHdcEYWSOX5eay/gXa9gkApRcpbTIkuRtWz9Tsq3NUtq+S+fe4smdmYA88Qz/8l2dwmEhgfsLSnrnfwOjKyjKAhz4sppO1YFGyUshetfdpKGRehSyTOnu2Ji9frP2vvq0/ffcFMtGnALz56vjxw0pHSZ84OkYLl2dqxoIUcuFbWXuSAMMEyWkfNv2NzFmNgJrjtfqqSzVxLlbHPsWq3FHAPD2ssasWQRwYo01PH9LObQdVcvYkzgJzNfv6tUqE/FNV2aziA6dUSxZobXU+80IkCmpcICBadTF+EmLCcXnIUQ/qy1de3KV3tp5RBRvDCOafqy+dpDkAuy++vEl7D5zBgtdH8cyrOZnxSsCudsyEUcpMJUcdcpJdsyScKAIg3kxaPAcQnL1AfrXOkYmrXpR/XS4IAad0sqDDUaqmj8aC1jcMolCYOlmfRlODqKgAVdVWkMkbqXXkv0bGJOqn3/8lLiCApNNQwDIeentrNTorzYkusFzT730T54riNlSxOdgRH9e2HXt0822LWReKUUCna+G62/XbX76hvzz8mkaTKX7L9eMdElvmGOycWWB279oHWBXJ/ZwI0YKc5aBWXX3Ner39+jFt3Zyn2z65WFljIwHha7Tu1rXsRXxYu1+HMNWstJQU9Q01atYC3rPeBxVruZJHRam1v0Xr77pdPQ19eugXD0GYHCKnfQaf26F9Bw4pc3SsUlHxwvjSolXLILkFk897XBVni1XVGAw5KUXLUVzH4iARiNX4gT3HtOGlnSo4CGg90AqQ6aOcKYy1VZO14ub1XJcWlUIm60JZOX7SXMWOnsoiGAXx0V/1Jc8yLrZDiAiC+ElOekuPtpH1XnCqBaIUxIsEgNHwIch2qD6DXZq8YDLPCZmqKW3ALrlJ+SfPALX3QOqYoqkzJ+Ck26u3Xt6s7PRsFL3TtGnnOw7wHB+GYpZ9eimRGocOV2ty7lh9/Wf/oqG2fB0mb333u2dwOWkGOO/U6tVTdOdXbmc9qlY381H6tMXMBYkOEavo2E698PBjev2ZYkWxzx5DVMdl1y3T9BsvU/KUuY5lMyuvjh3YqhpUvhUFRdqLyjyENXr5EhTe0WM0eeYMvfLaBv3p0Y18RrCSIXEFAAgHM8Z9iHCx/a4LYogRSEJxYbHnAyN62lzr2cubw43xZwKYky2n3e21YcAuqmEiMiyiwW1xbE9KGOKbohTiSqeL+ZI11gfLY9sn2TzLcuHsZYZ5eHLAW1Pecm7+PEPYf4dwefFln9NPjrGBt0CW7DHIh4UgEcc6Y3swG6sG3BqAawrgXvYJRqQ0larZLTtZ87gxBPLMNxK8NVtvpihs+ftQrloW+8We69xZuu+Bt7iKOMpbnhtM6cvvtLrcylsf5uX/jPLW5lpPFILN2lHkcHd3tGvm5BRdffU0ngHaee6wOlJsU/meB2/tGcsItkY0GiDip9ePvW5cukqxSj99qhCleZPmThqnS1bOONcbFDbz8vsfa7joAuj9orcC3gp4K+CtgLcC3gp8pAp4wduPVCbvD3kr4K2AtwLeCngr8MEVMKHUz/7ljrf27nx17WVrZyolnEYDoG3J2WbyDfvUgVokAPtQz0O+YSMGapoa1djOQJmAVv4Kp4HjQ6ZpO+CtWT+29oToVF61GrsB9iJi5cLKOGSgiwd2QBLHluvvXxcDb0eqT51GuFkCn1ek2jv40sxAc+Fkyw7TePB3GuEuhdFoCCdfTKZIIuvLgBe3GhYmPGC0Zf8ZiOiLHZjTczbGOU2WHnJKrbniALFOTpPbEjgUy1rTtxpIYGDPBSCEEdbP5z15FIUDHGs/jZghFCJ2zH6Wq0QDx90a5p1g/Ju018/s0gCErKZmTe0AIP2oPYBl2mmI9JiNsKl0nQbzxRU/7/+qp7b2dcvTvBh0e7ER4VHNWfPIGv3W7A7j2MCo1NNBc4/jiwbMzxw1WgmRERwrimYsHFNRdja1dKKGICeXnNOmhhb+20P/kOYV1yWEc+gCgAhLCFFMIkpomkLttQ2AgMOOsip7bAY2zUmqrioC4G9EvRqn2eTg2XE3klk1AOiZhC3xeBpsgSFpaqwvUfk7u4AXQzTjpnvU69Oto9sfxdY3CDXBGD0MeGXEgTYUGkMAz6GcwIB/L001SATYEUaA6CcAyI/HOjc5OYLxTYMfq7+m5jblnzkLbtvnjM/2Th8a3QBxg36qw1p0gAOPSgohSyxEcQYjMK4y0kdjtXYOZXAnWXqTaBG2aBTZujGxo/Xqxt06RMbt6HGADANY2WI9mIXysZImcmlxA2rI0RqbnKutR0+roKFCa9bn6vs/+4qKDu3VG9gtXr1kFRl4Ndr07k5FjYolg/YWzVo5Qw0NZzRqrGW4hQDmRXAPALWjIvVVt9qO71VRXqe27T2tLdvylBIzpHFZKGliowFzuzV3dqYu+8Q1KKf3KS0tTSnpU9RYWqmSPfmKSUpSWHKaY5vqS1Z1/Ohx1IZxablpCqONyGcM1vI5PTQJ8d0jg9KUU/6BWYzRcKehaDaFGGwzFwxhb1mns3uP6fSek9q9I09nsF1U6KBCsRpstKwxVCmmhAikvv5maU5TzaxhhywnDjVIn9maciFMkeLnKFHceZQXAoCW+ul5GfHAfX/Z2OdqOyoTU6pZc9PkfAaCRQBoWQ5uDGBVX1cn8xVfM5Vja4NyJqdp6by5gLdnVV4EcIJNcG0Ttt2oedKwLA0iw/lMYQVWxd00CGdjPZqm/H0VyjtdhNo7TRVNLeoFrFp+zWUApsna/vhLevmxnTKhyYp1K3TjNz6pmImZ6q46pF27tionO5V7INlmMg22cf0APQbDEx21U0RUtDP3dLfWqbexhppEof7hfsINob+jRQ1l1YoHbK+sKlNxd57GT5ijsdNXQ27w0y4yI4/vPaGZOVO0b/9eyBZFALDRNJIDdLawQRMnTlPOzFjFWvd3uEutXK8u6h0OSB+TinoRJdaZU6iK888BXI9RLtnIfX3tgFGoH5k3z1a26XDeObLRAQSZI3zNLv68kt8Ntbtb0vYa4HvuOdaDyr83+7xfbf3ed9xOBgbM/g3Nv9iaMQIUNRLNyM/5KIDbP3I2cNv7u18jbZPtkEZm9Y48Gz/WQAuXNYcHs8bvZ9wOMK4dko9RbABCfVCW0hrnTW09MoWbEXkggzDuQ3CMCIEYYupvA3NNRmUWmb10yW0sxGKh28vYKzkHUAUhqN9ycgFjzWs+PIDcP0grZo1uymk+FvUU58D7mKOCKczN2t7OxdRhPT3djlWngcxtqLKNhDWMAqqmFtIV61Nbjy9zn1l8ukk9Hhthz3X0NfKPkR+sPs75gOzbXQfoEEXmZ4+rViuXj9Xtt10OueUAJIIYjSEf+/m/btHW7WVOxuDgcAdzZ4fWrVmlyz85hZgD1j0AxdMnzijvYBGKvzTFklV97PgZAGVyYznWsoY6rIX7IIMkUxua8ijOzfLTgGlbQ01V66iR2aOY9bmvgdWsaSPV/u5Gvq3x7tgAZ9awueWD1tgRivL3K8FHDsuRdu+2igcBigQOkEc5CIBCHm9CcKvuu3WZps4dr4OAe2XMvRmZ4xSVMEZ/fWaDRmekKsTcAiyClOL3okwOj8O1YW4OFvk5OnuyAsvcU7r5uiupXScEqjytQY3f04Pt8S+eU1JosgPQtqOk7eX8QsLadenVizV5Lfa6HbXMIYBKiVNw1KjXI1/7rqK64nT3b3+mIKzYa49tUguK3mycJ3oBrLa8tE9vbDzLXrBK0cQQrL90um78zGIA2A69+PgOFRfUQABBqT8mVNNmpGCNvUQNZHKfLD6q5NQk1gpAs/54iEf5gG5HNI01ff7a+RClwrCJTuMcu1XHeluDWq6jbUD7d51SbwOZrFGZigY8Njvgls56rI8DNA4VpgF8MWSo+kVkMv+1qWDXLm168TXIhtWs+yGqZ2x3QjhoAdw3K5Jssl3jybOfxJqbju1/VXujmpuxmD9VAyCbqKNFhY7d+LVXrIQsU6nmxmqtWLUWM4R4fePbv9XKhfM0fUYi74HisS9cv/rNE+xjAeATwk1HrdvuuoX/H6Evf/P3akShm4lDyLhxkIRwVbj7/vtUCVD9zS/9FtVwBKSxHKx/K8gfzmVv1K5tm46Srz4R0DNerx84prs+fycuMdF6AVCwiONLJuc2LLyf8RANoBqnM6dxOgG8rq6pos7zAbhz9BD2vSGRUVq8YqETR7F16z7eu09LFmQBnnNfMFcvWzVHuWsXk6Nr2bdP68DOUt1ww3zd9q9f53aFBEShBtk3vfbI7/TqIwcBVwG6R0USJVGn5ZDcLr9piWIyE6lxOXnGTai3m+TTGQz4SmyAb7kyx8Wx/uMMEBQJUL9W/Y092rHtqDa8cgCnjgbGcq9iY4gW8UUx3zyg1PHJuuTS5Vg0j5eLJIuNj/8Z0PmUVnJOc8bP0SHcPwqKzmrN2jWOvfYzz7yq4XBBZEtWZ3U9Wc/+mkhe7+QZs1R86oz2H8ujXhWK5hpdgU37oqtXo+bvVeHpQggLCxUUm4iryRm9+to2bd24X+Un6jQLouAClJmL77hB6TPnk99KtEpXPWB0oXZvfEP7AaQjeHbwDwpXZUM7BFR2op3Yk0+OV9a4JBViR753z1nW5xhnDxyIgtX3vHrV5h9TxYYRtxDEPGxg6ADgZF8frjPsK82BIIj3Dg+FBBnM/M1e34iaQZBwjCjT1dELOcHIo0YwDXEIn504IDHFqScA1Szzsy9zvuPSY2At85/fUBB/zE1hxGrqRE0gPLfkFHMGMkek81nv9vwSxrqSSt50BJEgXSjbB3kesmchX8htfT09nJM97/A5RviyZyt7MyN4sl45uezMmawmzhrU1AlBFTD/g1wv3M8hRnjlWFEpR/NYFuZve0lb+1hneM5pgxDpYy4Pznpi5/YBBF8T5fJ+BlKzZXRc7n1Z6IK59wO7LQimFvV2rNZdPh+L9Dbn2anfyFO2LjjZvW4yk5tsyxQ70AaBDkLUQKiKseY3B51I9qUzsBDPzB27/ZL7n1jpLN3el7cC3gp4K+CtgLcC3gr8lyvgBW//y6Xz/qK3At4KeCvgrYC3Au9V4OCmx79z752f+NfrrpqiKWMA17A3rirrVFl1B3a/PMij+jKQ0bHqosnsgLeWGWeP6zxFB2NRGGFNUsCcJjKGQgBOO/tCVJBfo8oW1JXB5JbRWA4FvA2gUdEH7fw/C946vQNHXXWhLef7wVsDh0NoyIUB2IXRiPCBuR9MDmoADXEnhgp1Gz1wRy3pVkU5omJH5WNs7F7LkaMJbN+3l/3drM8COUezgX2/EtaOx1RNpqh1GOrnAQqnOUxthmnU2+8Y2O1R7A7xvR6smk0BZYUYwgrNQHFT4PrzNV8a0S3YLDeiYOkG/P0w8PYfjWWO6CODt+73sXPEPTAYpSTg6xBNnX6y7CLDAOks58qsKwGhLVLQ1NddqBWDUMw4yjDqWnUO62z0TDNQcoagQDbr5ACUcinY+Y2fOpnsPCxfayrUCOAUg/Jj6vTpvHeYtm7ahHoXlQtjbYDGSmRMNI3T+WoGNI5ND9VUmpA+KHx9/SO4KJ1ylZTorZfe0OjcmZp+6Qq5Go5h29iJGjZbL/3bI9p/pFp1g4H8vmXxDagzuNux6Ryw8UNFkqLCtHTuVKeZdPZskaMAbaiDYG8NfJo7BmqERESrtr4FtW8naqg4RWCrG5kQAVEhUB00eXInJWli7jhs+/hsmnNz503WAM32sooa7dxfQO89RGPHjVFaajyZsEf51EhNnJKt4tJ8tTa2aTqW0y7UKkfImC6pxf5wTIx+8P0HNPOSBTq7ZwMWirs1LiVdBTTPm1E3XHXjJ5UyY4FDKDCQ1BcV5iCZvD2d7ao6W+hk5KYANu6iqTl3/gr5YRXYWFmiyLRk8vFQPEXGyq+7lbFG7m8Y9y/3NPIbDaKaztu8VQ/+xyuqrAZwAngJQAU0fV6qPvW/blbW7PncN6OsS4Y9LuDtcDVzRJ1O7dujV1/aoYnZy7XmpvsVjIrPL7QLcgZpq8P4pANOuaGdEOVv3Kyffe3HOlWKFbB/JFmNqOJREmKySuMRe0F+shM1iCMCca6R2dsZIG3gVICboGEKy/fd/zaPeOYSNOTu6+ewFYx0YcpB+z2z48bCOQTCAQ3Cwc46R+kYzfgLBcj3RfUaZAAXY30YVfTlq8hmBAyrKCnF8jlCZ86W8bt+GjUmnfuxn7zYk+RQxulfv/MpspG7dXDnSZWX1Wj50ktQNKepm/OOnzhe/jTWhyAzvP3YM6jDX2YM+Wn1tSs0dcl0BbcPaMeunaipp2nq2kscW+tuFLQNlaXqqCzkc4bJbJvuOAacyTuIQmq7epuGlT1mnKZNnO2oKotK8lFjJSh3HZmGxWe08dXXNPey9cqas4wCcJ8M9FFfmsHN9TTtt6qhtlrjxk7QMSwzN752QFHcT8tnzQA47FNdbxMZonXcWj6aMHm8k8+5d89R7tFEjcGqdHAQi3PAp6lT0/ncRqxWi1Rc2QHQgaqRe8kFyccX0N/zGhmTag1aD+h+QV4oF84ayX/7nQsath7w1m3G+EFA7IV2tv/vwVt/6uRj4K0fbCGz0TQLfQNvrYlv5AfGopGG/BmXvtR92FwiyOUOYG6NxNY3zCZWMtd9IPGYy4VljZsiy53Xx7qGfXILhJZzdTTkeZ8BgD6znhzkd6KZgKPJIQ3260TpD+EKok0wYK7JSvuxch+igR9ga+95INbWKCMUmUOCWZn3oSDraLVc3BDAW8gMXdydpu4CIPD8juda2L9ZajlP3o8uuoGj4SHmOjHE2tajGIgGYeHduF706rJLseUGgJkyGVtbMlof/e0LOnmcfHKbYzn3JqxYp0yco0tunUhNXEpIigCoilZjRbNKC2tUfe4c1vzNrA/UAfCxAiJNYQXWuC4IJYBpIzNp7bg8AKoB1s76DOBrYLXnNZIEcqE9+/uJIe+trB9mB+75yZEK626AnWBuhEDcPFwALAa2xAQ06rZ1s5WBLWdxYYEDqISb2pmsz7zCSuaISMVAECkhMz0uNBLAO1zpmZFas26x2pmbNjy3FfAjXLc+cA/kmFL94LsP67a7b1E25Ioj297FwjWBHO46gB+U1oyvwaFmhQF+L790lWKyMnXq0AFVVNVrweKlGq5v04sPvaZaW1s+s5qahzL31KumvEdPPf+WSisGUbyG6frrZ2jOnBSub48OYiuaDwDWXBukNIg+l1y2EHW/n2pqqlGpsk6R4x0WAZmP/ULhyQYd3F0BgBSAc0c2mccrFUcmc+9Qu84cO+A4bcxbs0KBsQkOYFO085j+8Mu/qJXYjjbGNtOnZpI7ugxwMiYmVJs2v6GduwshMrCOThyneXNyNHfWFBTKnSo6B+wzAAAgAElEQVQ4fUJn8svJ4m5RKqSocWPHAf52sP84hXVvq0bHT9RN993IZqtJj/7x9+QuV6EeTWJ8t2I1PYvIhWna+PJTiouP0cpLr9Qjjzyp8nPtuv9z1zjvX1HWjoNGvS67/jqu44A2vfqUJoxNQ/E6rP0n6lVSCmmnq0dLF2bzni264+7blTp5kX5475dQ2Z7UwgXT2VsSz9DTpOuuXkum+n4slIlWuGKdvvWLhwGOUUADNteca8DsBj8F9kSr1sxTd28ZqstOCIgA5NgxG9h/5MgxpSdAYkNpupL5Phny3J6tWyAccU4AheaM4ALwKyotYn0f0s1f/LySxufID0JedUGJHv/Ng6hXxys6PVF1AFwLAEpTIBBUHG/Wj7/3HzhnlGl8Wpxam5jfwwd02703ad66a5kDWnTwrVd1YPM+ddRBUmHOuflzd2jM0rkqPnxAu7fsUGR/qNbcfq/CWKfqcQFpYYympWbrHDnXv/7xYyqqxrWEtTSBcX3Z+oW4p0wBPO1HWVyMHXMx+7NuzV80Xzv37lJrSxfkugw1oBiPCQxVHfEcozmPvQDZrQ2dmsc6VVxYrsD4Id3/zfs1at5iNRTkacOzf9YqcmsjM3J0+ESZHn/8LRXuRE3e7afljKdPffcWpZIv7AMY2gkJ6tTePRDmjqiukHWez5kyfZoTa1Jc2aBirKWrG9vViAuFb2C3YlETDxCD0tLM/Ad5JYDnGpuzPM9GBt5Gx/AMZfsX/w6+z57VyBg8TvRg3+5+vsDilz0kPEJn729q3WDA7w72up2Qt4aNjMec7gKQ7eJ3uthbGjnVxbUMBHy0yBF7f6OtumyPxZrib7/zvpc9nxkE62hfnWx4Wx+BYlmXIskpjsLWOYR9GNOws7YMmJUwxwkO7bhzOMkSkCHsucjmSXNz8IPsZTw4x44akk67y1eN7RZL415XLvbygLdmS+/PnxgIgeFmR8CcPMx5GnjbjmqWjd558NYcQi7+VOMYCdkzE/+x7YaBt+YoEsw6FNhnGbxVumRtlpYunkrUB44kljVsJ2U2+dTAyIKuPtY6/hjFzMW9GghZwzUU7tibW4734jmzWGeJAdLgT9fd/8RXL34k3q96K+CtgLcC3gp4K+CtwEetgBe8/aiV8v6ctwLeCngr4K2AtwL/oAIv/PEHl3zni99868Zrc7FUI3uurVPlxe2Aty1ohWgSBwHO0egNQMXmtteyh3vUs/zFGvYG3obTAfClcd3d1UGT2AKWaECebVF+Ldl8gLd9WH2FDnTzsE3OLA/s/xnw1g59ZPP0AgvM9ylvDbwNReUbbra5FvEE4GQ2Ye5cJ9zkLA/P2OiAEy4Y7r1YkpmVcyC2itasGDJbMoCdflPJ8gWz/zXQ1Rog/oCVhlhbU/gC0IDmvDVGPBmH9n03kEuDBea89TSsgew0QHi/fsDJPoAVyxx0WPGAo8bcN5A4gLoKNnsrqtS6dtj69Bj+b4K3Ti6VY59slmnUwOpJ3uUgzf1wwLlQA8do5vhzvr0ANrSaULVaK6lHM7JjlQXQMyotVStXrAIwbNGf/viwYxEdjPrkODZ5puhNSYnXwnkzdNllK3W66DA2gq9r3CgaLnMXqK2+STWV53S2rEJHjlcBCmNB/IVPa9KMUdp7eC/KrRzsficzIoLUQpPx5OGTmrtiKZZ3fTry5qs68tZendmPNSzHXEfTvAyFYF8HTP8ElA4Aw77Ye+PZphCaV34oZGJokjaR4efq7VZibIxGofod4Lysgd6JWrYDK7+I6ATsSbHrpHnYgAVuCCqJAcD35Stz9Inbr9HrG97Wti3v6qor12AVGau/PvmKClDdRAHwzcB+LQCAuyi/SOd66NbR+DXl5PIlc/TZb3xNe555nHy3V7kvArRnVx0N7SH96Df/ork3XUkjFjAtEDUbF6PhyFEd3H9M81dfqbjR4zXMPaeBWhrG9YxPlLAAm0VHC5WemKkeFG7vPPMX5dKsn33FnQ5BwemrmboiABVMFWqqg7tRX5UpKC5J8668GsA6VH/87m+14ak9GurC9joEm9H4QI2fje0lTc7JyZO1ZNEcxU/A4m6oAEvOIAXGpKh0bwmg7B909kSfJs/P0orb1mnWqgVYZzYB1ASiAIwBQwRUH/BTJQrjZ/74MnaJgDEA4k2dQP6M++DIOJrmycDRKGsYW0MApHYzGiBkmnqkPcBept50gyumRHQzR2zcdTuNTCcfzgEJTS1i9z1KxvNqe3/H8plGI/NaF/bdvoxlEzUO8VmjksM0OimZMULurVmphjVrDgqvuajcers71IYV+OHDBVgkotiOjmC8ozoFUGpta9O9n71Kl6ybhdXeaR0/fALKQhBZtYBKBMxljB2jBVesV8bU2RymS6d3vK2Xn35SqfEJGg0gP4RSKjKGc6ZxGYo6aNJsAK5RAOScz3DNGRqMLgVjG8qkwIG6sKYu074331Xt2Xqd3leq6spOrDsBD7DWTcI++/YbLsUePEa7sXzM4LqPnTQLB+wM6pTkgO5OTuww3tZOKh4Wz2Qh/+arv9DRXdX6yU/vl1+MS5u3va2ecy6AROwjIZtUVFY7tuLmHNDc0kxe5HRUcFaPGtRR5JPSaAb9VlBYEPMoIPz5BrLTrLVrdX6S93cUmhdTTVv/dIRu+h+Atx8lp/Z/gvI2ADKFgbd+Bt6a2wJj+D3w1hYYWzMZr6aC5b4yR4jIkH5Ud3E0jFG+Ytffxxo6zNzrrBlGXHCAW3fOb1RUFE3+dtU1YlXO/NbF+jJgdtFmV829Esz9FMr7mtW/AQv+AayF4YC4ACZwFACFz9uKnyca2Xs7TX1b57mGPXifBwEk1LcPMddhAWo9dQguTgaiNcF52Tpnf/qxJg8G7Biige/qQWXKZ4dYcCljLJwcwZAIshpxUvjaV2/WPPIn//rrnyg8NUMfu+dr2vGXZwHAXlZ6Cqo+cpNra3o1eVmC1q7C5nSwDfAqGDVdDCrRVOoZon3k5m58YRf3eDjzz7AOna7Gcj8cJbwpxtwW/Pby/N3+5ZFL/W3e4Jg9dRy5HRqpqv4gVe3I/cc/UnSP/F4v9y0cGAWgluugRuYikBrl0rXLJikuJUF5AF7TJ080s2YdRR3Y3IU9cnY6MQFBKjiaj+o4TBmj45WZlagly+boZONJdWLDnpyQqtYO1KPJ8bgThGrSkmvsIqmzcKf66tp1ZHeRTpEDO35WphYAUm3dekCHDhQCkM+CjDKIVXKF5i2aoZkfu1l5m3bqsR/8ByrQFfKPjtKff7tBlY0DuvveG7V0/eWKz2Yu8KsAeSpxFPoKyYZnMoY5Od4hp3WUbgNcrFRccJpaKrrUTqZtVXWpSiGhHD1hWeg9SsSSPjMbO28Q/MKicrWjCrUN4JRp8Q6hxZ+1eMbsaVqyajVqXPZfZruN0rIs75TefvNNQLwW5uPZmoC9s29EhI6iDn7ooeecKxwVE6ZxuTlOFnQA2fWN9ZACIkN15dXrlQsw2s28+c17v6H9O5q0ctk4/euvv0B2bKn+/XuPqvAg4zQJYh5r7AP/6w7s8mP03DOPOaQyP9act3ce1523XaqE+ChcCCpRhZbrmpvvom43qP7wm3ruzw+qqbpVre1hqm2BNGgW5LhbpJO5OWfOOP5M07G8Ah0CbC0qqIScEcd+qk9f+d7XqVWBvv/NP+meT12vcy0d2rJ5r9pa2rVkyTStv3ypHn30KWWNGaPZ8zKwqK9m/+Hie4t0DnD9rTe3Me2ajfEUFKhzVFVVhSL7tAbabX8NKSk5BlLEsJqJeyg5V6tSso7nr5ytxYsnA7QnqvJEAUreQs1evEwu1pdX2X9dunyJsubdYjGk+v6996vg3dPK5fPDY6OUz35h0aq5uuGe6xWZRDwKThD9rW167XevK6+4VB+7/VZNXjFPJ7dvhqT0lHr6gvWFH/yL0qZNZQrsAFBj3MAJaYDg9Nzv3sISvdBxpSku6VAi+7LPf+EutiY9EIw2A6b1oTpO0CLA1y0A0k2tHUqOSVdTVTM5yVVKmTxJSy9doxpsww+9s5M1vUXX3rlEK65bojNnShmTgZoyYyogeLUe/ctGnEvK1AJhLAx3j89/9Rat/+o9rKkQ+my+YzxXFh9TCeBtUAu1g2ARFBajcFgDhaUVuMkMQN7r1ZZ3IDqF49YR46M58ybgfNKrgjP1uMAYaanLIQMaEdOeL2xvEoIThRHPXOzLAkFozQ7Ypm9TfTqcUCOU2M/jAGRgqFkU9/ZYxEIrj1fBTgzJEIBvt6luu3gfW0gBNl3sHZ0Yk/PPJS7m7m6T5Jr6lPv//S8Htj1PJrU9khGIjKRoczfCX8itvQqNgHjL+mBEO9sPmaWwY13sEIIM9EWbzWfY79izkw92x45DEsfUy33axvbU4nUGqbs9N13s9Tfw1urE58SxZ4k04xaeBcxO+T8F3prrxXnw1v5r4G2ggbcc7xD7yfDwJt1++zKNInKlAZKPERSNdGZrrgPecj49pmSGoGnHOzBMBotvDMr1MO3dfYJ7LlN3feJ61eKO09Tb8bErH3j6xYuelPeL3gp4K+CtgLcC3gp4K/CRK+AFbz9yqbw/6K2AtwLeCngr4K3AB1fg+/ddm/Hysy+Xffq2JZqZG+OoCstL21Re045lKplGAGjDICIGXlo+komlzMLRGqX+ACYhAEkh/NvPLH8BJXuxu/MfCkSN1qmTlVjj0cgdCA9WGJaSZpXlMvTUY6E54rDsQfz9r4s1Si8Ab2mQOqo8mgCObTKgbChNkXCOKYyGl4891MNut46DNVmMWR1iSiPnOM06C1CWRl0AagdjpPv6k6JHs8JRNzrHY/lI7qa1KaDss03F41H4OOoemgfWGHFbS7stKZ2MK8ucomlgjQ8P+GCKTsc+GTWqWapZ1uUwgLa7+eNuOfv2h6mBRq6pn9pg3ht4a0o2a7F/WD3sOEf+zH9eeXveApPjsoaPse0dsNoAXf4eQW0DAbsDzF6N8wwga7Cb4w+jG7SYnDpruBfm56PArcZeOZlx49KpsnpAs0GNGvV/2HsP8Lzquv//nb33ns1okiZpm+69Swu0UPaQjaACKoIDcfwUfVAcqDyCgMhGaNm7tJQuunebjnQlafbee/9fn5NG0AcVH37X9b+u33XfGNsmuc99zvd81/m8VwyFokAArhbHji2JfLzUjBClkh/n1t+OjVswhboglD9FGvTtc4q8b729G4CiG4CP308ny+qiS5U5LZ38O7OaJXft8CEV5R9U9vgMVdVVqQrQN9IjXPUtfaoip62ymmzI6iZVFLQ6mWn9AOaeWMIO0dm6e5qVN34cQGwPFrknsecM0JL5M1Fuu+l0wVGFxgVqIkXjduzutu3Yy5+9WOt2cP7k13mEKCvHR9+88yYKqUGA1E9R3DIQox/1aqtqWxgnqOgmkXEagkZi79Z8lTRiS0shOB1ANyDMi6y6RAp9A1p07jysMaMBaA/pEHmPBWeqdemtt2tU3iT6BjbEvQSLdjfqrWf+iH1kjnJmLwB4rXIUqhEUqdxReLlR8HfH8tCxMnZPBIQpVeGRfUoIylb4aAARxtzgEBbUHk0UeavVikU1LAIzOVVM6miK4thUo54o3rhaL/7xOR05XA+AY9AoIG1giMaiCpqYHQLgWKtlN1+i4Ixp6qiuUGAUGYcAPev/8qr+8OCLKEdMHRqgsdPjABHJ1aNQN2fpAkXnTHJA2CGKZP0AGW1lpdry4YfasnY9n1WoxjrS5iABhFA49wLEGmTMmO3nIOPWFIH+kDFsfBmgay/LirNCpDsqQ08KpIMQHqw/eLgDgAGQdVDI7+trd97riXLQxo4vIMGi+ZNQQZ2vRCyzywoP67VVq9TZ0KmIgGS1AUYGJ/Vp+qwUcmC9yTXGLNorQh+9swtrQZQlEC96sTZs6/QmU/KYps9I1pIlY1WK5XUi4LMbBekKCszmsmgq4LjsCVqw4kKFJIRwHzv03uN/0aqHNzIPemrcVCw9o5J15GStDh4tJE86TV+66XJsMiENdBaSX5zE+O+meI59JkqeIcabUIf0kZ14av0u7fxwr9Z8eETV7Z7YgWKrOitGj7/w3woN7deaZ/6EWrdYs/POUXkfKmiUsWkAH7HxyYrGvtPRNQNgd9Yd0lPYg0ZGR+nqn39NpzZ/qHoIN831HWRZt1Gc9uZ8klUCmeJg/iHNmDmDwnyn3nztgBobOE+Kov0eXbQLhVsqqeYo4Ch7sPw1tYvlW7tTzPYZAoA++/q0Db59y/Jah+2RrZA97FLgkGbO2j2OEGVGcnT/cf77exXl31s3/it723+2Gn4CElv2+HAuqkO64YTseCOkHEcl9Bkvr4EuwChspFkXe80y2ckUP+uwYHO7kQwcq14s2EO9FIwFe6AXQD4kErMx7sQO1nBIT/7Ph3alBYfXm7PkoLAwyBD0/RbGXE19N+pY9FfYa1ox2gFwzXmCddoHsNafTO7+3hZFkHccFxeGPXGXAyDYNdoaNOIU4QCeZtsPmcnfL5h7gDVxdbtqsMQe5Docn/uzr5E4AVsb+gGivLGmH8Iuu7utDWCBuALUv0ZCMpAiLNwbxaQHSiiyMqOwridTc+61N+FUEaKmggLAl9Xqxzr35LFmsl/rFZHlo+uuuggVFTacBJsjRsdZIUO+gJVbXt6kNa9+zMD3xS7TS4fIzazFRlnBw+uu9RPrIyMg69+snbm2EYB6OAbhk02Gox42m4nP8frfgLfW/71YR72Yp7poU1PThfl0aWxCgL5041W4T5ToTNEJyC1dZA63KSsrVxd979s6/MHr+ujdtYC3KKDbGjV2QqZyUC1XoSqLjoDgYZmU7G0ikxMBdsh1Tz/fZkS1n1mnvevWYmnbqmpcJC69aYVSpy3Uo9//rXZtO8M6FUjf6lDu+HBNnJGl7EuWc3+ytPfp5/Tesy8rNjOT4+cpbzHkjyXLQEZQGdYdU/Hp7YAtnHtoBHNzhgYaWCfINd+26T2A5SBsfb31xqvrWHq8NA23jKkzJimSrwH/JEgoqKUr96D+b3D65r7te7Rr8376fAiOHaxZ5B2bjbIb11PdUqNYiF8BRDJ0AZr5+QequhTwEZv6ToDJlMRRWnjhUnmEB+mFp9/Q6ZOAM4BGrSj/rIemRgYqJMiHflvOvonYCkgj02ama/KEKQCB+7Xjo8OavyhZv3j1CVWjev7BzT8nQxayCrfGn7nua1++QvVVhYwD9ieM42MlNZpCznxKSjxWtoPavus06t4m3f/Io5C9ynRw6zvaRXZwVuYsYgqOa9fhMxqbnsputFVRZMfGkjfe1NqkFYC9Q9il//5XT2Ah7K+JE3O0ePE8/ekhiG2sJansA/btPg5w56Y7vn655tywXL+//TtYhZdpJjmxi5ZM4/qwgGV/3dNN/u2ZGmxqu3AmmaJdew6x16pTMmB3Q3mp4mOjlD2L+AaPTgDao4CuFypw7GRtf/8tHd77kfLGomS+/mZVF5zWge27tfjyG+SByr1kD9eyu1iX3gKRBxvZD154Tk/9YiVkun7HKrgVZ4bJtOWt99ykqDExXH+Fuo4O6on/fg5QtkFfu+0qpU3LIN++gfF8SocgmvV692kuUQE5UyY41rsWWTHQ06ij67ahePVQXPQYPfnn5wHjq7Rwfqbio31RLRuIyVwQEYa180+1b81b2v7ONvW3GT3QW99/6WWeN/x0Dwrogp3HtOzaSWSTzgJsOwbRlPzcZRcDSEfrKVxEtr71sZrJwp0wNknf+eP/UcIsSAesV0Id7hYc6UhMhwDvnKxu8t9FDEUvFt67121QbWktgHiZjmEN7o2DSdbkBIBO5lMIqo04YFQREeIBwakD1xNDE4dt8fG7YG9pFvJ9kG96eO4w5x47vAGg7qwZtp9m88+9BiCFZOrBPtTmy3bU742NKHUhp3jyLNJnxAhUr3BiHPcDA1P7jMLGmhSEo4I3n93Kz/mfEzPhOJCcrYzaM83w300d7DxSOP8emf+c9Yx119ezjzHtCyHI1m7meiz2Pc6ShZy3WwwBfXLY9h/Q2NZ5e25xuBfD59eCQ1AThJ+BfgbRv1PengVvI1G1BvqwzrPeWARDa5+Xk3lrfWTYNvmfK2+dvYK1Nddsz4u4P0OOMat+zpPs61Gj+nTtNXMgErEm9UCLYe3qg0zsAWnJ1jtT3PaaktnJwOW9vl20dTBAvae2ovyPj4vRzdddwlrcqE5/75wLvvJkwedYHly/4moBVwu4WsDVAq4WcLXAv2gBF3jr6h6uFnC1gKsFXC3gaoH/Cy3wq+9/NWTnR283X3/lQsUEkH9IrlZzw6BKUBV0U6Btp6hhhXkvs3R0WNlnwVuKpV4UUn35vg/gow8KHQMie7CHswfqivJu5aPGKMU+tp+imp8xoM2ei0K4A1P+A4BrSbiftbiPFOhHCvefLrh68nBu4KYVAf4OvCVPKjwIGQHgVC+FgV6AEANIQ8MDsXP0R1XXzQO6KYSHVXtWpLDXIBmu9mDvMOgBWjvJF+yjqOFNeJQpZc3a2D7fit8jYMOwWysFBH428j0ruNvlUWJwgGB7j305AJST9WRqXQN2h1WCZkFsRXTLJexsdlMjIGAbuYPt4M5mmWZnNwIX/I1Nf7ZY8o/t+HnB27+3HB0uatv/Wx6jl91Ly+E0IIoPN/x6kAJJMIoOD1MaG4hGMXbQLDg5f39AXPt+NxZ/lpMbExvhZCGbSBIUAvDNW6GoqYqxO+6l2N/aMaDKmmZsZ8OUB5jp44nVJtaak8anoZgE+ErxxXZwuiryUeLW1Cs43FOHDucDwPkrITVSQUnpSkpLp7hcpp3r1pCnN1tRk/LUjyVzGSqUIe51POCnV2gm5+mrI89t0AP//YhKalvlHRrutKkpiwfor37kGXtxDd4UfII59wj6yGTUG1bc271rJ+oLsts4/26s3Tzc/AFGsFPGUrCzp1rZOTHk1mWS6XiC+0xh0LF181M79oXG+M/NitE1l54LkHpImz8sVgXqmkHse3u4Ri/Uwg89/oCSKJq707a95Mn60Je72pr18UfrAdC6dcGVN1CsBJwlO67qyC7sirH4ZTwWk/PnQ87bqIxM+cfGosBlrCIxtgyzoa4oeUeEcs+6tPPV9drx9g4Fhobq+nu+oYB0Cvim7gTIRbehwbZeFeyhvSg0jsoZp9D4XPUBerfW1Grjyle19uUdKj+BKnlynMZMjNHYTHJiUYV7Bo1R9pQ4ZWADPUixEbhI1UeL9PKvn9ae9fnIIfpQtQYCDIarCwvztJnTlbtoMYrUcRQ4yeCF0EFwIUQJqaMZy96DB3Rwwz698d4HKiolV48+406RNghLzR4AQxvnI6CTAVmWZ2nqVG93X0cB7lgqmxIF0oMp6sOjwpWaSZ4satSUpFDA2hCNAkTNmpgl/xiU2rTn0FCrSsmD/f7XfqL2Khvv2EoneJITmKJlF40RQlvVFTXrrRc+wiaR+Q3iQVN7v5rJ8S7D5tQPG9FJU2I1bkqO8rBz7EZp3lRXB7BG9jcWiO4UOzPGZ2n0pDSFYLlcsve4Plq5XeXHmiDHFKieInBYBCAowFs7yqOvfPNSXXz9BWo4voWcuzYVnSlkbHlq8tx5Ch+VRptnaqALpXVrjY5t/Fhr39vHeOpVRXWfaskNNbXwLViomgPCs8+v1JGCIvkC+JpldFVrh1ZcNlH3/PLb8vTvBHRl/vKOVl9Dj9Y+8aTaB7t02Y1X6tie3Y5NrdmdezNX5aK2nTh9qjwiIymA9mjLS7v0wH+9gj2+N6AySqUQCqT2Gcx3nih5LIfOMuYss9gUqJaT7YbqacSZYMS+doT8Y7OMM++aAwHH+MTBwNaSYSB3RE05Mof+47z1yfownMPuzGNnlb7/6fL4ecFbIwX9j5etAbSRl2U5s6aY6tamA8txNpKOxQpYEd6dSZWlBKWtm6JjQ+RPQdwBILn+Nu6j+dYPOz6MCMyHwWPLbLc1yNaxTsgwdY2on9sAdJjfDBwygo8VtB33BBRdgdhTBjBfh6KADw72ZlwALJ9Vzdr6ZV8GelourBfjrd+U5yjUe3s9VNnYC6Bo5IlhVdbIy9Y3e4/dK28sj1nY6fftAFIxWr50krZu3o0Faj1EiHbAyDRsOVlf3Rp1zpKpWoR6z8wHgkMBfxqxzt3zsbpQB7bUDmrfLizKwz0AcWZp6rwp2KpzbOaQ7oYqbKIbVVPSrq0f7ANca3SIDT4hSdqzv1DbixucfMYRcH+kv4wQAv6RLPCP9+zzgrefft+nrZb/Vf9y4gcsEoF73wMSPYitvb97l1IBnH/w4I/VS17sykf/W8vOPU/ZuWO1GzvzlIwk1QHqHjmw37EiD4sIURSZ2LPPWYAy1ktdKFtLsPnPmZwtr6RMPXTvb9jHhCh3XBYuB+Syd9bLvducIbwgBwTrFOvEls37IMf0OnmaCUQQXHARKv8QconDIpU1d4mKcQ3I37ENu9tvKDBppppPrtdjD/9eGdmjWVdzAXiJCsCxoeh4qd5/cZc2bTjGZ/aQnx6tC1bMZm33hERSz/qIlXtBiepqa7Fz98O6fy4q1FzFTAT4CvdXw4n9amFvmZw5nj1PsPI3bUeZeoQxEKgpMyZARGhWNISuwJTREOIgy5iFAvu3gT53snFP60XUqLv3FuF64K4x6bGMiWCyXdtZt4ddYXzZgySiVJ45P0uRsYBoAGeRyWMUnIiVMfb1Rz/cph/c+4hGpSfoD8//WWcObtfDv39UbRAgKisbHaviyRPSNDo5is/uUAfzaBB7GD+U8XGJkWpt99bP71/t2Bvf9b1rlJkbplV/eUqx4Zmact6V+spt39ZAPQBSXASOHr2KjWFcYf9SDuHr+uuvx846X6+8/CEkigFdQk5xZFSMnnlqpcblYkkdEMKcWgf5xlMLF0xT/qFD2r/vjGPLfNWXlgCI52ojzgi5ubnsXACs6RtjJzJYLLMAACAASURBVEzW0488q/z9J1DuY2+fEacV116ogIRQbfvgLc3DDnnnuq2qbejXeTfcpi72Rq8+8xctBLTPQnVbj63y+pdf0YzpM5RCtu/ap99VDdb9S266SrFZs1TE529A7f7aS68BtvXRv/wVHB2g6++6BqXtBO5NkOoOndBfH3icdnLXrKUzlTZ7nPxSstXH/q7q6D6tf/NVyCTuZIhOZI7DBrivCSvkeNwriiGUJClh0iRcQHapsqQEUDKYddOsvj119PgJRcSEa9HSxdr46lqtefOA7v7RtxU/8xwtv/wmpfr16OYrVigkO0BrX3obIlKZ7r73FnnFp+oXv3lRR1YXKaCHPOPrz9XV931dPjGePNecUl3+MbWUd6oDILQBtxWmTScOxN8zUOEA3764SNQcPqxSVN/NjS0olSHfxcRDLKhin0GEBvui1mZyWjGxMBtgAz29GRuGO9pxbD/vzj7Sduxd5hziEEqGvX57uGdGPvPh982xaJC1wpx+zOLe4lU6OyHpcO0D7AW7sFduR3lr7r7d5N/artz22z64KoQFQUBkbTVCZGsXzzb8vqlQh9cue575hHg6YDmyIxv7T01Wbgbesu6EhEDKwAnGA3cQszE2Ba+Jb+1PO22bw4yA6qzLlinOObvbAsP61sV5tbDPNaLEAKplR07/Ga8R5a0tUObKFInSN9iXdd3ITRynjbxcbrtz3UYC+1fgrTl6WN6tkUmtjeHXsUywXrLH6eU5LW+8Nw44eerl+U5DAUwfOF+wtyGd4Oy6ZXE29neziCYTHHeIbvKsS8sGcbYpgIDpoSsuXqgkcp7bvP2il335YbJUXC9XC7hawNUCrhZwtYCrBb5IC7jA2y/Seq73ulrA1QKuFnC1gKsFzrbA3j//2etoS8HeisLt4xNCuxWOiq8HRUAZ4Fp9exOWUigVHeWtqVhMMToM3nrw5Q14C47Cn24oOygrUbRvb2+RH4Xg2rohHSzt0qkuCr7kW/o44K1ZpRpM+/nBW6f2YEV8KzxbhtFZ5asVBbzM7osCgNU3rERiKZp+qEODUEGGBpmlWQAFEw8AID6b8w5DhWT2X50ofjo7ze7LoXGfBVftc/rPqsCsaIcSgPfZZ3tj+2zgtVlZWsHXvm9FXANsB2DVO7m2jl3mJwqtEcWPAUt2dgYs/A0cGGGpO+GQBozDyjd1JO3TiV1bG4BHUxdtSQHnE/B2uDBjls+OVZpTrPmf7fhFwVvTe5ktn2lvu6geDaE2NGC8B2VhZKgPhS5sz7hOU6ga6Gd5tw0UUfvcAgHL4gDB3LGtKwXEb0NJGaCYmGinf4SjeC5FVduF1VwYBc5OsmhbqgFQIQgkoAwLoaCcEB+h+fNmYqfoRgGb7M82P01dvFiBKFW3rV1NIb9D2ekRKmoZVFRirKZMSAH8qyPzbZ9Sc8djrZiqZiwJi0qOyS8uloJujCoK61W087DOVDXrVFkTlniAVzRhCMVaU/m0Ag4aGGj5kL1YHMfGRlNI6lN5CWohVJs+eF96mV0dRTcvinydgJetFP48vcjm43x8sEi1wm8oxXUrTjnWvmSd2Z0blRKhHz5wNwqBdj3xg+e0etNRlJAxKm9oUEikr15f+1eFoFpuBqCIiEe9aRmsZDYP9Deq+vQhDUAeiM9KMW8455gDjf0q3IDV38kiFLPJFCEHFZoaj+3uBEcB2dtai61fmeKTLUuOrGnAzLL8A3rxoeeVGosNI0BBSBJZk+Eo9FC4lhw6TJG1VB7xaUojUy8hLZNiIGASOhY3VB5tZ07poz+9rsde2IuSxl2ZE5JRKVTq29/6oWZcPJm+2EoxDZtlbKVNZcLA0smd21CA7YEkAbhHDubBA/lkVjZTLKNwh8rz3BUXaOLSpfINDSD3FttVIwPQhkO91aovqtYzDz2pQ7uL1NmClgY1bE1zF2oaOACMPWfOoY2MUNGLamqohzEFYuWHwtePDMXU0VGaOWu8lqw4X/FjUCABYBHqq4HuFtUeP0BBtlJByXMce1e3niqA7k5UrAe19vWDKj7VqXrmqcXn5+gb375MsWnh6igs0UsPv4hCivkOa/XDp8vVSPZmC9XGhKRAQKlxSkuJVXtTvdz6Oh2SAtJT1Td3qry4mgJrp4JTQjQZddC4qUspiqJGa/dR1alNAFI1io5PUGXxCX209lXNXZinBZcuU/meLU5+s1mTNzKuGlB+ewWGK2f6FBRiqMJPHka1nizfwGiV5lfoEOD7/h1HyVEE/Af0SCQHNz4tQnGjIzQ+Kw4iRKZWv70ea9bTuujyS1BDoaqjcNviU032c5iajhTqvu/+XL981pRgp8gprFR0So78olKdzHDqyY4jQXvDGa38xQvasp4Cdoenkxc54NEDKMQ8QVauO8VsUyO5M46GWCvcAD6csjUWkCMvR1lrtBADWU3VavnpTpbesGrS5nb7MkXSSJapvfefgWz/qLz9Z9aNnxek+zR4a3PbCHA8khc4orz9TPCW8zQg1hgrVhjuozg9xHWaMwTfUTAZzN6ozwcctR8J2EHuAGzerFcBjjW/9ed2is7WFrbOGEhqlv8OqedT5B+HxMD6A79Htc292OvzlyEABCt8sy6Y3aXN3r7MXaEU+oMsr517E0SR3h8g10gP7e3twxnrZx007D6YIri1qR0lIw4DrNkdfZyrA1J/khdr65u1gZ2bN6BdX6c/+ZN1+tGPlunGO6/Qygef0qsvbHdslLOzs7AgRVXVWeXY8KaNiUYRelzxiVn0lwGdOrbfcVvobOxGqXdaJ3FGWLR0vqYsmKGGxnKySksATNoYq9jj+kapC1JTZTm5nqjGg4NjtXfPKT23ucax4jcAd+Q1cq/+phI+q57+rA3f5+0Xn37v5wVvYTAA3mInzr3vxrrdwFtvAPxR3IcbvrZMzQBBez7epm99/TYAtiascl9WKGrp2QCZbeS/G6Hj3IuXKyh1lPxR2TaWFKqjqgGr3kry6N2UNG6KfnrX77Rta6nyJoZo/tLRyh6XQH8KV8E+2q+kTadLK2jLBu69H0BsJmSTTACLIVVXlgB4tSh1AoDbtEkq3L9fFccrNXracg00FUP+eELpY5J19de+wxzspm1vrdO7b65W/tE6QPk43XzLCk09Z7EKNn+sVateVGpSpC6/6npFjMUtAqvchpO7dPRQvjoaUCCizI0B9OtnHvZmn9PdOYTSPFZBUdF0WUCqulqAJDdIUxGsJd6QdypgH7hp9JhsBQD0m4o9IDIOQKZPZQUHdWjbXvppv44eKVI5UQazZ4/VTXdc77hBCPKdhlDPdpHLTv67Bsl07wS58cIWNzheJzYd1u1feVSZ5MT+9Fe3aMO7q7V95yGsiSHqQIZIiI0hz9yXCAVfzhlSEhNYYjL50f7sUwArX3vjmHZvKtG9P7pYy76xTCUAwI/+ZqV++IenyW6u1vdu/ZHGpafJrbsJssJU5Z2zUN+8/V5A7Aj9/OFfaNWjz5MTvxlr7FDlYpl9mn1KRmK85s2byphs1Nr3P1Q64HVGVrKjQN22vYDPD9e06Xk6yngZl5ejyPBwHa8s0vnLlkOU2qPnAV1TMlJ00fVLIEjRBl5+qjt9Srs2bdLCuYv0l0ff1LaPz+iOO76EMnWxfnnvt8inD9DXv3G9zhw/rLXvvq1lEMySw1OIdziiw+TGnnvNzUqaejUqZC+VHs3XL7//U8gWpx1CSC597EbsnrOW5zIHoFat7dRHq95APX8ca+Zp8sEdYAj1bmREuALNkQYy595d27Db34HtPmQzAFIjukXFBCsyEpIVpDtz7nV3J5+dcf7WEy+yx5L2EbMwaWquJkNQW/PmRxAFQ3Wktk3Z06aSgTuolooyFfJlhLUfP/gD9h5d+tUP/pt1sIbM3kDd+YNblHMp8ROobQ/u2qT8NesUBZjZ0u1LNjKkEED7YsgfTViRmz+82cPbHmLRgixljoknBmKcYiZPVi+21X99eCVOB2WsTUNYc7uppga0kX2a7Q+d/HIDgLGqB1p09ug2r3ZzWIfMaf4JZx15HNILawDeNQ4Qyoo3/ByBNfwQNkdG3rT5rItYjj7OtQeiYyf7bnMTMbDT33fAsRz2YHx0s9a3Q7SDv+PYphvh1Oiv9mwy7GBhytNP5sVPz2FGdPOGVBIQaGsEGbzcV1PjGrhsERymwO1jfz5sTDD8XGN75AEIDQxkB9jtBtQ15W0LIPKgrT//TnnLs84Q749iDSLCGbcdy9k15S0qYgNvzaL/34C30F6HwVtTD3OtTgYw7eOJmrafPfuSpfGaPzedNQmluiBwQOzoA7wdRIVr5CfbH9g7e7k2+/LyNxJvEJnV3Tp+rIq5o1fLz52iqTPHH61uHJy87M6HOTPXy9UCrhZwtYCrBVwt4GqBL9ICLvD2i7Se672uFnC1gKsFXC3gaoFPtcCpHe/86c6vXH7H9PFRjlVcLyrDarJAq+sayTPEqpAHfQ/UofanAZFeFCXMRtmKFF4ULqxEEOg/rMJtA/D1p3LR3OShw2XdOkJ2axcgjo9lTVp+31nQ0T7+UyaGKFSGQUlDdodtuxyDT6dQ4WXqCk/UGJZhZKpW+w37OQUBe+g3dropaL34tq83j+2AjwFeWDliFegOuNTLe4zlHgpg5MUvdQAydXbwUG+WZBQ4jMc9rLilaHE2c9POwhRRDqhKkcWDc7DsXCuK2PGsWO7j44vtoTlWUuinHewCDLRzisLD0tth22SKBg7wy3sNgLbiv1mL9lOw76cYPszap8zLcUTBrJcCg0VKtnQaO3+4PTwsh8oyqAAGhpxjWI6elTOMxW4S3uEb+mnwdhgq+eyXGwX9YUNZsyszNr1TM0VBbZnBZNqCCbRZBcqdNgAY7Kehfb1QAwHCxpOPFwJIE0gRuR7wtOB0lXo9AhQVguq0qxVwNlyzyHUNCvLFJnGLTuyv1Pi0GIq8iQqN9taiyxcA3HmQ33lS69auQ706WonxiVjIHkIZk6Lzzp0JmFasd9/5UFWV7UpNjVL66DTn/vgDWfpFobql4JecEgRYFamdWw9SzD1Jdts8pZMRuH7166rtRolK8VfdtD/FvozMSah2hiAV9NKnPfXqyjdUVoG9LgXjUOwM+5ximoEu3A/uu4870ksB0vN9b4Aou9+tAGlW9ElNwfJ5VBz2tMfp7zSUFSlR0oVhL9lD5qkBG2YRHRHlrwXnjKfdurXv7aPadaxIde3+qKoHKDpP0hIKRW3H9ujg7kMKShinHlRwi8+bowlYFLqhsuxsL8fqmVyyhBgni638yClscV9VXUmtrrrpRqXNmY0AxptiXwtF8SZsIyOxG21XN7aTvgHRoEkAaZAZ3No99MqDT2jdql2KTYlT+oQMFVYWYsM3pBsvu0oh065SaBTqaZ8mrpnC1wB2zWSf9nPtHr1VKnz/lB66b6V2FlQCGsRqLMqvrPH+uhAw0MMDcN4vWh7cTzdUdvgHm0miA+x30je8yHBjZlBvaRUW1ydUg9VgWV2RErKiNXPBFPmF+qHeAygPG834ImMRa9S+FhS15c2qxIL7APe1sAEQE7CjpoK82SbEEJA2olD1Zo1JVQb5sgmJQWRAeikpI4yx1Kb2ljadRDVbV4cVZwxKbVT0gwApPjb2fZLJb3ZH6d1DLnGo3Lv8tf+9Q3ry0Te042QnFtbemjZ3nC5cPlfZ9LsDH69VC32mpqFF2/YeVgdKjT46X8bocC1YmO3kJNdWneGU2gH+IyEgQCjoHiBv76QOcb11fc3KnTVVF1x6LcXqLNrID9WlAd6AdljNttQUav0rj5Kt6EnG4XjVNlWrEfWrG4Xc2OhEVYMstJOb6Q2AkDt1ClnE0ThQA/K7Q6pxPBG5NhTd1ccatPmNrdqx4WOypwN15dULVUHmaGx6lhJyyCT8OF933v47zZuZq7vv+4VCcrlHjYWqRy1311d/p18/cr/iJ0drx3vvKz4+BxDSX8cKjssT8CxvQipjYkAlR46iPFuogKB45lyApOYywOdm1ZR2qxSVX2HhGdVDRKirb0RFBfhIoXrQiAymrDUwEoDfCtn2snnNnTnRiCs28QxRPPcG/HZAXMaH/WekmV4kfTazAjU6ucZWDHekTjbXOUpTK5ibA8M/z937vCDdp7N13cw63lH5DAPJtj6YascxjLAp8+zcaYnojqW92fKbQIp/daMGMiWRzSe2Rvl5DSkW0M4ICKaAtTzmINworE/6eWN3zkHbATl6AD19IVV4Ms8NmO20O+uWOT0AuPpAqrLM2z6zm8TW1cPb18mmLaluY84xIo0T5k7rAIRDsvJmfvcFRA8AvDUwNwj1rSmtMBfAMZ15jfb0M7tmyCuWd2j3qq6+VQ0NFLQBBnqxpB00JRbg48ia8nfEIOaVgVbcKRiP9//mYl15x4Xa8uxaPfG7NeTy9mOLGq7I+CCyxvu1fMVcwMOxqi/fS9+PVj1W9gePHMS29QJ5MVZWv/i6iorqUXlP1LT5M9TU10jOMsV0rtMLS/1A3xAlZ01WF4rdk0ePonBvVRXWpi9u61UVOekeAFZutJlDdTJegCmvzT50eEH8W59z+p3jcWoW1vYvCxYwm85hdZybWVz/m5cD3v6z3xk+tPPyAHzxZC9hLdgDGGKKQm/2EbGQWiZPC4P0kawtmz7WddferETWv1/+5H6cT0xVOkplZC6mZIzSipuvQxU/oPU4MRxi7kmKxQEhBZAN2+kGVLiHj1ZqytTpmjo7C5UnBCAIQQlR2Xrkd6/q/TcPKiSaOQWL5HHjR2nB8tkQR5qw6N3NmCZyoLEay99pypl/AUroKv353gdYy3p17rXTWIPTcE5p0IEdFdq56ZQqixpQ/AVp9sIsXX/r1epgzt79zmrt+Jhj0eY4Fjt9s4s2D4khmiIYt4WUdICmSHlH0fdHJ8ojCjDV2Y2EqbeD2IXmZsBBiFUAsmWFRQDy4ZCpogB0rP8aaQpiAPnORuxJTk5QSlaGultqVX3iuFa/v1unT9cD8qEm9+xWUmK0xk+fo8ycUUQsmFV+Pza3Iao5w5x0qlBZfH58bhIW3Dk6ubFCd33lV1gYu2nW7BwIE1jWtg3oaEGpM86CUEL6sk4kx/opGcXt3LkZHMtU6t46cbxXf7z/TZ13ca5u+slF7GWC9ZvvP+fsIe954D798NbvKZS1pg+75DEAsIsuvUwP/v4xVNWF+tXvbicyYZx+98Pfot40G9c+1pIa9gxpkAo7lYE9cWlhi8IDY9nvBHFtLco/VuLs8cbnZaumtsohxgUBElbwvimoWcO9g7VuzVbNP3+pss+fwXwKKIXTjbd7CKSt/TqydZtmLFiOS8NePfLHV/W7330XdeJYXXvlt3TZ1Rm65rvf1JGNrwPQd2kqlsOOnSxr5kmUr1Ep4xUSOwowFuIEThJP//JhrXl5veLIwY3kXk6/IkHnX36hPANC9eEb76v44Gkl+AXqVGG5jp/huQH1qM2Ac2ZNZg80GzXxHp3Ir1NJSSWuJb1asGAqtvxxWvsB6w0Z0BOnJSsqIpE9Wo927zngRFZUVdeo+NgxCHs52nuwULd86x4lTZ+lB75zu8ogsAWxZ7730R+R85uo799yD1bWxfrO7Vfr/NvYl8QyTtmn15SUq+ToSSVBACgoOKI1728EnA9RZlKO1rPuF51uIAJhhhYun65J8yaqp60Yglqh/OOCVV5VhOOFrxpPDWobALD1la5uH6yTu511waysjaFkzjwBgNL2PQMJnYxwni1M/d3PWmBkFyN/2rOMkV9sHfNEoWvrluXFe0EMdIPsMQBhzp4/zNjGnTzxHnPlgHxg7/HC1sJcabzo2+agMAQhpBdiajsK40EjQbFHN3ecNuzxe9ijDlmUgUmLP9vOyAGDfbEtDwnAAYQ9JEvt2Wcr4x8xPjmuPW/Ys4sHzz22JtnqYjY8TnasKW8Bj1uYv6EK/d1zxyfTozO7OgQm52mO9ooiZzcKomZ/N2A9rkgdZn0OWG1ArimIh1fW/3nS9h178hu0RZ9zMvDWDztkA2+HiMDxBvy/+LKxuECwvkA8HkJ522tOSnwNGXjL9VobGRhtz299jt1yK7nBRL3gYFJwvJx1sF1LF47XnPlTnpp+82O3/ru1wPVzVwu4WsDVAq4WcLWAqwX+fQu4wNt/30au33C1gKsFXC3gagFXC3yuFsj/6OWLb7v5+tcWLpjgMXVSBJm1zWRoAX6Uk7aFd28vRYYBiuxusK+HKCR4W3YfRX0PnviBcHmgH6R4AUQDK7yjs1G+AFr9gBwnsE7eB1u+nfw2z7P5b5SznYLCcJFzWIHl1MMN3OXB3OwiHd0nQKePgXUAYkEAF5ZNa7/oZMbaf1b9B0DupcDR1WbWyMbeB0Qj78+b4lsYLHoHC+b4/Sj12lAbxcbEyp/8VLOY7eOBHv9Q7CJ5sAcotd/zCwnGFtaKCsOEawNULevWceNEJeIFWOlBIX7QLL+w8/OggNJHhqcV2s0yzZS7lG8oONq7zW5sODNxJCPXsVc24IVWayPnzoojdl1mr2xqwm6K994o/Ox9BlKPKK6M9d5HoaITuRV1Nj6BYjCFokFTxqHO8uql4T8DvP2XNx/rWO4k52uAieVHkV1L0SnQG3s27DbrKGh20j5WJHIzW1ruu48/WY3+3hTCQpxswjzy+AwY3b79IFnJ5NRRfelDjTDzsgt08913Azj2q7Zij9avfEtV+QB/UQlKp5A85tw8eVLAERbBrz+6Uk1F2EkmT1RxbY1qyJtaeu4kTV80FeVOtbat36kj+4vJU+111DmDA50Up7B95O+Z41KUPTFDcXljlP/RGtVWlmrcmByVk9PZSyFs1JjRShiX47RTY1E5xRrUNCHx8uDebf1gnV56daNOYAvcRYEsIiII8IiCGY1mikcLbnRIANYHAEqsZN/lBsBLu6VgVRzqH0nGbo3aAF08ArG0xNLO+r0nxeYuy3amPVOwYOztaKEv+miUb5BKsLU8RdH9lq/frRVfukZd9YdV8N5rFCKrACkpTKMIj0MZO3bsKEVHBWvMedNQqgGk0R8GzYIWZUArOb9b1ryvfp8AhUWjMuhqVnX9SYWG+Ouii6+WX1i8KvZucdR21eRijlt6kTwozvX3t2rXs8/puYe2qa3FW7EUiwexiWsCSBlEZT4dpcmkSanYFQYpIjFBgTEAdoGhKC/bLfVavUVlevZnj+uVNw+pqtNLK67BLjgvA1vOPQB7QbruqzdpzNTxqKWCHfDEyBKmijViRD+A1RAZhJ4GsjCOuutLyN0tVFhUqLywfzZr7kHPKAesGui3wlw47Ww5va0UDk3REs37ULGQCVpBsZ/boVCACq8QiuoQDMwq2BMAvrG8QH0UvYH5VAow78NYSkkeBfCJhV53h9wp2soznbkLKe9QlbpQEQ9A4ghIyFRt/mn96SfP6r11JWqjUB+ZEA4oAojuWY3Kp8UB7aPi47FQlkooUI/NidCC+aMV5ReAVXItdrA+EFjMFt2UqL1YcTarA0vBDvpWbV0zbWGEDc6V8REUGohdaCyWpGGAC6f18ZYCjUfVvPzCRfIkB7m7volrqXLmwwgsoMdNyNOWnXux0u7S0quuVmRaGgo37GsN3EK5aUVaU04KALkNdWIttsd+gOaNPS3Y37Zo4tRpCooerY2rPtCvf7pKnh1u+up3FumcL1+KQntAj337Hrl3DuqcL12AnXmrowIyMMzyawdRP/aSR7lg0TwFTZjjFHDN7cDsFJkU6GeQFxzgFDtIrq+jqk6nDp+EkHBYheRVdmAHajmtNtcbEcb+tDm2s5u+jPqpoQkXBNaPTkDKfggqftwrs57sA9i0Od4bgowvoG5/D/ePInU/n2uFbnNMsGnWQFMjojig5T+H1T5zKvxHUPfvwVtbExhztLOj5jSrS0gyVnA30G+QazZ3AgNuDZTzNft41sNu1oNO5ifHNBmFmc2nocGobLFQ9YHwMgCpwdqhB3aMZdX6QTCy8+gm+3SAjHDLTbT1xQr9VJOH1UKsIf6QZswNooM5wsaQB3blDdiqVtR1oR5irWPcDJl1veNVP6y+9eS9XhzHMhI9TN0YIWxezfqe+Qn19CBFejcsUYdwE2hhXalFxQtOQx+2Sr6poVj3eb8B7iMZsSPrWTe5hYNVZJVD2Pn141/ThHMmkce8Tw/96K8qrhxE6R8k/yiGnU+7xmGvvgSb147BOrWhKOxsadeGQwd0zTduU2Z2jl743R91aM0pZWVnMC9eoJhJydgEcwq1pWonHzuQvFWgBhUcLQYs7lAAa2bxiaNaf6iX3OgKjouUCzVjH23rxVzv8KjM//Psa4QwYP901MSstVDSnLxTy6fudxw8jBPyGXbYn2sHNfxLI21k67yPqZTPZnSPuGrYfbb+O2dsiK7/6rV64ZVVgJwTdPmXv6oTH72qj1EHhmPrX1Jx0rFQnjx7mnbtzdep0yWKRaU8d+Zs1i5PlIzHdLq4SDkT03TDfT/lcsg43fymfHu9dep4g954f5PiMxJ0wWVTNGZ0MscMdNTaBbuPsKaFoKAMJBuW3FKsgDtwsUjArjgszMY01u+9lZD3AsjdPaENHxQqAsB/4sQUTZ2apYAQ1IrVLdqwdZ9q6yGXRHiyFkZq6qxM8okTAWHIGecaG2raIKV0M28MAqQUKj4pgbz2MajyA1RYXOOQWrpREbvz+5PnTNCyq86XL5n2QzhbsMNjrAU7TiueKBKN6DbInqD5xBEdP4jrxJE6vffOdvokc3Scv6ISfFF1pyklNY3s0GZt2rhZ1WWMO9auq750DvsoQE/2KrEoRmPGYeUdnI0lcJ1+/NVf4+TRpilTsiB2jdKxUwWO1Xwrc6MXZIFgriM0so+M9FGakjcaK2RAnoJivfgMWeOs47d8f64uu/Vm1k9vfffGO3THDZdCbBqjd1etZD2CIIYSdDJA496jBdq27RhD0ku/y1uiFQAAIABJREFUeezHjNNmbVi9DlKKrzZ8tAele6SS0ps1c3oargeMVVaviRMS6I+92rLjMCpZf6VljeFcWwB3AUgjyAhmnzoIa3BsRrIycjMVCbgLv4dp2I928VfLmWrWkRC10EdWPvukrr3rOzr80T5so1/UVRfOgdyTqnUb12g+5LFLb7iAteaEPCHPhSYTMwFxzfx6y3bs0OGdG+TN+J576XWs60l69/lX9PRDLyo6NAqFsaeWXjFfGTMyAUALtWvjHuXh2JBMjMShI6XatH4T8StEI5jSHwJn6qhwwNHRnGSYNm05Qm58sc49b6oWzJmkw9iEF54sYU7rh4wXrbHs2cayZu3avBlS1TvKzcky/eowQYD1fRDiSEpKgpZCSHD3itI937yfOIJmfemG+bri+9fIO26MQ/zobz4OqY79q38s7R8DuekVvfjjx1lTAMtHx0DeGqXkvBladP11MuffyhN7tYHfaa4sU1RYhNP3mtvaIZZAqIJ05h+GUwBxG21kMHuyHnSjBg8KCsSGHNt7Pm/YbcfIMsP5sLZmmJ14Z/swoc8Pgp+5utgEZb9n+/1B5lpfSHumdHWUuRB87E+zs+/H1cfA3T4ebnzsuKxDto8Ynt9ZSRkj/Iazf7K9fBdrT3NHP4Avn81+yWPAMss/YwKzqdF5fOJzILsGB5JDCzHAct5t+WAE8Nm25zTiEv/m99w4Zzf2FIPcT+f5BwJbSwcuNLRBH9//bOWtPanZSmh7OA7E/Bzu36/4KPZJXV0OWWQAEloz6l3LqO63uBbO14t2G3l92unAyK92NGdXyS/6s0f0Zb/Vy6KVEtCuS6+bz55yCCV9G89pwbQHThZGUrWMd+chhz2YEWCNhWUZ5Hy/dSBUewpatTe/QMH+g7rk/CmDeTmjr591x/Mv/QdTv+tXXS3gagFXC7hawNUCrhb4Jy3gAm9dXcPVAq4WcLWAqwVcLfB/qQXuu+ni0Dfef7dy2bkT/WaiviIMUfVYzNaWdMGMhoVtbHBjd/sZkIdCikK5uw9FYMvBpXIwSLHBss8CkB51YxnnBYjlMRSm42Xt2lvRTH4QSjMHIATUMXTWXqZ+OVuGsFqCtx3XUdnyORQ+PAByHEY7QIu75Tg5lptyihqOXaaj4jULR5Qt3RT7KUCbMtgY7VbfCEHhYg/7XRQJrADQ1taBuiMIq1Ks9AB7+rDasmKtFVb6YJn7AYb5BqMQpDhh+VTDNp6cx1mVsWEjPqiYDMC1z+yyAglqGsvFtUqIZXr5IKmyz3YKOAAvljc5AsDaJZtVpQGxVpRpb8f01lj7tI2Jjvv4nql6A7AVc1ReTkYuwCp/2vt6ADgMDGqhbTtQRgMBYCFmiiED9YxRPvz6tDrqX3YPgEjK15y5WT1bXiLqLCo3gT5Aw9R8alBAdDnH5Z4bEMHnWy0oBIVlPPbTQeSOfeXWSzT1oovUVnxEe97coaN7CrX/MJaN3OJ5l8zUzXdcTB6btTMqPrLLnvrzSsWhKEqbhmIxO1ZTx4fo0IYjWvvKx/SPOIUlJKL7BLADEMobZzaPuQpIGaWCdZv0wjPvAuLHUkgerfKKSid/bNKUiY76Mj0vExB2jypqKhVF8TsuJk4R2CZ7UPh0yAEAdZbNWEg2bXMttt4AbpaZG4GK6QSM+zee+xgVxjGKYWS60qfCUIylJmYDPJeovrKCfgn4ZwBGIIU3Lwo+AElDqN08KDLFYv8YGIaCjZy8xuJa+hKlJYAVIxYEWb4yKpyokACNy05SZUejcmbO0rW3382P6atehKc156sAZVV7b4BiyVgrLS9WD4BvBNfh7h8EgA0gRx8eCg9Q3thsRWM1vOG1V7X3xClAyTiTJGrMuETy+sZRdPUiybbJsaFsbmjVa7R53vT5WnHbHQA7NYyjLiwAX0bBW6HMBHIj809qMDJNvn3d2r97P8oXT82bn6OYhATA8VhsFldQKA7HIhf7UvNHH2rT2odf0l9+/o6q6IthZMoOUXDtZDx1AcjlUkRevGCJRkWHAj6ThdrdgAq2RsdRKDfVdCp8dK7mnX8+gPoEB4hzow+6DUJiMGW/RyvjuIZxZdm9SbIaZ0dLpYIjAW48wvkdipEGEHIfOuorVIEtZ+dQBWqtAEUnJiqEDEE3QJ0hitc9/SiHAR+9Ke5111WqDhV3IMXMChRFZ8ivTUiK1YQlMynqAgrStp5BFHcpAp7esUY7Ptynj9ef1OHDrWrhHALCwrHFhlyQHqoLL74SO9d2vfD081q6eIzuJKe2cNduR1XqwbxUV9egChRSZjNu4FdHE8pKLI/r6zodlWlISBBgJTmd3q2AvcHYW2PPmDdZH67bhrpuL1nR0XxF0VdbUY2Vas7siaiucrH/hiTSU6vNKN1KatrJr71YUxctxFKV+88H9Xe0IZQNZuIxhbG5FdD/nNnyrJq8vwmr52oK0mPVTr7jV678uor31GrJ1Tn6yUPfVWP+du7/Hi246lr5JqY4BBQ3N4DuoQ4mJhwYDu1D2cI8FJ0NCIw6zp1is0NgoYjNXO3O3NkHEOhr9vGMISv+CgCe2ZpjlXEaHMeQMkfKyv8ogA8BXrZWd6kCZVQf2csHIQFsWb8NlTMzgJNjiUq+CtUpBBKPUF8FkI3ZMQCAC0g5fBAK2U6mn4HIDlp39po//6L4vwdvgfxQ2w1wPeYYYTbjwQCziO4AfxgPkEMGmC89AcYjAG6DIRLxY2eut++bEssU+kZuMFt/W3NMtRUQCLnEGRf2ZcAu992yuVlvQsmt9mQM2nrGlVP4HsQyGYcLwKZeivaOtSbrRq/ZTzilctYT65cWc0AF3lwjAv0ALbF7h9mCCp3jsWZ5QcIaAEhvYj1r7LTsbVsPAB/OWlzbNY4U0E0B5hCRaPseyCo95S1aNGOM/usPNyksOwzL+k7de+uDOrLTSDQpSsyIVVHdCYAWFIw52bg5VGNNm6DwmCi9vnmDZpy7WFNmLdVzP7tPbz11BDU9ilTel543SlOnpCkiEPAYpbEnoF/B8WIdOHhYcZFRGoW9rYG3p2o9tfPAKVVgferDGO51lGJmd/1pv4lPIH2HJOYQHQDJwRuM5EVTcF7kS5qq2or6X+D1afDWi42AxSCMrPuO+txxAJHGkud5waULtXXHFh06UAiQ7KmpE0ZrdEqUQ1po725mPiNTFMvjdgCeS6/4EiBRnSKTxmvHG7v03HOva+nSWVp84VyVVdZpx45DqkQl6MX8iJmH5i6arsU3nC93A/vPHAJI9lDZmSr2CV6QfOJVdrpMPRWN5LAW4VhxnBzhBOVMzVRANJmfAFWvvbwP8pGnciBa3XLXlwEl45l/W1V+ukKlJ88w35hi3EeFpwucuWIm7hKpc2c54M4Q888Ayu3BQdB3FNin39+u115/XcdOVrI+Q2ahvxoZIhz/VzfiBBLSAjRtTqbiR0FiwIkggTkxAEDHjTmmug41Onu7pup65mls9yFsnSmp0P4te5TFvqChvUFJOQm67de/xBY5laZuUfPpYn33pnu1bUeNbgGovP2bV2pH0QuQwSaovKYC1wlcP/zH0gZF+uENPyWPvgF1bSYZv1nKLyzUqapa1tsehXbRTwD5vBkv2ZlxuvCC81AohuhPf3xHG3YU666fXKybvncL1+ylTc+9rLdfel+/eesd5b//jI7u38uc16N41lhzYTiJK8Lq1Yc1dVqKHnjxZyo48A72yVt0PN9dFcXYin9zsZaeMxkL422OxevEvAQH7Fu3bh+YL0AX81xh0XF1trZqNhnrMQnJ/PsEhLcYnXPlJfJKiGIf2yJvlMse7uEqOrBHz/72Id180w1qa6zXcy++opu//GXVVjfrBz98HWvmKOYkP+3cU6Rbb16kvHlj9dqLz2vy+DGaNX+ukifOlU9cHlnwO9gv/IZ4iBZdfsuXlTbpXB3+4B397Ib7yb+N0qILMjTvvNG4BXjryKHTzCPsbem/icRnxMXFozBu0zFyZhNjkgD+cegIbtGoyTnOfPXs71Zq5coDevrJ76DMjtGqPz3DnrgNchQZ2mSt27771OmTaioDSC5tJJIjTeWV5ZBJOhUZ40HMwAQiAFYQ4fCk9u0s0RN//KFmLp+CL0uzPIOBMgFtDdD0VDzPJ4Ha9967euyPf1LXnjocS4jnuGyG5l95Pet2nE7mowresE271u/Ql+64VXnnLtKQT4R6IJk9/9P79A6klFHpQfBDmONaIA9yjwK9cFCB5Gf7/lAynbu6W20CGY6PYI4xIqcNfwNnewDD+5nHzUnCm2cI4x4ZAGrqVnNAMGKOWdnDqXHcfGxt8OVZa5g0ZApf5jWzFT47F/cCStraZVEeHsR68OjA842tPShZadteSEBGSvFgvH/Wy5Zhe7/ts329uBYIr6EAuOY2MRwXwPiFJOK4+pwFb+0vQ2bDbM5HptDmYaClA/tq9oF99v3PtE3+BLwdtqsgs9cXIkUEx2d8tLNWDjDOPzd4a/EBw9Rd59nRz6jDkG8HUXlPHCXcaJapsaUIQq/ZegyTwJw9Cr/dxxpqxJlunmXt78awjeDa65p9tG7rSRWcamZ8RumGq5b1RQT6pU648XH8210vVwu4WsDVAq4WcLWAqwW+aAu4wNsv2oKu97tawNUCrhZwtYCrBc62wOjR8uksdqu8dEVO+LnnZMqzrx5r1nosx7rJNaL40IddLE/LHpbpaKCiaZ548PVEjeuF0tCUmb4UJgIoAPT0AL6Z1VeXD/Z/3YC3qCZQULgDvrgb0OvYXlkRdbjAagpbDqAAitreAF6+/uRHUVi1IqwnjG8fCt7uPKZ3W7HbiuUGIp0taPQBGllBwzKa3Di+HdKyA82K2BslsOUpmlLJw2G6D7O5gwECevtQOQHMGPZpQCpXwU94wAf6MuWrL4DxiP2ZKR67sfUyy2ZfVMAG3nahqmgHcOgBMPYxBTLH9/MDKHRUYKbYpVxglmkUha1Qb0Vbx2LaMnKdzEADOSjaU3gwJbHZkNk1WCEoGAWMnZMpDe24zs/NQpP3DqKI60Rp2N4BYM0N6UCJa4WKIYCqkdd/BN5S3DGFo5PTReEmGPZ9MNfjzj2qRCHaQ2EFSdOwEtrAYz7Gn4JIeCD32qtP6ZnxOu+ChVgyzlf30X1a+/QGfby1SkdRfA7F9GkuOXy5iX2KwN5vEhaNb7+5Th+jGorNyURZAZA3GfOzbi/lf1yEUq8aZau3AuPJx+P+BNDXwmmL9IxIjR6djoVjkQ6R65mVG0+ObpROnjhB1mg3arJQxcT5UUzEspk+0sv9TohLRJUTyzXUq4qvmOQwZdLJA1BuEGCLlStKWew+fVDFeaJiKdx4Wj/6xlModlB+0qfv/v5dOm/ZpfrtAz/W6y9vVEKML/cmknZGSYEFcqt7p/ws6xWgowdpRQTAqhfjwR0EwB+FbRcFu9a2bjXW1aNc8lcoVqgpyd60J2AK9sdtFHRT0uJ0yy3LyRyrxjbyhMpR8e7dc0RZqTlKjEwCtACARbG6ff1W+YSEatKSecqluBrIvagsOKFTRZUAipOwbgylgNym6vIy1ZLhFpbhTuE0lX5jLIJgPfLQn8nHO18LL1kh91Cz5uOecy/zX1ilX/9ylfzyJmrupHRNGp+hUdhE9qNsKUG52YOiInfiFIXy8z4DIoxYoTZURf2q+HiHHvw/z2vv/nJFJYcqERvpHvrlEEXKjpYWxWBL7IFyKCUBO8uxmdgqY6/XWqeDJSipUWAnUHROy8rSWMD3BRcsIQcYu2QBKgHm4gFMgdBIIcYLaaFAWqNALA9N3UmvczLX1r32uv77wdd11Yoxuu573wOkGFJzURF2qh0KT05HNRznqOVtLPa2VKjuTDEFw2g1YLt8DBV3J/1kwpypisvNRnkYgmoJlRJZzMEe2DzzOZ2nyvTBn9/TW69CCKgCWIvA+jaSvOfAKMCUIQgbrYoIQ6m6cJLmZ8dhM9uHJeNxVVRXAdiHOyowAzRLyqp1IP+4o5YZCwibNCqKMdukSLdOFEqjAJ6jlTh/mYrJo73ve/dh09hEfwknd2+OWmoBnWtLNJ8cQVNjevTXMef0o+ICqKlvURyZx1decyUgnIdOHkaly3hJyExXPCoyH/KXg7G2dHMH9DcAd7ATENRso1Fb94eiiuvQI7fdRSb5KV121UJdc8tFGmwoVRtFX/fwaKwtS1AR+9kUj6VmCxbpPsxLYdxblPSogmPTxyg0KRnHZutjFE8N1ANw6a8pIyOwjQI17g3hyXgDx3MrDUC222k6VeY5/jMyCGVbx7SW8jN9hcKwgZgAEF3VtTgp2FzXibL9uD76aJ3WAKjX1tvcHUkBHVjSsr85Zh/KVJu/7MgeNkf+hyv6/w68HTaCNGWTXZenZUQDBkYG4S5BP2xgTup2HAvMVh9LSuZKW8/8AGqHhnzUga2lgbBmne3h2YeirssB/0NCAlk//VDiETuAnbEjvGXddT6EtctyXW39sNfQoDcElhZVNUOaGADgRRHswdrgmBwDeo8ob90ACGwut6XPn/XF3w8A3pv8dwc9oE9B1nHHCt+dz2/oQCHHWt/NsbkqhzBl48fadmRN+Rt4a7m7zNHdKOsuWjxZd96zFJZDi2LHzNMLj7yjJ3/2Euq8AKVhY9s61KyEhGCdN22CAlHKJ8TGYwMfp77oSAgHjHuyYNc98hRqyp2Oar24pImiu4dmkGeeEhsG6aBVTIWAYD20SyCkIRTugOTeqGW5fG3dja06Dh8OeGsohqnBYYr9PQw7vNdwSGL8IAjAIzrMR90ozWwtbYf00m35C5ZZ/AVenwZvbb239rKXAVEGwDvtyJqe6hWonHHRjGvAO2xkTSFnpKj0bNSrEHemzpisM6VndBCXhZtu+6rCcAzZvhEhWE+A9m09Tt8J0C0//5Fee+wJPfnINuVlx6DIH6Oo1ECNm7sMsDZW7z79nErJME1BZWlAUEBgBCBRkHZB0jl59JhGRwc6rh8NLU3yBsmOTiGD1geFnzeRAOljlZY7USGjsiHo2X6NL4gcA1jKNpfXqr2kTHVlJZB3IpTMPOqJ6rC9olrHT1dr9+4CHdhTqopTOFKwv8iMc1NUXKizbwuLjFTepJnsp6TC0iLuR6ezBvsH4ZSCc0ICpCHbC1WST1/MWrFr33EIHK3MW37qASgz+/shxtplVy/TBXdcq/62Wr2zcqXG507GpeIiWhrLf37eVdevR7/7sFa/sVdf/vIlyluC1f+kDH340l91+kytrrjtW4oeNxaCTL1++NVv6zB7j0iyebNx7ehlf1BPm/QDhLUz91mObkS4n9JSo3XLrdewXgTorrvuh4zjp//6/e3KnpGqop07dNGCP+nNdfcrfdo0vfmHXzrZxIF+wQoLjsBSvkNFhV3af+ywFi9P1/d+fYd2bt6pVS9vVcH2UvYaE8nrnKXnn1ql8KBwTZmZwcDrUAXEx57+IJViH1xbf4rYiQidQzQEO0Ud597aeuIfHqgMxlYQbhlDOGAw0lEaNuuDx5/UC3/apttvW6rk9Fht5hxv+tlvVI/Lx89/9Cv2F8xHjPlj+TXYbacoEleVTrKmwxP8tejqCzXnistwn0hnn9ykPX99AcXxKp2zAiLYnXfr2OZ1+j9ffcyxZ7/hukWo50PV2lun0qpG8kNLUaQ2ExEQrGnTpgDcjlJNZROW8OxLUkMUwX4lMAPnCK8wndq4Ufn7t2rmjImQJ0P1/rvrcE2pJw+c3wkMUCS/2wwxY/fufMYOezzyfg0AXbp8Dvb9yfrVz59WSX2tbrlxsRbMIxM+IY1nFV+UsztRLHvjqDFVx7dUavWTq7R2ww6tuDxbs6+9TOOnjCMaOIi1qke71qxReeEerJAbdf0d9yh49GT2V0e0+tXXVLxvp9KCg5W+ZJqasLw5gDvHwcNFEEX7FREQ4qjZ/XnOCOSz2CA7gK0b65Epbx2VvRMVgNoTVW17R7vjzhMAoY9duz358Pvsk5j/Bizr1rFPJr6D33X2lOQB2wOKHcMhcnIcJybBhiPPIkbisWcIE6l2s+9sbcV+uJ1nB4BXc+UAUmX8ORZA//Nl+bPm6uA4BLDD55kmkvx1D8tYB3z3hPxl7hv23GIkVFPemnLVplc/5jWLcOliH9RKfrWBtxbz8nnB2xDfHsWEmfsBe8X/BXhrDWAArl2ZjymD2XPa1+Jpkbrg8nko+4+xruFeAYDuw73p6WpnrYCkx/RuNutdkIEsesb2ZN5kYTc1eEPUq+aZwE3TZ+VqxrRJXZCpYmdc9zBovOvlagFXC7hawNUCrhZwtcAXbQEXePtFW9D1flcLuFrA1QKuFnC1wNkWuI+y5YZxaXuSY90nLTsnnWI9D7WlDaqm6NRI0aUXpLPfMprMtosV2GyT3SgSu1OQM/DWC6DSCyuzMIpcZmvb20qWaOuQ6rHWyyc7twgVZ2hIpGMVOUhxzHKTrMjqiUKG8oNjRRlMwdbPwFsKqzgLUyAASLBiggMdBjqFf3sNq26H2ehmZWyAr4GclvFkRWfLS+xGSeSB2snA22ErM1NqUUwHmPXkIb0HpWE/BQ87tqcVRSjcOnlf2OsZWOwAwhQpDNS0IkknqiQrdAaF+ALSWh5Uj1qaLTOXAgBZkCNFdTvG2fqKU5yx79v7ncwq/m4AshVEzBvMilPWDM7PAXm7Ab/CsJD19jX7Nc6Lz+89qwB2QAbOydOH9jVABZsxyzk0SzZT2jQ7xXhrx+F2+bRN8z/v5BR4QLiGExstN7cbNZLZTVuesbuqGrluU2FR+DDAxUpHLahSTdUZijoggOuprKrm5wO6776vaXoWoNoLGylKVqmsw0+BaZHYFvsoOQIrxeYWTRiTh3ovUG++9zFAwZBGZWZoxowwJUdFqRBA7UOUr33YJsZiF+nuTo5jV4uyshI0YSK2j1hG5u87paOHyhROUSsiHMCSc68il68ZZUkg6raxeWmKCg9TZWkF9wb1JkXTI6dPUdyvQBkbrBmzKG6Trebr76n0MekalZqIrWeAussOIwwcImO3FnvmEtRELSg9sNzlPWFhXZo0LlknjlXow9XFFH5oCxQdvlj2DgGYWKF5ANBvkP7kSaEtEbVUVHQMOaVt9H2scq2tQG5S4mOUEu2G9V6LiilyI/lUbGKwZs5OU97MRMUBcrr7BmvjK2tQXQJRkhV45ky5uvxblRSRRL+L0PjFsxRBm3U3lGjDsy8DXGO3FxiNlbW7mlAbhJqddXSK0rKxtA5PAsQh/zUhQ9tefklbV3+IAjpGecsv1ISFSwFmenV41Uv6zU+f0BHy95KzAnT+8kVKTksgv7QItU4D5IteR60VHpKi8284VxNRqpq6z0BWd0DB1oIqrfrji9q87ajKSgAGGR/jsiIB3APUEUEOIZaEY0ZnKSklXqEZ4Qokg44AWBQwe7T6w22AiShG6bbTZk1XMoBjddMALtqVqiyroNgLABwdQu5dnFJGRyh79nx11tVqywdrsReeqoi0bD143y8BEep05w+/zpjt0ebV7yo6OknTLrsR4ka06gD365pKIJh0KzwuzFFiu3kFUdimt1Mgbaytk39EDMBxPH0Yy1UDwAzoGqplRJC3iaVt/dEa5W86rjfe3awDR0vVhE0tfAlFx/g5GZAhWPzOmRZNRmGCGil894JKDPVBYEHBaArM02ewYIZMEBrpr9GZySimQrEkd1co810vgA1CKgqf/ijCUMGdKsJyl4Mzh6xYsUwXX7JMjz70W4rXFZpF1i2aWoglfoC/vdq/P5/3MyuiOm5oalJrfRd5pZAt+ryVyD1M4MsHMMjHY1DZuaMZh4lkRqbID1LDEEVi5Jaq271eTzz+Gu3dqGsvOZ/8y2CdqTuuOICbAP8wlWO56cbk0gRq2kBhOzQ4FAICABlvN7vDIcvCxqnAjbmih37uido8jMJ6G+p3cyVo5VyC6Y/RicybAMGmPOrqAYDhnL1trg/2xzIboIE5QXwNDgYxTwIY+5pid1g1bGycfia5Ixu36I2/rNKGDw+rnXkxKhb7TAqwgxynj3HXxxzkQ7HWi7l8hCzjZI0z3zoZg1Y1/w9fzroDmO3JOmduCb2sF2bp7QBwlndoIDTn58lYCkQpHAuBA7dkNbeyNjA/O7l8FNHDAeiiuE6zpR+gj3UCmBgZxx+1mg/gt9lG99HOyaOSmU8olnNsP9qrtpaCMs4P5r5ga4GtXXYdzfh2+2IRXM/8XAv40Ek/GmCeNmKTnXM/c/QIeOtllssOzI2KlyYNwao+JCJQDY3MWf3+juW1D0oob4DoesCJBu7bAKQUAyAMCHY8LM/aNjvxA4zZkbWlj3s5ANg7PitOX//qTOza25U0fjbza5YeuuPHOrSnAFAQi16yI0MhOty4YiEWt+SGktfqDTiTOn0GKqlW1NfN+JU2K4o5KCg+gz1HrU7uOakjewvUXo+Cnr1AG33Hi74fHhXh5JGGQAaJAhyu5f1F5W3azbrQ6xbkKMYMrMbTlFMf3icMOiQx7tZZ21FzGQgh/zcam/wmclebsQvv7GNdda4YVPEzfUb/vvP8K4KUrdW2Bg84+w7LubR7YBakKO0YPEFBwYpA3RYU2KV5s8bjYhGHrXwfedGHOJcWzVu42DmH4tISskXDNX3+TADMUj391NtqRHV/7oJpmge5owCF6RMQTJKZ15adOwHQNlkBOAoUnq7T28+sBTAs1Zj4OFVX1QMCthNxMMohDTQ14wQRE6L4NH+lZuYqYfw41roQ8nlbHJDGN3ICrgUhqi+s0LGDp3Q6v0jtjZ0cpwYl5TEFwehIhjyVlZuhWeedo3ruzc73tmrfHmzSyyohLfUCBvkpBueIaAgzvjgq+Ab0afQYnBxmjVOEs75zXwzMIoDZk3mlpxWi05k6cr/TtGntFj258iPHvt2UjmY37EX/tzWrq5p5CJXi79+4X0l5w64DR7bv0Et/eEYLzlvuWM+IGH14AAAgAElEQVQ3YJWbkTeHvWOaHvze7/URxI9z5k9XKqruFgDVD/l3bGqEVly3VItvvdKxtV/5p7/q+UffVzBOLxFY4PqzlnZybu0QKwbxIzaAzsOzh1iBTF13+9f04dtb9cBvX9DY3GB9/VvnKA4b4cd//yobYw/9+Jc/07aP3tW+XdtpKz9IDJGQbthDE9lgfXndxv2at2SC7nnsN9q/8QU9ePfrTub0JZct0qqVbzt76RUXQd5pLaO9IS70x6oeAkMW6/qEcaOwbybLt6wO4tQOzZo31bE1bhvs1twVKHDpW0MQEnpqqtQPafLDNzc4qs+r77lTTZACNrz1mi79yjec/fHRXTvV19GhcuIQ3n/uJMBfK6SvYMgbXThOdAG0RmnG9JlauGQJfWSMiret0Qcvv6rxcyZr9peu047X1uj+e59WbFC07rxzOZ8NMWv3dnLgLyQ7fSo26O9rL/nKIQHBSoxNVQkK4wKyjcMhpo3OzUHhOxZr7zD1NQJMs2cLZK4Y8vDX6tc/cEiYoWGhmjpzmrxRqb/w5yd18lQpLhTTdNXXvgNJJlIP/fBuzRyXqplXzVPZ7k3qbyA/Hkv1BrS34aj73VAgb99+Uhtf36c49oe3/+RKTb5svgZ8pjBzt6rx5GHtQW0bBWkgMn4QB4MmjZ11oY5tOazH/vAUJM0gXXvrBZqEin2Q9Xz1W2v0PvnCR49AbPLxh8RoSlJsgCOJ24Cc4wFhxLHUN0cIwFtT51q+uTcPM8PgLHtEIiAC2Tf0QYQwcuaAE0fi7jwD2HNBYEAE+4hmx3UhirE/CBjcD+nKiGimIXYMJ86qb5vZU5vFsj2DdUEibWrieYD4lF4jQrHuD5rlvz0sfMZrkOcmh2hqbibM8T7Ml/CGUBCztzXQl3m0k/2L9RNfnnfs+gwwtVxac09y4z22jYCfiEsAe6J/BhI7TxZnbZPNHYP2CvEx8Nb2Ju5q4bmwl3XbjtND1vVn2SaPnL7zvOe4Qdhew57baHPWTW9IMd6c1yXnJWssrjx17Jc82Of1slb34zTjaZJliIxG6O3jec7Ir0a8ssb0w2nm8J4ydbDnvvDic3F5gVzV23vSs+xU7sL7Nn0xJs9/uN9w/bqrBVwt4GoBVwu4WuD/1RZwgbf/r95Z13W5WsDVAq4WcLXA/y8t8Nbzjz3wyEM/vvfSZdnKwcKuFQCl8AgZpORV9VOUGAQkNfWdPfZ62YM4D9DufM8LRY8XD8Nu9mAeRomB4rHZfpnnaEebm45WtagA69dglDGdgLckUTllUlN6Ws6tJ0UGX4oQQYBQXgYCUJw11ZEnBQYrZNuC3+N86jB4a4CYgaQGrPpR0PXiKX4AtrgVwI3xjvzAUba6eRsz3RRcaL54cLcCuKmX3PnTCiV9FEzN2tCxpjS1rqGgThYhwC/H9CH7ywoGBtR2Y29milyzNPbzpwLHqXRSoLcMRDdAZlPVmHrKMgxNSGyFAVM7BaG6tJ+ZtfKI3bPDHKfGY+pcA5xN4WsgYBdWfYFUUKzQaTmPZrNoVmqfvGgfCjVOHi5g8wDqxH6Aon5UXmUdZqtquaKf2EU6lmuf+vf/7FRnwVsqQwPcB3cKgOHkMkZhZ2gZlbWAEO0cH6mJo2jzpBjeSXt6cK6BnHsQAJCpxeqxgU2nMLtwYYSiuj300Vs7lX8ahSl2t344J+blhqHU9VFXS73Sk1Kxne3Q4SNlikYlkTo+QtFBfA7Kkg1rTgDgSSnkxuVh19jaUgdg0orqNlGz50xRQ12Z9uzZgQ1xIAA3Vs6ogttpV8uQ7KNIk4JyaAFAYPGJIp0+dUbzlmIbGROvM8ePqnjXcSz7yHkFsG3ExrettQFgcTTFuqkqO74X9YqPIseOU8uJM3r58XdVfqJZ0y5aqFnLx5Mr6653H39JTzx2EDA3VWXl1Q6wGUWhvBmbP7PBmzVtPMdL0ua1GwC0a50MT29sdMOxxvXFVngCSuPIQMgMTfX0iWhAPg8yC48DKEqzFudpdFY6wD3qmNc3au/OU5o5dxHfG61jtQd05uAJVJ7Rmnn+YgXEhWvze69q/dubVVOOoi84DCVThiZPAeTORQFUUKjWJjJasXw8cKIS+8x52E+P0d4tm1H2nlEJVbK551+keIrN219/EzXzMaxHKcD5oFimOO5ptn7k4EbQB6IoBNeXNSg2IFbzLxinWUtRqmZmaiggFBUGNsAUzIYAe6ooqtaV16mejFY369gUHJs62xVIPw2gbUyX0Y4aqq6/XbWF1Yr3jQQYHSYdNLa06ST2wJWANLVtjEvGWQBWn/1YZYZgwZ6aGaCbblyunAnZevmFZyge9unCK65Q0qTpACGeOrIFm8kOPrezCsW4L5bDY7Rh+2kK9odUCvidmuWh675yiaYBTMsbIID3t5w4pkoUuImpWYBFo9UN2FCJ9WgXCpIK3AaikgZRhccyD6Gg7LH8bIr+FUGqKkEVihq5+OQhPYyauQ0L0HhUqv3eLUpNARgnfzkxOVqnyU3MP1jAHEkeZGI0arMQlL7tKHYhtaC0tzJsG2O1GbCsEVCkDRt0i+eMokjdQ9HcsMG6xm7yixdo2sRxeu2FFxUKkJCaPprxDFAYZPNGL+SAJlVV1vAeaoz+zIf9waqp6MeiGXUJ59lJddUXEC4G9ZKnR7cmkql4y7dvUFgy9spYgQ6cPqTt24q1G+VXV3MHIG8cuX91FC+lMIg2cZx3GrbilrNXUdOg44VnyEE/ARgRL/c+CtKAKv8fe+8dZ1dd5/+/pt3pvddMJjMpU9J7TyCNJCS0EFABRbGg6LrqWle/thVdsSxYWAFBAZEmAUJCQnpCepkkM5lkWqb3fudOn9/zfYYo68ZtP/+810fMMLnlnM/9nPfnc96v5kYZ6kc9DI2Nxmab6xwF0iAWyR0o11osoxEVbRCgRV5+LraXKQCF1CtIInX12F9S90KCwhifGCUlJwNK9wJmd2EdniLXuDTGPRFl8iQAJdTWw20a6i3Tzuce0x8eL9bFS13kk4eQyRyunlFyAyHd+Bs44tgn/6XBbT//1zXwby+17wdvrQH/F/DW7COticwzKPYBgB3ROBZEA8q7aXp3YSXZawJy+6bJA4/BjcIyBQcASiK4psy6v6m5eUytzJfd3m3EnFFqKcCLGdkDSNsaaOBfGHXO1roOQMYg5rcpLpt5rQsQwMcPgJca3dhBBi522cZPsnVzTH98zTbZdLNmz+6vSNZrUxcOAihXN6CgVyTvg+MFefIBNNA7YSX0mPqZeeuIfR07flvJLAJgTH17Dbw14kwgKlWmDYq5Ud1/53Tdces01ulAskVX6MATv9eTv3wFNXi8PMy9lLQg3bpimqYuz1bFpXK9tW2HEsZNwN7TT2VnL2vLypuUu2E8WwZsPFk0wnxiILLs0c433+U9qAumKDZnDeZiCGu4rVNmQ13f2uEo+EqutgFwAdLjQGF5wE5W8LV4Bs7F9gC2/pvaKhBb+eSEWCczsQM1ZxfXuJGUDLz1pXZdD7z9H7tZvDffnEiHMZ3cnx0/DHh3MwfsOLLIM/fBynwc5KFJmagsWXt7+mpUMGsGAHWKtm3bjto0EAv7xQAynQCMrTp0uFY3bdigeYBpLz3yIz37x6O6cf0sXBVmo3Y8Qi3FTr4nEvUi9uuxfrpz62zUj2mo6GsBq+NVXlJKze3V7FlTcaqIlds1pKwFa7AkxgofS9nuDhSYMUEQnSZA3GjWiYOnWRtr5Ifs2fZTZoWfk5cE+SIEB4tgVJFxkIZ6tO/AGTUUd2Lby7cEvhSMijYpJVA5WGUnQ2a62mWkPn9tvmOVkiahxAdc8TULdt6jh3W4kYxsD+SpQP9YFV+oc9wnqmv8maMtOE5EQ1KxvZc/1xB2sk2A7WTu/uzVbyp/BTmv2C77wZh4/bHHVXSqVDPnTFB8mhEierRwzYfkE5yg73z+6yo+WgMQO6qtG5drKev6uWN7der0cY1fnK0Pf/JLcoVlQhg4S3zDi2q4ekH92DFXYkkeRW5ugG8U11w78wmAj/qUkZmhDCIVzp2+qPaWRubhsDbdvEhb7rtPn//YF5SYFokVeIGqrl7RAA4tfRC5ktPTAYpcWnXLbbzXiD517zf1D1/YoNs+f5ve+NGrWDH/SbfcvkzLN67Vm889x/i6iINIxI3kDKpAIjoYg+//5BO4dAxr56tvqoXoh4bmWm39wC3KX7taFw68w2tilQ65C2NqvfXsq0ohozcNlXsjYGBARJii2Pt4utvZN9RqHnEIAeHQgVDI+oXGqeF8p379k59AeuvkfEJVxd7BcrD9IDqFEpExd/10rblrjWIAt9vJXU8cly0fatG2p97Ww195HAeVHH3yk+txAzmpK4D+8SlkIKclKQ4A9sypE3y/PcpGAd7W04v1f7FKyhodi/95CxI0pyDPAT39IITlTslzclzPnjuHArdaOTmTlAbx6ErJJZ05U0KsQ4YmT12gXW+Rp9vRoq335CksJhll8Uz1FzdTe5sUQqxuXWUg6+Z+bKhP69bbc/XAl+9T7CSIRx7IIN0TiXHYATHhLOPoUdHFeqIOUGNvmqlsjvm3T7yOc8YEPfC1LwHg++nQue3qKezUiTOXVHgekgh7kySIfRH8mxFVg1mPreYYGcc5D/bIZn/ci6LfCEuhrIl2r2LFwA9w2kicA8RP2DVlVdas/8dyzI18A/GNMeLGiHUeZxfHZGgMaLX9hG0OrtXha6RUs303oLK9g3urfnNIwZqf2ma+FtcFbw0DJZLG/vgO4/5AXQ3gHiwUS/3wCD/FhxnYTG2EVGT1PgSHiGDuzWyPYtwyU8ya5bMRhnqsdrJfcPP86z/en3lrWfVEs7CvwhTEsXI3UiyBNY5lfz/3Uv8teMtB2Cf5OeAtNZ3x9WWfk0ikwAdun4QdP1bzXJPomxkLnoeTwEAfzksjFidhVA/umRxCj60JgNHhATq+p5hnh+me+27XKGthRZP7Z3d//pnP/e2dgfdfvCPgHQHvCHhHwDsC3hH434yAF7z934yW97neEfCOgHcEvCPgHYH/ZgQKj7y97BMfvuWdRbOi/davLNBwx6BKTtWoEvtca1WPoCoYNfthGggulKHWSzAgNICGtT/N3KGhXhrQqBZoZPf0kQXlNuvUUF1pJve2qgkme6y6udN3Azy4WMUDUP2Y5aSLDnE0DW0Xlo4Y2jo356ZoMltlp/8KgDtogbkOLonSiQato24xNQ2qIz+eNGr5rXRM/FCDjQy7aLTTDAzpdizJHBUMjXJrfvvTGB+hwe9kUAE82HG7OIcRXutk0nFSBo5eU7A6ilrO1xjyjnoHFZY/x2LNa1Nh2R9rRJqlsxOXR06c017gMyzP0OwAB/gsez9r2l5rIlvuoQHIphSyXF17/jANEWuU+PiS6+hYemH1BYhqIKyj2LWn0cgxG1QDydCDkSWLRRpgdVl3GNmi7X9W3dpI/dfgrZ0PDRjObdTUt3wPAYxhPMrihKgQJ+OsFeZ9N8oq/F/H7Kqtge4HGot6yIUizTIDM8cnYjHYqF6az7OXztDmaRO0z7FGbtZocIqjyovCcjYPO8hga+LHRKq5tl3VFZ3YMaJsnRSjhbPClJebrTP7S/XMC/vUxTgsXTJL4wB7yq6UqK2lTTfeuFhzF41HnXRUJw600txtBdgxcDgYBV8Ax9AFkWBIc8nIjcSq8PjRMyjZJmj2uo0KCMWq9tw21AFDSp8zlc9FrddN05I5MdDpBrzrU8dgj9LyJgNehunsn3br9K5jWvChTagQmZE9VxkDgNrGWGwEZ5C3d0QvP/pbDQAqmJV4Jza4K1H2rL1xoV7/A7bRB08BBkcAWOWhiMB2keZ7HNaGsTTsmX7MmSCs2gD0B3qwPEbFND5K6WQ4JtF8fe2P7+j4sVJNw25w+vypgH2tqsJSdwiiwABTsam7TQmoSIIZ290HrgLyodRaOY3xQuEYA4iPevPK5Wosp9N09mwl32+/1t6yhHzfZJS+MarAUm73NpqWlb00rLhOaXw3uv0cS8B+GmvWfPfHGpw2GtbNjC+WmSnJIcqbNAeVRAeKwiblzZ6sucsWKih1qZM5zegzf8gkBKC0FDKXi8zsIVQ03ZfUWLTTAbpiJy1UlycBcLGU3NnTKjp2ApvZOBqZYTp2rlh1bV0oPFHF+qC2AigbQu1vAJWvv4fszERUoWlKzEnWrFWLFEUu8igKbcsBxJwa5U6perHXvVpWrd8+fVz79zYqL2+q7vzEChVMH6+0CeTUVV4G1K8AFCaHmKZlO+rFXprTzWTRFl9CUYvVc1xinAJpsI/PjtacRZOUCvDa2eihAY8tfNxEBUakKhiwMSJqlO/khJ57+Hfa+3oJSh+rg0NKTIkETIc8wjyPj4/TsgUFWjAz27E1PH36gg4dLGI+oyjv5VrlOYNGcAHYdnK9UfAOQ/yw6z0MULK9uxe7WI9mY2XtR/3oqgMETQ5TCnndCYkBjt3qEPWjFxvj+IRUVZL/XIhqvLHWHAX8lJ6Gwhz78yt15CW3d6EMtYxJwPAcbDbjfAEgwrUJRXsNoHnxpSZqVzjA0TTFZYahYuWz25pELxqlbYqCY+I1CpjroaZWXzirk/uPA+JiZ43zgOUKRyXHYVOeqHEAsJbN6891GITqt5t854rKUlVetHzWTsdVII5rwFRsAZB+IlBO9vf3OkojqzepyanYUoepFnChqQurfc6tYOpszVy+XAk5iaj0yJlmreg83aznf7VNz/3xNEpXgOOEGK7DHpq0png0C30Ad5tDRqhxaqypH/9/KG+p94FYUl8Db00GZcaNDshHPQ7FHSKRBj3GrmpBmW9KpD4k5bZk2HcQQ3M/BIBzEADDgPwgCA3WrO+i9hiY34mqy75/+wwjK5kjRR/gvuUjh3AevY7zA5a11MUwxsex40Q9aratXbgvtPYAXlveranGzWqZ9cAe1r5nCXLUvCEhQajPglBPj6oGu/jmTgMWAOFYiCPCWYeHgh3w1o0KbMDJEbY1GBj4b4K3qBFRd7X3B5J7SEbluAH94Bt3c20m6yRkkwYINAd3XgRwjVUHWeDBwT3aunamNj20Wd0QJYqPFkKOQul9tZ75dFKrZi1W3NQk8qirFBYbAuAfqMqiRqzxmwDiOiEoDNLcR8kMoBmJdXIYNdwstlvcELwCqWsAkN00613MP2hQzhrlb/alDIiBHY7zhdl9Ml9Tk1C9ogZsa+6iBoxg9wp5BXWlrYOBjnvHf37YHLoG4P611fZfP/va3mEIwOYalcrJl2QOGhHMyBDpKP4zk5j/AA1DXOcR1PS5S7Kw9p2CAh/3h7KrAF792PhaHYrmerGs9RjA77WqOFmiH37jYS1fOVO3f3wty/Mga2SvDr59DKVjNeuUWyuWY/85H0v2xWSLRySr7NQF6v47OECkKRsQz+bXsH+ELp+r13ay6pvZo+XmY9VP/a2EAFJe3sz4+VD3Y/SBu2/k+8MBIjVaQWTZNrtblZyVxpiO6tS+U/Jj/Ygnx94fopIRqnxdIShGW9XVWIObRbG6AIZmzZquVNwn3MzjEQhhBmz1dLXwuyjUflHOPtJDnTOArgKwua82SFf4ezQIpwGUcp2s75GASiGoq9ub+nTLXdP0UQC5IQ/rONeID+BuEQrcdw/v1patN3MNiudBqpk8zlIftOOl89r+xkmU6j367k8/QQ58ns7t3a1Drx3BijdDa+//rBKzp+AQclUNZQdxnrjK2DRpF0rLXup/ZEQi12EfpAyuQ/Z4rexJCqbkYNfqIju3hvrWpe89fI/27ryivUcPaibrRyRq+862djVX1evOezdrwsxxKik8r9k33KJ9L76tRx99Ud/57qfY+6ToO1/7hbO/e/jZn2nXM0+qvrlGy5fN1LF9FwHyKyDU9Ol7P/mwIkJRCT/xHADxePa3fsoryNGM9atZ/yr17sGjSgasTZ+YroO4m0Qwpkkp0dRvanpYhJ5/+ndas+ZGZRXMhtBWBPi9TgH83oiAfr7pKJ+Pafvzjyuadbe6uEVn370KCJumCPb0dVVlyluSrhvv3uzk1dtefoTvYrivSS88/rh+95M92rh0oe7aukRP/+FJnS3uAmiFCBgTp4x0YgQy2DuB2IVCHglhLMtqhvWbn+1U4ZlSxbJHzi9AlT3fCGxYebPHTktL0f79B1SFC0daXBTETpwWPAD6WCoXX6kF1E3X3R+9VX7k0MYnQTYov6qOy5dZu3N0gtzilx6BRHemTh/79Gpt/KdNCkpy4WgyoJ2/3a5z+085xIUGwM7K0h6FDIXqI7cuI9M2Wq9DcquqbYFAAdiOQra5vVFtHc3sMwLU2OQGIB1RZDjXActJeIC59IwqHLchXwgx5hJkxCu7P+knFqOz3XJZzE3Hct/fo8OYKwcIqCvU7kdYMSCrmeuOkTqMHDo8OBbXYjnSAby3qV6NNDDCvoC7rDHlLfVjbA2A5Anp1YMjxJDFqfA3jvzUScguBoSaC/z1yCgcyjBRBiN2zDhd+HG/RDXlvs2AZrGWsYYzB/qxRbZ6FUCt9cNZwsipBt76OWpey1n3YQ+LsxB1uccyZq/7+I/grS9rShjEsZjwEcbQ6iFEXMhZLZ19/zPlrWWa8zl/Bm9RmY9QPydjoX3n5vEsANTzbvbcIrqE2k6CCd8DJBBiMexhxKZB3sMAXKvTDZB8io9VysW96qrVs5Q3N3ekpKln9V2ffeKdv3FC3l97R8A7At4R8I6AdwS8I/C/HAEvePu/HDDv070j4B0B7wh4R8A7Av/VCOzd+2rUj7/54JXYoK64LevmywWlu6LoCs0MGh+om0ZpJAzTDDWmuJnoOjxmi74F0DWrN7Nrs8y+UGzt+rqacC4EvKQp3YY11tFiGvIDsKEJTTL1nB9Wy37WVEdTEw2DPcppUgAe8R7maMVbOtZhBrZaQ2QIZrfzP8s3pHkQhG2Zsb89Iyhv6DD7muLKmrWArwMct7Hagy0z1kVTmxt6XxpCI2Z1yXsFGfBM07yPvCZTrhqQ4EeX249mdB+gqH2mHZs1zc120YUC12w+ndxZfh8A2DJIM8XH8qY4hiE6GtZYt+asNQTMJtH5IMcq0T4DdrgJlQEyA/jj5HACihpAa2AN+UpOw2dM3cSrkE+N0FQwAMKfY3NsIBn3QY/jmea0IIZQGvvyPAOah3lueUuqo2K5Zpl87XvmVU7baBD17Ihjf2kNHcu1ssa+QRCWb2hjB2jkGkBtZwoyMsOwn2vqMpU0ahfUUT58vwNQ2a2xZk1ue9Nw7DyjACJSsZ+sbalTVEGa7liRo3oy9Y7vqFcvzeFGVHmRNH+SsI1NSwnBLi1SXU1d5MF5VI9dZtL8FC1eNFXLb16goYZyPfvoS9r1QpV8YcSPx44zKSVOdc31gP5uzVwwQblTk3X1YDMN0jNKzByvVBSPlufZ0dDqgPgTJmNNi4Xt1ZqrKCpKFO6PfRo5oUPuDpReicqdPUlzsMHzAXz2YDdrlprBYZGAyVexgQb0Qu3qJgfv1d/vkJtsu4kzAUWzQjV10RLhx6jyA0XMn1DtOVhIHh8AcU4uAPUIuagVNFKzNaEgUW+9cYTmp1s56fmMF6pq/26aYpZ/SJ6kx03uZKAm05SPwwq6pQnFaGKIps7Idebidiz+Xke5PCU3S8tWkckHEBsY6avjhacBc2KVOzEbNSZZqcjOXnzxXW3fVagZS6Zq+pxUGn80spn/jRUNmpk5Ue3Yie7cX6gOrrV1m1doMd9NdKxbJdjEvXvsJHO9FyA4Vj6NI9pb2E+mHraZHNtQ0AgKjGEyigHumC+1TUZIMFUHAHdWklZjlTmevNUWGucJEzIAqslWJZv2yN4/qbG4WsuW3SxX2kyApgqAu4Pat/0kY5aklas3KS4P1e4I2XhHjtFknqHGK836+a+eVTmAfnRAFnau3aip+8ZIEny2Nfn7QWUmomr+6jce1DgAHtK55Uem6wj1YqQcpXFrE7Z7Hp1FGXPwncvM3xhtvXOrJpJ/1k+Tff9Lr+r4oWMqv1yLsiZSi9bP0QiNzuJjxSiw+7FYTMKWeabG0QiPZ44E0sHs83Q5aplAVMYNdfW6eupddZc1oUhqwc7To3VkH85ev06VhSd18egx1ObvAFi5afZC4sB6NAoV+MQJE5QK8Gk2wQZ0lJWVoty54NSnLpqtAby/ReX5Adqa6pd+ryLJoQyKGcEqfBqK2SSU5mdUfqUGNRT5eq5mAM4oRUOu6OvrRh0bhc1onBpRxTa1WHanW0w3bMjj9MEP36P8G5aqvOGS/vCbp3V65wXUyah7+F834MNdH12r2z+/hqamn1rLKhQLGOAflcM5o1BxFKzW3HRrqO2C3Nj3BoSHyY/Pc6FEM7XWJebPycPHaZpXcR4+CveLRrGfLFdMgFKy45U2DjVtKnOLpnDZ+WbteWc/mYI9qIW7UI8GY4kZrozUFOo/QCdq4wHWhADWgIXLsN0FxCxDCdXX0kP2YJXKLpbj6JCgrQ8+qCTyJEcD4gFNzuntf39Gj/zgbVW1koWYmcxxtDuKo0HqFRceNZQajTLP37IIfVHvXvcxZil8vYejrKV+Wl2wmt6HU4PVwmF+NgWPi+a1AbYRIdjwYoHvh/VzPUr8Xr7IAcviox4hWGI++mP1aqpP1KDkMbr7+J4AsLv6fNVKtq/ZOAZiV2/Z6a5AIzDxqaxPRvAJ5jUegNl+YwDwMNAgBDA5yABkq8mAjt283s0cskzoUXOuwIWAFXZMGQxw5gdJJA0gKR7L4d5BH9WjqEIQCLANgAAAEQM440vzvR0Si4fzG4HwZPYRfk5+o+VO29o3Nk5m5GAkJCexwEACSDsEBAJ6juhDd6xWQS5UjtZLWnrzffrlvzymMwdrWSdiOS6PbtkyR1u+cZM6cSZw+QFMByfq0Etv68BrezQvf6bCpwNycJ5XyYAtLQa87EElyzeoGHAAACAASURBVLxvwgK/B2t6W0TDmIchKMtGADY9KI7jsAKvrGpWOX98XaEAuWaVyR4CwNr2KEOAwKOcE1o3QArWG5xBEtOssY8+sdcPggT23vw8aNbarFPXlNs21k68wXsPc8m4Bt5eUyHbP/21qvuay4c9J9QIXoxTPwr1fgAaW2sCrKix3geg8Jo2abJ6G5vVzfqWEEeNvuMGlTVeQdGHCwTZl52NjVq3YQ0KVdBH/px+vVKvYSnby1je+fEtWrJplTy1FawPYfJNyNC+3z2h7Tgy3HbbWk1bNE/d3c1quBRCTvxBXa06rglEEMRnjBM4LXVPOn+IDPlzlVqyOF9T8tN08fxFXbpYTc3E0hQwNDM7CXcCsurn53Bt9msy2eVxcSmqByirqq1TeXUlNadDs+Zg2bz+wxoJSmI3wT7GIjXMfhr7eQIeNNxwFSDwrF5+brtqKwH1sEIeZWAGfPuUPxfHCNZCP76j0iuNvG8fqnQslFGAtrFWtqGMHmS/Ehvpr2ULJymZ2l5b0qbjZy/qrjs2MEdRa+IoMH5hjkbC/XRm7wFyefs1a+ZsjnkEkJU4AcDqgOBxKGAH1Vjerqd//mvlYiW/dsNSuds7dHj7fpWyzq799IdVcNMq1h72fcM97A8rdGFfhV59/C31NXi0dtU8TYRIVErt/dP2o6zxbZo3dRq2u1EAjceoD/1aNG+Gjp4rolbjeICTQkww7gKss7d9bKMmbbhDv/zK94h+KNIPfv4F/eIHv1bF6T794OnP6PyBC/rdM69o8pQMSESh5J0mKxunhZMnT2rH9uOsRz6awzgvWzEDpfObmjV9OgQZEuj7Wsk0TiVzfhxkrUtwSfhc6uO54hPKhOw0B4vtorOnlMV60ljTrid/8aS+9MjDxET0qPDYYb67Odh3h6NADKcmxUASY21lvzCA0v/CMSyCyVce9qCcJiaiuqEU2/M43bh6LSSNcQ5hJiiMSuiK1GP//IZefuaAHvr8zYDRgPFG6AyM1vPPvEikQo1uWDmHOc7aBtg4gGvHxKm5Co1KxF76nP74h326XNSkyayXi5dO57svB7wlXgBiSTvfTybgb9Wly3yv2LpDJHVjiXvvl7+utAXLiM0o1hPffpj4gD7lLp+svXuLtfepq0qhVn3iSwu16nMfBrSt5/vr1tu/36Wqy42Kni0d3z6gMxeatWXjMvJzp+H40Ko9h6+osLwC8BP1McSSqooO3pccc8gRcbgBNEAw66FW+FL/g9l7RELICQ3jOseG3p/fDbA+WL00e/tOFM79nREoVn0UxF7Kl7pu8dcdALq2t47AlcWITEb66qMedFPP/MiMD3AybokkMAcG3BIsosW221aLzOXHCKpGQjXXINvX233KKOu5xXUPgP73cT9hFsr9rC1wISC9Wq0ecykaMwq2V9n/23phauAxcstYUxVHnYhIjY/Elp/8YYtk6YVsCz/KIaKOcB32QvBxObEytpflOFHt9kNqaDMSqd1XOe/D/Yu5I5mDA+8dQD2muo6tsqxHYeyXYyMAiNmDD3HMA9zb9bKOmVJ2hDXNyLWO5cNfPewcRvg8X47bxf1KEFnvgYDJw542zZ7OvnQVynKIOMaJs3iJAdYsF24YPd3dvLFl0NsKxprJ/sv2Y3Y/V0L9v3qmUoGsfTNmJGv+ijkdPhk5WUs2/AAPIO/DOwLeEfCOgHcEvCPgHYG/xwh4wdu/xyh638M7At4R8I6AdwS8I/C+EbhzXc75/PGh+UtRjPlh31VafEENjWFqc3fTnAMYtbwjbtytMWrgqgPe0pB08YPlmFkTIxjLX58hbpgHAHOxVnPD4D6NN2tpC0CM3dhbU5jmjnUlgmkKcB+PtaQ1BAbGQFEDbQEmrWlh7+80G2gMDACSWsPZQNIAmOEGmA47uXbW8LBmhDUzDCQbU+VGBNJQcPLvUE4BSI4aOMzteygA6ijv4+5B/Yot3NjrUPw6qiezNhvLSrROjGMTaUdgQLNZFvNvg6ggDHgNwsrUybLCI9MaIGazbNlV15yK/Xmu6VUt68re2JS0wRyHBxuvURoU1oSxxop9hjXETR1kmXimxLPGvwNcc0wG8BqoTUvVyd211wzaOXJugwC3gzD1q9sSaKIY4DSWd3vtwRlwxowPOYbGOrcGDFpfhmQMJLgG3ppKKzJ0SKnRHBffZzdWsp3ISt00SLoAlhzAljH2x2bTjDgtk5dvEHCU7Fqach2W60mT9Gv/eKdSibB8/fevaR/NsCutNEk4zhAAwaR4l+ZOn2RnobIirHabOxU7JV0xqC2icdJdRJM4HLvMF361S6UoDVPGJShnSqajUiu8eFHB4C8TaEiG94bTIL2k5m43mWjTHRViOwBWfEyMArFnTgaAiyYvta2lValkoAZi73xs9xlVNdXpwpXLjH+/5s6ZpE3YDcYnAe6O9tA0rgZYqkXh0EVubZoqAQ/OFmJ5iuopCpViQkYkCtdlOvPmbj3/1BsAAeR7op5CluDkjiZiZ+wD0LLp/o3qIF/wGw89ptpybKKxfA6PBToY6Va75UwyX3ImZCo7hxxflEqG84fQmLasxWPHClGHemigNzvKybkLcmiGY7OJMmXdllsUnZghT2s9+YcXUKPE6fi+q3r8tzs0SqNq+rwc5h92xfVt6sMufDaq43jsiU9ebNBrh05oxtwp+s6PPoeylM79UDwXloFbnYD4I2o6ekH/+A+/wuZxGPUJmZMo3cwqeskNE1GqtujQ7jKuH5fW3rRG6eRyFpecUV1DHaDtKI39OWTajteUuQucnL0fffn7OnOoVKNRsXr40S9r0sK56m1tRuG0DVXwMc2auwT1b5eefvwVebogc4DJ9ANUhYRFozJsh+hBY5PsUF+IBC6yrxF+AHDTJKQhOT7LpQ/eu0Zzl88gS5WaBAjWevE0ihMU3RMmKi0dkIHMzOGrTaq5eEWDna3asecQdqq9mr90kQrmzlDi5Cz1NBfp3KHjgBDVmjdnEYD9JLKB4xwSCIWLa45rzB8gyCE2UEPQKGu0DZURCkCarOd37tITTz6vO+/4kFZ86OPEFxtIho0t+aMlqAhf/sMftPOdY4DQ5IlyfQwCjCEYdKwI589N12c+9xmlLV9A0xGgFxStuug8iqyzkCPcuny5TKUXS53G6tRpeY4qpxpgqquTxjVNR2u6GvhpRclDd9WcAUJDwrg+O/SBD92iNVs3aIDM2SsXC5WzYBFzJxlb4yQ1nTyjn3z1G44SdPVtqzT31s1UgUAADXJ/Af3KT5zWJRR/bXwX1eVNcqOGHelvky9W10YS6aSpH4qt7yQyOm/dcgfXRKZTMwcBj4pOHlXx6UvYcjeg4G5ljqRw7Sai1MPOEvV8NMooX9RKTReKUYVXUFvISqXWBTOnRgFYE8mITsKushTFlNm3z19DJjPXnY8fil9qZQvX+s7X39GOnfsABvK1actq5a5exL+PqPCVd/S1zz2mavL+AgAhgrEHHQU4ae5s4/39ySYEwDNXBAMkr/sYy4e93sM8IMxtwNYLA289rGf9NMpH+HnQcgJpOEf4oJDFytTWl4HeALUyXw3EcdLU+Q6jAGVjsfgNRLnkg+LbB9W9Ze/1jxpQGkDGKUA89t8WDDDK+ueL/bM15H2xMTaiUiD/bWC0qU6t2Wxx8YGWS8raYnnu/azHvZbx7rj9MldNIcpaYQyoUVNsAa5GMfdSUX8FBIXAPxlSK1JTs6g0i88QVNIxUYCDgBJtyLb6HGtOU+4aeMvx8tOQ1f73HtccJOz78xmxYzT7TYA4lPsJ5Ol+8qNLtPkzWzjIeO1D6ffyU/tQJmJxjSJ28co8feCflzvK+RGUn77Y5L795KuAZ+9o3cobFBDLZzHGFeWVqsBePTE6Dav8LqxY26nRLONkjfuzZrp7IBWgNk5NSlZUyngdPnLaqRvRzKNR1qcBiGagAo4d6BDHaHuHACyeI7CGT4T04Y89aGAgSj4sRqtrO7D+tBWSdRN1uhmXXnvYunzt4Wt5ue9fV9/7+ZrK9v3zxxkb1u8gAyH4fjyM6RA/m032yCAFDyAmDreIMHKNfXH/iICoMn5CnCbNHq9IMmqXYY18ZttbKoYcdNutG9XPPAqkJh7fdw5XgaP6wMfuUva6m+TTV6cDzz1DdneL+vgOElGnL75pNUDlZA1izfsvn/mhXnvxkBaQK//d73zciQY4deocwGcF6ugytVJX79iyQus38nmnz+uF515VUmKSlk4dz7qVylgP6OS5/Qw8ecxZ6c5+LCwrHgLUOsbCYh0YL4A+5+G4d7BZe2/ejkAYaK68CEiMTX5cEja4F9izuDR99nKs/ycyv02hC5B16oB2v/ammshL6IT4UoJDSwffbchIDC4v/YojviMKtebyRXOc3O+6ylpdLKrXW7uOqOhCFdeVtGpjrj737fvlR3auD+vx49/4Lg4fgIxbNnEd4jzQUKskMtK7UbN2AZzVX3HricdeVRQuCnd9dR3WwrE68MqbAIhl2nDfFk3ZsJqyD2g2iJ18Ffs57JaP7j6sYzhubNq8UpNXLZXvuEk6/9YR/eRHv9aU7ETdd9fd2rNzP3MTVxDW+frWPjVwTnHsf3OJV2hjPFbefLPSYmP1yE9+iktDtFbfsEJPPfq8Vt4wS7d96E6Azqd0/txllPBRyp82CYB5MoB2lY4cOoMVPtm35KfetuVGNbUCMGJRHQ5o3zvQBqEtF/vhBU6cwzkcHgoPXpA/DhKLl8zU0ttvVkdJocrryzVtwgzWhSv606639anPPqSrhYU6e+qYVq5apoS8PFTCPYrJzpV/SBS1iCxV3C3M7bfy1EmVnj4KCaeQtbwNUHkia1CkAtLDcLZIw/HAo/1vX9HrLx0jJiFA3/ru/UrKiEIB2U/EQAU2tm1YIGPDzD5w0cJ8TZiSzT65Td04xSRPysfhNkW/+f5j+s2jJzUuNUgrl89kbpp7iI+isNZ2U4/SkuKwx+2BgFWme//pW4qYfpPeeOE5feEjX9NnP12gB774Df38G7/TC8+TW0w5+8hnZunuf/46ZbVde17ZoW3PvqXUuHH6wo9/pvId+/WVb39PX3/0K5q84AY99vAjeuX5I4ocMaJHM+schBnIMM0tcCZiwhUDya6d7GPLmjenGn/Wl2DqjJlsBMCWGkUhawpY+2P7eHt0drXjtBBKDcYUOBSyKXErHupMGySrXiINDDeFf+pEIMRhweym9lqW/DD5trYe2b2FkUotc/0aqdOurQEjynCfYfcnf852xxnH8nNHAUZtQ2mK2B7ubYyY1msuCuYAwD7PuY95Xw37z2seaxqb7MxIlKo40Lix8+8HWA6kdgcbi4/X9pIP7tQ3rvegIPZv3Pv0QaxsG3I5ThMGihppyDJlnU+03Hfu95x7D+fMcIFg7GJQ9wax17J7NcTHrF9YvqOUHeH+zQBaZ4D+6uGAt85dC+PN+wQPcd6AyxFBHi1bAilzTgRW2nYPaTeNtv7ZkggMbveUEGiGzMqeddtDLI79bUd0pgHXAu5Ng5DqT5wQpsXrFpct//QfMd72Prwj4B0B7wh4R8A7At4R+HuNgBe8/XuNpPd9vCPgHQHvCHhHwDsC743AJ+5e/Lz/QN3WJdMyFUljorW+WrVV/ti1miqPm3UamgY8OrAkfQHLhnXxx+yHg2hq+NCgCaNh5SIHthdlYyBNTzcgYDF5keerAY6wChvmpt1UsmYvHAigaraT8eSoBQbTBKZ5a01lAy4NuB3jhBtz3JoS3JjTVLEGhDUOTeXiAmQxzMVASbvhdzBX+8Or/B22uOXhWtcCYJnjC4TJ7kdD3G7oTVgzYnaJjozInsN78zsDaMdsEukBA4zaY5QmpTVgh4awJcWy0rJpo2i6WDOih2xfa8wauNsHIDP2QIFLI8LX7KQBiq35a1ZkpuQ1hrzl5BqQ69ghcyDWkLGmSI9lqKJEDjQrQFM5O/m+vD8NEF+a0D406AcBgYawa0ZwhXqITCdA1fYBLGcBPq4P3gIA8zpT3lpbI5Amj8vJJTYVLc1tG2W+k3hA0KQ4Gt2ABB5yvbrI1G2hCWSZVqYg8qch48vrwJOcJk0QzaUwxjiUZgwHBMAzpBSsFafmpQCaumjA9arkYhsALraQqLuiI300PjUS5Q3WqBXlTiO1FzV2LPmDkfEB2oRSclJers69fUJHYcNHkbG3AHA2FNLASZR+leXlqq+vFU7ASs3IwVYRWz8sW5OSI5yczW4sEQNooKWieszEJtgs5yZh8ecTGKwDLxzRcZrhAXTMmlDp9qNSXDwPNQiqV/8Qj9McH/RHSRJi4xCi3rZWXT4dBEDcpU6UIq39HVp900rNXblENWfP6dTOEzQnAaFQcDaTvTYO9cu4jFQt3HKTert89L2P/URF50pQUOYqNjVUreT3BmETHUc2aA+NPbPCC0a1bI3P2vo65mYf1srpHBtK7N4g1GtY/2JBfcdtS5Q0IVEdAPNuU4gN9gIGDyqGeVFxpklPPX1Qly53KDkjGVvmMOxAg9TgW6+ChGTFuMibA7zdd64cxaSfvvm9j2vRhjlcCiDlDnmilZ+71bjvsJ5+aq+OHq1zMlOjwgGisen0iekm+5VGfkyaTp8pQr3V7jQgC6ala/Nt67AQDtbO7W/RYC7XxrVLlBhP9mRRBfMkVJfInztF9t1vXv0Nucb5KDixrCx9C6Wp5TK6dPEKGY5HKrARrlcggHYcSsxgrrFk8k4TaNR29TYrMTVJUfEAzWaDDjjz9p6dqI99df+n71dU/iQNcq2c2vES9WVQkyZNVcrEPI2YDS15qnUc09FtR4DER7Xl059Swqw5nDMqLlRQCOz43vo1UF3uqGR8Ud7KFa5Bvhd/ioURE4b4EwigbMAP/Aj5os4e9u+DdtCNar9Hj3/xX/T6C1hJkjOcSfbiAkDpaXMWyyc6CbAQhWZ/p4YHyDUlY68OwkBQiIt840QFxadSgwBfLRQPYoUTaocyBTQLQsmgru7eq7JCam5dpVNLo8hyiwiPRbVbqYMnGsk5bEWZlQSA6AfIAXiNPakPDdutm+eS63c/DVUsyYuOqaz0qoIA0Ed8k7HkHq9olETH3j6oY8dR4JG/3MS5Hj5TrT5AgSA7P07S8shHAJutYZ+cGIXKexzZ05MdsPIC41lYcgUCQid12BeVebiWLJqtedibx6clOuSZVsDwUjKXq/m7u9NyWM05gMZveLASUAP7kePa0tLCHG+DfBMCoBcMCAqwSk0PR+3cT6Fpa0JBT52KnpWNrXKk8qcWKDM3l/pDJmvNFT3545+oq7ZWH/2nrypjzmTqXb26UJj//FO/1I6jbSje/BSKur8TINyUlIHmYoCS6e8K3pptJWtGEABoZKCHsRprnjc1DqiVa3fY1i9zo2BdCwSAikURGBVFp58aO9BrSin+RjHYS5O5nWthoA8XCQNBAUudnEJn7cHdgnEIsN/ZGmbKJXN1oHYbPGBqYl/LeqcJ3cfYDzsN7zE17ijjaeugH5/vhz13cixEE2ys+1DdNkCg6gD4sbzcYRwhQvny41FyD/Hdt6FsM/DW8nPHNEosMEYu4idbh5xVzaIM3gMOMKd2CFsG3vbjrhFPXuIXHlqvG25foJLS8yo6XqjKC11kkQLIUetnzs3Vyo/OxlEhBRVwJGBsmvY8/TJ2v1iurl3JukduPfVw1CyOAQd9IA7teuuwGuoBa83Gk/W0C6C6k0Z7AOqv8enjyNdsxZr7KtdUCOQWAD/Gp38YyRjvEcj8M4tbH3PPQOWZQq036/BeAJ1AlGW9WKhXVrEW8D3aOZi7ha/Zfrz3eL89soEV13tcL0/5GniLwMxR2/U7OcxGBMD2mvqXEBulBD6rDuLEUH+3stKjNYPc8ghYTyvuuZfrNlEX3nhTv/vl4wDUieSlpqlgxlSNm5mhgMTJaisv0XNPPaWl5LV3Qzg6c/KIFtywTLNvexA3Cbf++DyW4j9/Sy7UZLdtWaT1Ny2F/EFNhKDUgVq5tZ3oCoZo8rTJkJf89dLL23R4f5sio0ZwVAA8Jr80lPXC09+irBxseDMyFJk6njpWqRrUy+PHFXDcgagFyeZugiwEoBRHnWq+Wom6nsxRSBMh1DUXhIVkCBxl54+Tb5+gSL6fIRTFgaHjUexCviHTtOLcCYC9SlSI8dSJaF24XKlLKDWHqvshYozogc9t1LLNC1V8/KT27TqkK8UoTSdNhNiTpbd3n4QI0oY7h6++/6MHyOw0i9QOiCceLHvjdBALXD/W2DWQtIYBzX1D+DfiB84facGqu0ql5ys0c0Wctt6/CUVynE7veUdlJbWKSZ2ouas3KDInVaOd9Wq+cgWVKNm77BWff/RxbKiD9MEHPq7wzAJ1sR/5w2OPqBUF9Uc/eJc62tp06kIlGeFko5c1qxc3iwj2snXk9JY1juquW+ZCVEnRa6+/yRq6irrQr6d+vUef/9KHIGwl6pFHHuMaCFAS5DNTfQ5btjgbrtjYGJWWk82J7XlWViK/w5qa/N22zibss5eyZrJHwB7/4oUi8lxLdd+XPgNBLFMX3n5L2VhHd0LuKXn3nOYvW6MhQO6Xfv3vmjdzBt9xO+QeH81cc5Mqz5zTuaJSLV6LQ0bmdCIysGh3Ik7ckAFadOLVbTqHq4opPROT03FWGdX6dcu4Fvu0/51d5MV3ae+uUs2Yla4HPr2KvRrZo8g2XbhXBLAXuVxWr8bmEi1YuEhZCxc6tWS4uRqFK1m22D2Xo4R9+Lu/ly/g40c/uAWg9izAYIOasF7vYh+WTH1Jom7c9bkv6Ff//qyefn6PfvX9+5QxdZ4+e8c/qulSN3bKkfrsI/dp0o3zIY+2yzc0lf03xBrmewD15K3HfqrXtu/Svz77r3yP4frcp/5Zp/ej1DX76MY2xjYUJ5QRJY9P18Qpi1Va2al3j55AddzgAJZhWNm7YNBAYyVSghrJGPRxT2BEmogIsuTtSufGoY865u6BIArp1YXrQmR0NHnCg+zrLF4FMocRVAF2cbNXNMBuEA5BdqPihljofI4pfrmG+smottprKlx7XT9EJAOJr1nB272DC0KnA9Dae+JaMUwN9zDP2yARdFHjDDS3Nd0cdv4r8Na5r6JKpYW7AecjxhyMIJcEAsgHAqQ7t0l+RlDFGYVabNm+bjf3Q+y/erhXMAVtvylanc8ZU9raO1r1GwNvjbjLuHHe0WaBzhbU7ocMvPXYvcz/ALwdc8OgthvADXg7ShFKS/TRmtX5EMV8UG2zl2cvZ/s3X8asp6/LEfGOmo0042sGFRZT49wLcWBHyvrVdrlG4ax/03H1WbJ+xbYFDzy+6brF3vtL7wh4R8A7At4R8I6AdwT+TyPgBW//T8PmfZF3BLwj4B0B7wh4R+Bvj8CvHv7Spw7v+sNjy2ZnKT2G5jCZm9XlI7oCc76LpoofagUDJF2AdtbPNEWS06imoRuEDMJu1qOw3grFJqyzuRm1GsxsLIJLsZ0rutqtYSyVh1FMAaU64KupQM06NAZVTVAILHYnn9YsiC3n1dQuf1FFWfPAsel6L1/WnheIPWYAjRPDQMzaa9Sa2vYadgl9HrthHwM8PVixWtZiKEGOw769Y+pfa0ZbY9rJ+AOwAWTt60aVSrPNnxt/x6rMGOs0NUZodhs7fJBsVAOFowEj42IjHTDXsq2uZSteY6WPWZExXpyDAZ1mu2i+XX2O9bD5kPE3zfdryltT4VpT3NR09lRT1FlWoT/NR+d4AGuGnYxMyxNGzcOY9g8CaJD5N8hx9Zv9mZ3Pe7LfvzRpTK1H88TJaeR7oxEUSlcZHjqWe4y1ZfQ6oO4gWbd+SkB5yyfzngFqg2XfADBt5+2o0IxFT2/bBElmM2nHj8kuObmBSqSh2Q8Dv6wCVTFs9yl5EShlJqu1sl77zgAw8T3FAGBERvgom+ajAEQ92JlVnu8jMyxW6TRKwxMGaNgVqb2Z/EI32WjkO+ZiIxgfQ1YjAFAYwGtJSamjQomKIucS0KK+qRk1boZS0xOwtyU/kEZSZDRzgkyzUNTcNm4pqalqafRB/XNG69auVUb+DD3zw0f1DPmoCXEBunHVZG2451Ylz5mCNV8VGap1AEv+5KT2afub76iXs1y2fiPN85momgwkofmDwrCnplpXAIRbUJaGQD6YkDOBhrOfLp1r1KvPnMbSrwml0SRl52UAmHRDMgiisWQgTy0Khm6uk1DUFliucgFERUbq7PkyfpfiAFVnzp7VuMwsbBpjaFV51EgGaQ4qlZVrVtAoq6XT1aBhmtQvPndaF85jwxqEWsayN9MiFJkRrqVYUV5GTfX6zjOkwgaRhebWxlsX6TP//DFA41j5omby8UH9UlWsV3/4mFbf9VWFji/Qsz/9N73x7JuAmAFq4tgWrpurD9+1Qm+/fVSvbzuogoICpY+Pp6l5UY2QMdJRXZvSZagPQAR1RixN5BmzZwO0efSdX6KCQan7/Ue+S1OUWtJzSqEjDZBBUO0m5ik+GwtcA4DIWB1ox2L55Gkauag3yWyMjkqimR+iiQAMqbPm4fM5oprz51SM7XAtSqrkzFTAdjKAyy+gYIvWzJkLUOiSD1xdwfedAEjYyBwa0IIli2nMJ6sO1XVlLRnBgJ0JIQnYFgapr4fGtcFlNPoa2rtpuHJdY/UdnxCvMACt+ORo53PcAJ0en1jFj89kjLvlQ47hkRf2au+bp2hGD5IzGKJwms8NHoBhVORxqLDzpk0EpMEaFsAyIZHs4IQErChbVHjymIqLigBNATewHJiYNxGQMlgelKIBgHo9rd2ojDLU1t6gGqy/rYHb1NiO2mkKjevJ2vbmDu3ee4783VDyHDM4niFVMZ6zuAZW3DgVa/Es+UUHq72iCaCjQZX1DVxnfdj7msoP5d3JIl28VAcIEKx4lCb52HCH0PDNL5isJKypA3hfh4DD9eWPErSjohQwlCzgxBiFAwAAIABJREFUFFTYgI0DbiyqIfR0ModryRE2sCwDkD2jYIpC4pOZl4wlmZxXsKj2o/nvIn/6fPFJlZVfVs5Exo964QA+1BZzWejCgtnqbgzAjWFuQ8ZIocHazL8NUaPDGKMJk9JRoU9TBqrpjPwCXdi7Xbv++LbmrpqveQA7AQHBatx7Xt/99sso8huxeA7HQRgrb4rVAMo0P1P4YJt8/cb131bejtVFs7a22mn2zmabbAsN/83aE0xHPDqkn2ztKAg5KJZR6bV4QgALIRVBbAkGvArBctPl6kedHu8QNtxYtw7YPEHMPYSirKoedRSArtPmNvWUpU0765w1wSEQOKQkZ6Fyaplj/eiwkQBgHfd61i2HvGQqJ6tN9gQDfrHmBTjmEqKpTW1g3bJs3YZma5TbG0IOghQUHmSWtNj6MvYG3lrmra9/sLXZLR3QAT6Hx+wv3lOAjZGdbJ3z5/gtg92yXYNQp6Pj1pJ5SagA05Q+LYV85cl668nXyb69rGbArCHOJSLdpcl5qSjQp2IlHaU//v4N5zt/8MFPoJyuQ2lbT31iTeJarK3s0Jt/2u/Yjo9AAuhCtVzZwnpLprOHZrut/54uwG4OL5q12AcgZWi4HwCBSAEjXxgJy5w0uMYjAKjiE1hDUMl7LLcUi/qOnlFs2iFxAHbYjsRcOQy8vTZP3p+TbPuAa44af717ej+Ae408Ze9hJA5zm7Y4SLMhD8fSOYsYgAnUFF+AIlK3cWRwa1x8qG69Za1aULrHYuebOiUfQKFcv3z4R6j3PFw3OVp303rFTMeGHMVwIerbR//1SWxmUckunKdYsqSTJ+TrKDbIP/rBq1xfTWS/x+ojH1mr1PjxOn78XUC9QvYskYqNigdg5fwBZjoA/rp7OyE6ZZIVOk4paePYw4XryOFzKi29SN3CohrVXSd5lL6j4eqAhNWMdaxZ1xqg2MNeaRASiuU2m0Wqv80L21dxzukpZCwnA8gCsg/GDWG1O19TZ050bONf/9MhgK1wcrM7mDUDSkyCZJWbjnuHRweOVbCGTdadG5cDqLcxlRu0ZM0cIiPMTtkNeEj9v9QCaBkOaO8ByEfh6GnQJx9YpVmLk1Vy6RKRA/nUnRA1Ax6WlZZrzT33s1dq1Ilj25USO47s2Y+QlRusCwe368WHH8XCekSbP75SM25ep7rLV/X8T19SNdbMC25fods/sBEC42WdPHIAQDhds1Zu0t4/vYhldBUktamaWDBVkZnp2vH4I9jwntYXv/TPaqnt1DvvnFBjfSfzswOb71FIMIvIMq7WkeNHNXtOPpER3eroqtWPf/NVvf4cUQnb9uunP/0nxn6fjh5+F0IL66X9YWyzyBeeyWtcgIU7396GtfIElNozca3o0+F3D+M4kYIyFFIPAG+f5WNDVvn4ww9zTY7o63c+AJEuTPd8casaAUBPHTzOXNqswHHZRE1cBpRjfnKMzYDP2dgW7wZULoX4s3rD7YpPx86aPUU4a4UP19QIe9Keji4UxntUBJmnoaROM3Knae3qZbi1tKKIvqQD+6tZaxv0kU8sJWpinsrYx/ThMDBt473MkWjA7Cs6sH2nTp24AClgPKrpNUqaOEn1Fw+op70cJ4po/e7xbRACQ/WBLTdzbXfo+W3HicAoIic6THPn5cvHcsSzUjRlKbEAxaf0ra9u09L8qcoJ7db0G/I0ftOH8PttU08dRL/QRPbQiaxXDXrkC/9PIcNd+ugz38TKPkPf/tQ3dXx3IeC6NGVCkApmTtW8FctU03pR01asVmDUVP3Tg9/Sq9v24HQSDIjpYozDqcOmPCUL1rbx7KfNGceu+2BIWdeiU6wMj3Lf0cHYWuSI2TA3s19rpX7Z7htDAIg5Fg0BEcWugegQ1mHq8HuqfXPfcdwePD048RAxw8/DrL9273Mtf9sh0fB8FzXLHCsGiR+wzG9fiC4DkDs7O9wogG3NwHmHa9Iquq0vY3dUBoL+51aqqWdjWK+s5nILxIsA73HiMatiW4/8IbsZgdbuzfqMOPrePdIQ9wu9FDo39woOvYi3Nj8Zy02387X7j7+At7j8UIetHhohiS07r2WLB+A8bPXXXDKM4Hud4xs7Yuz+WRYDDbzlnmNCup/Wry+A2IfzDA4lwVhc+xlRlu+mC1t3s2aGb+t8/gBkXCPnGbBra9zes61qLqnGjj1YN944Vzlz87+w6P6f/djbI/COgHcEvCPgHQHvCHhH4O83Al7w9u83lt538o6AdwS8I+AdAe8IOCPw1GM/nL7jhcePrVs62ZUcjcI00I2CsE0VdW1qddNsACQyVU8AAKwfqqYxC2MAv/eYzJbXFIHyNgylz1APykSaboOoB8ob+nS+rEP9AAWDNFlNWTTWeBgizs0XS0NUsTTC7f2sOW2NWWNv258xC2FHGuu8zpjfjicWj1GaSn78mzHTDeS0G/sBFEVDNBXdg2E0v0ythIrH7C9pZAdimThg6mFrY3DcjjKWRqQBkv00hLvJ2DTAxBrl1hyxpq0d54Axt1H7BqAyDcEmLRwr29hIFJq97TTMAp3jvtZssKxa+9lpLmOHZoCsHZvl3QaYotZaJ4ydKYnH1MQ0IxgXs5h2AGqOyUDwQc7DxjgCe117/SgdCGPQd9A0bSeryc24moJmyFFdWT7f9bZGfwFvbbxMiRaJlWcw496ButZDc9C635wdwC3KhqgxO7G+AbILe4bU4uYcaAQZUmCYuCmuzTZ50DIdrUEDSJBCUy2HjEu/IdSqRR5y6rCKQ8Uze0aa5hRkqrzUjQrmBOB5uOJQVbpCh5U1MRm71CjVnGzS6QuXAY2CNGNBBs1lrJqx07t8qZfGU7+iUcTm09jNHB+LsoacsLhEgIZBGpxH1VDbijVhFzaYQcqcnOaoWq0T1E/jLiTET909HQAVAwCg+TSiAfDqSlHnNgH0ZgAIzdfbO07p7e3HlJkarhs23qDsmfnY2NHybK9T1ZULSkgLwcK4EtWSNGvRGkVmTVYQDVIM6cgprXey/UZomva3tiCcxO6aTNCzZw9p35uFqCd5FmDInEWT5Rc6Sk5qG81vGm+mpmTeRNqfcOyWUR3n5+ei0qnVU799VQkoT5PTknUe69yOzgEat7GAim00T1Fp0JSalJeD8ihaEwDeIlFgPPvUTp0+0Y7qIxNbzBDyP0tQHI9oLpm0vQ1NKkKV64pLVw25reMAcabNyEYxHg/YlqGceSmAGi792wPfUGz6XN39/75CU2tQhbv36Ddffwb1kFsugMc1m6Y79sa7dx8EJAb0HOwG3AvELjJJE7AbLiAnuBfl3ekzl1HX1KibBnIyKtyhgFAdOnGVvLcQAL5o7AfJ0c0P19o1Nyp51nKKCKBye70GUdcEA7b3kHV34d2LOmIZuYrGqnOCggCWPFi/NpKTOYzy2IAeuybcKGinkwGYGRuvOuwiY8x2GWKJAbumtlpy9x3yR4ncUnERS+LT6mgmt5WZnRIXD9hp1ubkrpHVG02T0k2d6urEXhOQs60WAKu/C8EQKvKMWC1etVBhAN29zQBg4Qk0Gd0qPHRYR/YcVzsN+OjoRIVHQfSgLtWbPSQqwSDYF7GAc9kTogDcs7CLXY7Vej/H7nYgorPnzmJtSU5nTZVyclO1asNyjRufpNrqMhSLAF00yPtB02bOmE7233idLzTFq0cLZ+dTo0Z05CivL0LVPRcb2ofI9ON9y8n07efvLDIYG7kmXgaAvwQQMorSzxq7pm41lVA8QJGBnabkm7d6ovLmLRRMBf6NOmCupwDpI9aMZr75ofLuRh1nzU6zlkWihXLdai21CiDILAs7qqp1FZvbDjIU45i7QQC2FZcgNVyqAuQhP9Gf2ovN7yC1KwAQNDdvkpPlalmG/dS+cdgrB2H73YFNcxcA+iCWhmYPXFfXRZ1HIch3Y6BfgIHtvG7ewhnKzIsDkG5XHQBKPFa5y9atUPLUiWoprNLjjzyvF169RH5jNN8LaqfuWogAgdRKswK+3uM/grfvB3hHzCKTbywS5b/Nl16zTUb9ZI4IVmfCWD/Skn1RLELKwcWgrm5YjeSoW9Z7EM1tiwRITomElDSiyFgyTDkXdyvNcH4fE8e8Iwagtt4Uz4BhrC2DQ2aDbFaZlqlr9vSWz27uEpBknPWPRjfrFLjbWByA4bXObx2BrAPcjrkomGVEj3AcBbgJxV4V1SqAZafHn2uaRrZZP0NqcqGAioRkFY3jggdAtA3r416zwr2mvH3PNvkaeOust+/Z8ttnWM68ZbObE0SwD5mZrMVxEV365rcfUO6aKVzfPjr+wja9+eIJVZQCXLT1Qv5I14J507nuWxz3g3OFpRAu3Fq+YqU23JsPYIWyHev6ntZOHd17Rs2QQMKwY7bsxt6RaF2scaNYReHc3uM0/uMBLgPZO5j4zPIUnYx5QyCYs/4ADqYhdjH/YiOJLAhhdHATCQR16SPKoQXSFckQDng7xJx7P3hr5/d+8NbW8us9rpd5a88bI3FZpr0BJ9g0M2dSKQoTyYGOxtq/u6FGNz2wFdLSOP3uxz/Q8vkLVARRoiegT2vJFE+CDHJkz35ArtPkWsdrC7a8YRMA5zjgq0Vkzl6sYMnHcjU+BVWgR2++flRFheVaQvb5+s0LFIaTRW1rtdrLO50McYtZKEMZG8A+JSs9XamJ8UqBlJE5HsIS4zLk06Ljx45itcpeIAi7ckghRuow0Cg8JBZSVYOOHz6j7jbmDcSEEMhNM2dMxt43g7qDmp5rox2yjMsvgus5SscOoeI8W8Q+KkAZkJCyswHzqac1lRU6f/oy8zOY7xFgk/V+401zsXbOR+F4XK9sO0mNytFt983TjVtvQU15gHpYrZmr1rL/8dHlkxdUcfySThwpR0ncz34NUl4wazzkrY135ikrbwIO4IxRRYVyV65Q2ZGT7HGGlAf5qrejSrtf2aU6yIirb/+gsgqyqBnleh2F8ykyedfcOl/rHnqQ/US8Xn3i99r2q9dxmxnSFFwG5szOUxuOAa01rVrzsY8DOMfrVw//K7bA1boZ4H3lfberpviodrz8BnN5reM+sX/fflVWFJNTHqb7cQoIYK3Y88pzjM1ZZSRm65WXd+m2O5foVgDCr374QUd5ueWOZbpYeBTCEGSB/mD2OOQh8/psFND+gLfVVTWQMTJx30hib5Ct3z39LMCgi31QrTIzEp3vyweCWMHSxcQzTNabTzyrg3tP6UMPbdHij9yn9toybX/yaa2+94OKgUTAh3DZsFdBMR3KNTaEjb/lmVdjd3z6eJHGsV+7dcsGyFbh6mEdDsnKYB0I18lTR1R9uFjnT5TKj33zxvWzlDc9V3XYde/ce9ghz931oa2A4Zf07qnzmrv+bkiLMZC7IhRBRnAJNv6/eexpSHW1+vinPqkp0ydjn/6o2ltGlDdpHsd8GNveFqIalqiqvE2VkBnsHsOiM+avmq04iIH7t7+i/Sc9+uRD9zEWyeq/dFaRkyeLIGy1M9dPbtul8rOluEFAlmPdvuWeDVp+22b2KGV68WdPyJf9lQsi48QZE7Ry6yYso/PY0PrqxO5X5IrO1LO/3atnnttDjEOk4simNUV5QjSEQFT8DvmTmmwuCcaeGbEYEn42VawD4FK3R3AS6eg0Upg572D/zNrQbSil0UnMJcgIOaxto4xrrClRsdc3cqk5+PgZEZX37DBSF/9t9wfDrA92T+DUXotxsXslPsfs4QcBdY1I5c89hi9ESVPf9rJPHqDm9wNY9nGD0w+4alntRhKy+yer3395jEG6tn4E2bVv6nlA8kAX8QbUcSNuWk2zvf8oRCGHlGLKXHN9YK/AETp7hHZIMfZfFhkQbOsHx9SHHbUpXR3iEeMWxL1KBPvzMN7X6uc12+Ru4lnMZcLUvVbLr/ewexODnwNYJ4O4/xmBADp/bpxW3ZjF+/cxXh4+M4g9MKpx1kgPWekDzM/BftYD9i292EB7INCGhmOx3Nmho6fZI0Ekmz+tQDeuWTFY3dm96ObP/eLE39gseH/tHQHvCHhHwDsC3hHwjsD/YQS84O3/YdC8L/GOgHcEvCPgHQHvCPxXI/Dzn/888Hc//MrlOzbMyFg2NxFAo1Q1l/tVD3hQ10rjgea89Yb9UY76murWlK8G3lpOnyk2sdkKDw3DjhGA0hBRa8Zje1qFpeSZyy3qook5YPfm3OCPgbeoYvhvu5EPjRizSzZVhwGaBio6Bs3WpKbRbGxxa3xYg9bsTK1j3QfQ4Lwbx2E5tPZ7sy42Rrjbcj1RqPrxPiFBNAvCaUqE0ijvx0aNlzlZvQA9Hux+TUUyADDSRYPEwOJrGbYGJBhzu59jsqZFMPZh4G4Ab9bUpOE+gD3qEJaqNEiGrYFjVpeWl8ZBW3Ojm2bCCOz18Ei0STRorDkzOIQ9JU2VXpBXU+za88NQmVqTpp9ORjeNO2t+GChtzZoIss0MELYMQhuTTjLhmlHE0mvn/A24tWO+PnhrDZ2xtrMj02K8B8l6w5Y0GJB0hKxa3sQaNi6AnThc32LCTPlGMw81WDNj0sH4DZAX5ci8ePgbs55jGDJlEcqtYFS2YTQVJ2LtGx3ap1vX3qwq7PGefvE1BWMtvXDRTC0iC3fH9gMqLK5R5pQpaiU71BXtQ0M0V2lYCe89eFrNXW2avzBL61YvRqnir8MHi1HZ1tDw8igpNYoMzQjsEeOVmprOzOnTkX1HUGcF6lJRo65U1dNP9FNubibNxgSAulqa9cxBxrQK0G8UsCp/WhoqaMa2pxnb2UTlzl8l/8RcLFc51p/9wFGNWI5bDoqUGagQzXIvf1kegGiqms9eUSPkhWbAlySaw1Ow/RvoR9V4+oSSsYsMYr64AdxGACuvlBzHjrFdO19FRQLgv2bTLI2i+iqvrKP5SxZefbNSaGBanun4cakc/3mV8W9uRwUGoYDvxYd84I4usywFGM2PgixARhigaVtdh1raGgEDC5RTAHA6MUsH9x3VL35+RPfee6+2fvmLqNX260rFu8oAtKs8V0jj20fTl96MleZLakKVmh2TgjU3wDuA4+Slmbrpjg2qO1Gobb94TXm3rNT8O25WeFiCRsq79H2ayvtPXySjMtGZf22dnVw/2HsD2CdgV52ZTg7wolnYl6bpnZ3HteOtU4BlXEPM6yAsL+/g/SZkZurRnz6vS2VNNJwhdcQMaNmKWbrrA3frQuE5FP1l2nrfPcrIngAYDmBXU6rjqEtDae73AdQWXbmostoabCFTlJ2erQEsUzsB7iIAw7LIS+7sHNJVmrEhXANmTFoPSB4EsJiHSjoGG1IfbHlDsWMfxn6wF+AjPTlD4ajRzE69AjVPSUkxWc/BmgIAPcy16EMOZxRq4SHm48kzJxxFk4vrpbHOD9XqJTV1tKGsjWMOxWAT64LsEKM6FGyVKMzDQ2K0cO4cTR6XKX/qYDDvO0yD9dzZ09iE9kBEiMD++IqqcTHwGYqiNNIA9unSPNREOXlZKoYw0EhOc27edCy4xzmK/RJA0JoqLC+LAUPbrgK2TKSRn++o3lv475wpyZowmSY8ub411Z16Y/sRlVS2AID5Kga1bSh2kPFJ0RqXjTU5ivQwFOLdNDxNaTgAkNWBOqcL0CUWkN7mUxQKo9ZmVEscRzrEgmQa111d3bpcUuGod6IAQvuo6YEo6gwst4w8s5YfACCyEtHY2o76vgp1Xw81FcUvSp1Q1oNgAGKrb1YXA5ibLgAGf5SpSVgcW8brCKrUCDJ1I7FKHgDo7eWYBlgfqqobyUiu0wDzys/jq27ymIOxX49MwdqbZnFfC+gb18e6B1Zr5sIClIp+evTHr+gPr5xWCGreYHwpB/pQ32DTfP3Hfw/eRgDe2prQi4uEEVkMNw0y8B90NCPdmuW9AGSAgU0QXoaxXqdeugwcpTEflxCBKh8NEufa1tGnfjL5YiBtBEHoaOVcej2os2OGWGPI7UZF2glBapi5bJQbfouluA/q2AD+jGUcdnNNDFj+LTmH1x6m6hx7jFX6UdYCyxVM5HNjyRa07Ftf1hi+ElVBohox8NYyFyHwRKAMjsEi1429ZjvriseIQPbenN+1zNv3g7cGFvxZ+WUYqQPesjZhTeri57T4AX3wnhs1d22BYlMCVLz/iLZhWV9S5IbEFKT8GZFaMHuOasoqAPkMMO7WS39CiU5m4vzlU7D4Rf2UFa7qsmLtfnMPa0EM5KUwjp38TIDnImxMW3Cb8Oc7CQ9nXWSfYa4bw2Y7bswmy+F1cm6NtIX7AghJEHuV+FisrQOIZGCdCyMjuhdSUjMBxW4P+xHLQwRUGNOWvZd3byumATPvPf6n4K093b4nx1WEjGEDCgxhj8IjNBUQPYmxHkQNlpEdpQ9+6wsAcn76FVnUiYExCiKndXAIAgOAQ2xCEnuGaFwdIDmw/8jJznHWkatXsaXnQlw1f7UKT1zWq28d1bGzNVw3gbrt7oW678uoDiHgXNi1G6CvUSHmnMGeaAAQNSoxDpIP4JCpBpnEjXXtulhyHoKTR1PIWI0kw31SwSwsc2c6sQzmpOHphdRS1QBQtldF5y+xLsYCAPtg0VsPCclPs8jpnYw7RiBZ6YFkl/r7o6CHAPfOy3/QcVwGoiB29V01hS6AE+t6KOtHQjIZ8qzBgawHbZ5OlPydkGZaqTutau/oZO0DCMZJ/rbNmXrwHz5MzSwBuPfT7Jvvc8aucN8OPfvrF9lfouoFGGrEfWNSVo5mTgxzHA/is+NFJL1OHToIwDxX5RCj4F9p3srZrBvxevx7v9GTTxzV+g3z9JHPf1qprD2nnntWL/77Gyjk/bXli59RAkrO3qs9OnnwTYd8EoVry3iycU/s36/fPntaN22cq1lzZum1V97S1Wr2NeOSya0FAMwK09Gdh8GeQlR+pZTvs1c33DBXGVPSFJAQA4ALqaqpW+XvntG2V3fr3Plq/etvf8t49+vBOz+mRfMnsH/G+j0okM+MUcWVZiIZIiHs1SiGWhlMjn1lWSPXQLNu3rQZW/E9zrq1cvlivpdBFRefV0NNnXoB/yZNRI0YgFL7zCVs72t06ye3at09dxM3UEtO+SHlQxgIjMUa2tlBQ5pgLH39jO7AuKKwPv8uhIDDeyCp9GsGSvkRrqNegMbU3ClkTWdaQLWOv7FXF989jZNFAAQ4bKCzJ+qrX/ihzp1r0Iq5+Vo+b7Z27Nqng6cqNQIBJ415nZWVpPsevE+pZPoW7XxN3/zavwGKhmjtihnUeyyzqSO5ODkMsG9uaW+Sfy/7TYBI2ye7cbrx5Rrq4XqdunC2Vmz6vKrO/En7d/5Jaxm/hKypqiq5oO3PPqdTe95VNnb9M+ZM05yb1qiL6+D3P3sS2+wSrVo7XjEQHOauWqG0eSupC0SgkMPczn7k17/8tV5/7SQEALKpWeeDI9kvUSfCcRZJjCEKgJxzklrZV5qSlfsO5vY1Bx07xhDchfohbPZCrjBCmIGoQ8zfQeeeZcwdYZSxG3M/GMseN7AbLpvi7L6CfUMgNd9+345TiK09DngLMGogsX2GAan2MADXl8/p7cLqmBowwDxyTBgcVwQjlLrYQ/exPehXDzc9VE5+by5ArGnXJXuaNtechwbZN3HfAljuZL5zzLYfGXTWGsBqztk5BD7M7IhDUBl34pbQQqTCwChkVlawEMbJPA06UciOgbd2YJyn3Q9xriEW0cDbGfl0kD89EGrM1ngs0uMvZJm/EGSs9Qv4S/0JZM3xdbMOEuezcUOOZswI49wHWIftPiiQ/UUw89UiBXqZphwoBcEiVTqJmrB84SD2JFevVjlRFfPnLoDoFaXA8Oi6s+7LWQ899JYFD3sf3hHwjoB3BLwj4B0B7wj8nUbAC97+nQbS+zbeEfCOgHcEvCPgHYH3j8CirNhdk8e5brxjUx7qnGa1VI+osR17ziYsCbkRN3WrDzfmBlSaSvXPylsno3bEsU32x7LRD+BzBGWED3axDQBTp883CI2iPAbsmpWWgbdkqIbRaA6jQRARBWfbaUygVrmm9jTzLRqh1tC0prl9pjUs+lCM9tGMGKLh5PNe/pI1RixKctAY5qjNerH/GumnsQzYGOQ/4NhqRUUPwDhHwQLb2tjxxnY3G7BWVJEewIEemhp+Tr7fe/lQdBfG/uf4oMHUx/ILZWNCbIAiaSL5AmT1ukPVTONxEBDDmPgGaltbx0CNADJlTT0aRiPdY/lLjIsdm89wtGPlbI2QCLK3/JAOddDI7ujoptlgeVe+NDpRm5lVMk0cF5m4oSjXTC3ci311u7sfJRUAjAGrlq1L8/p6yls7cgNq7N8ctTHNL1M6x2LVGxAex3l3OsrjYJrh0TRqArGFNSDajeV0E03UHstco5nvNF54QMofs2A2O2hj0dMH6vO0o8Icp8nZMdgXrgdQadaXv/xLcloBj6IS9NDmAk1ERfnwj36jC+U9ykFB2NrXTCZlj9YvmAUbPgDVIgANGXup8eGKwrqxDVCpn/P0EdmYoPuRcdgoY98XhWojmGOsr8QSj7zc3p5gVdS26VL1FVR4IZo9dZJiydLs4BjiaRS6AHDaGKuYOBQLNh8BwJMA1+LH06zGtm/U7L8Zu/OH9qu2vEVVRVX0lwa0+dYViqWBe2bXHnXVNZGPOx9r3Xq9c+aIlm1ap/H5S9VYckIndrwlf+wxzcI5MT0L1ZCfLp6sU/EpMj/NjjO4C1UxYAJjONTjh+VzE/MwTEuXLqAB3qJ3jxxSKw2+rm5T3oWSOQnZAZBhADCnuzNIc+ZGKTsjSXFmG9rYBQjp1tYPr1d4OgpmwGwf5uRTP3ycuRuuLR/5gELHoYDTZc6Jz+3r5TNoPOeuRCFZqTef+6OqDlUwn6LoyHERJoxoycppmjZ9mnoOntO+2nLFzp2phdMWq/tMjX70rR+oqLqL5j85hZAfArHk46pCBWk5yajXIQ5ERqIWB2zrAmzubON6CkMJbvBTAAAgAElEQVShCljUgpowMaxLm1HJNNb06wAN0y5eRYIbFyhqcgNEG3u0ectKPfzvz6DSRVUzCDgwTD7mpaO6WniB9+faADysaerAIrONxj0ECVQU0eTjRsRg+5scibUzoBYKPj8u/FaUrz2oxTt4XhdAbQIKsVkLClBjpaMG7lJNYxNKdx/sNNvI6a1yLAhTUKDFmyJuAvbIPZ2qRm3sRvGZAUjqg9L0zNlLKr5wCbKEXc8DWrJ4lv7hm/+g0LhY9VQV6cKBg6oGXK5v6kSxSl1iHtjVFot9chDApruHjDcAxMqKShqxLQCvGbob1VPi9EkaIKvz2I7d6gPsDqRhm5SWpHTmZj2Zj69ve4vXkOfagVZmNIIahooYRXA7CFwAJAHLU42CABGJcm1SbhLHPx4VTyzjfB7FfA/nFIZ2mbxULtsAVDTJ6dg+c67dNHnbUEBWcP4dNDXNtrqp2XJsmXdcz5Hk7wWGRKiOHOZIXpeB8iqWcw2kIR1GXc8CCO52o4rnM7oBd7qpYX2AS36QTAY6yWVGfQmyy/mQ40od8TXbecA0F51pP5qyZpUcAjgRhP245bfGAFL4YZ8YCkDnAxHEF2XvRKycUyYlyz8Ba2zev5Pj6wPgGW7qASg4p4ZqD2Cxx8mB9eWz3H2tWH1WqmBekLY+8DF+n6QfPfJH7dhxDvCUDGLOi8vpuvXR1jJnYXnv8R+Ut1bvbD0DmAiAVNSDut6NwtYXYDCSHMCUBOZhhNnxs34AyjY30kyO4PxQ/vgCzAdj/2ggtVBxD9C07gbgHQRMC+EcgwDi3ORlDw1FKDoeKIC62tTcRy1AJc2aMcLYGJwI5D1GbmKMbF1s6wZgNZScz3C69FRIXxr6Vt2dddlWKtaYFJg40VxjA9hSG8AezHVZ396nmhaAB9TDpqYeI/IMogT1xb4ai0+IEQOWRc/n25pjSbsGDI+8D8S85kbhKL5Yd0aN3ARJxdfAW67B6LAerV4zS/f8f+y9d2Bc5Zn2famNeu/Vkmy5926MjRsGG9NMC50EkpBCGmFTlrRNIT0kG0JN6AEC2DQbbOOCjXuTe5Fs9d6l0WjU3999xgInSwr75v3n+2Z2FQtpNHPmOc+5n+fcV/vq1Yqhvgyg6Nu14Zje31SCWhq1/mzyHbG0bKgk0xolZlbBCBUebtYrL+5TA0r2EQXRWNtPAuzkeiajNRigur2jX6dLa1Vc7VaDB4AJ8NVIJIGASj0QiHqdzEmTddkajQ074MEACuIgamk0yrpogIhEwFu5ehUIcSAUMk8nzhWNKHg7ILKYfbWpu4fAW1NW/22TwfYgH/VwnDIc0Nx3LpwdEGMS6EQthEJgcEO+4TrCSj0T9W8oyuKe9kaNnpena+65HUKAW8/94mHF4RJSMHaqzp4tglzmIad0NDnmOU6+rweyxOHDR3S6+BRgKBbLyy9VSmSSfvmz53Wi1K25SyfoE3et0KiFc5lHEDewYWVXpEPvrFHJzpMQMtK04IYbFJCegrIS4O/Ubq5p1kXWIy829qnDsgDBhzsEgu5uYjLIqV/z+kbU0qjqSxrUXu9Vdmok9vCpuPVD+upp1+TJEEiY1+7mKsbbjaKWvGpsjZsZU3Acjj1Yt921SPNvWq7BBK7xQJRw/UjBWRMHB6kNrE89qL1P79qm33znKdUUtzsA4LQLRmjyrGEQ+VLZE3oA8XJQtNfoV799QZ+791sav2wxr9GqdU+9pId/+yIA6miu/wAVowyeTn0bXpCuXIhaKTg9PPLwM5oxBfLYzAv0zFMvKjLZq6tvuFQZ85Zr6x/Xsr49rxbW7u/+6jNauPIOHEEGdOS5J7Xl3dUad+FUTbn4GoC7WCzqk9jvct4aihyAbaAqQKtfWGW2I8pHrblrx0Ed279fUSgVP3n/jRo+/ULte3Oz3nxlnaOavuHmq5R+wXBqbCsAEhEOrAXvvb4Gq5dYvfjCTo2cOkI/+PX9euiH39exwhKNzMtlD1ZHDnwC1wCxFBku9rntGjN6DO4xaXr7rW3qc3VCgroIZW6j9u/eoztu+QTXgRs1cgm1KUI9kBaC2HM0YtPb0xuhd9/bCxGgQ5dcs0i3fusuBbDXLFz3jiZecpkiMrJ1aMMzKiR/ftLMRWS9zmK/mYjdMHbJgW06uPZp7Vy/BkJTE+Q5AP6JWPjnZCkyN4FYgGh1cQyF23YoZVi2UnIy9Ry22Ns2lSnA3Y4iOpM1hTxzauEe5nBpiR1XN0Qi4cAxFsvlJai6S7R7+z4FYZs7d/E0lVacZN/ZrouxCnejlDyx6xg56bWOXb0rPkr3/PS3nJN01Pk1OrnuVdxUunTRDXcoIDZR2ze/oce+83PlsY9ctnKxpqHo7k3Pwrp9vX72nRc0MStF93/vOvVGdCoUYk183lT24uS7Aoy+v3aLXnxuFVbblSjcw9iHR9vdCvW7iYUgnn0zWyZIb2EhAKQQAQe49zEgNIhaYy4A3awPVh/jcXwwx4hGyDgeVLe93KtYBqtVVLPyNVv9EGr2APcuBv4GONnlAJ3U+Bj2tkm2v2FfNUBt62IfZXm6juqVeyIDMi1ixZyFTPHquPz0kAXOvsDiGtyQGxyCDRM1hK9A7okMsGzG+ryL+xyr76ZdtZUt0Fk//vbhaG+Z753MZy8K2UHqF/d5jkUzx2x7fwe/9d0j+cqiOS8Est/vZ4+CqwHri5PvTd3l7kHNXlvPfKpeB7xlPTb3ojDmqE+NC5GXv6DMQUxy7lL+ak22n3zwMMIoa3EYQHs/DI94APUrLh+l/OG8N/PbgN9AnCOMHNzPut4L2WCANUSsCXYQza0tjBuAM8dbiordRZzA9dTGQMhljV092y+7+08XfmSh9//QPwL+EfCPgH8E/CPgH4H/9Qj4wdv/9dD5/9A/Av4R8I+AfwT8I/D3R+AX93/uJwe2rvrWohkpmlAQS3YUDZTSJpU1kF/LTXOA+X0BWlokkoG3oSiqQgDzDBhzAVxGoDgZjOjiJp3GOHfkQTRUrRliKoNKgLR6FKuWlmr99GDu/iO5wY+FaZ4AuGqWYWZPjBiWG2w0ljQHzPbKhLdoOJxGNvf3qocJ3wTj3BrRxkz32Yj5mhvW6LAGagDNW2BJp6ELRAsY0aOsBAPUsL9E+eptA/zAKrg30E22az8qxQSOqJ3GK0ADX4OWl0tbwRoOZhhmOUqBKE9jo7sBb7H0hT4eBHja0IIKjuZIO0CSo1Iy+7LATmzDsF4FmI0FaOpC/eVr7tpnp8FBs8hsTqNAP6NggTfCGK8CsDQFVzAgkGXuGpBg4+trCNNECQJ4dnrU1nQlX4rGkOVLGQRjzdp/9vDhr2aLCVhCMz81pgbgHAvHJqzZAMTjsARup3Hc1YPlcAcWbwBhPeSVDaDasf6HNbftfH3wTox1oGXx0tSJi4nnNfp04eIkXbl4qtb/+T29t/6MYpInadzCBF179Ti1AbD+4TfbUDsOYN87DECwFkWQsNED7AcQ7KDR7QWcSEZxkmG5uFhzu2HJ9wAWxWKrHBGJRSn/xgLK9TBeLYA6oRHRNOQjAGg9KMdaaG6GKj8nmz+leYTKMCs/m9+16OjBIkUEQjiwxhmNv+lLLlEKACj6ZZQc1vAhExOVl9nF1h3ZDrCM2nUgTPt3HdAbb6zX/NkXaBQN9X0VRxWTl6lZ8xYD3KRp19r1+vOjTyiaE7N07kwsiiNVerZMK5ZdpzbApkcffwJVcIimz56iQT7bnl3HmcDBmjhtPCoSDza/WDvTvCqtLKGxBFjeHkUTDyUY6qgelIXhNMizh2eBh3VrwfhR5EEOauL8Wcqfv4A5wFVEE6qz/JSe//kPdexIJe+VoQkoMNJnDNdszkNsGuNDwzMQRVT7iQr9/Ms/AUzMQLWWgqILEM5TD/g3EuvZaTTdLVNN2rNxv97fsAfwO1uNqDQtN6wWUDMgLJqrgUYyQKvluHmCADrbPShjgmk6hvG6NOkAVLr6sAemcdzWRhYv82bOtDEanpVNBuspHT1UxrUi8gLTFQMgP2XqKF17wzJAoF6VHFjH9RgLMBvF3GsHTBhQNoC4C7u7GvLrKivJMw2JoJmJeh3AMBpZSHN9L/mBlXw+s0EXOcHZji2qgSblZyshCbRgIRqPcqmH1wC0JIuV6FsUtV4siUNQvRZgXc2xtlRgVZpI/l0yqibUvHUdqLabVI/i2rxq88jwvOvzN2vGwlkqP7BLu7buRMnspt6gRO5rAbymNiICtfdNTE4gBzWNc4mNH83zlpZmlZFLO2ZcspZfcSGA/Fh+16f1GzaQZ9sIsJTqNIF7eR9T4jc1NQGyYl+MQjKErO2WZoADgL6UHKxO07FpJss5gey9HLIqx6L+MhvjqmMoFVHbHT4EAE49sHEwgKatrwFrd+xFAQ3bWnshD3TyehBCqG1RUQbKU88pDN04HbhRCXYDZoTStDcHhF5UPKaCDQGANKtUL1bOZjdrjeoBrhPHAYEaH8AcjMVRADyNz4JKHvtkU2R6Aaa8XtS34dHOMdnDUQpRf+z8WbPbLO4HKO4RpjbCTjYKgkYC4xefGotybBQW4plKRb2N1NIBmvtopg8wgRorj3H9l2G/Sx5xY5/27TqBWqwFZbA0d8EcHTnaqcef2sUcRaGZGoZt8kdn/JmN9d8Dbw0Es6zHtNhox5rXDWDsoREfyGdOw847lNpt+cAx2KU3N0JyAPSPi+dnrEMej4efx/rUYjTPXUhEjYjT3dlB8z2CuuNyFKQ9AKUuW8coql0oe+08GFjqa7BDaEDNlBDv4VwF04QfpJZBAjLCidlucuimkgoyi0pAyjBqRR+WsSHdwU4GeAAAfzNzLw6kxOZRFYq/Js5fN2uPIWyDPDcBVVlCDESK9hhA0jYHKBjKefetJ9ad/xC4PF+NOggpy9fI55hRtgcakIvqdB7ElF8/9SUOv5bmfDfnZVDvPP6mErHUTaMet3G9dve1atptNygkOZ8XSFTZlvd1+63fdsC/ZMgCw7ISyGOO0CRs1itOojaF0NOGK8a7O1CiN0AkgXwUGoly3Wysz0HXRsayeebMNLNNBiCJiwpQOnUmxEWUAmB1sDlYMF87AG/drHHNkFuAc52oAqNdnI9nnG+J3Guq3o94OOQolNeD/QYYA3pbtALXUzvEnEDmDHo5xQEYjyQXOhqLahuPjMx0Jzd84ryRjvr4vdff19mjVUrIy1ArStdwyEejcQKwa8eUuzWQk44cOUHGY7wuv3yOJk4coQd//xgkiWjd9cXbVTAP63OuT2RobJqwH8dO/PCufZBFOjRj8VKlkaFr87zp+FG1kkfa2tgIqNFDlvhklON5DBnEg1PH1MVYWE3bdeSUNm8uJK81DCCZazPISyanfe/F/tmlyz61REs/excu6mlM2kq+ANbYZ9UfKdXRwrMAwaw3oT3Y+8dyLWO5DmjbTPb2kd0HnIxixIQAsm6yz7tUVmxZ6f1asny6riRfduTSRbyWqefysf3frJL1L2nctEWA/4f04B+f1c8f/7HyZ1zFU1x64Uff0AvPrtINNy3Rlm1HyD/v1MTJ6br86km4HRTr/Y2nWTM8uuTS2ZABAlBxVmvcBRm65NalCksdoz2v7NCP7nsGwLNVCy7J013fulWjIJO1V5zQ2w8/oYrjpShTs5WNE8KKT92E6UwnNbqcz5erPnJ/PZ0QSqijbtaINS+vVXtNq3Yfr9KSyyfrk9/8sooKq/TVz/5IgdS5H//y05oxfyTRAPXaunETVr4VGp42kZziQm3f79Y9X1+Ku0Swnn96NftLnFx6LNsUYI697Ow50wFTgwGnGp29bPGZUup/kmbPnq4jh3ZyzfZq4vhxKjx4FGJTnBZfPUfVqI1zUMe+jeo1lJiEYaPz9KMfkNV7vE3DiZC44tKFkCl3KJr98IwLJ2nfkQN6/+0SlOrSpElj1R/ahwI7Vnd89T7FD5tMzvB6vfncE6y3NVqMgnnGomnatfEwBJAATZ8zF3ee07zeIc55gaNsryuq06Z3d2ssTivkBUDsalUeueknsUk+VVQKKaBRcJ6oiQO6YB7r4vIL5MaZpLqyCAeV4UpITSFDuFhHySMdN7YAJ4ha1sVqjZw2Szd96V41lJfosd/9DAB7qhZ96utODvvhNZuxST6g7Mn5mn/brVznEBPJPf71957Uy88d1w03jtc9/3kzoOpx1UM8mjxvIdc89we9iXqHefSLH/6ZPRh7jmHh2NdT/b3cxxioCMAXwr4yGtJmAmBmODb4Tt4s90JmG0w5dhSxDgGKMuFij2LEJbhpEBAhmBogaaQYx5vIHma3bKWK2kW9sDU00DJesWaOBmxMx5kllvWlt594DvZZ5ibUQ/yLEVJs3QwlqNhuCywuAf4MtQeCC5EDicyJTohs9rD8XYt+6ac+drGG1HN/wvYT3hwqZvbVTgTK3wFvra4TVqEYamYka4pZpA9SX3oh0wWds1o+x+V09gChKFrZ/UDq6oUk57u3sZuEaFyK7J6sE2KQ5QLbPmOA+Wz3DKbCt/8eIkvZmtN/7jkfWWjP/dDu6Ux1GxUYLzfZ3tlZAzgOzIZkwV6rphdSFPdo9j4Wd2PxOEa+xZWpk2PvJxqjH6JcsCta7Yz9DvKxO4q8+gTW5ePH55irxn8vuPsJFi7/wz8C/hHwj4B/BPwj4B+Bf+cI/PMu5b/z3fyv5R8B/wj4R8A/Av4R+P/JCLz/xtPLHn7w/rXpMU1atmicgtpdOoSFbWktgAL2Yg7qajxyOgDWXLA8WsujCqCLEUrT3xQ5QQCkkTRKA8l6tNzZXlSYZ8uw/yQ3rMax4bKQOp5Lkz8CsDMadrcpWY1d76WB3YUqzABKehXkDJp6S0pGFRYLQOTlNWtasQGDIW6tWzuc8xVTzg27Y2Fs7Vh7H9jtZHvF0JBKjQfwwsKw20ODFRAjPiEIK70gtZsiD9vLVhoi4AnWNqdpYq9szX0DSQGWHfAWC8ToXsDbPoBXy6HF/hIFSwOZn26a5gMOjGrgbTfAaK8ysYMLN3VvP0AWjXzratjrtwMEhAO6WCOmB0CgGuZ8K411wRofpIlhDQ57GDA99DDdoymbzbbYmvuWLUX72rFztlf+OA8DE5KiySZNiqW5RvMZVWEgr9tNc6YRoKeh3ZQEBtdiEweQbBld1lQNpJF0vi7JwOUuMk4jDARijFPSpSuXTlcUDavXX92BmhiQeGSMxszL0pe/ea/6UJP+1zX3qvTkMU2alaez2KO6vR0o7yIUh0I5kmZ2uAPOcliMbRdghwfwNQ4lQhwgSkIC2aaA5+GAORXkq3Yzt5IyMpVTMBILziZVl51xmmkxYSgXOOKYxEQlYKUcjtIvFoCjtrpC+wrPKHPUeE2bNVFJWWRCJsegHKoFqD2oiRMmo5yZoj5AbFNU9AOa7USRsfbPryqN18ooyFRUarzSR+RjNTmV5lmwNr/xKqrDRo3KTOFchmj16rW64RO3qLysggzc/TQ755HHSx4uwNqpU2UAk+Tyor7u5F9r+LfR0LbszpIq7A7JT+4DlQlAmWD5X4OAaeGcoonjcjVnRJ48qE120iSdtvgC3fa1r6u/tk6v/fExcgxTUJhO1kuPPk2zLhI1DccIQLDoioWocdNVV7xNCTStvvnJB1GokntYQIOW5mZTZ7XqWt1anD8GS0QyTGnQt6BO4GxqzJiRmjFrpo4Xl2sDYG55DSoewPx+zpFZ3/ZzzfaYnSFkg2hUHv2Aex4UM0Ece3hiAHmyWNtyfgb7vVo0bwbNRc4JAGUYKuJnnlqlT6C6HTN2BLnDr9MApBbEk+1MPUmg2RyDyrOvH/KFkTvISm5ubiKXs43XiCZvMA11TAWq4naAWNQtng6sOwsAK2OcbM9OmuqpqLBSsIiuwnb0KCrTGlTLZSW1WFbnaMUVi8lOjsfK9aiKio8COmLnCXCYAmhkwHlJaYd27y5SPSDq8GGxuu2mRZp+9TUOmeD91audPL4mLIopFY762BUNgB0YwYi5NI3mcl5eNuBhoQ4exO6zawCFZZOmTM/S1dcsATBOw6L7CFnKtSorBRzA3s8N8cBqTQSZ1zEoxVOwKx41ajgAXBq/H1SkSeJRawej+g+KScQufFAtBi6frVbV6VIUplt08lS107DMzIxUNuqnUJT6xp3pYQxNYdxJY7WbYzErY7NxDOX66TV3AuqQzeFgzp+p6Q2ItS/rQvdbHh9fBopbPTX7+L4e4CgasOEoZg3At++tkR2KWjxw0OP8PCYmhte0fHCat6aSCY1y8m291Al7rgFeXYCbll1uTWBrejuomVO3qXDUv16a4l6AkVBs7bNQaOai3M9C7TV+0iSs17kGwYN7PKxJp48wByoZtyTF9oZrx/vrUZkOkDU7Q396dq8OF7WiAE3kmvro28Z/BN7aomOOBummoqYGelGBmUI2hAJjOd9tWGsnJKAq4+dNTe1OJnU4ed5O5iGfxf61dcm+t6a7PScWK/dUrvWahladBfTpD47kPchxZs003axFCfCu59RHNMBRqcex1oShom3FIrwFO3sv5Cm0UI5yymIFgjhHcTEhkImCOc+AYZy/jAxqEfb8FmNgddTSBepQXLshpPTR/O7nbwNYkxIBCRLjQlTbjrIfNd5QjuKH66kPKB56nL/OCvDCCWF3jpjz5SbfkRzk8VjL/+znd6u4bAdzOEqjZi3Vjidf05Z1G9WJ6rWnywghXVpx82Jd+ok71Q+R4fGf/DdZoCjuYG21Aaz2APhkpARp8YJRmjt5AgQn1nHm0bMvbNP6904rGICrhzkXjrr1QyDhPICV2mmrcSxgi2W5m0rUFKEDjJ0LokkfQHAjZLR23qufmuZMvyHg99yH/VfAWx96DRGBMTXSmSndwjnvQZzHqAjbJ2DvnpGKqhTwsKFSeQXZWnrpYlVVFSk6MxxQPlJrnnlXjVj0BnKdD2Dzngn5IS0tEwKHGzv2MtS41Amu56mT53J9h7LO1WrEyPEac8VKOA0oBl99Wu2QQzJTsrR9+06cCqo0Y95MXfbJWxQcFati7P1P7DqCgwRkCgDa8rIanEKaNQx1+xjq5gWzpihlxix5AdVOHTmqA9vLtXPnHsaPPHuyROcuwQr+gtG4fKAyD4rEaaJFrzz3MkS+KA2bNFEV3XWoQhM1adp0anUCwDjUBBatCIhrDrQOia3l+Aly5CtYz1x66/VNemf9cfaF0rJLxunWr35JOTPnQdyzMOcWwOAWn5qZNbyx4rT2v/Ga+hvaIel0a9fxYn3n97/VsPHTOW/9eupX9+vZ367XzGF5qm4hRmOgTsuuHq3LLl+ukKh0bdmwVeveWa8eYj/ysjIgu6QodVSQ8kaOVNbkG7X3pVf0wPceYYyF2t+lOYvNqvluJQybhFVvvZqoq089+AS1ukZfu/8aBSeSv17eqWefWgfAnqc7PvtpRaWnqbuhTqtR7b750imdPO3VvIvH6YHHfoINeotuXPgZlPn9uu768bqCPOLWxjM6jZtDWGAG1tdFZB2TLxrbokVLJrOPinYyxBvrq3EFCdDtn75e0666Ut0VpXr8Fw9q3JipKIO3odYM0823XIty90ktWXSBLlhxmU5AKOrCrnfMrDEAxJsdJbW500yZu0D58xbo4f/8qZ58eKvmTMlSC8BXINdCMPMyf2SOXLhDFO4sVVMN8xlgPBHCS0hEv0ohyM1mLn32q9crZ3Ky6g5tVRW2+PFRzGn2GK+/uorvo3X5ymtUQZ7x6TPF1KFYRQZEaOOG7ezp4ljjh6m+sVIXX7tSYZkF6ibr3davvt5YHWKNfOmFNyEyenTnTVcC7rWgMt+mKdOmca8Rr5df3YIlcBcK6jxAQNxYqOOnKyA8JUXosksWKjMvSocA2d/fsl/ZxD2svOJSeaOkk4f2KBsylhs15nvrDnPNXaZF95B7XLUB9wJU8BNQjoclQipo1DOPvaQ3V72HnXS4YiA0hYQDNuNQ0cU9i0VdR0Cc8bI/jiZ+IQHgNhprYys6vezdzF3HCH+W425uBr4MWJ8Vv6c3knXPMsZNnm9gL+sC90xOZq1Z2BjZA/Knra1OLAz7vgjW5IQ4HGYSUM3ioDDAntpKjFN3eY2h9daiBnpYU8we3ohYfbyP5e0aIcr2ARbDYmttNyRXA1Vb3dxT2d7NQGecUZx7i4+8YbA1OBTibRcZyBBeIdqSfAAXxgeIutgrDFk2W320exr76u5n7wc43OIGrEUJH8jcjWC/bY4IXd3saYfAWyN/ngNtzwdvffds5ylsP+LY7Ld21xMGqS0INW8g9w1Tp6bokhVYnPfWCQd2jtXG04BuH3hrq74RapsggQaw1zEnh9CIONVD0Nt28DBEsEHNmp2rRQvnEHERuXLBZx5a/XHuo/zP9Y+AfwT8I+AfAf8I+Efgn4+AH7z952Pkf4Z/BPwj4B8B/wj4R+Bjj8DGNU8Me+VPD+6fNjo8MTcTm0PsDstrWsjSbCI3yacuHbSGLs0fa/TTp3cykUz8EcrNs7Gxg8ntTEAhFkTzuBv1SH9PBA2cbh0srhIJpTQrTO1i1l0+PZWBdgEAuYGoPK0fYdlKBuCaHa1DU+fFLXvQRePBMpy8KBDQ9mIrOWQZab1/X2PEHk7TnO4g7QantYx/stNMSMG6MBx7PgNvO2kKxWPfFp8E7IIaqpXjK8WKy0OzA50rr+cDGqw53Y9qJ4hGsamdYmnQx8egBgXwCaBB1uQlTxDVZCf/on9ylFDBqJDDUeSAC6ImoxEDq95p5nMsZqXaBaASjp1lF+BgIyCyl2ZyL411syULQNU81Mc4v1luGYSOPshUQoydjV8fXWc7QuDpf3qehxokPkABYADFiwHmcTSlwMQBVwATAaGqschuxNIQTOGDzGGzh+bDMhQfwsSO7TUNI1MIhXB+IlDP9tOEG5EbqXvvuRGVT4cefvB1snWxyS1IRDEzQt/4+nc02ODWb4exQLIAACAASURBVD79OfJekUACvPYBGuK7hq0rIAkAuyvYi0oVJRMq5xg7vjhUndij9pD3aMBxQg6K2qQM8kBPOwpF+2kU2WZjRueru6MVUKtcpw6fcsY2lGbciLHjdfGiGcobkaEzAJ+bNh9QN+SBsVjX5o9KUlpuCnPFhQVkO43XUtRI+ShVRqPQjsLSNRpQMkAlO3bqpUceo6nV4wCFEag504cP0yhshoNQd9Uc2q20vFRV7qjRY489rWHjyOGaOZkh61IQKpoeA6FBDzpRDFfQfOyncVd+tkmdADK8Ec1CN8AQqiSaTMFYGg8w0XqtCYiVclhcv4bno6gB6DRLast57kDhmotVdQfKkgMHjuuSy2eT+zVVzWfKtL+onoxqAFhAtNHjRpI9if3v3rW66fN3651Htuixh98j3xAgbEaGowaqQInVs+ekisk2rMX6bszkiVp5/eXkHL4AQGaAU7ZOQN44eKgcUkY8SgaIDQbcYZ3e2dluCKGjIE/iPCVBBojD9i8kOkAF5CC2o7gpLNwJ8B6qmdPHafGVyxU+crQaTh/HXjBRjagftr27ibzYKNTvALUoqc227/Sp044i0tSwbR2NzIFwpWbGMG6g+jRBm+p7yIDD8rcG1ZhjRR0HABsGuMs5czEvaTJ2dwag3KnW2YoWxtIULN2aN2emLlpaAMgWpsP7D2PjWOWAixFci24s3qtR+JzFPjIEde8s1NGLF4zXuAkpqm71aDMg6cEDJzWAvborENAVZVsEuc7h8QaeJUF+cAEaZ6CS7dPJkyewb0apxvz7wtc+pZzxw1Di92rTOxtUBEgSHZEFiEozGuAvDOKDqYvNUtiUu+ZsEB0drhCUei7A24QkxhPwrgWngLOc33rU2h73AMCrGAc3Ns80fAGCsrMznDxtNyAaAl5H+WvX8AAd6H5UzHbNhwCcB/NlzgSmdjar916zMqCWBNOldWxgDfX1feOAKNYE9n35nANCULLYubHGsdWAAOpaqK0FXMfWVA4B1DfQ0Bq4jlLzXIPaGqr2sqFcy/Z57Vdh4WapikqS93dZPWOtsNcPCgRwBpR3aro1gLsAyAFQjUyTCXkiJxuQO41ai+osDGDLMtczh0+C+FPHZ27mKJP0uz+8p637GgFxkilb5zkGnFcp/6HyljqO/kmZEAYMWjUA2oYqHOJLOHXKrJQTsOdsIh+4A+W1CzvrAFSKVhPN2rKNjGirtQZme1izarDrzs5IR20Zoaq6FlUDKPUBhoWwNjhZ75wnOx9W3501jK9oamdiKmsCmfDN2JJjzoCCFIAYJZddB07SM2MUzjyJAeMPAhSIxUkgClU6kLFjgW+5xn1GTmKN8uAo4XwqJ28ecguKxBiILc2Aau2o7P8WvDVlsX191IOz7qw9Zkdv88BAeCMBxQDmLJiOLX2qWxMmZmgcpJJHAMDisNKeddkNAGCxamsqx5mAnGiuszJsU3eQAZoSlqYuQNAG7PpNiSxM1qOpI8vnTYAwZXEEQdTnVq3fekYtrLXCfjvINgvn1nybX0MPG3ejOMWwD0mKDaQmoXbm+uuElBMTnezYaJ4tqQfssvXT5pXPWeJ8ge2/Ct4GAJ54Wat6+NccSLyowePZYwzPDVJBXrqmYTPbiStEc3sdtedCHAcSVHrqsPKnAGRx7a55CqCtHeCdc9eHcnZ4bh6kjWhVVtWhRKx28i/H4boQhltGU2uxA+wsu/VTCohLZ650ss5iB0/O/ObX34D0E6wxc2Zp5MQpAOHdWv/aMb3Nz3ssJxzXBrNZHcG6MXJkrtLI7zT7835UwzX1gbhCnIDkUq+49FBNmjpcy65YgIpxClm82aAiNkaW04n999lDev6Bh1V8qAl1Zg6gXgHkikDsdofJw/vUYHHby3yKj8vFSrwTUlKlDJcdN2YCys02Pf/8K6ptbNWVl83VTTdfoRCA19amOp1GvVl28qxOnzit/GHxuu2+L+AkgfNLU4OjqizcflgnDpzCAn6Y7vnVLxSdm877dOjZH/9SG558Vz2uKJTLOCUANq28YbE+9fUvKpR1Y/+mVVr34hqd3F+rvNw0wN0JSsjGBjprlKKx0S1894R++oNVqqttBy/uxs53im75zA1SFg4HrH29qN2f/O73uc4b9Z8PfUOtJWXatHGHDuw+ovTUGF127XIIauT9kim+5hfYJa89rFNnGnXRxWP1rZ9/U8d2H9JPvvcnlMbNuuKKUVq+Ygb1rFXNKE2Ps0/Ztp84DZxaZs4arXxcBo4cPkhmOM+9ZplWfOEarNZbtIt4hgN7DmnlpdcAmK5VBXnF93z5M+TG70bFfEYrr70OQLSRvcAhjcXlI7dglJ576k96Z+Mp3f/9z2j6ihVqOXlKO7Dpz07JV+G+4yo5U64G9hNGKBqeFay4NPYTEAk3opitLvZqVDJWsl5cQbBaj0ke1PW3ztOci8agegxAVVyqwaRBJeK4svP97eyZO7GvvRLAPlLbN27l0g3SWQBvD2DytTevgIjTiJtCuDKmmMMHLgRkG7vbA5SUN4c4CK+e+fV/k5+7kfzRfMhbLlVUlmr0+Fmczz5t37SX7NUwFLGZEP282seY2fV88ZJ5EEHqdeL0GUgDMRjksHMIjVQWxLqxM6dj51ykZ1Eyf/rzN2n8FZertmgDSuouyH63mFRWe9dt0dNPrdaWrUdxb8FaHuKk2fmGR5tjTwiOGax23I+wgXOiWwy8jQe8jSXr2YiOXmyMjWxj2dpG3LJ9REdHJ3Ww21m/iX93CD99tk46tsk8jJzk0AptH8M+yrT5Rog0NyPL52aBCYPcGgkRJ5h9jO13XKz9EayTjgsQa7ORFqy69QNE9kGOC0GhbXXHwEp7+BTAWO5b9i5uQG1EWnjYw3ohmvU62bNmf2x186Oqupkbm4NANxEq/awN3HOxdrogYlmUix29vY/VeyOUGHnT9hd9gM/dOEg0sodjC+us/eHkvBt42937IXg7VFOH7tX+igz0T+5gbK0xuiq7JdwccLmI6IH8MRa1PVbkrQ3cL3Avyh7BR5Zi7bNzY25MsM9aqHNeAPkQ1s1gCMjVjZ06RSZ4IATKgtGpunjZgpZ29+CM5V967Mw/vZHyP8E/Av4R8I+AfwT8I+AfgY81Av+8S/mxXs7/ZP8I+EfAPwL+EfCPgH8EbAS+//3vB8b3n9hy1bIx886ehJFe0Q1w4FV5ZTOZfDQysM4zJZM1AOxm2YDbQRjj1kAPpclnlpohgDlpqJKCUN21Y90YAEDVSR7SrsOlqqJvEUgDvA8wy14jiI6p2Rqbksg0RY4To6Nf9Wk8zabTEGIHHERJ4LUbc8tP5CbeABHfX/z1w/7O8GVjjFvuYz9ARSTdagOAB7mptyhZa36HhnTBdO9HGRlDdiYWrGS9tpCh1UMjom/A2r88DH8w1NYyb8nHiwztVmI8DZowAAgswmoBOltQq3poKFvTJ5DPb42L2EiAFxRioTTH+wfIrgKUMLDblLfWpPfSeGkne7cTdnwv+VcGwTo6JqwVh9St5zc3nOaN8wzfONlnczowHJdPp/uvP5wmCg2XKBpEyTTGI8ibtH6Ol8/SBIPeAGkEM4AqxrQ3UN3e244LtdW5ZvlQA8YBhQHewxiPKACM2OgBLVw4iqzWLL39ymaVnXErPj1Z1YAqF9+0THff/Vl1lZ3VQ1//tjbupDmNsiEWdVx0ImoPrNrCGN+YYLJTaWQlxLlQkSU6AEJXh9m2YqtJw3VYWpbqAC7LKyppxDQ4OZu52E4W5GQoFRvaBhrf9fU0zDvd2KH1KwvAZ9z4XMDSVqwaGwFKg5U1kjy2RKHgrNUwskazJk5T7emz2A+TGYutWgjK0ez8kUobPkJhsclqPXNU657AOrC6WvGoP7PGjFIqlsZ5E4YDzg+o5exB7V51QiUVNUqimXv5dZehaKFxhHqq8swZMFoa6+OmaCAsXSe3FOq11etRu3l05kwDDTGb89YaR30B4BcdHQOYSLMpKBmLtxol41B55ZyJisb+zfQHTZyPehRK0wFnC8bRhCaLrgu1jrumyrEKdncMkAmbD2jQhRqZLFuAjvnXXqV1f9quh36/DpVTrDLHhOs7P/uKUkZN5oSf1fMPPqLnV+/T577+BV151z068e4f9LsH/lv5SVmaccFstTD+u2me795bChA0oLlzh6ESw465vQFgvUPJZBuOLRju1ICaRiyFsQDMzEri0jWFyIADSkSTgTdIg7eL7NC2yhoy/bBC5jo8dOCwKspbHfDEMsrqAWTNgXzU6CyNGT9c6enRAH3kmwKCV1aQcXqqFuADYgZNRhtDUzFPnjxZBQWcYzJQ9+7ZhZqarDeU3a0AnWFc9wkoDHOzkjl3BjSh7qOhmZIMMMGcbuJ4T3PumwHZQjneeXPG6Mrl87FdDdapE8f07jZsSNsgXXC91qFATuKzDh+RpBTsfTOZj+PHT9DxEydRfu5GxUXWHwDJ2KnjlIwiOjUtnXlaraKTZ7DUrnSU9kaC8KKScawCHct3Uwdahnggx0ptQ1XTQvfYMr57qHfWjOwiu9BNc9iu+YgIVOrYrRsZpJuCEoJVdiA1yg2Y3msgGmM6YGASdcUAPJtcQU5Gnw/gcjJLac6aetaUQabEdIqtgbjOtzzP/sZUhJa55yiLaNjSvPaRP6jZBrLacfN7S7mzQms/t+ZyL3bLjnqO2uBBjWmAZojl8xkY66wTAK4QPsxq3YD2eDJv4wHCA2hOZ6BUzITIYRnDQRyMXfumzDKbeftZWBAkj4ggcjFptkOgicMr2XJdW1Aw9/QAPnGMnrZgrdtYoRfXHHUUgvBuPvLxt+DtXz2JZno4dtwZKCKDAKZ7e7ocRWwo6uIe8ofTqGmWS96KUt1quvkfDOK4YAplx1aTi9oa3KZMMpVUF2BacgL5mdSWyro2CBZe1kCyQANYEM89nLx1xtBqqou/i2E8wsk1DmDs6htZM7ycV4g0ZtNp2X6UbSdDMRKgP4A1JikJZW8qVumcDicXkWNoN1cI1JDtrDNuSAy+dQ2QAMA4CtW55S+2QVQyq+fzbZFtrTJ13vng7fmAZgivY0uBweL2f0ZIGmAeeVE4ZaKa/NLXV2gaKr89O3dpwztbdfsdN2KV/B9OlWOlkafylF74+W+crHcvauaonjCcAExdzGcjt7PPIQCQV0t2YnKyzR/WS0DOY8UeGu+QUxJQ6vMZ+5hv5gBic8tAFidCwdw9IHrFoxyLZ32Lxma5CzWvAeMhLvJ/Ab8M1DASjbPnsM2Cs/H46PZCD+/xdx99vvPrqJxRl+dDLIhjfhbkoeZnA2DrdjCq/ZSMBI2dNoE8T4+aWbfSRmah3u/XoY3F6mzoUcuAG6ttTKSZz73kCTSQ9W3gyLhxox2F94kzZ1EFelAzpyojazTrU6oSWJsG+Qx73npLTQ2ndfldNzv2pmtfelfvvLJdZTvrFYyCctKcLPJM8wAqMpws407GvAc7bzfnvKKqE6UtDgz1XZo8dYzu/PYKjZg8xsnnPHaoWGdPNGugE0AN0NLb08S2oV315TXqaEDhFxFPTnE6ZIEoVG8QdkamQsABuCODuh6nlhNHz+oI+8YIasVYanNdQ43jrHL9HZcrIzlOlUWHVF16CuCFvOSEVB3DbvdEcZPyIWPd/NkFCoaUkjl+MQS4cTr67sta/YdHdGQX2eEzx+i6z1yrKUtm8fnZV67arDVr3sCB4KxKznoVBUnvmuuW6K5v3KjIWPLOD+7V6y8cwrqZbGwsUi+5croCIrCazc9DQTpObzz+ln77o9eYllzvmWG67uYLNfe6KSrcXahRk2ZDwMjVr+/9toanj9DSFbPYqnHedu8F7K7VRGzws0amKSoLVxBXLnm8q3F1aNLmLUchcOXrmz+8Q5veOqCnH9qsWhS6110/QxdfPFu1teWqrSnXmi1lKitr0nQiBGKIWDh++Dh76lBUtzdo5pXjUE3vJte1WfWslVPGTAd4Payt247rlltXsg5Ia95crZysdE2ZPJVrvVOFEJ9u/8LnEXYGac1rr2r+oouUTh5te12Z4rGi3/vnNfrDo2u5dsR6mKpUcnkXLUhV3mXLFci+ow5Qa/earTr57kFiHRqpq4BzAez7INVlZoXrEnJph2Fr3EgO8Phx4xSckKzta97CCeWMpkyajPtvmOqIKCjC3rmQzzLjgim6inNxpuygYnJSNWI8pDZA1kYcE8qKKsl6nq2o+By989BDevuNdSikk5SF60QgJKCxk8cC2Ffj/PEe4G0OX7hRoDYv4r1sPRuXma2SljJ5UH5eg9tJQu4kJZNje2THFj3yq+/p4ssm6NKbrlUjhILopDj2e8nq7cgl6uJPeuHJVewnAEMhLHbhfOAy4BRSXEy8RZL0UQ/NXQJ6DArUAeaskWOGkf0cBVnP1m4DRAOoMcCTDgEvBCKOm2sKXpKiWZvaULn3OwQnnA+oK7Z1c2JdqLdAv1xL5KizNxmAyOoYvpv9vWOEb+sweyYjjHKSogByw/jMtk6GQ7bpoX7YYxAFKtg416ORL40M5VPmDtkFm3WyZe26qaf2Pl6It93GPrL7GUDNHmfffs7Ieci+wN7awXXtYPERoi5HksVr5DwzDhpEfR/ouC35bI8dQpbtJQCX2yDdNOLYY7ErBt7aPsrcj7xk8p738v/6Tcq5Zw6tOXYfaDm5LgizQVynMeEduv22eYphX1dfT/QL67J99qFcdkd5a8forDg+MpoX8qSb+IFqSCVtjEl7bbUmTy/QvCULds8vT7kg4PvfP8++4WMfqv8P/CPgHwH/CPhHwD8C/hH4iBHwg7f+aeEfAf8I+EfAPwL+Efh/NAJHNj/8o7Fzcv5z218eVP2BKoeNXV5Zrw4PNqWWYWuZRTTWrddszV3jZFuzNISmgKmvXFgMx6MACkOd14XdWS9AZSeN58LjtapAQTaIXfAgbHcvXW+zX7YGp6XB+kBLax1Ye9mHJzggIcCEqcZMnWTYh/2FKWrP6Wr/5ygY8GBsdxoVfdzwWx6v6V6th2/WZX38wnImXViTxWBvmIWlaxSAcAM3/K1YMndgYdxHXlSfqVzNhosmcoAD3obRyABARG0XbixvQOAq8nPbAI96++jaWMMbG2LLEUyJw2LQ2gY02/m4zsMHhNDo7gS8IlO2mfH0mn2ao531wda9NDyGNjl/tdlx7Cv/Fqh2/B6dz/bxHmR6MTaRgCeJqF5jnEM3S2dAIsvQ4vN38RWCSsxUWoM0kwZQndLx/CuL6qH3tIzLUJq3cdj+9WP11tZer0sXTNPk4dl660WUGSidh00eqdKAJs1eME43r1yijmPH9Kv7X8SOuwEL3nBFk3cahlIqEtA7mPnjqB1QU6amxCsSQCvI7EKZW7E0/oL519PWTmZhC0qtVtSPlpUajhKE5yekaBoZtWHRWBCeOqGdB/Zgv0jWGzaRcdhUNleSydpPDiZql2GjaISnJwLiJXKMbm0mI+4slrwj88c5c9Q6XTFpqRo3c4oyR49U05HdevZ3f8DGeK5iaGAWlZfS6L1OfUysFx/+mfqrIi0pE5vo8brohitpUppXJ1aoZhPbSu5ubC7Zgw36w48eV2l1LeBegmYvWaICVCbmbbp1/Rta98ZW7OqSAdGsUUc+l6tGk2akanR6mHIBlL3MmZ6kVI25aJZyRtAQLzrokBrSh/PapcVKHp5Dsx2buAizrw1TB9lxg+5uQOo2/fKBl1RaxhGSS9gX1qWLr5qnJahy2moKtXb1Ozp+qlE33HYlTc/F2H96tG/juyrcdgYVbyj2zXQvUYR1YO28desxLZ4/VXf9xxdQnJH32VmpyqN71VJTzbFHkktpnsJdqFZHKRNL60Can5VnKnTkRJmKATDNJnYQxW5ddZOjCg0H5OpCZVxZVcJ1HoC6OVfTZ46ncQk4Fx/ONYklNoALpwjgtlLFxSUOWJY5LAjAKpcGI6AsSrTKSmxGS4+jKGrDwhfFI43OApTSC5dcRJ5yi/bvfB8LVjreZqWHVXkHYFF1NbnD2FP30QRNTkvS1Im5ykvHPjGwBwVQOfUJS9qcPJRaeUrNznVcAEwJE8txhVrudTCgammRdmzfjmKqk89joCS2rlwvtSjKtmw66FiJDgJ2uSCQmGLT7LLtmjFliAktDSQLouFp/+3L7rZaCIjLJWfAfh/jB8PCAeOCAHgHcBUwvMrAXlPyeFBWmnLX/ttnz26vYU6Mvnrh5IKak4APT3VA1hAXhBuzbQd4MntNJ0DPFLDU2gFTw2MDGxxstYm/dbL5sMUPtww/AwXNTpnPyXs5wCx1kUILEEydOHds59AwgE7Lxua1zH/Zjuzc93Y9E0LnALSRfLYwyA32s4QErmVIG2ZhmZ6WDFEmBpJNAABcBABPvKI4F/iyGhqtQFRcZvtswHK/G3LR6YM6uZvrnazLrr5krd5yWGcB5sPJ8R16nA9A/iPwltY7GZD92CZH0tjH4tns8AGhTBVqlt4jCnIcxWwlykKr6YmAT+ZOUF5e4dhn5uVxHVLDzFbewPdIwOlIVNaBrJ9l5GNWw5LxsGb0QEDwrXo+w+QAa+7zgxBIEEkMWVxGjJogFdTXm3U1n9mcGYxMxP9bXIHLFM74UESirExLjwfoNCtnmuyMs1ltepjjtThn1OOo4OU8BZiCyhrwth6a0wPXXycgtR3j+c4VPltLmz8f9rPPHztiwZ155YC3KGi7mUf2vYHUkdg93//tayHwhGnj2xshXNSQ1TpO0cNGYDObrFFkdIazkG/684s6C4AVCpDXa2pkrslewIw+1uZ+swK1rEVcCUKwSA5mXRgIjKbxPsj4NTEFIG8Z04BDtNxnI43ZNeCAznxGU67FQ1pJZHEz3kCfg0qgYEfx19xiqnezt+bv+PkAamZfDuRH06D6DFA/N4GG7LB96i5+TsZlO5muGQkRWr50jq5cuRAldoVGTB1NLejTy4/+gfUlASvvFGyIM1ReV6MEakZYCura0gaVH6xX+akqVKDhmnnBRJ0pKnY+w+jRZNXypqZSP3r0qOpQYI4fl6e87GzmQZzKq7xai8qxGkV3aIhX1916GZmjGXrtxdex7z2mUGrMhVMztPKTyzVieh7pCPVqbW5WCdb9jbVt1BkIQqwLJWW1rNceTZgyUQsA+iKyw1R87Lj27jyq9W/vV1M5MQV89miu9VCus+AU6C4pMagiAahaISBA3GlqohZQK2JRn4YD3npQudn5COP6jMc+2YpYB5mTLmysf/349zRs/jy98NNvqb2qQjMnFJCZely5w0YpJDJHb727Uw2lHmINojVyzjCVsN7MuPA6ZbGXKN+5Uf/1xd9QUzoh9qRoxKQcXX3PPXLF5amj9rROHjigV/68SWteP8p1IV162Th9+kvLlTsliWxat95+aYdWoXS++cZLtHjlaNajYk2YOw2Fbrr+9LOX9NrTAKXMDXNb+PFj97Avcano9F4iEhZA2urV3Vf+Jy4eGfr0Z6/T9p3YApMnX91QpSxUwGPGjlFMVpT2b9nFnI1U1ZlBrXrtLS25KlfDc8aQkz1Tr7/2pnbtKtQn71yqglFpOli4WRMWXKUdG09o63s7NXx4ug4fPInjRTBOCokaPiZEBazx88k1rsY6ef+eQoDaHK1atdVRUM+ZPYnabFmxVaiAM1jzonDJKFYHjh933PclB1C3uR0EkFdzZA/qcyl1xCy99+YmvfHSO7hIdGvujJmaujBXoxZerQBsrx2CHldyD7nNlSf3awO21Xu342QCMMeExuEkU0sXzdak5ePkSkjkR9jJQwbYufYd1ZZUYO09AkJeKiS8cB1j77Fhww4nB37ajHxNnz4CMif5qABnk7Hr9ppy+vE/AfqP0/I771b5vkKt/uPTirUYjST25JCkuluxdD5UhOuAW5OwZI909QEEl7N2RSiH89aCUnY2Ktzxsy9S4eZDWo21+imA4i9/61rNX3ExDg7NfO4YwNdcHdzH+X96izZg4R7MHjCY67CXC99r9xd8vFAYi1EJkIXsfgXCghGNDEQNBIRNQ4mciuo2DMcaI1f1WN42pIwQ7iG6iE5pQqFs+9NoiAOR0eYiYbXI8l8h8lArjYxqWa/mYGG56a3YxTc0kwkOkbAPkqStK0GsBXYfdA4+9a0JgMd2b2VRIFFxOBDFmr0+RBn26R7uI3rdZKKzjkcSuzAE3tqabPt5Wyc6PRCo2I55ADwNTLa138u9TJe5kZwjc51vk29uSEZScuodvw+D5JUACTHanA4gKQ6BxEPOO/bELupuO9bMbdj691B3DKw1em0gc68HN4X/G/B2KIPdjjHY7jO4cQkkH74gL1g3kXfLnRpEF9ZQW5BsjDkHVpuHlMiWc95tUQz8zOWoowd16HAJJDzIYJABFyydpAmzZjx46Wef+OrHu4fyP9s/Av4R8I+AfwT8I+AfgX9lBD5ul/JfeU3/c/wj4B8B/wj4R8A/Av4RYAR2rv3pspDB+rVVlXvlqjQ7vwE11LaQm+fGspBmAA3WINjgBkAYgGuAhKmmzCbLbCyDgUkjyJmLxBISCIpGCCozmkIni5t1qor8Q2uFA94Sq8qNvalaUHJ9kEvoAzEDHO9gnxbX1CJOBqjZtX6gMzXDw7/OYP3g5DngrVm70vCmwdLHsRlW4OI1BjhGejM0LsxujKMK9CgLECYFsKB1sBN1kwCaA7Foo4lj/Soa8AM0cGzj4UKBEBXWh6KGRg+s9F4aFuWeECxQ7fhcNEQBRLHUTEB9GkHzvB9SvgtVVFikAS6Wh0XjhKZOr4f3QtHQTgNmAAtWA2Asz8kA3D4DUc49/gpoOA/U9cHX9qBd7pDpPzrB6u9OZmOh04gJpzkTAzASjzo43HJH+ZnlePUCBllepweWu50jAzJ6AXQC/g546zT6sTq17GJ67qgSBnXhlBG6iJy03Vj3HTxdoUhUHsNG5is7PUSXXzlFmaNEVgAAIABJREFU+WOyVP4Ois9X1ujgyVrUVtjD8tFdKK2Q1GFp6VNIhtOISgAoy0iLJ+ssVkkAyd0AIu340vUw/7x8peZmAc7m0ozr10GUKh6aiXkjcrD7AxSg+VR7sgv1rFnSYQN4pBo7324s+xKxN85Rbm626RdVXX5GuZnDsEM8qL4OFLB5WWRCogAGOAtD5TXpwkmADNF67aFHyZ4N14XzFqBaqqE5ZuDCgI6fLlTHGXIBUU4ZeDt9+UUKjqFJD6AdhErO07RTh9YXaseqA+RzhaoTcC82P0Sf/va3lZyD+pUGXvneTbr/nu8psCsG4kOgagB4sqfH6drb59NMLVYf1s6dqN8nLL5aIy9cwrVXp9cf/S0qlmrdcPNNqnbXqWDG7XLXkik40KbolFiVvrdb0agPK1F/bn5nuxISx2rjtkOqMkU8Sp8klKGNqJijOPeXLxurGz93PQrlapqmzSi8huvNl7eoGFB4Kbl6Ey6Yr4CkAnka67XhhbcBETwaP2uE0goSVH10nxrI+c1JSVNqfrLCk9LlIeO6CdDYFEE1gBaVxfVqx568vqERMI782tQ0QK7hDghYeKQV0LVEk6flayIZd0BKKikpBmBo5+97VXSiSZVlnZAEsDgER87NS9PU2TSbB+JRtTZq13asIEtqOOZoxz7Zi1KyALviT37hDkVxXsvef19rV61FpUs+JSrReuxuewA3G8nOtTzrKM7V+PHJZCNj4UxzuI3mdRANwcmAyMs/da0isoZxzQFm8remnm2phczS2ioXObCVZcV67733uLa5psk3LC9tpCkbgh0pFr7UrJhYQEYasEHWIbaMu/4EGrrdjmWwNYDtujcVj13JBgT2ojA1wDYEYNIIH6Yy6hzocH5vgJy9pqkE7TlOTqoBUBxXEHmePnWrqWppwXJOrVD0AE6blXIANcoBb2nihkeRN45NdRfWjh2QC0y/P2gKJGpdFMBYAPPRlNuW5ef8zl7IcUfwWSbbY8hS2cBGszpw8lGdf32124pTMMfke75PdfuBDTN/4zLg0kGhzXGA5vK5u7sgQDsX12oM5I1w1KFhjFsW6rKC/FxNnQZIkppOJiLAJ+uS2+smBzsGFaDUfOKo3np6lU4XAqAGxasE5XU9qt2QQFMpn6uY59nr/iPwtp/xi+ScGCgXCksHMafzGqbCDKRWjoAk0Q5gXI/VrIu1LCEuFQCzEzvecgd4ToX0YRmEpmgdBBRISYtjFIPV3NiuVpTxDZzOLuaIhznoEJhs/TSglHpm5JRwiB+JzL+YtBgyaT2qa2StgBgQCuFmMJB6ZnbbFjNA1nQQbg25WYmcT8ABgFjLoTdg2Qa2qcFD1ncDCvRQSFfnwEprz3Muw1H4mXKrAwDCR5Wyx4fn1vf9h6rT89cjlrUPHgO4cXggY9j57cbePgywf9mSPI3MjFDRwWNKTsxw1rgqdyvrCYB4WgafDcUbNuFtWH0HU6cCcEWoa/HwbraOQipASR3EetnewvtDevAGuh2yU3s7meisC1GxzAvmps2n8HBAGBTnNt42P41YFsI6bWSeJIgnxmcwANbL3zW0MGcAtHsAARzw1v7CrhcbLUDjj3r4Uix9D8dy3AAOB+Qwlwr2OdgxX4ozwuXLZiouBZAgrls5s5fIW9ukN557lj0BIBxrX/7EsTqGLW5OXBYqyGxtxir2+LYijOJDteiaCwCoURUWF1HbspU/fbo6K2vJiH0bkNSt7OHDNQs1fwDA+DuvHdT7m0+jxq1XNIDOhQvGaNSYifrjH56lbodozrzhuuULn1T+hePNWEDeqqMqLzyow7sOQWLB/jUOR4d+NyrPaq5x0gvSCatnDkZGxOoYDgLHDtVSNIIgS0Swjro0f+lkjYd8Fcg8PlNxFhJeiYqLelGMoprmPLV7LWeT2sKccFFDAs22FYJLGI4YXpwQApgPPbiauFDF3/b5i7X0+qUq2r9HKZy39GmjVXXogAqxBc5KGK42gOVnXtmpEeOSddfnr1dLc5127j2q6798nyLIKt/6l2e16vFVWgKhKj4dAiBknEmLrlUi899Ukl31dXryl6/pL09vxfK4G+vuJN3z3Us1Zkm2mlkf3nqsUIe2n9TdgLoZ5AufqS7SKED3HjKzf34f9r1ba1lvAnXZ1Xm6+z/ulLf5JKrSYk3mPSrP9uuJn31HM1HJtnlbddHCuYpFJbz6uRcheaRr6T2Xcj1FqnD9dnWxdhedLGc8y3BpGAZwOUkjJ8zQr378IHtFt773w69gIf2orrznM8z3CfrKTXeyrjGjIHRUnaUesz+YOzNNEyaNcmJI5lw4A/B3Nba9sSo8UAlpKVGTJxU4exdTLicnpagcK+RG5tzJyjO69tZrNWbhLO1b/zZOEbHKhjyxbcNmDSuYqrxpy1R96Iie/PUfdAIb4vzcVFSuEzRh5jScRnIVEZ9ENEQ61wSxCP1N2vnmBq19YSO21o2Qn+KURv2dtixU8y9dAVEzSEcAzYPYr6WT2X4M8kFZU6NSGZfEmEz2Y8XaTlRFakasZszKY+8WrrVv7ALgDNNXvnYj+8p2vbJqDeS9TK24ZBEkt2ZtePtNrJ9zlJGTDtmuSyXlDdSGZgihkGSiAjVi1CidQf3dhGX4yv+8V6NmXKqtr76oH9/zWyc3/t4fXKzZN1xujA3WlWFY5gbqjWee10tPP6OT2GOHs967UMoamDpAPe2hnoYAOlq9iUJ5a/sDD+CtrcxGRgylxiRjV54CKdOIJLbmsivELcNyXSGCdEHgIALDS457EPc9CUnh3P/48s5tuek1S3xn4fXl5Qazt+sE6GzjWjRnEHMzMupOUACxCU7mvK3j5pRhxEm79wC0HIhUaCTuCimoYMOsXpFKTS3oJ8eeDYNjk2xZt1YDnTgDA42DiePAcYHUAYcwFgARrQ8XIjebejfz7KPBW6uIEMWc+yzWCepzLJ8zgVz1CDLSbQ20Nc3iccLMhQKbaDeOOB4s6D29Fvlh7jzUUpxXAtirc+QfrCx/937kH/xiCLy1PZA5LUQY6EzRmjc7TRcvHc77QgZoZa+CI4A5eti9yJC1s72skaC8uCIYQS2ULO6mph7cdcrZR6Pszo/V1HlEn0SGXbf87idf+d8cn/9v/CPgHwH/CPhHwD8C/hH4xyPgB2/9M8Q/Av4R8I+AfwT8I/D/aAR+cf8X83ZuWnX2wgvydeHYfCzbzsiNmq28zI0KKIBmL7fkMJot781p7pr9MR18U8oE02yPwMoODFcRYdbeBKxFOWQWvFU1XTpyqk91XdzUR3CjTyPErEOtMTEQCLrwV8rSoXap9TscDe45AOHvf+ghBrk1TXoARsIBBuiFO6ozU7QaOGG5pcZoN3a5gcIuA9E41rTYKBoabahYLBeQz8gxNgC0dpp81xRLvKY18+NQ9MRF0PyhKeAhJ7CShkUfDQ6zcA0HZEiKjyMDM0YNqHFc1hDF2tNy6/rJnHLDtu8mM7OehrnZlTqAiJNxOARYGzzz4RbH1x72PQbs+O0bGwsDoZ3nGZhjIIjl0fn+7kPgxLrrpsIzkP3D1/G9mk9tNAhQaxaPMeEoWgGYo1GHBXFOrKEVxDlsafaQ3YhC2G26s3DG9ENV8PmNfAN1+kGHwjj/yQT9ejsBDlGCTaZZnYpSYM/eYp0s6dBwsthmzR6usWMSyTONUTyKjMM7C3V4zwlVldWRu+h1MpXjsPJrYWy7UIbUN7U69nUJNCszAXDyU8l1DI9GNQYAZwAaQG5EfIqyhiXq0hUoYrMy9OyvH9XJvSfIfM1TRBrMe5rLPWSMZuckaVhmmtavfR+wrxG1bpJyL5iEBXKUZk3KUCZztImM1BdeWYcy1aWFALSmZmnuwJYtLlizrlqqs1jyPnLvE5p+3aVOzuzJrdtQNXVpe2Gx6skbXXrxRTRD42haV6MOQy2bO535F4da9AgN5VVKcqXTfItXXWeJlt4wTRdcOE1nADU9KNNLjxzV7nX7AaLIASQr93RtnS64dKG++8C3FdlfrfV/eVJVNPRvuucbCk+HQdBZrV997buAMMn63H98BcvePUrKKiBX0RTffahhS1FhbdBccvBqUTllZU5Q5tjp+uU3H9DhI5UaiE4UogVNn5yg2+68SpPmjVZ4Iue5uYjMuBoAY1Qd2Ca3Y5lsavUN67ahVI/XFZ/6vOrKjumez3wT9WqgZgBw5pHnmZVoarhuQAiAEZQpZ89W0UikDkSG+xp9WDq3Nnbw+ZJpaE8h77lTW7e/rxPHz8iV4tI9X7zLacBt27aLDMJWZne4o4iuqyljfgUrJyObbOQwzSOrd9r0bAglvXoNNdOB/SVODl1+XiY2oxMd9Wo9jV0vyv8EQDOztg2DeBBEBtz+k9XkMpKRhsouG3vGUNRgQTT947HHDURtfqiwyAESP3f3Nbpg0Uw+w2nUuRU0qU2FGgFg6ML+uF77Dh4nd5kmYKflMkejXmt13ndIqRhqACggkgu1ZjdqfLvmQrEfjEaJFt4fCwhF09dU2aYU4ZMaEcHU/r0mwTlnr2hX9IA1is221YBe59qnV2uqPycP3PdcUwaZ+fwg/20qXheqYcscx1DAybStakSJCpnFaR5zrVpOaQRN97hEmp7dbid/MIAaNwghxT5mKsqneGpiaWWDOgZRk1OvLJscPScNa1/CtqPscZrTBkb7rJcNvIuALBELaBwA6aK5m2MCiDZqikGTdrjBjK2TkWtKf9guZrlumXounA+cAsfH6u4/l3fL+mLntR+QepDPG2I2/ah0nYxgxqWLxm03zeO4eFRqySgtUed20QyvR8FZj9V/L9mmZlcZTP0devxV3XKAyb9dZ3zPNPzZnBly01Bh04g2xSUYOJm1Lhr5UU5jvQKluYuFDjjXISBg8AAYbp+dNYHfd3V1UFshMwHQp2ckM1d6sI5to2ZZ4x6iDLbWlm/tvN+5umz/OAA3g5UIQhqO7a+H/O7WVuYJa4jN1WBXF7az2PNGQhCAaBAeGaA0rNMDmWsuzkkwwIFlxHYCdjaQ79cMYcLLe3UbWGmEIYgRAQYKAN4GDcSCcVBjz2+x27LkUAr+dt34YBg/oAv5nuGz0DRQw4DVfsC6qWMTyLEFkCADesL4PPYFblWS914NocPDetKFbXEIdT2CeRrK5zBT6gGzHzZLcwDgDmqOgc9BWOiDDaA8bcdlodOxEo8kUzaWcx3KZwiFIJZCtmk3Gcmt1KuAEGyjTamGSi4e0g8Yt8/yGyWgkdAqqs0ZgrnBWPJkzp2xn3x5keeDtz4AxHfN9fMegwAwDpgBcc2INmZDapbNHV3tGpbg0uwxmYCFVRBAcjV5xjgVzJqkQzt34AZQ6ew3Ro7KVxr5oiePHwXMTmItGqU3X9+gk0fPkA8+XCtvWck+q0glxWc1etQ09k6JOlx4XPv27wMIDdPMpeYeEKCX/7yW9bKYMerHKj5fOekpTn7wGUgD+Vi5333fV5UwZ4Z9GBwX2lVz4rgOHz8JCQr3BI4kKSZKaQxK8cbNemvdHmE04hC0iishpEGASIpPY62NU8bweKzfsX+fU6CMSSO4GCwLk+u8olaH3juoo9S/6qpaAJEwXTh/KTb9w/Tb3z0EmaEVgtZo1KDNKjpWqeGz+vWle7+g6Yvnoijt0NqXV6sUO927v/dVgNESuSsqlL1oLrns7+svr6zVZ1ferC2b92rrxpO67upluuSSBfrzq48ojKzkaz5zu9rLzkDOKNOBXUc0YexULNTDsEs+qey80crKASBfOJvz1KNdf1mj3/7kGXlaBzX/itG6dClZqBCq2qu9+uUPHlQk8+yuT10NMekkLjB9mrV8haqLmvTj+x9mPWp31rtESFsrls/go9eY8YGu+9JPtPXJh3WKnNUO5mg/pInP/dcvmT5deuCHX9JkVK1Xf/UuVR7YoXexAF4w/zKtX7dZYewHt5ORe/unbtfoCZP0jbvu0oO/+T4q6+Ngta2acskteupHv9fhY0WQeSIYOw97S4+uvnKaLlo8XvsPbtfK2z+rd1e9A0HpDBnJ5sAgCAGm7u/hZ6XYJk/T9FmzdOLIdq1fv4/XicIyeQ7gYB31u1NLls3B6tqr3/z6VS2+6motvO0uHDeO6Lff+6HaykogfwwnUqLGIdCMnjISNessZediZw+pyWShnc19emfNTr34/EZU8YHKSs8iXzZMK1bO1LgZIyCANZMh78YRpU2JOGacxWEDg3z1kpt7+lQR652bjHDWv6hEalOE1r69k73loL757Ts1fsIYPfb473Rob52WLBoLWQ+iBdb0CbF5XOvBaqioJzO43olkCGTbcxOgbw3XWjevM2nyV1Sy9Yi+fuenlZ8fQMb8CmVA7DpxrIxanKi9+6q13clzrmX6ogCHABMNyGnqWVPBWo3rZw2y+IYg7gUiiVGx9c6LsrwP1egga1UM61kIRJqUZO4NyKH12clDHjIzGmpIEHXX6+05F2vQzxoPmSjSagq1hWvLzJCNhDWA9Lkb14Ye9t69rGkBAJ12T2DRAkZRjQhh72SWxlgid+EMQIVkXaVOGYELYlAQrgt2T5WWBCmQ4wlACe3lNXt4LRfXdzT25T2AlB72o0beMdt+I2O2d6DwNaKLk3k+qHoueg/gs8/t5/zVB9j2nBrXcTeytZ3n2DGFQ6CxKBhbxA0ctfXQUfqivHZjee/k+jrK3nP7lA8cGz5uy9bOiBFmfYuiQcih7FvwOHFs+a0eu9z1+sTVk1Gq4x5gn89LpA7zxVEsnyPWDNk6W6yEEYe6OfcuV5LKS7i22jzKy0nG0WY0e9VYVdR1jPrEvY+f/nB183/nHwH/CPhHwD8C/hHwj8C/awQ+7k7g3/W+/tfxj4B/BPwj4B8B/wj8f34Evn/HHWEHTry3qyAvfNLFM0cATjVjiVqPzWmPmmg8t8NGd/JuYYf71FZmaUuDH0A3GFVSOCxvA2/NBjeI5rRZINqNdRsNoINHO1VJ49ZDQz0glAYYN9eugeiPAG8/HObzs1//uvn+16fifPDW7NBcpnJzmiTc1MO2N0DX2PUOKOI0ZoE36bjH0FxPxOYY0SRNGGvs0lxBmduEOrbVsSQ1xR2gBMBtIsBUDE3pbjo3QbxHYz8AEw1cFw3AaBqZ4TTrA7EQbW9pwmosGEUfuXcAkpaZ2dZGQx+rMzfgw1DMpA88OLet4du/l1/bz3sNNcqdJoUPQnFA5SCAgqHHkP2ygwubpM0Bb/9nlJP9ncFGUeQCRmGdHAYoEIVyywUQQG/aAUh7AD0tI6qmoctRCHiseTIEMzjK6A/f1fClYMCfpNhw+saA8j0djs3plPFpKP+C9O67h0wggPIzinEmvyt8QNkFZKBl5gKeo5IrKqXhV+4DbwFH+pAth9BwLxg1hsZbAwDwQZWWY4eLmqogK1tj83Jp6JXISzOsGzVBIA34SSg7brrzJtWfLtJz//00QHKy8i1rrxvABJVXJtaVF199uQbDEvTig8/o5b9s41hcuvKOxTTds4RnosaPHEuzb7/2vb8Pi8BxNARHqAT73J7wPs2/fCHWdbF65oePqnDvWd34iavV1EZOH9l+B3aUKg018Zy5k8hD7ka9etYBn6trglSGDaQHkCmUOTjIXDp7tlrT5mbph3+6X21H9+uJR5/D5hgVbFSsDmyuotFGhxJlWXFlq/ppyD306O+wtczW+id+BfBYpxvu/oJCybYs2vq6nv7Ns4oITKRRu1gNbTXOtTl37mgVTByhTaiad2w9pIULZqP2bVINubJyYa14rBQQlTnuStR7ALxjOQ9/XP0wFq2APJ6TimDcB+mFHd12wMlsDgsLw6azTju2HcR6uIrmapbuu/dGcli92rR1p86U8jPUj3kAykmQIIqwEW4CpM3JHsEcojmJ9MOy4JIT4wFdorGtO4X9abMamVfZuclatvwShSQGYhlZpCM05ovJwjMVa0x8MM3bMJSM2B5GYQdL83/W7DG6YO4YVVQUkiWL7WdpqQP4LLhogWPvu3fvAcAO5hgNWjdZeGU1Fc7lFY+NtBvgrLgKxTaKlSxA/hAAid5e5ilKGa+3DQA6m2bwBNRskSiFUlB2JQCSdqGapuFZ3a7tO/bSSD8BkGagodnz0fhFzQiy4zSAjcgSgkTT1B59NAvjaP6b2j41NRVlTBSqj0ayDusgq0Q4ALEbUkunAVYcoNnBm8rflLcGyFqWnFm2O7QO5799BA/732Ani/bDSmGi3X5ATgNvg6hlmNgC0kQI50kHvK0EvO021bAZrFv/ldc2Ygsu3DR/O1GhGJDFOadWBwL8JZoiG+CwAqCtQxARAL1oZav7XN6dcyw+Po2Tv2pHYu/TC+ABfKpkaiRoneqw/xSqFzs2A28t789l2X72PjyFvrUD3hqIZ7V0yEUAIZLzoJw472G1yn5nJaeH5/awZvSgGA5F2WdNcXtaBPbd6akxioiBkNDiVmkF48w5jwXY7UadO/T418Fbq4k9yoZUEAaZpRurxl4ILempSViK96sahZ/li8ajeHNjU+6AAVhgdtHY7qWhH2CW2MwBs520hn8mzgOm0K1FcluDrbibdcDJXOV8/e3Dlz0boATWlAjA2y4A0PZ2jCiZG6YuDA3tVwqWrZkQZYJ4bct0DwA8DrIv6qHz38wPAxZa21C8VpKDjUCLo3HWhCBAgsAgC35HudsTzfzzkQs+qObnZyCed3B/D8o1oNnmqqmwepnI/ThRpCWHKgGQNRXb6/nzx5PXWqeS+jase3sBk7FMJ2vV5pEBzUEAjW5IXKZcc9Tntg4GMR9tzvSHkkMPAA0gYUUkEqVlDFbIAWTYBrImRwFmZABmWOJ8Q1Mb6zZAAmOQkhLGWhPDddruXD/hyPU9XG+1ZLV2km/fi4LLFjpn5TTw1t7zPNvk8+06LTbBt4b67MdNFeeB2GUgSXYq+deZSdSXXq65II2FMJRF3ntWPqpDFKVGODAb0wjqu1nCZ+cPQ7kdocKdB3T0SDFEn3yNGlsA8AJpZcsmxRPEbvbwhQdOO2r56dOmYvNcr9L6TmxziwB4O5SZnkSudg57q17sVxsA6VvJ/JynOagNQ1B91+B00QiBIQrb/FiUkt3kUXa3t+vkkcM6engvNb5Pk8dMUP5IMspRQOJ1D6EoBKeGRIWnJnJOAMD5W+TtajxVo7LjpdTmQ+oHOO0lbiCQfVtyJpnwowFMc0dCnkjS6WNn9MRjf8aFoJ16F+8ocnMYg5XzJipj6kiF5gIKA64W7dip737xR9T/MD3wwC1KZX1p7m3QtOuvcM5PBODevpfX6NcPPKOxI0Zo9uypuFn06nT1Sez8F7F+dkBMydXWTfv05uqNug974MaGMn33Oy8pCWLPPffdqZmXTHcsmd8ja3b1XwAbsbq9fOlEHDqiNefam1VfWgNY+gty2NN09a3XsEaud4g3c6/7tIp2HtFDv3uSdQVulDl4QApbuXIyoHaIjkHQykA1fvZMCfa40Xp/z2lcHrL1X088Amlkj3553081b8FMJ2d207pNzNUkFZ8uRV0vHT5RgyPIoH7/8I/058f+wHXbpVEjc1XdXKzLrr+FmRWmN/7yusrY4xw9XAMxrVFTcS75yjdu43ceHT9azrwL1e7dO9gzjWAdIX4AUkHByDwdPnyEMc/UVYCyPdTzd9dvgxwCgQXVchzq6WzmYxJg1dz5y/T8j5/Rky/s0af+4yrddN8XqStVOvjqO9qPnXM/rh5uPnOzB1tt9h8zpk7URfOnQSyzDPpeLJHziC1o1OurNqr6pAc7ZMDdpBAA5pmatmKRatjLrFv3DqCrZR/HMKcTuNY8APotjio0MKjHuQ4Dg8M5/lbyet+D0Nmvu+9eqYuXjdL7m47q/W3bUReH8N7jHVcDU/JHE8UQQI319njk5Z7imi/dqZgRYwCGw/X4Dx7SM4+8qwVzEnT3Fy5Ven4wGc6F2rOnVI2NQZxHLw4JVD3IeG1kwpvlvq2fPezf7WvICSLYSC+A8QnUe3BYuclNtxphzsfRHHcsufKhkShosey2pa8XYlIXDjMDPMGcMPqoXx/kzYaZ4wokG+e+COCRuhxme372CRZTYOCtxbAEMw4eCC3dxp6g9kRFQjLhHsrDvqIZgkk7dbTPOQbqB842oSj4YyBbBhtphXU0iC8jgYawP3Osko1oQk009a3tDxySk1mWQxqyW7AQI6ZSv2qIEvAGsDn4Hw+jtH5I0PygBvIZQsyJgj27KXrtPazeW4zDAAByz2C0szbbw4m5+b/xSXZWIl73HHhr/4Szr7M8YFMnd3N/lhbepc/esYg6xdyC1DMQEucQKBxx8znw1o7dOU7+NcDcvCX6eyN1tqiFtSJEK69YqAjIhlVN7mNnStwzvvabl40t5H/4R8A/Av4R8I+AfwT8I/BvHgE/ePtvHlD/y/lHwD8C/hHwj4B/BM4fgVWP/tcDr778+28unTFKeZmx2NnVoDjD2hAlQ0u/sc9RscI+dzIbnS47jflz4G0ojHXLQA2jserCcsuACFMSWNbo8ROtKkLu10bDI9DABZr7rgGUTDQk/t7j44K3DqhAPySUhkcYVrqmkh1EZdSBWqWbBvigk2Xla5DT3qDBPgBwhtVlMqohwBZrGPXTKGtFqdfQgeIMtn4All3xNI7SyVZ10cwxkDcIoMYyaw2ACEVpavbRgTRl3DDdQ0BUEpCvhUVGo1z1AoS0OXbM3h6OBWDjI/sb/wC8tcbFB+qsc52S/8Pee0DJfZV3/9/tZbb3XqVdlVXvzZLVbMvdBjcwNqEnEEJeEkr+BEIoCSSEYkLwSzPGFfcmXNSsvuptJa36rrb3nZnt5f08d3btNQgCBE7O+Z8Z0JG8ZeY393fvc+883+YUxK7J8WttdWswu3cX+N87wduA2iCSX0EwAFBnmaM0yLBsTCCnmBGgMY0FMpaG9uRh2Mu1A7bXo4D1Ynk3ESBLnX7LAAAgAElEQVR/+34Z4GTMfjJrAbajaVIjdXVoS0ExWX4L5qkeZe32zcdcBqZli8bGowIbbQVkS1QeFqNRYVFqJ9fPFHWmVDNLWRM7JWATmJuXS2c9AlDvrCqrvDSusO6mGW1Wo1GeSIC2dIAarIj721GYzNQ1q+Zr6wubtB9FxrRJqHOKAT64h+1dXtcUuv199yqjqEKnd27Td/7xG64ttOHWqzVz2RyafDSOBnza+shLZEW2atas+YpOSkCB2KfkojQtIKO24WK9/uujX0W1HKOyq2dpz+Hz2PKi5C1JVsWcImy1RxXHvO+nCfcmmbHHjwL0ADKlZcD8r2/SsqVz9KlPvZvm3Ek998OnsRBM0YZ71tAML9EvvvqY3tx6HjVwoU7RaDqFSrR8xhTNLU/Hrvgi9zJUhdOmqAKl8OWqPfJDqhjpi6OB2wgZAkBnZjHKqVCtWFbBGJGteamODN9ClG5dOobiacH6q1AphOqpn7xE/ix5hVFpamtq05p1U/WZr74PNSZtLuY2Gi11Nnh1cucbWDQCytKgH+iP0JOPvaFnnz2ljNRo3XnPchp3/appPIddcbYKAdWt0Xr2XD3qpTNOPdvU2AOQEovStsipv3w0lT0o7dKzMlSEReO02bPVydx6ZfOr2rLpANOGLFmsi2OYj9GefsDeZGzGUT0O+GkIh9BATqFpbarGToAOlNio1hrID/aT/WZqlgYU7ympSW7N+1jHluva2tKiVgPbAFvSyQZcumwZJIoBGuH7nKI1KornR4G6YtUCAILrAV5HtX83oDSqxto6LJSbAXn6IwFKvE6F7Fqc1tVlnQ2EUAvtK6jOzf7WCAum7LElGEo9aMCSOpy5bQru5mas57mfRnyx77ucUMvVph4NG5nEqWgtVy7QubRlbmXKGqZmoTz+CCz/t6kc5iEw5PL1THnL+sEFIAUb02SLogU4qCdncJD651gZVmN4Dcs7jU2g4Uz983vtuU2liisB/0xh7MGzUbB61QV4a/bEprw1S3dTdFqWp71WQJnoEnZpIvNa/ImlAZ7F2h6iHoAzARRbXjYgob0nXjeSuhhvqiHeVxv1eMTycy3zz5FqeP8AvKZANp97s2k1Qkgc7gUMrwPLfAMQIPiZcMbD5eDxtxFpuHqnBu2zfDsWuamaPRAFYsgCHDXJ7Njj9wFvbWStjseSC5ydglLLyDqsCV+Pqa+SIQdIjayZYcCtSGzRDQwcAnEc5U8PQKvNH8viBS9gD8LdALDRQNioqETsj3sArryMqYEDXLHbO9/5cOAt7y0ZC/lYbEINvPV6rRFv4C0kEBr1HuZ3VEify3RNhGwQAmkqhBoZMQrAYd7//L4nLlmNzd2qq2vhOcwyk3EElIvDQj4mDjcCFL1d7aa8fJv8c8VrGfvilUhAbiaOKbDd2HIfE4fZEwGZ+1h/ydTOpUuKtXBJOu81RDt3HHYNdB/WtCN2n438xZwwVRw/DhnHUSBQNMc6cLePPHmnUjcnDRTu0bGMJbV1CDVh6CBWngDcmWRjJqDAbMFKfwjL0WHU3ilp5GUzLoP8nClvDTjvaO/CNpm5avnMKG+NvmQkrnHwNpTaOnGejCtvkb05ZZmpyuw+DwCO8CLc33DNKox1QGo09yqFs4FFSUwl0zcOJtiFixdcLfJ6O1VYVOiyiPtQ2YW7HNuTWLOiACsuJg4ggbrS5qIpwlHHHT92mtzcPpRlk9z5qKW1UYcOdblc7muvWaZS6vmOnZtcFuZ1N12nwqVlSswOVU1VJQShDMhYhdi/5qurtUV7scp99flNqHb9ysyO15rrVqp81RJ+Po25yx5PbVKoqSsBtcnEPbuvEmUvIO++c9jcs97aAPaH+hlzahvuCjMX5WrpumlKxdGgucmnc4B5p86fYa9sUxPZ8pb1edcdN+iae9aqt6laJwCp9x45rKQsCEbXXEd+/Co1oc79/Ke+rXMQhx7+zy+zVjrli/Sq7KqrdHz3NlXtPsTe06c65skI63nStGyl5MSqzXdZWWTBHjlwUUvnr9cjP3+K80GkNly3XK31flUDlLZ4G/WRj9+GtW62vG29+vlPX9Grm87r9g2zlQgwt+LGlez9xXrhgQdVfapWH/nEh8jMvKQ9gKLzFizVlKVr9NLPntSDZONmoELmDWn6tAz91Wc/zGuc0zM/f14dEPPedfdNAI9d+to/v6INNyzXRz53M+91iza9sUM33HCjpi1cqM3PvayNL7/pSBPTZs3WljcOqAQSRzHK0OOH9wIMY//OWeeGW1crPSdJLzy3kWvy68xpXCcA84qLYrTm2pkqLMzTQz95Eqt2FM1NtSrKREXMGWDT5pe1/po1APXt2r1rr6aRk1xcXAhho5OzZp8Ki4u0Y/d2Dno9zKchyEmlumndLfrO93+ul7af0v2ful33fexjcCI8evpbX1PVnj2aNWWqWiFL7DlyHNLAgGbNLNS9f3GNcriWIduDk7I0lJCug48e0KOPPEv5wpkBUHXlyhm68Y7lukjEwnMvvwFw62GelrDfprvM65bmFkgXzDnWjBd2QisAYj/g69EjtdRPnz70V+s0b948vUy0wbbNlQ44njItR6c5S0RQN1IB+fv7WPOoxuPSyT/GHnrXrho11NYBMBfo3bz29KvnqRal+SOPvgRhzp4/DhA7DIcPyHSmRqUgQy8JkDeZ7wZwjtda56thrjrUDR9ou7cT5avxUjlrxGOrnJJhZxIUyH5qEe5DvT6ei1o1APnT6sQ4aBn4m1pPzbDPA1F8RojhfBFFpIh5HlhmvBF7AhEJ/D5klxD2R4spCAnpVlw848zhoJNzhm1bRpyy57OsXwO+Y2HF+jsB16leLlYB4ovL+B7bD8drsdUxU9/a5xk/a7IPW/uYmAS3N11uZP8xe+NxBtaEom/xMuNN1vG90t6f7fFROGTYeAVsifns4dBSAGRz1eDr/1PQ9q3aOwG8NbV/zJjy1g7v/WRsz0Rx+767V1HvL0DU6lZ0PA4qqO2NUzb+/u0a7R7b51Rvr4/c5yj2kVAdP9IAkaUHi/urVEpmtn8g4jtrP/jdv/mNTTj4heAIBEcgOALBEQiOQHAE/iQjEARv/yTDGHyS4AgERyA4AsERCI7AlUegcvPPV37lC3+z9eqZRagnc2im1arhsldNbUM03QHmYIOHYyHoLMRcz5MmPE2JSBQckTRQI2j2WZPbgyWvMaDbWzocQFeP4ubYpT610DwNoTE9RGMwDPUq6OjbXYM/8qZMbB6EYhMajUokFZWnh8aPsejbO3rJ7OVDPYx3o9QbXBBKY9eUVclxHhS1bagGkrECG6LZTeIXOU7N3kGnsrNOSyrNm9x0Gp0o+gYMJKDhHIG6KQ7rx1EaqQM0Z80uthfVYDygYjJqjWGasbUoji6jtuoH7MaAjX417/1K7/F3gbdjqlcDiIxxH4otbgiNE8ttHKC55ZIpDQQxNJc/ZpVsLRcbVGtiWJ/F2cQ5NV+I4gBqzM45EoAiAjA6NxcbTtQFXtQvXV0A6vaWDVyiMdMHGN/S2Y1yIf6tq/4NBbRZfdpPA6hGAt7GOXtVsipL4lF+LlA64PjTv3gFoI2Gfkaeyxj1ec9yDWbmiI2rx5rtZHahuB1BGRSBf6vhPZZjanajpsYoLCzg7yzsUvtpUPqxPKxTO3mAcQkAvEWl6iNLLiy6QR/B8nYKitlH/+NxnTnYqDmrMo1aAMCWgNKlFXVSpO6+/w6llEzXidde00NfMTviDs1cV6aSuXnYfOaqlxze1zduw2q4SDPnL1J9d5siyD1bfN21zPEMPfPP/66aY4c1b+1CVR6/rMrXa1CPAuZOzcGCMM4pFXvJTd5/oEY1Ne0oy1C10mL6yKc+rvf+5cfUdXmXHv/+P5C7t0DLr7+PHE/UjYnt2vRfD2nTS8eUQC7iBSweD6MSIhmU5uWw0slcC0MVm44idNGC/IDaECVyL02plzceAywYUBKN7swsFMuTkgBOQjSjfJKKl1+tvtPY/166oLylUwCn+7Txxy/qEtl6d33+m7p0+rge+M6/6rr1FVq6YoZSM5MUV1Dssgr3Pvo0TfpGrV2xWtFx6U7J9/xzb6jq4CFdtWIB6s0YbOcu0NSF1IDSvB116eWL5I8BJJeWTFOB3TPuT2+/FzWy5dd2qnzKJEApj6pOnQPkvYA6GRUuTTgfttNhrKfJkycrjcy8TjJlrW6cPHEWpWyy7v+LO3UZMLUeS+cw6k80qtyeHtYVKkz72dZWyAC8VmFxAUBpvbP9DgW0NLDPcmBvvnWDZixfoW4sRh/5xWPOgjqdbF5/T7+zdS6eTuYiAH/lvmPMq66A0sOaqygubc2Go/SM4E8vXVVTkYaDKA6ifPQAEAZsZiGD0Jy2NddDDqaPhnGgQUuzl5xNA97DyT8OQTlpSh0LyXb2hKaqNyCSNUclcY3dMP7DFI2BmmbKxgkKTWtSTlRK2gqiCNtzmfLWwNtk1LNJkDP6uP4mVP8G3oaMWRMbeGvN6uh4roFxMfDWAFOuypBdEdGrTNSzpv7pGElw4K2Bo8P8/rgdoRFy3sqwpR4NGIBHEzoB2/VM5kEvoGw9CkLD5gK7A++J9xfH8JjYzzJk25xFruW8GpHDpek6O1/8vN2/QyEGhGJdnJSEtS7vpQvChrfXrCFp1PL6ZlU8/hg2q0vmQTgEolhqjavN3J8hs2U2y+grPuzi3h7XiftHCA1jD6SWLNaQOS1YWW0BcDAL8BScAXpAGTuxZvb3oBMCDDQa0Cg1dYD3PWC1l/cXyb6SSl0rLckCmGxDbWvvIYRxBTLHn9RyWEffynoPXOBbgCH3OHlMeesH1fQDFjhQOxwQgj0lGvJTNGMTE95HrYhhHZLPzYvGQzDqoz4aMBlJPvQF8rC7uqiLEbFY9kOqgkCRnIrtcEq4+3ozUQY+snevvCEFrmf88dtcL2x/t+8ZgBDF+5mU4FEv+8D5um7Ax1DGa1Q33lih5QtKVMV6P3TooupqfZwLmAhGOmD/imZCjAAiNXf1upo+gOw01Mg5fH/IWDysz0hqBpQYvk5GJfM0FNJXJAB2MttSMpOqnT1qgDGK4WcTUMHGekxpZuBKgKbVSi1p7jS1mM0LU2wDbrjlxdnDQJfx0OWxNzz+3o0QMQRwYPQAe599fi/PNqyKSfmaX4z1tBHVLG/YiAbkpJfhFrGVrHFTyi1dtkBN2BpbTmhtTZNOnDgFGSaTfSWbOuLnHrQ5C1wP15qXPVkH9h/TmTNnNHNmBfcvAjDsvNrbWwCMUjV3/lTA4EgdPb4HwlKq1q5d4+yEW6m//bggZBdOJ98yXhcOnAEE26gj1XUAwx7dcNMqrbz1ViWQ8RpB7mx/d5O85IsPQEbwtpMBeaRGLTgLHNgPaHySaAzA4hwUpzMWTNb85eUqmgUIhwo21FOCcNFM3nt0ASXuSz99SfteO6rqjk6yfgG3OAOlkY25ds0izZ4/RS+8+JQKllLrIcDV7K/C+aFfN957txZ/8G/UfKldn/6LT6jjUqP+/d//ljU7qJ89/X2tAlydM2uqDrx+VJuePSJMM5xiM7swRrmTknWxpY6c1iYYB2SARsSgOI1nj0lmnaVTE8L0OiSg626dr2tvXghzAuv+0y366heeUxbK50XLZysuL0QrN1yti/sP66knNuEOka+Vqxfr2HFIBefP64Ybb3fnk3/51586G+EwapopnO//wM1avH6GXn30NR06fER33nsdIPBM/fOnfqbqM+d19fUleu97V/EcrdqK8vXjf/9plKH9+o+vf0/nL7Xp9jvudISm7QCTM2cUM4+Yt6xbLxauJVPjdfuda7W38hBW2uTR1w5CjsrWpGLiITx9WrxkoV55aTPnqhjlF2bwnup1+223qPrsUYh2XhUWFGjzpu0u93R6RQnEkhZt23JW991/r1bdto7/3qGtT27W629U6Z4PXYPIM0P/8i9P8vVBrUM1+8l/+SCRA4V67Qf/TmxEjYqKyrGZjXYK1qNHq13m+tr103T1msXUWIBlgMmSRetx4+nRz779C+1+8yigYoiWL5uh5SsXQEpr1ZlzVdgHR2oSeb+Xa+sZ36OcKQscueiqNUs5q9Sgsj3K0k+B0ERhZB0vWGIZv5O0a8sxzhBNWrhwOmcickqJQIgFOIzn7DPMXlxFXEFdgx/7+lwtXJ6tZWuIioAgtm9vFSD2GVVfaqE+o+ZHaAtngbGGoGB7reVeUzuMKGR7xzjoamdlc4QwFX88Z7wu6rMf5a3VZ6FuTon0KxHHGA9nrS7OnXC4qAEe5yjRj9PEr4OddjaIok5EsYebE4cRWCPNYcGytc19grPLsDlVsP8NsrdaNICBt9Ex/bh+xHH2jQBUNEUu7igGkhrZEheIKIg3YXyG8LMvh7E/RTAfbNyGsfV3tRdgd7xGBwheduYInAEs7zsaotEQ77UO0sUQThu259oZwx5vUcHGJbQTamAApLXIgwBh6i0Sz9jPGuHTBiHgGPH7Pa5MAg1ciWXEO7KXI4ZRuSFB2j4QCpoewntdtjCfGjMNF5pL7vNKtIe8dz5z2H109v0OXDZravKJORcYQScSMoFlWVfuxvK8vVOrls3WvJWzOIslXb/yfd985fe76uBPBUcgOALBEQiOQHAEgiPwh45AELz9Q0cs+PPBEQiOQHAEgiMQHIE/YASe+fk3M1587uGGD96yMtTfcUb9HfXqbO7DLnKQbE+sGgFZLJPOmt+WUWT2ycb0jkEZE0IObARK1Dgsvjw0NY0S3cEH5hg+kPd092pPlU/1vYAFgKrG2w5BhTSGUfwBV/ibP/rORjONasC8DBrVyShKI2hae1G9tKAqMCb6AA3cEbMfpd+QAFJpjZa4SECPxAQHLJjaCQxRXWTfmtBmFCvKZN5LZooHe0e/OsjwCqeZlAaoGAOI1A8418vz9gP6DgxYNiENA8agBwC4A+CmCwu0Ybq01h8Oc+DtFY4yvwu8dUqBQJM7koaSKWWjDDxCGcLTuzE2wLMPC7ZB+4MKEbI9Df2AYs8aMKY0cFZoXEdeLKrG5ETX+BnlT2ZWigNQzW7PGlSRgAMGYJhtWyf20a00GXuHxtn6gecbfzj4g4E0+GgUYDCG64ozKzcaSqZkLchP1rwZk9UNiH1g72kY8CM0s3MYIzqzvB/L2rTGlqkORmi4xACQGQgWSxN++vSpKgfMa+top4H5iuoPt2uIRhZaQhovqJpbBmjK9wMeJiqnJANlhl85BVG67/13qa++S4888ATKzxBUnoVO7ejF2nMAcCsjOxkV7QplzVihvpN1euNnj+nI+ROasmSSSgBAZ5ZO1bG9h12ztbCwTOl5efIxTotXX62k0tnkwjaq7tA29dSc06ZNx7W9EstO8tnS06IBjsm1ZZzbLHuTeT9l2jTX8N60u1r3fORvNG3+dHL/Nilq+LLmLr1bKTOup1HVhkJwm068+pK2/XKfGi8P6RLWw039wHko9mLIMQ0bAfBgTHMKUrRkVq7yCTWNIKc5lHu8a0+99lS2ahC1d15emsonJWj6jBT+zpMHm+M3n92qpvZmTV9brrmLpmqkyU9zfI/mrb9XOfOm6fDG53VgxzZsc4c076rZquBPKOBBJ8Dzppd+pcn5xWSELVdIejZCrH6d2fKSvDSJB1HxdqLs9ANW9tNIHBjuUy8dUw/ZuJMnVWBVneuUb53drShsm1kjPsBvQBiasPv2n0INfBGgBuAHhUQhyuaikjQAihSU+qM6tP+8U9Lm5sSrYmaZ5syrUM3lOp0+fVEdKMKaW+uVRHPXft4UaqmoXs2yuAWl7SDqu2hIGv5OAFzmZlp2qu58z53Mj3j94gcP6viJEwDn2Sgp81wmcgvq3xZqUx0q3gEUjqbYDKdZGolyd4RG+zAgkIGjw8z7QQDBAFDKGowhI5g5ZYQPUxoa0DQMgGdW7cPWhLTcVkguBuJaXqY1akdQyzj9u0M2rUlpCnqDkiyqEoiIYhiBOs/WqoG2v8sq3q1Bs0s0LY4De9EtMk9TALPSACx8fpR7WJ7jBRBQ99hS4z1YNmoM4G0YWXZempr9gGy2Bo2EEo8aP5ua2enrV9sQhAqapgbejozVEqtclm8aZoQNW/esX1O8DgN0JLPe06j7PoCLJsDCEJftbUpS6hM/n4DqNpm6H8XrdtJY9XutyQrVwf2cgclWbBMCHslYi0ZEkGVLdmkEQGgn4H/fUKobl/FM0vEaZHUuoP6xazObW0g55A6bnWSv721HxHeqg96ZeTtxR7FqFoOaMjcNEJASamC7vb8hAHhTVA8MYG1JTRwFeB7CRtea8Sxgms6myramsxFZ+vn9OBWhFhyUD/UZe2crpI4By0FGdWy54xPA27eA20DBVgogvwf7Ui/ODT7AW0seHkUFBmzLnjlMnq6prH24G0BO4R6Yogv3XWe3GxYW7VTiDU1NWJsm0fQnA5expq9NnQ3la9GsIcuTBqBHwTrevrc5/YcqqGx+2v2w5n0s629BOc4KrMt9B02RCdDAeGTlROvapfmsuRydgLRRC1nGlMB9KIJtzwpnH+iHYFDT2sn+0wUpalhpEBDi2Fv72Mt6LVed92BuFzGsnxH2PY3GARb3orpFEc2+3OWFYORj/pGlbmePiCibD4AjgCW9qKM7UJK3ASQamWIUEGQUdeOQ8xEPzINQU0KPPSYCEaYAHwAYH+D7BsxEQNgozcFloShbuYmDWOe3Ag5EKCMzA9v1edTpcP3DPzyg1evmacOGVRB4KiG1dFNn2AV83DcyMW2u+/ydzNNBrHdTcelIhewTolMnz1BzBEiXhh2xh+dMRzl9GSJcFnPB8jA7VYDdbx/OFufOXoCIM6ii7GJIEMna9PohHTt0zsntZxNXUL5+jq664VZ5svOpg/1qPHtKh3du16G9h9RR3eFqtuOaUB1isJONws45oph9tDgHsG65yhfOcUSTYTsLMX69OCm013di74w97kvb1VY3qAWAhZ78dM6FAJjY9RcWperE0YO67rZ7WBdRypqNCwJOIxd27NHDP3jJZeG+//0f0JRr13FfO/T5j35ZdSeb9cB/fEKhqcyVxF5lT8vVBXJ9Nz9zSGcPNbvzQFYOe/qn7tfZmov6v999CkwtMKdHQ7pQzJZqevlkanC4nnz8Wc1eWKBb71kFsM1AJmTpoS8/pbpjWB2T95tSGqub7ljL3tWECrxKZ8gYXrvmKvaraG0nv74ovwDV8Hu0f+duPfLI8+xlrFV/iMqmZGvJijyU09Khg8fIF87Qre+6U889tl+PPfasVl9ToWs3zFVWwTRsfH/KvUvUu+66E7v9Rv3nD37GfSxmr0rRxlde4+yTQd3AoSAH62mygs8TAXDH3dfiFJCImvUNXcDhxggaqQksnHAvtuNXYaPcDenhiFatmU8+cDUEgFQtXjpbr762EWXwdLKVGwADB3XPfRvcOvnqFx7SmWqvPv/Fj2jVffPVz15ddWS/jh7cw7kjSdXHvdpZeRmyBGSd8hB98I4Nuu2Wdaqu3KH9lXvgSsSSZb8EolQb17xHNRebNZVzUdmUHOYvESjxvVp7w90oa4u1+YlX9PhDG1HUtzAHFgBOp1PjWpmnKezNHkhVbZDwzmuwN536w9opL8Dq18hXSQC77Xr26W1qrBsVwmK97/3XAcpmatfW/ZAIOpTNWebSxVpdJmqiYsoMZWXnEplQCwFsqhZxFjuw9xlFp3Aujk/Xww+9odpz1GQINj7Whx/ipe2/ll8cDiAaw17tRz1smfETiT+21VgOeyx7V1xCDEQw5rvPiJfU1Ig+FSQR4cDZoodzTzvryN8bwl4PGcqiC8bysp330Fg8ie2PVknC2IzCeF5HNGFfDRlT6Zoa1IBGA0RNiWsqViOjxccMYJ3MdcJ6tfoT+GQVULcCwbq8ciOHGu+LjcaRwUbZI8NRB1u0hf3OO84KZOSajb3t35adG45tMmXa2Sb3Y0dvMQ1GuH0rCsVtO+8EYN/aC+wNTrCVn7hX/jHE2/H6+ptuDgbect9sL2dvdOAt54QYiGMR1KFB2Bx33rVUxSUQfVoaXASGgdKx7rOQ1Xbygw2U5vf7IBn7Of9EE1kRSUZ6XV2P9u6sBrz1acn8Mtxurh1hPIpX3PddPMmDj+AIBEcgOALBEQiOQHAE/hwjEARv/xyjGnzO4AgERyA4AsERCI7A2Ajs3//DiOcf33jsPWsWlrfWH1B341n1dgwDnvSqkab1gIEQTtEUaH6G0Ogw5ncEQOgwzWAPeXeIKmmeG6M9Vt2dqFVoWI309mr3yX5V08QeoLk6yu+GjQZUlv/Tx1tsbmtH0mhHkwhQAGBApqtlrYbxel5UPR1kInbDzDfJi1mbxaPQsHxCU9FGAyrEAy4MkKk3ig0lwir+TccbQMDUpIk0VnzYbrUBCsXSMEpLM7CFRgHKFyJOUb4AhvBLI2bxhYp0ALtes2ym/zCmsMOaFCDlilKn3wHeYtbIWAKK8n48gCvWrE5G2TDA63aQVWbN/gjAKp8X5awBVtyfdq6DNlUABHIWYoHmTjR5tnOKyfpFZdyNmm2YBlKsB8Y/dq59gKcGtIdwwcbyH+BettLg66QRNgggfaWHtZZGAb9NRziM+s1Uuwk0ykxBMAqoPTjk09w5UzR9Sr5OHjmhC9gVpiVnYzFLY57mehe2e6H8UgTjOMggxmGFmJefzThjI4ciqbgwl6zTJUotzKeBE4cC7rye+OVPUSR51dcZonNHUXvW9zg1b0Zujpr8dS7/9uP3vRsFzxt6/tn9etedq1FVCIvBNhpmZr9Gw5rMyDmrV6hkOgx8VA7bf/yg6smwjclKJJN2FqrtbD330LO6dKZec+ctRXnsVenUMlXQNIxCDYixrELI3X34q4/rV681awDlstmaTi8tUWZSCg3Vy4pPj9S9H7gDC8kG/cs3f6k39rUhswrXd7/9fq1cVZD8u04AACAASURBVKI9G08oJbNM09aUyteO6urN/ao7CgjR4dfJc7XadRKrZyx301CzhYX0MqOlVPIcV86dpIUVU9TVco57F0amXptefgWwhAZuXk6mVl89necvpOl7Qbuwqz5+pMXZ8X3g72/WdXev1CBqsAf+6Sfavq1BX/j//kqz1l2t6j2bsQqnYUoGbhRN12QyEKNiUnVg8yaA7IO6Zt0GZc9eSNPS/HibdHb7Vr32/HYUwUUAQvHky9Y4IN7yaWtrm3XpQj3rwQDNQZRlUcrOTlIpCh8DwM5jh3j6TA1KSRRnAOPxAMWZAOrR1I3amstqRAnWUNfrVJe33IzVJVbbJ6tP69yFy2rjvvuYj5GsW7Mg7sL71QgUObmZND7NHq8LRS5W4KzX/CyyFpOT1cv8P3zqBM1rgBBAzUmTc5hbHq4rETv4el1CoQjug9VsHErGRKfoMGDSfIQtf3mANTJEE3TAVIAWyspS6OmlUUjzdJCvR9B8DWW+W7N4xBa7WcEaGGmWx5ZFaqCYZc7y3wYy2sMsgk2T6tSfBjJZg5RuogG3Vkv7jWjAenLqmN9RH0d57nHbZFN/RgAapmBdnMaYvAXeAjCO2yabNbPZpnsSAf9QTE0Eb83GNwHSSXZ8OAQVHBLIibPmbzRKf8v6HH+YasfqrcvepYZj8ujARbNqNsVoF4Bp2yBNaFMNu12CBiw/msALp6JkjaKO9TAeCLFpsgKQ8BqjKNxGyGIdpbHssrwZEwOyEkAkjebTjTLb24sN8hhxZGLuL3obdy0GKo+YzTNj7vrjpoJ1NpWBx28Db38dIDcygVlVWuatgbBWJ9MA+pvayKvF+n0AJVMf9z8cwMtUxQbHm5VviBFW7LXZP2Ih2eSgTM9A/WjutB1toeR2+1mHRvaxBjWEgAlqpd8Ab1HRJmIJ3IFC1odt8jh4S8ifU05HheEsgcK0CPDWPwioy15mmbe91P0IrMd9KMq7yUPNxlbeLE9HIEn0U0BCUM4loCLrxBa1pWlYbQ60DJBx/hjw1vYWA0ScGpprmDM1DaCnkHV1WSePNdNA5/uQKZZNy9JyAKf61kvkYqMWHeIasCetqbMMRjJkIQp1UP8NUMxBNj4Fm98ICDxtgNet7Gv9gK4xqG+jWGd9yOrYybhH7BcopDPTPYAqPcw7SFYAZx5qbLgRqNgz6ecz9pC2aOTzNDyP5Q2PKW8dicLOL0aceHt+T5xbZhtsGc5+6lYvr5GK+cbdKETzyRM9f+Yols6ow3n9VEgkC2bO04WT5/T9/3pRt91+lYpLM3WE7NuuThR6KMpjyFs/c+a0I01lkC9rFtesBs4R2SjJ2rDKv6AFi4u0YuVs5m8PZ5V2gAqUr7gYJFiGL3OqFwt4yz7PyCthLyjU3sc2sZ88w147pDkLi3Tru1dgjbxco+Sy+ls6tX9TpV55brPOn7xA3jbrvWOILNwEXj9R+YC1cxeVad6KWYqGZDAAENJL7etuqVX9uTqyNhPV0ezTvj2H1HTyFHXSDwGB8w1r+WN/e6vu+swHFYqd62DtKXXjztLDWFWSg/6uz33dZebWHn0KC+cUVL9k/YbEqmrLHr3w8AvyDdbrw+w7yRmL9Y8f/KwObzqrh375eeWvmIb1cQP78YBO7TqiX/74BYVglZ6CIvGqdQu06v1367FvPqZnntgMQO+BdHOZcZ6v2+68RrUX2/Wdb/xEcxdO0Yc+e68jTBjOdRwV7+mdJ7GR9il1cirvdbq6mi6ias3Q669vVi45trNnzsFavxnL4mqyZmdp0uJSPfX4S1g0N0I6CriCXHdzBXPLo8s1rQCs1brrPbewv3bp2994mGzeWRDIsDpPhkDG2euVl19j/12id7/3Vr3y/K/0+GNbVIHVcX19M/uf2XiPEqOQjDPGNO3es5dzl0/LVizlfNINOakBUkULNRy1efQASthiSIW52Pzv1tpr56OYjsE2e6fWXbNCBw/uxTY9CTJfirPoX7hohtahACbwXR+79990ApD+78m33fDhOxXNfeg8CTi8e6/C++P12LOV2lRZr0GAr3gsEWZOLyILdLXKSlP1+suPQxhI0NUrr3V57Zs3b9a2bbsghPSxhqcruyKZMbigaVMrtOCm92qwK0Rf/PgXAL3P6arFZUrLIkM5ZVAVFcVuHz13toYKGUX+bj7RKVWOaHT/pz/jiCg/+dZ/YTd9EsVxq+bMyUfBfBNEnWadPnVaPZxFwyDEXGCPNiLVVWTbR3LW3LRpC4BqpG6560Ztrawka/cE5K08XiFK5yBveVn0w+wD4fyuLW7bMlwG7Jjd78Raa9+LMacgiArRgPgdHZAwiW8YBZgNi+5XfhKWxag7m8idtuiVQSZ/P2cpI0FZVq49HLY5VkMD/217diBWwNS29rO2hdvPOGDSbenmSoSLhEUGUNOSyXCN42wSwzU4xa5Z4buzAaQbPp8YAWzIKXU5l5ualv0HownuPfujxRkYMjv2sP0sgjk2ZE4QRu50QfJ2lsGJo6VXPRBMrV6HOwKWkU0NFDY3oYDTx5Ueb9M1f/O7f+jHt98XvLVzQCzXjW+OIqjfcVEDuv8vrwWMbmOtQJphn4uK4P3zXsytwfYhe267v/bvYc5jYRwiBvl8evZsGzbvHZCQu7R8cbnW33Xdmc6kgRkbNnzPInGDj+AIBEcgOALBEQiOQHAE/gwj8IeeEf4MlxB8yuAIBEcgOALBEQiOwP+/R+DZJ77+5cMvP/aFhXMzUGIBfAGo7MMGttXfh4VhKh+MA8oWs+41drjZ/PXTRI4lRzMq2qAKgASUUxkpaTR98C/ztdFaGdThSzGqrG5VP8AB0iF+DkXan2AoJ4K3PsDbWF7fw/PHoiaMiQlYogFRwkZH8cXHdT+NDVNUmQViPEoAXy9KOxSOyVj/9QFiRZKTNIgdVz9NAFOQxdKEigKI7SbTtp/s2pEw7GU9LY5mb1lSI9hFewGFvShL+2gY0/qhqUKGFezwgLKYvEzY8CNOtfyHKW9NHRPNe0hCEZcAWJdEc9qaTZHImtpQA5jCzICoDtSabTQp4wChmlGM0MOj4QzABKhnSjlrwHjIEb2qAlAN6+qW1nZUFjTJURFHA7K7nM7GOkDBLg3TLDdVnB/1J2lg6iOb7koPZz46Bt6aEiicuZBAZq4psYG0HIASHjWkjBypgMzIPhrpI37GBmWcn6ZUk5/8WhpV4TTEwlAwmmorCTVSDN9vqqtTC03haIC6KeVTsAHcANiJkhYr73B+B0RZbZWn9cqj2/XqK9VYxIYqtTRHoUmd+sh967V0Zp4++oFnabadozla5BpiGsIiN7dMlxsuqn2kAWVSkvIykpQbHsv9inB2rud7zunmm+8GyC/RE//2XawRL2rl8pUonwBtkqVJZNtOLUvT0IVa/eifntGhLagUE1gLgLfzKmYoLz1XJ6oOY8WboNk0JGt2H9PRM9KJC8MqmJGjf/z6/erqx+bvwVdoxvq1+K6pOnLiqA691qXsxBLNXzpZEcOJem7HSe04XIOtHwpEQO0uFKaj2KXOKAYomDYDtXg3DcYBMolHtRP17fnLrDNm3uJFk7RoaZramwFQjjTyXKU6DZhavjRW975/uXIBAk7tvayNT+2E2FCsrLxELKWrdPVNSzT/xpt4DtSE2H+HDaPSwEJ42+NPKjuzQEk5UxSfDZCQT+YbVtJbnn5VMaiEMrA5PnzikM5cOq+hniSnDkHY5YC2AQgBJaVFKkYx1tvbpZ07D6qlvY0GbyogfRrqa1R2zOewUOYsFoot5HTWX25xKpBlS2YBZMzUiZPV1J6DLq8ygqZyBPeKrqdrOprqNirask/tvZPhHBNHo5P6A+i6fNF8TZ1SrsrDx/XQEy/SkE5DcQ6Rw6lVmP9YqTaiJkvA7tQUsaZ0DWWOWCPT1n2vWe+RdzsEwWSUpq1ZrZsyFzm0W/dh4d0uR3QQYMz6uGbTHM4cCuX5aSc6W/kwGrMGAFuNtP9FUZnsYU3dEcuZZXW5/Gr3+2RG06Q2C8yenh6XBxgA1H5HhTR7YNPtOktD6BpYQwbAW6zJx5S3fU41E8i8HQdv45IAikFUuzsgTQCcjRpAyxgk8tYC4C3qWdb+lcDbcXWLXZvllfdAzAmh1iXHsPYBJTtQ8HcOxzFEpiB6G7xNhniSTN2P5XV9MHY6AIL8PYwP93oU5e9IWA/Ap9VLs5jmHrGnGIHDOtc9AGc9g3FvWQtPbFaHkrFqFvzWEDcSjgHqoYBx9jwYO7z1+P3BW14XJVYhFuSj5CGbiicU0oK3NxIFFgl7zLlBrslUti4/nf8DjRoyOqb+Rf0MeSnbLI2p2cg1ea9kqLeyKwK+mlPDfwfeplHvE8mWbm3vdrbJBt4KpekwhKBYU6CiCitClR6KVbXZltt8jeCCTAkfAlDmY/4kpcZTe2niD6DytH0MtarhGQYe9vpxo2gnE9IBEIE96rfl2v5327NZVbrGOXtkKoD3Yuznp5UUadPG/TpyuBGiQKJIy1RKeoTySuPUTsbrUGg8BI1Q7GSb1GGqb6ydwyD92L5WlBKhcn52iDlysandKWajUPObDbOB87bHmK15HOrjWGxNk7D5toxKPyScBIgkiYkx1AHLsh5whKZ223NQrfWzDnpxwRjk38422S0IIgh47wFIPPCYOA7h1PxQao4f4KMH9DsR54cVM/JVUZolL88fw3khnDzutJR4CGohaoKYMjwaS6a05RoDMqMki8Kyv4/zxchQJEQAyFGsEU9cDEApADv223t2HIeAEaKbbrlaa9YvYBr5dPDIdmpVvBauXo3NbLPOnj6t/KJJmrZohULiM9SJxe3Lj72s733tWU2dlKOrrp6h9TdPVjoZraMQSI6R+f7m63t1qrJWw17uSyq2yYC2YazRWas4A2CFb3fex5578vhx7QYEazkXC7hcC3GK90oNz8r1qHgyMQdca3tjnzrJa45hzS9eUY6ql3z3Sf2QhUp0FlLMww8+qfoL3QpNSNGnv/4VFc9fgoL0lIZ9nepgH/fEpSk6uxQ1Y476m3cxLp2QhGaqty1O/3T7h/TyzvP6wpfu0m2f/RznETaPwWbtIwP1/37rEfYSyIEI8r/wrc/r0jGfHvzeE5DM2gE3u3X9DQs096pS7dh8WHvfvAgomqQv/egr5Euf044d2zUjBeDtSBPK0wvKnlKsaQuKAGl3oyKdgb1vDe4d3UpPSoNAFOeIP6nkFF/919fr5Bt79PQTe1RdxVrBVWXx6mKtWztD7U0DAPJVWo2N8qTpZfrOl3+EMrWBHOB0d04xsP0SkQ7mgjAXFbCdAXftOMO8TIbU1ODs3+cvnK2a+lrNmzJFly63Qa6qJic5GkASS3b23VbmvFkFp2ZYjjKKdkB/q28RvN84Tz5ni1PsHb1kyRcwf7q55nQA0nrHM7jvY9O1/M6btOfpan3jq08D6nZpNo4if/ePH8PuuET+c284JaOaE7T71ZP62s+Oci2XcIYZ4Xmk++9Zyp+1euqx5xzounSFnSVmsI68gNlnnIPAVNT1Sbxm5YHD7OVdWr36Gs5wMfrRA08zB3o1BXA3rxjiXUm6U6Tv2nGQ8/Vlfm6dcvNLAKwPuXm/lBgDP7X1uRdfgyDmJ8qhndiDCF29GgAYS+yWM20uviGC+VffUI9jQAp/12n5kqUqKivQEy+/RDa9xTTkyg8pc7C3CccHszPGZpc6Fw26GcXZ3mK9vYy7ZbvbWp+Y5+qUt+zXHoDBWNZHR5dlbVMf2AvDPX5lx1qeaixgITWOfGhzSxixekXNC8UVIHC4f+eJvs8AY74WSj2wPdBFILDHufODnQlM8erqLXse9vAhkIUyOMfFsZeHhZmrhdnQoyCFTGWkSCOQGulrlP0lArBygNftx1rHbOrjiW2xfc2IIO+w/odUEsIghHFWGqHuDVITDLxuIXe9jzpkslMDOo1sFA1ZzH7fhwvJ2Nv5DceP/w3w1mXe2tmGqIpw6vii+ZOocTPU0HLa7fExkUQs2GcvyJgBsJzTlNkmu6gYA68BtxNSdab2Amc6onFiS7TrzZ1aNKdMCzYs+Mbq+x/4zH+3twW/HxyB4AgERyA4AsERCI7AHz8CQfD2jx+74G8GRyA4AsERCI5AcAR+rxEgQ3LKFz+89lhFeVT41HyazmRInq7q4IMz8hUAm2EaDEM0mIbMF5GHsdyBLWjC0gwBTAyjwWHNhbQk1FvWeIcpnYKC8HRThw6e8QMCJ9NYxr4rpJ1GO3bLYwDFf2sT+ntc/cRMpVCuyxoUpmjz0NBIILct2kOjGZvXQaxORwdRV4UkYFvYBbiHetgCFl0zPqBWHUY5aM3pwBdpvqC8smvtp6EQB5AaHQ94YraqgDjNTWQCdwDyYJHaTx5hCD9v6rMImi7DNFzsWtCpqJ/mgjWYRs2e2FR3luXnVHhmM22N+oDN6eAIAJDlfYX4FI9/Z3IiVrmomRlemlIGxvK6WNcaez7K8jgNqAU5M/BnmCZ1Y9uAalBM99ACGQEojcZm0+woCzM8LqdvcBBFNA2uEDKwjMUeiQK209tOTmuvWrvD1EfjbABVgtl1RgwEFIdODWAZvC5fN2AT6kRLZsmMfagpJWJQIkYBQnlCfQ4UQoRDIzhDyQAxveST0nkCQYiiqQ941NuO8iAGRQ8gZH0/zddIlDao+FAUpCUDYvX20YjFnrINFXfugDJQRmZnJGjm3HLllReraPo0Xitcx154Tl/5xFMMH4rRolgVVnj0+S99RMPVEfq7j/4friNCFbNnAnQAEsf0oPpBxdve4Sz5isl4nU/OoOWedTTWqg1FV1npZJrxHm18cqtOoRaet2SO4qyZyrhNn5mtwlIPuW91+sV3tuvklnA1jPgVnQ7IH28KHIAGlJNp2K4WFkRrblEmKqZUPfbImzrXHqK1t1+t/CkjNFLrUEGyBrD5TMO6uo+G5sEt+5VDc37hTYuxhG7Xt/+DBuWFHsWjhg0H4OhhPqZmjQIegIZjvWlW5JFRWFfWdah+KJ4GZrsy00IBu1E8AUQ2ky9plp2N2JGGAWjc+b5VuuaOORrFZnT/S5X65ZNVKDE6yZcL0Yo1M3UbuYQGHDbUNykLVVIsYMiFvft1+OBJ1k0akGQsVswDkAiSyKujmRwVhjV1gmoBhw9UVutsLRbbWIsbWSCdRnr5VMDhnCSUX/U6eui0szBMz0hkPbIumFKpaYAt6UkALgk00ntUdewyAMJ58oPzNRXLbH/7kA6RmTfKOqCNiooRSgBrNBY1n1nrmZ34WyQSvp+I4iyfHEBTs/VBQKiqOqcDh044wDcclZ6pdUfdOqYBa8IWU8OyPvsgMwyY/TGkDj+qFrPytSbpCACxCSSd0tT9bCArLszsAsYw1QD+FbBCtIf7/gSCRkCVE9DejMOwb9U5Vz5tEdnfWJin8pusO183yn8AlAGUkhEoZ36bHsayQc022XLiQgCDLfM2FVW+5fh2oVrsBgyw7G1zdTT42VQqJOwCfKH+IuC2H6vzxlY/oDWsBJrFiXEjWHyGqa3Fh21oDO4D6FoB2FnVgffGf4fZmgbUikPp3EPZ6gdQixvuAbDk2rnWNuabH4Xp6KjlGONwwO8wxWm2oozE/tVywi1ruLaFPNcBUzlZATEXg14HYoUOW63mHmMlGRaJegiyjNes9p2WLvCwMQ/8sTpNo9p1w+017V3S7DYw1dRTIW9ndU/cOsy12lGP2MfMdnjYGu0Ax9Fcf6JlqUKWSEUB2otXah8EHC8KYVz0A4poy3l1998yi60iGhHJxoaR5WciGZtEHB8KsEYNBdwe6EOxCHaAaz+1n/lkel3LKwRMePv9cA3MPcsmtzWSk9hDXnQu+Y5edw8HbJ9gzcQbMME9TkGVmwXAYcSeUafYDtcAKlcD7I2gU9cIiMh4FVMnzIa+AUKE7V1mxRvJOrC67Me1AZ4Ov8M1mksEwPKIEbLYu20+TrT3/135t2ZXaY9Y7DsTeM0s6sGsislce4P2HKpi/pFVbGNCTmMZdS4vE1to24PSc/TapmM6eLpXUfFDLkeaZGnyfEc0qQCAAZCjBvt7P2NveZe2H5t9fAiKd4IZmOO4fOCWATQBoM3aZz6a9UMkLgz2vV5/D8pJVLfkLw9hS9zCcwybRTdrxk0et6E5mOUtUMfWpa01I4YYQcAcIUxBb/d8CNA+lmsrxs51WkmBUnlt/wj7FwDPzNml7E1xOgqglYxVvdUzL8Bl6aTJxB0k6MTxi+TKHofIkkN+7VzG3Ed+apUOHDjNWgjXu+5fpSW3LNEQCtBD27ZihzsLokypfvTDnyqs3a9r77tfWVNnYhV7UK8+AbC28zTEoGQtvXGZJs2dqUgjPWFT30qm9wtPPKGmfafVDmGglvmTmhmr5VeVqQCikgPasSHv7hygxncwRqHqaidKgKzXTDJVI9gzTp2+pNPnLjP3mXeAPrYGMlGWzltUqtvetUG5M+eql2zc4eFmJUxZoce+9h/sOZDjINE8+fBWHT/cyetN1y13r1duQaISS+L52S7V4H7Adq6s8jIl5UHag+Cl0RL1eQFc7/8rbflVta69ZbH++oufUfrUbHUc36oXf/ZzjXQmYrfdoPC0GJWX5+ps9XkdOnCOayfDdsVc5ZdnqfrkSQ2i+E9Esfo+lKaY3Gr/wZ0QnSYDTI3ozKlLgMC9vM9EwCrqXEaBzmPD7PN1OSA9Pi4FIk87jiDpuvUzG3SR/e7l5/bq0M46DfdRE6gHiwGPSKdQ5bEq3fzuO7X09tX6+de/DGA5qjVXFWsPoGQkziahSO07yGDOyMxy1t8J2OEa+Lm/8iTn5ATmRCF7bg31IoW5kqR9h/a7aA9PbCo5rcPOtSMRdxVbqwYo27yPBLRrbm4NxGdALOzCtiAZ1W0/hDkPe/EwdTwxwq9bsU6euarC2Scf2Vqtb3/tSXJDvTiYJKhsVpZu+tj7FJWV62zLw8Ky1HnmnB4iu3bPawdQdeOhwLmxoqJQt713BTEDQzp24oiyiyAHbFgpD/ndLbiN9Dec5dwcpbjQZD33zKvaufs0WcMrtHDecv38x4+TTX8ZEsJMlZaloBwuhIzVps3bDjtC3tp1KwHeOxirAzhWeCBXTWWNjWgbBIbKfWeda8bsmSUqzEmAEJEK+IxqlzUfy5qOiEvXkdONALsFWF/0c7atV2hsPKS1LjVBLAg1K3rqegJnx3j2jUhqb5QHohlrvgX3n56+JLd/2y7s1JmAmUY4iWdMMyilkZBBeinyvV4qH/tCPGfFUL7nZ43g4gwpAyIR9384jOxcqyHGDBrbmN/Km6V2UGXGvj5GjJm48RhRychUdobmf0DFTkGbaPnlcWiH7TMRilzLbLdIcHPGoTrzWSOefZCKDrnQrJatJoVyTghnv7BzVIgBynYY5wJD+BDWH2rjwV7B+zQFrn0+MLC4j/fXg0OBqXBtToUa2cx9PsHdAgDXbKZ7+DxmhC7bA2zvtgcvdcXHH/N5zV3mOEo84Vmd+YgRadiboMe63TGCzwmDnCeyhr1asaRERcuK1O67rAjOZmHhceoLxTKa7Gf3fAbeUqdd5q0B3pyHcrMydPHsiI4fPYuCml2DeJNVK1aPxE0qXbj4jn8+cOV3FfxqcASCIxAcgeAIBEcgOAJ/ihEIgrd/ilEMPkdwBIIjEByB4AgER+B3jMCXvvSl0MoXH2i7Yf3kpNmTsbht8evC2W5sDr1kWgU+ZI+gABpGdWmPcfDWFGxRZhWKdSi9TTKsyE2EXd+H2i4FYKUF67Hdx9t0uTUKYATgMJxmrIGVY12Q37cZ8LuayRO/N24ZbMBpBGCoB2VPQhJAAkADrQ3ALpo4AKCjqG5dApTlVNEIt6aNgTamLB6l8WyWZWZdZqCkqQK92CdnZtHM4X32ojgOAVhrbh5CKWVjQ/ODJq+1Zqw3HE6jxezRImiUxAIo9NFY6EXJFwBvzXjTXjvQRDZbTNch4mENdsvuSwoFGKEpGUWm8DCvFQOAGIXF7EC/ZdaiZAOsHR+3AZp58Qnx7nUvN3TqXANWmsMxjo0eNep34G1WajhWgKiyUCYP09AxG7aIcLORRXWMjXFNLfmfzf3qA0RB7AjAQRMMkDFwABtDTcbmjoEYLirL0CHnVWoZpow17zUOMCY+0TTQZj0XjsKZhiGg2wBN9ZjoBDLTYgHZ4lyOqKmS6mo6dOI09o6852Rsi7PJFhwZ7XYqjU7s7EYAcyLoIkXTdEpAlRQSjUoLNc2777lB2fkpqnzuV/rJd19UYyMACM3kVTfO1Uc+/Jd68ns/1AsvvK7i4mKeE/gDZU9sXCTNxTJn73mOBubUskkqyEt32b8hYV6XKZiWUIAqpk4vPn1C06ZkkXs3R0Xzi1WI6jatELUo92HzD7fqx/+0TZ0RBkYwH5hf8TRVb77xWi1ZPUlttZUa8dZhYTmC3eNenW8c1Xoa4NPmpaqtvg5V3BD5bYuUO2O6RlB2vf6zR1W174gm0aQupPG8bfNZbd9x2uUOW7PKkPsQVBr5qJhjUWn4aeKapR9LSeHxk7gHg1jhNmg6zW9TkUcDWnajSjFAo5/5vxKA9pq7lvNzgOX7T2jvjhqa19GAtwAjXL5lITa0tjITw5VPRuWi5ct47ki9hgrq7KnLgIuF6uhvQoniQ+kTRvN8iXJzaUDvPqJTVfWqawL4b6tXKSBFcUkxc9WjkydO6yw2yfGo0coBZQuLM5xK1A9oZMrv7h7yfZu6ABGwRwVUtWbjVCyqrVF56vhJlzUZDxgyaGoRGv6hACvRNGYNdHXgLWs2NwclHCrupKRkQOcC8uk6AUdOoCRvdcBcMg4AfsgNo85C3KyMDZQ1W9VhgJRAdrTViiGaqq6py4Daz5lyzmA+A3mdgmaMrGLT34C2Kz3M7u+KvU4DxJylIc/LWnmn0tGy2gBv0yBvUF+95C2alfMgay/cjf70nQAAIABJREFUMl2vCN/yO38oeMtYOvAWokIqJAkDBhpbvNThBFfTo8JRMpK16utCtdgNOGsZs4C34aMG3lqtAtwzUgl1K4b30c09MvA1ibqfTE3q4/51kv3da+BtCHOWazelZBx7RSzgLVsA9crsrQdRe1ObhkzNZDUvQGIZ4v2GQmCJ5TnjYgFfAeV6eT4f4K3lxI4/rN6N/zGLZTc+xhxyldQazgwe9TMEIs0V75GNv70jK7ljaizKIcAhFpaRfRBEkgBFAW6pp36axz4AHFMI9wNUmvWpzUNTbpoFqGvRM58MEDYrzQhuYDzjW1QAkYRLMrVdcyc52ICII+wNAbU16tsJak9HFzILTWvGM79L0oyEk6aLtS3sL5ANAtJsxUNiiGbdZ4A2pAFmDbEf2Jy2HrspOU11HhWTCHBaz9iFKScvFdVfnLMx7+ryOrvedCzjbYMwi31vH7nmEED8ZCMP257E10ccoPnbwduJ42lzuJ88SGuYx7A3xrPvJWLDWpiX6QDPkyhRgZcgCmEzDmkngzkybXKCMvP4UzhJz720W1Xn2R8SzeJ6VB7qKFsFQCOgCUB5Dda0fThAmE2y7cemLHdkJ1Rw0bw/izqIYE+NZc+I47lHWZ/m6mBqsl5smFupK/4e5hDvr9uybidc/ESS18T39FZ+JPc2YgwUsGxuq0vxnA2SY4kvMDtuchhrsGm99qbp+uCn/gICxKie/cF/QVbJ06SyUs49Vpdxh+DsVHX8vI4dq9bVS2Zq8cpl2Mce0Z79B1EjZ+vGez+kjJJc1Z86ohOVe9l34vkdO2s1k9ddoGmZuDegoHzowdfILm/XqutnaTHKzwVXVSiSazFp4QDAy4E9e3T+1BnWNmQsQI/klDJFJ+UB6sYqNRvyVmSPhnFOGe7DUhngHk4dFr3tAIs9zskiJAzXFM5iLzz3KrnE5JRj2d3Deo7G5vw971qhe/7idtSR1VgMe3XwENm5XZd11/136hc/fEjlhQC7t9+th374sn6BTbAfIldBRriWrSrS0tWzAAzjqM1k1SZnyltXC/EgSclEIYSgeAXK13BPgp78/g/18AMvKKcwS/fedz1RCOzDpw5oRuE85nmsvvJvP9HkyUkQpyBDYRl+9GiDDla2acGyDOYcJMFuP4BUiOYsmKbEzGhdqj2vwrRMvsb8A8A9uG+fs/CfPWsaea+4ZXR2uExzW3sGmtXznrtwifnMA5/EHaRfuzcf1bY3TqseS+aBwW4V5ycDRubp4ImzXEOZPvDJe7R940ZUv9X6wuf/UtXYLv/qtU3OxcTqhhcw2UDVW25aCyjp09bNldRVbME5Z0R7+tTnNwv/UmIfAMpZG6aSNBJWLUrlZKI+MjIynT2sF+A3Py/f/V1b00Tm6yS3F1k+tCMnslclssYTIznfZoTo+jvXKge3i9DINO17cYdefXaTKqaXo/KtZrxHtOa2WzV9xTrOEh5qPvsg4G71/k1qPndWJw9f0JYtp3AKGNJKgLI08l6bWpqUlpOmJWtWqmLVKvkuQFiDiJCTlutslXft2aG2nlbdcPNd2r/1BNbPVZAZyrleMrcBw3OzANA5P7+5fRtnBVT506aquroa2+dD1LoQ5ZJJP3feGq6vA4vpp+TBFSMXkkd2RhrnRIg72CiHQUAZAezdXlkFIQG3DU+scopyqR011NdhrMDNjcOPWj2Jmmt7Dvs2RLdws83lpO+lNnZ2s4e7jTkAqlr2rJE04vgMkwp5BLMK1rhlUxtBE9UmhDYjB7WxT3X77DMCJChq1AjuJ+6sa4fj33gY+cPO7+OobuAHAnsVexK/GyCr8vmHc68RMI2gmcFel8iZ1O6n/ZyBt/bZwxwNojj7m6OHfeawbWAQkpm5xNgnmBEIJZF8lonls8EIa27ELOH5MxLO4uYaXH6uy7cN5Jkbac0AXFN0u6gBRyrF5YDn9FPPzFnED3A7aIzL/wXw1jih4ezz0IgUbgAz/+uD0DAVItXNNy7SaPoIe2ktny3sM1qsqLAMKayoMTA4AN6aVT9kMMY3hVp6+dKI9kGcyIRIsm79SqWnZfY11fal3vilB22Qgo/gCARHIDgCwREIjkBwBP5MIxAEb/9MAxt82uAIBEcgOALBEQiOwMQRWDQ5YdctG8qWrJqXoYE2r+prfDp/vkXtNL6M2Q8yRGPfIZxj4K0pcWmzjoG3ppXKBmQK44N1b4dZoGGxyYftY4DAp2tQttGgD4HdH+rQvzFocCxH6r+7E+/MrQo08scf77THHG+cYDxJY8SUUBFYKcfSIDJbNbOhHEBtMIJ6yzKgLMbRlJyhprDjvZg1sWVQBZ7eFHdk3OKLbPZlaWnhNDzIwgL8Ccdasbl5AAUpY4NKbcis0UwVxm9ZG8aaQJbFaAq0HpokPTRaDLSwngMQsrWSnJI1xFmc2pgCmNCkj6I5mx1DYwlFUTiNJgeWjqmCDYAaoUkVxjha89EaPaa+tSYpPwpDHSC2fpCmlfX9zZoYVR6+qCkJITRGadw5hr9l+fU5MCsRoNWUCM0o4gyk70LJNcI1jpjVm4mPAbBGkdk6Lr7ZrBp8wfcMRDMAwR4uo9MwXP5ORIaWEB9DI4WMWeaKuRZ7AHA7AfIjUQKUlec5NdDwgFeZKRlaetUaHTh4GLXpE6jMsrHzTUedC7iP7WwfOadexn0YoNkQF5syydj/xpDfmIqa5sa7UCBVpGk/StlHv7dDjd5wtQIiXL8ahRQN8h1bdpHFHK1p2O3FoY7t577NnTcPy99Mms2PAuD5VUhjNpPMWESuNNUzNXnWEnLAkvXCT5/W4z96WbOm52vDHddiFwkAMilKiTRza7ce1g/+/mFd7EiSF8CoEyAjld99z3tv0/pbK9Re/yY5g+TBAtw8++gOnaseUklFhQqn5zhbTVNRr791nbKxGByh0XuGhv7ebTuVnZJAIzITMCZRL76wncwuANXQJLX7abozNzJSUrDxpsGFbWrFzAJUJc06caADoNvAWyxVC9OxOk5E6dSNLXCk7rr3RhrI/YDjh7V8WYXKphVh2cw9BhxpaWnjHtOwY5L3AwTEoW7u8QH4ch8zUN3kTS7Tm7/aoh2v7tG8kjm62Nao46cu0ODt0YKFc1SMsvj48bNqwfbYft/mXhrr3uZizaVGQALyPwvSVYByJw5L30iAloCaNRTQtgmAqhUL1W5nP5yYGIeqEJtuJJ3dNKujAGeSuJ4+VFOB+WVqE/6wNq0xafaI9nciyjPLlzVdTVvnoM6cPeua5/E8Xxhr1cCqUQBFsxI0ULi3BxIBfxvZwYQs/aYCc4qQgJWgU+TSII2gue8MD13Xl5XKOh5m7ToV7YTM0nfUK+5PINP21x78Wgxr1cgW1jg2O17X1HXvi+/FWr2Mobk6TNMeIN1AOyyBw6wu/InAW3ddND4NXExNJJuQpncjbggjYai2DdBkTiYB5A8BmHa0h7u8YANvIwFUncbUkU1QIKJgMeVtO8DPENdnlo9RjEcPbga+AfsJs5bGX2AMvE2gpsai+IyPxQoRVWRn5yhqcCxJAZmQUgfGk3oyBFFlHLyN96CuwWnAbn036idTBo8/JoK3pmU14o3VT/dwjdyA+slq1xUf3CN7jmHuh7tTjEuUKYSpsxlYShvRqAf750EU2e1eFK1kb9q4ORDS1MdMclOpBoAAQ+UtB9sckq3mo/DD+jcPUsMAta0f1Wc95BPLD2ejcGNo4K2B6BMf1mS3vcuUsgWJfp4Vq3Tsqw3wHQA4NJUvBpc0nz1kOZOlC+Eo3O0zjDfjbrm3UVhJNrWSGU0u6pRpk10OdRjo9CjIfG8vFtD9XmeD6yGb2sCATh9ZsPxBbI/qKkAasjELjNrb4MQ7LDl/TTVl+47tTbHYHoczPiNkeFJqWXcot/sBL7HhNYJOUizruLNFWWmjWrl2Dor7bD366EaUcyNKgQhlqk9TP6eglivMweIYtlQtoKWvj5ME88+IGujoWP/kPSKBtPxLA39CIRPE4ABgFqLhlmFvKmTWdgukhD5Uy0PYJPtR9PkALMYzESeeH2zcx63A7V07UIPmv/1tqsBR7vsAa7GffRtBH1bxkJ0AWIYgT81bPkXv/8TdKl0yVd6Lp7T5+WdVVFKqUuxzL168hMXuEQC3Bs4KuBhgyxrP2NjeFWn3gDpXOKlUPThVVL65HYD9Itnwk5mDEbh4tGrZ8lWOLLD1kTeIBBjR9GVLtXDtIhUuJre15pBGuhvIMk10sQ7VJ46pub4BIDtUBTgmZJdOVUzeIvV0xAOAHtH5qp08r7Cqz9MFLJf3V55SfW0nBBoAfXLehzlHtFz2uTXYDXFjiPtQCDiWBWjn7+lSctyAliyfq0bU1MMDgCbsQ8Mo6+181HSpWYNk5c6aMZO1QjQGFs+33nsn9aNVW7ds1O3sme2c/w4eOamlq67XsquX4SSRbRI7dswa9XZ3QHiaqt7GGn3v//xY29/AfSI/UashXw2GdBK1MKTrrr5BjzzymIqxCk7IZJ5zhpmxeIO+/NkHmRvt+vQnP6CDeyp14dw5gNV8B+yduXBGSdTyhIRkcuS7VHvpoiaX2r0p1K59VZydOKtied3VjeKWM9MIoJURfj711U+wfj3auWU3ltKtELjO43QSphJy2Y2810he9BmskZeS0ZvG/mIK3RlYIJeWFqNYPunAshH2j/qGRs6WvdpwzTLufThjsQe1cDgAZi7q+CHGshswuMCdIWtrIVtAoLN16GPv7R3sYS0T5QEp0Efed1p6CsBztOpQ0EeRtZ2bV4AzR7MjEA2QsZ3CdVRgVb7n0Bal5MTo5tvWuxz4lMIigNk6PfidB7Vw9gzOSunasWu3cieV6Z4Pv18xxdka6r1ILWpzVvXD2N231I3oyL6jaq2tk49ogQay5mshkRjQm1ucrxkQwyI5F0Yz18rKCrHfR8k93K5TkLT8KFTNsSMpAeB43wEdx0ljStk0LYegtntXJeeEM5o5c6qmV0zBwree98R5s6mW50hSxawFevLJZ9VY26TJ5OMm4jRjtvmpRB3Yemzp8DsyiKKStONEndvfPfEpJomFlDnEnkYdYF1Z/e8HoLQ/w+68CtGR+dwLUcvxrdxhnlprRBtqRRJkj4Q4AFNyzs19YLCfnx/sg7SAQwGL1SJG7L7YczjwFoKRkRXDyI4d35bfOguYja+FnI893O7gLHzNnt3iZSyflVVG5IepX9ldqVchymLvN1WoswHmc5Kpq40fYnM0jJrWySHezi2WcRxOvbD6NgLgGmWRIxCExpW3FmczYudjbPXHwVvnJmBuIPbhhvdDiXbnniFU9c7YmftoIC7u4BBlzEodAtv/Anhr+6iRh8JtnKwO2/tjnvnZp5ZMytSdd1ytqraz1ESvUlgbIeyLPaZk5tz8TvA2AHpHc29TPcl6c0sV5NEErVi/RGl8pqhvbj/St90/745f/vJtNtiVTwnBrwZHIDgCwREIjkBwBIIj8D8YgSB4+z8YvOCvBkcgOALBEQiOQHAEft8R+NF3/vFzVfse/9pt68uc52NH06DOYjN7GYsyAx5HaTL3m52jNZVR54XArqfHCqZrVlw0F1DOFOQAwNHU7UXl0OM1kCBCZy/36diZPnWh9AmNo6nAB/Dfprz9dSD2rabIr4G8v01F8/Z7tQa7KdgMJKXRbcCoKX9palsDo4dmmYFCBurGoc6ItCYNFsRJ5OdZ08WaLwGLTmviYh4LAJOYFEZjE6s5miDAqzSLUR0CHIWEAt6aqtZAVmsMA5JaIyaajnYUjXtjuPfwuuPKK1PPOeUtr+/siGnGmhrX2fsBtqZjcTpqQaI0BMMiyF7EDtUA4HgAhrjoQMM/Ph7rZxqFgdy2NJSlMdimAp5d7kShYbl7NMd5xbSkBBrcXDPvwVjq0aiVLAvWcjmT+J7H4wFUCkW51Q1Ij40p98iUiMbwN1a/5QVaM8yAFMu7DDTBAk0s16iyxqWpb5kPiaB/0QYuGJCC1Wcyat8kFLMDAJzNqDmKizI0vTxfCWQkm6Jn3Zo1NF1L9K///FNVHuygUZij/FIsmAHb+312vShMeI4umr1NLeTVRtPcw6bQEkajMiO07roFygEkPvTqfm18HXAxhCZ2mU8rV6LqOHtejdj5FednKJXGrAGMkQDX07FdPkbm34mTVVxbKt9Lo4kXohya70WArAVTZ6CMSNQr3/6+tr2yReVlFZq8aJqmLs5XWolH7QeP68CL+7TrkFfnG9rUiL14L4rUrNxUzVuMujinH8D3ZmWmp+v4y3v1+E82s356lFqcp8JCbBOTojRlRqGSAHvysZbuIWO26tBRmnzkRGZncS+G9fLLb+rowQaAtnzWnEcHT50CuECxCFBaXJKkj/7lbShMOnWaHNu4+Cxt33JEVScuoNqmsRfVDyg+XR/99H008rv1y8cew441Tjfedg3gAaqWmnPaTQ6tHwV6QfFUlU4pU0pJHvIOlEk1l7DNRik0e5basNL81ue+qdkFMxSRlqyz5PwdOsh18Bo5+dgRosz0e2kGRmKxjdKptbUTEMALuBKGjXG+cgGTzXqvvhZb7ktNNKqx7c0E7IkYBJhD6UnT39SoaemJzpKwEbvUcANPWANmw25r0/LMAqvVFLA0TwHeTHVkdoAOlOGP2R620uTtYS1EYOPq7E/dLEUhiMrQvm5AlwNgbcmZYtIAXSSSJqq1WmZ5cKZIt+eMA63x8DzW9e3lXpi1suMPOPvgK3sJBkgbvwne2jr1UClsrdp6sXXQ5/LawDFMAUQjO5eA8c6OHjWRY+yjadxPQz18zGLxN+v2O5W3pqaOJFfb7JBjIHN0oCLrQLUyjMrHmrZmKOzAW4CvKBRA6SizU1nzzS2dxMpRgchnHBzqBgSjnuFG0OtHtU3dGeI5o1EZWZ2wbNcorNTTAA+zUEzVN7YBzPQ4m2Ybz04v1u2oJIexKbeqaMScMIA7D6BoguW4QpywbMjWlmG1oYz0Q56hOx24q1zaAHaPYVh6ergvprw1RwRrnPfYRBzDZn99HMzl11lQmpWlUxsFcnNtixjGGeHKD57blVrUmKao5n1iNomqMoy1alfD2AOiW95xE/bzfeTIjtg+xf23+RlO7QgzhaqBe4wps9TNGcv5NlC1CPApId4a/6hbuwcAfIbUhXrYwFsDlkNQkBqwbTbzDuwxMMBZdNvvYyce00ntT6bWEzmA1UVEFK8PuGT2s8XFmdSCCMCxZvYnSCOd2HgC0MYB4Fiu40XWph+FZQrKNXOGMI1WAnU9Ni4UO9fmsb2MtQNoPsw+bdfXjo2uAdVUbjdcZsPtfDvHHr/L6cJ+xL6fCTAUhbPCCEq+MPYHs0D1kkFZ0+jTMHtBfDR1AhA6PLRTs+eWQCpJ0bY3D1PPw1CGxrBeAS+wdjYFdxmZmWbGfLGu3ZGPDPAwW2VT3McyhNFGrGIeDdK4H8AtwMCrZMBQq0dWB7qpJ43Yug9gbdrHcw6x31rEg6nW7OHymieotyeeK+y92Pdc3AL7teUrDpkjBkDQIIB+MnM9FMBscnmyPvF3H1LJ2oVqPrWL7zWRDdvIOk5zquba2sucCYiF4B7nYmncDyA0SJ5pOXtK8eRyCDBntOfAAW3ZcQIlZoj++m9vAVgshRTT5lwizp04ST7rCU2Zc6OK5y5RWFK6utou6eSuXymsp01zr7ueew+4++xT6kahmRzPfogCNTc3i7kVq42vnNTevQ2qRdnZB1ll6qRkwMsS1ZCFfrqqhXkWDZibpRkzJkGEipKPcbxwgec/dY6fH9UnP/ke3faR+1nFg9r15E+Ug2OCv7tPLz//Jqr8Id3+7hs0c/4C7d74K50/dxEiTiP7dZ72Hj6gL/zbd5Q6Y45+9q0vqI73+anPf1bbXtimL33uYZXPzNBN775V1951N1EE7WRWNigsPp9s3Co99pWf6tyxGsDgUU2al42qdqmeefw1xZORTKgDThAzUIBepS9+6ev62698ndIRoYe++20tW7QI9W6ftm97U3mFxUqCQHUCm+Z5M8s0g3386aeeYimMQlxa7hSKu/YcVnpWGuuGud/RjB3zFEDeNP1q46uas3i+Nty0SNu2bsUNxKuj5OUmQA5aNGsKNtxtulTH+fXkRZWQ/XrV0gXauemItm3C8vmG+S6nuoWzianO23G8GAUpW7xwOi4jHpeV24EDRwkAcmiYHyC2jfuFgpzzZtXJUyy3OPYzspNRi/r7fBCa2rimVNZ6HARB/p2MohqSTd3lZudcMkTNik8gFRQCl7khLJ+zTOcvHVdD0xmtvW6JUrBVL68oV0xSEYrY3XrlmRd11x13KRfb6scffoi61qW7Pniryifncz465uyai6fOUt70lajXjUDo06ltO3Ro+wHmVzcAuA9LZM44Tf2QjIw8BkGPvea6G1fJkx7F75+xcsO8b+IsU655C9bo29/4HuN3Xms2zGG+RerNbYdQTxfo2mvXafvOTZoM+DtjRpm27trJRwwja8WoqRbFeTyOAUSu9Hg7lZ+VjaW0h4ziy2poxyWCAOQ3yDHugFAahcrZHGMSo/tQ7OMIQaa6mfz7IB6aBfUAIOkIa9eiEpyjgKu1nIchfoxCDjFCXwJkooTEEYB8gFW24yFyzX095DejXo1kjUREeQA7jWwFeYOfDeHs0ocym4LilPVWu+2sYgDiIKDoaAT5xBYdQyGfWGPs30aSHB3mDI/Vh5f6aGdlK/iZAMXgtbwOezj7rGX1GrHS/jsMwkAPnzMslzaafcAIBOYmYqGuvLw7rxp4a7XNwOdRzuxDzK8I9vm39hauzwg2RuIE1+R5yW0HzLa83chwiJ+8Dls389bAW7OJ/+22yRPf00QSzPg+8Ns+o41//bfZJgdIUOwP7OERrFX77DDKe7Z84esgx6xYMV37Lh5nPWDZbZ9BjHTHzwzb+7bjnAPJGVNzUGGfiaFOe6gbLzy7C2JFoW6+61o1+bvkHRj98l1/+/AXf9/PwcGfC45AcASCIxAcgeAIBEfgjxuBIHj7x41b8LeCIxAcgeAIBEcgOAJ/0AiM9rdO/ezHrzlwz4bpMV2w8PtR0JyB+V5X340tV7RrhvbSCDHQLvrXwNsQmsLWtM/JSAEMQOWJsrGztZnGR5jqWod1+JRPjVjZjdJ4mQhO/Lpt8p8MvHUqK7OFtDY/7R33ad+ATxsSUxoZ1xtrQVjwcTRDzH7P1FFpsP+HATYte8pY+tZcMOVrFA02U5PS4QEwMpXroNrbAaJQDJpVpylkA0CxgQd9KGJMWUeDmgaS39RpgBbDzuYToAAVT0BPa7maBmajAEMZF45OOQWVFfgejXWABBj1A0MRaqeB2o9K0UPeV2Z8N035JMATGkLkmNojLg4rQpRgbYB1nZ3tAJyxDszxYY8ZTbYtLfVA5idjYDlklp8bjcI3kXxTs2frpwFv9qf0oZzd8hDdlgHUIW3Y2npRtA6hYBx2CmDLTjR7M7OADmRIBlS5/KFZ5AFgi2PMYi0bEjvmWFR+qahBw1HdmpWoADZmV5DFl5eCwuWAYlBRzZ07i8zTVj3/3CG6UuSRpUUoCQvBSJp6foDx9JxEFU3OwSayB8tgn0ZQddpID9CQTcASdMWqaZqzdJa2PbpJP/3PN1S6tFyLFi7E5nG/WpobsAwl2xMguQhFaVvDRZrX2TQTS1RJlmA31sT5WUXyGpDDfZ88Zxp2zKhteF/t5NO+/txW1Ds+TVs8T2tvXqaswihVV76pOvK0LtLQbSRAcrA3RufPAr6hLi6eFa8PfuJmzb9uA56mzfwZ0rYHX9G2XSc0CmiWmkYOK1bW8xeghJ2cxfgAZtKk3P3aazp6olXz581FBRuiM9UX9cpzxHMNp5DbO0dnay5rN8qhOJq5a9fP1/XXz6T/16L8mFJFzVysEy/s0Je++ADNUJ/KZ6Rrw42LNX9WMfl6CToHCHv0+DktXDZfeTMZx3Nkze09rtPVrSj1FgHEZqPc8Tib6yaUXMk099Np6P4/9t4DTNKrvNb9OlZXdVV1dc5xenJOmtFII41GWUggAcLIgEBgwMeAfYzPwfHYF/PAPXCM7WtjY8CYZANCJCUkIaTRaIIm59DTMz3TOVZ17kqdzrt2TQshSzY+Bvu591brmUcTuqv+f/97f3vXWt9aS8jeHz/0Ucsby7HVN66jOcFrJ45fhHiNWIg5Ogszm4hhmxvHN5x5Hceq1Isys6KyBGLAC5kbtvPnOsgfm3TrqLi40ApRriemhwEyZRc4b00oh9RM0Ie6Kwb4WoBlYyKBCgkAL9uBoWokgIzk+eQ52+NUdl0GjSRxVMVSkAsYzMrDGhtSdxjyeJp5kQCRFOk6gfJQc0XKFY8H0Jt6INWtU94ByDpbZK0/Ub28h95PBKcUT1GULsOjkxC3UosBKioj9VXk7UKtUn2Btnu51qas20UqZVgpecoijPXaapTQ1xS1MQmRGeT5FxXnsmbjWANCaFMjEtmAmbzXz6u8lWWvMm9FeI/SvDHGc1AGtxREC+TtHARiblbUSiHzyksKIAHHGSPWMLbcs/OsU7L/ZFU4NZFnk9Q9WRnnSXUIqJzL9QR5fVlM1kESDfGz3T1kMfKac4zrCGtItvFzEJMiU1PkLUCq8nS5XWXeClQNh2PYbyexq5ZNNVdGbROZOSOrZepLALV0PjbpSgePxiAClbn9OuRtlvLvJMyFVJY604G3MH9yCVAu+2t/pfYt2fGqeGWSo+ojX7gUe8ZQEWMBWT0LOI+w2Pog4pLc2xxNKjw+7o29wDUPUKN5PxfdqQx4arJadvR3JUWsZVTTudg+zwDSR8bnbRz7Xyk49e85qJnnQNEdeevU3OwbmntOkm7YDntZO6XWQ8PJBBfhpWljGkVzHrl9IZpP3PziPvMA8ofJJxbpECxFNTcwbiMjAP3cf0FRgYJ4yT+n2Qi1e22931nuD6Gmu3xpxGWPwVTLAAAgAElEQVRVl9IsEKHhZIy9C76X5y8XhZQVvp7hwtfrkbeaxyIYlJNdXlJsi7DBL6cBI4izQ2c7Cv3WXhRzczYMmaDc5ByRITRszExP8YygvLHrFoGVxbOeZR/MZe4E2H8X1zNW7E8d5LJKeTtD4042hEuKvIU0Yo6qjuh5Z/H3+ZwxlOsuG2kvqqxoDFU/DhLjkCRx3kd7k+5JTVhOsX9VNZ9SuqWUt6+8V/1ZSn6OAdQoEfYaC+YoZFwIhVwuLhZLmnPtQx/7kBXWBW3/809YKTXNy/Psw82gs7MfBWIt16PHKVICknAsbMHsElTT5daGXb8yb8WRL1u5GKcHstDf83bzQWjP0tAxMxq2ka6LVo61fwTL7n5UvEPdA9YpO//iIrtu+zY7+tIJ++Eju2wAq921y0tYR9NOdeovCtj54y2QhTFbu3mZ1dWHbPlaGmi4vjMnL9oLL7aJ98F5BCcHyMhZ7iUapckLklvOB9c7he0li4QH7LprN9FEgfqRObduy2pshHfz67hTkzctrkbheavL3Sym6eqxR36A0jlOHu0ZG+vLtPv+9CG79aY77S8++hHrw1L/off9CuvYaw9/91EsdNts1bJS+83/+gDq0CLrCF+2wkVlVsez6DjfCWlHExQKu6q6JnsYx4pWbKffeve11hvusJtvucN27T5m+RCXb3jLdfbUj3fZJJmm1SUlWCOfgMAPWYgM387uXrv/rTfaeux+/+L3fxf1c6ktbV5mXWpuSMZs3bo17Hvk8FJ7lyxe4VTre/ccgjBvtz/51AdwLcEyGeX32VPdnFtz7O6d22gyayNSwuzI0YtW2xS0nTdsI3rgtD3z+HF76wO3WJCGqCtd5x0ppoz6MQjSmsqgrd+0mP3vol3mbJNH05msk0f4t1FiD8pY51Ge+QBrN0a9LqCJrAC16YVznTRWoLaEOI4nh6lv1KeSCmyrJ5lf5A1zXisoyqWBqwxHnAvmnQuRN40in/zUW2/bbgEcSZLUlijFcOPNt9nMRNy+8MlPWvPy5XYb2fZHn32GhrRHiTapQA1fyfqiUWUsYqU1FbZyc6PVbVhhM5whZ2nKVGZ8EkV/66lTtv+lPutuRy2LUv8y87iwuMBuvP0G1uig3XDDGjsMMd7VMWLveN9HLYF7xl9+9tPG0LK/N1HTC+w4Odhqrilif9+//7TtuGmjvevX32YZ7Ecemjx6qBk//Paj2L/TSAk5m2AulBZV8l5d7ImczXxB23duzLoheYPUuAJ+juHCHQYnC87XcZbbIOpxXLQ5nudDljoJqzsbqEkygz1N1rxZ1Au5QPggSvP91GqpYlUrZkSO0jCTh8NETgG1Qo4LimnQ5wIFzJIDLeXq1Qj2hfqRq0gL+VLMhZ3LTqazKk5VFTltpLqJRKiyN2P1HCE6wIWrcB4o99I8iSuJ6k6qmVKtK8p1RQmsZjGuOVMOAJxl5AAgEtbH2T1X5xa5kLAfpaJdFO/Afk8Tna5lIZpB1+6ce3QJrH29nvt+9ixFWyhvfWSCcxL/9p9J3qpplZY983CenOd5+rRXsoe/4w1bcOIJ2qnuS+xlyqWngQZCPklZTqibTvVdY8x4R6NT7rzlp7l1sC9qJ/afs+XYk2/bsc4ygv7EQDS66e2/9Y0z/6YPw+lvTo9AegTSI5AegfQIpEfg3zwCafL23zxk6R9Ij0B6BNIjkB6B9Aj8n43A7zy08dKahvlFdQBFOfN+u9LRi/o2DMhOFhHQwxQKlGzAh1crb0XeKuuwGCveELlD0mENo8yQmGcy5rFDp0ft8ghKFKxtc/mgvrC5//LIW7rKAQGkKJLCS+RtBuRCysISe7WMYhhSkayAQ2TowSkDjGCfiy1vFoSFuuhF7oqslJpQGXGZALpxCOjxSawGyckS+K18QoE2yt5zyltlWskGjNcKQM6IpBoj63NCaiDJlAWxADroe2dlGabMQ37vw8JNqtoCyA5leM3RTY94xgFSwwBTCUhcEZp1wV6UNg2Ofh4l51MkgJRnI6NQz4BL5RBk1VgTD4eHsNMFoEJFmswAHAYRWsgMnc+YslJAPxG3uQSf6hnJjlnAv/5zBFcGSulRlJN93O8EJJqUdbJO5hkrh1aqSgHkoraVBzntMnZRLqO6DkEcK+sWFsdyAKgy1FHPywvgT8YnbNmyBpRqZWS3dllDZcBWLF2F1dlJANLTNhKbQM1N3iGAZxaKiATvKUVuQDlfsuhGcTA/SWMAqudRAKjK9Q32tofeCGC6yB77rd+17x0btRLyKyd5nWzInTyep8jtUoiO2jLIxTIIB6wL+wDbn39mD2RdNYRGsQ2Nj1ppbTG2zVgCYhNc4imyiy19dq4floQxqmoosTvfhJpkJgLYeBmSDJJheMpW1m+1U4dH7UVsB+9+8E6789cAJfNBLueumA312uCBS6iUhq2feTEyMQRBFkb924D6pQ6VByBkRYVdaW2z7/7jcZcHvHJtKercoB15qcse+/4hgF8y4hqr7QLEyCzf/2Fy99auKrMzZ5+3yy8NkvPXhzVivcXnfNbe12Fbblxq12xdYeHOXgfsNmMF/U9//S0bJIPv9vu327LqQrt89JI9+thB5nKW3XbP7da4DFUNYGioqg7VdgRiZ9jqGlbYj7/yA3v0K0/buh1LyWJssCtcwzyEl4+M1D6yE6Nk+M2j2vCT0bZ+41oIuRgqZFSwvNdZ1DfDZCUqg3MVlolxJufpk6020D8C6ZBr1RAgwSDqnZ4+p3gsKiYXkIaEWdap8gNnmIvjkJyzIsn4Ox9qd/clskmqGgGc4kulXPTTgMD6igxPsi6lbJXaURIVbD6xJFVenOa0Q3Md7KcmBUBDEb+sVf3fwxoOoFBWI0cCe9RxlC8xgE5wU65F1Uxk6M8qE39K3rLmnd439SWiyKleeM2S7IgDS0VIO/U+wPwUJPsYiqIABB3ufii24swNL6rXHIsRxIpz8Mv18Wer+Gtn3hYFqKk0l4xD3tLnwdpUTneKlJYqeBZSwZMx4ezBS0N+LLJF9gEi5xAGjmrUA0Pp8ofj/BvE6yye6QEI0jyaVYKsXz9uCdnUxAAkbnhwFOKBWoeVZwSL36mEqgAVTFbqUiC/irwtKkBVJOUtzyZBnZqBMIA7QXktJRPPRVbAEKpBapsP8HwW2+p/ibx1jUPMBw/KXl++6nIG8zBGrRN7S5YfIPprf6nxRFbaykrk+aCELYQQrCQrW68hcksmxWGI2wHZJzOeYo9zGCcVrxxqjwjcQuZIISAxrQHuHmIQpRJ4+SCo82iKKS8JkHmNjTHWr6Mob5Oy7tU8y0paEfPA2S+73HHIS01i3RD/3ri0gj+zw9I45AGsjhGA3NEetnqsxzNYc7KkrSNbdR7iezRCNi+kj5EBLpVZH84Y8OKoycjtZX+bobsoiKqspkHWxKwEFH79kKJebz62/AnmG88/KlVvnvu5GExwwtk0/+vkrcZW8175m8qg3UoeaVVFMcpRahCk+9PPHybDk0YtD806GX6IE7TnuFwo2DmP68icxx6+AFeHLBRWylFmrpIYb4u51nnGpgPl7fiUmjaksv8peVvBVNW4eSAWZfUvksT1UlAERIBPTGZZPzEGY2TdxtlfRa5rbUtxn83+5CxEtfZfg7x1f8/PZLNpeyABHHmr9gleP8g8y4HoF3m7DuXlW371XmzsJzgTXcCuuBJlNpmMA0OQQQUQ62QPU8+0M5ahgmygbo/NeG3v7gN2/NApGmrW2n13345lcK6dwxni4LFT3E+BXenuZF/E1n/FIuY2Sn8aGIJki7ZfvoxatB4nhdvtKSx4n378eaIJcu36LZtdpumam6/DgpVGh8mI5QSLLKcYB4X8UpsOn7PB7nN28uAp2/vCccbDy95SZn29EWfPLDvWJOTU6MAMSshq+9uvfpY977L98OFvcDaRGwhnCFSq7Z3nVc2stnIV5G6ErNaL1Osh23bzNnvwj/7YBjrP2ePf/opV+Uvte1980Q52JOz/+tjb7d77dtoX/vJPbem6VXbH7/w3npHXWl54zj77sT+zluPj1tRQYJ56zls0g9x/50rbvHmTDfa0U/fGrLy82vYc6LJv/uOTdt/O250TxZ59e+3ee++yU6cPWXdnp9WubrI3v+lNFh+ftC/8zd/T3FBL/MESO3+x1W6/YwVq5kb78TOPc67LponNT3RBl12zbY2zYG5B8Zpkr1COb8eVsC1qXGEnjrTYrzy4FWtryECalM6f66Ph6YK94caNkIjslx3T9uzzR7B0n7ItW9da68kOO3OqH+XtNtSumrPnXFNfEVEQvR2s0+pSLIFr2CMH7NypXteMsWJlKtP9zLnTVo7DRhGND60XulwjhR9nBtl/D/ZOOQcKKfprIbil3h0aCkOAhnBnYN1Ghvk7Hw4fi2mEiNm+p8/btdcsRYW8xh7/0ZOc86g/5Er7IXFPn0QN/Yd/aCU4jXzqQ79locoy+41P/aXNTV6xIz941H7y5JMQlVk0jK1RBgrWxe3MtWJbh8q5gJ/hcGzz7L+JMfbg4REL99F80xu3vS+iOmZO5aLAveP2rextE3bN5mvtkYefRMU9YLfcvAMSFhePiWF3NpVdu/KWf/z0QayKC2mQ8KE67rV7f3WjffiTv80eTaQBpOy3v/hN9q8RYi6WWzvNa6OD2KdT13NoePKwts60RImAaHeOHoFC9mL2iQyeo86eiiQZgPQeof5k8vxgY102vFwWFIfCrgB5q7MjxCXjrPN9riyXaYyZn4f4pA66phAyor0ZWIrToDqDE4nqsmqdzutx3mNKzTo6r3OmEEmqhk6XK8tZU3+nxhw1i+j5OWKRM0EOtSo5rcYynWdQy+r8wnmk0kfTFc14KXWumjV5P+qGnEUm6cSRklSqZFkdz/F7nV9kGy+yWzEUfARzbjrTnL9ycNDIpBlG82uhPrvrpi7qOlQDRZ5ru9HnAJ0VpOqdmFITJPny/4nK2yw+VWbzDLI5N6jxczYxSj52gb3jjddzbSPWwbk8j8auANeozznzdNdM6lB21UVhIYNdFv6ZEP/Hz3baZA8NFDQYrF7fbEW11d03f+grta9zKEj/dXoE0iOQHoH0CKRHID0Cv8ARSJO3v8DBTL9UegTSI5AegfQIpEfgXxqBM3u+9Mih3V9+a5UvjlWVH1Av0+Vd6gPzJIAx0WfmC6jtHbJCxCdgYrbLchXIDVhD0FpBCOUn4EJytB9gQeBwDh+qJ+wc4E8MGzBZLMtuV9ahL4Opsi50yMNrX90rXZPdt7zM/qbw79f6EsHovvXqNyyobgWqZKL2kg2tiFaX7cir+CAd4f0MIYtTUUSxsBToHCSTLxcL0GTcaz2oJUbJ1ZsE1J9RvpbLl5KFmmxAUawBDGUCwgdhg310+SsreApyChdqwAjlJkKpiEBWxz2gjOxkPaiyECNBuqLk4X0SqH2y6DSPAkg5YmcSggJrUfzcULNFbBEqDh9jPzlBfinq1GFUR7MARF5eq7g4G6tkcqOwn1NebB4Wab1RlEkQEiKpfNjMecgLU86lnGQD2NWJtIrFyFwECNewZnONiewpVCH8LFg0mCHwlwcC32kQzSv1HISGLF6F9zsqnukgE06/D0s7SBXu3FnKyRY6Uyo2gDMP4Hg+71/AeK5a0cw1YA8Y7QachCACUNL3h1FP9gMYjmCJ2NU2bpfbsXjFCrOithzgDqVJbZ5V8JwSQ1Esi6fsUn+vLV/VbA+86TbrOLbPvvrt44Bjc1YB4RvDilBXvqi+xt1TBbaiOTkxyIagNdbX2ZnjF1DG9GErrDkbgEjDPhsF9CzEczbPtrNzgNzdAMq2qLW2X7GmtVX2kd9/nwUqi7B367P2Y8etDPVrW8uIPfPcAbtMVtytt263FTetMn/mlJUFAN6wf979wmHrxYawIFjjFJI1jcVWWOpjbkwDttaZF/XVoX86bvuO7iHHt45s4EVY+4Xs7JFT9sRTL5Ad22j1jc3W3tFji5prUfVUs6Yuogojc+8iWa8syptuvc3ae9tQvGCtSOZtZVm5DQHIFnkL7fC+i/bcrqP24K/9pjVWjQPKh2nKiKFauoDV4Tpbf+NyK6oOWl6o2AY7LtpBLA3vvONNFkXF8KmP/i+LgoduvmEd68JrvVhsdrbRGMB8jDMfpWhZtKjBmrCFnmTOXWq9QF5vjyOz3nzfXXYDtpfj42F7ftcR23eoC3XcnFUVzULqVpKz3A6JSE4yGYViY8YB45nkTi1PBCtrBitACM9Z5dJOjju742x+JVGyB/xcL7VkhPnSBzg8ihIrwfxRPqAP8lzk5XwGahSVJa1wWSYrMNcxPrJTBMCV8g8S1w9B7seyUXaM/aPUOdR7yp4UYTsvO179jF6HhgoRgO4Vr2bi6nucukeZmfybF3ARZ0+IAyl7yRAunQbUr8Q2eBxVVSrLUHNyDIU8prDmQeU7BJmGIyQgNKAwqKzyNV+rDKZqpSwDMRqUskbfNEutgbwW4SfyNsbAzdNo42LFVddYsxkweB5A4zxIQJGpIm6icZSNjJVlkd+N/eTYMGTiTIg1rsxPiE0aPpTFWlyMfS+ZrsWo//wA6R1XegCAUUYCGPdFqBHsBwKGBabOSsnMuKuJx6uaRoZtUaFydlN2jlJ6ZUNYd/WNWnffBPXH53KX81HcF6IQzYO1nmTdYxgAYc77KmsQajdLdvtOzazGmyQ1BMtJxrmAoplLLRgajqG8mua1UD/9bKzsT7cFNe7osWPlKV1mLvdHr4SVUytVv2NJqXcgb8cybRgLV2UdZ0hpyzNRnXSm9xDNZdxPA+r8DJ5TEvBcJKzLT+VZoIWi3gKSA7hHGBvVLWVsj41HqIHKTBVhqvu4Sgrw/1mep4emhbLqIua2GmVwTsBhAW7ZBvsnUPuVM8cjNkIOYGFxGSQlpBvzPQmRMA+BkURNNQ2JobxmNSmoxyErEbO6cj+qTJG5qHQhZ2fYH0wgObnkIpUy2F9CoRKUgOTiys6apgcp0Kb1GlKoa067hiyIjIWM+qtNE7Ivd8QBNuCLS4L0QMWxoM+y67evpnEjad9/5LAN4fjgDYRoCIAQk7qKOpHHPpCXhaIvi3UO6SIwXk1VPvbMWhpNAjR99UISjpCNLMt+nSfkmhCEKCot4lWYa8oElXJZtv+FbNSZajZAeheBiOiH4ApjCa2dSHNSSnkp4NRIoWasOcZeSn6t/Qwmg6zV9dQyeWZ6Jmq0ykDNOMtemA+BWoODQDH2wtko9CIjQ7Z5TbNt2rKetTXN+Mc4H4zROEBTRGEVzyIH5fEAe9g8CuciCEXZ205bTweEXespsm5r7C3vvN/yaqrtzPe/Y48/upu5nom1Nip81ntdbYnV8MyqSgNWUruMGIM+mpxW2qLrdtjTX/yq/eC7z1gFtWPZkgZnhZyLerDlbCuODK1WW1NlO9/4dlcLH/3hE9aGFfIktWBebh3EKWTRfKFxiCEdlAOBKB45e2DUinNE3EVdZDKX5iHZm+oqUJEXWD0K/XNXTtv6zatpNlrnVL+jfSO2CweIMdSAf/Tx37C1t++w40//gCxemmZ6R+35Yxft1NE+e+/73mp3Pvhmiw+0WE+kx8p9NVay+RbONVFrP3XBvvAHf24XzrdZBTnsy5YWcT4ah6wssc1blrLXFZuvzG/H956wF75zzOqa19iRY0fsY//91+zIi7usu6XLqq4v53vXsF9X2J//jy9DLJIhWl7Jk8TaekWNbdvaYPv3PAXBvZlmoYQdOnrObiSruIh7GggPo6Qdxmp8ALXoKLUZtXR4xBqXVKBQLaNJq5QIgg57/PGDtvP6rXb3G26yZ39y0J798QGrrAqR3dporecvQyT20SRFln1jKXnl/W6/UPPHWGTU1q9dipVzIWthnAzYVkhzrLOJX8CI3s61nCM+oBKitMoOHDrOeo+TM1wJmUbDCIrzSIQmF1S5JYxBNc1kOsMMo4DNpdFmmOvO52y1dl0T1sNN1g3J+eyzh8gwLrS733KrnThz1p7ZdZraQdYyricR7Lg/8Zk/sLV33GOf+ciHaTjosE9/8v1WecP1NhXu5EA6hosLjjqjEYtx1tm7a4+19Q7ass0b7bpbye3FCn5+ZtQuvnTWItiD19PcFcgvtuefO2xfe/gFWy8XFZrPBshQD2H3fPz4SdZSzO5+462oRFkzWHv3dPdYZWUttT1gR44cd+RqNJZrh4+1k1frI0d4rb333XdQY3ut68oVl9XdR6Zyb1cY4nrUWfwGi0rtRNeInT7RQzMLa4u+ywSk/jznUDVWxqmBA9iJj0PeZrBvZGmvoEbElGGPAt6vBgw1VFIDvNSgedwePGTeyoZ9gSCVC4fJj18KUJGv7tSgRq4E5w21rcpaWE4JPGXONqovUttKoTvDepAKN5eNX+f6ac4UOmKoXSSDZpso626A/WliUp4u/C31riKfPZUoAu0dOu/rPvSVysqV64OcItj/qL3evALmEg0/1AovDUL5PFs1tiSwkNd+kss5TKSmYlRyIUCdywD3oz1X0RPOupn3Ue6tvvIgOafIVZ6kSUY8qGJgYsr35YzASSvVT+Ty3V+xfV79APZqZ6R/zV7/5VdYkCT/zIsqM157l9wpONNwMRnxiL3p1mts44Yaa8eWO4t6pbyDeSysRWzr3BVVpIsIaX4uyRiotoWUWc9euv9Yh8X4zBIdG7Gdd2yytVs3PHXTr30eK5z0V3oE0iOQHoH0CKRHID0Cv+wRSJO3v+wRTr9+egTSI5AegfQIpEfg6gjMJM+/e/f3Pv3VnKlLNtU/atkzhYDtYRRJU5APkLcJ5fhBsJC7NYeayAMYrmyrTAhcoePqCg9AgvkA4rNio4Cz6EjwurrQnrRTV+jeR32aAbAvsN+pYQT6qyX8KnmrXMJf9pfAiZQ+66oST6C+OukhAkKQ1mV+db0rq1WA+yQAnw/1GUriMOQO+Zrj2JuOyW4NNaqzOksZlAIaibydAYyeIY8Oq1GY6ykUbHEIlUkA5gSkhxNyAWQL3fECmsgCzQvQ5SP/srIC+1cAZIEReRArcYB6KUTCY5Aas5CbkAu53kmrRGlXCVgue7v23gkbwoY2C5Arl7GWM2uQ1/LLFhnbZtkNXxjMg8wdAzokf5LnohzKYFAkjzJAuU5lfAKGCIxSrqcyqCKAKBHUY0PDmVw/9qrSKyuPkzvNAwNSJOA01z6jLFDGL1tqXMYwFxWbiGivcrn0mrpmwCUpKINYXfpQ0A72dWHL6Mc+GdUrpGEygdokOsHPCHQHuOJe8rESzAFMunhxkGy1qL10BHULU2/5mmqrRpGSJAd3CtJCtncii7YCMtcDru7f22ZnL13CBpnn56yveTqoGkJBMmXLKwC9Y4CdPmcfKzvCISwvpcaVyjAJuOxUGZBWXki1KTJEuy4A9OX6LT9Qat1jA7b0miV281vvxHYaYnnvfosNz9my7bfzfM2e+sdvWTdZgPWrC23d8mYsxD3YhDJXkEMePHya1xp2YF5idsK233o9cZhYvUEa1zYvsoH9vfalb37VMrAebl7cTD5uJTlweXalrcvlEHuxBhY5oPzUrdcthdi8CMjokVaDDNNxiAJIe5QzM1Kk0Fix9pabbBbCYW54zOIop7/xhe8yvvW26Y3V1rxmFYqWWtv3yJNYQz9lb3vXvbYYIHYIEJelbAcO7LOyghLbBPj98N8/YnuPd1gFNs/bti63IAKRE/suWHs4ajM0acxju5vHutm4bh021QMArCds9crldg32m8rtmwbAloKsB1XRRSyop63Atq0pND9gbwvEMxMQfFKqTQGXUlFqvaDAlIqFNRJHBZeJqiUP9ZtIR9kHSk2l9aaM3RFymicYU4GIagZJWaRKdSKidkENKyZTk31Becv/IV/yIKeC1KvS4gBqoTzWWdgGJ9DO02QhFamrEK8AHafVDfLPyFuxdswZ1qyX/Ox85r1qgJ+GhCIU1Mn5MeY36xfCTesgSKa2ZWJbivoW4T/EkB/CCdIJFWdc78t6yX498taRxiod1FsBmpKLogj0Uw/khDCOUikp1ltryKnoVVfl44r9I0Sph9+HaE5JYtE4FZMqUzV7CjAad4ARLB1nUI3yXxYAfCG1PSgXBamDeBLBoDK2yRXtHmKc/dAkkM6QbI68Fc0t0FpqH/6kaggnQK3hdbD5LEONKocBF0fLtfeQidpJDnQUBbasiv3MuQKUoll8wwRW41FIjFls+ucgPOV2kCkbaQDxbAjXQCDHWTHnQuxlqWkG0mxojEztCYg5CMksCOrX+spwNpY8Kjkq8D75WByXklFboKxHOTOQtSxSq2cAFWec5hBqRibrKItCpyYd7Rn57HmFvmksR5XFXeb2Lym4RajLcjfJA52gScaHmjLK8xyHcK2tpXGEYZ5AVRYlIzoOyZNE2Z1DjRGBGMPau7y83IorIEp4HdXpPAjKBDbiYchbD9mo08wHp6ZmbsjFYZznIGtNRNpOjar9Qu8vlwlZIOfSfFJRSANHDQRqPk8UojPO/qN6ITI1zvv7UAGr0UHXK5VXgtdNosYdh6CIisBwOcIib9kDNdc0qFJVQ8DrCcsuVyRTJYTrNPPb643b0mXkhG5ej83uCdt1Os5eJYWa6gN7qyIIpCCDbJjFBll2D45gZWfxMc6lTIKKilKalUZRGdLpJMUyjzeTmywqCjLnotyHdib2Qdlm8/f5uHjMQDzHplBS4oYRZsxi7M1q8nA5ttRN5VlLAa99bUZEr1szKQvsuasEhdaUj71SZMh0Io9aQz40DQ3Lq0OQcKXs95C0jOE6iLsaiNI47gIhfFvHJyKMXZI80AY7faqVWt3L+ipOZclzbRMoYoc6x6wUQnDnm++0EPm2bfsP2e5nd1uprwzyZJKmjQhZxYXU/Hr2ixLruHjBXkLZuXzpCurtNnvmiads34sHbePGdVZeGKLGtlfznvQAACAASURBVFstjTIuCx7iLxSqtIMvHbWn92G5S6OQ9g2p7USui+CQk0GM9S7Ce44xEdl0NezbkUMyyAhQg3IZhNtQ8l5pO02u7oBdv24Jjq9x7JebbfWm9fbY179njWVLbPHtN9v5Q/vt8aeeJMu12paSLam86kyIoRoagVrOhe0Tf/A1++3//ha78Y7NFsb21EOW8/M0MK1fvc2W34ialmajA08+Zk/8wz+5OIZc6vYU1qfLVjbanW++zhrXlNNsELdvfPZbXGHQMmnuuPG6NVbfUGunnt1njbctseL6Mpumce0bf/O0Pfv4Kdw7GrmeCr5/lpzbcpsY7rElSzZCkF60XfuO2LUb6t38ylTGKqrxdtSenZ2jvA9n1amoDB2svCaf/NtFzA+vPfOj064h7V0P3st8nLCvf+V7rilqxaomLMi7rOVSH/O9AQvjKvecR0dH3HrSQqmpLEdRjaqcPG2RcaeOt1lVZSPuDj5rbWvDMruCrFZiCE6dpw4nIIRXUCuGnXJ9wZo3AzcY/aqpq3RE9ywNkGU0bwxH+qy+rpD5Om87iULQM3/siRfcfLj5ltutd2DA9r9wjhzaPqI9pqykutJuveN2LKW77bHHdtly6ufam1fYPQ89YCuvXc/aoHGj+7yNXbpITErUdr1wFIXzJbvuhi32xvfcR92esKNk3Uf6O5mfxeTZ15m/vMHOQ0p//UuPwJLlWFVVvbVf6XK1aJ6uk5uwra4ozbHTp0+xb4TYX7j20jKnSO2GzE0mvDYUzrQfPXPcXf+mdaV26y3LbfM1K4iMaLVDhyCksRqXs4Hs/AtCRXaSDsLzJ3odyZ8fpHGQ5pY5apXU8pPsGQNED8SJAsgkPiRLrhPM9zjkngdHmyBnYeedwbpQI5CcZ4rKpLb9qZPGggOQKFs9Q30mEaEr9fCMU/crc5VceIjclNuNdjo1QuIbQDF2jSjM01zOm1Luap2JCs2aJv6D5qfwBF4NUyJrdc0zVh6MueYj1Smdd1yGrj5N8NpZOgOgqE+dXyBV2SNj9JFOc9PZ7vMCMQjct2zjtXmJ+M1QTi7Nblr72td1/lEerFM/86FA/x/GUUX7RCF1RL+P4QwhZW9cv3AQmlYzqhspEc+vlx3/s2ei1/us9i85Kr3y3zw8jwy60ETKZrAWPDNj9o43byfeJI8Glk4+d+nzAfufHAHcWQwSXcpoR3KnCGvtE0Xc0xj72j6aAsa75LQ0bXe9+UZbtHblr9/0rj/7wi/7M2X69dMjkB6B9AikRyA9AukReF0NTnpo0iOQHoH0CKRHID0C6RH4RY/AfLy16cff/+zhJWUZRV3nWmwawraLbvxeuv7HxwT8AyIL9EfdKOtDNC2oa7GehATMlLQTgk92lkGUVPl0vScB5TKwx+wJZ9iRi8MQYKgxnXWZCJsUuKiP5OJERCaCx7ye+PYXdqsp8vanLLGuI2VfptxWcmcBvL3Y9jr0DnC+AFvYPBSxI0OosmSBjIXXKMThvJgul3f5SvJ2FutgSAE/JBPjNDEpcJwOcZRE02RxSdGl+5yHQJBdcg6Ajw9wSWRrPmMmoH0OQiKf7vgZAKAwSozhMZR65ItOQyRk5SSw3wQgRDYmwOdy94hFUOZaVpCfnQb0QTENGVNcCEFZWAThPmotKFOkksqWyg3la4DMMESvAJkCh6Q+xp4ShkH5XiLAZgFiB3nYY2RiTWFHOQPoH1NGI2RKHgQrPAfWquRDojjQPQksE3krVRPvBHGVacUQex5ZxpFNKvVCfr6fecE84X7jZFuNodKUUqG6poS8wzrstrHwJBd3YpRfjHEuqsqmhiB2jzW2ft01KJV+Yo89uo98wXFbv6XGNm1f5UCz8TEUjCgXAigRsgBvLkH0jgD6RQCIR+nWD2BTywS0AApOL9eFix9AjwhlnuHQhCMLCyGpCrCTFZGeB7em+euHfBdhVeqrtXNnWiHasgBGx+0ggOsb7vsVu+8dm+zKsaP2yCOP2v3v/jVbdusdTJUJyIRJLP/aiT0GKCPDOAP76QDg4xC2saMdWAlyXZfaAZiw5S0qLcYmeRVqzBLrOX7FvvKtRyBOMmzF6lWohPyoCTxWA6AfA+TvQhlzEbXPBPe2dcsGa1hUxbM5zbUWQWBnWhskbw4XHwLEal7SaJXN9ZBFg8y9uBUUV9vhx/favmeP25v+8CFrWrec/M2YzUHsP/G5f7AXn2uxnTs3W2FDuS1a0gRxNWGH9h+wjcu5Dsbgs596ys6iKr7rLdvthvVr7QXA4lPnL9osisos5qkULX7YunFsvLdt2QpJXmatl06j2B6yplqy/8gvvEzu4CRqmVBpqW3b1IB18LRTKudBdI0itYyRE5qDKjOBvfIQebkzzGWBvgVYwSZQWsSmxmkKCaIUKgSsneZZYOUIMe2ARtZZCtAUkJoCTgVSpiJqU0pZfaXUsrJPh4iD9MyDbPWR9avmBSlP+lFNJQFKneZGKtJXqUUQsl390opXrbsKcLJmA1gNBAMsTMY7g9euKAlBWhahho1bZ0enU42I1FFW3YItu2zN5yDExhmXYRSDUa5BJo+uHr66Cjo5jMT3UiSKvKUWQ6AtkLe5ECjjrLUZapMYeCi9l8lbuUXnzGA9iGqnICgr6AR1SbVEOX3kzNHsIXJ5BmcBGGGIbBThrNVCGhygflwDRB5kwwCWq6PUI29eEPIWxSukc0KZe65+O52QA7xVZ3zUFh9EZwm2xKpFTvpMs4mybkewth2ALB6SdTK5sB6IOC/fL1v2JG4BSRpV6PBxtvIaCwHxudQeby61hbrqhxRUZt8U6sJpumFomTHxffPsQapRr/W1QN5KTStSJMRzLyHf2Mt7z1DvvJAasg4mZvQqeZt0almB/dIoymEBB3aaGiC7vLLG1OtkcI/Y/jLvPDR/aHpJ3SSCMUIedgxSQfNNzzyPRo2Av8jNQblOzAIuR5nTyi2vgeANQJLH2CvlPpAFARGboAbTPJXkWeUF8vm5XOb9rCMqopClIuSh7J2tv95D6iraZ9y8ycb5obyI2grJk0+jjiwy47hFiMx0ZAT3KQIULsXteTFIWDUD0DXDOE7bmLLpXSa8XhoCA9I89XsB6C7l14HnIm+91N1c8o+l6A0WzNmOG7dZZHDcHn6KiEHIhyB7jfa1POZajPmpRoYZbSBXCVbtnB7OCcU0O9RKrQiRNsLDdJnIgPI+nBxElCoLG19lrl+i3Vz+Lp/7IpuYa4gSYdBPE8doDOLZ2WsqT1mbbCq7ciEreyGr0qXNy07VZWirAYBmIyylRQRIzVxOtmole0BdKQpGHvooqn8/BPKWzdgaU2fOnDkBUVhvy7HC7bjSZn3swR3tKYXhoqZmFIODjhidpm6twAq5oIQGOPLXjxEL0I2icFHDKmztexj8pG25YautvmU769pjF36y135IPuz0iFlDQyPOBL2o1wO2edsWaki3nYUMy7JJ3CcgIX08adZlRU2NI39yQots0447OHv47NMf/7/tyKETDLHqYpC6y5irJkrdB6Gbz16oRrX2QVT0OB/45IbCZLhl53aIybNYJHfbptUVtmLtYqyPm4hYKMbW9uu2cdVWu+Htb0QdGbPvfPWrKChj1liLcpWGAKgwq1+z1KpR2P7oS9+yx3/wtH36rz/GHkTma0URau+IPfLxb5qvcJG953/+DyuD9Ow9utce/vJX7fCekzQc5FiQsS2qzLfbyLrdcN0KO3rkAOpRFOiDQ8yvqD3wrndyHd+yitWNdtsD77TRK532N//zy5B6nRDda2wxrhQX2i9bY10mpHI18zPHnt99lOaOEbuJ3HYvBJf2jy5UzT2ozzt7piDDaTrAUjpO3fb4E9awpBi766WM9Yj95Ee77Ffedoc1NTfYN772XZoIArb9xmvtx0/ttbb2CERmMbnxdey7M1xjfyqrloa7gd4Bq6guIOM+wB4jG2YcMEJVVl5cYT/ZtYv9GOcU3CbaLnda32DE1m1Azc1+197eC3GXjbtGM+RrO/UWV5GVkMmsyxZygYuwxp4cH7ING5ZA/EdcHvR7P/CAlS1eaX/xsS/Y3r1nbO36GtuwssqGsWp+9CenrCtMLa8K2hLmq591OAHJ2s4+l4/7yNotK21JYzkuHTRDRYdotMuBqJ62k0db2Q/GyQWus80bV1nDrVv5HDBpz3znEf59xO687y1Wvvoau/jii/bowz+g/gUYa1IiuBe5S+RDSi6l2ctluVK/iopD7nwVKgxyjung80KONS9bZ2fOt9sTj++2jlYaXliHm65vRIUc4r6vOOvr8RHiBbCI9+QX2AUI9wun+1E/U9MKkozDVVcGHFvGIEbdXsT5OFPNpE55y/mcuqK8drngJFF3c0B1anS56FTU4Pahzx9Xs8dTtUF1IeVqoVqgL3eO0FlAvjLUP9XSVJ2QRbNUsDQSKpNWNUdJDbL+5TODy8xl482czrUEDUWjuDmMT8oGWWdRsxLiOXxeclz5Of3dQlatszp2bj56LbkTZLt9JKGarO+jEUPXlIfyXk4BCi5xzgLMbV2Xztraj/R3zsKZ+wsQgaMvEbb6N8VTxGCDEzTrJKkHUt/GaIJMsj/MKC9Y+/m/0ET76nPRa+23r0feLnzWSu0nxFXw3DVmWAG482gVTalvwzLZskch46PcBw1HdIjJMcDtrXIu4j/d54Jlsod797LO+ogWONHSa8mRLGuqr6ZBcstYZknh5nse+quLr3koSP9legTSI5AegfQIpEcgPQK/0BH4D9Dg/EKvN/1i6RFIj0B6BNIjkB6B/1ePwO9+cMvuO7cvvWFudBCRWBJQqcOp++BmIBCxMQVQmEctM4c6Re7J2aiksrMgxCDjZlGtKKczKIUUIHt8dAzuDEvUKFZpLf3W1kOmqReiDMIFugCwAO2gMiIV/ycCwGXH/tu/XgkW/GvgwmuRtwvv6CeDK4SqQfZj2YDuAp69KIXmZR8Z9TlbxrDUT3JGkwUnZIfUgAJ2MvkeL8rNIPcfwspURGcUNYPoXQH9Ur440F8ZsOJ+UCCLRAygthR+IeXZNIDFLGSpF7JT1owTUwmAulnIFohQMHQJAMpC2DlC7El5NkhWZX8kho0z3fXcRC7krg9bZNkjFwAsSck1MOV3CqEswKR8rknK3JxsyNxciOkQCjyIpRyYrqRAYH4/A0A1jE2brCCVGyZwf5Ic00zUAEUAklJRhYcTgKIoegTbOvJWIL8ytSBSIbICKKmUZQhL6Bh5H6CR7t8bxPYSEHmcjL8Y15TJ86+GoKzEftMj5bbAGUiKGUC28dkhQMRhW7y4xt7zX38HO0CPfeGTn7MWcu/uuPcO1JuoBESYTg5j0T1kmdjKtdMkMIYSb2h0DkBv2uLcVzFkomziZlFW5TnyOgcSyOdyR+cgn4rLUDKjltHfeVG6geMDfE8yPrO2rLHBouRgHt9/3gZ6YnbhwgiYU7E99Ot3kS+71b74d39vQ6jq3v+R91vFIqwbmcgZUvzOQixAnspy1gtpl4WSeB5iOgrJ6iuqsacf+4kj9lagUi0qLbS+Sy32gyeeh6j0QN6uRZljWJQPO3C1BPJmGvV655Uh27fnGMqJcnvLfe8AlL0I2SG7Xi+gaJ9d5LVLAIibm5tQ7BTaQGwQYj9sq1dttJyKVXbsc1+30xD9O++6zuY8EWxVAbhRT/7dJ78IMFxpazY0WAOWzSF+RTsvcA8oXKLD9v3Pt9q3n9hj16KkeuMbdtqJF/ba+QsXLCkLwVApRNUgYOoYpPImq62qAqw+ByHbD4lbjuK53o4duWhhLBwrqott8VKyfiF6urv7bQgr6TlUTkkIF6aNU0qPjIZRy2Q4hVtjXY31dHU6YDzPT94nAGr3IHaKgLox5lsWCkUvudKywBXauKDG0FqWRaocCgVCKvdVolsRi1L6yaq1mDWdX0AeJ3+OjEVpRID64lrmAV5F7LyyoSNVG2T+qgxZwF0pEB2gq+/lWQMSF7Em8yHyEuTfBSE+Kyux6EZRMorCqKOrzeU9i+CLM+89jsjzo3aNCk92qpcRVHTKuJaieBZ729eqgaprUvcskLcz1GaRTQKopSycRLkyi7pfRUKpnSnlLcisbAkBkQsh20WwiQwfn5SVLOAxzSoBWSlHyR7Eunke9X5BiJxLbLedYpT1lw2I7KNmD/SjDuMis1GBYtCI2hGQGmvgBeXtjFMjsR8w3hjrWin528rWzuL5zEISSR2MuBSFMWpZ1mZvmJoyk+9AaK21OZ6/lJmy95U19BzPQXa7snUOsS6DKNlmZ3n2KNRyeK38/EJyx1GoorqawtI/k6xsXvC1Nw8Jmai9mbyeBztbNYuEaMrRfJiXGpG6nQDoHhym4Qb1ZRLVUiaguyhRZZVL3RqgKaamzAfpm8ncHYQ0Q+FaXkL9KHQZiVI6iXyZol63X+6GzClxYLmybKdR9U/RsOHHfaAYYt/DXik7Y5G35eWlqPBpJhlhr6Te5mTn8/fYR49CIMAIKCd3kn1ggrFPopKaZj91jQiO5E7dU7bYfNTIOTzrIjJVa6sCrI1sCLYRp4iTok95kyIVRLpqnOdpuPHTzRJj3kj1O8s9qMEijspvEiJ0lvovEncO9V1qCbBONWG110G+ugxFsjd97FVaM9OoJYPUd9lZXu4kBxIb/xqIIanRRTHrGcl9Io7yzSlvRXgwV2SbXIrLQG019v3YxI6Nsp6dEp9mIcZF1q4u35ovAfjKsS6kMWmcmqP80lHiBfpZSxOozkW0O+W9KGZlXfNMBfIvNGOkzgmpLgy3x9Mk4Oy0dVvsU4H8CWusLrMy1hTbhMsazoIg8rFe122os+ZFi3FReMlZly5fvgQC7pJ1QbrJtWINdVvP+8DBg5wZ8rAbXunq0559L+ASMYXtNY02rPUYe+vqxattw/qNlrWo1gZbz9mBF3ahbhwka7bSuk6GaX65bNnsR36k8sMTE9aN/W9dfbFt2rzKyslUDaOOXbSkFsL2OsthLGJTAbt86rA9+f0nbd/+o+ybNHHRGANPz+NiDvPcvRoP1mERhLCUxv3s6VIbu7FStjjPv4xrlCW1F1vXm27azJ6w2ArJkvjcxz9tK5etsR071ltL61lcHmpsGWRxDkTQj/7mr6gLE9a0YjGOGhXsgytoFPox+8Apu+sNKHVPnrAdb383bhjr7Yt/9Nf2xCNP2e/96ftt2zvvtZmpy/bCo8/arh/usdGeCM0GHvalMrv/wTusek2D7f3uizQttZqfBpD7HngHttDP2de+/pw98LZbOVpk2Z7n91g92bmVWAerEW1K5FVWxFYsboJQH0Ih227L1i6zW26/zmWwTzK3Ll48Sw1K2sDwPER8r21ftYp7LGSPQYU60wtJi+pz1G/f/dYTtuOGNVbbUGknjp+hnhXZunU0L+06ZlcuRzjvzqBuhxhdWk1tz4DQb7QRzmIHXzpO9u4NNCaZnTp1xtqIZpinhixdtNSOnTrp9v3qhibrYg+8gIp38VIIcgjdjo4ON681Z3t7IfeZq9fduIVGvqB99+GnIFkrcH/ps3XrG1HZXo9K9mmeX8JuvWmHbXvww3bu+eftHz7/NVtRP2Vvufet1jGYYV/+8jPWS+NUc7mXxhMP+bw0QrEexmmiGOf54wBspTRHVNT4sGmuJP5giXMrj0QGqHFdRCLU2XW/chvPpcR+8o8P2y4aDBYvXmbNSxfTeLaMs86kvfD8fup6NqpgMnux1h4c0J6RtLe//a3UqilrvXieJgjWLCRuJfXSl89iJru1vLoc95MZe+YHx6z12LD1QQwXsV889NCb2GvaaXToZv+EvCXzt4WYgbbzESzJA9goE0NC1IAcf2TDH+a8F2EvQuvMHNDap0FKClSiK4oh3H3sHUx812BE8ILLAfexuFVfnHsC451qasFKmT1EtWIKFau+nKMB4zVD45GaX3SekFW+qx+sdRdlIAtf1pgXMlZ1UMp850LDejPObSrT45xpR3Cx0TrEFIbsdPJrUe2KrF14f71WinSVslTW7mpgUVOQ9grqM41tivTQNatpSI1I83KgkCW8PpNRSxeaVRZeV6+pxjb9ecHiX9em3PBpml4SIm/ZG6Kct5PsKwnOVTIdcVEIr/P1r32+clvFVZvlhZdY+JlXkrf6fZ6srHOw7qYRK4O823Wrq+zu266x3qHLKecGanKc/SrfR8MYkQrqyMviXBVjL03ZQEv9zLmNOXu5uwuSnM9HwXJbtXqZhapLDt72gc9vfd0bSf9DegTSI5AegfQIpEcgPQK/0BH4P8Fwf6EXkH6x9AikRyA9AukRSI/A/59G4A8/cs8f58z1f3zzUkBMLCrPHT8NWBJHETeDVSDgSB6qT8AqjBadykpZgQKts5Vj51RGAoUBa8hbmyZTbw4ycAbl15nLw3auLUxWZgBLPoBlZ8nI9wNyeCRylX0j2U0/z8b/6qylBVDgtRRzr352ryZvX/nv8Crm52LAZVBqzAH+5PN7gA+A6TkyqwZABwZRqWF86WyTZZnplLeyaoOo9Ij85UVKIEUFGMUAwR3pApAtJZJUb0HUhC6PKhNij65xOXmqn9x13Iv4AGTP9WGnOgIp6UBrQFdZr0IECyQK8dpSiwpkmcAucnBwDCLFg0UrKiisDr3Ysvm5hnxA5wQd9sNJsgyVJwVQI6VUIfZ/05CeOZ4kwGSVw7Klp5I6V4CIDNyGIWaTgFlFRYC5UrmhfCrAIrOY3L2e/gG70gmRM4s6GLVDNp6DOdybDKSTsHB5gOsVJfn8KiDrrc4aairs2N7j1h9GkQQ4BfcCuQSBDMA9C3EwNgJADlFSBoFbgsViqT+ERWm+9SHnSCRQ3WC/ugkFyJ3v/qBdOXTUfuu/fILrz7TlKHAWN1VwnwlrwnZ0C4rS8HiGPfK9RwFCI4CTkCw8q/zCUkgBiGLGUmo3D2RUAQhaAEJqHNA/K38EsrAWlWAZRBZ2ydFBMunyrK6RXNXcKVtav8TyMwP248f3kec6ZqdPdllhTZm95/3vsy6y4Pbu2W0rlpNVu6oBO2NAXUCn2soygPgSSO9R1smcFVZBhvEsBrBVrqhqtv7eETt44LgjQ5atWGYNi/1k0561IwdanHVdPmRfLirDCkDlcjLfpMCqBDA/cvikPf2jfbZ8ybW26VqsZWWNSe7pIM/Ek4MCDhV8MZmFQQi44qYyyyV7MQOyLNdTYS9gc/hn/7DHbr17h93/ntutZm09lnV+mx+I2LkXX8K+ucx8ANSTEBYBJIZjvZdRRSbswt5p+1+f+7aFGsvsjttuwk59AIB2CMA0in24LAynrBGlWFlxIZm35/lzHFVSJeMYRzmVtC5A+aJAATaW1S6ftaOvA6B3jEaACmZaHhm8/dguhiEZ5m3piiJbs2Yt6ugia4Ug7iV0WQRXNEluLDKsMayBhb5moxbLgWVX9lsWlsoCLQWCSlGm9ebULI7YSpG3WSgUs6g3OSw2H6BpEQ0as9SdCciwYfI+5yEMpyHyVdUyF0Kyf6ZwAG4q85nvy2Q8lW+bMT8JqJjp1IUFNCs4UBHQt6iQdQIJImvk3i5s1rHVrKxEbQVhMo66XJamAm6lfvGgGJmHDI2irplijQqonMBWcoFgeiUIKp2NimMGpJrLkpaKH7JVCm2pOWMUixkIDSBgp1pdIG8VWSrlbQGNKIGANLnKVmXFQ956fdQrclzVoBBH7Skwv76RTFcsjS+1tVpZecjVdTQyNoG6cZ7xEmk3BlE2jhWvHAUE80rpNOuUzSmlbA6EbRn2wtU11DoA/HnmaQiicAorzzivHUah1gXIn4Utv+51Vs1AyvOVHbCya2V7CwHsQaUZBHwvgbxRjrrsbhOJWSyi2Xu8RTYAYTBBA4Ps013jiWyir3657L+Xv7gHgG8PdaYQS9si1rkH5fWMLDBhBuk/grQkoxTCY5Lxn1ZdRxkpanqGe1Qji5emA7YDch6DkGoQnLgqZDH/vK75JlXnBZB3dZIhCRleSGNDghqmPTGXppEoyto4daiqinUpu09ZZ7Ov1KJeZGdAGUXubka+yzeM0FiSAWg/fzVfNob6SE1A8o4XLq5fczT5iLjNpLBlMw/YaFE5y62ARgKUo17qkIYgjJJ9VopLSNY4bgSy1lTuYSQ86pSBUoUnEsp3J2cR0lzcRARL2hjEg1TNGdhou/kob1lR9S9bWGIBz8/JqUBrLzxMM4Jy3LlfwyJWpFCJH2WtVKj81TgZi1Gyd6fJnHRelxC4ysz24XgQQhVeBtkfRPWqRg43x1DbSbGcTzMEw8azUi7z9NXMR2eEyhqbt8vkYY6ixldTwAzXpthjmYDIPnlB0fbPz2/KpkYxzX40jWJNKnYRJ2Uo4haxJ3p49tydU4UF8oNkA6NWDGZj7brZ+vv7nG20W1/ayxgwNWVIYag1LrKkiJo9NBSB6D0PIechC32bm5vj5OQuWrqUPbjR9pOT/qMfP2enL9BIU0dG+D030bgyb90XsBVHdZvBYqxfhHIXt4ItEHRlK9YwBsqGlyUy6umRfuu82GLPPfcj27P7pPVQZ2cgh/2cu3zegCOcRPLMYEUanZIjB64pyp6GoPGx944yqA1N9e58cwUSWg0gedgKZzDnxqZHbePqBtu0tsGu3brWvvz5LzDHfbbzxk2u8ey5PYeoIUnybd+FqnrOzp466hr6VH+TsEE77r3fXvjBo055uayx1i5d6bdN933I/CXr7Isf+z37h6981379o2+yd//Rr0IABywMyfq1v/k7mt3GbPOm1dgT16LghPx86bKdREW85fpr7NoH/4uNDE7bn/zGR8mdvcK+j0K6HPK0GZtlCDPFSJTR9JM5O8KZMpt1GKY+zdhiCKFrbrzOIn1Tdv5wC6rWC7Z01WIa8Lz26GMvYY9dZU1LFmGbTOPUOu1bSfbY43bmSItdf+0q8ov92Pl2uGdciltGHKvg735crgAAIABJREFUIfLgJzknZHOGWkTT1jIU1ivYxyfG51EMn+X66yEd5+3w4WM2OTbrGhJqKlHESkF66QoOFOXOcWJgKMx5sIg9u5h1P+HOJf2cKcbHsebGgnsjYxGl1j3x2G5rbqjnvKi9bcS2XrsW0m2SGj3k4izWbmyyNz30TiusXGWDF55ytbR8+XbyiIkseW63XT5+2LpaztiVQRweUMBncMacmpyx4aFJSEUs/VHo52G/X1VZiH31YqcKj4wQHsprT3GuXblkiVUVlFtPexf3dIL1nMk9Vtmb37zDqV0vX+rEBSVuvT3YntNQGKCBRHUuQDOHGjKmOAddZK6uXLnU7r7/dvYnlLCcVU+daLHeS9Rw6m57JzEgHW12w40bKACMLyreIRw2vJC3bfy+g7NXGbU3wBodptZIgZ+LVXWYvNthCHFlnmvXy2HT1++8xBN4qfUFIfY+yV31ry76QK0kKbWrO4fLqtiRuGoeSkWo6M/ae3WOcCpaqoEshhdIUdUTp5rlZ3TucnmzuGIEeJ8o7it6TT/W9HIdmmdNj7O/T4xqD0J5C3mdy2ckp9aVpTu/tHc4ElfnFj5XzbPnKKYgEyWwLO7naCqLsYblEpFHXcinKUS5tHNiLa9GFqiBZMHSWffgrJt5bdUjfS2oifV3uu5Mri2J4lXRBzE+X8SJn1Bz0KwW+CvI25+HrP3n9fW1/2ZBsax/FUnN1mm5fI6Yw77fS8Pkju3LaZCos74wriw0yEjVrL0rF4J32j0LPpuxX4jMTmovY0+SXfkU58KWtktkIi+1azZuYN55OZvGP3PbB7/8uz/vtaW/Lz0C6RFIj0B6BNIjkB6Bf98I/DwY7r/vHdI/nR6B9AikRyA9AukRSI/AyyNw4cyu6//bB9+y59brm+zGjXXW1XoRK7Mp6+uFfAoDFtPpnIudYVI5hFK1XSVv1fmdA7gk8hZOEjVfyDIBwuYBqeWa2Q35e/Jcv4XJgSLW0GIuLBXwAvzBg12mxEO4A/+nkrdKsZXixkfGrc+LpS5EqRQ6AkynuH7ZJg9jQRkXcSsC91XkbR4qomJUOyHl8QFsR6cDADEouCBUZckrcHMGAEJAhMBJWZjFAR4EtuQA1kvRlykQBkCsB+Bqmm7/gqDfCrBJS5AfKnDcywX6QD3mAFoSKI/GIVWGIGOm6O6XojboR6UGoO4RSMN1j8m6TQgNCLofdUCQZzedJANX1tYQfbJfdrQAgI1sKx1hcVURIMArBybb5WPSBT8ZjaLoGMHaknvIKGAMIO2hFaQ+nAZomhaJwusp87KyPGAbyMxbtqTeus502u69+7CgFHCIYoE54/MXOIJZdqk5AvlRQ84COPkYBy/E0hTg1TA5pGUVISxlpxzREigIWj85gmPYAWbxOqWVRU6dunoZWa515Kph5d3WQn4bQFeCDLS9h1ogdAF1UTRVYH0ZgcjoIXetuqIaQmkGhRKvmzkJEKTsMD+gTz42xmTfbW6ypsVlZCgOWNvZFmsk121R/TLuf972HzjhwPIMWTuTTzsKKS1L1dvv2WEzqPoGB6+gzgtB4JVbL1lzc8yfEOqgCqwD4xCRUm568wpQ8OyzkfCU3XP3G63mtlqb4572f+8ZFL4jgHMFgGqAoUMjVlXT5MA72TCOYQH5yMPPY/k8b5UNRVZbU2p1qGwNIrFZ+YNMsmmeteZczYpq81f4sa6MWW9rn505cMqefLYbS846e++H32uhmgLGExAS1fJj3/m2U3+u3rDJ6rAsjKMUDLCWy8gRbPvJOfvMXz1i0El24/atlsd6lRq8Mzxmo2Q2NjU2AEh6yTs8z73NWhVKZ83vDMjRS51dDsxf3NDgLKAjA32WZN1XVlY7ouXs+VY7cqzH1qyts3veeIezMj5+4oztP3gcQBFgVBa9qIu6eqWOgbgJ+JknzH3ex5FY0qpeVXn8jPqe+aw8RWclK3UKYC2rCsKe+c968qBQj9D4MKqcQVRReokMZfY5teprbQasNeZ4BoRZNuRjrlMNjltJeZ5VFNPMwgJKAO6PAs5LwV1dU+mA1FFsHxPM3fyrpI6scCdQnYpYy8OePQfgV+vBqeohHCaYj31jWMxC7Ao4fuWXM0mUdBV1pvhlXUM29cbZrfO9UUjNWQDYedWml8lbtQ4Afs5B6Mie2Asp5UH5Dqg/zxorLvag1My0flROmTyPSlR2VZVegHsBpVGISdTEkM1Sbo7RwCO1v8vPQ0U5hWIausYpb6VqmlHt4peAc5GkJcXZZHCWQLgyH6lVyQVbRxSzI/z8JZRnmTEyU1kPM7gOzEgZpS2BP7tsbW8CMhIyjGaaHEiEPEglBoDx8lBHAOwRR0UgbqVqUxODQHs0Sy8P2SvJWymapYgP0lxThupJBFeW8gll26t5AgEl1V5XH00yV8nbDCyldT1yF5AFb5bssaW2UwZ6UcpyWPaVIrelghJ5rysfGpxyeY0aM4HxxMQ6othL05MaEaTQSuUiQnIwF0tKSnj40/yMrC2nrZvGDs19qb7kTuAIU6cogyh3pAKXI9WrGmB431zGV3nAspSuUD0n11wEgBo+BNxPUQtF4gqEFxE0DWDvozlIZJdAbylvtZJEHPl4z5FhXDYY1/E4CjQAftl8u68FxS37gNb3PBabubxmQalyIXE6GJrluuUukbJ6LqCxoQRySw4MsuZUU8JEgj0CK3kR05KxqWlJ9q/5WFRXV6AOpDlohAc7NASxT6NFOZa7sk6Gb4JoIIKBcRLxnQ2RKAvmgaGYtfeMMX+wJNU7aR91jQ3yhP4peb9AQKQIG40oDS2QlmoIyIAUDvKbPJ5Lrsu4Z2PG8j6PxoGmBhpOAiFIpXbrGxqgxjZDBhW4mibyfgw7kjmeUTl548q5raBJY+WK1a6h6iXybUOVOCHU1zjb7yZslv3U3hef/JF9/5tPYQkLuUQTVh0E6kqpPyFUVR+ryyqtt2/QyvnZLW9+C2NLJnVvr/XhOLF3/0Gafk7TPDNBw47qocaF8Wd+lqNqzOV8EUeVJheU4ZEI55cAZ5FMiLoo+cGo82ku8ePIEaI5ZqhngMaBOmrvEnvppb2sc9UjkXoJu0wW/Cby5RupBbfvuAb1ZAuNSx1cW6mVcH37jp6x0+d77e3vuMXuvGsHJMy0Pfb972IBXu4aVKCH7eadt/N7yLcqP2fHfnv8a0+T1/4G23DXm+xvP/FJe/Jbu+3eD9xkH/yD37Es9n5Zpn/xE7/n9JNvxZ75xPkj1num346/dBpSdaW965OfRwVdYe2nD9hvvv39EL0zWPsWWR3ZzmrQKUTpXs34zsTCdvHsJc4SWbZ680prXB6yLJ5Z66leO733FGeVqF2/cyt7daH99d/+0AKce+pRQDctDtrbfvsdkI3T9he////YaP8IMQCrnE77UmsvrhADtphmtBhNYeGecRqkUGdD6GdQ6xbjdlFUXEyT46wdQ6VbWJJrW7eut7ZLbXahpYt53cD8LrUjx0+wlw042+QZ1lMCEkokbpxzlWIbli5bhCtFt4Vxulm8aJmVVRVh4XwBdwsahVCZ1tVi8RwbYq5l8iyKGQ+/rd2wxr71ve+wZ8/bJz71+1aNhXTK95a6y9xwTSAUjWRvOw46vRCZAcuvbeBcPmsd57rsyL5T5Op22bmWyyjJIYOpWwWQucoXz5Ain7lUx7rcvGYZ9SVg53DWOHnqkt1620YafThDsNaVaRtGJduJ2rm1pcNuvWsnzVZDdvLkcddsUVRU6BwA9uAc4gnl24d/7yFrZHxmBzrs0N6Ddu4YCuVWlP+cVSanRq25qdY5Jcg6OQ+b73asbgZ7aFQq4twYoFmCc5jcbnT6nKJWRficoRqjlZ2H0t9DwVP2/MxMFFW1n+x1mtR4PdU7uXLksdZUE2S/q7Hxo6wX2TmKO4r2Xf3ZkZwvWxpjmcx5dIFo1c/KMlk2ygneWJ8PXJY6+/wcTTDaI/P4EMSxjX2RRkhIxiTOPRmc3wt8KEhxwFGzkF7Hx/3pdRcaTdS0NMc+Huc8P82a8LNHqEFnhv1dNufa17zYzEt1u0DeJrgHRZ7o80VKKax7F7mZUvMuKIwX4mFEVPM2jqyNc2ZPKNKF5rUYc2iGcZqTnfzVr18keeueEPfsbKr5z0+DQ0aMzxfUrLLQPEr99aj+aXJBFZ4DSR1nLWbRXKTU4hSRjsuE2iEp74qjUcSAiOaBvrCdb71sO2/ZaTds30gsQ78NjI/fcv/vINVPf6VHID0C6RFIj0B6BNIj8B8yAmny9j9kmNNvkh6B9AikRyA9AukRSI3A3r2PBn77fQ+ce+CelTV37VhkfagFBcp0kyeawJ43zgf+SYjJbGxAc6RuU86UbLtEEgCcZAL2ZmZPWyWATi7AwBy2f/K1GkcBeuR4t3WSozpF13jcAwECCAFiQBO+PpSjXOPnf56N/5elvFVkopdrCJINmZ+v3EYyDgFplHkYg7gOk601hGosDlH5WuStlLflgFMBwMgZcraGxgOAalOAqQDEBdlYxxViT5oia4NBgQ+MIQqCOYB05zvM/6J8P8It6xmKA4SjwoRsKUcdpyzbLOWIAQ5JURIMFjhV5bRIzokcVIlYIZMNV4SyVh3ts6j4koAill/sMiI9EKbwCxArgEJxPLAhHuIAQbmAIwLKNO5SAicB83MghKQ6SjqrYal8Af4hlsa49jBqYtywLTEf4DogVgBTBIgmlVOJ8kdEgBfpU24Olpo+gVXZ1lBQC+ESA9wqQIkZto7uId4+DyAZcgbQ2w9wn5kv60YAOhSxRZCXCcDGYYguKd9iAPIJrlEKvRIyZOOQ6GHULFJfBQu8VoXd3jJsgDdvK4PkYW5hsydC9tS5XqwK+wDQZmzn9tUQJeV27rRIRrMKFE1T5BmOoXQbJ380AYikfL25+ZgtWlaIDWKlVdVX2sjAgHVfbrNly5bYkpUrLACQ+ey399qBAyetAHtcP+T25HCvNa6oRWEbsMz4ICrUGmuqW8w1Z2Ld2GYt2P9WlBagKlrD2GFlKqXawBj2jNOQn8tt+W2FlhX3WPepNpvsn4KwL7ez5y7Zd1DcTGFJWN9INvCyUmtqqubBBuzJR/fb2YtR1MEh27IF4LgAYpL5BB+FPW4xpErQYpkjKJ0A9Bj/McD45tWb7PyuDvv6V75jq7ZutQ23X4/aKMuqUP0OHD9oj37zoBVXVNn6a65FYV1qBTXFNjXQbpHzLbZr/0nrGmZuF1XbwOUeG0Ttgm6cea1mAUgplGl6dqoCzYsasJOtxc5wzPYcRJW8aqkVAxjPQWjlArjNsT78kEf7Dx1CkZNhv4p95g0334z94m770t99C4IcxaUfhRPg+yD5l0mFzUJw5kF4SvGaybOUXbHyWdUwgge0swEUqCkA1lkW8kxm9L1yBuD7cqk3IQi7AlR8dDFQv8IWGef7M0JOReTmMIQNVBvk50+By4U9QbUNiB2VL0pFyFuvgNKcKMQOFryoPLJR+U3R+DCFykjqrOISxg5AXrbhEhmqySPPk48N9AhW5ih1IfKLy2mWQJ08Sz0Nog4XAdkBQRPPqgFEHnbA8s9+Kcfvp8pbkc1eFIuyqVeTRowM6hkyey1DVrcp5e08xNgsY+SZR80PmO9BxZ6XT04g5O0soD6lzQoDyvMOQ65XYrdbxBpvB0DPtQrIhlHIlxBZixPUvb5eVOUCtCH/VANj1KZ5SLMF8jYpoJibxTyBmjUHATBP40EBBCPPi/9GUCJmQZQGaGroiUxYJzbMOYlCQ8DL+hbhKJtkmk54pErtLS6ZRRFfgrKPn2ccM8i3jQLic0cuzzo8AflIBrtA3GwGxpnzqsA5hFhWuFdJR/4oZwTlehbTeVBaIOKO6aPv4XrzqXMZvMckQHzPwE+Vtxk4I4j8twxAd2ZHFqyGF0JXWbm+EPb41F810Yh0mWbuL6ieKCl8fy5EacriVzadQ5AmIhylfFQutebENLb4ynTO1jXznCIQt5EISqgYObSMcQZ/PwXBm831qbFJSkqNT0p5y3vyS3nBHkgK1zAEKa29IkmmuKyLs2ieSAB+z3OjaljQWpnnmY2jcsqlaUa2o7JQnuDPUZSk+Si8ylGNy0IfUaX1DlPrUedp7rovCIiU4lfqW/YL6rKP+VBSDXECATo6jOoSNeM8m2iC/d4P0V2OsrsQ9ewE86V7mGecBWmVCXkhIl4WmKw4r7Jx2a8a6wpc89IgTUtSyIkYLy0r4glgi00tT8gtAmJaDU+yEhWhNRDWNfKUlI0oC29eUyS9nvW8SHmXa8vT0APnK2WPyj4DWQEn5SybZQ3fSONPaXGBzYbZ+3iP5NwohI+H2lzD/EsRNzOo7stpTBER0tXVg5KwFeKqwN5w520QH+PWcuEkdbqW506zTM8wue/VlGoaXAYGbfO6DdTUcnv8qRfs6PnLqBhLbdOm9Yxdudv2z5xqsUMvHrXSEHtOKOryU4M0AHV2sXdRF/w0rUh1GSPD3jKK7PgpCL6RBI0YXtfMMkFDxxx1bprs1jlU2H4/LiFkkDbUltiOLRvtKNbFQVw0ZHf7/R/+iDpfYAVYlg8P99lGyL8gJO8IRNkge9JAeML6JvNsI84ryZFLdu2mpdi8+2wQ6/vK8nrrh5hWE9tzuw+iYK20a69daus3NNs0rhZ97BcFxAScOn4Jgi2DjNJSa9xWb/Xrmi3WNWF/Szbr8uYl9vbP/Jn94+f/2r70J4/ZtTcut4984kPEB3js+2TpnnzhIOrMnbbpnmstfHLA9jz1ou05csFueteDdtd7/sgOf/9z9pmP/4VVFNbjRpGFlS41njkZCpRbFWT7UHeHdV7uYH7ThEWu6/bbl9q+s+fsuSeO2lRX1G7ctsyaltXYcRqa9h3o4Yw6a42cHSaSHbZtJ4Qp9sTPPXvWui5csTfccT0NUzGUxWS1MoU2bFwCsQ5RxP2t27iS5pRy6+vvZl9udg2K4cGovXToCFm1Nbbz5uvtxd17sVy+YDXVS1HelpLzeh5XjxqUhRHr7htyayADAipOw5WU/m+4+zaslk/isNGC4nk7NYrIhmNnacoqQsleAjncz3vSKEDmcSVOBuGRdu47xPE6YJ04WAwQMbDhtmvtrQ89iDNBjHMk85A5ME7jjJqpCgs2UGWH2asGMIZR808Ze8BSzp+oz+Nhu3LmvD31yI9t73PHrO9KhCZA8pWx1fdhdV5ZmmE3bVsFSR20YydO46TRiHK7CLL6iFXTnObzFrCvl9ruXQepy5O2BZX6qZNnIRp9qIjl4IJlcGGZ7Tl60Y6earV737rN3vvr7zZPINMuHtljB148Z1dQ8LoUde3blN4Ye6iH9X6JmI5xIgj8AZo9PWPUdinQ2eevZnVHWURwm+7L2chzPghx5ojRpJjFZ5EQDVZyrZnkDKpmFsUWqLEllXmL6wJ7rfLGlbHqbNddJncqw1bfp4YPZwdNo44IUlV4nTV0T3PsPzpQqqlETgzKvJ2VNTHfM4FCeJ69JS8/hA0++yPvF/RBzlKPpHB3pDrv7RqBeB+9X2Kaa84gh5izvdS3CVTlsuXOI1s8oUYbneFR+aohJ9XENsfZn3HCzSMYDL58bQtW0HoPNQItEMSOyJVTB2erDM7sDCif6bAnln0y+yrLgZqUikBwW6lrBPj3fy2obvV/t1dyZlOjKUJy80KAr2gO2q13rML1oYMGYU4AXIMai3x5RMKwvh15y8Vl4TChZir5BSkyROrb3p5BO33mIpbiy+367evIBKfXJTq67J2/+RS7cforPQLpEUiPQHoE0iOQHoH/iBH4xZwY/iOuNP0e6RFIj0B6BNIjkB6B/4+MwJ9/4ne/0Xr40XfuuMZjyysLAOMuAmwL4IaMBCiMknWXhR1YFioolyUJeCH1WQ7skVPCAQ5U0m0foIN/cmxAPItlTefb+ROX7eBYno0p7xTSTWpKol8tL6Gfm7OoYvx+jjF8GVDgrV43nelVuUuvfNnXAyQEroMbAECieMVaVQrSAB3gUjzNQl72YyeMwMDgHrhQZSYCkguM4DrAgwGDY1aD1XQulq49KOgSImr593nII0Uy1pQGAZymHLiUBSjlAcQRwK/s3ARAvRRsk+QCDkDcSv02B7kL1wWoC5Gch4pJltOA0wJgPLJcVt6VbN4AnIaHQUEA57Mgg5UjKQVUIsl7AdygReAZYZsoIIf7ywLwd8AMJINTZ2HpmQTIz+Hmc5SzBXEgC9AU+QCQAvkrlUEckCUWh3QC6ZlCqRNFnZWcFZACeI7CQPNABJtTPsgWU4SMbOxQMldXBmzjGmwgAeXD3aPWevqy9XSMQ1BMmx+icB6lljJ/y5Ekr1q8BDAXgAvQ7ErLBdSyA47My+T+fajxsiEErrRFyICDXOb5hApzbcOmFbZqXSNqkxGLjnS73OFAsBh71lFraRmERPLZosUVEFf9DuBubl4MSQWYNypyBiK0NohSImbf+/ZzNtCeJNNtlS0j8y4EkH6hhVzCfS/ZqpXNWEmu49HHUIgeQ7UsFVgeyvSws5yUrWZdVb6z2UzEIWcgQ2SdOhQegFjCSrS8gvmSyljzMO65gG3zjHEReXvZyhdG+REG1M2mqSEHkq2tddCe+sox0MVMu/3+62znB7ZYXmG2nXvphB1+8gDjLfUs5HyG7ITjjlxQJrEIE2Ud+lFYeYogi7BTLaxbZDbaZp/9wJ/beIRsud/7iBWuz2WNSjWYZZd277b2i0PWUL4IpUwJcW1RGgjarAjVYPvZLmwnIZ7ym+zImQ4IiFbLAgAtgaiUVegEdpdRiMsi3mslOb7Kjzxx7Cig45w1YkOayesnUVvGZQ8cybFeQP4Q+XXL1qxErVZnu/cctt27DzPWIfMC5o5hL5oDQBlPaE5IRVfsyAnZrEtBJle/GafeEHi5QNKlrGtTE1s5l0FnieuHGCuAkPGjRs+F7Iwx3yJTKHbU2AAJJPWl0vDUCJB5tYnh1SVI6qs5vncOq8ps7Bh9rKEiP7baWB5nku+XBYmWRFUZ8gWwSUUtjNp2CuXqDGswABGd5wnyzCGmsJzWNWvcZFGuRoE8VH9S+kygwBIImZdbTGZz1EZR1UO3OoBfBKGypZ3kUl9OdUzNZW2LmJLyR79SAKkI3Je/jXmg2gpYyvip5aQE+3PZF2dAEKrxwcgGzIExrUEtLFJscgILZQJwcyACZTcZoOGih4aLCKRNti9kEdQ/I1Pcr4hivnJ47VwIvmQWRC7XlccekE+GrR81fRXNDLKTn4eAn5weRDFWwj2X2pWOMRuB3E86ZpsMcJRG2jfymC9zM5Mup3AJeZJlZO9Oohqc4pqcpbssfiEaeUUboeFnbFINI6hfAcxzsyD9mcsCvTVvBEi7IdNgAf4C81opSjll1k6johXmngmJmY8rQiZg+WAk7hpC5HaQdLbNqXxkkZa6r3ksYNXMEyLf2O+cFKS0hFykmSbOWs+ENPdA0Pf1DjriXYoqp1oG4E/9O2sVoh/KmaYHZcUrV53mFRS5Y4z3AOryMSxW55wdpgBuAdMijwV006gi226B6pCICZqiciEFRPh4pQYuC7J28hlH1hgSXpG2fn8ZxBJ7AgC9VMZSBvuYAXLFkC2qLO5FosZYl8o0x2nXSiH45iBFZlDcRiBuByKTkFoiCrS2eE5X99QUKaqo4KSVFFHlAf5HRyE0WA9zkPXTqMaC5KbWV0IYQXC2d0yxH3IPeUQkiOVamMT8X6RJEEeF8grmMoT5vAhnrk15sWoQ80Eszk3ISnrIrfvCYkhFVN893RH3rEZQ3Y1RV+ZRsTuZJPNcZD+7mbtmnUvkQqFEXI2nzhyz1FoRNRnaO9n3qnimlTRU+GhwmmFNen1z2Lrno6AvdXusct+bVtZRJTKxmg1bP7bG/RC4lTg6bLt5q1260GatJ1udBbYUmXmoyIajA5YYRGHvI593bM4pMsdp6GpsLoHIo8EDu9yKyibrpJFp/4GD7ozxqw/e7xqpesn8bG7GraGu3KmkI/0RiMEBCNawdXM2eAG15OAgEQnYU+sUMse9y150hv15jvomG+9cal4266mUaIF2Gn1u2XkDpN499t4HPkjzU66VF+fjYjGsyUA+6TX/m733jpP7Ku/9n20zO7O99yqttOrdVrEk25J7L4AxtgkEbrhAQgikcMNNSPlRgi/F2NSAATvYgHuR5SpZkm1JlmT1utre+85sm53Z3fv+nNnFhjiFvAK/P+4srCVtmfnO+Z7znDPPp9miJYX2L/c/CkHCb8M4E8yHVHT8wHGUw1VY9uYx5oDBc1HtAkI24sLy9DNHnGPAgnn5xAZkWG31UtwX9kMCyXEg2blz/QAqXRCa/FZQk2Yf/PPPAT6P2j/82aftPXfcaptufr/99Cvfsnvuft5qUAB/4k/J2N1QZl/93M+t6cSIff7Ln7BFN19i5w/utm989h72LPboC6ptjEgEzZk586pdDEUWpKi+QazKWWOL2U+6GlpttA+Qm5qUVZBFjnuVvbmvGzXuScvPisOWd6nLnT544gQkpKBNB1GXcjbAl4B9uscW1FZBhkiyju5Wq6pYQu1JsDNnD1n1/DTmQzFuGuSvnuymtuVBTMJ5Y6iDfR0wnFo6nZBuv3j8JchzXjLg19pbB49QN/sBNTMBqlJQ0g/auovW2Z43TtqbANKFpdmAoSIteAHHG8kUvhDl+RDZsgcge6Hy5azY1NhtldyDjRct53d2ArZ6bfXKFbiJTKPKbeDsMUSdLuD8xpxn3Rze1WD5nL3//C8+xvxMhjjRAkmIjO6JgMVXJjJHV1HbfdbdDFhKHq43fbGVksebk4ddOCQ7nVXbT75mR154yd7cvs/2NBBLwPrKxRa8ek66XXHVKupyiu165gWrguw1DTkswLmpZuFi6s6kHTl0mPcL3cQHQG5hvy2GELRiyTyiLOpd5mtV5UJ75vn9gP9nyCYtsw/9j9usOI+2sCOnAAAgAElEQVT3BH2sIdSTZ8+0uliJ1FSIHsqh5Zx83tk991KjoHtAzFBkSRzAXVjvQ2TIwBFA5wQfziOy2lV9Ki/h75xbVdsSYWpwlHbnWp1JRYbR2VekHFnuB8i9V+2IJ95EQOdsnq0iQ5TFLrKHXAVUy2cdHfReQdnhPiIT5DaTBGspQWdgeSLoTQl7Ti/q+lRynDPx2+/q6uQaoRixbyaTPy+wd4raMslcDgK+pnAG0Hkynnns1KYz1s0hzt0i8ExSh0U8SYCYk5rGGR97+gkIQDrrB4aVgy4nH2JMZs5HY8RZ6LXoGnUukj2+XqTqmc6fYSJwxFOb5mwmp4dBHIVGIGYqCiXsyFCzH2//LZ41pX9pDH4z1/Y3z0wzxxT2/2hZnuQ69XqdwhgFrZcnz2QexskTHzX5hrWltmnDYggIvezNIiGxD1ALPbwniaqSZZcsbw2B57igMA5prKuerlGrO9eO00AQRwyPXbxlEQr8qkc33/WjW9/tmmJfi41AbARiIxAbgdgIxEbgdzMC/5ke7u/mmWOPGhuB2AjERiA2ArER+H90BA6+uu19f/OZDz68unbM7sIOtv5cq50AABtCkTECuChFEMIdGit+ByZGG4YAdgAuyk5T40xquyzeTE+GyKwMYIM1mYqCscN2E6UVEKCJaknNFYnoEKYCaAKhJQlC+Y8/3gne/mudXPT3/73mwr/JJqe5K9VqBpmG6ahGZcGWSuNHAPUUKrkRlKX9KKM6BrC9xGbMAadqnkoASGMolaZnCYA13XJrQ902MUoDgs6/mvGJWHMW0zAl4dLZgMbT4PMC3MlWbopms7NAo4UYBMhuRqUygLIskTwnP0BrYQ65gDyu+t56zlkrNP0pkMD9nvKFaTIpL03AocsLTENJqwYUSIXy8NzP0/zz+blqgJMxrk9sfzVjZjOx9DOyAVXjTCCxPpySkX8HuI/K3EzguoOw4gdQrA5iXxhWliHNKEEeAuGlvpOtq5dmjZr8YZqQcyqL7LorNgN+LmCMffbm7jds94691twOMCRL3CyyNmkcehmLcuwZ/elcI+M6AdAk5e8IEr3eAalJsHNFqpVADm0/tsPKkRSAmALSnlMQZwuxNqypyLYKLAbDNLT7BsfIyOvmuY7T7B1CLVJIk0/mrgBPAKoC66WrLCvPto0b1zsr2EcffNKef+6Y1S6Ya5dsXcO8b8M2sc96OgPks/Y7RaGat1JzSMUxzDU2YxG8ZPEiLP+KsdMcAHxXBmHI5qF2qqmptvPNrSgvsS2mwZ+NvekowPoEcyONpmgCjddRQJfhfprpLICh8YBVL661goXLbf8vX7Qn7t9OHuwCcu2us/wKrj3SZWf2NdipE20o6ZgPrLvq+cU0GWkWoi7NpVGsuRIA6Mokb7d85SqAFVm/dtmL33nOXnn6mF35nhssZzF2uuSgegE8Rvv67eyJZgfeemEaeLHTzS7LwpG5z44CFjSfD1pW+jw73xq0QyfPI/BEiVac5ca+GcWorGDzUCWPjQM8Dqh5PkmzF6WwVHiMkfSULU3tgNOAV6CfxeXF1jMwYAcOorQASMmg2RuiqRhCFZ6GD3UFubkhATPYuHYDFs5oKwFXNCOdJtI1Et8Rz/ZrzA8BWX5qkuLucIB0jVtlmY4g0RmfAAQUeKrHcUAdzUiBt/8OGUQ/a9Ooh1HrpQJo+2FBJADshSallMNyVY1GvVbW3CQA1oQy9FxuK2psVn0Q4EK2xwK4BTgrNzMjSxamyiJFAcn3ZVk5gEKxD7UXSwu7RQBjaodUpfqc1cPMZnxrfapBq5ogssWsLeJsBXWg88zIKfM3mYZnFio6qaTViE1DjZyEGjUHoEpqX2WgioQwQv5iiPuYhpVuKqheRztqLVSvEcDGPhr5o7LHVQOd/8k6P5HHnoA0IltjL2Puxco3i/kjlVgCRAnZmCvjMCU1j4Z2otU3DkDGwHJSv8tGIhtE1Y1UgAAPQHIhWZalucm/sv3t68VCnj3GS92Q7a/UioPU494BgdbYrKNKLCGnOQyK2NuLDTpEjwmpvHVfuRfutVKz8iF5SBWcoMICoBlHQ1u57UHU991Y8Kp5LS8BNZqjmaay3Y6CtwK/BS5L6Qx9CQA+CzAnh31A1pt6TBFkqPsA8CNEBWRRz4K4Tqh5LoJJR3sQwCWb16R7EoY0gTKMsczEQrWzpxtQCEU4QKog+yRAj7g4cksBgeMgH/gZl2RZ5TPHQjTZpxiAOGXdoirLAJDOdvbSWGkykEODZOlyfzxYs/eTCRzhZ6d5vXpFgjCT2Ic8MKb87A96XQIxpd5kAgPcsiYAQaYAiAept+09uANMRAlav7mn6isexiQ7RzJi5mwvcxAQSi4HYjJlpQIqs2/5ySts65qwAfaICBtDIpN89s19NFcS0IVBSU1jvXJtSbI2pjZm5aRhv4yLBAs40DlGnSN3lrqWSN0ZYi72A+ZNsAcPc59HIAeEAc8d5MAciKcWQetx/9a8UgauWwkz5AdZlSszUznwySIf8HzZ1KQ05pdsogtLMnj+ZGp8rgNOTp86aavWLaQeoc7GwljrLg+bXFkonz51zq3RDNSxBYWFtmTpYsDXZvaJOqdm9vmy7KWXXnP3dsvWzXbhls22++knrLWhCdBkGpAYAIyrS4OllYeTQ8PZVubvsK3fsNoKSvIgDb0OoNXkwLNcwPV9R85ANED5DnCa4Yf8o/UAQiLF7zCWxYvZs1JRtGXg1pGSkmRnzrFXnBi2FauW2Ec//T771te/bkcA19JZ6+PD3GOAsquvnmsf+dhN9uhDT1tr84j1h8ZszcqVtg0gUk7kl25azjiQ8ewdsa1XbbUugPiHH96JRW63bbhwCQrbJJtfXWvNDSesp73B5tXWWFX1ImtoHrAnfvECbhsBu3DrSvvYZz9lrz70iH3v/qftC9/6K1t3zWX28/t+Yvd/46e2YV2RffKLn3IRD1/4+D0o7T32hZ/+jRXOK7XHvvhP9sxjr9vQtM8WodAuKi5kfeVYE44WYea8avk467B6TinnNOoghCkvLiVDKJXH2RMH+yECMIeL8xOdSlhnoMaODtaFx9kjn65rw+q4DLJDJ+NXbXPKc20g0Af4XI91rwhvk7b1ypWoTeeQMbwb4AsraoD4ysoyR9wRGUx7fG5RhT365IsQC1qtorQS+2Psv+UaAolDOeIerPJXrl5pew+ctYMQIpeiFPRCUBgeAkSG1JGFQjQLUP/o4TqUmtQN8lp7ewMycLArr1gPCBhv58+fsDycHdZesJDn9thTTz2D28VCO3m8kXkJPWPEa2fYn4tK/IDtxdTqIMScUtt6OQrxshYLNPSwP4ds6aZrIRBCzDy43aZHOzmTQcYCgM8oR0UrhwrOXIMQAg8+e9ge/OFT1su8yCN6YsPFtfaHf3q9nTl+3F557GXcPyotg3m5aNUa5nqaPb/tKTt1rA8iyqAVUCMDg522nDPfunWrbdszTwF2j6IAX0NWdb+9se8oNW4YS+kc23LJUuppiR0C/O2GDKe90IF2EIrqAegmeB+hejACKElJpabimsF9F8CnuqjNX8TFWWeAkiJZWidA0AsCllILqD0OwFXQB+83lP0bZv0pnUB1WDnyEeq+zsICUR3AyZ4TgqEg4pV+2V1P9Kl4LiltdfqH5AO5JRHgV/uKh3NGiizYOUcr0sRLLdd5ZhTLcpfnLbIjNUZ1RedHPY8AYvdSOS/L9j1qex39cNm6DEaQmie3BA/z2oeVvLBYrl7vdKiDqLeJbYhwjpYbhJfz7SiqZQG9cTNOIlEAN2qhrMzbBJyQIrLvp/4FOUMHhqkh8NkiEFsivNZ3a8AqgmIWvP3VBc785d3eb2moWB7urCZyqyKHBXq7qBzOo1GXDVyIEoN20/VrrQBSwBA1bBxwV0SEWdvn2efSGSdO5xPsLQRGp6flkNfd4eZ+CtnkE2QpX3/LxZZdXPjhLXfef/9vXmPs37ERiI1AbARiIxAbgdgI/O5GIAbe/u7GNvbIsRGIjUBsBGIjEBuBdx2Bt954rvKX93/j9NzCXm9NAUx0VJunT3RYR8cEb/TJr5OtI00E0C/3ZnyKpoEyB2VtmsSbcrXAswAl07CoNCnQYI8nTQFgYM238+yotapZRWDbFCCnQAxl3np5M64c3P/Mxv+7Am+V35qCPXEG152G+ktATbKkqmoDYyGcQO7YEGrT1p4RGv6onGh0J9GwnqR5NI29YjrZb8WArCGaD61DjI2aNeonuxcVwuovGbUegA4djXg3dsofTKGhTsOITzXfBxABdHXTcIQZL4Rc1o5FufGWn6vnIe+LsZy1QhMoFrWLRblJk0sWoi3N7c5yMiPTP8POpzmkBhfdEymRfOR9CUxQBply+6I2cFGwW40kl/+FMlqARDQjULnGUUh9ika7EqjiUF3TbqIhbWS4DdvYMCpJmvSyu9NrkmLNIzBfeboue5CsSdSGWQKOaYSWoeaeC7DnAyR86/AJ2/PWaTJwC50Cy09nZySAbawa6uSpOYtarJulsurpH8aycdApWhcsWEK+ZJ+dOF5H822SRmGFZeeHsCjMZbywkySzsKMDK0EagefOBGhy81iA1lk0IKWaU26hshpl7+qaaxPDZMzl2i133mF5tYvs2R/82B77zpNWVp1JI50GNcrEPnI/61H+1JGrq5aUVA75ZLnqMQXuDgDYZmMzq+xcWamGUIYoS7KsrISfyXTN9UzGt3pBLQourDdbzjiFbYG/gGblKOrpXkA/gB0eM4UszCwAzhzUh6df2m0vPLaf+ZeHcmeBVZeFyPhqIIuvi3ueitLbZ7WLqwFhpNADvADhHCSPMYzVal5JqWWhGBqiCVm9pMKmuibtJ1/9FwCmEbvqPZfZpAegiUy4Yp7v/MkG66GpWlJSYjnFmTaJus8P0DPY1meHDpy3egDchoagdaJSzM4pxPYTxWJ3N+Mo29WogluNxkKuPw+L8M7uDgAXcp/Jp+sBgOvrw28bCCkjM9M6ewetBwl7MgGiU9OQQlhLAzTlND8qUDSmCcCSQhIiQgA1yAQ1ZxxbvzDzGCoEjfcoqYKW60wNA6SaAWdURfyoC1NRXwsQRG8H2EEmJ8qXEJ9KENWajbA4BejOKm9FVXjbMPDXS6OsXOPJ3PRhie6jETwNYBWh+TsJWJRHTrJPuafTqOFk70xtnKZxqtKhJrRy+USukK3iHPIVJ2gKS8SYTualmq1Sl4awhpUS6Fz9IDboAIkAU7I2nhKASLNVNslS48x+aF2qDs4SLGYz7mb/7dY0n7JNdtC0iClcVxaqn0RIMpM0ewUkay2I6NEDgJiFpa+y/CKQCcYAcOJU07EtbGnppfmMvTjN3VGypCMUNKmD9PxOxSQbX4loqQ8efsfL2OflkpUIIWIaK9cQry8tO5l1UWynTg+whrAMlSSH8fBRf5R1HcaKPz83y2WOZqOCTPPJHjsBMBS2D/NHILXGSUCfcpAHsPtVk1fZ2RnUCdXGHlSJw2R2Slk5ja2vq1mshzjUlLko4/KpG/p7AvuMaqSQf82JPhSmA1iYhyAmaV4J7XOqbsbcgbfMFVmSp5E1mUTtSyWHtwigLSODujEedE1x1ddhNkfltaqmyvpWDXTZ/AoEaG5GjQZpo6ycvGeAplaytz3K7S4ogNTQSS2TzTXNdRwWvNSpKeb8JAC6hwHOZi1lsmb6B4YsOCg3BdTW1Jck9pH8glTWGKApKMQYCmWRaTCudyqvfsgumlXxzFdn1Uy9S6C+pgJAp/McyQAN6ewHHn5/hPs0yd4SjQnwoKajtgNsjZBVGwVHomDK7Kf+jc6Wa+N7PPfQIGOJWpg7CV/DQ+1GlZumfSmB7HLynLX/g5pgYDqzH0b3HEdGEglBkQlaPwAgGawxvS4vIGQ84z3QAkjPmBWVFKMkHAUc7efcgL0z5KMx7vNkgggT0TEQWcSBt1icC1SVhbLmv7YhpqYjJkm9n4RdqEgUqcyxFEgZacJUROAAEC8jTzy/EBvpQo17hh06eMCWLS23xYuXkLHbglJuxEoryp1a7vD+Yw4cW3bpVudccWT3btv+9LN20YUbbO3W5djB7yFLtIU8xqtt7sZLbQJy1b7HHrbDe99w8y07t9SRjLpQ1rZ39RALkEtdEOjrsU7AxLpzssotcja1XWTidpB3axCXODa5s5JcMUZD/Y58lQ5xpKammGzWPFuwsMgReV5+6gRntwAuCh22ZtMcm7dwru3Ycdo6GiH+9E+gEF0DQI4p/ESXrV+3nniERPv5k89gkZyD92gP4CUq3Joi7jPOK8P99gcfvkNye9v+wpv2+u6z7OsFtgIQ0gehxQNw39l6zhYurEIFnwx4ONcmR7Ls2IEG++kjTzoF5123XAlo96btPdlsH/zsLXbbh/+nPfOtb9lPfviEbSL7/VNf/1vrxFr6rz/yfTMyd7//i29Yy2s77IEf/sLaelOsspQ8bZSl6Zl5jE8/tsIn2fcgmTBvvf7o95JY89nct1bU0VqH/f3Qs8aGsaquskIyeOUQ08U69eEqkIQF6z4eA+6MI9EsX1LjwNsQ62HbcztY11EL+XLyu2sZu7bWFiyhIYn0YSMPIUTrW5/Kde3FOeMc93qYQpmLRbDuXwEgv/aIhjO9gLfT7Oe51tgcYB+CPMD+Oj5OTjqEhBKeU2e2XnLuzwK4pyTnoSRMtTbcGgYBcP2M76c/cyfnkDS79577LCUx3f74Ux+0tg4Uq+fOc54Ygxw2ZGVZ5ZAok1jPg/x+up3CivjwsV6r4czxyT+/xJauWmHf+/LXrbFu1K6//VZbsaWWeUztgbgSjsfGPYXc7v46p+jOyi6jFvZb076z9tC3nrIje8+TIZtin/6Hu2zuJRvtrUeese1PPEtERBW1yGsLlyxGld1sRw81uRq4ZFGtnTqDSryrxa688nIypEvt4ME37CwAcnJKEcSCDmoOWd9YpSdgEb1qTS3jXESucibEtFOuljLZ7Gxrr6vFXmp2kDz4JM6Nok2KJBo9X0YBV5eRyvsPEWb8ZMv6eI8hhw2pd7ULai/U+UF7rSILJjhP6DwyC/iOU+u1ac6So1TjdPZVHVGOvJwPHNiqMzHPKwCXzILoHqj9n9rldeAtZBrIjPHUFTkzpKDO1blbObbalyZ4Y6C9PEEuC5zREpmPyj3WfIqCxLJ3j5Ino+91IBgFcOZRhZKtM3uny1vXewb2qQmcEhRxor9L0SvwXWd7/aos8qMkmWiOugODBd5CppmUCwxjMsZZBv4h4K3s+HlPxrnoXd+HOSJZdEz0Mfs+7J3j9c5Tk3aNt5W3M++F5DrDOKfoumCgJEwN29plFXbFZau4363s6SLG8u5i1mVEjzFz7hF4O8nfnfsG4+bFiacXR5DBwXHO+l1WjqvBtbdcDm8rccnWD/7g7K+f4GL/io1AbARiIxAbgdgIxEbgdzkC/5ke7u/y+WOPHRuB2AjERiA2ArER+H9uBHgzHrfv+X9+daDlpY3h/pOoUrJQhHTQZME2OIBNF8DXlN58ewR1qNsBk9w1+slKVZ6dlEX+ZIAAlFTYPk5LmUuTZIym575TY3akHmtY7BAnklCBYcOZCGDlpckbkj3jzGj/Zq7tO2/C2+Bt1ALtP/Pxb6lt9fXZvEIfiljZFMv6MEGWlIAdqah96HUgg6NphDIHwj5WvAGAJhRoNMjjAW9lE6uxyMJusZAG3bAUOjRBZWPsDL9o/AhkSk0K8zM8Psx5fU2gqxoqPpj6YstrLJU32NyKWnkc200URX4Y/flZ01hjoqqgkS3rMIEBUtyqQaamrVRymSg2RgAuZFmYhYpRkuYwgOAkwIdeo35PtwrYhcYIlmUApR5yh9WICgAqCswTCCHwxoOSc3a8ZnNE1fxJx9J4igbnOGrDBGxVgboBb0fIswQ4kIJO4C1qLLV2kmhuJTN+Uhj4edwgqt1JGkxlqDWrq3JoiPqxjvTRyOyy/QdRcsarIZsB8JdlOTQth1C+5PPvHICZ5qYm1DGN5AHTvkIxlMTjSvUi1bdAkd6uEZ4rm9/n/qFCi4sLWU6O3y7DKjIIUeD57Tuw4gvSHJWVd4prdKn5Jlvb6RHAeoCROMY/CIA7NjVmN912g11y00128rFH7EffeRDQHatLmvVZBZmWWpCCnWQDSrkOp+pIQxlWM6+ScUetCOCVgAWjrOwElmjuqMEm67t0gJ5sbJKTABrGsMnzAxh7yZMLhAYsiTVQWVFBAzyZRuspCwDcrb34KitafSH3rJN7NmAnntyLamqba4bdfsMKSwP0OU0DvL9PskUAOOyG5y3MQpWM+hrgdhI1hTIZw8o343eq5s+zvJoSFF5FdvCxF8i222433XK9xTFf565dSMM7zvY8/TwZjQFbiS3jCNnL8QCfhah/Rrh3b+4/zRxBSR9Ot/37TmNjioIWQa2aiWqG63VqLklJXltT6VS4h946yjyWdSHKkWGapTTfEmg6jvDvENanE1NYRUPcGCQPV9bjSajfKBlY+g5ju+4HAKKRicIJnYVryI4QBj0OYBrPGCZgVy2wVqCdaoYaklKTT4KWyrY8ByKFm98AVyG+p8ZkEAByEhKAbC11g0IAxiERFWZtk/8t5a1rWiofGmDSp3pHBifrTCoaAfgeAGcBTmAuvH4sDWnCCu8KYwEsVY8P22SNk+ZdBvMzg7xUAdETrM9UlLDxatjSgFWu3llyGUdppgJ7USMAIVlliU7xos9/35cgai/4dnPV6UfVdNZvSq0EaJkPiOpseCFHlJSUuWZvMDjklKb6u8v5I19PBA6BmLJFP3++A/B2muvCupHxS5SFrq5H4DHqIwHhTk/JOFFdsEScANwELC3AkhwAfpr5rbUTCfvtyNEeFNdBAG6cCgDXpVCaZh3G0eQuAiRRnZRKaWFtJWBVt9XXt6MsTQecUU3AGhGF4zjKuiDrLRvFlwd73WEa9F1k6gZHGS9sk6e5ZjW6gba4JCyVsePNz0slExDQC1VxMsQApxDm2hHTA+6Q++qcM2WuPKMyVbYyg6ZEZO0xifxHJge5uShCyW1NS/OhhNM4RZW3sgwNcU91X/WhhrOa3CLbuD/ZM6W2zcjIYs0OuNzU3LxM97XOjn5AMtnZs0v6lA3JmgOImMROOR/g1qmKePxebF0Fpitvtx/yQygctJKyQp5fRBT2HYH+w9CEIuTZAhQImNY+I5cM4QzuHnFfvdxXH6SMNJ9ycrkP6bg/sE6m2ONU4yPYWMt2uJl8z84+7Y+MitwnZog8rlnPPfcxp/PymQeADcEAEQlk3iqi2lBIZqVh456lcwFj3I0iOAxJgSsgfZdrevvt/YyQzZmXJ3KtfpTHhZBv8nK81EiBqbzuVuU/A7Ry/yZYG63YeIedujoRxS31FGLFEOMVVd5qvTBXAd0cucDZX0uBJhhbyjqIRQBhUhyHUYQns18VAjRmUCskf5ucHkU9S/1ifyoqyUJ9WwAAddKqSzJt6eaLUQF3oHztoc6mOUvPtvMt1HayXbfcYM1HjtoD3/2eLZlfbZsvugBCE3ak/YPY719qg2SSvvjsi4CvPUQDUPu44eUViwB2u1EbnqKu+LFRxmIegkiAPaunZxCFZIDnL7NLLrkE8GUEe+Wd7GMjqLULnTX4CCCGbG5F1Mknx7aqogTFY5sDbm/7o/dim59qT3/7SXvh+WPUzgks982uum6znTzZZu1NbdYEiLZh3UW26dKV9v99+TtY3hfYB95/h93/04exsD0P0Uj55Hm2fGmN9Q8DprV2smdchTKcuRnx2qlTvc7uPlfZ79R1/XwKwO61128FxDttzV31WC6vtpVX3Y5Fc7298vjjFkSZvuWKK+xY42m792vP2zVXbOTxVwIG/5Ls84W2bHW1FZVX21M/3WZfuvdVu+HGC23LuiV24shBq2vsB4SEyIUiPSkxDTJFgR0kHzZAPnNhURFrR+4juCOgkM+nNiTjFJAKQLt71wGnqL7x1i24c/gAVdsBRIdZN4mQyGo4f5yycw0dLnc0E5vbWvLua3DM2LFzF+t72uZUzbOTp05QN8N2wYVLnZq9jix7KT9zcwuYi1KP+yGlNNswyuH+niDrKBOwboR7Usy5LWInDmL77WEeU3d62LPTM4pxWOi2ibEBqykpwiIbO/CpUepCN8SOAABgIa4cqaydXpwLIIJBtlmH+vtvf/AVe+3RB+1v/uxnqKCL7X3vv96OHDvA+cfPOYnfxUJ2fs0cK5pbAHlgiyVkldi37/6O/eDBvTh8TNjn/+p2u2zTerv7q1+z1/adt5UXVNrqDbW2Ys0qSAK1gO5kdDe8bsG+dlu4aKWFAMQTWGcTPWH78dcf4XfOWfXSKrv82ousikzypx95wsLs7UmoXsfZo7MKANUhgHVDNCivKLOrrt6Ku8Z+O3z0sL335uts9fplAO7H7YUdb9iOV9qsrCAbi+6lEOyOQzzpxfq61C6/YhOkHeZnY4sjXZ3hjOiyvyFoCLRLpf4FQBuTEscBmFMcoSMnG7tuyCtyQRHZJIU15k3JcKBnH4zISc7iceynIlaGOD87G3jtNiKiQuAQMDvG63SMJ31HxLAZq3jVULkX6GtRoDL6M26vlW2E+5P6pXgD6p2H+prIZ3IC48I5OZl6o7Ox5KfKHY84K3zOTbIEEElSThisYxFnwjOkyVlii/YOncknOCfJDj8Y5LzIewadgUUaECg8RtGV20s6REFllOt7Eeq8zltRu+Tox+yepLN8nIs7kWocFxDOVGOQUpmugKfs+fyOAOQoaUdjEQVqlZ8+a28SHZ+3oyrcY76jrs8+p84dUty6k4nYM5wFMtjDkjXeRNGgfbdbblxni2vLiFOo57wR3YFFrNF+8071reIIkjhf6f1YUgI25BBo29t6OHdHAG/bmFu1tmrThr0X3fbt9c5QJfYRG4HYCMRGIDYCsRGIjQVQCI0AACAASURBVMDvbQRi4O3vbahjTxQbgdgIxEYgNgKxEXh7BAbbDnzkuV/+4w8Sx8/TbMyw4Z4QSoxBbPaGyT2k1Y9l2xSKLffmfkZpqaw1NWvVcE2mKZxCY0GNYo8apwC0ylI81zBtR+q6LQDINQoIo85AktQx/MwkTZTfN3irV+zsj2m2p6FkykWF4ANUMHJEBWIqR2sKADQBgEHs/ik6Ee0AXL0BGtITNJfJ3qJfYuqFZAPeFinndwa8nZ5C4Srdj4AApaphq5xLblcODUI/oMMonXaBOmpMC7xVBi79CJoYvTSy9HtelymZR4ZeLg19Me7VzIlmDkZVd04xS6NGoKyyu5LIv5NaKIRdniCgZB/N+NncRe5ND0DnGDahc2vKAVf0cxPc03aX06gPPV5+Qe6vnkfPITVuBzaDgyi/vChsk2hGjQlEBiQYCEjFgHKAHpZrtgC+6BUJvHU5YPx+Cp9SN+hrmenK5B1zDeAilGghmnMN9TTjAV1kAyjVgBTcOTTlKkoKAdOTATc6ASRkKR2xdoCOCZR3EeyTKwBwvdj9NZxvd81u9FuWmYtqL8MDyJNkSxbOsUs2rLcigMunH/y5PbvteYAgFC00mQcGux0YnjCKQo4xkIo8jvutDFQBl++/6ya77H2brfGVE/bQvb/kutMtEWvP0fhesosrrbigBOC40Y4dO47NawHKmSIa50EATixjAc8z+RwaGnAAuxSXjS2nUa12Ag8l25IlK1BmouAj623ekrmWFFEDirnB77yFneKpuh5bccHldvF7b+HxDtPoP2JZlYut9UTIXnr0eVtcnGGr1l6KGvawbd++G8vXURTCpbZgcYlVzMm23AIUhtyPAVTHre2dvDavXbRpI9alU1aArfQYloY/+9J3zYc164ILai0XVVFlzVzro1n61ut7AV7zUL35rXRulaUAogZamqydJnLZvJXmr15pZ5/eZQ/9+BFy0lBVOmtXQBdAWykL5dKXBHiXT1O2o5Msz+5RmtXDFmKNa9yHaJwqKzEwrMxSlJLc0yQa//retPwhaaZ6ANxyuYc5WMLGAYCGpH5UDho/KzJCmOb5pKzIpcqmUakm5ZizCRR0SOOWnEgfRAlp7kZ4zSPUK1kf0lblfjD/AO1GUX0EAW+mWX//oW2ywFua+H5sSEVQUYap1o3Wt5q+iazrAkDufBTyKShpk0Sq4DlHgp00lJV7m+4+lRMu5a6UQ6PMkzDWwSJhJMTLCjCMPX2TtQRoMNPAnABYiJdSRqAW46FU3v/IVP5dwVtnG8zjsP4E1OVmyXYxBIHEgxVrHna3Q4CkPQ5093HtftDzRFSSYRQyccxbOQw0NkkJT6MbhbTUuAmAhUkoOONxTphgzashHkGxo3ap7kACIERxkcCoNOYCSlCBG4CuvT0TdrYOq3NAc4EEqRBTQOrJaibrmMzriMZU6n9qlp8aKSvyCX42hwxmqeJkm+wBcOxB7R1mLhQV5uNQH2dt/aOsgRHAZUB5zRUH3krJqZxYmv2+MWqin/vip0kNYOeIJWquT1lLMMmGcIQIkSkolVf0QwDjO8BbV13Z03BlyAJ897I3SG0vu+ww0jFHAML1IA7b5EGA6U7Ucjk52U7119uLaoz5U06tErlGNVpgbSqkj0rAjZ6eTmc5PghIqgZ/OtbO8eQIDPSP4yKQ5uYTmD+1JMRj8XvsG+Xl5aj8R6lhPZaKejuBeTKOmmwwEOJnBaxiY08TPiJHCAEJAGqyDNXrmlSTnfsh4CATxa0fMkIOgHQK9XJCwDZ1UKq29j72OJrrg8F0V/cFIMzulXo9shlFwAtoiAKY5vwA9rLBMWz6WZ9S0memThgmCC5Dvbmd181eMcr9kMn/7CYftdqMKsvk5KBr4hGsFMvi/Fw5d4gsMA6hhBojVRtgxRgARi9gu9fD3oF6rAeJ8KAsUF3GrR4rauMtRa5WjEc1wVlwQhLj8SUa4yU6m2vZRKdTC4qZG7msB1m+g3DZcqx1VUcLsO/WepCCMoN6tHTtetSS7KGNTcy3HogwuAqEEgGZOu3ESXLBcRKogbhSAECoTOKsgmqXiR4CsHjqmW324ivNdtv7l9mGFQutC0JSY2MfewJri/NDAJBJ1tgbLlrEmSMdMKsV6+U26gWAKGM/FOyDbCAFOLWd+zuIgre9F3JD+5hdtXWBffhDH7T77r3PAbhVVbkAuBVWUFZkB/YfJYe0yc7XNbHOu3htC1gL6Q6oHsOOfsfOw7Zp0wUorIdt1+6j2CvPA/hE/SiS0vHTjph19/ewMfa02hf/4m8gXHnsrjuvBihs4SEy7eiZekD+JjJpISiRQTkJWWU9FrlX/8H1duqtnfbCi9stHVeHGz90B84W1XbwF7+wFPbS2mtvslfvfdK+/KWHma8JVgNwfBP7bRrng32vvWAXb1pl7f1p9r8+9xNbu7zckdcymacf/ov32hR14it/eze5pvOsq3XI6s+22bLlKyFTQHzrakA5ncN+nWYrF62xZiI/HnroUZu/qApC1HJqQJi1NWAhFOptKItXX7DKjpxogDRVD/jFvg1hqBgbeT/Ep1ZUpEWA9zaZbAcPHAXQzwC8vtSOnWqyY0ePQr7Ix+q1EDJGvwO7BodkXRtvrYCo8ajXtVcU4MrgQU1ffwoVfmqCs3YHz0cVWgABEBIjZIHa4nwcMnKcWvk0jhpn2f89SQW4Ffh5zCFALk4lHFGGBrvsb/7+j2z99ZfYg//wXbv/gVfs9g+ssMsu3wjoFXQ17rWdr9uZM2dd1m8/JLGt17/XFmy+HdJBsz3w5R/bP333Ubv14jm2FRvrHa++Ya/uaiEbnlrM2aekuMSSfFjCF5Jxi3NCPtbUK6/eYnGhIYvgilGYWWaPP7rbXtx5DKJcsl17zWqrxUo6hPtAN84arxCDkZySyxqOYGFdBSnhqNv3b77xcvNQzw/u3wchL9kWriIfl/mXnJxt25/aY+dOdtoF2HSfO3fWOrvanF354sULWGPdKIu7DEMF9mtlz2oX5JwMyK46npQ8zD0gL56aqn0pwhnRAXuQp7R/cdRg/5D9M+dF9lM5MqiOxMm3V4ii9gh5xytXXmgfpLlZ8o4rJc7ZIwrTigQ1+zFrEexIY1L3R9FcaiJEEan3KTLaSeJx2ZGjgD5d9XUoJiC3I5wpf1b7JWQTxiuFs38qMQZxvHcSMUa1TGcrnWkE0kpRLG7WAFETIow5lwE+RGCSxUd/X68DhB2ZDMB4Vr2r1zhLwFQdcUpil/MiC2f2cC5Jds6YpjjwNsT8HWEspwDioxEteqyZPVFq51+9Q4sCurOArQiw70qQnSnxLuZC9tKA0LJs15+jqIMzM8bstvds4GLY89hnkji7SUw9zfvFWfBWsS16bJElxjhbJJCtng5xow1HkObmNvd+Jxub/eWcZT1ZmX+68bZvf/NXNyv2l9gIxEYgNgKxEYiNQGwEfi8jEANvfy/DHHuS2AjERiA2ArERiI3Ar4/Acw99qfLRh/9PwzUXV1s+AEMcNr7NZzpRSsKqp0E8gaoBZ0LX9NCbbQ//kaolSXZgNBmlUpDCzY9Fbzpg3ATAbWQiCBM+z040dNuZzhGyTpPJ6wRyA2CIU+6rGrAzl/H7Ut66tsQMEJRJCFMe4K0HZZYUOGpcJEgZRnvFR1MlyeVheckoHLLuQRRB5NMajeppZcrSFMokJ7cMNWUQ8LYd5e0kA6S4LBcuSHvZD6CUnw4wiQozxeVSjThWuxRvDAANO8aJsRtCftvSPk6zCnCKZ88mlxQnXsf4F+teoJUaMvqQjahs8qTmUsZhMQ04P6rn/oFu1zTyAFhEsADU4ycAtgz0jvNzYzTsyfVDhSd1QT9Zq3rcWQtlgdauAcXXZA0nNV5TUyMAwhhKMZqMNJQHAd6UQRsCwJ4kIxF0LMqWpxGlprnyvDQPBMdn0EyTAiBBObiowOK531Jlp3pRDgAGd3aSwzaEQk2KAuaLMnVJK7NyGqcCb0dHh7knKca0o2lMs5tGXnxCBMtR7HVR0oZQ4jXSUB/pBUzDBjZVAAtAS2ikxy4kb+2qa6+xp598znbtfBM71wKsjvO4bhpHAMS52BzLxnYUBbMABCmUwrLTZf6uvrzWqtPL7MGvPYC6JGIXbFiOwjiMmiiLpuVcgJde27d3P+PjterqGhQg2DqjYlaGmRpKiQCLUsz4UeXMWVRpKTSH9+3AxvI4eYd0zPyAFHMWVtrKJVlYPDZCHEjjZzNomrdbBzaql155qZXXJGKdeNoyisuteP5GlKg0iJuPWBzqxDju5/bnXrNXXj7mVGjrNqyyxasqLR874zjQ9BbUyn3MizGsNQuLiy2/aI4VLsg3Pw3PI8/stV2oeReuWmhlNMdLAPKk/D3G6zl75ozNXbTAKubNc4rSROZR//AQSiFsjRMz7SxK6d0v77dhVLhqQMoeVnMmh1xGNdomQn3YV6J6GU6gXgxYNyrdae6p5mrfWBjAcBiLSRquqN/oqaKmVl42iljG3Vl8S6mMrWs+45MAMDpJ81qWpM4Wmfk4xv2OY23moEr0MffHAJGlxHSZaFLbOVu/OHIQEwyXWVSMMlaUip0mNfNjDJBNdoohgN3/LHjr5dr8gF2SPivTdNIFuHnd+pFdaH4+Ga+oTeEfoIhD9UKjmTatI35EAMsmuN/ZKKlEKtBrVANSpA2tSeVRjwJm19e1WsuoD0CUMUAuGT9jQZ8EcUQpv1pN/97Hu4O3ygDlsbjeZMgp2RmTADNJEEJQmfKaOtoGuJ6ogjgllTqHK0AyoH7fQD/WxKM0rT3WBTATnlI2NzWeVeIHDMzECtIDONGLKjvA652cliUxw0MNSEL5XoRyMS+f8QCM83GfE5lb588PWFMzQBr30Ad+5AMETWA8588vRYGL9S7zKwlQTZnL/RAfdA9TUILKSnQI2+li1HV+AL0+wBIPYLGAzTBj1dI9bt0DKKqopfF8Xa1zZQdOo8JTpmRWivJhyWQFJBoHhPcBwGUxGZJoGJ8fBaAG9JxGSZjAa51p1Tv78ThlkzvPiCgQ7MUumfLEmjCnePWj7urr73ENcE8SKnvISP39rBOur6AAYJnF0QPIp6Z5MuCggF3ZGUsx5FwOmE8eNfan2BeHsP5lfFPYPyZEWABMLq9Aqc/3J8hZl/JZj6tNICsnnQxYkR9odrOPJFFHhyHkjCgbmqa77sO08pI1a/hHAlmy8Xwm6nsu81G24WT4ssYSGfdsAOM8MsalLPezjgMo2Tq4VpAc6lm6y6CcbaDPWmQK1vDxwnPzxlA36nWGbYi5O46iHpoS4LjU8wDnAO5tndxb9jJmE+DtLGCriOSoUlwfEXKSpW72MX9KAelK8lFbs1ZGOTeMc3+0f8nuWApVZweNsnYwiOKK7NshavYUanGnMhNIKzUZr1vODD5Z21KTBA9PC/BwRDGp0JRZjeoYwKOQvPRsiGjD1GplAq9FiThvQQmZ3imMKS4b5EFXz6tBEVoOODlmrY3NZMM2Q37I4eEybc+effbW/rN21RUX2YrVi+3YmUPsTRmQksbYp6ft+RcPME/j7ctf+4wVLyyzA08+a42nW1hrWWSyj9gbe99EbZ1uV1+71dZcWEOGY709t20Xed+MKYQgWaSmotD2cD9GyRNvxbq/Yg7Zr3PzAelKyS+/zo7v3msvP78L1WUtKu5ee+31U3bxpQvspk/+CeeuKfvHT/+D1Z1qtQ0XLLX5CwrYz1FdrrzIXnr5kL268wQKzPmcOboAeAdsblWh3XbH9c6S9Ec/fBoi0y1211++15697/t2+MBr9ief/oAd2b/Xsokq8GMXnA8wuuuxN2zni3ttDGAygAL8iqvX2q1/eKuFEvvt+ccftHQUmeUAncd2AeBBDlq48ULLJHN117a37Oc/fY2xGrLNV66yG+/Yipr3UdSoGbbp2lvsAfLen/iX3dSrFNuwcbld/5F1VrBgkT38f+4jXzdo7Y09qNBH7AIyV6cA3kfCfbblmg2oyv3m4Xz5/BMvWRPq/Suu28q+h0J7VEpW5mx8BuPRYJkQ1Zpa++zkGe5nbp6LXcgiMuN8Q7Mjgl17zVbbs+uo7XvjuF1/wxW2ZGUedsqHAN3rbc7cOc6aWjnIAqZ8kE4GyeE+gyNGAnuMn3NvRkY8mbCc/gLYJ8djj491eCexGKwMzomoJf3TNp/M1zwcSQqIVzh+psHePHCO+ZlDFMcEhI9RYikALUMQF1gLOXmT9pm/uBN1eK3d+5Xv2tEjdfbRj97BWWDUlq+rhfgRb/d95RuOqBJBndjQ2GurLrzY3vfhT/L6w/bkN79vD/zgaYDvdPvAB25mLw3bjtcO2VvHWqyrMWBV2DeXkpfrw0mmoxVlMNnll1+yFhvtDFSODVZcWILrRKI9++QLuKR47bYP3WTFWHXv2LnTDr3ZiEsHVuCQg26++UYXdfD0c89C8Ou3z33hf1sS6thHv343J7tBu+7WK618/UYLnO+ze/7+HuM4ZmvWrIW8doR9osGWYsGs/O82VNKjqdwjsk1HRwFCIetprGVFHc95OoWz7oRy7FEVu/3SAbHUeZ5biuiIC5MF+HTsFYGnAm6pAzNg7KxYlF8jg/VtZ4soHDv73yjB6+2P6LsU/XfcKfqjP+oekqeb/a4DN0WeAix2ylX2H7lCYCzPD2lvwR2Ev1PC2SMT2PfIx8UJRY+gM4zOtapper2cppkTWPMzH0T40s/IGll7jBfim2z0J5lbei8h1xe9rmgUCidy6p7+LhBY+47AYVmDiAQpq+YpanYwAKmOfUb289wK50akSBxnFe1UuLiWCJKeGTBH4HkHePtumbe/GkJtcRp9ft7L/ptGbm0Y5xKGzmpr/eQdz7Vu7nOIc1ByapZz4ZBjgrsGgeMzhFX9ezgsi+1Uy0gttjOno+fbVViBL+AcPZk4ggPD5KIb/+SXJ//dg1Lsm7ERiI1AbARiIxAbgdgI/LePQAy8/W8f0tgDxkYgNgKxEYiNQGwE/uMR+MXXPu17+qUHznz8Q5eVpZMf2lvfbB11vajDyN2j0T2mt9eoS6RGVeNDCtJJ3o17YYFLDSf7SylFs7Huy4JRHsLuK6LmaHyeHT83aG/yOUjrIg7QJg6lntSjanj9th8Sb/22/lhxNOaneK5pZVzJEgxwROBRXgrXC0gaTxNbdqyzjQoPACP4A1cLyMHrDQQD1olVXw8AbYQG4RQDIL1pBoBhWSb2uwBD7UEaIQA3Dp3i+2hVAQ1GUSNhgymAK0xjFyZ5skApuj5iwavJkpKNehSb3obGbpTKAAY8XwpqM69yC8kEnKIRNc1nRFmdNFTSUGLloJLs7saOdHDMKquqXIM/QMNZKqoIFqmyZY0ny3EYtd/oOI12gFLlkPoBzdSkc6piBjIDwNFlWfJqBFxLDTyFClANkmEAZSkHpgGsBNYG8OLVpxpR0gAI9oj6yQlkUnMqeicFbGQAysoeNZHmjRSzsnXz0TAvwEO6mAZ4a2sr4GUHCkvA8WRUeBmZNjUy4OxNs2mgSj0npYSHBv0gDe0gSqtpVA2hSBDlS7qVlxagSum1jnrZEPNa0mh2cx9kY+tjbHP9aRbspdELuO2lcVRQkIUChvxmZdLSYJWCN42Mwa6udhr1Q65JlQTg0j01ZLfecLktWLTIHv/B9+zE/gbbuOISS8oCkEWhkyxgCZDj1BkycLGeW1K72BIAv86drXdgWFk5qh2uvb2tyxYtq7ULr77Czr5xyO779sMoMyE1ACTnobrZenEmish0az17msZxJmDVuO3acxilUoldee1mXu+wncKSccXqVTZ3frmFh7pQH7WaF0VTiEzCvS8fsRe3HcTecQkgQwXWzli0AsIoL7Ontw91K8AN+W85uXMssyjOigFwpyMp9sq9j9m58122cv1KLBpR/QkYQWF75MgxW3XRBksFHM0moy813YsysJWG9Tkrziq2NrJ2X3vpDevq5K6jPusfRvVM4zATIDVLmYNSikgJPohaH/VtkLGZANUc5t40kqMpa28f90QKGtlvT0AuCKNmTZVKmbmtrGAPYFsB5IJUGulTg1LnArjI2pUGqIDX7BwstovyWAeA7bJxd3mcUas9AVODA8xPAPchgLII8zVC01BAoYD1KSlL1NSlySvCgYN2mSc8pft72IG/UhCqwSqVImPD73qS/ahGyX6EnDGlukcNcSQH5mJ+dsQWVJUAwoVQC3VYGgSCnLRMp04dBHDpJxO5AlAkK09W56M8rhqpqpOJLit1GoC1D2Xl6S6Jj6kHXLMywYVXqz4KlAIz/dXHO3CvmSbqrJ3jzDLUT8quHbKBA5mVG8vfU5PHbW419uGMax/Wu5EQOdTUENky+2iES0EqG8xRMmi1loArbWBI9tKMIYA0UKKlJY1hmQlQT+1qYV31Ms7TqHVdg5lrFGBbkJ/kFIjxkGDSUd2GIbmcPt3NfASwZi4kYTWdkhhweculrN8RsqyV/5fMGOs1y7ZZzeZR1no/Wckh7rFUbonYCkewm/fRZJZdYj91qaNPankUy/y+U0I7u1yBmFjVA5CmopiW1bIeS/bQqaz1nHQQWBreDUEsbHls1bY4V6ujVpGyo5VbQhQMlmUktZj9LoFJkkODfc7cCsDXBGxO651iNi010zXnA8xtLw30tHSAHBTu4wDbsi/vRSmreT8pdZcyBWfITmrIewEhwqhItR/F8/iad4nkq+cBfvoAmeOm/diVJwEUB53iUnN4GBtw/VwSa077i1zxJ3lcTWeXh0y9d1bHzvJSAAbUKNRM2gdEAlDet6yv46n7aTxHBvMiE1Q6h3krokFndwB1m1TuqD5HQswH1jAPpv3P3WOWSKr29zzZScdjWz2Kkt3LOENA4t4kJYxQy8bJcE2jpk6yV0JkYXz5riMs6B6rGa88dFn8R4Q4cPHJZBJXFqZZJTbFfsgEgSBOC1yHFMOyupc6vJ1ro6yhuIU4wq+HAR+moTm5DErNd4g3Y1KuU1fSAWMrivK5rjHGDDU+oEU846P9M528+XwU0LnM4zwA0nYAhLjECdu8ZaVV1+RRf9MhEfQxFp227vItgMKJdmr/YafyTwEwWYA6cM/uw/bIYy/ZnR+62S7cut76APV6AFf37jjIjs9KcNnM43bHH3/McuaU22PfvteGIBtsveQqO3HulG3fsdM2XbLMbvjALZYBQHbylZO2HwKN8jg72TfCkHD0uqRJ7pYaGrXtFdettGXr5tuSDSstMbfIRpoPO3WoLz3PfvyVr7rXunTJcrvg+hstHpWr5vmPvvRtO4Hl7QqyT6+6bKU1B5pQlc4FFK6yT33i7xyQXl1VY03sw+c62m3lsmLbjKXyjhePAOydB3y7wa66cpP9+J6vWwnXKReNhWQAZ2KdOxY/YrlzNtiuhx5BBdtlL75wnL101NZvXm6fJB91oOMI5yoIHC4DfMw5soyRD5u+sIY9oMxOPX3U7rn7Fy6b9ZN/dYtdcc1SC3bvZU3HWc2qy+2ev/6e7dh+0i5cudhKF0zamguWUQtyIbs02b7XD1s7jjCLFi5lj2AOF5pdtGUNAPaE7X/tjO3dddjmVVWyj15sw5O9kO46UJiT2Y4ddAfZ24NjQ845pBcSQDvg9erVtVYDKN7S3uGIcBsuv8K2/XwbVr+nsPO92DJz4uyF7YDUqLSreNwRohO0zpNhdRRge93Iue3MyQ7OVX5qmxcSk5d9F2A2O9+Onz5vrV2DjrgkK3JZ/GdytpvHXE9j/5+zYL6dPNdou147wj4IiAWZMMTCHkUlnBCXgzobAuTUgK1ZV2q33nwR+3WR7Xxhj508es7mza/ElSDBtly7ykqWLranvv8gdtpYjLcE7NiRRkCyhXbnh8tZ47nU4TOAZZArisrtousvt7iCMsYrzh64++u257n9duOVl9kaxqGp+ag9jNK2t2ncrr1sBe4ifkst99mmO95vnYcb7LtfvMcq5hfZTbfe6FwSetuC1nS+kzPFKYgIW2z9FZfazu0vWStW421YaG+6dJ1dgGXzm6+8BDmIWAwcS0qLSp1y9fFf7GG+D2DlX4UzQY+z8pe7QQCiVCg1206hrm6HRJQM4UE27QnUY7EwpJQVYKt1LTcA/alzgFPTsjeLTqiz6NQM6CjtbtRGPbqVCqB0Z1WRKGeyvX91lJ0lmsg+mc9odIHcb6KqWdWriRnHCZ0XBE6q4Aoc1Z6gs7GUve535NrjbJPl0hP10RBhVX8TaUaW8SLBJuFYAKWG9wqcs7n3PmwNEgB6I+6cIkUs+xBzTcrYREeulDtGgD2H9eUel/OPi5BQJq/O67Iejr5W7QsiZLqvEdMQEbmJ85f2oyDvCcbZU+ISsWhWjAM1Q+9JtAvC/XBW4ZPu/dKMinhWbfwuVslvn1LcThr9n0i+jLvoXD7OIpMw6tK8EbtoIwTJOX7nLBDm66rj08rk1fsIZ1EdzesVSO3UxpKJ41SSmIDq/2iD26uugpgxh3rd3tXS1jEcXvCHf/kUzKPYR2wEYiMQG4HYCMRGIDYCv88RiIG3v8/Rjj1XbARiIxAbgdgIxEbgHSPww6/+wRfe874NfxseabETu2i4kDl29sQwNqTkDCrrj6ZrIsxt+NGuzTEtq1wpXQBwwedoOIRodtEgzU4DcBqikRkg/3DaTjeM2aEzozaenGYRrDxpgbjsqUTXEfntPtTWfLePf5MJrhZIHM0z7I4nxXtXo5w2axZ2x4Vk7PlROkkZF5mxAVOzRDas8TTqE2l4OJdjMg97ABRaO7AYmwDgpFkvYCMDO+FiHmMUFUA7SmWM2+g1yFoV5WncIJmnZOJm59koqql+mlNqsiQxVrIsVVNHWVwegJFqLHBHsazU9ydo/kcAVNTw9nuwh0XJg0gPURTXLoADRCcbddm0Mg9pSKeR6zqOJewkn8BDNuEVYK7MrHiajFgGjhmKYTHxpQyML2fDhAAAIABJREFUJ4cXAJhMtmxsX5N5TNmgJtHo99AIkuJSjP4hAEKBS+NkldJlRz3iAbhFBcB1SHEcZh4k0XhRe2v2Y3b8NTO8NG3SpMDmM0LW5jRNf18moE1BspUXZZPPiq0mtpGn69qsi+fKKig3L42rkQh2nYDZOcwfL9ebAAjZ0Q55AOtMIW1JKQlOEVJVlutUdKeO91kHlpp0+Hh8skUzAMIhDtTSJKSTaXsOnaP5jx3znELuzbgdb6izwc4xriPDFpNTKHVeCICDLqjLVR3BerpgXrZdf/s1qGh89uDff9fO7KyzvHKarYVZVrV4vkMxulvbLYz6SxmispCtA7zt6++zufPKsKeuAowdtG4a8VKfJ2EfGJlKtf0HGgE2x62ktMIWr0mz9RcsBkQZtZH+buvrDlrd6U6achO2aMlCgMpsB5z6uM8XrF2J9eqQeQoSbc4ywGLmzHjHoL38zOt26iD5oPnFVrEowzL8cShocgAS26yudcCKKsi1RTGdmj6OXStgHjfq1aeO2KvbjtGoXW/X3LXBAdtN587ZvgNv2rzFCxlDNf4FzmDdOk2mrzI4ASRtJM7OHTtrXW0RO9jUwX1rddl1FTTUZUkc1ooaRjXT3MrwsMZRJbYHyCUFeAoAfGidS83tstsgC2itRbjfUmZPCnCiQYd2hvWSCPjD+kE9q9xANRonUa7IijibOaHM0RDAiPLw1KEcBdSVsiQRZeVUOBVCA+NObqSsACexIPdi6zmEUpQipCrg7N7V7IxqavhzBrwNAXBNqvlL/fID/qRBIkjn+aVuHggy3qxHB97ytHodpPiixPZbQWqO1Z3sdU3lwjIvKrmockTreiIyhrV1HlaY0DgA4+MmpRSUmga7VmVXsn5kx3yuNYLdchigSRQKXQdKSVk9SpX4jubyrMpWV/6bCpi3a59UK6rOIsXI0h4L4vRpm1eeDQhJDWQt96PEHyR/swQAIT+vlLnbiYPhMEsoGSt08mcRPQ5Qr0bJ2FRjVXHBuSirqorJ1+MrrYAkXVinKyI3TkAnYyjb2lzIAFVYzyZSK4WH9gPe1WEROzrKo4jgw/iVlYSdejpM7Vcmd3ROQJHRHJJXMHUjSB0cAUyWqkoK9wQshTPJi1aDe3CQOtwfsS5AijGeWw1pET3U7JY1JtPFqXPjAVKkqB/H3lM2znI9SKMuRARSDksJHW14R8fS/Ve7mfu/wFv3p9RQKIpF/MlJQX0PeIvglQzTZmd3n0K25sCgcq+x3s+XDTRkGanBsTOe4Gs9KGtDKMOj2YB6nqj1vVNkzbgVOKWTmu4AmXIuKCsgRx0r1Ajg5AB1cRgiwhAEnTB7zTi1XmBmAgQEKaNmL1u2rWqCC0iYtdZ39pOOBCAgf6aTL2UqinwPTX8/4+FLwFUBVXMGyl+p04YHad4LUMZ6f4x82W6K/SjXIXIFU4CMekPJjv02isgp1Lv9XNcoyq3wBMAcZIFk7GlTsTUtw2qW20tOLWQZgcFcQwJrUeI3R5zifmATIOqAIyP544NWVeJz5AA/e+4wmdcjzC9j7SlqII4a3QQA1tqJypk5OQzRIwmFvRclu9bIJI4MkzzH6HQqSrpRy0scszkl+YAD6P2UDCBFO0STENb4OQDLeeT9lkEuyKc29vVhYQ14vOmy1ahu0ywrn5xlwLnTZ07bZTddayPsn6+/vBvQs9iKSgu5//EAYXVWuXCZVV+4hnvXZ4OtLfbUd562tJEiG08fs7bTp1E9vs+SIXZ89+5vmm8y1daieH1i225r7m23Oz56hV171wcsAlnp1ccfsYf/+TC1zWOLUbP2odruaO5gDhQCYpPrDiHg9k98yOZtrmFp9HOfZdmN4j0ECQMyzjDuE/2Ar8r8DgM0v/nWaatrarA/AGzLSMuzh+/7kTVBELpgZY3lob5NScvl66X28589xdovQ2k7jJqtyY5C6shPw3liyRwrza+0nbve5B6b3fONP7L+jgbb9eLL7MnZ5MLOtZI5lfbU888ST7DJsotzLLmwxh6671m7+8tPOVX5puuWQnSasAtRqW64ZqP5sPz3JgRtsrnJIkhSp7CATi1aaCf2HLM//5938/gT9lefvdGu/bhcJoLUgjjragna5z7xTZsaziAfNxWQNA1w8CJHjHoKBejJY62sx4XUmzTUq/FWUJJnLc1j9uwzByAVjNjWDUuIDViBde+U9QV6sFttJ8eV+UKGdx2RAAU5il/IsKefforM1RqspedQV/qcVblBSmlFgRrk7Lp23Rrm8ridO3HaOWvIUaMR+2sBS5mcu0rKS+w8SuDm+kEHbqdlQIgjG7usZC6ffnsBktWJ8724MkA+wdHCw5lKsRgLOWNwLEbNX2Vn6hvttb2nmF+lznWgp7fT5TMHhiAqUEuCwwNWWJJii5dk2+WbLsF63mPPP/cy8QRBV6vzAJc/9EfvtyKcAXZtf4Gs4CY7eaID8LjSPnDXQqtdv9ymIEXEkcO+55ntuHM0WRxEuhUbLzIfBJhvf/lndoR83vmLC+3Oj2y1uSs22cu/fNqO7H4DEJpzYqXPlqxfY4vWXm/7Hn3Utm/bbmuWrLSKsnLraGhytWPf8UZ3vvrLr/41ddVj3/mnr9vai5aSdw9ACIGztKjCgtTKpvp6rjcN5eRCSHkJ9uADT7gxXbZ0rT3x+LNkw2e57Pgpru80AP1ZzjHxkPuS+KKXc5reb0w5olVUZSrAVDVUJe7ttxLat94meCqbVmCx1KzO3WemHLqfma2N7u/Rx5mNKImCsCJzicSDglSbi2IelJfrFL9R23unanU+H+TIinMoK2cBtvwpk2T39oE9Tj8WVbeK6OgKoVPMjnuxSoa04OMxUzkfpQHgJ7OXhR3hhNfN+yXFioQgaOh5lNMcppYpVkAEAu0rjrzD4+ks9CuQ2r3O6IsNobid4j2cD/cbEWdEoNH7gTHIooq0cA5IEAuctToTM+SsnkUY/W1psnqsKJlzmnFK4gWmMZe9CkbnfU2Bf9g2bF5pWUWc6cb7eHzFD3BN7h5FXRl0D3Qv5KoiYlaST2SzTNwgyAB/7TRzPmS33HapLVxaAamn/8u3fuqXn3O/GPuIjUBsBGIjEBuB2AjERuD3OgIx8Pb3OtyxJ4uNQGwEYiMQG4HYCLw9AtP9x8v/+bufPZvqGfCWo4IbI7+y8TRZa300kgHQJmRRSMNd8IAUPrK7jTafZU/qkfGVa3KUFmVZImqp4T4sJLE9q28Zt9fe6rABGmiTNCIiyrulEaI35+/28ZtA7Dstlf9r4C0KqDjsjoFd1LT3ok4tACQsQK0ZR2N3Nk9KTQNlW2akY4GL0pI+NmATzWsUtv3kmzW1kTMY5LXzuidouKTRWClKpRUiK8+ATFFhjNP4SKRB6fEEGIcUp+7qo6GovFDXS2HcZKs523Dx0XwupOGtzLwInZQ+gD8pTpOT/IwtqlOAgAA5kFL+TNDA8UgVSJZmKupbqTdCABKysQUfBTAGtFI2JVlferoe7AUHAYWGYNGDi+jVY/Ucb3nYU+ZwfwVkTdB8U+qhskGVR6mx93pSse2cBHTCyhkgKjRBM585MMZro6VCr0XAhlQG75g7M40wBxzQCMrG6i2L5nsEsE2gvxfFUw4qxGTAsTwsIefPWWD19W126PBZFHQJZMXlWUqmxxo7zqLwm0KxnG05vjQslvtopg5gwyvLVOU50rBELVZKPuEU19XU1mddNF0nE1CJAOBm5iTZirkFtgJLwv376rBI7LHskiwrrcpDKUYeJaDSAGqmrIw0VL5ZrolK/KhTSqR4x6yusx5ANN0+8Vefo1FWZM/f822ama9aYkacLd18AWCFLBhp1gEctPI4gz0oiwBou1FrCYhas2YV4zjplL9hrE0naDoKMOnHOngvSt4g2cmZc+fblsvm2ZXXLQCgDdm+XQfs5KE21BAjqBaT+d5mmpFkRR89aKVlxTQ8AQn72m31ciyPaTaPtbVa8+lm27PjLa7bCzhdjs12Ipl16ahje+3wkXrUjbWWjqItr0g2jmruMWfS51r98W7bvfMNm0vu7ZoNFwJK59qxw2/SEJRVKSAqa3TB8mXmJXN5cmLUzh4/ispniXWcO89cYV51xdsPv/8k4znHkgFUu8jw7O9vpylJIxCVtzc516nUm8lWDUAoUD3wgnqpcRlVhwC0aq4IuJJqRFpX2a8z9/yoM3NQ/aZBXJCCNNqnVfat/sSamkzA7NxMZ/c9hp3pIAC91JqyeI0nU1tWuz392J4CHI/Q+E4CuJf6MQ7wyLUhJZRx6r9o3ZFyx6lb1NOVzSDPmcXaUB5gHOM/AFgYGFGWLsQJipzy6aTKT06YsMULUF6ibG/BBrKopAj1OEBBG1mBzP0EamR2HnmK5HgmAGqFaFyOBqdccz4RZc0kc0I1R4Dl4LCPuTMEoCq1K6+Vpuq0A2CxjFSg8MzHbwveTvPalFNbkudhLXkBGxKdDXoLKkHZOeeTOyvlaMN5rDKpH+mQKygggGeomLGnnWBtSfWfCqBWXZzKCFBDuV8DWFl2AiyOjM0oi1CxehmrgvxEq54LSIw18gi5pN3906iv8GtANaO65mcezJ9LI1a2lzRmlaut+aD7KDtIF0Wohjh1bBSVTrw629wnT/IUAGM6YzUFKSIAuAYwPEy+MMBiIgCeVFGJUppSY5IB8ZOUD0j9naBhPCWlE3NaLgv6ujKHAwCU+vjXZJ9fB28TnHUlJBaA/+JsiBGAd6GwVHtBrieLpjN7AsrYRMYogxxaAVeuDnNNYyg+m/tRx/I6dd+crbfAVc02/pzgOtye5nr4UeWWVFUVRbgT5GUC2kxjb93La5U9qF6HjAhmXCOkCn7Hpilra62kqHV49HU5YMOBBFGrfX24jEcHYtAQ56H8ALAiaXgZF61dNdBFWkqIG3F1dgiJawjSgvboqLpaSjFoGtS4MQgrg5A1ZJk8Kbtm1LpJ7F8+T9BKC5krymQkw7eXT4yxXcaiFPQCn6VK03VN8XtexjgF68sq8pIrS7NRUgIYQ2gYBeiRstRPbrTyIusBqtq6AO+ZkyHAtGQmSwrryMt8HQMpdnsghCWSmy0/NY69x0utx36WtZSUiOUoRAG5gqSwr2RBACpGhZ0FKBAHOF9ZVWSLl88l/zSROUWWJ7mbk5wDMnMKyH1NtlLs8QvmL7Cecyft9Ze2k1G7xfJWbbS+umP83ABqzjp786W3bG7RSjtRf8yuv+wyas+wPfDIL+yG299jCy/YbF/55OfYxz32h398iy3YtNl6jx2z7Y9vt+e3HbJU5k1pWQ57HmcGSEhDqDSHIKv09/XZF776eatYu9kCZ/daBkqzBIg0qoX7X9xmOwDwFtcutQWVq+xb9/7EzrOXTrEWFkEw+vgnP2ZzeZ6mPa/Y/T/8JrnNxn6XDSBIPntGIapJyDelZW4veuKJVy1Ezc5ND9ucylQISGS7NwzYzh3n7c67Vtp7b91orQ1nnSuGavF0nN9aANPLqCtl86otIa/Q2huG7N5/+gl7S4+1YwsdD5MvCeV2IWSi8oW5duUVa6wyLx3QNGyd2P9XrFpvSenz7Sh5rZ+584sW4fXe/v6tdstHN7FnQcghK/ehr//cnvzZYVs9D6vq6WG76ppNNmdOhf3sZz+nZnXZvJr5EJuWgAmRI8t+UF83aNu27QFATbMtm5ZbCftbEXEHsgo/8tYpcpRHrZrM3GOn6yGHjNiKFSvJj3/W5tfOddntPdjGJ7FPnzxR58gZCRBKNDd6IVeNwQKYh4229pvz58+72pWfT/5tcZGdON3G+Aw6wllWDi4nZLhmpOWj4s3CHvsMjxuyDGzBfcy7fs7TiGVty6WLIFkNsFcNE00wilVwj7PpXlyz0LY//zS1OBPQ2GNt7CdBDiclZMJevL6A+3Le3nvLzVY8Z459+R++Zh7q4sK8OXb00Ov2wY9eZfNWzieHGmeOncdtxytYeROXcPNtt1vxBattYqjbuaCkAvSfOfySvfHG8+TRQhLo9dkLz9URdwCJYl6pfeE7n4EkthVSTpDHecjeenWbDRB74sEN4NJrtlg/0RH19XVWOx+7biIjjh05zOsupxawF6Mq/vDnv2hPfOcBsnyP219+4x6cVXx28LkHOQf2cJ7ABpo5PLe8BocYbJo5q/QwlzxJWfbSC/utvaWfvdNrKYVY7rcO22nyjS0xXdsS6k3ATLkg/wZh8Fe27u4w+jZsO4tdRkNQouCmat9snfzNPUDnAgfDztZR58jAeZ7n9aMiT/ND/oSxFJ84zhmH8wZ1McweHlWJRnPtxybksEMeN+r5sANvo+cLD+cZnXkm+Nq4IhVUbp3FPVesvZ4vJFB/cwD+07DV9lFL3c9IuYpVfwpOEnouZf0mQ4ClTEMuYM8UADzzmmav+52vTwp+vd8ZI65lknNdGnVPts46CyYTSxJmjQ5yVoIHyvNzEmMv0XwbxXVjHFA15Ehvv92HFP1uT2PTkIdFshx05CzCe4kl1T5Us5dae89ZapUcE7QfyMFDvIxo5q7OiToj6lzgzovsrZmQTo69dQ7FeTPvzyaxM99kF25aFWkZGFx67Uf/+dRvd4Wxn46NQGwEYiMQG4HYCMRG4L9jBGLg7X/HKMYeIzYCsRGIjUBsBGIj8F8cgduvLOyqLo/kX75+sWWhWjl1pI/GzjDN3HFsUMmpA8xUrp7jlQP4uWYBb/zTaW4I0JIdaUk++apYM44Odtk0zeceLE0Pn+q3VhRT4zR2w2qwAwRH29n/+uOdQIW++86GxH8FvJXSRyoyjMdoTtMcQZ2Tl0kOIoBXFMyJZsuq+a6mQW5OLt0ioGiUT7L/TUbVGESF2tqJKg1VUJjmgsABNV7z/TQraM60DKECIrtJwK1Uqak+ngPwdnBgHBtS2Oxi/rvGuzN+c4oBNey9AA8CrQoLvNj+JtJQDVhKAvmhZFINw64fo0FOtKFr9kzSpEaMCbjE5QHClpUVAEgMO7WsV5auyv7iGuiM0aDEuhKVXYDMxeEZe2opjnMBp4oAwbhdDryVkjRMoz49A+tLGuLj2KfGkwUZoKnjx+4wGcXI4GDYGluw40V9Ozmd4sAsZ2f2buCtAHAArCzl9knlJXUBTcNE1MoJ2I9WoUhKp0HnoTvlRaE5gLVxHWqQCUCxwtIcGuY04AEAylCzVZcUAAiO2+GD9dbWi6qpk2Ymzd8sbJKXLp1v8ypzrJPMvv2HG7k3E9bD2BVX+OyWW9bZtWtW2IsocZ5F8eTJTbf1G5daTVWWpZJZqMfMwF5yBEXkCzSQz3f0kaE1z6pLASYAo/oCg3wPFRfqmjs+8XFLRv358DfupSkfRuFSyloAmMT2TRbY6VmlNMzLsbfsoeG916kJK6vyAapzrbJyLgDOJDbMWByiqDuPMurBf37EXn+d+5iJNeEtG+zSLatYJ0N2cOdBGnYA6alJtmrNYlRFxVh07pT+zy6/5lpLKC60yJBsPlFgYEUZ7yUTuD9kDWebAPz7rQRLYS8AT1dzD8okgNZxrqOWPDtA6zyUO5mydPagrM2otLpde+3xHz9kF25cS87gViyS262ntYk17CGXEKtasnqHAt0Wzxre9+ZeMpuzbMUlZAG+8KS1vNpux/d2AiYDQOVnWyXj0dd3DpXgEOumDKIGOcAoSfsBNr2AESkeKTFmVC+ss9nsNKePQYUkza1yoj0AjZjdcm+TrQwv8xBN0BAqC6lcpEwMBoMAtxlWVsE40MgUMCYQdzYnTTa5TkuJcnUcwkNnd5/LolWzLzwJgOMAWhEtRLKQvbn7YaewlGVfAo3KdJT0mQDxOItbD+s9IHtjSB8RZePp/4C3UtWnQtrwJwctC+Vy3KRAF9YeCprEMHbTzB3lAVfOKTMPkz+CRfkIYGRrQy8KvnyXySoL9clJZVxDholLt3aU1AHAXeBHlwM3rgawy35TTm704zfB23dWzV9X3kpVo2Q9msZcbzaZ3qV5yTTy/YA2XViY5qICQ8kT7qcpnW49HdQ8vU6ePQWlX5h7EsCaOCJFDLUhlWzUckgAvd0tgBbp1CPsxgEthycAVAHIp1gvaHSY62nYhqehwCZjEkVmR08EwocUNCKGRMhWLLDCPMgvgwOAnRluHmgv0f1T3U2lIz2Itapy+aJKXFkqYw2rpjmN7SEa171Se6K+nHBuACICRHcDwbwRxlPgrZwSQihHnSWxAFj2JNn6T7HfKDeclOS3FbDvUF69U3kb57KYBdTLTn6aTNZ4LEdzXa64MFSB8AGuZYqJ66dujYWGXEM/FYKNMnO7uwesfgAbTe0tTs319nMKxBUhxilx1Xjn365+Q3DI5F6lkNEc4fX1YbvMFBdkyuNE55+7XP3nHayZaDZj9LXqYzbv0AG4bpd20zxq8al9xz0I9tKoyTwolGFOuExIZeFm4jufkgQowLg6fsWsss39JqAzxJUICvJBNqQAwHJIajV+Nj7ic+4NSfxufo4H8CG6vw0DMLSFmRP87CRKLuXyyp5an/GMMYJAXCBQdbNPzsFiPDw54izjI1injg3LuhQ1OwB8a/8ohAHsnXHPMIgTfqyOM5lTyewpyv0dGSMPmP3dD1Cfz96WyOsJMqeUI52szEwIGMk+qFuojSuLMlGKj7DOfdQubOJRAi5aWm1llQWOgNOLP3N+QZEV1C6yROIMpri/kwDKzz7wI9SUObZ663XW29JjP/nB9wHZ4uyi9Uutr2PIGusHsKqtIc5YCrHXbf1VV1jJ/Br7u0990a655lK7/pN/jvqwwZ752f1YBGP9fT5go92Ttm5zhW3cuNmeQTV55mwD8DO265AsqitKcHEoBMjtsNUblllhRTnuH2F7/MlX7CjWwIvmz3HuGHt2nqXWTwMWFnAvIAuIg8X4f+Sj77MrP3qb9TUftGcAz1oO9Nixg02MWapdd+MlduDgPvZerIArF9vrB89YhDG84w9uQFl62Jpbumygy886arO7/+mTkI5eJC+3xmrWbbBH7v0RALIXNb/HFq5da/3UsnTOS+FBj33vH3/qFNBD7Hk9TYM2wH2T+j0fMG7N6kV25SVk02OzH8Z5ZP6yleYvXGSv/3IbdrwP25ljfdhCp9uf/f37bcFFy1jEfvvRfQ/a/sdfxSUklQz3DPvAnbfa0WPH7cC+QxCKaq2yusyaGs8T1VFkL794yJqbWmzZynm2YnkF87PPqsjFXLB0gR158xi2/4csO62IMxFuF2TPLl4yj3OHQGkf55wUm79wMePbY7t37+YslIK1ayWgdwpKe7I5IaPMATAd4ezR3d3tyHeqYWmZ2fbqnhPU9k7ufRVzKNWaAFinw9ozDFVzG6poH+SAGucYcexIM9eabv/jY1fbcXJyt2/fjVVwEVnWQeZwwOaXVGLL3mS1i+daRk4h54nD1tAUJGKBqIV1ylsetXP1p+0rD//Y+sjd/cJff9kGzkzYqmXzbWyyx3Kpv3f86R8Rk7DcAo1n7Yuf/Tvb81qHlZFRqzNsZ3sb0RXp9tlP32lzaws5KzQBajMPR1Nsx+5T9tzz+22Imn3xZcvsM1/6nJUtK7f+ul32xI8f1rKz8eEAQHeOI19qHErKywBpT1t+Ron94V983H70zW9wvvbbB//47+zzf/JxYjs89pm//TsrhrTTfOQZCGzNNsreUZJTbdko7c/UnYOsluOssE+dbCXXtIw9YAQHkGlr6Jmw401DTnnrxRlDhI2IANyZmj1L6JxV4EYLnayUBe9G1bY6NSeD/HLMju70Iq44q+Ff31P1WI7AOUMg0ibiaGVSg1LXfID5mek4ilCnI8QCpKZByuR6ZFce5qyr3FnNIalWo5mzvG/gjBtmHUwA1noFTIKQjoZRtgKYjlD7nOqU9wkJnC3kpJDMe4pkiJwOvE3WHi7AF+CT3HUPxAmdKwfZEyI8R24B+wwbkc5A2tO0j0bPCLxuR/iK2kTrfZNzAuEcpVqhCIBkzh9ymxcdR+DtBNckIq0A5CkeO8y+H8RdaJQM9nGcSH7bD+3nDlTW/sK+5OPvHsYgjmvYvK7cli5fAOGyDlCfvZHXnIAylytSBoA7C+ico9eks51IXYnUc583y97ad8z6OgPEdZhtvmiN1a5cEmxp68l97xd++dsjzL/ti4r9fGwEYiMQG4HYCMRGIDYC/2oEYuBtbFLERiA2ArERiI1AbAT+fxyBpx76/L9sWJN9e6D1iPWiMuhpDlsdtnC9wTE5XzlQQIxxNYRpMbjGgTL/nB5XICENgxzQxXIAuMgYAEr/CGCex5rax+xY3QDWhzSnAYn+L3vvHR93dWb/P2ojzUgajXpvluUm94YL2AYbTAstEEqAkHxT2fRN7+272U0nDQIp1BBKaKFjbGNsbOPebdmS1XuXRr183+eOFZyE7Ob3e72y+WeU9drY0szncz/3PvfOOc85ZxDFqzqs/79+/aPk7Z/BHUE6qMGUKelyqgDxM7BMTkNJKcBZAInsW/X9shdTR3tGWobFYIEn0E7kTjx2riKEquvHUEoAyNBpPw4Y7QMMSQNEjgSoaQRsFnkLO0A2YDRKDN4uZhigGxWTgOgzHf1v+baFiNwYkckQXIkJECAocALYyI3hv9YFyFWNVVhQgA+qJZERAtBlUSpVpt9PxivEcQwqYimf/aiF1U2vTvsh/TykcSuEZy9gTPAMoBOL7WUGFqRpqIrBT9379wPIR0B2xGNVl8i/9ZFFKUs2+SYqays+IdLZCfZDAvdgpxrsh+CFxO2XN9zZ0ttJQAzAawTCwwOA5Qco88vGlHGWIiEKclpguVfZYZ3dVpiHXbInEdC6wtqYXOmZ6eTCyvK5G1CrHyUCyj+yIAdQ29W1DpHxC3jG+45DiHlR080sTbHp06bb3r1HbN/+apf16k+PJyc2zdYuL7Nge4Rtfu2Au9bZc0sY5yAkJepbiD6R8lLgdGCr28u9ZedlQ4Yn0ngD4O+8AAAgAElEQVSQC/GeaLuwEj50qtauuuZCe+/n32/P3nG3PfHbzXbe+nMsAdK8sfKkeWhmSCmaZvPmoc7KyrBHH/mjlZ9ElQKQ6wewLsaauZh83eQMsl7jQdV9kGUHy+3lX26zzTt2QwZFuFzB5UvnW+WJfVDrEBsoqpOSPbZ8xTyUN7X26qubbd6cRVa6YCbEEaQe1tKpZMPF+tMsypthA3WNduLYYWzlmnhOKIAAlP0Annu273FAXdncMrJsydPMx64aVjKGewsUTLc9j79kOwDwr7juChRUxVb+5nYbg7j3x6ZDyoxZc18T+byoaFGC155uJpfwOkvI8tnBR1+xDc/tsI07mi0J++q0FEgX1E8+5qOySCtrO60b9WYMxKZUlpGoVWIAP0NqwDNkksqHA1kFkYq8FUXFnCHrVXnZGX7mB+SdGiviUW8r01aK+LS0dEtGzSrQcpK0Vf2RFXM3WYYicP0JSQ4U7cNTUrmpAjk725T9LCIW0k+ZmcpY1fyVohCgVor0OEg+P6RmIqrwPuZFPQ0NUqbKllb5y1LiyppXfyfFoCcSwjw54Ox8pbiPI1PWg+VmK0qtNJpX8iBfKDZuvjY28GzwLy8rm+GsXjvJ/xvBVlk5ycCzqOQBdFlX3aj6O6mzQWzYI6RQdvbHoa+/bmh5+7opWFrJe7K/xeqR+pTkHYawSoBYpAZX8UzTaD7oaaNmkcedkw9o6rV+mkta2rFrRT0mK2c9jXEcAwSWS/kzAWkwRp2IJ8tVxK6Uoa3knQ5AikHduYaSosIES0tnLIbJQ7Ykq6ofwGa+n+eOQwH28VOnpqGIlJV7N4pPn1OxScGmphl/IkQwQPKJEyccaZqRmeYIXOXbRdNI0glR2sN7tkNqjdEco2aZKAD9EWUd6mrPkIwuEdGRmxCF+nUGpo+kKSW0c4m4DymD/nZM31LehhTZqq2oSSFTsyET0lDEdpGHqh/1Umd7sX0fx85YmbLK9dTc0DwfFjiPkhB3dlcfJ+2MJ/+s35VfqC9nxCAFF/M5mjks0D6Wax1GqdTPGhplrinXVnuUEyK/zddk+4F7Pe59cl247EDdsxRnZ35NrkGtO+19kRAtSqVVnu04hGY8zQZ+9hStiRiUqnE8AzVRaA77IKzHsX/tIh6gg/nSzfMYZo6q/ULzXvuOF4I0kBjlrMdjUbWOE7XQSXNCNwr2AVT5sn9WXrzaOdQgIfVvEvm/UwuSrTCX+oQivaWz1RHho4M+MppRjEEUdUMs1LVQK1DXR2DLnQjwj/uxc4to0R6n7iZISZHGyldVRrIaApQDLMtuPCwgJ3pxe8i2HNSIHV11NEul2DlLpnJdnS5nWLbYQ9hVnK6osTkLFlnG8nOsce9hO/DmHhqE6hW7aDd96BarxSJ/46s7bNmCpexXNFuMdpKxnMw7JLGPHbPD2/YSgzDdGnj/yurTtmrxMtTUqTQetEOwoeDEerj8ULU9et/zrIcsu/3jV7PmRu3FlzdbXUM79aPTCgoLIYVXWUtjjdU077NPfvF2Hm6sffOrd9r2rfX2zovmOPvxg0dEfmVYyZQSckf3UVdaqCFRWDv3WEFxjL3vw++weYunkn8+YRue3mmPPLSFeWv2qwd+TG1ssh/+xw+suLDMOUe8tvEU9YpmkZghK8BmvaSwFFvbF+zmW9eiZsW+t7fePvyJD9u+zRuxx29wJFPutJmWv2i21Rw9bElkUv72J09YRm6uzVqxCNeLcju0m6zV063UZZrD0lLtxlum2wqIl/04PZyur7Eb3vsBS5+zwh74vz+zVx7cbFVk/C44r9iuvv4SW41t9bF9G+2uL/0KJauaiVptPdmsOTQxbd22zbIyMi0Hu+Sa2hpI8Qnb8dohzhZ+W7Ks1IqoNTE04syYP8181OgNz26yPz26mTnntwLOHB6cVOSmIkXlNrLmvRD8N2A1/dprm6z81FGbMXMqSvtciNQa6jTrmjqYi62xyDARuCJvte90UQt376myIfaanNwkS8d9wE8DR0JcBhbWJ62+rtmd1QrIHIcao7518txS7db3rCUrt83+9MzL1JU8VOo070CMTmfs6mprbf6Subbusovt4UeetZ07q3lW0XbJuQU853Tbtn2jXfnOVXbJ+97P2XLY7vra3VhJv8leneWa/QLZXvvmf/67zV5WZl3799rXvvELO4TNdCFNc2k4k9RVVqMuH6VBrMiu4OyRTVZ5Ig40Md6A7d19jPcjA/lIhR043GHf+sbldtlNa6364H4rKCm13Tu224FDR1xTVi8NP7EQ34kJiZwRk21GWa4VzZ9hP/3q9xmPBLto7Xq7kxzeXQd67fy12fbBD7zDMtm79+960/btOcy5ZI4VQr5Hc3g9sP8A18i5qXQR5xg+I3Q2ch6MtTex9B9C8ZvEns4GEXL8eZsaOKm3DSXiqhFLTVE0V3J2iJfNgDLkdXpWQ4r+nWIq0jVkZR8iOSctkF2tZD/T8xJZy1Ef14iQOrQfS/U4xknZ70O4ZgyQPRvDZx+dUTzKksX9QSSt8o2jieFQ7Y+i/kRBXg5yFglSX9gycdfgs4bOIdoHaALV5w8vjUpxUqvSMBRLA6Os8+XoE+XydiMskJzozjN6XzVZums+c55ybiayWebMLZt7NbyFGpdCbgyDnH20V0UTueKh8KqRKRr77TGaPAdoUlPmrHLB1bSkhBJnd88+G9SW+Ffntrffhd762wnuSRbVOtt4uO5Y9uiR7l7LRv5/2fpSZ/vc3t1MY5v2aD0P8eN8BlONPvNeIm9DJDB/h5q7g32gua7dcjJz7Mj+E3bxhefblDlzn17xgR9d9T9dT/jfwyMQHoHwCIRHIDwC4RH454xAmLz954xr+FXDIxAegfAIhEcgPAL/0AiMDBw+Pzq64uVjW/4Q3YBl6lhfPJZ83YCk3aitJOsQeUuHt7IrIXn05QFM8DjVLeAfHeOJqDWLcxMhY3pRpXQCPnix44q07XvrrK4H8g+0fwiVzNmK2n/o4vhwLwpTYIUIHP1+dgf+2a9xNnmL3ldwsVhcrnMU215y0iAU9P4ClCe/ZHmqPMa01HRAA4gHrId1MFH3ez/EYD2WsR2Qt3o1kRuOvAVIlvqpeYBOee4pGtAlGeVdAMAzONpnbX0AJMq7DEHpf3ObIqg8gN0eiLn8bD8qOcAhxrgHcvOA1DmQWBMxAOeikbl+2bhFAorg3Ezm7iDkJr8AIRMA0Saw0I2BOO3H0rKjtd+p1HBKtG5AGllWxsdCQkDipEDIxKBeGuf59UHYyRIvHsLdJ+UvGWsCkyIjIV35GRGA/QPYgcb6IBkgbSGZlNHa2C0F1d/aXguYHwOYiQJIxN0NkjyR9xKAhKIXcswDmOaDOIiFkEsFWJU1Zh+q7gZshntRXI1DGOge8rAuxuvP2ho6IRqw90zKINsWYo0syz7yg30Cu1B6JfJeKyA/C3ILULK8RgZdF+qfISubn+9y/45gtdbIa2RjD5xTkMQYYsmKFWcRZGtpcZE1oGDZtn0fZMSQxaQlWFlBiRWkZQKodlhrX7d5yforWY5FIgDilse32J43K+1cVLxlMwttL2Dm7qNNqHhRvNxyHXOyH9L3TdReEOHJrAOsub3Iy7KxBE0EfEuBfExCpTRajnoVtfCjANadZIgmo4YJpHqZL6PkgWWjaAlYCdbPvvg4O3jguDWxhlLSU2weYLQUSBOAb3X1qF+PNUAWjZB1mwxBTaMBwFwW95mNBXXVyRN29M1qB6zOXbQQG3CIQXLG/FhEpqTnosadapuw9qypqrQLVq+y3GLy9/bvc2rTvKJsy5qWbp6cPKc+/8EX7rKDu5rsjvu+aQEsvl9++F47eazJgq0xVnmyWbGSkOYptvNgtbWJSFFeM/ftJShzaOAte+2zrWojmHsh8lY5r3AGakxgZQXoKshOhjBizoqwFcCeilXyIM+9F1LVx9oNYCuptTtpmyyVxiBkqPK3I0FeBYZLtRkPUS0ysAUQfUh5n94Eaya7OghyOiyQkfmZQINCuh/AHRKxNwhxyVzrxJu3DQJNlueye5UMUQ0IEbI4pF54qX3REd1YtKLSlZKHv49j7bh6wfelYemdwGvG8Npt5Em2ogLOy81x1udS+ASxdG1v7yDbElWRcj5RKjdiMdxOnms/6hfZK1Jgubq36sX/H/LWh0LYD3mbQaNKEtfTij1zTGQCcy2OuciI02zTpExpLH5HRoNcs4f1TVZ3IA2gmkYWKWKxWvTSgDGAFSxQrMt0HYfQPtUBwIpKGDyYdUjzQyY29Nj+xkPgjdMwcvI0dvtkPEdQq3JyY6x4SgIkGhbKPAepqLshcdPS0txzSoS8rUcVfOpUDQrXZEhkvyPyROyODEYw17usPTjKGg0pUaN5TYG945LhuJoYIijZgnhmUmyGcvcmm4xCOYkh6/izOdC/HNO/JW+lXPaRZZtLnq8shnv7yLbkmkTWdbSTqQopKUJxZEREoYBzvQ+WzRC43crUdYpXWSar7IfAdP1xRBmAZ770d5oTLt+PmiwB7Qjg/xAdBpEsrFB+sUsRfNstUnvC2buKs60/Y53s3uaMteaff1jXxH/IgUIqcjdeKK/Q/1KbzxAJcndgK/fx31pTUrv10xgxAUltZFp3D8bgckAeO+tDSm0PzUG6PtmFI0KneQnbfH4ecauNQG6oxnWSHxuEFEAI7yzIvVj/M7VwYRhDeZsIeZvmFOld1PbhGK8NdkOOYTUvYlVxDY1typGWbT45nLhExKsBjBtsxn1gmHnlkb3zmXNBvzIDuB6pmdVoEY0dcgLXNoVmlAQaCLp7W2z5ecvtnBXF1tPRRDNSD3bCSTgQdGNXjb0rBSmKfO0Th49DCMfRSLMEx4U06xnqgMitoWEI1Whcsh07th9r4EQrnrvYjm+jgejoPivFxlaq9XHsYc+55kZr27/V7vzPH9tlV62zmfNm2L5D++z4sZPOXWPZwnMsNTPL7r7rXtYhinXqUtnMGRBbMyAO6yDNh62wKJ31k8Mz8tqPvnc32bjTbOX50yE//Fa6Yg1KVnLHRzus+fgO80MwBpsS7AiNO4f27EcNfMKWLS2yeVgEtw122bPPvmknjnbYFVdcaDd+5BqUkndYc3O3zSgik3Qw3p55fgf7K64Z7Fvvfc9lWBE32QMQvgsX53EtPbZ65Vy7/up1tvuNl9nbkrFG73Q1TW4dZSVltvv1A/bkM9vtW5DDcZD9mx551E7tOmnlxxutmX2ksCABAvZcW3PFSmxyH8Whocdu/dzXrHbXbpeB++prh+3wiRZqvNdu/7cbsKieYS8/udEOHzpGveh1dWje3Hl29OhRyNUcK0aZ3EMTyBuv7bOK8i6bN3sKLhcZlpzlJQs3ywpL81HgDtqzT26y/dtP2Shnl4suWumUjJ1Y/d/8uX+3R+/4pR05XG5rL7rYnnvhWVt6zgIcBLJt394D5Og2QsayZyeiSk9WN56WE2p7mk+kCqyuaSeWIegaRrKy4tmbY2zxQiyK+3HqeGIbrgTks9NsEEhn7bNH1TfK6j2W/XYqZy8PNs+vsI+QsYtbRXoG7hYz2YNP0BRGo9eN773R9h8tt2eff5MohH6bWRiw1atmWF/PSTtvzSIaCRtt6qwFNufS99i2R56xz37qR9QMWhupQ3E03C1eXmgXLpqDi8iwPfb4BkeALkSFnJ+ZZIdRy27eegIba57zbavtknevtOh0zo+Q9xMRuTRxZdsrv/uNHYUoXr2M/F5qciR7XYDx3b1xu+3auZ9zdJK14RhxwaoLbekN77Dtz99vJWWFEJkZ9u1P/ti511x37dX2h0desg0bDri8+vXr59sVV6+nKa3cHnv4GSstLbIlS2dzvuyxilN12O3ToNPaS0Y5zYdjfnsF8l+1JpEzTASkpQww/h5560hAncSpFTHU/wQKkZ9GuGjFLzj7e2XOqvFRzgaQrNRJ9/nhrCzcSaeBSLnEUPdHUIuOcb7y4iCjhhs1heAX4PLadR6I43uk6o3B2UF9qCJFZYE/oWYvZYXzc7IRloBXjWVDMKNqPJqAPJabxJguitdRQ9iEnCR0DqLm4qDOe/D91AO5MOjiMznXxXB+H6BJTfVJDkFeiFDtR3+2yqe26rziCGi3K4R2jSHem53aZXZHukgGxogaO8ZnlT4aEEZoFPLyGS4GlbL2niBnkCCEcx+OCi6D+Kymu//pc5oz5HHkLYbIIrSJGRin4WHJnNm2fl2x1dZxZtXezmekcd279iGNF5v15H1Mxg2okQ4tMIr1Cjtv1QU0W/bYzh1v2pVXvHMsPjXvkmXv/Y9X/qfrCf97eATCIxAegfAIhEcgPAL/nBEIk7f/nHENv2p4BMIjEB6B8AiER+AfGoGJicOe7S/fc3yir7x4orPZLJhgp0/3WC2qkI7eEBB9tvI2SspbdYIDXKBJCoEEkJpT8xOwAR6DfGsH8JfeyWc7djegruAlAVaGAN7PzrL9Ry5OQEQ8KlflkUlZMwmm6fe/l5MbMk97i7yNgxjMSABsQ1kLkgKpo47vUN7SEB3quiYp/MbjICyxRHWaLZS7A5C3zW0xKDVleyZbM8gpXiudTEsp+dqHUR8BGnkYnExAxqRErAN72q0xCKkTCSGL3drZZMzk/QpKUQ6mjQTJ+yT3EHAtHbu+wYFeO9UcRT5UJ+C1LNSwqOaHRN6OocL1AI7kQSpkp2JtimKqF5ASeSeAEVbL2FT2YLs8gsVpO7mrHSKA+VmpC1PIXktBJRgdqfwuVF5S8gLS+AAMEVQ4AlIktgAlDzle8SghR1C6TgDSjzBWkSYL1W6raNIzfRvyFjBmCJAoAoLKBxCURtZtAsCflLfKSxSSlQ74noMFbj+g7xCgWDJqlNaWIEqlOgAdyBGsUrNR0SQC4g12BgH0emwE0jce9U6vFJUoE2NjvQB0AMKQiWsBeWfPKbHtG3fZI4/uxbIXErQ0wTKx9etpHbHqI9gNMwLFs4ssqyAOq8B6m56fbdffeJ1FQRw/8/Tzdqiyyk6jgEqEvC/yY68MidjKHIuMx755RZLd9IGPWF/zoL141312bNMWu/Rda2z6msX20uP7AKJfA0zOtBvffRXgVKW9vmWnFWfmWkEO95COmg1CfgzQVhK3WJ5VSgLPClvjDuR5p040W209TQ6o9WpqUEZit1w6MwPyE5IC4piJ6JTFQ+SQTi3NdQqXCTIjO8mFPH68zmXHlhRnWun8MsvEbjGSsR/Hunagp8lOb+u1Pz72Mpl7aVa2qNRyiv1YOxZgWRdHXjV2dSgItz/xDIT0HrvxphsBzZPs2MnjFuGFEC4JoNbFQjmu2B79yYt2352v2LLlU+yTP/83CLdBay+vs8d+8qwd3sfYMnE6AP1P8wyHoxMtGpLeG89aQPHSPxjLfEJJ+lcq7RB5i24PAknqW48AP0h1P9eWnRZkmsQC1g0x/6JRuCWj3huABOqCDDest4sdaClyV+tWDRDdrBeR5gLWe7p7AEP1+g5RtRhyMmNQCY1HeSCBOrH/FjmqNhAAWFDXZEjyGH5vx8J7AOviDtSvHQC0opPR2XItvBaoZCSNH4QvMy8BhSd6sJimgYL1EQ8LpTWijOw4lJpyo/Wg/PIwvm0QUOPUi3jIXS/NB6NcVx+qzQ6Ij6REVNJZMRDmo9RYMhDbAVJ5fa0rrde3JxonSby3+8h0lvJWjSrU2BSaVNIg7v2swy6yiIPUhukzaGxIVgbsKOQ9db0ZoJWGGzWpRKIeUuZ3W0ubA3KTWXOyLm5ubaYhBUKfbOma6nqrhZTnDlHIqyGGHOekUctFuZ6eApGOir6iisxTrIOlYioi646eBIseTnTNBq2trU5Vm06dVV6xj2ziuuoWSN0eSIxUZ1UsBbDURn0d43aKzMVuGkeGo3j4zJMJGi0mmCsRkm8K/+Zeo2XfCxEpdZXWB9C4awrQL43KmHL4+BVL3Z78+m/JW+pULI4Iql15uOhLsysCW+8TTY5qJ44SgxALvVhlj2L3K9JE1payu5SN7RD11e1PztUhZDvsiALRpAraPvPl1EVn9p8Y9k29j8j7MSm+ZQsNCRAh5wTl0r7Nl1Man8XrTgLgzi5ThLFT3Ybmk4jhSatml1k+6arM+0fxDLUeJyD3fahuE6LJoEYV61E2LCqtYWURQoJGxQYg0rElxwWhH3UWbruQDjQ6KRWXhx3NevPyzmkoeDOwQI9NgFzFhrMnGIUDBVbKYm9Zu/HsQQFIpiRyaPNgepVjPgDJ0E8+YyPPqKU6iFUre1xOKkt1lL1X+5KsnlljAv65/rYeXjvKj50yudfsCfp5OWSoqUzqumj2DI/y1lHHpkOmFtBg0tHehLq115atmmfLVuRhf+tl3kDGUEeaUHcpWLOP9a81PMx8Up51LGvZi1KzrbHa+q3D5i9YiX1tK1nifgjZUgieCBxKcETA9r9853Hmf5Qtufo65nOn7UWpmg25U7JwtlWWH7Fm1LGLz1tqHhoWomgG+MODW2k62opFf0CsPQTHqpBKHoJLGbYjQ147Qh66rm3ZihK7+rrlNsGETCtcgBU/rgejkCMTjc5yfpxxGId8izWU7DR/DWJ9f/yNN+z5x56xVVdMtdkrrrE7v/kAWepH7Ps//5S7ntc27TTfiJds2hKroJHjjW3HUeSN2Kpzi+397/+o/eAHv0Vdetw5c/hw7vj3j17B65PRjYo4hnqaSrTAAHt9N00q08hyf4IGp/SSaXbFJ6+z0TosnatbbS92zQ++uMUGasYtZ0bAvnbPVywBC/WH7v6FrZqz1KbMnsma6bWm+ij7wX88SGNQleVmJdvlF55HffTYqxs3UT8KOAd0OUKrn/crKS22qTNTIegSbcsrO62xttcK2dNLSpMsCaeLOLIyx5jD5RW11lTdZz0tkGLjCXYBquWmpgYUu5X2vg99wF5/9VXcRoK4JeTZsRPldvGl57uGn6eeeJ49hPOPL8Nyc2XTP+pswKW4VfNQkEazquoOa2uHGhzqQ5mbQF1Nx8J4ITmuA5C3O9iDiXFAnT1vUR7C8ET7/WM7OCv7sZyO5X5yULrupZ7E27yypfbSS6/bOYuwP+Z8sxWb5xXrZlsgM8O2bj8Kkd/FmsRpZEYCbiVmK1DVls6bb8898bJ5ceC49iOft9OouX/9n3fZ9m0HHDEnVxE1jhWX5DInICKp10NY+qfR/LTsornMrTh7lfecOjPZ3n37apw9piLuRn37xqtUgUJbsPRa622ssp0v3G/ZNPDllGSZf06BU5i/8eQrqKKrrUPENeeTdbeutznLS6zy4Gvsi3E418ywR37zKITmKJm7N9v2TUft5794hno9ahdfudQ+8OX32gGe2e/uuscuunghSudSCP4aO7j/NAQuzZUB6lFaiW14kyze5j72LkKb2Y/ddv42NTB0xj9D3tKI4uM8nchnjDhY0BjI81hIT5VJKVCVZzyu2u4iF+TCEHI/cFSn3AqUfcv7iLxVfRymrkTyFynJSfwZR4WmTpkLYZ1M86DUo7LaYcRUYCdwqwm518spByceGsD0BtGcVUW2yjpbKt4oWeXIcp73G8adR17n6osZ5YOECFSPbP6podorB2kEGKPuSVXu8eoMPcQ81LVix8w9uAx1Glld8wwuFWouc60+Zylmdd86y6sRZuzMWV6W+WrCCuKmM44rQhx7TwyNNOPc9AD7Txdn357hJOf68I+St3oO9Du5ps9oGrrk7qA5l0gtXktEx7w5ceQl13AfPhexo/fSIIu41UY9+T5/jtZgoFO8Htu+84h96CP/ZvuP7MPBoNPmz19Zn5CQPGX2u74Rtkx+21NB+C/DIxAegfAIhEcgPAL//BEIk7f//DEOv0N4BMIjEB6B8AiER+C/HYHHfv2JB/IDgzfHDlSjWhkCPBq2kydRW/Z0YNulXmiBC1KLYk3GB/UISCkBhzF0levvIyBtMlCfpaRh9dVaaaOAtlHYJx490WYHAXzayUUbAcCNhtB02DP/T6CySBiRwbL+DMHY/FkgrMBYWZOCeaRLCQqE1AGoIusxESzKmBUQ4IRGZ+7sLVsxAeku7ZbXkVWjkeEJuBOv2FYpiQDfIEzg7RzpIB41FTVoTKLuEr2us+SkUx4itwWlVQfyr4Fh2Yp66LgfMy8krWwPh4cSUMDIOpPcQl5fFmUdfH9/vwfODqCEq3478tapwgC8o3mfBNRIWSkoNTNQ0qKObepKsJM1VQApkMX4NkaRvRqJ2mgU4NrjFeiNwiRJakPsdFHpeCGuRrF0G8P6WNZq/f0TVtuEqq+b7yFbCpQZQCsCO+I48/P6yvkcGuwGa0oEoEbliBViBPcaRa7t8DDgH4QO3ryu+z+GwR8GKB4ZjbHmhhFr6g6RIX/9pec/BGAWKeIb0ClR1noA39GosaIYGykKAuRbZkIojgKG9WNbnJTkt0Hs0bohutpbuhxpEwvQN3dBqS2fM9NqUO4899pBqweQTsT6L1ZKBZTcCWmjNh3SMsoLCQ+xUgwZ1AlYe+JEFTm2vTYNdaxy6Y6UV1ljI9l8STlWhApwnAC34GCHy6KdP3s6+X712Ht3QQqN2vFqGhZikywhkI71dCc5YAOoD9Ps8muutaXvuJQ8Nq8d2vCwbXvxMZs1JdfKSpfZ9h27bOO2nZCus1HfZGM13GYBgOMUAFJljNYH6200ZQA7TDJo07IsDlCvG0W2L5CBzSRkFQBedU2FbXxmsx3fV2/5efk2ZToK3MJk7msMW+QmFMKQ4eQVF0wDRIXsKC3KJU8Wch/lbENdjU2ZscjyyxahGMPSkbk7gUV0RGu7Pfifj9vTfziJ1eJqu/nT78JqscGRGj5sqSPJqqsje++uO39DFtk8W7FiBSuvhbmOgTNA4jjMzChETRWKyHiIxwee2m6X3nKhXf+x/2MdJ7bb3d+406pPRlprZLIdramDqPGzjlFOo3wO8AmlY8sAACAASURBVEw8zK/W0SRy2qSEC6mWJr+kuR2HZBNwyWpxypVIlOuxkJ95zBdaBVh3kPABP+A4JD5+g1EoXmPipYICnGc+RgMAysK2vx/rVOZ4HD+XxNgMcM1Snw9ilRqDFW0klqpS24g8k/JGoK3I3yjIpvraNlRU/SiFUOnynp3tIgdirR2lmWzgZV0sQlBrxUudSyTnOoCiR9c6AOGga5EyeBwCCAjUNT94lIkLIWyyHqautDT3OivcbDKV41kP3RBfskWPZQ17UG1HQvj1dY1C/JMTiVfhMATpkHLzND5S7EOsSVEj9R2WAMxfagn3DjzsLIND8dOh/02SlQJwpThKI7O2OCeANTruABCyXkhkraGCYmxiKaC1tVg6k5mclAwBhouAiNSJsVhUey3UhERL4nujqC9NzWQnFhXZGATqPiwuB1jbEdRAZfapISaNJpKSqX4yNZnbHcPWBtESlIovOQHlYAq1ScpYbDtrIZogPwVmK4MvI0sq6glrbGri6tXooXxiJdOi9u31WBW53VL4jUIkx6L+14Yh5ZEjKbVJMEYahxjZQDoPTKH0gMiQCsruVu4sVDC1R6onGlrYp1yjz1nZiU6xK6JTKlinRNVTR20L+Z0EiJ+WgrKWva0PhdI4dVi20f2sS2XRDnL/AsdF6ujXJGjuQV3k1L5u3ivbNrRnjgNU9ytA8sxuIMNIB7g7q2bdBzUYUl32k5GQY6OuuYGfR+WsvXGENSHicoJGgnGpqJhfkYyHe48zvTTOXFTEgMaHPdptfGqWkI2n/sdzc4C5c86QMl7ZtfxJvVlag3xPPPcVjxQsjmslXpt5wzfEYfeJhWszhHpHDxb62otEFEB2qemGNiBHfkTxGgnUGI1dum/AWeWPoDpra+lz7x1D1ABLmYaBGLLBE7GSjWfvJ6eWvUBzspdmj0GevTcWtwKaAUbHyQQlg70Xt4dxCGMRCt2QXH2sEVaJs0kf4nqHIDFEU/tY27Jlj4ckGMVaNoUzypTCcZuFm8EJXA8OVLRbIhnhZTTXZOcko0RHbd/VhnIYS3bIeJ/Xzxrrdft6SeEUniv27T4UxuxJDTU11Ph0lJ002JDX6aWGd2OfGiCbMZ6M3sexGt659STuB/m2avUymwXhtevV560Wm/1eiJO5i8pY90RL4LYQxT1vO9xknY00OtRRc7n37MIM5lSflcyYYo3ECVRvOW4xqIyX3IyV8M3X0giEhSwTdqir2brqqyw+M4+zCspYGjN+/a3v8Rwn7ANf+TJnEBp/KEHj2Ow/ctd3bM6chVYya5HteOJF+8N9G7C3zrDZCwqZX53sf4OoO2shQnNsz/5WayDjfoRa+t1v32grVi22L37qO6htm5ggsaiC0+zm9622WuyFpcouohloHvnytTWn2b/bbGreVPsB2bdjNHx85aefoSZ3kQM8ZId2Ndozv3oWe/ZOC9AQcu3Na62m7TiK7A679LJ3WVbpdJvAWnXP9q32++8+bMe2VJOTu9QuvbbQdu/eQ2PNCHWk1PbiDqGs8GnTprCXY8WORX0blu9zF8yxU4xXDbbDeRnZnD8zIdrayZY9aW3UWtnEJkG6rlqdCblKc0l5o7ON1dqdidpZ2aRJuISUzS62PfuwdcZeOAG1qocmp5K8Kai1W3FGaHZ2u/4EVJDMlYP7KrEq5tyUMmFLVpfa9LIC4kKKbeur++1PT1eTldxkxUURdt01Fzh775//8mXiBXJopjLLI7e0p7POFqCOvfzDn7IPvvvjlucdIzpjpj300CbLLfHbomVz7NCRSvYo2d5C+Gb123Qalw7vrbHrbr7Gzr9ppj11z2OohFvtcz//IeeCDHvkzv+yrspynEK89vz+XivfX8E6JMIhP9cy0tmnjx6hcS7bvvCFD1qXt8vuuON32Ch323tuJpf5tgutcu8p+963f2OzS1dCki2FMNvJufek3YYSe7Cn0TzpKL4XzLO9W/bay3/cZE2nUYJCrH7kY7ewP6Ta7+6+266+5T1WeM4Ke/I3d0D8Jtv0OQtQ2r5k27YdtW4cHW646Qpbe9lSe+LBR+zIsVO2dt0a1nuPVR6uJtJCxCj7ZXS2bTtQbzXt1FZlfFBTVKBCma6hzwx/4eQRqVYV9nRqYSznfSns49jPPDRXJpJh3NZGxrtiHFzWuGq9Ch47Phu0h6ZC/be2BBG7E9pfWGNSj8pNQWS+5o9c+ttp/lJNT0kNuH0i5LqA8xA1R64SUu8qxkHzxBG6rr6G1L5q0nENZdR69376rKQmShcDgBUz5y1FlkRR92UJPzhAIyZ7jvYRHzVA5GsM+2skzTVBxlH7jZxGRmgscMVbTiacQySU1b0oWkD7Ql8fLWnUHL+fczZNUboqqYVFnI7QTKNsdfph2V90rTTk8HljkL27h7O+Pu+Nan/ifRRvEaLJde54K9LhLz4DyBlIOcNcfwyfAcZQxhdjzb1+zRyLSaDJpaWVa5HNPq8RCt91pO3k2Gtb0n+7dl8+z+jPJw9V2MqFSywrL5mdHLI6Ou3J9R/5+TV/8+Ej/BfhEQiPQHgEwiMQHoHwCPyvjUCYvP1fG+rwG4VHIDwC4REIj0B4BN5+BJpOvnzF68/9+slAZF1kikg1wNojRzqtGXBVOIEUbCMAaAmoctB6OMVLBIC8lG9iT4cgTVIAZNMyAxYdbCH7FlgXQrAWgHLb0UZrQLHkJHTjKOwmydszxE4IVFG+lbIwBcUK9Ie4RUEjsqogne5yyJjTzR3YJkJWQEoonzUkI3JovrupvyRvRY6KIhJBCjkLCebzQeaMA+oDnPRDivZADvVhtyhIIoDln88/jM0w9owAOwLWJwCdW1D/NbcPoB4K2U16sHCMT4LgArwa6IMUkOpIHfvYIA+S9zeI2mEEC8UISAQpm96OvJ0ASJIlm2xjfZDBfgCnLMjbbMjvgREs9SBcWlDqdXVjoYYtXrSAd4AlAeDZSXGoBgFXhrGXxF42EXXAAIAziV4A0IBJjMupmk6raQQKEVqufEKAlUSeWxIDEUHG7xiEbgSqUC8gO5wqKjov9pixqFE6eQ2BTKhmUb3FYIE2DiGpLK5q7Jy7RtQ9/7fHNpdjhWJrQipdvjdOilkILxxk5aYL2AWBzLUEABdj+Pn+7k6nAPSiNk5NzrHKikb3FFPIvp2CLWIJlpEjSA1O1dSiGDrNGPshlSHsglgno94aRxXFkDCGI1YKcbqwZKo1Y315qg7Cs7GWe5IKNBFbSqxw28j8ZU4WTc3HJrILcqPHZkwtsFxUwKnkbyahRth/vMreJJdW81lZY1HMy/5eFMIQHWsuWm/nX7bOpi0stb6G/bblmd9bT10noOUse3PPCdRhIgsBv0b7LTkmxeXMRQWYI1jjDgEgCxwuwSowFeC2tbEHq9g27sFrpWXTLX32NAD5btv+pw124vgpmzotx6ZPz2deDduhfTX8XTvzNGhF/F02INaShbNc7mFL1QlsHw+w5iDaMgotszjPiufwvknY2ja2cs9jtmPTCTu0/bCtOGeeZc/IJJMYi1zm7jhZ1BrzfbsPWTl5owsAZeefMxuiu9a6sRAV8S5ib5imhiVLl9vTL++0E9UV5CBeY4ffeI2cwcOQjRm2m/w+1YZEVFiyIlRTRCrzKxYgsYmmBtkN6utvyVuAPq1drVmn/oMoIu8yK475C2A7Th0QeDosNR1zSTaykaitvZCjgzy/5EC85WTlW0tLC4BjtGVhOx7N3Otoh9yEFFaDg4+xD2K9K3tsEbaZGRl8DwQQoKAaCdppGNBry7q6g7zNznbWM9fcBbktxZJzGXAUEfWOOcx0Yn2mODvnpsYGiSNRZmU7K/O+HghzQGY/hKeXNdYL4TQCg9baikoTYqYIcjORvETlTnYwvsPDKMopXzlZOdSiaNwNOrBmR+VPVVXDRDQ1T+StgGvZtEcIMIWUHMdiXXaDUi9LdepUlGJtdaWMlxNiUg+jsIxUPZk/o8haahkjgGEfOdL+gM/yIW87O3sZl2as7dtQNyfRXJDN33UwHsx51OsiJ4WVx/JcBiGqcwumGCXQjp2qd9l4spWW2jWSxpESVN2l01Ih0jutHbVUd1fQqeOLpxRSO5XmzHt7krFGPk3djHeKJ5G306YXukzRfmXtjqJKEkGOA8H4GOrDik6rZ6z6lNlHUYjBdWEMwk6qJgH3IRtiKaQBn8mtHEaJPYx9dj8KaimqBcRrHBQtmECuZyzqozH5+k4C/2cUq/p5Z6zMzYoo1RdlRVQ8ylCU2ZlcPRtfLy4GQWr6MKSPGotGYTyHqF36Otu+UtcmBWpo0uv/dJ3SeYcIBwSlZ75EsCvTVvtLCDyPobbHyy4aldYYc2AIklwErqbBBHNMZECIoA/ZQkcxMJHuvfSiIV3aZMZtaC5ITUstcBmP7B/Ud73nhKy53Z6pxilZKIcGQUMmS2oP16S9UnuSF9KSrdDG2dv6sJ6lh8Y6+7D/FrDPz0dLPaUM4jPkLbpYGh3IcWesU32DrFM5ckD80lThQ7U+NNSDBXUvxH0KazYZgkUEyQhrsZt5z57JAxsZ9KBwhJxLi2UsiB9gnTY3Q2agcnU2zsPYbw9AMjIYg2rM4EyinMdYnnssTEQcCzMG0nac55PFGWbZ4lRbiUXr8eMN9iKNQK0QJcXJsrTHkhWCuq8fhTyqwaGhON6PqIPhDtYpUQZYxyezN2WSlVuKDW9fV5NrxFp+/kqa0XBZ2LZfD8Guf/c7IakybdMf37R7f7WBJqRBuxhV4dxFOdZ4stxZ6wfJjs6j4aeURpke8mwHyVCedtH1VrHzhP3+rsdtAMeADtw6UjITIAhxbOB5TCfvfPa6iy13xbmOjJlgHp7a9pxt2vK8XXj1xdT6pTbUHWn3/eAHZJWWW3FBOu4N6S6LNDNXBDPnCiz8UwKZ9sBvf2u3ffJz9uazu+yO7z9i6eSyf+LTt9gINuYvPLsV69pGVmmUNUO21pITvmxpkn3ogzfYS8+9YW+8foIaKyJnxN55/UqytEdRnlY6Umneglm28pJ1NtzaBAmEDXx/nH3zS3diW5xtn/z2zZw3KJKeVHvphw/ZiZPVVsXePBLRYysuWMie2UbDRyLPIceWXnyBZU9fZJU0Q331w981L2TxB29f59brL+98DOeHlaj5u+3wkcM2iz2zgJxZL04WyuVevnwJr12BxfJR5l685WXnQ7gO2Ju79rv80qLifGpWny2cn8YczLBjR+rs2NEqalGcWy9y2lhx3hLur9c2bdpENu5U5l86sQUH2PsWOpvcHpoXB6hFCb5kLNMH7Njh08zHIbJ1c+x9n73FEnNSrIlokPt//ZQd3tPOa/bbkiVZkNNraE7pt+/96I84FBBJkIu7BI4L42MtduH6dVZy4XX23U9+3ayrxd73vtvtzl/eb5X1dRD/c6waR4IKVN5RKOIXL6KpDOVoOYR/W0e7ve8T6+zCW26xVx9/GceRZ+zz3/iKlZ2z2Mbr96Acpe7F56Gk3Wvle47Yzk1v2PxZc7C+Psc+9/W7XXPQZz71MayTA/bgQw/bq9sO2dLlM2z54mJiBrptM1bHLcRjxHLGwind5i+diqsCa7+10a68/CIrQV3dyvhG0GCx+cknIcNP2fXXXcT6GbAXNm6x2z56uxWVTrWdTz9pCZxLkwI59hT21Sd5/sk4kSjjOiLCC7leRU3ts5lTiyyZZqEx1nT/cC1OHl47Xttv1eSdjsuxRRndLjQlVJ//krzVXqB9QHtRBM8fy3bmhI+GoRjVLtSbsuqXzXCcFLciB13mvbJoh5z7gz53hHJW1eCls4byzEPErf5eUQcemhUGz5CpOsvJ2l/1NfQzIbWtzhShviDOvBx6Rdrq511EDPuFVLJyDNHrKzIg5OhBXVZ+ONckhbecSkZoJpCS10OTgEjOCc5ScRDSciHQNen7RAKrocllxOqYoOgaPispc1evL0JY19HbG2R/ikAdnu3iCvSMYmmCDVn2c97R2YoapiYqdlLOLPQ/0fTSw2cXOQ6NsN9xmnBNQ9pjJhQPQxPN233JvSHK2SZz7fxvhOaMpbOybdXKmdbZq0a5PnffuubJZqfJPctZTPOzcuWIheBN56x26EgNc/iIXbBsvl161Rorb6gnvjfthis/RkEIf4VHIDwC4REIj0B4BMIj8C8bgTB5+y8b+vAbh0cgPALhEQiPQHgEQiNw+PCjnp988fMnp+cOFFyymtyspi7yz3qxGwTEADQYktIVIEJZpjGArqOogaI98Xz4D5EiBukgBWoA1VUWyq8BLF7hCPnAjnUy5O0JshD7IAbkJOsyoqS8lb2YUy6p83oIiEBq2hCi7AEsiKfjPAlEPSsDcMAbwP4U676+CSzElLGIfZhsuASk/BV5K7gB/BtIAvUtYE0SisAA5EACoPQYpINy+voAa9u6+gEqxExjMUrHdyCAagx5ro9/F2EQhb1dK1mYdS39WGXGO8VbXPQgoBSgirrfByBrAF90BcMAxrIclcoqpE4VAT2ZffiXsyxE3ir5E8UQ95hAZqQfkCaBLvukJAAhLPA6IQ2qsTQEdwFowe4WYNzLe2eQURlAESXrNi+qgjjy50Z6pPxTvhWd/CijWlEKN2E52Uk3PZfk7CRlURsnAgvSWeSkD3DbFz8MaQJJi1p0ZIAxCXagOIsHRIbUQokjwDwa9VpUVBxAHRavQwJ0zhAUZ92Sg3dQrMUwF+JE8gOOiepQLrIPwj6GPDHla/lQ9mSkJkCMdlkzJFgEFxdPRm0Qe80uANJk1IwpENhjEJYeANUFs4qsrrKdzKtq2CS/JRdkAiS22CAEXxxKYlnNRQJKFZC1NnPGTJu/aAFqqmprbaokIxFSj+aBV1/aakeqO1GplkKyirAnixQyNxdFSgS+dRE850ZUKFLqDgNoeeMhdcm6iwMIDULgupxjQPHLrzjPzrlquUVBJB5/+iHbteMUczAFUifGkgAm61pP2Y7XT1syisdzr1pg5y5cZMFTXVZ1/CRNC2NWtmY65K7Xdm58wzpRFmYWTrWZSxdYoABwEWXLACB6VcVhrqffslBwHT9YZy+/sM9au9qxPy6zuRC3mZBtWbLSQ01YV1cFkNwAIRJhi5cu4f4yAcGwOEV9NZEUgNTy2APf+pnteHy3ffSrN5snD0UFOYlF+SWWnJFPXuIp1EKbXa7nQkiC1rZWyJ0RGgjSuQYRd6hLAAyrmoNYRL9u0/NKyFZst9MNvXa4NcJOMmaywouieWMMsJKUSkuH+Ylj3dYBwo69HXkrtZ9IIxSljoAUEQlJ6EVRm+YbsbR0LLKDvc5G1e/HxpyxrYeUl90zGCzzlyaHzFS33mtP12BHnYCtdA5zMghxSFNGBM0kgLdSkw4MycoX1pGlKABXQKyslaNR5QbIUhaYPwLoWnm6wtlCBns81kEjh7PaVW8ITR4JzNdsMpF90VhrY5McBzHZ1NTo7NuV2arXlZWvFMRyHIiFuAqSH9xPU0gT2YCRKHdKpqcCXPJzDYNYZDeo7cVlIebnZkEskgNO40VlTZe1oWqHLwfQVeuKyMFQfYxw8khqJNfg8vkE2EI4RilzlPeWEoiH4Falcl/jaCJJSYyy0oJUazzdQD2gVrHWi0sLsAnNQKWGHWtzO/U5iAIxw6lxWllTUsKnpqZYFTm0fYDpKdSZFAhfqR5bu4esoaUH1aUoPp4bb+nFZaC0JJVMSz/qtEZyKLl4rjUey/FkVPSydo2mto1jn1tH5t0A9cwLOJuDglFZz52dbU5N2UljjOpWop/0Y8aitrLX6ntFzgnI1v4AyE5Dj6ur3L9EpVJvq4aO8tqRssDn+a9attC5IsTEDtnSpXPJNR20B+9/lrVGNnF6SM3jxu9M/RIJKlzaEQPKGuY/gN0h6scsWbmGkBc9qJdwsQSAVi2UIpvNS8Sr8mLP5Mrq9z+TCnpW7itEjOqXFKpOmQsppZ/V3qDtgdYEB85HckNygi7IToO8xLqbnM9eCDNlyY+wRsbYZx2hoB8SgS3FurLj+Vk9+0nSQA1JLv+V9/MAyisnVuStcqTlIKG9Var1kFsFhDGksF5NmYt4posFcIRZFLXVT40L4MigXPZ+anoftttyDegH2A+izpdCyiMLa/YVKFRHQLBjWizPJRHiOzstZE+u+89MxYad69Lz7sfmPCcnk3lItjlKa5EVnR097E8oriFI1IDhpaakkyU6xnmiubEfAowGK3qgRO4O86ylhh5mv9beNAF7ofxp3Z2atJJQfk5Qi+S0MbPQa0uXZFPvMqz6dJ+9tOmY1ZNZnAepPIVGnpz8VKvCwaC5VTnG5ErS+zGi56GdCyJBY5dErEBSQA1n1AK6ODK49mpU69W1HS5rvGzWTNZ9HwrdAHs42doNTbZnF7mi5K9evf4Cu+D6qyyKmqi9sf7kMTvw5g678MorIFbG7Q/wENXlNBuxNsZ4XuecN89mzplqKy46zxJLljBHpBbHjLq13h74zvfsuac32Me+ca2tve1W68Oa+Pd33uvyi999+4csFuJ231OPWV97m2VBmg3KBp28zCPbj1gN33v5tVex19O8NOC3r3z6S7gtlNlVl621wwfq7IEHn7YLLllhy86/wD79me+zHjuwcZ7LuYPmEwqS1KwvPr+He/LZFZestsqqCuZkEDK/GVVskl1//TuttrHczr36PdZdM2af/j+f5WdG7BOfvJU9ON2O79ntCNW0jCx79I9/xG6eOpOWz8+3MwfZb8hiv+K2Gywwq9R2v/CS/eJr99gy3Dc+/IlP2mc/8UWU/JFWOmMaWcPHIXdiaW5Kd1b2YyiztRfE88w1jwaJ91Bmt2IeTpw6Rd0l/3X9StuCJfB5qFmnzV1mD9/zMGeJI5aKWlU5nKlYYC9bORt3gir2oGTOEOdgKb0Dp4AaW7F2HrVHqvJR9o2gW3sNxIF0k8/qoTltzpICu+bfbnJ15b7vP2xbN5CVzHlm4ZI8FNQBWwtB+8iTm+3VTYfcfh490WVl81Ns5qw0rq2U60y3u+950YY7qu3mm2+w8lNVds9vn6aBaw57cT/7XjvzcNxWnZdvs6jde3ec4ExGTEAyjQn5yfbpn95ne595yj7x8Tvss5+53K78+G02ULnH9h/eawtWrLO4tDLrqjhlP/nqt8hZXmwX3v4Be/jnD9kd333SLjt3mt1w6+W2nYzfn931ks0pjrMr33EZ57Eh27DxNWvtHCSSINJ6WAcFhSmcW6KtG/XkBWsX2Pu/8TmLIrN5/zP32oO/fcjOXbTEzj//PHvo9w/bhtequJ5brWxGlh04vAN1cwnPftju/91TNmPGfEv0JdoLz79GfaMeYEddROxEURb7gZ9Yi75GGh18Vl7PeZs6MESBdq4ZZz4PuKr6V8pbZwmvWkst8tEsmESDpuJE6NeR34EjUM92R9BryNZ4gH1ez1YqW5GG+h7ZEYuo1V47yL8H2eOHcGCJY09XQ41qq5qzRjgb6dypGi/CVE2ew5x3tf/qNXSNoaaekO22VLLawzpp5BNpmsDZetydGaQGZuuW+wg3Mkgz5iDRDjF85hCxq4YanZujqcFqghI5qq1+lPOqlLyOdOZao7lvNf3I7cMR0tQE7QkibzUKuTRC9mDlPkzTpuyjFdfi9kGUtfrMJiJarTty1NDZpdsp02lE5bObqqps3P878lb/GiPlLc8ihhuiJwcWuM8uX78Usj7R6lH362sy511j456D3DHcvhhqSJJqOcD5Q+T3RhT4jaer7Pxzl9j6y1dadWtLQ5WlTvn4x38W6ggMf4VHIDwC4REIj0B4BMIj8C8ZgTB5+y8Z9vCbhkcgPALhEQiPQHgE/nIEvvzBC+/NTet8z5IyCDfAgObaAfKKurFM7AG4BfxFQTMBACGVrLL+Ih3xClIKgOHcKwHjElGG5qDAlS9XEAvaKEuww9Xd5It2kScKcAxQLzB+suNdwInA3zEAUpESEwAXAjO8ANRJqEBTAD9jfFgC4+MoG9IOrEZFKI9Apobsmt9S3k4C6Q5gB5Ueh5yTGigAoJMJoSDVrdiPCICbroEIp24dHBJZAoEKEZSVimoNggHdrbsfKXtauwesATCtZzgBsQ0kKxauieSXpkDISCnUrqwo1DqDQwJ4lIGrACiRL5C/gOZneOW/HGjub0wADt/jQCeRXsqiBYTJTh2z9JwcZ9dZ39wNqQOJgBINaSzjAfkZwF4ZK8tIkaV0s0cCyMQAWnq4/h4ycPVrAjC8D/KtXdclkEZEucAwwJgI7kFwtx/iNiEBwiwN4J7vGQBQlh1pJlmjkahkG+r6nb3cMHaOEzyX/l7GDPJG6usQGBMCsEL2Z8ocRDnJmIigCQIyKp8rmmcZ68FWFbBTvqb5EJsXrFkCOeqzk2TvdVY1M7eCgKc0CaA2neD7yubNtYxsyK6aIzYtK9sWYG+44ZXXbdv+FvMkZzpb50Hm1ghkYaIfy1URuFyngLXiqYV2zmJI2ohebH+PAwxOseP7j9imA63kz0JGYd0o9scPmRUJOTyK9aUPsiAmOs6BVd0oSWWNPaWkzGK82EVL1dcnsgxlYBrzApvYxavm2BQUrkd2VXGNg+SWNtqcxfNt1eVrrbrxNCDmk2TaNtiixUtQrbBe+lgDENP5q6fbioVzra++yR6//xmUjNh4or7MKImzmbOzIT2w5IO4jUVNkuHPsqE+j23ddNB2ArBmFeXbwnPmW1lZCcoerh/byImhoG1+8Q3bsfUAiqNcO/fcpYDlZPPNnW/DiRCvAJHDNQN29+0/QR2UhP3mGhQzwzZlSgk/i8U19nynDh+3E0ePcm+FgOuZ2A53A1BXO0vuYt4zBWVqS3uvbcYScgTbyawEyAssDV+kGaOP8fRhdzvKvJKiIhYgMN0PyQqzV4396SR569QnZ75E3Ir4icDuNJqfi1QdoWYoGzbdHwFhS94pz0TS1mEU572wZ6zDjQAAIABJREFUNkGIsz4saxNRpeVjeSoFbi921yNYqHqYa2kQPbGQTaMjgJYQjVI89wV53uPxkIjJbn72k2/oMuJAGuPIgpW6anjAh6qvCXV7O/Mxn/xVlIG8z4hysB24SiMHCqQMLJIDScwdSHNlE3ZiCdgHqS/CIDk5QDYfilKUNIncuwDZYSwJewFBG+s7aK5IQHnLNVBRKio6IG9bGTNslFMghCkNSRDnUgTX0aRRh8JwGNVNhFO6qH1FtvNaujTF6HeAZil5x1iDykyUjapydUUARmG57FSZUj8CXGdDjmZTJ1rqm1krQ+RLx9s0LFljqL1VVfW8X7NlopjOZt5UVJ5ywHRSEjWf9XeyqhFwfcRmTMHCOyuV+V0PmI/VOUrmIOSdBlGqWy+g8qyZuajJ4iHY6hkPxio9B6vTLtcgk5svm1EaSSB9eyE/WprJIIVkyi/IBhTvdvl4/Sgh27HVTcsI0MQRBUnSZ7VVvVbXRTava/BRTdWYyNY4NI8iBfqyOQ0pdHyMnPBOlHVz8uyXj/zWfKmA5CdeteSSTIv0TbMt9z1nX/nMD20IQlE53rIgHmA8HBwdcpwM5eW6PQfwG5DcT1ZiOsHGQ8znfqTGw3Jo6BshpxsgG2V3BM8hgvkx+TWpLHd2nqwJuQE44lZPnX1mwmU/y/ozgWchAl7qXZqRIJqVyy4lWAJ7wKxp+cz1TsaykwYGNcOQlSzbynFZXvJazBNFQI6JsKZGKGZAoHsU1y4SQQrlcX6HxsLhgCYgGnyUJzwswpVGDpHfmqeyYJYFv8jWZBqWlNc+zGB4aAJqg/yT9XciOch+SOx4ml0Gsd5vg0zpJdN1SNm+IhA0N8mUlirL2X+K8kRpHc/r+3jmvJRTu/n5Q0ZaCg0KA+xhnY6MCaCc95NNKv1uR3u7y7keRlHbBfk/RrOG8nZlky51c2szv9j/oFpoQlLONXs6Y6uGJO3aIrF5IuwvoWx3RSwoiiCDBqTFsxJQgPudQl0ZpVu3YvtN81iaN8XOWbHI8gr9tmHTy1jX1/OwEtkLU926EDGfxJoO0LAzyvmht6eb9xlnLIcdQZKXnwNh4iWzvBkSCOKHeITCqXH2zmtXoqZPtm2v77COFnKDmaP5hem27orL7IUNL9q2N3bbl774Cdan1x7/3eN2cG8V+2USz6PX/Dnx9rHPf8nSZs9lPmp/5WzRPmF3ffs79tITG231wgK74sNrbRp2u7VH9tCE00N8QDJkMqQg5LhFJ9hQYwVnABraOA9U8V6vvLqJroMIu+jSVXacLF22Nrvy/V+yFyHcnn/6GcvBSUDq2aMohGtxqLjm2htp4Csnv3ajrZKV/tigVdUet89/4aOOVPrsp39gs6YXY11cRG49expNXb19zaioU3CViLMFCxfanHW3WBvE5xc/9EncIXrtNkjjBctoJlJdYv3t2ElW/CtvcsYocQrsguwk27d1n5WtWmDv+Oh19BB47Tns/J+7d5vdfvttkJi99sBDj1AfchmTWM4JLezhUTRnzKMWcx5AZBjw4/LA/JF7QmNDq/rwIJMb7NIr1tiaC5bYb+672xZiHT0DBeqjv/8jKkDljw9Tj7rsndddatn5Xnvhxads6eLVTKwM+809v2fvy7N5K7OdnWwc585TJ6tcBmkfZ6shar8fJ4Ml586zdTdcZS+Tk/ubO5+kFyFgM3PibPGKAhSwIza1bJ49+ugWa2dezymbZe21J9nHI+yqGy50z2jnxkp78o97LTdj3M5bs8CmzZpud/z0D1ZdhSsKmc6d1MIxzoBls/x22UXLrJ4c4a3bd9scnDLkiHC8vNJ+8cgDxDW02Adv+Kwtnp1l37jjB7iaHLLPfez/MlweuxGF7mzm1Jc+9lniJKbbx354t3XXltv3v/IFLLOb7fvf+7T1d/bYd775C7vi8nPssmvX2qE9u+wgCuV+XD02vnyERrh+yynItUjqQWR0vy1cWGJLF82yWBoYu1HINrA/zIVcT0hKsp/+7BH2uG77+tc/YlPmplv5oZewG8+x3durbN+OepqDUlHc0tzV3M++0+jyaQM0LU6bmsd8wkYfp5nTzbiTcCYcVVyIU5K+lec62fDpaq8aYFgqcreJJIrFzxlfjYfxSHDHdEZVT45TmYZUsCINRa5KYarsYlVKEbjOmUaNj2Rqy7oYyS+1CicMujlkV6woFBGbsknW/q5zreISnIsEe5MUrDr/6r10vSG7Zdm8hxrgomiM9HkTaV7pI5OYXG0a0Tw0fjj7ZJf/StOLCpfIZi47hnzkLpTmqteJiTjVKPlEbkGKpuA/hrDsllOBiOAYanMcCuMR6tQwhdntlXJC4N8GON+JCFWDWX8/GdkMlu5Tn9tcr60Uy5yFdS/O1QLXiwHmd7ccCIgHGMQqQrvE3yNvte+FCFjtm1hWc18TIsK51iycE9Zxzvewl3ZhTa/v1XPQZz39WWeyIQhvp7rVeUK58YxAIIVcaRr3du7pY16dJkt6qr3r1kute2zk8XW3/PK6v/wQFf6v8AiERyA8AuERCI9AeAT+t0cgTN7+b494+P3CIxAegfAIhEcgPAJvMwL7X3/wcs945Z/ixo9ab12zBdsMNWCHnSKzcABiIQqlrYgafayXq1mE2AVngUrntgBr5cQlxJEv63WA9DD2Wfr3msYR23uixWo6AcFR6kmJM9lFL9BDStwxQBFnCyo7MX73QbqmQFJKNTsQ1QPZ6AM081sdiuCmNmzWRhOcOvYsbugti1YhCrLDRMGZGDvusl4zICfGAQwE5spasgsrxhYUZQNSbgGUxEO05JFRmpwImQeAKqBGnecdIOlNDrwmrxfAw4ciMyl+yFkUjg/GWh2gbg9kh0CcCIAaKZtE3gqcjvl7NmPOmk25VxBXAOQ+WanB+QoM9vuGLS8vw1mlSe3RjeqpiWy7YcAYL4RHcjz2z9yT9E9RMDURjGcy19szGMk492HvrNwu2T6PQPZgtcY1CFwK5SuKROB+GZsUpyAeBQyFvIV4iSBbM1I2z1x7K4rkjnZZe0IUoRpVpuGEiBLeR4SuxlxAkp7hKB3zTnnNL6k4PSDpvQCPzkJZ1syoFUUajA71OuVtdmYiZGMqZLkHFVSupQIi7963105W1lp1XQ8kUir2rgFUPX6b6B+2q69ab4VLy+z+791tv/vdTvIBUd4wDk6xgGLJA/CVipqnrgFF5FA/1n452PEBBgI+JwAKCSB7Y2+THTvZAKGUhy1bFgoQVHaRQcj3HuYrdrJZuagVk+04ubnVda0Qcag5PTQMMFdGAXv7sZOLggAKcN2xSbE2NT/SskUkoyA9drTc9hyusNUXr7d177kUO9pWu/2yr5BFl2JLL5lrhQDzcQCWQUDK+bOLLA8Sbcfzm+3e3z7Hs8+0wuk5KGGVi5pg6ak+rDph3yDTk7wFALF99tiTf7JOALuZ8+dgA5lu08m/jYf580KMBFFcv/DUs1YH4ZaEYjgeZUsRCuTpa8vMl4GVaEzADt73gj3w+2fttk99gLkyBHDZacW5mZaenWmDZLmdQqXU3NQHsZYNiBiBgrXDZVcrmzKahoJoQOCNrx60zc/tsaKUNOyIY7FMDloVaqoowNAIAETNrxiI/wyRt4z3X5O3kwTXGP82yq9oxk0Ws5HY3bLcIHnUTIDlHuRiEKJnjPkpq9ReLFcRwfBcIYXIscvCVjuZ7xuBDB/rp0khmixYVJcpjJvUb0FytkXkjtFwMEwzhRoJ4rFDj2Qtj4j5onJ5IG9jkFXW1/Ri51gJ+QBxg1pUGbWdqDUHRb4Bgopk9UFQepX/CegZ748HcAzlnCqXzeHHajLBdjsa69s4QON+rCBl9zyC+r0TG18RswGy30R81tdB6LYEeR3ym1kjaCSd1aPq3zBAaSfrfIC1Oyplpioq6ylKtvGQ1cqUlSK4VyTioFSiyEJVxyAbJxj3CBTH+lL9jGeeFWQl8hyGmIst3Ec86inUjhBLPX09dqqi2ilcZ2A13tPTZeXlZDAumMHfjZFh2UD2psrBuE0vykJ967PaahRRgxCBjG1bD0Qx5HwU7+nFwn3R/OnU5CiUtTW8TzLjmEz29EkHhE8pyXXqvDGp9ZVNyusnAfD3D/SgvANkRzl/hLxD2bKWTM1xSvchOijamkesohnCHckrZccRnyIlQ3sM7SeMrSzAI6grE1jMj3V12uUXzbL3fuRdzu4zYqLNdu/cYudfdI2Vk7n59c//0jqwCo8Xo8g86EdtPS4VkwZZ6m/+MK5GFJSgaNMtFdIzA/J2gH1uCJB8mNqoGjzMmhyhlmouhYjT0NfZGYwhFSxKXxon1FQSz7yRXaUU5rJBDnKvA8xL2VFOYO05BuEpIjgVhWdxUQr7y5BTqjVCWvYx5qOodSPJEvdiBS6io7eLugrIHsHmOwTSr7IbDeEwAakqpZasOaNig454J86YDOJm1lAEex02m1z/GO4WA0qphTyQTbNf+boofdtpbuhjjnrYc9PIV1V+ZIB1lsBervnYijq6C8tk+mtsVHs3oL8aCkQaa5+UEjFJTUgQDdHYp0cC2kdD6iZiD59CRrsXBVkX9vB6vl6I5Xj+XhveCAR85ISPeRi0xk4IW+a2HvWYR6pc8hf7sCxV1rxrYtB8Dzl2OOWYc+7g/fh/fl7fT30exVZf+/eyhTNp+vGhkD0OCcw+3zxBxid7A5mpqShQj508xKNH8YtVe3ZuLuvYB/HXZvWNkCYTQRSZPptLLnq8rFdR66dCRsxftJSn5sVx4U17DYI2IYE9KqvQ9h6shhDspnYTGUEdCgQ8tmjpTBrYUsk8bbUNW7fbGIT/Z777HzTEDdo93/se7hQp1lCNepX6m12UaMvXLbLzb/wA+aJEBex/0/Y//6Ztee6o+VGu3fblf8OhYSl1eaPt/tPz1ttSb1fdfovFkBvc3dxKw0sODUJSFKIIhRRvOXnKeiHAUiCj62lIUXNLbUuFlZMLn5pUbEtXraF5Imiv/OE5W7iy0KIg63/76w00TWCZvHiWbdp8iGdKZj0Edm1DrV1y2RJyaJfZj390J7b6o1gXT3Fnk6RkIhtoaukLduFk4Sd/dhq5qHMtsSCL7Mxo++q7v2btlaP2H3e9z1JyEqyh4qirD8/+6TXqLCo7SNfCnDQ7uP+4dY322Xd+9z1y20MNbM9//wn705Nb7evf/qS9smGLPf+iCN80rhsSneae9Refx15AHVVUBU4Nbc1k1lMT+4MDEINV5sfy+sZbb7C0ghz76X99z3qbIPZoeJKSUU03MTS79NC4twYbbIvqRKm7yxYvuMA2vHAIkn+/LVo03cqW0lDiwxKeunf8WCUkfr9TY+bS3JZMJnMgLdPyp86y3z/8PHbJlezbPivLxU56eZ7llGbQ8DMTsngrNbDN5k7HHpjza25JwOZcep4d24yF9Y8fp4kqCdVqPuedJJs6c4o14E7z4x8/xroig5xqNEa9iI3usHdft57Xi7dnnn0VB4Qh+/jt19uGLa8xr0btXR+63QLpJfaFmz9tnTTr/dcdKJ5nLLGdrzxnTz7+tJWVFtqNN15uP/zSPdaMu8OXf/plyyOP9vCWF23jH39tt958kSXMWmcNu55iHx3H3SSbcz8OFQkFVn242x68+wU7VFWLEwHW09TGqMFWy+BMXowV9YplK8m/5dxWXWU33PI+LNbT7NMf/BpnL7MvfvVW9lYPThUncdEJ2J4dNYwbzRyQuW/sOmK791RwxqRLhaiRTJxHFCUQxT7cjkPDqZomapUcBqh/nEFC59fQmp9sBlOpHWNty7kjNhplN/MxFaeIWGqRaods6XU2Vb7xMHt/YiKfFyiYEUQQKANW0Qey/1azlAhSEa76HMIjduR+NK8To/2fZrkJ6rBLl9eeSy1Xc1Io8UVuBcSsKO5BTWL8sK5PzajKtQ0RlnFck2ITyOvuI6KF85I3Ufnuk1bQnKkhPRWloZ+Lw5JaKl0Rv4mcObyMdf9AF6/Dvcn+mT1JGblD7I+q/TpLhJwg+PxBs49rcOFaRnmtxHi/I6r7WCNxnONiOXCoUUv/HiLGQ+QtGwoNEDh/0ATaxe9qaFVMwH9H3uo+Nc4aiERe089ZbAzFbVxE0GbPy7VZs0rcWo1SYyfjoLx77f8ibUONdGcaPxlFNeGJZA7Q6HPo4EErx6xmkGafKZx3r73pcgtGjL9r7a1hy+QwaBEegfAIhEcgPALhEfhXj0CYvP1XP4Hw+4dHIDwC4REIj0B4BAREdx1MHhqrOtxb93JOxa49Nt6FvSWg50lA/U4IKJnhjgKeR0PaOvcryDMXPqpsRmeBHMo49WO5mYNSbby/A8IUVURPjB0s77IjVe3WAbEYh/Jg8sO7AxKcf5gI3FBHumwQpYBKBYCOhRgZ5mfSAEUTsAluauuyenJMe4dR/Qn8PSuD9c/5ms4eU9mM/ahoIFsBQJLIqxyDHJX9mPIDpbxtApgbRI2jDv5YyLOilF5sHgH5pM4VkQzC00G3fBtgyjCZt9Eoa6U4iYsbBEgBBEJhWN+tzEWBIALluXleX/alEbJP+1uH4dA8k5uyFHOoc2TLFg3oMgy5MQRzItUs+CBg3xhgMIAIIFQXSj5cX51NZCzIGBypI84jFCrLdSRFomQgK6wW0B9dsBtPYEqnThqX3ac63M/YZYpwEvGTxrimpGA1GcAumSw3kbdS3o5ODFobiuLBPqmjyDRkDMcB2mXhGBmhbC8R2xCDCkTkS0CMbHOjuP9ESHvlZXZDOo7SwR8BsKXYXS/Aegr2k5Gyn5SFdSKvDziFJ6cVlqTb1dddCIkzaL9/4FnbvavaCrBHvvLadZaanQAAfwxbUX7ei6rplR22cXcTQHmiZUD6irjqBTiPA4RTxm0zKtEgOWc5WZmWiyIojvEdhcBX9m0NSsjYOOwt/UlOmVUKQZxEJqbAwShUXhGAus1kKleeboVWg5CLR00AqeJjQg9xbXt2V0AAJQBMzbGSOamWGDlgmUkowVtbrbymw4397NXT7PqPfNh23v+c/fJHf0Dtkkue7CwDd2Pu8YvMwPU3Xcxz99iTd/7Bdr90knUUb12AXB68/uYtLAZ4li14H9eWZ9OwR9y575gdBnhPIOs2l2zDJedMlfwOAiDOSrFTVgbbbgDug3srUEv3WBGk7KpLzrPc6cnmy4LkQS36gy/8lPzFkI3k4FA3CmXIMtZWR1sHipAu64S4VM5sGmquFNQPylLWuPaRURkpYjK9ENIp2ip27LcD2yvseEW/7a/vslHUFhGuUeAfI2+l2NOsRKPq1O0+mj2YMswPfl4IKnOzF5XIGHnRAyhpReDKKnUQZUksubZZqJ+zUG37KDQ9qAR7gwDczM/svFQHPrZyH3EQ8/EJEFFYVE9aJssuUCCj8rm9SdgAoxiqqex0uXvFWP+KlO3AUnVM76c6KCUhpJQaUGIgvIal3JHrAHPfD4guK1URlMP83PioyFgILN6irb3V1UdaG6yrg/nNewbSPPx8DE0Bw1i0At7ycwlYuCvvWlK+CZHKUhpTL3ohVUULukxZFDyx1NdCmhgSICV7pPqFXO7tkRoT0lJEFsSysk0JdXXKIK09hItYguNS0NvMGEMRywqbrMEZZaWQx00oaWsgybGmBUjt6GhjfWB3nZbFGullLlPhAZEjyAZPx142GmB9iLo/xuv3YFcf5JkYoHQEOZ5JkLbzIHLGUYv3QgqnZeU58rcNQqoI1bbWXSO5tpmp2YwDoDLPUSBuELJnKipTDzXhxAlybyEFiyAb43w0SQB+96G6Pd3C/dKsMgxA7bLHXayrrHhp2uAZjcSihsQuNWIEsp988E99cKmVobhPp+klZ0aJPfe7u3BRyLOuhgHbtfOYbd07DBk8SKY5ds68GCXf/RIrqLxENRVM0GDiob7lQSxnQgSICBqgJigLtRvSfJDfh1HfTehexE6c+XKNK2e+YmRnrPxayFsf5G0Clv9jWG9qj4qQErYnCltkqF+aF6TuHoNg91DDsiD+kuJHIA1RUJIp20At6ezEJpgs1piYIKQH+wHMqMD1Ca6jFzVtB40to1yf5prcL0YA3MflDJHWbwtm5Fs8NK1sw1vasKKmh2qADHMppYZpBIiiSSKKeRFNU0oOdr+X3rgKoiCJb4q25559BdvYWjKSE/g75hU7imycu9gr+3g/6ULlLjGhvEb9B9M4jrWC4Qa26Sh+dc+o9IKQYxK2ZZL1ncKa7cXKX00/qi1qdtC8dNn17E9tLd12upMM2h7ukfsfh5SSNf7oGHMQYiGSJgY3ziJstT4dmUMDE88ihhcNQEqkKHeePSWTLPMVC6ZbJo1YJ1GVW4SfcY+EgG7nvXmeKIjbyTGdt6AIFeMMZ8dcUVnP3G2DYOaMMNEOkZ7sssdjOZMU5udbGSrLWMjQyj3H7YHf3M8+PUiO6Foyw+vsCOQV/QAyxnBK4pSUCLvymvPt/FVLyFg9YMewZb/qIx+yPlSk3/n89+2Wd60xdLP21B82sLdgWb8o31auXoCaN82e+OOL9tpze2lIGLdrbjnPrv/Kv1tCdh75tvW25ZEf2/adO+zaa6+xmRecYx3HDltcbpH5UvJstLWG8UbZTH2trqzi7JCMtW6xDdCA9frrL+CEQZbqjDnMEeILaJSZccFyq9q409oG2iwtP9cSM6bYXd+9n/3YZ2suvsh++tNfoRBmr6Thoaq6BuIrzvJpfJJy8o3t26iBccRj0CDCmAdoilNT2WwiDlZfvRKF8Yu2aM16G+lMsfdf+UWajRLtK//5MWus2ueaoCKJMjh86Djq5C7UzTQcocB98KGX7HOfv9WWXnsJe9gum+Cx/e6eB1ESx9lHP/5Ru//+x23H9oNu/27rHMAumcz4KVk8g4XY51dAPFfTjFToGgKaOypw75hhs+fPtdMV9bZ58w4r3wcRlkQDXxZOCTTPzJ27AOeP05CO1ey3o3bumjlcS47d+5uXWHOjNpemlNLppHdG09B1tMZqqppcg8FU8lyvgkwqP7bLNm85wpqIs0OHKmhyibQFPMc12D1nTiHXFBK//NiwvfDEAdwVxmnMGuF6p5OTO9fa2FOff2Gji0WIHffZTe9ZZqVluahd9zIfl9sTT7xmR47Q9EIWeE8T505y3q+/Zg1OHlPJ9z1hr27ea0uWFdvq81fZHT/7lctrvun/3GTzV11gP/rqD+35J/fYd+/4jK2+8V3W1YqzxhvPWG4y5+ey8+zX37rLnnjmmH3pqx+1C2/7gNUc2myP3vsju/jKq236omnWdHAD+xUNTzhWDFLrvHkz7eSm7fbAvS/bvt31POsAzXFZEPglEHWVjFWfrVy2mDp+yuYuPdfyee4V23fZN26/g7k2bjdcfx4W3bOooZB4nEnbOxpoLgxaG7ECx4+3WfnxDuZmH3MNtwyIwPhkYhOox6eloEaFH4Wduxzt/x55K0v+iCgiFljXmbpukZPUB30uGOI5KttWhGwM9VjkoBS5w4NyMEBVCznrkYMNjSpqvJJlcpCa34OzzwhNJNEQ/TGeIUtKEalLg5pzglD7iPJu9ecztv5ySKCW9XJmk5JXnwucIw3nEp2z5cYTQa52TzcRLTgP6dzsT8EZhbompaycOnqw1vFw/tHeIRJXsQtqLIqTfT9nIymtY8h0VrENNenQ6KIMXeqfLJwVHyPXItV/l4PrrPyN5gMatqgLg9r7WEvKwNX5X/uAlLzKW5ctvyz3VcP6IZdF3vLSTvms+vr3Mm8nVc2R3HOAhxTP/YxxDlBj60XkfvvYOxo5G/v4oCjSXKStyNsunEtUy6WEdspd7iraKZ9pfGU7qKyspLEFIpxmn2XLZtrC5XOamoeCc276zJ9oJQ5/hUcgPALhEQiPQHgEwiPwrxyBMHn7/9h7z/hIz/Le/1KbkWZUZtR712p779279trGvYIxBscEYsCHchL+IQnJhxMghRMggCGYUNx77+u11/Y2e3sv2tVKq97LSCONNDOSzvf3aB1MIOefnBeEFyM+wvauNPPM/dz3dd/P9Wv/naMfe+/YCMRGIDYCsRGIjcCHRqD73P33xo8d+0L9vn023AKDnWZABw35dlRjQ9iKTgohYOdW8z1eTVwBlmqZCLwlTwkUkKaBCxAJEBRLwHGaGmMof+obR20/drKtAABurAOlEotiLTalXCrgHDVpHNUNoIUUZ34aOpnYBLt5jzhULtmoPKIoRoZlJ0xm6CBNK9mH6RDxb6DtBycK2SrS0E6CBZ6FHasP5a2URpM0PdS8kCXnAJle3WTCjsPwj9KoEnhUkYnlF8qjZKnZ1BChqTEIaDKIbXQ8zYwEAUKoTibiZfnF39FgH8RScEpdaQd4poHyITA5SXmHF8f2w8Cy08Wm25uMdWYyytswzSbZ9kptwOhhPTts/pSI5fgTULTRPOJaxlCwjZNFqVyyFEL9kmh4JMqCGtBvAhDqTOMACioQpERATSmiAPWmG916LwAYJ9uKq1F3i7/wA0DkZ8GYR+0yhNJgXMCMMjT5Rzcq4/FRXhe1VhyKtCkaXI4KNw4EksaL7JDVuBXmLhWflIbCQrKwapUyr5s8zQi2t4LpEhlLD4BtDqBghOt0oezNzvJxKaiFadgbquo5c0ts5fKlqLy7bc+OYyjGhmDul6FSzaSZH7T604126zXX2AZsEF98/AhK0iecUS1HYZuGskvqFn9OHmAeuXSoNqRASGFcR0b7UNtmWWVxAUqP0w64mUYDUkBIVRm2sSh/IrLBw6otDutF2WI2A8T2oLSOAwXzo+DJQ1XkZZzdNBIbyKVtRZlbMqPU5takWUUh4BL3Y5i5eOhYr7UP99tdX7rN5m6+0rZ970e26+U9lk+u20B0wLLJWE0r9lvOrCxbvXGJdZxss/v//lnQ73TLKykDnBsEEBm21DQAFhqZLBsrykYd4s/n3raTQRdCoViEojGfe5YIxE3aAAAgAElEQVQCeJZhs+ZXWApAXS+2jp1tUliQTQcQUcAvVszLtuQC7PZA+p99aJe9/uwxu+vOG6wYAHhwqMsyc1KtoKKcRh32yYdOOXnIHtRQY4BNwwDgueSPuVAu9wx3oNRZb+mlNGE7muyJ795vR/Z32aFWMhFZM8p7lpW2bJOzLypvW8jHjALqT8ouVqCippwDtgAFMQURkwKMYpOHutcFUIPeip9LAdBhToyGGAeIEawvqR65LY7C1INSsRgVmVReHpRsvZ3tgLWQMlBJ5mC729ON3SwkBwELsk6WZaBjmQgwn0CDUYQRHwAVGJYdPnKWRu0EFtJFTj6uk5DHXFfm7xRNzSGamCGuw48qO9mxK4ZoAVCdhGJRc17ElRRZlPI5xngdKXhU+/r6Af5pxspmsR/rRwFDRWTPulHA1JF/3IrCWTVCQK9LNYDBUKScRPGy0lWOZ1Q29FIlUxcFkM6akcucoF71YyVIM38AO9UoRArZ105JnQ/A5OTgOs1Yms6sL2WWxtMwzyX/MgFyQirzXXN9DFVbF/bFCQDucdReWfx6aWpL0dt0IcB4pToKKK+P8Uogg5x1kerxAqqqyYtFY4af5jCg5uiAk11dUpwDQBh0gP8pslGbmi+QaVriZAM3t5wHLMMpgAzmURTUQVS7A9jo5+VnYCeLLbgDmGOZjpNCNsqrfKy9Ne+G+rE0HaaRjmWxclAjCi+nMSw71HgGPAGFaDQFhTRqo3hA8biRIfuX79xkSy5dZvEFBRYKDNgz3/+urcX6tWzJBus+dcH+8e+32eGTZ2wKoFKZs5PMVeVmamZKvSUyj5wKECFaOWC5H4A/whzA5ZjrxHaXe0npdTKxpegKi6UkHaga+k6Fn1aFCcCUFb7UX2kA+j6Uy3JrcCwxcVQIQmJq78RWG5eEMdkXs49k0FAvwJob6A9QKp31CHAdYA6imA3zPQXU5/ej9Ech7mEOKoe0hf2vC4WuQ26gbjsgKlaZbu5rScWEk3dsEKe8WMI3Y3d+uimI+nvaHSMioAIVVhLrYqpvyC4hL/s7z/5v9l/2085++8bnvmo7IWkIxPcA0HkTWI8ou8GK2SNQhzPuUkeOYSGNIYCzq8jNIhkguog9ugx3Ai3wHuZZBHCnkPuaDglmnMGUbafIStpbBYBO8RqT7KsdZIk2kGM/HMSmGUBeLgdjZGZrz0nSPac+CLQQcOJkYLKvyuAiqqxKABA/hIgszgtZzDep78qLfczvAAAUn5fs6/4BqeCpUd4RB8SpnV0NkKfsSRS5ED7qzrTbhcZexhYAO7GX/ajA5s2rsEuuu85cOCi0Hzhtv/jJL625qdsKC9KtoqIMJT/kgzOApryGL91HfVEkAU4BrBnVgmxUjAXFAsZv4+on7dt//ve2ctlcu/Huu+3vv/VjO7DrjC2fOwv1Kfeo6Qx7k85CcaypfCx3q+z6L32G+hGwzpZGi7R3W93+9y0Ocs1Vn/mkjbaexyKa9Q5hwokxiChPEzW8j+uHlXDu4FFHub5w3XV2/JVn7MzRPXbNtTdZ74VmO9VwxpatmkdNSeMsZczHbuyYV9rL979s77560v7mW1+3v/vOP1p+Pvb6gMzbt+9kDEdtwbyZdsW1m+zhhx9GCRjCwr+WOR9mzTdDpsom+zrH7vzyrdbTftxefP5F++K3n7UGVMl/dddXbOHCHLv6mkXc51YrJ+u9uamNmIawtZKvfdkt11r9GSyEH3nVvvr1z1hXXJcVuzJRf7vt23/3M7v9juuoXRX2i589wu9BGAKMz84max2F9OwZkIqCfQ5JoLi03HH4wIACoF2gntv27T0FEQEHjbEaSBMNzL1xCFUl7KFSufZCyDpILcqym2691Pa/d9yOHkSdnJlhZZVZANXUIAgL+3mNINfqB1gsKS22VRsW2vG6Y7ZvD4rTxhGHAPSRjyy0q65ZYKWoj+Pi+y1ALvpDP38XFTU5t9V5EFouoPwtRSFbZO8fOMV799i82jkor3sAPXPslrtus5//4LuW5s9mTqbawUP1vE669XewH/a2Ww25szfduoma0MfnSyee4Yxdd/1HbMebb1uQWI/zzS1WO2+e3XT3l+2VH2y1e++93+7+ykftyj+5AacQzst73wDIPmWrb7zTdj662375w+ds3YbN9om/+Sq1rdu++dk7bP2G5baF7OPwJGeV8mxs/1tRCotkg63/kQF7+ZEd9t6uExBXXHblLVfamsWZxEy026w1SzgnxqHQfYhc2zm2dM16LLODdv99T9ohzlwVxRnYXJfaPMD9vPIMS4V019TYyt+1AAi3QNbB8QCGX0CuAeypHSicu/sFunJ2xIb+d4G3H7gdRCEVJeKg4k+DAINjiR4/9CUL4RBgoZ4PklgnUpk6Nvas0UkIIWPM5wT2dTkRyG0mE9KMSFUDA+SNQ/SYhMioDNYkHACyIF8lyNlA1UcPQ9Q6vY42pBCOO6NBTi9Y4+u5Ra4MIjO4qEvjYc5zonNCzlMEhPa6EM8KbvbG3DyBx7wu+5rb7aHuQJKSVbFcGvTSvHaWzsi81wTnSx0VEpjP+jmpc3Wmj4hwyD+lEBboO8HvTFsqcz5nPJ3PDAnOIbeKTOo8G1E3ea1JzhbK1U2AZDPpEFUFIkPixImIhATnHDyhc4jci5z9TT7L+EXo+cQBrqdtop1nAT5rBnPCBVgfhZhVlIs9+83rsOoPWR9xCXGMo559RPjUz+oMoH/X+SzCGVGK4QSAc6/Xa63YnadBsEqI+mzfe+/b5suWWWll2S833vP4p2MP6bERiI1AbARiIxAbgdgI/PePQAy8/e+/B7EriI1AbARiIxAbgdgIOCPQdOLnayZG63ZN9Jy3vvpWVDfjqNzGrLNVjQ2e12mADwD4uHnglrJUloaOnaHy5pDz6VHfRROjOBcbwVSaTz2dNBE8qGsm7P0jTVYXoEmchMIIZe1EYhCAF5XcOGpRgIhpXvt0MxxRJNZ/gK70EJLTaLzSoeMxH3vHSUCQMEClGgm64ouNhA/dv2mLNVR28UHLTcUKEmVEovKoBNDQeJBdY88I6iYsLMNOk0LWybD3sUjLBQzMBDRJQXU3xZ/30lwKKeeMJkkUoCREZyOCreDgMBloMOkFLjmg6L//ctS/v/76DVWwsqlogvvJFkwFBA1g40Y/HjtQVHx0nF2w88GJUG7RWMrAwtIHuMy1qFmkpo2aIAJ9UwC/ElDntfV7yapsJZNQzXCQIY2Uk3Er+2hdhZj401czfR1xNI3CVkaz3Q+w2kHTpk8qBsGtgAkB2abRxJHltSwqpcidiqPhpMwvVF/JvE8KSjEpr0dQJIexL53C3rMUxaNwjZZB7OcYF4HwiYxrCs2kdCzgklELD/bRAM/NRpGDbStKu8YLDTTXA4BcBaggSwEfih3r4bp9x8EA4m3OrKppFv9Ap81fsdRq+fefo2ztGgJ8ppmahjICKITrBjCjQTZIAy4JqWs6VsoXLjRiv1xs1109n0Zxt738IlaDNNJysWBMYV7IRm6E+eSi65eKki9M8ys0TBMtSBMLpaHUZ/EuFDfV+fbJL3wam+okex7l1dtPH8G+2YXCJ99KyguY7ynW1RoAIGpAvBZvn/nK56x44RI7ue0Fa9l9wFwom4/0DzBmWB1PDNn6zQusZkaNPYJ18nj3lH3pa39ucTmJtv/1F60bW9tE7AKbaXINjQDooLxSBllXV5/TICwqpLlfVQZI6ULB4abRnMddC5O/2+o0KE8cHLWU9EmsG11k2brIDy4DqEzHwvFVa8XS9maavgJ/8+myuQGLJrDunsQWta+rl/knVR3gPQrNgnQ/zWpAikRZKC6xxLwi7j02oD/8F3v1yYN2FBBqVBlx3FsBj0k097JQVEtJSKQdwA4gj7LimDMy4EsS2OZIzhMtjaZhbjpAI+8nIkUcBISIctpYT1L5OYQKpl+Y34ny7aGJ6EGZWV2VyfokjxTr5wjNwQhKPSdPlHmVwPdoaNj57yxUyokAr0HUG5rTfoDuFACrCSZ1Zx/gV1sH+WqoeAuyAX0HUQViYZxCni4W4bIClJLcBcIqoEf0kAlUgAKc/Egg1SDtpPmufDw1YCPY9BbkFToqyD5cAUBUuX/MxUEAYACeTJSHKShtmzv7yDNFqTvlI5cT4MpZhc6CnM7Lc+ySZQtMnaFhm0auYnGJD0CPXGsszqcALZvJPezuUzYugCsgn5wK4tW8NcAbgMwk6gf6SupeyLJSle2LBbyjMDLU7LmQNIYZYxqm1MIwwEsamZuTAIlNzX3WCYFjBOnLGIBgCteTBnmkGGtSD0BaB9eenALpIXta3dnFXMnIAEwE2M3KhgDBZ68/W28+MqGLi8qo9VhEdwD6l0KEIb800Idtbr9snwdt1hzWLLVgoA+LWoCn/n4ACayts7NzHPtIJ6cVYHdUwC255n2oEMeYD2F+ViofbpGFAFBlD59KDcxLG7Dv/+1tgCMQCQpyzZWebVv/9/dt7rxqK1u/wRoONdtDP33VDpzttJ5JGuJJWGyTiZ2TPK346h+isW3MP/YEL8rRolLqFLaW8WNSnWKzTCEbBORkolMfZGeMetjRTasuyh5TPWzqHIh+FrbDAgM8vI4nFbCfP4tnLcvqcioe4GnCh8pz2DqwjZ1QHi4/n8tYZ5DB7YW0kZ3LvgjoMDkhla3s79k/sbaOgxCjzGXV0Enm4hA2x93BOGvvT7Q+3B+UzZ1GDciBiDMPxb3AreHhbpRbacy7iJ04o8xDrpk9Nwx4msxFpwMCxw0HuGcZ9je//FNbtGqRnXn1FXv+oRft6NFOqyNXPiUn2/JSsDaH8DLJ2onwLRKGclkHRtzWg3sF2yPUinhA1HEDp7Wy3HQiBchyDQ9bAGV3CmeCdNZRIhakquMaL+3ZLHfsdbXmISagSq0PuRx1eZSaER/HhBWYo3vOuka0PX3O4Jst2FwA+gydTQLWZkCw8gMGZKHiL8WmtbY2m58fs27UaxEs3jtxXBgho7WsItVWrwdcWjHLMgH6xrFDbq/vsuOHmqzp3IBDzAmhMs/ImiKntdoZl4qKOahEL9jTj+6D3NBuV19RbZdeBvGmu52s2GZIPqjaRpId4DaPPU0Z7AEIHP19XbZg0wK75Kp1VlBVbrsAPI8dPW2f+/O/tnff2G73ffc1R8U/D7CvkBp0+tRR9iIX9t+rbd7iWkuBlMSmYudef8v6u7ohVEStcvZcK5471+JQMYuspIzqhFHWEAeQCTfSbA5jEdZNHMSjumN1ljdrgfkLi2z7Uw9bEeSS2dVVAJHv4/Lqtdnk0wajbVZUMduO7Tpkx/edIcqg0k4cO23nmCsDZC+v3LTeegMRe3v7Pmo3NZszyRzGpQuwV+r9JUvnU1/S7Njx4+yVgFQQnG7YPM8+/uU77ckf/LNNefLsNnJyu0/tsZ98669t3oxCK4AwlACpoRrgt+5co50+fs5qqufa+tv/2L756c+z7wTsU5+8xUrns/eSr/7iU6hmT5+2zRvWUKNH7cUX37bxxDTIAD7qLfsWcywtfYp7ssIKAAWDEDlmzpppW9/Emplrj+KK0AQo39wgx4+g1VaxhjLjbeb8OZZbXmVbme81lZVkexfbEw89ZTVYyRfg9lFQ4LFTOMW0tbcxH3y2ZNkKq284BzmHtehJd1S3bupDYniUrNxCW3tJNXOl0JLm+DnjeK0LVenffPFH7FV+MmIXcDY7b2HIXyL6tLagqsXt4NLLVlETRjGuCdmdn/mcbX38eTu496iVQgwIoLSM4z4dODRkvc2NuChE7frrl0MS67cZELbSHdKT2dobrrK9rz5nRZxx+rA6jkIcWnTzzXZh7157GAB30eLZtvHKTZY+o9gaIGM2AN7PJzM3DNnutWe224lDLfb1v/9n7JnryQb/vs1eVmlXXruC4yPuJblZkAkEEpLnTlzCOE4STz38qu3YVs9cyLTbvrDOVkCYSSzPs8hIt7360DO2+4UDduXlV9j6z3yK+Ztke1583o6RoVuVl2/JEAoLZvmtcglnieQcawEs3771fYB7MqcBR6GIWAKH/jMo4ElpodZ7qRlUFoB5x33hQ7bJH/w7qa6o1yGa+aYgIkrhyv7NGX+U/XMEYJAHDeiD7OPs/bBxnAzbCcgiIZg4Uq1qv0mgbuRBNNW+NsDeGgDEHKauaX9W7n0ajgl+t+IjVHxEwyAOBXLZJCywIHvHMPV3jDoVggiVACHSj+uQD3LlxIRIq7KJJ+eXs30f54ExyD86N2R7IBFSK+SSITt8gbAj5Oxi8MLxiB18iv0px+cAxmHOp5OsP52V9LkVJRBhzU/HoEx/C0cVqCtClM4vOreIpDpJndTZQmQSPfc4z0oqoDo3cKaKT2IPoC5LZRsadRm8Jz6/wOFptfOvnxcuPsfw59DhmMs8j2lv4zPLBSVjitxpKY8hGi1akGMrqbM6M4wz/lOsEZ3JdE2ysHbOVwKPlfnr2DfHc1/cEDw9Tm3RXPbhBNDT12jlkAc8mVlblt36422//YAV+5PYCMRGIDYCsRGIjUBsBH7fIxADb3/fIx57v9gIxEYgNgKxEYiNwH8wAgONz/lOHHnzQk5yX0b8cJ91Yac5gM1oX9cYahpABFeK9QE2JqHKEyCqHoIDUwI+JMmLlX9OYHNaWoDKkGZuPwq5FHKcRmkOHDneakdREwQBGMcAR+MAEOkDoIzw0LRACSSmufNqNNJpqmShoMtQ9iY2xcq203sqP7IVNVE/4K2Apt8N3sp6lIYjAEQ2lmpSRKnpPIFdpQyFQzTqe7HrHAAAmILdPw1rYllGBmE26tHiXMA/GvBh1EIDKMak3ssglylEk2YE9e4Iaq3BYdj9yuObhmB+6+vDWYj/vgkiBaIbsNpPIzOFxtAwstseWPlhGv1uEDQ1XgSGxU2S2QtolYfqKge7Vlnkiq2uzyzGvazexLpvaJsC0AZ8I3N3gsa/9F8JNLI+fGW/Bd56AGcAlcDbHBvqHkDYeLo2HrqC4zRX6Gs5TTUpeuJpSsleDtTJybJN5s9lQalwM4G3ESz+4hKx4MSyNoF72DYk8BZADdV0khSXdOozaTYX5GBRiy1uPGDHnDmojlCInjvfaCfrTgOqYX+H3eDcRQstH3u1MI3/loZGGwVwivIaicyDCV67ZlYxbPzZqF/ayWvtQC2XjGVeOkodgJ8h5SqOATSlWCm2kQ2NTY5989VXzqLJutYeeuAZcjbPYbmcQ86WPpcAQsAWGue52TSEaVy1NHXSmGMOAwqkyJqVz1iN0raQ+bxi3RJLz8uyZ+/9mb32NqqdqipbsXYlYAVNzsmAhVuDKFyabIoG+x33fN7CqLD2PPuSFadl2ZnOZjt0tI6mcREN1HLbctuNqGQH7MmfPojt5IRtuHojTekk68Q2TopN3P3swpk+LKjJdPXlAgBNAEbXY/OY4gDT+rN8MsEyUN7m5Pito6kVxU+n7TuAEpIm5Zyl5Va7oNayAMktsdQGWy9gm/hXzP8p27R+rWXhzT2u5iQgRTIAaWPDeUCPeKuZv5CGdbZ1N2Iliq1kBaB65sJLnbxQ4zO+891f2As/32OnsbweYPwmHZWH1HFRVO6Atxj/do2gEmeNRQAynSYocxmOgDM3kgElfMrsBWyYYj4n0ViNBxgYoHk5hMIJ/Ib7LUBYClPlgkJy4D0yUKFXVeai4JZduUDSaTvfQYB/3UefH3tU/jwYxHIaYDEFQFBW3C4A1gxUZlIhtjQD1LQMAEalo8guoJE4isobK/cBxkw2ho4MFlUtaz2VTGvNfTVFZf0tw4FMmvECZ5tbILVgoynwVrmPlRXVKLI7ybXt4t74HLBuaJj5Jb/sRLJTsQuPAIwOjwqY9TD/BQZOr041L6VEcWqQ5jnKGTfZ0OXluQ6QEAfQq3UUwfWgtwdlKqrmbtknM0c1RrovsoeXE0AiwGQ8oGwq1u65WHong9qOMgezAPMqscqOYIPcD4lAQHMGYGki6ibZxXZ0BmwIIkuEWjgOeCtgzEt26qyKbFSFydOWs7gfJHHPRBzpwQ5RGXY5OTnYaFY62cGNqKkWM+c8gOB1Z1oc2+EKVGcWF+Ta01ByYb+Osn82KnvlDXaSxyvlqgNc863mruwURS4JAvIGUGC5Uat3sOcM4ZAgFbaIAMlybKCGK6c2DHi1eFa6fecf7rIu7NWTIX8UVMy3d/7lXlswd4b1M+aPPvCKjQVQzfeErb4f9VCy19IAw4t9E44iNIi6VXVuBKWt8pKLAJw9Ur8zv9VojigDkGa/sgtliT0KeD8kBwQpbAGPI1KIUkNSyVQUdUlXl4bSOZVxE8A0ReNdSuTQWDdjgYoTAL+pAyIU4weyYFkCHgEt8rjXyYC4srhMiEtFfRvi95QBGnKyp4HmIPVonPglalM7YEo9VvkDw7L9B+xyTWLjnmJzcStI0pwDAEpOybALWEefqAvw+5AN9Hp8u7n2NO3heGV6IAl86TtX2cbrbrH3nrjfgu2jtuPdBtu6jwxxSCk1OeR7srai/KyDu7Lu1LiXdXMrNbtniPHRRoyVNrHKWL37UNR7qWGAFyHmJeCDSBs+rKgLyCDV51HmpNaV7EHHAEoCg8N2foh7QajuOMQHx+pUc0IlRwAGqO10ijz7C1M+mUOHi3ubCFkoi/xpHHHNw/tVV2dC9ikC2Ef1hqKto2XEsc12A9Jfe/0GmzGbPE/qaWVljZOX3Uae84H9hx271DB2zWHs/tOx1C8qwUa8uwd72yOMY5wVQtRZuWyGLZo/i3rTbX3Y8/cHomTntkj+y+tBpmEjHeK8NI6DwqzaCrv1r/8X93vUDj3/kL395qs2a/YCW77sUvvnH/6rndwdgECErX0GBI1Kv224dK4tu3ol7g/x5JA+b0PU4wWzai2Hs1b/QJ+d72i1/DllNnP5eshE1BdAtTjW/DiKzgRZb7N3tV84Z/ve3W05WP0Wl9dY6bprbOdLT9qebW/ZltXLbAJVuxSz1QDAOeSOdvG7RTMXWtPx0/bSMy/ZlsuvAzgpse9865+N5QZJDc14YiokDABi1NDjKKPdaUGUhVifBvqosem4Y8zG5jXZdqFMvgAoGc/rf+Ord/CZ8u3ef/mxXXXLjbb5ahS/9cdt31svYy/shvwwaJd+5Ao7V9dgx4/Uo0odtk3rLrfjJ0/a00/vsFWrquySKxdB/CiynQDHA1jNU7YAeSvt1JmTRAhgtU5tnXLcUrC1Lk23VWvmWGnRtJo/OyvfHgYI7e4Msc9XY0F8HtX4kN31yautELvlM6hm11x2uWVjI/3AP37X5s+B2KV5sO+A3QCxqQDl+M4d2625PcDacNkdX/wsbhkL7O3H77fyWfMZl2L7H7fdQ9RCyBbiovHpu66EoBIiriFgadjBZ3pzrelkh937Tw86QPKy5auJ+uiyY2eOcZYecpSYbZCHtlyxwokxaOo8gwr2cubEYXv8sWds/SUbrIq80B0oD3ftbLfQYLeVMx89rNt+xj1K8bznT262Pbt32m1/fJfhV2+t+3dazaXrrPXAPus9sMfmos4Otl2ws8+9aemcCfPXLLJ05nxva4tt2/qCrdm4wcqWX20773vUHnzgdfveT75onT0j5PD+zFavXQaQn2VhzlJz5tdCkuxEnd4DKWKmFdYusm1Pv2IPPbTNUpkbn/zj62wBdtEB5eDmFtiZw0Q3dPSicCf3ed1a85ZVWlwPecFkJzee4ozHa2p/8GB/PQL5brAb1TCZ621tZBaz97jJmj7Cma69F5cAQPBEbIulIP3d4O20bXqKaxQHFI/j+iLiSwC79mHO9XpOmOIM4qK+5qGs1Vl6Clt8nihY76rZ2m6pTWx2Wdk4MrD3drNHUHaZo9qepVzF8QPb4nTqt4u9wZPKswrPLVEBt8EJwFsiLrBYRncLucipVEQc4AKAzXgia18OKknuDGz3cV0QOVNONvwvBbWwCHSZmTh2cOZwokc4cMfjqCHCTwiySTLnXTdnoynq3HT2+7SiNgxwO44rhZO94nwJoJ0Gtz/IkpU1swP06scu5vTK0lkgbxwFVI4TcsuI59ypc42IX4OQpIYgXY5QWxz67G+QPX/9eDMdMcA5QI4qPA95eQ5JiUBQGg1afmaCbVg/C+vtREfRP8ncS+Dinaxe/inwVucHXWeUfdPFNcnxSJbPovi1t3dBCPERpTIXtxAIVQmTQ+HEpMob73mw73c+ZMX+MDYCsRGIjUBsBGIjEBuB3+sIxMDb3+twx94sNgKxEYiNQGwEYiPwfx+Bh39w5w+rCsf+R2luvLVgDTjQiWUySpx6lCoJKG+HaTQkwpZ2yNkOeCvxKvqli+BtGFsyNVPysTmNkOcZR+N9nDy9hsZuO1AfcDJVx+U9CrZBR8MSQtgmYyEsIPgDmy43Cr5sFLDZNDmmkoIAHoAR5CKFaKb//4G3oo4rg5WeM81dGgw0tpWDNQHwIiXUCAqFfqxCA7yWGuHTPHvsm1EHpCLtKgUszSULVoDZKBZsE8oWpFEhK7FQFLUWCtiBQeXDygLy/wG8pSXtAWDL9jBmND8EBnSiQiLJ1NwA22oqyU7aBYAt8EPZtyVYi0oVG0fGpZRYavLoM0k9AM5m3TSeJ1AEyOr4PwPepqROWAGgYwrq2fa+CMpb7gFNcg8sfSn/JmSFTINGY5DANSbRaBlDY6Wcwt8F3sZjS1kgWRyAWydWcr8Gb4E5AGvdjJMXW7xsrHmHBntQXQH+oM6WulOWtPWAngMANkFA9XnzimxudSm/gyq5p99RDI6hhhwIkM0K6JKDCrSlfRDVRq9NkmFYAQjs9QBKoKSdBIAP0awtIatwkKziZqwZy0s8tm7tejt1ot7OnG6gaZYBGJhqWagbMM52stvSvR5A4BwUb2FICgFzpQK+8HFGudeNjY2OdW0VFrYbL1mCmWTQHnt0lx09NYI6oMoWrqoBNBKBHMYAACAASURBVAI8A/gozyuzKXL1tu/b43zGbCxzvVjU+bBjbWkbR/E0YTMBsFZfivIGcGXbfb+wPXvetatuvoYmZI4No3odBngpILcx2BCxbW+8TTMwB0JBoWMR3dnbwNwL0BzMND9Zr+mAAGqkZ/vSrbGuzna/VY+6pw1V11xbvn61Fc6qsZ7BASucUWtNu7bb4w88ACBbYiuWL8amEDUqzU1gWAecH2GuZzO2ubVzLQqK2tbQZBkogHzllSipmOc0j5/++n1WtzdodZAYmsk7leU3CIID3mbS7E5mfvYGlFkL4CjbPYAtpg/zSkpJwBaa/dxW7C7xhWZOuLn3kwBCI8x93S8Egcxv1jwNQqlcpIjPAiQTSFqCHWoSgDPLAFBNWZwAQTRsveS5ZaACU4NS66F/QIo/Lz87nfcsy8FkGohtra0oV0etqLgIK8585+eUMadO7phselF3qcGotSUQcQSFo1a3h2ZsBLvgVO6llDMB5uEIanw1gHVPCrH1PEcTekAgMACqsoJlRejz59hohNo5AsCcqKDqFNaslIXD/1aAHfvBi81SgYA+1JGZgK3FxenUAFTUNHDVtB1E5TeC/bDFZ1gjIabDspRWvq7GXiA36plE+TGzdtM941jxogCmeToGMaS0PAdrYoDckKwbRxzVTVp6LiAUduuQIIJYyEekzOT3gyhw3bxfPiraGWXpWJKy6lFcTlE3HcU+Nb6nu5vPOIod6nwHeD527ASqVZfNnV9Fo3/A6us62As8AFR0uxNQ5MTlYYnexxiOkr1L3jLrtBsl+Qi+rWpQC7j9IENPzd1gKODYRGdmFllrWwBQHmWT/K6Ve4vyVNei60jC0nd2tde++oVrLRjutpKVKwDsJ+yF7//Qbrr+ahtkTv3q3scZk3Q7zN7V4tjKM1ewwyyijvhotEewo3fRnFeNSaTeyuZatWQYFXiQvPNRZFOjzDO3y+NYXmqnCKMKDV90n5DN5ThgZGqaFzKNLDlR9KLWSlXGOg19J9uQHxobA0Al73MKYLYdhWEbikqpmLKZu9kQc4pKcrifQe7JgGMnrDqbJst8WQVzj90oZlO0XunIjzPHR9mHemm29wXITBwcoo6zTpin5WVep86KQBUf72VvCEF06ec6GDM+Vxgg2M2cXFaRj1V9BYBqmq2/c70DEEf7+i3c1mcvP/OePfDECWsPQmTKIc+Z9ZeaAkjAYpAq2sVcdnHNF7g37b0CLjxcF/WcvNeZ1QWWBIA5HgmwJjOw9E8CFOkH9MCmvAZLbT5DGCB4BJWkgO0EXDlaID5c6KXWA6KOM176SqVOpGI/oTnuAB/MceUVC7xNUdYjVUtZ0HlcRyp52CRF2pL55ezJQw7olltQYefruu3QgQZBFfbFL99FbUuxB/71ZXv19cMQzQwiAe4DgOEiB5VRE6O4HcQDzkxCGOnsJjMaELq0tMYq53isgLzU93bsshCgU2HhLDtzttuOnmx0CElwyiB7YAUKeckD8SKfn80tqoGscxSXgHbGeb5tvOwa2/baXvvlAy9b2kQuCst8CBQAJQmD2JRP2ay55eJCkR/azB6HPXxBvg0DKqaRs+7NzrLTg/V29fWftLyKFewR/fbGc49bV9MRu+zS5YCluD/4AXUZp/4TzZa3aLkdPnQIBfVB27x2jT394CMA6i7A4yUAu6VkKndhHzwbpSF1hLlThKq3F/vjUYgwFZddZm898Jg9+sTrzFVUhL5CO3OiBwIGqtW0gJN7K5JMDy4DJayVTZs3kCl9yloggET6Bs3DPnLlljXk1RIJwfkrjTEcQI1cVOjj31HZMe7B4IAD4nWxX2qvbWxoBxycw/UeIRqgwgGuZs4to9xEbd+us8yRTMeJYNmqOfbaW2/ZqWPk+lK/xonRyMpOIgd+JnsDDhQAT01NXeTjHneAqHHm3gBq2bvuWWpX3PVpa9v3nl2AaFJcXAFpwLBVPmh+Xz65wHtxDMizG2+6HACpHYeOrVZZWwmRbC5AlN8GqaFPPfsWNYg4iV6XtRPjAFZsmy6pJQN3I2cezhwA7iOAk93EF/QQz9CME0octcyfRy449fZ03XEIPzg6oCiVcrqA8bjrrtutvvU06mrU4ajx9+3ZB6i72bYAvn7vr/7CDh7E7hwiy5c+90fkqXdCPDtKPWy3S9bMw03kGvvH791rH/v0HxHjgLvGOE4Hi+fa8OnDdvrge7Zw6WKLxzb/wJvv2aHdp2zVppW28PrriQ6Js3cffg6FdaOtXb7cztWfs9bBQ/aJ2+6211/bbVtf228bybENk0VbUlVo5XNymOdHzIMLydW33w4pIoWa+mPb+2w9czTTFiwoNX9uktXMq7SClWtsqOms7X1npx3ef5pxcXPOWMjZxIODRKr1i5yF483e9w/ZGbKCywrLHavwCOeOYc5+k5DX6iG2nGviEIDCOpE6/R+Ct/LRh4STintNbVUexAAXhMogtSZggWEPdtYQKyFnJWJNnwcpMIXzdiJnh4mIB5AXlWy8x3F+iGJ5LAJLGIJmAMvkcebQKICp3CmEfsL7cB5w3LxPDgL3dEg5YxCpunqwv+cII7cSZZhDJ3BIZHpuSQO8TifmAXjZIXD1sJeNKpOcqjXJcwmnAOo50SW4xiQQSxKChKSvDDJqU1kvg4F+zk2oWtkbRCRz1LPaF4Mjzp4ilwjH6sj5mgZvdV5RTIS+dH7RuSdeObQ8RyjX3iHYsY98AN4mYhsdz7fQ2wEQ6+EAz2iy86e2/kfgraN4vvgaqsNy1UnljBXP/YtiHz4DIsqVWxZTx/sgsgQZSwgWquXUMJHqppXDiifhXMeZT8+LUt3ixQ2BBzcJ8utramrJVJ7Lfj6q+/CvN3/1wc/GntdjIxAbgdgIxEYgNgKxEfjDGIEYePuHcR9iVxEbgdgIxEYgNgKxEXBG4P3XfjK/rXHX0cpy+hc9HTDkR2ygA2vd3hCNiBF1MpxmhbADbeIumgUOsIrywi0AAXY2PR5sSdPMBwjWj83oODZ2aly9d6rLDp6hce0hm5UfdbDPUVQeMNylvJUSUqqmFKwCM8i89dME96DgnaLJovcJoRBrQXk7MEJbgEaCE37379WvslbkCjOxkcwm89YNsDgOYDvFG04BoASQlvSRjymbYWUgimseT8M2ihIt1R21QoCLMq49kUbkGIocqTlDADJTNHxGo27rGuC/lTcI2Ok0RD40b9REUePEaatMB0391tfEZAj1YTwqDdj1/H4A1W0XoOUYVs/JTkatKPIoqqRMRNEqMCCbxmca45GKWtYNCKaOUhLjOQyQdLY5aoOADGGarciZ+Ts1uaUJ/jdz1t+4BpHq3SlRq8jC2pPcry4AgB6aXcoT9NPknYAZHyHX0Gk3cT+TaNbrI/XzZ1FABbejvCUry7FNBgDBnlDgbWGKGkZYAwaYG2rCowKkPe+8dzwvkER3OhvlTgpN+QCN8omUcSsrxiq5kMzXfoAA8mqHUGElA9rnAnaWZBdgy0azbGTU2rBhDWKVK7Z+H82tCI1/r6eAjD2ApF7ssQvTUaFm0fRCEQlQkAron05+Vi+qwSiqAB/Wn8muND4HDToACDcK43TQfTdN98HBXlQEY1i+LbCM9Exyd/fZEFm7XtSGUyiZOzo6sdl12aKllTTAUaAAfB/c22KvvnLCOlBupuWSo7iw1NJk/wcAWIVihbdBuXrBUVLmopQNobaIRP0oZwCrMuJQOaVbDaDogd0nbN/BQ9h6ltncGZWoF1ItvSjD3LUFTO1EO/jCW/b2S7tswcz5tuGydajcesmETLTm8z2AxydpqmZYVW01NsxVdhplUs/xJhRnXTR9w1xztvlpSk8wnmsv24g9bZodRIl16thxQIli8vPSyApGXZmLOpD7HgB8bGnrBOgD3CyrsNT8Ijp0KNROHGQ1kRfJunnxe89goZ5ghwaw+mZ+RlkDE2rEgaj6AcOSAcACQaAUAKYo80mEjCQamulYCaYxb6UUl/ZDduMhAGKBrV7yz4A9AXRo2tLwVeM0TmsbC1qtgTTA11Q+gwcAKQqIOt1dVB6ulJEAN4BVaZACphWKKHJRzMrlMJEMUOXDhWi+y1J4EPVZhOahQFiBxlKiuhlLgYkCCgZovE/Q0BVYKiBVjWOn0cjfyWLZgw1tH/nffb3kLFKLpLydZE5PYWPc3UMDFPtQqeqVC+esf2Y/E+uivbvWrBS2WEkzlh+uDWpq6r+nIDnk+ydR3RbSaMaikfXmA5QH8gAY7uP1aX5jL9s9APEEkFJKRJFPElhbysvWyLpR0/i92GaTZ63GuFQvUt1KzdPXx9xRRqgPBTzg9wVUyD0QNwZREE1SO5SPq3Uex2eeOSPTKgqo6WSnjqsecL9GqFECW9WI9aB4FEFiaGjIUeJmY7NQVIqytK0HdSPgGkDmxFQQQIv7gS1+U2OfY1E5a24+94s1jOIuSm3V51Zj+gOlj163f0DK22HeI53PDaCO8k4ZiFM0eUPcswhAborsJif67FryJjeurrHsMgCz5Suso+6CvfvIk3bjtVdbQ0OXPfLoVhr1XjsNoHIMZbzQo1wUm7XFqOonRpx8RMdyEkDRR73IgQwxARgjZpE+ZwCiRBK/M3196INopHvZ64IjKIpRD/kBSJSFqJqSSr6vwFsfynupZPWl3MVJgFb8qfn8uCdQI/pYZ30D/c5cyRXDCGDSeR3mc4uj6p4ATCrk3lP7UK+OUL8EVufl5TgKMf03FR6wIJ36NkKWaCd1C7A8CytralOSlFgQkULU9DqyjC8A4Er/KgKEgCQv1zu3wGv3fP46q71ink2h2JWNRRxzfvj0GXv9V8+j/Buyo9jNJvogZaD296ESnWSvGAW0j2ff9EIoCrIHdnRHOBNM53RnoDiurCgyb7SLfUqKOVwdWlDCAb5nQR4oYk/1UiOUNSmCQzIEi0mcHNrbeq0P5W2Iax7lHofV9IdEJMW+8tSDgCXj2gsBMhREnMj9SgVM96HMk2vBTHJLkyEJ+LNcgH6VjAHEGzJ+9713zs6c6sDSuNA++7k7HCvOf73/GSstK7frbljLnnLBtr/9LvUgk/3JZaMAkAuW1DjAYxiXgYrqMl4zCxvfGicy4Iff/gFgNHnpVUvsnZ3HbRD1nYd16gLwLYZIk5Obxs+h3htiT2JPr6goBaDKxDGgzHEeefyp7Xb0eBv7EkShfI/NqM1xQKGeji4shFtRCppdcvkSK1wwmzgBVLXUWA/rW/bk4+ytl3/sTgsNTNm3//KvrKmhxW69cQVWv0WWTI3wA0g2nqm3SLdAE7NX3t9pt3/mZptHBum9X/sL27BiuVWyRzz4i/uwAV6K4nQBNroXAGTTrHzVKhuFkHHu+DGbMWemvfH6dnvn7b22dPEaiEJRe/7FvczvTOx6lSmOi0poiL0xCfC2kHUwYGea2rln2IZjrT6JMl0Altcb7wDUSxbPsf379/P3WAyvmG+Xblxh7+9+y5kbCeS6yrL+0KGTNmvmXDt7to482jLqAhbxrWfsc/fcZU8/8Qb3sA33i3L7+Kc/Chjea3/2P79rl2xYYZ1dnSznKbvrj+9grbjt2OHjKHpb7ND+k8xTAXRu1K+19kf/c7WjoD526LCVlVRZEz9z4RyWyKzXurONkIYGAWpriVjIgqjVZD1ki89aXMU8mWE7sZV+f99Z6gN1iXiJoc4hmwOxZsWqUluystQqZhda/owKGxob4n4N2pG9J627tc+uvuUWwOkO2777KOcL9jUOBMoEFyBXXVNFxnKDbdq0gRxxj/38p7/EWcVnJQVFWFAH7Atf+7K9BWnriQf2UbeHbP6CWWTxpkLgIc8eYkDDmRP20Vtvg0QTtPsefMHuuvsqbM9nWA5Zta78WTbRR5Zsx3nzVFZQsnLs3V89a//6yyfs0mvW2Sc+/1X8yuPt+3/2NZTP58lf/rK1Du91znUZGYX2q58/b1Hm9YoFS6gZESuZWWJN7Q0IzMO2eOViFOI32Mhgn71672O2izzkOOpbdW0x9+Ymy6xOZ0/FVQLSx7tvHLJH738DMBJyU2m2Q04oKS9xgNO8vDyIFedsJyCvn3iGDLLoh7UfcEZo4yz6/lGcHaK4eDDno4oJYf//8LladVV7XULCKGd8bNOpNXKamQJ4DHDfewIiNkJ6wso9JZnaytkhDULAJCBmiHO/iCzyH9AOrTNuHPNVrjxB1ugQ1zfGmSaeM4B8dZy9lZ9LIopATkJp2OGP4dDSNwyYyj81RsqpZ7Y5KtZEarmHepDFuk4QmYzXCvFzI1LMOtn0nIgBX5NR8vp8il4gXgImgQBadmDnzKEzt7Z2uY7oTKNYD+XZC7wd57yTCPtN5LDpr2nwVs8ccor4YD/V+WWC2qp/yjbZUd3y04nKY5FzDy46iaheBUT38zwT4bkmzBoZ/XdxLx88OGj/U4RKPNejzznJdaTxogJvx3nuS+YctGRRiS1ZUG7dKM0Vm6G4epdyy3EI0vUJuNU/pZCOUM9TcENJ5NkiDWvputP1dr6+maiIUrv+5kttEhLcudbO1Z/+m6fe+13PULE/i41AbARiIxAbgdgIxEbg9z8CMfD29z/msXeMjUBsBGIjEBuB2Aj8hyPQ3X0i9S/v/lhLpj/ku+WSEpsYofF0povGBxo9mh9B2XyhuNKDfpwsDvn3ZCnoUBUmKc8VWnYCYKwfBVk6jPgxmtURlKE8kVtz17jtPtaNTS/ACl6qCYCUrgmpa2U+pkaJchVpitLoz6VhnE3OXxzWaPIOc9HAwISLZhIWzrDkHZDkd4C3agwmYyuo7NosGjsuGrxSCEYAACb57pdlMhK/SZo4MjsTpJKIois8RWZZIk2a9IjNwD5TtnxhOqHjgIYj2P1GJ2CQk3XWR3MdsSzgCcADAO9/FbwFrTY/AEYOdpmJNF4GUCR0MTxAijRwBGBN59ZOCoAFxKbHYpkoB3yAV5lZAk6VYSWLYi/2gAPW3A0cRHNojCbSlBo7UmvRRLpozPpb91lNGOUs5tOkRqxl9LusG6WZ8rD8KJHCytal2eoFONdruN00DlFFdpD3GKWpJuWtrEXjaABJtTeOajeOJlQh4LIyN3HaxoIV8BabVNmhOWmevKesoNNRXqUgxRTwMU5DMB4QLgur2WxAUw9zaBiwpLm3jSGIs3yaen4UfG6kTQk0oAZRoQy2M1CMx5985Qu2aPPl1nx6Pzmv++3tN3bagQNd2B5iI0x2pDIBfQ4gwnUCEKYkk2lL438IsFvKBTURpSj0ADjkkCep5MYoinHlmSWhWOwhazIJgCAlOZPfIfcVJUV+oddm1BRYvnucsfbYrAWrbRCl857Xt5HNRw6eK525n4QyvNnmkjeXn0n+I5mhUaxroyjhAjQ1R0DBXAAsxcV+VGozrP50t+3cfwQlcIbVov6aSTO+dO0smwKImIp2WrQ3zg68dNAO7DpqH7v9FouS1ZmECja7stYObXub9z1vM+bOtqLqEvMBILjJMQ2gLn79kRdQAqE6wabZmwfAO2+G5ddUWBJ5lPuffNYOHjhgC5cstpraWpquBZAnAE8gWbShgJYSbgqwombmTFSgeYDpNPxQuR16/i3b9fh7NPxSbXfboPXT+JuQ5R0KDvUEs2joS1E+jOJphIbkKPVAykQPoK0fG/JEB9REwc087RsWCMfqY60n816TgOlaa1PUCGVN0/ekESlFKUAsSlwXr6HMOgFXztrA1lNAvtS2shScZL47DVDNFYDfZABSN9apEYCgMV53lLmr2am/T5IPMqBuGELIFKBaPPNQQPEUOccfZN3qtaYbjtNrsACpVTrzsYsxkkpT1sgCmScSUNaqX42qc5wG6IQaqVy3rkkK12l7QyXnOv+4+H9qGP96WU6TPUQyMZSEqLWzZH3LumIMs7BqzkC50jfQxTfK2bDLyYEdZI1GhYzz+RMAB+UKIAWzlMngj1aS5yLHGfUx45rhIyPXsZRmfkOGSAREHBzqAsyCxBIkqQ4LelFYBKwLQXJTu+fU5PI61PghVMyA3SKxKE9aloey7c6AhDFKZrUIOwncP+UGjocDALwTgPFFXLuU8igHfYDnw9Tsxh7Wo9fmLmSuYRnfg3owAoggsNYBrmXZzr+rEd2Gqn6YRnUWlt5SRgm0jQAUjkIe6JQ6GgUyZcvyc8zuvHOzFePwUDSnxNJq5ti+N9+2hvcP2s1brrAjh8/Z48/ucJrHZztCdpLvScgTeWSgV+bJVp+6qUYyn0n1JZ8XlIpdVrVA+s7nE0gr22OhTQ6IDTiVJlIHAGjUaUCj3OQaBXxPcb8jKFBzWW+yVHbuNqDNpLIjQwoRV0OeOu+ovCBD0Lz2UGMnIRtE+YvJi9/OXAAgdrH/yNlBubchfr+0tNQZqxDZzh4s3ZOS0qy9tYd7O4xKGTtSQMtJnBpckBbEcRgYxC2jZcg6epmP7J1eMt3DkJ/S2bOLsM3ftLnGFm2qstpN6yzZX+ZkL/Yf3GE7HnneDh8ZxSWDesm68PvJlgW4SCLaQFacUgXHozJNzcgBXI9iRY6dNxbISjLMQAFanD5s2QVY/rJntLViIQ45ICUtDleCKaxruU7U7qM4cqg2i2Y1Ssb4BGeAYepJD3thCNDBxaan2sBQUUcAdWVPLTBAIDRgukCj7ETU2ezvhblk3VZnW83sEuzgMxzyxQT24u++fQRbVlweANZ9KOSzc5JsxtrZduXHbrFEANSOI3vs+PtYI3O+ObT3uI32TNltn7qCswg24qEuauMMFLxFFvL67Y1nnrPzJ1usvHg2+bd9tv/QWfa8FPbxqM3Amr6oMJt7Sm3A5nYuAOh8wEApuUXVGKbWvbH1oO3ed4ESkEktC1hBcZpt3Dgf8lIB5JlSe//1vbb1le12yZaVlg6A+eIrr0CWmTIvwFUGwF4KedulZSX28suv24o1c23VlnWWD0GpFZt9N1q+bbt321OPHLF1SzIZh2qrXrfY5m1Ybk1HDzMmxZYBkWffKy8BlDfali2X2DBnsoOHD0HsmME9y8SCv9JG2efe3r6d+xFgTJGW4gLS3jZmjzz5DkAVRC/2dGUvy9Y8jxiBVauX2vHjqCjPXYCQkW55ObnOPjsFcNMMUEk5strKEkfdfKzuJASlPFu5ZI5dvmWt1fF7TS3NxFPkkpGtPZnMUdZdJDpmSxesxImjjjrXYx+//ROAx6/Yzt2nbcXS2Xb3Fz4OOHsIF5cW6lKaQ+pyAxBmUVsmqKMt59s5i3LmZI2k4wbwqc/eyc7eYY8+9ixA7jxbtnCVbX/lbWs61UBtyrDWjhbyjYl0KCJzmzU9RI3MycEdAOeV4YEkO7SvGRUtBBbqhM4AmzevxX1jBetv3A7s3e5kE1/z0RuIAkFxCyC8/bW3bNOa1ZaFjXB9favtxVK6C7t7EbG6AVVvuOlSftdtb27baatXXGIXuP797x2wT952NREZLnvwsafsM5//DPUo1R7++VbiJPr5/T6rriAHeWLIbv/YFXZ47z5qZL998wc/tod/+hOUsfvt03ffSJ13m7dwpflmlkGYBDTGhjYns8xSi2rtJKDyz753H/d4xL70p6h1IfDc+517IbDE2xe+crUdO3WEvYy9m+31mUffsTlkNadhYTswMujEWZSTWRwF5Fy5dq3lz11gA2eO2EvUiaa6TscF47qbt9iC1RVcbysW28zZpDw7cbgJy/D3sYlvhVgI4QKF6/x5NbZkCTbO1ICG+rMA86ec54fK3DIbpr7UtY3Ye0e7UelSTXDMUU0UeVB1b7peTH85+wUAqR8yI0Ynzj4Ukf09AGRQUR4UDrcbQglnF7kGUEqdc6j8YwRqTiCZVW2WY4IM2YcCYzYIMUPPNphaOOe46aQQ9mGiC9w4ipDYwN6GdTGX0c/eNco5MoHnBr0v1BIHHU3ktTycb3OS2Yv57yhnmTBjHISBJFJKnJ6V+HbhsJEMyTBJZyf+Wy46spPXEcFFXRHJKjSuMwzO2LjuaD+Vi4aebSadvJjfVN5+AN7KCUNkKP339M/paKEcWzmQ6AzF33Ms0ftP8pzB0RTHGz5zWOcvaq3e4Hd0Zh3VrM4xjsqX/Ze9Lpl9JFW58DwflZVg/75mBu4qhrKfOcHZD9x2GpDmmj64PpHhPKxXHnycOIaSokoIYhFyvxs4E1BXcH7ZdHmV+fJnBC4EQuV/9JX7yciIfcVGIDYCsRGIjUBsBGIj8IcwAjHw9g/hLsSuITYCsRGIjUBsBGIj8KERuOeOK77nTen7yrWrgTZRew2hdg30RADraKD3ohpKdpGPpAYBDUoe5JWD5yTKAmjIenCKRowHpY8/i+wqGl/j/UMWQVnXCwC898SgNaDWSaTrIuVdEspNvBwdwanwCIEQKbJNTp/Oj8KH0clXEuhCS4aGG9mNo7C59bMOL/43jxLqP2QAwvpg5WcBHsQD7IzTcYmg6huDkd+D2mOUhtMUmX4CgBN5P4G343H5tGCGzQdAVotlqEAn0cwFIAWxeRwb99CkdpM5Oc3OnxTIBLDzXwJv1RtBMZCFZXEewLTgnZ7BMesGOCKt1Xl/oZNTNIT0wmLfx9MEzkEhSP+ZJiyqM5S4iTREDBvO5gtt1jmYDPAM0CK5J9ek5sr/FbzlHRgWGng05VE3BLmP3cgCEtSop9E6CgCjzMI8VB5qtIRCsPOxo2sn3ytyEbxN9nK/AKmGRgWOoWQAfBd4q3TCDmyTPwBvpT5UxpajFObvkmlWuWXdCVgSpjEnVW0c6sQMMiP9WBnrjg6QSaa/k8VuPmAK/bKLCgfuQ4DPCViydONiW7S+1vJKfdjCzrBAS4/99Nu/woL4mOVkZwB65TuZwJpPbpR0yv7UXJPbnuwVZSkn2fcYagw/+VppzBUpjjWX+CMacygbGU83GXVSPERFBqB7N6OmyJaitmmlYTXIXF+96SNWmFlsz3/zO/bsS3ssF+WAH/A4HvY4PAAAIABJREFUCQvpKlmIYos3BXDrBRzvZ1yGeY9EgJOpqRErzC7GXjTZ3jt2kqZ4pq1bvMRpSBYuKrQklI+uBOwlLd+6jw7Zg997yLFx9ALKTbqxqBNYC7B84v3j1otd44KNS/m9GYwlVuUA+tsfe9kOv3cIFVmKJSMZKQQUXrGavMNMckTPNdo7KHCLAIMyUZallhU6dn0+1A4JgNpN5xscFbwn1eM0TnNrc4FCQ7br+bcteCJIvuug7UHF2E3eZQi1RzzdQBedzmzGMZWm4CgA0YisZR0rQV6HeZtKI1Yqlwj5aMqa7geAiwLKyVbPpVxkCBbq9k1h/6sOppQhcYydlLJxahFqnfEesk+VzV5UWaLKsOb+CjwUTiqwJ14WszQos2muS9URABgawp53XBmJqEHjnUamiA/K6oVawPu6ITFIEZjM3B4MYJnNvJH14DifQT8bz7X4AceUZyulrwDd3p4B1gVKtHya/INx1jsAEEhQ8YTsC7FqpOhw73VRDnWB/4nkIZBWDehpQsMHX2qsuiEp+MiELMqCNKGcPGwrg4DElYAfqWQEd6O6CtN0HoMo0QrTYwACCvjVRfAW0Jji6VhEoxDKx96xMJusv1wfrwt8xLhJGWoo+/sBEqIQDqKoVvtRD3XxHRqTComxQCkfFxcCzIm3+bNKaMDLkreXscFeHFBdyh6NmUBWqW1HADfzcnP5ey/geC9jRZPb7bNAP7aSWIEmyjUAu/FoCAVt35gD+MyYTZ5iZIi/77PB3ukMPI23nBuyydAdGxvFRnWIejvq2LImI6HW/e3H4rmrs996yA1ORA2fgVK8rDjRPnE7GZGAQv4ZBTaORcNjP3/QfCj3lqJqf4dc6vePtpqXfeZ897id6cHKEgAqB+VtbsooICvEIIqLW6g580KfQ59vGAQjURapqHFlo52MMtxRQ7EmlKM8SY627LqT+V01xMfD2Can8lrUVFlDZ+Xg2kDn3snwlfoaYD3BIRFwD/QaTjajAFiyGPlrjcEoe6Oa9lpvml/OHEU5NknBCjPn9JWOSk3N+UmpeB3nBe5nL/sq4K9yniMiyyRjt4nDwNgIis5ucrI7yKsf5irUtE8KQVDBEpu8yjkQUeYuhKxUHLZ5m2ZbzdKPQBZJsLYdr9qhV7aR54q9ad2kdbBXZvjJB04nfoA1koSakVvEeg3zOfOYO3GQPbCLZU8MAmjEsacWZQ5YXgn2sIMhwOUEACH2yeSwVWSPWQ320H4AwBDW8JpPk8zFSfbSMMB8kPvW3sfYsHwSHVtTcuCVv85nl2WywAMPoK7XUZvHW3FKyIq4hz5v2G796GYrm1mMCrgT9Va5tdd12Y53jtmud44A7rlQL5bapddttNKNs7BVDVjdgcPkqo9bob/Y2snZ3PHWTsdafdOWRZaP9TSHGtZ8kR3dd8b2nDzkWOjf/vHP2ijuI9/7p59aNw4R5VXVNqc6i3sM6QPAZhBForJPF2EnPmuOn3neB4EsH5eGs/b+3gvWSuxxPzWzqjCB3PZcq51ZgPtBoi1cv8ESUf8+9A/3os7sNR85441nG2ySHNIE5ms/VucR1m4cNuEr1860z379bms4exob551Yl3JPiLVoxA2gILfENm9ciYLUb1NVWQC7TbimBGzh5beSh7obm+XzNn/pPGs4dgBiz5DjRCCgMgRwunjdRnKjW+yhXz5ot15/pVWSu3rgzT3kzHJWQz19trnF+nqwqSYPNUi2rwFm1dSWOM4Ibey9HtZeMgSfFCxjVeXqTl1wcoSzXdh4AwIOAqbK3cAH8ehPv3gnY5dvu3a8TjlEAQ/43AkpRsSQ3r4uqy6tpP6m2+tbt6FEXso8nWu/+uULxCS02x23XWJX3fZRe/hn/2Lp2bmAxL0QDc6inpZSGyJYJla+EJWCgTarqsmxZWsW22vbdtuJU2dR/q63KWzST+3Dzpp6kpLK+RML+0UrZlFbcS4BtXOxJsMwHxL45/FDnVgON1O/mLvlXrvjs2tt3nVXcaDIwT651Z796f12/Og5++tvfZ36f95+9IOXcGgJ272/+I498+P77ZlndlhZdZVjsT8MAWPZmkq76tq12DS/Y+3kMedm1tg+1MIiuX3j65+j7p2xJ8k8nj1/CSr5fN7/hDU09fPaE4C3FVgy19tlG2tRTc+yxx573q69+ipbefUV9v5Lj1t5ZY6dPnvEDjaYfeKzN1r1qvnWfOygHd99wHJ8OZa7YJWVVNTaj7/xz7Zr6267fOMS27Rhib34wpNmwwl2/R2Xcg7sA+gvsb24gewib3ju/DnW1d/BOTdkq9YuYZ902TBRAitWb7RUiBBdp5vs2P6zOJXs5TxSaWvWLwRwH7AmiF2JbE5JQHcuCCaHT561Juz0x8aCkDcyqWFGzS6xfPYnZWkLwM2MT7WUwiw7AlC+9xifGYKkSGqTOJckkIf7AXj7gUODlLde8mp1dnORTavtdCRMrQGMHNNeyHktmbNtDmc2nR8jo5y7IOb5vJzzUcWHRFbkvC0iiXOOxRlIatpRHFgiHCqkgFUWehJnxXHIo0wv47jM+VUq2zgbFJmHM6qLM6X8ZSY4T4iDBWzK/s1zC3EDLA6HNCN3jFGeP+CqOW5BKSKdQUSDFcv5ks/GGpYLhcBxN+4CcYCqI1j1i5CWxjOQD+eDIKRZAZ/xsOHCnNWVAzz99evMW5GQ5AgyDd7KtYRzLnunnl+mHUV4ToNUJMA40YXil7UwNMRYKLcXNwt+nVOerDd++1FYRw2RPqU11hnGT3yOi/rtFujMgXnhwnJbt7IK15fzrCNUv9r7II6JbCOmmq5dERqq6drr9aii2p6dWWCdHf1Wh4231PLV1bNs4+XZ2Pvn/uTKzz74hdhDeWwEYiMQG4HYCMRGIDYCfzgjEANv/3DuRexKYiMQG4HYCMRGIDYCzggEg435SSnx9U0vfMvb20VuHHaVTfU9gLdJZO2hROCBfAwgRoCYGitSxarBPUWzeQJVaQLgRRpdkxxs4TJRF0WCQwASA4Axybb/SCfNQDKuUrIBLNE88tqJyprj3x3wFgVECoClAM4Mmg1uACFZKEZpYocBdwQAB7BNVqqUQ49Xt8Gx9Zr+dwEv3sRhFJ28N2rACZrmah7E0aTvAvzrH0EhBQAY5wCd08Ci4MHkyTRefxi7trDl5idbcTbAM4CGPkuEZoQa372Azq3YSAcBM8Zlach7fsCB/89MHb2Tm6ZMXmaCo2Yao/kNFm6DAF5hQORURiSMIjhKMygOIGGKpouL908BSM5InSS/iya+8vUA24ZRcp47225dgOvTNmsATb9h1cxn5jXjAJGmv6VwU9IiY8tF52SiysO+WUBxH/akcdgi5ueT8dYTBGAYI4euBFWEG6BmGPCFZm8Y9SrgnhxBU7B8HqNBNwA4puav3jeDey1FWpDGk2z4xLt37D3VCJM6Emq/C+A2HaBDWZ7uoaCNcH0RGlKyl0sBuEjF3laI9mQSIAm2qzmZHgfwHaMp6mJc1BzrCw1YJzbRXuw+15H/tmppvi0gi9aDenfno2/ZT//pWQBTt/kAg4QORmgYKbdSNnbK19Q46HNIZRcPyWBsbNAKQbxmVFdzv11k79WhHgkyviEAP1SPNF5zyKgrJwMuAzXimtle1kCi/ZL36gl67O57/gQl1GI7uv0he++VXdbXBRjs81sxNoKJXhpWNANpE2M3CVhN401WeMmoQZR7F09T/u1tp2koumzjpSuZHH2o2ibJJqxGmU0uWlEuyt1Je/GhrXbkYJ2tXr3MUbX10pyeWzvTOto6yLQ8Z/OWrbJMMuQyaSWGaZS3tHZZZ9so4MmwjU8GLQt14uwlM232DHInGZOTNLD37jgCkFVsefNmOuCpC+CvOD8d0oPLeju7HYWp15eH7XOmnWo4ZQFUff6UPDv4ykk7cnzYjrWRzQboiEDMsc0rwpowm5C4PtZaAs1KF4CRwKpJmqygPhalmTfE2hscROUcBVhnsQtMjYc0MJYIMIh1aTz2mwn6c+ZpKus1hH211rRWmdagVLlOE5HXRWPjgPFxgHmJcTQ9ZREohTq5dDl+fhcwqQ+lphR9qhWJzDnVkUnuvTBUF+srBfVLXl4ymZfUImrZINaX4wB0EzQlvcmsRhSPCViCpzLX4qawR+5CiYTyVNavYbJDM7EKjkOFfRpnghGsWtUEFalEPoXK6dZck5nzJHVENWratFBwj/JMBexRd/jsGYBuBWRA52P/rYzUbmVuUk+VMTlKw1y/hSmytQPUtPI9AhgtVTE/7OSAanw0nglYmacjM8rP9Fp5qYdMyHTsqGUHPWW95FQODgw5Sr5RxqAbtZFc8McjUuvTgObP0riOolyUUFXFgMYAkzgORNSMpbk8lTiKKriQJivK2Z5eRwklm1PZUfb1trM28gBdJ+18A8Awqk8pQ7PShllDzPfkeGyWcwDlnELlgNOD/SEAO1wMAOHV4M3hs0aYux19IRkt0LhOclTDHsZhEGv0ru4+SDPYoQNyZmFfmUdm6FpyJ9cAaGRiMzzAvXn16adtZvlMXnvM3n73MPceYgEkh5MAwucZt0SIL+mpY5aNRMgHGJHu2GDyuVA3pQJKh7n3Y4D9EYhCAYB8AbspWJ1OKYOQXOwoQGlwBABcjWvAPoEJ+rM0LJfjE/h9rK69vIcHwHdKIKwyyCElyAY7KrITIw1vCOUzawsVfBLN/CjAkQp4MiyHIWqiwFo16V2ohKXulQLbh0rQBSig8q4Mdl7Ree8RQG5ZOTtNf14lEj/GeyfbEPV8gPvb2R91gBBDvR5Hsz6VsYwnh/Xay2ZALsmDQAVphjzKBR+7xuIhpBx75TnsdNvswpGgnTw6aIexic3CXjYT4DU9TfUboB517MjYhGUSAilguxVg5kJnyPpG3dQa8tm9w5bqx2KcsNpuwM5kch9dgL2VmVGrKs52wO1Rco2VGywbe41PkDGQvfRAL4AxrzUCeG4Af0GIL3HMH9mNCoBIZfPxQGjK4L4tRhFcUIJVvjts5bPKrLqqEmDYb+0N3fb+mweZV5Bf/G4sbK+36tWXQGAgU3PrO/ZP33zAUS4uXZ1pW66pccDoowfIKJ0IWAlElqs/8TGA5wHb9vRLTm5wFkD3qlXrLd5XYa89/oo9//JWLPc9qFYh6rB/jnLPMrh3FczBTAgYypftmWq1BFR/AwC258/0WVfrmDWe74a45LXK+RBzuJdj4yiT29vsox+92tZ98uO27Uf32StP7gEIWQHYeNLZH9IBn5r5mdEebIircm3zlSvtENmnZy/UWyYq49mQLJIgJ83AFrl0/nIb6mi0YHsLVvPx1or6OG6SehJOtu6mBl7PawWzK+25X/3KCrCuXbF6hbUAykqBWIMi9bXHX7RzbSfsEpTYEdZACBQ9wHdSss/e3oVK+RzZ6fnlAJHEVqCKTcGevbKy0KkDvd3YBgO4K0sznTU7AgFrCMtl1dgJapyILiIzSL1fBRB51UdWYpcbQJ0NKQ6ChM4IIpjIzaC3o41c4VL+fNJOAuzdeMsNzj7yi58/4RAWalBvXiCbVhndCayvEdSkbO82gv3r0gXzyBguZr/m2shY7uBwtXvrPohIKZYJiNze2gFwjbqbNSHS0Pz5FbZ80ywU3+3kXLNWwKVPHGu0oW6fNZ07xl41YkU1fvvz7/5/lr9gKXV8zFq5Ny8/8biN9Hbb8kWLbf2WW+2BHz1mDz65FQvn6+0TX/uSvX7v39n27fvthmtusl2v7QDkGrM7vnobdXfAnnvxLSstns8545gdP1Zv112/xm79/Kfsvm/9CPvYduoVtY+zYVlevu1+r9fOXxi02z91E3vliD3/5Gv29a99imoxbN/+28ftm3/7ZauZ78Zu/Tjj4LX7H9qNKrnT/u7eL9n8j2yxwaaT9t4TT9n7AMFrNm+yZVdeac//+FF78pE9tvmSBXbnH91m9//j95jjWfaJv/i8JVCjo4Cf7z74hA21tVgFebLnL5yHIIcFOPbfI2PkrmpfgxxZQKzCOPb9Tz72Av+EBDJrIXMhnnnehur4rOVSH5YvX8rvFnMeaeWznsWaNwFyWA9kuQzcWwyAGCtl8rGbm3ptDLv9YcDa4x24yUAASqEGxznuOr/Ohf8AvFW91LlcQKUTXcLPOHmwsCxEeNEGn81ZLTcbYhK1ZQxUVyRTD44s2s+C2uMFvuowRIlGuEtNTmQOTgOjshpOZB8VGcfDBpskO+OLrh0CJuXCEOWsmyTnC8DlqMhhEEuUoysQ1w3gK62qiJhSnuocEMc5R/bFyZz/dN1yn9G8FyFHzyciqqVICcz1y+1F51XVV9V82cvrU+l1pCp2iIgCSCF3JFy09Zf62CFD8fyj8XFcTORnBDkgCjnVzTOW4jGknhWoGwS4HcDFYwLSWpizvJTniglx3IwuuocodoIDnONPFMExI145wPxRGi45YOOsIxwkINdu3jwbsmeec5/1GZznKmX1cp5Tfq+uVw4VKXoWdMYOK2v2NBFNGxtbrQfr/DB2Ruuw5l6ypna8ccw/54Y/+dH5/8wzVexnYiMQG4HYCMRGIDYCsRH4/YxADLz9/Yxz7F1iIxAbgdgIxEYgNgL/pRHoGqo71/7c31VPRLpRG5GHCXgLbouqjsxFHsSDMN0FLiqPyQFwL4K3UcBWNTUEvmRiDZxPIxdkgAf9AN1lsuiOdNiBMz0WScrGOpeHe6xlQUYdtvYH4K0HMEiZtek0OQVcyo5XbPIpQJoeMlV7AjS9BUxeRE6dTKaLWbNJNBZ8KKt8NAqUnau8VQEq8TT+2gBfB7D6VSPYAVbUTZludZiLxnOURmg8WXqpqVM0Y33mo1kcjQBsAjxFaX73o95q6x+1IQCPcRon7v8H8NbFe+dmxtHwB8wLYZtM02gI8BaI2byAb7SEAG+l9JLdMCCBrGdpvKR6wlYMcJeDjd0YzfMWGsJdPWPWh5pYtsQfZGf+203W+Mjams/oNI+cXE1hJ4C3AFJqbmWgpmLoUSORD8Y1lZfn61ahDEM1lJnhNKYiKKI623usGeV1GKVEEk2oNKxcwzR9B1CMyQ5OX6k0SKXyG6FpHwXQlXmtY6urDEZx9h2l1TjgYDr5h6jl4siy7e3hNYKO8mCSJro3Pg2wxIu1sCyGAX5QogpYy8QScJQswWg/KmMBssybcRpDfprbuTnkMCZ125U0JjOTy+yR+56lSRtEqeThZ5ingBICRKSsk92r5klvb69zXRk+1L7cc8Up5uVn89knyaNrB2wFMATUzs4pQaFIPiMkgCwsmVNQ1FZmArJnFtq+vfX26pvnLRlr8L/8X19GBbPYmWtbf/K4PfrgywBxqTabRnOEeZuZg7IEwH2MBlWIBmhVdbGVlecCvCXYK8/utX376m3ZioVWNgOrWNRAGek5qENQIVUXoUrOQN1y2nZuP0yG4GybRcM5m1zcCA3xAexnG5tbraWDtUlTLA3r3gqapSl81o72MGqebtREmHXmuKyo3G/r1i6zNBTVcZADDr+yw55+/HVUVgtt7aYVAAqAkdhyuwFLOsn5laovy6drTLQT9Sdt5uqZVj5vjR34xZv20AM77DTAzjBrLcr8SqaxmYe6NoumZz9gVioAUiJNyKiamajSJpm/wzRW+8j/k3VrHKC1VBjKTY6jCRuWspbxTqDhGC+LbcYsHSBEah2pE+NZa8pRE4Qpe9qoagUrZRrpF0gh3T+52oC3sstMouE6gKI9AiA8RkN5Ug1e3iuJF5tASSWSgeaxD2v1AoDt3GxUkFrjyGN6urqdZnR2Jo1sKWaiw6i0AIOZn12omjMzsTEF+FMudCbN7ix/vp082QjoNAyIIHt2XYsAyelmq4gNqjeOfTLNaDVhBdwKwJW3aHI8KkYypIu5p5lYzWsdDw5Og8QiG6gpO+VkxZl1dI1aV18YBbfWMZ+JcY+7CAoKGhYY7qV25qNiLypwkdULUAuy0UmupoBBjaMA4W5AiR5smIdZTCLEJDIfojSufSjqa8iPLSlDXRYaRJGNlSTgsdaFNwPlDmSGEA37YZRAyiV1UbtTKFATKJZotwP8dTsAc1AZ2qxljxsrc9RWhaqlkDuG+lEsY/8Y4R4EUISqzg1ha61MXceSEjvdYdkpYykML4BRhOwAcDc2FrEh1HIRlOV+wNR0rJ2LC9y2cHmBrUKBX1Rabdtf3uaQLmZUzMJC/YztfE+qS8DvaLIdPxsgixuFM9adqWljlpvmwZJdgD/XOhKwmbVV2JamkFNJXh82jnEUhCHlskJASOA7yOuWlhY56tlk1MyyLY7SbA8xtgKdknmtgHLd6X37BTgLFJBvrBrf1FztK9qXErHDDKDEGwU88KLuS6Dhr7nhqKaZMuPUSJGPBLgPYTusryxU+VKUJ0NkknpKxALhAgLNBHzp51O4XoEXYdRbHpRNAUCyQVSzvbgo9ARQabNXeydRoQGuFWVN2cc/ugZVOrbsAG5V1Ne5t3/E4rGsP/LmS9Qznx3f3monD/fY9nrAJEgzhcRfZ+cCULD/yuZ4kLqveuql5nf2B7FGZV4GtdbcVp4KiIClbyfXP8HexDRBbUUdT+e7EBtwlGQhMkKlCBPBZ5x7y3YKkQLF8PCUdXYD+pL3OiyluYgJIllpD6OeeKXIB+yp4V5sqcnGTjjJznfU2aarNtu6q6+2fYCzD//iGetrgewDD+hv/+Eblr9kuW3DjvapZ96wk/sv2IYNNXbjxzaQE47tcVmR9eHk8YvvPmyr5hXbANd1qvks1zBql6xZZItmLuKzJNjJE/Xk4x52bKKTuW/SA3s52yi33k9ucZwAfMgrpdggT3Je6B5vtxAASFFOrQ31AoYBJvd1QSjDEaJmUTZ7pRuA9ijzKWQ33Hipbbxyix3fccDee+MkwNIUVsTn7M/+8gs2CzDj6I4d9tYr7zA3hnE9aSNv2Gu3feLjNu8qLJ6ZO0Pn6lDRsm76exxQuRDl7ji58J7Zi+yBf7jPXntmt33mjhuspqbQ6upPOT+7jpzbVICsra+95oBwsph/6MFn7Z4//ZQVM7bPPvwM6yHDIb9U1c6yU2fPAQCeh/zCvkPkRWdnG+e1MZuB2llnAhExBN5KLegVMcKXiTq4k1qZYPPIbFVswACHxw5Ac9kQp6HSXbI41wHxNIenszqTrKwMm18yyE+dPM3fZXJG8lFbT9kC1Myd7HFvv1XHnA5B1vDaCHupG4JDji+bmgOY+3/Ye884Oa8y2/fpUKm7OuesllpSK1o52LIky7ItOWIbsI0HE32BIQ5mPOB7OMBvYJgZBoYBg8kYA7ZxwFG2cZJk5ZylljpInXOuTlXV3ee/dktgGOaec7+c8Ydqfo1tdavqffe797N3rfWstVgT0/ILbeWKQnvvp28nIsCDOvZn1lk76PJ3Vas6IXNHcY+Jcg7NJYP5+luvseTyXDu7dw+OEkPs6XUoY09ZQjuNJ4Xj9v57r7HVt62z5Fy65pKyWMsp9vsfftdeePIZWzh7mt15511WfabdHnzwtyiBUziDrCUjOoHraaIGpHAWirNzh87YqgUltvlvrrE3t72BXXW9zZ25EkvhrTQ7ROyzX/ioFVdOt+98+TuQ24rzoPkhdcKu3bzRDh4YtKee3O4yY7/ypU/bN77yTfYqj/2Pr33W/ucD32A8x+zr38Iaegwb/DZyhZdttoeffNx+9Nud9sAXbrEb777NJttrbQ8uHCdOnOPc02Obr73Fzp6ssy3PbbfFS+faLWsW2au7t1klytmNH/0IjW/9tvd3z9uxXfvt2o1X41yQTBVmv6T+jIZpgKHeDI50uszggpIKO77nmL3GuktLJtu2coFz36mpqbYzZ046NfW6detsGvnPZ6vq+L6AKwC57e2cv9iji0tTycLNdc44R3bWkLGdZA3sodUtIgkhZuU+/1fIW7nrTEJIivz849n24mcA8YZs5cw99ro02R+jPMUlQqbJHjXVQEiOMmfV+KTPHPpskEhzyxAKZNdk4M7SePzQiCZ3BS/7qYfPOPqsIJJ4qmFHJK+yYzl1QKZqf/JgV6/XFnns8UJUUpOjNKSowca5S8B6ejgLKZ9XY6jXkzW/CFfXUKjPUuzn+tKa0J6gn+n31Az59r5MjaucC0SQXiJvZe3tHG5Q80rl6oljPV7M9J3gcwR/DFmthjHdn65L535IWz7XRCCyRUZPskfouegc4RaUPnkpO5f7ikLe6kxH2o352HsyOJuMspflZ4/ZhqtWuGtp7+ywRM4M7rOGLpjm1Chnfl2vzlwib9Wcq8azgsJia21qgFAm5IKzSHNjCw0FayyYG2hNHBgqveqr23Roin3FRiA2ArERiI1AbARiI/AOGYEYefsOeRCxy4iNQGwEYiMQG4HYCLx9BHrGmu/f+i8f+peM1DEUrJAvXcPWUAcRBtjfCgjfC+Iu21IfpK1AEGctCTAwwof+ACBJEsSnHyCgIDPFAc+j5C6GAXRbuibt2Lleq4Z47AWgiQMc8ovIkSLtovL27eStgIQ4usel6pgE7O/EerAL4F9K079G3iaCUhSmRyAisIGdgPgAaBEKNAkRWc97DtD9L+BlCoyZOoaIUvFA9KCvhehBYUSGawG5oyW55KbSfe8BsBfJ2cMYdKAoGQAMH4bU8jhb1P/zLxE3GLVZLtLXYDB6MXNqirxFj8jPpsjbcYWF8gVUD2ANcA/ZmpmT6MBvddB3oHS5QJ6hMmeHUAROATJTSr8/fkmYrJwtZ0F7kbxVdhVkVibKgGypfyFvnY0cKpfUPCw1CzJtHMR8DJBOAJYsLfHpJVsXNZ2UhQBEXh56kuyVsRkcGJEdnBS9ExAaWLYBTg0NobxFgRiHTfWkiDvJ6GTlzIVFAKuTITry8nIsJxm5A6pMZUQqW6yzCVvU+n7IEykoU22AOZHAaxaXpdn00hTeo9uiHcmQEV0oavR3s1E1HOTbAAAgAElEQVQDorQsiJJzC9ClHF2Uf6OoarLTsR7GerG2DhA9OpWvOARaVVhYAKiXjeKny2WAJmKLHAd5NsHvZJKbV1SYD3FKnmcX6o+Gdp5RPn9flnYosP2owFC25UDcXXnV5bZ02XIy8U7Z44+/iFVs2K64caW958O3cT3p9sz3fmlP/3ab+SDy5syZZt5cstkcUD3iQOQEFL/pAO0rUe6cPFRjLzy/G5J6ulXMwWo5oMYCbJuxpkxNi+c5ZToV7Rsv70X5mIH15SybtXC6NVY3Wrhv2BYsWADYX2X7j+3D4jFohQU5kNmJdvhwHfc8afMuKweY67PKWWU2B+WVh+YKZfL5ckrtF//2Q9u37Yx97N47bMk1CyFbUNcD/Ie57iEIfR8Zn+CI1jHYZdMWlVk+ZMaFZw+Rx4e1Kva9TUNR1rtUKfFWAA+eA0A5oFrAulAGtpRUWnuDEJ3dqLFGXNacbINl7TdFZk6Rt6xH5oDsUBOZo4kQq1mQYBEsLJOw4gymYAsLuKm8OVmYynZ2gKzKSTc/qQ/Ke2UuBFD9ByDbRlFmD5LDqWYP6RTjAFkFQMdDpkkRK1IwyT/hbFezs1n3KKqYbBCRftYDKYnk/vqRQCX5ZQncD1GDJXQw0zUlKHtONtwiXgLBFBoIMp26WyqtfsjpfhSPUldOaC1SoPQ/qZUcaeuWJ9fllLdTChkftpS5NHLMgERIwm1AIKzAWwGesigWSTYOOdQHGd3agV03nN6Amh0AYONZX7z4RVNmGZRD3nHHuelkP2eyNmhukJL3AhmRYUBm5fYmYXnY3C0SmHUB4RJhTGQ5qsGlVFslSrPC4jyUc838LhaOALQJkN5JNCn4sNbuQ+HW2dnjFJ/ZOekuRy9Kcezj3uvItiVW2r1mPCrDrCCkZ1keQD9Z41hweqgd6SkZ/P0+a2hVYwXrlUER6K0Wj3jqPGHoTtUqx4V45oVH6j3+eHBAFutB1MFkRuf67PJV01Go+5zqfWggYs89+rxdRq5lBMvgHdiF1tZ3UjMLrKEtZFV1wxbx5vPNPPGGsN+lcYN9wsva92IhWch9jALcK39Pcv2orC5h6wXaJ2jfcRaW2OmqJgP6i1RXQ0goFPqjtfII5G0WTRqZGVh5ko+ZoDktrTX3F6LZKZhMgwAzT+puNQWk8FzHUKCP0TAQkbUlz1jqrOysdJdr2w8pqpqejLWn7K991A2ppiapR+Dfbn5IxaQ5om/NG2DyKfIWSXU/mdc97A+d7FcRxjmTtThJI8CX/uFDthab1N//+Ht27nSL3bhxic3/m5usfs8+66o7Y0vWrbXXf7MDy2AyPCFve7HvLa8IYkfMPsNzHYP8EnEmIjkZa/VemnXONcpGnT0R8jab8c1FhTrGdXZTR5HbAfCnWB4uBLm4WSRDqoVpBtOUS8Rpoaeb8YCcTmNejGOpPsq+0sseUId7gPbFCGPkHDV4Dsmo4QJ0+SyZN9uuvayY9+uywlnZdvm166yve8ieeXSLHd5dZfFRrNb5/VlzZmMne9527m9CpZpp92Apu/FvbrTeuiP26nMvWHHedNZPgh3YsdOWzJpt3eNYvmb57IobNtrA+XqXjdre0WV1tW0QllIHQ8zz3CKcK/LJuZVNfAbPiydITmsVtSTTPvH5z1lcIftoB7LbhEx75Hu/tV3bDjnVbYCOhOWXF0Nc5LJWTmMNnovlbakjSxIn0+x3j7xuxyGKC4tz7MMf/yCxAAX284ceQuXZTI0lVgGC+N133mDTFy2BDB6218jJPbD3iKWwj/rJu74LknZwApK4NN+y5y6wL37wPptZUGrXXXWVnas5a6fPVEGYldkSCNV9+w5ZK5mr8+bPgdRrcXX29ns/Com8y04fP8295Nvpmlpy00tsw+arydR9gf3uAuMshSMNbpDXmnPxNOmNqdZDxGtOurMfc/18XSsOAIn2la//vc1ePdfO7dlF08/TdvhgI5bneXbDDaupCVhYV1Uxn4ZdQ1j5tHIayAohLQ9AptZD8C7DrnmQOTJgMyvmQ0A2WHX9BUug7oZRaU7wflkQvHLEaG1ota7mERqUcuzeT74LEineXnt1hyUNBC01h8YM6o8IKPU+eHFVWLJmti29arW14V7yynM7afgatnNVHcRyoHqkzt57/+327gfuYU9so6GPtR/y2zMPP41C+Rn26jS7eu1aq6fGvPrmPuIjIhCnMx1RXd9YbY0tTa7B7tSZQVu7usLuunWNJWM1vHv/ATtxqNXGemX/HmeVK2awP89B7XvGTp6oc41rZTRZrbt6sRXOnWZPPnrUvvvt31kSx8GP3HMTUSLjqGtfsi/8w/usAvL485/5Fr+fbV/818+jFm6xI6+8aRv+7j5747mX7bEfPW7XXTHHFmELPc4eO6zIkt2HXbzJ3Mp51k3G6JYXttussgz72AOfttf3vYzTRZ9tuHKtHd6+22pO1lOLiiwnP8tysLwfQi2fidVxCeQ+FYDmk3SIzWRrVMNOPepyiHkP544Vy+dTKzOsquqsHT183Oqw716+fDnPKNmOHTllgzSTNDf10nTHvpCewl7QYgmScQ5Rw/i80Mg+dfo8SlnZFrO3XHIIVi38o23yRfJWdeHtZ16Rugk842TWZTrnh2SYxjg2jzjZ9qopDOtkqWrVwBhH/VK/p+x742gEnOB8G6W2xNPkpd3aNfz5U81HI6dylJ1hMHXafU5x/6//5hODszPGHYZzQXw8r09DwVh4wO0RUr/Khl8/F3krxX08xKrOo7puNd5MxR3opM850znlTDWV6ndcbMNfkLdOcesawmRPzJVyvtIZW9eimuqUvPx3POdvHb909o6jkcTl3VITo1LCsp+OQdqGOEONcfbXmpDLg5rqVDenYisu3p+MSpirE9RemaikSIHMfpZMzfbyvXg+pP0c8o5xC9FY6kimfUovMEEjSgTyVkTzpOJwOM/rfrSvptHg0XK+lTVfwjmX9dneyeeCYksvK/zqyvf/8Gv/55+qYr8ZG4HYCMRGIDYCsRGIjcD/jRH4/4N5/t+4nth7xEYgNgKxEYiNQGwEYiMgWmFyMv3+W2ZemFfpT1uxqAiiCOu/qgGA5URrQPHXBSGTKMvGi/aRsuISCDEMsuyn9T1A53o8dqFZKK6kuhrr78WyMWQJvgKrAWR782idtaDqjEhhJitTgTOcCtyHfACYDGw7U2S9yp97sVEGXnDZlf2ALH1k3tIs7gACfV1S3jpABNKlKG3I0gEDvSj6lFM5wXWNQng0dqN8RObzl+StXkPk0VQypdRPymfDeg/rQh8qL6mvJkA4urv6AcXJLx2GNIXEluLvzwjT/2LmCHC51LkfBBzJwfLRHxhDmYFCELs4kcFSH2IqBlGIkk0Qm8AmQJdk2Y56R1HSpVke+aVhfB7bOkIQmNzLGDldkDgahbeTtwKfEqQAhAyL43Wl6hLIpFSucSlWA+TdyTYZ8jYCYD4EWJ5ZhB0pIHsUMlcKWme3xj1HIdz6IN37+afUz+gLnI1lHxlVgwA/Ud5/quOfV+e5j0H4TTA2Aq6YIE6ZIAApwM/GZVfNWIj8nUleYMX0fFt62XRsJ1Gkkat77ECVtda3YWHHXGvFnpQMxbSsFNRBqRDe2GCnxFlzczPkGjbcAyiryXCdTCE7zDdmWUitVq1cDonUY28BqHa3y5463coBQUW4VFfXOGtt2SVrTsgWeRIlXw7gexJKoMnxYZs9q5QxgDzBYvY49snhMMpAiAqQdcsvSYX0TLFsFCaVc/Nt5XWrLIpt3JMPPW6nj7RDhqYjkxuzj91/FyrdeVazp96eevDX1t1wwXzkd2ajoMvNS3eZgbJGTCLTd92alTbcG7Kf/vhxnncyNo7zXXag8toian4gH7e0mHuMJtvrL+2B7B+2spn5Vor98cRA1LqbO628rMTmoPDtG2yzC2QARsZFbMdbbTXERsEMMvTK7fCR7ay/qE3n/iYBJ0OofytmL7AUyOyXH3rO2eGtvmo+WXZeMnnJQeX59Uo519ri5mgUsisum8YDVHihs/22b3udVTUPWRVNBAMXQdZpOVjZYnU7DNHV3dbFTJPKMcPZa3eRsSi1KDCoewZT83UK5BMIGWW+eSHMJPZQXnOANScSDDNxxo0MY0gRAfwijcZpsmhtFYHPHBP5y+8nsE4CgKMCBxN5TRGosjKMRqcs/xKpReOyLoaokZWnB6IjJ8uPohv7PupMGLUcgkIsl3mvjCzsqNtQMnU6laPA3AxylJVRmgAwKyWrFJcufw5Vp+xPpRBKwYIWJ1isX7EDhiSTDWECVuBSlUal/pUFIWs7TlmmjJnUL842mf/OgbydxVrwoZIWcau1KjWnxkYAr36vG3KqrXMEchSCHMJPNcIpdRx5K1tFAb7Y5lIncwBDM9MnXJazB9JHZGsERjlITRRR2kSOYi92oxMQ1hMUXdFj8VxvdkYi9uEZqNAzaaIg25x5IVIzyUc+N00jSYE0xr4b9VyrU4MuXDjXqaNDwyFUbWMAsORL07gRVc4rStOUxD5U5qUQl2r8GIAIHqT5RISyz2oaUYWiEB3HVlddQKoLMsNXvZEa1QdYnAT4LpJQjTOjqKGl/GS52uaNC+xq7E7D4TYrRzl27I09dmT/abt+wyarPVtvr762DXVolGzRcmtlzPYeaWOeZmPVTyayfwz1Jq8FEO2aYlBW+mmmCDDeIYjfAeraiMBqxlx1Q7VToLsUQz7ZWCrFW8A0E1jPSjaXmtBEflsBzS+Zmdi5YkHuZby0PwpUH+IXZMss0lVkeBS1sR8b7y5lDkJQjqtG8sN48pLz8mh2gicNA3xrHIYY20zWgI/fl0XzOMQvLQ6OSNA88UHWaq7ImhKO1r3n0ABKRyxvB8hh7qRORFBV5whPp3788tnvWdbqMvvZl/+HHd9x3j79/9xgM9+72Xb/9kmiA0K25NYb7TVqwrFdF+wgxNn5sz3km6ZZbrHWI8QrtXOMvZRijhoba2P2jtMXsLLvi7cRLMSTDdU4qnVRIGOolxNpjJhekI01OEQnqtsk6ksU8lONG1PkLQ07jHcAEjBMQ4RUoBOBFDt1rsHauqV8lyU0lYOpng4hl4nF++I5FbasMgu3CizvZ6SjDkU5nQbpt+20vfgszx6yLwe15Biq+XSsw9915/U2bekCS6U558Crb9lPv/u4NZzroHkj6OzKZ5YXOVvVtddfSXb4dOb3OTt55CAZpsO26c6P27EX3rJHHnmG+jBlE5xA/SgtL6QJYMwKsLbPomGnvbvNerFnvfrGW1yWZxc16uypBtu5/TCuI7hWoDafXj7dFizJJms21c5fOG0Vs8pt1eWr7czJKqzqw/bkY29SAxJsIfnm9Y311sGeOGfedFu5EIKXvVDxB5etXma1KGEf+v7T1t7axxkFZwoUhjh328w5xVZMk8705UvsD5DTDbWN9qH7/l9r2XvUXtryOmu0j4Yn4ixQOLajfhSBVgRR3NndYLfceaMNUieeePz3Nh8L3I6ePmvqaiMreKOtveNOazl4yL77zd/YwX2NjmB997tvtj+8utXqW1ohuBSpEGVPDaHMJkc+M2PKOYTaUDGryD72qbt4zu32m4efsRr2jyCk/3VYJ/t9AWfBLpt4OQyEIXnSibsoKZVtO7ndWdkusmH/3uOcAUogEnPt6Rf+QGxHPA016TgGkO+dkwVRxr7BWaf+XL1VlCXZ2o3z2XfCLgJhZupMFPc0H0ZQ/bMHhKmcQcjFXNwAMmioOnOkAUV2Pc0hE9ZIXmscDTFLV6ZA3n7OSletghA+b28+/bq1HT1P1MAht8ZXLJtN7fDbrl0nrJ59YtZllXbZ7Olc/5g1tzfZqvVX2swrVtq//MMD9r573o3KO4cM5hd5vzy7cG7IjqLuLcxgHsxJZ49PtR2Q+1Irq7GqFGL47vuwMObef/6vv7Cf/PAFzsFBWzQ3177wqdvsZw8/gfK1z77503+yZ3/+O3vphT22dsMSu+Mj77KDb/zBjpyosfd+6MPYdufY7heeQvnd4RpQEjwoxsk37e6AJMulQSe/1I4ePAdRfsquu2u93fKRu+yFX/wA2/F6u/dzf8v6PwyJX8N5JMHWrL+cvaeB/Xbclq9aji0+RB37SWZqHmshaD3tA1iPn8TdoY9ayX5G08zCBYvcfvjobx/nzNZpK1ZVOiWpLO31XX+hk729mHNcP42A3TRwBs2XiXsDatSj59gnIB+V0SrS9T81Jrrzw1QW+KWvqd/RWZmmN7j2ZNwREtTsQl2cFBFKRQpguS9laQIuIQmoYdVANsQZlm3TEjinjOOQEKS5RO/b000XEmeNAGd1L7VXBxbNT/dZQcpS9s0oqlRtz0m4QWgbGGHP6UWFrmYw2ex7ILdV/0XeenAFkVKXbcFlput69dlJDQ96bcVrqGbqc4IIWH25uBfeS2TrpQZM1Z9LjacaG7mQ6D2cn4cydnWnzoWIa1ZwCfu0/kxnFLkk6Qw/ooZNXH8YaveMosoUZzzZHR0Bn0iNdWEyvE6E/VwW0zo3elhjqTQ9+RSHMdLD+ky1K1bOYMz81oS9u5eFKCd8XZ/+Pmw814erkvvsIfIWQpmfabzGaYSrOdmEBb7HKiqLLDsP1wJLDkUy/GWbPvpzPJ5iX7ERiI1AbARiIxAbgdgIvJNGIEbevpOeRuxaYiMQG4HYCMRGIDYCbxuBr354w5tlpRNXLZqDipIO8o4LETrsUW2RqdeH2kJ2ngIyBAronwKRQ/y58AIPAIkUs8mAtTNQlyQBxvc2VmErWYGiJmBPvLTXzqDiGvKlkPXq8IW3kbdYmoKGB5U9hWI2gNpqHARjFLXFQBgAiI5x2ZNekr1e6sh39s2A2cVkLQYAZ3xcyJQ1mod8xzGAbOxHUfJcEqj+GfHqsiOnOv1FCKUFAGgBd7OUmwVopcxWkTbKgeshc3eI6whDhP4ph+u/njpvJ29TITGz0gSmkPk6iAXpcABgERJVmVjYXk5dA5otETuQUqmQUmkp44DM5DKi+hmCZWqDIGrFPnUI0leuxX9JIE8piSFQ5H6GWlRZoAJ4Jrn3iQmUWp5eyKtEy3B2sOOozMgsrch0GZPKuhNhJQIXuTLgDVmEAKiDEF8ivRMENIHF9JN92Uce64SzeBahK6BI76OB1PswNhIGOuXtOM9CSgeIXcB/gVjKhixBSRxIHLMZqPMKC1DGiXDDhjQVcBeYCxJmN/Z7HQDxAOQZ02zm5ZAbEFANKKKOH261AWyCvXlJjuArTcuzlCwyF6flke+20d7E2nDLM69ZMgRu5ZxKp4wYgQCUJe0AZKKs+kJYtGZipZyZkQbRBQAH2J+I6joLpU0ieb9NLV12HgWY8h1LAOujAFypwXRsRJMg01FVoOY5fwYLyRGsdL1pqE77zFMUb5tvx6Zy8Q321o9+ZY989yc2npGJwqDAikqwgkxDoUReqpQOixbMscuuXGKHUTv96ifPkjkLuD9/nmseGIEgyCK2NycnGdVWmstOrIOA9mHVOX/pIpuG7Vz1iRPcS7ctXjHPMiEgIkOyNkc1CojWDnk9Puq3WZvW2EDtSXvt6TfIsIUgXjTf4qUk5yEWoeAaOtFs+7duNQ8kZlYxKjKeYQCCO4iiabwXMrgP4Jtx64x2QMbCOnfH2fHtNXamptdOkE/ZB8AJV4eCJ9Wm8SwGwuTMAnwqp20ce8oQ4GgfxEUYwnJcpCXKD2fhJzIKZnMEpavIOwGcUt3KpjA/F/IxQ0pPMhQJx5Pl8eBwP8SawMwgSuQ+axvkeQmURKHsBWyU4lCg5yiWtGMAgxPUh3Fljkq1p6A2iEERhFM1KR6lazaqTtkn856ygoQYy8AKUhrQDgD5XoiOOIqBrP4maT4YQW2bhgV8PMTjMLaxUjMORqhcrNEISvV4XidJilFHTiprGYKXOdQPmdE3COEl3JdaFs/1TrA2x1W/uP6kRAhq8qxnzUQVzvyVlaJsvaXckaLSKXC47lEU8a3YubZ3hZ3ydhyJi2yTpzJvp3KBQaoh4CBPILGDyWGXYS3ytgNVi9a/H+Xf6FiYTEGsIyEQkfJNZXajTkqAIS3IC1hlJesIpWwU9ZBsWaUxiqMOxEP6xEPeN9Bc0c74ZKE4zoRJFSkuALm3l+YY7MpHsYqMSmlPw0sWTQjK7vTClHpowBlk7Yn0RpJvjW3YrmO/PIGdvbO/ljKaNTFFbOuZyMHBaVddtqJqjofrmDk92T549wZq4jDrI2DZ5TPs+SefYl1KsXYzhMZvbTdqxHUb10E4FqBO3G17j3daS4i8Qx/qTZojxiGKpIKNY/ByUrD7Zj5o/+rFZrgnBNlKQ8sUiK49SXOO94ZEnrLpFNX9py+njFI2+ViPzZ1L8wcEhE1iL0qNUzOTsm+jzOnk5HQI1nhyTrvJNITA5/07Uc73QbT6mCcZZIHHxw3YNGyrcyAURyFvQ5CfYdZTJo0fcrZQ80uEiaTnMUUs0yzFvejaRQQM8/qjELSJ2GP3ooTGaRqnAohDyOE8keCQgf/4Hx+15XevtaNbt9kTX3/U7v7QdTbvQ/fYWz/7BbV4xJbf9S7b8fPn7cDrJ6wlkgyxdB7b1gwyxJW1TmuAFPCA/+M0b3mpI2rgqeW5txBlMDbOPST0UzuTpiz7IwNWmpPEdybPb5R55Ud5q4YK6gH7qQfiXnbeytBVPIDyfxNZx/GBTDtb14bDB1bQqHm1FwaYQ+nsY4U0iMwvL6YRBreI7ID5cSdYt2E9dSPbtm3ZZzuxNx4b5Zl5RiBBp9vGa1dYVlk2pFWDVV3ot98/vt8aagax6FwO0VJN80QSMQZlTMFWWqewWidbdNb8Slu27kos5kst2j9uD/7jg7Zj61FypCuoSV6cKrpQm1UYvCfEMbnPCai21cwG8bwXorS2ptUWLVwAiTwKgVtHjaGJgvlQUlJs2YW4IcyfgZK3EcIO4nn6POyA92KNf4rnO263vucaxmPQXt+6y5YsWWw33LjZOlprnOWw1PcJrMFzsjHeU0vj00xbPBOLc/KoFy6rtCL2Ey/q+H2vvWUvvvKGXYaqdtM119iO13bZ8RO1zqZ8jDo3RtOR5u208jLmMzWD/om1EHQvvbrFSkvKyVa/2r759e9a8YxMuxdb3xRqZcehavvVT1+3A/tqXZPIxmvXWP35DqzSG5wFs4iZAeZzG9byjqRi/XtROoaGBmhs8Vkxa3Gc2tDS1IebAe0MapjAMtVPp4KsxxNp3hH52YsyvQRl7j3vvxNyPdv2o9itr4XI7mizJasWkPcesZe37qGhJot8bjLH0Zt3tHTYdeuvtQFyr6eVpNjMyhx77qWXUD1GbE7hDEvPDVouaugG7Ix1tvInp9FEFWb/rLVR6mkCTT5NWEEvvHyObX7/e6izL9nsxddYwayrbctvnsV++RHL4NnMXTDPElLJTuVcGmHfamxst27OEuuuWedc0rdv34tlcp/dgh2z5qUcXK5+9012fNfrtu/wLvvwZ79oO5/eY79DgbxiwVzz0vBUW9duTQ09Nnt2uXG0sO6eFtwKpllyfr4dPlQHsc9ehCXyzGmp9rWvfsAGBvvt3779Y/vUZ+62XJpsHvnFi07RvWL1HMudkWO15NnX1Nbapg/cTaPfqLWcqqFmltsrr71qPR1EUVDHszJwTGBOZnBmolfFfvvkVrv7nmvtlrtutUPPPWUZKMLVKHK+ijm2aim1P578XVTMkPRXX3M1zzREI2M3NTgd0q2YbWfCXt3yistnX7xoHvMAi2/2nCwI6OzsHJdtXFN3nP0oB/K7AAebkL384m5qHA0+NMO1dDVA9McRQ5BhDTQ+HK7qJ8ZEc0PNT7IonqrHf3TKeZvy9lIldmds6mEyrgdZacrCTeJ6yLblPrQfezl3B+WnzP7rYV/S/jRKnRiGxIxnL/ZzxgiHcdPg80omDic6m4TU4EcmvRxl9BXVZx51nWnnhqV0tvBYwidxJhOZO8Dc7OVcrj0mLZ0mQRpzurq7HSGaTJyDT7nlF23yXVOWtl7XDDKlvHVNTGoMuqiuvUTYjnI+1/teUuxeGgc1GOGP4z476Us5ufq7brxY6yJqL+0TIq/VaCSSeYyxHiLjWfcudx3lUuuVpJ7XOMkBYoIJrXsaxwlBZ3o1tQZw6kjxUtupT1HI21XLKmzh/DI+E/Vad2+PI2/14c+RxCLdeR85q+gCNbay2Zfq1gfZO0iMwandtZxvaeS4eaWFWf9Do0n7b/zCz1f+15+kYj+JjUBsBGIjEBuB2AjERuC/awRi5O1/18jH3jc2ArERiI1AbARiI/C/GYHe88c+EMzoenis6zU7/PofLDLos/aGEKoewHp1rNOJLitdjyyT+ZKFsmww5ZqVgFpRGZQiV0pKC7GyTbJQ5zlALwjCYb9tPVhrp9pHbZQssQSQeWVg/kl5e5G8RXWaSHaTDxAsAaIlDCDQByDQS5bYKED1X35dUt5OTws5sFRaWoEIEQD3XsCKbsjbCITrXyNvRdCgc3PEgkhGf/ww5C1WwiihEmmXj0OZGQVwlu1bKAz4EJJi9mJu1sW83f9qON9O8AYBWBB3AgihUiF3KvQ28lbAkpSCyppy1q6A/lmQR7lZAFvK5QRk6kWB14FNbzug8hBkrJQEb3dL1jWIvE0EXPICynj8YbIfp2zdwqiWbSLosi0zURQEITOGADHDADRFKGGDKPVGBwAzZZHm7ELjuV8AVViAfojzeIBPjzIIYWX7ITmmyFuR21NWvyJxBfhMOuUtZIMIaWehhh0cQBK37simqJRvKJuLcrLp4mcMsNROhGz3YI+r3ytHaXvrjZdDkubYIz960l7YUodqq8Jyrhy161ZcZrmAXUd3VdvuA1gD0zAg68oCgPBWFETTIME+84W/s5yKOfbIl75gO/YD0AMqCSQWGSbQrL+/H7UR1snwhsPYAwvIFKCZnkEG5Y/MLOIAACAASURBVOSwBQG0MtPJZyT3V0/k5JmzLhdYBFYAG710lI0LFhTZrBm5NtwfsnNnOm20T9bhSXamuQFyFUvGJQuwEU6zF5/cYi9vq7Hy6dnk7AF+kR0qFZ8aHQoAqVevn2dZkGw/+bdfol7psMtXrOZaUECjtk7w9kIIlaCSmWaNdQO2d+ceOwcwu2DJctsMYDzY32Znqo9bBiDuHAjdgGcIi80WxttrNedCVn2u0za95yaAybDtxgqxm1zEK69aa7nTyywMMTsJGdt8oBpiYgfP3GNLViyxJO4tCHkXhOgdGZb6dsKaydUd8aJwRuEVZc7W72nmnrttX/2A9cSjykSpkhkMW2Em84M8xzhlvZHf14XN+CgEaghyZlSNA6yvONSFUh77UNopA1hiFil6RFCmAObnoLgtIts5MWEENRnqGZR3g6PdU40DkD08OrtQ243yn2cllTykoDJGPRBgsnQdxi523IlONAen8uTgmHiKEafkjccqd1ppjpWV5FoYELoXtZkPEjO3Ig81VRJAeqM11jc5y9sclN1BSLXBkQEyRDuZH2Qm02AQghQYRB3eGYFUg2Aeh3SYgLxJhgDPJAMzLTURpSDrDmtJKdQbmnuomTQu6P6ljIHtFrmsewoCNheTNTwP4o9YZKfsbWxsdIBuYWGhsxwclZKXMW3HzrMd94AQKiE1Okhh/SfyVrYFqGtZc6kojZN9o6gCc1wGXlsr6ivA0USUwH19A9bQ55+yfmQ+63oM5TF0LQ0GGVYxM5eaMc5Y9oPDyvUAkh2VlWyeo9SJeshbkTSFRfnch3JeEyDtZJE7wfWpwYZXZJ0nklWelTzp3AIi48o/Zf4A3ErZrLE7X4eFPaB0FEJ7Uopk6i8Vg1rNuPA/uEiUeYDaEDsiC3X9HoD4ZYvzbcPaGRYdbSGzcQlzPWBv7d1m8+dVWkHOdPvdL58gG7jDPv75TzEFJu2JHzxmJ+vCdqqJ/UMuBhC1EcZ4AhWv8przaYwpIjtVxEMPWb1yVZAYyhVV18Ai20mRBxf/zDkNTH1J7armAIHV+YE+iIuZqIU1c6Q0Ep0uwltgOEoy8nf7IYfPniefElJvEiB8lL8fYDHILXoEUiYfa/zp5SnUevYhyItB8kkFosstQMqlKL84Dumu3UHzQ4SGatmUmgkLY+blEPbSKckprD1yjck0lICM6WJ5uB0kdrbb/d+82674wFprr661Rz79fVt501Jb+7n77PUf/hAyDfv3999uB2n02PHsHrJoC+yVl06iYE6FAPOQf4m6HJJ/ckygP+uJ2t5LEW3GBaKN7PZBGpom40OsEd6L+09lDs4tz7F0ZF/6e0mQeLI2H0d5K+WwFzXgIESiXDHSsOGNZx8ZwrlhBNvj6noIAVT/YfagRMaffgTLVdMFxHYJzTqBdEjWuRU2b/E81taIVR2rs2N7zjFHjXxvsrohVLPkBkBtVG7wCA0Xh4422/Y3j9uSxSvsvm/9vZ1861nb8uJW6mY2irg+K51daos2rreSeXOYs/Goc0/Zkw8/awf3VmHJr6dJFAPzYATiYsWyBbZpXSnW3blYtHdYT283FrZz2L+CEOeD1oiN797dB6m9yVgCY5E9FuI5Bm3e8kIrKsqDzDpHA1UBCtMS+/0Tr9uxw1W2fl2lbbpxHXMzDMEZ5yyOt2/jZ6fOUaNQ/k8ir50M2tEjx2iCS7I1VyyyYEKvedO9tujyZebNLrD9bx62Z1GKBjizbNywinqaZCeP4mhBRrkvNQulN7WEaAE1JfilbKd+5eflQiI2WMtgs33r4V9azb4j9u/f+L59+gv32KJNKzm3nbWO2pA99eh+O3u6lWfZTxPQTGziI3bi+Fkrp3HoClwkTqIgPnumwSnSl6B0xiuFechY1JMlTS5oquTB1OFE9uJObMFFaokkVAnysuBF4mq9pMsdA3JUVvIzqNVourHaPe/stSsXXG6vvLmHZp5Rm1c5jSabZhTeQ1aUXUTshJ+c1uXsN61kyx6zvMJyS6CJpoDxLikrRO1cz74SsBD1p4bs3fPVkLnU54XzK6wQu/hrP3qDedh72ndttZT0OfbylqO27bWDFOUBcmtLbfqC6VYne1icHUZZdx7mZTHOF5k5ubgZ9NmJI+eYq0GXkX3ieJP987fusfzyAnv6yUft8o2rrXLVOvv+l79vEdbMqiVzOL9N2Cuv7HWZq9Mrci2DZgD1ug1idV5b205znhrpsnEaIUd6st8+/olNduXa+fbYr56zLhTLej5bIeaPHWqyT372Y9Yf32KHdhx0+14I1XMK54jBvi5bNH+hTZ8xyx575GGytEO2fMkqVMlHcV5Jsls/8j4aGl605586ZPd9+mabidL70LkD7GHJ5qEulc6cCSmXxBx9yqbPrIBAX20Dvb3uGY9SM0X25UB2aj/ftWMXbifFdtktN1vX8WN2aN9um8tayi4otJozx3neE+wvZexH3baNZojq013UWp0fvdYDAZ9BPEYnZN/B04ztuOznRd7Kcvd/T97qd1SHU7DGT2MfjpDnLuv4CcbYA2mqLOYgjYJemkI9STSD8r8xnUvIcIbqpflHrjGEl9Dokp6ZCgErV40hrKTHLipaRWJOXYu+JjjXREZF3hJVEOS0DoHdiSPO+BjrPYOGy/QgZ2vqYlu7a1JIY706YSzzXYpfNeOIaHXuGvxATZhRzr6q5frWlyOsqbEjOELorKDfnVLVTn2JUp1gvBKor+6crT9Tc6XIXxdNIfIWm2NnzyyrfVkY42aAY4+iUkao4yKhpap1Z3ROAaoHdN1cvFfqPPc54ZwoxhjbDOoNTgi4jSRxHrx8daUVYqUt5fwYe1mCGox0TmNd63OXQV5L9R2l6WgYBwmNifLsvdTB+vpBO7a1DrebHHvvBzdalyI6xjM/fsMn/u3Hf7zB2L/ERiA2ArERiI1AbARiI/COGYEYefuOeRSxC4mNQGwEYiMQG4HYCPz5CAAEBC8c/1VVwviBoqYzRy2eXLvqqnaIDCwRAVdEuMoCTF9RSAZnlwWJ4gHQUcZTvDq4AWpz8zIgNhIgWHos1EFmZL8XS74423Wm1Tp4HZF6+rCvvCSXn4ptcjo2iymA98qpks0p3J4hqIM0nrSewQkbFvDgpLdOGzaVROWUtz6bnhkCuhAwIfKWvwc41E0uWS+E47iYnYunjz8nPelsdwai3qnXIv+OyFsUr0ko7lABoAQbxhZuDMJ2eAzFELm7PdiORXmDCB35Akdc1tNFWEXKo7fbOrvMLn7mA3DJgzhNwhJXtmV9IaxoUShGGSupVwWhiLxFh4LtqJRhPsBV7F1TA4Bl4xAkWJQC7vVCxI6TsSW13R9v6G2PTwpZP+BiWjrqxXRUjwA/cHHwq2lkeY3xPKIAgoD9KAOjADh5pdhXozqIQKiIvPWiNhgeHoOUIT8RwrhPlrYg1ymMr1SpA1xLH5mqUt6K3FAupEg4XbtyTWWbPM5/y/ZUxK6yh5Wh6YNwGoY0M1+Ye8NKGOu9NsiWFsBIL2q+FFS3yQCVWUn99tnPvBu77qj94MFXrfosT2aJx2bm++3mK5ZDluRh8bjDjjR3OAVdHsRrVkkW19WJFWSm3X7dNfbKC8/b2ZoBZ6UtsEzKAy8go5SWYYC4LnJKhwFvBeJJvZYCwJfNQ0+RFS1EyWzUVWOA3IeOnLb2zhCZwKXYDWcydsnYm3oB61OtHyDz7Kl6G4Mo8XtymRBB1JF12Mc22uXLlkGwjtvLbzawFkawgE5A1eFzIH42qhSMTi2NvN7r37PRqiFRv/fNp3g2ebZ88SJLKRGQ1mPlpRkQANiIHm9EqRK1oydOYleaY7fdvJF5mWina48xv1Fmz5hhs8hp1nzwYG97hJzHp5/cgfpsnl23eQ0Wrc3W0tyCVWauVZIZWXX6BEReJ0AcVtTk+xokfOXceZByuZZKhmAIgiIMUZ80wDqHMOoKk0EZ6Uctlmt9p3ptLxalO073WjvKuHEAvyRPHwC6B/Uz1rzYoQ+gqh+FCItifyjV+yB5xI68hEgGk3VgYUT2q1pzPAutlSJspctQJ6dBkPf1N0I8pEMU+XlWgxDn/IrUNCHWctuYVcNKjQCu+iHLggCtsplVI0LcJOqyONUk5p2yV2VPSC2axMowEZvTTIjp+fMqAB8TrO5crfV1DUCE5FjedLJrATZlSerBHlloqpd5I0XjBHNAaukgjRRhrnkMULIfFVzDcLLLXUwEIFXWbkLcMPcGCZ08QT5hnOUVTGMeGHmTrdaGVaTLqZViR+Qt/z6BCgeu3Gajtly4oJx7bnMAcn8/dQaFbD621lpz/RCuPb0jKJgAQbHyxp0RsJRmFwi8ROULy8aRuhFB3ZIBkZ1BrRXfl07OoGp0P0G0mvNxrNWODvIJhyChqdXKupPLQDyNKWl0UcyalecyFycZP9kcS/Go2iJLealGde+tzd3UhbBTJykHdgLlbR9WwE2NqA+5tlHlGuO6gIu5pfHPUsgXNRkMhwbIu8VlIZiKjWa7hXpRGUP6RiTbRqEaTw1RIwf9INwPSkueK0sV1S1FkoaaZNRlXvaSq9fPsWnFLLNwt914+3tt79ZD1tJ93m68+TqrYx2+uWW7ZUFGve9rD1jz8YP20o+esQvtk7b7zICN8oxEWIVRp46zpqKQ19kBsrBpShjEIrePSIA+rEWn9oEpcFw2/iJO/6j6Yl5M7TtTX6p92nPmFoYgsUpQeoXIWqTWOAcCVEYMxGS4g3ziNGvEwvlYFXMB2+oEX6prSPJJ0cxcwPgYsgrbbrKKPR4RsNlOSSXCQOD7OOpoEaCy8g7wmmqkkYOA8g2l0haZ20GdDqPM9dHk0NLa6/anIRqN4jzUHOpfQku9/cM/3WWr37fcxsgbfeMbv7OEGQG74e/vt99/+wdur7jq/bfZsZd32tYnt5MbWobd61ms1Gm0mZ7uyNuhoX7yIaEGWPN6z26efQv2xu0D8TTzsM5wepikJgQgyktyE60EYjza3Wt+mkFks2wQk1JuivSRRXJokHnNdWcxVz0Qjn2Qz4Psr+fVJOYsPZWBbbhwoHLFtn669mOawjxEI1SibhXB+RJZn411HTbcGbYSmgrmLiNTPYdc1HDINdRkpxZDIo5gp7/fqs42Q+B7UZcutLTsBGtoqiHrvMQWlS+2WbfdgIJ2xLa//KK9jCVwzalOl0mcwWJKjMMCnoU30NPNmhq1dVettDs3l7uc6gTOBufOnbW2FmyMyxawd3ht1+7dWK/3YUNewb7KuhjtseKiAlt+3TLLpdFg55OP8VpS+0+33zzyGnVh1P7uc++x4ulZ1IFuxibddu7eS90kcztYwHmD7GnLxHGiCTXmaVu6YiaWyrlWXBhwpE8/ZJ3OJHv211LnR201cQRryDwN9dFsAUHe0T7EnGeej4RsrI/qiLuD7Ktzc7Md0XPk0CmIvM121e232z/93ZcZ70S797P3QlQ32akaCMGhDDu4p81On2zg2YdtPbmsVScvWE1VI4riAnvXbZtR5Hc5O9y9ew7YtddusG72wLP8XKroVlwsMjKxqS4KYgc9aF09kGHMZ82hPuaxlznqYWPw08Hi5bAXxRp4MkJ+L2eXGWWZKDazyEHuhecjT7W2g3EZptGhgJrXa7P4ZzcxC924ZCxcMI213AZZWUETRD7P9zR2y3nUdKIEztW5HNcQqvT9J5poqmmDiZ+wr37jk7bi/dfyfE/b6aa9lnY63c6ea7fHfo1bBTX/ptuuskXLyuz1na9x5kEB7km3QTKNJ6KQupevcM1VF6jZp4/XovxdYNtf3c46DdnffebDVnvhjF1oq7Xb//aDtv3FN+2pp/5g1161wSpn5NvR41gyv3HIpk+bbdn5ZIjnJaJ8rrChvkTbv/24nTl/xspnLYIAHIE0P2lrriyzG6+vZK9Ltqoz9VY23YNjQ6X97Ed/oMFn0r7yyANuP/3Fdx+yM/tO2tJFFbZy0yJI1CN25corrLO9kbNXxNau3WzVJ4+TIXzQrnnfes4R5fbIPz/E/Bmyq65fS38frh80IY1z6KtvbLD8ojIrqai0//i3B11jyw033YBysx+rc0hPuTRA5Kazvoch1I/RlJlKTvfqdVc4t5raC2cdiSglqpcCXzp3usVhm3volX22ZydRFrjwjEeTrO7MOQsyl3sg6A9wroinaUt1T/VNtsJxIjL/eLrWefNt5153tmbP4fczIFITyVkd5DwWRlGtTiJZBic58nYAu22aQQK4kqhRiPoyBnkse2Xlso/wbAdxOxCZmsTvyepYzVpShevNpYyfOsXzJWePCJ9dsGkWedvX229dNFcl+wvY+3QOEKGbAEk6SoMG7ik0M8lthV3fxXZwQ+7MqeYsNQiJ2XXELO+js6r2fSlrdW6PcJ4SOavPV7KtvxQ9oROVrCk8rBedQS7l5DqC2eXikqXNwSleP4PElg1zhP1jCMXtGPNFDiWKUpl0GbdqtFVOrvxMZMlPs5miHtjD5MATL/eIxFQaqCCTe9ptMc2LyxaVuEzbQTUyoJIeZXKM63V0LyKlOftJeSsHibGxYdZ/GuNMgyYOQqdPdtvxnReYo9PsmlsXW8QfbGsf8sz+m898f+BtH2Ni/xobgdgIxEYgNgKxEYiNwDtkBGLk7TvkQcQuIzYCsRGIjUBsBGIj8NdG4IarCn6yqMJ/7zUrKyyXTv26KlQYdO+HUNBKgTYCCKAsR3RBDrCQOlTArgjceMjI6ARAdEoy6pdkCB5kcwC/YwC9LQDq2w+2WFMnoAQ5gWMQcBGREJwMAhAKObxGpkDwYAi7Lg9KNtRRqDdk06j8zM5BZamKCpUNIwAvwEgSYHh2ShLKQUKsBPqIuUVpMYBirBfL1ZBTysqa7M/vdIpCmsqGugjJOyAkQM5lAaq4/GTscJXtq/uR1StkX5jvMdQ5I1hsDkJqDzu7UK6F+xCJ6dF7/8WXMJVEQNMCBChJENJ9gCjtgOsScHlEfkJiRwD94yAzkgCO0lAKZEE2zJ2DwhOSvA1lW3sPxBYg+YgyulCpieT9a+StAB4EeJafjboMtSeIu7OgI8KS+xLgg40olsiyllNXvcBR1yXvyOgBbHOVh+nHsrAf9QY5igA745A8yT7UfVgkjkAy9UoZxWvoKvTcBCSJsJ0ySpv6gwTIjjgIHh+kXXY6SqicoLP2rRtOxMozx/xgVyK9+lHaDE6geCBfMwm1cDgBEA17u3VLFlmksceq951A1ZBrPRA3Iyl9tnHBLEuhieBMS7/VQ6x6UAeWzS4CoMZatqPZ8jMKAZuSrHtoBPAa9Q2ZeQ4MwxozFWBuCDvHOEiGXDLs8lFhtnd02fFTVeS5jVkRpJRsYeNF8nIb/ZCPslnOzM61WSi5AilR5jTq5cxkxjhgLVhaTvRiwctcPF1XZX4IaBHF4xBwk4BtvdFcq6mvdqRSKgRGBBvhfEjQkpI0lMJk7C0mS5Es4+ef3mfPPFWL8nih5d+TbQvzsR1ECXLhSA2gIlbTeYUA6dUQI0m2/qoVkOFY/HbW83rkSpbNsGnk+8aj6I5jrXXUDdqPv/975lXE3oMVZ05xALVjA/fN/RUVOVIygtIpv7zUQthinzzagBqimftKgtwthqhOgzghF7Yk3+IyyDCkUWBKZU+u2VC3vfDgz2zrlmarak0wDHYB5cI2vxhlBSS6rC9DqKESUFWmBLGT7h9A+dWHzbAfupq5gtLVzVnlrAH+JfOdgUJs1uwCwHIAVQgGZSUrwy4VBXSUnwsAVqBaHGteOZkNdSHIQp4DVoy92DqHaEKIsCalLnVNIICVAhCl5kxCjeODSExKm3B5jRr7C+fasDQcsFSybwMo4ePDKLexzhyCFCiENE2SRTlNBlFeTIBuGgQxfBQ1CCVOcqpTm3Y2Q/hB+k0op9P1kSivG5UgJGEBc728PBOLSYD3amye+yANufZAAiQKNVK6zCjocRrE2GVYFctCXA0sUQDwFnKdIygb80rybBISs7ktAjnVS90UqUm9QE02QB3ijsgYhVjlNWUHGh0j+xJFd2Yq4DFsl9RDk2EsKKV4R901POK1Fpo/QtRC5Ee8h0Bd1EhYzKZh9VhZkYS9KfeCcl5qGwHFUcZRqqo4arDyLBsbup2KMQP1Y5DGEinn+pn7zTRCyMY9QtOGsyRm/qehciorDVKbySuGMImLJ0uXpojB0V6IOeYBz0cAsxQ/yvMUoJ0I4O8PQGjyPYpCfZh5FGS+JFAc5xYm2dWbFqBsbMKNIGg33HG9bf39a+TW+mzBjevtjSdfss7dqNyvX2+X/82dtv+x39n+X+6xfv+EvXb6gnWMYgfuI6cx0jOlcIIwSk0lbxFgPTyK6qsXW32eK2X9r36Jto0HAFdDQpSCFwcR6aPeFGIXPn9WoSObI1H2CsBwD4D5iDYqnnUgkMjYBMgHHbEzdd2Qk4D28mTGMjouSs6iZ9BmozrLpk6HIEWUGZoOYSCCfAylpLJvlRM4CgCusVVOsbJ39WwiAPAicqPsBwOMq9aHGpQam1GL06wToTkqwL6dASg/1tRkf/vRa+y6v92AwjDDtv3waaubbLYP3/dP9vw/f4dLHbab7rrFqncft1ee2so6LbB9R87bEM+yvDKb+0BLyR6M9BsHAdSRAPXdzIVu9uIWLL17UWQnTGS57N7MlEQrw4Y9mbGPQKJqjaWksv5pQPFCKPggJ5SD3tPbaR31ZFRiJx/HXtfJWtNY0RMD+cyaF7kNKZBJU0Il9bKMBpE45nQcturTps9xqvbqGpTqNJj4IDimlWXZdTctZo/zk3NexTUTE4AN834IrAunh52F+gQ50wH2Ai9zfADyeMHyZTYHu9cXnnoN22PcHLBEz8Z+d5Lrka12EEvupi6U4lxPWDas2GLPnzvTNq3Opz6xZ0FcnTh9xk5gUQtXY5nJ5daP0nUCC9gcoheS0sax5J1lq66+jPzzhTZAs8zJN3ZAfiy1X/32YXvzQK19+X9+wDVqiUw5d7bWztdegBDGZWHBYnIl8xmrfNwO+uyxJ15F0Z8IqZePsjgJxX4FtssHUKAyRhkFNDlVO5Jo/ZqlrL0CFL5n3fzIzixwCtizVTUo32ggy8XGmIYAKbbjE6cyM997x/vt1VdfJjd1v91x57scsao60NCAtf72OmchOzxEfadurl8ziwz0EduzuwlXiohdc+N8W3XlHPe8HviHH1h60iwrmsl+eLIa14ly1oX24T4aZfI4CxZQE89ZRrLXilFlnqlusHP15HLHp8GlotDF9vaO29dYIc961xtvoOBPtzVr1thE6pi98YfjdvJYK3sytsuMlxcVZUYm+cPEb3S1t1mYJpEZ2P6uXDKbs2kXtXvUfCj+zspRAbv3wlxy3zlD7ttT44izq8jH/cK3v4QqHIeNbVut4XgVqnSzrdv2o7712Lob59kd990L+T1sP/jKt21FyQxsfpsdyS8KcIIz4bQZZZDWNIewh+cyH6TIXVA5Gwtfv50+e4ymskwyzZfYQw8+4hw3rlwLsUlt273nNEQ9tuioF0vKUTViCR7iHJSIKr++vtuOHDxjl69Z6Czkt715kiY6n334k4toMEsgp5c4ibQyu3J9sbNO//IXf0+TU6J976l/tPw58+0H93/DDr21x772r/dwTvHZU08/bZctu4z5NNeaWRcFpUWWSENgB5bNarBL5KzTeP48annOPmkZdoFn7iEDPkwzyhBdfwV55ah9x+3x377AOSBgt9x+Oc8VZS/OI6FOSEHWRSF72DCqzAP7j1O3o7Z8xQqangaYH+1WOWueXehotXkiuxeutPoD++zlx14wLyUyh+zjOs4eQ5CtPShh959rgfj3MzeTnROLvtyRnTXrSrPsgp2K1flGOJV/PGfIVCyt04MpXK9qkqzpp5po+H/qUSrPuJs9UWePqaakMOt8GMJWMS8inNW4OUCjU5Q9MYWGHi6L5iI+W7jGJ6lQ9d5TxKjb7jnTOvtkxl2Zz/3UPz+RG172bKlcpwhl3v2iclivozN7lPcN63OTPrfIQF+vA1mtqBC5PUziwBPHWdzD56lR5lmEzwksYedspDWpnFw1ZanJUiJdKbfj+OzhrIppUvNg661050Q5a9AcNUZDZpi6PU6UxQT7eB8OCXLzcKSx7kMfiPiGg3ZOMxH+PMJ+q6x5RVn42MsSUDMHaWpLxLVicqzfVl8xj4iSdOonpz/2h7GL2b1qJNK6GqHpKo7a4fLrlV1MrfFjgVJQSMY2DZknT2AHjoV6+fQSW7tpNZ1e/sc2f+T77/vrO2/sT2MjEBuB2AjERiA2ArER+O8egRh5+9/9BGLvHxuB2AjERiA2ArER+P8YgV/9x+ev2r3t8Tc3rCyy1QtnQCLUkqcJUNsLaYP93KByKAEE4gEbhIJIGeRsJkUYAGKrk1tZqAVkjuWhKlIe5kA7WX7jGXaiOmTHznVbCHAgCuAwzj8npcAC4M9GhZOOYsUTBMwSvC+lmCzlRJYCKnQOSOmJ9ZgDsyHOIIIyAMmzIM68PlBrkacu7xaVKAxcH2BfCPWYusn/a/L2TwPh7MwAW8BlLY2MWIHBmZkpgFSQRODXYyiAlWk4ChCDexyKFpG5WJMBykl0pWzMv/wS7uOBSBJ560eh1DcMWA2hJfJW9LdgpnHZC0MCBMnSSoXZLMwIkAebQd7nECqSkPUMTKJYAwSHf5mUYg2QZgpK+k/vZkFIidwsyNt0wBeIhlFUWQK0AhAjyrpS930oFIIs8fF8sriPQZe56QccjgdYl6i6uQnrWwBbp2WUIhpCRiCMskq7yewdZWxl05eIUkdAlwhSR57xPyBBZwLtAcxPxMZS5G1RXhpzpsdONYxYui8TADfN5RHS0s+9kwc7COkE4D4O6A+/bDMAPt938yarOrrX3vz1YZsoyLP4wiBEwJiVZkE0YaFdW92D6qzf0gCzi8vzIZUCZG8+LQAAIABJREFU1ocd7ugA2WuNEetEXVlSVmqpkCJ9oQ4UsMpHZQ6h9g1AYlZWVqLISQewrLO686hmOyG/mIvJAH4eMlejAGADkHAjDEgJ+Xkp6Sjl/BCm5OCWlZRiVRqxlprzLt/SlxSwGXNmA1bOtj3bd9i5U2cMbR9q3DZsHycBpoMoVbBmJtsxg7xd5WTOnO+x8nkQfSg3fv3QNtvxapP5ZmXajdethijoQtUr5SREMeNy6tRZCwCqbrhqFeBmAvaK57D0xOK7qNyKIZC8qGYC5G4iSrWXn9wFONtqy5YstNJ5+a7xoKWlGYvAVBTEMy0Be9U4FO6T2A2fPVxjBw+cBIDGghK1ZCnZwQGUUhnY3AYI4/Pl5PG7mZI88nDDduyxp+y3v9pnR8+Twcpzz83z2zwy62ivcApW2f+qGyEHpa8IOhHcLdir9mOVrKxVrR2pCrWu05NCWBkXWTF/fwwCKgrpIQAwHsVlWma2s/EbxmNcmXPJSRkoiPoAy7tQLzJPAMg7IA7HWIfKWlbepwh6Eb2TrKUgdSQI8FiQnw5ITsYec70D5ee5022ogVJs1ryZgMb9duF8P+Ar9t2oRlJTUxlrv8tHHtOiZt2msyayIcWV4SjVag4EePN5LGNRjYd5T6lfZVvsBXyV6jCLZ1OMAlx5cdXne8geZeiwUEX7phVB7VKg6jiqwASblq+sXKziyWdWkevq7HDVICs/l5o1avXN1EzGTmCqHwA3yvsMQtqNQ677ef0omZdqlhjHKjIgW3aIdD/WzQG8ZhMnAKKpXWEIQ4GmsuwdpolFebxRlwsMeU6dyUEhObM81WUsy0VBz0zErEh0Ad4eyJGOth5IhVanrE+HpFCdH4Y4jwK4y0ZfpGQU5bNzPAC0xYnSyslC9lB7+nsAoSNJNgKIO4QqTRnIqoeyZheGLPBZzR5ebMtTaHCIglb3owTTXErFMnYc8Pn61TNtDcrb3ftes2uuWWNzl8yy55583jbceA1z1GNvPfW6DVR32JWf/IAVL19i2378czv8u8M2TN7gbpSZdZ2yF84FH+9jfUuRxfwKYieLHe/QIIpuFIlsL0zbP9XTP880FzguN4epa48bD0EWjNuKhdNp9hBIHnKqJY9sjLGG7e8jI5265Edt39kVtdYusyacJ0axRJ6k6UM5yTbebzmpUbtsNhby7JcuAxFSOdwLOYOtvB/Ssq+v1+VNJom4Zzy0DmQvqwxekQdaKz0oacd41j5/qlO5N7ZAumgJEjsQoF4HIAjC5O2uXpxnH//6nVZ6+SI79cRLtq/mMOTt1+35f/keZGm73fzuzTbY3G8v/Y6xHE+xc+cHUAx3WclMrgWizMuY+SBNApB+I8yPTnKLh9gLO3tpUkGNHkcNR4TFvUQhtYOoWjMgEJi7qDxlqx/ghz6Iae1ZiZCtTbgBtLdBVLDXJ8CWdFPLBtmXlBOtUhEH0euBMFdDTWUpZwgU7eMjkNTk58oJ4eipWmvFhjWVOpBFvZ4/r8ze/YErUK8Z1qx/YF5BkE+kQIRBrGJb7fWxH+an2abrN2Ij32WvvPyq1aCMHxlKoIal2bIV88kQX4VCvR9L5ddQmrdD0gSsi7/LIsDynUYy9rLi4mxbu7CUZxXPXjxmTa3kn59v5vVTLCe9yEZQuw6QCzqCIrYQQnnTrRts2rxyO3DirJ05ctxKM3Jt/qKF9pNf/MxufO+77Ipbb7Vtv/ieqxfaW4d4eOs3bCTfuxXyuh8idr795KEn7MixervlXVdTf4LcRzr71QU7cbSa+UauL/tcS0sr45JvS8jtHUTBe6GxGgt/7PAhwk6dPId1cAN7ZB52pbPZ+/t5Lz2XCZsxg8zVlDR79Q8v2z33fgCyJ2Tf+dZP7eMfuwdl7Kj95qFHWW9zrYsGhxOnq+yWW5babTdttAe/u8V2bD9ld35wmd39+btQ9fbZA/d9B1eDkK1jrcpadhCCfO1VyyDTj9kbr5+0Jcvm2g23rKUGn+R9xlBPV9rTz27nWTbRNEOjA/c/c06hXXftFWQOYzvLfjN7Vql5UWcfO9RhW54/hJsAziw0EIxPYqlMs1YyhFke60XNHvNwVsjKxmIfy2C5fUwmJuPA0cA6oomA+s7xhxqfgTNCht15z82WL6KX1zix64Qd3XPMzko9SnNKAWrz6+5Yb0WLF9pzP3+S36EhiXs5ceaEVc6ptLUb1mLR3krzQJXV1nfhYNGJ1X4yWaBLXYZ1e0sLzQIJqFaLmeMDtnvnQZTSZTajohwCbtTe2nHCEadF07KJM1jumjO2bNnJXNRZbgJ74X67/T2bnM341tcPWV1Nm73rPZX2vnvusrtv+5pdefliu+PuhRBnfTz/mfaFT/3YzraO2De+fr/NnJ1qj/76OxD5I/b3X74fMpCok+ZGy6soodmmg7labZXLFtloaxtjehLi/RpHHrbW1tBUVmgHjh2xMs4xcgdorL/AeWrISgvnWXZGiX35gQdpCEkgl/gGmhO8VnXquIvSkDJVzXBeTwq2zCedDXYSe1BObobNRSF89PRp2338hK1bd7VV0HhxfNd+a6o+bwXZGZzfaPDq7KPmBCBvybvGXccfCDoiXF+iaWXjr9IsxeownxHi5YJAIfbyhz6aHVNSvexlHtZclPpBnVVjIDVSPw/S1JWRg+sH51o1EojYHGPPCnF201gHuU41myleRB48yewnJAbwXnKO4XMD+6GISJ0PdEUiq93FaP/iW//ZzzlEbgLKwJVyVbVcTUJDfEDQdapmUjA437BLUDO9yqxn7SXyGUnncWdRLLcHXl/7v2I6dI6O0jg4yppIoglH80V7siN+9ZlLDiY4gciKWV/af3yKmyH6IJnzXZRaPcScVb5vBBcBDvY2BNmsPf7S16VsXTn1KEN3zGXj6lyP+4jygCmm8TiK+GVhz7xVU9baq5ZSF4dxNOjEkSToVMNjnI+DwaD7pztDcHbSfumhe0w52LJJT6U58HRdI3WNz464ISxlbS1YPZ9Yjvjr3/PpX7wc+zAeG4HYCMRGIDYCsRGIjcA7cwRi5O0787nErio2ArERiI1AbARiIzAFBlRX+x5+9lv7ZhSPXBZApYN0xtrqITp6EwE/sdQF/IiDjFFm6QQf/icAWqcsggVcoDDFdk6KhJKyAiz6+Ot9/TaMjWJKsAiLyjTyywDL2iBmAEYn3GvQ/44SNBPlbQYomxeFozAKZ4MMFTggwAUSo0PkrUyILxKFAbIvM1DKpEDW+CA+XZu81I8Qb/2OvFVGrMCOP2UWXnrEf1Le/umhX8qW0utmJkOAoFJQJqwUwBFZkEGeTHBfUvJGAJEidLWP8mdjqAHD/LwfKzhZgb79S4C/DxAETBuLUFR7KGi7+T01rQN9AYCQawvRIYvmVGyNU1E6lZD/mgQ40tU9jHJkEPKI90F2EJbFGkBOPATQXydv0eVBCOVno3CFbPQCpg+j0EyACPFBHDpyBiJglKwpQTYZqCtHRyEoIcmycrMgTwSs95HjJbtO1JaAZcnY3qXTnq8M0WGAmdAIxIGeDAC7ezaARJOyzpaNskxyGRsf4HYqNrgB7scDgZCG+kogXPegH5tJ2csFsJNE7Ul+7CTEfwuK0d6+SWshQ9CH+jclfRIQd6ndfc9N9tKDT9qPH3zN0smKzZqfhXqEpgFyVetOdFufiHnI5RQI3eLiQmxZyUVtbYfcSnHXNQZRGO/zugy11GzYc6aC8v9GUDoGUBTEo4S+DNB30+b1KLuG7OWXXye/DyVqOtaMqKqHUdGOwZinoxDNwEbbh+2zH+KzrLgEDo6MV4BiDxPVR/OA5iROu+TAptiF6jq7QG5sGDBvEuLQj2o5nftCeoHKg1w6VJzzVxTasisKHfHcU9dvj/30JdvzJsRQMVmGV1ZYxdxCyFhsjPn9ASx0/ahRL1sIMB7GrrapwdqaOiDoUO9gGVk0jeziVMg5wNSTewHrj9dbSXGZZfPauqhhVDQpKUHUT5CiUq3HYYMq203Il37IvTbGTKB+Go0KORVBK87R/UHOJwYgKb2WO20GylPUYU+/iF0jdtbNkHaAez6B54CnqWnqKhDxD4AHopkE+S1eU4q0js6ItQOgT/BaIp0EcCbRIDGtNAoRXsp/D0DosA5YPwJMZf+aACkTGupjjYw41UkiBKisVocoAiOs6+Ze1hH23STbcp1ThG08CjGtCUGhiD6sOD8FZXkaDQYoPQEV2+pbXPOFbDUzIEhrGs+ztqRUQUPO9Qgcll2jiI0Ep5aF/CLDtpimgfGJQeod2ak8585WL+RIM+Qp98P1Ootb3jPAmyajisnICAKIQ5piPd7Rj6bFm4IyEctwWY1D+OpatcanYQUeTAY6h2QdQckyDoCcAemdGEi1cw31KIKHUMBAzDIWslMchmwfBACWrtgrMu9t5C3lDyIWBwKyQaVgVZ5tGs4Hg5BPDbxOLzmVYdlJo/pkmCmTU+rfIvJBp5floKBGkctYR7CGFTmrWiHLyoHhODKUa5kb1ELIf5FBsoQcRFWd5El17gYd5GMLHBYYHA8onUKtLUHBGAeB0Nk+gGqZ15Y1PHVA7+2k+oyPgPEpW2LsnpOpE1i2gzU7VwO2AkQ5WMZDhq1fWEjmZbGdbzppn7z/E9TERtuNtextH7jDmqvOWCvEVhISz7l3brbkzCw79LPf2N7njtkIxOC+81129MIIJCjrgGcokltETnIK+X2o4XpwF+iGMIB/BsT/k/T2zzMGJaRVprcAe8hp7GPLIC/msuYSAMu19/kB7yM0yURRgbdClqo5ZBylfjOq2xD3396jBh9UtNSMRPaAzGQyd9kXZ6PSnoQETExMYb4zRkOtLqtVSvhWGi5kzZxJg4msL/UtG8xE2AWRBbLhbG/vYkwhF7j/pvaQNfGsx8mZTuQ5+6nbicxfL04J9MLY3fddb1festz6ahts2+uv2Yal19jLv3/JUnL8tmT1Qounrm/dQkY2zQDnm8bt0Mk6KyMTPZcmAz0bWFvI8iT3fv1Y6/dAtHZQh41mgmQaqJTtqMzkPKyLS5UtDRE4BuGgmiDL+ETmsJosZK1fQ/Zu8wANCdQD5RDr9YbYQ2UFLL/TBIqpn7GekZ1mpRBjQZp85DiQnJ3lSNW9B3m+WN+moHATYTYH0m/d9TOcLXA7TUF+7IdbG8NYDbczZzkHdDZBtPvtw1/8pCWjCO3EyeAn//IfFh5Itc995ROWPqeU6RGyl378lB3cecYasRn30rzSqXWjDGMRNtSpIpqdZhVCFnIGcNbmA/3Utx4iDsi0LcyHyGvEyrfDEecFxQWWPS0f6/R2col7aZIot16yMDu6uuz297/XVtz8XtwV3rQTu9+CkC1A5dnB6w3Yrfd80JLy2BMOnrBHf/U0NrNnIf6m2VwyWhcvn0ldabW3th+0mRWQH9jG79i+0zVRXXbZfJpIPLZn7x723UlbunS+24+bGlvdsSivgBxZiHMpYdUUE6Q+rFmzGpKukTV+1m57723O6vWJx59BoVtCrcUthDGbB9n3mye22IEj1Xb//3iPrcE6+iuf/SnXVWsf/sQKu/P+O61671v2/LN72dv8Nr0AZV5PIiq7s3bn+66xy++4zh564Nt27Hi1fenrn3MOHo//+mG78YbbuV+z//jeL5yKL54zQTVEqLJH51Vk2zwiHaaVpqGGzobwHbAXn91H5UhjnQzSPDbMnhzv8sHbaC4ZgrHLJ+M2iXPG4IBUpey9WO8P8vyGUVWysOzK1XPt41+6lz0yZL4Ur506dIDGlEEaC+Nty7NvQTTmQqhvQioethmr5tvuLVvtlWf20xiYQuMBLgVpctBItw2br+MMkGBvvfGKnajCTpqrSpKFOVPEnYOZ80mMbQE+76fJA+7o6CXPN5NrLYaMG6JhiDMOczm3yGc3YPt+7NhZe/WV40QOcE5CHT2K4rKUmpyVDUkPcXumClKZs8e//xBV7Z5T9s1v/NI2XTvLli0vcI0So/3T7Ktfe5QaE7LNNy/kHDdJzMJZYiSy7Z573o0zzYSlzSm3eM4wLTUncNs4avOwIt+/5yRxAqXUhDtspKuF/WTE/KwvbzpRAv0t1ooiN8w5P4Q9endrCPeFYXvxuZ2s7SK758MbOUZgzc0DTOYMMko+vCyw45l/1axtzbOlxEdMsFfU1tXbeTVx8ZwyUPdm8JxlreynoWKEmsnSRxWaYAeqWqyhm72X7j3txTq3uKYo5raHf8az3hRnEUcNVadkoshbPi94Off7qeuTcSiYOZ+OyBYY8jDAz/18e9nntCeqYckpWHm/EXz6E/RzjmSqSTpWJyhLnhoWlVpUzR9S6dJEFYW89XOGVIPlEM1pXIHL5fV6qOfURMUT+LgnfVbQ2cZZIvOlen2pCWhcdsns2wlKmadrk6OEazQJ89qUvSkimP1F/y43BTnhyPJb++QlklUksrNdpvlHFvSyZ9a6dluorPjd+YPzhjoUXZ48RLXUvpxfo7zziCIXuFGNga7r0uvqFO9UtyJvRZIztgE1e9JwkyireuZzAvERcytLbOHCCuvobeQ82u/OAlOWzuTeXnxNWU9TLZ0i99LrZ9IQ0d3dzX4x6GIgBjtG7bpN11rR7OLTkwkjS6/60MOcEmNfsRGIjUBsBGIjEBuB2Ai8E0cgRt6+E59K7JpiIxAbgdgIxEYgNgJvG4G6o89/urtl9/d6G3eRwwpYi93VKFmYXYTqdZJtKfvNBIEasiMDFBBgIxBR3dbCwUVaypK3BGVXLgq2YVSIPrrzuwcDtousz0PVAM2A0GPKeZIFmshbWIhcSK44/xAgDYpGXmgcYGOU9+rDerEHEjMiEN3h7BCVEDMZgLOpWI2JHJwQkQKpKBBE5G0/ap4p8vY/Hz1EsXrdn0/97BLQon+KVE31Q25moXxCySprzEllX4FuRFEpOrwEckdchGzJRumSH8ResWMUyzfdjdAgvbKs1kRIoSjNS5bGFvXyUJx1Qd6qO1499uOTytYbhnQFvEPllItCNA1rwFHI4c6uMbrcUcECyOu+Jy7l6wK2vF0dJhBF76WOdy/2a7JNLs4mPwzydjCEygb729RUyEvX3z+lJNPzkb3kIMSR1IA+/TugVksHOXLkno1FlMsIqRKPXSrEYApKvEGQtuExVAlkEstebpjx7YegSoRgCgOOgfxg6gqBRdZYJtbTfshbkb4+fu6R6mEyE+IF5QmkxPq1C2wWqqoBbA3bG8lRpSO/A9VaFCDIjzIxCevKz933t7b4ivn2yN//uz37+E4LkDdburgEy12Ac0jgM2TtTaBsDUuBjWI0RdmfAKfzysuc5VwrgHgvoFEjOXeD5L6JEPfzraywKDZ7Ayh8Souy7P2oWpZsqLB9r/zBnn/uLZQZCYCSuc6KsgmVCt6e2OFilwmRL0vAXOyVRXKNQwTL5k6K5UQQuSRAxNz0dOsBwD9BdmIX7y1iZRLyIx2CDP0EYNowCpZ086eQtVsQsCWLC2zBwlmoFNvsp188TP7eKZt/JZm1qJQaLpzGYhBCVPZ3EGqZEIOJ3O8AAHVzQwfzh2zkSjJ5K8shWdLMxxh0nDhnTz38vJUWzLKy+XMByFsBA4esAuVPMgTcCGROPFbmEzxzTwINAp1kq/ZAsqF+y8WOOLM0ALmUjvoFJSA4ZC8EWv6MmQC/p+1NLGonB9NsLwrW81hvh5lHmVgNV1akMp9Rog/2T+W2OSU5YCqEq9+bhQJ1hLHAhhowEaEhYKvXZs+PI2MvEzIQ6SOEkGyhA36ITgjLUV6so7PFgYepZKZKoTIKWRMGnO2BLLyAoiliKYCYUrJK3CfNCiCi1iX/ngzBPruC58W8FUkoVLILoou3sbzCUlT541YFqDyC4kegqGz/EgXsArxGAFdFgIEXo+BFnUoGdmERmdEoyNt7Oq2pTpbaI47UkT37JC8aB2GtjGcPgHSSbAaZexFAWDnAirBLQEU24TJvp8BXP+qVEuxBpdKNp7h0opzjTa2opNzZSB4+LntP5c5GySuWijEOkgKVpexxoQtoEaFGRlz2eNwE187dpydhE44yL4gCiIkJoIwdJM+6oZ18UdaoGlpk2CjC2cMcSiFjdXpRCtmN2U7dM6pQTO5Bfy+YlIlijfWFsqwTRXAC6yWdeS3b+BDPHakt9RFLZp5VB7+nVhIBw2pkSOe55+UB0KO07aZ+DY0CcquhRTatrixOZfxN1VyRkbw2ecFS7w9jry9w3cP9ZnFNPh7CEgjEMMpcKag/+cCnbPvrLzll28r1q+zwWzvZMzKteOkS82I3HY+DwP6fP2oH3zhr42S1HqjrscM1wzQgkL2aoqxgVELcf14+KxFFUic2vf0QB2OovKf8Aqa+pJ66BD5r75CtpGq/nnUQQnQmttDFPL8ooHkwKZU5BhGBvXR/T69TS8l+fTxplLFjvUdSIPBoksBmeAh2GizbSvMDNq0o4BweBqkR/X0iGFCvWZ+zWE2mfvYw17SX5uaSH4ytsDJBR6i/fhiHRObYGMTHAC4DsmCd9KaSQTtKtAFXCiHqY30FfMwz1LAY+Fog0m333LfZ1t62xCZxXXjzmRctnVrcXNdieeXZNn8ZikzyUXe+ts9acKsIR4vt5TeOWmF5spXPgMyB2E+lWUu5xAPksfpQx3X+L/beOz7Sq773/0qaotFoRr1rtVrtSturyzbvujdcsMEFxyRgTDEQIAFCSSDlJoTcS0IgYAKhB0JxNzYui+vu2tu7tki76r2P2lSN5vf+PFrBQvxL+ev6dTPiJXa9kkbPc55zvufM99POk7hmIHmUF/M1amUcUE3ztZhFE4YMMs1raV2J5JENSUEAxjBqvu6eIeskx3qK7PEwCjIBL1kCWFARxxl7EbdKqKWLAJxKmM8pwIP8goDlMxYTqH6PoibVOGTzLEvJ6ayuLrDKehR0MfLC67DTzcmzg/tacAyZskLA6djUMHUky+594PcsUCM3goTtee5FbJcLrIjnUFgGKYHF+tD3f4kKkblWietAoMCOne7FtUFAB/MF0FBKv1y5Q7BGyorKHEWfVOiL2G/i2B50dXYCBo5aXV0t9r7UVhShXf39ZPIGyaLdgoX9OdtCLuiG2263cwd22RM//zfLYSO+4sorHDXbkSNHbBnuCOu3X2b7n9trD//sBfJNl0AgqaSeoOblPtvasXiOeLEeXoACtwswsAPVbTF5rzWAnC2o7Ptt27aLnUxegcJtfH0aG2Gpp/u5Fp3NpIZTJu/q1Sv5ejsq5l4A4jpbiFNFJsDVk088x1r2221v2WTL1q4mb3bYHvnFU/aWWzaSZ11s3/2nXwGM99p1ty6ye+67xhpPHSWPtc9uvu1+O7H7NRSjRyDMZNiGS2vszvfd6ajvv/ZXX+e599vtb7/FXnr5BduyabNt3LzVHvzKP+H0MQphqtz2n+qzMchKlbhpNLDGFrPfL11HBjig7XO/3OWQQcphA1ZiwyoSVGXFQnt55z7qRhKlay1n0jg/PwKWRaWjVk4BaHKrtm7tIlu/od4WLsKmHLtiAbyH9h9m/VXaQdTZQ6ybP/7k3bgToOYuBbgjP/6n33qMPF2pCUO2+bKVPJf1qJib2CeZU8y5kVHy5AdDVl/fQL0ne7qfjGtqhYA9ZfgOkYfa3tEGqBewpShQpUSWQjoaJlu2GAU1BJdNWzbZCzv2WGMj9Z+9obRYmcDKEcWGHdeNCASlIlwRDuw9bbfeeq3d+4XP21c++hf2zJN77I5b16HSLuJ+Guwwtt+PkFcdBrhU1u80jjCT4V6rqQ5y3YttzeZ1tmz7JvMBAvecwtJ5Zsw6IbY8/LNn7eY77rK1N12DTW+/uZmzFHNLhUfIH57AcryV+JIiO3mUeQX42t5CfjeW6rXUhJupJVnsIX6cAUqLipya2Qrg286cdANsrl6N8put6PSps1aD4rajvd8OHzrCXjnD+AVQUFOXGKdBXHmmkm47hatGU/eIJSGyiEyVCE9w5gSQ5Pztk5sP+3qU82Um9vVy59AeK3Kh3GVcnK/4DucEkFSWhxMfonM7N6P4Fc6Fmex5DlmIfXCGs61yzbMgOgq0VdSCnA0EompP5QnyLM+/bWBP9KAiTWLtrXiFWUhYuj4d8aMQI6eIUPCxF+YC3mo/E2irDU7nIJ3RZWsc5iCVyXuYDBwqYtQLnaVdEESjAKVhiKkRAawOeKuzk36XMnfnVbWySRYdbO6CUs5ZgvMGJJiU9nTuQ9m0HsDbQtnVcx/OewUBwsqtFxisXVcq3fOgrV5v/kMA8IzIoIxXpoihgLxeKYa5R6mEZ7HEzs6I2Q3XbnHca5rbmqglANGOOnkOXBaAK9BaFs/ZqIwTjEGm3BN4jTwcTfohrfg5m46wJjg+21XXXKXD1Z9e8Z4Hv/jrC0n/JT0C6RFIj0B6BNIjkB6BN90IpMHbN90jSV9QegTSI5AegfQIpEfgt0cg1L9v0be/+hdNqalT7hsuW2qTvUMAsC4UPiEbp6EpIGEKZn2KLgctJ0e5pEa8gDE1LRy1EM2MkvIiW10HABEepMFFHtm4x5rbx7FJizkZjki6ACVlR0xTB6CvGKvEDM+kkxvqdvJwyWqaB2/JAE3IGlWNGxoY2eTYlZIZVohXZ2oGJQ9gmhoUAjgmsQkdp4kVVpjhPOh5wS2+kfJ2/stqwmTTMAoAIgbIYJWC1UXzQwcYLwoD/QY1TdRch5tOcxQgcGrWBmJkhsLWvxBYVXND6t2yXABqOhf0Ey8Ab1FazHotJyOKnTBq3zy0Jbk0p2g4jtFMHgZElSJLauOkmi8CqAWESKlyvgEz/+ccYCxAeBaAYBbVDGAF4Ics4bgbFC2oQxS56J7LupNaQOz98dAojXGpf3126lyPY4UZRn0lwNfJewTwKGAcsmlUy8Y5wtcE1hbky+YRhTPNmEy+dwbb2gzGCczWsb4uQP3r57kEsLXMoOE1+moHAAAgAElEQVQ2NDhhbWRv9vdNOParUgfPTpPpOYqFK8Ax4r3zyjuUKwX5gIYhmrQL7K+/9YdWjpLqqx/6C3v9QKctuWQ5jc8ibJNbuF4sb0GHo4BnamBVleXTkPUwhlwPirY8AJxiGosRAKejh0/RZKKpiypUqjs94yiWpz6pYlG1rlyFbStztrtzEiVSLyBEGSBPgfWQRTo6BqkAJUxBvhp0EScHdQYbPjXIAjSnikoLmevTjnq8CNV5LSqsDtTEv/zVLlTjbsvJL3EsuB0SAGpfNzbLKTIqA1g9L6oN2KWbaqx6bYmFDpl95zs/shbA7O1XbUTRFbAYzWhFOYdo8OWigFZ+qwDgLqwws2jeZQECl5ZXWwW2hxVLSmhaz9hDD/4YQDBq6zZsAbwAxJseANz2A2YWsqZ4Hq5pmpTYmMtSm/WhTNsYa1mNZy8ghzIuswHYc1Ed+QFPpwHFnnv6l3Z6X5ctr66zg00DdnxgnPVLrmJ+Edam2PLRyJTa3ielMbaVauiFRkewlKwAkCc3u4O8MxS46Fuw4fZb/RrlUso+nJw05i7OfDT8ldOMcgNlSSwxiYVswAGzpBiPsJanAG4F8iNqBVBDESuvcv5Gm5JmoixZgYd4NsHcTMDbMkcpHQGkT7CWRvEw9jJXgjT/O5iDsrzM4joE7qpuCZDRGlITWnl2s7x20JvAjhgVLzmeOai1RlBa93ViRQmAFKbR6oC3InvwM7Rtnfxqb0q6FT5QhAMDA0YBTPFMZqlhTnofdcPnxopb6ngUUCkv2i1AwUxZQXryrLV7Aqv0aUC/OABckjVAziigdX8/SsYM0D7qoV9NU8BbZWKnaPZnU98Kg3Ga9SjsIcBEozRcaShPTGZYO3b341i1K7ovCWFE6mIfCuHKoixbDHnAjzWvCwWjVIuO2gnQYDbhcwCVk+0hGrF6ptkOGB8BeIijXhZYUYyFZpj5N0r+qUqssmylviQ2ENtkcm4jIRvoI/c2DgihwsnvzBKRxiGQqKaJ8EOjWGAlTfQE83s6StOZZnMRBIxsjMffe9/vAS7n24NffdCuun6Dvf2Oa+17P/ieXXn1JiuvLgWswgZ03cWWu2yVTQ6gFMPq9/Su1+zYM6ctMz/PTg8k7LVjwzbFXIE35NTfau63GGLL6NgU6u1sm+A5xnhWcgx4ow+nAe/Y4ks1KrtOLF8BkiuxTE5SE91YUUchvYSxe47SmPcwASvKZPuNWwWAaDC/GtUZ1rbkaws5W7SwwOr5LGLfiqHIHMKRIoT63QUAG8xRzQo6jf8IJCHVa+WTOnsNAIXWawpwwk8Nk8WulG/TuEuMoprtHU9CSoAowPrJ5VkFAW6VL+sGDMiZGbGP/fnbbe3VixEhTtqeF3aaN46KvGPQSqkZi1fX2UDbgB189RjqN+xY/evsV68cx5LeazWQr2jPA8TgYEBNTaBM84AKK/NUNT2TrM5CiEnK5xW4KxJXEGAmjmuBADzn0WO5mYuaWEBvL6Sb9rZ+653JddY0t8RcwAUBFd0s4G3UASZSVkMdX1octDzsRSPUFQ81MxdlZchxegAEZtwQMJJnWmglLNKUj5/LjGD9XorSK2SNx1uwe12I9XCVjQG0LVxcYpddfhHPpJt6J1AolwzsXubcJPe40FrOdUMsamQ9+RzlYwbK+oPHuqyzF8t0CBjwMqyudgHPaRoAD8BIAQGAHUUg8EU4Fig/XZbrIndVVZUDTuUBqI9Z/8gUZ5ootrGXOeq4TVddAdA/ag8/9G9ONvwMgH5FRQXxDEHA/gFAwRGtVKtdtMrZzZtPtzoWqgWQ2pQ3rboaJnYhNDbJGCDpZh3V1VUBmAeJtRizNetX25YrNttx8kXlFtJytt0h1kwz3/XayrKWzWkembCFRAo0t7Ta0hWAi1xTEcB7MJBvP//p48zDIlu+tNRKq6tt690ftZ///detqWm/Xbphle3f3QqxqMdWXVRmGy9b7JAp+npDdvWd99tYR7d978vfcYCmZSsrUfRexx5Varue3muPP/4SexGFHoBn0YIKu/tt19nYUJs9+exOnA3yyIQusv37TztkQA9r0g+Zbfn6cvvgAx+wY4f32Xe+/ZT97d992qqWrbR//ssv2zA2193YZ8ep1TUoXSPsJUMjqK0tn7k3yRrLtK3b1tu6S1Zz7hqx5sYT1NwSG0EtLUXtUN+onW7psA//+aetoCJozz/6r9RcMmF7yOgeTnIW6LD8sky76barsMRGHbrnKDVtgH05j/HzOmS2ALbTUhq6OReKTFFXuwSiWMxOM59GRiBHQI654orLAYuP2dFjp5z5UlNTRpxDLs99If/WbN2AukWFOVYLoCt1sSzTB1HR9/WO2z333mSnT3Tbo794zR56/UHWXoE98LZPWSYg8he/8FabKUrZ8NkuC4dc9sTjR6yJc0eWY+kf5VwCoQvixBjPdvVFy+yjn/mI5dfUsGV2UYv8tuPbP7bvfvs5+6NPvd223PM2iw1242hymjM2edzLqBWKVjjZiWEIwH9HM6S1pbZr5xmygQ/b6g2ltv2atYwDEQjs90UlRQ4BrLmpFbvoUeZRGfNSzh9ZjgJ57dpLyXRus7aOTucMHeCMluQ5j2D9noBE1oE99YmWLqIBtNdwxqZW53N+zGORB/jUWTbEfpeTzX6CKlxa1iyAVamgFQEih5lQBPiWM4yfM5iffdDDe4p4EoUoNUSkKaeWU+9nIEjpTDHLfqdcVmWMC3AWETMMyW8G4mcWa1vqWKlxlScrm3Epa7MgmugjDkNUCnadv0X+yuD6hA1LhTpPppwHN6dwuongXiHyivaQXMbLxfweZy+d5DMC+UCUUb2XUCSMss1TgNIXEkvn3lMILFVkjRB2CjwHDp1j58HbMq4zyvsmgcUJuQMJqNZFybBHP3OeNXUheJtUfq++wn2KBJdFsfCzvyu7Weey2fiYNSwqtc2byZ0fJ6t8bNgKpc7m/vU6AmhHR8muBrz1MGAuJxceApFzfoS4yHUMDg7amotXck1ca8xrxWUVM5Px8OrrP/IvZ9Lvu9MjkB6B9AikRyA9AukRePOOQBq8ffM+m/SVpUcgPQLpEUiPQHoEfj0C775jxdPvvm3rTRct9VrLkYM2iQjxXFsfzQEa1jSzwzTsZU0rSds8eOs0HpzoWZolvInPBjBavZB2Gk3PEG/ik7MF5IxO2e4TU9ZKw9ODLWQUhZkAjgKaJaVSKPpQYAI6Om0SGlG/Dd7SsFAjhoayD5uwIj9qL+xHk6hRkrKgdNS62PlKeYutIOJQp2n+Rh+KH5w/lMxZeM59ONmG/F826ltZGefJ3hTQ1AGmZREqe2iaL1JiiclvALDRmMs6sAWW4ujCDzUy6O1YKTbCHhSQCJZ+S3kbp7mVh+VrEQriogDNdgDhCODZCA2dUYHk9DozAEedDxowAj2UF6nGydznnA2aQCdZkApkDvpijmIwH3BQTPwkjP9s7OPov9NAlhoAsAJrzSlsqHWzeXlegKk4gNaYjWC1mqSZBqziPL9MstcEhmUDHiiPMo4q0Y3qqbwwhLISgGhCigApsGmeo1SsRimVx/0WApDk0nCW3esADfvhoQjgNmOGHXEQwDQvB6Y+vzs6QkOHsa3CIjGffNHQBGAG4FgCm9HJiVlbfv1C+5v/9REbwebw/3zmuwAD9Va5ssAOHD9oHd1S6QawhBO4EkUNCBeAhm80XOCAqwFf0upolK5fscqx4H7lldetlWZvMRbKHgGMjFk2QEgIZWgGzU41yStL65xM4FTGNMqgBsDZbGtqDAFmtaNqJGMREDQgNRjPchIygZ7NslWofpIoF2l0FfMM1y1dQmawz37y0LPW1I7FbF4Vz01qCkBKGo4ZyoRjbKqw7/UCanmw6K5rKLWN1y+zlt299pUvPAqAlkLRVYoNL6pB7Bq13kgrtoaGascSsfnUaceOzsez8OVWkImLNWNtrtVvbLChxnb75pd/BLBaY1decxFK52k719pk61ZfwrMG/OU6+7EX7erqYixo2JOn293dzX3rWRdZSUWp+bk+NT3LsVJMgqyeoylbiBr59ecP27FzKIsB4odA5cpLq7HK7QGcznVUaLmAybnYq4bDjCG1Qamm7txiiAhxFF6jvFYCS1y/NawvddaYbAS9NABHyMQeHqLxzE8EyAtFaMxrAeqIe+HM8QxykuM0f0dp8ALYk7OpeYwJIiObAAjByhBgAhd1rGcBfmTJnQFZAoApPA61AMClCFBtlnnc1M48Z966AIxUSfThKHSdasD64JnqeTngLeu2APvQfMCOGOMwACA4RM4dkZAO6KR6l+XUOtQ7/LgbJaxbgK6LOcyqYKXNWWo6ylvZBQM787oCb4uU3wygXMiYRZhzU6jyz0JsGZsgH5SfKcqbyxWeCJHj3MfrZYFAAnwIvM08D97OKvMWhUxJ4Sz5hGSq8hvjAFLKvusfm0GlHGZ9APrQOKWd7SjSs2kMV0LuWFLNXKZGyL5ReX8xSAFDAI64j2M5aqxXCoaayNRmgXIC11OMsxeUNs8TBrzNIp8XwNsBb3nWPOwS5f5W+gHlpmniCziW8haLR0gjHsD+uQ8pbWVZDRAJecdLY3wKdaCiOLOpS16ywYPemP3LL35isYkp+9jv3W8f/NjdtumSpSj1vmrXkwvt4ZkkqcWrtmynJs3Yyw89aouwTk2xiez/1k4bhxg0hOr1+T2dNgYgMIu610WO6FKAPjkhjNOkH6NeT4ss4OEp/SYO8Lyd83k3BjXHIYfMYA+s2SYnAT/7QgCwMJsmtrIMJ5gPEYALre/SklwUjBUWHuyDGBPHrnahdaLEH0dh6wfAXAiwXc5zV5s+BNg8joJQVuBZ3lzz43AhMomyGQXYelD1OypJatXk1IRT96U4lZX7yPCY0yyfZS0MQBxqHYZAFNXqkeU0BAn2kWzG3c3aKXJN2Ec+eyt1M4g7gdc6W9tsdjzLRrB4dhW5IH2Uk70dto5TXbb38BHIQ2ttN/brs8zhGtSKeWTN+tj7lM8pp4E5g3wPVr+4caCIB3dygEBB8lJdKTtae5OspqXadQm8Zf0wROTJAt5C5OhL+KlDkB6UH3k+w15ARFz2+6ylhSzkpUUA2syROHLsDAAd4H3Helt7cJjJkgPInU+2scg/cRhPJZAh3F5y7lEqh7HGLykpt9mIi3zUDvJFL7ZFWPqOAVAFIQeJaNFOVnJRYSmAS7btfH2fdeMOUryg3EQdCI3FrAUiRWiSfV+KMqbuwoVlVo4q9/jRM2TpKlfaB1AfdGrQEA4ZAT/7DqrJeGwKsLhOSciOZXxBdgh17eW2fv0qa25utJeefca2bL4YoDCIMrGdOtyOCvNSJ79152uvYCdfa5uuvsp6yd595snnOVOgqi8pIdeV/Flq/qETraxFrou5IaCqlGso496uvPEay8GK/sSzv7Aj2OO6Mn2QOQI2OjwOgFwKmWPCsaLXWWfFymXMvVE7R77u/R96v+3d85Kt3bjeipestMcf/KpNQdSoQJGcX1RiG654p335s//H9r920H7/zqutpakXMkmXLWrA3hcL8SDgdS/kPhdkljXL17OX9FvjyRPsnZl2y23XOWDP4cONdqa5x/qH4tZ8tg/1ORm8i/Ps6q3Lbce+A9bTN2TrL77GfvKzX3JduCegfI5y+Jmdjdr73neX3XLH9fYnH/pD7OGrUQN67PDRY5DOsB0XKYbapn1HZ8JhbKpT43mcdcbs/vuute23bLE9r++ydqywo8OsdfaBaeZGXVkZBKgzds1t22zZTZfZd77wQ4CqSepiJQDmKOcaWf0P2lVvuYR9tcaO7wewbhmEZBLDraME4DXgkM0yWF9D5BwP4uxQvWAh9TSf++vgPEV9wL66Apvt6uoqe/HF3TzHGSIXyLxfjpMFXuot2CLLWjwnmLJLNi5hX6BGoXRVjurRg+229/U2u+32TXbPA/fZB9/1CVt66QL77Fc+bl3H2+xf/voH1rAgz+75y7ut68Bxy2HfaSWP/amn9+EyQdQCpLpRQOVcSHvZEHOkpF2H+vgDH/+o5V9Sp/ARi7L//+wfv4ZivM3uuvd2wN5SVNMvobD0QnTYyPkwCpGt244fZ+9nPa5avQagbsZeffmMHW88ZyvWVttbb98MsQMiCRuGohmURd3ZPogNNC4sRHesWbuSeimVfcQ6IIi0AvrncVYJ8HphbIhjDOLQJLUL8uWJ5i4bjrocYmEm56siMtw5/vCnnAQybZJ9SorTKC48HmqA42LBv0vVLyLT8DgEGs4TAc4u+ZzRoBvx/qTYOQsKfNU8kdWxLMGjuIDIbCELRwi5b2TyenGcHyao2alMWUBTk9mzBJTqHJSFElZ53T79XuqO4hJ0NlHEgOq1MnUdIPX8uVy7nF5X74OcQAeIK1Jdi5jgB2zORM06CqlqAuKNHD8c8FbxLswnJ2/XsKD4tUXFnJOP80Ft1L2woepE6dRigbdezpT5kLziSGlFiFGOu0isSal2ZXxxARh8IXgrlW6m5Ok6o3APWVxzHkB2Lm8WpiAH5XP+uebK9Zy7XdbZ08HrimSKfT1nGQG3qiUijcjGX6QYr3NWg+zCuOQSDzICweTo0dMA/Ztsy2WX2VDnOPnm4R03feYH1//mptJ/S49AegTSI5AegfQIpEfgzTgCafD2zfhU0teUHoH0CKRHID0C6RH4nRHo7z62qayqdM9s30/s6DOP2DC5V8rCDAGGDExEyK+lESLFGCxsqbFku+WgA1KGSZWqZgSqvkWolBbQJI7RPFQDS5m5p2g0HUHBNwFQEgPAcnuwQaY9W44K0p8XopEgpdEcOJqFTVcEMLdvKoPMVVAd/s0jdriy8ACmgljsOlZpWEvSZ6fR7sWyEFY/+bIOdjvHLZ9TxDoM9vMfv/ZG++0bd76FT3oRNG2xMgYoyAZwyUYJFxvPQDEIUISd2xRN2ggKo8qqWppBKWvrp4mHfWUyEytNWZ8BULhpPrpoDufTyMzGDlqZjmMTKAVg/2cAJHlplhSQj5iXI6UdjR5AqTBN+LFJMlUBBqQAdMbTAZfnLowUW/MBOhSQa+imcRalkTQCkJblws6XRpAP8LskL8NKAAmUYRWLcO3gPrJBy8GyTR+y+Itg8VlcXEFDjoZqSzsNvxmiDRknmr4JFFsZNIlkB5sDICOVsWzjlAWbAwBQkj/u5BDjmopKAgtbHpWuv4L7ECiVB3o8jX1rM3Z5/dinZmUFze2oEHkmNOMbyKj1oVaYxkqtf2zCSlBIlQNUVVULAB8hB5S8VBQwY6ixbqUBW0EX79Wnd1kfqsTMQnL1ZqSA4npkS+sok1ENMH/ADQEzsaOlsSfrvSxA2fWrVqKIqbFu1Kp7d51EdcdYAzbkAsQmAM6HxqZp+KHcBujO9xdhIajsT2xsadSn+P3KFlSmaQyl7pI6wNPKUrIEW6xvBCs91kAVeYI1stbl/nP5LC3GAhVF5b79zbb/YKtz71EGyMvXwty7h4a6n4ajj6zIRXUAuIC3I6Euu/n6a7BTbbDnHsWW8uRZnieNSs1rFFeyzJ4hx6+qotA2b2vgWQzbwf2naK6hJCxdyPeSI1xbaDXLCdNkXHc8+hLWoB3WsKbeFi2rpNHcZ7XkBruYd1EUKgFyKKfDqCOH+rmXbkfl5WTSolhfWLfAFtZWYX2dy3IBuCJDVXm6OTTOdz/5kh0/1mvHzo6QWx2zJLbQVf5hmtLVqOr7HTtEN2yFKOCZMrHVAMzkPjwoOcZ41gLGg1hXL1kqq1FsuFFi5aCADZHr23xGYHIQ4KNSMJDTWJXdtpJsWSzW3xUmjxM7apS0cZT/AnQ1R2WZnuTrbgD8PNS2laU+W7q8GuCl38KjSQuRHY23LICnbNtR7o4C1PPfTlab4+YrYPN8vhxrQ6JaElqxFkYFKvUPBJFSiAWzqOq7yAMV4MaqppEJGIvyMikLQTVuAYAz+bvmuNbNjJQmInzMYrcI+J4EaJBqPwflbTUWhNXY5+ZjNzAZdllb1wBKICnhAZ+Gcpg/EWy1Wa+o3kdYn8MADzOsnwyayIVYLqawcJ1i/SaxgKQcARomyFElHxWALYs5nUphSUn2ZAeAON/lWEdn8m/KG/Zhmy3l/GLU2sUAWXIxiKEqGpsEWOuZwLIax4IwCnvZM1MzMiUB1QeKaIGOHupOklofQTUk5Y4qrNSpUikVAVgU5gMEo5aMhFGnRXFoQN2URBXppeGshrJ+JIvv9/N8y1GzjyVwYaC/nqA2StEYoHnsTo3Yt//188yCfPvSxz5lD5BNGiQL+7nv/dw2XrnWClBYerA3La1rsP2v7LLjew/arXfcYm6YI6994ykUeaiG3WW2AxCyYwz1Jra/UmkV5casDDXaOGDxYIR9hXrn4lkpi/W3Ps6XWzXkBUrO+S7IFhUbTkgCjmJLCidlnnPdsvUU0WcZLhMVpTk2CIiRQT0JsBZE8smSwhrgM4+sTgGwGTyLgX5cLIZHgUEBfSExDaNmTUKWKSsrcEBzF/PBj0oyi41oGMWTAAatoxYUbDPU9TzUna7MCWpLkFxJbPtH5+w1wRTJgUe1y3zLpVb7PcP2iU+/1ZZvrLVprM3HACbj2JVODI6SdZkBOFULsJ5lo50j9uSOXWSJe+3A6RFUkhmoAfNQSQq0zmHeh6hhUq1RDwFM+/tQNYvwkQ9YgptCkvvUPPBiU+oo0ERqIvs2i/kupedE1GMdXGczdtZjEYHAcx8XRhbMabKlenfbQmUDA97EQGyj3kLLzxpDbSy1G/PjfBa0rIuzuccIzyIHtW4QoNnrAMyMOWvl5LEBXAHGbdPG1QDXs7agogjwxAeA3AXQgZ0qdTUmm3aA6D7cBHyoxXIZ1/b2bkAQVOyAPCHWu5RkWtsZPpw1GFcX9SMAKFWJ7b7GO0auuBs76yFAOalj129YLwYYgEc7e7wH69igXXzpClTAYygRT9rNN14NyO2zJx9/BoW02f0feI+daz6DjXEr9ue1dqKvxS6/8jorX7rWnvrJ47bn5V02CyGmEIBMmb5SsxUUFDmEsgQAYGVlhW27erNjq/z4E4+ixC2yD37wAUhHvXbq9Ekrwwpd9ts6R4yGRsilrmYP8rE3D/F82K8B1Morsai3cTt3rs0qyuvs9Om9KCwv4fmU2pf+7kcs/6hdd+0KJ+6hr3dsLkOdZTFIpnAprhc52NzGOHMtwSZ4hmt69bWdgLB+sl1vtmNHG3m9Ntwxqu3MqVMoL1GqRkbskk1r7JKLLrYD+48D/FGbh3G/6BlmTyt34g7kTJKZNWWf+9wf2b59L9qrr2CVTi50lLqic9EMqkZZ2hYXFfC7IdUwR13kWG+6stLe80fvcICrV17YBzg8atFJD7+7DXJJEYp+7NZx1rjq1hvtlw//yJ7edcDW1a/BSn657dtzkPXUZjfccZlde/VGC3M+ObC/CSeJKFnK3ezRZGzXV7L3MX9cuQDZI3aupclWrlvunG3bIDj2M5+8rOGrrtgGOJe0J59/mRqYAxnCbdddeaMd2HfODu49yvkuYlu2N9gN12+yvtZ2SBClrKtxe+mVY9Z4lrmUkWt/89cfMl8qYPfd90n79J9dbze8573OOv6HL/yh3XnjjbZ6G/bLP/45CvRazsJ5zNkh9oxpe+qZQ7Z71zjq80qAtHKycM9YEOLae9+3ym6/78PmLeOsM9ViLz/J+X7vCbK8F1H3J7FKr7Ar3no9rihjtvPl15zohGpXHvbc5biG+O04Wb8Hj5yzl189R3bxxfbh977FTp45xLl1lP0ap4/RlLWzxk81tWGR7Lf3PXC3QwB6hdfqIPN3nPpTrPNXSaF1dHRwDZBnsovsKGuyGzcXx36XbOLygiwnFz4Pm2o/SukY95yQYpZ9Vyd65dG6cZjwUSs0HgLCpX72E+WQQ31KihiWgiCF1X0Ge7nIN6Pjs87+NgNQm62IDpyi5ZYgEtmULOPZh2YFzmpP0/sX5pibPUCuKZQX6qAcJkSRmSNQutkPEqx3va/Q30U001lUZDBFAejPFGcUZZXrvYn4niK6yiJ+PO7iDA3BheueJ4+e19f+mlQ2vyfNc0tnIKw5DgfUrizGQVEccAo520N+ShIxIMcDh0ymn5zbs+Y4ab8BgOf8EOY+lHXrZJrrmpVfy32UFZfwBcZsehrnlgTK8XWsN9YlNvsiIGkP9BNroGuOQKJx8tghQs6pkDn/MD5eastswsVYT9tzzx6xjRfX2p13XgupFqvpuPva2z7+vRd+e8NN/1d6BNIjkB6B9AikRyA9Am+2EUiDt2+2J5K+nvQIpEcgPQLpEUiPwBuMQG/vwZzWg7tD7sQ+d6T/jOVlBhw1URgLufbeURtCxRBR1iOM70wBFjQ9MtTod1jrgJOoYZL4ceV7o7ZmSQWICM21MQA3Gg+hUIbtPNBqZ1DTJXmj70Yl6YKNXka2YmHuhJP7FKaZkqk8PDUoaSz0TGKdStMuAwDKy+tmo5gK5sZRYMi+kqYIzYQwVowJQI4hvhcnNpobMlj7DXh7oaWxLJ8didvvfOh71AbndpzGfhDbtmKY50ZWpQvVR4CGZJJrjWLTJ6CquLQSpc4ECoxhGwAoCM9gwatMYOVRYbPrdTJnYe2jiFWjZgxQZQqEKAPlXx4gY3k5ajYalLJvy8zKR/VC0wP1yYxyFs83XX6jDEZNzHXl8PNEmDnqvAiNoO4RWSr7LYtGYbaP/FyaUkFAV36FA9wQU+jkWUqtNW/tJkvOQRr4zc0jDoCVnQOAMBZx7NakBNDQKNvVR2ax8ouV7yVruRxep7IYy10GvR8P2zhjkgGDP8j30ct2GvU4ClrnIApHFG5Rfr+epyz0EDE4mXRBFENVgJz+nEyalmTSor7ILsXKdVWlLV1QaDxWC3cNWxfA4QhWzlmAtNk0h2TvGGG+laFmqaqpts6uIRS4Q06zbhbwbr2Xt+kAACAASURBVAaA1eXyMt65NPcAKZhzLsa4uopsx+XLbP3yRahQB+2nDz2DpSXQUGEeY1OGzTaZqNIb87Oy7XRjmy1QLAFg5+L5+encybovSLbZsobFAE3TduhYE3aZ48zBHFtWv5jGK8AlOWuyqAuiZBzC4repiTw7LKlDKHmyAL2kSvO4ya6lwRUB/JeioaaWJrwHwJhpumbZcoCLXDt7phVAImVnO2gEDw9gf4hiN6k8yXxUuthD52fb2aYOGmQxLDYbnPvPQX1UU1dk+ahzh2nA/+BLTzvKr81XbAHYJetvtAO73EIUZIstB9B3eLiXZ38GNekgdpLVTBQPqstJJw/RUa/wHMtocsvyVLlw3Z3dthvLxARN8PaOmO2nuTyMVWtNUdRWYrMYBwwW6O1CPTgJYUDSFDdrd3hoiOxOwDbmnqwGpcoI8poxGo2ygtV8VJZqL4qtEmxQK8iCFTgmq1gvudjTzI0hmuFxVIb9ZDKr7sQBQ2VDrHUh5bbA22xA0pKCFGrrIsuDMBIBOIpgJzlIXqzyABGzO+SJCH9XZnUGBIX5fGqVgLlMPDk3qzkMCYJnWSTLc16rSmSEyREUZjQsUYRFme/TEBlirJW40Eh+1CV1q65HqkPHbleKHX4Hltpz4K1gD5Q3KBqrUKYvKPdDholYF6raUeyds7GSDEM6iY3Kehob5EWA5yj8u3sB2qbI5xUADeBZShM5idpmHAXZLEBbNmrD0pI4ik5URswpD1bviRjAzEiWdZNRHs/EslFrmnUqiDLXhwK1oQClbgXgHgAma2Y4pDEy64Vo0dMb4f5RgirPju+XKFkqI6AZcp1RPQHOTak+o4BSjp+jFHLAWywuPTErR30a1xhNY69LM36KdZnknj2oq9QUT6khzngFaISXQUwY5HsnsEhQc9uD04IbglB+dtj+8n+9wwZRND7+rUfs41/8sDV3HbfuPSftxtvIaEQ5XFxejqq93B793o9pLkfsrvf+Aa89Y8998fvW2jls+cUNtvNYh53AUWCKjGQPKuOAbwJLXvYfQMd+9pIoAF02DfEZOSi8wYea6bjbOh9OD9yxt+Y+lJMoxRQ/p5xFWUwWQCJaVouyFweCSZR3LhriBdS5XNT4AexSZyl+HqlrWavTER8KPere+CSW134IAtmAr8i5UYuVo6IU0SNDGb1+LBT4zdOAVFI6KTdwCOAuAMlpTvkEiQUL4p7BTBrlqMY0v/hZP4q0IEpIjBaYg4OAPrfb8ktrUeX1UdP8NoGqMwTQmAL8LEMxGAfsGesZsWdfOGCpQKEdag4BWpIPDKGmYRHuFuzLY0iytR+I5JKbU4DN7zg1ZBwwDfUrNVBKsyxk5tmAWrIUTgJOMEFZx6iyNGfiuBi0R63p3DCkFGw536AjoIzIpJO5iMU0UQNFLogXzIkQ++Lyco/decfbmXdh+953v0dNxGYW1wcRu1RXQ+NjnAVQi/JZSF3Pyw/YkcMdTjbsxg2LqHvFjlJXGdOyiM8tJE8Y0CfC2UJA+vAI8x4yxIzsR5mTLlTgstoXWUPPW/tlJvuVj/qtuiXCRhHAteyMBQxns5Z6yfPtB7hftqwe5W++nTnbCGEGokZNjq1cjQq7vY/9fiG5p37Aybk82i2XrLFFkJcGsE1OMJde2b3LLrpiu1186zvlsm4/+9qD9vKO523Zolp7+0232IljZ+zUqTPOPYwMUXNZnIonmCWfPpbA1h9w5aab32KtrWdRRGJ7Si7rwZ172btQXuf5AabbnBpchvo0gCr2qV+8YJs3XoZKEVv4wdN2yy03AQQugExz3NzMv7MtE+Sj7qReldk11y6HoJQBeDvqKET95AuPAQYXF+fY3R9+r7UcPIrK9EVbvW49AGLIXn9tt126dTNgbYE99dQrVo29s/I0RR6qX0HO/OED1sDZ8KL1m+355/Zjd90NqQjHjMUN1t7VCQlviv9W5jNzkAzkzZvXAyZtsQOHWmzHsy9Qj1FPA+6VlxZzRpzGSnnU7rltuy1ZFbSVm5ajLp+2Z5/aZy0ATyMcCPOIAVhDxjxWLWTmlloI8sS+PXvND6hciqJwGAWwcoMXr1pgD3z6PQ5Z8Vc/fc7OAdpGsENevWKpbd+0ytqaj9lZVMuznDXD7GOz1NirUEsfw677zKkO5ii1ITbBvkieNCSbo6fPcV6CmAR4e8tNt9uTD+8kN7iJ+hG1i1DUyt45yvlqQWWVNWGVvRew2OWvsEefOmgXry23r3/lS/YXn/lTakan3f2uq+yW978L4kmXvfr9R+yat15BrZ2yQ3tOkF28xOrW11GPIQzllNtxgLNHf7YH2+Mp1j31vX3EJjlo/MGHb7T3f/5j2MkrIoAx7m+2Z//tMWs8CLHg1mtsHfbb4ky9+tJOZ42/9drLiR4YgAQ2y5wmZ7my3pqoX88+tdNuvuYSlLpr2ZvPOUrw8RDnLizwO9qIRzl4wKoX5tq27Rc78SIjQzE7fOAUIGaGlS1eAJAbsjCuLCVlC+0Q4O3Jvkkngz3AflFZQL0mKsI5p7OPeqglmusznM9UIxRW4MJ230OtCeNsIOteJ3sVooXswaVodbHnZBBVkWIvTwKswhHjfhTDwB7EAd8NCUqf2sNiuAhojOacBRgXEQ1lAcw6z2HOB/jEgNyxXFYt0IdiSfQT8yrU+egFnQG09+tTStkY9dtRFDu2y3IkiNkYAPIUrgsCPy90/vmP3owCkzr/E2GRIyr7KIRFijynEZuEZCFCnPaoC98v/Gb3+vevrOsVOSuLvUqgs48xycsNco6Ompdasmx1vq1bV2fnsOaOQO4sIT7EIaCdv/9pAF4nIsfJuYWYBJHFLYsfXtOfU4wDwDmstAds9fIau/32K2zG60r0D82W3PWZf/lti6L0O/D0CKRHID0C6RFIj0B6BN50I5AGb990jyR9QekRSI9AegTSI5AegTcegRcf+9oXzzX+7DMblmGDRXe9g5zRsSHynmh8D8guku5ihpjj/LiDz6lpQTMliwai2OZSzaC9srW8eQ+iNJwEJEjKZ5NcxX1H2u2VI6groL9nADSmaNQWo9qshEWeAegjhY9sx+gp0ByYtVFUMIpMAwlwlLfZKNACqHOUPyZwIUVTJeGoZTJsAHXwEChnJs1QmZD92oLsgtucb8r/+ztX41xaK+6F+3MDoOQHaOLQoPXRrJeyx4MVJA6mgLfZgLw0kLGASwCmgH3x6ZrLb6Q7LQtIN9dQhBI2iNWmFFOTU26blLeZgBiaZ7m5NHDC407uVozMvbEQdmrcq7J9U06W7Xlg6fyFRmnS+gAz81ErL6hC+Qeo2CFb1TjgDs9ACmEfX/PSlHLReBKAFshDzcC16kMNLjWbHDAAWzOBSiVllajVRgGKQo7iV0rHDAAnKRv/PXibbfTBHfB2iOy9JAOZTdO+GPvlIKGXUcDVngFZSdLUzJAsYM7qOoHVaqbUt/wvRjZgAejzEiw7s2modZ3qtuEsNMUoN1fQ1FsHClxFw20ckKbtxKB1n0UhBJhav7TSlmFJOYw6Z2AIW1yaTMMAMZOOzXYG4CufUrZKGYDyahqQ1Q1StGTpYieDraxwzDZceYWdO3jc/vavfmyd56SWRdURQIHHnE0yl300tktKBbDGmHeMKwoC2VnnA7KEp0Iot3TdAkLIcR2e4JmiTEZh7sJbE0dgxjnTqgBXQyFZwcr+NAgg1u+AAIWoTQR+yW5RgMAsAE0xVq5lZHsmYqPYYxbbulUrAAEG7eCBM4whNqSolHKCScBDlCMjQ1a/rAplaS3WkUdtDFCzbslC7BnLzYeqOgVwvGJtrQMYndh1xp5/4RCN7xKUYKtp6mHrDNGhrKKMsWGdxFGQAqZOTk6hoqpAXZJj7S09zM+QA8SVocwJ0uxX5uk0jfHjJxsBPvDTncJSb9hjrx3ttW7AxkIse+vIHMxhPU5ODKEkzgG8BayjsZoHqKAsSDX21FTVh8gYsp4WQKK1o3UuQEhr3A+IJTXMXDNQKlbWw2jEWmkeJgHRpwAMJ5ifCUAbAWvz+r1ZFFo+V8QWVvjJuy2noQ7gOT0BKIPSHaWPVlEYNQm8Aachm4Gi1wXwLHXM/Md8w1PKFGW4egCdClCsFxe4UewBjqA8jUYAspVzzXPtZv6NkzkaQa2sa5W6aB68VVN0DryV+l/5yL8D3pb4UMpChgFc7UJxJpm/iyZskjFJYrldwHMqqQDk4xl1Yt86HRY5gXnIEFYwH2Ko+kcncEIAGMqW2hvwtgT1YwqyQTYW7BHsYvuHAG+Rxs8A9GqcZgHPlMdbmB+x9WsqsH1Fpcj1yUp1DBl9aAKCzDCKVABcg6iTTeFNSN3mSCTJySZDMJ867QWcGwTIEKjuRvH9G+UtDW5qdwWZkGEma5g6Nx1Vei3j70bVAzA2h9jptQBjIHsU8Fo9Amj0LAD/PDR93Vgz+7G8/tzn3wFAEbNnf/gL+/DnP2iv7HvJQo09dv+H321TkEekPJxFWf2z73zHGi5dZ1tvvd7GO1rspe/+kqzPHixd68lRHMWin9qCdbIXMC/XjaUtdWoC0KyfMYoCInip8cpSf6MPx+vggsx0rVk9Y+fZ6k+B4o7SWnUkaQvKyBYHGJrEEtObgRoapVshVs7Z1Hg3JCAPRBtljY9MZNo58rXDkBzyyef1saeIoOCFkFRSTG43dbQQFbGswKOMtfZAkVJ6yNyMc80e1Opx1KZS9E/HeB6o3SaRL3ukFi/Eul5EHfbYBOBkWXnKPvmZ2626oQjAFTJJZqENAgINdvZbVi7rZe0qG+3qs2FcEna8dMrc5Fif652xls4xx/p15UryOYtzWcco61CpKe/Q7QqS/zmJdX7Cyqrm8l9lJSoVl6yfZfdsPMc4SqsZXBIy2SynmKtNbWFr7SJHVuSJ8+jtb0UWMN5xanC2ajYq5Sps8DOZ9D08qw11FfaRT3wIVXOLffnvv0wdJusWe/0RlPUZkGFGUScXoWBetWoZ9Yt1z/WebR4EYJmwSy9agWtB0MmbZVvgzKBcdXJRIRBl8fqnAdfiWJCPQV4aR2GapYxhQF0X8zHJAghhXe4DmUhRN5SLKlv7uPN9UpoH2RukzoPswNmjC5JLPor2mtoKx042xfet3bAQ6+Qttg+F4wggcWurbKnN7v2Du233q78ihiDfLtu+1R77xdOWhTK7oWEDxKQeSDZYEvf34UJBNusnPmbh/gH76Q8fBwibxH53JbU7YmfP6toBzjmf1Cystnvf9Qec0frt1Z0vk+W+0joAa1OOxy926NyzY0PvnIgA5yuqscE9AAg6ga3pQnvb718PIJ1Lzuo5R504CLi29+A5Mmd7mANltmpFsa1YsdAhLux4fqcDIK9ZvdaaIAFpT1y1cqk98/zTjvL3su3b7OVdu3kOY3bbW++wvXsPWevp07Z180bUqn1WtXAhVresgek2W71yLeOStB3P7WNOGeBgjZVVluHw0gXY18S/4VCCPXN5eR5j2cD+OGKt5MrGqcP+nCA1hzl79iTA7gb70N+9zyZbjjLvyLx+vd1e3HGKa1Bed8iW4fhQs6CM+jgJMc8N0NrKWTIHpSA52MM9tqCmmHFYDzFnypazLnqIPfjxvzxKhAUkMM589993q61bu9zOnThMfcvCPvg4ez81mdesrlkEUNXvOEiIhKK9NQdAXxmkk8o1Za8LFszaxku32Es79uJKMc2+WQm5gVRu9pjLbrgWlbbZLx77BWOSsoal62zHqwestXnIPvvpu2ySDOX9OAzcdPvl5snHpQaA28UeMDbVYUvXr6TOA6Sf68CxIcD9YmPth+SFXfY0JLX9O163U5DNIszjJ16FUIii8uZ3XmP3f/QjVsAaMBuzA7/4uT3x/cft1tuuR+3qsxPHj1F3ADUhPF10Ked3CHG9vb2sv1FcUhYB8pWjzD3Ee4IBzlcVKMuXcAZBddvRxvrLBLDbzjNptqPH93P2QB1eVcO+CvGLM0ZXywi55NRKzgWRoTBq8yV2emjE9jZ1cR4G4AdwFXFKR4YErhAJyEFFEESUz67c9oQslJ1cWghROvdjhywypY/9RBbacoqJAz7OkrEqgBxYlyMtRspRkepweoDcmeL5K3dd7x0cFw4O3AnWLz/JuXUevIX0CFjpx2kniHODyFYimGRztlF9mCdo6ecvBDEd0Pb8uV3AcIKzh87bck5QDqzA3DHeI0zJXUcA6v9PtMvv7kmYPM+5CXF9jguGCG7syylIopMzec6c/933C2+4sZ3/RxHVRMyTutjNmTAfUHYWYDlFDS5l/KUKz6auaE7neP2cMwpYO5BYz6uP9V7iN/etKAo5czA2nOUSkHdEruyjtjRwJrvhxsssp6TsHzfe86WP/0fXlP5aegTSI5AegfQIpEcgPQJvjhFIg7dvjueQvor0CKRHID0C6RFIj8B/OgKp8a7C8eihdhvfHWg/+KJNDqNoG0MBB+AwMEJbHuAlgUpODXmBoWrESnUrICyLhm2cpqFAsHoyKMtpZM8Aco5PYE9II7+JBs6zr3fQWAd0oKGe8JAPh8qtltfIRhmorCmpUQUO0sN38hUTsv/kf2rye/i6C+vkbBorAhDoqvAn1weY0gdgMzSd6VhPzrfldW36FDPdyYm94EQyr8h1vscxyXRQHsBfNUq4h6w4zStANNm0AroqXy9A8ykCCClbYtm7egCcxgGMB0dmsMDE6pHubBJwBC0nCqxZrJFp/AOjJAEShqfJLFRWIHmyedxrEKu3SRrh3b2o8AB/Z5xgW0Vk/XvwNoHKw804BLn3WvKEGWps+uI0qblXZXNJJCy7Y6x+E4yfVAilACpSjKnZontUI0l/z8WG0U2HLEoTqZuGaBvWmVNhfieqo5SsnbnfbEAW5VPKNjnJv+XSxK4uACCiQTOFPaqbBnYA4LIcwDJCS6mXzLUR7KNTKdSvjjJNGaC8Fupi5W6qbSxbVTWcFi+tstUoAMc6eqwFG87+0QQqolLsOvP5DFjtRVVWiVVn6/ET1niqhVy2arvh2mtson+QfLZXbQgrSReKogwGcwylTw7NsfxAiaPKkLJZTfhpqZHwpmygcVtWHOI5Jm01ihhf8So79MQhe+aRl615lIYVY6L5KmvQMhr9ASxrM5w5qAY+amaal9LnhQEF33LjDbZ560Y79MIr9sTTr9KcZcz4ufwSMgirCmwVilUfz7Sjo5t14ANEHAFQajcfjUUpLN08iwCNeak8YqgGS1FBVVdk06iURedcxuvpxi7uSarhalu9dgEA8DAN8P1WC1h75dVbrfncSZQ0/TRfg7Zs+RKeow8AvtfWrF9oC9YswGYzbMdebMI28gwNbhQUG+qY80Pk2ZKjiwqxAGQyQEO8qxUFL4QIH6jp5MiUjZGFKMW3D+mxcmELASJcgK09IwOoBAus9WCbnWDdNp6dtG7mXIo85UJerwrFpRrgbsD6WZqROdgjO/fI8+/v7+f1fDRmsYHV2kV1KfWaG+BE4EgG61TgrogfyYzJOdtBFmiSjOWxkbh1dgw4at44DVZZJkvRL31MFtcposWsAD9PBJVgISACVuAABl29A6iymacQOgQmzbKYta4yaNjqI4vn6hji/o4EUOQCig7NzATrkrkNgFVO/qOsPkeoK8rIBPtzVKETgLdR6k1KatvfAW9/rYDJoOGrViuW6LrmHEgKNahui4JuchcjNoLK3g14kJvHtaGYMpq65YD5fgC8UZ5F32CU2kDmKo1WD4SGSuZhZBYVEy4Ghv2ul4ZpeamUnwCpAMyyL52m9vX0Q2IBlE0yh5WLN0vj2k+x0PeuWFrM+mZdKBcV4Fg1s7t3HECa/MJp6izzIRMVj1NcqOOy/vVkJshqpjHO8+0bDwMgqe7NgbfKaM1U8xeCSkVJwMloncRdIYoLQQQQM4Ua1SCXCOTMpJGfQz2RYl0Kyz5ADP1+KXpcIoug+p2d7rd/+sbHLVhZYP/611+13//4e+zoqcPW/Ksj9sFPfdQCl+DkQL0f+NVBe+jnP7er3/U2W3nFpTZ2qtEOPLXX2gAnZ/ndQ9TSF9i+enAzcJED7M+O2iLq1ATj0ueAt3PNebkcvNGHdpQLvzQP3Koue9WwZyo51CXuywNxohhlpxsSAxiZA0DUUHcLcEfIQpHspv7nUVdHlf+NLX7/GHUby3YvYyyQNgUAIfCjhIiBIixDly2uoTEeQzE/6hBKZFnfi7XvNFj/NPVmCiXbLPNa81vAu+p5IXOquhzVPODCbIjvYR2sXFlkH/3UW404axTHspIvsG4sbDsBuLNZ25ddu90mhwbtzKFGe+LhQzaDDfEABI22LnI/AQZWk09dibp2mj0rh2zFJPeeRAXf2TYG+BKwBbVzz1+/38PckHLfWctZfsgmo7hSjABCFkBY8trZzmnU3SjGGbJ5hfr8vqzx13grN9fDPracWroCK1/MJOwc7gsewJIK/rsQ4pD2zAns73tRFIqcobxpqX6l6KyuqnQyt1vaWlD0S5XqASQrJgOc+o4yvYIc1wjkEuWrL15S5yhvO3E4yMTefgib8T4ISX5lqBJ5sHhxLWBmEPtlHArITc2EQSRAV8rVGKBsHFCmiFzwUgDzXCzWg4FigMV+rgmAq6KYzxIHsC8oYd8EjB+G0ASeTqbwfvuz//1nlldeYl/85J/YVWTy6npS1LW33nGXPfGTV+wlVI9r1zUwJnHyRuutvh5w8PQZe+X5fQCjW+yWD3zQfvA3f2u/2rGfaIFrbMGiMjtwcJ+tXLEMxdshq6lZ4Fi5TqFKrMKpoqO9AzUwtvqs105UjtXVNdSOXDuM2vIgAO077t1ib3/vrRYb7mPPy7AXn91vXYO9gKjLAQ1braetmzNcll1+9XperxI71BdwfAjYrbe+zf7pqw9iexy1u+7aQo2Ns1efsAc+8j4rrV1o33/wm1bfsJJzQ8CeffJxu/Ntt6DSJM/3+T1Wyz3dcecWAKMZ24ciM4a1dn/flB040Iz9MiSuS+uISohgBb3TUWSyvVsDRECdb3o7AeYBOaHyMR+8rIkRu/nmy+z2jwGCQjjqh/Dzra89zT6qHGIseHNwZijJxmK6jDONz04eB8zk54OcF2LhPlu6osLe+cA7+B1Z9v1v/hiFO/bxODeERkLkAS+x9Rvr2Rv7bAggvRaltCtaCNnhOVvcUGHbr9xmHZ1DZMP3M87skwDKUcUCQCrTpwdWV0JqfVSuleVV1tPVz/xK2vZtl0DqGkCdO2bv+9s/t5Fzrfb9r30TcsCs3X3X73HGStif/el3bC35stduv8z+7XuP2J994UMAtj32z19/wj7+J3dZaaUb1Xi31WD7nMu9TPJ6eUtWWAgC2Azq32Lud4azQBdK35dffMGO7S6xtr5WCDhhu3jrSlSxF1nVgqB1AESPdnbapZs34JSRb9//wQ9R/gfs6itusJFUL1bbVZCLiJFQfu05ANi2foBc8mrhc4kstnXbGs4pteYiuuBcWyNgZznkrUKnFvT3DzmWxlNY88PcIF97GDv7vjlCF2fl3KIq6nHc9p5p5wzA+Yhzh5caoPgL+WCIgJnP2vZSm5IQvWQ7nMkeojOtFn8UdXOUs7hU9wWFIt6xaiCNJJlPCRxYFAvgFqgISUiW0iFUpDGuQ2d8gaspzhqOtTGvrf1JqltHecsZ3MN8DkC8CTAvXNq/5KZBDYwxFlKz60N/nz+rzwO383bCGaxpvZeZO2bwmrwvEOkghGUyYl/n47+qvNV5RXuNxkPKYUXFiNkzgwNLBCLLG71fuHBf+y1Vrt4HcS5PMsc8cjtgPEupdZOQXqTqrV9cYhu31HN27eY5j0NALYNoxDpj3lzoWDIP4Iqols04uTgTgE3zrIlNgUwwRu2+4ipcby6uj/hLKxs2vf1r3f/pG8/0N6RHID0C6RFIj0B6BNIj8H99BNLg7f/1R5C+gPQIpEcgPQLpEUiPwH99BGZnG1+PjuzY3LL7URujQTc+EDMELDRZaZANTqACk6oDBvec66hjm6zMpSyxw1Gc4atMLp6HrLF8B+QL07100bzo7JmyPccGrbmf5gfAUdg1DbiVtOUAcTmolTIAKWV9qzzCODZnYXUEHOCRdh0gj5PVROtcuZxuAK+5PNssGgcuFGQoP+kTZaHQkw3uvCJuvvmepEGcki/yeeBGzYj5JrJsWB2rZYDHDMdCGBUsjdwcmrO5ALfqN5WU5dKYIrsWhZmUSDk0y70AD3EaMrL5HYXZP4baIkYDyAPY5MbeMpCNzTOKqRSZvCOTg1aNxS29Dn4WuAJfY4En7T00uFDIJcTG5zr+fTOGcQZEoadOfmWUBksA0CYbRSTNG+z7fLDllWmqByCVlBSuAUCSMvLd5ptMcyqD86CVbDBpDqdSPlRgGTTdBlGN8TUa70kaiAJvvShJpWSIyKaVxpOAhEIsQsNYnU5huYp4i+Y+9pF0fAYBSYYAYKMAbS5eIwvrbDV3pmW5PKXW09zYegBtUgBQPkCrK7YuwW4ZhS2qi+HBGZr7CSOazILVxbb2onq75/bVVlWYdNQqL+1oZNxL7N3vvMPyyGR9+qmnrPFME/07cjZRtKUchaOgWwH7ACLMxYiUhWSvFmClueGiBprbJVZfW2IL65dbFmqr1n2H7IePHLT2boBrpN3KIvTzbIPMQYHhsu2MYA+XQ0NYKuYwAEh9fb1dcelaG+zus1fIy+vDPjkLy8A1l6ywBQsrrAwFndRaZ06f5fkCcFQvpLHbhJqtC4C3xMkZzcsDPMXGUXbUTEcrxVrbyxzzAdr5aC5L+dR6ptemyZxbv36Fkze2Z98RlDwpu/6ma8yH2uvU4UZnfi5avMgBPXoHu2zJ8ipbv2kpcw472u6E7X3lrPV3T1rN4ioLFAGMoIyrIu80vyjPMgFwz+7bT8OZTFzslAPM4whgck9PtwPwy2q7uLjYgoxdnHlfVL/E2p579Kck8QAAIABJREFU3R765i+ta8hlzePoSrHtLUBNXAdozeqjQSo7cRqJDJ2XbrvUiiMjI3O2ndyvrMNdqGQzGVdRMQTcSvUiwFbr0ecHNAcMVd5zAlvBwf4pmoch6wcwTMqKPZML4U/nGcuuV4AsDfxgTgLVbRHqs1Lr7RtjLvdgP449M1bfApdk6e7YkMufWj8h62X++0IrdaeRKnoI68/FWpd1tp9FmqM1QIkZdwgMGU7WclSWh8pxRZ2kfFsxPS4kiPymwgLeMj+17pWw68MSclFlkPWLercngd0rvxPQKx9VltdNZm18FvJACeqnHMC6AYgZCcBGr7NO3Yx1mR/1CyDtCMpuWsqoFFHQlaq2qNbFmCcQFqbd2I4mbEzKHkpwCutm2SbnUrxKUa2uXlnmqHRlYar7HYK8MACo1oMqaRIL51nqpgvVZAa21U5t57d7AGHLuKYZFJaDALd6NspK1og5ZZRaIfC2lHU5g3pndAQCSyIH8JbXA7xNJf3sB9QFmuE51KYgc0FKoaFxQHllbOMoIFAm6C6yqYFO+8rXP2r5KPD/4WN/aR/43AdwIxi1Z7/1qP3RZz5qZVevsBjgxAHsz7shBtz4vrstH7v17kOH7DRZ0wNkCCewzY8nA/b8gU5r4loSzEU/67KOe5jiHnumcQBg3XmcZv1v3p7+lrW+ntjvvHNVTdb3zCUYqx4LXkBNzATJoU4KhpZNt5c9o4y1XFWKTThK6thMyPKwTu1EedrHuhkLo2Dn+zI0bzQ/qa1Se1cBvpaRs75oQTnKbIgUyTDWxACLkAUG+JxmfxgDrI0D2oZZaxmoWAWoqolfCkBZSZ4yMc2W4nuyWEMr15TYez54ncWzeC1lHpMf29XY7qgrC6or7Kq7b7EZLMH3PbvDnvzJYUsC5veMYHs6wNoGnV60HOAThwtwE2zmVWchLLG3drZNsLeUAxJKicxeB1FI1sHKvFXdSGGp3dzc7uyPgbxiohamrYOc7Cg5lJm4WUi9JYDjt8b7PMDBVyD1+O0iSF9jOBY0QwZKKMd+uB8wOmD3v+de27/7iB0hOzQBwWOarGAftUsAgl5XRwFZIieTqCo5cxTkkaWMIt3NxpkHoUSZ715IX3IrGCbbU44dCfaCgQHiD7D6z4Gw5MbKfjmEn/pFi+zs6Rbbjy1taVmQz2IHSBwF5BgZHecsAmCEclJK9rxgEWD1lPX19zh1Zil28gWQqIrLqYP87h5U9O08fywo7BN/8aeoSvfZySP7bduWS+zhRwDmvvyPgB1j9vXP/TNnnjCWx1jLclZY3FBnRdj8yoljenjKrr7+Bmyyh+3b3/imo8i+5ZZbHYX/ycYTdob9UKBWOfm+srCura0F7Bunvi9ylLovv7TLIcwsw6JflgR93aOA3TEydjdA7IlBWqKmePLs0Z8/ZznYQl913a32yEOvMN4HWdsuW7GyDlv6fBTBvU5NX7t2g5Pd2wP5ayMW0BWs2cYzB2wNGbD3fPrT9uQ3vovi+KjdePX1jOELqGSDtm3bVjJx99tpwJ0br8N294rLrelUsx05dhqF9GLbu++Evbb7lL31lm0A2Jvt77/8DeYBz5jDhpeiXBycIzU1NbYBHkJIYL+oX1Js2yFwTM122bXYa5890mLf/PpTTvZ2jDNI3ULsvanjixbV88xDdujQcf4d95PSKmuocdk973+nBSry7MmfPma7Xm62kX7mFeSD5auK7SN//glbwNnhF9/+qh1kv6wsLbNprMpHxnvs1tuvA1BeYTt27LZDAOH55CYXAWr3o5QN46Ci3631MDmu+ch5i/qZw5xUFu36NctRfTdyX9l27+f/2Pobm+1b//AgoGPCNm3ZyLhssc/+5Y+sC7D3Ux++z556+HGrqMi1e999pz36yC9Zq332/j/8ffOwZ/azR4Z4voUlWIfjpBGoWMCcJoJEilQYDynIQyMDw/biN1+2H/zwV5SLrDmnFFw1/KydSy9eZsVl1HLOl8tXLLaz57Ddhlhz77vfb7PUI4npvayX9mM4fnDeOdeEc86LnD+c/XWWn1mCLTTxFOtqIeyFAHjbObtAdsokfqGkxjkDTOHqkctrhHrC1h8egSzHvgBZMCrVO8/wEDETcYhDfkhiUc5tmYqwAPiUzb4IeNmsJRffp3gGTd5szv3Kmo6wL+u9ghxD8nBv8TOeMYqUoF8pZaXWlRNIXLEJzPVpzuZj49iM83y0QQpgVd2Qe4BKqVPXnX2PPZn3IXnYN+dR2xSnonol1a2AZylwo5A4BN7qvKQPfd2JS9ALUYdUW4y9TSRTnVSUBRsGsA5BkIjz/uC/9+HQiZw8b5H85P6QiAu8hTzjOOX8N9qsDngr5bL2dlxPIL+UEAsyQQ52Hu8ZLt28jHNIDkSDTodAt4D5lAXxLAbpTi4p8+C0/tSH3pf5IY75IAqGQaXHICadOtPMOTzb3n7X5RYodh8ffT5rw10PP6wDWPojPQLpEUiPQHoE0iOQHoE3+Qj8N04Vb/I7SV9eegTSI5AegfQIpEfgf8AIRGdO3JxKHH1i8sSOrKHOAevDrm4atn0s7MPqMWwhGh4Ca0UiV6NEQiSBZi4aIn4s6WJkxcZnp1BSoKIkGy2OgidCA3JEyhnyX3cd7LdRGtIxlKQpb8yWAfzkFaNwISvXaY/TBJYFV5yGwAwMerHxs2mGuaSmO2+J7MqmcePYV6IilXWh1E1TNBUATDJg0wsMmlec6k+pZtR0fyPwNovXV77pLHlZsykBxILHlOcHkAPgQg/JySoF43MycQVQuqXGoSHnokEWw9p1CFXyJI35aZqkM/xbPILikyzKMjLmBGym3BFbuqrKIgAX01jyKQNsfCKJEiuBFbUAL67hvPXahVPMgT8BiwRG5QCKN9ShNCrLt84zIzRv4uZHGTPUPwEIgJqXxqqscfPIW/Rz0QKqdO9qNqnRpMaTGolhmlxSSYVRUZ5tGQK8YVj471lljDH+2T6aRDTFwki+BN5KdeRlvMNh7OAAX/IDKBNp7mXRwOqhKTWJom0WINUNYJXEtngcxUU+KuUlSxZbTXURYzHq5PG2ktkaGozYBlSlS8hkTdJEnAHw6Owas2ONk6gm0bSh1r5o00K79W1bbQPqo5bDZ+wH3/gROWoL7d0ffTdNwH576KcPkd07AdAEwJgB2ARAkwTUE4CUpMnky/HTRJyiKYilG03BYhRQDYvLaMCqmdmBHZyLBnDQTp/qQj2DlSggj4t/C6JCyEVtHU1OY4EIkEUzrrCg0FF+K+ssB3B0ySKsAAEhjzeeQinptwWLq2ke+i0zMky+27Q1YwddUlRk78HKcmiw0x57agcALeCthWn0k1FbuwBFCqBGWx+gldniZXW2YesG1GUB5sWUHXl9v+1+aQ/NzwrbtPUirHDH7bV9p+3SLZfaxdvqyDLcwzOepcm/FDKCzAGnyPrMocFbgPoOsKN3zEZ7lVONrSivl42iz4tqrQRbS+X3ymawkWsfpzG+fv3FqELjANgRVFR9DrAmVYpsDAsLiq2krtoyKous95X99vOvP2ldoz47BLA6hZVgPsrcigIvoBP20QATUeYV/VIaomRI0txTc7OIcVCDVHavmZlhZ/4JuBVIq4agPqXWLyoucdb5rAIfAXXHx7C4JUeyg1qTEAiK+k2NVVmaZ0t9I/BL6wXF7vr11Q5RoW8QAGUwbJ0D5NvRqJVCTqqXDBUqPvT/ymabB+KkApz/uwNWCuRlDmkNAs06VtkChmI0iBOyBJTkUqAzNU7Fj18PdvufgLfUAdlVS3lbXUoeqSvuZMIODqFk5GeLi6XuAaDA1jSAutZHbvIE6sqOLq0hVJ7kbIM7AQYV2ARWsCHqxSzglJ+mcnEha585KzeCXMDbUCgJSIS6h7pC+eTexiGX5AGaurDjxcZ1TbmTc5fDGExMTlt7ZwhA04MVfpQ6oDA9FJSqvQLfuTZZV2bLcSDocRRlimdNJubq7RwRRIOKu0B23AFvEwC/oVGApliORQHqklLezgYdQNODjWUe807N9AnIEuNYDKcYywzmnpu540WxHyHn+Qt/e7+VLVpg//iJvwK8fa8VVwfsm5/7qr33w++wnPoSal67Ne86ZEtXL7eN77rdkhMD1vjqK86ai5NB7kGNHSH79xVs1/edm7Coxw94nbJ6iCbTSG67J3mesiAGUL7QNfk/Am/n54iTfctNOxACjXQpr5X77gKEdvP3OPcComBFAIa1qPiLi3z8LmoUSukuiBSDEynAaJReUn6x12QBRpCyjFIuxBrKsboFJZYLUWQSkCkLZTUz2MnnnWbMhycgZaC8dWFznskakFpMhJUANb4UEKdQDXTcMLKpd27Wz8ZtS+yu91xBNi7Z2Tgt5GDxPtDSb0f2nrZCAKQt995qyck+a9n1mu19odlCKIDb0UYdbSJDFLtaP7m3eVhfl5cHsPLmtUGG5VDQdGqQ+ecjS7zQUW/HnJxY2c9DWGJ/EQHg9MlWiA+5KIuLAeoGrbUP1VaW3B7mrPs1jiL3zLthOHa+zH8oP7YKC/QlRRCdAOda2Sdno3KZiKGczLZrrtpiR/cet87WEfaigEWyQOqdjHhUgGITKScY21oEsJAEsgFXqXvkNWfxujmALkV5+djcFjsK2UlA0ggA0jhRC7JNnsKCXdnDgSDWtCg1gxBpRASIAeoubii0NdjpRgDEeiANdHUPoioMOXPBh4tAJsQSJytXOc6TAH8rcURgKuRCzHBBAjlBHirl3qoXVXPd2daOmnUtQJkbYoSHM82Nd95ljz36mB166TQLLGaXkfEq5W1ze4vllpQ5lvd1ZaVYIu+ibndyXz4UifmOfXE99XlsfBjCDC4TDUsAlgcBof24hBBBgDPDJArSwwCWzzyzC9Ddb1XkqxZDChjD/j0Pe13Z8TefxWYfsOX0qU7Hjva9f3g/dTRk//yNhywJqauqnDxMat8Ee4QfQEtu8fX8Lp64HTt2gvHNt4V1KFmTY1gpd9jXv/P3dubkOfv8Zx6066+81BbXBmzXrhfs+hs22uXX3WTf/f6/WjP3ce89b7F1V2+3HY89Yo0nW+ydv3+fPfbw8/bcY4322T9/AFJbKzn1T1MTCyCzTNvlm2rt2qu22eMPP2oLyWxesaKB7NqdAMar7Qzq1VnZymO339kJ2QaQsqAUEBtni7UrV7NWfPYrXDsyqHEenkkVa+Cet1/JuSFgDz/5Apm9BwGvSkDdUL9zLnFlDdvNd7/NCqrK7Yff/w5kuRIbRkna3zVq77rvblu3faMd3rnfHn/yeQD9kF28ZpV52ZNPkA0b1fmR82EuoGMcx44pCGyTAOmLIe5t3XYRpD2v7d6524ogdN1413XW09xnzz7+PHuohwz7HNt25SZ7ZMdx27On0a7bstpW1JfZodf32DVXXw2xbY3tePkx9vNZR0HesO06i5CHfeTkbsdVoWHxUqvgzDUJAOvxQxQsX4TVMNa6Y4P2s39+xF5+9qDNQMJJkg0/yx4tZ441FxGfwVhLYb9i5TKbAnxtB4S96WMPWCHKW3xHbOzsGfJPp3ntFdZx4qz98JuP2vFjPVjqBlib5YxnwLZdvg6SkM+aTraRm3vEzjZBQFiCg8iapajPKS6spQwU8SI9hiGkiDg3yl57onkcdwDqFpbPEUWHUN8ELHo5ZyfY27zUxGzyj5WBnCWXBsZ1jgg4l0GuKAYv+2EeKl2dM/CO5+ucF6gLLkBevV1I8R8Cc8dRhk5QVxKce3VW0aEgznl1VmdfkcMgNvJbLZfzZDHrzE9di7Ifz8eOyElEIO686lZgrmra/B4hAFfEKI7bzAEccIhFkNNIDGeNSez+Raya+S/aJevM4tglizTEfpMtC2fGI8HvT+LIoE+HOPsfgLc64+j8/5uMXe5PBDq5rLAHBUHIOXJYHCl1LTEYW69azdl0wAaI/JhhHy/DsSCeAHAHLM5kfHTfc24LctPRWU8AOO4RvnxcSciUxx1H11O/bIldcsm62VjWzJ1X3fetx/4HvGVO32J6BNIjkB6B9AikR+D/iRFIg7f/TzzG9E2kRyA9AukRSI/A/6QReOH595+JNu9durim2iakBmsZBhzLs94uFGA0SUQgT8pjWG/ilaeKTMejZgm2opNYwWZgrQoGZBtWLgIAxVYYtYfyBj2+hfbjR/bZ2W7AV8CkWQCoKhodhaiPPNm8rhquAHIzyP5mxNDHdlmqHVkBCyAWk10ZUm4/ACQAgCzXoqhfO2jwDdBoycBKLJOvZ/C9ynrz07RU4yEMUz8q6zUHxplTuDr2afynsp9k2TaDRfAMqgKx8mkNASyiagOr8QPS+rmfLBfAJQ1zL8pZgUIZ2KsGsFRFiozV2ChAIg0OmkVjag5h3RvkfoIACFGaxQGyXKuX0EibzAEA73VUbCGaScTh8XPAJvxeN0CWrkkNkDlAYW58Z5UdScPF6562pfUBVKl+O3uox4I0ywqqUJKeG6JhnkfzOR/rOIG32M3R7JICUo0WgbdqOimHy8njEkhF43KGsWoiI3ASRVoGaqIUeawZNJW9gLdu2SajEJ0Db7G09qFewJIySSOsBKvrXNQablQUgygApnS/NNrdgNCziZAtqfPa//76X9lCcgfRLvI5gmA6Qn7lKTtCruvZfb2OCvLG39toZevybXZ41HpfH7dnfnjAftg4ZIMARNmlfrvpLTX2hY++ww48tsu+9OCjdMA9dt8tt5iHpvKJxnO2/0SrhbBm9ZPBmMN96pnk0ExXVuEAmY7T3PM0uamZgPKlBUFbCehQXpppp5sbbQRFVOYsoJHsucMZNoWKzOXF+heANQc1uNQN0hlmM7+82OtpDgUAgtZiUXnPe/7ADry+0042NQK0tTvzTOBcTdUybHGxSyZXb3lDjW29bJXt4X5372sCPPWxRrBZLc4HRC1knvH8e4YATiYtwL2uXr8UVc4yp5n2wlMv2es7G20Rto51i1fafmxgC1F/bbx8sZ08dIAG9bAtX77Gliyrtooavw3QtJ9EaVyM7bObeT3cgZVjy5SNojbMR421sA6wAKAvi4ZddU255S9bYUmyV4daOgFAx1CCogzjXiMRctRA8hNY8gV8hbaABvEE6sHuo+TYoUzqDxfZXnIvw8yxXOaXn3W7lFzKXKxjw6h3BcLMQF6YRp0+g7qjpLh0bo0pMw6L4+wcNVjJ7NRahNAg4NaHYik/vxyVYY9jfVoGUCH7vR7yH3smIHHIIlE26jRrqQA8Z8etGkvUfKsoV5ZuxCEsDEkRjGVidx+WiYAnEvWKTODYJAJoaSVFUVy6eI4CmOfB26QAYxFRWF9JfkjNV4FCIoYkmNspao+jbjnvLpCiwat1KYE2vWQ+5hqkDofF+Zo+LlDeqhGNCraSXFMv4K25A9yrwGIpb5PY3lIjUNJ5aZ7HAIhmWBd9fUlAARQ2WYDkgFA+lItjsGdE9kjOBLB2BpzKA/Tl9nw0YAOwAIZRr7ejup6A6JFBvfJCipHaR5l2RWTeblhXDcgol2XWLA3/oSHqdNjN/EtRlwEhAZIyaOpnAArFZGFNjUBYjtUz9rmQAMZRO87SMM5iPc3lwGrKAN5iD6wmfpz1E0LtGnaUtwBvKIYtVeDcuxclaRGq8wzA8OFRnAYAWKUezULp6MFyOIufKUaJ3FDvscXLl9r+X75q7/zkvbbxyjX2r3/1Vbt4+yorbKi24+SH9p1ts/d/8o9Bx1K2b+evLCscsoZVl1n3ydN24KXdkGzq7UhX3J49jKofEN9PDvhS8ltlO9yFtfEceAtR4AIB1H8E3upeHaBx3jZZc4V1pCa8CDdUB+ZkDs4BAzynWatEBVYBGFtI8398coDGfTb55GHuGZIPYL6mTKZy0QHmJ2cgnmCbDQ/C4Iwg1lKePA11bM4nld/I/jbA2kxBWkoCwMrd283XpXpTnnkeAGqeFM3MTSBzK2MOiXCzFevL2+7bykKJkBHO3sp88ZKHu3fnYfOQd7npJr4WG7QMLZTpAnvkZ4/Y4ROTduJM0jqwr0h4Ia3wu0qKM62E2rqgtgCghBzEpgGa+l5bvABAGDWd8m0dVRhzUOo4NNYA+FiLjwvULcIyeZzrJ7ub/SsLC/0cbOVFoBAAIOWushdnmGdaQ47yFvBWmbchyE295PomwnnsuYCG/jgxBJwHsL5OMXcU05CRz9mAfU3XVVpa6rhEKFc1lUQlC0jkQ9HsAUWtJLPRx5zO9eXwe8l7l+KZnx8lN3cU9TmcHI4sufz7GDVjwt568yV2zfbLIdC8Rg3tt/e+7xqrXrvCBs6eYr1geU7u8/Gj52yYHFCmEWt5HEAq6IDpwTyy4XFhmOidBLwl3iHocpTTNf8fe+8dHdd13f/uKQCmYQa9dwIECHaCVRSbRJmiKi3JRZYdOy+2YyeOEyd2HCf5uSzHiRInv7hIebbjIluRZVm9khIlkZRIiJ1gJ3rvbSqmYuZ99oXgKme9P+21Bl4MIxCYuffcc/Y5s78N0KtvqBt1LqQ1yC9u1mcRLggVuCEsX7NWjrQel/5rAK+M4YaWRtS7S+XkubMyEkCxX1cnw13nAaUDsmfPXiODdP/+YzhBVLA/7gAYPYKy0WEQpZQAM0X27d677hLb6uXywje/IRcvtnNucALKaAxEDoBvEa4Mk0bGajA0jXJ1g5EZ/9ijB2Tn9lXkor6HzNjX5McPvSBVhUsYtzhEpT7OZi6DwGYiEkNBvo3rr5eHHnpIRnoBvMuzpagCq9ypAfnyv/07StBa+cpnvihdqErfvW8L58Mp6ei+JPd+8EOSW1wmz/7sAM4PPfLRT97LeowA6D4OUaBIPnDPn8rXPvuUdA2dkU+R+fr8y69gSR1HwUkW51qP3Lpnu7xx+LBs2rKBs6bZsATWep1KlWLXeoXry2WcYuyVHmpCvtSXeXAMKZBnnjlC3QlJcUUhjhJm2XPHLtbanHznBy/L1U4/5yFIEZxlNxPZ8NX/+BsZu3BcTlxok8vEHiRhwpSXVOOI0Q9QWYZ9dQv30i77caOYR8FZv7SGPbCMM4xfLvUMiQ+ATvfCGmymC7C17+yaMnLkGxoKUEJzfWTYzwKqK3jo4VqmRgFacSgYHh6XYkDlj2MR/43vfFceffSUkAYgf/qRHVLoLMLq+gIuK2SdFwG2jnSTnwx4h8K1cVWzrILslllSIPM9fXK57ZKU1y7lUO4AkO9Gndwkhdft5gytARA5cuqnr8vX/uFrsnZ5iTQtL0TlXG/svYHgtGzZcb3kllTIw9/8rkzbQwDq7+fZpSQH4kEK0oNm4ZoZj962WXn8sf1y5XK/1KFqduIIUr+0RPbcuEr8jH/Ix/kLK+wnnnyCqBEz9Wi1RGY4k0yPcQ4qlDwbqnzOMF7A9Lar5FT3eCFpsa6ZY1pnM6mPWepCg7PLPDbyGguSCdlFQdw88sLVqnduzsf657MBlUPJeip6tRJXkXTMsM+y1rFY0LxZM/u/EjH13L+QW41Kn+cdVcIS34+EUd5DSkwoqczITOHMxCEsN5uzH7U+iFpXAeUCiGgKFM9hR63IsJ5HlEChZ039MvYIPWXwfrGo5phAnCMzWV1HksSmhPyQNVXt/yt56r/+eXLhc8mvfumZwsrP2/nso3ExCUhzEfaIeXKEVVVtINP/S5fVyjM38/tRzsELCt1fgrcYDWDpz15jEOGCsn7tWqlfVYTiu1NmsIvPyihijyISIAtwm/NQLEq9ZpAVwNbX1c8T+lFFXYmUAKNnUrXw3rJ1I7bruRAZA713/v1P6n79HtP/lR6B9AikRyA9AukRSI/A7/MIpMHb3+enk7629AikRyA9AukRSI/AO4zAk9/79692nH30H7dudUoFWXQdZyfI7qP5QON1BpBUm56ah6rpVFEaLOZMZcXzSZ5masTopNAqognSgKVpEYCYNzRKIwR1lOShPBiS09ewmHN4UNBolhMKD2x085y0fzUDki61Kjs0l1WBRmW0a8asYX3Mvyr4YoUdnwGoZkKx4KMxqU3icVRDMW1q8f42mvTamMgD0CpBuTPtH8XyORc1JiopgBNVfmXy2lnYL6ZobMT0tYwmjA4GCgCF7lQlxH8pkGkjs9PFPeZgc5vNfSkQAtJiqI5AAY0Gidm0YNM2DQvdjKLMxngYNsKA3UWoQFw0uYJYQftmrahkrKhmaCbxpvMowRK8honfyUbpy1vQhFYVIoAOve0wDXMxobCkedfUUGaoiYIotDTHVNUkYQDzEI3tEI2lXIDdqupCriFkgIrabNG8P70nBSLCAHMJmmKFuTU02VLSfrUfAIWmF2ObRHGq2axm/oRRd3kBnVXx6MB2t8BOQ54mYxL2vUut92iuTaJ09nuxIlWtEEC3mwbbysoC+fjH3yMbb7xOvIBxuViImpw0vfwoXmnAJwElBk9dlC4UVFv23CV2LBO1iSY8h9Bsp/S+2ClvHFB7zD6A0Zg0Xtcst/3xHulu75VXHnkV1C4hm29cRnMJICmIUhGAoItG4Rzzch4QXjPL6uurZJ5r72nvYp4CKLtQgpqDWCcXy/YVzTLX3ycXOqdkHiC+pIbMVADIAA33/S9cAgRwyhKsAKMWnzgBzjQL2IyiL4H1XgJ1XXkt1sMocE18LwVYqKrtPKwlVyzzACaS/2ZxyGGUs5dQqNhtOWSYBgAABTvORgPQT2BrXVVeCriTLWc6R2SQzLlccijd2J82NWPniBqqHPvUt149IW1HLjO+NEJ5fBkFVtl20zIJkRM82DsuZcV1NE5rUJygYo0N0zgzS2lBGUsnJZcvX5YzZDb6vagFLYWox4rIYMTasbxcClHKVC2h2QxQP9R5UZJYE2veroLTav+pYIj+twIr3gAhncxLtJ5y9nintPeSo4fCc4p5H+e+PTnzshZlVZHLJAFA9BSLIkpTdT6KqhrwNp700vAu4DVRKQIg6HuaUGEqyBlEGe1im7JSAAAgAElEQVTKchukj4g2JRVFp0mYm1PEdaNUHJ8UH4qVICAD2hoIBmq7CmYHAG6DRNFc72ZdlxuqsBEAZc3jDOt8MGMbqSp6GqZqj5gCYFNCgmbQOakpTuw3tWmu6yGBut+LPWCA90lopi7grirLNCd3IQNPRd1qCb+Qi62Ak2H7TEMUuofyKXiOrBHuKwQBIIL9YwKw0IKVuP7Eor1wRpaq2XmGkANsKHEUaEoBopagguMBcM+oUslwVOGQxYRqnDo2QQNVm8ZuFLlmAM4Z6tsU6s0EqjJbFsA5BAs3qsRCSANKahkaglQzw1jSLEaEb5BgNP+P1ScqoKosNUs+1uAjkzPUbwEcpm5AuNAsX2O8sIpUL+8MQ3mrDgPcO1bNBdQ6racTjL92a+eZGyn+TtDA1jlj51oqAalMKJjGyBX0oqJV+3lmgrGu0WEDni2QaOZQbwb4o41yw9ae8VQrYhv1XRXCVsB8N8pHk2ZZ7t4od71vr9z/pX+Qrbu2yvbdN8kbLx8AoBuW2+7YS/M9QCb0oNRhL+tiXV890SudqNU8NJl7yPF+9nxALoxh044yNZe9RTcOH/UuSg4wiCBPX5XZv/xa/LC6qAhd/JdFu/mF613ITl/4MjSjRnNcFbgxbOgzUzMAXlYjL9YOuKrq/V4yeIcA8FS1rOC35gQb9U5pSEoSAihfUEgpwWCBVGQGmNL6r/Va1d/6HgtcHv4dS+osHrDOLzeAexFAawFKXQUaNJvRRtb6ypZqufX27djukmntnxQb2coZoUyyvskRBbzded9eXmwM7N0PGDgrrY/2oWJErUxdGWD80HpLLjXfLH6pLic/FrA2D1XgzMQsts4oVCEN5eXnGOtY52iUupZNtrXm1I8MT6ESBsCat8kQLgtTAb1fFMdcN2YNUp7LHolCeRzlv5fzQxJloEZSO3DqqMx3SkkuZwJAmXHmaQiygwumRjmWvWxiRvYl7AJAf1Vxs1/p/q357ZC8khCRfNj3B3GPUDfTfFwBnCjf7NQKVadnMr8STOpUHLcGwOHCIgs1FEvr/hG52j1N7iPuC+iNl6/OkS3bimQIW/me9ghKyDWy8967yZQ9IRePtkoedSwAaByCQORljc4D6DTVV1JX7HKx/YIsQ6U7HwgyJnNSyz5UUFxoKP6OnzgvRHKyzUGiSgakeU2TcR+huXncL/qJlVD7YreUkVVbCvA3wNyenJmU/Lw8SDkeueGW66VrkJrOfnL+RCfkpIA0VVZCnCiAAMf84RwyMjWCNbdXlq9sliUFlWTKnma+x7h3stGHRoz1VYTFcSgUZO/HMh0Xi1WAf27WbwCiwb2f+bS0t56WI0dOG9b1jY1rOatE5cmXXpNN1y+XZdXlcv74OZSvhdK4ZomcBSg8ezEKWBZCGd0iZ8+eA81xyD8//BD7abv811e/CIBJxv3SWjJ0D3E2KZQPf+5+meq6KAcP7AcMnyavvYHnZZaXXjyKoneF3P6+bfLZv3gActIatl7AvfNX2Ct4WbKrP/6n75O1G5ZKBMvv48dOybE3zuHeYZEClO4jA9THSS/zPyY33LSKUkUNHQtwtizlZ9vZ22Zl3z3b5cNf/gs59thD8up+5nzbFcO5w8L7h2am5NadNfKFb34B5xY/APPTcuV8h9SW16G6nWV+AMJjqX3mVK+MoKQ3conJma/j7JDNs4/gjHAUS+8oZzUFlmtKNVaAHGVUzZqRW1VTJq+/do5rYg7jxCDkomel8gyyW3FpDmcs1svUhLznE5+ATJAj/8+tnyW/2k+ta+IaKlCARiWPKIlIpB972+28hl3ePH5WWlHTb9q8Q2770N3YyLskAogdByid43qm5gIS4kxWUrxS7GXV1IMmGTjWJj/71gOysWWFmInCyEFdPzo6JAVFHlm9fo3YyGQeh9z23/e/IqvXNcqNt2xhT2HtNjZLeAwVuXcMUC8ph169JAeePw15qgD75CbWLOdR9vKVa4lqyCbzOacQO14TY9/Kvj2PpXcxa8pv5N47mW8RXc/hTLmEW8mJq0PsQ7jFQFqxQLhIsCYsOBZEzLOAr+wtMG3sWLPrnmKlJqjaVWtnEtJRkpqs51P4hYypqkLVXhiwlDmu528li+jZXIlpms+tZEbD4YZ6HuaMGOX7oRjPD/cBUgUMpW8en1eyqKvhKHEv/E4S5XZEzwjs72HcXag8uFigXPXwucCuoCrvDQFE/XpgxRj5xWr9rIQAMySlAETUSfZuBUCtv0Mpa8JFRF2DUtQxBUfnUeGbmCdGFIjukgaBSMFs9g6DeKRAsToG/PaXwSnDzl8JNUkIaEkuUMloVv5EWRc2PbtBOoVuyb8HIV6o3XsR38/DFWTCqKm6f+nnLCW1xfgQkmAOqOvOPNEnGv+R4G+NpynxlMqgPy4XIU/tvWGDNFSVygwM1mRW4X/e9slv/vU7XmD6m+kRSI9AegTSI5AegfQI/F6OQBq8/b18LOmLSo9AegTSI5AegfQI/O4RCM+OVL/1woMXp8ZfzV7TVCgzA2qnhmIAsCSomaZzantKq0LZ7FimWmDoZ8IQV9jV6GVoPiXqzIribKlH7acM7eE+mj9T5GFOZpB9OybdNIJNNGyi5ogUYQ9akqMZgqrYog0CSJECHNAmy0K/Y+FvbdZo1pIZkNOqSAsNCFVVjAFuzJAZmsAWTEEWtZBU8DYfoLEIRQ+wgvhn7YC4EZop2iTXpgg9DlXiqFmwAgrvMBwQ3Wl8qK0yagAawTjQYrFHxqAqcLlnVSbYUTyFab5mYGupSN3wAE0nGnjaI9KsObU5zCskpzDlIxsXe0WAk+FR7NfifI97SNFgS3DPaolZiFKhwKXNe+zRFLzFjs8fge2Omi+XHMUSGudZAACqSM6ksR2jWR0GWInxc5ovWlxCDuRwL0BFhNzVciN7LUizWptWCrz7g7OogrC7LajB2m6Y5v00mXC1NKewfUZloMBGjGueowEVBPRVeEVB1xIXuaZYYqv1qoKRXp7/DA2pOFaDMRpNBUUoW2tLUYvkAWLmkLk3Dbgya+SullfnGyDTSmyQkwBC82TB2WqamTPk7NJE0sdMQK6RvYbOmf8XJSWKoROvHpMXnjqDaighH/3jfagXYvLdJ1+RAPdf1VAqLSvLsG310+zLZjwnUTZNoviYMay7Vy1p4toEAGcc5ReAIdl3uaDi29c2ySZyCTv6yTREQTXhD8uefS3yPuwQz6B4/c79P8dKFuIBE1JVq85s5g6qwqB3FoUiubV52hDEfg8fWWB8GtmlgK6V5FyqLS85wE4PTewLqFIUvKWhB9gVDKKgpOGVgVIjjLWnjeZiMUqjcRrjAb9/IS8SiLIQ9fk6lFdrr19PM9kn+x9/QU4duQo4yXPBynPTzdtQaQZ5bl2sM4dUgcotRZ6TZQ/zzAIoe6rJqMwBLAjyO9M0mWekt28KtTgZqTRPG1aswOrZJT1916Tj6nlIBUFZ2bDSUHf19vYyRzS7Um1xVaGIChfbxzKuc6JvRs68cRXLUCy3U9k0XAFoAUOyacKWZqMOIw9a1XU6F5OoLKFhoEQfB1xFScf4DPVPyiSAbHFxHnMYcBACgQIxWQDdE+TipXjuDtSBmmGJeIx/Y96jCO0j009thGM0NIOGUhelO0AonAVpXOKW0rIKCQGG9CroBIgfDjIX+Xe6pgbxQYU02nTMUMU8avRigKEcECQrRAxths6S9zqN0tAPEKOZpXHqmKqHVWVrNEBVlQ94q3mVCgZoDjRIiaGa1h5qFmBsdRW2qfzKFHVtJkBNVFt16oshk9QuK7XDQk1TC0WjRlJnYtybmdfIdmIjiSK5ojKb90MFiDo0KwNwCRv40dExww5WM0V95Ex7FXANKLwHcYWXzsSxIBeb7LKKHCOHepyc3EAABaxBnOE+UAzDTpAMAMDiQhr4BQJwjGKJ157xJ1FbaTOWua2ALNes4K0FYosFsGGRwJIFIaMQSagCiuMoDn8B3jK+CRBezTC2ZcWkCYWbCSv2EXJKvcwPbWanQPLUBjuT+3eS1acWsZo7G1ZbeaPWAnry7wreZnINdsgY2lw2ZQK4ci31lR754hf/Sp575jH1QMB29Wa5duWiAX4qOSPB60eiQSmrrhAfpBNHZjmggkNaH/4fae8alLN9STnaHcExAOoBKipt2MdRRPkBYRR8/3Xo9tcL/29lIitwq3PK6NLr9FpQk+ufRWvKKPtStnVOKouo0ViJa7z6HBbR/WQXj2CvkKLxnwSs/CV4qzmJ1H+ej77GLxS+xusqsLtwTfpvuia1duvPZPDCqvjSPcnJnzKU0YWsbwv7hdphuiACrNlQD8jVgOKz0HCLyABPDw8F5elHX5YCasSOu24A3J/hmaDSJ3f9wPfPyrmzMzJrdclZQL4A15xijVpRB5eV2Jk7GdikW7B39qCsnUEhl7UA3vLsgsGAoRjPBxROwUSaxYbbB5g6hgJvENZJWC2JcUOIUffdACtFkAH097yhmFD+MK1g/TAfMuLUB+ZaKSQTVXpPQ04yMV9z+V4uRAVVii0o3hbIFdn52bIGoPTylasyxh6Wl1MqoyMzvC+1hL3ZxfUqeUwB3HnmiQvwOUHdtipgxlgVV9rkllt34ERQJRMDk/I/P3xJzp/tlY2bl8iaNWVy+QJEog4U5+w5owDvYdZCDmpyHMpl2bp8aVqxSsYGhuV999wlcz6UiE/9jFzaG+RS51Xx9k8Z2e6br2vBdrpIfvSjR9kjlkvLqo1y+OWD7CEuWbdhvbzZ2kpG8ADOB2FpRt24nu+VUdPbO9rl+KmTRj5vbXWNNDc2sF9dElu2VW5+/30yix31sz97Ecvdbtm1+wYZHh+CrHNR3nU71rpkyf74298ACC835oyu0WyXh/qE+wV7UQIEOQzJa/Pm7XKm7awMDPWzJ2TKX37209I72C2PPvQ0ZI8qAHXsbQO4anhDcgjizuYdq2Up4O3r+19jfJZI9dJifneEuAMssNl7dm5bL6dPoxaGqHD3fXdi+b9BOo6/LoexK966eRV7hUlefOUtWb5ihzQSPaBnxdbjR4gt6OU57ObMUCwHXzuIMjePeIPV8sCDj8iylUuYTz7UtAlAZD+ZvUXyvnv3AgQfNpwmlCzlJY5jJhDAChqVJE4hTc1Fcsudm6UNsN1LJEVf1wzg7zzPq1m237hValaukAfu/ydpO90nXogkMPgA4Myyntz4d21qETdEj0GUqEqGg5NAFWf9DmIBXIMtNUSnQ4dOspZNsnJ1PWpTfVaXAHFXGG4F3TwXQ9FJdmtDrYP7zBFXdbE0LmuQGZS5D333Wc6/WNEDlNqYl9MTRAt4hNdaIuvWt8jxM+flCtbTn/zyv8iPv/6wPPh/n5S1zMV16/MhzUWkedlaYho0u9XH3HATS1AJUeyy/PThQxLFvWE5cRQ7NjTLulVVUr60UMwVeey1M2Rbn5WXyBsuK10qw+e6xAOx6q8+82dysfuKtF28gCNGJgDwOs6PGYYCt35lk5w40CaPP35ANl23FkCcMydH25aNK1mEUZkaH+Z1c6T1zWvy5uE2nkOZcRYdHx0kn7oWt5ASKSuHdIDbSYQzZIpFqwSgfhS2M+QCzxsELuZiOEuGwvNy9HwvY4s9MnbnZHFgl87PU6sTqE3VNUPrhZX918y+4IaMaYMJFcDeOQ5R0k59z9QcXGqZ7sd6RrCyQSpYq3VzIddWreY1EuKXJ3zD4ljrukYjhPU8DWgM6Kj272xFnI18lHuiCYgESCYg0OHso1nbGlmhuzCYrjhcODvg0qJErjhEKTW7twBUpyBQKY/Vxg+pFbQ3TFYylv0cnQ1A9Z2+2JmNzzJ6blnYV9TRyLDzMFTav7CZ/zXy0ELm7m9+GfQizirG5xoYYQrc6llI7z7K2Lu5uFzQbgvz35QMydpNnF+rPNJH/nCAel7NHqERF1o/1CpZbfp1T9LPXko8UnNpK4QHPcfaALbbiAAZm5iUu/bukCaIGuOBaNCeU7zmxo98vfsdLzD9zfQIpEcgPQLpEUiPQHoEfi9HIA3e/l4+lvRFpUcgPQLpEUiPQHoE/vcReOSbn3oiy9p59wYs6GYBJIc6Ud7QNIvQ5A8AqgRRfM4DZmhTXx2TteFg6M0AQKI0MFTxRs+UfLJaKccubai7V/pQetoyS7BonJGT2DAmAbui5MNl0YDXDM1CD10PmksxlX/xpaqjheaLgifKglfwVtU3mo2riiQrebOAfYAbXlQYqbcb4jaApGzY7wU5WeIB9DTz89qxVyXrJA3ZadRtCRrH8zD4+TGjubH49csmj7ZpuB5tpqPKsxgZjTSMaBa58CzNJnssJ5e8PZrcEVSmDixgM1BqTqL40MaHvo4VRa8CZ6A1NHJoNKpKGLVBMIhaK6ZW0IyfXgB2dCbY7KV5ADIAvdrcUwvaCGx9X4j8RJRmGQDWRTR+swG6UgBNdmwoZ31e8i79KB3yaAqimhgf5Rn5aK6TeUaTS8fNAB4WvwBMGD6uyyXD5I6pTa4DMDqEfW80QV6w0WinmUVjLIgaAQ2BkbFZ7JxC7YQygmbXHMDtNHmBESxBVTVciIJJs41tgPCZjFOMxr+iF2GAElWDNaHMKMFKrQ4VdpT829pldVK5fTvqVRNZeiFDOejAYk5zD2MAXZqdbNEmFcrIQN+kHPnpi4zXlCxpLEOV24mCpY8WIiBAboYU03RdBUiRTQPaA1BfAsDQceaqnH/jGkBUtszac7lHwEJklGov21SfK9dtXSYj185La2uX+JMesZKPd8c9q+TO3ZvlwoE35L/+3zMyinI5r6wSm0WA8wyajagr58iLy8C6LxcAcJY5N4/aNBdQsApwuqYcXSfNQhcZk2rnOTszK8tp2FfU1pHbe1FeO3QIW0myEjWvEetgzSa0MP80E83CvDYBoCmwWFDokDKUhMWof/M9brl27Jy8+vRbAFIBKWjeJBVlgMZMmQjWw6o4qakpAhhW5QlzMscBSEnGL9bDGTSbBcAoxrM68/gTMjo0yrg3YQvNcx/rkUkarZk0B5c0rJLyilIABMIiNU8TkEIbrcTMQpAwoEIy8+bl4vEuuYQVbX+/XzqirG/U2g4sYnOw1Stn3QZYWJrJVsj8HB8JG4DOytW1RjZdP89wnLmwZEkl48ULq2qDx6u5z0ODQ6hvrcwhD2NnN9SZc0FVxEYBYoIAyGTUAQApSJulKmfU0CUo9JqX5jOWDhTcIyjXRgF7VHUDeEm7Xa3QrbyBmfpj4x48gDhu1DR5zFE31zyHrTPoFWCvGOosLzl4CGElrHbBqujRurOQ6G0AsbwNf1gJqNsSkBX095KogbJzhUxnB83pFPcRkclZfl8l+dQeA7w17JoVpFNFq2aWplDLYjFNxh9DYDSJc3PIiGssBCyYoXaqoiiLuRViTXshVVSRo8n6RvUNbgCAC/DLS6uyMAu1ZRFgjj7/sclRmcKyOBgCjGXdzKsyHEKI2YRqF/A6PzcudTVkVzLvgrz3BMCaD6KGBat0xaaTgOcpVS2x/lV1r+1ofW5qL1ycg3Kd+TAKGeSdwFs7xIE6MmVpX8t0CPCOTN4I6qp5AIwEe4ONZroL4Fbr+CwkBrWFNiyL1aGS+abrXPNDszQznVqRz/s5sCef84/Jhz98J+B/Hlmf59T00rDOzwEQqK4uYw1iw4wCLILit9c3SQP6ZkmQ9fjIf9xPY53M0mS+/OT5DlTigPUo+Ky6zjQ/mbocV6IK1/G7vn4VvNUabjT5FbBlT9O/tfGvY2KoZI3ays+gCMvF8re8EMtNfJDnDaIMGe9hu4ypNz71PTmvdt36rqq8VZB2AbTV11CQYTE7UTEGrbOL+bCL+5H+twtltE1tNJljhbxPNuBsrtr6A56o24MFV4WlK2tlGarAxpXkcVNPVIU9c21Mnv7Zfmlev0FW7WoB5J+R3IoimR/3y+PfeJWsWp/kL1shL5xsY40zwdVGHCZFJspqD5m31dS3PMAKD5m+YslmrTrZv1Rx7jdIDS6XRh1AYOBeveR8EpsqQ+TQo8tkHvD0kNdmQPJxsAayIF9Fqf0h/sRQIxtKOMB/zUXORYEeiczJHOBLPvmglSVkdQPMOPgTJSN9lrzmEHbYtdjVtqxdJ6fPnDHsclUmf+zYeTKX9XqJDWA8rMyPUvLhXVyzWteOTg6zH6JsjwakBNLFpz//CSlduVZgdcnP/vW7cvCl47J1y3ppWdcsrx/EPeHcsKHqLFvTKMXsXS7G1oVla93qBrnU1iMnsaFevXwp4F4vxI+gfPrBb8tj3/yqXHmjW+6+51auwSKnz53EnnladuzcBcCcJwcBbx3Yxy9ZslRe2v8qZALIGxVLZPXqavYvDxnoyyC79MuJk6f4vVnIOdghx/0yzf53w7t2Sc1SLHEhDb30kydllNpZTY242HUZ4k8B6s4aaVi1Rg4/v18msOFV0paT0Oxc9gSdYx7+Hu/rJU98VN619xaU0aNyHhLPbffcIVvvvU++/5V/QK3PHEIpPTc7h9o6XyZHJoi4wLKd+u5kHc8CAt/APllU5gbMmsNFZUw6rnWwb/HfnFWWr1qNIvcC5z6L3LdvD5bHw5CJemXfe/fIwSNt8tSz5yUvM1c2bmqSmtoiefaZ59j7s2Tfvt1SjSPE/oNvsuMUSVf3CPNokrnLqQAgLwyQPDM7Li0tS4iwIEcWwHwlebYBsljPt3ejxuUsx1qqI6N47bolEEWww8WRo793APJeuazftNHI2379tWPYHo+pFhwQvk62kPNZCQGm73ybNBUB5GMP3DkyIBWl1cazGcZiupTv56CKfguVq+Y8u9lvawAoy7Fh9vsDuCKEcDPgbMBZbnpykv3GInfs3cyZiHoOMcfmyJGjr7bJT3+wX8ryeEZ1lUZ0xizA+CqiEapx/6hdUi0Do3554Hs/l7vfg8IYO+1Pfex+CFh++au/vAnr+Cb59y99R5o31sjHP/MxcnIfgUAG+ap5h7z24jk59NZlY23kkvOhWdU33b5ZbvjATVJUh4sIlttnUEyfOnFJjj3zlmzgHPW5L31OjpB5fRnrYx9jWQzprpJM6ASq8I0bV4unpET+++s/ls6OMWlZv5Y9o5N84TpUv6ix/VPs3xqhEgQ8PitnT12VivIazliQLrARX7NyNT9XzfY3ynkgz8hX9gLaXrmE+04AwibEI1WRGjb7OOe0tnXiKoFLTE42ZzZcaAA8WeoQMd92N9DIBM7eZsgXxUUu1gkERc6ufjZFD2tfgUQ9GzuxSzcvZBkYtr5KWFys3/q3Esb0XK5gpNZYw8FHiaDs8fpvRoa5knzYM5UcZGLvirHmYwCzPlxMIsSDKJnTpHnn7JI2RwQ3HSIWOCyxTcMtUZIWalx1m2D+OzmfKcl1mno4QzRJknqnlK53+uLE/Yszgwkyi96TUmATnEmUALgI3v4qAL0gwf2NNuuCc7MB3hpKXQ4MmomtxCN1CjEzjh5s1l2QOlLsnYW5mXLjzRt4pznpxB5dXQ/KcWjReqEAuK4p5YPpWWhh78NmHkW3E0Bf61VwMi5tXf0y6/fJNmJSdu7aIUPe6P53//UPbvmdG2z6H9IjkB6B9AikRyA9AukR+L0cgTR4+3v5WNIXlR6B9AikRyA9AukR+N9H4NTRb++trbK8JDNnpe/iFZmlGRZCQRdACRpAzeD1wcpGlaL5hUhajAxEC8ooGzZ9UXyVE6pkoxlTW18mDVj8BSenpOvCVex/82lUxeX1E/0STrnFV4KaCGAzFwWEKr00r1UbECka1L/pMpZUUE/fyjIPiArYowpQgAUFDvww41PaoKfZY8em0QPAkQ+o5wLkMNMMyQTUUBWQD1u2QdBe3xwNFZRuKVSmqn387S9tsKtSSI8yhpxMuexGRq42hp0uGvaAVQo8KhNfoRq1SbaQ/RoHhJqgaVtWXkaeJFmEoENzgDCT2oSc1kxQbdar+ndBncdA8Xtka2XHAW9pXxY5DBvkiNq0YckWQIFiNA5Bw0uK8w1FoTaefKiU1FI6NzfXaLzMTM8YuWIL2YILWVe/quqKA6yYAMMSZNkGUNNNA/RqXp8qoxTV5QkyfqgLQVg0/5c7MsDqUqdXMsjPVNjB543zB7CO19Gc4iqAWcXkAjRXs7k+VTM1LmuWHKytvbOoz1BcR1Gv5qE4Wda8RBrWNUhOfbVYs8m75RVVCQccyRjQNDP+hyrAlAu4qyoIxgc1yGR/D5hYTOYGp2T0fL+8/lKbnGoD/McWMbMJJWulXSprM+X99+1B+VElbeT2PfT9F8nFBfTDzlobiHYa7w6ArKomt1TSIu4H9GsfJisxbkVpa5fPfOI6gN1a+fH9h+WJ506D2BWg8HKiKs4ylENIxGkk09Aix3OezDFtKquxtgM76/pSDw1sGvzcvypYB2joa07a9bu2ix0A/cyZC9J26RqkBrLPALGiNCijNJNZIgCvKFtosKl62Yk62MlgFtR4ZOv2jeSbZsuFp4/IT/7nsAz6smX9xgqucR1zJ4TatIP3UgW6SBGALbgf468WjE6AxVzJIBd2HvVI1+FTKJAGxM73KqqryChUQAMABYvjhBkQlkacC9AkDKjlB8jQ7MR5FCQx7IwdZNFVNaxh3H3y1kuAyBe65HUszychSiSR4yCA449ap8YYBwfNQNR5swoMolIDTNeG4dgw9o0A1SXFuXwf223e28w/WFELTU9iPQpZo7iM60bWPomKfmQ4hAUqYCp5iExX1KKqdkVtB5CU5zZLfXUBKl5AQNqkVyCDdKOcY8UbczeBnbVOJzP26zlkNGazNivK8nhWKMfJSc2jmeyj0ZgA5GHk+VkHDXLmF+8bZt6HUUdqc5aup5oKUheijBeKYaxwFaSanoKYgfXuPI1YO3m1RVhmz6BEnp2xQLLAbtwAfRdyPBWM1aZrEoJDBrXIjjKoRC02UfqGUA5lUucKAb3wDJUAACAASURBVNdqavMBWgD2NTsVFZ6qx+2oB3NyXYBYKH6oE1MAzJNYVs+rjSRzzmYFmCJjUy03vVjjTs0kAbohUyjsTBbxvOb7ooqxsXZzPNr0RtGOKmwGFdsM7xHEL9lBKLmCy2Zqdxw0OYtsaLWT1yqn69LOeygYoASMCUgnCZUAAW7H9aHyc/rHpuA9YIWdeuiDjDKNXXUYq1YloqA/ArxFoYRdrdYiBFWAdhAVqJ86OtoAt9CcVhg1k4ema72AhrcDe+fQ3CRKu3L51F98WFqPHZSJ0WHGqsAAb0ux4naSs6yPScHbaV67aVmLjPUPyMULp2XXjTcj4LLJv33lYXmytZ+65jAU/iauIwtQOwmwHARMXWx8K2i6+PWbqlsFahe/1DZ5sXn+S6B1Ady12cIoU20ob12GKlrnh6pQB7F8ncY5YIHPAgvAyClUC2rIOai9F7OXfxVkUKBbiUp6LQpC6NciAcfOvykg7mZ9VUN4UNKTnfuqRPqv6qgp9px1KB1VdVu/itxNLNNTqPsnrw7LS0+/Ii3bAACxQ41jmexhvYbGffL8dw5jT4utLk371o4+HAxYayj0lTARBa3IYB5UlWIx74lJUQ5ODNlFgBSo4yGpaD52FuQLtShNkKE7hm0BjscAFlYIMKxfQIJ5rsvC2lGbbLPOS54zUADziBqi27n+MfKmiQwAwFWVIXcvNQDEVeUFzOMA5IMiVKllRrxAP3nYXd3DqEl9cuedtzAfSuQnD/9cavmZvIJiOX/uMvWUZw5wUVdbLitW1jNfMuRo6ymsgv0SgKi0DHvXv/j8J8UGoBq4fJas0A4DkLWjJiuljrdfGZCzJ7tl7z0r5b6vfUnM2DQHhvvFi5NBylMkD3zlR9LdMczcRU0OkebPPn2XvOtPPyL//a//R3w9Ifnon35UTp9sBSx8maza3SgXTbz3sOGkMYX9dG11o5w53YYKNgHgwTNZUiBXrlwxfmbNynXUdr2/KSkqKGSfHpJVG9ZwdOFcQGZsFlmnrz1/gLNANlmhAGG4Dez7yIfk/v9zvxS6cuT2m+9kzZyEyDWC+8Ww4cihQItmA1sgcEzzumVk87LopL2vW26+4zZqhJsaE5DVu94lr/34x3Li2Fty9+37JADodq13AuD1HLVYa7aJPaTMANHKKt3SdmKM6+407L/DqBcbGgBX2c8GevtQgDbKjh3YKV84ALliqVTWbZQvf/VhaXtrEEJdSr785T9SBo+88Nx+IzrjQ3/yYfafqPzov58GzGyG9NAPUB8EBHdTJ9yQOC5JPaDphvWN2F13GSpJJcrEuI/5iBsV7yAKzBhOEhXkEOexDymJzUV9rTSiI86cucJzVYcJj2zZUiN//s+fF0chNX+mS9544inZ1LBOpsjvbCVfNpO9zTtLXnemm/uKS2dnD2BpXO5897sMa/LBoR4jtqCouFR+/vjzMghbwa3Z74EZuevdN8hN/LEwb1NskIHZlNz/D9+S7stjcuuN7yJPlRiC02cgWrnlNmyJZ7x9PKsJIg0apaN3Rp579rj8y7/+mbx17IJ8/ztHICqVyD/968fk2adeku/+6Jh87gt3yJ1/fKc8/cPvy5uHAJ3rGqWrj7kIeck/m2BsJiD8zElZvUs+98WPAvxuNiyBv/v1b8pRwNttLXVy1wfvlKdePABI6oT8SEQBZKFK4jaqavN4hlXSsn2tjHbMyH/+648gy1QCrOfI5ESPbNi8GpvdfBnkPZQcNAcJ8flnDrEHxmXp8jLpws3FTEb72nWlWG1XsKZRwLIWVV1/7kwvP89OjSp+LkSuPSSROHtBL1brEz4AWFx4zFnMZ85IYT5fKBFKSTDq5gNvgFrvBVikvsKmCgOkDg6MoT4uoFIosZO9ChKRkb1tZGovgI1aQw0A0ohPUPm+1lRcJqjraq9swMPUsQxDiauxBNQ7iD4K/EaovZMQvaJhbJ4566lVegrbdrW4p3LxMxHmgn4usBAJo3umZsISpQDZxQ6ZLpN5GYEMoZEuPl5Dz9XqjvBOX/r9JHNZ91qt/xa19mdNxTn3GG4g7/j5RF/pt9usek+LBCkOqoZDkVocK/FVYyeyGb9MBXMTPlm5oga77AbOELMywTlIyZ45nBt13DTfV8dyUeyre5JaQccBtnMhSTo5Z86MxaUDYqCSzXZfv47Yj2YZmZu/+/2f/f5T6c/X6RFIj0B6BNIjkB6B9Aj8YY1AGrz9w3pe6atNj0B6BNIjkB6B9AgYI5BKdWalkoMnZq89s3qs8xKN3oD4yBWLJrHFnYnScAoYNpzaQNCMWA2vy8DqMNOKGo0mpdpxRk1z4iSHtYmGWglNgdHudgOkHB+PydGTU9JLBtgEmbpZNErcqmwBjNI8Rwdgkip3VQ2oKiRtmGiDWxvUyii3YNuaCWgZpjkyg0pkAktRHyoedLEAL9gbwzAvwC5TG+ralDGa41iUZmILqvZk/WScjk6jwrICcKGcU73ZOzVCFnomC55jC+x3tVoz3MxoogOi0I8vp5FZpMoTbGY1z7KI+/QCck+h4ijRhjO/P4GdoB+70pkw7H2a3GbAWoM5b9DkNXdSYdIElmYAzjR/ilGzZgA8+VDkFboKaaREADCwkqSxk02TK4lC0mDl8xr19bWo7rwGU96WhdoOwG2eDFlVc+k1a6NKGzF+mvhR0LBUgoak2qfSqDSyPvUOaaIltBGs48trqgpBr01/30bTptpDEw2Qb4rmaph8zxDgjw3wuIhst3IA7DxVC3API5OoWrB73bBpg6HIzEQp1nmlm2bnCA3jStmwBUCSzLyZsFfyi7BTRjlkBQhQsG9h/OdQ5+UAT6EWEhevSaMtpXlgPNeUKphHeP5jkpyalVM/eF0OfPugvI71nqccBYYLYJYs1Lvv3UXjEHVtV4c88/AFefaxM4BLVsmn8R20kB1MI/L6iir6vj5Um0M0XgEeAIqXNltk584SmacR+RzgcEc/Cg3Uxu5cO80qswFkOkHpoym/kQUYR9VHjKCRo4qek3FWhWc2+bXa8AVUwmLUjiKkporc2dqliMPIZMWmeXrax/wIyfDgAPmmUWwb+R1yDW2MgxNVdSm5wWFeLxeL5k0tyySD5/DzRw/Kay9fBTAsl+0o5xqxMvf6UXxF/QbJwYriW5tz2e48xtNGNigNNd8U+ZQOKbeVyKULHYZF9+qNLWQLYlvJsw4Cis/zDHWeaGOOfqFButAsuDBryIlK18la9mD7HQdkIIRWIjSpH332ojx79KIkHAWA7FGpwiq2mGdqU3AfQDoIKWAe+2Q7dq1ZLJDhPkBhAMhsgEBBnZ2LcimHccpkXk6D9GjGm47ZGKquMYBQr9/EPFUFbMRQfqv6XcEBp5IxUF1VV+QydxRkzcYCekYGx3zYNquFO/N3HpBVbQ3Nc1KOXXohAGcBqruUZjo7F+rAJBZ/mgldXFwC6SEPFZQfsARLRwC2IL+vtSYTlaAL4DPPMy/5hdkGqB5GETgMeaCqcgmASphnOYOtrBUloY2M3qQMjaNEBHBm0lObAFKpR3HAErUZzESRg8BMVlSS6YtabHZ2GtAcokNFCc8fABgSRRwZrBc1VSgUpjFKhirIZwL7aovZhmI/AbiiqXqq6MVymnlViF27CxvJCGDkNIB5jDxPMEPWMmtGlxKAuYK32a4If9ADATp7Wb8hBd2wkXRg660qpEULSRsN7hDAa4rnAUbMGDIHUMFaaIL7qBdRvRfNu9Vu7iJ4m8nzx6pX1UaTKIzGw8BZ1H6qCa9hB1hEUU9NSaibghJCtBWvMeFa/RaVt/z/mVywNtCLUfnbUHFCdTGyIe//l88xfy7LJKrJ/LxcFE0QKVBP+1F/ad5qDtnR09iEF2ETm4R8Uogi0+zMkbmznXLwsTfloZevoPrGIpsVqraWOv8sSk4AzF38+lXA9jfB2191LQBf+rXfWbRN1m9mOwD5C1zkTmNVzX4ThdQ0DSFggPH2Y2ufiGlN1WDGt8Fbo+qy5rjnBXWTWiUvAMFGDTaskwEE+L7afy7+m8MMSQKSy5LSbGmCVJCK+XnGZmxda1nzE9Le3Se3371PsnETyC4UlJiMCw4KQxd65fih07Lt1puldE0z+eITEkFx5xuakvOvYCF/qp28W3JQQdi9fuo2zyAEcBskikDJPSVka9cVW2UNqr2EPjfqhQK3Meae2urrvpTkv0NkVM/4dX/FYYI5GeB7msuuLhm6Zxr3YejaFbHl/zLnNGJh/m0g1w7xxRRHMQog3IBavojnWwHpx5IZB1RqIHdc5Oq1bum8insAyt73v+8OchqH5PzFc/K3f/cXjHNcvv71/2KtMQcgSzmwJl+/sVn23rJbunq75KVn3zJAlsJyOzUH/SVlzYMqvqigQAoLSoxs9fYr16Qgj70GosHI3JDc96kPyooNTdL6/Kvy428+z/vyCmT1ZkE+wduA382CNHSXbNm5Qf7p378iM4NxaVzagJr5EussJJvWNzNnUeK5HdI9OIoLO0gU9zs9PkMNKgSwtktBVa5BpGh98zg1pVLGhsZ4rjh5oKaurHZKffNK6ezrYY0Dvg5PAAyScY4zxMDkgNz9kX1SvKRGHnrgRxLHJWH7hp1y7sJlOXeuDeAW8k1VBa+sZzOr1FUtAYwKyrXOy5KDRXXfUB9Aar7xTDx5pXLLXXfJsVf2Yxt9Thrr67gGzSc1yeE3OyEhYLXOz01BEFPL92XLyjjzoOKn3gcA48rKi8VNLYsH/JABhjhPZMgX/vaj1Cif9A9fwV1hmTzz3AXIVfVcC0D/2EX5+/96ULpee03+579/wp4ZNRw1+rsDEL0KyWnXDO8Q+08htciNPX6nAZqtBhQewm45ASKZpfb9qPODsybpaIckBjDnwv43EQWgYj+trCqCAJUpUwCEg73DhtK/vrZQ9r57gyy7bhU1A4Ux0R7TAyMosBMQGspRc7fLyRNnGY8SSE35cvLkGeyRJw018Yf+aC9kPOyY+waMmIl5PWtiwaDnh1wiL6ame2Vty1LZ9ZH3GjUwwV72wk8OyA++dwDFbb7cevMu1MB90gOZagPz8vbbbpS2s2/Iww+/Lvfce7us3H2b/MNHv8h7i9zx7h1y+JVOwO1z2GM3ybvv2SYvv3RGXj10Xu77YIvc+cF7AEP98vILzxnENrV2HjRyZTO55vOczeeklBqxYm0FDiJlcvrERRm72C3v3rtL1t2wRv7jwQepA1iZF1VIX+8Qe7VFlq2o5jm5sGiuwJZ8qxx88ZABru/evZUohH7JYg+vXV7D/jzHOpjC0hu759archBr5jUbayEUlMjxo+ewqo5gh71GtlzfANCP+ph9qK+L8xa20D7/NM96HmU0hCEIm7P8/wNYrEeVAIqTgBIg2WqJN+AEAOnRDSFBPYfD4Vmu1Q2pjLoBiOojS0DPXKqy17xbu4MzGjbKSnhZrJeLtVV5R+qEsbjXLdZW3als7E2GIwIFXmuaKqU1PsCHstcL0W4O0DbMGkhoXojWL37OAnFR4zMystjvIQLNhfS8TK2GIJiLG4U6fGQBPvuJSZkAiPbzTEz8vukXtse//iFTBcMpSF58pDE+7ySpl/NGpq8ei39XK/VtL+Tf+LyqdURPHXqGX7RLNimIC8nWQ0avjb07xRkgn5q+DlJFNp/PdO9IEueg4+LE0Uf/DkIMjUAI1X1Kx0fHzsy9qwNGNgQEVfaPE6Uxyf7LLibbsNUur2283D8dXv/HX35IpcTpr/QIpEcgPQLpEUiPQHoE/oBGIA3e/gE9rPSlpkcgPQLpEUiPQHoEfnUEEt5DfxKaPP39me5zMjs4JlEUYGEQgqmZOez3FDBUm07NmdWGM80E1JaZNDYsNCoUYMXkUMKAANU02NaSNRrzjgIi+FGIxuXilaQcO0X2LaqUPAADD80OO4paK8CrDbBEAQrVfmagsFhotixkVep7ZQJQGZmWWDjPAiqNA4zOAjCYzdgY05x322JShq2uB5a/KoC1ITQPGJpFs8cGsDI+EZD+UYXIUOjQCOVftUvyDg9/MR1RAWptquiPKKOfW+VvqzUshfkAmKWoCnlfbZIWADz7UbGEAGmzUJGZaL77g+RYjkRkhGaZhQs3AGCsHhckxthHAlSYAYM13dYJkFGJOjKn0CYRgMIi7j2OKm4GMCBArpsFgNwDIKX2pDZseFXhGA5jXwl4EUANHfSTNQxgqGCuNmBKsMDTvwNkw5kZ5wTIjD+AFSr2zfPcf0LVudpMV0GYASAsXKM2H9Uq1gXqVE4jLUADaBLb1QjgrWZaVgKONa7Ml1JV8I0HyTgjI7aIRiqq0B4arX1Y8uVhhZeLdWMIUG+OOZEADMzCaroYm0cPqhRcpclibZAWQF17vhvsFstORcTJQ03SYDJplqMhflNAiSxGFFxobWjxqm024HPvFfnGn39PXj82Kkl7jthQTZUsscm+e1fKzhuXAXbmS8+hbvm/X3mEhvYoPrUeyUSlVo/au6kBEJB84blh5jKZkF4aktXNJbJve428dqxLHnnyAmNdiGLPQhZeUooBWT2ARyme1SygTCrlxDoYm1eUt9m0nQMosBRAVQtrnaMhAHc3it26eu4VRaxaF9sAjdzZbsC9TClFBTs2NiVvvXnasP+2kz2njbuSMhrX+bmAP9gOYsu7dFW1xHmmB598TR57Ygxw1y0f+OAOVDJZgMBDhnQtgjrIRoPb5sB6kPntD82gSo6StYz6MuFBjdZOxl9YquqwMK/EUhsVayziE1c+FrMoqpTAoApunV86HzMdbsDjfJREflQ8ASN71UaD2A6g89arA/LwK6dlJOZERc99FJiwMS03LAc7LgAwYJ9ZXVsMgOVlHKxYeGIpDGnBadiXZgA65ADOAGRj950AjPA4PNxrACBhnFxhtVRlNVJDkibmgirSUQfreLqZg9ko4CoKUX1VQGBAtd877CNb008DGEBSLcFppNK6hwCSkAYUuoUefhfVlU7vJI3nJEoWfS46z92A05pBGgfc6u3zyQBq8hDrTIEmGwrB4hw7jWyswMkYVTXyxATWxkzGBnLd5gHjNALVTRb0HGCsz2+WIGpPIH2Z4/pVhRYOMa6qKGSJK3irqsL6ArUoh0QRCzAWbsB2iDDTXplCkTQHcJrkd7VWKcinzWsbIJbyGrw0kGfVrllRVW0SkweYzzNRK/cUdWMaxVUS0oMB3lKToFIYSh/NGs+AtGLF0joeJl8cYDUJ4K6FTO8lhj16GAJBFFtUM8pczTa0kNdp41ptXLOCt8a8wC46Qv6d2o9rY3gBvNWsWqy3IQhk0HgegdAwgcVkLK7Wq1g+QgpwUNOTrCujoaz7BE/HDMlHl7RJQUADmme+Af5lsc7yVWWF/XcKK+C5yJR88N6bWStheEE8M35P1c9lrN9YHFKQ5iSzZoYAUtwQXIqxKXfWN8upQy/JYYQ/FU4yOs8My6UhAEXAtgg1bR41nF6FxVBh/fbXO+XdLv7Ub4K3xk7wtiV9Nk38fBTzlH7jnuaZhzOqluaZRngoRoa7gna/orxFX/s7wVtVo+uX7n1KrjAUv6rwTc3KMmzVbwRMzCTPEv0rALZHSoqKDXDm7Pluue+j91GryTh1BOTG2zahtrTKINakx4+ckm179wLeLge0mZI5VJUDZLv2nx4nM9wnPsCbowBgA31AdJAC5rEDncNKW9W3uGtKbT5Zn6zrHIBhwxUChEX3BzdkIsOen2cehEUxPmGV9h7sZMm+jaPUxKyUMdHnTvNfMygVkdAN1Ph7Ie8d2IK/Ud9RQ6zY8RaiOq/gLOHmmm7atVUuXTwvPQNDRlauDVV6BlanqvJSp4munmHyYsuluq5Irl3ql55uMmcz2YeCvDYKcLX2b8FutrzOLqMDrEkA6kiEsWNhMYMh/ShZxC9f+MLneVYpefDfvm6oZctwuPjaA49KTk2O/N3ff1oKIEYd+OHPpa9nirlkRXF6Vfo7IxBRxNhrtmzfJq0nj8mFtrEFC1bNreTs43ImUAjfICXVJfL0SwdRElNPIJ1lA5LYub/BgU6paKxGIbxGjh87gUqStQlwozmcbtwI1q2vZP1HpLd/GIANUoeOFZn3mm/tLHTKPX/1EUCUXunh3q9hbz9K9mqQNajkhjVrVjF/BAUualfqjYLVs4D2weCE3H7HzYZ6+vKlTsYikwzcTpSqHlm1ahkgXr0caz1sKBpLCytREQ9JF3tkhNo4ClnGiTrR5YhJfRWvSbb2wOiErF7XJO+/6yYZ6eyWQ2+el/1He+V9+7bKZ/7uo/LUIw8yXgPS3ZmQj/3tB2Xb+z8pX7rvFoP4tuemm+TIwaNy4UI7VvmQniZwGKAe1C0lqBvL+XnWzrLGRoh3mQCFrVJbVW3kpmdCpMriTx+56UEftvHsXR6IJMXk5w71ca0gdjoGgakZ9i6IONTLJVUZct2mOknmAbpXVkhxXZWULlsKseEQltJ9cttN75XXXjopR95oxT1kBXOOPM+xWfazelm2NJexG6FuuwAOqXWjWO57Z3H1gHxFBm0DKnd7dkKacBYpxk67faBL+g5OyevPn4CsOIs9bQtAvAOr4nZDgVpT65Y1y5sBRUd4j3HxFFXK1l175PUDJ+Xhh56UW++CAIfKtfPynLzyyglZt7ESNfR6CBUWnDieFReWwX/zz/8ozpIcefhrX5P3vnufuFHjj3Z0yaHXWqX94oA0LVkj3QEcRjoHxIXLjIexrCnLlxW7VpLPfF78xD9YIMqFWCvdXd24f6ii2sP6yZIbd2/DDrlQHvjP7xrRAHm8n0YjbLxxA/Mwifr9KuOPfXrYAYB8QjIhse3cuZ1M3Ii8uv84BLcgLgg18t4P7GKumxivlJw/f5WIgX5DkRqCJOLk+zY7qmrW7Cz7hAllqI3zXzzOmd+CbQEOJ1Zs8M3sOxFIZR728zCEEWWaJdnfdH/V+a1Zs0xJ1vMCGWbR0WCxdit4G9WMYz1J6i/wFeF8bIdAxVZK7WFPVPBYWU84tczxuUZJaGp8EIeIE0cNrArYFGQKYb+1zJPzDhHITM65KnqjuBEpqUrdXQqcOg/ZwyDVBchOnoJYGsKRQuv97wJv1fadd2Jc9V6ghHCGSpAhruefd/xYYpB/lAj023uYnuXVociw46cOJbl5Vd7a7U7JR5muKS0WiA+NjUXSjDvDGCTTKUh5Ts7cNjsxA7y/1vNF5a3aS+u51PhDUcvQz2l8Jpid9WKFPSXTuAJVlhXLfe+9gz3f9pc7P/ntb6U/RadHID0C6RFIj0B6BNIj8Ic3Amnw9g/vmaWvOD0C6RFIj0B6BNIjYIxAKtRXev7cc72Tfc9nrSguEF/3JFl2NKRphIyNTcNORwFKIyVKU08Nb63KSlfARZu1KD1UpROjEe0gH3bdijqY3yg1picAN1HczjrljaMd0jkBCEITRUGwTNucobbMgiWeoTl+NFNU+aWtCqNBbGRXARCDMlho5qudqhdgawLbMh8NFDMN5/mEHwZ+RMoLAEKxJlXbtQxAw3maLvpKDpRxMwANA+OoUbXpgpWyMvffuUuioK5iPwvHmUUhrv63KoYyafioIrAC21wHYLMLJUGGNkwAmtWyVu1IzYBTY5NR6UPdFwNcVoM1VfDq/9Q+UsEyiwKmb78LmiZA5xR5vRYA0QVAz8J4aGZWnEa6imLVdlMtqtU6WUFaHaMYqqMplNFuN+Affc8AwJtm7ubxH17AZC4JlYhHYoCoAZqkg9ikhWhMKaiq+YNZjIGmeRkKAaQA4Dc0l1G3oYDSrEjvHDbN4UwapahCsWpcv6xUGtegSqQpSi+chp9bNl63UeoaK+TVgy9I65GT5BjnSwSQrhdbv6z8QonQCLp6ZUSiAQsKlVpULCioAQAzUbW4sETdsraMDLhysWF1nV+QL1aaoinkVpPYFLoAWu1VKwzVXDyF1R32sGZsQ2M0kZ74p+/KsUfHZMTvlIzmpbJmD/bCm7ABBHxyovAdOnFVHn3gZTl3jcxYlJMZ5QnAZ4c0AAQ6VGWpnT9suKOMweq1buzBE+TUXZT29iAABsAjTfJSmsI5NOWGxvoAG1H9WNw0sBWUJFe1hKxZ1Gopw7raS67sLDa8WbJ7z3Xynk/cJSbsFF958gkZGRiQ0nxVWzpoMqNcYvwv0DTvYXwUx7ejEtIHrE3XXCybx7B0rFuJBeEdN8psf6f8z788Ja2H+mmwr5MNu1eKNX9SEoEpcTCHc4qLAYjHsU0cpjnM2LBWqisqyJxeivLbK21Yn7tRmq5evRziA41JcpTjABg2EL5sAOUoZIMpMvtUJekAqHCyJqPM35jOY7WObLuGQp7mKADnG+c75eow4H5WnpG3mY8Nps5fXVeqGHUzTgqazKGK9rHWJ1Hk5WArWYTarRRljw0gd8pLdp46FJNvNzEBkQAwVhvTEQUItcEIaJdkLs7TeFcloh31nUMzVskYrq7IBkzMwirTJ71DPhq6ahW40KzMADDJxs6wrAgbW7L8wtgkB/w0WS05Rt6eCyt1tYq20vhXoDEQiANekY84FOLesW5kXdmzojTlTSgOcQJgDtp5XpolbQM80eawZh2qIrKUTMxpwIMYSuGMDBTXWhd92BzT0JyDXLHYKFaVsRvA2mHB0liV0jRAFYRKAJz7WB9zKJPmAVYRmhmAt2aEOlBU5udwPYyjH+DWB0ElpXnQABomXseFIldJMkmAjjnArCQ1IgowOxfDSh2w3GVxAsaqTbHfUKxhlLuQsc0cTUbtZN7hnADgUQqRYc3KGtZyC7UsKq2vvSkdZKBmUUeSbjwJUMmlaCaHw0DTjJeZnEJa5tRNMp+z5rClRiGPYqoXe+wAjfw4ZBiF48AJFoBMgG/jS0Fp/phNgMncxzxAtYm1V451dAYAegog2cXYp5hP2bk5BvhfSMaxmyzZVWsbjWxktW1tWtYAsDsLsFHGrQSljyx1+XNviwAAIABJREFUrR31q1eKKb9IDj/xvJx8/rhsWLZcrnSPyxNvjkh/NIf8QlUtz4lNswAhwGgx171Ea2cGpB4zDW8EydQbFJWoRVUJpVaW6iihGG2Ce1z4Msw2f7kj8J9ObdxrzqoqltXOlT3Q5wuiOOe9dMwBGjTjVh3ytemuvx3huRkCac2YVoBWh4g1m8kYmzQzHoJSFOKRA9DKznXYuYhVDTbunzxJCZD52oilap1cONtGpLpZOq72ygkUtLfffSOK2zq53KVquGapa2L9X7gm+595UXbefLMUNdZKT0cnsKVJBlCwXjxHDWV91jVVyAhKt+88eVxiQeoQe1mccaLUSjZrshglZC57aimEKC+KvxAW8uVYWJcUYbOJ04NmlE/OQopiLXdB2AjOOZgi0Gwg85gymIvMWwfOGjofwpAfYijDFZM2ZgtjEYcNwewQK/WnDOv/FQA7UTaWpQ3kgQ6SEerzkweeT57mKgCgMermIA4grEmIXjt3t1BL4nIVwGqSc8nq5XWAE/UyQgb82QsXjexJIlTZz3K5jxzslVH0kYGu9uxTOBD4Ubt/+8ffIge4Tr731S9ThxKsy1k5eqyb7O4auXnXZhRrcRnqGuS6bTIyNSg33XqTLGkhDxRr4pOH35Dz5JOvbmiUcUCfmZkJahAAh3cMMo9TPvih9xoElcNvtqIKTWCxXwABgz0HIpISQ9Tm1IECV/fzGcBGPbP4WPQryIvPhIjShyWwKiQ3bLrOyNh84cknIRVRH8gELq8rM85Koyhye7AFPnHssjStXS6f/NIXpfPoa/KTnzws5eSgVlc0gC85qXvk1c+Ny95bb0PVPinnsROemkbJToa7xUMGb1MZe8Q6OfHmWXKKqY+4AUwC9Ft5Hl72/7ZzM5CCClG898gy1uASyCwnUKeOjkXkekhY27aTo15TId948BG5cHpAHvzOP8qpN14np3REIoCWPaMj8ndf/EsUxCPyhb/5oWy/rlB2XLfBAEZ9IZ8sbVwu5y5dkWvdA7hIkJfqRVle65RtWzeR23rCAP5Vjal7lYW1NUFdCrPWbKy7DS0tWPDXyCuvHpfRqzhb4NCR4Ez6nj9ZL3f/0Z8YThSJoU7WVb/klteLpbpe4sM90nXpAkBmQPxYfbfze0kA6Sh7UXtHr2Hrf93WHdK8JleuXb0gy5saAdwHsLgeh5hnZu9CTc1psLI6T7bfcJ003rxPrrWelkd+9rz4OpXkh7U8Z5BVK1rYT6dkaHoQ0gkxARA+tF4UsW+3rNkiP/zhUzznAMrpZdLW1sYrQgzgbLRm5Ubpn/TLc68flk11HvnIRz8hp05dkkvswQP945xzrmffmSVuwSr7PvfnksU+O3CpTf7P3/yLkbHO5gI2GJdNG9ZCLsmQE61vMWdq2QddBvlC9zHlUfT0DOAgMWvst7kFuQCQVlmH88cM3ztCVvCqlcsAI72Qx0pl+Yomw9kjRUFzuHJRKp+Wk6c7ZNvOtYbK/WTrZXnu6cOc80OyclWt3PWezdh9O+XUMZ7L2BivozEiEDxZ9yUlVXKN7PpJ1qCJ/SoDUo7Wggxqqu4gMd1Hqc9KNLBjz26hpkRYM1kAzHou0P1U1bcZuocCCqu7jP6ekhB1fDFK5vMKJI4451T+VqKCEjqjcQiHuGrASKAe8X3GIROC3gwEFP1cMw8xVEHrhQqlQOrbtZ/9wAQ5x4QLghIuTRqTQqSGic8tdogaxZBBsjkLBoM+zihm1gwq1ji1jr3aiDz/jS99hwxcN0ysyyxISybO+xEIJrGIKoqVs/POVsvGPvQOXVbDhp7DJFuOCvwhi+DUgWtGPqC4nefPIBGtoefcWs7YLunhvBjlnJabzbmMPUc/Z6ldsv5ZyGMnToHX0DmkkTY2gFu1dZ7mnNvRPcvnHZHbb7kFpyB3bCKWavjw331v4B1uM/2t9AikRyA9AukRSI9AegR+z0cgDd7+nj+g9OWlRyA9AukRSI9AegT+txFoO/3ENweuPvTplUW0qMiM6xuJwwrHCnh0mgYOFqsAtXMKWLLjW8jzM2sjHGWWhbw7VSJqDwYeN82fGjIBreLFWjeA2kubu2fOdGGDiGIWIMWB0tSZG6JRg9qNvEYTzThtDilzXBVRi1ZohsUk72mFBa+NNRULTtLgmw6SYQk4YDJhu4hVaBFKIQVAbFisWcjnAn4wrDrVChAhC7bJ2DdPK+isoMKibe//v7mgto9R7CszuW8noEAxdpl59IGcgJ0pLGItan+JdWxSs6wyslH50gAlAzFMvupCx2VBSaVqXqN5Q6NI1QUprKbVls1JVnCuPSnlqFPNzgW7twTNFG2uaB6XsuKVAZ8EWJtHLaRMfQNcAQAqKiwVV55aWtJYonVoAdjzooIIoVoyqR0cPxsH3IuFANZpcs2h5ptTYIHxMfFaqkO2MMbF+TYysrRJhp0sjd1xAE0wKX4mKfXFNrl+eZW4SxLYIubQzPSiiungGi2ybl0x6s5cKUPh0bJslQxgc9mHXeTm2+8Qd9NamUJpdPjRJ1ApnaXpRm4qjexoIoi9Y6Xswxowv7YCEUKQRhoAD8/LSqM4RoNpurdHchqaxEE2I5dpAFKaeadKwhQqpZ5nT8jD3zoorZf9kttSgUXoZin3jEt4thPAwS4eaxWKlF458mafhFA0FQI6FGKxaCHDtoi8tPKKQvBbKw38TFm7pFGyUH08+cgBeQWCQQJgt6q+BrUwimDU4QP9Y4iCyPzk+tS6NIzqbnl1DSo3gDYayWonPkyzPr84Dzu55Tw37KeReMRRsSZpFGr2cAC7OTOq0pTJiVrNiyJTbawhN2C57bTlkPNYITkoY0vIv12+pVFyG8pl5tRZ+fpf/0S6rlmkcftKadrikFUofiJTfhn2TdNsTEp1Va2hsuht7wGci6L8LZSS0iK5cLGDa5uTenIJUzQv41jyhplTqkDNL8ijoWdDTTGFDaYXwEaTT5kLNBPVjtiHRfoIiq6sJGpbGn5DgMFvnR+V4XEUmnbyz5zci64vVCsqymQ6oQj38LvATIGQTKBCzabL51Qll9rLov71M24hlNYpGpU+rG0DrN8gzc4A85gJT+Me9QmkghSAcQowKwvViAv77qX1xQJWB3lkjnxc7iGGQpDxjjMvtRmMOJosPJ5jLmpX1KMJQCYrQGNgmtehtlTXlUAUofkKQDdJRufEjBewOAtgHRAL0NOiyhIXqmWAqkIF511YWjNP1bpcrVgDgCpqz5mRmQK8LTYUYSZqzDAWtJNjXtw3CyGShGjUAwzSaFaHgEwGxG7YIS6oUFXNmkmzWC0eNZvTh4JWrVCTYc0CVWt26haq1nwA9ARN4WgEsAsLW4aBBq9aN7K+QUet5Kim+D0F+6ZnaKQCYHlo3jtQ+OZEbKjzKG05VEvudQB17hzz1cTcywiYpKrYInturZfrb14PQaBF7HnXU4lG5MqBJ+Rrn/2BTEzTlM6h1roA6aNOAAKtL0oeIe+Z97QAPpU4sKdGCR4jT7y3f4YagwrTSBAHkKLUae1esARW2/sFZX+GleLL2gIiN2y3cwAxHKiMsiFDRBKzgFLYaAPeakbwBlRsE4Odkl/mllpAR48nGyvQQhrjajmbzz1DQGFNVVSXi4v/1onXc6ZDzrVekua6OkDvsNz/3aNydTJL4tROVfpnMQ9VjR3jftQufIGRs2DlbLhUAqIp6KwNfrVFNavtvnJsGANtZivYq/Vb1U0KHhj2v+LjOwvW/kq20cxxzSWfIzM9paC1PlN1jQCUMCLOeYUIThBv//rbUPACQJDFGk6y/qxYU6YAClyacQvI3YQt7e6NpWKF0GOF2LP9lh3U31I5+dQLqAtxVuBPKyDKxuta5I73kon5wuOAex7ZuXenhMiHPPrKq7Jx23VkYbMf9fSRSZ5lZJOePg+QggKvsaZAppmP//USlqsTWHCriYWdzRtAxMH6spEb60J1W8yYKZCqsQgFrOWmeuxlbYyn2lMzrhPUsZ4RLLQnNfNZRxb7c7XszALYYN0q7cmr9sqQL5SkofnxbH8GacSi+xBzrKywWDZhGx9PYLEKySAfS2MnsuYVq0vIEV8tHX0j8vCPDgCypGQ5Nroe6qSuK83iHOrrlFt2r5W77r3VIDh19Q1hiz4ug1emUKDO8DuAjxBjNH6gtwfHBva/IJEHO3dfj93+FvnZY4+hQhxC0Zwv4yM4a7Ce1i2v5XnOSmfPoFhszDMWdXNLo2zdd6vUr1zNczTJyUcelcOPvSCuCmoCpKFiCF06N12s4XwIO73k9HahSlWAVp0n4oAkduZaMVm0mk+rhK/cPBw3cjyQhtqN7MtVEBKi1MlRlK0VgJIFBeXUrBk5c/aclACc6vz0+70MKopPQEWdzGfbzsnGnTtl+dotWCA/g+PHVdm8cYNcOgvpaFxkzdolsqQeR4rOPjl25AqW5U6u0UZ9DJF5Wys1K8vlxIlL0n91XApQViqYvG33BmlcVyH7nz8pj//8IvmsJVK2BPWtuHFzKJS2C+fl6qVZHD0AlIszpZGzQSgcRwndw9moEIt2u5SVYs9MFvmps+3kxZbK3j03yquvHJTOa8PYTBfJ2rUN5G8WyIrrr5Mw9f/Fh5+RVw5eACQC/IIs8649m2UJefYd7R1cU4BnDRoPiAYvj1gE3pe4BhekowmAzraLQ5A+UnLDnk2y+31bpXpZlTgLKtlHwtJ75YzUkO/afuqKYWHsybFJw5Jq8mJRjL56SNat3QCIGeSscBz1ZdgA/JZix56HG0oythCLYUG+uGpts+RyParutkJ0OH/0CPbEeVJQulQef+QVnGlQEY+FyOgtwPo7R661TUtDcyVZ8RBIXLhzQDLU+rWsqYk9cl6eefwIqnfshnfVAIiXGhb808zbWXLht+zZI+VbtsqLD3yDtReUm2+8AQLGoExzruwjh5mthgiScdn9/r1y76c/JtnFRdJ15qA89OC3ZfTUJDbUdnn/B26lVpfITx95jJ/PIst2qXgD05x5yIvNw4qeLPQw9r8X2/ogNZKpzRgVYSldXV6FzXMPgDnnxDncdiA7bQZIV3KWDzDXhaJb9/HW1mvGnviBD90JEcEpzz79JmN4jnqLQ8uaAs4pDQYBYpbM5SmA8mlsjxU0LMb+ux9b61GIHybOICliU5Qw5uR/mpWutu1aV6M4P2hdzQQ8VOV/NpndyovRurFQgyHZ4NyhCmwlyqhNOCWOtaGkI84zKTJ62b/1c4nuRbGEF+AZQJVznEkVrgYp0IrDBfukkonUdlitdn5HJ1PBWyt7tMxDWOLzkFj43OGO4UTD5xjyYEPYCoewzPcCwgY59/9O8FajSXgfK6pd3afx0KDmcV/GZwXdM38XsfS3P6toDTRx72ZQ2wjn1CSfkayMZQGfyUqIMVCvixjzrnqJG+eCMiMiY3QUFwJUtxpnoeS0CCC5jrXu24ZVMvuXEkwozMb5OE+jJiYAppkjZZAACiGEVlRU8vlAvnfbX37rE0YRSn+lRyA9AukRSI9AegTSI/AHNwJp8PYP7pGlLzg9AukRSI9AegTSI/DLEQjPnqs5f/Lxdk+8K9MRDUo3toExBVxo9mnTCVGb+AFpUjS1zZpRSqNALTl/Ad7SmIjQNqggf6uhWnM0UbXQEAz6U9LZNSZnL9PQIUM1t7QA0BHAkZxcE0x0szbW6XSr0m0xu9XIGTRyAQE9jca6NmFoJtM0VPVtQi2VeX21q6UPSlOCxgjNBwt5gwkkRGaaPJq/lUD1NUEe2TDZu6rae0dK/P8yCbRJEtXGCPcGvkPjI0MKsJrMo6luNqH+xdYPeRtggaqSXTSbJ2mU8TuARAtw7ds9obdZ9QrwLDD86WIrwMF9u7CCy3PbaaDR1GZMFbDNz883rDTVAjnj7dxBVd4qqKIMec2YddA4ygB0nSOHLqxNKOw65wDPtBE5p9bHgEV0qcijxKNNGzPqmMz7xXlmSZo0YEMoUQGOUaUq4DgPcOANurBZnmGsBeVotqyoy0N1gyKRRpU2f4YGZ5kT2hiiQV/qImuuhNzFJFaFuRJFZZFFdqwThUki2waQWChObE8f//lzMkDzvLwckBKgQkESJ939XO5xaXOjlDXUyOxwt4TJDSxC9RqhaZ10uiSnutZQpc2HQkZzKcnYJDW3FQPW6RPH5PF//r4898aYlGxbIR/43A5ZQaM+CyVlTmk56tWoPPeNR+TZA30Irrkm8mzpTwM+Cs1lQMVirJTJk7SgjqoiB9GdnS8vvXxCXj50WS3haFrn0TTPpdHrJf95WqqxaS4CDLk81g3wkCV5ZOShZTEAqHEU5lMoljQbTPMB79n3LpqBNMvIug2SP6yZdGofaLUC0uj8ZOzUElBzGmeDZAcD/FRWVkkB72fLtcp1N2+V5OiA/Pg/XpBzJ2YlCyV8eXOO7Lp+lUz29Mjljh5+vkJu3Xen2FD6dJ07JedRneV4krK8eRlNU6yJyf1zYXOdgW2yri0/604BsYJClDaArdqkCwQDElNbTkBPDyipHzvoRJh1hcLEBDgfQ5EG9iJvnuyX1tOjMm91YZlIsxVVvaoE4zT1Cmgea1M3AbjupUE9o70/RR5pCuaQw1hTV0lFiPH+XqykIRAAWg6goA2o1apmowJyIWZdsBZXK2HUiG4ULbmaY81zSiR9gEOQIebUpheVSxSlikHqYL0D0OXnoQr1YD+IIslBE9eTnU3uIe+PerKc3FkzKnl9RmoFHGOtqip9sFczqwHLUM3gcs08RM2s9u14Geo6ilLz5jS/lGvRmpRgXVQDsGuvcnQE4HYCG2gUhRMhshp5wbgic6qOp8OcqbJq7kntGRXQ0jWsfxS8VbvpBHaFKdakCSW29ou5GyNDGmEUyjH9HYoM61gzdJW8YZgsAsROozyM0WzGiRwL0yL51J9/SJo2rgZ0H5dnvvZzeeqZ0xIjT9OVB5A0E0YFFOG1IgBw87L3xkb52Of/SLJrqyFnAEZO52HnehG3BZ985fM/lDOXwxLluYo5JHavAolqG4m6SW26Aa+zWIOlACRlVR4jm3tghPmM8lbXo+HDQO1NUm8WrC0XrOaNe4coo1bYPFWA9pjs2ISNL+SAib5p2bStzsjkvdbVDihulvfefZt4RwclA+eGWrKa1b47m5qo2YQOLJP7yb7UGlAHsUIdHnRunzuOxW77gNQBMLmohT/9eZscPjkhc4BUYYDbGMCLU5WejL0C6GplqUCacXFcZ8LI+bVQH/k3ZYkwBxV4jaBWX2imA9AydxTEVXKOPmYzYLTCB5rHrqCbWgNr/mrM8MdfUNzqv80zB8wGUYbfyQgZALC+fkwnoH5XcxkBEuKgmlpb1b4eyEHqAFfWAV4vzePN3GbZcc9N4l5WIyb2hKutJ6X/Sr8UuSvk2FsnxALR5I8//XHyUw9Qs/tl156dZIT75fjrb8imHddLXPc/VPYuCAQdXZ1y7UoYhSKEF0hCMe7pZKeXTFRAOwB5GC8SYf1byaXUOW9Frepmfw2wDvTaCwG+VjUVSE0pCm0U3QH9g8Vo52ACy1lVkTMWEBYsjAHbCXsK+x/j56eejAH2Bql/xh6vOcgKFHB784DqxTkF0kKWrMNJTAPq2wIAQBcq8CWNLlm1ro41a5JDr15GbRqSHLJa+waHIMBMsW9SG2Je2cTP3HrH9YZae2h8AtB2Qorz7FjbNsgrLx+W/q4AKr486vO4Js0bIKsdhXcB5BwfisIs1phaDr91fFSmmH8bUDmXozDvo3aPjc5x/6hrQ1jO5ln+P/beOz7Oq8z7vkbSFM2o995lW5bkJvfu2E5InISEBAOBAJvQCWyBZZ9dtsADC+wuLDwQlpJCSe/NJXHvvcqSLKv33mc0Gmk0M8/3OnJ4eF+28fwF7zvi40+wLWvuOfe5zzlz/a7f9ycLFhfLXbffJnE0nux96lVxIVJacagtQdxTcX+AjO1eXl/XiHEIGElkN+fRbNDbS4QEa0gqzUvaUKY0hlQalZKSUhER9/OcR8nKVThJWe+qr9Yzhg6Eyw7IDm7EMdZqxm2Uho1UnMSjUAyqVlYgyuaxpuBQJDT1MCjieJ6VNesWmvX4wO7j8uJTZ8Alr5MHP3OvPPnoT2R0QKkhRaxdA6CXe+SOB9ZLfnm+7HpjnwQ8NLfQNLVu0xrZyHyLJOv14ItHZd9u8pHBCa9cU2IIAvHMzSbc75MehJ8phzTz/33EKmRwntPc73H2yljE4VgapRIQ5IfGZnDhDsgdd2xAuE6Qq4jNDdd5nfVL5ZEv3c775nlgfYpDrD703Gty6PA5XNZuEPZJsnpNFfcARDRC+CRnPh/zKDVZM+ftkpuSBjFjSOob+mXBwhTZ+YX7ZMmOu7kXmXJx31ty4tXn5O733yJpyyuk42iNvPzq66axZtnyMnKLE8gz7zJCYW5uLvjqy9wT0N3sv/24t3VFtrsy2PdHpLGmBld3EfEGaTR6pSDIzmN/hsiB872bs9D+fSeZszR2cfYZH+mWv/n6n8gk8+zLn39WHv70FomAHqHxHnq/mxtbOBcXSlNDBzjlZsZqVj5wH3m2D94ptdeuyA3iDiJpwjl/rV3e/8UvSdXmSvnVt/7O5ApvWrdBuphXPTggr1/skebrA9I+MiHrbl3G63xQFq5eKIdf+jnI6gPseQm8zwWykXt56eJVOQZCPYn1IqjNODTTZNBooPtYTEwK60Ej60gnZ6EkrlFoIstnHVV0Lqd4zgdtnNnLFxXTxOUEDT/M/B6XwuJS5pAfLHI1bt1K5iHufvK3z0M8GRvjDMC5JotNasn8fPZwmjaYo5M0OI3zHGFfli6a13qhwfhZL2cRRGdpDLGBGp4mh1vXBV3jNadd12X9vZ6FY2g60+YMQ0cwCGH+HS5aDw7eEJ1DKt4qBCEKSow21vi82oHzLoIeYZP1XH8pJSiKpsYZGsXcOPR97MN+dd1qG+N/mDery/pN8ZaGthnOH1E2H9c0K2lOzgyoxvoZyY0Lf4zGFw/7uoXX/nedt8zBaPZyG+c+dQvPsM76lKSh12p2nP8o0uXf+4CiGw3NXewjfsTbEJ8vItir82g4SNAsYR1PzkDLV84TV2wEaxBueM42Ds7n0RqRQsSJOm4nOJ/q15wrm7MMIrqSQhJpqnLY4uX06ctmLN/34W3QgVKgloBPssWV3/PFn9WFPzuHRyA8AuERCI9AeATCI/DHOQJh8faP876Frzo8AuERCI9AeATCI2BGIBQ6HPW1v3x0v819ZfNH76tEcMPNCFZsaoLcKnCegzgyB/m96hM23DURprN9rmN7zlkUROgkexOn0UJyzIpxao0P9ImXYk0fHfdnKB43t46S15UhVnLUIslo1KKaOlQMIpivd7MFfyPiqtBJIUkdrrMgIydxpmEeMi6JKCrAsRSd4xFTFUFspdBuxfmj+ZoqKtgpUqC/gEukeAEC2oNwZLmZXfifZR7+9nRQrRWwGoKd0iUVCQum1OGXAopkESYDCxcrjgw7zppJXA51TYOI3BT7BQGMYkiEvkGcCxFaXNFfdNyrlxRYnMn+s4BTpWwiCaiK+fmTFBIpECE2OJ24DbhW7YxX3K2bIssYdlgHOLlEOuLVSeZXx63m3HX3UQzEbaswSoraWmzxIEYMqTtaMxgpKKlTUXMHFd/oB3scIgsrFtdvKoWdFIRWP04VP+ru0GgMrtthirA2BPhEWcCv5Gi9fqpj4FvtFHQsOHynKfJ4JscQlsBB2sidY45QxjTFsGgEJDdjkkOmq4v3MNgDoo8iFWZMnMFDMjIIGlNdigjQqWQ4qsC3ZGUZiN0Q/ybJOBfVGWZF6E3KLZBp3rsiqi2udHKVHWggZM9ahrBkdsnjn/uZ7D7SJqX3L5cvfO4jYJhnpKn2vATHcUbwPt98tkau3OiUceZKIhmaTopuyWS2GTQvc8c6C+6TnODVq1cgRJfKq28el9dwHTlxJ8QnI/LinBrp7ZNShOdlFRWgv1vAVV5BNMylsJ6A48JtXBmxBCJ29LSYubhl00qcQRHS392NwEnBEReDipOKwZxDkE8afPHKNUvQ6QalubZDeroGybbNB4NZhnuoSJKi3dJ8vkvefrlaGnsB4eZSPAbXyPSTAVyfU9yvFAri6Qh5+UXZEo8bMTDdI1aEo75OcuUGPaB0UfrAzyqaV+PjbKD0YhlTFcM082yGYp8XLOoUD3dicorJS7YhXOdk5ZmiYHdNLRjNMam+PiJHz3QKJiWUTsTvbDtZwiC6ea5HcQ9bmOOpiPFWGgA8s+Q300wwSaeHlfUhPS0FYYZ5iZAXZE6o06WP6x/F/eMgb1cxx+MIWCpaRlFUVTkwmfkYg0soOQmhH7dVbx+5mqM4zsnHm2Yuh5jLWmjUYqcLcdqJk8UO1jA9lcI0wt7kCKKcyYCNxOntBdWt+YhpuGTApw4NS1NTP80LkeBJk3nfuC/BBSdQcFZc+cAAjlCeyCmQiqO42PX5UwGmuLhAOjs7pa62iSYJFfTI057kGWbdUhSqas8mx1PpAwivaN+mESUK7KDWhbVQqs+xPu36M0OIe+rctJnsvTkxehahGVXBFGWNkMgTNY173gYeeeki8ODr1khKRhzul3hw4av4d7CXZ3tk3z/skx//+Lh0gsCMQjixUNi3MqY5NF2UFoLYvH+VLAVxWYc77tDpeskc6UMgxSGJmP/oD89KdS2UBBDHvgDuQS7Bhrg/h/KdpViNewyuegpCZy7Zwr1DA4wRf+7HWsncomJsssSDFKXVwaO5eSpkqdhJXR6hPxZ3KaKgeOSrX36YJo1xef3F/fLhj28GgRwrx08fA4vaJ0vK5uNwn5Uy0JtOMJ4eRIskunJSUpNN5mULTQuJIA/i4nHF8d5cNHccOXxCiopKECNxH40PSP01n/zksZPkLjM/4pLEEhcvE1ARjEuJf2PlXhiHlWn8YYJw3doQE8HfqWgbfuAHAAAgAElEQVQbqVnrKkDr8PPeZ282E+n7Utyo/tMoZUfqWmRQyHPrqo39a8ZJMwLveVY3MtbK0M3cX/039oDHrFm6lwSwzs1FoCuiGWwz16Hi9fTkoGSBi181P5NmEkgBILBTS7Jk/Ud2IELrOm6RycFRuUhudl5yCY7MWnJv6+RP//LP2ekm5MSJt6UER6YDcaH27CXcoouZnwi1cXFECuAWR1TqukEjCa43bXrKgGrQhaP9tbdH5QYipoXnd0bnKM+X0jR8vP8guHo89OZ5ttEIMC/Pzn1KltQkxo15MUQeeEMLGcj9mtmOGAFS2cW/TYFMkZtMZwX7zSSI5d6xAFnVjKH+T+MRNN9XxVtsZ0m4ucqTrDyHkTSQ8G8RHyw46DKyRapWlSAy4E5FrHr9tZMyNKSZ3zqGKnzHsBeR+Z5hl/kL0zkXgMKlGSDKisM1CZcoeanDNLG08KwPk/muLjPPtDZFED0QNQnaNpf3Ec2ZAd2avfeVPeTaNvfKpk1V5HkuIlN+QA4ePIHYOGEczu/9xH3y2qu/xmHZJesXLZcBvnci6DGo+tVrVrCmNMlx8lNt1hiTL61raV5ejiwmd/jc+dPMMzcOcppJiF9ITyMyIK+EtaRRamqr2c/j5D13bJW8qhI5g5jaT7b35Ut1Zh0qLJhncKfjOKDXrFkFfWSUpgb2fppaUmlAsrOH1lxtNWuDb2ZYehCg01Ly5blfHZONW5bz+mny3DOvyLzCChzu5KreaMTxa2efyZK0POIGSpfgxvbJr378qHzgY+8HmYy3nD3aLily+XSXHDt0HJIKKPME1isaHjp7elmbcxC4F8uLL+7FgTsBHQABNi6RMVYXH3sKWd+KsY1CUPZ4aJxAMCsuzgSTXCznz1WzZ4zLQ5/ZIfNLcxFAX5MPfPA+CA3k7R46KE8+dQlCSw8CO+csmqW8dNxpQ5g2rcUyaRTtnEFG+5IlJZJL5v3qLRWSWbVQxsF3v/7YfmlDcB0b7Za/+8GXJTo/V/71iz9AuB8gb3eLVCyaJ13tTXKt+iKNZLnS09PPmgBJo6LSnCddzIO4mBhynBlHcMkTIKZzcjKkofE6+bblCGHL5MrVSwj/+eIeC8rLL77FvUtBKNMmQrf81bc/JWM0EHztS79CVL1PhsdbuRbF8jqIkMCJTVPJGC5URdSo8/quu5bK6p23yakDu6XmZI2UplXyHDfKQfKM/x5j46bNt8i//PlnpLyySFbdskZqWxplvGdGGi91S119G8K4WyqXZDFfl9IMNojQPihVCLfTUA1WrlnOOTtb3nz6FWlrGGYNiGXfJGMah216RhLNgSmck6fl5ZevSh/jkJzMxs4zno2DfzFNChM0DV46U49DugT37SKc6I1y6vQlKS1dhIiO6H3qMv/ewjPrwC0fSzPUrNyo7xXigWmIc0tBeoIU0IyWSDZxNOuaiqWdXSMyAJVmCBrPuGaEs3JpE00IAXwCOokD9Es0jlxt6DKNMwi4+tzqmVfdtrR+0IjB2QCayhhnqCkIGdo0oM2QegZz6DmL340Ma8PPHJrcS0OKirtKRwhqAyPnYv1MMM066deFWNdq/s1/mFGrP12zb3luQyC2lXhjpREpluchkf06inNAgEYuL1n1Yzz3k6YJ6P8p3r77WUPfk5NGULu+R75vmguZUfqC0hr+b6uo/Ful+IRYax2c83ITEtn7+bkzbhPHsWJlJQ0o5NUOD/JMEjejLCPOHbE0uemZRJtD9brmMMqKdp9mj40nHiNLBgfdcvliPetGrNx1/2IE61RpHx491zoTueFrX3vpZkZC+MNzeATCIxAegfAIhEcgPAJ/bCPwf3vs+GN7n+HrDY9AeATCIxAegfAI/H92BL71159flRjddPL+O3Mj+xo7pQdsbBDE6Mig12CLR3HmmPxWhEELxRUtYGtOlIo9+jUDBjkSESczO1oWLcwGiwx+tB98Wv+g1LVNyvmL/eINkntLcTcmXosWiGi4NUym1U305rsirhYVAvy5TRHJFDkCFFs05sqtOGC65hXVqdlR8XGaiUXHOG4t7SBX1DN+K5MhqSjLES/O2wEKRh5FMiNC8vXfFW8NNllFGP7rRJxxkBWZnmgHv5dmCh9zQoDiQnFgUtBrx61DXYlij+ZHkV+o0aaIVi7N+KKgqS4CL26o4XGQZVoop4ht5ee7KOKnZ3jAs1K15svk/t4UmlWkHRkeMcVRFTQ0x1OdCopktWOZUFHXS3FMi73WyGgKxbiFuFnjik7jNfwU0PVn8f8QoXldFLEoxLR0lJr0OC144TSkADmBzXJ4PIYi1bjkpLtkWRmIUkWfTiMekuvniovFQYkwh+NyGndEUEUnqk5TKBRextYWlUDm75hEgb10IH76QRy7B3BjIczFI1YmIRalIxIkI5QNUoweGR+jqDRqXB1puLVvxTlWWVmKAzWJomc/eYM9uF3miw2xehbnYYgxssaWUISjYCaDCLoT4j/XId9/6LtyZSBKijeXIdI3iHNqTNLUwbZ5rQRxHB04dE7ayOCz4oRy8n7nFyNOUeCMQTRYv2KzdOAgamu+Lu8BWajYyxeef0dOnalFjIlAGChlbuMKwzmahfs2KS1JunAjqcPKzzwcR3zUwvUd92yTjDyn1NVdwgGKIECBDmuFcdc5EGPycvK4D9MIaGQ/17cad+diis6rts5DxAjJmeNnmdMixWVlqGcOqViThiPFLi9873k5f2VEksnsiyFnrbI0iyJzIvjKy9I/0iUFxblyG7jUlGXLZarnirjJmetp7OeZcSJ6gfSj9cCN8yXIbdTiu+aYaW6cIpRVTlJRYYYCqV+dwTQ+OJhbWbnZFCdjZKShSU6fOCPdrT6pa5yR+l4cnbiysnIo7SOYaiaqugytOByjcaG4FLfoj0ZsVbe9n6I9r4USlp+dzGsHZXRilGtC8EQgU0zyFG6qacTcUVw5mmmtDRp2nrFoxLoQqOe4OLLb4nH94ODqBUs5DV4QL6fxp5hiLkVwLd06cHBFU0jNomAcSXF0HK5flDLA+WTiw/mdnZ+JsyqN8Z8Uz9iYuTbFHycgFEWxVo2O9xthXQu9dvLibFYnmGYcnBSHFR2YlZ1pxksFmiEw0lEmz9ouvRNkSFMA50kwuZRWhCt16M9y32dVATTXqWRoo+QaN4yDNXMCh7a6h+zq+kTsc7pieV+MB7jCKM39VmHXrKk4OlkrCjIt8o///BWZt+VWCXj75OKeZ6goI26CTC4qLZI3vnlGXny2Tfq51knmtY1A3RxE7wc/vE423LsCh2Cs1J+rlcNvX5QRBLvK7DjJyI2Spo5mOXbYx1xGgMS5WLWuFExvppy6WiuNuAcjEP0UP68O2nQK8IlpsWQqjzJe3IMgDSDc9xAEhlBgTrA1tARDZZjDCivC2o6K43eDUq/KklvWLpddr4IMbZmQHLItV61fjoDroKh/QzIRZGpAha/bVCm5hRkI5yOMeZwU0NCg4vcguZd5ZGRPs6ZMsQZNUfxvbiF78YM7xeodlPaLJ7lX83HvNcmvnzmLWxJfvDq2jOsZHLW6tLgvut5abiqxOnesqO1z+GPdR/S/FsllP1EXtmJwdY2dVUcSa7C6dicplk/hap7SZ4ZCvsYF6DyeVTGAPWmKeTytAjzO9CgcfZGIiaM6PoyVzsdIxlkRydqAoA0NEdzzaQSweGcE2eI5NMpoNnAcmbfMuYwEyV+3WEaHe002ZGpGLvfxmgx1jrDeRsivf/WOfPBD75EdO98jb+9+mp/N+hoNknpoXErLF8jFhjqTLevnem2JiTLaMYx4RQYoop8NQWSYe3z06ChrJ2sAwv8078WCCKMo0Cne7zTyis2aYPbTgBcxGXd2eUmSLCpLMdfeQ953YwvzZ8gGQhyxm73CjpABsEGyccTbeCbcuNF6RngmdX/iOQjxXOg42tmXrYylA/e2zlVnjDZf4IAEDz3tG5P8Qqds3b7IPANNTb1kbTZLYwONFaF4GrYSaCDwcF5wS/m8DJpSEGtw0fPwInyOMZ5WnI7dNGTEIxjmmqiEgT4P8Q/9Bk2cX5Aoa0DcZ5JfPsHeo/nZb+yrluu1w1JSUiSbtoC/t3uktalBbtQMIRSukE/+6Pty4dVfyp633pBShMaaC5fBKOfL/TvvlQSE8PMHj8irr+2VlCTdv63MCaUwlCBsJYKxv4AgQtwCe7fivONwPWp29p7dOCVZWzJw8GYgqK1YVSn19U1y8Xy1yUh3sH6reD0yNiWXL9ewdyLs5+dw78jk7WmQ9+/cYUTGns4pBOS1cv7yCc4kmhFdJO/sqpVUst5jE8a5DzQmhGjsYOxqa+qhXaQg9GfRMLVEkspXSw+iXEfbdYR1xFGfR+JwimanFUrd5Ra5cOaScWSm53NTmbcdXb0gqBHn8paz17VyHV2IT9pgRqY8QrwKpU6w23n56RAimpj/LsRzn3GwZ7IP2Gka0lzjGM4D5QtxAvciaiLWP/TxBzhLzcrb71yQt3Zf5NnRZiOiJNhLdc/WyATB7avucO0K+erXHpEtD25lfaWZBsfnG//ynJzdRdMCQmfhuhJZvnmj/OKJZ6TmYi9rSJbJ0U1JYY2pvsRZCoetwbrbZNu27Yjyu+TC+XpZsWIZ6y5If3X7s3/E0uzUixjuopnoA5/8mCSWzJef/sPXEMhpoouKZ92EmoFr2jc9KQvLE2Xr7QtwgMfLntcbZf0GflbkuJw5cdmcCcfoOBwZnjD7SFZ2Co1iRE5Ap7n98w+Lb7hLfvWjX4gXWohVkuV1xqBtfFb+6gs7JC8zmvPLbvmzb35F0kA3n963S3ppHBglRkDIJdYs6AnOOzFkz6s7dfPWVUSFDCLORcvy2++U9tNXZc+uY4pcYc0aZz7YJBdBuqgk3wjTR4+3yK7X97P2JRl6TYTFI7fdtsHgq69dbqIxLFVWkD2tDWBHj58zcRkL5y/AQdwpJ45dRJxNktyCDHDTxYjHfdLQRfYwQqyVvNW0VBcklRjmIXsFXU6NDd3ML5DnNCfM0CTmZl220RgUSbNhb9+AASIkJRPBwDlX4wQ0K1qbaQyy3uz67EWcH2LBZk/yb2d5RtzEQ9Dnx9lf0ck0EfGtkxBgoplndu7fJPMlqN1VNBVqlMCsUhG0cYTxMDQEXtuIt3Mh5b/zZfD5NLuE+LwTIFIkyL+z0cwYR8xAkp31X5HHQQevCaGIRkzenrmG346v1X3RNHLxDMTScBLi7KGfZbw09mmf1lxbj24P/55f9z//qKn7rH7OiODZSQYvnYRoPY3r3w6Rp6y8FLd+PKSCHu69nqdopOL9R7M36fXoZ4xJqDb6peKtH+FWP3LouSguNgVc+ZBcIt84xhUvH9i5XIIxCUGvPWbjBz7705P/+VWF/zY8AuERCI9AeATCIxAegT/kEQiLt3/Idyd8beERCI9AeATCIxAegf/mCIw2v9JqCZ4tGGnqQNjqpFA0SsEcgQVcrFcLFAg9UwhXEe+Kt1qBuFl4CM4o2nYW56KQtZQpWclx4sH148bBNzYxKSfAwN5omZLoFBcYPq1xI4rizNNiwrvirRYV9PeKDdXO/Ai61K0IgBEUWf2KGqM6otlT01yH6iLRFIAsiDYqOKlLSzMjAUMasVIb4d1+G0LgNNlbICFN7tV/cyD4Ni2rzGihHVeqA4ehy0F3e5oT9wz5V7hXtWNfHcABxKgu3L29gxREcPhEIPLq68TgWMtMAxEMhhL1ANxyAm7GcRwsQyaDV8UvtCeseeBJozV/LM8I0FpU0WKPOsPGRscNotZucGZzyFsfzqesrCzet7qfNUPLzljMOQ1UzFUBd9QdxB0FRpl7ghKDEKOvCCKVglUS6MyseMbMqQhqHIfUcLgsGR6NxF08KyW5sbIQp6cFF0WIa4jTHESKQx093eCEcyQVJ2okFdYhRJa+3lHpIiPZ4wVzhyg54ZtAkBvHZcDrUFS3gwtWtxqlM64fhDGOnDJy1hTfa0VEcOP8PHLsBK/tluVVS2QpONgoxi8e9KIDZ/DC8rI5ER6HcSQCWVrZQnItcf5RtNIcxRHE2e987mmExRn51J9+RAq59itXT8nV5hsSIo92jHFoHrBIe7+XYmKyrFxBMTpNcxgRI3BOzSN798TRo9JQi4C7fZukxafLa68ckr0Hr4sD923xvEKK/uPgGyekpKCEX+nSdP2KuS/dPeS8jkTK6s1LZOcHt3EbxxEkERBwvem8ndLMZxoUFiKmRFI8bLzRLN3tCNMUxmIoVN5y10qpXF4lXnLs9rz5DmKjCqzpkltJ1i3Xeu7gNXl7bxMZcbnkImbhisUFyX3v7GwHpTuAOBDHmCAE4sROphicjIA33Dws3c2KCeV7ceUmk4M7NT6K4D9zU/REbGUu2SlQq5hgY55NjuKaQ/zxIZbYmKsFC4spDnvl9O63peVCP4XZKLnWPimd4KCdmjFLdmsCzqhMrtGBw93gw3l/4+TZNnf0MBcQ75iP8Yi6+eBA3R7WEASofIRUdSqqm3FkWOeqB3EIEYc5H4GApjmZWqCdMRmP4whyiTi8g0a89YOsnb3Z0KHodnXfqjs1mtex4yJPQGBM4n7NTAyZ9SkK4U5zbQtKsiUpFRFY3SdanJ/AocfcVfexOsUGhnohA0xIHqJ1HG5NFSDmUIwMDiNmsynqeganVjcu3ziuP85glbuGIsjz9YEO1UYGXQdo0NDisCIqGRN9fg1O2GTK4VZE8PPh5l0LMviRP/tTnsF4+fZXvyO111uoLdPsQPFZMyP9fF+AZ8hJcTifubZ2TS55iuUI8D7pQuyY9eO6I9uwavlCiUGc+vEnnkUUxX3P1SaDd80rTZSdD2yTDXdUSGRWovSAF75Ok0MQp+RgF6jTNhzW6SG5lczCtEVracZwMs/jJZKCrbBOPvzAJ+XwpUaJJuPawj1TR08aGcRW8h5HKZZ7pxRnTSEYLKMFN1cIt/W74u27eeWKFJ7BWaSeKXtoQj770CbZsW2DfOsbPyVrcQiBJ5Y1JE4qq4qkohJkeDzZic+/yLOWIctWlCHO4Qblf5oVqi5GnRPLWRe6WnpkGHynumKj6JJYum2tDDbekEaw4RUrV0vK6h1S/dIx+f63fibtDeNmV3ICI2D4EfARjxBkdV7aaaYpKUEkXVolxTgLY2iwEEQa0w1gx4WmGwvC4m8Scg1agt3A8H5xjPH6pkrPzwqQRRrooMEDQbERFOmN69elAbR5ayvoW/CoPta+GYTdafYQav/sabocM3NZ+HU/iwVvXFWB2561bsrTJTtu3SRVm3ivPW1ShACoc6uFBpNcMjpnRidkzzMvkXdcIM8g3i4sL5K//Mcvg13dL9U0hdhAa0MPlfmLymWa15ikwaiuuo7GlQxJYQ84df6UrL/9Flm5brVcPnJELpANvvdii7QEuFO2GEgQCCqKKOUyFbMfAnWqRAYVUUOgyVNx0q1fwbWCNh5lvW5ompC+kSgZxuEeBKcePRtLk5NPMnFPx9DwMwyRoY/YhCmEChWX3hVvdRg1WADTpsSS3xxN5i49XIxFLK8fwv2XKdu3VeKw62at60KEKAQlzNkB0UgboLpwcIfoSHkPYpUfl5mF+xDlSpDDh8/irgeLyj4YIAMyjj0rNlbXn0kcppOy445i2bnzLmlsriPKoYHZiRhVvog1YoF883++INU1PXL3e5dLaQloURz5oVknrt9TkqYRAEng9dm7nEQNTIwMsuZXIFKSsYpj88K5q4iutSazWtcWJ4HcCTjLh4xQOCPzF5AZCYWgBJxsTHKe7H5+r7zw7H7jlCzlGR4bHQB5m8O+7wGdXCMbN240jU2ZGRlcW4V88xvflaEBcnkRIK2sCxUVOfIQWN3LTz0pz4M4rqhcTnY4ONx4G27eBq6HvSHVwjqwGvF5vnQ0jcibrx5B6B2gSSOXRql1iMHpUn2pgbUyKFs+dJecevM1nM3MV/KjlyxejFv0upw7c04WLiiXReBznbj6L1y6JsePNElv14ys2bCa+d3Jmks2JmM7wto2xDlv2coquePu2+Vv/8f/lAXzF0ovOOnGxi7OLDyzrHFKQeiHphACJZ2ES3oa17SXBp6F5TnyyKc+ilB/SZ544m1Ev1Qc4Kzx5Dv4yYWNDMZIPOvBwFCnfPTT75VP/P2nuX+t0nzkqpx97YAsKi5in6YZwhUnbbzm8bPnpCRzEUJblOQikrdwnq25UoNYnsg1O+SjCLKay3rm5HmuwUK27BCiJHED/N2aVSuIEJgEDX3DkAe23X0rmOVCeeLJ16S+9oYkc44roXFqeLCTuRslJaxbiVk0eHCNB97ukTRcjx/8wFY5e+Iq1Io6xFFEtL5eEzOxYGEhYzEqHaBs/+a73xY7Tuzjr74kz37/WclOTpfV62+R514/zD1slW984wHp6G6SK6CWf/b8kxKREk2jymE58PJBSYqMN67IA8ePio8HyoHzc0FFoSxdNo9zCU0aCcmc1SPImfewf3abvWyKsdamqM23bDRzVNH3b752mHnQIls2rpeRkXaDFFeqzAC50UHmrubnLlpagQO8U1pY05Yzn7SxYPdbx8nSHmaeJ4AOXyBLli2Utq4OcPaXOJeRAc95GRAP+dnRkoKoPYjo3Y/Le2SSMzxn0EnWUT+iYwTPu5IUdM9Qp602x+jZOZomNj1fz6hrlr1el2RVRfXMHMX5hT9mL59BvOUp1rVFm53Ye+2sY3bEXH3+9Vzu53wRoIlknLOFkhB0Gddm0zmx9OaHgd9WW3/r48G74m2ABoXgDGtkkGiEm+JtCp8FgiCfpzjrTE2y5jBXp83P4Werq/fml36WmTujW8UZ5eEuRHOd0BY0gkbfD80l+kEDr/F//4OJuZsqCHMOQph18bknk/gPG2f8EegihUUxrBFEaHA+H2KOa464Hcy+kiKs3FttJFPCj16bnsX02lS41X3WSeOh0hf6uF/V5CLHEVHwEc62o8HIgQ/87XPpv9dFhr85PALhEQiPQHgEwiMQHoE/uBH4PUqhf3DXHr6g8AiERyA8AuERCI9AeARujkD1sZ89InLqR3ZEjmkcor04Dadxq2lu6jC20kHca4FZkKZqwKXgoDVsk+OKiGsDGRZCSJ21+3DwJSCk4XijcDrrRXzxTwgxXHL52hjFphmJTwWxS8ExGkSvuuhUvNWvueylAEJJNKIGP5yCDDITrjwQtyoBKgaWy/HipgwgwGmeIbVbCpd8PwVBC53wxnmLWwMjFHKlnaKRnwIjYi5Fai0MmQLOTRXX/EedY7+ZAb9VeNGfRNXIgi2SqxTqXpJIJmd6ajTXzvVQVAwg4mIEkH7QrgNjZG5R8BXrCKISLgF0y1hEpZR4zbp0I2bFIKJZZBR3QQjhVd8r9UxEXUQnFakRfLRgpIUVddeOj48r6MzgR20U4604PTwqDFIYS0FwsFBcV0SpjoPmgXkpOM6AhrSpk3A4StoHcRxPMy64KinHM4qMD/cqLdEm6bGa1+tFVIuSwWkHOGobxT1wqs4pKUon55I84XTEYjuFOHQb457EnkFeGUVARPx+45olkxdXw+SUFaEYMQuHlZVia3ySQxLIFvSDUKQex3tF7KZQp0q1ujvzIqckkfzVHOPyRHAkp7O2vl062kfAKk6QWZgiS6ryJQ537CSOyRwKsxVOHEsuslOzcZjlr8eAkyAzjklTxG9/eb+8/PgLsmrbaslbm0vGLa9PXmDdgVM0C5Bf1wV6tcOHc6idgnKSrFqxEHGbglxkv3zqEzsNwvfNX70gHhzBZTm50lTfL8fPk6EIJjwRJ3DJghwKw7hdEIKLcnHGliRSXIyWzr5ZnDK1iNiKeY1CDM5nzieTHaeCf5DiLghj8LZpiGMZqUkyQSG1p7XPFD2jcR8l5DrJME1nDnmkAfFlasaB4FAoeUutsmHJPJloG5HHfnZcLt0Ykw2b5uNwIS8RzLQaO9Us4tC5wjxpQyxKKI4Be5glo83j0lbfSSEVBy45iatuWSsZCBjDZNJOIcjq+1CksBaUNV9S80JHesYlAQcxLRrkhXqloIJiPWrKEI6vU69epIkjSi7juLrhHsbFh0AIXjEZodSPoBOkSJoMri9E08W4N176ENcGRhVXaKOo6CcrGDcizj03rp0c8M/Jicx1HuAgbpxuUIoB3MsJxpXGPOJ5ikacSc/K5nkdwkXnNU6n0XFFhLuMQ9WvCw4OSZYMRDTmE2JJNA7aSDCvhbiAYsgYHdHXp/gbE8cDaAURTgFflTmLxYXLrAuRExwv4rUKxOo4iZqJwT1M0wRYUgvri4oKs7iHBgdGKE6nmEYNFVYcNA2MqlAxOAWSF1Gc9SagN0Lz+lhIgohU0+5JRELNtgRFyLqh68wMKOUInu2/eGiH3PuZj4sTF/ds/7D84K++JW++dZQbyevhXKZGTIQ2qFCE0fnzEmTThkVya1WFXDxJM0JDvWx971ZZctcmxORBXpt12Fcv9ftm5dz+KXDZA5KaOCt3/clWmXfPFoSzbtnz1PMy2Yxw5lG05ZAUL0CYuHMrixiNILj4Ih2FrJQJrDDx4gOn/Ow3viWPv3JShnEURTpAwyM+Ky4+KR5HHgKrijQeMi9VpGDQcJRqbrnTFIHnHFLsBLxfQ01QfzLrfFasT953Z6V8/EuPyBl+9re/9RT3LUVCdjeOe6u8/4O3mRzfN154ETRzopQuyDdroDqd1R03DW4hERG/eF6BDHYOSgTXprc+nvzG4uXzpO7CNWm62iJ+5tnWO+/Fub9Mpjrd4r5yDUcpTsecTIReh1jjks29nWP0I7KxJqpjWu8fvlENp2V1nJVoCvS6J+j70LV1rrKuq6a+p3fdUZp3q+K1Eg3UJU1+NjuERVHLzGGdL34aX/zuMQk1XxQPWYH9XcPkeI5KD50ynTQLdOOusyAypCDyFWanG3TyxHiHfOqzH5fUZQWy/41XpIJ1r3v/agwAACAASURBVADn4/WmVnP9qeDR33n1TZC/ZbJv72nw5B750lceprHGL3sOnZQunP0EzEoiAtna27bSnOOS5379HEJuCkjmIhDy1+SBv3hEislYrXntWaknT3b32VY52AIiHGpDIqJIKETGOM0gIXLbp9mTZrVxSqOYcfD7aeRZWZbO3ofjHNFvbNQiwzgi+3H1RcSzB01BhojwSX6agz2LfRfXfD/i7QxRBjbmUUhx/zQ70ErEVsBrcG8TuDcZ6TQEsEY4ecYj+Pv0dCtu0kLJSuMZ9Y6AZ01nb5iEOFBvGi480EACoOPXgwVdAB3BzVp++nwN2d/NOEUXyme+8D558YXXZe8bV1mfbOBlc2X7amgSlQskHcfhdQT/boggs/xdH6SAD37odjmwb1y++72naR7IlvvuA8cd7UOwscrJk+CN67olLjENoY7YgoQInIvZ5KJHIlbi1iUHtKWpWwbgyg/3+4yTXpvSAlynOn3j2Ptzmd/JKUmykHV1ErHn+V/ukfrrHVJSSr7xglzESzfiYAkO4W653oBrFly4ng1u3/EertEu//SdH0lx4SKTp6tO1623ruRZSZaeGzWyZ081Dt0kcYFDjscdHyQq4dTJNlmPuPz5b35ELu59WVpB5zbWD8nKpeskMqaP8Y1BnOuTTvaX9+y4l/nC+zyoDk3ICWT0at9KQWE6ea8ZXC+5yTSzJGfQ3MP61ljrk1/+Yq8sXJRBc1VQ7r7vfpqZWuXRR18EUW+DzJAtDnKcr51plypyUX0Bcpgv1DGPyxGrIhD862lmSzTYVm0o0saWWRZzfRY/9+AmIiny5OChC1J7o4dmFeYleF475yYbjttYnIX9Pa00eOXIV7/9RSIapmXXU7vYd0shaeDqJBM61pIrbx87Il7QtpXpVTIw3GLOdzdqOum9IDOXe7F0eS7O/3ly8cIFxr2UZoRCI243Xu+TIe8AzyTY30yapXLSEb/6JYQzfoyzcEfrJA0Rw7gaixExF8ixI3vJ8F3FeTBJ/FGDIM4T5Ct/+jzz2S47ti4zcQXVTQPkjeo8YF/DTa/4ec8kUQTkiS67ZbN8+st/K43njsvLP36cTOphkPLsDzGL5fOf+7zkFaeAT14nzzy/n/0pVn6560lx0gSw/+c/lqd/9EvmXqaJqRhAlPXzfDhiQvK5z39MDh/dj5v4OnttCtdahuN1FGHeC3I7joapEeNwTUiIl6LyDETVWdkFlryIRoS8PEVr13IeTaYZyco+OkyDybQUkjUe5PnVuIyUxAjE8FzQ0RGyb8/lORqFbVruuGuNFBYmyY1rrdIPP1mxxGPM/5AL+kZ8MsSAUWgh7LWuVGngM8UgcRgB7imnRJ6paM63kFUQEZXCoahkc96HCDMXJK5nfZr1aMbSXNYp/b06b/lcEuT8qf9Oz/yKIbZHxfC9UAM448zSeKINFT7IMB4Nlte9yazX+mN/q3T5n4i3mh07CwlEhVo9ixvxNhESAuJtwO+kkQOqBuK/B+HUj3tdPxNZ1O1782uOSMHuoFhoC4J4yGlEdcU3h3RNZL00+bWsir/Pl+63dj6D+DjDJIP7zuCe+tzwdnitxYvSjUu/trbOfJbQ+AHN3dY9TUk4Gt1g6BicSbRZVukg2jSqwq32LOk5cZQzeUdrPw0keXLPts3SH4z8yzv//NHv/j7XGP7e8AiERyA8AuERCI9AeAT+8EYgLN7+4d2T8BWFRyA8AuERCI9AeAR+7xEIhXqcu9/6Zm3S1HBBCjqkpw+31phiS8kDA704hpsmKgA6lPqED+ED1eIm/otueQo26jQLUDhxUkwsBc/nArU65RmRGBwdnT2zcvBouwy6+cHxOOPSRiWBooED51lAcwYpJMy5t3DlqAMIDHOIIqaVoq/mvKrzyRRvKCjyrTcFWM1swsdDETCA2OBU1xtFkSDii+LJJhHEegb90u9G8aVAFEEOoosChR3MsgpBHjr9ZyypNxVdLc8jtGhmoynbk5HF/7FqZil/FkeeL7UyyQFFGuUKUsij8EIG5vgohWy3RQZBemppWvFkGFXAYCJ8UvzxhxBUKWjG4Xi1UlxR5JtvSotCfsnMSjbZYeo+mUUIi+B928ENenEcdrYN4FC1U5zVN4sbEDEjEhHd6wWxp6JVgqo9ToPhjcDxNDU9jJNRcxRByzHerUNkErq1aEUxDB3ChrMqOY48TLJlbRSYVdAbJI9wGPF2mkK2BQdVNMpgBkJ4BvdPs8syEJbHGCMPYz7O+x1CGBvBqalFVasdXB/j5AW/q+i5mFjNU8UFhUgbgbtiBiyu3i8V8pzgGHXMjTtYbRMU7lIRhApzQQiC8pz2ukEq9skgY6nXbuF9KrpUMYy5ODZLcOqp4XZiVkWfclmybgcuUERD8UoEaOfnPvc3oGFbpfJj75WKO12yoNAmSW6HHN19Vjpbp8iVpcB/7bpE8t7WbVkhscExaWpplXXbNso9n3oYbGGHHPzpYxQAyevNL2ZehOQqWXXXG1vBzGZJQnKCNFNcTwT/vHJFiZSXk5lK/lr1pVbZ88p1cjnJc06JpChcTu4ghT7urW/cg/BITiCZuAVlpaAEM6WXTNoLJ65IWw9ZdAhLCyjm2gOTMo4Yrvl4iQn5UroiWRavKTAo8GPPXZTX+TXDc7Th9mWSgWjPrGTUfRT5NVfOhVORbOkZsL+4+GJxO0/hsjx5pJ783zEpm79SypfjOnSSYxlSR5qi9nCWqRsDDc44XWmQiMZ5q05Rfa5T01PFhoA5VNcgNUcv4rTySg2F66tdPCsUdQsKYiUhhZxlxDt1wUfTXKDOmYhpJ8V/NwI8LROIv7OIWNMUV01OLA6bjEwHc50yJYX6SJz8HW39uH79uHtwkfOcKEI7hvHNIK9PkdQTuHNb+4aEt2PcqdouYuE5tIJJVheNZiyrthbNmqHm9hLmSUo6mFScV1qcVqeOutQTcQlHRToRaibAXnfhAFYnHPjVoW6eHUQj3Dp9Q1PGpR6NI1Zx4FZEkijcd/HxCEWITPZIRCry9Nr7+T7w0DGBKRDwvDccLREUZqdBjmpzRF52FmLVCAIiwjqZylPWCRC+AVm9cLF89RufptjrlRd++r9kaTm5cv0W+cWTZ2hIQThP4t64Z3E14wotRsRcGCtly9KkamkJ64sHAx+vwziODPTKPBC7LgTYtoF6XNpLxebCjU3RXMjly6taL2OI8Xuf/LVcrzkr6ayzLkRCRazfduedErP2PTLW2yUDLZfBhdciQixCzE6TI798RV57rkaa3JHSzbMbiFZ4M85VwSUbSx5ugoN7gqA9oltKDM5bXftxXCIu/Z9KtWYE6tqtBWw/S7yPe2KVv/7GQ1JYuUR+8sV/lZpDrdJHE0hQ3Uhkn99z72rZsGqp/PrfXpL5S9Jl6aoCMz+v0ukTzXodxc9LxOnmQhgaHRul0SIaUSXHZMfqnKura5KetkHcwTRCLC6Tos2byLvNRYTUBiMoDjSoqPsxYLLHFemsFASdGriGKWIbNy0ocdMNoNQHFBdtJgryXETiMDORAKxj2kQkNKaYoHH9Gfwd3R+m8B5i7VMhVwUEbZJhRvLn7HHMCEWOareQzlv9+xBCpu6HU4hE0wj4J1/cJ0M3+oxbzW0LyG333yX5y3Jl1y9w2CL4FCzKpZA+JKFBi1QWVcrVJgRJKuwXL7VJdXW73IZTd+WKXLl0GpHxeq1x1o1rjvfajTwD6fLTn/+a5zxN7l1ZLG0TTbLz774iSRmFcvjfHpc+1q6riJcHm/rAO3O9uNuDrM0axRwI0VxkBgrXG/dL91b9FUe+ZBINV+r2n2GNG2edHIGCEbDGih1MuRN8cj7NTep67UXs7x1DAGbemntAY0iAMXNEIN7zTCkytyImKAtwpnbg2vNOsj9HOVlXZqRiMXjXXDtCCfsZm5c2QFy6UM+aoojUbGlvqZOyeZk0OKxF5OuXN8DDusmeTHQmyQMP3o+o1AkF4IZUrp4nG993pySwNzUceYf3RDMYe2dX5zDv1yXPPoMYnlwmO+68VR7/+QvS1tIv733fOqmociGm90pxSTFOxm7Z9dZ5mRq2sjemIbanGcHTTpNOcpqLvcIjtbiugyFcdV72aIvDIOotUBcCiOGFJWm4b/OMKHLowBlpaRzi3iaD0E3GeZuNQDrM2piBM9Yt7W1DiFIeRFCajFZXytmLl+XEketg4RGpPYOyYX2p5LDGHDtyXm69b700VHdK47V24zq1MH+23rlRTh++aNbQu+65W44c2sdzM0T+7WJZibty/77XmeZe9v5ecM1psnHDNjkNOrm6+gz5qVtoYIqW5599HtfurbJuxxa5fOgIzVpesMJrcM5G0+jTLy8+/TLu5GIw1W1cw23S2+CXn//8JUPjcLsDNLpwnuAsUgLm/9bbV4ND3iPLli7H0btavve9x6Wpf1oyU9PB3g4iErvInK+k0WlQju6tlo8+dJfc/chn5aVfPiGP/eRVmsPIvAVNHhELZcEaj8uRs1SUWz7xydtk+WoanxBWC3Gonz90QPrb2W8HImgEq5cEhNJM8MFjbbPMFQTpZPaHxWCAoUpkqtv15EXZ984lg8/WPOGJsVlpax2REZqe6FlDaE+hCY33O4VTlAaXawjDbs7BIc6MWQjxhdyfSXeXrFu7VFx5VolLzjRC3jf+4Yc86zYy1bNwsSbLDMSOxhtdRDAUsG6rcIsTEjTN+Qs9vF6nfPjBe00YwNjIiDTXd0ChcMmnvvon8vyT++Xp59+Wu+/ZKKVF+fLo914UZ3q8fOWbfy7R3imaOF4BBY4Qn8layLh7iKyQSMblUx+SM6fPyUHmWQbZ9CtWLeO5GDCNgLk5Jcx7GspwemtzZUl2Kjnji+WV1/dIb/+obCNnt7n+MmftgGQXFkk74t2NehoiiuaZs4ie8UIWn6TQnJHEechpz5KXnz8GbaANRHmBLN+YCy0ik7PiEI1ZPaB3NWYgEcE3jr1uyOTyJnBNjV19UtPC3hGZxZI6wf1UcZOzO1uJizNyFJjiKQRO7RpJTOG0wzodnNZYEMRFMsCVCqBNBW7OibpOKR5ftVifRhbwe9N8Y4JktXEKUg3uVPAlv2nY/H9/KJpr3GS1M+ueiq36Ptn7OCuhrnLmmaMDabasfnZIAK0fE6PofLtx3k7CS/bRzKKZ5oGbn4d0k8EXy7ai6w0UCdDEM6yv2pRpDi+6u/5X1VO+zcfSydGJ52Du23Xf4+ODWZvRj8UGpSSdhsgEB+Qbzk8ZGelkNHN2ZP2puXqNJhptNFU37c2mKtZzFW/1l9KNVMA1n5tYHxNiE2i25Zx48+87uvtlXnmlFJendUckFc+/7aPfneMsh7/CIxAegfAIhEcgPALhEfijHYH/6vjxR/vGwhceHoHwCIRHIDwC4RH4/9sIPP74J79TmRr6q3QKFFEzZOWBkxuieNw3hjeJQuzUhMW41jS7T9G3inbUYoeDYoeNQsEkIqQbNFzp/BxZAspNEKf85KO5vXY5eqRDapspuoBVtKZ5QAtTuKEg/i7CSwsKKt6q8ySA+BGgOKGFGM0XU8SaCrwq3IaoYvgphOv3xdB5rvgv7XDHF2oQwZqRZaGIOuomU2uEzE0cryGK0FbE2xSUnnREMA9uhFF13wX032uReQ5zqqm5WgHS/yp6WQGakRT/oSbivgVvnJdixFsPLrtICsDj5K4N4OwdIRPYryhjCj3RjEk8mbzROFa1uz4FxGwCrztCkVJzuew2ZBHN9USU0MxeC04kQ+tErHDiBFU37/mz1xD84igiqnNwzmEQAGWqYxUDetRB4ds/jUAE7jACoUR4naH+Sb4T5xNulW5yORs6JhAWXLxvcNWKwUu3SQbZrVrU6ukbZFxA6yFaGdEZ15gaFGLBPWcj2maQHat+Z7fXQyYuQhwihqI0Na/Xj3MyAhFBMyQVQayoury8TNwlKRSpcZZ19uL2QIxW1wHXrY4rzfBUcd7PPbbj5nEgBNhwasfYcflyTUkURccpzjY1tUkfApROqpSUTFye6SCcxxGQosSZRI4eTqui+RVy74dulZS8BNwHA3Lgnx6TA2+ASsaht+g2CqcuBCdcX22NAzI2CPJ1NEKut4P05Z0WgqpcMS+RQrNH2hENtt6+XVYh+lTvelvqrtUjXmYjMiq2MSTHT59njuCMyivAWe1FdPfifIuUlatBYDJ3h3oRtHD2NlEgFtukLFkxT7JwBUYxb9V13gHu2YdQVDKviGI2ovCIR5prmqUaYTg+L0/ScZ2kIDz5uB8THhoRnJk4qLwI1ZOycs0yiU2vkF3ffUGef/OgrCBLb15xAe6ZIYS0AZPZWjov17jAx0CkOhARS8E8x0bHSN3VdnkHwaG9dVAW4VDcdMsyCoyIQMwkO67UKBvPC/dAMYUpqakGu62OR3VE6a8A8zaTIvNwQ5fU1XZLXeuEnLo+iGNmGpE+QnIKnBTeU3g+NfcTxzX3mJsM4rWPZ8hK0ZVCNc/HwBAjzrPnQOiII+fagXMlO4uiO9O1p3uY4rbiPl1kWbIeII5p8bST4q6D9+D3RvDsunHaUGA04q0+BYpOVNyiVjV1zpKbzbqgz1omgZu5+WAfeR/q5B8fxwHP86UZeIqPvIGzSn/v4P3n5mUzb3n+x3qZ+bHkYrtxn6vDHEWb4rEDF43TGSSvGKSwNky4Z6QL3OcgzSveWRx4NCN4VPzTphJE4sGBYXn4w7fL//jHr0vtuZfkrz76BKLbrKTOs8rWOxbL6gVL5SzYzuMnTuH0ssg//+DP5OKJVvm7v33eIOkjKVrHR4NEnZckd9y2inl5neYSv9x1/0bJXrxIJhCVeimm+nEBReDm9lIgTy/JldzFZDvT+BFhiaM+nSmt1bXyo69/X8Z7B+S+nbdJ+ZJiGewGhxlPxufgqLyy+yoI1i7maIys37hEli2ukNbmFjl56Dhu/WQ51jAh13AWR4ARVoCuExEyOwV3DtXjiclpmhFw69BUI5EIlVEIowhW7369m3drsvhwQVlnxuTv/vpDcs8jH5c9T/xYfvy112RhcpF4ExHV+fuZ4Lhs2VZOdilO09eOSQWOuOVr54NsHDDEh9QUmgjUIctyPDXrwS0exzqRZtYuzVFXZ3MPeYnjiF2bN90iQQTDzIpyiUIYC7EXRURqcwt7Ab80G1AF1hDFa/0jpRaoI0/fo0XnLn8/7XErSwKsMVngiN0WtSGp+ZbCvFqltAlnhs3HwXMRyfqt2F11dGsDibrngdDz5zibEJuCIPqjY9P4s3jjStbXNl/sTVrWF8u4jJCHeuDpXTILct/Hc+iikWcpONr0ggR5++W9RrResqlCqmvBtHNfVleslsmgR7pBYfb0TbOXXpJ5uOLuvWet9LaOy7FTxxA/aOohFzIKcVmbKOpwRUY5cH2mRknB4hy5488+b97XC1//J+km19Rtj5OzuNs7EFk1ViDAmNJbwb3hvZssSI1I0LUeWZqBs6CcRPIeonX91mYccLj0HPB82sTKv40jk7WY5iYrIkYPD1Q/Z4UAub+CCzvIfFEnL9IPL8BeEPDIqmwbOZvrWT+bwHR28JrxDDlNTfz5+nX5xkGnmcy6X9bWNIK61VB5nLitDZKbmSClhQW4NJtZo5kjMwjKCNfqgv2TT66Rj/zZg2LPIa+Vhh8svHL56GFzL9LT0qUZt2xmeqFcuHhFfv3kBfn7b3xe0nIK5W++8C8Iv8OyZmOyLFyaIfd+4iNipdHl8MuH5eDuK9Lb1sN8LQQN7ZT4ZOYIYnWA8QiwRrXwjE57ybbEXRjJOUCxpX7m+LoNFbJ6XSXiVae88do7NCVlIBYi6hZmSxnno77+ZhqhtNnJDoGhkz0vjQaTdPZDJ+SIdrlR24dQ56EBSmT79uVGkOntHpK7v/hR2fPYczIDxt1D1MI4TQHb794ul05dlyMHT8uatUugGriMW7eyciGZurUQQgZZ7+NZP8i2B9W8FFH17T2H+fcDsvNjD4EbH5PH/+0nspO9VRHDNbj3MnGGx+L8LJo3j+cqQl74xdOIw+k0/gQQ8mIQR2flxPEaHhEawUaURhLLHqXnvzT5p+9/Xs5d3A82eEgK85bIW2+dlT2Hb+D0zAf7q01EAVm5fDGiNfvVgWu4YvPlqz/4sex7+Uk58jZuYAT54d4xGSYnNS46WSZZx/3+McTQRPnox7bL2jtvQTAflMvMfXf/DDntDczdIPnxiJoeq7RXt+IQH5FKcPVL15YSB1EkLfU9zJl2mp2ciJndRtgaGeI81OXBrRollRW5soDmGqUynAaHPSlx7CVkOrPnqGAaQaOhPu8fev+tUoZzur7/hpQtWYlT2ynf/voPEMZ0j9X8dJyazI3+/nGZz/WUVaQjSnpoFsiVazUDcuXKFSkj+1dzifPITh4kR/oGucf3P7SZsV8if/nl7zNfrfIPf/tl6Wisk6997ynWlEjZsb1SqkCmxzEveznDDXE+SXfl8AzV0nwUaVy+Xs5RsTGJ3Ls0ziDNJp92BoTwuTPV7Gs22UgDm9/dL7mQPNxc8KuvHJQq9hLdg240XpWKJcvBEk8j/p+SzEyc5ubM6ONna5ZyJA18PXLHez+Gw7pZXnl5N9cxLJl5MXLX3bfI5gd3StvpM/Lyc28xrrM4ee0GL97e3COx/BwL//+t/dc5X9G45qDpCQHRynmDZddk76q7fnZGG75oJEtTAZW9QqPiuU/x8So22hBMpzm/0bhnRZiENOOjuUPx7NO67ptMcc1f16aTuQZC01Bzk7bzO5/nbrpwtVlTGyj1dXW9dnImN+5d/qs/M8ge4aTpMZG90Q5daHaW6wCZ7ON8M62fRRTNzPl9Tgxmlee6ddVX8VabT2e4bs1g1693yT//1WdL1bCNeDsXm66wkTn8vv5gPr9kET+SzPoYSZOanzm5ehVO8ELN2qbJhz0rhrGO4g2hR5sfMMNZXeNY9IynWbcaTaAO+Fias1ISk6WPhlEPrmgbZ9t41qEFFUtxlE8+eucXX/jCf3Wt4b8Pj0B4BMIjEB6B8AiER+APfwTC4u0f/j0KX2F4BMIjEB6B8AiER+C/NQLekZq8w3u+f7U4eyYhA4xuIxmIvdRV3RR/tGjic1tlAiSkSqSRuCq1LmDEWwqzUQhzijXzzk4igNlk2ZJSkLGxMtEFwmuS7EwyD89fGpFJxJhQAoVw0KpWiguaRajFEy14qXNrrsCgeVEUP3BBaUan6jVafPXTYR9EvFUhV0VbLUDo/7fj1PIGqeJSoNCChfrGegbBGSPcTVOsDxCyF42PIp/M3UxyyVQYnqITXgtd03TPExWL+45CDM6vAAUbAwLljakHKYoCaLwT1xECbAqCm9+GuxARyBqBSNqhqNgZGcMBq4hiLZREIUJRIwPryn/5d4m4OFwITG6wwCp4xZEpqdmaXlw7eql2uxZS6IQHDadCcl8vhV+EVS3ERYEoVTegjssQGcJOqrjpqYhjoCOnQUhqbSoaI5i6F3q6weIlZGq9S1q6p3Cyqhtar8MHLhlRLR5hgQrQ2Oi0jCBE+SisT+MuCPGzg+qYo9gVxfhFM1YxFFftFKOMwKHFIsbFj3MqQEErxL02kDjEc3WeuXAWu3DKxmh2pDoecQcHEGiMEMj3+Jg3KrYoGjrkwIVrBHmuWStTiNd2FAMVgB04NuNB56prbXCQfGCcSDPT6taykF9IlmAybltEeUwMkjUPDOx28tbW4X7BDXnkX1+Vr/9kt2y8c5Fs2VQlQ611FD27cY5OUQyMlQGKkWMUIO2gLG/ZmC854Gs7WlsowOGO5F4GjSvOwhiT2RvnkIKiIkSSYfJ4wVFTMZtFsI6Kwp2JaLpqZT7FLpdcu9wozeRrUjtEoEfoAh2YnBht8n4197cbR8sEzioVu6IRO4qy8iQnKUtOn71KFu+YZGcnySJwnor8q6OgPMX9TEhFYMh2SDlF5CxcN6P1ffL4k+TPgoBeMG+hKaz1DXZQ8J+VhZUFiM2xCqlFxJ/EbUdDgJ3nBadpDxjq8+ereSadOPEWmSYCRYursKnPhw2BPxoR0sR7Ung0Obi8P63yReLkyEwBG4nz5szxaukcCMg5xM+mzjEKpjaK25m4b3BaqeDFv0lgPrvBvo4iTienZpnX1Dzk7l7QiaA8bSDSXTwHUeTTZuL4iiObsLd7QCaGuB841OMZszgaBrwUN90ecLw8r0MDPlCLbnJDVfxRNCLFUMWEM/9sFN41+9Y3PcXcnsV5IlJEpmB6ytx6pHlww2BNnYhZdsZjeGgU5K+fHN1UhNYhU0xNTqFpA1h0iKzONhxJvThrI0G3akOIC1Z4Cs0C+RSkJ2mOGOA+DoLR9ijykMkXYv2y0QyimY3+aY+UF6fKF0Ei54LOvnzgVXn9sbPM2yhZsL4Q0SNF2q80gO7249Ibkoc/vVm2f+5Beervfyg/+OE5yeE1IhFvSvPj5X13r5F01ooboLAt4pIyhPdhUJ1tHX1y9yc/y7M0BeK4FTclqEOcZdOIzj0gx3MXVcnVS3Vy9PUDkuXC7URzytL1y8QG4rqx+qLU1FwxDuKy3K3iIocwNj5CkhHhh/u6DP5Zs+3eefasvHSsQ1omoBIgmmnDSjRjnw4eNZZ7PUWRfwRcph9c5HQQHD6yRiQo6ne/jIB/8yvE854ea5Fn3vgeJtVZ+cyH/1RC9Dfkkulsy7Ui1Mex5szIllsXSTyCw1svvE3+cwmi2WIaAJrBm5PZNzAqLTfaTAE9Blx6BXnXIQrS3a3tOLZBfdPAMuodkyDu/PV37+Sm4x7FhQTnHuR/P3OYorlVXbDqkNXqN+sWzTt+7f6xIz6xoVhUydXcYkQ/FS4jWLQjaEiyqCivrlv9UqsXz4w/hLrPvhAFMt38TF0UdW76hxHI1N3F2mpafhB0WWNnwMg7HOmgamOYY4jd+nNwuGvuofj75cxrT4E5J/86EGsQosg+oQAAIABJREFU6yGoBYk5aZKJcNdwpZlnOU7W3LECl+BxaTjVJEtKliocVPpxWLkRCU+dqpVF5GmvXlUqN6qbQKW3SwL7RSboWs1UbGntQdieJoeduU6OeNWGSrn7Lz4LotkrL37n+9J5tVXGec6qyZTunsI3zt6n+6gRbxGN5nCeuhqQfcx6oChgL87XIONi5b3qvo3UYhqcZjWLEmHPZfNJAfNLaRl9uMwHID8gy/A847yFDkEHFSh+3JSeCXDrEbK9LFbWb1pKY8AYwhJ5qj00jzBOCUkRiLoLoQtkkB/cjhjIOoNA3Avu14vjLZq5pi44ZWj3so76aSjopOHHD4Hgfe9dIYursnFyK1bWjntyXGLJZh5C6Fd3XDpZsj5y5D0T5EWSt/nETw/yrHrlS3//dRycNfLEY08j4oxLaWWi3HHPatm88x5pZawe/d6z5Il3SSWY3lzWWWcczS8zo0bYtoHp7+snJgAxJxonf093D/dgEvRwkmy5ZRUu3RDv7yqirY+5vQTHOFhbMsuLirOkf6iLLHgb1xMk27cN12aGyayM4azR0kKeNbjZbhyhXe1tiHB2WUombWZGtgz5xqT5eoOUl84j59fNUIQkjYzSa+fbEW8vIRhmQjVgP+K8M0Nsg5emqkQEGSVlZOLQSwPBO83GdeVyNfvDSuP6fOXFg7rRI+4tln6aPALc03XrV3IPWnH/ZkFdKJKXnnkeukQqY1yGU3pW9u+tRXTsYS1WR5/qSnFcdxd7daTcs3OpVC7NxumZLx7crS88u08OH2sGdbyA9XlIOhG0XU7ds8D4Q+CoqbtBcxnNcRaPLCkvkByagNqbu+Xo9QmcreRfc97SZ9mF6LtmXbnkFsTJvNJMHN8huXy6hgaAVsnOy+EZipPzJ0Duk/P9/g9skrRS5q9tRhYVLJenn3iLBq4K2XTfvdLEs3WKBq2D+87w+CbIHfdXgN6GkDHQDcUhnZzfen61IVZnQgoBBd4/QMNAHs8DaxLnuQTOCV1jA4wvLXO2ZDl/5hrPYJrZg3q7uxG9mavssWmZUEaK48w5L5YM+7MXNBu7XioXldEMFsd+bEEEb+M8kCV3fXitRGcWy7M4j5/51SEpzi+RB3beIq/tPSRXrjVCYyiWqkWFUl5ZaPafK9VXJC0uizOdW06fOW9iJ9ZvWIcYTeMl14C2KeVli01e+949+xHYh+SOHdulOC+Ohgow/zQRPv3rgzSh+dl/tpJRfImzoRdBuVBaW7rNeVTF2wn2IcXNb9i4jKaNIam51kBzU6XJFK+pvQYKfBCnehrzpcrs4erI7ekeNbnUacw7RZgPsXZll5bIkZOt0jPEWhIzaRDGeh5R1sNcfjonS86aVs6FaVk47VX4xAHtYn10QbEIEdvioYlOs6wjEfX1POiGeuNhn1Z2jjZ/zomjN2VUE4syd675nS/94KJruQH961mU9Y9YBr0eK2dOLx8KfHp9nHGCnIud/J06by04kGc5O9MzgSirzYz6aYjXUeS8edk5562SdlS81d/7WDuVtvNuNvzvXszv/on+VAP6n3srv6EcBfmMFQ3VIZUzdyqfG3SsXBARFpTNh//hkabmJuZZjImfidLGIe6hxgBMs9er61b3av08oY2gOi5xRJ04o8mLxv2dzHzMzCHjm/NxMCJmwp4cu+S2jz4K2iP8FR6B8AiERyA8AuERCI/AH/sIhMXbP/Y7GL7+8AiERyA8AuERCI/Ab43Ao9++97GC7JlPzM+clZl+r3S1+hExcF+Rq+rF0anFwinELnWMBihuaKZjNGKVZuPOUIjyU/j3kbVVUVFEsWmh+EYbwcjixGv3ydnTfQhXFD8oWLrI6bJTSPBSjFEHhIPiVhS/9xGWOuXzGpFFRUHNm9PiuBZ2tJgfpGI810ivODA18lBYoUg2g0gWBA+szp9AyIF4NkMRGUGWwi9cV0mioJ+fgrhGLqU6eVVY9IPs9SMw+RAAu3CuTiDUBVTM5KdH4v6NQmRw8HNjowMIoLhYtcMeh5FTBTp4fO3tg2BXyagl+yqoaGNTCNISvlI5vRJP7m0MTl0XItIsSms83fLR5EvN4qKdAoGnecGaKRsPMtaBkKWIu35wlpkZBQajTKV/TthGxJ4CATcL2jcBF9o0VbOB3klwsOSwVeSjJVBc9yA047Tt6e6lmKxu3DjGFXEXp0A+LiQ7mMEhHFEjo+pU0PzKOYqb4thUvNVCXABBTNHTFgpS6lTE32h0CiuFMuNI5t8ARzXXFIkbQf9MC9h6H9Q57EJAcSFYaDF3UkURdTNTJFKhXe+nOncVM+vCERkP9teFczRIUV2RiHacFNk5qWAjkw36rRdM4zgOsv6eHjC6Y3yPvr84yUZYHQt0S0JeUD702W2yZuEGOfjoc/LkL09KNM6q1etWUmSnoI6D79yJOn4GRoWZCJxgkxTjZsC4xsn6qioiUSkK9/dSHIukWJ5AbmskbtERfvVReE9DJHRRxB4zxUFFoEYgXidTuN+2tdK4blqut8uuNy+QZUmuHRm9xWW4fnlPTs18BWdoR5iKZp5M4IryIFgMIMJF01QwNOSVSER2F1mnduakHcuzG6eqWismEOVTcTQVlSLsLs0htzNPdj92QHa9eg4XTAm4zSyur0dmEUNWrimXHJwWEQiKfeA9nSgaSbhjcnHy2B0uqQY/29zWiVgXQ7EePDUCXk/XIOOqiOJEqVq5hHFWBLba2cEOqtKvzzNiYjq5uG6QpNWXbkhPv59mgEk5Vw1qGO9ccqqLOTvDcztmnK15OJOdzDGdBJp96Map2tkxgngE9pB1IkbFfWckYzCEkzpOihEB+slX7O0YM+KtnWvIwCWkz5yFZ3WEQn1724SMqONbhSSlKCK+RdFcoO6vIKJZkInNk4jwP4sQSd5iWjwO3ACFdH02cbMyKVXEVdEuyLPmQuzr7xszzs7Y2Fh+r7h1xCcyb5vIUx0itzpoUQGbQjxWl1xyHuPBjA+Pe3lmwCSDiPaR3RuBkOwGG57Ae/K5QVCynty+eRXL06S89MIJkxm9ZVWRJKUlyzANHfpv+6430myBm9U+LbfdUyI7PnyrHNt1Gid+pFQuW2ZEEBsPWQLzbf9bu2X7rXfybIbkZ08+Df61D1dTjhSQkdk30S9bb9sgq7fjNIWKMHWjlTzHBmnC+Xv67EVZTrbk9vXrQDz3yq69+2QB2cn3fuIBCATDEpeZCjGg9OYqz71pqZEbp87I/MpF4gTb+r8e+b7sOtMPXhdHoZPiLg0rMVT+k6ANpOGmVHzqyDhrKXjsyWkVb5nD4Cjnnus557ZZkXkfNhDdFSBRH336X3DGd8gLz7wi8bOp0ni6WqYQWtSFFGTsP/TgbQjNLnnsh49LPk7izVtXg34ESY54deX1t8ifbmNdT5R5K8sQ0vOkufY6+bE9EmDdVKfQkBsEbVGGLL/7PsRbRFLWyiDP9FhHnUQXLWA9wYlNY0MQ8dVglHHwTrOGOly4YnVRU0QyrvUAeFPFuxt7I90MIfYvC81AipD0sddFJ+EWBTdr0eYT/l2IPcjCnLLQRADX1eCXFaupRXwbQjiqmAy2IMAiskXhhPWRnRlNlmQI9yAtSxCnh+TGyX3iYx8cbGT/GOgHu07OMM9dcmaKTIAfj2U/WLNjlZy5dFZunGiUJGsq83NWrIhI+lwdAo+biRM5O4M8YtbJLIS7BBClycw7RdyfAodrs5J3zVovuFzvvP89csdDH6RBxCPPfOOfpZtmkWhcgBeaB6WGfcRv3O08gTgO/ZGKheZesh5FshfE4Az3z46DMCfKgDmhQociZE3+tnlqdSNBXEEkzk3meWav6hkkB5ZmFEWWqvvTj+ChG40rKlZmPcMyvyRJdiyFrJDO88bLeSZtcvZUJ00buPFweq/fQM43Iv6B/QdYD8akpKTEIKgnaboK0NyVRJOP5mJOIRi2dUMFoCFpXkmWbFy/kL2tXZLANy8nkzTIfZ0A25quBAfmqBvahgPBYwgH8+jomIxCFXn2qcOIgPPkPbdvkzdf343bdYxne0jueu9SeeBTH5T9ZMI+/eReibPFImplyvz5ySCdo2V4rBNNHkR4YiYNHhMmK1LHJRb0bkZWjNnP163bIMePnZLLF1plYdkihD8XwvtJsrVjITLkMXKco2yzCLszZPuyF3GGSk9PYcxmEM9o1qLZSTNzu9o6aC6apoGnxAhE3RODEs/8U3y/Nnklk4ncOzokLVx7Q12roRkUFhFLACkkDiF4AS7Pmprrch3hePHiJbJt+3bGdp+cOHlSPv7wx2iW8siet47h+kyTysX5RrxNZo+65YH3Sf0xnK08J5kImtcuXyV/vVQKinPk2nXWkNph6euaMOLWyMiEQeUmQQwZhXzQ3tEEsrkMwW8V+b5F8tRTz8jhIw1y6/b17Cl9cu0q50IM/IV55bhX58n+dw4a92U8jX077lzDHFiJCNgsP33qLJj3ToSwRM4YSivhPDo1irhvldtvXS35mUlyYv8JnnUn61mpJKZFyBM/BiOO2/s7P3xE4ksD4KrrZKhxVl5+5pBk5mbLhg1rjBu6BYFSRfPkhGz57F/fKflVy+SVn/2c59zGWSwgp09dpdkIp7WLpgLOXUuXVZL3rhQON+hjmr945tMz8hFf+zl3gXBPy2E9xHkObSYB52NiUiL0lAjoF0tpHOJZ7wpJa2cn492PeF8oaTSkRbE2JSdpHvyMJGbaZQUiqoWz5188/M/SWNcnW9cvlnWbNsmvnn4DMkkz35vIXMqB5pHGGqwEhClc6Qia0EQefPhDkpyXLgfJx25uacEdTT4731K1dK05u7300ktmn/8Czu2MCv6Os87hQ/Xy1OPvyLpVkBBoQDp//hL7ejxzL461qQ+3NudIKCmD/W5ZvqpMNm5eKj/84b8hdJfzXJKdTlPMODEdnYjlg/y8FET3pKRUGq3EuIlDuFQdNDXovmRnXesfoWmkDnx8LKthFE1I6vjn7KznepU9HSrAzk5IWgYIcprKAuy9MTEWmgPJa4WU49HPIbypSJrupqHPjCsRA/FWY05+tyipP1PpNXN/MydY/p8vg8ZnH7CyztkQZx2Kn+FcG2Sfn6DhS9206irX6AdtGIlRWg6fRdTJPMWZ3+TXKlZZ9wA9H5umH87M/EwHHYoq3qpg6lcCwe/xpVepgvYsn1GMGK2/FMHPPQywNmTiqo/ns5KDQbZzXslj/c8hgqK1p4VzFnsWn6ViaE7hwTTnH/2sY3KG2Qs141a/vLh3nWSjJ5OX7R73SzOI78WLSqV8WQnn5Ajx+izPvfeLv3rg97js8LeGRyA8AuERCI9AeATCI/AHPAJh8fYP+OaELy08AuERCI9AeATCI/D7jkD79V1Ve3f//EKSrU2qFBnb7sZ15aOYMUlhIEgXPi4TCioq3Gr2pGJMrRRdTJEE0S2E6DhGZlwGmWKrqyoR9HDO4AwcJzf32pVROV83KBNaeIhFvKJgrUWESArjBvGF6KJFLHUYKq5MHaqqC6hAqOKgigUqfP42ekz/TL9vGvTj1CSIXYQVxcY1Ig51ImIarCOF5SwKHjnggNVJa+N1tVAUEQEmNDJOhicipJ5C9hRCbgBhQZ2lVgTdYMhNwZliSRpirVarEWAjQMDacGhpzuQwmNERXCXjOGUDKt6Sc0ci1RzmLOjDhTmLaxfxgKJJHKJRFiKVZl85QHMqXlELnj7EzOSUeFDKdop6XAPIYb+KnAjRKWSQRiCSa06uB0eDlYJVOk6GCVyKDfXdiFUIvwk4xsCEBslNlSAO5EmPQS/7qSxZEUuyKPAngF92k/07jJNnFCdDAOSpOmg1y2wOf6wCHuYwuvVnyH50UOAx40zRJwqXoU3RutwDq8l35F5wb6IUQ0rBTd2K+p5UwFGniQqv6g54N8dYcdjqwo3k7z3gl/V71Z0VS+FZhXkVAFW49IKgDlGMjEvA8ZcRRxEwkYJUhnFXd7Zcl4G2btyCQekbpsCbmyapxYi9Cy2ypbJKbF6f/PrRvXKpelwK1yyV7ZuyJILC6tmjl3EltvJzQfFGOMTDn7nynHLvjq1SluXEBIe7iaLqhMcnAzinxtzcT/KAI7nX8fFgmRn3Plxbfpw7KQmIs3HMoWw7BfxM8L9BOXOyXeqaBpjzk1JQQj4vKMJEMJNWil9ROMstuKkTyFjNyc+Vk0dPyfFDZ6SjaQZ8YqpkF2RIUjqOHMQKbSJwKW6UDElVK/MK4skpLJJ8imntp1pl70snucYonLaZ0tTaBT7PR0bofH4Gog9FPS+4O80GTQAfm4A7PCM9g3nklvqmFpynYwaNHI1Fe4IxvnCu3jhKN25ZK/lFoF0jeD4NspDbgMM4hPM6BZyxilCtuDEGBqbBL07KyfMgrcl31pzpDLCligXV5zcGwcqO+ANM3OTXTiNujYES94Ey9aGuuHBNOynCjk+AMsZhXVpUwFwckX5yHqNwecZhnc3ifvqZgx4PwtfIuHT1BHEY0uTBymLcKuoA1AYOCqmAk5HpFO1qofiIc5df6uKOJQ9RHSWFhfkmf3kMp7uuISqiqGjXBvZ0DIGlgL/XJgOP53+z957hcV7nnfeNwTTMAAMMeu8EiMIGkGAvoiRKorpkyWpuiuMUOU6y8spO1nGJs7tXiuN4lbjJRS7qsrrYxN57JwASvffBYICpGAz2dz+w8ibvux+ivF9s78AXLoskMPM85znnPmfuf5vkPazkZnohX6iqEFUoNcZKtl4OtqgWbGrHaOBO+sn+xIpW1eQ690OAUPO4C+Shvtu6fjlgfYxGORmbAKG3b7ydK7soHT03pGfITgYhDXQu9dFnPg94B/gUbSNTE1DPnstruOTq3l1S2bREbPOp8va3X5Af/MsJeeqpzQAMWTTaj8oYiuAM8o17yOidQP278dY62bx5PW6wAwLmKyeOnSR7lHqGyjTCHM5BwdaGRXhbc1Tu/9hi+dwzfyaJAMxRVLuJavmrfWwa42FA7L0v/Uoa6xt5hi759j++LgcuT0p/gItFVWYFIHGiOMrB5tmGRXuY+53i2QeCrBkF+VGga56xNq4VvNUv/e85zfy2+mRzY5ncdkuNVC4vI8d1vTTvOiA//9sfUUvcRsbwBMD845++k2zPGnnhxy9IFyD1OtTCjz75ED8Tll2vvQ6OqLXGKi7U2qokmoKFMUJucTQUIf+Z+cJzwjNU7vzUpwzbSlAVmRrsNb6LNt3J7+ozhXSh4K2KaVHeRyGnAE1rAZMYe1KUWqk10ALQwkCQxxqRCFakGgmg9rIewL7C8jKjd55AffcDJI6NALYC5KSluXlPzbSl9gP2JjDPEnEPmAeM9Y1BEiirMQBlLyBPRmmZzDszeZE0gPdhbJNPyki3R65izapO/+o6kEQ9VAvdjmtdxhxt3IaDACBi64l2iYxDHsDCvnblYhRUZnn9tX0QF6yAToAJAMg1S2qMOT/H/WpG+cWLLSxf6kJIleLzUrm4RNZuXMb9BeTEvqMoGT3MiWS50T8tbdjGzqi63fBHDkgwAQA/yjPlWarzRDoq9ATUkL7pmAQBaeeIOlCSBbsIeylrg/fUteOykRmeSY49+0U/IOw41ucMyK9VyexPAB4W9hx3UlBWrsiXevZik81DNupaZo9dnn32bdYpADrTKwmiUX5hLnuZxyBjpEC+MPYXgMqO6zekALv3oX6UhQDFazdvkIaNGwxF8K53XpXJiV5yZsulfsUKSSsslUtHj7A+7FghN8pAp+bT4gBQWYB1+X4yk/3SeiUAsWNS7nkAa2qcGE4cIo8b1WB9XZYULk43nDiGcLLo7xmXMGef2mVlUgF5Z3gUy+apScA5MmsHpqSzfZAamyif/aN7pKgGssLlCwDKTfLjH74kLVcmpBbFqUZOeFEgWokLUAWqOytNbjA/FHCxAbar64jmkIcACL3ky1cD8KpzgpdzxonD54zs5nB4WjLI+LZBJhrs65WSsiJpWLVEohSE3W9dYFzIv0T1q9bHdlwE0jMc0tC4XK5dOQdg2sy5rFDWrF0rFy6cg3zWboyTMxnV7qVO/t8kGwHnrl27atzv5776RQh8I9STq7iM9IBrzRr2rAlY71+7cV0mBgVr/TbDwnuYmIABzlyf+IOPSQdg67tvneBMh+UxRL2K6nTOSRD32oakaV0956BC2ffBGSMvPjExRUpQA/t8kyhvUyGHDMvmW1fJff/li5AbLsnXn/mhXLjYBhiVxvxmn2GjCrKOKQRSnAdZiYxbL+p1l4tc27Wohr3X5f1X+lH/i3z1rz8lVbeRq9zSLPvfuAChaxrngAU7XTOEtDFA99GxCe6pQX7/K48amdvf+ft/NpTULlwMgpAOFdCLoDatrauW2sWVcv4CyuaqeuYKqmhISO7ULGy928nB5TXZ7x3sLRb2tRhEu0ncI1T9/MnP3Iu99HFAXoBu9nmtJ1k4qAwS3VBY4GYuVDAWzXLlRpf84RcekfKtG2XXc6hvn/9AnJxdPkmNu3T5urz51lF+N4lzQDJnDScEh3TqAOr5fogsENAe/ezvYf0+J4fee4fxHgPwdDPmw+xrLtm+fTu59MPy3HM/B/wtkief+ri4qktkgvP4X/3lt6iFYbn37i3Sx5zq4axViJW4xg8ks3+ns4cM9lErE4PyB3/0GESAZmyVT0lNTRVgfxWV1mYotFWhW1pabMSZeL1Klprg2ajik7rkn6SeQcKLZpAjPC4jfH6wQa7Q/Gw916qC38hD14MIZJEMMq/NnCuUsOmA5JaWyc9xxlUbfS1VVB+eQSL51Jz7OTdFqEX/p6bkglX9/xe81bOBmZqhcKuDuBCquCTzrBMoyH7y3CfIeZ+DTBEFzNXnmsrZxcF3gJqvjjezEAI5EnDNCtyqCw3P9ddnalXe2tg/EwF1I4C3Go/wUb4UvLVqPIy62xjqXWVYAiLzd2aAdCWNOan/c9OT5Cs7jbnp53PEMO48SlzTcVWnG1XeRiHt6Sca48jE/5Qcq7VUz0rpEJOSCXpuvtIN6aOfPXi5NK6roHbPMt5F62/7xD8e/yjXHf/Z+AjERyA+AvERiI9AfAR+c0cgDt7+5j6b+JXFRyA+AvERiI9AfAQ+8gjQhE84+O633l691Ha3jUZzO/arbW2DgCqoYmjGelGHInoxmsP6rdobbYirM6QJ8M4MGOcPYCmITXE1mYaLqvIkk0zQAPZ/gz2zcuQc4MKEDzBtASzURppmMCkIMKfZszTbLfYFK2QFbOdpymizZiF7ijYETZ4FIvoCi17BQVU+Dfdq8wYAI9tlgKuaZTmKHSEvLG4XVqioEp1krRr2aIBJagE5C3g7D5A57jFhNemlUUuzA1DAUJKGk7mHacNuOIdG8xyMf832dGANqdaaXlR1UWwcfTSQpsIAFzQqTfNTjAegr+bYYnOp4G2aA2tgrizN7SZvM5dGFvl/vE6Y35ll/MyAPymE6gZRjWnT1mzB7nEcRTCdITeqmyCA5+SE38i3tVlTUVdmyhDqrVFyODXbV0zY32HlpxmUEaxdVXCoGWL6/sk0vTJh1kci2DuPAWjxGrhEMyZcEeNn1WYZzX1tNulvmLgvq43xIPtPAQ4z6jVDZct4aKPLShPLatg4K8ajdmzaF9NsQ1UjaL7YguOognIKumqDSIFbbUorkJJEE5HkYtQfgHy/biK5sAjNTk9DvS2ooaYMMN8KGJ/GmOfkkn1J32sTeZgNWDVOD/rkxRf2yRUAKjcK3TLya0s1l0+8cmpHs+w+MCTmRQWybQPK1cpymUaRdXDvaZrzyE+wZwyoPAPFUlVNtqzBWrMQe9cACqzW9naU5SaukznNeKsCWi138/NyaC6G5AbNfBPjW1lSTPMbNTX5rdNTM9LVDkgxM4fiFHtBFIp2xicFa1UzTTb6dsT2kbNcnC6rUB+VNK2SwNCYvP+TX5F3eVIs6VZZu2Wd5DMnxkb6AIYmxD9PMxNQWJvvS9cUk0vHawYT5Nju03K1dYxrSsMidBKrbhTXDWWSW4jSyYVCXYEn5rW+vyqb1f4uGcWQB+XoGMrgIEqVFOZ/anKWnDuD3XPHqNTWV5OLmsdcRo2GAlotkMG/WL80KdUiEIX4MPnFXe0TKIlm5DxN3uY+VHqRGArpDEBZmp1YZQd5jj3NIXGkhQAdsYalMTg+GmQNqno1labtNGM1ZSiSUrFpzHQnA5CPMu7MK5qlhcWAc/yd1weIyvVOkm04MgHQjv3uHCpbVeWbsG11cY1JWLiGqQ/TZIsqWUOV+g4mvJl7z0yeRs1UYdgFzgDCTPAeWhvSUMwrkSCCUmYcO24LTU8dC824mwkkkGerqkI09WRXqlLdjM1rLkQPM+SJcRwHZhSkVBBZrRGZyxGULw4aqI2olOqw7Tx77hxZqBZ5+svPMN/6xTtwCeCkUN7afUXee/+a/PFjq+W+L/6JJGUVUsdmqF80uQGM33n+LfFBHLjvE6jbzl6VA+8eQOXvkq0332SoZNqveaSXHGEPGcf3fOwOLFZ7+YYowHVMYIs7RP5zToFLmpaskBbyKe2QDR7CknkKVRi3JskWJ4DPEUCY6ygLS+S2z2ynaM9KgHkWo1iPdNPUh+zxzmvkPbcmSAv22ONqo04tUSvGVFST6QC3yeTUauarx4feNqDgLYteHRaYB1qD1YZR/3/BEtIkbuyxyyC7FBclyR/+5SeloG6pHPzJj+XQm6jjZrG9DNulDfVZdX2hPPjQ7dJ1vV127joqjStROn5qO/NzlwGcFpA/3d83SiMa4EczRBl7K8VAXRlUkehMSxVXeb5s+ThK5Zl+CQEyjXUNQBiISM2td6h0dCH3FjJKghYqyCwxQISoOhiw52hNimIlqa4HNhSyUcCwMG4BCtClQrSZDgDsAIDkoGhyota10OQevNaKQrJTqisWYXGOugzwVzN8zSjZ7Vi+zgMqTfd3sM8AAhQrOD37AAAgAElEQVQsBexi7qNAdBcWGVnhiW6AYFTaZ99+A1v3ITBwnCD43c6uDogqBSjirXL2yHnD2WHb47eKlX3h2PunZBqQ0Yb1enKOTXLyS+WXv9hp2ItWluUDWgYkpzDHUCSqGj0BwKO7Z5ixgwiE6m0e4DLEdeTiDqDZ0CEIKiGIEbqd4dAvLcNB8YLqJ7JpJCrgBDghKMVMrC8Lr5mbjXIe1VuUvcM3PSeT1IhZFLi62yrgkWi4K7DOUGkXszda2Tf6yPoc9Suhiz0RApFSLsIQYRJZtzWATpvWl4qLfxdzvzz4GGSFqjr5wd++BAA0ZVgIj+GCUVCSIo2riF4ogETDM2u70SFDuGk4qK+pnBeGAemjCWH5zB89KUvv2Q4hoVNO7t5l2IGnQrKpWbpEsnh2O995HwCrR+66+x6s09N5zjOSWZIJMeWcnNrfw5kGwHAmaKg5XRCowtSJycFpFLVkPxYkSMPqlSgoy+XS6WsAcIdwbEiW1esbcCABpMdRIRWV4dRUVC5f6DZq1ccfvxlAtBhixRFqDjbogCIjgxAFdM+LzGCXu5h62mvY0ZaWV8iZS1fU8JU6lU598jD3FezC7QPAehN21/WAxVcu3JD9O85xBghAeFguxbXY7x46BzBGvuyiUrnnke1iQ4n6yvffl727TklxSTYK2XLWzYjh+pDFXL3ppiUAYnmG5e2JE6dQ5haQ375MzmCdPDauRCzAMM4Va9bXSzaW1T/64SuyASD3pi1bIIo1kxV8nfOEjWtajx26Vc5cxlK/M8CZbhggMd8Ado9ClsotA3RnDSY7MtgrC1C4dqHk7WNsndRPAUQvkaXLl8hurrMFu121956FWFYCiFldnUMtNcmwd0pKaiqZZ2Y5Roavj383o9oOMSfDrGP1NgmTc2qBlJLH/GT34+wwLVW4kGy9s0HO7x0jk/WwPPnZe2T1nbWye/9urMK9nHeUpBETD/EIoaBF+rh2jUq49/5G5loNY3FNbmBX7fWG2VOoZUocwP44h/zzosI8w0VD81YtKEnncGJwpWABD/Hs8KET7M2o7DnbudlvCvhZVY2OMo8nvROorLNlgGe+qLwBh49pLJhHeL4u6vYVgNRi8oermEOjnM0gpqHG3fTwHRLAvvlV9ogLR4dY54t4NmFpg/Dh9UOsYYxWNhRheQ+5B6l3hI27B3KSuuEsXlwFaWPcUJ+7IRYM9MzIaaIaVjQsl7Vr18n77+6VU6fOSyVj/anPP8n5sEB+8O3njPm0alU9YHUiCt8uAwxOVCcK+BTJEC39PouMTvTIlptWysqVq+X73/2FcS6vqSkjm5g8YlT7+ZzFlNyVwOHH6/VwrnVQpwBYJ1VRLzLO33n8SXLyNLbKYQgZSrvhXKkkN3WamaWWmDTXHlv+ZAgtc0qKJFfWBrianQ8wzvUECcFNYv6pPfz0tJl6QVwLZMUIZ4AFs/d//2V8Svg/dis1isHPWZnzHISljNQk9l/OtZgwDHOvQ+PcE+Ct7m1WYkTUnluB05mQ5uGiiuX5q/OyurKQmGtY6XMSMcimirfqWWJenQLUmh/A/aN86UcbB2fIEJ995vTFlGyEzXkS4LATADkTAqkF1a0FYLkCFXxRcZ60kQUeACi2aZ4tnyH085Se8ef4PQVvTZy19F50H9V/U4Dd5cIJAYLUkQNXZLB3UjZuXSZb7mqQQY9vT9tUzR1f//rXjQSZ+Fd8BOIjEB+B+AjERyA+Ar/9IxAHb3/7n2H8DuIjEB+B+AjERyA+Av9uBIba3tmcW2E9GOrcL23HT8sEyhOfNyYBGgYzPhrWIIBRmseq+qIfTgNZrXRpnSjjG9BL1UyqKM3BxrGmoUAKMswSGh6SwMgcKgqyb6+TM0kTxomiKqbqXcBGbW6GUJ3MYavpTEbp6E4hQ06p7WFeGwa6Kpz4NsAcZd7T5FEA1m7Hcg40mQgwfiYCOILKR9VAqIk0y1bVTNlYvdo0k4rmtJXrU4XSLCBQWLNjZ61YIJrJElX2vDrHajaVNrCxPTPN0JAmp5XrCNM41WtIQ12UgNXdDE3HYMghU34AXAC/eRois9yDmZvRw5Hmo6ZiDZ2WQtMHYEgBW1VhOBy818AIABfK2vQMKa8FQOP9Bof6AULUejiZ5hBgKM0pVTRNjNPQBiD00bSbo0meBCg2w9iqKs1Q1wJuJgG4LSh2NaOL8bNEsHqOGOqFCGDLGOqHqTCNaXXR5L0SVVEwF5QUtZAG6XGTPWejIemhyRYkE9CBEk1BtwBNfAWqE1WhoOAtCkcLzS5V3tLvMt7LgtJKm0HRCMAQQWBBzZYFOExBBapWyer1FkEKHAbYSDKnGk06tb2L8PPa1lcb2zSafDaaYwpmzwCKagMqQsNerZuTyffMxI6zrNhtZJ6OkKXa3j1igIZlJRVSsjgPBY5Zusl+PH50VIaAciuwSty0ulbqSrEBPH6RpnsrqjHy/1BABFAr+1HSVC3OlMfv3So5jNEAAEsvz6S/Z0r8XlUsWxkDM6pQt6Eyb+9WK2qfLF9ej2UkIHlwFKAugIKNxiFN7wTUqg4XiZZ25hXKwISoDUtTGmMq1qZpWYDSa+OtmySlJF/CKFR+9c3n5fi5HokkuMWdmy+JqNGcAP3ZqCxDfqxlucaiRW4ADKvUlpVL+8V2chOvM/+YbyjgJlBcVNaRi1ucRpM8CgDkQoUSMAgP2uAPB1XdjWpFVaKA+LMAkTqnMtPzAObJS+waAyBKlaVY5NkgVjhpziYC+sxGAI8Bekw0g900MwOACDeaIW7QAO4fCsiZznHUqzT+UPzlFUEMINN6EnXoBOBuanoijeBUGtizMkCOrDMlDRVsmfQN9ckAjeUU5oRaT2aiGgpj5TrS4zfW8KLqYqyTE2nwjxjrawrFy8BIAiptsjLJ5VS7U7SzWBXbUBrqHI5iB0s9CtA0RQmo1uMOOswZrpC4mMdWlMzJNNw151HB3SzUzVYal1EeRH/vGGooL/duR9mdzmvFpKV92AAUSSnl9Xj2WKWrmncO8NjHmo2iMkwErFI19TzPVm3hczOssq6xAjDUT1ZjBw33DEDOJDIRHcy7tXL69FX54PAFueve2+Wex+/B/nhAFtU1iANFs6/nnLzw7Pdl9Pqw3HHTLTKN0jSnGmvkxdWoacn97Z6Q/XsOkkMYNuxYM8igu+n2NTTb81kbXjm4EytZwLwN924zwJmTp46TgVgvW594Quw5CkqrDXCh7P7xK9KLWis8PYarbVge/+xdEgQYHwK8LVy+THLKl8lYx6B86aE/BQRySje1xgNYYqaDbaaGOqifKYkBycMC1pQQZN6pKjCJtaMNdNSBAClq5ajrWS3ttQYkst6TqasZNNcXlWcAzN1Ehh6qZVRYFwAlj++/Iq6MMukY6Kc+h+Tuu29nLFPlnbf3GiqmJRAS/OFulIF1WGEDjJ+4hKqcfEGeZU6OqglzpBfFpYI3dsCt+vWrpHzjCoRaffwNqvyrbTKN1XkFtuiJ6nOpPpPUnSh1aY41ZWbjCOAg4UXlZ3xRC1OYk3Y69goGhABj57mQLJ6nZioPTYxJSloKQEiZWNjLBi5cMJS39UtqAWwBTcjXDTEn7KwrK9c7Nzokk8OdhnXsvLuKvYv8dh9KS+b+yIgHtwBsslmL+15+SbyQbxzzaUyhWXIKm2XdxgZIG3ly4cxF1tqgbEUFl1+cLycPnpZpAFbNJewb6pb6pSuxOj1l2O6XAd7m5dll1ZpGrMp7UKwPMdexO4WQ0Nnezz5hoeZBLkL1nuJIkBVLKozc0yC5lqqunZgyyflOsr1xm7Cj/FVmzzjODDEcKEzMdxtWzblkSeO6jsKWf8NlYsiDTWkMwB4gYyGLWtVqFtZfGAWluk6YpHcoKKMz7NpqM617txIgWE8WQPOm+lQcOSok1O/ByhuL7cYS2XjHnXJszwU58MFFAMwQqlP2TreJzNRcCExWgO0i9tspefUXp9kT1N0BBS9ZjRqHkAHRora2WgYm+rGHXcJ8mYCwMgwZYJWRJ34Fa/Hz5y7K5i0bZSMq3eHBbubymFETRvujqE/7mBOsdcZkCkVyKkpjtczffv9tkl3lolb24BjSL7NYO58+fl7mUSpv2FJP1u0srgQTgP8QfGCitV7rZv+bk6IyFKBN9RBk2qWna4gIhBLAJweA2A2D9LTt9q1khF6DTDUKqFeN7fMQ5yAIYewVqsD1sgdPsQemOVOwct7A+kkmm/aqXDzbCegYkIcf/pjYMs0ohM9iIz4COa5EHv/9+8XunpNzu1vlX/7pZcCcLGlY2UieN24JWCDn5OXJg/etlZJFNdJ8ntqEHfXq1asA21Th/z7kpmkyM2uYG5MAzNNy//0Py1X2nD0HDkhDQxVznEgJas8y6sxtzMtEIgGOHTgpl871sQf6AAyLpDA/V371yg7IbyYiM+rZJ6ZYYBH+rZKay559o4eMcD9xALUQdvLl1LmrZFyTCz9FpATWuxkoCHNyMwGxM+X46Utkf49gB22RYiIMTFj4dg+MyzTEJpMSzzgnxZTMxvp12KjcRE+YcUhpXLlI/vSrfyBXDgzIP/3tP8udd26SVRuK5ac//alY/Ch8saC3sK8P9Hh5Viou17NOTPLI1Q5xllJiSEjnP5nloGacQ4T1b5INNzXIGOe9D3YdknHylVetbILwEyaeoRZQc1oO7D3E/uY0CHiZuB/k5BP/gMuKEk9OnOD8jEQ5PT2V53k3GeZ9cvL4Gf6cYcQdVDF2lZXkEHNecGFVvWffHmySVxKdUMD4XpMje68wjEnMT87HrLMxyGax+RC5wCWMuRsSgYe9Oo05HJIW6p+6L5SWZ8vNd27EThlSG8r9Gy0QGtLSjDzlUerXEIrYDs4hthQnwPW9XJ9H3nnlHSmDQLJ8eSVA/SB7JRbI2VnM2RCgKntKottQoSZytnzggXsgdHbI5ctXDZKB05wlra1tGg8OeIkbDGeqTM7cWWTZa831ef08Q2ove7d/1iaXUHpe7cJxRImO1B4zr6nuLqrmV3tnM+dMVafPot5XFxl1+s0CvE0GWA7DOnFRq2b47OGHfDWDPTu4NufcD1uSH0K4C/m3etZXEFNPQiYIPer6kmAQD3l3yJxO5kM6ue6q3Nd8WScE1OGxKESpaYGfZLgCKbFFiUBKAtPPC+o4EzXiWxTAVeWtRk5wrlbCozoI6btpXAg/P6f+0YYt/X/8K8bvunh9P+eRiLoP6Tka0NXOHM1ToqOZkYr4sDJHgV1ZbNitt3d0GXu35pFrBI2SqvS9ZzmPGbY6PAf9s57X9WzohLCkhDp1HTp14rqhMr/5llWyAbv+EZ9v+/2fe27nf/yK4z8ZH4H4CMRHID4C8RGIj8Bv+gjEwdvf9CcUv774CMRHID4C8RGIj8BHHIH5+bOO0c6zx7uvvbEsFZvhCGDKJMDrpIJzNDrDNM78dDZGsb9EGGjYIWrTQBuQMVSYyQBy2kJRELVyRTq2jQUSmOiT+WFy/npicuT0kJzFsjZmchiWbjEA0wgseFXTiWAFZyXTLNUimQCfSVixWmlGzGK7OIM9mqoBNKIQmMwA8+bJ/Ewg4zYBxZfmSwUBrhTgVeWngoaGtSpAlLZv1ApYAYYYTShtZABTAFKapAdFz8S0Ao1G0pSRgzWPNa0bhUMxgNQ8QGeQ11Zr5AyySk0mlJw0m0ZGaX5MOrgu7JRpIGJ+KBj0ikN/F0DMkcy4gHJGUNlGAKPM/EwSYHJYlU/TKJWKSiV/UTIN6wmac6h4UKFqY0Xvzgs4OAHAGwOc8gN0+gBVFUg0oYx10UxSwFfVrtqkUYXrNL8P0sq1AkylzqNIQT0FEDUwjFXyFNeo1qLaVlK1LPenTWobVpcJjH1ZVgbKCQug2ygqJDJCARsMi1gs+xSgjwI4qLXugmWyNsWwZlOVImOpYK4T+2MbjbUo4z3NHAnRxbOjEEihOZiB/bE2tXxqmYeixYYiRbNQo2pnqtmTqu1lntgB3NJQA6ji1U8TOzCjKknN4rViVavg9TT2felSAIhCN1k8NHOBiqQMwKd+Wb4MtF2WY/tbaG7my3xGUNY0FcldWxrE0z8sr716hExAIJ9ksm2D5IXyvFTdVgdotu2mpdh90uhCkdXdPSq9EAuy3FmGJWY/qtXYPOAfzdJWcu2SAApqlmXyDHneKHWJrpO2dqzquM5lK8rFmRohIxf1XoAs2AINjnQCCntQPZjJEiuXFWsX0Qzm/mmOPv+D/YDKo2JC3WxDcZdErlvlsmwAf8AXrJHzs1JlZWOlFJPrOQoodOFYM9eNWpz81C7UTNX1pTSdybxFzanqwVnmsyqmpqdCqNR6UVak0SAGLM1lRs+FDFvPvJwyGru5ZM4BBlzuJOOsiWY5IB1AiR1b5QBrYB7wL4FsTCuEBT/zcGhgRqbbsM0FMN1zvlN6B1E6AaIWVs5KQZ5LElCiJSTqsyKDDvBHAfjxMS/rMgHr00KZCIyIl4a3mcaz5nIW8P6YsMtgO4AAIFoV1o0WlC0T42NY0aYDBpMnOBABnKXxCdiudspJNHdLUPums6YUmJ4gC9mDjXAMdaiCiFEat6rO0edUmOWQUn7WhII+ShPUkbJQL8IoZqawTfZTs7Rxm6k5wCgBz17uwM6YzFSIBXPqYQtQrCpzFZiqAtZE81SRRTSF5K2qumdOVqF6KgOUHCancgaQitmAlWhYHr17AwqwGbIkj8jdH7tTbrrvftn1OlmFAz55/MlPMv+xK37lBQmh9vLTHM7NzJP6deVSd8dNdI15T6xx976+U3yA33ZLrhw7fUWCNFv/7Ct/KJWo5Dr27ZPXf/RLnAQqZRUZhW+//7aUL8+Sj/3JU6hHU5iHEF1QL53ffUm+/cXnZdu65agPXYCyXnlo+00yDKDn4z6q7rwLAXqhNO/eK88+/d8BR5PkMoBREJA6xUEOI+DIJCB+GlasWsdSISVYIVcwkbG+hECB64Af1ahBctHGtYJ4EDpMrHMT41uCYt5CjXTyTNavK5PP/bfPy8l3X5cXn92JWria+ZOMDehlQKs0VJi1gBiDWE+PkFEak4231cuWrbVY2uLQcKlP+gCzk6ijjz/xgGHjefbMOd4O9TRgyMb7tokDoCRIbXGSgzrafN1Qt6fy/u581Kg0zzUveWJsGEUjgBiAqx8lYog5pPuDOjmoAkkb79PUmwgqJVVQ5VGXoyACPT3kpwImubNzmWvzZI92Gmql7KI8AB5qOBbUdghI5sR0VLe4DKAYjsx6jL0jKX0R0yYiiQDDidS8zrZuKVu6Hjm+l0zK18ibpKaiPhtA6TeG1e96lJE5BcXSD7B96dJF9oYi2bbtVunt65H2tk7idVG+Ye9bVFQhF86fx91AUF2VYuucLCXYsncCxnhQi0VnAWXJwJzAnnqSZzU1BQiBHbS6OyxrqAbIHRIP4I2d/WuKDPuLXaj5LBAfGE+EheJRYhasE93L7aZZ4gbMUpQNOYe1MTKJhfAoeYgKlJhDC+AtFqO6a+Zk+CHRsEZQpPUMMEcAMtWCXcHwxHknyngUfImTsqoKxwTq1CA1rhjiRhYZnW3kc46MMP8UU4+huocMBboMeQWggbzRqooa+dgff1q+82ffkb0oBPMhBiRjD58JgJsJUUDnZo9nBDLAVtYA5wXWbCG17viRM4b1em9flzStXgKQtwYF7SlpRe1dXrpIqgF9W661G8pWu9mFNewgY+UBbE+Sj3/2ESnd0iivffdH8twPDkuyCVcBwBN4G7LplmohdhmQqw8lXJ5h7dpJvriSrEpLS43TVgcWzWmow3OIPlDrdiVh6Zg+9PG7pau7XQ7sO87PLsK1wQy5apTzCHs55BsfzysM0J0BuaaCLOhULNwT2HtbWrqwZyZWICVHovYAoCFkKQgVSSjl/+CpR7Dmd8h7vzwge1C0Ll5cC0jaICfPnATAbQcMXCf1NZlktdcBXPvlyMGjgHSN1Ip5+cXzr0KSs0OYWM5ZaAriyVlZ1bhO1qxZL//83Z9IWoYdAkeWXLrYauTdrt+CXX9ROrbLbXLyaKuh4q/EgaCKDNdfvbqDMW6QW+7+mHztT7+MAtgtd9y+SXpZ29ex4Pdgq5uVkc9710nLjSsA3gCJPRZZ1sQegLPCbqyh8/KLeX6QA1Aph1mzHiWlAX4NUvPH/dieg+SZAd5d6m7C+p2FBJgDwJ+ba5FbUA7WLSnCsvmy7HjnCpbT9fLEo5BpDuwR/0gQcGqzdPX3ybWLQ3qSkaxcHFXmAVyxj51QhT728BXYSieZshjvPhmCFFLfkC93P347ykavvPnyPuk63yMNK1bKSBAHGuqIg1rp4symqs1+1LVaG5yQdDIyHVJeVitvvvGeYYWdizV0w8olhkX3mVMXqUtqcx6FfOGW5Y2LIShkMP98gLvNgJ9W2bJlE2A98QIjYzgosEfNCGfUKRwzaiFgEfUwMSmLyxfJfOok7hs5zHIzLhntnL9DctttW3D8YI1QE/e+d0rOn+kwCEiuVEA9Mu5d7BUez6y8t+s0LiSck+7aInvf38nZwyHr1tdQj0PkDQP4AgonEsnhR8kb5YxfVFQCGWAAMkCSrGiskyuXW4y81FRHFqDwFOeOPlTe6srBmZD476Xc/xgW/aPY+cLOM+zpA4CQfX0DcuCMl3mMYhuXDwckSSfPc455DsfGIEBC+ePZ4h/DmcfKPpKG67y6s6iS1E3NDUBeCTF/ZzRuAVA/EtFcWc2wXXCAMP5bKxTYZYLu4xAurexnKZB6bLxnFCKnRnMocW12ligBHFZSsObWM/QEkQ5+zuhznGEsuDxEeT1/WMmenEkAb9UNSB2CFtwmPmyFqr2yxrtQA1kT6hAU4/d1j/kwE/4/+jFMjSJcXLifsQgp6ZQzt433dHFOLskkv56aOs+eXl1TAOifQZZ1B8pcMoI5Qyg4q7m2el36+SDMt/FZDJLsnILvzFMX58Uksr9BhCHamCCnXMc5wSQPkI3uzMu+6p83rX34qe8y4+Jf8RGIj0B8BOIjEB+B+Aj8roxAHLz9XXmS8fuIj0B8BOIjEB+B+Aj8mxF4+bufv0Ni597b3JBhmiHzsr+dhiGAbZhcyihWZj5/hMYawK4y5mlsxBSM+3WWkgKKCqQqCJiWYZJlq8uxYcQSsAcr07kMae32yXsoSbpQ9FqTMmDfR1FGThl5ehZTBg0GMkBRruaQf5rmJBcVtak/ME/zT3M15wDPVG2HAlRTBQHiLIAKoMCAW9jz0vlQgFC/vNjvqXVbNmoEBZXVMky/Pmy6JAAO9aFS6h8j6w9LT2Wno9GjgcxrArTmZZBtSHPYj6IiStMokaaIKwWwGNWYKlJHRlG1jqvCl3+DxR8BBHDyb2m8VDbNZfpRKDoifKvt6oI6dVYBVxjvDgCr8goAP+cslnc9BgjrdqcZ4LOfJuU0TPhJD8onlCchGlTTKCodgOIuFBsOYDVtzERVLYIdZZSOl6qPfahDYoCw5eVuQ+XbNzCBLSxqkijqN+xgEzRHmGdkNkXIKitnXKOAF1bDdrCjoxNwIx3AL1u6sR8dGR7HBjvTyPv0o+qYmPTR7FWAXo9+6H5VlYDqzkzjXAFvB91LOw26RCPHOGioa9UCOp0ut9rXqlIsiCWpBSRNX0JzijWLdaHBhCoLgNNBE9RBU0lVGKrEDgDYxrg3E9mGJhpu2ozMTnfTyIJMQD5wz9CIlNSVyqYNdRIc6pXd75ynwZYrkmuTrMxEaaS5lcZ779t3XrqxMMzMKeQefNIFSD1PQzgvPxMAMkmqy7NkZVMlgDcKn+td0k1O3ChEg06a+WiqeZbZxjgO0EhdsrycpnQK6sQ5Gpzdcv36JOCNg6ZqCSqxBO4FggOMBjfz12pPZdxQwtKYT8XGsBaAd3FVIUAB5Aeep88bkKune2TvzlaZwda6cFOVLK0vlkkyUy0A/vVkmaXnz0suFrSdrUM8Y7XDSwfAwmrTmoCq1M2cnqIBCdEhU20qswGqZqS1uRvwnKxdwFNnWhCVWhLPcwKAPyhNa+sN6+533tzPc8uQumW1qIdHUc4mS0Y2zVQa7LPk0/UP9IgdVaTN6pbRq6hTJ0JyiRpw5LxHIo5EKa1GXVmSCqhpN7Lqpn1+bAz9vKaFeUvuMmsiFwAtFUWVDzB3dGDUUMFXANjMM3kmh8g+BvDPyWGMPFi8Ml8y0nMMVVD/EPUAJWQEBaBaFubTZE9Jor7QwJwky3YaENXEvFQwW4GeIBaaqqzJIT/XZVdQORlyQhKKXjISsVa1st4oDawrJWbonMP7FdAxSCZoy41+Mu6SWB8QFhSMRHWqimAlZ8xr41QbtCC52jDVVVzsNgN0LJapMexQAVkzMwtp7HoNhVx5cQoKs0G57c7Nsmzrcjn+xi75x787ioLfJA8/cotM+sZR4mUxRyEDYAO7/Y67xJITkGFyPFcDLM0Alr351vvSUF5DQ9stL/1qh4CTyvde+xe5cfKs/PS7PxAHay7Rip24dYZsSDLqbmlg/QdQ13J1ScVy5u2D8v3vvCGbl0MUgAgxGR6TjXdtBggqkR0v7kCduEXKHvi03Dh6VJ7/n9+WHGx1M6sK5DC2sIM9ao8LfM267cdS2EUz30bTO9lJ45imdwI1yscYjioIHlGHgX8L3mqGOEo1mteFZHlKeFJmmEvLG7Pl6//yTYAmr/zLF76FomleymqqpbmlBVVQVG69eYWRzXfw0BlxYiX+X7/6GYgwZI8ePC5e5sHo8AxKwDslvzQPkO0MNqfMD+y8k7G+vu8T98o0oEt2TS3vRwblxWZAGg9kCFVnAppS77KqK8lb7wZcGKIWsQ8Y2cqo+6nlbuPPavHpNeqROgkoMcWRBBCMpfXAwAD1MJN55DScA9TqvYAsVjcAhdovzwLSKjDjsFHjyMicRjE7ExiljiahNMsznB2c7D8+yCgdHb1SWlItGWTonoqX6XEAACAASURBVN2xR84cuSA5AOgeyApj40OybGUVNuiZrPGQdHR3yBR2q/VL6gCLuRbuaQx1e4AswqLCcjl18ozh0lBP1q0bq+Ls7Gw5exaFHwCh2v7OsQdojqzmJE96Jo17VKVpZVWRoaz0TcwYueYBMp8vdY+Jn0xvF4qugV7IN9wPD5o1wD7LfCxh7RVmUdNRvI1AgBkZ579x3fh/g7fZGQF+VoELBW9jBnirdp9zKItVSXf37czVGvYhzziWsEQaDM2KK9spqXlOauQ4pI0Z7FeDqPMzWN+QJXCTWLGyCNCIPHJsxh94+B4Z6eqVt9/bD8Dl5VyRIQUoD3OzALq2rsJndJ681x7cPlBvYkWdAMB8cP8han4RxCs/9sJFUsV4nTx8WJqb2wC8y6mLabxGgex4e79cvzYoiytRVHOtUMAAlQLy6c9/Ut59Z7/883f2A6YCZOEEYAfgu2nbYlTRFsBbaqQ1h/lrl5bWbunv9wEgb8Mit98Ab9eubZIbZMOGwuR0smsrYekLf/6Y4dzxw++hvgZAKyrLYw5MGko9N9bJSipT1Xc2xBsYAdRkCDLUoRB7SheOCW03BiQZMD07oxA7Zp4ddvMfe2gbVsTlcuL4OcDobmy/M+SWm7fJMUgkLc1XpB6QumppFgrlpewZhfL2r96VXnJNF1XXAWRe5efJxV1Zx3gksy6vkKE6xFytxCpdSWsoPVkz/b0+yFip5DG7Zc3GermB8vL4oRYjl3TZikquRbO2+2Qt6r0HP/9F+eKDT0CQscsf/v5j2PZeZJ8cgCTnFTeA9h/+/qPkxJ6Tnz23R7pb5+W//NcnyNpcKZ/89J9SI6Ny862V0rAcG+PTJ+RCOzb5rG0/c07Lt5KUrJwV0rHV1XzUOc4O2ewxTvaH8tJ0rtVHhue4jI8kGurVVSs5T0aHZMuqJoCuPHnvvYPk/3YZRKfVa5cyn1HKc00hZ5Bah7V4Orm2R3oo/0kAhpzvfO1SUl2AU8Ei9hbU9xd75QyOAM09A5Aj/BATTLJl7RJJgaShZ6iSimrDVj4BQkTN4hWAtzsAoyH1UUvn2FtSOWNpDr3WMAV0gyGvlKkzx4Z1cg6FuC1Jn/MN2YRKXEkmNTV10ts1I9/6hx9LCg4kjWtXcSaaw26+EwId+bfFOISkoPRlHgdx3zhx7JBs3rhKpmbGyLTH1QJV7LGjFwH+AVDZ35YsrZHINOAkERHDgMM+vxeleC0xBhMAmiGpqi2kVpsB9DoNApg6qEzPjJKh6+fZoxKuymePehdiyWbjzNrf3w8gD+GH2JArl67zbCBkcsbr6u6SgswKrLBRe7coiYI4h0xyizmfm9mrTrb55ODpUeIWUrF+xi2Ds3eMOjSryCVAcRQXigiElVn2aLVeVwW0nZgTvXcbRLFZzoUx6ju3wf7LuVpzWH4N2CowrgpejfNQVwBVA+t5XsHbNMhzqrZVD+9kbK/nOGcOQJjJzErH4QWLfuqTn3U5R/1IAPCeVwcf3lPPGQqExiAOfRjZ8uFniYUPFapqVTCXa+fa5pT9ZVzPwueNj/Klv2nnjDDHfUa4R60bSQDQRbhAONgr5zgrZVL3KyBNKCmyv2+Ec5qLuQUJkLiLhQgawGYlnP4aZNbz2AKQTFQ850QTMuMQ0QGjkIiGUfBXsTesW98kU5HZhx780suvf5Trjf9sfATiIxAfgfgIxEcgPgK/+SPw0U4jv/n3E7/C+AjERyA+AvERiI9AfAQYga6uA/aR9h09ibPHsjNNSWQ5RlFxII2B5a7qmqFhr3hRg2rW65wy0mlWqGpUm+LaMAjR6E7GAthO46UGFSSiSUmkSTuHvbEH1cjOMx45eWGUhg2NcOu8BE2a86pqWLKwAFzcTjLHYINrTK3aAavNnZ8m4rxaAqPqTAdETQVYxXQPBQRgERaqdvJ2VYWqFrIL/ZJ5GlDYg9FUoZ9hKIG1OapgmyUxiYbULBaeoyiKAYPIVNPmhirrFJhzJZtohrgM+94QDXVtBNmxN7QCmpmsmjtmR1GAqmscNSQNoERUY/OAdGmw34tzkwEgyU7FijEKWBTE7nZ6RpXB/K5h8yrYBGIFjF3erAerTe80AHMuTec0I/d1GpAzRl6hDZWtqrciGmJJs8WBhbANMNuBKkEzG+dQJqjSL5F7USj7BlasainZQFbg0Pgk4G1AvEEr18A4AirbsKiz0hxMQ21Qi+2eA9XOFApTD810ME6jgaVZcnNYara19aNSjdKYXcr428iibDVsm2m9Gc2rRNQFyuI3JwKI05TUbFq1q1WwLcr4aXMtCgA3TyNOG1ra3LMDaH7Y+NKx1nliAP4AJ2GadRaa/Q6aoCkonxRcmJrExhHlrwlgXr+d5OYpIJUC4DTPXBgKeCRMY66qLFtuql8szReuy7HjfRLmuTFRpbo0U9Y0LKWR2CdnUReocrCAZn/fsF96h7GkzcmmiZts2ObVks28ckUpPT2P3Lg4iFplAJtQn2QXpAIEYvcsaShNOhn3aaldWgKIo9mtXrIOsRUeCUgxuWNpGcwf1GZMYwGTp2nL3COjMcS9BVF3pGUkSxHNz013r+K/AUHG+8gvJWvZ55aXf7JPLt3wyIbNTZJEjq2qs2qXlNJwV/A7TEN1iiZtHkryXHnhZ+/wfHpQvyyjGYkS1kbGMApzVRd6UNxNjNFUJp86i+zVzDyAEKyV/TMBnt8cOYf12DgXy/5X9shPnz8hazeullIsmpMzeEaQIkpoxFpZJz0ottIBzMpQvbUcuyStp25AMpiV/ZenZAJFSXqBRZaQOTyLDe/INPaoPI+UFLW2njPUQrM8+8yMNNRNaQLfQvpQBqoCJg/rylRUxWGU5z6UlOlI8hQcUMtFpyOV++oGyIH8wXsEWauagWhJ8AHSaJM6Q7p6UGgyB0vIHW3vHGQNQipAGROjJrlRLxfn0NRPDPLMrGQVopjUmoHKJgTgG0T9HiTHNowSMQzpY06yUZ6MEfEJQQEVrlo8mplPao9I+C+6lAUlUIrmeE+OYgOZJnevLmauTsk15loa96vkhGRXglRUpWF7aTKAyfySPECBAeyII6gE10vrWzsBVS7zLLIkBbVPB8B445o1snLjWplJQQuLFfF837CcOHVSZpgrLt5naswnxaj4lt60UToud5Mx+EusZ0OybvVSWbltm5Q1Vku495L4JwYkrWQRtXhenv3Gd6Xlkkf++pt/JFVrmuTU2y+LD3VoA2q4a6imdwLerl66FSC3Xn6Gde8kTduNq0vk4WceE3tRJarVoHzvG8/JweMt0gs5x5xUyjrUjFua5hRusyr+UUUFIIwEUJou8Dj+H+WtKuyT+Pdi7jHVNif+6V4yMJPlmb99hnEokhe++D3ZueOSlAEmtZPzaqIubN1SawAfbwKgfe7zj8mWJ2+Vs++/iP2wDzX9FASTVFm/fh12+2eZU1h4stcMDQ1JIWt7421rlGojBVU1OENMysn9hyUMISKrIB1L4WLWg5+fK5Jpshb9ZE2qataPhE3rjgu7ZP3SOqp7hgM1l5JMlASjoIQSaLq7+gxSkt5zOkCf2qyqyt1N/u0sc0o3pxkIRdw1AFAWYEMAYJi8SUg/JksGrwWoTv2epwHfiUV1W0un3PzAA9JNdu6O13eJ255jZI129XainMwHbGH96JwHuFR1eDL23moV7YU4MzaEsu16jzSt2iBnzlwAXB6WJYC7pRCAlIxw/ORRaicuFhAePCD+U4AtSj5Q20wFHdzEECjwrK4SQ0rMAZiYmkmUVkAkC/PWASmovQWAGHWW5uZqFn0qe0kZ4G12WsxwPhj14jbgAcxAxRVjTqgpcgJgBl4UAGjUQNSPMfYOBW+H2VN1XwoAKBeWuOSN1/6B+WySwy++JOf3XSS3OgPShBf72TH50l/+uWQUlcmr3/259HQOYI0NmYRxfvixWwwyzM73D0slKuOmDSUyMTIrL794gH1PAOfyqHEm+fin7jTeY++OfexxCtw7UMtHAWX6UAmWAH6qPaoN5WAu9tJ9/K6f5xTieVuMvzuICvbCqUFZUb+KPSskd9x3i7y7+xW592O3Yk0elZ/8cAdzyG7ksSextzWtyydTN8t49tGIk7EOyLVrnbgwTMqGjcsM0sA1rJFXsHdOYL09G2WvZg/t6+uXJz5zi2zEEeLnP35bDh9skfJK9v2UTPYSnDdQhqsabnoG629A3VnA/+sdNwwLZAckt0NYJYch9Wy/bxOq4nMGqSqdM0MMe+4k9t3l5OEOj4xDcmiRtY0bIBiEUfjulvVrVuECsAanh2OydEkj8zJBvv2tH3JeS5IN6wC+AavVLn/t2hUQgZLY567y7CyogpMBhyYYxxGs78lNT2a/BGxX2+heatihDy5j3VuEEhe3CACwEfLY3dis377tHunqGCNb9QP5kz/5FGDpVdnx7iHUq7PYPGfLM3/5JIDi+5yRnNJy2Yddbxlq3Tvli888I5kQfjZs2oS18HHsom/gAACgRlSHX5WDalOrvAFqtJPvFAcsOQq0qsj1TOXizKgAlneMPXBiwfklv3hObt1SLI88eBMZ4oNYjl8gc5jYhKrFAJnVgLmvyYb1q6XxnqVY5ZOxu7dVXvjBPtm4dq383nf+Qiav7ZHm61cBcKuwqZ6QGWzGeZw4SoSke2ycHF32eQUcqYmTWEuvJld2CheUnoFOiAHlRDmckZWrVhtr+fTpk0Z8gebR6xzVs4+e9XT9rt+wFsJUJ88SMgjW4CO4bTQ2rEKVTS76vXfLBwcOy7Pf3SMl2HLnYGfsTuGkDIFxjto0jkW1nrPKIYYEpiBpTQ5jr14p1yEQbN5wMzXAzH3u4mwwxRokagLCVGs74C8KXH9Ia+wc99tInYEUQxRCFJLYyeOXmbNm7J8LmefTxlzPYG+9C9vs5370M+pdJtbbTZBp1MbezzoqYh6ZIDT04+CCAwH8qPMXBgB8y7DehkDj68Y9AKt09ojlS5fJwbYReemtawbpKIfzTgrg6jxW5Bpdojm5akcf8nO6x51ANxoH+espdizwyQ7XDHo/51R1epilXkU4c+iZQLlEypg0VM3MC41GSUTJb6ZOWzl7WnCmSMHRJx1ilxIPgxBCh3EASiaSobAI0JqaPzg0DEGKwzAElhiEgRAuBH6yYZTTog4fqqbVr38LyKqyVc99+hlDx2DWiH/hLMh1/Ht17n/8o2UinzkScYcwzOnVfQTgXZ/bPHuahf9eVF2Ek0kS+eZq1x4iozgbK2RV3aqzDWNiAM0A3PqZRu2j1cLZAG8TmUOQYthHlbQUZb9TFW51dSmuPmZ/wGHLffip1+Kq2//4o4r/ZHwE4iMQH4H4CMRH4LdiBOLg7W/FY4pfZHwE4iMQH4H4CMRH4KOPwOnD33+i98ZPf7Ghrhgr1yGUOdiLTcPmRvHm9UZkFFXhnDY5aJxog1ib3tp40i9tIGiDwEJzN2dxijSuKhLXLHmDqDqUzX7y8ozs2d8jnlkUKTS2wjRWDKsxQMv5mB8LXYskY4FoASiMAt4icgCyBEzB5tdOU9pNkzEVBWAKYKQ2HjVrz4kFppOGngdAybBOxqZNbX5DMNBNqIhsWPMlcL1m7Gx9WPh2kfU2pRbG2pDR4F3FKQCh4c5LXpaNvwLgnSQjkN/XryQUBVYa2hmoKGPk646NRmic0DUEwNAMRzuqnXzAqBSsHoOoreZoQiXaUmVkKoJKgwYT6gCrqrsS/WTMZQFcoWSjmWwn4zUdq156UDI8hEVddNb4szZXJ8nwU7szfb9Mch8ZDYn41ApNLXSxagYItwJmhrGUHhkdxQavQGWt2PwO0ZxHOQBwrGoHO9a2yWTVabZcYWE6ahs79nuDjAPXiW0sfWwaYSGaw7w3jbluft+VbaPZWk1DK4xyZlQCAPfzNMdi3K9NY75oNCrYnQgoZ8Y+2UYnUxVeiSgdNb9UO3GaIafZvDasr5PxvbOC8mpjSb/V3lL7nqqmUXDWAfhr4+8SeF0bQJGq3WL6+7y+ZpcpgJ2uGbmA2pmZqTKKxaWC72ox/KXff0J6Af5+/vIumTE7GWe1c06QpsYlNO7tsu+DY8wjcjWrcmQce8tL2FDOJjA3sWFW1XAKwHxhfpowxFja+rF0HOK5z6Gyc6EOscjqprXiQTm094MjZFqmSQOZuukAIhfPdcmFc62GBZ+L33XSCJyj0Wyn4eckt9CkltbkbIbo+AYBkDTDtARFWVlRpmTQaM4ClBCU5f1HjspzX3pTmtsjUt5UJrk1+WJz+ZmH6bKZHNWhAdQz5EQmoahVy0zNEZwC1HHqHNeuIeukD6Xw9DRdUzIpTQDVuQWlUlrpZO51G2oQVVuo2igfQPX0scuAFl1GZmwTVokp3KOXXMny4gJIE8xv1GEZ5XmSjDpokJzEszuPoYyzyDma+Bf6AJwB/kuLAGFpFHuwHrdhvZlGRrACY2r9qc81CeWrBSJGkoLyqGzVdzuP10/GptKvwHwEMARL0RBZg2GaiKqEnxj3oSCfJ0caoJW5aEfx6UqewxoTW0XsV6cAfS08f22qqhrc58cqWEOwebZJ1jlZXJpFNi650sO9KJVSsa/Oo5FMxjJglAUCgY5biLUS4fmMAch4sNGNsc6NxiwNVxNzVdvDKaiEVG2kWXqa9TwX9HK/2XLrshLp7Gk17HbdafnSj6KysiJDli4rljyAmJL6IklAFRglz9SKLXBCIuv3+qAcev1NxtcP2MwzhFCy/c7t5OnGJB0w3UZud+f+o3Lm3Q+wNHRJ4+0bjea0k5xTK9/fA9Rqudoh69c2kFG4TbKXlqPEPSU9N9ply7otcvZ0i/zTP73B3EqTL37zz6WY5uzl4wdkySqyOXMLZKDjinzny9+TeVRt6clZKMrJqgSkasBu/PN/8glxNhUDAkBAgRYSC6VLy4FW+dpXvi0nrmr2qAMQkOw8arKdxrACJRFtDtNENxrT3IPaJuuX5ok7eBY5qLUyIL9YcVBo2lgrj3z+UWyEXfLeN38mP/jRfsBVQHXKw/SUTzZuLMPiVtXk12TNpibJwf61p++yZKdmSfuVIaxHqwylbFcnajnIFhPY42qe+tr1K7HVzab6mKRicQ1AzxXsYI9gY4plOUp6zTQuKCxgXvkNUFYJPLon+SE4KHCr6iT984dkkiSegTbetS5pg1szxJWcMYHSV++7clElCthhA9xS20y1p8xGwRRg//CyR7hY61q7wpB90gAeEwBS/djQat1OxnpzGPv048fOyaZtt6BsHJQ9b+0H7KwAlEuVU2fPoZBPl+JCFP3UrTQ39vHsM5pJmg4BYh5y0AxODIcOnuJayLeEiNDb2wsAhVsA4FkXds6dADVl5eXUslTDotZPvIEDpaQf0DVC7VHAWYkGug76eicM0GQKNWff8KjkoBj38zzbOyFdEREA1GHkkTsBJMohqWSnxlAU4wRBvvvwGICThkGyX6ttcgK2yWbIE6UF8zxHzaScx/Z8ToYhKxlkHwhAdhwevvnXT8oGVNind+6Ry0cvSXg+H+JXEDXmgPyv735d8mqXyaGfviqHD53Avp6sWEC8L3/1c3L+7Cl56Zfv82e3PPzEOqzGqwACz2Lb2yEBgN1laypl23byXEsd8v6bB2SGzPLMzBxqCWOGYjCTLGK18l+K4nAWYkRfbz/rNhdFahtkpUzA70y5QMbq0QPXpTSvDmJAv5SghIR6JffdfzMqWo+88sJ+6gzAPs/dil1+ySIboGsatRewlciGftbTOPVMfzYzM1MaGxsMoDTEGs5BFW1irIAVAba65dEnNsutn7xHBi92yI++/7KRR5yVAcGArG+t5XYAuQBqzHocGDRb88Sp06zRpwFQPZBtXuL1CqSMPezEsRPUowrDXrvtRou0X++TOx/cJItra+RHP3iBPdQmGwDX9u7ZLTXVi+Tpbz0j7/7yRQOILS+tlCtXWgEyW+SB+5uYF1bA5kuydl0DubGN7GeXDfV5AoeCEWxyb1xHVUzddyZlo1aEKORi/kO46G7zSDZ1srA0RTLdOCGgsj7GOhzHonhJzQrqc788+sitAGUx1LAdgLuo4we6Zev2Rup7t9z+xJOcD5LlF//wHamrXyL1AJ+ZtVtk9ysvyt9841uUFc4CthyiEKjZnCdMnB2UwMFOwBkAq3z2VivqxET2MLw6qP+4VOgGTm0fBcCdQjnsSAnKZ55cI/dvb5KjqPkVXFRyTmPDGs5uEXl/x7tyz123y8ZPbZaO89cA6t+VK2cnpaSgSL7whYchoo1La0+nLFm9Wk4cOCVtZ68BiG6WNIgQvePj5CYPyTgECDv7bwhwf9NN63nvEbl0rUVysopY66MAYxBUqIlKJphF3RqiRixduoRa5oEg0itDgyNShyo60ebn/Dcqt99+J8/mEISwIs5oo1JUni4PfOkb8nd/8Ffy+ptnpZrnvxLr/gxyjvs6yWqmBvUODxs/X0Ju9mBbC/nOq2QSH3Tf1BRknWo5wrrq6/HgblEga8lk9uNY0I46NsC1pGMVs3plDefEALbG7KdzVlTcFwwiWGlJGTVD4wIgVOKMoHb96lDw8otvSVPTSuaDnVo5wlk2jbNlmnH+aMNyeZoz6uVmXRM+uefu9dRHIQO6GYtnB4TAermCE8r3fnFMklC/ZrNXRKdZO8VKgNK6yRhpPMIo+05oIYLFYqeekW88DzljZiYKeYjKz7ZvgTSp/69KWd2/E9W7mBkSxBVIP09oRIgqtQ23Hj4vaFa2BWKll5gA7yTAP2f14pIsA+Qc45p8k6rshbikZ1NA4gikMI4i1BqtiJBW9GDDl+59H+4dCsKbmOPAu/y7nov13/SnPnSq+YifvfRzCEpePcNFcOuxc35yoxZOg5wQYz8rYI5nkw8NRwSiHJ+nmP8ZGdmsWfY0Drk6v3Uf07PYwhfjwH6r9+jg81Gay43bwxj3CJkxJxNAmzgY6m3/aOj3Hv2LV3/yEa82/uPxEYiPQHwE4iMQH4H4CPwWjEAcvP0teEjxS4yPQHwE4iMQH4H4CPxnRuDAgQNmS2hnb2HKcF4iisTBvhkZRL1gilhh4s9hY6x2vrOGxWmMboU2xBWI1MbGAnhL5h0ZnbHMkDSSa1YHaBShGe6nMdPXNS0HD/bK5X7yXAF+5uw0aGC8z2MxzKtKCkBMMtmiaQ6swGyArTRsxmjGRdS6l+aG5qHaQRCTaWhotmwKAIuqftWKV8FPvQZVVCmIqE1QC0owIysXZVIApeBA7yQNZhN9PpR2gI3K4gfFpG1tkmSalllp2DQD8nm5vyhNRO3K2GjSpNK8JI6Oxocqy2i0ziggjJrXSpNarTi53lkaLPr+ZvJMfdzrGGBUkCYQ4VlGdqwTG9KaumwsnXlLGpNqaZYAkJiI4mkE5cykByWsKkxpdCkwoiqBFAAftVUOAFxEaZ5rQ02BVjMKGTdN+fb2DoBDbPTIp2sh33R0AqY9YIwZIC+BZpIjyQcQgsUjQIyNJqcblc/o8Jhh+5mJ6rcNG0QFIpbUo2JDETlNc6tueQXgk1Uukj3Z0+sH4FGLXEBovlPMSG155hHUPbSuAOkAqtVGmSaW2uFqdq2F+RCm+aT2bapgS0FtouOyoLrVe1YAiHFnaHC3oxELsM4YxwArrLyWWifb+YcoYHFAATia78mMsYPnWgCoaKGZeB0rblVW3om6cBal21GARhMARg5N+0ks8FJQaGcD5HS2DaD8AGBAOZSADep1rKoHAMqTAU5tjH0MQoEFhVamC5vvxWQNAnx0obxrbu0RR5Zb7r6jCSADy8DXPpDWtkEpXFRM9l09quVJVJVdWCRjlYx6VcG3EI1+C2CXA4Bvlvv3TGI1TNNZbandAM0mspxtNL+zctJQUJD7COhmpoHuvzErB147JEcBN/w0eVNznCg5a1A2oW7KigFgdaNudtKY3YTCBmtZAF8vAKMqumcAdPt7xwyQ3IEMSdeAizFYXJuOpW8KDeAqsTD+Iz1XACh6aKZmS0ntZnn7+R/TTJ6UReWVNJ+5LpddCgAf7YDQ8wC6+udZAMe+M80yPRqTa/0hVPOd2PkCcJLtB7oOOKJZxliKQjaI8Ky1cWmsPRQjqYxLJs3hZA0F1FxUiAUzNNctWM5mMa5WVMOqfgzTjI2iJB9GFZhIN5aXBFxVe1uLlBa7IU5ozi02ydj6arfWS6M8qIoYbdDy7HRd5aWnLFgnA3yN0fROYG3k5TLmqQBMrO8IjekgikD/tDb3Uaajmg8yp0yAe7MwJ2w0SzW/O4ZsaBiVkokakwVgGMH2VOdFJaqnVOZuBKXR/Q89wPwYlf27PpDbtqySCgDDYc+oVK5eLIu33ka7FDv46Djrq01ivR45/cEhgHe3HOD/16xsMoC36QDjfst6GcPS+o0XfiVjWGHmo85ddfNaxpTrnIrJxfOtAHVDUlScK3eiepqY7JP+8V5xQFBoqF4FCH9RfvzjE1iNrpQvfOdrYnWZ5fm/+bqkYx97/1NPy1DrJfnJs/8sY81kD1NXCnid6lVLZNnGJbJoCeAhdtsEl1IrAC2ZcwlBu7Sf7pO/+PLfy+ErWIkyD9QunjY6axMgm2/N/lxYuwvgrVox6ppWQBOtObUbi3PcCSpQkj748Vtl5SZUbXMBeeHvX5JXXruIAjnfyIEOAJw3rsySFbXlgBjjcrmlTRzuRHn08W1k3nZLLKCkBFSMACFqqR0GcFDwJj3Dgeq0njqBWy51sRJV3NvvvIPTQB9quqWGhWoSdVitxJVAYGetqWrW652kCR8yADa9XnWH0Ma7/r8DkDwZJZpmxMYAApR40c01dHX1yBZUcWrJr+CLFevvGVTwFShe03gdrcMTqOOUbJIKmMeosP5QnDI2NhwilMwyR52emvBLB24GmTTLh0ZG5NzRK2Qzl0sWa/TYyYvMtwD27WQYQibxop6zYC1exp9LSguMrHQz8vWzp65h3V+AfAAAIABJREFUJXsN9eRKw14/iOMEInIANoAblLu6P3R29AF8sGdQq6fICbUCWswy9qo0z8Uyd5x5PTSGihoAe5w9fAZwNyOH/HYIRn0DDp4yit1fg7cplPhKakeuWwxV4fgUUQETZgO8TcAB48PMW73n/OzwvypvDfCWs8E86y+mzguAKnMo/JZVQYKpziOvNEkQzLOGx7G+H5PvP/cNxjJPvve1b6G8HTSA59UQFZ58+jE5tutdbKLPo15cKtbkqCyvX21Yul662I5aOEUe/NwTPGPmYLhD3vnVCTl/ukNKADVrFwN+kvA8y943MTFuWILOoLq+gS2+1ZrCOF7AkrYWFWwtoFIHeaZH2QcyIX+ZpJtc1NR0m6xbUwWpBzD8xoQMQugZnRqRmUGyPwGKs3McqPvdhqJflfiaAdqD+lQdKr785S8BMO+RDz44KiXFAOouiCMJqVjMjmKvXwC5Io1c2ipAqrC8/tIb1Ek7gHKBYWPqxD0AboqhyI1AMpnAWeOeB56Qo4dOyauvvoXVbj57ew/W8HmyBkBRSUojKNHPQQBoWruMtVAtP/vJ68yLeVmxbIVcvnQFEHNGvvrNpzgrpciPnvsRaskZQNs7DNvzEECxWslOYtOttTaD2IRWiE3j5L2nQETTLHsPc7eve4Z9Nklc2Mb3D6LatKfj5qHZmTFZiRvBevJlp1hf7++9JG+9eZXceCfgZbKsIwogjT1kUeVi7rFQnv/pL8irdkhOvh0iBL+Pdfhrv3gVK/om+fhX/rvsef1l+erXvs8+hzsKJLseHAhCzJ8I80gdOqKQD6jkKPs1kxlShiqE+RuWJZWHPZZc+jQOemr5PAr4yMlL7r23Th5+cIsc3ruPvSkEyFksZaW1cuzwJZ7RQTJf7yDLt16aAcF37TkKYJjKXueXFUuLADbtcok5s+72rdTpEdn/3j5jT8itKudMyvMZ7kedniK3YlV85eJF4hpyABbDKNQnGctcIxdZwUhVvK9qagCcTEKRfFxuuWWrYc3e3tZr1IW83GLZelsNZIUWtkkcVmwOLLdbDavhG11t8tTTX5CyVXfI05/4YyMztroi14h5wFmbM1Cv2LDc9qH4XYZNfDJOLQH29LqGGogFnWyXei5zyrFDl3me2YCn5BaX5cvZS5exIB+mns8ar2cG1BzHxj0nOwdgmVx67HiTHDwjiC1udwKkvwzD+vmRRx6SZ5/9HuTFKUDnes5NEdYWqmuIgQWQpdQmWq23B4ajqG/bIJtFZNmSauqmh9/Hfpk9qJ+s+H2nBtivnJJE7nAMFXnxImoYxLgZzelmr/aMA9L6yD9m7BKtQUiRZEKz/3PkIYpinvuap+ZyXsd1JAJgqTVRHYBs6nZCYVQQNdkxZzgCaXS91qtMasY8RMBhAHNOwqxjCFLMJVX6Dg544QeyDyRBLORcEoNMphbuMxAIgxFVcrPR6YePf/O1oKylAkJ+4jRvvL++74IylzOPMtb+E1/6zOZxt5nnPtw40WQTfSGQVE0JQalfXMn6sxsOFAbRE9cEPffpOOm96ZcCuPqtAPOCww0ESyOaJYOxsMnly9fIW86XdRA2wuwPkxwCc0Mz2Td9/aCaWcS/4iMQH4H4CMRHID4C8RH4HRuB/9yJ5HdsEOK3Ex+B+AjERyA+AvER+F0dgcPv/sMznZd/+rdb1hXRSHBKR3OH+EbxjYsBqNL8HaXZ41ULM81SBawz0dzXZob+2QDmxC3D0ot9XZLcvKJWMgBENCcrNhnBBnJadp0dlbYpmi5Yd6naQ4IABYkeQLpZQfRI0wIAElBvBiXUqGeO5js2wIAHERp6gmWvFdA0jSZhmQvgT/N3aVSYAY7UIkwbFwremmnyJZi1saMWmdgf0hDq75mUsQjNarVJBYxEvkFs1Sy2n1by1FD12makh+ZfcJ7sWtQddMAN8NYJKJGdbyHrDjWwFwDAr4rCKM1+1K00R6Mw/hEtGo3GEL8zTJZYKIYF6xwKEZ0k5M3mkbNaWemmuT0tqTTq+vuHuWYb4F6WAdyGUCspk9+GUkAtoEOAqnm5udjQZtLYpnOFDa4CXpoTmoalrwJlPqwW08hwHKLp2t7plymuS5vqCCTFAoCemTdH47gU69sbXDegScMyQGxAUUCwiGUM1cE0zX1Ul7yGBzVlIuC0AyVQjPtvuTYug1jAxnifGPcaMwGiAg5YAXVmAQrmsHI00VydB+Q20ySyAjxYUTmriiwRQHSOZmIUIA9hB6AEAJkq4Xgtta9Ve84YitBZBi1RAXeu2UYnFnNmI4PUaSJ3E+VsjP9W8NbGnEKcJMUoTKyosy+ST6v2pE3cm88/Jh1jHkgAZCW7MheAQICPzNRkmcH+cpo5Z7aFpJAsODOKz+soFzXL1ZmA/S8gSxL2uC6a1RvW5NOMriKrrUtee/kgYCv2tfVmuWVTo1wFyN6585JM82zLaXjamO/TZA2DB2PxC7ANuWAunM41TxpNUO3hTWGFrTad2TR2U1OSxZGayPPxYQUZpGFZLLXL66SsvlbmANUtNN3HjrbIW3/3KzmG1W3y8nypAESoxjLPwr9HIz7sGNN5djRCaXBO+yAlkBPt9cQADloMRWgxlrKzvHYElXlhiQ0LxVLUjuUSBizoar9oqNdXrFwn1qIlMnRwhxz8YIfkp5cwd7HJpBHbAKhhYjyGol4xOxKkFJWzDxD7xoVO6RiflXNt09KMEivCONtonHLDhrpR71WVfQtNQ1WOJKCqsaHuSAW8VQV8SAZHUaJCUsgCeM/LA+A0rP1ogoPmRIy8TlXTQOgIqF0hxAzA6uxMmwSnBsjoQ8WM7bH6E4bVFhFljBomRgH4LJYw2Zw0Melmq72woba0qRqSOWSP0MCl+U/t8U4CArOup1Dee7A8FeanmdrjZy0pGJCAOn4Odeam9csBLrPk8PGTdEKDUoEqaBF5jwPt48xVH8DnIukl8zY0GZb15EUuWVwIgHJZatatl3rUV4eO7ZIabF1LS3Pl5We/j8XkFjJNF8uzf/MtKWBeZKMKVsA/pSBJ+sjJvdLaJWu2bZVbH35Ihq8ek5/+8BWatxnkRAuNcQ8ASQVWrfkARB0GSFqYRfbpoYtkCY9jfb0RO97tEoCY0XX1kpzYexJgPVvWbtkmO996W5oBvxIApyuxWvzUV56W7LpyVHXUR0ZwjnVrTiAXdLJT3v7Bs9JyuIW1miTnUVe3jIYMVXNE6zrPWtcn5Za1qbVV7RhVgQSwyPUYZAxVCDGGaYzn3OyElBRisbqW3FZnFPW0TVquDMuBwz1idkIOAOgPQkSpq0uSxvoKab7aKyfOtElOUQYgR4lh/1kCoDEwSMYnebIBwOz+/l7A3qU03J0oWSeMfOfSEuyRQ35pbrsmLpRfS7Gq1eedQTb2FIBjKup4tTyeBnDtQyGZCKCan59v1E+tfbpe9P9VAZuIoswzPmHYXZagONv7wT5qItmY69dgO30OQsCIoeBN57XV1jcR0lECe4K6LNhBAGya9c4+5QbUm2HLsNCAT+VndaBCXOvxI2ewEV9Qv144cQ1LT7MUkb3ahaL+3PkO7InTsYheDYAyjE30KZS36YCWy7D0pOEOeaHlah/K1DPy4AMomSFinDp1CsB1BBAxRbbddpNhE33wwFGDoOSbCkLogKTD/pmOXbvT4TIsR69caga0pY5Qu8fJr1c7YUdKiGvwypAnk/1pxgAtVGeWhPK2CnV9PlneHoC5sSkzgBjgNWsvgXzKfwVv2WOyMmawLIeAxH6m4O0I4G1EHRg0KZrM9fkQdvPYJi9i73PpuYCxswD8uTKtgNF1Msnz3PfuMWp1rmFZnZ6RIg1NuYCQXjIaC6QKksvJM+dlUUUV2apYuKOgtbJX3ffkZyS3skw816hje9tl386LgIb5shzikSRgCeuChAMIr74dan/f3wtoQ15z87VeWc5ceeLTW3GfGJMXnt8lIe5vVVMdgKmfPXBETLFRcqlvYV5kyGkIBJeuX5GJNhNzrNwAfNSGvRNFeG6eTZ7+xuelp6NVXvzlbnnqj5+SE+SM7t55CDJGGXsBCv6QqpKpU9Tw8ckeWb9psTzw4L1yFhB/965jAFPZAIqluGUMAug7pLqW6AOebStW2enpRdLaCmkDwCkMWaqG9duwYhn/zZwmHzkGeWn79u2QxyyyY+deCGAA9MNTzL0siD8FcvzMGQhJhfLY448Y9uOHjx6U22+7WW799Cek+8QBQLrrhjuHkiFSnJly6XwboN8Y2eRzBnlAM0h7O33iGQvJ4rp8udF+nbmFSh+HCZstKHfcXS+3f/wW8XS1y8tvXSZHd5BzEREKAPxF7D8V7JOF2OVPQ3R45/UjOE7kAD5n4VpxxSC/JQaCqJzvkgrG/iv/43+wrlAgk52q7h9D1CK1/44g1Vc15BwEk0RU1Q7AMosqbgGirKwvJyQFM+cSN8SOQpSFI7ivBEKc9chqzkgPyfZtayAYoJZOppZXVFIfC+SNF/fJKy/tk603r5J77rhVmjsvyLW2Zmy1AcH8ZnFzDlGSWzvRBrn12dj9O6gDl6SnHxKI3QmWBsHOFpZbtpTKZx67VQ7uQfntI5vXH5NU8n5zskpQPh8yCHI+XC2Wki9fXpmPffJxVM6rDfJdEHCws20Uq+FxlOWQMrAKfuuNPcwFyD2c6ZIhn40CJPeTG/+l//k0Z900+fY3vyOd18gpLVmOvTbkutY2mefMGmAPK6DWbairlfPnT+J2YJWVjKnGFaid+YWzvXIYtXVWSZpU1JSKhb01QK7sZfYtO+s5hT3Sz7pdsrSOOZcuZ86eNUh8bizh87Enr6goMVxECqhLFsgqRw6eYw5AWFQ7+sCErF631LDzjc2rkwZK/al5CCedcvpEB/U+hZqZzN7i4zlGZAqL6jZqiR1gPzE8whmVs35Bvpi5hgCkJgUlvR4AyLBD4+ch6YBSM9/GiTrRjPoohLt5gOQ0J6Q5WCZqnxxStS1nfgt13HDyYKdKToUQAZlG1btRQPUU6r0dcN9PzQ9wnlSypwWwOcjZSGumZva6+dxh4/ygTjMezgl+yHGkdxiRIRSFf/2oZwC0fJu0nnGmUot8VeYqeKvuDf9/wNsIc9wE2VMdbvIyXYbydmZ6yHBNaVhea1jpd3R0LTieQNpZiIlRIhVnbj2nc67SiAHdl/V8xS0an4M0w13jCg4dPml8nrj7vttQtYdlyDvz9d/7q3e+8bv6OTZ+X/ERiI9AfATiIxAfgf/bRyAO3v7fPgPi9x8fgfgIxEcgPgK/0yNw9eqrIF8dVwuzPCXe7jbpA7wY6hyhgUYeE03Q4aFpmaQRohZfCTTSjCYgDX1tFmh0lJhUiYiCi+zEFSsKpLLcZTRG7YgRRgYicvTshJy4PCZga2JBNRbDUjgwi1IPlKAgDWY8tp1WGuaT5DOpoi8IsDn9v9l77zi57/Le95k+s9O29161WvVuWcWSi2zLBTAY0wKBOBBCbm7gnkByTngRuGmcJIeEVw4HuCRggrsx7lUustV73dUWbW+zbWZndnfq7n0/35WAnJM/IK/8Eec1a4Sk1e7M7/f8vm2fT4vS4Ik7AKEwOKURlIM6orlAARzeEPa5NjLsgE8KMCgjX7s/2uhLpWI0jJdQRjjkKkqSmVjAAITAiwAPaqEJeAvwkIsiJKXKYhRAizSJ1HzMCvioqrOgL4aCtQjwEeAaizuQZpM1aCPbdh5QZwmlqMXqBWSiSYviII4q2WKhk09zyQ1r3g/4W60N8QoACRpcLmo1Dbjnornl8wEyYJ+ooLda/WZogkXCcaOIVVVvVXU5AFiUdrjLZAGmQEMVJLXS1LRpwbF+HhwZo6FM1m0M61u1iMbuzoVqq7HBJqXF1XL2+GVjobl6FfmB2P5NAnaq1W8eTT9VL+p7eVwB877hBTLQqMXEFKrPAayp7eSTqqJSe1VYLGuTTH+lUQ7rL1UdWKi1WlU7aNy7AWU9jmVVjNrATYZtxubOCyCYh6pYc7imAPPCAJAKtNn5HguN2gyKW7W4Vls3PxnCHuyUNQ/XAEX0xFSFHKRhqI+2EwBWwfy2pjYapzGa86OSQdmszTzN79XGmt+P9ShjR3MgFwC1q2uDgOfFjN0hGRmYRGlJg5DB6g0ALKCK9ZOvtnfPVr5+Vg69c5hn6ZEyVLJ11QDJOQAvJ6+Sn8c1+wrEgurbrfeEAmSJRlkCcNFhcRlL5WKUpQqeWNRiG3tSu6p7eUZO6jOFHbaFnMIV5O6VVJUYRV8BihQf6pUc7DznUK785NtPyUuPnkMBRPYt2aRBrLwHhntRk/ixii4G/EGFjS12fl6lUc2+9NIBM543blqt2AjjmvFBQz9D7RWgmgPkKgTgbEKp6AfI8Bbk87xscuHNwxIZico8QHYkM4eqscnk7iYBZW0oOlSxFxuPyZm3j6J+nZWOkXk5SPN4IeUD+2S8Y4etZIVFAMJfkCZMCp0EULzX1BRgq0jDlHy/WZRkOai2KrCETWVmUVcDbJCfGgJscPE6mj8Xm10EaF5W3TqZF6Q1S19oGuUkM5HBpzPW5C4z1pZ1MEq8WAYTAzRnFVBTFZs2UJ0QICwQClQxo/MqzTWqQieZpBubYs0CcLOhkE+zVthocsZQJpaVuuXZw09L/4lu+dKDXwWcm5Qbb66V/FIXoGxYIthdMqwBIVzkJDegtrKZ8THSj408jdsxMpVVTfXpB+9jHp6TblTAv/PHfy3DZJ3+/Z9/jbmYS35dJeAjys9EgZwGUC9ZWSRf+cu/5FZ88tr3H5J/fuwZsnTzWTshSgB0rl/bxLo3Im2rUWuW+OX0qVMAk/msRXUANJVyEnvZrt5OPpcLEJuSyVGeN8BImFp2909IJU3ur3/7j6Vqd7OxhNV6JQBnnc486Rudk2e+9bB0vXPWKOmTzJduGu+aORyhdilu1sm4dZu1DNWT1pK10gLhRIF0k0Ko6xsPPACI4uO52SyAmOQLFmJTGcCuvRKr5DTr7uFjHdjv8lwg6mRQLLaQgdmE3Wdf9zDN6B5jQZ/mtT74ob3UIinDlwdQiq3n+44AvDrltnv2SU/vVbIKRyVFbdLMt0UIDw7W+5Jq7CSxhK8id7MJAKOnvd1YZhahZtWM2EEUlV4yQtVqVq2YtdGtKlwdK0lAVx1TM5qvCZjkD+SSYdojt9x1NyB+SjpPdmKRHcIRAMC1voRrgQjiDBqgNwWJIhdgYg6kXa2S1SrXzpxcwsEghzUFywGTS/jP3/0xyrhmrMmb5OCrqN54XjfsXE/uu18eefhtWYxaZNdNm7hGt7zyymtmLG1H0XfDjjbWbDuq0UF57NFnyQm+GVVunRw+8o4ksWwuhnRTBThmBRgMsaafBHwbHcICvTwg5RAnFGhcs2aDXMDO9CBZlhMoixOAJ6rIrK4rlBhzsGsIsCWcCwlHcyd5voCdfogcLdXMXWyP59lrIpArruKUEU2yD6htqC3OmsZGnvJILg+/oQZwH7JMH5m3oQjQroZds/ZAm5AAAH9zGdaqEAzcgBzWAEp5SChrVq1CXd4po/2quF9EkYo9NbmTEdbHEr6+sUkJRT7+XED27UkpKSnB/nUU0AjSAxmyq9ZVymf/4COo0S/LwTfPyZkTI4xDsnCL2cMtfbJr4y6sZccAos7wjIoNoDM1FUbNPi4VLQF58MEPMn/98syTr8pFyDIrsLh1QTTxMF8mpvoArkoATBpNDEN7+1G5dGVWVqK6dmMJPTQ0KVdGB2Tz7W3yuyhbh/o75dUf/FS2ryWT9sRFOYfVeTCAhXcReeSAd1bmXFlZIepCn9S2VDJGm82a9CS2zGdP9Ugb751KT0s5GbI3374GO+SYPPXYOxBZmL+1uYBfdTg/HJEvfekDsn7DOvnhd38gI2MAfLg5fO7Ln5AUyt5nnngRq+hKOX2xUwpKy+T3/uS/yre++afkZo/IA2T5+iGF9XR1SbAsKM1bybkmj2ISkDgWnjSAcDnKzVNnz0PO6ZeZsxOsQbmsjU4AbYg/KDEra5upi2aaZ2SCZ1ZSbJc7710v+z+1z5CRHvrac9h2o56GfGNnTysrd8lHH7iFM4ZV/td330AxHSJbMyMf/fDtnCOvyjjWvSlILK4cwKnYjOy7Yz8K7yX50SOv4rzA+QnXFVXbOtmHNFNbyXkKSKU5a+iHkzMG0J0UMM8crBf5uFtUNeteDwkKopHa+GaYly21JfJ/f/EuaVmfS/QHylRSPV9/5Yz86AcHZRXq0Y99bLcM9Pez98ybPUr3tWnUs3H2iQiK/wCW0V4cLaI8iyhnrznuvz8EoY91bnNTkdx/93biJQYhLURR/ZLRDujbiF3xu+8eNxbsam2bw769cgVkjf52wGOXsXYvzCOSZCQuzz17QCpbSmTbtk2M1UMAyLNSVVlnzmFWyBhHObcVoPj96t98kXzvXvn2X/1QIqP5snkzxDZbHsDzKPEIZB+jHN+4cYU04ebRcf6UscTdsm0lNrtBFK1pefqptyBBEEtCXmpZRa5U4cYyG5lBfd7HOs55y07sAPtLTU0Fdu6n2ZdnOBOzBuQtQqCoZG5oXYdRsnO/jLczZy7jXuNi2U7JHRACNm9uk/NnD7GPW8icX4ld81EZIxpkLoyFPGSVNPcSg/QwnGRvAhhWAiCeG4CsbsbAsvvNEjEpc6iao5GEASD1fKqWwCEAXbB4uFSqtVZSJrngAbJwAa4zfI+Sw/Sct8TY0PHJYZKzPC4+PvKF+XMaJauT/d4CeJlAbTwPqVBJhPpzg5J59HfNSdbYlECwgLGD1fMIERGc31P6mqyNdgBjo7bVWAiV8/KGVnWggeCgJDJzGuHflsHUX69N+ss5uotcmxuCaoAzeQVqYX1fGwTHesDxypWlnFunUW1DbMItQs/HVtZOD3udOgjpGUcJdAra6nzReePGjUSzUTz+EpT6c3IGQte6lXVy761bZHQmOTLh9q/4zJf/kTvOfmQrkK1AtgLZCmQrkK3Af8YK/Hqnkv+MFcjeU7YC2QpkK5CtQLYC/8krkEoc+sbw+Sf/m3u+VyITCRkgw3E+ojmkmskaR/GYNJmrcZroamlqAYSz0Ui2AmqlaNbYUJ3GAY4qKpyyc1eLaewkUEbEUNJevJSQFw/0SN80lphk31p8gAZzGfE6yJ2lwVVEU8eqylg+1CZN7VVjMZSLMdjwNHZSAKJOWOnlnrSxjVRVmjb3FAzTpkVaGxg0VWyaiQUYSi8Q2zUblpg0q2MAPcYGTRs9ALg0QNwASKrcjKPSjKv9mYPGEA0dq4ITvF5hME2jPA/GOxauszOAFDSFECJHIvPiAKywohRVy9MJLCvp2QFr0NhCaWilYR1E3ZCHQjdIJmcBsmIvKswI1r5hQMKiwiIAA4BtGsvaSLJwr4sAxlaAQM3z0o5QaTmseRo4Eyhr0jR3rGQCq2WpWqgtkS2cpGEVo8E1OIiycA51AoCyCwUtODCAAQA2CuKuy4PGmrWK5p427bRBWY6KNS8/SMNwgtfD6hJAWsG0RQfK3rxCLABRGPXzdwuAK00z/Z8ip8rw1196GFSlhLHL1cwxE7DFtdPs8vI8AgDiDlS4k0lgHoAOL6plzT5TBe0idnVqrTxPRpeFsWOabwoMABapQm2Bf3OoFTDSVn2mTpp4FgCARRQ4FeSjKXjc1zcIoK33RxMOhasADhdgGxuDNDCMyjsAGOXmwZvsWZQmdlRsjU0lgEsBuXL5Ks9AG2MAt7k+LAITNAGnyamrRtVSC1AwJBfPh3hmOXLjjpXkaGqOq0teff6cdPROi5XxGV+YARiAZGCstwHeARw95GSqPXUZnqP5SDnGhodRPKPuxNLPjbo3RkN5kUZ6oACbPlRmmqVZXF5h7q+ovIAMyFXcZ0Be+dt/QCH0OiBhm2zauUrGw+MqoSCfsRw7QjJuGWRWi98oeM6daTeKCwVoyxgrgVwsL7FsViBb86idqGR1jhRgi8zApRm5ICs2bJB5VFZXL/TJzOiMhCEUBLE5DgK6+fg9SdNSLWXtjKXxrqs0VeflEvf96tE+mWKMZRh3aZ6HKluW7fmW7XQVCLMyb+gR0yT2Y/+I1ToABkMCQFKtQa18zgNIggkmGdozAMcKODtQe81Mae4eTVvUhWqfHKKJP466OZ3WPDudCsuNe32va59AAc5zV6U5FoluMkY1V9BkvjGPlhS81Q9VdjPGtEYKADv12vkcMLxptlohDVhSC7KbPNX337VbDr1xWJ574h1AZJt85nfvhMwxLT999oyxYbdCXljRXCkf/+g+FHVkR89Osm4E5bWXjqOiwrJydS3q5kbIBRdk861bZedHPievfu8H5Hc+Ld/4i9+RoCdXfvQ/H5HeCyioAyn57T/6jDSsXy2Pf/sheeXJd8WGCjzHT14xoPWuXdsYlxbAnIuyCeVpGXmLmjGuwPwC6+pasi0Hr3bK4z95AlDJLds2b4awUCDPPv8mtrRYUrKG/cbHb5L9ZM/OhQE0A7gb4BoQvoqlO/mU33v6KQmdGJA1gMA6mbumFuRQB/cDGSdO0zfNvKPlLW5d36+Bt6ysFAxLS8Bb1RgpeMvQBbxlPdJ1EtJCfU0Jz5DvwZbR51WSh0M6r2KVOzzHnPayrs6iToOgwxxaYj3RvHQFWW/auws7x83y3HPPAIDOM5dRQL97RFYBLuUD3h1DEeYCkfRiLTrH+lWLurC4jLxlCDhu5lFBrgW78BbGKuAADe0cFkBV4WrOn4O6ai66jh1VZweYCzZ+j6Jq1JuL4nQwOj7BHjOPWrBGGvbslfjIBRnpHJcZCA4xyAvFKM8qavNQiXkBAiPMtyLIDj4ZA/yZYl9rbl0hNuaylddiYTY55XHWpZ/94DHGTJ2s2bFXXn0YwO7MKfnkgw+IzZcvf/PNh2Qa8H/txkZpWlkh3aiqRkZRf6Icv//Dd7JeFzCupuUH3/8xau4GwJVN8CP9AAAgAElEQVRqlN/9UuQLmOxzJWE0r6wx5IrHH38FEkO+fOh9uw1x5OKZ09xLg5y80C9D1H6WmkQA41LYH1fVF8o0a1E7MQaz7IfGFhsAXcHbQogpzZUBCSKLyzCHZgBvr+DqMJtgb2F9tlnZ+HC0sJJbn8M8qy5ThbUNwIM5q+Ctru8K8kOo8rK3NgLGVkPQygHwygDgta3Byp33O4L1dxlqWR8qYDekneHeMe5nUdaubZGmFXXUeMSotN9+9yLrGjnHrLE+bznK1FEUmWH5k68/yDoRkmNHzktPR1RGB3FTAPCpbnTIHXtugyBEVvnrb0HYQIWPArmoqFTOnD6L9XtM7r53m6xqq5UxgKgDLx81bhR1DZVSU1eMAnpcjh+9BNmiVbZsXc14H5f2joSEGR8uFKETvO7o3KT8/jc+Lytu3iBDHael862TYos7UcyOodgMcS5ySOu6Qmxpa1GeK4DsQwHfJMOhScZentx0zx3SfrRTfvCdR6iFVfbsWc2z9kllI9nT7VF57J/f4t5m5J779nL9OWSyPm9AyEZUkI/+8GE+x9z0kVlZ7ZQ2LJqDOfnS0Tko7Z39Uoqq+7e/8d/l4b/9qjz2T69hT15ilNQl7A/jsYicunJW3ve+e9QuQWYmh6QF4LyYTHI/+ZchAMizT5/GsrwT0g/gVMYOaDsnMdSIdtbDBEDZ9HBMSpm/+z+wWTZsXykW5vgbPzklb795HCCuGCvsAs4YA/LFP/wkrgN58rU/+gfp6UzKFEDeqtWlWHKXyBZIKdMgqa+98SZ7crV88vO/L3/PGvjsy6yzDnJ01T3FWLIr6La8rxjLc7Vu5z8PxD4PY8XP+rgE0OrP8cnunaWs6UE5fqoT0hJkHfYdPQPtu7VVPv7p2401+djIpLz1xkl5+QV1VghIEyQStYUfJzu2vKxYtm7cCMDfL1exLE7gpqHPO8zcQpgpW3Zsl1Hm/TtHeyU6NSRr673yiQ/dRJ1msXme5DzM2YTzXG1dA/a07ex7kKIAKt2sV1u3rcGxZpS5BhGEc0Bz0xaAxzz5H9/8HjEJDtmAI0qGveXypUucl2s4WyyhuOTMTU718EQE94UyufPuHTJyNSQvPnVGAjlxaSQv+gJkIY0ZSAOgBziH3nfnLVKGE8Ezzz3J3PfLHft3Mw43yPljJ+THPz5mnp+H88DcPCBxVblxpZgDyF9Coas535VV1RAJyK/uHUKZvoDbh58aVbBvW9jrpozlbllppRw9elJCuFn4sYxf4jze0lLD3h2GEBWTorJ6E+uQpG5ezkP65wXuZxjCXh9n8FmAcjukw5SS9Vg39LUVCM2wlc+Tn8wlmn0uB3DSwz40rKQrlpylFOdpzvR6vgqw1iuIusBz1j1fla96Jp0j59pH9EWuH/IioKUeWg3oyu9pSEhJ3jPJzwbq1mPjPKVZtXoG0O9nqJl1Am4LTjYxgFmiOzTqg7XczrMxGbd8rYu9j09qFosBb4FJ/31+EtQL4eyrOcqVEFcKITbMz47hQJAnG7aukznLHC4MV6nlIrbeBcYNwhBQlbjKFSy7mSwrhI0jEvuxj/OWH+eXKYgRXe2D0sv6cOdt6+UGXENGp5N/e+9XH/vSv8/FZ18lW4FsBbIVyFYgW4FsBf4jViAL3v5HfCrZa8pWIFuBbAWyFchW4N+xAtHR00VXzj58tsbbXe7IOOXSqUs0xLCIJKstQkMlipIhgvXxPNlQS4CZSNgUwzXAieajYmKLuo7Whn2OXLYGGtTVEhvrlFnUfOFxn7yK3eF5MlXHBBUBisBF1A0eVDtlNHoDIHxOwD61T43O0RQy6gsAUsCqeVRimsWojR+iEpcBKhrTdhpRmlllmjHa1tDTCiCQjQa0B+A4hIKvrz8JiKsNQS0UzQ6azA4UZgr+KjC6RJMprUAm6lVV82LYJzn8O1gbahM/Nm5q4QfQB9A6R3OOO5YMytQFrPBmyFtboMmZwX5S2f/aUbED3hYCppUDWPm8qihEKeLBMpn8shmULE1NDYCwNpM9l6IJqapDVQjQuwKE0JxHBYzV+hWLWZppGVSRVprsOQC3dsDEOPXQnK857NsmJkj7mwcsoaHk5Ou9NDaDOYDLAKsLKFHKaYDnoWpWQDU6GzXsfc3XjUbDRnk7iFIvg8VmIXmhCsROTcexwKPZBRCvekr6WzTAtDGkiJc2vQDAaGCpMlZzRpfUOk5tc/mcm3r6yJ9U5d4cDXw796TW0lySrF3ZKKtbGxAELMngQDeNRMYSgMsC/z6BfanJ7aKGmndM2x21mw8lKM8IgN9KZmoxwN+qVatpuI7TjA2hwCPnlSBhKi91KBLVlrALwHEREN5Bg09VctM0+eaiEzTCgtJQW8OfF8il66MOSZqeAJs8HzsgUCHZecUAwHGsSE8fJ/eW7u9KVI91NGqrKouYA9gBngbwxE/PTRPUzlhP87DcBBaqNZ2b2sQBHIIQEAoAxhfJZx0aVMUYYCZ5vSnGQwIAeh7VW1kF9so8CzvXWVFZaRQe5ahw27ZtECsN8Of/9tvSSz50K6oWF6DY+NSoAe7zyKRVACoEiBChgaoA/ujoNGMyYdR/+UWALICgbkgRXtQnfgCmMM/YSmOvuq6SZp7XqFLiNFGj5NfZMw4Zn4wxj6MoBt0Aq4B8NCwdDmy3sZy0ca1RlDhnTvTK8cvTcnk4ISHmkIemveYaK1iqc1Abhto8BIqXIj8EArKrc/wQI3gGdogMI4BQOTQkK1Hk5qKaTwHqxWbTJueTWc3z1yxlbAhpmk5C6phGMTSfYtzxugq6Xm9M/rJSRSW4yy6G2qRVAQ+KTOatDtBlC8PrH8sA5HIbV02Xl8d0AqtlzUxsbajA3hXgDbVtmk7x6WODADkFsn3fVrl8pVsOHx02z9rP2Fu/tpbczFIIH4AG2LZHmCdvHSDTFXDk479xr7RfOYeKEHB1R4O0bNklj3/nIcgUFrkXi9BT756SV144ItHRpHziC/fJSkCk1x/6kbzy7DFywVFLs4bNo7Jfs7aZMVFIRveQhManpHVFm5Rh6XsVsPbwodOAsu+Xm37jo9J+4BV55tHnZT6UQDndJn4IA6++cxBL2Rr5CNayDTcUsQbS3AeUG2jvkXPYIw9fBGhA3TQFAOzD+tyLpXs94OKFvoi8/G6/zAHwx0Fk46jbWNLFq2gctYODYZT0urKrAlObw05DbllCpanqcqATv0OasQit4xnHF6ZQnlM3SwDwdgrgA7t7lPYJQKkK8iKrKlxSjzIuCHlCc/v23b4fxftRbKjPSWN5KdbAgB0QhAqLSkyW5TzKranpCHPMI1s3N5MrCnCr2cvcnyprfSjvdW2qravm2WDvroQeXnd0lLx2JVjwoeM0H+BWgSF1ClAsWhVLkzMzrMEowgEuGsgldtPEn0uHjPV8H9bhY8MjgLeo11ur1RfZgASaT+lGSRwG0NG1r7i+QTI4RthZ81KozcNYPxcWl8pF7HELUMIWNbbKaz95nSzxc3L/R98nVhR53/3eE5KYhEAStMq6bWQRs6YMDPXKla4rspWszHU8096+MaxKj7HG5Rnb0lmsoAtY7zT308V9bti8gXFxVd56+4isxPr8g/fdyP6Rkheefp7rtMr5S8M8r6Bk2GPHx0MG1ChCCTqI+0LHACBFCoUXT3VZQJbAQh4LVbKci9lfF1jwp8mp7OoH5AVEXDRZ5Vpn9kr2BS9jpaYcBR3EmevgbYaxYcAU9gUf61UpxKk1dfnShnJ5XhVukLsKcXw4duwkOY4tEkA9OQsAdel8P8CLR1rYGxoaqhgnOCpgmX2hp1t237TdkJlCo5qJSWRDbFA+8+CHZBHFsyqyZybSkFj6OY/Myq49a2QHRAzNLtbM9atX+yErReTeuz8o7ZevyPOAtTV1AdmxG0IEz+elFw6w9ghq8HrGCaQvBvqFs/2soSIbbqyWfR9YA/g1J0889IT4HEHALaxYAaEf/OInpWZjg7z22E9klNzq+pJawCennDzVz96CmvSBNrnrzr3y/NOPsK4BerKXnjozzBrrkx237YT8ZZfDbx4k87hcPnr/zcwxohYYkFevJuTVF8+pMTzuDLlkLs9AqoqT01sma1c1y6UTZ82cSrLvDIY65BO/+QB7SZ388B8f5z5BvrCw3n/33TI6OSKPfP8AVu1xuePW1aiL6+QMoOzhU+1y3wfvISM4l9q1467RZSzkP/r5z0NKKpL59oj89KGHpYcHakcdPqZ2zNj3sjrjpEBWqORDlpqRzdsbAXaHZAiygXeR+YJtcIrs0AL2oCvt51G25snqtio5cvwC4Fslc98q3ShuCziD7LhhjfT2dJKJ20DsBK4D756UdohiKWchBAAIKteW7p8Tda4t46pyVCBXjfOdOr44O/khmaRRK25p9fNaxaiPe1HDs8ajsgRuNl+7fmMtFs23STlkiEsX2+WN147L6MiyCj/Bwy/WHFnWknvvvpVzkVMOHjxo8qOV/BdmbVA74Y3b95LP3SMvv3iG64vJ/tua5FOf2CuXLpzlPJCSYUhQSsZraV6BffF5Y8c7Tq757OwcKvpVWE/jujAzsAxMOsskwrz/8Q+fly1ENWhmrALGui55OB86IN50dvbxjL2ApAkIhxM8Ywfkotvlasco9usnya9twQI9jVV01Lin6BnRjhPKFz73Wc5OI+SMPyr779op9374Dl5nXF766SHGuUZ9BCH6jZCDPQFwXoelc60MjA+RjXuWs5SdM2mbOd+O43JQyHpWW1vJGqGh84sQS0ZZd2uN88Uwz92Bw85pYhvmWKfvunszBDHmzpUOiF85UgVYbgXYVXKhg3E0ND4pJ/pwO+DMoPnaujbbcGxQ8pYqYRfmsUBmjXeQ656BmLKcM4uan88torBVhbB+yoerRhBHArZU5huRKpzV9Gzgw5klxXrl51zrJiZDGYG6DimbRNd4dYhR9DXJGdWh5CPeUz/UjUN5YRoDYOOcAn+HvYAzKN9niCj6I43g3oNLi36PnmUzqOn13KNfs2RiYv7tH9dJafoKFp5fEee2auIVlhJTHGhmpY14gcr6KuniLDBM1IqP51eA9bG6VSS49jRot7rZ6LnIAMzXiHRKpCwjv9rpyYOMMcK6MmzIhrfu3YibSNH4VNi57v6v/XDs337l2e/MViBbgWwFshXIViBbgf/oFciCt//Rn1D2+rIVyFYgW4FsBbIV+HeoQPu73/rqZMejf7oJpcRQxxVAVxobsOdj2HmFxrAgnootq/BoYqSMdTFwJl0VVeDSYqHzwb+lUTPVeWX7nlaUDMOSIucyPuEmq3NM3jg5KhdnaLHlao7oBDBuSkoAb70Ae2qZplaomgGmuaQOh59GDbmvqDjpWwMeoWbkHpczDAFHTfNGGzGai6tKIm2GaDND7XkXaYDZsU0mLxTFn2pj9Zdm/Jm8Xm3SAHipLZsCO6o0VSDSDlgawBoyF+WsNj5KyvIBGyMoZVHO0dz15uTKaMSKTWkYq2Z9TUBM09xRZ1H0tzS5K8myq8KqTi2QkwBlYWyZ+4dGaGKhgGyuRXWEqiECcA1wmwvg50B5sgiIOgvAmFabN96PG6G+2mico/mGjS/KhRjK2DmaVzYAiQy2lXM0g6djqnrmLpawXMZN2oe9tJ/muKrUNIfWR5MWvNCo09Qk0wpAowx+tQqeBciktApp08DCxhlLbM37isZQUfHnJHliaoGXAonU2tK/WrbaVBtrraYB0pbt5OzUXy2PVYm6xLWooiFBE05zIptX1GCTWU2jMg6AGEGhSm0ArWbGAVkYQ+WoO9w06C7SzD90uBv1lxerYZ7/NZWGBTJAWXEZSiLUwYARCyhttbYZMgD1Gnxk9sYBAScnZgxoo4rMea5wFuWPl3FUhZVrEbapA+QGdveOatoulrSA5Iw5fcY8BgOox6aW5Er3oJRib9xCI3rz+kaADY+89toJ6cTCswCwNsUgiEWRavAqmrHpNcpvlCHksbl5Lt1XerCmxF4Vq1u1P3Tw7ykkJklUiS6eRXEZlslYk6rt9AINy1lyfLfv2QbotlpS4zPy0Je+J7M04QprygnXZXS5ISJgRV6I5aeX+/S4cim8Q944cBggEtC0sJRnhZqdZp6qTJRIUV1bxRihgUmTLzeIurYIQJyxEcUG2I66qAC1HoIrQIIhLFgBZPiaHOaTqllLq/IBlBgPZPO9+/ppudITkyPtMyhoAIYZhzr3tHGqudem+WiYExnJBdygJ49qnNfidUYGySieRwUCOFxZk49ClOZtGlUOYEMGJbCF3MIZAMUIIF0cO+VFVPupFOsCPdgF5qFaduuHNjr/hc0g731dmaXordqcLn8d8187r9c+lhu1y7bLpMnypTSIAc2XVP0jc7IRQDaH61gHYNvUWCFvvv4OSqudZMJNyoG3T6PwLaOxy9pURs52LdcftEAUKKEpet5kH2/cuFoamhpZD2cBV4+gdM6XmtZcrI2b5OXn3qah32hyGw+/fQqLbTcKrTK59d4bsChW9W4EBWuxvPDYUelGVdnYWiV79m42KsLXD7wByI2MmXpcAfhQsH4vzddarNQnaa5nIAP09YwBks4B2pdBdInIJKDpH3zji7Ll9tsYlZBEUDT+9KGXyMQ9xUMnNxIAMBSKAuB5ZPPKZlmB/ecs2YUvvH4Oe26nDAAYTEMGSSqphTpibmBWSrVNtkHKUUqLAuqqGHTzdyfkjHwevxvijFMJEAXkmaJqrMIifgQgMkbWajv5juPMJ1EreWbjZiw+77p9LcrzNHaunYxXclhRD3ZhEay/q+V6DwQMD41qK838OaTY9LUhQoQAOn3yyY/fzhwfltDEMMpbsrBrV0DMgIzCHqCK1wjrcZDc02BRvkyPjxlyjM4XHaeB3FyszwFdR0ZwByC3ESB2DnBtNqbkGN1XcphXOVLMWLCkAFPbu4z9eR65k5pda0NVrM9MAYtcbDYDfq6XNQbZIdbtNPdRLk9c7cF2GlvtlhZZ7GXPYw2PAygdfuUsAGI3tqVlUgqJ5NDRc1hEzzM/ATmr/FIGoNbQXE2+aBcgYlK2b94qJ46fB0CKs67lGkAlleLPXH8u96H29gFUuJc7LqHS9kgDoH2wUFWxdpNfOjWRwvI3pAalkkDhPNDfjeUoeyXqtL6RWRng36F5GGKHweiZAwUQFFpwaAigrk0CXs1itdxN3mcUm+QlwA1FvFW3rntkLotlE7bJbvbXKz0AlPMQIsz2q6QZVNWQbSpQyW1rrZAtkGDGyDQeGhniNVDnqxoVoH2J9a23dwSiQhRgfTkTupn54lfbaVSyIQgVa9evMOvMhbNDqBOvUuOUrGyrkULW45IKgDf2vIvnB+XixS4UtU0od6sBmgZQrK9Hqdwnx1AKav50gIiCJ596nT1tGkCvTXbuvEGOHDnMfJiA/LCKuTzLM3fJyaM9AOgDcueH18rHvny39ByKyN//1XfYz31GwRuJz0gea8E6rmuEZ5ViXy7Lx2q5qFmefe4ISt2QfPCzW+XDn/8NefEH3zbr+8hQHPB2DCAUJSLnAj/kmFg4Kvfs3yLvu2sLNSBLFBeJsfElFHILqKXHUHxCfgJIi0G+uum2ZtmC3f7lU+elBNvdCxc7GHJLsv/Dt8nxsxelv3ucccLZonecOcK8of7RaRR8RUm5aWcDmb2NnH9C7F/nuAe/7L11I88qztiPyBRkgzYstnPJbZ7sgbxySjNeRzm7EckwHGLvV2vxSbnp5huIwNiE7fA/yqq1FezxS3IBu+5iQN3G5jVYL/exfmvueUJIDyBCANIR+9jCnFfuf2C/VDYUyd99659YP0vJEb8g2yAo2Oweefv4JQmTo9qL88l8kjXHuKL8n+0m487B6LNBtFPFoQ91ZjFnJiUrBFJcpzqeuHxGba3nOYeiffybktUKyWZ+/303ox4thmxzmPpOmn3bj9PB3Xfvk0OH3kJRnMf6Xsl4OWIcNWqriMrgMnRfsrlL5MjJdgmh8K5m7bzvA6vl5vu2yZGXn5WK6lY5fvKiyU7duHET5LFeziaA7qEZCAVR2bitRW66ZTOOM8e5X3Vt8cpgb1IOvHZSbrhhpdx+xx3y5BNPsK7omcWCkrVRLpHxPBHCrhgr6DjOEG5vTLZtWgH4HZSLx1D/QowkxIJc3BmjJHWxaGZYk/JYFz76sffL62++jIL2qvzW5+6RTTfWyQT7wGOPPIcFeZVs37pHurs7pQcy0MZt67Ezt8iFU31y6cwA6k/uu7YcEhTnz2TUZHlX19SgoA1jKd9tVJ61rF0LKF4HUQYvQXAZHR8nAzoou3dv4ZCSZo07K1aARbXS1/05kFeMk0tU3ro0w1ieM3Er6rJi4UxqxSVG3VMUuFXinhtnA4Vq53EXUevsCGfhNG4BejbX2IIczoa5OIS42NOjkEd1/VYgs4i1XtFdJXHa2L8ynMeVxJbmXKV/1nOqHSIjIRfLYC3PQceIkh8dEFr87Bcz5F6HIQ9kGIvq3KMfSgq0o3p14Rqh9svqzJyCIJiBMKBXZX54+DU+rp9htC56v9fBVkOCo2a1FRDw2EvTCxMQLzxYxDdB6EpAoMGZgP903b+eb6vfr/NAf07Qj+vgrXkPPl9VHOSsb4Gw0A/RYlZWb2iU7TvW83NC7Jv3/fGzX/41Ljv7pdkKZCuQrUC2AtkKZCvwHqxAFrx9Dz607CVnK5CtQLYC2QpkK/DrVmDk6gs1mcjFMz7LlTxLeEi6zwEUTKEOo2kfxmZzCvBWLYKTSZsB9VT1pvbJqmali0ZjhN8BU3OLnbJidZlsWpMvCewHoyM0DEcX5eCpMXnzAja+S+QI+rF0wx64SJn15GCp0k3VJWlVwNJ0USWd/lIWvR0EUu02k6A72kjPyfGYLDFt4mjmk/ZUllQhqhGXNLvpEwFQOKR/EJBTUUfzsWzDqg2R5T8BUdDwVPDWSM14X/cSwBtqKD/5fyUoUov5FZ2bxZo3yfsmDJg8PKvAZvwak39ZGUJraFnJGbCSxYiyCjWHqili5Hb1YKs4QZPYjrK4iIxU+jQAm6geAYkDQT/lwtoW5a2qXE0uI0BfRrOvaCJ5AdUKAC1jMfJUqX90FkCFmmjzX+2sozQt9fY0i8zFc/AC6lZVFaIUrKaJOGGyG+kN0s8EJOPaNZtQcyPVKlUVnBHUvRaalqp07rnaZWqs+X1TNH5maSD7cwE7aLLNYGuapGGuCmWTcqp2udeUEqaSBsklbgub0yAAkxslhpWmWppxE41P80zV6jBH8mim53JPaqlcjeVvQcCL4rBcVjWRJQpg8NRP3waYGANspE6AKhm+P4lSU9tlChL7yaPTQ6laLWfwsTbKurw8A95OoCxzcl8OwMOELAAUAjQCCObT2G5trePaADY6BlCh0IjHSlnBHhcghIOaFWJpnECZeqmTnD8Gz4ZNtbJ7R5MEIAIcoPHbPxgxmbp29VNU21VABh8q5jzGoWZ2qhI8wzX1AQAkUEf7sbnLxQZWLQuXFRNzBjAuAai2xvkaapqTU4Dqm6xg1C6N6+pNzuPln52Qx372quSWVsuGLWuo/SSqYVRQ6Zi0ke9ZWloKSB0mY+44WcYxlLdVAMUoAmlqz6j6D9BKgdhSAOtc0FQnz2B0akCqGksBnTxk92FTzXMNoUKamCCPl3kWoDmcR55ijs+BehfiAh7ILsbiaWwxO9sn5MiVsFwYonGsOb4ogPXDWBVrJVT5wTwKot5z65wpI8fa4yKLM2SysvPyfVJVU2jUtvMQDYaHpq5l3gJuTKi1plosKusCZTn/pVH4z2ne7TXl5C+vX0aXow9f/3D992vzWJu/1uuI7/+x6GnzGGto1DxA6VIUyMiaFcWyb89GWd2YS9NzTqYBN8dQTfUAYJw4NQjw7Gf+A2gF7YD0TkCblUaV/cgjj8qd+++RjbtXyzMPPyYd7eOQToKAtnnk1OUBatTKKy+9Y6y/I5FJ3s9PlnATOZJXAALdctvt27DKXiMdb56Xv/vmw6g7S2nWtjDeU6iiamR4bFoOYxt7/nwf897LM2+WKsCHMCrs6dAIKkoLjdgUmacAy0UVAD8hGYtOyW9+4QG555Pvl5MH3sKm+XGZ7IqKl5q2kndXXEUebbFLmlGvNrXWs/gMYjFL097CeDszLV/7S0Bk8slzADJSWIH6qKOVRnlKs6mZyz9X3rK+ar61zt08/TNgpYUmd2mhS+64/QasK7HvRv1nt+fK4eOdWLqiqoe8ksf43ATodeueFgDHNJmuV7j+kBm/+eSTFhRwHR3djGuyN735jDHmODm7ISxnZxnTravrZP++bfy9nUY6uesAeI0tq8m+xQYUVk90OmQAwQWswFXFpkSSBKQIN24Fs6y7cYBanTe6Ri0BCkQhX9iVWAM6rA4K8/z7ilVrTa76FCQNzW10s464WGvySovEyloeGugzbgVFKDc9gA2q4FYAyaqABPUaJc+8cn0rds7ITlGDDp87gzo0AmAVk4vnugFKM7LxRmyvsWs99lqHyV1MAqT5cWn4wP23M89jcur4cdkOEHTuDG4VgBQlxRU4E6jtKvtEYZ7Z87zc3zRr80Bvr3EVKC0LSPPGcrI3K+XwW6dQHc9JB5bVGeo3yd4TCvVAqMgFLHeTYzsPmArZR8EwtS3VnQ/QIx8V7ar6Ailwa3b8EuMLx4qxKHbpaEGxUb8OECQAVXIZ143V7DNYn17uJnOd90gqcKAGzNRfLZhbsc4tJ0+8lBxOZ766BnhYb8ZZowQQaTPrQgbg7BR7KhnirP/qLKHEELVMVrt3b66V9beVOpMJjD35sUPd2JM38iwnyDGdlQd/915pqK+W48fa5fyZXj4flaa6etYx9spCXgcl+4ljqAohi1SU15v18eL5bjnLnFq3sQ4VLnm6I4NY2bZAvpgSD/vo7LQNBedlKW0Oyhf+/NOSnrDJd775Xeo8g7VsJWfkiLcAACAASURBVOs4FBDscsOoCTe0tSpny4DtlUW1cup0txw70Smb9lXLH379yzJ6+SQ5ld1y+uQA4FeMNYs8WRSBCxAt4pAm1m6olv/y9S8AAA/J6XePkQE9JVNj2FD3T+PSkMQWu461Ks4eMY1SPU9qGHMT41jsXu6RPft2yS2/dZ+8++zzcujgSZkm9iCBgrG1sREQahIAPyrl2NfnFwKg37iK+eGRxx89ACCXI+s2tZAVXSwr9+5jzY1JJwpZtbQdYs87S/6tgmgafzEBAKnkhEnGnlXjEAKVOJh0yuYNNbKB5zDQ3S9hbHgrKprlxFmsm7muOhwedgJY5ud75Mg7x6SP/OG9t6yW3/mzP5FPfeD3AaLmpBzbeAtntRwv+zVOG4MAZyOcqRaZ7wrfLV6zSr7uuKDLuDm5GWCK84aePJjbHoA3Vdo7kjB9WKeW9ICjJzAlFXEOygEYDELKGoScVMga2traZMbI0MAo7i0uSACov7FdPnz4XamsrAKALyGz9ii1xknho7eQmX1FZohY6OiJyPkOxklhI9ecwOq6Xrbd1CpXUckXF9WwjvWxZkXM2jIyqvv0AusC7hEQTzbeuEZWr8NOv+sy+3op4J9DLl8clJPHLpnM1l07bzL27kND/SYXnimCWjmOOngBAtkM5wUUs0HIZb6EtKFMt8Y9Mjw1ic31gkzi82uBwMUpjr3WCylt0FhEl7JPDA2TaWtfkK3bW+TmXbsYM1fk6JFTUlpcTWZ2CZb8ndQLchguBrYMhI5uzqZkIduAhTdsXGn2un5ykFWt67CTEQ9YGMMJR3H1Mmzjc/PzGJusC0RuvPkW+eQA8Q989C5AdZGTgOHzRHR4IdRUVNWx543I4S4In6jgLfxssITDDTxHrg+fHF4wiUpXzRB0nVb3XwVm1bmHnwoMMU/PFW5Iofzz8tmF5zpPVIk6nXCsNSC8nmdNFIqFHFvA1YxaJav6l/pp/q1bGY16xmfc6blZyX2qhHax/tqY1HrOjc1CTkR1rYQQPatpvIrLAWnSF+RMzl5CDeKQGcwx31gy/3ofOp7/BWCr5EvOT3H2jzLvImRPVLXxqLFq1v26oqYYN4ZR9kdyd3lWXj9kG/Zb/TFHM6D1Ry11GNAPfV39mUnPZQW49ri59uHBsAHH8wqDUggZweq2R2aj85s+8bVXun+9K89+dbYC2QpkK5CtQLYC2Qq81yrw655T3mv3l73ebAWyFchWIFuBbAWyFbhWgfZLj//pRM8/fXVLHYqtKxEAnBh2baq4ddA4jtJAUPtU2j2wv9M0zS00z2w0Zqw0++mFm+zXRZQYBWUOuQ1LwwBKuhgqyyRNknPYsL5xfFw6B1IyV+RGjbJI05gmFXm2mnmrCkKDvKoZK9/notGhmbBqLezCqlaVZ/E44CYMelXnBlANqlWu5n0qCGkBMFqYj/J3QN55D+AGFsK8zvWP5RjNa8cawMcl1HUZXtsC694KYBoEmMjF/reE5mcxgJZmYGnjNY6id3gkTEMTC2gsA5Xlrg0VKyx8bQxpg10tVssLHbDnsXuzqN2x16jPurqmJKwtKYAyp8pgVUkMwO2lCWlFiRCnCan5sxmkUEbJirLNi1qqgOxcH3m5dFJleDyMWoY6LgDccq1uFE6LNrckaVCl1LKS61HliJdmpqoFGxpyAXoAFmj2qOI3BdBpoWG6pPbTgMaa9WgH0LLbcngP/X0Ju9jz5r3z8kqwDZ0wCs/cUrU4paGHEnOSTNIUFtoKyGiTS1V51/yUDTCiDSlVHPn1efEIVTHhwzLRi2I6itVdGPtLJxaPTsBjOzbZ2mzXa1Fp8Lr6ADbDFYB70zQYh4wCaB4gKUyjcp6mGq0rY8upFqA5qnaliZayYBGNcjQvD8tW1BTTk4C3dEF1XFjsgO0zGZmdQp3L9dTXFwOOFWIXjBrqdI+57pJ8mqY8bwfAY2GBT4LY/nb1YxUISF5cliOrV6Auwjo7jkXiMZRC8QSgVUE5AAdaDtS0+Xhre+mkLTH2VNGsOXxLABz9PSOoTiA5oCT30dV0c48aEVwEOFZWpvaJl6SmohKVTwN1iclIOCT2POya1zFX7H75H3/2fdRqMax0VwEGkqvLN4enQijAp829FRTmooAZp3E8K7kBtaHVLF3Acp7/6PgwQNActcXOEoVtDiBVygkQRAYiHokoD2nIourovjRosoILCgGTqb8L4DYfe2XNoFRL5zy+7uQbB6Wvc0SIvpaj7QBGgL5BQG9jPalWiNpU589qmxxEeavgbXGpEhdyeNYAHSjFi7Cn1FxJC0pyVd3q8y3CUnYRy8r+4UWy2QBvAditqGJyuTcrFsYz1DmtXd7/7ePn4O2/slIvN/f/9Q9gE9YnH9OONQQQrbnWK1vWFcsD9+/nfmNy7shbskRm5QT1nJ6Zx75y1oztQq5TFcKrUb/tvOUWee2FV1kDRuRDH75P3njjDXn7rdNSj93r6rY1Mh4KoabaIg5vgTz2oychWmC7iwX1yraN8torR6S40Sv33nuLBFjnFlE3PvKjZ+T4oSHZc+uNjP8lGRrrw/63jucXkbcPXkCpli8f//DNxl3g5JG3pbmB5jugOliKdPaEaMoPofrGbhqgJQcSwbbdOyQGeeDZp4/KKP++vsWP5Wq1xG3zUtpaKfc++GkmJGsJ838JxZplKYzVr0POvHpJ/vC/HZJLYyhgGZ/J+QVjm6wqJR4LDW3AWyazNtvtPGsP47wg6JE8VTWp0WtqGiKEVe7FrrMWhXICVV8OVqg/fuQludw1TQO8hHXbAgCdSx63R2oAj5RoMTM9S70nZdPmjca+/p1DF83Dc9JUN0bXrCXD5Ed7AIT33A7ITjb1wnxIA4shdQSlqmklW4QbVVyfIZ4UN9bLAmCTYv4O1psItqC61qtiaXJy0oC6So5Ioe5KqWqJdSrEejED6Kr3VlkB2SXBn7EiL0Z55lCCjIJEKidnflh0j2HMz0PkUTA4jeODWnEW5VWgEqPdj62xp66C9XFB7GRun3/jVVnCut2WLpS3Xj9GpndctuzeJk6A4NefPohCNsF8VuJTWm6/50bsXQvlxWd/JjfvuBEijx076RPYlTYALkwahV0eIL+6W3hQb85MxFAst3NPadmOFfA6QDrHkhel/HEydMekd2hSrKgRe0axJU2GsEktAxSal77hJQnHsegHsNWcaiVJuXFhKCE7cyXAVS4EAi3aNCSfcSxgByfYZyFqGYU7T2V2HpIV6219la51NmlHsbkM3ur+DGBCfYogODQDFrupZQ4Umtvvv0GaGlbLE489CWgyL3fuuxXQU+Qd7s8JOD5FlICuka2trXLi5Akz3rduXQFYhi0qe9+ViyEsb89JPXMDaFliyVn5zd/eK61bW3FKSMnLT78j7x48IYXeUtTutQLeYsDaYdSjHZcGIAOUyC23rgIgHZPzF8iB9jgkyFo/S76o5r/n4GoQULv4AOrnvml5+8IhufkDu+W+W3djQ31Q3jxwylxfM+pozZA/dOCQFDI3Z5Ix82zWYjmrlJB3T2CtW2STP/vzrwAeQvh56WVIIL3Y5ur+QAYDauZZcnOTS1EynSvkc3/025JX7pNDWDAfP3rR5KFGw07IGyHZtXcTzzphnuf73r8T8K5F/vH7T8rAaFi2790h7//UvXKFLN+LZy/L8NUhGQfouWvfTWZ/OX/5slmLfIRSt6B+LsSO/+SxC1JeWiY33boTosesOLh+J/Py9MGzcu74ZcDaMQgNKPnzilD6R5mXahtMlADPcxpATc97DldC1pPp+7H7bpPw6Ji8fug4ezMW5ROcXyDfLHLeqqkMYqmdh618mP0KZ4XZcfnK139f/upbT8r5zjDqVdSNWBYH/JDR2FNHUCFHNVecuYnpOe+jVrcAadeyznU9+BcWsxqOoaAV49YDQQudt1kPLKiaPZw9Par8ZlznE2GwhSiCAfbIK6jodb8qxHljfi4qDsacE3eQOeboDPO/sb6OPNE8OXPmPFnA9fLFL74f0KwL0H1Y2rsjEBRCsqYUJws7VsvlNpNV3bKi2cQvXL7QRf0HDPDoYr7l5RUCno8ZB4FylPYNLfXG8aS6upr5HgYgv2i+thuQ3sb+Vs4ZIDo7zXOqNueVcpSkTBF5612e6/A06lUn9VS7eRw/WHcyrFkpLDQ6eM8Y7++G4OZHka/g50AflsacE3KJgZianjDrXiFZuJu3bkSdfoEzVRcgcRW1cmDX3C8ezmWt9SshLczJEGrdBXK7b927Xu7/yK1y6tRpOXPykjkbOgAFXdhf63pnJ55j47YVUgsRLAzo/szTRyCR9ZIdHURJvsu4DfR3tRt3lqrqOmyTQ9gmx6kn4C/rSEKdavhZwYC35kSn4CPETNYgJS/GICWlAUlTWDPreNI92Aupk8fFPap9MSpY3EYySlTk7zZ9HXXpYCQsopxdNO4bfD/gshJtdA/z41Jgg1SZAtBV5atR3xr3DsBigPa5BQJZAGgtZMhrvq6e49RJxeMGOOXnkATkSHUjUOKXJoTrufM6CfRX+YFRx+91K3BzPub7lXCogKs6gawog+gHKSczFyO7OI91pp7zZVyuDgyzz6jFND8LcDZT+/xF5kqGnxMsGlWiILKq0nl93Y/UmaG8vAyb+TFyvSdwIFgnOXm4AgFehxOLf/3Jrzz3X36V681+TbYC2QpkK5CtQLYC2Qq8tyuQBW/f288ve/XZCmQrkK1AtgLZCvzKFegYeKY8NvxqT7W7351vyZfT7/QAGPTTwKPBaNjxVprCFuzuYKQjF1XFq43GCs6+puGBrAlgKGpyZ1cDHKxrpqk9NyYxmmWjqG/bOxM0NsfloqpcsZINAuSBwQI+alNC1VwK3i6DomqJrMpb1WBok0pzqhSsjZIDOEfDo5CGZYBMuQRKFaXxO9FwqMJlFmXrNODE1LQXdaN+/zWtrbFGu/aLJtOisvKv2aDZMwsohwBuaXzmeBQk4PUA3pw0yVR5OTwaxXJQlaD5BrxVFYlp6WgzkfsoK8mRcn45sbFVIDqziC3gIOqSEPmeNIccALo5ZEVmyPDVRpiH+1AFbQ55oWqbHKEhtgB44ABQVIVcmTdFk5mMYIDAkUmsPgFNU4se00h3LQKmA5ulARlUOay5s2pb7OTvFksM9W0OGXRNRgU9j1J5AUAvQWNMVQqq4FJbOc1NdWHZ3ITiLw24q9aS4fCMUT8kyAIuQhHnyk8BvhZhRTklV2k6ziXh9nMNCqjbyAs0OmbTSFrOGVPw1saYyABuelBnqQI5j8aS5nHNA4ylGTcZmmNWgKcMEmRtpiZoQPlsYQBzbIZRjE3RPE4CICTUtpm8wUVUFerbvAjovQRorzUMAjhbUaUogJ5LlqRa8GnOoR3Q0QOA4EXpGQfong6Rr8v9uz2L2DwW0SQNYE84iJ1zCuAzn9cBQHahRsb6L8c5T7NaM+cyNE7d2DNmZPfWNtm6aaM8/dMXUeecgixQAPylQ9xOs6wU0ARQHFDZCajhQUFUlF8uvd1D2KD2SQLQxw8A4aXRDGJmMgBLS4vJ0kXlQY00+1YtMqPYjAcBBlatXy2VtaXy3KOvy1OPHQa4LaJh3kYOXR5fv4CioofrXJRmLBYjKKY6UP4o2DhNc1TnRE0NAENVsZl7mucJVYD7C0jtijJyn0M83wnAplxjqT01uIClZi/NXqximVNJ7qMQZbCX/LW6mnpyBd3y9gsvywRgazgekFNXZuQC6lRVbKtNbJJmruZH63y1oTxU8NaPorWMZnMOqq0MY62XBngeiua6+jKjvJ0lM3oKAF9BhvHQqPQMYPNJMzbN2qGW44UA0B5ecyzKs1sWlvyLD53BaaP2Xv74ZQ2MqnRUmX3945f+yPxgvkGkWMQe0sV837S6VHZvr5V1G5pRV3UBhJyRBYDlxkbmC/fTC9CQQmVndWJDWJ8v++9/H8BdRp740VOAbFUoAz1yDHWsh7GWVwxRgvzYo++clttu226yfp944lkseWd5/RbAXmx/UbI/8KUHxA+YP3j5EmMyLP/80HNSXcUcL6+RcxcuSCUNfhc2uIeOnGaNScu6tZtkzcpyGUVJpdbEJUUBWQ+IvIiC/syJPnn30AXIDh75xOc+ic+0VZ5/4k157dULqJnjsmNXuXzsN2+V5h2NkAyisoi9b6CEbOjQIoq4bp7DiIwP9MipQ+dlYcouJ7s80j01LovMRTvzzMH7a4Z5Ui3W+bWE+lK17ypwcwHuF2F1m8+8c2Ixn0yQa4zF/J49m1DHAjwCUF0kg/IxgK/EIiCoA9UhVpxVJT7mkxU7zjLWnzzWmYhCMQDWVXKls4N8PhRbzON51r84AHIapbnmSW/Z0Sp7yFZcZPxbadovgZSOA4SkUZR7jUqX9SUPEI7Gd4ZxbzfK8EUIFKhXUdiuQCWpbgZj5NEqccKNIklVSTHAir7+QebEvLE4VxX6Es+7jGzB/ECAMewBFAdEUFKKjk/mg0Yqa/657i/zjI8llF7eJXJhUTf6qmokQ0611m0J9XvXEUC+HNRr1kJ5+IfPGoC3ZUOrBLEV7zrZBzjSBeGiFHAvbIgiN6NcPn3isLHWramulxHGTUmJPn9sk9WSAXtmbdj73LnMq0HW9LBsvaEJ8B+b5Q5sviFWqJ3p8aNXpH80AjjnR2kLaQHQrQJgtrNrUsYmnLLAnpSBSKHgrebbBshlbySkto6x5GDNjuKwMMc67mftD0XnIexA/GHeaH5kNAIZBwC5poJ1DUCho2dWIgsuXjNpcm0VWPPxzMoDqMAAMNUK9OO/u1827blNvvfNvwNM6yP79EaTnXu1d4AcyxyTd1xaXiQf+/gHyY3txYL8FHbETgM46zpxCbXixfNk+LJW5gDKB4gjWLOhWDZvaxQfYNnxty/JYw+/DjksAfDRwFpTyDqkzhgJnnkYYBKL9C1VPHO/tEEU8BX5yIX9AeDYHOMQS32sq+cBuxJk106FHfLqicuyamedfPb9exiXY/LKq8dMznst6sjb990sJw6qUrZfVm/ZJB2dFyG56HpZhWNDl7iwVv/iV/4fsTA+HkWVfxWHh/SSn/dirACaK2lpPjkj5TU++fJffFGKcMh448f/i/2DzHLW2GOH+6S3f0h27lnPXlUsB14+LHft3yu5BcXyN3/9D3wvKjv22SrypdWCugJnByVtXTh5UqrIV28j/5hJyf6GBTcAVQN28N6AzQA6IwMTxBes4plGAP8GTb74OIC+g8xaD9b8JSVlRu05NQVJjH00F+cIfebznAPYhllHpsmO98iH33cTedvjcrqzB6W0jTEQhjCBJT1jp7I0wPhkHWbtLimqZo9PiJe5+TTW4f3jacBDcj0Zcy67m4zzKEA8UQ0QJBaVBIfaMgWCZxSSxvJ+GSRb1EiMXyLbGcRPz3DcdxyQT0lBQGGcpdLih3iGiNzkdLdh2V1WUo3ldpeMAogruOVkj5wDxFPVoq4jAdTeK1uaOTdMy7nzV5iPPvns79wia9eWYYPdL08/fxyL4rQ05XqphwPywrjs2r3JgLGH3jkuSSIsLApIcg31DY0AqnFqSpY24HUEkFpVquEoDgiQTWaxIF4AgN2xYwPksBTW3WchNpUDvC1Qez+2yWXkgmP7jir5wJunIOf0m/Vm3ao6XB8aAejbUVD6MLfxy+lzl4m5ANh0afwB7gWQENIoTjuu9LLX5Jt7nSKXO4FtewkEAc2LVavfJciXLgdW6kPDKKejUgmZxc36lse8WuDsp9nwH/nEfiIj6uXFF19COd7JfZcZgpsHENWDk4PbvyAbtjZxDvcxXgfk6KEBCFgz0thQIOvb6jhezkFAGuFMy5mMM23nWIK/T+vpXSLY1OujUyKbRW9OZbeaqc4zN4pbjvDCXpPGJYBRB3jMmQySCEOE+avWyGqnrACo8hmX4yoyuJ6o1fIi65qhb6mLDT7Hmmvr4Fyj5y9VbKvaVgFj3d8V8FRFcVhtm1mLLESDIEfm9VG1coa2Q8izs36pI4PGiCjIqjExPz/rXvtZ4lf5gUrfy2bIqKqaZR03hE/zF6znc6SpRLPEl6MNWprqWeO8crVn0DxXrZGHn0FyWKO9nGk1mkUJnum45gTrOV9totlYeD0FqdUCvePKkMQjYbn55q1Eq2C/brElwhlr6+/9yau9v8r1Zr8mW4FsBbIVyFYgW4FsBd7bFciCt+/t55e9+mwFshXIViBbgWwFfq0KvPXyf/+baOitP9i1vsIyc3VYerAnnInSWAF8i2MhvEATZVZ/ab4UDQ+HNq3pY2kzXcE8bZCppWQBSoAbtzVLbiF5rQToTo8tyDQ5iwdePCcHADV9Phr8NCzENkNjOClBmktqb7YEiKOKT2OWx59t5GR5UK0twUbXjCtt7GmDJseLvaVS81UjhGWvBZVIhNzKJIrawclFmZgh79NI8n4B7FwvhF6vgYVpCikA66IJV4naoQy11xj3aKepWY29XBzFUSf2h1M0zBKG9c490oVS0ErVui7UU5pLWlntA0ArlxhqLgW1lDnfMzIhIRQmtnksgksAB8poFgMczqgKlczV6uoACl+faTCOjc8ZdWdBSQHWaUEAyCXArnlsl2kIkoOGORq10BYboBnNLW15mm4YnzchoXo/2hMDJM7PXUJ5V44aGHUvXZ/EfIIstRlAEJRGKG8cgEyazaY2bPW1hajaeG8QszGaj3HUCArGFgBkBIpoLJHzOzQ+hQ3hDGADfScavpodZjHgrbbE9I01MxhAB/AhDaijzXZtwnpQRxTz3Aq8/B3wNaFNOhqoChAkqaPbnwcgxz1YAV74ei8NyjmsAdUKMk3X2MKzdqESsZDpOEdzlG4dlp3kVJKT6CyksUcNCrC8S6CkmqTO+AyKGyvOILm7aZpyaj8aiaHioCEXzKfZy+9qdRgLkwqJTWSQr83H2tNmT9DQQw2OmmhmSu0YneIhi7lpJdmNAKiTgChnzp5BNaLAj1pbo1CmPqXY6irYbqFxTGeNe0ANODItEc0vBsj2APxrdy2OwlZQcdbUVjBGsMqmBvORmKl1nLnizc2XwooSaVwTkDTqqB///YsSHnNgv7hBvACEBViJxmZCRnW8alWrdKK+ae8bQjGbK1Ya0ZMhACqusQClbi7N20ySTDlVB3qsjDksFcsLID/QxEzPmfk024P6OjklZVgaT8ZCzO0oVrQrAURQ2/DvpTyXnku9KPxGIEZgcUme5tF+SADkt1pcAUYguXOoOm2ouR3YjnqpXyBvzoxlt5X8RT43PjpshmUedS8qUQWMkIc4xjxFiR1LS8cgKsYFGrWsE3YH+ZfkBvtsqNUBb+exFFSliqpWfll9lfolVHaZNLD8I8r/rrz9xfdoGxhiAxbhJs+VWbR+VSkWoNXodaJkqE5Lla0CpU5Y5l3TZKmWS6EnT3rPosIeOiu77lwjm8gofPvgYdrPBVx7gRzEbtTBWMkHXLIwtoPYE57DgrNtxWaTJd3V28PYyOOeC+RSe7t87gufkdY77pb+I6/L26+8RjvYAXA4yjPHphil1TC5lG6UWyOjE4AlEVlN3nhxSb4MXp1l3g+jzKpEFe0B7C2hAZ+Rs6dG5My5PmyOk/IX3/u2jAPi/9fPfUsSUyIf/q318qEvfFrcNaXMKwBoBV4AKCfbr8i7zx+VM6euoPIT09xPMkeDwTK5GkpK+9iI2FgXlmh8u/BhXwQwTjJ37Vpjmv5WmtsGyKXZ7sWStIjxXgonwWEjtxgQpra5We6/60bJlRk5cbpTXkM9NpvOZUowfyGatFUzLgt4vtjE50NKmGaN9GJnvsBzPnv2LDME1XfKaTK4dUlzAvxsXlMvt92xSXIb87H+nqApPS8JbKX7UI4lUfNWlleiXqu4lmWoFvPqEqCZ3oCtwVyZwjbVBUnEC9FjAkBBFVfF5Adqg39qcsoQHPTPCtwq2FXXUmHUuZrr7EKxrrna6gSh2dROCAk+wFwrYJ0ZyJCFZrHcTY2NSwZFc6C8StxYl7KJSDLGa1/p4I6oX26hPITycLKXbOubt4utMiORK2lsdo9xvQWogsUAPB94YCfqs5icB3yNoWBbgVWqF5v5CYB+zR93BRnFzENrmrHZc5W1ekLuumcLwGSb/OinP5U6lLu15Sg0v/sa44gJAdFJlY+FjIM4z+1SD9EFMZRYKLdMxAGgWBTQoxBgZ0M1Wdyszw7m9cR4hmuaMCSSBdbxkbHJa24LqP5mVAUGIFSKyh+1XGfvBEQD1mudk5AvFlmH8lDElfms0loOUMecql5ZKXfeeQcWtUdRvl6S1dhTa3ZkjKzPIPbqJ471SBk2v59+8H08kxl5/J8PY8/qhLxUa1Tvoakx7IBRol0NAfS3iK8gBzByWm7c3SbrN5fJ+XPt8sZLA4yhq1j31kgDmbpz8xOoO62Mjwq5eOGyIW8V5ZfK9p1bpYA8+p8++bjEIhASkg5sc1GbJ8PY1y6gWo7LEGraXXdul1YsYo+ibh2CGGMIAQzMTay7ClJ2Mf527rhZunouMV9mZH1rs0yRBSo5Sbnxhm1mH3nxpTdlHDKWE+JGDyo6PRfVVlXLJCSCwlynfOoT90olQPOF8yewuy1DrYma9eULKF+TKP1rZfP2BgDOQekhCzdGhuXF9ksG/EmlcMlAne4nnqGuLhdFe9BkmU+OzwKqN2HzbWf/muHx+1kvahm3KBMhRh1+46xMosQOAETasdqdmU3LxY5hlOVFUlsMgQlCVwgiwRjfa8hJkBcWsP/VSIeknh8Aw33sPWtaarDbZdHSkrAmDJCjPM05wsV4aK4tM6Boch4bblT/DFveY1DOtk8D8LHOmzFGrjmvpdbBNs3RRglpY59Ukp6e536hjrxGttNYDMVqdSNRYp/q/Q2QpmcO9ge+T4lrOezBXkhdbghTSc4yLs4N1bXFuHMscAYgY5wcbXVZnkfaqnEPCLBRiUkbpAAAIABJREFUW/ulCeWtqtjHUZlHAEA3ri2W/XfcIB3YXr91qEvGw7gMQOqqLENRjG331k0bAKaLUNMfhBSGNXuOlyzlMizuc0wG8ewUZ0EnVsaoftURwe4H9CUDPIKjQgCS2L5b1xNnbpWnUa1a7EXci41rz8hKiGUBAOKSsnwJETPSRYbyRCiC/XC+7LmtjbUAO2U+1909BWiehkziA7S0cW+Q6BjfZdVu6WUf6SdXt7i4kuNYGFcQznWJCcbvAq4Itey1BJ4AGFqwmu8aGJEoLh1ctmwErN2yeYMcIff36nBcfuvz+yW/GHeIh1/mnKQq2EXmPHEInAlnomM4jrhk+403MN8dqLpRgHctSN/QCLXMl9YV5TLNOX8K63inR7OIvdIBUcPOOWU6puc/Uns1Ox0gXbN+OZCxxkIS4J7iWNorMstRgrnP8+W+HIwrjflQ9wEdL2pco4Q9PVNppEoSxxUFL1Uxm+T8mgEwVi6mOvTY2UN8APRLZMirG0lSlauMHz27qco7xb6mm43meVs51+uyqFEAGtkSgwijBEWdy8ug7c9/ajB//1U/NDvexjxR5yAlLWqeroVzmZd7KCSHvIZLmOMcks/+WMnZIxKOS1/HuHkHH2S4HPYWzTd2shcp4KxZ8S4LID77bzINMQunB1WVa6THEgD24cO4yizMyMc+cjt+IxA/45b/+ZmvvfC7v+r1Zr8uW4FsBbIVyFYgW4FsBd7bFfjVTynv7fvMXn22AtkKZCuQrUC2AtkKUIFLh/+//NRCaGRx7oSrAaVVz5kRMlFHTY5UkkaLWpzNwFwngormqAKGy0GUy2CKNom0+UHjjWbFhg0NqAdQRsUnZQolX2KGvLHXLsnPLkQAuPySUeb/IipQmi2FgLdLNHS0H+ygyaQqUycgIc56BrCLY4emH2plqGpDBaL0LZ006V00SJM0qFRBqjm8o+FFWP+81i86L//i2V4Hb/XfLVyrD7VtOZagDpoiCzQNq6/ZvY4P0dQdpcFEAzEJSK0qY/2wYtHmoiFjx8JYMwDrm4pobPklBVioSivN9OtFdTODihQYgCatE9VMvixEU2TchWm6eLHrLKUJSIOWhqOqJ1I0Jp0eclpLQEb4+9z8EgrJKfLRUAkA+mRUgcqfaFstN5FoDBnrYvNLG1E0ikBs3I55qQUkrK0pMWCcZhOrBXQCX2tl8CvQbdX68jwdNL4isPUVaZtD9aYKxQjAojoUtjQX0oQMojoep+GboVEL+MCvjFEt84saIJ0xjTS9huXoW/2/ZUs3J19TTAOzlMy9AECim+cUA7AcC2M/TXN7iVxg8FxqSlOPhqsblWoSpVwK4Fb1fh6abz4IAKoEVos/C81abbapjZ6XvEh6e5KPejiuWXCoW2yAQx5USX4HuccogmZnU+Z9bCgb7IyJOIDFAratuPPy3GxkweXT5AVsRKUQweo3iWXpMNm7MeoQ5H0DWGDXkM1bisWyZlxq409Bn4npGRrouWTeohrGptHJaydR26jtX4L7mwW8javVHjVVm9gUikmf34maLB8w1SXlqKbcAMTTKJ2GyMGM0NC20NjevrdRNjStkDefOgYocRn7RWwdAWAaaPQvoWpRRWgJGWmTAPHz2PndtG+f5K1pkvFDZ+Vbf/sP2DTOSn1NgwR9pQArMaw6p2iUz5Mh2WaIBWnsCHt7uyXUCQGAYNuahjJZRGWiFqor16zlmZJLy7/7aBb6yfft7x2RsdFZLGYjcrKTfEQyNRcd+ZJG6bSEbTV6FUalh3rTaAzMAYYrWQCAgM9p7ugC16uN14rKIuydfQBDAF6aSUedusj3m0PxpuQJu4O8S/IIc1D3hBS8VYXUtay4X560vyp4+8u5iWnGt4Vn4aEJWgDY2saYXgEgODLaLT0nR6QExfSqNTViL+JZYoXtBiAZB5SIYTnbsrGCOiUhMhRJ86rd8k9/90MJTQu5n6XMH2aiWrVTgbMoqVyeXJrQUdYe1IkoSuexEG5EJd20ogEgJyoXT7dLFxaWpSW5gIQV0g4wvpgmq3hq2uR0W1hLSouLcRMoRBU/ihqQjGxUWZHZMaw6a1AJVpq870vnh1D/0ZzP80nb2tXS0XEZkCckf/XnvyfbPnWbaUhP9vTKHGriI68d5trOo2bHVpP1M0A+rxViw2J6hrnplICzVF64FJX2CbXuBoxmbfAwpzUXkd68sWg3awzj2DTcsdx1AlAWcq1N3IcHy/FhzTRECXXL9tXSVgkRJZSWFw4clwFAYV2jSwutsgW1c5Sx6XYHIZQUoLxFWQsQurAwCyFgBuCEBjuK+wzzrooxWVKPEh2lseZGOiFILIG2jIFKTnX1SxSAKY/548RGf3ycdWlmGgJGPqp2LMkBagoLIL/s3EXoeVh6T59kTc41eOswwFkdIOvcHFahqM+crD0O7CLefecQ2cKrsB9ea3IQo9ReQVttlmuOYpz10wXQGAzmQdKhcQ5BRckdSzgopMmkTiqwjWrYhaU46BEbIuN6tI9VkDlR3ShHfnRAnkMdeuudt0hBa0D6zoziZDCAewTq1zmUuDyr3besl507t8gbL7wtJ06cAlSsMMPeBlpRU1MjwVJVvqKMhPw0Rkalg/Vt05Y6aWmrlSPnzsm2zWshUOTL97/zMk4P5LwD9KVR0xeTCzxK7u+VXs1T9QA2cq0smkp2mEe1VQR4u6keZSHbzSKWqmNTDsbeOIQLL/stYA219QEMZNSKlM0+gJLTz3o+Rz7n1SHcIBKAtxo7yfqnzgiI0qW6wC6bm0tR9an18gQEKxRmgPvnL5yD3FFsnB/SGh3A9/X2TJLNmCM7yZDuBeR560C37L9lLZ/zMj9OoLDdgmrOAhh6RPbdtp/nk5Hvfec52bt3AyrBfRBqTpJ7O4BqeYhqYb0OIEelALBcsuPGzTwvr7z+zquQgSCdsEVu2doCmG+HADAmVy6Nol4vwEEhFzB5Sd48eAkAMym15Lq6ASgvd/ZDBGK8ArJEIyizUeKtXdcKMBUBYAOwpGaa8bt7I9my7CvRTJi9NUX+J+q53lHqA4iai4IZJWYhCsDmZpT4g0NmH3AD2NUAkDeTxT4xOSbnsNQdHoDww/5ThlpyDeQSJT488djbnEPqALiL5dDhExC/iIrgecwxbwKcmyrJ5VbimO4NK1Eet20u4jVc8sJz7xgS0g3b10obFvE9V66i+J/HmaHKWPpH561y4I2TOAQsYdfrN/t3OBZFLQ+wiVuDnX14HKLEvJ5l1B6fZcDDuubFYaEeMpCTfXYEReU41vjTWC3nEvOwsrmKHN8ZsbD/VVSXSd/gqIxRz5kENvoAaAuJWQPKmXOhsa5VAE7PDssEneu2skr6UmtzQ84BTFPIS+2GLaC4emYxZ47r+eYK3gK85fB1LsZgDusEVC+e5xTri/3nlrN2HD2irDkqlDWW54BnQZTXlWXYQ8cigJJxzrOoxyE3lZczT3j9CFb6SzjPRCdGpJQapZewfCZPvoJ1ZpxYidnZOYmg9r/r7hvkYx/7gDz16M/k/NlO1kkPURmsNc010rqmWS7gRNDPWPK7FmXblhYIFcXyxoGzuMOwwPKMU1iB1xNrkIO63g9hrKKiHCJDiveIUdspqWvEraPaDuEmapSVaUgubgh1Y5wblCymzgNFZRCoIIM8/9wJo7BtQlHsckSIKtDzHo4fjKn5xKQ5Y/o8OG+gSE8vTEiBnzmNMcr/9cXPoiyOyNf/3x+ZyI6v/PGnUMJfJR7giCEv+nICuLpEWGcDXNM4qu5a1J23oCA+LAde1wzzGAQAdUMgNkT3LzKu1are5i+QM9hLeyHsJGAWxlh72RIArDWLVvF3jVqB0JcAjFQLbc7WNnVw0Z8n1AYbcqYCuFY9Z6uzDmD/9Q9dn5UI4IX8qeMnhlOAEgh9WN2neMYWW5wxkMPPKpxrOZslISXpQF5W0qqXBLEi+j6MIYYOc9LJGVHdFVjryMtedv5ZJhFcJ4n9m3445P2W83L1zMyeyPsVo0wOMn/zUGO7cRooadRsWs29HiVyAtcayBMFgPl+dX/gWvU6dE4kWWf8OCBpbeaYa2o7XUfet7oVhXBGOX9xxJClPnDPLs7HXoktWSvv/uITw/+m685+U7YC2QpkK5CtQLYC2Qq85yqQBW/fc48se8HZCmQrkK1AtgLZCvzbK3Dx4uO+d5/7yVcbazO/0VoZKEmQA9pxvp+mGKgXDeAooFgUUDJGNwwtKkx/bcRp9tlyU04bcKb5xu8FWGYqeFteSm4eTZ30tAUQY1reOkUzKpSRsDLoUbnaUHGhu6WRQv4ZwJra79lpzHlpTuKoSuOGhotmGtKoc2peLO+nTRobDH4X2U5GoQFr3+S70o2ZoiE7Pom9cxz1rpL8/5VyLJvywY6n0e4HNKVXBFi8hCKF1wSYy9BYioZtWAk6AW9RsfGf2rdpPpbarKmNqIeGZkGBGxVYPs0iakGeWxI7WAVcB8YAsMBZ3WSaFZKjGwg6DRM/TbPKjvJWXwuMy2SWqgXc1PQU9UIZyz2P0WBT8HYeW9QkNVclqdp4LhrlrWa/LQO2v/jgmlAeu7HntaGKDGLjuKoNy0gsLems07ynGUXjM4rSS3MiFZQJ5mLtSb37+/oBM1xYr5HzSVNrEmvSGZq8zYAoalfd3ddHIykfMMFHYxqlJmBzUhuu2BprBq6DhiVFAbBEiayAFkBASt+PZjZ4uJTSEPQDcPuxUUZqTW0AQFEZLFn1+7BhTsUAlJbVvDFA2ELAA82BdAK4KYCi2WsKPIdQAGcAJrwoElyas8rYKaJBqFmd04A1Nhp5TjKLg3mMGW+xaaLOhGnwYSOqAOU8VttqSYdHKgQA1A7YcJajfp5fGEfpusBro5hG/RylEejBQtgO4FVEE0yt7WJYWBcUk5tJkzGsqj0Gowvba1UdldJELwA05h8NeNuFreQc9uJOAND/n703DY/0Ku+8b1VpKZWqSvu+L61uqXf33u12e9/NahOzOkAWwFmHZEgYBjIhuUKSCctMgAAGAhgC2MZgG7xgu2233fve6pZa3dr3XVWqUpWqJNX7+z+ygifzfngvZr7wusQlbHdLVc9znnPuc+r+b0katEs021xIOyq5p6ZaQCBlmAnU5Z5HADSjACnVqMZaNhVZCcSH2f6QPfGj44AwXiyVy6y4iqYx82sJZWYYckI2KsM5GpeVNajN1hQCAkft0EtHsEkGaC6qBkhOQzXXT3Zur6O0E4BaT25qHe8RQ4Vy5RzNZ8gUtXXF5NhtteKtKIJQoV5FKTo82G81VaU0eTNsHuvZU6fOOyBzZ+eSnemYsEQWuaXM3cVl1NICrmh0ZmcA3BSQ30ZDMoLSSOOreZpB1nN1NcokFMEJstyk6BZ4NjM9b91jZFhGsCWUYjuLnF4vMDC/N87jib4BvH1j4/T/C3irRue/g7fiFmBpLaBNVtCVAEX1AIzZqKmKiwK2dxuZsyixewfarKw5z1o2brRXnzljZ45j31pfxHe+7X/bLeYHEG9/4gX7wcNPobJqsuuv38F9oGYEpO+5MmNd7VM2GSTPF+vL8qoC82O7nUClF8j3A1qGbZxaNIE6rxil967djTgCzNjhQwMQAlxOPqUfIsK2Lc2s94h1Ydm5jFI4CyC7lLzDrp6LgLjFzJ1KgLVJchz7UYgnrJqc1zOX2sxfkG1/84VPWxOZyceOPG7f+MLD2Brn2eXj4ygMIcSgDPYzl+tQTy0wrnPxERq+6bZl/XobvRq1r784ZR2Au5nY0C7z91nM4TRU/zxWlJ5qlq80n2VNDe7k1MgC/riKe0yHKDIuwgdqpWt3tNrWunzsYsfsCLbAE7NpNgMp5IZ96+wD77/Bjh45aZcvoyoCsFbNEbGjolL53GV2tnfYegH35NTQumez1bY0sW5clgB4bMKO07u+0Zaxwl+iboxc7XLqpLKDNTemIVKI9KFGvvIEZR+p/EeBCPMLEdZ0HDUtCjyA73VNjDHzTzm4xQCJCdwjTp8+Z9u2bbPK+jIHGIqivBUIrFzCXMA7F4o5kV9cuBUoN9yTibocZbpIK5aNAhfFYpgMTdnMys7WD3gwDXjkA5DJ9JdY8NyQffJ3Pw/Ysd02ohg9/PIxZw+bZM0O9yWoFRAIUKr+/kfuh9jDvDh8CnBxkGsOA9xWocJtYI9F4cya6ekepb7MW/OaCgAU1PTsU9Pc95rqChvHovTJJwHqgy6s2GOsqxAAf7H1QhQaD0HcWQIEh5iTDiDsgqShmlNe6Lb1qDXLIC0Qc2unUZ/O4GAQYC/Mww7bg6tENfvRIrnp4IqoG1FHAyBMM68GRqnVCYBNwFW5YQhADHgStgmiSZl3we7ESnt0ZtFeevkVu/nmG7DTbgOIjUBcAKhg744BDMZjmY6atbAMcJVJdoac2F0bUR2TXZvEjeFdH/wAANmi/fWf/yO25Heggm+xv/j4V1HheRmvdwFUX2YOLFlHO+rSVy8yrzwo1cuwHc4DfOyydWvX2f6brrMXnjtnzzz9vL3jnbdgNb3FXn75ILavPZwpcqxlbbWT5X3sWIedvtSPa0LS8jizBFBvT/NsBS5qXgUBsvMKfLg4KGt6zrHwb2C9tzLnK1kLC+wFEfaFxvpGnt2yvfzqGc5FfuYOWx65rAJdO7t7sWdvwB55gAjqbNu7awsAKnO//ypAYjPj6EV9CQmAe+/ogHwACPzOe++1Usgvn//8VyGVLGEJvMaZb+EZbMtj87gxzNsf/uE9KHZrIUVd5TyRaU/+5IQ98/Ne8n5b7NN/+zv27DOP8wwTdsd7PmjtRy8A3B5H/T8LUWkS5fcsoDz57QBKLlS9jvIdYoUs+YfJz5wDqK+sKgfs4+cgbtx2AEtWSAy/fOGQTYWXWE9R9rmkbWqpdeyLczjHud15dgHnhoX0XOqDi2/2dp6zQzPTIY6v1bOi49TyOkClc6O+pX53xp04CufMQ01SEZIKkaW4AoZJKik8jj8QnU7nsWyKE9QKQOSQQxZSFnMae6wX29kgzxIGC+c13EFkiYvStwLlcgHEMhGKpkVIpK5koXgXuWZ6dh4yHWeBmTDzjbOezlHMtRKUjvA5HFeYmfAYr5HPfrAHsLMLwHUSUB0nhrYu3BPy7cANu+3QK8fJIWWvJdJgz95Wp7YeIWu4p2/KAStdAHrXMg/yIBV09VxwSIOhadTpQcBPVJYdHW3WvL7Y7nnrTczDJCD+OUB1zrUQGQcHBlivQatjzd11z1vtwoUe++a3n7ddO3Zg5YyTysA8ebizAKnQqQIQ2YLjzHnO5qhUW5pKIURc75wXz6I+vuXOOwGIE/ap//J57J1b7X0P3MGaeMVeef4c4+Xj7FBILVrPeeAU87KPubXbWlmrxyE9KHNXSv4wlr6KTslF+b3Mv6fjPnH0RJvNq1ZCkvIASup86JZTCfMsjlV3VFEk+hyBe4uL55vOWUsgv/JsA+SpyNkkqZgSRjyD114F/984jxzHBZDXdEg1OmO4hcZS42TDP8F6FqnCmWeagQKNWZRgza9n2DJhAFRFaNS5WOM6r8D319163ujw8et8ohLxIMneoAxfdjRqJGfWPD/k1HTzTpNJvqER5wZIPePDnNlw4chk3+Dv/Kw1j/KgOX/rXpVtKwB3Cbaj9o803DE8qM2LAMan2BcHmGMDY6isIa7ccmAbn1cy/uW+v3rqo7/ONad+JzUCqRFIjUBqBFIjkBqB38wRSIG3v5nPLXXVqRFIjUBqBFIjkBqBX3sEvvxP77lhXUPiMzXFrv2ZsZhrDPXO1AhWr3OoF2mIhGiqBtV4oYlO/9bJaJJ6Ql9qpKjpoQaXlwy6hnXZtm17pS0FsWEkv3W8N2RHT82TtxixPuyIozQq3DT+pJoADpK5GH0yGjI0bQQWILSl6YTpmdN4FlC8AuKqQZNGIzgDMCwNVWeaMlXxInXT8EFogfJW10mzRoDr62pQXd+qibJMf1104jJoj/tyMsk6lEKTpiEZnek0IZN0XmLzWQAEGTYHE3+JhomAW32Dh9HcXrK8XLfTBMwl81CADfIVgAU3zeOo9Y9h9UnDnH4NYJELlQCwK/ZwCcYthkpPbcz8XEAT3j9KY9sXwJy1qBAb5VHroRGzSMM9vkCuLaBWmtP0ZHxpUq7YB6J+lBLVGQ95x9Fc5x9ZANvpNMfSXDRdKwMoeQr4fWU1OrJY7gnlrpOZJXdND8AnNqpYhypbS6o6oDRUO/MAlBFrRPWpDNlu1JgFXJc/UGjDA+MolIKAh7oH7geL3EXGI8mzSEqZLOwOUC/JmC/R4KZVisqFnESUXFLuLSdREDPicryLC6BBFZlk3KTI0HUX0iDnUdK4IrMW5ZYL8NbrA5QFoPFm+50Gdy/ZgEr7LcYGdX3LWogBZeQyd9nlKx2O2ru0Mp+Gch5gbxCr5zDANWPFdSib1iPb3qByGqVgSaNZWsi9m8VQqQi0jWDZLNtjhZMF8gJWRGM/zrOaBMCcx/ZPYKPmeg6KrLxc1BEgWiWFPisv8WNViG03TeJpAMF5ANTJqTAKCQHnyMxo/tY21FoF2Z9ZPEsvzUyBqrTjWD/KASb3DMWalE0Jxv7pn522Sx0oJFH1BaoAfgFvSwEDEzTsBUaNYn2bTdZZdVMA8kAJyqoQz4acRaagnwZyFLBrbHzIUe9lAjjIXk+5n5PYvXZj8Tg3P23X7Gy1G++8FdvNYXv4Oz8kn3Hart27BeveZu4dUJ0Gd2cbyprRCRvrXrBDZ4ZsDMBmnoZvEntugbeZAI1ewNucXJRZAFdTKC5jKKddmQD3EC6qsfstRLkk0F3zQbnOQbI0e8ZpltNPz8KS1pUewjYZMJD1O8F6lQJsFYB16gjNWUed9R9U9P9um8zKUObtKnC72th1/ls5zKwTD1bq9awFqZySsWl71wP326a732XJoSvWcfinlhFQnnLAjj/XDtAaRBW+ZPmAi9UNVcw5j3Ve6LL+vnGskr3Y+e62fMan7dRF68YW9OLZCUsjV3kNtqIVNWSoTg8xj8gIxkKzkjzU3qFZu3Cszfbv2Wq33N5qh149YsePAPjOLVrTmnL7gz/7HSsg+/Trn/t78kxxGmDuJgH/lwBHBXoXkGk5Ojplp09dsWrsSevrq6xv6DIEBLfdevftZHDusp9gn3vwJ5exZMe+c3KRjMtCu/+3b7Jr778He98r9vkP/53NUkuuv3O73fCu3TbQ3mM/+Mpr9mL7nA0xp9woS2WbnEem8RJg0yw2vtlJsqWxpRcApaqchU2jj2dahdq8FLlmPk3oUSzLF1jrZdjB1hVlWvOmCuxqx1ATAjTi0pCX77Lf+z1scXnYx4+0O3nIsp2PhSdxIsi1emzbx0KT1gIRIdNL01rW4tfeYx1PPWsv/fwXdtu7brLa3VtQJgEsjU/YUEenTaJIywJAKsK6XAqsISySBbZms5C9AE8CYTNY68q5VONftdHNeg5j5+kBvNE8LSopIz+2GyvSbtt6zTVYheavEAsA1rU/lGGhrDm4kAgBfrAJUXFiMXXiIRlg756F7XoiPcY+gfUl6soQQHUUoEtxAQWAXblrKm1ysNeGzozaq48eRfk7avvv2Wu5KIFjrE1KiR195QpEGVnEz9vb773eWtdX2tO/eAHSSY9dA6GivrGatRTGgjzCN/svsm8RJBwghSzrMKrlOZRiJaiNXwRkuXCePGBsy0fmAI/JTPegxusdiWJFDpEGdVYSgMSxulcsAcSj2tJMa8ERYgkrghkUfed7xT9h310GFMQNoRbAv6mGeoSK3CW/er5C2MWOUytHZyBIhUWaUg563LF9rlW2sZfM0eoce+87brMOQJ1XDr1qO3Zsh/zR6QBzUt8ODvZh61vFHppvL730im3a2oBLRI2dO3cF29SQlVcH7HbWWP3uzfb8j39uP3nsNdu0aae97d799r1vvYJdawd5xtXUvygElCJiBprt4W8/Y/3k8G7bDolgexm5occY44j9MTm0iYUs++qXvgkJKmoPfOhenl3Cnn/xjJ082k5OfaHt2rmN5x60145fJhMUlR5AbFUlrgQAUkNDQwBx5QBMi5ARZgAyyyBDFNgZQH/ldN+8byMK3KQNT086jgXKZF/T2GptF69iKTtoc4Cbxajk65sare3SJfY25bsagO0Q7+1nHmbYO++7A9eEmF3tHLR9+3fblattgHC/ZLw8tm7DOiuBHNR2sdM622csKwf1K/tIiD16CuX52jV59hGyhUtKkvbMs0cYx7U2O+G2r/7zL7hOn33xn//c+kfOsWf2AmZvA0w8YSePd3DOqGBfJ1+Ts4gfi99iVP/jWGYvMBfKK7BwxbFiUA4E5LLmQ+rKph6WUfPWr6m2afLkL3T04BqBWp4TQx5qbBHU1q+rgvhTaFfaB2xoFENYzgdDxB3MM/e054mgpa9VwFZ1+n+xv6e+/7vqVmAbIJxDHOH/9C0ngAzIerKPx8CEtQcZgTm1KKsT1ryP+8jnnJBkzXAIoxbIFUMkO0Bc2IDRxIoFvEhWAt9zeW4t6yqdM84MhJjLKPsziDqoqsEtYXzcmaeZWOXL4ncZcoKbM45IIUuc6eTEMc86iUOG8kE88pEDrRxsD4QtjhEojYO2BtWsi8iHzo5+ANYqrM5vguAWsZ8//bJd7hrh7JDPPSUgJ7rtbz79CTt5+gXiKTodi/ReiDW5vgpU+r0QL+J2211b7R2/dTPOC2329JOv8p64WUAw6OnpBHBO58wyaTux7W5r67eDL3bZLfvXovZuspMnzpGdTd4F45kTgFRxzzW2a2+99bZ3QdAiQ/qu++2Rf/6eHTp63m677Xa7cLbdyZ5+8A9vt02ssRPH2u2VF85ZZk4erh5NXHMhAO4JCHgjtu+6LVZTlG/tbRdxq+EsB6FwmKgQudOkUWuyIWq08T6jOm8B3Go+ejirJ5hjevYJaleYiJIkZL9l8m7Wjpi4AAAgAElEQVR1jZko9qWI9fDsshnXBQg4ynb18lxlSa0asgr8r6pvV+eR7JP12cNDbY7BmpyCiDIH6XGJeed8buAcIEWtrPUD+szw+pnBLckt54RFQPxFSIdhziH6+f8bX46LEPtQAmV7NuTEYmIHiiBxLfA5pYIz3/rtm2wah5Irfd3UJ87LuAUEsDbPckDrlbWie9I9hiEfLnKeVA5xFudjkZZkmRwOxQH1zxPrYnbb9Vtx+SmaqSurrtr++19nJqa+UiOQGoHUCKRGIDUCqRF4s4zA/53Ty5tltFL3mRqB1AikRiA1AqkR+P/BCJw/9JX8qblznyzOiT5QkLlQHAUcGrgyaTPkqy0vYJ0IGDhFYy4Ca16aiqXXFW9qMig3ygEU6XVnAPTklrucHLeqArKbpicsODRlFy8t2NHz2IAOhw1nM0ACGu78iuxsxZF35LI0mrNpVMg2OZ1mc4YaNzTIBGJmAipIdas3SRNAhTWhW0rQBRSBypKKpQPeLjsK3ISTbfWrr1Xwdpk/T0fV5KGxJ3Wa8u1o69HkAaig4SfV6iLNt6kZ8sWkBpT6V3muvFo2F4vzHlanXquEOZ8GkCtwTwINgT0TEwBUNM1isPgxKUZNiv0c4C3YqaMeyUFVki6kE5u7aVQ9C1g1VgGWRmhmDfQCliF9o3dMs0mKApRJjjX1SvNTAII0uFIdKVcrjaairr2OHNgS8jYXAM+Gh4dp0ErJQ7YmTetEDNACgEw9qSgNRynRvNzzHBZ9yrytRfERyJWVKU3bfqxckVrV1WMby9ikoxaRTawUP8rsjcWTZPIJ4CVrDHUorVGEaIuAayhRFf+qfF5Z1DEnMtR443n4sAXOBHDXn61Y2GU4NnA4cqIAo+lfXAgognUggyo1VhgVWpT389G4yvJmYUU8h0VxPuAu9r94unZ2djhAdH5BPoooFGAoiMLcUzrgtUgDcYCWKIqfaSd/zY0KEutmrHkXaH7NYPcYx0JwiTEsq8rFepBnj1o6CqI8D3g7izqXNiDjAyiPaniZwLwQYyRwJkJ+MPgGjTNerzAb602UVzThq8sCAJDZAGfTgNAerAPD1kUureyT44BAgwCpJeWlVuonO5JrrCA7L5/rTlMzU41lwKdiVIOZ2fPW2lpno30R+/63DnEV2G1vzgPkq7I8mnXzNCRHRgBgAUbSybBr2Vbj5D0Ok2PX3taHreoE87Gc70Inm3iZix0H9MpAdVQEyBuUjWrfMKSAEGBjtW3avJa5QP4rAG02qkJZE3pRc0pFKnvJgau9Nsvaj6IcPdoRtAvjKOi5ZiQyxpLleQNgY2dKzxE1CEQHgMMYzXHZMhOP6YC3BRAbBGZKHbmoegFgIOVtEJVgJmBapofsNiTay2ThjmHlyaP5d/B21VZTCqwVasivvv4jeLuqkhOJRCCAA/qSU+wivxOhmzWhii3NZ+yxN7/jvrdaZlmlXX3lGcAHFJ4byuGCeO30s502O7Jos9gSFgCYj0yMODaaVSU12LS2mRf19AO/9y4LFHjsxX970k4dodm+VMDNo4bFErOEWjDCsx4aGqYO5dNgLwZoJQeQ7+v2bLD3P3Aryqx2e/RHp+wklpo79m6yj/3B+1A9H7XDr7xiNWV11MBs1FpB6+vvc/Ioc1DFjozO2SB1M8BaqazmOVGf/Cj9C7HRHgLYHcTmdGGINZiesLvuvdXueP/beZ6QCOLYIh99yUYv9NqWaz9oNbs38mym7ft/8wX7zj+dtTGKZZT1FWOcMqi9q5m3VAxUuF5qHkQM8I5M7s9HxrcfRVQtStEywNv6OkAkiCXHL7TbzPiY7VxXYO//6A02MrBk337oaSy+a1hb2TYwfAUgJcfJcZWq1QPYUMj4NQBuSLVe31pjlWQ1BgcH7CoAWX5pvQ2c6LbTAH9bb9tpB952G/WA/FdUZmFAslnIFFnM1QA2ubJ8FeiqZ+0FvJWNppt/jwI6zfPncmfIy8cKlnk9ASDj5Rp8OdirA8gNXerAgroHRVmLNh7Wybhj96nX0NwSQAMjyMlVFyhL39+xqNTPyHI5QU32ksm4DBgRk6p/HuICe1BuUYEFyDc/f+6UJacgJBARcOrMeduKGrWiQeDlVVwRNpFvCGD40jnq/4QD4jevq0Y9dwHQwueAt3KYuHq1E0UfqjZqUgxL+arKYtuxvQVChAdA7ipWwjT7IXHIYvfiJYCOzICFpIL1Y49tKLpGNZchW8htQapFZ/9YcOp5A8DthiqADpS1I6hgL/ZCJGHvyOAZ58oit4qMYj9rmzmViQVplNoYpU6OTsVtJJgExKPWyjIfAGoRokclmbQlXqw8yRE/sFOgRNAhvTQ3rYOI0sn+jYqM8Rse6bcNqPYETj366JP8ez2K9G1YsB602YFJu+ste23fDS1WVF9h3/jSQwBIo9bc2GL/+TMftu8/9Kz9+IfPAlCg2sYCvbjUa7tRmp04NmA/+f4RJ2P7/vfud5wunnvueYDdWrvvgffblQvd9t8++Q0UqjX26b/+CGDVaQgrT6Fwz7TtWzewb6TZxcv9AJpY+i+FbQsZt/nsRceOHXXymV2QBSYmJm1961qrQT372GNPEAUBUN1cY40A3GNk9laXlbBO2P0AgmZwLZiCBDQ5HaIGpdtNN16Hw0U3VvT95l722DBrua46HyBtjbWST9/XPwg4O8Jzg3gDmD80EePncWVgP66krkjxOzTAHEgEHfWyHDzCsyg6iUd44AO3YY3rscceOWG7d29i3uTbpz/xNUC7CPXmDtt/83r72ZNP2kWAvVns1NOoZ7IaD8uFg7x1v+IG2FtkqT/HPlcN+SASWbIBgP8Ye58IZaTVsv9AdoKkNB7hZwfHAHYBudjT8+Uogl312qZK9g3ygg/hGgFhwFA2KzYiznjIKUTgmL5Up99oi79KttHfrRIAtf4UyeH8vAPc4nJCLcpmLKWknIIE59guC+Tl75RjKlVtgNqSBZlA96gM00L2lRIpoxdDAJzk3kI20dhJ+V+GSnHbtkYA9inANFlHJ6yNOSALfB+27OPktkcUA8DruERW4ryWjxo/GsFdBZAPoxPs7SGksb80NpSyDj08oxFqQBYq1nG749ZrbOembfajHz5ps+x/sgPftH4jameIUMfOODXFIwCaa7nz5j12/Q0b7GVsvvvIeI6GfezJIepkwLqHJ7mmmF13YB11oQUL+Sk7+Nxx6mmBQ0RpAFBfJtsYd2Puqcm+9i/P2kjntL3nfTfwbLPt4PNHmFPsF6h7337/Adv17huoSe320Be+Znfd/V6A+7X2d5/7inVeHbXt25sB369ATEuzBz/6DquvqbLnf/kyZEus3nHeKaOm52Gxr7o0g9vE9buarZT7GhkfQbHKc0GxHMW9ZIEzYhZOIB1d/TYN0TOLeS1gNFP364imeWbKZMf9gJO9c2bjEA3YDUEB4FaWyR6R2zi7xpeiTkRDJvVDeeRSwmv+qO6LtCMSomIxlnGYyWa/XOLMNYWVc4yDREzkLwG2yrTljKwyKCKPh2/lLOuzSqbAXuZmjHqf4OySYE8Tcrpqm/xrf5zTa8gWnGt1c+auh5hXjctBZH7SyVlv4sxdUFoCyVOq21HOKF4r5MypvHXVa51hBFDrW/uX/qk8E6mRdb8iLRTklzkEyPaLXU48RTN54eS0f+XDn3shlXX7az+41C+mRiA1AqkRSI1AagR+M0cgBd7+Zj631FWnRiA1AqkRSI1AagT+j0bg5V986taSQOQv8r3RA8m5addA+5CN9E3QtAR4i2H9iLVeiKZQjKZLDAs0AYNumiHpTj4ijT3UEFIrLGZjMdhSbgf2tgAOTNvMMMoMLCPPXQhhxTpjUzRBjcagG1u4LBp09MNpSKCh5PellkTQSKNLaliagK+r8qSQdVSo+uZ33DTU0wXSAvxJZbFEg3RiMokt7SJNJUGc+t/K10pE70rTT4o8qUK9gKkxgOGIQlhRE/u5Fq9PgX5umlQuAAMpb5V1i/qD3/WiUs0no6wctVFBPlbPABtxNVaUggl4K9vBAZQpybQsQC4XTVleD/A2A2s32eVlk3uXoPEUj2Sg+qDxRuMP7AsFF83AuN/6aWqFwwCF4AcrObuCrlApODFdgONyduOOMhk3NYe8NMfWlEassryY+/NyzQCQ3GgC5VgMcCEeppFKdl8+QEZJaRGqxyknTyyEiioO0NG0ptTyaL4LoJgaj6FaRbEqUJuGXx2gcpLMtylUmzkoQQUmDw/OWU8v4BBN/wQXI/B20QUQjuKCVhlDiNJLwLIy5mSBR3M4Vw08kOtINMywAu4CLmaiyFjbUAiwmE9M5QwqqSjgCHmcNOHqUePVFpcyAMtYN3fbZYBEWUmjIaFJyM/y2h5+TvZ6iygUIwAoSYDh9CQ2yTxLfYexUCxA+VlHY1lg11D/iE0APgRnMSOlOabM2lxAWJ+s9wAl6QvbGLbRsvHLIqPTsaF2AGwUiYx9CFnNHKCy1H2ZKG/zUN420oRXAz+bOeqlsTgCgDrE+EyQU5d0k//Ka8+GZ7FHrbA1Fdgw0xDX/eWiXFzitZWrKWWXJy3Xqpp91rqjEuC0yB76hycsOjFnu+5ej/IWe+ThcVukqb6AoqmjYwhSQcTyKrOwnq105vQsVt0DfUMQETKYk1gUsnDcPIehoXHmGlAOOb1RFCl9PMckCheB++s3qPmKiicAyB9dsqtd3TzHmOWV5KLixKYapX0a7+ePTNuZvkV7AaUmbuRwDgD3mCtZqMP9ADZexiEJEDIxxbzmGbhQt60BYGptaWRdL5Hn1uNYrrrJLUxCPujoDwMksx5okueQvVdMkzlGrrHAW4cM8LoFuxTnThOV7zfaJjvr2FH3K5t15e8zeEYB7D+jWMuqsSvKRlLFY3GeDLl0W4MqrJD5vA4V1NoN6+2l106YJzho9/7WDqvYUmFzYwt25pkeR+UYRklYifIxjCpVDd0cFFmvHT5ugeZ6+6PP/DmvOWuPfPGr1g+hpbRqPaD9OGvLaw3NlRAXllCfXkHNh/Kf9SzFfnlBkRVgXblzRx2KyYQ99+xlO3Gx32qbymzfnk0AElMWRGm+ad16RyF54WQfgNAotsiFFsSedHSCWotdZhhFV0Njia2vb7ZRbFhHxgaw1Wziz+dsFsDgfR+937a9dT/rBMAeO/KB8x2A7+O24fq7zF9xp2PJOnDhEXvq69+x8RPp9hrElCvYNyZQpKu2ecWbAaxbpDZkRCE7sE7dEC+ymKcechH3rl8LCL3Req+cB1CctVm09ecvD0DAyLY/+uB9tvmAz1578bI99JVnqXXZ9rsffa+NT12xgy+cclgr1dgTb962ztZtrLOSWjK1USW6WJcxVIcdRwG0Oy9bFmO1rrjR+i9ftUyszW9/592QGXoMN10HKJkGXDPs2lcVSX6IO/rSnNEekaU5xv8E3irz2YMFuBr+YXJ3ZQ8v+85sbOB7O686xBlZLUubr/kpNVsmTf4oQKkLspAIQ1LvOtauwAyZArkBVaXqNex7eWnmHy4N/B3LB5KPkQGKxTn1sruvwxIQiJZGMwGFOm3jddusrLHIXnn5KWxQ7zF/8UZ75luP26FDBx2A2R+QkjiG0rIQJWUJANgCam/2XABN1Rs/5JPGhgoyeuu5tnmufdJyS0Q6SLMffv8lwBccFtw5FkmLWL6f7F0IOz1DWKwCRjjx6Moz1oLhetMhIq0BvF1H/RCAMrzkRykaBjSKQTZKQqbItDV1yrsds0KycUXYmkN1m5HhtyFyGUfI7J2B4COOVQbA/iKFswzniBqIGkXpC9h35llBnfIosedHrdeGlSzlmjFGKQlRqboOwDCzmHVwBBC/wv7h619C3X7GfvjFb9rGrbUQmSCqAP7GAcIQQNqli732+w/eTr5tH/9+hf02CmmllPPGkr3vY7cBKhfaZ/7km4CiwyjjW+3tb78BS+orduLcBdu8tc42b9xj333ooJ09fdl+7w/uBORetKefOmY9bSOAjjXEFbCnkN/a3U2W6XLEsaKuRFU4xZr0sQbj7MGnsZDPwxq7Zes6O3OxgzzwIGcHABcUqZR0VNFYyOs8Qba2S2o7xqZ7aBR76XSUxsWWICM1CpmokExy5a5T/u3m27dYSaWb15q0qx18k2sqF4vi2jpUluNYfAdZM6WOulJZu/Nks2bx2gIKw8Ex3itp12I1noW996GXB+zBP36n+XCM+Mx//jL1II29nmiAhgCEJFS05CYvoiqMYQ0bgJQ0MzOKi4IXAJC9CIeJSeqNALByANhx9p2BMX6eA4hs2zMhMUgVGeDcMhb22giuElJdu7mWfAgxtoQqmXz4rLwiu3yhDdvtXNYqFt4siij7gUhsCW2ufK0SclYVk786pDoHsxXSDettUbUfNaVb65o/86O+90tZD0luiDOjEsedUx2qzzjEqzQArwD7dTZnEaWxZ3AerMIVpbEGC/X5MaIo4iicIfVAsMhhr28A+L79jp2ca4ac89oIjheXIUVFo0krAdQOAdYPzgC8ASLK+QW4DNKdB6KGrNR5b/7dmJ8xzjPNyqat5t7bIVtwpjLW//aNlba+cR15zz0Wg2g2ND5o2WlEQpBT2sU5ZBrFfh5EDR+vsxgesbe+Y7czn9vZF1zLhTYwMMwcr7Qg49d+sY11mEXe81Y7cN0erP3P26M/fpH6BEGPfe3Ot22zHTeuZzH6rfN0yL74qa9DkgrbBz/0Ts5AY9x/xCaI8Th5vtPWkoW8Y9MGe+nZ5wCbR23vvmttdHKWDFvU8czfGhwqBnv7bd/uZqyVr1EltRePdHGmEekLcgp1yoMKdngEwpfN2N7dLcxDrMUh3OFFQN45Zx9iMdzJfLvEmW0agDsNgNQ5rzrgreI2IBpxzl7ibLwkpxaemGpFZhqOIpyNFPdAqXUIilSNFTInZw2pWAXWiggWJpJAXyLkZPKMFgF5RRCII0GNQ95Mc3GmZy6kyRaZOq5c5CwB8bzbEvMlwXldoHGSPUMkQmUiy44/wfla9X6FSKDPGL9eK1Tz2AXoKrJkNnvLng1red5uiH3d1Hu/1bMHypFikDz3JT4/leOgUAoRRxb8Eea9FMO6BhETVsFkZTznwETT+Gi/SqfeLxK/oHN5SRFzMW15Ip4T2Pi7/+WJsf+jD3+pX06NQGoEUiOQGoHUCKRG4DduBH69E8tv3G2mLjg1AqkRSI1AagRSI5AagTeOwEzPwbyrV5/+M29m+HdyM+ZKYzR4ejsGLUgTLEEzNxgByEIZEkUJGVcumXJuZckLmCfwVvCdvudoPkjNd9PNm1AcAqjNYNc3Coh0BbDk7KT1AhQukolKHKrDts8EBFLzXLmpmQAH6TQq1ByXRZ4bMNUBYl+3QHPRDJL6alm5uzRfMgXq6mcBUOewdx7mfWawIl3g5+nLrFyjQGXHsi+OwiJpuTRdhX7NoHqdownrxsLNj3WyL5eGpTLuppMWxMbUeQ+piQEycn0uKy3OoXFLfiONcOV0SRPsphkFJEUzkEYruaZemiqZNBfTsYV2o2BVgzFJVzc0hWqAJpMHT+h0GqIu8gWXaFTl+ZUJ6AHcmsUqFate7Hd5RxpLK7bJaViayrLWhTLXh1LVh2oxg2vPTPOTgaiGdo0DTkxOTQNeoJSKACwwLnPYto2jdiwqzrKW9WVOvqwUJFGuQc8qF/BgLjwDcIpCl2sKSeE5NuGAveUVgLeguhkCAzXegKJD2Cd3owRStuUiEhSppZU/t4iaxLFn5j1lcaeG7bJUMSDyxeR7qmEbJ9NOOWM+QJJMXjMH9bJUZiEazALefNjrFdHICgR8ACvpTqM1m2ccRHl3AYVBD4okj6/YUfPkkKMbAPhT/pfsSJVLJ1A6Su6gvhPknVaguGxqrsC2zg24OYaCcQawC6AFFW02vyv74jyQBdny5qCsmWNeT5K960Whp5xHqcr0bLJQ5DlWqvpl7LHjvI8UbJU1ubYeFWsJgEc6DbVBMoSH+lBeofBdwnp2kWsPx2fJtG2wNTWVNN2U8UuuLll0UtOFgtiUYktYgy1hVQ3KvLE2VM0T1oH97Fhvlu1/+06rqEb5NjWCTTHzaNFjV2j09w9MWxpq6TxQgBIsTjPIPxxQU3gSUJXn5EPBkgEol5AChfeRxatUG1mA47PMT2UJr8eWMwDoojFcAkS+eLHdotgae7CnXrE2xBaXHOkC1lU3Ku1fnhywwVnWjv5eloCsRQ/jkFe40l91bGBZP1nMI3Aq24CNrvI3J7B8jUYE2AskTzMcO1HHRADfMx1r3WystedmojY+mwMJQg35GHND8wYVNyBAjHkcBZT73z6USJGL1a/8ohv8ZMoBIo+htp+JSN0lkTpkCYgVBX4XSsJ8nlG6bVzHGiFb7qknX7btu1HSfuwum8aesu1or109hf1pXgYgNDawa5oUycyzpxmc8NhLB09aNQ3XP/3rB20c5fc3/uF7lp9VZnV1udY9jkoOleu+nRuwpy6x4ycu2FlywuexGC1DHVhdrTxq1gf2tMtWaoewOZxjrucB/DQzN+uUlUsNrC4tQ/k+hKUvCm7Z/sLoGIRM0DcwxWsBfCh3FpvSwmwUluOjtnFjA0B0nZ1vPw84nGG/9cDbIKuEAAYiVtO6zcLjgMvrN3MfNbYUHrW57jY79Nh3rRLAsnXNBvvEZ5+1Z7H2jedj1ewiv5KxX+JNcMMmz1jAudwTMmh8s76xK/7wrTfYddfV22NPHLNTKL09FYbKMGIbUK8++OC7UPqbPf/TI/bTH70EOWLJPvGZB+2a+/bb0PHjdvDJFyEVAPCgaNx9y17LgbRBm5os21lr/+VxG+iasILqaisD4E3HLvPVQ4fMV1phe6/dyfMPMnbMYeahU/9fl2GrQa56oVqjXMAFgJ10rFIdAAAikZr8qikCZFkVzj/dyuTm2gZQOyrvUsCu9hGpEdOZywIFZJUacEBhN3UExTigMW/h7EVyfBB5xp+Vh102ryWaAH8gRV88DPmE+jmPdausMsf6IItgmz2KY8XGrTutrCHHnn36FUDcZrvu/gdsqPOCPfntRy1KvmhNNc175s4sIEiY13GzxgTeXbw6bgUAeltaABTJqfYDyM0FAWgB6fJKcuzYKzP286cOYaHsAnjkerkiPy4L08EYv78AOQRwjfoqtZsg6EVIQ37Gobnaj6Uv9RmlYnTeb5dR9I/jqKCszWJet6EC4tFi2Hyo9iNYe8pqWTbkY5NuoqLZx/HcTzCWVABzQXIoYx+tBcTPgwFQURywuuYc7gXXARSgY8QA+NiX0skhBZVgrMkNTp+zix0jDmHmf37/W4xNrn3ld/4IlS/zz4+6N9Jv7/nwB7C0Xmd/8bHPWFl6pd162waACvJYhwfNhwV1lGvftZeMx7mA/c0nfwRxJmhllZw1bm9Akdts7UfO2qmzHXbjHdfZutat9lkUqUkIZwfu2uNYuf7iyZfY/7Clx61gWWcAck9HRqhTrjBZ415cHQCjyQ7GGNdee/4CdXPeapv9jsLt1Ml29grNH/aIqIBq5S7LJjmLNV3N+aAIgtplVMeASijlXdR7OZE01lezDvw2hqVsHeq73fubAaOxTb4yYkde7QBMBxAlG31ibMapYYUF5KACnM9Sl6W+ywa8iVKT406WJ0A71qlLEJFmiQjYds0m55zU0X759XzYpJN1rbzzUvb+WGyWM9EkbhC5zrOZhQCQDamsiD1YBLkcbz6vlWGDIzM2JF976kEZRALZQUthrViKSTKUZbe8wFnMTX3S/gnzB5A+E2CaPR/Q3YMFSTp/FyTzNijSCcCavtJwEllmjuowpsgLR3XLmHH64ztrxXFBcwSgVFnT+vk0wDQS2IkHYL9nrcYgswwzRgkAOIfAIetk7l9gHD4lnBfIi+WM5oYkUEOEQh1uCfF4yHGXWOK1wmFUvBB9ygo9dh2EwkoIeGfOnUD9PI5KGgcIY69li5eVdTAsnxURBaXCh2DFMxS9aMXGP5sxBgznjCHL3jos7RM8l8mxEQcgdJOT7WWOFYocBbFH5LJOyE8u7tcXYJy4Zlne5niKUT4DEidnUOQ3WYK86zQdVgGIF1E333nvZjt4sMOeeeEC5xOvvQVl+ns+eJf98vGn7OdPHgWYpTYxjgfIsL3l/W+zkvo1NtM5YJ/5s0+S8Z60u2/Zz/47yd5RZA//+KA9f3Tc9m1jz8GOv6+bCAoAzaJactUrvFzfVZsc4dyaUcrvDNjtd7UwPxux+R616SFsiFn3/aiLvQXktrKnDuMSU4xzw63M4YYKP2eXMeuFaNQ3HCTrGEvlzj4bD8pZh+gLp/YyjgkGV1ErTrSGQFJVJVkecxaE9OVWBAskgpVau5LTLfx0JdsWtw6e3SxnQdV3kcHSZWvN+VRgpuPmAhCqP8/BiSEdm3JtYiKX6DODar3z2QGSZjrvI8eTsDZWZeXydyKfBiG6LfHZQ377evY6s6TJEej1a1j9jKTrWbX9Xk4j+10ANFEgThyLrKOlMOfesqiTAYDjDY1EMKAAD7MPNzSWQt5pwUGlBxIF51n2xALqWYCIEAHbEUV0MD/c+uwghTmvqXWcBZnCwz4fYA8YYmBnyb4OsP9VQvgR6XUsNP8//vLrZ/449Uk2NQKpEUiNQGoEUiOQGoE33wikwNs33zNP3XFqBFIjkBqB1AikRsAZgZ98+2O3+32RP67IX761IDvpGu4atKGrsxYJ0SwH2Jmj0RRDhbsoy2I1tBx705XMKPoVgIppWM/RqKL5vGFrhW3ZUoLlJcAm4ZbTqG8vnBi3c5fJaaRx6EHBkUEj0L2cRcM97DRwsgAOBOwJHFWjT016fYmRru+VzFc1WFa6+QKk1PCQ1SU9EBqgCZSUKC3V3KNZI22HbJGVl6bM2hxUXx66HgIaglKJoBCRasOPMseXi7KT1xkbJ2MNsHpZ7y+TN5RppeQ7lmOX63Q+K+AAACAASURBVEO1SzfcAVp4WwBMro/mZEhhu4yFh2zTdNSP4vjLHndJKi6UTgtYTicYM1kWugCppBDVtWdn55KbOm+jNPXiAMbKhqU3SLtQ90djU0oCLAxpTaGuojmYgfUhbHzXIupRrO5k8bcQw/4XsI5OpNOAkhpBzcLy0ibADHLalidoKAYARNJoxE/RoM5zQNuR0SHHjq0aqzwPoGUWqpwEjTbZhzqZkqibNdYRrE8HekewhUy3aZqbaja7pIAWeKum1esnx9VsO0cRB/gpcErKFcctmiabrOs8NNciFkZ5LAUQWWCOte6KQmeBBltwlrGlabqhtdF2bt/Gf6MAPXPKugAuFwHhvYB/XsZNIGAuCtziEiweAabHUEWNDqN8pVFXgKK4EuAOzNAmUDhNTs6jsnYBctHEBeRJA7DxABwnuMaCYixwmRvDo+Sb0gCUlfEC4M8cYJKbMcnDutlDU9oFADAju1QsXEvKA7Zz53oseQGRUUcvAbwEsQ/s6p4GRE/aGPm0c2QaV2Ah3NRYjsrbaNYqL9lr0zTS+3tGAMkrzEcurQCSrJwF27Wn1QZ7ZuzfvvWypaO427pjDcCej/55GLCeBiPK4XNnO1HBkZ1WXmaNa6uYS8qbVUYmmaXYeAqs9QLyZdCQXkAaFqfx3tLS5AC2p0+ds45LXVZeWWYVFSUAqDnMmaD1D/UDlAOeox6srkMlujBtXaNk/2FDOELj9rW2SbsyGCXjDk9kWYQra5lpllcEwAmwPIPanennqDWrAWA2b61yMoX1LCMobefCQX4tQQ4jawR1jgPQF4qgkWStBhkrskQd1e08dQKAjMGSGjyEyjiGavJ//1DCuoLskQ44sL4UdRZN0G7W+yyWrkwQckml5F/CPhNgifELMO4tTVXYb3ppfL9kb3/fdicHcA4L0raj/XbyIFmANEdDQdSDa9ah6JftrMDQJTt7jnxUVEsf/eP77MWnnrZHHyavs2ULdpbNdgYV55Wr7Shn623TxvWopibtaawthf6WFGXY5s1lWN5iWz2bzvwdtcOnLvFMeM67tpCNWGpjw52OAjeH5vEs+akItQGoJmmCz0AkIOMYEM+FkrWyuoTxiNnE8JDt37fefvvBB2yMZvpXv/B9FII04fNz7c6773AU/p//x6856sA//Ph7rHVPo5157Sg5vWesgEb6ztYNALVL9tBjp+2Jo8MWou4kyXDNoCYJMF5kDckMVfm0quVZ+KEHaDzvJ2+zCkDgtaN9NjGXYVXri6ldzAfUfK0bqu2O2zYxb2ft+ScOQUhJswM3bbF9t7Za3a6dlgDIPHbwkE1jpXsLVsg5AJGh6UHrOnLZus5dRsUasBvecbfNRgBarnTaeVRiLl8RmaQAdgAFC4lZaiLAB7XCmxV4gzpKuYIAsBRgAT7KSBTIlUM+sb5k1aza5eUe9RWnuT8fiVkv6rI57G2VBa2fVQ10c81xySIFvjC5BcA4CirVdgEO7FMCahzQiUZ9Fral6Si/MrC8FCAVAcQXiWFidsyKscAcByCexjoXXBmQAEvhpmLUnFE7fOaS3fiet9g1115nL3/3x3b4Z885a7OpuREL0kHGDkCtuMGOHWmzl187j+K50e68aYfllkImkpsC+8fahiaUviH71peP2MmTHZYeCJAZjXsEe62UvEGUhNPsIwuolNMYnyWufVnZ5NS9ANaczZBO8nzzjBU1PuK1PsgTo+w9aZCHirCaLckHCE/ErJxc9nnqzjxqdBdA7tgUtrDYJkd4FovUcIFY6WxSJfjjKxrBlzFvTbg1tLLXTwEufPXrx6l1Zls2Y08MaWVyctIB0PceaMX2u9we+sYvbPfe9XbTbVvs2W89iiraZ/4ywOfEqL37g++z0vot9lcf+6/kHcfsk5+4DyAyE5VxmzPumeTODiDNPX18xNrPxJiHAmRmrK4x2z70O++zxoqYPfTNFxz79I88+Nt2+OBx+9Y/P2HrUPfu3L8LksQAyudj1tRU7+x9wblp6hKuHbMjWKnXOnn0s1OoZXMYg5lF1vUY9SHN3v3A2+1C2yUyfc9aDYSccMSNY8W4U6+0VppQTFaiiOy8fNm6O6dwiuCsQbaqrrdlfR22zjn8+TAEn2HbsLkWpXUuZJYglrWjnGUoqD7iGlB++n1+CB4FqJ5RBKPalfKxACWssmhDytVWRAXnnGWKrgsyVwhQPwvQK488eCnGtQe7IWPoHJUFWF4AiOjLLQR8B+C9PGKTUgID3Obz3ERIiGN3G+I+Qzg8zAhE5H/5zCuPzje8XoJ9JAwZKCHQknONDj0CixOs2RyA6dJcKRyJkIAAVY5N7CSvNRXiZ6n5IsIl2bMXOf9kQALIAHiVsjIudSVzNMl9r5iiyPGEEw9gsWIlXJDDMlCTFxXhkMJ1xABfh+NZjmOIzoOrNsyyouUohBU2gDLnskycQHIBpstKfABh1ATOQRHiFGIoa+V64uOM11SVZ1VEHlTVAKCSEX2RrOIzuBW4YBKmsc/OR9lbuG6pP6XszNIZIE+ZpQs4iFAr2Nc0xjq3AJOzZn0OKS7GOlymPsgq3C2SF3uQiF4LEchEgLeBXIBoao72icUFD2QHEVDmUfBWcL2FNtzX5zzXOc4Rm7bX2vY919n3fvxLex4CQS770x23r7cHP/Vh6zpzzr7xP3+AmjPOnppwsoD/8M/vtQ994uM21X3IXn3qYdu8rsnOniIOYDrDymuusX/57s/Mzbreu207Z80J1LHtFsAlYz/5zWUllfbML16zmSkyVqmNlbU5dtfb9lo59aDjYjc5y3POHBkBcMwESKZAk/veYRtrfXbbgc0OEDzF/fdj5d8xnEHmbQ8/y7mXZ7Jyfk9wdgXm5LmlszcLdJWdspwFBMT7sgWIcmalhmdIJSvlNecxfQYQc1JgqKyOf5WbLHAd9x8KrIhGcmHQ3+nzQLocGJhXjoU+hEGH/Ml7aI6JyKf6rrOtLKV1tpPVtvayOdaYzrs5+FCr9scgYer63pjP/EbgVn+egGwmsD3pxL2wkEQShUjg4kyUAbFhLVnZORAAEjhiVOHSsmFDAwTNKNbovc5nm1xqnuqDl31qkUkc4WyQ5B5cchPivbUHC+T2QYoIYL3syglY+1XO4DMh271rE0p+zgmjs+PFFQ2b/uRLL6RUt6nP76kRSI1AagRSI5AagTfhCKTA2zfhQ0/dcmoEUiOQGoHUCKRGQCMwM3Mw78Rzj3w4yx36y8rC5cJ0FG69bcM2MbhiaxyiaRfFik85pmpyCAQVzLiiRKIho+xbwKMwoFIhjec91zZbfUOBYyEYRLnZd3EW1cOQdcEiX0K5k0kD3QXgtkBjeBW89To2amqI/CoLU80TR6XhNPtWrPbUsFdTSAx/ZWO5aRCGgnHAV5rY2OXFAVWVsOWC/Z8OYJstEE7sf5pHCdj1C7LapVnCK9DYMxoqKDOx+52YELC7Ak5noOryoJStpulXjMrIlUQJy/uquSSlgG5X1xIBzIiBvKq5l8Q2cZFGnpO9yw9kohTw0LBRM1HjJRBHeWFZWdj9YnGpbLG4o7SVxWS6Y6m7RNNdakTJHdM0rlgj5+WQcQvWKOveEFbHs5FZ7g6FKMoEN+DNEs9EoIYXy8ViGrT+HJQhNDEjUbIfaRQFpxetj8Z3bUM1wIUA83kZytEA89KkBHSm+TU6KhtBAYQVjl2o1CJzqFLHsYQORT2ocGiAJaSMYFzV4EQ9swreahz0PByViiyOUR9JWeDldRaVDyzFrz8HW1nmDk3hFUvPFWBEjTwBzxhpA3qEAZhzHDVTXU2BRVBuP/fCFYBAQGvG0osSSTam6VhsV1WWo4b2oLCdwnIUa2hUmWDQVkRGYgENuvlZFLE0RAU4xxiLDBRFsrl1k9GXJlCePE8B6qNjU6jFsMUEeZS6yc08cDMmMmosw+I5DtgbpOk3jzWhl0a7MmmrS8nPRXnkBiTNRNE9DIjahnp2amoRQJLr9Acst5hnhhJTKqjiPBq9ACxXsUkMztLYAwDasY+Mz7fssuyafEvyHn/74N/apeOjthbV3Y5r11sAa7wEQLDy0foBn44eIVuVZ715C43XKpqfgFzBYBQQFetnGpAJLPXkmSrrPrTCgMxbbcu2TXbs8En75XOHAC3WAN6ixOZZhMn+o0VIbnKp0/ysA4gsriPPMTJiEcC6C50j5JuO2rkuwEzm9DxzVPmOeQB9ecUomqQiRoktwoEbJdGaEiyKW8oYC9UGGvpzAP/UiyS2zP0jLn5WNrWoBwFv3awrgbejAENx/AvTUJdn0ajMpRmrpquU4CGpsP5jWZbFJtcgq8yWMoAD5n7nOGB7hJ9lXUcAHHIAkstpjlejlEdgTKPcbzHGqOP8ZXv3795gG7aVo3gsJhdzxJ772VFLRlEGkiVXi71l/9hVwKpRx2p7ClB4L89n0zXlKKEO28WzYzzLcvvQR27Enn3Kzp05a+mofKurqlnDS3YR9ZNEPY31ubZvXwvq3wC2rUP2xJNnsR2NMPcYHxTbNdhux2Nj5GnWO9aOUp0PkTv9/AvHmIMJ5jgqOdSgUVSQG1ubrGVNjaVlxW3fge1W3dhkj3ztEfvJD543Lza4N1x7PXOrzA698iKN9jGa8QWOsrKsVLnbVQA12KozE7q6zjs5q7FEuf39N16xbpTKWgtADTwf6lU6WdX804VqU3MBXoRV5aEuC7jI9kxDncjzmsFKXFbvgEhS+btgZWzZjsLdlWOnj56zlrW19tb7rrOBqUuA+AC4jWvt9POHuC6yQ8kUDRTlod7vsitnhnEy8Nj6Lc22xNodwWp2gjVx8dSghbESv/+9t1lTSxFuBiiZyWoW4SI7XarYX82GVQtlgQFLsrAHoBVgpYa3A6xQW/IAIXUv89RmgVxjY+NOjvfatc3UPAAZapBj10ntEYA7xx4lG81s1r3AX4EIqoHCbVWjFhUVwM9mkLWZjd2lwNwpbHvD7IOqCwHqjSxeZfUpTeDp8+3mZk1ubd1pR09fsAh1410f+bBNAp48868/Yp4W4BJQBiFq0sqrKpgTXnv6yTMA+KN2067N9tY7d9pyNteNBWxOppeaXAso027/8qXn2IOxtUY53NFHLAF7TmFJgPUcA5wGHJMaTBctrI16qX0pFxB2LbW0IE+qW1TNca8NoagcmxLpBxJAAZa7RdwftSYfC1zVcOUnx5NZOFF4AG+pn9T0Re1L7BNuxiKPPbUMR4rC7LitrSuxBjKQ/fnljH+WHcbmNYhde672GSxcFwAAWzfW2r79++2HP/q5dV7ptxtv22pgyagdp628vsjyi7MdO/3sdL8dew3F+OERO3Cgwm65rZVnQj42FgNbIfQcppY9+fhxyDkNzp7R29eOIi1uO6651v7yK/fZiZ+fsS9+8Tt28x1b7IH3324Pf+1Fe/b5E9gVk4FdWmU92I/rjJHL3IsnyE9e5PlztimrrgGozbPzJ8+StRwEpC0la9hnlzt6AekKbc91u+3wsWOAo17GxQBqsfVH9Z+F64dsidMhQ2zbvs52ke/7yisnsb7txvqcOs85pKq2nBoKeWpilHMG6nwAmWz26jgqSqlQswBtu690Oe4jNTXlxAtgrTw6wt5LjitRAtNYgsv2vwDFfCKCUwJzc3Jh1ql/2kalBo4gHxURyou1cxZ72BJ5ogKJS9jLR6eW7TL1HJEkjh2KCIDown4YxqobrIthZK9DVe64p4jEwO/LaSEOSO8cTQDDF1UbmBc6zyzOh9j7sjiPAJZxDilCFa4M9BEydtlumXisAQC5TGq6D5BfhDkRvhZ4vbklL7axsi1fcesQcCsAVwpEg8jnAoDLcEWsmL1TsQSx0KKNQlbTPFol9K2eB2U5LywYfA+CB2c4zpRerGq1Ahe4v2kIChnkF4sR5GWPCQAW+nF9eP8D77Edu/baF/7pi5BrLlpFZa1znhxHuZ7gOlRLVBvCkRnylkuc8+0kKvUwucYO6QzwMAB5y5IxAHlUk0ucYzlHuiApxGLsvZwTPdx3huM8IeU5xAPOFHHA5OnJKOuLsweK7VIywPex1uch8Lx88CDWzvU2NDZq+2/cQ7btRvsfX3ocZwas3vOT9gd/ertde2CjPfXIL7HbHgMoHbOOXtxaIFN+6nPvtvs+fL8NXXiG6IURG4FQ8+wTpy2/sM4WqWeXAHNLmTvrWirtSs8FrLlxMmGuNa9dw3mmwH721EuQW2ZQzUbtuv277aPvvR4l7rAdP3KYPRxwmjWyBIErxMj2dF81F/vTni11ZAhv5Kwfsh7y2vtC+XbhUjeEEABaQbYCaDkDsu05NVHfztmQ8ZUDghx0cjnTSrEqu+5M5ojmr+af6q+8bVTPXZyhV0l+OuvncV5bfZ2VPUGvqfOygE+dWTmQ8BVngknBmk4N90I00M9JYBsXWYz7iHMdYdTWUcgCIhlIOa79QnuJIwjX673BQnn1v518dIB7LTw+uvAeK6Qn5/zLNVdwPi8v4hrnWZ847Kzf1OwQAI5eHIbIAuGDzzwFxD1ksY6ymLgi2YQhrrr1XrpfnTr5pz7PFDA+voIyu9o3a+cu9TqkxT3kZk/P9rNvzn/mmy9M/nXqk2tqBFIjkBqB1AikRiA1Am/OEUiBt2/O556669QIpEYgNQKpEUiNgDMCX/+b+/cG8hJ/UVmyfFd9ZaZrFHu/4U4ARizdZPEooDGOmkfN4ihZZLIPS5N9rqx06Whko/6LwvRPWNBaN1Xbtp1rARJRFaAsi44ukOkXwYJz2K4AuqTTxEh3rzQdVxo4bkcRJVWrVJSrX04u2uu2ZSssfsAk2PVq5ikTS6Clmu1qqoVQKSG+oqkuqzt+j7xONeLoYgGy0jhCbbbMPSTliSzLZRQXObxvft4CjUaa1eOob1CiSBGIgy9qGJqvgLdeL7+HnaYUJBncr4Bq5XQt03iUnbRyUxHl2jw5nkHy5sKAQssAqvRbaNYIFMD6jwZueB6lLPbFc9j8CrxNOhm3KDhlYar2KdcsgNGwTKYbRWOIFwCU82UvWzNWk3VVJVhQD5E/PEdzlHsnj2xqYtrJzmtsrKHpmYvNcQd/tsi1o3REZeOhcZggEzGKEsqPgiIYmmGspYQBXOa6cmhmKzdU9nS5ubmo3XKc5trc3BwNamyuAT/7xuZRKHHNskHUU8c2Egjhf1k1q7l2iyhVXDSk/DQ6AznYIwLOZ3B9RcVkrdIkDYVkeUzTlQaVA8bLnliZXjRfXSgu5wBDGusrrBm1XvrytJ08tgAoCvAAUJqlbiDAUQYN7tqaCivKWUSZRcMS5W0mjdp0gNRiQNnGimJbwOJ1EhXpAoBzBEAzjd8T6JQOeOHOjFpdQ5HV1lYBdi7ahfNdZEBG+VnmLvNjmXmWg7KzgjzHuakxGnoAOcrJ5d7LyYnbuKEecCJp0bkhLAhzmDfLdvbssA0OMK/T81BxB6yg1oPKlme6FAQUybQKGnFDvZN29kw7FsgFtnnvDmveVmfZfiwKJ4YtRo7thV8O0kgdtOp1ZOjtXAfQPUnz1sPzi9j5Y7N24dxVCBH1VkPGZFkVmZfYM84CUi9BDMgA+FDTT+M5Nz/j2GBfs60VcDFOpmI3jedcB7iX0kS22W5A0KLCEtYySirUYXvu2m8uFN0DPzlip89cIXvVZcfbRu0qDecQwLqLdVYsNUhBJqo1cjZRYys7Loc84I01gNQA1SBANjYaROUDGYIGtjtzwXogfygPVkqTolIUaYzjxBjA1LR0NJpOAOpcSw7XlotCeQ6F2DRNaYFz/25V+HoursDdfMa9EbVejG5sN7bu0Tjvw/2HWJ/KSiyFaFGNlWstzfFcmvlDXf0WBzh/y/tQFTUChDE3+lFK//A7TzGDUbhWkCvKYh6b6rZ0VFyzM5A/ol5rrqep757C7nCEMZa98rR99M/u4PdLydvE7hgVktRWmVm5NIWxPKbGlRe5rXlNGVnhCTt/ZgIlZTfrDqA5mz8nI7cWgHyZDN1GVFdzZDnn01QHb7SfPfYSw1DAs6FOAAqkA4o1YAG6b88Ga93aYAPM74e/9SyKQOxSUe8VV/oBInfYDx7+EYqcKfvslz9L4zdm//zZ/27VOdVcRxG2mOcA/2ataU+Jvec/vc+GDgftA3/0Teufx66eZ5EhNSn1dn4pZH7WezprL8Y6KSDXeMvaQtuNYnHP9jWo2mNY9V6wrr5x5kAa6zPBs09YYVUmeYqbretSmxVDNPj0v37JZnuOW9u5NquvbmC+nrB5lKjrmgFqqedXuq7yTLPt5lt2YwWZZWd6L6EaD9ni0LxdwpVhDMD/vR+829YA3kbiY/wOgI0sHSAPqMaLpCOiiazZ1dB3FFc0++ViIHKPQCzZqs6zJlbskiGfkFsdpg6EqGMCFBobG6mBHv4buTNfGdT+JOqn6SnsZdnXSkrKnLqpAiWgQfuNW7J2LmMuOLeiiEKlpXz0SUD8CCpI5YjOB6cB0wDzuL6ismoATxruh8+hUoW04su3K9igt+7eZNUoFC8ePm3TEHAkZgzkYelKPvbZMyP24i+v8Ppha60rtf3711pGEesCq/66MhTtKF6f+Okpe/KnJwHkSgDc3azNIZuMJCFTeHluccBC7Rmy6lb+IlsIJIkwgFketageIK8wX0A3EIzLb1flUgF4K1v8kiIcGMidVUTActwN4EK2OZmn06jlx6ayscNl/1BuJWtb4+DCXcNDPa8E3K9HaV5fQhY5hA4pBq/90Mfte5/+lD3xxJOsvzKHoDOGytTHmN9+z6127MQx8ja7bMeO9dZKzvm58ydRvZdjR082LArOqqISrGiD9tjTl9gHR+y+39oH0LaGGhpz9qZz5/rsWQDaMArPnajQqtkjfvLjF+zE4Qn7+Cfvxnb2AOP0E/JnL0FeQTmet5Vx7bSDLx1HHVoGsaHc2jsuopTFHhl7huICogMCxQBQE04W6hCK8XTm1fZd9bZ7Xyvg7QQEjMN291v3OnNLGbxNADKybD7y6iWIAJCkIAJMkEH96f/2J3bPR95ti3P9WJgP2uPfecS++e3X2H+x8sX1Q/MknX0xCSmumDrnYy9zQiKWPYC12JxD4Ckpy7ct16xjLs5Y29kRlILUWmzkl5hvPvYj2cL7OINg3M4ew+sx98cnpnjOAIbY9gbIVfU44GuEuqQzCo4PuG4MYZMdXA6w/0IKQxUoO3AREJZ4lqwc6rTUsXJBAExFQShXkTgkHKnP02RVzNlkmTXsB9hMosrOhSRWDilJALKecYiz1STkuZCQ7aQHgFb25VHbsK4a4hukLUhrsvPtmaDGQKiQPb5qexYkEkULJKj1ScZB4G2mO8o65H65txDg6BQ21lHOe6tnQK1bnTVcLCCR4pY4eHlYxx6RMdjfhQnHpLinTuVAolGWNWnP5kcl7OL+KqoAyCF6teNGsRYiVlNtA+SrYYgTcs+YYh8rdbJGe3q6AVixLg9A8BoPOTnQfs6ssmuXm0kRxKAQ8RvDo8RWsPbcrBu5twiQlrtEkrNoGmNaWlbgEJeGhyfk7U/dD7PXiZwURrVdYnfedoNdbmuztouXUOOvwY0hws/j0ECe7OGjFyHBFVAj8rCwb7Id2xutimvuuThg//iFx8iXhrgFjnwTrgc7t2HVuzwDcJiwmRGU9ShicyH0jHAm6cYt4u67d5HTDlloqAuSRADgedr8EAk8frK5j7TbkaMDkKgC9s7bmuzG63fa6FA76+08dUBn5QKeA6prZsvwlV7U/OnsQ2s5g/ggfY7YpWHy1LvIE4ZIJb2tarOUtz6AUzkc6KynGi6rYyln9fwKWQMi2sQ5c+nsr3otYo3j+CKSAnu5olQUsbHE5wMpbQXerqqf9fOq6St1WvPX63wGkPpW51d9TtB7LrMWRMrj1MhnDePvRTxF2cs5bzHJGpLCm3O5QOVliHdSA6+SRFcPuKsuQEJtlWksOJiXdL5lybwAmc3L/NtIrv1CaJzxJdeWc0YpZLmpmRkbJCA9hro5W7nRuAhkyw0IIkyC9TWL/bZeQ7piz+uOI7qvPAg/vtwqe/6Vy9aBC1Ijz725JcBnjZmRZVf+5r/7NgeM1FdqBFIjkBqB1AikRiA1Am/KEUiBt2/Kx5666dQIpEYgNQKpEUiNwMoIjI8f9J1+4fEHgDA+hxjPl5gcte5zExaaJFeUBmGMJrmsx+YAb+exHlammUs5lDQD0VNgXwcoANtdFqwegKCd+zZbI5luScCkNJqQwbGYHTs+aEewZCXQybL8DnxDA2fBsTKUKmaJ5oiaJGq+rNqiCXBSQ0jKB9kEjqE009cqeLtChQec5dpC2BaGZWVHMz+JclZ5cVGavVwyTVD+TJ6BjuGzwFvsjGmslhUvAZAC4AzT6FdMq/N6S1ZGM9XJLEOJpLw3KeUcXJlryULFMk+TMqjwXBfqJwCNaRQaszRq4iiUGRmanYCJ+WrKwNinYRSLoZYEuKXnh5JJeV/CaLGvdPJ9UdKs9FQd5a3UB+40wApeXmq4a7bQDEctNENTr4S8VBfNn4sXenmvBWtpbabBF6CJtWgXUZPMAnbmMk4FWD6rEZnAWjaN56LGYwT1nC/AC3J/spyWnVwoFKQhWeQ0J9UoDQPmOgA5/1sG+O4eDhu4EaMmbYD+Xwq3X4G3b1QqCEhZBljLpvHmZ0z9NHrdNN8clQ3zRT+rZp6awWrkqQErtGGR/DkXf75EI1dKjFIai3jP2TQZikEUylIkZ2MfLf/eTJRCBQUBK82epXmYtIGhkGON7ENuWYZtci2q3ESUHEiariEAHCntXPy+GvYZrnxAqwSZwaXY2ALQ0eg9euQ0Ga6zAEbY/UYBp1C0lQDclgAERuewt1xQtqsPkRKqZt6jtaUaIAYFRToNOZRhLrIj+3tCZCN2Mm6yEQcA8sSYzzTtadQWozxsRt0pl+hzZ84rrwz7PRrgAH1rW/OsDEC0vqbeIff2JAAAIABJREFUIkNZ9uV/+qpFaExes+caKyzz0jwPOyqW8GimHT92mWeYwFLXh7qxgKzOAM1Hj/O8ojTQpSAREUK2yDVYYgtonibTta93lMZyjmMfmMDaTwohSUyKCop4DoA8NNAraDwWAS4mB8ft5OELFp7MQK2dsFPkkw6q58+9F3OvuQU+Z87PouiSX3NhWbY1klFYQnbmIiDL5fYhMpcXbNPmKgCYsF3umQfsg8gAYJhfhO0sTc5ZMnXHUVU5+c5ch6a8wK98VNfz2C1PRVHCMFhOk17qHLquUulkIgkrQfGnzL1x8oOvjC844EcW6zFG4z6H51uAEq6S16kCsPIzj4b7hlCjpds99++zkipU0DzXrkuD9uSjzwECLZCvWImK2YeiEjoCIGtPFzmGyXxANx+quAj20pPUFC/Whf12x1s3kLG53QGgz6MwHOwf4xmUopAhv3hogqZ2FBtaFOks4nOnIL5MYM/KmsthHqxtruGZlTJGYSfvWzVMubB+nuHjjz5PIxjLVAgEgTy37b0OxSHPXMry+uZ6e/SRk/b8MxepRwEUjCVWWbwGUCxkR4+dxEYboOnGXdTuEQDjs1ZFg3uYa41ybw2bG+2df/oBK2pptZf+8SH7888+YVE/ea/KtWSOZ6nepgO0o+aM8+wy3DFrrgrYdbsasYjeYHXr19rxF47bdx96AQIB+Z/rAWU7Lll3Dwr5yhzbvnEtmjOUgbEJe+8D77Li8lx79plX7Upnv4VGhuzaHVutrrbahlGUdZH5V9/UZHt3bibbtwdAE7tQ6l5rcS1zO2m/QCGZD9CzYVsje4cLRSrrFPWRG4BJzz8gS1fAUQG3atzrS4CtY7NJuXbRGFf9WKBuqcaofi1SE0SMmcCWdhEyTQmZnspcdmoQ81DrQELVRQCgKSyeCwoK+WZN0DxfdvIPV7KAPZAvlrnW2YFhgJwJ1hFAE+/r5j0FykUAb+V6IHKKv6DU8hvW2Dj5t6d+8awVYgcwAQBxaaAPJXWTNaLWHhxm/wIM3YUa9crlIXv4O89BuDHbu6fZKlkji0myb9cWWPPmFisrqrSu45fsu/96xAFifEQOgLHa+c5Z6gjgNWC79soQubfSf4nIo6xpgVgyeM2mTpeids7zx7h31og31051TgNWUqMBEcpLITxUSC0JKYsaX4jFaxLykCzgRybS2e+x95SFP38msGIZQpGbNVsOoag+fxmbUL8VlCmH3W9eSCmdXX022j9gjTUN1CXWKMBDBuvl9rfcCPjQZN/85g/Jm122aiz8J2YGrbS6GHVqFSSLPtu2ab1Vk0n7vcdeIXuz2w7csMnuvfdGQD0UwwA6p8512dHDndRcnA8KM+zDv/9ui2cG7POf/LKdPDNmf/3F99jee++00ESXhZljoYEZAM9qe/h7j2MrPo2d8w7sctsc94j1G1usvBCQKKfQXj16wV57rZ94AjcqRY/tu64FsHmvtZ0fth/82895LwhBOBcoG97jh7zl9nKOwc7ZHWA+JpkTMxDVttof/dVHrXlDGfvftD323Yfty196Glt0ANUAjgHKIkbBnCcrcMAqgaUiriygyFT8Qjg8z/4Tt5tu3oU7QDZuCScBDKkfENFE/HIsV4kjECEMJ32u2+PUzzH2rSDjLAKKY3ssO35qYTY1Zom6N0adnMSKfp59fEXAroxazeuVHFJlfbqYP25cEgS4+QGXliE8LcyjluXwscxacQhv/F42r+sF5FfWL/HrbMUQFxTdgP3sFPtPkL00ic2x7JS9nnkiEMrJRWZdANiOAl72zuVCCJPKXfa4uJ4oMxob2BhrU+cJgbdZqJgF3voha0yPh206LYCrCdfxuvuK7mBFhStCHHuIsqzZhxyLcykmHbWmfEnY7wEAPdQ69L64BDirAzINdtBIhH2Mz1qiDdatabAgqsjBqTnWxOwKyM54SK1fVFSIc0kORKZZCBKsbWp1nLOEX3sMVtkx9lIBvhzBHGWuCHcBss0LsLRPEjMxMjZE3fKzD5dDMGNf4ew5MQoVSrEZnjjnggyA0u3M+432ox/8G+uZs1lGCQctF+r0nTzXkP3d3/8cQNtj1exntwCs3nL7RuIhCiB8jNnDP3jOTp/Dyj42g1q3HIU+qnLITc11gIaoZ+OcBVpatjO3j3P9s/b2t5JJ3nvFIeGJDHHp6iXcOchLJ6/9zOlxzhdXHbLhb923j0zlchw/rtol9vPOy+ToBvKtfs1a8spHbbh/2DnX1NTlcU+A9ml5ZFr321RYgCggKYCqXG8C7KciAIiMuRLFoXkO2Yz/LuKs6ZwBIfd5IDJoPihaQTb3c6wFH+dW5Q7P48aizxY69wscl7pWKm797qqDixifcdahNgLHPpz5vRKxotcPvU7AUY1TPIk+C5DpzL9rRmgexTjzaX7pHC497Ru/VuNaVkikCoIQzCoCo/xy+B25+LAflXHmWFsZ4DPAgOVhd13LvrfM2axvmHxlyF3zqMezKMoBCFMB1m4WZ94I8yeMW4b2Lw9KXI8ISNyLB1KE3kMW7IeOU8t4/U1bAe4h7MViwY9+7ntX/iX1mTU1AqkRSI1AagRSI5AagTfvCKTA2zfvs0/deWoEUiOQGoHUCKRGwBmBx7798R1+b+w/VRQG7893k3l6sc/GegWSAGQB+M3RiJOdmpSsyvcT8ObC6jhJUy+dRrua6TGafkuoXptb6mHoNwBC0OCIYCvbN4kF6ay9dpxsOAGcuShcaVgsA7yq2SxloJoyTg7h65m3atzrW80TNfClwJrFzld/9kbwVuCcGilRgKI5LAuXyH8DRwOMBbybS+PaAUtRZKnRIztiNfLoodJoc1lNJQ0TOtNjI4Bq2BfLJnopTrO/NA+gQ9mKK0oAbzbKABDWTDU/sd6dQsUaTaDqDaPanVlpOsVR90phIRtCXyavAfibRdatwIPYgttpxoZQSi0C6Mo2LU//ZNziKPSS/N6yowqmUSSLX8mz6O3kAVg1NWRjkTtsrkSmrdlaR9MzYWdOXkXNV4kKr5HrmKApPmKjV+dp3OYCWs5aVV2AJmMJatxJRz0Sp9FZSONPjbFl7PsE1gq4lRpWeZAaT6lw5+ZQxAHASsE2MYmyCJvNCO/Lg+ba1L5CVYKd8+qXns3qlwAPZaSm8UwR6mCv6HMUGHORIE6DWFHzHvp5gTArlsk8I8YtSsM4m7GIoWSW+kegisDtPE8aDcgKxiWThv6Io/5Ow567EEB0UwWv5y2zto4hLAGHADIysMjkmSm3ErXskrIpIQ1IXZcFkOdmjro9ecw5QAqyX4uxuIujmpigURvlmURiKGMYV0TlKHByrQLw1JXE4hdbQf2ZN1CESgk7ZNRm12yuA9zNdJqi9XVrUObFARZOo8qcAsgpIPNuBtXFLE1aLzaLqKYBin3YTY4CZA0PjvL83LYGa9yt26toGJNjyNrK91XZEbIVH/nhSzzTWuxG19pyZgQAnrFh/Y2NLKCowQrbxxxkbuWh0CmrKnWaxr09w46yJByeo+Gcblu3bgTA96Meu4raBtWk1B0ABi5AQf28YU1ciOrMBdA4T3N8JjJuZbWoQ9d4rffCoI1emkIl5LXDABgXye5coulY5FfGph+lGbm089w7zUcPa3hNEXbSTZWOskb5w2GApLrGElTsQ9YLAEz/lXsEIEXBngAoiwRR8jMXHA0L60Vt1AxZMhdANEDZNRH5fwdvEVyj+EuDbJFjAxMh6wYEkjo9Wxa6NIoRPAF2+cggVR4nynkpd6ZnHYXsdbdttMbmIixXk2RmdpIL24Y1rUCVPMcaNQDJwgs40k69m52GdFFaiIpy2QYHUbbN5mLNPQ3IFLA77t8EMF6D9XKXHXrpBA1f1LyotyansNnMd6M6LUa1lrAXnjuHDWYU0DsLEkWGrYMNU8f4xpejvNYAYNKMAxSKUDHYj4ozDNyA3WhpRaa95/13AJDkWNfFQawqJ+zIaxdsL0CfJvbh468xB7FfVkYpKswl6lEvc1+Ao5wCSgrm7ba332/rdu61Yqx5MwCbluMT9p3f/aJ966dnLYalcEYOP5uZzTpfsEnqRAnrMLfYZdu31dqu9ZUAL1EyEAutrK4B1Xan/ez7R2ywO27X3bzdhskIPXJs2KLUqVKAxL3b1tLwd1sfYFtxGYoxMs4nx6cB4XKxdr6GehphXUUhKxjOAGTfkkU9TmZoQUMFQJjLtrWusyVq53OAviNjkH78uVgnNwGC1bCemaeQS0TyUO2Xkmq1mS4kKil7eqdZv6K00t6hDE5ZnzoAL7UiAYA7DHCSheWx1FvpGdBEAK0zqedh7t2x9QTIGegfciw0S0uxMeY9pT5MZ2+SHX42KqgcgN253iHW0xVAIVTkADKBQiwyUUEussdkAizMUWvmABHqt+xANVtt4+eOWs+RY/yd355+4Qhz3W3XbN0EiYDcb8YsMyvfHn/siB0/2kU9K7d3v2u/1VXkkyPZbhWba6x262bAsAx7/Ev/ak/8pIOmPrncuBFkQCC51D1vw9PU5P+HvfeOb/u8732/xCQAggQHwL1JkdTeW5aXvO04TmpnOKNp0jTtaZvu9PTcnnva5rRN2qQ3HWmSm2FnOI4dz3jItmTJkiVZi5qUKO69AYIASJAYPO/vAytxb9t7knv/i8G8GEsUCfx+z+95vs/D72c5sXMHGImi/tMsR5ta9UNIUvtdtRJPz1HrINEU+6j3rB03yuHTV2eo+ZCCGJOqco/kQlyYRiU9FyMr02s39zvDHjBGjnc8wVq0YjsPKGgB9EmkyYzEHCKAnXdDYVLW1uRLPsDSLNbTk7zG6jUrAe9RNdarYnZZLl7BYpiavnpDk7zvobshIrwsr+5H/Qr5Bv6WxFH51jU0UjfGWLuQE3ZuIF/2EgrdS6gkA3LrzZukvpw1VuSVl7GXdaAOrK5qlmefe1Ie/tj9su3+B6TzlYPyN195DhLPgjzwwVvJuG3DuWCDjJzBErZvUtqxju242IfDRhkgkF86O69hYV4tm9ei9ISU08O+MhOMykc//RvSfvA1yC5XyLq9H8v0ExA3liGxAM57fPwszhYjAwa8W2DdBrH5SCaph9isD1H312xrMJno08ERgK9+6kGVjA/NyhCRBApeqa15jDWnQL8HlazawnJoYmwBfSDZLMTJEG4uZR0B+vTh+CBeCeFaoPb/xm4XpbBmehuQDLBJ96RpVOXzGtnAOUz3OHW5cFP3dE6ohf8kSs8F5dlwxlCQ6LoFeQbq0jMGJAQT8hwx+ewlnA9IvqDmkcfJXr+scROsNauSn6hPClIFIJVY7OTMMzdnqfUEQcg0FxNhreXwtVz2mXKs7ash9thVbQxAHQJAHmasFgA54xD/9Po8kArUnnhBz3fsbz9V3lKL8gGRw+S8jwM6J9SeQI+aHAreedbQY4fJKOU8pucr3eOUXpaJzYBwwJxVwhbiVHJIdf/n+9hy2Cp4L8hVjH1zbQUEFDKOISvkAOSpu4OSQMLs3V5qjpLgevrZW7H/zjOqfCV7xMQFsWQRlxCng7pChu4UDihKAvFzZqyGPJak4PX04OjBebkMFXrG0p1cYOaKugeUlZKRjmLdQ9b6PXfearKGv/L1pyTN2OzZsQGS0Bap2bZRTh0+Lv/0xSek63xQSgM5smlDpWzeuhLSTgvuFVPyzBPnITV0c36yGaC5grnT2uITD+fv2SBzcuMGyAAV8pV/+K5sxbVhO/XnAgQGC/VqFveHBAS5ZtwR3K4KOXzoApEJ09La5GDdtUhTo984Spw50yXzkK2qq5oAtRekp2/MnCGcAMUerIItjFNH56jJn38neKvESEbLAKMKzmqN1k9zXARY1saj7mMK4qvji0aoLEEkMhmyPCMFdVUprhnCWrs121kzjK+TOZV8qHtAHDBXAXTdC9S9R9/LkHyo4xbmoubfpjVSApJBlN9b5vlMUpvS5pypcSr6s0rq+ffg7fV5p/dgAFy13FEChNots9+klJzFXG5EzZ/H70tJnDUqKovZx8tllHNSL3WhQEmYvImDfcnN7zhKBDUZu5olrm476hzBDWs0hQK3fkgDwSAuRZxTRqaxEa8p4eyC/frM1KhtObL6qy+EQ9lfV7MjkB2B7AhkRyA7AtkRePeOQBa8ffc+++ydZ0cgOwLZEciOQHYEzAhcev1Hef6y+dtdzug3bEsdhdN9KMw6ohIJkmGHPWkEReMcKphoLEmzkR4MTZEctZZUWzqahMsAhMuADGCgKKew1oQxvm59FYqQOZkFRBrrX0IJQJ5m14REsRfzYgdIz8I0a9TeTBUm2mTTZoo24/VT/66NewdND1XpJlB4qETVxtfUyjgTf6VKVRr69Oznwos0krAkUytjPlVJktImDc1S3oHr5D2U7Y7aL0CjsLKc11YLZJjuaUCtKNJYxZDzaZLn0cy20xTVDEFVdqga1aZNQFDVIFbDiwkXtoRY0ZJ9CcRNs1O/DzAYJbELNCkP+0oXY2Ms15LkugIKL3Gzdg9NU2xa3VzwPFbNc4DOcZpLaWOlrLoRMsB4zxwa/qqGCGCjWYLNJuIcyaPx19M7CmCYBBRqoRlEwz4PIEYzz66pGiWj1Kmqy2NseS1yy+ghArgv0IzE5pWGkyoiSksDpnEUAbxV0DaXJlQuza9MkxJFEQBTd/cUzH+1w1MVaMZm1IoyOEdQ7+rH27bWBnA2zWEarGo/p5m8NM48ALcKRGkT1UMbVRtvsbdtr9vaWo2K8VLHBSmudsquLesBejUPj+lEoyvOfZST9RtA8XwW1elL+9+SqTCNaqtHGhoaZFuTTUorW2kwRuTNt9pRcoWwEVWFqc4Tzd/l2ePtq6/nVrUhz1ht/YzmgvvPZdxam+oRbS9wDZ1YUGpmLWodGvVOFHoNdQWoJMjD6w/KMMCS1eUzQFGuK0WDNICloSq3yf/DblUBn/bTWKWiytuzZy+jZcfW8Ir0DzHPUZP4sDB0oShMYYsbBtyy5vB3xtpXjObaMw+os04qm1qwLi6TwTN98p2vfBtlbLGUY+/swKK0gHG0oXBRS0EFxKIKsCfcZF4WouwpBjAZoFHMvFWgGuDG6808ywRrNsS4KJiVR6O1hCxHzTydmaLxTK6l284cQcUdXUARinV4+WbU0jTZ21+9JBMDS3L6ypScQ5EeB7gvJ081l/sdxDY0BiFimUVUyPrZ0uJH9aMNx1kaxotG3bdEEzO2OImdJsqWaA7vXUAjFZUOc212JgWZQlXwakeuZAq9N/IBixW0jclkBODdKG9R3xsFjTZ0AZvoulejTFXwo0ttLuPYOdN6d1M35kGU7DR3ywHUSrDrBnYDDHdlLGVRbq/eSJbwlkbWEmsHG+nOU72yCIBmt3uMRbbbo8+0RvoBS9vbe7AprBOPD8BhaApookGmsA+emiaL8/0N5Li2yvRISN44qOo4QLEiPwDVvKxFSb1hbStA1Kgcef0SmXqAAACXTrdmEK/F8rqWMQpi2dknY+Oz1DgUOYy7DWKCZkJXV5cw58flRmwwV69qk/1PnJTnnzota9fWySf/+KNy4NXD8k//+KosMx9aUEr7sEEfGZhiWpNJGAS0Rw35PlRT9372j8Ti9dGgnhJbtAvL+ovy1J8fk++9cEXCas1op4io2pYiV1VfjorSJylHEEU5qtvNdVJbHRArQLAjP4DKakSO7b8mJw73SVUDQHddiTz/3DmM8clA5v1ayTXfsKqR8XPJReZ7HJv3QsgKmqW6alUNwNMItYncR/59EQvXfizKLayxxjUrBBwOYkaZuABv+rCDH8eZIY51dCF5vQUBrLETcyigNddbM44zzX8FwQwQRq1ZIDdU9wcb+4+SgGKom8JYFitBRVW5qmacZU7qvKyproV44KM8LRoFutq7J1FCurhWzbUc6e4CzMC6NlAOkK5hoAqAFRhb/2XASxd12UZdC5IxvUjN9JUFAOUBFABv04D1IYAQzYS3AI6WVTWIpbpN7CiSFy5eIpd7XA4eOicTQ3MossqlbXMJdqqFcvZsn7zyAmp6AK9qQKSNq4tQ+6HKAkxdedMWyauqk9n+Gfn6//wXOf7GDBa0AAQFqPABPk5dYv5HvWLJoxYrxg1orBb5dvYcD/LMPNwJQoBJi6Gk+Jnf/iK1wIXYA2J6aYBxgiygebiVpbr+E1jjh9l/XEL5BJR2scdHyEsFKEENqUQlGwCKyYjlUyMBalFfrqnADhyVpEVzwqlPdSsaWbMO+cnzr0gzBIeKymq5RF2aonamUVRq9m0IW/L2k9MQR7Asxp0jSS6oC2tp3d/Zrclx9pA7G5fLHZPUOvK4awpkI4SCEizQx0J98isf+Ij0o+b916/+SO64c6OsYR7lF7plej4lj/xrv7wKocLpWZCd2+vlYUgQEXLTO6+g9O4kX3l8gTpVjTV6FNvrWbnz1hLZtGML64E8T8gvt77vIYmhkH7yu9+SnXt3AM6GUCNeATTh3iDoYGwAqEndRDVZUuEiSoIzTdCCA0ZIRobJaIbIouBVGLVroc8tv/Wph3CAmJJvP/qCrNu8Wnbu3CxP/vhpnjd7D2suhEW83akkpkLIMBbApRjzTZ0xyMNmT0nhKjA8MYet74xxJimD3OLz2VCIOqk3KC5Zw3OApmqrbEW5l+QsoVm+Ll0vzH8FbzVZdxGAC6Hs29u15lLoWUtVt+p6oNb+SqKLk4usURS8dmQZohjAEiQFdSpR9a2F+upBgd3AvM1lPizjqqDnijDErjhzJIgjRFRdFJYcqAoXIcRhpY8jg4Ov2aj1LDcZYW0vQDKIRPWeiclgv4lGghKDKKbkwEzm7TzgFfsdQGRkBmILhDdVNl4nafw089aQ/EwotQHwlMSiZ0Y9o+EBw/UBGnJY0v/m6llPwW21quWe3YylNYUNMgSoQkDYZWp3DuQiO8CZ7jnq6jEyonEMYZwacI7hwauyVjO49UOtnvMLWGsKM6I+tpIbrMr9+CKxCUoMg4RQppa5UxC4sNvXzFsFFBWEnMOGWOtLHeQYVb0nFsmfh9DzgV95PwQqN5nO34OA4wbEr5ON2zdJ4y23yuS1TvnqXz5KDb4GkS9Pdu5eJeV1ubJiLWSZ/rAcPd4nJ9onZSqI2hVwv64Wsl9NMUA5LhbEnbzngffIUO+4PP+jw/K5z35YCiHWnDjZLmHy5RNLYeMyUgZ5pJc4gUNnibVI9bO/uGXz5gb2JAgIExHiU0ZM7EOYuZGyeo0t9RI23nr8juHYMMwZIYGriY59Zu/mvMHAqxW3AqRas52Mg+7jIc7Nbsbayv6v5/miYhS8/MvY2Bh7O/sxOdALPBMdy1zOMoZkQM3Wc5sSHjIAPucmiJwRbPHDxCIoEVFdfzQ2wgKYH+eXExVr688usz7S7MVcsvmdhaNahtjDOcqQDVkDmSao/vnfKm/1qzr3riu/0+yfNt7fwmcaFbYa1fs5U9dx/klGBznn5Egz+fYOyAdXsWMfJmy6EIKa3ru3ABW+ri/myRLgsuFCspGpgtzKdThYE0U+dVTJ43eKOSze+9lPyEfGESUPC/3kfPq+v/jm2effXsrZ/2RHIDsC2RHIjkB2BLIj8C4dgSx4+y598Nnbzo5AdgSyI5AdgewIXB8BGiMEG15YsbA4+ecLwTc+ZE+cla5TwzJwiQYaDbYEbPUw2YhhGucxrPW0mavomJU8TNMo4d/tdlSZNDGjNBirsXfdtbNVarB0mw+hDkXd2tkRwqqwhww0VCioL6yAo6rc1eaW5lyprV/GolHVFIDAAHk21L2a1RZHKZAEjLXw+gqS2vle/kLzLmOZpq2XCLaumtE6E8VG0+S6qZJVYVuaLmp1pg0e/q5AYaDIiuIP8BZFFlAOagoLdn1hsj09AJ0KUBoZqclHVBBBrT6tNPhUMRClCReLpFBdLJqm0ALqQRvX76FB4wEgU/WpNie9/GwxClQbTZk5rJ3dqG6sAJOxEOAvyk21HQxFUOUazICODk1StbxTYMqBgsKbm6apg7Uu4I4b1RzYK+o27AdpznppdOkY2rn+OJKZueASzemgFGJh6SbndAqgUPPwqupLUOswLlNTJs9Wm2RFRUWmAZZCZROZn8POeZ6mNLmPPrLRxkcBY8hzi2OHCwig1oQGRFOAPDMq5kMPjzrmRpXAs8/gt/r8GCu1M2Wsvaj/dCz99D4VqJsKkbNKI3TbrrXSjNLo8qV2FEWFcuPNe7ASrhQrzcQ0oE+axqOlHOAZ67lzj3fKwR+flyHyZSdpaJW10dxsoNFbkWfAtzcOdshA75xUARg4Ae9mUUWpzZ2q9tQaT5un+pFapHmsyjrN0USpWxbIMw3cOE3ENPbIwb5ZGQMIi6Ma8RZYTbM6Nh0hyzUE8EH+MTaIOTwTxHQ0SlGClhRKVekKiQKStKNosdF4v+X+m6WtqBwQrxeb5DOAN0HAH0BYGpAlqNSm4jqumvWswnWr1DRU0dhfL75abGjJas1BSfrmt/5ZXvjWIXEU1UjlurWyaXMZawC74Zk+GQRQ6+sm63gJlQ/ZqOtWNtPQn0EtTleS8U7y2qrusQFI6tNRQEv7nap8bGxsMsrr4bE+wP5p7sEneViejo2OG+C5eYWD61kvbxw+IwMdg3Lu/Ii8fgVLT1R/u+ttMsk4DdMkXlwEZOJFqwIOgHTIBYESQA7AW1Txfj+qW5Rs2nBdWgxJkuxGF0rPOM30acBOxDzMRRq5gAAJzb1G8Wwn17O0QFXZ1AhUzFHWhAVQwyjlUaxhMijVxYBQAHPDgDvjqDUVBGFCAlTw/JJ2lLaLUgLwFSCH18O8VrRlEYWv5qBuWO+XzVsqpLWxWi6e7pWjr3UDxi9LjLXs9uVJI/OgtapSOmlQD0IGaAW4t7HuOgB+/CVVjPusnDsRkrrNxagI6wEOo9J+qhulGUQHMqDBpmX7pjWydeN6efHZZ0w29trNu+Txx1+QcCoiO3Z2/hExAAAgAElEQVRtQJ1cw1zvkquoEWe5fs2tTsVZGygYb7i5VXbtbpML505Lc2Mz89Unj3z3ORkZnJX3/8oHsKIekaNHDvMz1BaseVUpPo/qLsUk0h7wFNatH/zV98s9f/RebOoXyFGeksnBE9ichiTfViyjZybkpZ+covZCbAlbURXny733b5Ldt6yT51C9zsamZe+dG8SLussOeOFv2Cppxu3VR7HzvDqPApn3SEYBy8gqPX4OK3Uy+bCDxcRV9uxdLx94cB+AxzWUqUOAZCGjDm9pxhKZuVeItbRagU7OLsrk6KBUkBdZgS0yqK0U1fhxOCiTyQGU3oBeeR61JlXICeXfwpy4i7C/pjGvTgsK3moT3EPt0nkdB7hSNZYCQUoACganAfwAvwr9kDXIa0U9F8LWVIHdapwFnAr6QtqwAiqkAGCiUWyTqbEed4nMMl7dnVcNEcNHA30RO1gFN8I4E9hVoU0zvqAQcIKmuwK1TuZzMQVgicKvivMgNVftsPMAnQKlZKqu2ChWAKGl8QFpP3ZMZobGJU4WdARlfD6K/4pAk5w83isXzvbzfl6UWl7INgIZAjtRy4KsXLUa5d2N0n30gvzLV78v3ZdismGFn5zhVjl57prsPzuMktEH+MdeqPa3fCYATGyMaSmkhBr2mghK8mVIQQ7Uj3l8nU0CsAblLWpydcco9OSgaAV0oGyMjcQAY+zGXrkQRXgUd40p7GIzpuaa5an/YV/itTQPtRQQeEO9R2pKFsQDmFMccENqWI3V8LgcgNRQSO50Y0s5Z4A56iAgOmPW2FSFW0C+nDp1mf3SIWXl7GfU0cV4xOwrmhWulrd+VLbj09OoWUeksaFaVgB4Tw71ytr1FfLgpz4hP/jqt+XEm51y4403ytbtTVJRB1WGOv3Wi2flH/7+ZZ4jNvmQgjZsq5H7HmiRGLXoLHENUUAeJ+C2rrux/oj4W3PlPQ9ul7Z1zfI//us3IJel5Z47VkmKOVNTXic1m8rIGd4vo1epB21rZDI1ittGmjqyQm7EWlkzaLs7ySnvicqzPzlOPjjATWMDRKwwtXUKe/tKqSeL/vzZi2Rr2+Rzf/IwgL9P9v/kLTl2vFuudg1h57sg3tIaAPkciEnzZl8t9MFqABQMQSaYnlJXiHmT7azuBUpWm8ZSJMmcU8HsMs9D1Y2ZHHk9m6h68O0NWgFN8z9dfhm17iKKQ82G9ahCm59bZp/WTHdPTgyXC+xtsXSdJrt2NIp7yoKHtQU8xUYO9MVcsUkFgHsua0gjlmOcZVIAl0FA9jBqRgIPIMUx37BgrglA9vGjoOR7LVy7FbeMJC4eI+zfYYgGNlT1CuwtRfk7ddz8LGdJUqulPOA0maCR6UUZoY6m3gHeXgfRMgBeBmi7Dua9fSThelVJnDmd6D6YgfoYH/4vD3Ke3o8T4hzbIMSfRQhiLqmrrAGwjgDCD7NH27Co9bNvcybCmlxta+fVopkBVxIap0pZjQ1+irEeJVtWaWkznGkWFbQkqkNBRz+ZxGmuPYqTB74QHOvULQNbf3+JcV5Q8G8lNupWQPGRgV5iExrkDz93D2SBC/I46nTNv9V6tRbr+t03bZNg76D8+PkzcvDNM0aFuWV9PSjyoqzkrBRLWOXw2W45Ti0ZJkNclaBr1rax/2P7f2VQ6gKl8smPfUT++V//GWJMofzmH35YRiAYnT5+nn1jFhA5QL3EDWN2EvJSkL0uhmNLOYSSXGlkjfpdZbgKTEtn11X2DnVNceA0oREcnJkBTGe8RFcAIi+RT7xMNIkSY+AmGgeAZZT1Nu7dzVlLM8E1qiDM3ufBtcTBHExy5izlvBBnb5jj00/UA6dUzvVqEQxZlO+3WSH+KDmF/T2fDBEMA8zZTjOXJyE3aJSEOv6oswmlHkIUxAaIbGCrRk2tOP8SZE+d68uQcJLIrzWeQ/eOn+dDa5OZZ3w6OQunVdkLKc7CuaSEraiO2ueipsRR1bdA4KqoLMQVYVo6+ieYzSizyRrPZf8oZP/I5eKVKLnEnHLyu0seNTnKGkhxLQ4lzqBihnon3Zx/Y5A76nk2+nvE1MJiKFFuK//Hf+zOyNCzH9kRyI5AdgSyI5AdgewIvGtHIAvevmsfffbGsyOQHYHsCGRHIDsCPxuB5eVxz+xox62RqTPfsMsZfw5N7I6TozKHjaIq+aLYlEVojkTIb42jNjINXoBLVYzqpxNky4KqL0zeqAVsY8OmGtm2qVrcKJjmaLaEx5Jy8uSgHDk9KjEaigms51IK3qpKlWa0qlaN6lQbkgBATgVCtVHJp2kY0q900FS0KajKz2izTJVY5vtp3EXnE2RCLpGLCbM/pVmyGQDWALd6tTTObDTw8rFxVfBW7Vw1c9MLKBCmgRQFRfUC3mpzRwFjtTuzAxCpxWYOVsYJmo0LKOZUzaiKpyQhhOhLsIpG0aHWhTRl0vpvqO4WAbq9dAmraYblAgqEAHwZPtSXEZqFc7weGWgovKIx1C40fxKaRacwuILRxgYzwZigkqVLhNAOcLKU69D350XUGpi+rQHuaJIVkBnmAfTRZq+HrngUVcLE5DQNMBpklYC5XIfaIRtVA4OmWZ8K/samaeajQivGKjafHM4IzdjTZOeGZrEGRHWrDdN/Z1mYgWnNh/ZKf2phyLiq6ndZbRoZduMMSb5jEYBFkeZEAn7PYDG7CECjSsMmVAqhYAh7WFUXYTnaWCkryPkcHO4xIH5pq0vyaeRaxuJy4NmTQg9T4lhRN21cLRubaPLS8FIA+tL5UawqZ7CSLTOKUFV4KmB73e5OgWeTa8ZE0Qa2AwVLMgXoHpvBqrRYVq5fh7K5So68dER6B4bFUuiioZmSttqAzEewAwaQWl52AWwXAOYw/8iadPAcXFg05ucC9qjSO4xCJTgujQAsm1rLUTZ7UIEHaWyOAu4yv2lserAHXMK6OEJzXD+1bV1FRl1DY5UknUkU49juFRXK2hvvkMtPvCp/8/kfYC+aJ7Wr6wBeS8k3rgEMc5u503UFoGx6gvw6N//WKNNYKkcArRXE9ZFpZ0c9OQuApWC9Kj7yeNZVVVUmh29weJBxn4G4UID6vBiQilxq2oY2N036igZIFrNyrf2KdPXG5PlTUzIWs8rulgIJkhk4TOOWNiNZsmnUYDyzSprSNCZDkBHm8GPNJedTs0Y169JFNnSKDFtVwlhQ0Uyjih8D5Eiq/SpzmycAuItihoaqPx+Ql9zY2ajmaqNsyfEY4oWqcp2odquZQ7m8Zt/ELIoz/h1Fl/7yopaTcZQ1LgAIP+LKKrJTXazZBew6Y6AMGGYCqvhl5y4sxgHAOlDWvvzcBeYBNuUAcxX1BbJzQ4Pks7ZfeLmdZng+39tiQNXTp9rJEGzDXrZB/vGLT8ksiuyaJsBB6kVoElB7QRX2tO8hVTS2rpLbbtojP3nmx9hnj8iWnTtZR1dQuM6hBlXb1RKUvGMyQA6vhSayguYWxqmpOYBi9mb+nsBC9y2cAMgARZn75vGL2PkCsAMSqkK3kjV87333yaUrV+TI0VPUJfJZWceDE8M0+NfJf/3CX7JOUUUDOL/64+dpovfKTYBRxaCCy77VWIa6ZZE1bfFAkHC4xTZ5QQZOoOTVrHBAoBU714mnpQn3hRfJTfVJC7adJ598Vo4+fxG7TFTCEEQ+9PA9cuboWXnzLDblWnfTUeafXe7ct4f6YpEZ5uUwmaeaLbyytQGL8BEpcGNlrspAamkIMKoAT+t1G1shskBsISu5CHB8HlWk5rZq013reLEfNFzBHVR8+rOalajqLSVi6IeCVHYa5krqsRifdLKbUUoqgcjJ17U6RSNRAwRrQ9wBwSPF3mWjlthRbi8DuCcgdsxMQ9TxkvWMUv8MGcJqaak2ojGAa7XXneJ6SysrWculxi5b7ZeDrJuZmWlZ4lrjrGHdF8oAh1MAPApSeqgtJWtXS2F5qcQAq69euACYRZ3Duv7SxcsmM97lJLfydD+W9mSYB4pNHvL6TaXYkDqxGr9GJusaqW1dLy/9+IC89hqZlYBeLQ3FsqKpTl44dFKOXAZYtvkNAK5zyKIZkJocjhq6ClVgAPWtww+RyIKFPsByDiSJFGMUnM2RjlFGiRrt57mVFuYZoHp0ImrWpIes7nxvISpQteuNvQ14KEim3rsQQ3iNBOuKtG3Z0VpEdq3mBgPyNFWY7NSxkbicPNUJiIxzAZmiAX+R9OKyEZoN8vcKxrBOjh+FhDMeNJncVTVFgJ0hAF72IKzkXZwdtmCxPAVweZXxrwe8LQIJsgOUfugTewzh6HvffknGRyLS3FqLlXct0QgdKJY3UQtcsv/VU2Q/j0pvT1C6r8XkbnKq6+q97IFhgPyQcXEoILv0zJnTRCUEJAAhZSNrvbikTI4dPC+HXrsgpewbN9+wSe799Xuk/cJ5uXz0KvvolDSvaZLhq+Qez07ILe/ZK/s+/F5JUd8nr3RKf/eYPPKdN02W8s4d2znfvIVd9wyEjWosxm1Yn/cyz93y+S9+DvBqWJ57+hXswyG4kIHtKqyUSc5S3eSNa06tkg0WWJMaw6D7loJUBoA0uZzsf5DXNINWASud/+q2kOIgwPIy6j0edibPFsDK/AAVMAFImFaFKoQvBXwLmef5gPua7awZqIUQGgoA8HI4V41j/z2l1rJKJlPwl7kCpstcQRnIGcTGz0dQxMaxSV4GZJ5BSTvH/qeuIVYOAi5qdQXArb+APcCAeBwCUWSHJ1F4Y/0f5efU2cIDgLrIfYc4jygFxQIBxwJJp0zBW65jTiMbNEP15wJvf3Z+/Rl4q/XpOs0skxaQo04cnC81O7imjGx03DBuIl9eM+Rfe+W4nHrrGrWrQHbfsIr84b3S389zffSg9GPr7c5Dic/zSGJvXca+6cYFQiMmfDy/AdT1lBdU5JmaFJ0aNeCr08GeyZ6cC1ktCXlpzbo1AKQDMj0xw3iSqYubhJfzZ5Ss97v3NcjGzdvl0OtvUOO7xJNfJF5cQKy857aNayTJ+fQRMpjDuLw8dP9NOC9ExMO+nVcMSYLM4I7eaXkaEgH8EOPksKoNRSv3Pw5x5IYbbkfpXiCP/vCHctOta2T71k1y5vRZ1p3axachzxXLlq2bceVIy/PPHzRkxbJyMsZnZ6SysJoaStwEVvNhanQwtABIHEQRHjSEr9l8J+ttCvIfzw8njxRnBN0f9Syvzi/qBKIA7hI1Rfdj/f3A6dR5B3kTa+Q8Jtc8ymY7IK2TuRJZjFCnyTyGRBfV3yFYE+qIUwAxLo9a4CIWwsY+oE4L0YgS1fitg18KcnEb0JxcBVvVfnmJOqXrKKm5tJoUsaxkAsiKLCblqBpU9xf4UJKAXXPVsdxOUjO9gPGr6sukCJ5YKDRBNrZPVuOEs8T9X7nWK5Oc9e1kzJeyznQdq7uAEpCUiKT56HaIaR7W9jz7kM6ZAv2dA4vlIZxeZgC11ZUoAOlx2ZJOJqyufX/1ndOHfoHLzX5rdgSyI5AdgewIZEcgOwK/pCOQBW9/SR9s9rayI5AdgewIZEcgOwK/yAio+nb86jO1c9Hxv5gcOviRDS1e6bvcI4NXw4Y5v4Q6ZgHwJIJVYZQ/q4JQc2tNGJ5mo9ncNBJzTf7rXHJeKuvdcsOeemmszJcUQGJ8KiHXLk/Lywd6pYvsyjkrCiWV2ALgOrBS1kwyh1rbAd4peKuNJG3CqTVeJM6faXy4AWdyFTxTtQiN4hz+TXsxai+4SONmYgaQCHvWJNmspkXzDvBWtSna4/ShDistVhtcAGIUOarWmiVrSsEeKyBRhAa+G5Wnl0aYXt51azVVBy1B61ebZwWNTTatKl5U+WKyejHTxN52EZS2DLVjgqw4pHjYHKKcnIqQ8YqiAPtfaxrVbH6MBh7XyNDN0cCKMq4qKNQMOw19taDCzaXRpcqIAiyc62rrpDAfZRrvvYjyTNW/EVWQ0QhSAM1O4zYMiKiZX2rlq9+jtmwuQENVPiiYcT3jVnNu9c/R0CiNSZTGqBrHeR6DWEDOYY/HLbytvPq3syejYkGBoH+gUZbDtZrmsjbEeP5WgPyUsdfUn1OVC01NuqVeGlde7nUuqAAj4DPPuwDLyySKiOSSm/tQhSgKO55FbD5iGvWB2gKy2pqkOZDPz1sBE8fk8LlumsXLsqGVpqJP8y2Tcu3KBEDlPApfl7FlnmfsVbFnMs204cqc0aae0fbQPLZpNpoqurW5iGZkkZuZQbWcmpkXd4FX8gCVfFgQNqAgm+eBdKKSmiH71Upjv7SihAxbP41Vp0xc6zMgji8vn4ZcGtXmqOTxzKuqHbKW6y7kNaYmJmRqDJUklpIzM3OSAKSeR9k2i32gE0VG/YpKGvsFKCpZV2R2Jmk47r5xjxTzrH/whW8B4JxBylMmq1bWSR1K26Y6gCSybmM0hQfHUGjQxFTL6wj2sAuoOpKoixXQttHI1IajkgzUQnmJr+t42AC3ZlDIpmjCV/J6FZXkoNLM9mJtOzI+ZZTlARrVXe2AdjM58r2DQ3J5aFHW1jG2qOOnyb9bXvaQ8ZYESF5EnUOmZnEJpIAF8uQWGKdZY+OpQLoV4kEUFbzJIqW5OglBYWxKxdkomFHexrGvTGKnmWDeF6PQLsJ6dA6bZUNkAEzStas1weNMoJBSVWZKBlA7Ldu9BohQIkau2mTzvbZ0mJxJi1RjDW3y83hNzZPO4fWVPLB7b43su7VVLpy/Kk989yjvW0pDHCvQlfmyd2udOFDDf/vbh2Vgyip33L9NVmNje+TAa9JcXSfvf+Bh+dNPfUFOUle8ZPwWocrOZd0nAZoDRqVvlx7sJevIusvDjvvipQs0swE8qr2AYSibUTsuJzMW1QkUrDo3tbmci1oSQZ3cdttWQ9QY6Bug/uSSZxgla3MSFV4AMkOLdF67QP2bx355E2Ax9SNik8tXJ+WNkxekZVOVPPCRW+Tmfbtk6GwHttsd0g3ovPuWRqnYiCIaQD2w+9OGSYHHAGPmkfHL7XL24JMQN7pk+9qNUrF6i0wPT5C3ivIZsF/zW+8ggzWHtfT01/bLQWp1OWr3XyG39Phrx+WNs12m6V+E7bANdZ2bRn0BWZiZuhQzdu55zLlrV69KXTXq8YpqySEntbeviya8BwBhF/NogjGaY0Xmimu5iBpoBTBFzcw6XdFSD7lEC4fWExRsIBIOGt26lnVOK6CroJbaNRvnSyWMaD9esxSZ7xlllQIEKXKZM2reMHM+l4ziPOq57gf6Plo7tHjFUXufPnUGtdc8ds9tBuCZnmYsAD4dWNyqFbQCuB7ebxY1cVd3p0yT3+tmHiqQ7AOI0febmQ6ScVkuRS1kadLcT+EUscSaLACEuXrpmoySP57rKObtPWQmtwPwoconk3bdhhWydUczirYxQ1y57a67pKi0Qb7+pe8AQg6hKndR91WZ5ZF2AMSLqETHogWymIvalueqRCaNiCyBsFEGiJ5HbXUVoe6ylZBRPU2NJVuyyAfoEpWeMbK8ARJ8ect8opQD+BtnX0pBuHJgqe2G+KP29mEcLJSYldYBZnPVDFEE1LgXAKIADN60vlwq8uewB18mt7YMAJhsYQfq9WujJkuzCReFALW0B+v9EEq00rICWdGKupy5c7V3UkpKvfy9DGB3kpzZceoGNrYQVVY2lJp8+l5IAIVccyFgTT35zTfeWW/G9+SJbrI9mxi7AfbPhHzqM++TDsASMiFl086t7Glx+f43DsizPyKfGGLY2s2lkITcBiiLzMYhQmGrTa7zVOeydA/1iNvvkD/8738ghY1r5dD3n5JH/v77ZJqvlt/93hckgRXqi9/6jsxTW2+/7072rjn57qNPyNkLM/LQh26TO++/CxXvJeZ3KQS3TvnWt5+AYLEHkL3FEAN6egaoV2E5eaYf0AuQvzIAOaAYsGoC1f2SVEJyGKSmXOibwgYe1w/IAFYyupVkpbVaFbeqtlUXEn0mJrrBgLOAteo6ovbH5pPzEvXcxblF1YYLqBYzwCXEGE4uCWMhnPmzqrS91NTacq8Z7xm1z8V5I5+5vQTAFWRvihDXkMN7qAWuZqXnA7YWY7vv4Syih5UFLPuVhLAI6SbCeShGLWNzNNntHif29dimF3qTgG2qhgQEhHDX2QW5aYLroAbmcvYqxGkBx2Dyz7FgpgoIRDuSmlGuY71sg/wXXJCQZi7//wBv35mRqyc4yocZO627DZpd31wsD963l1zYIvnuI0+zN/STKUuueSP7MaBkiPPAedwn+qiNmpma4kyrAPUSwLq/0grp5j3Uiai89NJB9j7qObbpfpSuVssoa4s4hXmRAaITrOzHC9QmLwy8RdS4EUhMdgBJ3dtamysgIlRLdLhdaupq+XOjtJ8/x1mBs6Lug0QUUO2kclWzpN1F8vrhY+K1L8qtN62SSjsG9kQZLPP6S1ay2akLr7x2mX1kVLasypc77r4J8sSQvPjKObKgb0AN2i2h8RG5/bYtWNtjUR6ZMWAyTr5y8837ZC/A7uHXL2Dp3g7ZC4ARgluEfc3rw2Gktpo5ydmORz3FOXEAZalmbc94Cnm/ce6Peg0AmwL1d6NAzsWFxqn5y6hulQCgGbQLC5pvrNmukG8AeDX72zi2cP7KdeZxJsLRhnWQ4ow2zx6klMsUgLsdxwm3Ry3y1Z2H8z6vp8Cug9gD/X1Ez40aNaI1V/clG0rvFHN4UfcCdSWgRinBEOieeqZn9MzZ4ef5eOccymE9pnioNlS3FVijN6NkzuMMGU+QeV9Txh5RJ4M8757eYQgTkC4rqIHEncQ4/+iZXNe0rlWzj7HG1Yo/Ta5vPs48JewvI8MRuXBx2JBrmnAqwM+H2p06+fdPdm37ea41+z3ZEciOQHYEsiOQHYHsCPzyj0AWvP3lf8bZO8yOQHYEsiOQHYHsCPxcIzA0dMwVm+zZOzly8ZurWxbLYtP9li7UVqGxGPayVhomORIm9zas2VeAVmrfqUop7fNayHLMQRVnxT45hPrU5onL2g0BrN5qpBi1xRJNqeBwDIu4cdl/qk9G5vMkDtM+RUPNgo2dXRW1NDm0OamYqAKn2oxXZUM8RfaqNt9o4iBABNDECg/bWwVcFbzVLFPV106HE+RNLfEzKK4AB7Vto+okVd7Sl6fpY0G5IFJGLpsCtPpz+p5x7sdJoyiujSYY8V7exA0D3uTvKiCgOXKLqjBGrevUxrcCYordZvKyjM0g1xEBiI3R3ExpphXXu6h2a/x8Dk3pOFapIZSYiVSeyTt1Aeb5yAfWpuw0zcIQat4cmpdqn6vXq2pmB80wBdfKK1AvBfQRqqJAs3lpJHKtqozIpUmaIDdvLqyZfkGjklbAowwrUM2umwXEGUVBkgCk2rRplbFTHhgcMGNZWlZBQ3ZZzl/qlmm9tgQNN5qxGXw2k/lllKvGNhmNE0BSLhahcbqyiyprAPDLWGwmeU9aTswN/IVp/NIE5mvaWCvwYB2H+tMKiJgAGFf1gQ3VRS6ArjazVCGqDWoF7DWLTDNhnahFKrF4fe+dW2XXvt2yhCLr7/72a9huX5KqsjKy5fKNCnl6UsHyFJmQmotGC5gmuBtg9J2NN22cWZgLUZ6xBeWhgrd+QNMlrK07e3u5BrsUY4dqQT3tIDu1mOamnzG1oh4dGw1JF7mcqpJ2AvbXYkNdWVUEuMU4q5KOhrvOvzAqIitjjqktaq48shIDNCJR2WKJGQnScMQ2OMbfU9hk6rrxML/UNtmhFqeAj21Y5qo6sG+6T3bduht7bac8/qVH5JVTqBRVPbgUA9BwyaoWALGqYhp/PCvWXm1trbFLXMBKd3BgkDkAEM7zUxBX11Ee4Pwi4z4P0GtHGas2j5FoEGvEgLH5K6N5rWDZ2FCQPEwsirFBHruGteeVSTnWtSyvnRpAnePCFhpFjGbrsq7ymZMVJeRflgEs0dxVIGygf8jMO1X5FmPJmgYMUuA6wbMpQBHbh4J5fFrz67DkBNhN0bhcQrmeYs77ICjgQk2uNusD4IiZxLpTlXwci1rUYTS+ZyGPTM7Oc280Z1mLVsACF6qVNPmQ6URQaortEiCPUxujCxAX0oxznoM5RwnYtqNaPvzZ96OkOyH/+g/PMEcrJU2DOlCbI/t2N6G8dcjTz16Sty6MycbdK+WBBzbJySOvo+hdlo8+9FH5u//2TXnt2oy4AYgrsbnNz83jvZ2AEBBByIs8cX7IqFj3bN8MgDQpPSNDcs8DN1Ojynm/JyQ4tUy+H+rnWoBrtQ9HuWtJY1daaEe5iAoLh4HpiWnsIwFwCITt6u/H7nkzlto7UdoeQnE1JQ9+8D1SCYA3zHz80pe/hxrKJne8Z49s3tGC28CoXGZdxFHS+0Dj7/v4zTIw3WFsWV3b/kDyLRGxRskdP3VBrgAO1DSjGLdOM265UppXLldOdsm1jgFpXL1S3Ni7lq+0kRVbJtdevypf/79flpqVLVJdUyWdZ3tlcBawaSqMHTEgK3UpHJwEtMhDMYu1Ps3tstJyY9+tytu12OmmqH+pnHlsRLENxhZ3664tWI72m8xEK+q6Bew47TTcz5y+YGyQW1oaxF9aiL2m22TVzmBlq+QABWwdb89pVcEqsJVxiqX6aMYxyle1Sy5CYWmHrKLq2hR1RpW7auMfKCZjl7mZZo6qKNHCxFgC6B8fHJPe7t5MtjoAWAF1R5W2AwMD5L8CaHKPHuqXWvgnUV4No1wfH0JFDHCRWVcoy4FYXKjj/MUBSAFLRgWWR113oMydx+b6CuDtAmB/SX6tzGPpf/rUJexLR9hjnKhDK7BKrTLAfjA4Iftuu50cVLt8k2zXIHauVXU+rHy94medXrg8KG9dDkrvuF2mqMmq6kug9ioEnFTVbRlrxYJVdxq1reQUokwlS3g5xt4RwP59DmtwID3GkQhGAE2NAMCpgn0nbWFNsgerclPrbxzAmx3drEE11cjB0YBpSw0ClGEP3HC3YTYAACAASURBVLsexwA/1ueMfW19QPqGhngOxdLfN8N2QC4whIZybNmnJgH58PrX+VENkD9KZvabJ3tRmrmo39Ql8rGVILV163bpvNwlE9izegr8MsIz1z12/ZpW7idOBANgNc+qu7tf1q3eBLgj8s1vvCC/89u/I3f+5lY59MxjzBksY3dslktHLsoTPzgubx4OQo6wy9bdftmNTX/HhS7WIeN7xy72oaQcP90hJ8518nOl8pnf/Yw0rWySL3z2r+TNo33yuX/+nGy9aa3s//4/kOUalX133Sk5nBfm56zy+vffkG/8y2sA7H5p2twsrWsa5b13b+LnDpCBe1Z+8/N/J7GxSXnym4/IILbKPX1j7Dt2HBwWjaq0Hqtnf4lGN7ikn3zZi33TMhHlbIQykJVgziqa76nPwdge695rTjEZN4vMn5Q8lnE70TUDtoqaFjcBHtIsOd+GpIRNRIr9Hr0rr8UZAxDQwnrIxaWgFWJUbU0pJLwYmb+DzAmIVQCQYYhRqtJ3Qs5RklwOBJsCzlj5OCMwlZnr5NYvKnjLnkt9Vfv6Jc0u5wyg7iYOMlBrypxGfYuknVqmMQYL0jeyzH8Bks2cJS8dMloKxW4U5FAJXAQg87wT8JQg4qjlMPnIwSUn9UTV+IBtJt+We+bndUpm8kqv2yb/7Fj7TuXtO/d/HbEUY6OZzVb24HIIOG01dnngjq0QLGzy4ouHUHV65KGH7wbsjssPvv8CawDHiT1tgNNWyDID7K1j5vmV4qLgL7fIe+6/U7oA6F966XWuM8cAvJWVmq9Nzj1Zzk7u6+q1fsg4WIPjQKBW8CkISG4nWbqsISXslFEzb751hyTGhiFP9crGrbiKbFnN/hyVA6+/jv19RMZ6iNmA5FiDjXIoNibt1Em1br59Z6nUNpSwt7ohKwZ5JvnyxrFB/r1TWqpy5fa7IfQMj8pjj5+R/EBA8qipQWpXAILTjh0rGYsIJLAYFtHYP1OHK8nixe8E8LGPGo6injPORN8Iey6Z25VkbkP2KOTQrc8ghup1DLJPV8yFc8oINYa5i8Kakw3EHQVjocrxzJS8p2c6JdDFotQLSgxlEdcPJWDhXKCEA4p4mH09SCRCIqWvr+Qbo/vOxHBAu3ORUazuLJplnIaooMAuHsaGNGiycHlfXQtGbA4JQdW6SkxRFxslfpoVo3OIV9NPOIK/4AfEJOaP5iWXcgONkFHy1KqeaykpJ+eY/PjBwRkygmPMF/LU2X9KcR5QpXDGBSJDnvspAUnnL3tHLqS1ALV5AeV5H/bT7ef6JD/PJqvXA9ZbUrFgOHbj157rPP0LXmz227MjkB2B7AhkRyA7AtkR+CUdgSx4+0v6YLO3lR2B7AhkRyA7AtkR+P8yAl1nf+Rftib+bHbqtd+oL1t2jpDvNto5KUshAEnyQSM0n2a1ca0ZmwB/OSgujUKVJpDmqFkBWGJ0auDSS0mlQzZvrpM2Gk1Oslnj0yEZ7Y/KE/u75VI/gBqNnyVUCGnAW+0Qa2Zqpjen4KVaQqLwpemmNn30kLFsxfrPawHQAeSjOWRRpSoNHCsAcpruTZg83hHA23mA5mRK807fAd7yfbkAdIUAfWUlgLeAhznaLOU9FKS10UiK0qDUDxeqBs3uTBsZKVdBrzSmkjqaQ6oocQAcKWhtMbm7qkJ1AGhioUsjStVrMSycVRFmxzrOjXWcNp0WAW/Br3k3shxpohagHq4AwFH3z8kZlItY1C4DZORgK6cfmu9lR82n6KADgK7QOi9VFVi3orCapxmo11Zc7DegswN11AKNo35ANCtAcXl5RUYRBqiRUccCltDoVQtSbaalUSV4uMckjaMZMhlHJlBXo45IAApbuBe+++1ryDRNtYmqjX8fz9QBOBoFlFAwNIkKUZtp2kBzYcEYj+u9qhqZrwMwqqWnA+C+DKVPEV9Lo9BUMIXWFzbECiTQ+OS6FXi2Azy5sc9ThXWUBpwqN1a3AVpX+mRyfFraT14FoOH5Y/eryltt8UXnNIuNhmyVHWWfj2bkuLlWBWH0QxtnCv4s08iOoHgCNjYgr4K3KZrXmtl8M8qUnIWU7D96WMJ8hxNw28u8bFzhoWFtYUynVEdsMomF/NnKyjwUYXgooxSJTWNVTeM3D2DNARlgKjxlmnSlAT82xGRTMpnHR2dlsA9rYyyEHQScuZBcqmpWQU03jXEvE7uushzFj1cm49PiLcyVtk2bJYxy5l+//DIqrkEA1kJjf11ZUwx4rs15GuxYIu+94QZ+DovUiUm50tFhmoWa9zw5MW5sd/XatHGo46A5dSHsHmcB4ErJiqyuLTXgkQcAJYV6eQxldAkoamR8Qs6cvCLnu9Ny4K1Rk2dnRUmsIisnmXQFDqyM/ZAKWIfFgGVq4T0GYKFWnAqC+WkWL+UsyOgAlsys6SLe63L3MIpLzUZkHQPwpAAI0qrSXtL8NzJQfQDcC+QdYtu5yPxRtZ/dQrYclp0e1ukMpAxV5eq1GBWxPhFV1VtRPs+PSzkgajWKPgf/llHIL2F57DcW2rUNefLB3/u4XHrjmPzDFx9FPVUupBtLCXPmtj0tNGPL5ZnnT8ib7QNS21Qrn/nMXTI53Cs9Vy/I3bfdKk898qocODsuFpQ/zc11UozFuGYqN7ag0i7JkfMA3BNYVK5qbkYt24Cd6Lg88KkPSY6jQj59328CdgLcBVACbqzEIjYtQz2AHyh29t64BctFCwqvE4A2kEry/MYS+vzFi4CnVazhOtSX3awfq2zdtkqGuwalt79H1pN7uO+efUA9quRZlv0vvy6XLl2RKhrzm9avlIY1pXJxqFN23v5rklt/m9hSvRLvOCEdrx7hWUN8WFcjvs0t/DTW6Ve75cQzh1FlRSVQVyluVGn5tTSom2skeHlYHn/sgBRU1aKOnJfJPlCzwoSZy6XF1cZufqD/CgSCgGzYWouaTK0DcrGSHUDNh+J55w55883DAEoAaeS75uK9Wkf2cB5khNoGvp9v7zh3GQthsq3PX2K9lJPxvNZkweYBIqvydnx83CiX1ALZz5pysDaTgD4JlIHqtqAgH1pD6sOozFK7m1paM/mC5DqPDo0wHzI1rwgw2gKYHyPDeIF1mA95Ygl3iOG+XhRxAAmQZoYGR1kvBbJu3Tq5hqJzkYntxWI+kVgAvMjFLYBsR0CzeVwLIqyXeUCsGJ8pAKwUSkStq4KqvJwanQfhIYfrcwDSDQyOy0DPkDgg7SzGXYCYqLFRVgUgp+QC3JcArESjIUDbiKxbs0H6u6bljQPnKG+5UremQN77wG2oer3y8k8OysGj3Si0gtIfxrkAIpKF2qq2t3XkQldAYJhD2Yl4m2vCPh+Qctmitts4M0CIGEH9uMC+rYBcIfcyzT10D2KBilW2hfVoQDEA3EXIQQrcGvBWiRKsKS3p6UXej/vdtbJE1jY5GL+kbMAGe2BoULquBbEYBmQHSFbCUTnKWbu1yNiye6lxqtBXB4M3yZ12uq1GjTsfn5Hb79grn/yLv5L+N1+Vb37+b6W8Dvvurm7cKpZkz66tAHkzMhuZNYQb3TnV+WLTxhvkwMuXUDB3ycd+Z4+s39gA8PGabCGTtoYMU3Wd+OcvviHHj/VL2yq3fPxj72FvcMujj3wXYglW5Q/tYi9YltPnBuWNQ1eMKvcTH79d+lhrr77eI9PU74c/erMU2ckonx2W9338Y1K4tpKsUd1Q3HIFi+V/+vJjcrF7nJzlAvn0Z+6Uex68S77+lb+WXTftRUG5WZ585Dty/FAPYH2EmkWOuqdGOi71EKPgw47bCclqUhbJluiB4DKOG0eaZw0zxeykulkriKXjn0muzWzgOQqo/gfgbQDApxBwbYG6NxOKAAbpiUZBLMgxNqSV7GU5aRdqShSxtqisqHZho0++PK8VBFxVR4VxCCXgvlyHC2BZQTYoCeTy+okR0LPQEtczi9vHDPbr8aUFro3XZlZp7TdnMFU/XgdvcShYBrzVc9Ic1soTISfPHlIcZ0I3jgdFEIFyIPXMQb4yFvhcnxVFaXFJ5swRC5P1icL3OnhriGNvqyUz/3k7i/T/oaD8z8BbgwMyr9Nqz8z5xkn1b620M4/KJT0Vl4sXB6W+qVIa2qpZE7Ny7BggGnndN9xMvXGXyvG3zrO/zTD/E3LHLTeztxfIpcvnOfctkdOuGdrsTZyhlLzoIE86D2D2vjtu5LnnyLMvv0HcACOF9TCWD4wRTiiQqtTxRUHyMizEV5WVsuZikBkisn3netm4F1AZoPCVJ1+QM2+MyrkOXdN8b10hCmn2xwUHFvvLctddO+Seu7dRt3pk/ytvQqIAVCXDuom9o6LaAjDfByiY4szJvowzCdusLESmyZCuJ8M8E7cwPkZ0RTf25qjWHTYf11NBFq5NmiAaORmrs+wrqrr3cUbw+wsBF8lyzQPAx478aF+aLPdOiQB0a76xB1t6lw2bdpTGmk/u1ugE5o3WcbXFT7Lfu3OovbAn4yj0barMhrw1jevNvIlLUNv7d9hdK4FBk1mYx+pEk8On1t+05tjyNf00gC3xHJmzeObrCt6aM69xyGGWm+gV5pCZRxA49Qu/4IeSEvNRlrdy/qqAJDY3M2LU5S0rmzmz27BZ74T8RsY4zhpeSEaFjFdU5dd6eepSYy5U6zLAPRMyDzA6F8KNC9vqnv6QXO2elrHJsDRUQfxjLobmo4//y1PdH/gFLzP77dkRyI5AdgSyI5AdgewI/BKPwC9+gvklHozsrWVHIDsC2RHIjkB2BN7tI3D69NfADL1t1zqefmrnxuK6VHjW2tveK6FBMspQkcRpnih4q828JIiOgjEWDV7TpgmfeJuavKk4gKwFi8amNr9sWlctlT7UGlj1xrBqPHAkJEfeQolL7mWcJlaChleS/Eq13dUGjv7PWDbSgFEQUy1dbTRAnChli7CILADAVLBgWVW6AKlWQN0kICPCPcGhlmtLA5BkAL4cOjaaKKs2k7nYqxUDFJXSKMzNBbzVXFdeX3O4rEZ1pNmtNC41U1GbPqrsUnY/DZ8o4NE8TZxlrrOyqoLGFAolbNRiNIsZDtQVCZrn5CHyGolERjrsoJnvRbGpvTttZIYAA5dyAA4BO31YX4JLmkbpFMqDsQj2hihfclAl6EemT6kKqEwjt5CxKKGZ6kE5vIRqSfPEGhoaDFiRXFQwlwwuFKoupwcQAstW1LYxFLlVNZWAEPkmrzEYCtHIzkchUigT2LNOAHQHgwASmnFLAyyFVkdz6tTC9frH9exbNxbBpXby+lCphnn2IezrGLWMJR1Zkl4al0u8jloqats5rc+OT7GRZ0fzvBIQzsJAGXUyAKMqx1rIPkwwV0awJ9RsWAVRFgGGI4rU0+C0KYgH6OxRZRIA6wIPOAporRloqrKLkQOnqpa2NSXYAZbIIPbKSwlAPn1bmmra9FX1nf5cAuA9jmLIxXWozSpdftmIyuGGLZuk90q37D9+XMKoQdK8Vx7PqKmeRiPKxPHxGADMBNfL9blSgHBNsmkD+bxXx+XKmS6AKo+UAFD6sOhN5ERkdibKXLMD9GHvjFJDc2q1SaqZzKrEU4DEAfCaAowvLQ+g8gW0xErWk+9CDVqLbWkUGz6f1AOgzQ2k5bFHnuD9AWEaW3h9rCZpkq9sq8TO0g2Y1yfLS4wHzVIPig8FupS4oEo1VQaqdbKqbw2AzZTcccMO5kMFWXWdAF8QILi+SRRpFdjR+qrrAcDmZRzlZ19HPxm1ZEm+0U9zlpxgANuUrkFAIB8Adl2AeQJo5FAVJKD+9CSAFGNexDMoLAYATswCQk0y711YCJfKNRRoo1gxE3QNuMO8ALlLkZWnOZou8k0LPKhzFlG+a4NZAQFjob7IOlUVNxbUNPRjPH9Vp2n+XA6N8CS50hgwAkrMSU2pU1aSv0mHmHXJnASAqq8rEB95dBZ7XO597z1y9vRFefqJ/cyZIumbnCAzEIXSnlWyZ9Maeer5V+QYNU5Var/5X94rJYBv+196Wj768PtkFKvXHzzWIf2Dw6iGSpjTqLdRLjat9Up1PYD0rF0Ov3oCkNQq9YDhM9Ep+e0//S3U7pPylS8/DjhkhVzgkL23tEkHCteuS6jjUBTefe8emr1JudzxlnzgVx7EqjMqP/7h0+rsKyUQFGIRcgvHwqxlSA6FNogJcwDG+fLHf/ExsbhQgV4bkUvtk2Q2nkLtRn4z+Y1V5YBi1qjUbtksdZt/nSIyLunwORlsf13Gu0apa3UyAwhR0YLFr7+ePGqrLEwEUYaiDAeUCSbGpL5lLaBNnkTJ6D18+LwMh8g7nACg78KC2DZAnVcXBMCi+SiguxML3HJDdKipKefac+Xl5w+gwHJjOX0/c2sU0KobqSd2qAmyGsny24PFbU3zCuY2BJ7zpwFAkyhDUQ37fJLPuPsKAAqwrFaAXMFbXcdFqLkrAXedWCGnmdua22wHvCwgi1pzI5cBCTyA3TZAwvjouPRduIxyDfVv2ypD+glaYiiusdVHAZ6mgV6B4qmyxs/+FTI0ldxcH0D0mPT1jKq3AvagKM4AVsorygDaAO6pQ+VkZLupWWmUqTNTUyhtS40d6DC1S7NbC7j+mspq4zYQjc8C3gLacd0aU955qUMWQcciIbv5/uraIgBy8tCxTl7R0iIXLrRDfrGRb9sqz/34dQgBfQBHPvno798nm++/W0aOPSsnsE3t65lnPKflXL9XpgAyHQCjHkeSfcQGMAmZBEB0eNLL3udmLUGqskLIKMhBbVhM9jDrjXmn+6adNTUJ8aQPsCeNlbmp2OqSrApb9pukydJl32SvV1JTmv09jcIwh7q/vtYlW9f4IEFEscHeaZS6bxy6JNfIuK0CJG/ADjZBVvPEGOA4KvR6rJUNyWPJJVewRB7GYt7rLQDUIX8XVe6HHr5ferouSmJ4QNZs30N+537IGnPSugJXAWruDJbFMSx9FVwOki2+YdNqrMct2ChfAthKcg3Vsm17NRmpQalDUapkguGuOHXzgCFmbdveLGvW1pMBPC8//O4had5RLr/7t3/KPTrk73//q/LcY6eoHzb59d96gAzoHPmfX/qR1POsb9/ZzByE6IKN/b6Pvhclu9qgDqLAr5EZlLyvPnZE9j93RkZRU3/hi7/HHmCT/+PPPy/7btklq1etl3/6lydY02EIbovyiV99yNj6f//xp6hJFYzZjLh8FTJEvuvAaJgZyAFBlYSqLjUAVkZv+1MFqaoIqbM/U94qqUzPXlYpxk69GJXxMjmkCiAF2V8XISul2cet1Il0GtUtKnsHRI/CXMC9KhR/JQ5IMovsh7lkZ8dlepY4jJi+dy72xxDbAJe8zKsA5w31z5iFdBWeZ/3PW43TgqptlbCW1Nxldd/gtewo7GvJS63C/liVukpciPDcJnFcmOGMoWdCizViMs6tnJHCAJJWAGwr7isCUOzxcQ7jtTmyyFjSA3irMREZ4PY6AGb4BJphq2eznxO8VYKe1gC1/NezqSooiz1zOANUyMfvX08tc5P3eoKzWUyGJ6bYQhzs3W3kzOdi4T2DEhYyGc9uDkX4mrYVWJQD6J44IfmQr4pLijlDBdlrdS/Ml76BSSlyReVPPvthaVvdIt957Cfy1KvnjUOJlXOLqvFbG+uwK45ioa3ZsTa5fVcbZws3St2rKDGLpHVVnaxcv0IKIJhdPnZS2k9dBSQNyoWOWcylAaC9Ls5Yy9JQ7SajuVlu37seMsuyfPM7T8lbx0dYAw3M98z4DfULwOCYRFDk+zxF7IuA5IS1btm+Sma41zBMDyfnxelgkMxytStOA+4GiAGwEXfil8vXQnLpaj9APvVFSTVw1tR5xIOq9Cdn5w1pCNoedtiA0uzpuYDwes7Wc5xGU+iZUp0S4pCy0uwZ+ezFbggxMZxKNGs7DHEgzN5uyADGwUeBzszp16jPsSC2pFz8TVXm+uCVzMm6ML9rKKirS0VZFdQHPafz9TTnc7XT1+9V9a3WNCV2ZgihzEtFo3/O7mdm7lETcYioRt3fWAkJCSeL5eUFqYPI5fX6sNJHOT05DbkLAiHgbRFODfi4yBTnEyW+GFKPvi/kRBvPX+uBnnk87F1LkNlOtg9CWIEIwt+3E9ngC/gWQnML67/0+NVr7/bfRbP3nx2B7AhkRyA7AtkRyI7Az0bg5zy+ZIcsOwLZEciOQHYEsiOQHYF30wicPPzfv4hq61OVBZb86d7xnImeoMRCSVQxFpmDMR/Cdk3zqXIAVLWJqIx4zTBTtR0tMknQTEmgwinw2wGb/LJ+VUDcND4iqAQ7ryzLy/uxTkaVMA9agSgCdYc2BtVeTNvG2qDTxmAGwHXSQNYGs50unBd1j0fzbmHiazvGCtCqzULNuIoC8MQBbWcAHEI0eJG/GeBVAVw7uV25NJhKCnOw0UT5qVlt+vOKKWkW6/W2qWk+qS1nppFkGoeaykZjdBorS20QNTY3ABKivkK1NTWLKgVgV62EEyiR1dZVLQy1aZTDe+a7c1DV2VGg0QCcV1CzkKbSAvazNEe9y/w7NphkoY3P0nyiAUt3J6MWMOontYTGGpb7z0O5nAtwVlFZgApT7RQzirQ8wMMcAEG190yiSNOL1nuOGVADu0O1MQXIdZNnWlvfqHcsl69ckSmy+DRjT5/boobT6b3S9DKKKy4+9XZGmDbQHDT0fShDK/NCAEc+rPriMjGr9poK1vMsGCu7Dds8nlecuTFHUzgNWIA5p1EL5QMSlaIQAu8zjdAlGmwOAJ7migKpR+UxPTYuw+SrxlB3zSXo3vKhz8AGyGlABEB6H1m4EZTE8RiAVl4ewBefakkImDMxMUqTkHFG1aHgXoTmv4OGoxP7SHWYjNAs1nu1ogxV1bEqM+M0EDVvtcpP1uj0tIwHUQcpGEiH0uEilxCgKR+r1fnZGBagsybLOTfPhwVoQGpLFcRXC9yY9GM96AF0qmkAKHQCMmJhvMR4FqL+Vfs8VSFqIzLKNQ0AXgTJJlZgSgGSisoqlDKlKF6LsPtGYYPFdSPqT80abKyrkAKaoC+hjDx+rAuEqVAKAZ2c2C3WlJZw3WTdDXUZW121qLaTaVtUWAS5wWdsZru6+7DiVWUgoAD/q26okTsfeq9YyLbsOX2SOUgzGQvj4dFe7CPJsK1rMKDY4VPHyWoNSlv1auls75cr4zxPgI6QAeWxAHbHpR7rTwvPVNepG+A4SPM3zWTNZ46o0lFVLkP9NKdpaFZzH6PkhA4NQvjQCQ2olY/COoX6SgFmtYBWdTZempAgIHBog52mZy5gQAUAq1osj/MMUmmYDmRZpwAB8xwR7JypNyHmN2vCj/30TStXyjgA6CDjYUUFvnntSsCkarJEu1Ep3S4njl2Q48cvQG4oBvTpkzTXtm1bE4q9BkD/Ljl3tkfOAfo8/OAuuWnbajn48ovYjK/DGrVZjr95Tk4evyKnTkE+wWpzxZoWCVQDylajssFq88DhC/L+D3xY7gGI+us//n0Z64MkUdSA1esAxIxZWb2hDLCgFUXzBWoIyjVAqQ1rV7HgqFeQDzatX4815xDqqW553wfvBsRJyePfexa7+gWa/Y1YWQJ+Mm/vf/8+7LMBrk6fANy1yOm3+ky+5r33bJfakkrseK/Kpps2yIrb7mVcmyQn3C0zlw4wBlewyEbN27pVOs+clyeffZK5sSR7d++Q9avXYds+g7psAsAywHXnSWRmUpzYfEb5nqvdYTndMYUFLLYBkAfsCl4zL5fIiS0uycVS2Ud+Y4ls3dzGnhCWx77/NLXIhz3nelm5tgoyQUIOHzwm6biTNYqDgN8jjW01qPyxBZ0YBKRbybrmmbrzTD2eQPmdhx2ogjQL1C4brgt2Mg7TrD/NE18EcE0kWJ+QUmrqK8mMZn2pjtAFsBuJSe+1LoCIYWOp39LcClGhh3k6jwI6iiI9BCHEAqBYJTt2bmLy8nqQOPIAZOLTSXn2iVfkItmslWU1Ut9KHi8KwlzqcyVrnq3EOC0sct9JSBIFBUWATcsAK12o0chxJaN4FqXpAO+tAIMCy1XkIbqxiO/mGQ2jVLvWOQ5RZRDFagNjpNby7I2tTYCuQeobOdtzufLsj4/IxOi0NDSWy/s+fRu26/PS2XOZf8NVgGeSxGb37NGgnJlclCBZmC5ILtXOedS0VsBHvjaD8wVjpfa5ameveaVFauXM9eS7UOw7AOmxcR8JOtiP+A7NnlQI26jYMuqw686iqlTU+s+yZC9BGReOS1PALnvWV4g9HpbN21bKipX18r0fPIkCN8R6aZNPfuZDcvLkIXnxubewmF5grgDsa51rbMA+fUyOvtWBTbCD6/EwTjMmg7MY54Ldq3gm+26RRx97Rs6f65VKrIk3rqvD2rhAOjtG5EI7KnTUb/vuWCdVlRU840mILik5/Npb0oZDQxvq2NZ19dRur4SnRQ6iNB8eHJTt29dKBVnmRaiBTx4/K+fah+VP/68/kkIsn48//6Z876svy3jHnPzOn31QWna1yl/98ddklLzee+/cSbxBSq72dEgLCv2PfubXpfdqhxw7dFTu3o2ykjPGkQPHWUsXJIz671N/8FkIHr3yxotPSxvZ5EHs+BNxj4z2TMqWbQ3ye5/7Nfn833wJ++sRWaS2FfnrAG9jqFnjJpZBN3vFlcw+nMFuf/oc9ItKrFpWW1hNcNesWyyzPZCNwNQ4D0EY4+cjqDJn1CFFKzV10djNcl6zc8BysN8EIK7VVubiFEHtZL9WYtgEiuyhUfbdOHbj7I8eXEF8ALjlfI+SzlTRPglJIbLAKosBHqqxhjqPqLm25ngyf5x8FqKorajEhQJLerZ+k0+tRK3ZSZw6yNYFdoMksSzlZah+OeOMQaTQtZ2ehwzCHHNCMpiBZMQShxyo6z+TX/0z1a05Fb79+f9+Ev83zrh6mOJZKDlBiV0+9upZHDKqcLv4wQ9/F5Xqbvn9bzCehgAAIABJREFUBz+Fffo12bm7FceDAMr7PtxQIH0B3Oq5ycG9hHGsWCSrO51U8ldaGrHLra4KcJbqwAKXOU6dPt9+RWZDk6yDFizgW9lbp+Wtk5eZ59hbo1iNERtRDtHGwXk5TK62HZXmSlTAm7EOVwD1TPt5nmPSnHUe+rW7pXFPpVELL04syMs/PCbf+tYBwGRspnP8nJdRuudh631bq9x95w5s/h3yja89Ia8cHZPVTXb52AdvY1xd8tVvPScDRDd42HMt7Ple6k45RDOtmQrEa+wCxyzpG42hko5Q12xkwddLvR8nGlThZ9pHALXDZGnnSyH13k4N9AI2nxhclh5qrR0SYTFOCZz2zb85IaE4IaQpYczKGU5za1UNr2cgJ/PGhfOCxjjMA+jG2FLizFmd/kuQPZVAaea/Of9nFKsWvqZESp136jaT1Hxz/R/nU7V3z+F84KK+JZlTetZZ1nMK5xV9lcxvEj8D+vVvGdPtf/+RZg7+dIYpd5S/5AJsz0FSLMSKvqG6UIoh7+UAhBdB1KmubpQQhM1rA8OGQKhjUITDjBunDCUHpiGjzUOImoONMM+e4eSZ+1yA3Pr7Cr+H+P0lnHU8WLj3yQXOCWVNDdJQwFnI5fmnv/nh5d9+N/2umb3X7AhkRyA7AtkRyI5AdgT+9yOQBW//92OU/Y7sCGRHIDsC2RHIjsC7bgQOvPiFxpmhIz/a1FqyKs+WcI7SgB4j1y4aVmUf5nMAPuEYFpYaSktD3CTLapOF/yosmkZ9CBYLILkkpRW5sgOgpLkesG12TKZHRA68clE6u8kqBLBLa2CqOsvROE7yQwqWarNGAVoFV52aq0X70kIzEmzOALraeDSqXN5brf3UNk3BZLUJnMKfeCzKT9C8SmLlrF0ZG80hN9lqpZqPWaz5vKiKDDDLddOMW9bGEECMAoUKQKkFrDay9VOb9DEaedrIUfWdk3+P0ogL0/0ORmnKYYdqLJZN0zXTMDItcMDMAnLe8lHPhQDv5uOAyTn55n28+NgFvGmAulysC8lfBLxNo4iiO/g2AIvylL8nsI1O08Dy06Ty5QM21qiFbg4gx4BpRNXWNaO4jaPsCTMWOcZ+1ALIrdczMTaF+meWm0fl2koGJd3hnl7NcBuVJSv5azRI9f7042fqlky2nFoi6w2ZxioWgT5A4sYAwCog4hAA1CgAbsoorQHuNfMOILAK9a1aMYZQfqV4UKqU1pxJJ69RjFq2gMZWXNWhqEW1m9rWUC233twq4YkJVCPXAJRRpjIEYUACVy5WxGrtDICiMEQu4PQ8Wcr0Ho0ycYHXUeWKAUaxp0zQMLMyadx0nB1kWqoqw0azW3OZF8jQi9EpVDtHG2CHPlv9u9pN3rhnE8qjWXnxtbMo5lAoAdZ4/KjmeJYumpB5AOoKxk6hUllAWexlHFbVO1FaBYxNdhe2g/Nk0ja1+LClBbQGddJmb44CH1y3HzVgURGhrgBOvf2DJlvWBnFAO9xVVTVc4wJN3mEZmpo0YPXK1gYpw2I2h+Z8AUBjBGXKZcCMzu5RKaqqxvSRNcG9rgM0efDhe2hIT6Ma7AbE6wNQI3OSbFt9lv6SCuyoub4ulDMAu1W1NcbKb3RkDPB4CeUyFn0N5TwHiAfMsRLUkUsAWZ0jAwYs29SwVvpQo/7o1cvSjUJscoGmI8/Qn78ktcXkNgJYOVH76vzRbFK1KNas3RRemnabm/lJZ5bpUUbTcw7wdXQYlTcg+qI2+gHa1IY0yvOMcy8O1gCabcA6bdCqagdAgoZpJSDeIk3ZYbI5LTmoXlnLwZlh+cTDO1Gg/hbARFrOHH1GIiOoyE9PCL1y6ZxEPQlwsXZNvbS2tcjJU0flVkChibEgAO45FNUtcrlzRM519gDCVsn6zbXkH4cB+abk5MWQbF9XJr/z6x8EpDmIUn1C7rz3VgCyNPaaQ/L0k2cAqRYAXoqwsfTKug21UgQj4YdPHJLbsTL+1b/8b/L1P/i0nDx8GUC+iQY7uiTIG6UQLpYA3gZ6x00diaOWUyWpztEpyCzzmvsMULnv7hvlt77wf9Ks75X/8Xt/LkMon6rI5fSSZ+rFFvquu2+REyffMJaYdgvqecDdGXKub7l1q/i9xdJ+9pBs37dObv7Ep6kz5dL73A/kiae/I9t3Yce5eashG0yjwK+urUIxNgMYdU0aautZTyWAENiSowjzl5VIaHJcSsj2LcmvwNJ4RJ4/eEmmY2hSmdCaCV7AGtDMVg8kA7XJravOk7vJWVxEDfq9R5/G9rmRml+CerxAynivM0fPyzVsagvJjBQH1sINxWQp+qj3iwC/bYwB1uTUpjjKzrGRCSksdxp1pmZ1JgGfZmbI5+zFehuCQ0lRLjW4QALYYit46/Wh6EeFqzmaU5NTfC9qWogbPvKYVemuOdABgLuLF64C3gYNiBfAtnf16hXiCTiw6sZqHGtRj7VYXn7mkLS/dVFquf58cp31OTc01qCQL5arvYCOgD+6/pUgkofFsmbe9vX28z3NZIxXYMV7AnB2ymS8lpT4UamVQjSxsu5H5OiRITlx5JLJ5L5h7wbAK+y2yYEt41q8BXYUaQ6ZnYb0MDBr7HZLSt3M3wrGI8h9Y9NZkJS167D5rm+T8690y3d+cl46AAcXqdOlPqtUFmHPCjgbgZQzrvb9jJsSIXCWBrClfgIe+AHIApCXJlCh9k8BhifVUhfQw+QeZFoCWr+uf1C2+XoS8Fb3R0gZzN1q7NK3rS2VAPt6db0fkNopg5CDQrxngS9P/uDLfy3hwUvyI0Cjod45mRxDhcxr1qD4pzCSIcpzRG3t4bk52I+d7FlFKPdqUIPeeNdtcuz0JfnJ80ckQG7uOtSRzS0oVSFMnDreYWzuP/kb72NzmmcdnJQHPvBJOXPkkBw5/DqWr37ZtnenrHrPvfLi175uzio9vUOyc8ca2bIRoAWwTF0z9j99EpeBfPnI5z6FMwiOFBf65O//7B8pR3G57wP3yIkDHdgyn5bmxjLIB3UyPjUA+BWUj/3qRwDxq+URXrsMxPSuPXt5fsNykZr+2ptd0j2ShBRAPcXW282692CLHWNeFbFfXuy4KrtuqJNb7r7dZKweO9uJKpZ/x6FjNqpxDG+Dt6pw/g87M6oqxGZYXS7UfYDvseI+oPupZn3b3ZDgTAYzJBvs6echwiyjcuUQBirGGuVnctmLyyCtVWPb7Ia05EIBm+b7xkYXpLcvBdkNtSZnHw/qSK27Zezlgp2vngOCELKCYWx/k9jes9bssOWWsBNXgpvmi7qZJpoVX1CkitwFc2bQeRSG4BePudkrmGec5TRX2oP1rp5PFsiftaa9OBvoOWpO8iElRdgbJtn7E0kQ6beVx9cB3Mx/dZr+Z/Dbf3xEX9YxUDAPoow6hNhxX1HCocYn/Nqv7pJAfp18+fPflFz2mz/9kw/Kxg2t8o1vfFfePDZMHdG4COx+NVOY8S8mu3wuyhmHfPFmSEnr1zbLuYsoawHkKuvrIB10cCbi2bOfZQ6DKNwBPlV96sLyXeegi0xYN/umid7gYecuT8u+fbcZ5f4bR95kLCLU5pA0rCiU//InD0rlumZeX5XvBXLou6/Ll//ih6ZO5PtRv1vmsd5dIJqkWm67aQ97yLI8+v3XZbhzDBLSbvngw3fIN3/wnLzw6lXO6Upmo8Zy7qkAaFQh9zLnUFWoFgE+z5DvOzIV45gSk21ramXLyjJUxl7q/4CcvjKA+wakKm4rDvCa7y6UaxGbTI0PQ7qxQ9rKA4jnnMi8cELE0jN0eDZsVNn6qeQE/W+CZ+6FqKHPcoHanEblvEjG9yLq1AQ5spmjM+d2zuPqgKNn+hwIiXrG17mjthTqiqPfE2e+67nGxDCoc47m60JYMVnPOHwoTyyTk/xvoPz/9Pe4lCl2bwPH+kdDnLSxXwPccnxrBqxPxCa4xwREFOz5qf/XyEIe4dympJ5K9qPC/8Xem8fHeZXn3/eMRjMaaTQa7fu+W97XOKvtxFlIQhYgBAKEQJoSApTSUmjKEmhIf9AWKBQKYUlIIITE2Zzd+xYv8W5ZtjZLsvZ1pNFIM9Jser/3kV0CpG/L+/7+64iPm8aRZp45z3nOObqv+/peUCO0+VLnQNTHiYamjiCCeVj/jibDVJqeMtLd7FcWSCnYmMFot3aMS4c2FUG7cIUmxxIS7YsefZMXjn/FRyA+AvERiI9AfATiIxAfgXeMQFy8jU+H+AjERyA+AvERiI9AfATedQQObnnka+mOsXtzM6aLvL2tlvNncQcOgP4lv3WGrv1JRdnChQwhkBlUrrpcKa7ZtBhM4UMFvAjCn8MZk4aGQll7SRVFZFB0Ywm4sU5TUO9H/KQgieA059Di5HyurLo2VIjUzFR1CJAOZYo5mnkVAgUbpdhjnKlaoeG7tNtfizuziDla8PeR4aVIwiAY5jAFbIPRpTiUjNtVC5h52cmmMKNlwDnEJyPeqkir7gFeR0UoLRxp8UfRs0GQgVOgdxVvZ6Mb36vFcT94TLCAM1GHwpWNYPbOL81inBdvEyh2kftGpqgibS02HGIIsUn4PPMppntweg4jsv2neEuxx/gDuGY7xbZZXKJaLPWAWqutKcLlGiKjrhdBIcvkb04jWHedm+B6vIxZTJYsb6CYloRDA8zeVMAIac4kN+7gEA7IMcSNSQquFq57PjPsYrHeFMqMa/fdxNswgk0yjqIwDolkHNOzRryNaBiiirf8jAOHVxl41ykEjQHcYUGEXTf30dyrCE5jCs3ZuK1sfO+s3kPGPDMnU666rBZRwY7jrdkIFepU6yMfUTPxFDlnMNYUP22Ig8mI5nbF5jI31LGoLrowhXwb6Oko7ppZ3ByauZZMIHIKRUUrzucoxb8QaMvgrN+MZyZFz0yQhGGEGCsTIxPBIUrx7XwvQidiwxRFQQ+F5CyuScXbDM2NRVocGvXJIM5rK8XsBsSnNESkEYSiXjI7k8APX7EB/CGC8+gwxTxcIRmID+pVVc+4nfmk6ME+kKF6d7PJKg4x31LUDV2Uzf0cAvftN9hjlzsRp1qGeBGq3tzWiJALTm/pctmz+22cXaN8DsWfziK+2uWvv/hxsJ4IONMTcqapGeGI7FmeyUKy66w4ti1c98TElLS3ncORNcGjBRIT561Nn0sKnpWghssrCsixngRNTYNAukecIJuzwH5aucdv/PQpeW5zo3QiIA9hv3OCai4gL7o0g+eC6a05xX6ER503KkpdLJTqM9jHXHNRzCypzDTO3MAUDQw4/cbGvMyFZNaBJASfCZnA1eVIoZBJcT0Q5IlHYElQPDpuskJc0ZNkbJ8fwfECylqf06C/Xz53/03y4Y9dz+Ttk5w6sgrBmD77zWe5H07pwj00Rw53PtmOV65bLUePHTQZspVVlfLCi89JHY5iV2qh/OI3L0sm6MkFyyqMAD1CZudp8gVtuDS/+eB9OK6HZeuWzXIDgmltbQbZrBNy9Mgw9zdRzuGgtoCSdpG9XJhdjLB+HlEwTR75l6/LYz/8ZxzLrZICsvm2O98ni66+Xnb9+mfy2uu7TQE9wp+hqWFyFcFs48yxsqbV1VQz1xEWcCmlUdyNRHyIvQlytnGQ9S5qcq5r60rB7JJl2NVqGhKslhTmFi5D1o7UNJfk8cc70ipLVpbIZddtAIc6LU1HjoBytIOOXQ7qF5EfAVSx6qaArJmE0zM443COc+9Sud7+8VHJyMoH89ssQRzDdVWLcXdPI041m9xhK+s78juuNZDCOSq+Qh4YGkVMjcpH777eZCY/9cRmriuNMauiKaJTVl66CmLDrBzafRQxk8xbHHoTgRFx8fzk5GbyWiXSe36IzNHzFPwDiAszUsJ45+TkKQUbJxuNLTSh9PYMGddrZVmmyczNQIBw8IyHmcdhxi6BfUP3Is1YVCS+C2FuGjFY5/o4mZ6NjacMarkAt5wHwUvnvTPTiWjfBVIXNzR53ccONjENESNwDucXpcpK8NOutGTc9TRH4KpMYh3PITdV3V1JFN9bWrnPPE+rV6+RY8eOSysO2XTW5GzGMIkmEl1n0tJpZEBU3rXzrOzf0wzqvhL0b720tLSYBge9P6V8piREj8G+CQQekKohXKwrqySdYv/okJ/mIJ/ULsqRJZcvl4yGJRLuCclTP3xannn5jJwZd0qI5yc7Y1aqcpkXuH6HxxGyfbhvEUc0c1X3IWRwk9uYz9o2S7NG3whZ47PqUNMlXAkX87vXO8WOefGWZ51cejZpsTIn07j/i+sypRrBOMazkklm7+Xkhr/8yjbp7h6R+z/3CdbZKfn5T56SLE+xca/FWP+TaHIYpFEhCXzrmFIoEKhTWXtTuFcOUPVj3gFZcclCGm1EDu0/bZo7SjUjNs/Jep6GYDaDGNsJFjlXPnjXjbJjF+Jwp8hll4Lg9o5y3yE4IBgV1XmYQ3zWlGw508i8HeuXe+/7iBRVVcm+17ZIe9OQ7D1yQq5+3waw1HcZPP/xN3bJo//nSSnH0VtZ1yCbnt+CADMnN1y3kTk1Kvv3tZmmk+vec5k01JfKvu1vSJrOJRoUkll/Gxavk000cDz79D6eEfY9HNH5NHcEpocR+fI5z0TkyLEOuRzE7TRjv/tAr4xMTnPaYX1j/dOhV0lKc1uVWvCnX5olr1hbbajS5jbOPAhCmQihHvYLa2KIPZUIB7DG/mkHwihIefJuLdx/daAnM4+SEb7ziIvIImd7DiHVlUbzDZ99YGCa9Yvc1iAOSd4/mcaSPOZsNoKwA3EvkYaiMPuZEjxYvEw8RYRzls5/K01SEdYnp2Yvk6uq+22IBiE9SyhBRZsbVGy7mEEfAL+se0UCP2fj+ZjFydvZxt5AQ4iLtT7A2Exwrgox1y66Ly8KcL+fl3+eeKtkEHUsazudifdQGgifUwU2C+cQnXtWzkIZnqgsIy982cIy5k0LdBgakWITnF0tND5poxb7FqL9TNAGmaKXue2QpYtqZJi5dw73ZUpaOkL4OOh3zlvg0PWzOqGUKK59lnVe862D0D4Umazn4wKQ7E7ONZPjvRACqqWsrAykejfNJuMgxrUJY0waFhXLxruulqIlRcwhxEmyg9twrm/6XaO8dahV7IiuYZ7HVK69gWaldZevkACO4VeeP2riPv7yM7fynhPy5quHpb1rjP2VczrnMqWoZGU5eDZp+pse4/04+7K/+mjQmtbYBk+SXEqedW0plJXBETne3M2Zb5Jzkp05FuJakqUTV3UEQdLNeU0bKlVbTWUdcnDO03PbBHu7nVxbk4nMPYhwby+Kt5pVbhDZ7O1hcOx6SgpfOM+b86gR6bUTlEZQPZtz7/RnHNAybMynKI0LASzaNsgqCeou517q/FDyTZjs5+kwqx0vo9fxPxVvDSj+guVd1z29KosijjlzLoVG4U7Xezok+YVZUDdKWT995NXiotcMdWJBcmkoTIJGEuM51HP4DPEtUf6povCc4p55rRT293RE+ihr8ji0lxjNaASryBhjGtQGx+Sk+3/w3PGfxH8djY9AfATiIxAfgfgIxEcgPgJ/PAJx8TY+J+IjEB+B+AjERyA+AvEReNcRmPMP5nS1vfhEekbP+pC3yd7fNCj9rRR8wC6GKM5NU8z1U+wJgEA1ybIq5pncKjrtcRYmUDQMU4yZpXjrIWtr3frFsnw5TjwKHycOnzUIw87zZECqIIWDy4IAqA4+LfipIGjctvzfZP5d89UU84ZZ1Iix6pxQV4WKuVosScbtoLhg9ZlMky/aM+zHGYwRBteFXhsyH2IchUkwzkU5iLdcn+KUIyGcnYg3plho8nvVtTlfIDRYQIQSvxZaKSpnUKAZIYNvGOdpEAxoGHE4qiGV73KaUvHWwnWlUrRzId6NIYaEKNbEsC9op35idAoHD64jCnAq3g5RbFfn7RxFWRVE9WUTDMoNJw/WqbLsVMYG1wf4PhX+amorGV8nzq9+GRvAj6OmXdxDufluqasrR+ALUhgDb+0lh5VC2/DgpHE2MsKME2NHAXfeWctnfIf7dt7xos5bvkfHk6HAe2qct9X5M5QKnUa8HZrQQu68eKv6QCLieClIVwv3pR0hbCYCnhHxVnNvw7iRUih25yNmuBxkFKuEqWhnxra4IAXkai0C6wRuKXI5ER0DNjIoe/lciKN6fTaEPhVlsrNyQIwiXuP4sOHeychw4pLLR1j3Sgu5YXPkqGkGsLo7UnEWKWYzgew1F4Kz5rm5yf5dtHgR4v4ELsVjiIoUW1WQRBCwJGTLseP90oPzLwmHaVaOA2EdzJ3OZ8ZnAgfG8DjOFFTLHFyBWjAN8rnGxycRbFxy1YZFFMZzyaRsQjSaxomEQxpniBlf5qjO33EEVLtiChEsJhGWZph7DQ2VppCbnp4pkziQxsbVdAFuctIrPTiRc/gcC8nJ8+Ea7MWVNzxE5ibI6sHRXlm2uoyibT7ZkR5EPBw7fE84EDX45GTwod5xn2k8GCfrOICwFeNZKMVpmZeXL8M0AARnffysWxJcNDeADlfRP53sUqcnU1p3H5aDb75NMTdTTg9OScsILh+KvqUFDinOxIFDkTTM/ZuenjbC7cU5lMI8CQbmpKdnUArIFc0kB7EbsTMhIYP5nIZbZwD8t91kLw+P8HmZm7ZkhFkcflOILiGKuTaEhiwEy2KckWMUv7tGKX7SJJFo4VnCuVlVwjVwf9ZdUyob77xR9j/3mux5fD9zI1PGuCYV9524Qm+46XIcya3m/f/ivo/L85sfl8hYTK666jb5958+jZsoIvmVuSBBtRHDiss5ZK7v039xq9STSfr6y0/JwgU1snSph3uWITu2tcuxo/04xIOSRyZgIDTF2oD7DPEwDXfZZauWgsZtRKwkUxGn3VXrL5PernHZ+cZbFObHmFepuJcQsbnPmp/qo0C/4SoyMhfU4rraCR62HZGKJohKl6Rl5nPdAfCdE4i3CXL56kWsa+R/BniewYerywrflmnesFI5V7fcgsocREsLTQgtNNSEpKCuFqTmjcZBdvww+bJcl2YjK21gwNePG88q6eCKNYvRSpNJLijiKZppdu8A3cv9a6hbylOTKifPdEsXjRUR0Kk5uUlSVZPDXMG9DiK877wXbGgAF/g6WVBbLVvf3CfHD3YiSFQxvybIbiQP2p0pTU0tUklGtxa/TzUepakHJHRDHY0M+dLXOSSncK0FWbed9hQaEpw829k81wEEkRGuCRGIvSQzE1EXh2YiRXxdW+cQi6ysidpwE+Ee6nqlGG8b3+tAOFA8uY/mhcMHz5qM1SuuukSqa4rpKwqb3MYpxKhTJ05RZbcgbPfgaPNLBSSDnq4eGmXK5NL16xAIz8mp0ycN5resooy5i/vOG2SezuBKOymXX3a5ydHetXsXbmOyecm9bWnuYK2m8SPLxXi5EXz43qNd0oQYX1gEBhuX6MnG04jSUwhb5GNX5Usq6+IAOck+cPfVi/LkjntvF9/pFsQ9VktEtrKlJZIEclacBWa7CbUPyxvfe0ke3dQox8hHTkgTqSshz5Sc03DETfZtyGSszxqBgFWfJgEbqNXMdBpbEFm8So3g52ZplrCQOf+umqER63FR0jCkecaJPIMJCINVEDQWaIY9GNmP3n2HrL3pRvnCPZ+Vk6d6caUVycLFeQiwJ9lr88jvzuE9yeCd8cvZM61yyaWXcH1hOX22hWaEVMQldq1ADPpEgLlhZ+1Kl44WyBDM77raclzvSsOwsD7myq5dx2iimZIHPnezXHHdMvnNz7dJe/MpKczJkquv3oA7PVP+8eF/Mm7yhoZaGoFiNGC8haCaKn/1V5/C5XaYxopeOXSsEwpAUL78rQ/LFbdeIpODffLCj16VrsNd8tHP3sN+PCU/+uETJsO4qqoIJ+Mk7uLzMgPq+/N//THGwid7t75OxnWeLLx0MTjyaknOr5V9L+2W7z/ytAx0hWhMcssl4GeJzJVFCyqlq2dUDhw6y71IkvOjKeQND5r4iSmEM0XDJtC8osLsu4u3qj3S8GQkXj3jaFa4kjucRjiNxBgjRKwgwuLk5BznjAA0AyU0qCdWaJYBV848y0Rwt1gmORfgDnXTqAMVZIx50tzBfhMgc5x93I4rMJm9OjcFYghOy0QV/rUZin1SoxEmIIhMExPhxJmvYpm6HVPSiHXgHDMDSUH3Rzu2TtP8xp7ndGmznYrPGjOvn3XejTmN+DbCe4/QmKN7ohWxOIhoGQHxPEMDwkUSyB+Kt+aU9ued1nUOa+C7Aqf5XPOuTTC2rCFhaAJ69PEgPFui4O1pNFpaUyiNx5s4YyiFI8xcrjLu/ta2dvZsuo/Ah0fJM033WMHdLwD5nyR79h81TYJhmvPonjAIXW0k0ViHMM5nL41AivZVAdLv89JcMI07vwgCDHu+f8ycQ/PAhE8QW+Bjba+vreFOJ+LkPSnVS7JkyaWlUlyZZYgUNWsuIau7Rp75jyfkZz/ZzKeBJMNc89CUuHpVtVy2bBHP4YD86omXaBTJl3s+dhPPrU/2HWxh/rVwfW5oA9q4lScrlxZzjgIpz7mhu3+Ssy0ObD3jQJVZUFMuqxs4R9Dk09EzJifP9iCK2hEkXZzXaQ5h77NyRk9BqDbRKczfdBoC1NmssRSKTU5WFD73W9flCRorbOCCtWlJiSlhhNXAtMY6sC6xVoe1mfCi65ZbrN+jrZmp/FNfz8o5MpkGQnV1z0AI0bkV0Z8xZ38aFlhjNVs3zDM1TbxCWP8776Hz548bK/+rCaTvN/+bAL8xILY6cM4WE1GxkM81Ba7fwTNVu2SBTDGfTrSc5zNNgqsGkU8Wuwf3cUxjSxQjztqvxAhFikc5zyslSOdbKp/dyb4/7o9I+9lWPgP7b3a++FgDZq1znTn5hcu///guUDnxr/gIxEcgPgLxEYiPQHwE4iPwhyPwZ56A48MXH4H4CMRHID4C8RGIj8D/lhGga93SeurGfsSsAAAgAElEQVQ3H0uytX3JGe2vDw16Zah1TEb6wCdTLPfjxpuk6Bok00oRjTGK4Jq9prWyRITIBMSWKIWpEEUM1fkWLMYVdlmRpFMQGhvolubT/XL86CCFo5D4EUIJhqIQo84pE7JncLnYnCinkAunGXAX/miheb6Tfz4TK4kcXCdoO/27Obr8Z3Cz+CiQDI0jylBEUdyg4h8doIoLEX3KCtzGkTWDO0KdoSrQOhTdrHlumrWKgHvRdTtjchZxaNhTKRaJKTJrdu00hbp5bDB/eQG59s55gedTzce4XhARuUY/Yl1M0XHqnKGG6EC8KMzElUIhfQi31YifIj2CcgynspWCO1oD3znDNYO4zXZIVUERuaHduGDCYD/zECbTpAun5RgoVEvUZQRsK0JlIgJ1CUg/txtHL0W5URyjExSjTf4vhT51oagby6rvc+FzvhOVaVRjRhxJ3GTm2mzgUvneDBXu0n0grtOMeDuIsPif4q0KrOB3q8ANO/k8ZwfIdQ2BkGOOWHHFan6dhXEqyHIjytkli0KmFuTPg7JNhoO8ZEWlVJdm4opqlgnmQmpJmcHpTuLEm8W9E6VIPDpM1iU3wKeuIgp+Lu55Qx1CCGjTKYTOwRE/9wNhB/HHTramJKhrCJEmNUHywP9FcHAkJDgNsniY12prPWdyBktLCyTZbaH4Z8WFFEG8BWM7My1pObgtKAoqKnYONKQFwZGPg1sUdx8YwDyy6lQ0jYAqnsb5Wl6VJdWIU+pcGQOrGFZnyAVFRDPypnBXWHAKa3EwgLtwFseSyTTmfil2MMOdgXODcUGomZ4dl7qF1bLsPRslQj7fgddfkYq8QikvqZVz7T04pbxgbs/hCEonczQd5yWFdQQ4dTsN9o+ZByULXPM4BVMfxXZ1UysKuQchMch1laEoqLA06ccBmZooTtx4EfCyKpomc49U1m/ae0zmRmZAmi6Q7eRNHuoYQ4jzkFHslhwXyENECM18VrewFuo1f1lx1JohOjgwblzp+bgc7ckhHHMDzKM0PmM2guUo4xJF1MqVfu7ZgGbAkoupj58fgXx2NsLcIA8YvHkJz+owjvduxNsgAo+dxocccL1I36whIg89/Dmp2HiFnNu6WbY99qa0gCAM4vyZRDzPSM6UdRsbjLi+b/cxuf+Bu3GjdcuLT20nS/MaXJMD0na+U1Jp5BjlPWI4WaNgTHt7+2TJklL5wG1XSn/Xcdw3QVm1Itu4qJ575pC8dRDXLM0Bi1YsoyFjhNc5D2K1EFcjRVnySccR0ef4fH/zjdukqLpUvv/gj+X4/kGwseTJIu5FeEZ9YIA1x28WQeu9N240xIGuznYpyCvmeU9CuJ9AzD3N+JJfynh6cEmV4HDU5pUEnscAxX+zztHIoKJ8JgJhTUW2XLvuUjlP1vG2N9+QXHI+F1yxSnxenh9uaH1tLWKrV44cPoyYhuO1BBGTZ33MO8y6SWcKM/O6GzbSABCUVza/blzcml3rAPuqglkvwmKE6ymvTEcAJa+P5pCJMR/NAjzzGSKXXlVjxKwE8q6ff3o7QruNOZgqAzTRZIJl7h8ZNLjUQjIlY+AznTi2XLjTs9JzmLOD0AO6DUbUSWODkzzjjAzGimdkANftNOJtdnY2YkQ5TrYxCAJ9PIvk73KvM7PTKYiD2mZt8+Ned7vTecZxaPGnubkFJGw3c2CGay6RG2/aQMZlNvvDlMmfHNWGGlyEQ4O8PyjqxYsWI6LkgbZ9jcaaHPJWc8gL7tZEXYTmepOzG2Pd72zvlTNnGo0ocOedd5CFfMQU6a+8eh0CfJucOtWEIETGLPmaaemsRax/jQiGba0TNI+spAFmVhqbzvK+iGxJM7K4vlwS9bMikkTZp+564HapX18ns63MAbyuHsQc9AiD4qfdh3VwRuwIXT2/e0PeeP64vHSCuYwIagHb3pCLEw+x3DdJk8dkhLnN2kPmJpoK+wS5o6ybmQjvUdz7IzTgzMTAmFro6nkXUSxmGL6KrVBKgR3xF6cfY5eHG/YSmjJmsJd94M6bQbyWyg9/+HPw7VOG+l+C6z0P53QYioHfPy4FIEVVFGylwWbD+rVgup2yfft26AVg4Gn06AI17Z+lcSRtErHEI6P9fu7HKFm2NWavDnOvHQg3vf1e6AM4dMna/fy3/lZ8YMP/7r4v0hhkkUWLCuWO+z8qB8lXfo75l5wUk9Vk1YbIT9301CEw9x65575rZQxE/85dJ6QDl3DVogL5xP23gQq3yyB5xFt/t0sqFlXKbX/3DXnhX38gz/72ZV4XvDbNPyO+MdzsveRCu+Wr3/iCnG85Jo0njoLOXcVqNC7Vy+sls2yhnD/SJ3tfPijPbTpAY1GafOUrH5PR8WaazGjegQywbWez7Ds9SPOTT6Z1fBNwmXJ+0FTb+UTOdy/NWFSI0v+uP8L3p7JP5CDI6jlGEcYu9vvQrIX3YD1lfmXnk7GZUmAiBRLZa3PJSHfQnBYIjLNH0uSEiGQFFTwK5aKjM4L7jz1QccecoZRikkEzhwVRWP/k8PwW0nCQ5tSmommDvE2ClmJw56xD6ZBMNIfeBx5fP4O6crV5QR3xVpq69Ayljk8rURoaQaFC2xAZ1CGNM4hAjmBeRm28lx4cyQHV9TD2jrzbPzxvzzfW/U8dlUYB1EFjrfs9gpmzAE5Wuw20OiJkFIdxMljx5ZXlUsDe1n++zez3Ds6UqdAo9DNzDGHPRlxHWBbmYzJni8vXLmENy5CjJ85xhiXn3I0vHefxHGdWzVvVvGcVb6emweKS3pGXl2vyUIdpEHIxn3NZ0+wIhCPQKLSZKTnFBVnhPHsyzTsZ5CZzdivMmJOFtdkkX0xL3sISmoJWSbJnOa5Xmzz6jR/Jay/u57XcrIM0mjHnlzFf65ZWy/MvbJUjOMavWL1A7nx/g2TkFMnTz+2Qwyd7pG8YhzrkluuuXoEzPBsBvZfzRC953WMIo1bOWqMIjS5ZSRREcb4LoT0irWTY99H4NM0aoDnIk2Fw0NzjVBoLVRSPMgczPMQhIF5rs4qujdqklqDxKaxtg2SqZ+UpDh9nPCJrgNeYbxRUgZVzPOdk/Rmla9gRuWdZO/TfXcxVzTjXGBAl4ii2WzOT9azP1sfrM8783qC/e0xyNotCRZghOiWijZkXnLf/U/FW525Um0L1pMz+VkD+bwnPTS7npwCft5C9I70wTzoYv8bOAZM9nU7zRCpzP5lri+kvCKz1Nl4jyueewxEcMgJ1COcuFAaQ/TGaIo+c6CIDvZ8sbm1uY/x9E9GMnJxr/n3TiV3/W363jH/O+AjERyA+AvERiI9AfAT+vBGIi7d/3njFvzs+AvERiI9AfATiI/C/agQ6OrblBkfe/tcsx9Qt9oDXNdTSSU5ZH9hkilIgJsdGJ40wqcJZBIdFhC77CMXCBMUna9kMgZAGc3LYFDMKyvTKBlmzopD6Vy/iCEi2owMgJ0dkYByfLYUZjYJygFhUccO4NRBzVFxUd5UKiVa6/NUNpMWdaDiRojCFQhy7JmeKwphmEar7Q7NChxAYxykOh3HoqkvLfkG8LSeDUtHMwakpimnz2aSm4KLlUYp4mp2qgpei7/SPohAtczjlpilaIdYFNJ+RzzqPN9af/9NcLRVvFVfpBMtHidVkdEUV86vfr25WxM5SRFkMV8Z5OwZCEDmVQjrYNdytdoqiiaCS3akhKSqjq5+sNXWhFZQX4QTJxmnab0QV1FTjYlW8tIrI8whpnDyKFuZaw3T1R/ks6oidj/Iy3ymJFJn+O/HW1O255kQKuOq8Lc34vXg7BEY1hmB/0SWcaA1JbT6ZdmlJ5KaClQbDGJ1C7eRb9APrvcnGyqNO0jIEDSf3uqMbsY0Cb25JmixYmC8jvUNy9tCgpJdnSu0CxAuKhudaOog4jOKSnUKEIa9tQaY88JlPS2dzs+zeukPKQbEW5udLFsXI07j7WhkXGwKuoqk9uPTSEbHcVieukjEZYvzUhR3DsaFibhriVDpFb1tiEDQpGFEfuGeE/9Fxskn5vjTGMpuCpBtXkQ2HzQSiaz8O5llU3OLSJFmAo8qFiD5EYTI2Ny0lBWRxIkpGjKto2IjDNj67Nh1MIPqTZ4ZrdlL6+vpxJLlw72Qw50H+UWS0M8fQLBGSEyW9AGTrZStAAueJDVHm2O6DMo7AlEABOjMnnXucLUeOnjU5ejk4Q9RJl4STkFuF87PTFDmLi4r4jOAwcd2Og3zUZyUwmYjbdcS4ggqLsoxwW11L7i4IyHQwljkIJ45stzgo3J7ZcVCadrwtSbFsOUQe7J4mrhncbkUZYlLitPjBzKoQrFhxxWBWgSXV4vgg1+lHDA3x37MR6mxOnLO4GiMRnMiMYSiMk5SCp4pzQxOIlv0U8RGCU3g2A9oEorRxntWyfCf4RuEZDkr3CKIl93AOobgODGkegcSzPnJZc1Llrs9/WKpXXS5vPvyoPL15l4Rx+amHJ4exWXFJCbjmmGx5/Sj44yvlzr+6Rr70F18DN1omFYULZM++3YTrIm7hUCeqmbUnE7TrCIX9sNz/qZsl1w0S3o8wjyNwjoLwiRP9sm/fGdYSNy7MCorgfeId6pf77rtDutv7ZNu2M7jp8Ewxxx98+H1SgSj3wg+ekmP7mxACyyVKhnNz9zlJZO0oYGwSEsgQxcHb0tyIU7BKrib7cIz7dQwX6lu720EdI9ch5mUixChq2quZibjU1Ons5I+uO35ESM0t1vzd667ZIE0nm+XU0SOyqCFbahYulnO4Wg8fPE0mc5Xc+qFbDP7zZ//+EwrTCNSfuVfsoFe7cS/u2fKm5IAFVdxshGL6NM/BKbCzSjHIRVTuIttzgNzicp7NvHx1Uk7I1ISf+Q2iODNFLr16IU/MlDTU1MvxA+dkYsTL9YXk5MlB5hNrYBpC/Ei/FOZlS305YiVuK6UYZGVlgA4dR4xAdMSZ1N/Ti5gTknyeaaUj+Hw+GoQQgEGN11RV05DSj4jXQ5MDjrlMN8JbJq/FM424oi5wF+5mdWWNgIk+09SKcDItK9cuk3QyObMRuT2gehW334MIODToQ5xbLKdPNyJi9cuHPnE3Ave47Nq+TZwxF9c3its/SxYsWgiJwIqwPcQSm0ATRC+u6PPgqFfKgvp6HG0HaKJgXUY03bplh8l4rMX1nIT4o/uZOu9bGvuk6fSQEWVm5nBU89oWayqiW0gaqipwhAfk2IEW0LFkH99xpdz+4atkZqKPZp10UMmL2WMHEW0yDCGAFVneev6XsueFF+WG1VfKzj3t8ugrHTLrKZLC9AkQyripaRJAJ5Ne8MiDYzQfgXRXBL82zWSmgrqlacQLonYy5J6nPbzLV8zkmSu9gD2QvV7IMp8BlarI+GtK01jTp7gHuGVztfEJVPr5sPR1D9GkYSUD+T2IeV7Z/9Ze1ljWDNxpR072y+VXLpT33nyJ/O53T/GszUhWYZWcbTuPGy2J9TMg169fDYFhWLZvPcZaly21iEuhsF/ytBGEPegkbuSS8lJZuKRBmltwqoNnX8Cz2HjikCo58qWv/62cI1f36V+TDcqae931N+Je98mTT7whd4Jbvu39i+TVV7bLq5uPsO4mS0V1oaxZV0hT2WIybMflsZ8+I3/zxS+YPeK73/4egk0FTSNROc26GqDBbJg96H3v3yD3/cMDcnjz87LztQOcb/Rc4JVPf/ZTUn7FNTJEfvRXP/2QjPZNk01eLdfeUEczFE1Uk07yeftkS+M5mt8Q+BBAMTGaxjKraVKbd9b+yZcKtnyjar3zouAcTm0IECDI9ZSlWdPapMStockFZDR/X1QOCj3ZbfJZI8y/RNboII5RxVQnsYYk2HHWukH5905I35CVJhkYH2TCK6lB6Qm6lyjqFV8v30/DFY0IVbjudQ9TGoeeycZp+NEOrxRiA5SY4ievVvf6FIRJbQSaRLifpblDKSoq4Ol+p7Eao6MTiPB+XovPLx6EQM6P0CbsCHhAy3nWaE7RJsB3zSv9M8XbPzibzZNGVNQz5BZLElSYKYgvZJAmss/TFFbhCcralfly3S1rcdZ3yqG3W+R83yTrHSK7zcXe7if/NFeqKhAhp7y4hUE9TybgrPZKOvQDB0KibxI3LSLdDHu3irfabKGibkF+Hg7NFM4hA+Y8pCSCUog053D6+xEza0Cit/P/9wwMg6EGw8shOJXGiRWgnFPY8xIhjVjYO0nAkMKsXBnDLbvtlbdBytO0AhXGOzGK2xdM/uU1UsT+f4S96uyxdnnfLQ3yic9+ACdvizzx/D4508o6xj1ZSJ732pUNbLjD7Ath8tCVKBOTAfDmk2Tb1uenSTXocheNeyMTc3K0eVi6aNwb17MsC64K0C4aZ7R5gI9taCMhYiw0qsLEpxgCAjEmNA9O0ERVtYBmN/ZH/yROUyIS9H/a2KfzSckqkQsEHD3rjyAg6znck5nGfsQaxKOhjQpK41EhV89vs1A69PcEPavrQZM+J87zXA9zx5B73mX+XKTq6DP2zqbFOY0ioLFPGyhDXL8NdP0VS8olA3qLn/uVxd6xdPkiBOxROY7rdox5res725oR2+00Zmqkhx6utVmPXkBDO4hwZtT20XQIFKk5GRARRuTQ4R4J0FRVUVrIN3HuiQTerktYeNlDu3Zp31z8Kz4C8RGIj0B8BOIjEB+B+Ai8268D8VGJj0B8BOIjEB+B+AjERyA+Au8+AnNzD1kPbLG/N8PufzAjKbhKwLp2nupApPFLhDw7dVWoy8c3qcUUiiw4ANFCTKZpIoWyRLrzNWszSAFmhqJZXm6a3PnBFTjDwJ9RVO1p98tbezqlsW1cxsDqWShm2MnItdFRb7ro6a63I9zYHJSscdhYKaTGKDIaHBrCpWLZtPgZo/iphRkHApGKazMIh16Qq+PgUIM46tQBbOe1c8l9K0V8SESkjYKtxQ5rBFj9X5TX1ELQxby1CAWdGcRjFaWDvM6UItkoxs1QRY0YQZQxU+H0gnb7exFXS55U2PgMSQiceInBuCGiKkLYZK+pIEoxD/RkEoL0OIU7b8ApAcZoDkEHKYsoPgpXFMHz8xNxl8aku5UQLT5rRl4WxT2ESFyRcxY3xUdywRCbTLHTFKTUoaBuBdwJXKviq9XZEzNWXkU8M1Z8QAc/p8KsZti9m/NWJWT9bIlcnw3sdRpiUVkmuWe2VOkjw3KE+z0v3iryEbkZ5bEyj3xOHHVncN6GZhFRoAyGLBT+KYqFEGdSKDwW4LouSU8UD0W/ab9DehFubJ6YlFSlUqhMkTMHwMLKAA45ciezS1D9ceh292uAmPlshcsy5a477pKmE6dl55vbJDMFLCvZscP+Hty3YEcppCanZPF5KYUnhYRISrHMuBBxJo1Yre5Q/bw27n9BRhHODgTFaJ9xa84G+TyMcXDaK2OIN6k0ESRzP9QtE2UuzzJwAQqG6uz2UOTVzENL1ClREJ/qXvOkgrJEcHCDUVUHkxsnjb7f9HRA2s8PGJyviijTFPQ0s02FSleG3WTQ2RGFYlpkRwdx5eIGDQxL2IF71UV+ZhgFiPdMBC1ZWU8WKNexe+ch5j/ZhORr6ns6cTCPITpP4H5Sh6K+7wAORXXGhnCuaPNBX+eUcVlWV9fgOhxiDp3HDZQmlSsWI8jaQO6CKl5SJxbE4Lc3vSItO47gRCqVFl+CvEgOZQCRp76avF/7NK4+dbZoUZXxxsVVQSFasdCKOPQhUI+OIhDjVHTg4GpHgJ/w4vRCMLIilCtiODUDbLJPmMtauHeb15yl6ULdZck4s8sLECkTJ3FugkAfwo1NgXSWfN1Ccmbv++B75PrbN0pve7u83bwPB3u2/PJfX5epBLcEmH+RmSm5BLTvuo0LEeNssvm5tyiwWuRfn/mS7HzxmPziR8/wOiVGMEnm9WYhBJxq7yLXlUK7mrSs0/LhO6+Q9WsqcYJ3SzVzMZF539nhl00v7cSdPYI4UooA5qCwnis33bqRrNfn5IXnT0tCaokMIza955YKWYDbNkaTQzsZilbm9nkct83MgyKaF1auXEFh34/ztU/u+sgHECfT5ZkXfo1YPYLIbpPBLiuuWcR6cOlVdWAbcSUXFoL0PHXa5AkWFhVwv7Qw7gOB6jQu4yAizt5tB8k+XCU3/CWZwIje7YfaZNMLb0g3bq9bP3CVXHvfp+X8rr3yi+8+I5aMZPnrf/x7SeO1gp2t0rznAIV7xHfm64b113G/UuS5F8iw5ZnYf+AwQowLUQDcKoL8+DjPJHO8OL9YihEqi6tyZGS0SZbUNkhKQpZ0tXWyBjHv2yOsmSBxQZKOT+LeDQSkHGFW821DuPGcrFV5eSrgkueMg90J/n4UEkEuTRC6tmum8hS4UhWcsnGTB2kUMhmSZMWmqdhM1q8fnLQPvLQKBYk4l4eHvWQ1DpHhnC0bb7pJUkF9e3vaeMaHTd5lU1MbLs9syUkvNSJBH47KhoW14KDLpe3cGSNaRSYsUrlggbhx4o50IeKQaau4X6UiTOKurq2ulNXXXiN9OHDb2s+SpZsPFrkLF2OPlJZUgq/PRgjz4XC0sj6lStPRPtm15zTNGbjzrFM0DKhbskCKijVDu0J8nX5pOzXKnhWUkqX5UrkkQ+pLMmXBypvF19ctIfauHJ7NMM9x69Ob5NHf/Uaq1lSDRf2wBHCNfvqBX8mhPg9zAfE2HUeYB9Q9uM9xiA6nz45JIs/PDJPbRi5jdir57YmzNKMg2AQ9MoewZlVKwB+IHXhBlabB02mz0cqCeGuNpRtUvJNn6Ur20GTsvBaHnwziFCkEVXyMRqw+3P15rO+fvPceUNFHQE6flqWIz62tbbL/mFeWLSmQR/79b2TnS5vkMQTVbNaIkako2cMhcOjTcu9d1yGcOOWJX73EeueWWjDbMyEfOZMZkleSiwB8kkYVkK9rLpdnn3mR2IGw/P3DD8lgU5d8/v5/AXXtkS8+8qC8temIPPHEDsktSpcvP3SfPParTfLW9nG57n0Rqa+pk64Wi2x+6oxpsrntI7XyiS/fLra0HPnp178vJw80y5pVdQbrnpFZjEu9UPYc5D53Tcswa1uiIyIPfuke2XD7e+RH//BdOcBaXAwZYdHKarn94zfKyAxC/YFTcuaQX155bh8NAknymb+9UZ57CefjwQnpxnGq7sUY2GhzdMCtqCcGC3vpvPv2D79M/CeimhFvOUOQxEDTEE0VKEcJFvZRGsxsZHBPg323g/WuKCfXORtRaEox60QWsB8pxSIA7thD45dx8LMOl5Rwluglt32AMwh47oCSO2hS4UXN/jTLvqd7rh5wXJwDqkBzq6Du4Fm0sC+q6BYIagNHxODOoSbTUKQCL7NmbspgtUNT+ezHnNN4zelp/7x7kj1jiMX/fD/ucDDtCWSGRjgn2FkPEmJQMizjhvrxf0+8nT+gKb5X9/0Q51Qj4pIETagqZ7MZ9gzc6YiMD953tXzuwdsQtbfKQPcc1Iiw/I7943wvz4wjk6GZlstWV8v6qxp43t8magHcezAFsTNRFi2v4LzIHBnuJ8O2XPppFhvFYazvFeLvVdRO5AymUR26Py+ob5Al7HODhMGfo3Et5kiVCc7AfZBBMhDZ82mE6+xu4+c4sxIPkQkSPoWmw14aBUYGuyWbhojgtFPa2ZdC5NAmsJbG2O/Ts+Y4XyeTG0+uOo1aw8Qt3PnheilgzXpuywnZc6SdRihyk2mWquT5qlnoYN54OCuAWafxZZQ9ZXBiTPK57ur8TJpSHDyjMWk8R3Z47ygtOrQAcoZyuci45Uw+TY6vm70oh0ac2RBrBRNDhVfj3GfMJ3Euq+O6uJIGGx9NAlOcTw25Rs/eCnVXMVbjQtRFq050bTyELsBhSKejurCVhqOO8Kg2GJAdrBQWK3uy8giU9hFT/DtI67mIRrWoa3cevT1/33/fXKlnQP3S/xJVJMWFZgkrn0djSHw8gwFef3ltgdTn4uAd72aWWGnWyjP7bTf7ShMNUSFrFs8BVJeMeRyy4kqUNGDj3D7LtU8rbp6MdhcNCdq05kpLERdUk7eOHqU5y09DWCl0gnQw+YPwpWNlT25BMY9/xUcgPgLxEYiPQHwE4iMQH4H/YgTiztv41IiPQHwE4iMQH4H4CMRH4P91BN545qGMDE/sQbfDe1dabDxvErxaW1OfTFH0teACodZPMR8cHtU7ajaIReo2wONIocSmODR136r4pS5QxUtuqJS1l5WKKxGs8SAI28Z+OXpsVI61TciYClgpiIbg9tQxG6FY7qSrXTF3Nt5L0cCK39TCoUW5s6qA8XXxvbRMM6uOQIpYQQpGvinQztMIdIhjVgrg1JdAMToQDXBFKMqWYrgx0CIKq1k2prm6CFxWzXxFdJyimDZB0ZP6E+IIOGEK2upeVbia5vEq7HC+NnTRgavXo0WheVeqFrK0UBekoGMK5Fo00iIiBdssnC9JZGAqlm9iWn+eAhTIVcUcUh8FU4kItbIed+6sNJO9qHllwaBLzveAIVThlTGaI69QC7/zH0Kv5ULx1xTjeQ3+j42Cl+q2McSQGMXeKGKVxcJNM9dz0aEw70BWARqwMz9L4Uwt04obxMVqo3BWkxvBAZLD+4+JF2dzWMeI743gMEjDyVOcCX4al07PRFQgNiNB42TQIhbOpJgW00AipiImV5TbpTwP181oxLgyk0D61uNivXLdIgq6x+WN505S/EqVYlCUNQ0F0kvm5GTfLLhYqwzOTSAY5Zu8tRGccC7EHjdi43mwrppd6k5Np/Cr2X6g77gFOleiCMuKxuZumHzjFAqEyRS0Fe1oXEHMlWiMMWWc7GSTFZUUgAZOo/g6JGcQHqeCmqNqFzdumNnZqMlZpjMB8SiFa6dQicDvpPBsc4MdpqCZgjCdgisjG9dIOm7VXlx6QxRnNcdNM98uYgEncFL6EEP0mjPI/tTCt8kzRLycJNt4yNuL0ws115oGmjRfalgZ85kAACAASURBVCs9UpaHiMk4HDxwhgJzP4Vxp+QjImeBrgwhls3QUZDqSgZvDIIXW/f4GCItmY5TFGRHhqNy9lyYbNIa0KlkKSOABSwuSaFwGsS2FUGkV4dikpMiLnjq3t4BSYbXOosY+crWSQq3FqlZmiy1BSDTJ9T9PoeQNYODy4OT1sPn0mkYI89xVCZx8RSW5tNcYJMTZydlEhHAxrPk4r/Pi0vza8I5slRnuF8uXM4TiJYxitNJSQGpLHLT+GDBQYkQjAClzqekpDkpKpyT1cuKZXFdndz04ffKnLtUBjub5eg/PSo7th+WXhdoQhy0SwsSZdU6nNA0O/wWkaazOygP/9tnpX5RWB7+yx8g5lkY00LJKrMjfCeTv30OIQN3HG7AkT673PShNXLPAwuk9dQpXMkZ4s5DVCSP8LVfHZPmIwgWFG0f+NZdsmwjgnFTovzHd56Vt062kjNbgeNuBjEnRf7qr2/GnTQtzz/1hnS2JeJUs0gfiEon+MgysMWsmJIPevsjH7sTwXRcnvrZkzLYEwD5rtx5t8FxLwCZ2VCbjyNr3DjimpoaTTayBxebIii1gaR6Qb6sJD+2+TCC0emzUomYWgFSPKtwVCpLFoh/2CqvvLBbDtLwkEvW4XW3XCNhUMIvvbwVnKVf1qytlY//5QdwDpF72DIsL20/LkOsXdfeuF4me1tpqGiSjrMgzllzSkpLIBD4cV5PIUziyAMtXL2gkBxXD5nMnThzcX/mg75FwFCEpGZGHz7Yzr3lviIyK0reR06vOm0hqBvscUEBLjJEaxVqCwoKpPv8eVMQT0tLk+4e8pJZQzUrMJG5EQMNO8canIJb3JUeNY5zXeXGEKAszOMEhNc5xJgQ+a7Lca9ngUKdoYjuxYkbAGk+MjgiUZ7XPJoeNJe76expHLlJsmJ1LcILn4scX22uiJIbu3z1GpnABXfwrYPgTWluAE86OjaCq9Ai62+/QRLTU+X03r3M02SmPThMctw1wzELHOroKN/H814CojzVmSK7t+3FydzBmlGAaC/sJ+RfM+fdjFttVanMkWUc4/2XLF6ICD6Gu3eIHNdrpfhDayU63iEz3aOSsfAyadxxWr507z/K1799nzRcWSMOGnxsSTmy+d9+Kz/9wSvSOJMsRaxveWSWphfomoTjmSapc0N4G4OIaKzraGUm71RFLB90ChWEjeuNcZ5DpDO7mTb8sK6bZqYL+5buZeryVGTuWsSINDKpBya7pbyuhHzXVeIfHZRjh0/iwLTJAubjIDmxYbIvL12z1uR39gyRk+mYkb/7yl00UyTJQw/+kq0yzYihms+tb3P99WtwNNfLr37+knScDsnlG3LZFxbTBHBOYoi6gzj1u853yHXXXonoPsI6eBQUdb185u8+KycOvSUPf/Mxuenm5SZa4PjbHdLe1iHXbFwhN7/3avnu93/IdYTlk3+xVt7/ibWy46V98tUv7xNPQbp85ZFLZelCjzTt98uj/7JPKsnCXr0BcRNU83uuW4M4F5LHn3gVB+4sa0lAMgpzZfnSWrF4BxnfAdbbQpySwLvJhV237hJZfqVbWs8OSgcI6MVkowbJV//nf31DjjSBKEZoNY1julzqgUkbRsypgZ2X40OiHip0Z2bTDnNOiLB/IZcaMUxJIcmcp7IQRDMRj3RvDuqc15xY9jo755oCBGs6ljiw6DMzHysRJtM8wv3Whi66sXgW2bMc6TRGRHG7DyICzmN+Q8zJWc5NYzTsBPRZ430tnDNiXFiinezc5IBUZCeAbGZv53mb5fVUULbjXtXoCv0AijlXhHOSneYlxFILBJEA3OEgol2yEwUYUsDZAZ/Qo2HycC1WslQ5F1o4g2n+Mgv4fyKO33kwVce80lisarc0567fi3LvROP+V0jli9jkiz9rJ8c5QpxEiOc0AjnDEeVeX85aSHNQV/tx6WGNOnumXzqP9vKM88ykc+/8rD2cHYrIjY9yPef7htjDuWG4TG9ZkSOQe+UsjUBFiHNDfcQFgJie4cwTULIG65aeAedw3qfx3JaU5ko+z2FtbRkDEZKjR0+A502SAYgLIW2IoxEpwFqbAImivqaCrO0REMsjch0u8cuuBL8OteToiROy763TnIWE18w1iHE9Q9azDyUwNyxWxp3GNU44rPOLTd7vsbeH5fjZoIwSD5FTkirXLi1FgKcZECd9iPvkx5EfDNlx5tNwxzkoDKJ9hOxwhyuTzwZGHuxBmkYssG/6p4hbYB3PIW9aT8MaeeDg/DJNk406b7W5z8+6q05cJ81s+j1hzhnTNMtZcT6HEYxDzF2dQ+oOt3H21fOs0jMU6z9Lg5pAo3GDMHZCWPDROBPya9OYNoXqA0SzKMOv53Sl4cyxRtkNiebdvshgZu5ofIU2kiodR2MsdK2zWsCKc961BaEjcN5evaSC6+D3E365SeOMUJBTxf0kPoDsahWLNWfXQ+OQRl3YEM31nKsRByETsYHQzLMa0+9jCJxu/p0z0oA3SXZBV5jmd4FqmubcoM/tjpRf/nhb2yff9XLjfxkfgfgIxEcgPgLxEYiPQHwELoxAXLyNT4X4CMRHID4C8RGIj0B8BP7bEdjz+jeuTgj1fj47efYGtyWc0AMm9BwZdqoeRBBopkHETVH40QxBal4U9hQPjBhpnJ+KLeb7KLL4cYmkZyfKLbeupGiF0DKJ02t4Qtqb/bJn/4CcOkdepuIa7YiKik5WfDCFcy3qKGbUTsHDiShlx/WjaD+DTaOgpyKcote0iKc5tlp0nuUNMQMiNJLPxzXO4VBN98xJGRhUN7jUEHhXUrVwA/IiVEy1AG9BkI5Q6Izx5rP8+xiFrNEJOulDODa4FgvCp9aMkiisUhc1bkxFuP3nlwnm5d9MwVsxz/PirToJLhYY3yneqptg0o9gA2cNydoU3hx8Rhcuy9zsJHJOsxHgeikIuaWnZ4Iit46humNwIVBUVSftvGPnnV/zwq26XZDDKBoianBdUcZVxeeIjicF1YuuA3WjGfexwc9psZ5/qHirzgj1JBvxNkHQaCi0e3ChjCPGUIS7IN4qblrF2wLcXoqS658CMTqGs0PdsopYRLzV4twcLlUHBc+aSif42wzJdGRR1I2QGXkcwdEmN9+6jkxBu7z2693S3u2VkmUNsvE9V0g/rsDj+xpxkoIbjfgpmDlweiiPlOw//plJLp2f8VWnVIx7FmYOqgibnEyxlIJwkCKzAxfHlH/SFMcz0xXhi2CBCBvANaKZak5E5wgFVP28S5ctxRmRD061GSdeJ9cOSo+h1sw+LxMqyhxJBqWcYpwnVslKJe+V+R6kKK2Y20QmpgMRJD3dhYCbwdwVXMEUcilOpvK96ox2gU3W7L+RgQHjLPSAU80mJzJCEduJqqUi6nh/q2zdeQYnDBmFSWk4uMpwYnNHaZIYG2EukIlno1CYCtIym4xedcgE+XnN88wFo1hcXMR91jxiRWCG5ejhDnn9jVZEYpfU1qRLaVU2Th8VnsmqVDQ5rzUJJrgYp9lll14qbS2tCKOdiEMOeXHbmGx9e1CyC6Nyzcp0CrIqqILGnOTZwC2oYnldfSXjnkD2bBd5qIi3RbnM6xgFX3ISeQ6sjFES89uDsOTB5evGhTiOaz8AEtSOA8qH8zUwG+bzINIiflopyJ4HsTlOATcSSqKxYgqna47ceu0aOX34qKQXp8un/uERMOIuCbUekX+59yvSNIBAXFwvSdFeWbsuXZYtr5Xnnzsrr21pkbv+4n1y39evlv2Pvy7PPbkD0QzHaGU2NnTyC2+90eTobf2P1+XnP9sr2Yty5XNfuUZs/mEJ4nRNzUbkBXl5es+wbN3UKMnkfn7hO/dLkscvh184LW/tbJPWgUHJYMz9o2REU2z+2rc/Je4cq/zwS/8o3V08dzGdpwGBgG4Q2JosXUyOngdR83x3l9iYp4ohnsYB7ptWmkAA4atGKss8sv/gOaa7UgAUG6nPqAqaSczpKckvzDBzsLXxLM9WiZRXl0nLuRY5fHpUynDE3vupO6Rs5Rpp2rVbvv3VnxgH60fuvVQWXLVBWo4clV1btsscBfrldYtkEvGko7lf3t7WKKU0DBTVl8ixQydxQ4Id5jqzcrJw6vWyZiI+gArWxg20SampLWUeqNPUBmbZY/DEuaChtZi/9eUDsh28ZwHuxMLyQtZUddYpUhz8K8+Bdpaow0+dtPkFeTR0nOeZIFcSwVYFF3XqaYZtgmLnFa3NPHKDas7KdUkOOcLaPDA1aaG43i9B5q+LNSiPuZdTlIfA14cAN8z7pOLORZzn+S3K57lg7Wo81cweNQdmdCn5uVEEgElEApot+vsRlsGWkmPcgYM4ked+6aJFYKOHaOjoB+leK/k0mwyCwD537pw0VC6UsyfPglk9a3DJ01y7is7aqLFk6VKDrj3GGqdrXW3dEsSLRETjNoRTBAzEm5qqElDeDsTlEcnMUmx1TJavvUwqrlkvVkT9N9/4LS5bBMnMGvm3T/6dlCyql7u+9tfSe/QN3KIuKahdIxG/VX79nW/Jo483s19FucceKBcR1gXljTqkZRCRboCmJrKjnckWhAeeR/6n4m0wzNrH+KuooXuu7gvziF5t7FEBdx5hq2K0Ouu1UWola05OIe75iV6DNN24/gpZVFMszz33Eu60WSMaxlhXU0CFV0MCGB8H35tA8wFr6sq15XL7+6+TzTQUNB7vM9mYszR1sLAyv6yyft0KEMwjsv31s8ynqNz2vitNzrO6GCH/kq3bzVqXJHXMOcVkb9lyUGp47/s//UnZvPkVYhiOgDvO5Z6ny4F9TdyPmDz8yF8h6PfJd77zglyyqkY+86UPmKaAB7/wmBw9OURmc5ncdGMZVI4CefaXbyHyT8jffv1e6RvsYu2ZkfKKStn88pvyxpuNMjyqAhT59TR5ZYG9bVhYwVpPAwGNGeokrK9dIOuuqZa8imXiKKoxouqWRx+Vnz66S1p77TKBwKpNYno2eKfoGOX1EvW5Zm+3cXZSEsgMdIBZhPUEHOUqFuo5J4U1XcXTdATTCI0KeghSFL7uL3lgxF3QBPyTQ4w5Ihj3Jo+9QIkYiYyxIm1jSE1K1IhofuuF6IMZ1loV3GaUxIEq1jes+ba8NycIpGbuOVhYTZaOTUKsSCCbOMU4atVpqg1N6Tw3dkgVIfKso7xuGJe34r01W1mzY0Os8SGaB3w0++i99LKfhvU8whlBG91U9Epk70jkXBcxovGfYpP/b4i37zwlJTDZ8ZVLyOB4WVNnR6WEpqKFlXmSBwL5LISFc+TLF9Hkdc2lyznD+uU0hJgQTXxer5dmLhefRWkWEZoRkuW66xZxJkqR17bu5XgGQhmxO0ojyDgo6lkOQniMDfpXG/dSeAaLEW/D/gHJz82Qm8i3b2lpk+27D8tMFGw1VJswe/kc4xcMTkpleQGUDbchiFRzjxcvqScSIo09GCC3LyabntkiY5AdCmgq6KGJJoOmsdUrl7IuTtC01Q9umfMczUIFhTlkzrrkzV0tMghWPBFh/9plJazNHhnub6PZYganO/OJe6Aivp9Gl0nE+Bmc93N8piEvTSach7LBdDucmns9Pd/Exj2eoaHHjlqpMR2z5LErOlozbzWb3UiyGp0BOljnxDiZz2Gav+ag52jsip21Polx1qa8CFQCdd061CXNWdXKeCVBbUnkOVKCyxzXZ6I4WJvCCK6ayavCbUjFW3M+n29E/NMvzqSs93M8FGEVb/V3BtY0Pb/OESvh5OwY9Q8i3JbyfDkYu1E+m0dyK3IRtefkbJPSJKI02kF74Wyn64dinyPMXSXrhPh8unbrHzuHaAd7lotnRKNEwAmRG+yTU2e6acJKklwafyYnvD2prrRFj27rgEES/4qPQHwE4iMQH4H4CMRHID4C//UIxMXb+OyIj0B8BOIjEB+B+AjER+C/HYHXfv2QOzMjcndeRvjzGSm+ikkyAhsPdcvo0HxWWYSipQ8XhxaSNDdUUWfGhqseVbWHqauHYo5fi024my6/qk6uua5a0l2TMjczLtOjYQS6Udm5s19O4Sz14wDBkGGQteo7SUQEsFPEcSISupIoHPHf7PAD1cUYo3gySxFJXR5a8NcvdTjMUKgcGQuB4URcBtMWQzhKJe+vNA/XCkW6OQpTgvvCQiFThV0rBTYLAo4Kn2gZRrgd8gYRoHAAIGZql76NYpL22afiPEiiQB1QpDKt/4rk08+qou+8d3U+g/a/FG8R+bIQeOyIor7JIOOiDhVcyhSkUsD9piaHZOHCEopMUwZNOEtmaHvrAEU1xdHhYODtojgy9GKtMbU8KhLZgJMv3Et1eMyYYlUyQosWhbXQFTICrvoacN4aNw/jmOgw90tFEQU7G5vuu4i3i0oYM2sKjswJ7jXF2Hc4b9Nxa5aB60vGUdUxPCODozgptJjGGM1dEG9jON0oY0lhLgJ6fpKsWbgKXCxIyj37uVdTUo1YVLEgT2bax5kHR2Sa4tcl61dQtA6SGQmqG/HWi7inI6wFMAeoX8UwpnvSjBO5Rx1EuG/DcLvVkepOwxHHGAXInLPj2lOsnYpGSfz/iRTt5rTwRsFcC+iKU1RXiIrsHk86OY3MC8bMS1ZbCJxvgAJsmLkxTpZnIv9MACPNA2GKsRkIudCBGVFwzAigMyoIU8hMQ+zzIEiVFBfgvEEAVLweX/ozSRQ+1ThuxdnRgxgxjmXHidPQiaMtCRG2oCBbylxRaQUr/sa2ZunsDJoM2dJqN4VWkNouxN0xLSSrYymMkGwlcy8VR6KixMk3pECuOYSZFB+ra8jfzMmVt1/eLY//8hACLUJ7MQhHVwB8cSqiXTZF//x5lxWF9OysHASeFOnu6BBvXysIaoe8us8rm/eqaDInN1+WTcHUZnKII7js/TQfaPFWxeq09BTpHx5gnIImp1KbOhpbmcP6wSmaJuj8toFcZMrmUwTVKTvFemBLYoynbeA6ycbmPXKzwbxOghxGpB4jxy6BOZ+G/Skb59eNV6zEETokO8m8/PLfPyQbP3o76vRbsvXhf5aXn+kR71wOGYAi93xiBWJZmjzx+F55c+uAeMAD/59vXQvCMF0e/cFjZNnhRlq5Slz5Fllx0zKTE3rsV0flB/+2S9pZst579yVy48pC3hv0aBYaLw0GbftH5MUnDuDc+6BkL0iRzc+/ID3HyBxMKZZz3n7x436OghTPJePuiw9+FFdqpjz+gx9LbxdNF9PgNXFisVIZjGaMZgEVbq2sBbOIHlkIjCp4jII4HRwdR9C3y8YNS1kPZuRsi1/G6dywg/nWR10FGBVIJ3z8naJ8wY9bcQy9h8+xYFGpeb1jzQ45evwwbi6/bNx4haxZslr2PPuanCFTt/TSPPn45+8XB7mxnQcOyfbNeySAu70z6JXLV66VYleRvPDCS+KnU8WLKODkua8ox2HNnG9vbyX31I07sRzsM85p8MA1NWUIDrrOI8IirGYgLOSQQ51VnSejLV75+Xd+TZOOH7ToIskuymCVYZ+gaO/zTYNQ9hkstrq3KirLyLXFdQ6+WYVpF8+MQe/rw8LPKHZUMew2hJ4sQpHrG+pNTrkfkWRizGsab+yanZ6iIgK55zjP+zpHJJV8azxZZq/Kzs4xAl9vZ5tccglzZCFZuhPDCMHcZNarccT6RASsluYWBIVkWblspSnEH3n7qBF0S0FmjyC0tiKQl5SUkD9ZJHu270XsmmCMKrgnFxHOuPQQpyPsQ0EcdDk8v24ERVtipuzedUoO4GhWt3oFDTpluCVDYc1F9cnVN90qVdffwFrml93//h+SvaZWlqy/Rs7t3i07ntgkH3vkq4gCYWnb/YrkLr1CkguXIiREZODAJvn2F7bJm01kVyK0VObHcOqDmMaJf27UDjFBhTPEdhYrt4s1FKf/lJfIA3pWjPOWdUlFWzO/dM9m/1LxVt3E2jCg64kKVSoi0n8Dfr0I5/2o+EFWL60l23UD+cEtp2Xv0S5ETdZGRMUpnHIehF6lATgQuBpPdZpjwQ03rTVr4dbXj/EarOguCyJjNvN2GOSs2zTYtDePyumT5xG5MmTtJavJGe5nD/AyHycQ7DPkg7ctRThtkB079sgLzx3C/btIrr/hGjl0ZC+i63lDskiQTET1VuMM//uv/KVsenazNJ88J+8nV7i6gbmPoPL97x5mTRS566P1sn59nszRPPHrx7bLNddvkNI6pzz9xItyxVWXSiGNBfv3HkMc88sAebbduPD8jM2iRZWybFWJtLQeQnjUPOFsKWad/sQX/0ESXHkSHB+SH3/jW/LmllbpHgWjz9khRuORNiVc/NLZbUPUcjKXPdyXJBXKEXinOaOoMOSHY6Eik4q3DpyzhZlO8jbZr1jnU5JdONcnEaKUWoAjHWE3gT2hCwLA/Pi7JAtUu9IZUpzaAEKWLaQIxcaqi9WmeyPNPfrvNsgc6sge9GpDGdnRoJAnyJyfw6EKM4Kfo8GE1TzLYyPDFbQ9981uUYcvjXO6zxsWiTpqlXKhlBGQtohiU7g4fV7y5BGFtVHKgmMevRhqC2crziX6TGtSg5JcsBub/rc/dtD+/xVv//iQa2F9iPH5ae0yjQsx1jEPy2see3Am8/UMGcjqnqyjie6f/+mLuNxj8t2HnyCr2Y+wCiGFvT43i3ktM4xbSGpX47JPLZY3Obt09/skt7DIuDQnaP7TLOIEzYHlfWyIkIobLsinwaQgRdpAr1eV5+M63wDivFN27D3MOkCDIPfVzTlnjKgSvz/IXC+Qq9ZdBoUExL93AGoB6x+Z21U1C2UHuPw339xp0PoFufnS2HiSBsBkaair55xAvjb5wqlk3AeCGm1AXMFgRFrOj8oIGc7LS9xyzYa1fNZRGlLIzua8M+5jx+ZnEpPTZIpz3ADNWOd6h7kvijOx0SzEWkqDnGKM1XVtMpKhl7hopBnn4lXk1D96UJ2nwSDKsycl03CUgQitmb9TNE8mOz00lYya+6CO5jkldPDt2sgQVucqc1cbN200NLKsM4Z6BldRGPGWVw3wu8bEFA0oRFdohMgc83e+Mer3ruzf33cagdg/lDCg65jOLzvPi2bqRngd3X0V+V4Lrh4YtBGja2jGSUh0mbiCABSBwsICzpUpPDMKluA9lcTCgOpraSOT/tqj2eIhspHTIGN4yAHWnGgVwbt66LzUKBl1l6uQ73R/4XvPHPveH8/L+L/HRyA+AvERiI9AfATiIxAfgT85t8aHJD4C8RGIj0B8BOIjEB+B+Aj8T0ZgqnPLUn+w6QuRmfYPzgX77RPdfmk61m2QkuoYJW4ToRSnY4AOdIqTc2rhNAKfFvWB1qpbFOFwkCJ+Jpl5195QK4sXgx5LBJmIa3fgdFD2bB2S1w8MkwvHz+AKAGpLUSSJgg3FMhygTnXeUviink8ze6LB9GoRLkKuYjKirpuimwqR6nOI4rocpug0PEpeLZluijZz4XQqzsEdlknBTjNucRTAFQbhijMWwTZGwSnRRm4uBcR+fnaQfNeAFiIpXvLdBudGSibYOFxjCMwzFHACFHCos5rPpkhPyrLGSabCoRZoteit2aNa4NEieJQKeTJiZwaCm+Kf1Xngn1U/L+4y/dg2n5QgMJdUZFK4jSHmgGvrw+VIATQcUfgvYqtxRs3/LyGqkui8a3aOcYpRGFM3bSLF1GQEFQ8it3Gt8ZmCuGL0elHMEY3UFQyqV10+/FVAHZSg6cIUiDVDbI43SdScMYpy6rxdWKwCfLL0D06RpciYc99NmYxrTsW5XJkL/hYmZ9twQIYQb9V5qyJNAi5qylqMrR3hMyLFBVaQ2VPkuqUjbmTyHThpcZoS0SYF5elSYk2SnVsOSFNbv5Ti/Muk8D4xFpCBHsQNjEYq1qeR55jAPFDknToJFevcAYJ5ejrE51DcXzIuNjdjoteJ6GOqbfN5c4pJntPiOWPk8WghUccMlxPi7ryQCxYQ4UyLbyPgVoeII1MspTrPCnPyxcbPdw6MSILTTYYlrk8KdRrwm56eZ65LMzMVe5yKgJwBOllF3IRUMKaIwuoo9CHQuEDgJiLEZTCPxsjqPdvSRRE7Qcprq1AJQTIzjusR752pBfLb3+6RnTtaZRL3Ul5pNnmb4CspxGrRXouQKvLYNM85P13yEYIKwEoHwRJ6vWMUy4eMYKVo6WOHmuTQXh9zFlceBdvqpTlSUJImNfncF67FjxPHluCUAXDRKlq7KbQmzvkR6hEC20Py0q5eMntdsn45n4exGBkDs0gFXl32SRRy8cWAoM0w+HQvz3hGljpNo3KmA9GI8Q3r5KZQalN3GS6wXERqp2Yxh8n/pEBuiZBfSu5gchrITdCLQ8yzQX8M8QAXM/NEAqOSwry9GbSlg9d9/kynfOqez8gHvvwATQLbxXdgu/zim2/KnqOIC0XZ8rWvf0hyS6Oy6XdbZc8ur3SDRf7QXTVy91cekL2vvCiPfft1ee+6a2XFtQtk/7lXyaADSz1bKk/95qj87uB5Wbp+qdx75yLJQRCvwIk7R07o0Vcb5YXH9slnv/klsZFF/eNv/kTaT4xR0M2TJNDKC8GcdyKO9nQNyy23XyUN9aly6uhhBEon9xgXMc/NDOK1joM6kBSR7k5F3KIBwEbxuZ9MwQl1OiGSqCh090duIjt0jzS3jvMafn5Gn2OyLZkjeflpksH8tSB6NzY1S8PSQrnnMzdKSiZF+sEx8nxTZTbBJdu3vi27th8ROAeShzM2mbU4obIexzIZ1LgnFy5ZSLavT37zs6fl+KEhufWODXLrl78qb/3qWfnxd39hcKp2mg2WrChC+MyUtrZmQxMowaHd29tDFu4MwlY+BXgE5SwXcxTHLUJ4gDV54ZWLJSuvTg784mXZ8tw2qSB3sW5ZLQ411ibmr7qZtIivImEWGYA14EHVkd7d3Y3o4UXoAQfO8zbLc5vEOpadToMDDTqKntRmuFLcOQAAIABJREFUGsU261wMheddsypeaWbhpG/M5C5aWMuGIBZ4yDNNQijQNc1Gs86u3TtpAArIdRs3MPftMgyStKC0iLWKfYL1xUtjhGLZK8qqEL7AhYKj9o56eb7dCMop4FEncKgFZQG5uLOTITkCvteJYKz/XfHWSoHQZ13X/5xcxFnEGYdmf+IytaQVy4EX98uTv3pVrFACihFua2uycG5N4GbNlyvuvBvM9jl54eUX5H3vvVXKVq2QWRzEB371uCy69nLJXrVSploOSdg3Ip7l16N1IZRGxqVjxy9k83+0yovHZqVjAiJAOoJSMWhp7vnAhA3EKy469mhnCo6w5AgOSg+u8hkZAgls1j51IJogd2090n1bxdt5keOiA1r/qeJEroNc6lJcnszlsV4v+ZpOufWWS3ADpsiTm7ayzrLXsqDPYpVNQSwuLMwEmWxFmCcTdNAnDVAEKqsKmZdHybuFsY8YVFFaxT6pjkaum2aAkcFJaTo1YvbOChzluqYPsxa3tGiucK187M4ag4FNddFQ0Doiv/3NDsStZbLmskoQ1cflPOtOalo+n3lSDhxqIffzBqmrcMszT74kNdXFcvnVhaBhJ+XxX3RIX08iiH4b7t3VNHQslm9/47cILxnywD/cJpt/u0VO83q3v+9GWci96DndLU/+4gWaGMhLHofdwXVduX4JzTxhObD/EHtLpqTn2uX999wtZcyPna++Klte3CKNZ5lTAfI+aUTTL23s0vHUPUfdzC6EpVT2X7c2p6lUqyQM9sLREX5O6QN6XuF7EhnzfMRb+otwUit+FvGVdSHAmjjL3uOiIcSV6qABJImmAZ6tiJ6NePYhnuTlkODJQUeFRItiKLRdi+YCFdO04cnDWM7w/EzzTM/SatUxOC0dKLhhGmhSNFeUaw3zXLucMeYXYlcBTReg6qMIwjbOAEpE0euO0Qinzxq6LWv6jPRA0pgNKi4/jffi3BSZoNlD8+eTTCOY7hNW5lQAwS6JZqGLZ6U/PJfSXGTm55/3pdes564/+WIN0vk+hztUzz/qFFckdSoNgWGaiAZpBHM4ccgmk3v7/A+kEDz41+99kLz5k5JNTneKizWxocLsY76xfiRcXLFVS4ha6JfDR85IUhqOZxqy+ljTozSUsdSbhgg9wWljg9IAKuuLZXZqlIaAZrn80iWyfNUaefWNXbJrVxt7QzLrM1mr3Mve3m6T7b18+WIw+jkmsz6VDqh0HJwqRlo4e7598DhrZlCuuuJK83mPH3nbNK2lsh6N4vJfgBBZgGu3tb2Z/YWc9+ZBk3mcyZy74/arpRQhebCnxTSbDJF7Mcp+k19aTWpDgWx96ySO+jHGiesGf5zJ+UPnjSKTdT2NsJclcxa3I/YqanyGM4AZ8gvCrYn1YI6oA9xD1roOhbrFPXRZ9Sh6mjU/FQyzirL6OjFDRZmmCUcjRnBk06jnRARNYo7YGMP5vFr2GNy7Pn+INckGQUDXLaXX4KJ+1ymi3XIX5sF8d4Bp8rSyf8zSsJPDtS3hvEl7BXss+wmNbfmItd3nJuV00xnWq3xDEzFrov5Ww+82KoQr1UTvgQrLKuSG2atm2R/cRBt4sgo5C/ulvbPPNL24aW5MtAbFkVZwcM1c7eV3PPvsBUj6nzen498dH4H4CMRHID4C8RGIj8D/rhGIO2//d93v+KeNj0B8BOIjEB+B+Aj8fx4BCmr2t/c88v650NBXUhO99dlk1R3bfUpmEThjFIP85FdNgPucmgobnJtWJSzGfTvvulXHoQpJXsSJabrw6xty5eqNtTgTERNC4xSoZ6Tt1LS88nq3HMBpNklRJYzTNoZLRLNANQtLUZvama8oWhtFJzsFYWr6uFFw1VKkph5oiv0JFADtFH5GyXYcHLFQ+AJbSsEmGfdeYaaNrEnEW82nwk1CuCyCJVVtMHFoCBRVcSRRaOzHtTumDlMKViraakan4mGtiJkpuGcyKKpRU6KIH6FwioiG4Bwx4i1ClhZlKfJcdN6qQDjvYNI3QHijQAttzogWk4hm0wibVq5ZC6ue5Ckp1lw5nGUTuIDaesmYHVPXjRZc1RE1jxU02W/8nRWksylK8VqKCY7xvglUCj2IMxVg8lIphnmHh0HugeBDIAxR6E1N0TxehAoE3RCuAFsCDg8cTUGuMaKKsmb7UoBVJ6mKtyrilmfi4krOpHCIm9kLIvuC81brcy7Gvzpfc9oc0krBd3icIhzutVlE7AQESs28jUYc4FdDUlaciHDNeOG29iIeJOFG8yD0Od0WycjHCVqRJf0guY8f6RAX+M98cjpnaAgY6BozTmgt3GkhX911Nop5WQhKDgSYUVyxzc0dCPtOk2ebgZCkzuYAc03vg2KWNfNWkZVR/iRi5XDj+DOuENy0U/5pg6UFZUdeKIIVxcJZiorTZIyq2FtWViYbrrxC/OBxN726XXrANDvcCMQI/+EoYiV5fkUU+9IRcKMIOyGEBQfvr9ltIcQ4RSWrw01FVb0edY8tBQOcDFq0ua2H8Z+S8qpKmeF6J6d8kgWGMo3XHx2eIpO1S07jRLMieFdUZvAcqcMQhxZiVZonGdct2EEaAhLBI7px5SquLxsxTLGJo8N9ONPJuCOr+PSRAPnJU1K7ok4+/unbpLDEJV0n90k7eGh1yWgep4q3KujX1VdTSA+BMB0g2zImr+0fl3Md07KsgYziuhyTP+elMKm51nYeBDuF7kzul59xHKAo7EBgnMHB3d4dwr3DM4bwoBmH+ghoq0IG35/jjuLE5h6XZ/DUuHGSMW7RSdaRgLQgjoxPatOHG313VjJTZuWWa2rkk3feKj4K4p/71k8lN7dKvvPk98VdMszz2y8tLx6X7z30PCK/XW65Y73ULaeZoLVZzh7zyYnDXVJY5ZFHnv4G894rP/r8D6UosVpuuPtaebXxeRDFq6T+ko2y/QdPybf/bQvCZ4Z88nMrEVQciDZFUrm8RsaO98iT39ssDasWSzjVL3tfbsJRSsMKxfmchiz5xg+/IUPHT8g/fe2noBWdiHvJRuiI4px/+0j3/8Pee4c3epZp35dlq1iSiyT33suMPb1PpqVMGukLSQgQYAllG8uWD7bB7rL7suXbhQUWdmGBkFBCEtKTIZNkeu/NM+69W5ZsyZJlFev9XY9nKN/x8h0L+/31IXP4CJmxpUf3cz/3fec6r/N3yiCOPXMe6yHjMYNrtbyiWLIRKM0sXDHcVaPcozwEvCACSnNztWwH13ns0F5yEJn3PKtzCIVm5rxmGZZXukDSlsr8eEROgMRuWVcnDz++E+GM+zKqBf1LUrZ6jVhKq5XmKrODU+Ll+QghTI6rsQqxxYdbuIbM1VWrV8sswk/vQfJtwWy+6xMfl8FLw/L5T/yT0XyTBZZ7I7jbvDwPQgOIZ9aXHESBSXDgM7Og8MH96iOWjkjUyHVX11TQNDMuGTiZWpe3SBRCwwvffcmYX+7CPNZmYf1vQKyeRXS4ZKC+PflZsnZdC9cF5rejw9inlKzgx1WsmdWKWM6mwK+ff2zcy5wdMwTHMvDNpayXNQ11CEDpMjyOQ5O8yUI3gijzKDQbw8lZRkPCggwMjEgggrCN8+9duD9LcWNfvtAO/niA5oUAQmqpVHHtAcZCfehVFVVk+Y7ImRNnpABHupV1256Fo5P1M9edY2T0dl7ukrHBCUPQqa+rN1z87e3gi8Elu3FeFZO/ionNcKbl4jbPxI259/UTsvfNU2ILZpHZWslnjyO2izSubpXLXQMyOhWUxz/6u+LE5RsY75YD3/q21BXly7IP30c+bpys3f1Sq476ihaeD49MXj4sr33jH2V6JFMu9qbhGsR9T8xAIQ01hTRDaNPACPugP4zIwPg5MiNSlY/oi+AxhPN9DqFkUZuPEAJ1T1k01vafibd6LwyRkZsc1eYBcKdVpZlSwhyfRYwNTQdk5+4VshaX8MF9Jw239nwIUQPBorQki7VJ+7honkHo8CLgWq3Z0rSsAqJAL/ea+AXWQEsaTnz2eE9eXHbfvpV1NyInjw1Ib98Awn6O1NWD3GbtbLs8Ah58ldx5axF59JOs/7nMR6u88doJhLJZefj96xD3w9wzco4XwOejcl6+1s2nccjH37sDfG9QLp45JytWNyG4jeMebZKjJ8jrPX8Z/HOtvP+x3XLq2DWErXH52F88BG2gQL77r1815vqjj9zLnkKjUA854oEkechjcvp4j3Hvn/i9e3DKhuV7YNkNKDqu6twyDw0uERll75oKcg5R3DL7tBZgdCxVZNN/qnhrZf3NZb8ozbNwNmDNYJwjCEEhxPUpsozVEa5xCSoWZ4GRdSICK4o2g8abRRrcgpy9wozvrDbzIKjh7TQ+aw7EAHMaeFtes7woG1FJm9NiRnNELmSGRRaHEA7eTO6BNqHMzwVYn9lfcACPzCTlCk16Pj4ruykNGuQes3ZZmFs2vrN57QrQ0Yq1dWZxXuA4pftzOvuHxgzMhtIQuWnwAxtbXlZs7LPjo6DNIaBYmIcB/n6Sc9Ys4m0aTXPzOC6tOveuNwz84mH1/1vxVnN8jUIY12rE5xrQFa6DZqSYOjkRRxVb7IBc8NlPv1fe/dv3yj/+2RdogLpERjZIYsgAATDsLpyYxUWIetEpWdbcKnMIqMdOnJM50MMmzgTDrOmGc535b1Lnp54lER0tuOM1f3hZUwmYdhr4ghMg5wvZk2vl0MGL0tvpNXJvszgD5LLuTk1Ny+TkFOj5fBrWcgxsdV1tGfMjyL7Rwwcwg5wng5YD8tZN66FXuOUamd4zftzqBAwP9AbIi2+AflDHuXgSZzZ7Imt8lOaoRvbFm9bSUEEzl55bBkZGZKR/lPmEoG7Jk7bhADnIdM5x7U7mSRZnEz27mvhMZs7haiLPoAkyihg/yvO9dNY1Vg0GVdcSMMI821bOKw7miY6z4rUVmT7BOcrHvm+HopLOPVHBWRt1LMz12CLNCaxH+rPaWJmNe98F0ljXCU7eiLacMdgXfYr4jimGe6mRdCm75Be/9MystBqlfRgtKsY/tQGQvGbOa1WsMSubK5mfXQZ6vBqawOwcwuulac4kQdafCqNpynDtcjZWMTaqJBg+ooWzdEIbVvWcj3PZ5QH7TJRBBGLIqTNdxCJM0FSnewENRmZTPGLO2vUvPzx75Nf+j7HUL6ZGIDUCqRFIjUBqBFIj8Bs1Ainx9jfqdqc+bGoEUiOQGoHUCKRG4H82AhdPPlXtyIx+3GHx/65zsc3Rc/aKDLaN0VTvMvLRwhQTZ+Ewzs3hEqUIZjASVWxUl6d6RhEcFxBL/RRmVWjavKVJNmwoQ7AMkzc7K4EJXEwHJ+X1t4bkGsFoAUVxXi+0LB1a1M1LUcz41uy2RQr6GThGcBjY1e0R5lrUBWI3BAI/Yse4N40ioSLeeH+ExMIckK2It3aEySSFJayrFJ3meH/KX+QDRnHaTpIFODqt2EKK2eq25S9Jjl0yEiDEWSmcunALFbi0aMPPgV3D5EL3P+7W6NLvUHEyrlgdmzfcH1rE0/ekhoVos4SlnOMX50EKp1O8TOd9KgvJkyxEIKAI1wX6sI8cT0XCaVFOU9pUnDUgzTgZ0ym2WzRYVgtWjEccRLCT7n4VNKsrESFzrRKjMDs9pRl45NMhROcVlUl1eTHF2UxEwSsyTGHJZssyBPcYbtqw4pU1t5gilL5HIol4i7hUlj1LcbcY4XaBgiuC5Q3xVrMrEdkbSsERU8hrHwmS05ouDhB2EYqxJhXgtTK6CCIW8bauygaeDqE7SB4aGOhpsNHzuDhyC8luxU24a3stCLtsUK4nZWoWFzLFzQwE/PFBCuA4cDWfMV0dwRTw1Cmn+ZvqZFGnTxjBQJ1Img+aqS5Dcm9jXF+c99VinRYGNf9W8wFNFAoV5ZfBPV+gCDdDgVMLjk4cteKcQ2C3k0dXhEvbY2QF4unAHVYhsxTx9xw6K8NexFmcNTbEnAhioAd3diWZpx7cgQncTmGK4OrsnQML65siXw5B2QHKUJ236Yydy50vW2+pkpKyPESMSelDEFDh2cpYh3GsqdO7wGWTdStqEdn88v3v78e9SRZyaT73Tl3dikg24XbFgQmqNpZAhEGomiN7tL62lFy8egq8DDtzIoI72Mv4TQyY5fj5ATG57LL55lYEZEqauHhmEK4siJRaWFaBWa9TXdRR8h4XEXcizJs9RwPyk/394JAz5Y5dxcZ8GSVP1IZ4EGXCuEDpZpPvptfgneAzUswNUAQfGFPRQjPmuA+ag0xjgIn7kIcbuSAnLhW4t3IKECB41mYmpg2hK8qzdhV89uS0yZgjkziB/uHv3y+/+5lHcBi+jBBQK1/5/Avy7WdOyt/+3YfkwT+8X5LWMUlSUN/7Ly/IV//tJMKJU266ux6XXaGMd03LmX3nJZiWI/f+DjjkD9wi5586JM/80x7Z9eidMm71GmjdBz/4oBx95lkE4DcYE7dseBg3daYLF1VEPvSJd4stmS9f/dSXpWuwW3JrHOLrRlQN2ykjk4NclSFf+NJnxESu9x89/nnWIIvctK2IdcJEwZoM5bYZBKIhiXHv8iiszyCiZiJOKr42iispjlOzEQGyvKZOzl6+YGQ0Z0EXAEDAHCbbb46GB7C3WhgvJzO6obmYbMZM6TvXLmfO+2T9zetk7eZi6enslM7zswg3IaluRQB+104px8Wb5H1MJpoVWKPD7cek7US7nDx0AXS2R+585D4cnSsQha3ivXRELh49Ln1Xg/IqTuNFhPkKxrC5Wl3lCD3M52oaGarAgauz+2LHALl+bkPAUcd5IU0DW7aspoEhJtf6u8B9VoMFLpPDb5+SCdDnmVZyxnG9loDD1Szj9qtDRuOE3WECAVpqZEUODA4YYq264DVfUukFhbjelRSfgXDQQRatNjSYaDrZfNNGaWFNsZJBPQ2eWFHOirTMYiKlcb0jY2Q+4jv2zyB6Xm3HiT8v6za0yCMfupvGmVmyVQ/zXHhVXWUuFoEap/mCHG3NbAwx98dpZhgfGpHy0kpERAfPX444aQzJ5x7Os9ccP3CCCZvGa24wrnMAcXuMBo8Mxq0YHLl/FpwzMyQLjPuJUyfJrSZT0V1JLvG49B6eAlOeIRtuqpbcIhqgmPmZrmLZ8uDjbEYumLXD8tzf/52kkct8z588jrPNIhO4SPtxwW28772QEli3ceXu/+5T0nHkkOSDEXabyuV7z5+UkzQKCK7ApiKysMF0TwXMMo3zk54amp1CUgniPJcxmmCNVtRpBLcsL4juofjkJYz8DeetsfOy56qT2EAnL9ikGMG5qshO0wHZ8oi1OeTV1tQhwNK8lZ6mDRdc/vQ0DR2aj5kwXMk5xBUobv3qJS/CUxXC6iKC1ChjRLQB7uAMdd7ZF2T12gZyO3PlatukXLzUxhrn5LXJnmQ98nvjrJV+2by+TlasqqNhwEeDUEhWrlgjneomHO2FKFCMC7ZL+gf4bLj3FcceWAjKFhy873lksxx864hMTyaldXOF7Lp7HU1BCfnzTz+FuT8iD923gT00HcLEOLm1abJt/Sqcw5qd/bqMT/cj7nukddUyqSwrl2tHeuWpb1/A6Tskj35oq7znsXvlW998Vg6+0QVyHAGUc0YOKNnJCVDoXIdPyQNq8+RLRVt9lm+Mq5n4AztiXokbdC+gAT2rGLm3HCMi5MWOg5Bf4B7puuJ2ZhsCawiUqw20ODwS8XHuCvLDQd072Nt0n7NbVTx3igviSHo8RBwA2ejcB6V5TCEElpSUGk1cii7X6/SDuQ8hiFd4lOYBTYXmsWujeoZSRywZrpwH5nm2dL9Nw62N0Vaq88kwR+xyI+Kaad4wgCvqaOWco27vrs4JXPp5NKrky5R3jOaPAIIlDVeQS7ycsUaJWZghizmu+7Y25iGKqZh6w5V8IxfYEFh/iafy/+1U+8uct4nrLvMMGt8MV7O2K6hLl/HOZB2MI0wrUsVJJn0jrtT1WyoNAT/AXty6fAX7e1TeeuccDWppUshcyMcxno0btwCSgh/X6gBNd9GkwzizqO3WwULOcsZRDQGcdTzJ/db90g7RYRnO+xxiEpRakVdQwDw3ySXOZnEOnHF+Psn1ZEMPmAKBfA0XsxMqhpIuqqsLZXl9JXvVBGc8P00TrJfT49wPGoeaagwHu5Uz2fiEV/a9eU4iNAitWl0uFTxLEe7P+Yuj0t4TRFj1y6ZVeXLztlaDCqNNEvO+EPN9Xi4Oh6SbHPcwTYJ63x3sWVnMK2040LOoNo05aKSLxefB1IPGJmtZ120VMxVdbjRvcvM00EQb+czgvjULXZu+VGMNMBYzNOdZ9DzO3qR5zOrAdRgdH5oDTxMdZ+sYDU36dy7OtHl5ILttccYjxO/T6MA4B0Fw69k9qQidXyLeRnk9PUVrMkiaOm9pmFikMaiatbClpog9IMA9YG1qZNzYB64RERDzWaUY1L+NZjM9V6qdPI5QrAQCbcjRxj4zDQBpvI66hDVLPK+QfTs3n/3PL4ePdhkxJCtXcNYrctJc5P/BF19ue+x/9l9iqd9OjUBqBFIjkBqB1AikRuA3aQRS4u1v0t1OfdbUCKRGIDUCqRFIjcD/cAQowqTF49dujQe7/2Zh4tVNMd9g2sVD12RmzCUJxMc4KLrZAPlmuLEiZKdpdt5S5u31vCoVNBEuFdsWwIFbWVUsO8GTNtTbwAVPSRQRafDKnLz+ap8cuuSTcYpX87idzHTep2l+ltq7jL55dYdqPlZCXIi3+eS8ZVP8X0S8VQSgikMmzZNFzJvAtRqYUwcpDhSKRh7y/lS8dSNyKkpXob4xRQNTU7XigpudT5AJBqaXQlQMh5HidZEA+SnNzeVXKPRl8DpOinGFLvw8IF5NZCJGcN/NgHCbAW8cjVAg0nRcLQ4ZeGJ+hsJtEkcXUijXjehMEUtRa2F17sap6iHGZYK/baq2Sm0ZWWNzIidxGXkp3CoKTjGgJq43RtHIgoMYqwdiJDojRS4tWKkRVxF76n4sKCJfUQVOnKMJzbPju6cXx5zVhnOzHjOEZnrhxvTO8BpOMKPkDHPfTBRn0xi7WfDXs7gt0xAc8TQYucAVrgBu1iKcFQEEXK4jyfsqjBpcKhQ9nGEqyiGsjOJICVvFiqgcV0Vci9Q6bgh3Gdz/4jwzmbfMFwqJs4yVCnpzFKHNuNnycN9t3LlS3BSSzx4BfYn7o7Q4n3xghBnvlPRNkR8J0lHxveoGVlEiEsPpQfHPSjFQMyf9OE00t89w0eJ+EArKCRVvudMWUMs5iEKavbaIuDQ96Tfc4YsIFuEIDQe4r63kXCYzQNshZhYUeBARcijOITr4vYhN8xTrKGr6AogCXDOvlQN+dIF76AIPWgLG1UFTQgLnlwVBvbaqkvfw4hbTrMc4jsQyUIcuA1edxnyMZ85R8AZBDCJ0Ejehljo94Prc4CVVXHYiyt60e5Nxv3787ddl3ysDfPZCXIblNBYguCAeaZOEk/FZxAG8SEE4l4Kw5rd68qxSRtHRjdNqlmzUCUSoIIXIk6eGcbZGxYGATjyerG1pMhzDAYIfFctpA4HqnZ5EgJ3APQ2KnGfCylifb/PK828PSCSnTHZvQuhNgiRH4LBZnCAOQU5SwM/lehNhZAXGMsnnjVB4nvbhao7QsIF4MRfS/GiwybgrsxAxXXw7zThZmDeZoHg1K9gB9jMd/OIADu4hcmkTWloOTMln/uBR2bmxXn7wva/LLbffLH7WiW889TJ44Ur547/5AylZTz4thfDhM+fl8x/6ivgRZzaCZt9xX4OMgFge2Tsh55kXOXVm+csv/ZnEJvzyL5/8Z96vSOZ4Hns6B+UjH7sfZ1tYnv32frlwJi41q0vFDoLZO9svTzx+s9zUskK++JmvypXuCdl+3zaZ6B8CmzxKcwUFXdafxz98j6xbVid//bmvGK65O+9aiTPUjEhSLh3XQvLMM8cMvGkTeMbg3IzRFKCu5QTrlhbZPXmFoFzD0js4gkOHZ4i1w4kgqLnRC7i17KC858DANuBG37ypmXkdlCP7DuOKislDj90jza0VMsg1dbBuvHPsHGjKNLlr951y1wP3S1Z1HnOXbFxE88WJLjn5xjHpPIdIynwKs7B5SstlxwPrxe5xytvf/gEo4C7p6gGzzWerKC+loYQmGBoSEjSvlFeW4pJdxXqZIS++9KbhpCzHxapOLwtUglZyZNNYF+ZY76qrS3Ct5srF87iUcdvnuUsRmCYl0wM6O7+SNdAJVnWEojmOTH12eL4jZAMrbjhA84Yfd1seeaiayxzl9dS9NjQ8RsPDMK60XNm6dYuxB4yMDzNPwLGiKDntNE3QjJFBjviMf5z5r/hfHIcU3924iGtAYDa0VBou8+NkVDrMubJm1TrWNZooBnrETXNACIHrCs1JvrEJxHczQmELyOcaqazBLa3iblaOtB0+Jm++sVe2bNgqTU2tchG8bldXB3PIAQK6ycj+HBzqlTIaaWw49GIs0i3bbhObu0LC5P2+8eWvy8XTJ+TR99wOVpm9AKG+5Z77ERTicuKVt2X/c2/jBt0p6z98P5tTWOY72mXg0lXx4M4rWrsZ3PW4HNu3T0ZxKlcyXltAA6dN00Twyf+S1w5DW6CDqQhMvbqs55h34zjU4oy3ibXJTf5pkZuWlAQ51dOzMgtOP8E+pjuXdrpkqPuRvS7G/dbNRdGgKnyglCBKgeOn+ai2iLURwTCTLOApcjg15qCY+ZPvKUE4hPgwNc6aNA8e1SGtqysZF21QsssB3LkmGq/qWcdi6nKmaShI7rfGLMxyv0M0f1WVN9JsFJMzZy8i/hWDMHUgPNXh7G6Rr335G8zzMGNcIfc8sJWx0/ztRRkkG7wH5/KOnWsR0Pvk1NkeGl7CrEMITnncf9+4fPx3b+fZssirz581GmHWbMqXjbu2yrf+c788+U3NDcXlW10g229qkorKDOnG1di3bx4hAAAgAElEQVRUvwodCbGRLObZMBh9xlP3htbKWpC2cfnPbzwHOWFBHn7sfkMo3rf3hEz4ISzQUJBE9BzAueiDTLKgyHIdz+su5hvirSE2EeGQjRCWnxVjPkfEwzqoDTXznEd0LwjxT58fhyZNHGU4vuM4c2dDPrIzEbnMObi154yM8TSDz4uzk9+pKiMjXRvBEmEEQ00etyPOLdEiFhCqHA4cnZADfL4ZGkJcuOVZk1Dda7WxgoaSRZyDYxNxGSYKwc8et6jivZErynuwp2ayPpXlcA4qQkwjh9nKnLLgPF9k3ivifXBwDnE+KEXkWWuMwQzZ0rpXljHG2hyhztzBsRDCG3Nf1Vlt9kMM068b4u0vHll/WenqZ05LFWuXhN7rf6aCrKEG61ls6Z83mgCN/8ezEKeBQZsVTAiIRoceJJQo2aSKI87jfFTE/a4rBaFcrt1Q5Mtn5dGskimnLl6SIcTZEHNDncg28n83rqnHKRuVtqtX2VPJjmf8TKztum7ZVMDVCAv2oSQioI33rETYtpvDjJGNpqsSw33qycuTcxcvk2HvoonKLW/vP0UTSojnpdmgN0xBGdG9Yx5iQSHPYGsrKPpoiLk4bBA8tBlP0eWu/Ey57Y6Nsml9E6L5sLz8wms4emfY86EjQCwYGRmXA2encV7PSEW1XbZsLmcdcdIExfkAssKiLUee33tBLnbPGlEidvbpHBriFjkjWmjK00xjPXMqDltJHIOjQQg8zHHDPa2NCXpWV1kcxg3obW0wVNGZ5cKgp+iN0n1Nhdfk9Qxm/XnDka7xChzRdZyTNC9GOVNoJIUdx7bbA3nFTjMiom4apJwFGiY1WzhKtMSCOtpvTBrjUVhqBlBSTYI9Kc5rafSImT+08lyY+F5ZqZ+b+T+tLnqnVNBY0j/ileHRaRoNaYKkISmMw1kR/SbWqhAUG52fCeaTRmqkKSKcvPtMnLm5OP1N0FeSNCu2XRkxvjNBTa/b2Mo8CSbHfJHap/d2gDpJfaVGIDUCqRFIjUBqBFIjkBqB/94IpMTb/944pX4qNQKpEUiNQGoEUiOQGoHrIzB87aQnLX7lfol3fzk3q9fu7x+RU2+SATgHKgxEbwSnn28mDHJMxRsDRKc1WeOb2o9RyFGM8gIFauqtFJ6aZduOStygC5KYGxP/2KxcOReSvXv65FL/vPRSbKTcTHGHAhsFMC0MqTCqOaomxMFcuvndCCe5OCAzcAREKRabwWfa7G5EjQWKg+R2UrdUgQ7tTvKc6Yi3ZG/ZUWu51pihyIIjxNma5PdGETGHEAlnA1oEpBCl145oeuPrRlFRsbuenJgUIZK5cDipM1aFGR8i1cAACOJ5BT2DH1ZkNEVBsyLzKLCFKfCZEJ7RKkHD4dbVHFq9Brr3rekR2bymmJxNHHXdPrnc75MQxVLkG4pBWiRaQtTZLDgULAu4trJ5b7IFEfEUYVdHpuQcyN2ZgF8CjKPDSoGM3w0ZhdslF7B+Z+MMUHflAo7JCEXhwT5F+1mkrBjbD0W0qakEGMYM8YOzU8+xFfGi0h1B+PCQv+vD8UDOZDybwjRiJkXLHD5fOUaxOIXpfhzToYVMMStGDhFRMdIGyI7rN1HQs+N0VpyzMw3BmCKhCVdJCCFZM2wVgRlClFbBWPGJMVwVGRRbyyn2xhcD0jlBxpk/iAjP6yP2adE108nvkYmqhoscxk1FVj/urjCFbCciYAaIZsO/TUFQndpZFA3NXG8G2XxxhAcVgMw2dcjMIApNICDh4sugYMjfa9avOpC0phxmDDMpXJbjlEXux5k1istaEc55vB4Fcdxs7lycTYr/47oWEXAbwJ7aKT4ePXWB302TB3/rbpx3hQg8fWChr8gkYtMi4+JAjFaE8wLOwQyKxvl5ZOXiilvAeZ5T7iSPsVDisyI//o8DYGYHpaSm3Cgoen1e8jrBOqv7GQ53Xn4p4rCD+UCxdd5HpnSdbNu6nsJtr1y91ok7h+epc0HaQZUWllD0XVdA4wP5pZWVRmHbx+vZyRRVwSaTeRLntWcpEGczDiHElR8fHJR3ejNlbcMCGXm41Mnh0xK0BZyzGex1ZhbPOvnSKBQ0LtA0QZEzCspwFpTkEA5cP/mmER56G45SF/fbTXFWM6QVmemhASODOZykyBokw26Yor/fD/5V+z3I6FxLTmUaOZ9TM17Zcf8uWV9WLU8//QxuqKDceu8u+dhffwoNA2FEwjJ44Lj8+58+I2nZ6fLxf3ofz92cnP3a29IzjxC84Je7332zbLl3m7z6zafk+e+dkRUtuPY6r/Js2OWh922UTgS4U0dmJUx2qKkCcR4ndYl7Xj704GYZ7R6VfYfaZOvu2ynKzknP5V4yboPSM+DHSZgj99y2Vc5dusxn9cvu3RuksJxGjWwLIr4FpOoBmQYP37islLk7T441AiPrRjHZs04cdFc7R8jIm0FQdhuCmELYM4xCNoPAuDgR/qMUiT3ZGSC814GZDsmenxwVT6FDPvKHT4irKM9w8il2YHy6U46/fEQuHe6WZfVrZPnG5RLFUZ6ei9sZ1HZgLCC2BBnHPPtvvXkUwR73ZKVNHnj3PTSKZMqrL74pXXy2JEV3D64vTz7iE8KOChEJUKt1zTVy+x23gnU+KW0XO5lrK3HZddGQMSWbNq/ieY7LGPNJc3JLEG8G+/tlEpx2QV4Fa0ZMyhrAAK9cw3o/BRp3kLlJ0wVNJibWUCtNJtk8l300nGizRp6nwCA1hLV5gnkV4jlRAdJBA87atWtYW2xy6dI5CvmIIVVlRiPC4MA4r+MUB5nbus4EaTCw8PyWVRbyWRysFTgQcXRfPtMuJYjI23feLMfOngDX3cWaUCgTvSMyPealuYCsUMSsVZtbQJbiioNEMD2Jm5br7GjrIEu0SLbfcosM9w3JoUP7DArCunXreG+HHD96jvU6KStX1UvncK/c9ZEnxObKN9DhkuGmmWdQOt7aI9Fpsl557hwFeVKwaa1MDw3KKXJSbc4q2f7YhyQDYWyq55T0HD2JYz2P+12KC/4wSPJR2bVzq6y5dRfRAyGZk37JIjv6ha+fkBee6ZYOmpBCrH9lzC9dX4dAOYfnEaAQUG0ZEQRIXOAml4yzQY7TcJVkHYxzb9NZp22qeLB/z2vGo27ciCnqfDYhfkS4t05EjErcaXkIjstwtHq9uPg6B3DJZkO/QNxkbyov97CP9SB2FcmuuxCeQLCbcX9rw8rkZD9/X8b1zBno9JHREUPQqyhrlPPnenDRDuPEbpTLV9pA1pchmJuktNwut913n3SfuySHmNddnd2yYVOL3HP/Nrl69RLu2MMyhVN0w+paqazOMeZJ7xAIZQSU/JJq9p+gFBTH5b3vfVCOkF164VSb/NbD21mbIQTwc/sPd0l376yBRqZnSD764bvFRrPRsQMnJUIzl+axVkM1KECM7+m9RgNYtuy4Y6d0XRuWv/2rp/ks2hxVznPI2slN1oaV7kEQtTSiLJBNr5EF2sSjXzcyb9XNvJS7TuMO87kUrLqbnNWMRfZBbcxxsIfh4k3Q5DTL+hnE2WwHxzvLs7/IXEwDMRtnTIe9IRC6Gi+hyHRkWtaBEgTBukrWEZrqRkemaKTRyAkzrucc7mmA8SZ3+ipYcs4fBaWcLWiqs6GYGWhlGqriCM6xiL5vQnogd0S492nQIdTZrtmjSQTeIkgRBWSWZ2fjPMVZreeHJHhobdbi0WUvDhiNVC4aHhxOSAOc07SRasobYF3NZI/IkFH+P4+ToakuGuLqr/alcRY3vm44dZcoJ6rFagOhoeHxvfTa+o8MPXPpr/G8LrLf6bqSrrhpxi1OxEOcNUq9oy6rS7KiAanDaV5eYKcBiixWcxbzKI9mCJ8MeGlWi2QYlIQg58a6ymx54GHOYfNecuZ9chJkf8Kgr3COoqHByv2KMW5RmnvMrHdWSAKrICMU5lsRAKEalPJ8s2aWlVfKlWvtjA9nUZqeLrcN8bMFNCWMsJ5xXkK01OufId9bz02bt65C7FyE8NAJUt5ruLEVy5yZHZdHHrhJbr55s5El/iZ7QnhyAacplAOanQ6e9xOlMMFGnJQ1nAd2rquRdPZrP800YRqzXvrJJRnxcr9pjlvKZCYehfMyp1aDlqDnYI1wCEBQmSJSI4rLVIVbFmWj4cMQbxWHTCOAOnUXaaBJMzGHoQgohlhjUaLMsXmctfpM3Lh/epOSnIftnMcMxz9nXF2PFKecoZZvc4DzHM5lssxjrDfaMBpnTOeN/zZYus+GkG/MA86e2lTAPY1ztkjjzJKpZ1GIO/Xs78W8RwzHeiYkEN3XFA9+8TKNalGLlJfgNiZKQ7PUzTR96EQKQsVIo+kqyZnZaBTgujRbOpNmtBLQyGmeKhmCrHDpVAdUCfY6mviql9UtDk6P//5Xf3Tpa7/a7E79dGoEUiOQGoHUCKRGIDUCv+kj8Kufjn/TRyz1+VMjkBqB1AikRiA1AqkRoGBxoj4SGvl8YOT1h+2JKek8PiU9F8nkVLkBYSxILp9vJsY/6YTXopzaQnG3mTVziuKLUWKkiDgPrjYLR9K6TdWyfkMejhOcs+RM+YcF8WREXn7lirRN07GPy2mOonIaxRczBRnKNwZWVsMc7byuE7dXjlNzRNXBCr6MGosZN9gMRcfhiTmZmVOXAOIt1+EBY1qM4JoDylGRslHEU83MU9Fthny6wWnQmwi3C4TWJfkdzSzVlK4bxaCloiAisuY+OqMUeTMRcMn1Q+Ba4LXmKA719XoRjhGvtdjJ59WilBWMrAlMLx47taGCkFb0Mdl44DrVyaT4QnQ32bAG8WF6Svp7ZigO4hbQPEDeXvNaNe/Xofw5UxjHhhtXW7n4cRD29/VJMcjPTBylDnLSNJdwuH+QwlamgbSN4gquqiIfk4LsDNl57gLAxIi+6lL2+2fJi0XwRhAtLfbgRhvFhYsQm7QbWb7qnk2n2F4B/lJdpv0Uoye9oJV/Kt7GJAeHbrkrjddn/GbAVFL81OL/ombwIu9pMc1wPyhmj3tWVeKRbFwQ8zglLGYH2YQRimEqUCGU8vO5ODncLjcZhpMUJ/0gA3k9sHVTUyC5cSbOq9MW9nQu4oGOgX4WP6i/AIJZBNE0hutEMbMZKvKC5rTiYkxSNLRSRLVSdFP0Zxr3vrkRJ1dTs/SSa3ny1FkE6wUEjUIaBDKNwn+E/De9R+qkm+d1tRSp4mtldRnCLSIhONUACPBkEidqprpCcJ9ygxQP7qDQWUjBWr+8OBYzGcMmCoMzYFS7uhDFGA8norPXS/YguXYqfuVQ3J4CzemdHBMJOSCn0hhQDgJxBQ5Q5ujlI13yzlsXpKvXx3XXG07wKHNKFf0FMJZxionV3GcHnQEL8wi4FJ2Xky1agOjnG5uWYcSoySmzXLoyjPMWdPKu5WKJTyJ4z+BsLGCMcZprcwD/rEV4NuEED+GQj+NCnJkIyt4jg/KtNwZASUdl7aoyBF7mOOOck1OI8xanOdmK8xRR9XnXAujoJAIo2X8BHNZevzpktJQbpfiNcIvo7kbQTkPE1MaOIlihZsZ6hiKw5k1P+PHx4ZiL0LRhQ4BaCSKylHt++HiHtGyplffduVFefOFNnGMU0xm/j/zxb8um+25lro0ZzrA3//kpeenlA/LhP/8DWb/7Vhk79ry89RTOyG6wqrX58pG/+YSM9bTJP/3Vk3LnLXezXvl4vRNy253rJLsgQ44dviITEzjleXYyLC5qySH50OOb5JZb1so3v/ED6e7zy45bV0gjGaldncPy6qsXKI7PyuZ1y6WoIJ8iepus29wkqzfkM74jzP1s2fPyeQSsIGJ5vpFXPDXlNdDktaAvF2l2GBzwgZDU3F/WCxpJNMvbRsOBmfxIRXs6XNlcTwjXYzp48Q2IxqPy0kunEfdL5PGPPCyFDUUUtxEd1M2YFaZ5oUyOP7NfDoL3DIMAdZApXVoDarMml0dNiQIWnqd56RsaRiRQJ3zYyF0sKayQw4eOi588wq2bttGwMSxjCOe5OIpsOJ8iCG5xhNy161ZzLzPJOT0KnrWCz2QDVduJwFXCXK+W9u5uA028ZdMmIxeyp6NXRoamNAZRqvjMjY2NcuXKReakCq3QE7iP6ZqpyfOqqMnLV9rBuEZZC/IQVhBUWDfVAWVinVA8vNuTBZa5ifzRhBw89LbxZ6tWryBnchRUrZ9GDRcOe9YDXjOCUy2dvSkHd7gTtOkEyOcZBK858Of5uTTMFBcjul9AKLWIE/F6EEG5GIRpcWmRZOfhPqeBJZnB2DIfdR1YYG200HCz7fa7ZHZ0TA6TQ+siB1dR6QXc/y6EzIG+MVyoOI15JvT3b3v8Ua4NMbMAN3L9chb1INpRRC48/yOZHRvCQZ8jBc3NNEPgekOwKdy4wxAdxs+dkPGOi7gsWUtAdV9p65ZzVwZlPcLlE5/7HGLMkLz4X1+XnJVJueuh98vQmTH5t798Tk5dnpUR9p/8fDDluNX8cyGeQ8QpRIl0REQHImEpQr465EemZllPeIYZKzPrZA73WffXIIIIrUGGm03FW110YjynFvYOD1SMOigKKxrLWAPMcubMaX4H3DqNM0382U1gWPftOyC97XPy6Ptv5nmeB2d8gvHPpkHFDR65Wfr6r0GPsMooopTuk02NLbg3s+QgOOqZmXScn1NSQ7PKytWN7D3txjqXQzPBKPdY8+IVj3/r7atl1x3bpPtar7z4owPSdr6HXO4iWbWmkfleIUdO9MjbB6+w9udx7hiVnTuapb6yTl5+/mXZtW01jsYKGRoiM703LK/jNIzj2A6G50Ak58t7HtoMNnsSIYb1gOaD5hVF4JFv5l7Z5PiRwxxNzGDCb5Mn/2sfz0EnwpRFGlfkg24ul85BBJyOERpOEAfZixYgOygyVr+MHHa+DGFKxVvOQnbOMWX5CEbcr3T2yhhzNjubjGicn2pI1bPKHNm2UdbUaZzlmnFvpWkngMN+HOevZm/fEG81vMFFtmwTz7qSSSbHJ8iKxk3LPaxvKICqoTEBGTR72YzseEsmZ695hFmaiTRLV3PhR8fYm8As2wlkHsR962VtTvAcJq43tan715OcEzdjkOfJ4Bly0mCm4q3mlBpBqDybEYT6acNVX0rTllJDdH8eYh2ALgyGWeMVcDOSaWo8WJyFFN//q3wZYuH1r18Qb7WRRTc0vrQBb+kUp+2DGuOgMQH6pfdD/44/R2RUBVkbzuI0pmnDQhro/0IiOe7c3iBNZVly9thpseFK3XTTFpkAq37o5FUak8gJ5mcSnNeyrRH55Kd2yAbyn48e7JcvffltSAOLzFOa9nhDO+cDFTDV2ayIco1XaMCBnkd+9CL5upUVBRL0jxFNAO6epqrnXnwVjLwfFDPnRBymFsbaS6NLusnOvXFzRplDlJ/gjIS7vaWFpkWLnD9/iSaEScYaOolGGnAe2LCpSVpWNNHcMCPD3f1Sz2cpBXt+ocsr5y9MgeWex+GeK/ftXsX6F5TzZHmPI6yfvTYhoUWH4YAF8CEO9iOvkkwYqxz2gwhnZj2PxTjLabjEwnWl3BBM9QPfuC/cYxXZ0xRTzWdP53W0qTGd/w7QexHlNW9kQN/4HY3sMBofWcNUhOUkbUSm6I1LpxkyxjlOHbpWzu7G7/MchZnT19OMfxpXsnRep5kSp7A2JqXTWJCAYFGcmyHLoTDYWIOjkEwqq0ulqKJEugdGWb9HWKcKpLwYx7Ejm30HDL3GSvCeIf6/hQajGM+jTh9FMGseehYECCfzYCKSxfl9QLwjfvYDj+TkQ72wpnc5bVkr/vrJAxoenPpKjUBqBFIjkBqB1AikRiA1Av/tEfjVTsb/7ZdN/WBqBFIjkBqB1AikRiA1Av9/HoFk8ljm8PCVnXP+tqcLHZOeOO7W9uMDMto/TeETYQ8E4AzFpgAF6CiFEoWlqQc3nWJjOsqqosfUvaG1j3ly7EprC+Tm25fJ8iYHzitcAyCDpwbj8vx3D8nB4zh5KR4GEMYEB0qaYgc1s0qdtxRNLBSEbLibXDhq7XS+O3ADqJsiiTMhhiNLC6fT4CKpjeIWQbzNRlTzmCWHn03D3aI1Qws5i+qQHMdV0QfCdpZi6CLiASUiQ7jV99KvG/lpS4UpCnHkbhWAniykMO4EIZqgcJVIsyFuRsAYghqk2Kn5gSoAqlir+OU5BCkVarSwpSKT5qwm1OXJzzQg6hTjlmm7eJViEjleFOsWcRmka+GKYm4mn9FDkQ/IoJEjl53lkCGKdHMIjQsU0ezg2erqailwR0AogkXMIvsXYVWduTPk2uXlkTVHoSuBuJNYpOgGplbzX80aNIoAqWK2FsWjZHot8u+GYEIBP4wLo9CNqxTxqLd/HLEFR04C9w4FzgR5jurMrMHNFsJq04/wFkFEBEx8XbzVfFp1QCw5b7NweNSWFUomhXzNCtb5YMd1mmHhlUASp+PCMJNlWY54OA0Cuae/j/dC5EfYsSEyhBC31KWheYCajaaOHjNiowlBMIOCoGYFa8F4DofSIq5PExmKTjsoQOabAdym2Kcu2nREmHIy/6wI3D245nzkPgouYLcnn3G1GUL3wgIOF8YnH8exH0fvFEVoO0jWKsRbddTpmE6AXraYUN3JrKNWjRvLieCm9wyUMjmXVdXVONpEenu7QYSSfYnQXFSUbwg8CzizrlxEoAqHKWwXSkNTheEKHBrskcHLuHDJpN20a4XhzExyb8x8/t7ecfnx84cQ/ualFFRtY2ONgZQ9c/YyTQMjOHI93Odc7jv6b8hPwT8qy8hRzeFeDgyP4AQLSc8gznjczsvX8Ls5S7ltmczfItCrCcQuyqsU+KuldCWON3eJBHuGpPdCpxw5OiQ/2kdRErG3tQV8LJjMAE5RqyUHsyeCAw0RaYxrDGFwPpYmIXLyxnEmQRJFdMw2XFXpOK4zzTHmk5lGCorkiJGJxALingor5POB/+wdjeBmshuo8jRLlOcjILvXt8oy8LmHKJ5HeCYev3+19PdOIwiS2ezIknSejfd/4lFZftM65jKZo/gQD/1wr7z5ykXZcdcdsu3dG+WVL/5ILp/totCdJbsfWSctO1vluX/7voTGYoi2O+WZ7x2VLhyi229vBb9L4weCd99pUKk+B1jZRdl+R4388RcekYuHT8r//YUfSVFxNTjECoSoPDlzakjefvM0BeACuWXrVtnz+pvSCMb4ofdtw9XaCf44Ry6e6ZPTpwe5P3msU5nG/FERx+12yyzO7yC5lT6Q1ppJaUXYdiOIe9w8S2lZNBaQy41TKQjistTjkrsRpC+evyqvvnHGwCXf+a5t4FxnZGyqB4ysSQpwHafHcEXHeW2cU2/tA73p9cvyFY2ydkUh114ARjiKMNCLew8xePctklVQJVcPnSabdlZefhHRAXzt3//tX8v+A+/I0SsXcCgvQ9hjRWQeT5NVmkWzSElhiZw6ed7Imm5qauReqbNQ1yIVnHFp8hyVlBTLqhUreL2wHDl8BPfYlIGIbmyqRSiax9VE5iYilBvxc5FNIcG3iXX04oUOnrkAqOViiuAu3FUBXLo9hsO+obESRxTCE8+cF+Gxvb1NloMP3bx5Ay7qLpyG7CO8/4Ly57UBAxFqgWdoJjiDgED2Iq4tCw9mEAE3gRg2AZY9yDOxddcm8UGTmJlljq9uEVeei09DwwjPhdIfClhDK8i+jiFqumgwseYXyOm33zLyPNevX4PY5iRjclJOHj+HuFIs84F0ab+IEMB8zy5gn8GR+q7HHlazFo0ak5LNehge6pNJPtfpc+dBKufLbfe8m2dvI9oOz/ulUxKdnJQyl5MM2EvkEbeDS4UYkE+TCVjdXBzbowPdCD/zsuO3N8rKm2+XoQtt8sw/vypHT07LMZo1lNJQWwHKky3UNw1VIaCAdp4umjM0Y9WOu3OSzMw5nJ2Ku3WAgy8kw5q7J+O48EKgTeMalms04CCaKMKfOZCJANzEPlTsJhsWcWjGP0We7aTMz6WxZmXJu+7fIhfOXZbXX7qCcFQiH/zwIzhm98s775xmvXPJvQ9sp1GEXGKEchVfdF9VSkRVZbWBjj12tIPM2x4ydWneWLnccOzOzE0ba298Hqd7ZgHNL5NSXJ4hD73nFtbaKhzQEfniF56kqUBk85Z6ufW+m8XuLpcnPvhXCMXp5IC6EdQj8sh7dsskTsS39+wHe71Sli9bJgdP0hxztFP6ccebsz0yQUNHI41OZSV5OKwdYO8L5NVX9tEUkCGf+qMPiLs0U04f34sIDub25CQu9AGEa84YFWlSx+u19U/K1R6aBBR9zD4X57BhkGR/7ixxQ7xFUiJrVWMF0qWMbzP7mYW9eh6hU/cTQ3rkzKBRAzEcsROsk3rOcRCTMAU2fYq1I45z1qTiJz/KUgridlGqSzKlxAXVgCYAbTiIcBBSgoTZDoqd147FIC0oshYxN32BZiLWoTlcvblGo5YPfDmZue48GQGBPApeGf866xCfhTXbiiu93EEDGyjyXOgCDtZgjWjQyZ1gDwjxbEdp4JtFZHcyp3IhU6gg59X8Xvb5OGhZL01uYcTeMMKbQVYBJ/z/FG91Xtz4+qkz8+cO2D8v3t74Y/0d4+SmzXPqAlWVjT8zXLr8u7om1em9dLRTx+2SgGucLPnzRIaOL/+O1JZFY9kdt62SXatL2HdHOVc5iaYokf7RKXKsr8o4lAggL2KLZcssGdS/94nt8sjHHpSxrkl54qNfEB/NJVkg7/UMorhgM41dmgmfTuOaouE1W9vBGUbfrLWlVlbThBMPjcjajRtpfArL3reP8L6ceeLcR37fBlFgZNjLeohwzn3S80T/APsy9IQ6zhD5kA66O/sNAs4C+zA4Gs5XUGIqiKvg/lg4O+3a0gD1poQzakjeeqtTzp+aNGgEO7bWkbkckrPnB2UKMb+HzxbgPKjnKjfz3kozn5dzYzZ7ro0mk9AcLifpxTsAACAASURBVF32KxWiMzija5OM8QUlZsl5q+VGmj9oCtF/1W8NK9E8bQ7gBlqZ07GRlWzcsxv3WnVRznPqiE4zcpZpDeUsq/p6gucoqedz7o8F56/B9+HZUSU1wpnj58Vb/X2DWqO4auJRMhGLtUFITxfN9SVQTxJiwfGcxV5S1dTAsxqnua2dtYwzWUEFexdsEcgoIfZfFZd1nVLBWv+bQeM5lhzGNEpwNtbvMHEIJ65AzAnO4qbON0TezKys6NR8ZPM3XgAPkfpKjUBqBFIjkBqB1AikRiA1Ar/iCKTE219xwFI/nhqB1AikRiA1AqkRSI3A0ggMDn4LoFj4U4vzHX9SAK54/GK/9F3qNxwhIQpekQUz6Lg0vnGK0K2uGFVFN2aQ7ZqBk0wLMFrUiWgmK8WslrUVOHUq6XRHAA2C0PTH5TKC8CvPDsn5MTrqnbkSpwClBRjNMCNVyxDj0ihWYlKTPIqHTv7eijBkp8ik4qtm3WnhzEtxM0wBWp2r1A9xImaQUarVIRwEXI8iLrWYrojlsekYBSgtCC05QK6D9n56228UmAw6KU6ZXFCxeXTwuxCizGSBqXCVAFnnJ4NrBIdEeAGXJ7/twN1ip1CvmWDQdvlWZyHFV0W2gQN18CHWkpeWBBvcdrmHIhAISwSRKMKBk+KthWJfWZni9Nxg5sgWA428EKEQZy8ASzsr4zhrssG7OSks+nx+3IqgjCtKKTJZ+LtxxMygITbkqLsrB0Sv5sWSmanODQeibyb5ZvMIHQnu1fDwOMU0CwJPKYXWKUNcVDRvOa7OoeFpipWI8vEl8TaZDrqY0WooQmCnsNznRWyjUG1hbBWbrI7nJfFW7xWYa4SiZsRPdTvMUNTVP1fhL7+YHMn0BZkbBdcHaq6gBDcnuX99wyBVQTYWFZAXi0NL0a2KN0xQcJ7xg1vE9ZHG/Ml0WhEhLAYSOUbB0kf2WxghLA2nj4rcit9LIgJbmAQJdb4wSdW0OjY+hUvbbqDx5vh5M8W2XFzEWYyjOphVeM/HOTELnlBFpwXyjDWzzUrRME7jgUkzAJEKISdSXCQjz+0ykLjasmCjYL55yyaEG/LxTpxGIPFKPWjriooi5idzkjniQ3hS5+vo2Dj3tkBu2rURJ06NjHSS0dp2jIK3HXxoPWJvLmIFTkyHlZ8nw5gM2gP7jxuCfAvu4c4OMKm9Awb22I24l871qcCdxOmyiCDiQDgPIZQG5s1kqlJAp9pcjmt5dau6BXMNDOZCJEAThFq7EaLBI1atq0UgJkeYvLyu0+fJkwzKoYvjcvxSkM+p+HEK7arMMgPi3G83AofDgTgUMVEUFnCYFHYRLmIIQhm46fSpciIY5dD0oC4zzefVzMsYDmc3IoQ6qEcoFreDIQ7EFO+qeMSogQ1tgWN696Y1iHK9cgmxaieuQyvYz4un28h5LgKzPEJsZAI09X1y+72bxFQ0QdHXIof+9R2csoflpndvkckwLvPRMGtQhuSWLMgff/YJ6TtzSZ784g/l9z/5PhovPPIXf/IVWX9TozzxyQdl3D8kx589K2+91k52Ic85uNG/+of3SFNDpXz9n58k29JHc0VAVq9pkCoyYw8dPowQGcU1tV0unG2ThHVR7nhgA2vWqKxpapH+9lF57oXTCBkIQqVlCCDMQebKLPmnJpxudjCVPTxfI4gbeYVuMOiI/HkWieGO00xXw/2p+df8bCv5h+fOXpDekWlyw7fIbXdtk+IqsOOmOelrx7U4MMm6qOhlB0LrPO78KcQ53OcU/mtw42WoWF9VJE24sZK4hebA3lpo2BjoGuF1u+TokTbmcRLH1nqev0kJMHdWrcAVybxSxKSZtUwzFyvLyuUKOaxe0Ke5OS4ctw24pUSutV+CkmAhJzvPEO1dPBelpcVGpmwHCO80GmuWL2tmvQKrHfRy70HGlpOVCmVBm0B83qCcQABV8TYHVHAWYzaPW0odmnn5LppUapgX7DsTY+Q8ThtzZyPzQxst2tvbcbh6WY8RvlnftRmBLcdoRNF9qJjM0GwHz2kY3CbzreMquGccwi1rlouT563vcqeUVpWIB2UzEqP5gIUih+YR1XLcNItoM4wVh1s57sq2tiusoVGDbDDLmqwOu16cbVHW+dLSWjl95KqM9oJHx83WsLxSNmxdR/5sSK60X0NkKZTNG1chgidovOgEZz5IA8cmab75Pr1i2ffkv+O2TpeN990jR197QWZww1VUF0t98zI5eRoqxdUemUPAqS0tRZwtl6ZbWsRRz1rwzjty5rVTCEuT8vYQrkYVmnN59nC7K310Bhz4PChbE80Abp7FQlywCday2Wm/gSC10exSXVnE+hcyHJeTNECp3GE45zSwAMexrr8ZPLslIHNLchKyuqVI6simvcDcUXd5YZFblq+q4P5MkCc9CxZ7Wu68excCaKm8+eZexiyAc7hRbr1tI3jui8wnxo31S5uQtFlny5YNrLNOGgOuySsvXGH/MvO564wGhcpaUNzYAEcGwSL39dKQUEwO9locgIxx3Rr57jeflSnE+zqyoT2gbles3whe/Ji8+GqX0TjVUFcgH/zgnbIG5+9nP/23PC9e2bqlWuoal8mh4xflbBtI/KRT4uBg0/2K3fXLFty6f/ipDxjZ6F/8/JdodsmU3/u/PoDj3C5v7d0vB968JPNB3LX8fSjBs1BUIdd4lofUEWvkbCpvRLPidQyXvrRxQwUhdbuis4LEZk4RaZCbxdgiXGkzmDZAKKQ2g+cunTOCkgACZNL34dLPRSwygesdhj6Axs47WBEqObOowIWwi/QrzZVgYd0Z4qHhQWMSFH+b4AcWcSHGOTvNzCDociBJy2DfngNfC17cBmlCxz7KWOlV+7DIBn1xzi6I+zxPKuTpWOeQd7qq1s3ziDOT65vnXJKmIiyfZxGLb4DGIW00SKNrIINFQV2nukcPQrqwmN2cDQXsP3s+Z8EFxS1rQ9vPibdL+bVLgt4NUe8GWvcXBd2f/b2O542vpDbH0ShojD1iITsijUOcDdn/F7kmjcXQ19FGQsX0phlOUfZ1mhOS6WTA8/O29GzORbPskSbZsqKMXNoq5kAQcbMD5/6clCGcJnmW5jipFUA6GO8blQKPVT768cdwunvlpdfexj0+y3ipjMlazvnKTSNcXn42v8Heh7g9NREwmkFyaWAp4hxUV5klN29upNlllsuKcd6aQozXbNl8GjIgFUzOGG7VcVy02gTY2FxrOFhHOb+OjI8ZDVzVNVU05oxxlpvinEJzHkQGi1Ob2xBAmQetjXlyy84Wsm890A9G5PlnD8rMdFLWraljXaPZjD3Yh3h7lXzxAOdhxfuzZbDTc05grigqOUlzXBw3uZptjaYezkphg3yiZ3tEVOZuUjOEDUFWG0b0nzeE+J8J8sY+/3/4ihEXYBhttenLuDNLbZQm5khCndOcbTSzOM1wsy+JwUkaR3+Kx+an07mXOo8UTa6udxPrXCZ7QFk++yB59iHw1i6oLrqfpLHPnGIvm6IhzUbTXikNdnr+UtdumD0pfl2YNojyxD8kuGdJGkksnO09nLmsmQ7OeJNy/irNSFCANMJiHrHXZMl68YvPnnsw9d+OqRFIjUBqBFIjkBqB1AikRuDXGYGUePvrjFrqd1IjkBqB1AikRiA1AqkRAJH4n+aQf7ilo/v8d1bXOFpqcrLTh6/2yiCZkFG638O4Q2YQ8+YpcIRwMEYpkGm2ZYZm1lI0M4qMWtihbT2ASGZFAF0PPnnHrhpcqgiTPp9EKBi+9mwnyEOvjJNXGUFXiipC0CjkaH+9Ft0oDPIaeWCTc1UUQhxyue28L8IxQpsfZLIKuIroVTdKtiOJW5ZiC4XsRYryJhCdGXTRK651GEyqH1QcflDjtZe+9etnhaZfKBriFHHSue92LCLgKvZTBSd1E2p2m0m8QQRSijwOh533s1McnwBR6mMcKKRSVFxgbGyKjkP4yqfQs2xlNaLXLM6xCQnOgJlVp45lHhfrgtSBdKsBRzoxNoiwO2dk4alwOBJMyhTCbQIxWF0Mir1U0cUQMhET9XrVKaDFZnXBZZJ1W1voQgTEeUKmmGbwqRtXi3GKy4xSfB4YGAS7u2DkrgVwhfhw7FkRR0tAynV2DVOgoqicBCWLeLtoQthAIC5GVNRsybE5roFCniWJMKsReNfFW63wKUDZgvNGnbceCtFBqreah5cwUfgsceGOwyVMsXuwbwR3ZA6OwkbxIZpeaxvEjZsl+aB1s3Gz2hULzHVGCMoL4rJVt9Yi4qS6WTSvUIXnIHNPHbhQ9HAw5uB4RcihySAXQTiTzx7DBThNUdXMZy8oKjcyhy9dbqdw58VJqo5el1Ewt2HhsoGuVuxjBGFumoxVdS1nORWRbGdc7eTBzssABe4on6UAYcmKuBxDZFbEajEOx2IcGIpHVryguoSiCEI2nJUlhcUI0CHwvIgmFDpNmn9ani87dtwk61ZWSkfXZfnJG28yv13gYZdLYTEid4lN8petFCFj+jNP/IWMka+8bftqCukgcBFeVFhS5KeJIm0G90URjy5yDPNykjhmJxBTwuSDemVkZB5s6WpZt7Wa68W1DorXw9imqSMad+LkFOhmCpDVdc2IpGQ593WLlwzN41cG5KWDCRoFFqWx2knxmUzDEA0JfNZ8sLzZHn3WwNJOk/08BqYbsSGJcpZB40YW9vNinOP5OEPnZhHXcG6psL8IbjsHIULHeRAHYB94z7lFsN4U4tOYnzbmSjbOx9vBoD783tuk19spZ/b3GS6iMI0LWbiW/LjF5pgTK9e2ykPvvZnM7TbERLOUNu+Qt7+xR77x1deFWEtDdFuzoVXyipJyxx2tsmLjCnnuq9+QDPCYN+/eLl/+yl65dHVavvHsX4i7CPGh3y9f+9fvyb63p2WeZ/bBD2yXBx5AREage/m5Djl47DL5wXZ536O7cEaep7g+Kr/1rp1GY8XbJ0/i1l0jjz12mxQgch783gvyn985YtSyN2xcy6pCyT8RBCE6ijvORVNJLsXjQTCbZH+Ce61vLMQtCtZ6EBj05LA0raw3Ggl8YxNiJ5/3GvmGfsTzHBeZfKyxlQh7H/joI1KyeplE27vl+KEDhuOtCPzvIA79o/tPs24itpWVymWQ0ekg5O+++zZpXdEsF86ckH5EVRMJ4xcv9IP2HmPuMB8o+itq2MzcLq+g6cIOYp5nqKa+Snp6OqWpvh7BLyonT1ygYWIW8aEQMXmrgRHuAx1cXl5FFqbbQKPX1FeQ/1fIHjEAhvYaWNAynmXc/cy5TJ6vEhDFFkTYGZ6l7q5+GegfpuiOYICQtID6oe6+FStXGoX00ZFRY11TDHyUOb9h4xopQzwcwsU6jOCgmZBOsMkW1mMTTSTqZM4lS7qiug5BeAZBEQc2jqqMuFmuXLgiRWDn88rcIDO7paKwWopxlM6EvTTHIJqpa581PYqDLcCzNUhDSXF5MU4zzTPPMPDRC9yHnp5u5jSeb9aeutpWRO1uuXD6Kvnm7DHWmGwG0VvONZ6/eMFwt64Gc9oz2kFTUpQ5VMAauBz9oVgGcb2dPHRQCmstsuvDD5BTfVH2vvaGfOwjn+D9fNJ25ry4PJVS0rheBEHeyCagSYgQTekkp/gnr7wqNnDmgWiW7EFI6CAr3GaLsQ7qs2SVacTYACjXRQR4K0JbKY0hRaB1kzT0zJLDrdmOlZWlrKsh6RgMkIervkXEGhVvEVSUlrCAgxPdArwywkeJRQqJEPite28xcKovKBlA5wLu2hIaVRRff45s4Rlchg00rzz+4Ue5J0H51pNflw8+/pCsbCjBgRijGeUYexH7FA7oweF+ede9O3hWHAhLp2T/vh6cwk4pr3fJ/Y9sl1rW9NdfPWTgyXfesprMz1Zpv9aFiF4u4yMjNHVc4nOVIxIvSDbi4tadG+WNt67JU0++gxhjk9ZVlfLY43ewt7NWKTb/6Fs45XIQjdfz3pPygx/vx3mLEIlovIhIxNEFx3WR/Nt//KssMEZ//LE/pLlK5JH37sRVGJc+npc88oyTyRDI2QHpHQtJtwq3pix+DgGWxoEMXft/zlf6U8QvC4KTPdul71FqM84nC/EQ+wljnIljeh63LEhWE/dLe968kxHmODSMQtzz3Jn+MZysuMhjuEn1XKXu6AXEyjQwvCuhmiyrcdNIEeY5maMhCtFQxUYaMNKIByAe2ogLmCafOp2ziuJ3bTQ7adzBMKh8PcctKtqY9Yy+NCMHPgkhQ5H5LvbAhjoPn5msauaChbmfwf9JcJ7TtTuKMzyAgzFK45yiZ/UZV7ysOrx9UxEIA1A0FN2sDmDGRpuwzJwdf5mY98uP3Xr24XNfF8NvnNG0AU+FWBVuNTs8jca/XJqTrJy55jh7hTnj6JkpAyqFCs7cRqMxMAn6WpifKrdGQupa1n+PiAOhNIex0QiFec6ULotNaotyRGI+8UdnZBNZy3oWOHVilPtlk8qmcmldU0vzi1/One428lbV3ZtOw1thMU14NPXMzWpTIe5pmrgcrIWK+u5suyhrW5tly02r2X8L2at7ybHtosHJwzkxD6T9Cc5k8zzPmoE7JV7fJOtiC+fsDDlx7KpBHdmyY704s+2g5y+Rec9c4GG1ET/hcOQStQHGOj0kG9dVyfse2ErGuk2ef+4lOcPepc1gyyA5+HBydw4FpI2zYJLGvgzWjTjnTivjbMlSOgKCaAzcNm5YMyQMB3PBzHqojTdh5pPiueOaj03zliGIcw78RUf1jTKkjsjPBPefd1ZHjfVmybur3+n63wx6GtdjvzrMuR+63ixpv9fR2QjNN95HGwi0gUfX6DANiBpZa6JxJh/neTP7kHBGTaeJrJomnYLicumCOHGKHHMXQmweDaA5dm3L4/nlbJOgkeHnGwmSnLPVSW1m/bPxehmcA+mpYv8ZAy8OQhzHup7zFuLx8cHF4ao9e3hUU1+pEUiNQGoEUiOQGoHUCKRG4NcYgZR4+2sMWupXUiOQGoHUCKRGIDUCqRFYGoFv/eOHs6KZ4Uc2Nhf9U32pNdvX02nqON+LoEbxMIZAg5iiWOQARWBqf0YBWEs4iyDVzIhlKt5mIOCEKYyEEFJLq3LklruapXkZBcuQV+IUkK6enpJ9r4/JafL7ppRih4BLfBa/q7KPdvZTsORacnC55eFg8oALVWSn5rVipEQIIUcTPG0YcUYdIy6wyQUIxU4rmXIIQumItyaEy0mKjJMITsF5nCna569d/dddMjewyfqZfybeqquD4jcuhBzwsUWeTIq/CJCIZdPgdVVYolzLZ+a9cHHmu7IQmryMCcIjhaxx3s+PSGGjYOlEXCgAz5hTbJfO7j6cs6Cno24EARyc5jkpyrVKy/I6CmYhmcJ5NjERktLCIj5PtlwcUVGQPFZ1mCiOGhFQZdJ0RTvr9apdjD9Rh4YWKBUj58HBaSK/MYtxKK/INwqfUdw3HneB4XBQBN884mY+ouM07mEt1Fsp8NkpBo5QKJ4i83Yhxj1CvI2b5sk+zBQXRdtgICa+hINMRAq5oG7VSYNcyzgsuSaMtGMKyiUgOd0IeSpwJyiw4c1G844iKuEMtrrAZIYMl1BDYwU5sNly/OgV8mXB81LdLizAAZeGKEsx1oRAMweaex7ROEGBTVGTKi5pZm04hEBB1iTTkEw+nLfo6g7c1m4PDm2ETptx78yINmUIaLhEx9VR7MMlM07+ILnBvL/mcHrAppoRcdXZ58WZFiHP2Y6g4+I1PAhu6YhDAfJ2O0BtevmnGxEyi8ItlXOKvuSKUlA2qbOJuZ8NinMRV5mYwPfRRKDOKXU5d3cPI3CVSC7CXBB3YS7Xu2VzLhjaelC7Vw0cZ15eEQXZJrG7/Ij/uFYdlfLDb++VCXCWmzetxs2TJqMUZaNU970IWiaEeBPF86xsN0XeTCn2LEolGY7u6hWy5+kj8sMfvI0j2S6Vq4rErAV/BOm6ahyJFNedFCOnwZEGGYOS2lopQnCdGx/A8eOT3vGgPH8oV8aHO2VNqx1hmGxknGCzFHY9RU5cxjzrEacMTSb4VlcV8w5newbFYn1GKxDQiphLQZDYUZ2rCLuLkUWczhTVEcp7aUQYwg0WFhC66n1CCMii8J9D0XV7c7H85f96Qi727pcvffYAgv6C1JR6DEGovaOLgnNYNu3eIq1bqqQIUeDCyBVxr66QTSvvkLFnDsjXv3pcDl27JhUtpbKBwnUpAu69j90hw2QQ73nqLWlck48LqkC+8/QpuefhtfI7n72HMQQdi5vwK3/3mpy7PCc55Q65794G0KZ26cIpee5SAMz1qPzJH9xhZBd+7u+eYz2wyIYNG+TpF/dIA6jNz3/tf0lkaFBe+/bTcvik30CTtrQuI+e7noL7hNE0sLymTBrKS+X5108ges9JFjjMwiKcf+awBEYyZMI3Ig0tNeBoCySA2J9kXeto74V5C46T9TSIi1SRwFYyQLfuWCE7N6zDlXiV+dXBPKohZ7pWLpDPODbEHMa1NBmY5NmI41TNxT1JcwOV7QjNJiGaXSZBcvf0jUtVXbWUVOfK6GiPZPgXwNYihFCoz/FkIypU0PAyQxODXVqbW+XcuatgrIeM/Npbbt1JITssHZe7WQ9pgrDYWVsnpbqhDDz1NubOuJw9coF1bILP6OF5IoMcrPEs4t4Ee4WusRaux4I4os58bTjRjN1s7Ilbt26XXjDeR4+eNBzLeSBdNa+5sFix2zgSwQ/HqKJnWnOMPO8MmnuyWT89RVlg353sA4vG73vHEczziyQ0RX4hrrVSGlPmF+eltqmKf3dLR/9lsefgPq8pkel+3L04me3OPPIfmY88n2k406dBqdfUV9P8UYiYMmuIUxOT46w9ceatTdqvDhlOwtoyF6J2DgIGeHv2nGtX22kO8ciq5Y2Sgcs/f3m5ZII+j/is8rVPf0c6DvbK7zxwt7Qw/8bDbXLurXfk1jt+SzJybTJwaQ/40zpxuuoRHWflKnPzwvHzhuPRvDArk0NRuRt0ciONL9/62nfkrc4paZ8qZJ2dQ/z2gQxWcZw1AuEqRrOLNQ6ummaKCrLbHQhUbDKGC1LdzSretvcjtOH8pr3KcH2bWNcS6qjjc9lsdkniQqzkM5SSLX7fXetl0+aVcuhAu7z86j6e34Rs3kFjCc1Ug71BMmLPsVcl5dN//rjc/dv3yivf+qJc67om9962RpavvUX2vrgXV+YY6OuNcu78GZp10qWyqgaXo5fXHJRr5FDaskXe99t3ysa6Svnuky+xV/pk266VNH6QlUyTi41GqszMebl6/op4h5O45NdwryKybF0OzQpV8u3/OCnHjuDwNc1KVbNd/uN7z4irsFHGrh3hPPMZuXnbCtl4yy55/dk9snf/GcRfHI6sZdMzFp6NkKxcli9/9umH2QeC8nf/8IoE5oZl2+YaYx/IRvDJhxzScS0hJy4NSd8M7RnpTkMQNEPUUBFR98Ib4pIKh+mcf1QcLEDgtyGwerKjiMBsEYhKKjwuKG42SmOamxxozgmK0Q0hDvX2zxiUhQQdaWO+iBFVoO5oQ7zlPaKqcEVnpZR7s7IJxD3o7IWoHxGOQAPme0IF3vkMXi/dwO1GEP+dVoRunIY2hLjpuaj0476MgbtPMzPo7GVphB4n+BxOkPJ1JU4yQ+00AEBJgOphYR3PBuGtaHElUmhu7ixCmiMTGkCI/QEii54AtfEpiQrsR6wPcSYjLFYinAPiek7hLGRF4LxhTdY9Xs8mit/VopUh8SlNwoituM6fNs5kGsnB2qQuS8M9u3RiU0Otit2cbjTFln+ZJ9+avYQzmj7H6tDUs6g2kKnYqI1PSn3W3Na0dK5X81PjHlRD7iF7TWTBz36+JBK7+DMV3PMsQfnwo7fImpuhCBBBkAA1//1vHpU9+7skRKPams2lxri1t42zx2YZ591YPCAlUDbWrMmCuFIsV6/iTu8dljkaoZazFkxNzEEEiIJsT5f7H9oh23au5Z5kyDNPf1/K2RO233Inz7lfrrC+an7wHGcGpQtc6yLeoIt7SaNj0ozruoWzTTzIPqWxIVAHuA5zukcWOMMkoyCxXex/XPfOW4lV4Hw62heWk6d4Tf7nBbncN+6TC70T0CUyaBSoIBOZXFnmRVpmkDHT/FnOUax5i4igJjNrB/dwkXUh05bFdzYiPREAuFhjzK0YTnZ1ni8prUsOZ+M8rU5+xP8bN/3n7yt9Az9zqSsK/HoP5RJEnDOVzovr7uyl1+K/J5hbP+PlXD/33jjHp+EYJm+3uTTf2L9nZkahyRRLDSQGxZEfax+UWeZBMY7cHD6PnuujYRqjjJx1nV83nODMQS5ZxeRMzoF2mormGd8hUNaK8I9ZXJJJQ046JCCzzfl7//7i0L+n/psxNQKpEUiNQGoEUiOQGoHUCPy6I5ASb3/dkUv9XmoEUiOQGoHUCKRGIDUCFF3+2tR5tsFtN0e/bopc2m2Nj2QPXBmUob4ghTnNNIvj8JjDvYmIC0o1QaFMcy1jFL20xGiiiKg5VkmKmEHcJSh+snJjqdx6ewNFNpwb4H/jZPRdOjwqL7/UI23j6TKL6Be3UUSieKPoO83a0qKQHRHVY4i3OCUp/KvHJUblP4LzbwYxGXOmId7mIt661SWAlWpRUXr6s7iBJxGMvDh9I7gXgMYuiZ4GJlKzWv9PNxt3pbooyPB02halEGGxiDzDfHIbNStV8Y9mxDMVAW/EeGk+q4V82SnyFQcHhihwaTKs5vyRP0qe5BwibG9v31KeFm4VFR/VAVpVg5uToquigBVr6MeNmpWFQEtRrZ/82TjF0WQM0RKkYYwKVwy3nKIBVcA1a56YFikZiyh/p+/nApmoGXxm8LGa9ZXNa+WTW5fNZ9DPHQr6KVghVDndMkO23vioD7TxIgXHEnDZ04g5avRCRTeDYURcdoOwTODOCZBft0ChWUVbjOptsAAAIABJREFUgzH6U+eyFkmXcn4TFEp1jPIYs3nwyA6cVvPzuFzI4CupKpC6Zhf3PYIo6ZMS3F/ltfnSd/aKDJAb6Y06cIHgQ1ZuMTcli/tpRjwIaf4eReIkxVZ0ZAqKUVy9IdzL4LYpUCv6Tguois3LQjh0IK46s61SjgM4jrDai3iXAP9nRcRXB108oXlmKhCDtQYNqQJViJw3RcMmcCZaQAM7mEcuXsuJawctFpdWBDEetxTikI3r06KmDSENwwr5jPwer5Wbk2s4eDW/M8RzkU5Hw4xvVobJzrPhLqxCCPIFwFTzd+rmrMRFFgjOg9EelbLKKrCuZRL2TZDRhvMVl2oAl3ZgLgLqtQDhMkSR9gJuwxzcviW4b0Bc8pxlgvKbwLW5dfc2uenRDzFnfOI9+BP5wdd+InsPR6W62YE7qJnngGI7zQWavNdcU4mQn8VnDi7lCyMMaZapltC93nHZd8InJxAyi6uqyOjDgQw6eI7nd5HxoyeCBgWckaMLMjppxUnO84PrUIUIRU1XkP1Znm9F4CIfmwJ/miIqI1k4LlUctJAVHSNrltIsSMYIuGR910yyHLOtIbln9zJpYEx+8soBOTxI1rQjIpuXg/4FJx6lUNzTPYkoY5KVD66QRz54t6QhUJ57eb8sW79d8jZsEd9wl+z7wtflx0+2S8nadbLpvkapXT4rTctrZN+z+8VH1q47p0Ge/O5BySoukr/5yhNS2AKMFHHg6rPH5F8/96YMTKbJljuacfLlSQGCWHdfUp598bQ88qd3y4OfeFi+/cQ/yqFDHXL7o7vJFh6XU8zd939om4Rnx2VqiKJ4wCdD/QFpbq6QT/zevRJhnr6E62ntumZZsWqVPP2dfXLgcC9NL+DdS91SSHZoJoJHB3O0mIaNPHeRrjo8k5PMmzFxIfibTaCy3Q4wxLU4873y2ktHZQYxp6G2yHCBe8jk9pDz7ULgTyBgBCfTpRv3qA2GfGNDrUQCAZkaHcGVlmu4ufrJgF4E99jSWoODCDztSA/4Y3JeeUy7O8fIEfdLCYJQKajcGPOumUzlBRDs1671yCjPrQkn91bNHk74eBZycOsPyYVLl2XdhrVkBLey/jM/xoZxgF8TuzUf5xkNDzgCR0f7ERYC4OHLaOBpMDKiu7rbabbAbc98j+OWs4P0nfGRi4zYMcvz1lDfJDVciwM3/RRzU7M4M0FDj4/5EYfBKTtBX7LuLjKHVaRRzG4YUdJJBqWJNUoRz/mFOMvQjGyI7itx9p7DXT48PADpACGXB6J/oE+lIMlnLdBnw8662Ns3zJh42F9CBi52zZoNzL8JMqz7DZf9LM7ylhVVZFLXITyngXbWbEsEbZoMKnEwr1mzSio3gP4uyJHx/k6Zbe+Tkz85JYPjM/LeT/6h1GzexDiNSNexN1kXKyUzu1i8vVOSs7oIlxtj1d4hC+MhObnnlLz17BFEozS54+GNctPHPyDFda0Swrn6xd/5BO7JdDmKy36eZ8iOoJKVSy5lcgYHsYp5EAVoKilkba8Gz5xFo4LmA8dBGKs7dcYXlp5xsnB5FtUhuZQiigaG+1aRqWkINXbW9Eqe52wyU8vzHLJt6xoD2fr9778CUnoUJzxoVuah3bUoe166IH7yl0twl/7pXz4qRY318tmP/hEuTqv8/h89ZqDpf/L6ftl96+1GM9OBI28gGlVKnPXh4OFrcuoyovt8Epx1pdxUS4MM68c4lAYHDQz1LU0SFC/YaYfRVDPBs7Z/7wlpXb6cOayu1aAsb6hC0E/K9585JifPerHhO2XzzlVy/3t2SXp0Sl545pvsw6V8hg3MFc4C7AVDwzRXnO6Q/83ee8fHed1nvj+UGcxgMOi9AwQIEuy9qFOFkqxmRS2WLTt23NLt2Mlmvclqfa+vYzvxTWzHZZ24yJYtWVa1RBVSFEmxd5AgQaL33tsMpuF+nxeS7ZS7n+zafw4SmiQIDN4573nPOXrqqePTNplQbJMQZTtWpdlf/ekj1obD97v//BoEIUQPTurVxDGvQ2Dy1tkJ23OowSZxw87S6yrnn4dzgps9OYBwYomw0imDPmiEBWXsvYnMT42thEJyMsZwiSqOVYkFERRIXgj2BJ7lOfZ/tDnMb7qiRTSyPs5wxomw0+ucwVez78v1yotB0vk5pWyjb7iS+OReNu5ERGl+XOgR1gcJGeaYNxMT6i2dZ52LOQkIyezP4yxA4wjMFt7t60UwpH3Hr7QR7yIuZM4yqazf/KAQ8dmKzfWRzuEkf5B6MkL0eweR25UIK1IRb3T3DTr9yRnEaSciPFkgNWMOp29Yfb6Ks9U7YSMNh3KX3JQ6crFnKi3FEUDJEcvzK5IXDRrCOU4XELaK7JXbN5FPKBI5hW9IQgzo4kwZRUTWT9qIi3h9eFSntiEXQjTFSzT0YoA5xvPLXhXl+ZwgvjkS4iyixBiSJhb52apXkNNYZzidNz38sEVI+gXW2wTOrqjxLM8ds+9/9yu29u5VXDAHI845k30z9o0vfJMqgx5b4GyWEE2HUMWFiqAwCcdyKDpl23autk99Yrtl1m+yHvaIl555k7WD1Jqgz0Y4rCbg8J1FjMTpzq7ZsdI+/PH7eP+DOGR/RqR5OWkb1+AQzbEBUgz6EA+NITorZr+IRnLt5VdO25XmYaok0h3BxTQVCYmcmxPSmHm8pyiR7jEEAFEcutu3eu3Bj91lq25bw5h77cCTr9rpvedYT/3WS/fBsaYem6ATvIw1aJbzAaXOzMUs51yglAF1Kau/Vs5UxRartsLjJXmF/ttk7s/4BGcIxCwiN9FhcdPkcl5KhHG6ipmPSypD/b86iEXI6hNibnXT3nHbOp/5FXT5q/DxJYJ/idrXWZ1Yb+fozrUwtxwBpCNW4NJ5f2Xpi7ZxeR5pCPO4r2cRJ1WwD2awLrfaJMI0mtCdpJw0uubTEL0FEJDOSJzAmVxRMgtKOBBJzDUmIn5KYz31I0Yc5hlqujzIWJMCxOeiuJBD7oS3avPL73z8BwdYWOMf8RGIj0B8BOIjEB+B+AjER+D/bATi5O3/2bjFvys+AvERiI9AfATiIxAfgV8bgcmuQzdfPvvjL5eXhNZgsXC1QTb199KfCmISAnCfmZY7gD+rjwxwbQHQTkC6G6Ytgb9L1a7kxwCAaVaem7i4Stu2rRzQD4CIaN3JnjknPnnvUSIriXsMooiPAfiJDBY9qf/1APxl+nCPylUJMZlEvHICTiw5L2aIFoYXdVwZ6v1LAxRNxEEiN4lctgGIuzGucRLnaAjbqF5ToKATE/n/Q96qTw0Im1GAUCDOMAsCNB+wpwRnqBeiYZieMhGW2dnZTiyx4j3lEpLDQ2CTD/eHYmOnIU5EaC6rrbEh4onVT1tcQozkJH2uRI3m5uTjhoFg5muGAPYFz2Zk+iEfaLTDxdVNhOI08YYL81wwoCKIlc1CjoQVucjPcSm7GCBLTpuYur8A51MdMlex1eqCIxY1K4WYzyLnd3XuujS2OGg8Lh9RzwFrburE6ZWIO63McRf09UK8QhbHIMDdgPZZONHU8TgzA7gqkH+pqMyZIb8Mx1NPMWBeCFLID8hbmkEkHUBeFAIzSOdpVA5mXJnrtxfi5kyz4wdOWn5VAb2kAvdd1rznLXv9jXY71XTVSFzkZ7uJbfQQNcndx0Emkj6Eq6uoiL5G3JFC61qv9trgLIAugGIUp40Tz4qrVPcHUy1uPw9ED+4h5uMicyAEMDdE92wC7l8/hJHAQBH8mYy33lIbjr3xCfxNdCanA9BRwWs5uEI9CAimADUVgazIZgGfi4CkAuHT0oinBrUM42YTAZ8CqKkethBgZhrAsIsxaWntdvoFq+ldC+H+ExiaTZekj+7B7h5iEYfpaYTM8meHIbzpv+M6ywHF03AsDg9P2BgxlBqPhNi84/qbgkj2Q06pp05g6uz8uJXXVlvFqrXc135bjSNnvG/B/u/P/tSGANk/8vFHrYx4xhZimnsQD2RCPpcSI+sjSlU9l7NzM4ybh+eUyM6RITvdMA050YuzKMW2bKTLNBtnO87PGHHgmYxviDnUj3u0tZ245SmeeYGogLRJgLsZkBG5PnqDcVrLAS0BQnAMX3Im7m5iI3sGQ5AMAplZE9SZzA/1Mqcy3MQ8rsmzamKoL5y8bMdaII2KvFZbnorQgz8TzzrNWnG1s9sS6PD84z/9fashFvrCC0/ZiRPn7JE//Avzl1fb4mSz7fnSd+2p752yTbett5U3FdrqnbWWDunwylN7iMOk43HMZ3uPXLL8lZn2+OMfs2ocudHIiDU+f8a+87f7bZA41J13rLUPf5p45Okk++pfftPqNiy3D3/lc3b5uWft85990nbeutmu3bXVvvT33+HtJ9jWjdW4xpPpzsUhdaGXLtnV9ujv3257nvk5vZmltuWa9Xbx7GniRL129FiHNV7txNHjsaraUttQVwGxOcj96XDc9en+HCdqOZk/Z2UQ/8jvs/NjtmJNEZ3JW4g977BzF67icB2AKC+BlCMK+eJlVqoE4jUrcR3l4tYbsaGJMcfxugLyNQ/ydB6iRr2jLRCMeURHbt+2jnuEYAbiWfOHGW+nj1/EKdxCWsKiVdevgrRKoTt63DZtWQ1BOYGr8RzPwazdtvsW5u8C3xvg+U6wg4eO4cDMsp3XbKfzOQ8BSg+xyMSzz+PCnkwmBnkAoiQEmbAcwq6AOEqX43RUFLFIKT2PczPTDhAfRtjSj+BBwp2qqmXmgkyK4PRVbHJFRRmk7TCCh2ZHbJHqyXLW2pkZHIJaa+VQddyO6uAkQprIzNm5SUdIUFhQ4rh1+9sHIYsRteB0HR7pw32f7sQIl5TmQzL7GfsRnl9ELsR9S+BQRxdrlLjXV17eS6R9iNf1ExddTGdxOWZCtx3eR1w1rvMYTqz1xHRvuWO3uegdD/KsNp86YR2NkCXsWZMQPdvueNBK12y3novH7VLTMdt+w2buEeskEaVJnlzWVii/gR4LtnTbmb0H6LW9YoXLa+y+T37CsuqyIdQgHHAVt7+6z84dOWItQ2578fSgTRHF7XbRbS5iARe8agwYTscZXJSeYNV5CCQYf6VJREjFWECM009Xcv84cfAJHlzDyK0UTSvPG8+x1nkRZonsMyWsh7UlPhz4zCcEK49/4ZN27Phle/KJg4hV/Fa53AtJUsx6POrEvAfnIK+2VdlKYsHHcWQnk0k8MtZmDz30iLVcGSAi+W177LHfMVfaNIKAZtZm5uY8veENPfTRduPmT7JK35w9cP9tuPan7bXXjzFf0iB1c1lDM+3O3bs4f0zZv3znSZ4Vl92++xrmIFGxKfPM/y3EGtPxieCi4eIYzjm6xH1hW7cqC8FAGWKdiFXiwnZTSVBVU2/Z9Tic29vte//v97muPu4RGjOPOjLT7SOP3UHE7Db7yv/1d+yR7fbIQ3cTe5xn//j9V6wBIn8ex+oCXaVyE6YgmEoWecvf3yWu3Jwg8uimL8HJngepJAe6zgxzrLczM7PO16krWiKDVLqh1Xcexlko4nagb5ZYbxIK5BjVeYVoanW0J0I8JvEaAc46LnimdIj2mnKfraDjNMR5YYHIX3XVclBwai2idITKLTmGiCjE/i3H7gRnjRn2xAXlQkPS61kJ0gWRjhu4lnSMVJy3MfapKGeHANUEPnXW52ezr/J1EN7qdh1HYNFDF69Lfb446Bck2EOco+zYBcR8HAvFLVMfwXlLPB17XhKu7hDu1HcrKziq8DklZCTjZCRPhH1F55YIrznF2pDAPJVQTJ26Oop52Gcw7/I7ewbnIDlNRzj4LYZ5jxz3UniNnFzkbLiQMxhLt2LPeW2dU8dGJbyCCEcEFGAPT+Lz06RJxHitMD8vgTFIYQ9XskmIxA+VaLuJj/ax565gPdt07TLc6h7OBMnM6ZB1dw7ZDTdutbf3H7aTR9uYe7j1WT/V0ZqYDGmPu/OBu8tt9fp1dNlmEFV/yd549RiJJ24bHA3aCKInjxuX/NgMZxtIRcb4A++/w7bfWGivvLDPrjT2su8VEnlfZ9cTrxwhfn9ifJCzFckMuJpfePF1khDo3y0gPQXBwtA4Pa7pJMDkF0IKQ9ZTGREl3jiZhJTf+b1d9th/+aBNDw/YD//+2xYaFRHLvWTtOt7UbeOs31rTZtkz0tnfsbAzlwJOUsYSeavIYkc54JwRvMQNSwgTIk5/DidyGHJc5/4QZzSOtE7VSSKEuzprdU6Mcg5V77P+80CubJ269XedX3697/jXI5WXem3fEQj+sjOX79R5V+dOXjcJgnWReyZiN5E/e9g76iuzLc/DvA+OWDXCGi8JFy2cabWmp/EMIYHkTMudInVBUenJi7jZmWNhnocAkdAiqSWS1DqYjcAtk30ywLNxnvSMtk662/3F7MnMpzk9Ca7tzx/ua4j/x2J8BOIjEB+B+AjERyA+AvER+E1GIE7e/iajF//e+AjERyA+AvERiI9AfAScEWhs/Jm7/+rxx6urkn8v3zNTMHClM+HK+Q6MCSIQAd2J4hybogsL5lL6+BBEiRTsHoBmdVc5ZB8kVhhgJMLXlFWmE69JfPLqDEuYH+bXol0+OmbPvdhhp5qnbBQgMIpLV/4M/CBLjhVU+lk4iPKJeAWTc3oO4cicaN4g3beYJyB0kwAaIbSESeIW0bXIvTIVgPAClA3gRIlh15ADwLkmB0b6lcb/12+3YCNhm6J/UyA74VnoDHVbVWmm0y+rSFARtnKRKX5YxEEzPYsBEMvCohwrLSkFECJaFyJhEdRqGjBygn5ZdbZmZPgBxpL5fnp/cQ5k0mnpg9CUmzIJwDIVJ2gUwMgFA7ko0H+Q6FbAwmnA11nGNcDrRQBFHTcMr+8SIA9pEQSUXeD3xARiEB07sMAu+vRwwZaV5TjEJ7wmxJoMJLhOGNsJOl472vohkpLpqyyBNBmDwFXkIS4b6CA3BHsWccoix+fnGT++513XsgOivTNoAuFEmqh7zAvhWlUIgQopEMWxuRSrx8+DDV2+MceqSoqs+XIz0bkBu/fB3VbM4E7QgdnROGknGzusnUjBAMShCJZMyCNQcZwgOJwBBmtxBG1cV+L0C148c8UuDgvEk8uD+Qa4LIBcXcAJoLngrDj/AHFxfqUoohUQd2gAZyGOFA/XEmaMFTOdDrFVDqDf1zdqbS1yIRMBTXRyGj2E2TiuvNyT8dkBCEeNnZ+pLMAb8Jw+NM2PRF53ASBTY5CZTgwzdj51CZcQPVlVWW7nzzc5xFcpxFMCbo5EyGj1987OzRI9CAndMkav4w12+z1beJaGbJS+Txf3bX5q2q42d0CkJxBxu8J8xNr29ozZ8ABkK/MlhzjcDIh/RSeOQUpl4pjJrvTahlvqcc+k2wv/8HPb+0o/8aTZthOi0e1doC+yk144nhGQywzcmn4cQAJZ1f8rkLa/v9sGuyP2xrFhu9o3b7XL6CFOxskHIOzPKoJ4I+4WQmIMAq+lPQwpwPcB3M7q5vDhAVz1QP74ccmXMN/k+I2ME7WYFYVI8VgnLsHefgkzIHUV0wkYnAJQm0WX9dpKCBZA796rbXa5c84hz9etqWDehOkz9eGW8dsI0bsnT7daZmKGffq//YFVbSizZ5/4sYWGE+2R//oN8+Y2WWigwX72X35mh08M2opbNtlNd2+C8E+x1oYGIpS7mA/l9twrDXYYp9+HHn6P/c5HNljpepxwRJu2vtJn/+NTT2Mgctvnf/YZooCX29c/+TfW2TpmX3z2azhRL9uX/ug71tkdtL/+fz5sF5tOA7aftc1rV9madW47eLIX8nbAtm9fz/ciXuEpuvXe+6yv/QKxsocgjjbbkaMtELV9pBEQNZ2TQTz1cgcIH8BVO0oncFZmHiTDPMD+BM83ncaQ1UOjPRDw6fZHf/UxK1y3xmyO5+Vko/UB8o8hpLlCV3XPyLxV1ZXaJtzKC8RHnj5/wRGX3LX7Pbjp/JDyzczF8zaMgKSwINu2bFnHOjOL8wjyf1WVVfMMROkOP3rwrL19oJHlI98ql5VAns7Rt1vAa6XTDXwEInbS1q7ZDCE/B4E6BalRhrOpG0J/mBSB5TiEy1gX5dJKtiOHLhmGW9aUXmK90+22W9fijMNVPklsKXNlemrWiXRNIaFhgl7OCCC64pQltOAJc/6s96LnpqiYCGZImXfddOPj02iJIHxYD0Xayk2ZSgSzIpm1UhUU5PB9IXpelWSQjYgjmetsN5+6q/k3Nx3ZBcQdLydKOYvI5QAE74nT53l2Q1a7fDVxuopSTqWbeJkdevO4HTx4HLduke0idjcbd/3RY8fsJPHQxdmldiORwgXVfivdug4SC1cbe8GBfScsDRZrx/oVNoU1sHT9FvNkrbKDzz9vB156zh79gw9Y3fa1uPbG2SsSLTA6YFNDfVZVUGZ9dOnuw4F+030PWvV732uLpDwsRrpsABfvXMeA5UOUTUyO2DeePARZGWDeILCg39dDr7VBXqmLPhLU3kliBXtiKQRsMdG8C7idAyRHTAQ91suzO4nzH0bYIQbdEC4ix2SgE+GnLUQ+UlKR6Qn2WQpfEyFF4abbq9jzKuyFZxtY1+Ys0UMMeIGf7uUSC0yErfUSruayQuZBul13Q53zDD377E9t5Yr1ON9r7Jvf+j5igFX2ex+/iTnTZ4ffOoED1EOP9qIdOt6M8xtBDWvR3fdusQ//wb10dR6373/nVZx9CHoQEpXTZ1lIJPYZiPFFSMa6uipI/CRbtbHcalaUQ4ZxH0+121M/OUkfqNaaRdu8pdg+/ocfxOF+GsdkI8IaBECkSNz7oQ9Y5Y5Ndungs/bVz/1P6+2g0zsV8QF7900bvPbeO99jB9/YZ5cb2+loX82Udduety8axx1bwL0cgRByjje4cxPZU0PMYxGAGjwPTFcq63gOc7asIMZ+wp7NHqmaglnIW+2emZmZzFvG3oPjlfVRNQwYx3GGz9oAhOMMIgKHvIUUDnN2wm8Kect+SqVCEn93I1jK8YWsrob+YWLt1cMuF6tEbWH2pSCqOZ13giRNzE+5EQLN2wDk6jzCiJh6ShELKLlDoq5C4mGriiGkZ8c4Q3AlvJc5otNzIZ/17CvdIkwHgQuRwBxnlWAYEndkzHGQpvnTcSmmI3wZcs47Ol1oPs7g0tV1KN1E1xXl54nQEzkmcVkspnQOpZp4Ed1xhqGKI0JUsMQHWhckglrAMSunbDI/38e5SQ5eH/Nf4qeJmSkEIuonZbXAkllYnIkAI9Hpuw2zbqgOIQrBp/U1Gcf5PNc9S8+xnJqzxK+jxbAg36vkCC9uaCdmGXJX51R1wXuYXwWI9ipIV9azIlGHC/FXmK+9ZleNlTAPjzMf2tvo4cYBLAJSZ5CFSMA2rc2m9zuTFIYi23LDdrt47KztxS0eWnBbXz9rF324NMXTd06yBcRhEkTpTXcg0Nlxi11GgPDGqweYGwHbsm2Z1dGvK7f/FGvkxvW43RHaDXQhsEKhMYgw8Tid04M49bNzShifZH7GDGt50EKsjzll6fbwh3Y7e/d51qx+0hWUYuLLK7KD51ptGOFloiIKGK88zqZTnMej/FkiuCQnTnspVcVZZznbyyXupyokxOur/3sB0jaBc63ENhy7mYOIPmDmkxBX6netI2HWZpHoSRDGMX53nLw6h2tOOASs+m1/eZp0zmVLp8tf/zynLccdvfR5nW9F6C8iWvDx88sQwRTl4apFvOKid3jFqnqb4H5f7kawM0jtAyKfdA6/Xud8J7FpgGeUXnTnmSQ2m7knpYFbZ0YWQon6mO2cV8YQqiEqwVmdits5GaGZOzXnf3xvT+fj8f9EjI9AfATiIxAfgfgIxEcgPgK/6QjEydvfdATj3x8fgfgIxEcgPgLxEYiPgDMCo6NHVwSnG77ijfXsik0OpXY2XLU+QKAYIHAQMGoch8akotMAxASwLACgJkNiyUkhiCoZYhWrLOAxACbOltWbcm33vast0z9tiURpLhBXevD1Xnv1zS5r7Jq2eUXwAv5HiUmTTRb4ESKPqFGif5MT1Te6pL7Xvwj7icECpaTSTwXhpvi9ALGR6uGdJr5vfBbCE6DWwYgE+jiq/qVOriUIyGlb+zXwaEnzv0TeAmjz7z6A/mx/IrHNiQCEuQ7IIwJXgJPIP/2axcmxAKDl5n0LpJUjR66W4WF6PnuHHRV/MY5HAZYi76aJLxZwW1RUAukZcOLkROLOU+YbAeAqLCwEVARjZmxFso5DoIkkH6O7chYQ0QvBlOlNsuJcYkMBu8bo2J1UryXuFnXyqn84SY5IemsLS7Igwipx28ZsGIIgA5eGL8VPnyvuq94RxgriZ3k5nbeDuBRCgIlyYwFe4oJOgSSWoyIEwSBwWVF9/9Z5++5jIuetQLua0jQcyzDeDnkrZyrXwrhU1hOVTGRtR2srJOqoFVblWgZRgzn8rERsRm39c9Y+wPudW+rM9eAIdXnVwQjUF6Ffsowo2GUZJHBHrIOOxG46+7ywtAsAb4KMoxAwImYzcO0qUtalnjwuLoP74wUklvN2mL5fAYYC60QE+XxEGldUOa66PnomZ+geToCYdROZ6OG9+CHrS8oh2Pm6GYDvkZFR52cUl+Q6sX2LRDNr3uv1FGUsIHuU/tja+nyrX7ncrtBd2k30YSmO60gUdxRgoxwjuTgkQwDchw9fgjwus9vu3sy0modETLI5HGsuSAA5FsO4p9yp6YDaC8RxD9sIcZVFhcWIBLIgMnIgVX0QNYzzJCRXboKVbs634vJsm4dQ+/ZXGuwAEZ/X377VNu8kQjcwjCuXAFIiBL3pkKIA7jk5mcRM41KG/J6aGbcJYtEPn5uyX7zdRc9ztpXmQbLyPMcAp1NxW3pxrczyfPUOJSNIwGWsCFLINT1TScR1MmSApBBkeZAXRCqHiXBMhbzNgADoGQpZF+Qw/AWdrHKLyzWDe4vfi7jPW1cU2yrIma4Nac0CAAAgAElEQVShqzYJMVhUVOaAwagdWAGYj1lup+P16M9P2Didj49/7ws4QyfsC5943NbVPWCPffVOS8kYtP6DLfbZDz9hYVeGPfTIrRDaJcSCzljzxfMWnku2k+cn7eVX2+ga9Nmf//VDdtdjtQDQEFFJ5db64in78l/8sxVuqrfPfe1T9ovvvmB//+UX7PNf+7Tdcluh/fTLT9qPf3jePv4n99vu+9fbE9/7iS1MJuB+K7LzEM+NDaOA6H7bdm2F3XnXbuJ+B2zfmy/iIq1EkFCAWGKEvslx6+oZdMiQ7FyiuiHnwhCnAYQm6hoUASQys6Q0w1bSh+3iGelob6ZDlnXzPbdbyWZcn0SJBxou29t73nTWyRvvuRdnndlwd5MTVZ6fnwdRO26XIJ7UH93Wjct7jGjedC/OwjJbv2Yl/Yu91tGJG5s+3mXVuYgN6Illjr/+/FG7eHLQ0lmzlq+q4Jmfx1W72Y4fO2UH9p/h61ZTFTnlCE6qKun2hQO80Ihjl+SE6vJce4hO4fodG+xv//LvHUJMscZrN5XgyKyGoI3wHM05MZsSEUjoIxHL1MSEs4yk8ZyJVJphLQvgfh2G0BaxVQKxPx+YcsQyLoiYoaFRCG7cX4ggRNoqAUEErtZkucbSWAPkyNf6np2Va728/76+IVtG/G0tEebZOT5ctVX8QAizkX5IvRb6zOdZd1IgRXgd9p9rrrsO4L8fAu8IpFCK3Xv/nRDuaXb+pEjALkcU8p4H7zY3e0NgZggyKWAjxMK/8Pw+K2ZufeSxR3hGhm0WwqByw3U4xQ/Zs999xkoQRXzgDz5hAyPd9tahvTiC6RLedZNtuH6jTbZ12hUiqjfefI+58yt5UCCb2DvbDzxl3SPDRKTfj0ihwEbocf36F37Amua2iwhAhghuSIBsjhF3H4McSYzxZ4guRfoW8dyUF6ZDbLMf0t09teC1nnE5Lom2lcDKieCHclMkL8+xgm4VwS83qUt92USXX7NuNQ7ieWu4fMp27LxGd8oOkqAgoisISbmM/uAYE7CvDUIecnJlndc++OHbbP2t19vhXzxnp05fgvS/zfbuO26NiHce/8KDdIautzdfeAGycph45DI7dpqe6bOtlhTONap/7VN/9ZCtvWmbHaej9h/+7inLTi9kDtAdqqQC9vpRnNMpEDdajzdes9ZWratCeDRik4gCzp4atNdfvsJ9h2zhayVsKICcnJ4awEEM8TfA1/HcfubLf8bP2GgtPKPf+NLTdvwSpJc7E9HKCF3VRU708TzxvFOcXfqJBr7aw/6B8CCIwzDGfdEGk6Cuczk3ES4lQvDG2AfkkE1FAJXO2SfbN++IUbTeSoCg+G8RYkmQW4lRzjS4XXnTSx3hMRzhJG704YweInUhAJEeZU1YipjFwSryFvGK42aF3PMkBKyU6OiN68sgs0gh4WEUGZ/kSiFJYtZZn1VfMc177WWSTEVSiMqG2FeagwyVckkSEZ+fTiQ/Yp6ejk7ECzl0PeM65D56vaoHoCaDa5Z70o2gRN2fEwiPZiGDY5FknjUfP0ukb8TqiHefgujqHZ4l8QTylUNMCiK0REh0dkjnTOX0o6rzVvQY7yvNG7WKQlyQCKPkfNSRTB3ZqjdITMxjzyQeV6cPUlAinFWU7pEFuRbhvBGCoA5wxtAc8HIeiuCWnSKlQeSunLeqiNB64ESzw2pHZny4mucQG+LERfgnd3OQ82My5zJdV4x7oPOfIprVo1uAaOiDd9WxR+bZL145SnrBOAIN4sGrmDt/+kd27liTvbnvbcZ9SfSQynlhnr+4INwzc3B6V6XYgw/cYsuqauzk8QZi61usurqc3ud21mPipeeTrAeCcGBw1Om0zyvIhfBdgcszjUj3dhvgvKY4bK39WjQjrIE3Elt/7bYN3O+YdZCWcepMM+KgywhPkliz0zljizBlx5yhc5jDmz8nka7yatYAv51BnCPHdUltnf3iwDnSS3ja6SYWAZqT5rXeUeYPaSk+UkWUZOIQuOzPLOG8L6V+MM6cy1Q7McPZlCMsL8e9ZN0Ugas0Hh4I1miJ1DgTMKphp3dY1ls5Z51RdqLZ9fBozVZvtA55+k2izKWeXH0nc5/PJeuZ4vsdYQnPnNZDzd3UJPZLiOoi9ts6xCku0g9SEXuVlhQgFsvBLUsCBGnQk1R4+BGoFWSl0i+tp5LqEwjqJEhsPVc6t4oTFkGtfSQ9nbnD+bq3b4oI/UHWFMSBfE7Co4hrbuj6G3bVffy/PDMV/8/D+AjERyA+AvERiI9AfATiI/CbjkCcvP1NRzD+/fERiI9AfATiIxAfgfgI/HIEBgZeeGyi5/RnsjyB+sWpgaSWk8SwtkwA3qUByuEEgniYgcAECQIMIXRYsWZONK2U+3L74VIB0JoHVErOiNkdd28FBM4B5Jq0GLF+/U0h2/9Glx04DuCC+ymIYxJviePeTYIc8nkixOHhbMCllwKwkgDSo96tKIDXIsCgC5DRJVuuogZx2U7TQzYKCE8VIcCjQCNASvWtOZ1ZAHP6pc/i6NDHv4pt4+8RgZoQvWBQS9HJdIoVQEgVFuQ7oNPoKGAboE8O3WQibEXABACWx8bGHTI3IyPDAaaGcXCN4qLLhnTIz8/nc3KTzDvfK3eDekxnZ6edvwu8EnlbWlLD5xaspbOXiEfF8+JiBAAdpbtuiK6yBaJFvbiN0ighrS7Kdrpz57AZd3YO2DBOzRRAUIHKMkT46MDLSE8i1pVOVj4xMTbI63khOHNsCndPF72CirrOK/YBaEUgOOhHncF9IvcQIKWczCEcNBHI0yjXsggwJ3DOcUW8473V2IkAcMgTgLkKXKdyBRMUCdi4BPpGGG8fnXt5dMOODA3g1gxbDa7DGojlRFwlPrpsAwgBGuhVFnA9pi63BOYMzuFkxtbH/EnlayrK5dLx2hR9vQPESUcBNAUGavzkoBBQnYmDJBfiSeMbIKZyAXI8CxeOyNY5CDP13CkqTy4oAbrZ2Tk48wCMRxfo2AUgxW2dQc9oCYRHLp26ubk4UnBX9xG/J1etcN2KqhKH3IzJzQao6QDaE8SG4gQK4x5atiYHoDAD8mrAiYBctQKHJWB7YHbKiUxMJeJ7AVDz0sUB6+jupgM317LpQC0ozMMll2l15RUQaTimiF/txZXZ09PLPIdigURXr6cHB8yymlK+r5j3GLMRnMPJ2R5bsZMI5Vo/iOeUvfHVFnviydettHqZ3bB7FdHFRHbi0AwFXObLhNQGAE+lTzSVKESBtSHuySgdkCeuBu3Zt9QxmgRxI/+JYsqJaoaEUKpk/+AYgg2iVBcgAugLjgHaKzZy8Z1OOj9gbi691j6e1UjIY6mZuOkQGQyMRq2bWG6Rt4qShhYG76XTGMA8E3B1dUmqPXzXdluzm3sX9NrVU622/9UTAKdEjaOmmIlN2ac/85gV1G6173zuczaFw+ZDH3vE9u150fb/0zn76JcftS0Prrb2M2ft25/fa1ePTULSeWzT/evs7jt30h3Yau3NV4hBX2E/+f4ZO9oybLtv3mif/vP3mr86gqsY13BWnV3+0VP2d1/YZ+tuLgdMX2Vf/LuXbfvtG+zLn7/buk+ftK999XXuaYF94WsfBdhtsrffOGYLE9mWS7zsnpfOO/f9nge38x4hjFsv0bVZaevW1rMWTNnFxlaihEkrGF4gghOgHHeo1iK5y4OQn4penyBWXe6nFWvSbe3aGtu8fgOOuKi98PM3rIt47+rNpfbg3XdYUXaanT52mPEM2Vo6Z0tuut0WeojcfXOfLa+pYY5k27e+/iOuga5l5n4GzsVlEFLlZfnEa+MInRi3Y8dOAG5HrKw6G3dhiW1YQz/3eNie+u5zxN3OQ3iVakmnx3WtoHN7ExdqcI41JQfRBM9bOs5gxbR2Ekc8ihNTa8Ydd6yzG2/aYU/88AVruzps9fV1dFwDwEOyJBDZKWeVXFhaJ7UuDyKqGKLjV924NVy3CN5B4pG1Vra2k87Aul1VVch1SHCA841ndpye2Rl6uOW69dCVrfVHYgznmogt1rVmsNaI7O2jv7SHcSlCPLN5F120OPj0mtkIF4oQ44SxjIVxkfV3DuOiG6TPlW5y3Mq1RBY3tzQjoAnY7/7e+1gj/bb/lZdsw4b1TmRoiG7NjEKeG9xqikk+farRmho7ceDn2f23brFRBCrJ3KON995vrUdP2jc++3VbzTXseux26+Tn7D90lPtQb/d+8CGuiVjr0422ANG08pY7nR5LSgnoHQ3bz7/1jwhJUu32xz5pyd5SkgoarefkQbv6+gW7Qpf7iY5Rax1EpCSSDHGUxtQVkeBhjjha3J/EC+fneJkvIpamIMaI6ae/cZ5naooA0BQ6H+XqFGUbhtBwzKOs8UHc4Vm4HL2QjHfdsMXeyzPw45/8gv74Ubv9PTdba2uPXTjf7RA1SlyQQ3IRYnh6eoYI12S7/qZVdvO16xFizdMf+xP2gVzLy621l17eR6Rspv35pz9k8zMD1tfZyhqaiPM/wnxstq5e9ifi2svrXPbwg9fZspIK++ZXvkdPL0Qk+0oUx+lK5lQm+5gHN11rS4tt2nU9RFmBNV05wX7opQN3g5081k6881vW3DMDWRezrCLmQxZEj8jojWvslecO22k6m//xX/7Att13p3UefNP+++f+2Vo72QMYjS08DzVlGTZMZO0k0dlX+8asjfUrgXEW4eQYCLULQqQ6ZwlOQosQSyKakiBzyyD6cxARuFi3ZG7UvPQSPZ2AAM0hQ3G8enG4ywUeJW53iUGCHGVf7mWt7ENcBcUEwa7vkRBJ5K26YZfmOx5b4n4RgGW5bMPKfCfSdYbYasWZu3GAsx0jyBrFHZ8HQerFGTtlHYwxL8/PcklP5/SuRhNmWH99VuzPRRDRT4x4DhUXkFzBOe6rCFWleyzt44n8bEWnN9HtrfUqO6/YEeDE+Fq2XURn+TbIv/cMT0KSSrOXyhlPVRa4HZ2+2185b3VWUOy8KwERFWNQUVHs9Mbzjh0xEZnINk/EsPqwlaihf5ujlzjKhfgR9CgBIxmSWmxr2LkfYc57uE7Vjc3zqx5aicfSEKwkqi6CAYkoyp1IYe6QjUDqLcj1rr7dpbCSd86CSgLWOVaiOrP33VJOZP0u+9nTb9B9Te83CqWM3AXEGY/apXNNxCJf5iyaijBihu/DAU9lyOxkCqkRM5abrySKkG3bspFO95U4PkcR7rVyf3KctQa5F3PYb+fOnLPWtmRilUcsh2enuKyAc6LIXe4ze0JhUZ5VIgDr7+m03s6rVl5MDcWq5VZeX+REk7/+8mEc1okQ1wgpWQMTEZ+kJWWw9s2RbrFgDz6yznZsKccpfJaKjhHLL622vRDPXZx5fOk5Cn1GOLZoAzjgw5xTUknYUGS2ixQctS4vBFnjOOOnZ3j5nM6EEq1xEOKMMLsw66zrIm81iOpy1pzW/dHAymkbRXAo564zoHwkMk4SN4owDXN/VQWiOS2ymC6KpXvBWiSRgQSXmsu67yJu5Y7WWdlFv3AegsRlCOlKnPPUrOUW+Ul5WMa8n2B96rdJEghirF+51DjkUaXh5nwY4L9BQvw8XZsqeCNSEkGQ6xwvgUUmceaTxPV0dI9SbcH9dkH6ctabC8xE52Lhrc/tH4ABj3/ERyA+AvERiI9AfATiIxAfgd98BOLk7W8+hvFXiI9AfATiIxAfgfgIxEfgnRFoa9ub0d917st56TMPZCcOZA9eabKmM102PUGPlDfX5nBYjENcBiGuFJOWIHssoElUcXSAJC46WxXFN0N/4RRgTWV1qb3/0bVWWpdqi1N9tkj06eVT4/bqa1fsWDMuMfW1mdcB1cChLA1w24dDIwv3q/pe1XmlvrSYlPsAmkl0WWEdwkUiQteFQ5X4QforA4Cu6hJUFKDgcJG+6s5KdPpbAYQAUt8JaPvlvXY6bwFz9HUuHBpewLqsdEjJMmKbiVQL8R5FGOhDXa/qXAzgzkmV+xdXjwNgqUcNknkBUnEWsk2gbib9ZyIeIrwpOTVTPcS2gU05vV0AqSIVJ+lES0z0ESk5bf10iiaGcQ7hAhXRBXSN6wawEgwMA49lpYatqigdFxJALeM1MTFvpAI6BLY65QpyswAuIXkBtoIwZokAYYsAc4pN1jjN4tbs7Rq0eTkL/LgOIPIEoE9O4TDgfadAxMjpE8ElIVeJIOr/iLx9d+AExDnxwbxOBu7VHOKY0+TABrwbpScvBWKhojiPe8G9ARzLov9yA1GXyQsQ+JBYKQDIHZ39uAy5/+NR3LAQDElBcGbGLj0fYmbM8um1c0FOwys44KrmmkA3uWxEmibJtQ0IKSI/lejuCDGhoYU5S4cA9+PG0YSSg0TXmchYTkKG6zVCkN8R2XC4rxl0/GXlpeH4I0YPcjHAtc4oIhDwMooTNAhY6YE8lwu0iB5kYX+DOLnGmXRRnoMIQGVFfR6gaArkVbeFcaquXLECcNvN1wLwh4jPxiW7HkJMLqufP/sql7VgVSsr6L5NtWxPKmBqzLogRzIgglLTsnA20U8JEK1YREUZKurSDygtQLsL0n4Ex2TNinqcT7gol7khIcft1Etj9oMfHsSx4redN9fRA+eyWeZIYBbAHLdXNiRjTp6frsA0QHjcvZCwbb/Yb4cuTNqrZ5gbA1O2smrJde52QUZDLss8c+Vqj/UNAdBCDgYhJsIBBiBGyKqeM5gfH4WMOUQTerlOvNDUNQMgM2FHcH8Nj+D4k/MWYFozOpJCZCROyhQIzILUGXvsge32/scfgHTyWxf9f/uf24+rHK8M7qAxSDa5yK/dvsVOHbpobx1osE/+5Yfstt/bbUd++Lf25kuX7QGIsPpb6qzrcIu99N1j9NCOWSe9gtuuWY4j9Dbc/swznFb/+Dcv2ivHZyzC/f2L//aY3ffwVmvvPA7JDGFfvsqa9x2255/4kU12uuxoI86dNdn26T+9x+oLFx1C6JmfdNjH/vj99oE/rrOLx/fbqQNDlk7P6gVcyws4tq69dTXO3pgT5anfRVTIXX/6xHmc9ESnTuEunWIu4YxUB6DWhKj6AwHBx+jHTmMtufaaCsgevoYEgWuvvc2qllXjcsaV19ENqNyKg7qT5zgIIVuFc2sMgB0iE6Jm56b1iD7MXiN6860Dl3Hts0azhmYzt/ILfZAFxFpDIuYhWtD8H8ZhxCplpbhSl9eVW/3GDdZ85CjOSq6V5zCCo1IxkvWr6ogebrPBftxOBVlOeoAfMN/Lc9WOSEHkdDILT/myXP491zo6eh136g27dhC1TaoCzsocopyjrNeKNZaSRsKLJMQ9iomWMKK6utIB2OdYM3Nysu3MmU4bGu5lvyiEOMBdpd7vWT1nrNEIA8I8fCJs9aHYdpG5BXRB5ubmsybjBO3tI1K0x/LpUL7ltmusqr6A9W3SuRdlpWXmBqifQ2AzhpM3IsEPBPQ48b+nTl9wXL2Kgy1FHJOJmKOp6bytIQa5uKgAV1wXn0u3LEQxw73zdBCTfMD+l8+6UV9faSE6WF2sy2tue8D6Gi7aT7/1LxDg623D1vVEXXfZVfpht99+v+VDMk5eOmkHn/6Brbn/djqYr0cIwPX00hlMhG1v52VIyUIrrllpvYMTduTVoxbsGbCNOEk7u2bs/JVha6I3/mIvewfkSZLIW4mZcHRGcGzHEAG42b9y0l04zzwQSbgNibpFz4L/DEEQpDPLv7NnaR9U360c8TH1qyp1AjJljrV7RUW2PXLPZmJEB+3tQxds4+Yt+jG42+itZe0pKiiGECHelnVxLjALiTRDdHqh3bKlwu544Frbf/iAvfzyKebRCiLXBxB6DdsHfnc3hFIRe3vIxhC/dLQHbf+bp+1K9yIEFqR6bBoCKWgPv/dWy6P3trm1DbfshJ2iF7umqsh2bN/BXISY7+y0grVldLuv5D4Scc9+UrMMdzqxxs0to3aQGOVTF7txi0LiZOVYCWNxM9Hmm3bU2z9/40kqDwbtyX1fsuw1q+zHj3/Rnv3pYRsMuqwwM5FI4gJceCnWiZP0aueI9ZAk4IY4dPqBnR5aBk0sKB9u4pMXmctuiEYvgrMSCPNciPN0fl4yn4uwfolgVESu0h+iivsP+83FWpnIOqSQYyRTNj5Kr/h4jGhrxDtsSSF1EHPOeJe8jbL/6bmRKxHDruVCnFfmaz7LFSnXKokQidQd0LM8MDDJPpELeU+HLqKv81fGHEJrkd7fJAnXmBtRzk1uBBNFfj/7WZYTRz1Pf66LPbmggKQLhATzJKRwwGIfSMX1PmF902l0W89zzuMMw3tOo1PZlxzEOQ+JOR9CaEY8s9yVXLdYX4nAInL7/kfkLcKdRM6JqRDbXs4c6XRxZzJubgR5Xr5XRKELklZJLhPaB0Xm6uDEBFQVBbMcMpR4ZZ7pGAephcAEZwSlGeCQVk+vjoaQfImoroI4XRXH7CI6exYSV7G/ATakAE5qhwCWxfSdp0FOYNVfcOSA3EMYxpkO2ZNz39OzInYdz3IXPeIjwyOsrblOSsQ4QsRE5kMQd7Ob2oDyUj9nlhSEYSM4X8ts+3Xr7fzl4875NTM9E4EW625xBdebZB1UZFy40Mw6M8C5dRFBFeIWyMUgZ5g81s0tW1dbBcKDMeKp9+45zNqfYLfeuQZieL11cx2pVCecu9xhxy+0Mg6cwdCwTA0Qcz0xanfdVY6AaTORzG125dJVzgd5dr5zwi40D3NGzEWgyJtE/ELCMGcMBJKQ9qlEfXu8cs6yXiAeCiPiS0fMJsd02Im8IR2H8/VsZJrPqSKEczlz2xFzMA/Vox0hWUHkbUTELSvKUvKNvm6pasMRYCpqW+ysZhjrTSLzLsr500nd4HUXqCNhejKBOC8wBzWPFM/t5+y+oshn+VxnIteeXZplZcuK6a4OWAvEOHo7R4TpVW8zHedy3yodJ8I6KalKhD/L/R7jvSTwHPgQg2RlZTI32McR8KjbOeCkBfmpOUB06k565meH+h5xDuzxj/gIxEcgPgLxEYiPQHwE4iPwWxiBOHn7WxjE+EvERyA+AvERiI9AfATiI/CrEZieb7zG5i78ZWKw+c7AwOWknsYea70MmIb7Vq7MaZxk4/RvBnEjJkCoJQDOxBJwRgK8JAKYqC+VlkJ+QSLNhOyGGyvs7g/usAwvUXSTQZvuiNiRN5vt5YNtdmkghNMOIBmFfgoAjB8CUnxpDiSqgC83ZJ1HxaaQiwJfYHucqEcRrrFFrw1PRonum4dcAugBNHL6SYF+lsjbRH4tAaAxACB5cPUL2Mj5X70X9XE65C0AqYevyYTcLCkCuoNUifKPAhPlCk6WDQEQdHp6AjIWcA+ATxCsm/cuR6q6cRVd6Mb5okhQAVICIRUdKuLXRySoOmvnABLHx+hBBXCdmYJI5L3PE6HoxjGyCLEnokPXJfAqgfecDjmZlYGjlk62ReIFdS1uSLBZAFQ5ZtyAmxl+OlhBTXML6DUEABU5mgA4FuL+xOSEINZ4ZGAIhw8eZ0B99X0NDwW4BsAtHBVyC2ncRNwqylXju9R5+6+dt7/+jMgFjVmDuGGicHNSrSQ/A2A2RgTwoC3wPmogZzIzsq25uxfH36TVQxblEl06TX+bY7YA6JucoFOPSO4p7uHInO4hwJovYykGFMepwEDNn3QsKXLaikhXRKqAVrmAkohQdPHLAckVNQhIl8rfFVUcA6idh/mVs4Z37MRXetSBFoTE6p1w3EJp2fk4C3EMAb76caUmMhZRiQIAIBVtOAGBoCjHCnqCN6+rhaR3EZWMUxA3bwa9t9PcW/UNp9IXfPHyVWtt7rWNK9dYIeBism/RhnEtZRe77NGPPWYJRIG++NV/sWPHz1oO0bU5ROWmATKO9Y/i6mmBgC+xdRs2QZrO4STpdlw4WQC56uydZvwENmcSCxtJwlECuVxVVmzr1hNHXTRl4xcX7MdPnrJLLVO2fketXberCiB0EsKD79OY+unzqyq1mloiRcvyIEtwfL1BNO7RVjvZsmgn6N4rqUwB+GT+Q35nZuE0BhxvbOqjfxbAPoMYcPqnF4MoJSBuBJ6nyGXP/CCp1LwQFlwSoPgM7hWXjUOeDIxDGgmYxSUk+0yIMVbEuo/nOZHI0+u2lNof/u1jtoL+1Fhfqw1dumIH9x7DQcQzFiS6FHBchh8PAOvkUNDKaivs01/8hOVXTdreb75q7Zfa7ZE/fBjBhd+OvnCKmOd820vfbAuOpZvv3A65BsHJPGk5NGQvnY3YCBGX69ZV2G03rbRrr6u2gZk+W4ZLNgMSdLzxnL3x7f04JIfsAq61Xfdssr/663tMqQP/9Y+ft7yy1faVJx7B5dhlr/34CHNS3ZK5tnf/CfvLv36f7di1jjjLt22UWFyRjzXlJdYEkdfSNAzoP2cDvcT+AlSHeT60jsihrWd4nNjtXNzXqyAah0YGccIT6UwWZhF90XUQg34/0diFGZDopyEiB+3WW3fhqJ+wF59/2cYgTnZs2mL52XlO/G57xwQRzay4uJnyc1NxximmmTUZx14BnY0F+YU21T9lrb0dxFvjMsfJf9sd1/CMeu3Qa2/bhbNdkMlE4cLw1dYuc0QqwtkLcK0OEzecjbtQpHI7vYBDkIvJdKgGGd+xiRFHOFFZVY5TtR6C7IJ1d0xaZWWl41RX9OYsLnTFRq/fsAY3/rCdO3fB6Y0WwbtAdGca8aijowgK2tuslPmZTSSo3HMSucgylQxDME2v4wgEfZDUgzREI2WluCWX1zmuwEsX6Rcmoj3JFbQ77tpq19+6DaKSuGeez3SIjpS0TMgHs6sX6OYl2ryspJJnY8oaLkKMs4+pd7ysooR102UZuBvVpyn3pOLXy3AJVi9fYd3N3XYOMlFriWJGV29YRr91lrHwmS+3wg4+8ZSdoZNy5+0329bdt0EuNtmB51+wOx/9DORInr3+zLN2Yt8ee+jOXXp45N8AACAASURBVFZ3x1Zi7PusAzdfMukRubk5VkY3sZsxGj5+1E42NBGZTq/wijqHjPrR935m/S0D1tUXtNPdYRvGmQ8HxZ4FOUKcrVoHIrKHsl8oYj8rDdKeftEEXGcan0UIrzE6L7uHIL0ZT7mRsck65K3i8WPauFnvUnjmMyBld6z22+pVK+zMiXNEcovMQiCTnkC0cKFNs39NELObR7z1HOvBAOu9N8Vna4ngfd/7b7f07AQ7cOCI7UGcFY1mMzcgrUroQd69zq6/cSUEi8caj7fS033cTjYHSdJgf4XrmRwdtJUQqH/0oUeIeg8ynzvszddOIEAJI2i4lnWhl3m53Lommvla5jhJGB2tlxE/kF7A3rJ+Y71N8l5/9JPX7PCxPkQ6rOusTUX5aXbHw+usvqzWfvhP/2Klyyrt3kfvt4H2DjuPg/pog8ifEUjgYtbbDDtHTH9zH6Q03cnabxyXMsIs7Td6bpUuwikIEpE9HRJSde1+1sZ0xDUosCBnobe4N4qSlXAAzyi/s6fwPKk/3RFxsRctci6ZGJ8jBps9cyKKMxo/r84wEqypfxTyN8a5Qe5oVQvIpOhHdJNDRP2yag+OTS97KJ3ixLCHIZ7mqAOIMSl8KaidEIa0dwWI66YjmX+LQu5zvLKwroczRJ6EGFxkSB2gnA0w6iNYI1qfSNqJ8RGINtIv6FNvbuu1qyOKzsUjy7X5WLvSEey4INv97HnTpAjI1R1UhyxvS32nIumWYnOXRAIicR3RmihpxeUyPkmQgAXZbpzi7COoTzw8zzpL6EzgOC11bRJrsL6oBiEZ8VWUDXGBOap0jmnI5KD6bWG0vZy3kiGwda6SGMTNeUkiv0lIZZ0fHLc+Pz3EuibRx0zM60SIRxwXrjpRuV+IqBT0HCP+OYaLXZ3QPvadZJ6vDIRpa1YUMQdmnFSOVAhCJQl0dQyxXrJ2ccYJE+1fhtt7I2cELwfJMao2Ztlv1HEfRZTXioO+urLCOnB/JxI7fMt917O2JVF1cMEOHaZbmTNOIu9rjutbVKIAYoLV9RW2emWNzTBHWi51misjYqvXVHOPiZZmDi4msy80j5NgQqy7yO+kPHrsu6wU0dGHHt3lVJCcPn6KfRtx1EQCe3w/Z1NEKESuh3Etj8/LPcszjyBAxK2c4nLiqi9YcfY+n9eppxBRq31A80SGW81lnZ8lShAB6+HcJFI/BOkZgnlVxUkyZxTH4Kz7zRlBZ2Q9D8mQ6lpvHKoWMl5d3eEA5wnnLM/ZkHs4x9krWSEVinmXWILzVRmE7PKSTLqlA/yskJUsr3V6p1s7+2wSUjzVDXutc44XMRv3Rz3LikBPkFsb966LSO1E1vgwr5XEOdnDn7OZ9PM8O28fIwWB5TCZseFf+Z7UvmtX19X/yddflYoh/hEfgfgIxEcgPgLxEYiPQHwEfisjECdvfyvDGH+R+AjERyA+AvERiI9AfATeHQHciq6xobc/MT5w4M9ckUvVbuJ/Lxzot6EeCD56EUMTOKEAmWbC05ASxNEp9gxwU5W3cgwKvBPoI+hOLquE1BR76EPX26br882bgPsS0GuoadL272m1NwBaW3EIRnDcJQFYunEKChzP9ELgQdqKMNPrOjZTh1ZcAgml7MfnYaPTxA7ioAoDMKozVf/uAIbOH/Snpf8D3ibeF78L15cMGO1EuiqmDcBawKK6ANOIf/Xj+vXTp5VfmAnuAxBEp6AHYMdposP9FqRTMwZQtRQRDeEMWShicHR0HKAdwJc+OR/djEFcit3dPY5TtKKiApCQ66TzTJGQ44C1UQB4vQ2BkkvOtF8d6X71J/X+4nBUvy6ArmJtlRjtlovAv2i5uG2zcNEsEI8rIDWLOFqR0C6h+RC0yRDQCwCCMYDE0Z4uuzJGPyKgpQeHgcA4Ofic+wSoG4U4l0vVGUTn4399xBS364bEJKUYAgnCKdcHMOjDvTVhvdxzF2OWmZ4NQTsBODlEp2cFpKDPvBAKHghCAZUjo/QeB+lWBTQdmAjgehBgy/tMSQXkT4ewmibSdcSKmAAe5kQhfXCBhWmAPrmLIekBk1MhexVdnQCZLEecrtvP+Ie5wQsAroo3DPEzMnFH1a1Oh/RJBbifsrMXhojJjDk9sH5FCgMwBuXs477K/RTS60HIq5c4nZzIVcuLrITYPlucc4h9ryITiQ+faiNCmeu50NFswYlEqy2uM18BXcjZvJcJxtQTJNq2GOdIuXU19dvevSctyPdX0vuak+chdrjQ9r9+wkZ6p+gK3WpZZbh/mc99vZNcCgA9c3RqepL3HaD7tpJeTz/kGQVvzNqVawqtemWKldO6+PSzF2zfgR76hYtty45K4jMFXjNf6HVU3G4KpElhMR2HRWlWUI7D92ynnXn7vLV1zdqek/0Ww1mYnxOyygLiu104hSC3O3pnrbN3HHCTsEVXmuUSp6zYy0zmeCoA6My06uAE/KZCsijGEvEF93wQcL2NOM059eMB+ic4pLgcqZqzbp5DkYwRnguP/dmnP2Lrb17G1/Ra+1un7fRrvdZwvNNIVLeFdNzFa3NsZHDAGs93Ec+6xT71t3c5UZFNbx2yOUiWzNR8Ow8J56cveJFvGoTUTC/348zBVU689fClIXt6/6T1jUFgQBRU1SbhzN1om+qIXMT5nbl2i9WsXWaxyVk7/M1X7EtffN5cpUX23795P/GzCfalzz5jDa0he/iTOxEgEFvd0I3DmLUgUGFP/2Sf3XP/NtuwrRzy9jwkxqJdc8NaW1dbYoPtrThnp6zlyiTxvMOQBgg5cLktOmQF40WPZBQXuAchSMwlgl5EZ6r5MzMhbdMhbFvoFCVSeUWlI8pYs74aIjEfIpUua74mBOjdQJ/iQD+OKsh5kZGDvQgqENHk5qRAgmbifsS9Oj0OgYvAoqDIEiHS+5k7cuC7YZ1Kawpt+w0bIHQidu7EBXoahyFeR5jfdEczRwuLcq0Qp3YXnYwZEL4bNmxwIsMbL1wlkhRRCMkBLc1NfL0L4mINQpEFHLtXLRPCrKy0ip+NM49nMoyIJJ9ocvXphlhDz5y4KKuUVRIZPtDfBcAfsrxCeohxXOYRW6ke8JkZYscB4x1hBkTZBERUe3MX82kOUqPMrrl2O9cSsbffPsbzMGTFpfm2Zm2F1ePMTIV8HaTTcYE1bmJs2gIIhoYHJ/nzJM62PPqIO4gy7YegSGX9SCXCHHECBGYg6qXDuMqWLc/GCdtrFcvXcw3J1njqHJG/Y+xNimp2W0FpIeIMnHmQZF4EIKdf3mstjR1236c/aTXbr2djwTW65ykciwFbt+VGe/PnryHUmbKbb9/FfI1Zc1OD01eexX3MQTzgJ4J2SoInomKz3ayby3dagq+ETt4JO/izH9mbP/65lftxQtI/+tYV+sLFaTNv3JAhybgOI0k4MHmqxK642EMLiNWtyGMvYk2bwp2WgmhGCRXt7N/sXBA6xPJC3r67xssNJ6JL+5fIpzrWgJt2brbpwW7HSZiEu3GOyPZNcv4hXjlxvhHnej4EuwQdJDwQX5tNd+qOjTX0dFaSjjFvP/3JW4gKcAizXor4XMH8feixW0gFKLHRq32259mD9urRMRxvuBl5/5MjkD+83903rbOPffY2mEofrvCr9j+//lNqCAqtFjK5qm6FLYwP2+uIDZQiMIGbfKAjZjV1mfbQo1ud+NcGhAFNjXP24i/aLOCi/xcXsid91h59eJdVkz7wzS89ZW5EaGs21hIp77a3Dp8juh8xTFUZ+33ELhGp3YmDfZG1U+cECbM0NksfS+cK9dumQ+qlp1IRQHQ85kL2ZrnI6RjnWUjP4NzCnFVUq8Osqzd3cZpxgCiDTBSpK4JxmvVzHKfjEO78QSLMA1FcpxBWbtlX6XQlI4O/s9c7ma+sa7wUOi4rK4b4zAlCVELQcz/n5wjO5j57ETl4OStEIdEC9Mn3IuYYRaBFWQPzReko6pVn31Q0s4g1nZdYszJY06vKUm1ZpcfZvxMT/dxDl13pxDk+RtoH7JYjgGJMcnjPeZCuLkQZg6MI1ji+qCs0BisdgfSDvmUOqrX0X58fdALDEMzREGEEBGkZa1MhCQEuBExz2MNnIZ/lhtTe7oFQTCXef4EkjWT+XffAxV6v3l3p98Z5pkM4PT1ELrvZh3SfpiFWVTuhVBDnzMneE4F8FBEsgldCkBlivmeobAhxVgyoToHnhQZ53LOMos5yioVmD0vg2dRZ1MPrijyuZT8pKaXLHRf+7NwEyQTLIWHpxD53leuF+WZNk+t6WUWurUF0k7Q4b0cPHbO65Svt9juvsfMNJ0kFGOH+QzIjbCoqxbW/dhVCuhQ7c77JTp9r5SxGLQnDNjU1wXWOO9UhK1eU2dZ1K2y0r8MaOgfZg+kEL0OYRnpCPutGIqkVh966aH2DPPPEK8+zaYcQrNyPOGTdaheCnFOIG1kfUivtzWMtjkAynb0ijLBrAcd+kP0oifuhuepBRMHRB6KWegMc2Io7Vs+wfi2lyEDM8u9KOVGChOorJEpMcWKtoYo5nygZQeddCebeeVp4KvRaEjPoMxKK6EzLmYFzM0cAC87i6mZuiTid4Mw2o/7tMK/JvHItBi2D/x6oQMBEGAPnyxRELbxiZom14JDv7B/CYe9DFMh1U7+R6uYcyLXMINpblDOYORxkT8phH2BhQ7ygMyNnZpJxfJDlHT2jdvJCi0PyptAFvZCQFBmeDX70wKmRH8T/azA+AvERiI9AfATiIxAfgfgI/DZHIE7e/jZHM/5a8RGIj0B8BOIjEB+B+Ag4I9DXd7Bsduz8Zz1Jgx9NSxjyjLR02Ok3L1qYDszQAo4UwOPxeYg5ItbmQwAq6qaFxEzQL8A2ATaKsRPuOTEXJjY5z+6FNFleB7hHf2Z0dNEunx60va9ftSPnx22E7ssFHHxJuC4zcA95UxSvKyATwBMwSTHGAn/eBZqdFjdAOIwJNjwdA6RZ8nj824ORQ9wCyqnrL43XyACk0vdO0WUYxDUSdshbuQgh8rB/+AHXU3EJZucD5gHEeiG/FLs7DlA5h+vL4/WYF/BJ5G0qZIuifAVkTUBSeiEC/ABDArBGR8YgMrqc6E31O7YBCre19zsgeFhuKScWVwiqRnspjvFffwAkagB17RCqbsXCiczm6xVZmsC4ZGfSpAbQK3dVSMAqxGQy72eOGOlkCEl/FtfCz5kG5B4icrJ9CmcujgSfPwNwGoKS+OFFyEGByXLaOv16InD/Ex8ihEg+BHB1EYcpUi7F8iFRg7iyenCzzREXXVFRCaiZBoEzaNU1Jbj8fJZENN4CYP8CYOoUXa+juLjnyYwcBXybC+JMwkWTgqtvbIR40+gcZCDOWgQD6q2UsyaT96QuzYHBQYfKT8bB4QO0lhslABDogbT2ATCCVDI/6G5lCGcgh1NgvddtKrbNmyogJUZxTbbYpSsjfB7AGzIuBgkRBLhUpVs645OE82YW5+ASqZHk9OLmAf77ie4Toe4C3JzhvbrpCC6GnC0lavYIfXT9l/vpTfNbYlYUMjQTdzDXOtRuxZAda5avtbMNV+zwyU7ItWr6HAsghPOJTR6ytw+exqWaZLfet5rY1a125UqLnSR6d36G+ZiSSbwinX4ZvE9QzQHcunK5rKarcdv1lbaWazt2fBjX2WmbhYirrMm28gqcVJDOISKpFT87CxAepkMyv9BvN99BZCtOtiuAz4NDMTvcNGVtWJGLizxWCTiapMjauSQikwPEp0L8z+L2Yd7nE3taRC9wFs7cCIRckNjUFAG43IMZIqcF4ubR9zyAs7wV663cazHc6yItonLXKPYcEiLXTwc0z2IUsHbz9jX2F5//CGTEtEUGuq0JkPm15w8zZnRrG92VVTgniXZUzPYUMZkfYA25lw5CF58bu9xsY4DavRBxDacuW3A6yypxP9343q1WvLPMFufHbOBquz31d3vtlVfaLR3y/SOfudMyCwYtDzfkeDduTF7j2gd2W/W6dTbx+lH74mf+ya4O0EW4PdNuuWOD9bbO2E+fO2155T7I9RTbtrrY1uKKar4Yxhl40YZH++i6Lacju8Aa27osg/jR3Tdu4v3RK4xTdHgwYOfPt9sEMayTkHMzPBfZcobLWcZ8veWW63D9RImRPUI/Lo42Ih3lcs3Ictt4/yKEaq/lFuZYPVGvcrBfabliK5hr+eq2Ts60HqJ5e3pbcd5BzM0SGY7jOxcxRfWyQisiaj2M2ETEutaFxQCkDUTcJERxL67Sfoi5dTgWH33kXiKVe4iphQjoHXH6eBU5vIL+5rraKvaCLgQYY1bLOpaTk2vNVztxmhPZCegewslXSR9zHq7F6clRBC24ilkXe3uGHBf9MFGjcnBlZqVZ3YplVlJeSA9snw33I8rIL+CZlvCFHlxibkUczDjO/KATFb4SkqS4uID4zzE78vYpx126fGW13bL7RkQyafbsE3sgL47ZqrVF9t7fuR0nbI7TR66Y9cQQcc6QLQ0NF2xsnKhp5poiT4sRN+QUpONAx3UPATVAZHk7rtaWpg6qALw4agtwqecwhkXsc247cvio43wvJb43kjRh6zZXExddbWMDATv6diOigmacuTV2/0c/YBnltRaZG7e5tsvW23gRJzR9jC1tjjjmdz/0QfOUlNjxF5+xbF+uEwkvwjiPePnG9iYLkrxw0333MRfo7m0fIsLdbN9Lr9rlE0dxW3qtClJ7BOJn34UJa2bdNAhZF/tAItHsiqJX6oQ6lZNYW/MyEq0UYUgqxEyAmNEU1tCh8ZB1MZ9E3i7Kiflr5K1EHkt7NqkO7DP53oCtwaXvx+VZg8M5BWfb6dOXbNvOdcSuF9h3fvA0wpt5x4HoZ62VkMuXlUzsusvec+c6KytLg0TtRtAwiPBiCLEBghFcytuur7GqEpyKs4t2kpjvg2eHbIi9oRhCKj+73AZ7emyB8fvCP/6+1d20yUIjvfaTbz3JOtjFPV5rg5NDlmVUEmjfQmw1hyu3s22G+55u9zywDaHSCO8XF2RJvf34KeLAj3XQv8r6lJiBg93sc599H3uoy57gNRsbh2wbDvyilbn2yvPnmYfZNgzp082BIhhiH2Wvjb0jZNK46EOJDzHGyg8hmAUpnJ0hwi/iuCWjRA+kEZeflcMeRzqIImh1FpLITM7CVOZ58jspHdpjNeYiu2YXEiBvE6xvBEezOmohEd2cL3hByCYJ4XQG4DfIsdw0nLX0f+dm8vOzSaJg70rE5TiF8ESu0syMLIQhkG2QcslJHs4khigqBulPpYDur1JE5GiHJZT4SERvAq/vhmysKvUSUc3ZDgIwhlhHp4DesQFrG9X+Pcn+CgnOHlqECKoEccjETNQGIdCUUDHHniNikJ3SObO4tID8Bx9OcYXIQgQYBQjPvIg2MnHwaj+PYY3Py89zzm+K41b1hM5uEmlF+Xr1vSrNRB3aEc6cErtpDJ3+VPYgxa+/exab4z0sSszHv4ksl8vWo5QOncumSHrhDDKNUAz9C8Qt5LcTMMI8ETvJtejVY6zT6h1O4Tzh50y6ob6MPS9sV5u6rLoiz3Zs28y8PIIoiPMT+15IKSn+ZKurzOFrEV4guLrQ2ILgpc6uv/46e/LJpx3x0sMPvs8uXb1AXO8FzgBltmb1Wrt6pYvnq5GxUZJMEFfvMO5qum+r6DDOgPSO8Jz0JlF9MUOPOR3nJIhkZCfZspoq9odu9oQeJ2balZiFsDBmq2r89t77anHitlvD5QFLK9lgew40ck5HGMk9TGBuRRPTHFGN9mRFUuuXxBtLAj7OQ5zbRdpqruiQqr8nEOUvgvzd+avnQmOvj6Vz+dI6suQ6XzpXKtbf+TPrSoS9P0wPrT6vqhF+KnN1yd0b4JmehxQO62wb8XJOkJgyasWIZUqZbx6s5wU5fissL3A6ohvohE9J9XNmyeZr5zjnhDgncW1cyzQx+C5VbPCs62zuY/9J4Jl0Onoh8lNTcxAezNgZREijnFuq2L8kqOoennj5heOjd/8njr/xL4mPQHwE4iMQH4H4CMRHID4C/1sjECdv/7eGK/7F8RGIj0B8BOIjEB+B+Aj8Z0ZgcfFnSccPj97U2370s37v8G3b12ZY+5GzdvEgrgYIzSRclv10co3hBorE0nA+AgrjVljESZr4DlCiztVkHBkidxcAMjfsLLXd99YAAELoQFzMAoBfOjlge567amda52wEwDEZIi2F+MEU+l9dgEBKTE6XMxJ3QAzwZwGyQMyw4tlC5Koq/nYU0DOIk2vJbvvvyUdxoEmQs37vomXRySkQdmoGZybfE4KtE5gk9wzifByLilXDsZEiossHGZLtOLbkbknhveQQ16j3qVhRAVcCsAVcTeGsSoNQSAIcU6+lolUDdKAW0X8mQqK1cxaAjZjdJFyhgJBOlLOipp3APqcQ9998MK5iEt/5SHK6CdX1C1gMkuZNTiHSD5IWFwaXg1MlxdJxfHohPk2APm+InwBImw64S4RiH7HJOHzktNA9WeR+ySkpZ6c6y/TxvyJv9W8C4d4ld+Xc8QFGp6dxL6IzEN6LVllUYhiRbBTSczYwD1EP2ZObCVDegJvQbXm5eZZMB+PY1Chxd5PcRxfduxC9gKmhCAQlLrIwoGkKcyWNDsRPf+r9Vr++0r77wz3WeFGvoWjHfOf+9eO6SMeFGgb0lXtIUXn6XU4Zj4A7CPfFRBwYzMcw46EYwDrI0jX1WTaFo+zV16/YxUtzDhip3s6KCogkL/HSkO4TU3SkOtVtuENUUiw3L3ywh7mRARGSjdtDDp256XkHfLzx7uts0z232J6v/9Be+v5bthyXcQYxf8mQMwvRefpt3cRSllg2HZ0BuvleepY40j71s9bivPNaYX4xJNR5O3em2XbuXmE7d2zlZhAtfuAY77udSMRC5g2RlfTQRbnf/X0QYsyxDZtqcAouh2AhEnI60771zX12+Uq/1dZXM26lFoHI6KdXT/dYzprcohzeUhQisA7Sf9q6r7QyN5LsbFuI/tsuCMh0SGYcVnS3RmJ+ukwh/dVpCPidIOCe56eQ+xmGRBsZHcYd5OVXMk51iMkJxavSYUn/8hwgcVvfNJ2LkLq41JeAU3UIAsYDCPsBUXMY0GRAeLmPbr59LRG+VbjIJyHDI9Z0njj1cxN27FQvcaIRW0bnsBtwtfHKVciLBPud373XNu5caWXrq6gonLHOg/vs1WdesY6rCawzyVa7qd5uuHObrb6hnutGqHHpgH3rb563pqNh+rffY1lr/TaFc30VoHq44TDE9YhDapfgwm5846q98KMWO0aH5pprKi0Ht/ebB68ABvvt/gdW2YMPLjdfZMIGcDE+//RRu3Cm1667bqOtJ4L5MK6/i8Sxbt1YZmvXlXOPgggLfNYNwdzUyPMP2T/FulFaUW7jI0MO0XbfvXfggk2whjMtNgXpnYgdrrwsG+J4p43jnPv2t79HLGau5RWU8/6bWEvVcynnk+Iz06y4JM9Ky3E7Q5KN0U8cjUA0luXYiuVldLXKVS7xC8A47vvZEToGIfhiuP6nZyP0hHZBzEwA9N9gmzatsEMHDyM4aUekkOesYfMQImXlpRBV6ZDnzc6zsqy6BifuIJHDl52I1zVrV0LcEiHOM63u1NraaofUaWq6zOsUOc7gd9fk3Nxs27xtk3V39VjD2fMkDhdCQmUShzzIXJl1SL4ABL0XYrKispAY8VVO5/Qz3z9IR2Q7PbKrbe36TRC36biZm+04Tu0wooSbbl5jKxAyKK5W60OUfaHzwiCOtpOQAkErqiiy1etW4zwvMG8erqvqYkQaxM73XEbUMmTNROc2nu+ErUjDxZmD0KSU55T43/2IJyCCanmey+t8tmLTMstclmcLk9PWcrbH+tvHedZvtqobNjtx88GRNmt4i+7mjlbmt9+GB4i5Z0GsX7ecqGo/MbTtOE/rLCuYaz9/+qdO9G55bbl5iLnecu9tuO+m7Y3vvG5vvHTUBprxokEqLVsO6Y1YwEW0aXvfvB24OGW9dPzOQ+IlISJJQDwi96LEO3LYexCa5ODay89ExOIklvM5bGt9wwHrYX4Edf/fIW+VJqEP7V9yKOojiqgmh2/MpT6gpiSNP7Mnsz9dQYhUUp7B/d5gDbjVLtOHHcbJ7WIf8kCIRBICVojoYOuWMsh8v01Ajpxnbx8kdnmOmNatN6x23PCzk32WEPTZJJ3rI7M4JoODiEDmbVnVWktmvzty7G1bu73KHnnsNhxyNDRjGX7256eIUR6zLIiaKN3hIknDJDgkJkiExLMcHMaJ6EWwkIfQY4bfi3Fjz9mBY21c5whRwMWcSabYi2P2tX/4Gzv+9hE7cfSoffxPPmqlW0vtcx/4Av28C9ZJeoXInIQoaRsITNSzvNSZvkTeytWpLFiZCDOxwcodmYEzO4pzdA7yLAeHfCrrmctxLoqHXRKUiQ+TZEzkovMa77yWXjuEM3ccgU0XJaRDY+q8Z03kHi5CsM2LHFO/KASbH2FZWUEar0M8cEoEIYKfPc3PujvjxNLO4rx1lGB0xweJs1Y6QoTUA6VLdHLOmuVeJULYKvRWwikvRK6ETiIkfUkIrUo8uG9T2EcQP7Buq44gSD/tlS6Pdff1k1rg5VlMXiKOqWgdxSk8PaW8WchF1nVF3CoceYm8/Y+rQvXeEpRsgahKYq+EyCxCBp2pEOggdpH4xzlLQUbrnKVaWvW+J0DcBdln5ziDJeBi1pxLYj9MwQWsKg2dw3Qek2hO90qvMefE/6rano2bcRaZp/NLkGudx4k5iaBwHsHfHNzkPJv9InMvBsknIZ/EcqrsiCGQkmBsgVSV6zZU2D337bLD+/dZf8eg3UxiQTg8am8cHqZHlzNVWjZnwHGrRkC3eyd92Yh4ohySrjS10idcwr3y8dyc5rzoo6u+BuHaFF3WnayBeXTcbqFD/aKdu3TRIp5cEhSmWcvnvXDfFQAAIABJREFUSAvJpru7hDQOzhuQzp0t3dbW0gd5TYQ1a/EGnrUd19azHvfZ/v0nLbZAMkiY5941hoiinDUI9+3lPptJLLTDZ7t5v4g2lN5C1y2KDkfYJkL53Q9HbImobwGLtKLCVbmQ5Fhml8hYL2kect1KtPjL5+Gd+a3Pa50XES/ydonYZS68i1RKGKgIcuabCFXFL0OXO4kcqqlQJHZYxC9zOQp56+KcW4wghMT1pYQZ5ksuSQUznJ3biL4fZr7nc97MQuQTQkSawL2UZkAyTfWl655HJXpkjifQTZ9I57wXwWkaEfoEvlhj6yhJBP2WxXmmElHXyMjwRE/v6MYDncZGEP+Ij0B8BOIjEB+B+AjERyA+Ar/dEYiTt7/d8Yy/WnwE4iMQH4H4CMRHID4C74zAa6/9c/Zw17EP5uUE/3RTfazCxvvs/BsDuOIAjlNwWuHwGJkUoQoIo45XEYtyLqiPVP1YAjAhUxajPhsHMHQT53jLnats8/oiQDugPIi3yZ55O/ZSi70MadI0BuACMJQgJhVHizAYOVayAFJFrEYBYeTiUmxqImBbEJBJbpXReRy0KgEU9PlrYNQvbyQvlwz5mcHPzAPIFig1M0u8Hr2zAef7cN9CcCXzvR5A0lQAWU8qin3i2NIhqQX6JEJmJIvkldMF4nEewFkgViaA0ruAbCKg1UJUACOENaigyyUXqQ8X7oi19UCeOCSlHDhEG4pshLzV9QqQ/PcfgrrUebfkbEhQvLJDoOrP/I57NyNtGickHXweH+AtLlVcsA7xAhAmIDIJMHOSPrW+wRkISaJZwxBz7zgiHLetE5u4RK0swdP//uNdwvZdEFvvVb8E9qdAHqQyXm7i7bLo0SvOyjcP4zMD2TczOw0hlgVY5rE+HJUCQQWIZhG/GyE6b4qITD+9l/8fe+cdH+dVp/tH0oykmVHXqFdbttx7bMd2HCdO7DiVkAJJIBtIAnuXBRaWsssCC8vu5bIlLB1SqElI23QnOHacOO6927Kq1XvXaDQajaT7/b2yILDs3suH5b8RmGBbmnnnvOc95+T3/T3PY2Ni+XSWm2wKjI5Ws3kdV2lhGpa0G1ATufTI4+8ALBsd+0OvB0tHirWjKEJsHoxRvLVrjLcJRwHRyYOjeDuJQic2LuDYLbvjqADyNWNmtkpLsIsFapkS8vXtJ7A+bNTGjVdoC78ik/06cuSwalBQUu5F6RdLsZc5RXE2iUIoYhEsaQH6fCYfOXkhQKxZBKYWeAAL2A4GJ1W5v5HPhII7309B35QtZOaW5VEMZy6lJaPO8erUoTpVkmNXNCMNu8MkZeVl68yJJh0/WiNffoIKctJQOeYB6mNUdQ5lZW0fc5ZcZD5LMr6ZvTQTRChWFhb7tWrNXOwaKUIPxujY4SZsmc8ov7hY5UDvyNiABlDxjVGwnkHBuHhmoXMdAdSJOdk8r4Fhxzr4fMOYtu6rAo57VFyQrrRCF8XMSVXzvkMU8kMUz2PJayymgBpP0XwAIDvM/E9DhWzPUwaNA0M4VkcmBii6J6PCIss3gHKrC9tamhgsV9qMRUfN6pL5nAzo9/Ks+H2onwDrhYC6qzaVatXl6SovRWoE8BysC+lH//6ajh9rkb8oB/CdhiJpQE08R5moJnPnZpJtuki337mB1+7Q4RefUqAyALBO1dZXjys5u1D3ffx2ufx9KpyZw1qSoTcefkU/++EuFDmxKl6Qons/9l4tuLZc7WcukAnapfnrsRCeyNHeb7+lH/N9g5bzmxRRjwFsVGw33bRe9zy4DoUaEB1gs/2Vt7V962EVkU+6Yf0atXb16bUdu5WeFesU1Yd4zYykFIUoNJ89HcKGuhVL3wwsgrNVU3lGa1ct0qJFZaq4cEbNjX1OhmUGquZlK+Zp1RVLNQ6AeOSRnzlKfcM/zTRgxLMQJqOoHiazsIZivlmMXnvdWrJo69R00VRzzHl4RUlxPlafGViKxwI0UfOxjo6SLd3ZxfPFepPoSaOhA/tw1NdpfM/mLWucZ3Tnzp1cgx+Ye5mOYhfcg2p/3rzZrHcDjhIxB/vlXrJxK1EAZ1D43nL9deTI1tPg0o5iUEAl1F8iL5Fn0YCx2blaHmcIZaKtObkoTQdZP4dpdkkGQCSgqGsh/7Un1I91bYmWoQQuRR2bQs5hWxvPxIlD2GiinMzPp7kjljnZ5oDnmrp65TPXliyeTcEfxT1qtDlkxNLuo1NYkVacPAKERZW+fLFmoPiNYQ+xHHA827FTZj3sqLL2H8YmT3WnWnThTCP20T6uL0ULsTR94eV3AImnVQZcve7GVZq9PF8u5Jud5ypYz3Gc6BzS0lXr5S3brIm+Vj3/84d1lMzl2ajy1q9dxX5EZjRAPkKzxcJV8zQBvfPnFqp42Uad/MVzevrJp7X2ilVaQCNFCZ85hPpx96E9ijmPUhsVXhB16rWbb9S8NQuVSZPCwaee1Ju/OqojleQ4k/87AtmNMViFFavlGhvQZ7YCTaZy0jNYo1L4M1dsUB6aPrq493XNAF6DUmSFxkamYJZ92Xpua+qUoo54AYBZJuM5D7VsOoAZ42oUeFi5k+VZSgbw2jXrHMi/d/9JGjNoWHLRiGF7NVbbRayvl60ocJ7vc0dqVHsRhSb7X+ncHN157wYsW7tVebJR54420bSQpg1XLyUD+TiqQpoOistZD/p18txFLb2sTO+/Y43jvrHrrXN6Z3clzSfFWsH9CI61k3Fcx16K8pes666eTrVaPjEq4eu3LATUtWFNm8acyNHrvzqo537VAtxjb+C1sv1uFPSl+swXPik/DTt1R17S3//N86qux1KcpiPaz9jPANaMoeWuTu97BqN+7UphTULse2k45qazZhqYjWDXPhlDMxBKUp8dHHhWItwXc3yI49mj78XZj9+tWrRxD2JLO0DGd0snlu8A0ckYrJANgHElAzSc2ckggd/nsf/koabOzjQL5mHWWK7TrITZI+y5MpWkWSgHzPqf5poU1uQYGrWa21ATtwFEgwBOg3CO0pK9itd1GXBlr/bEBTVvdjrKRs5DQ0NcugcbYSyFAf8XG1PV1NoOecZNgv3WZU0DeCKELc/csYOe8juxqIEpzarBWbuW33Oicc48tlcb9J8gY91Lk4GH84u5axA/wJ4SsbMF6mP7LPbS9rlMbWvnlN5erPnNLSVskDBWecBmD9bq06pPO5PY+EYs6xnYOw0ZLdYihALdgbgG89iz65s7OauZXS+W4JwjIxahwRnL3te5dkeNCwg2gMs8mA2U/do/fkyXXblEe58l35ps6rvvuEHf/9lB7TtSyU1CEU4TXQ5W3Atmpevy1eXM3Rg142Rw/lw1TglZmotrwPETB1nru1mbszUXG/AwimoTr65bt1IXcTg4dK5SiTSyNdYO6sjxGrnT0jUTdW52aj9zqQc3hWzte6deNRf6UOVO6Kb3LgcAF2n3/uNk8GJB3cszPtzGHE/TqkWlTuxBdQdKd+IDDN0mmrsN57VEzl5me26qZFPMhlFPW3NBEOVuhH3ILKedhj0bDeahKZDdsTht8E/79Ru1M3bE5p1t2c7mJGNNhtZ0yfuYqtfg7ZQKd8p+3N7PsWHGtprFGPtqzsSMr61lbu7zOPcujrN9MuvOPKyqPRP9jpNENo03kzTSNTYNqYPGMS82xz5rlrTcbq7VPoupp605YforztTm9r7YWptzT7Y1z3EGOX6uCctllNrszak8xF6utb+r8yPPHO597L84Bkf/ODoC0RGIjkB0BKIjEB2B6Aj8USMQhbd/1PBFfzg6AtERiI5AdASiIxAdgf9mBGJ2v/5v8/yZkQdz/YG/9Lia4puP12rPG7UU6MiEBdT1oS4dpOATooBjxZlfu+5eKtrEUuRzAw2DqH36KdJko/5bvCCLjMQMFGiWbTWp5uNdevuV83pjb7Oa+d6JVOw+J4G9FJF9ZLVlAo0SKVZPolRzbISdLLo4x263B1vZPhSbE9j6Uerj1++x/aUwZ3mxGanjKkRNa4qD/v4JdVrOKoqUSbLPDNAZFDXlm8tNAZuqkxvLvsxMr0pRsk2g8HJa+/nvCJ/DstbMkm+6qOtATgpJQQCzwdgRoGQ3Bf601EwUVWNYFxrwijjA2fJu7XudX7yg6/fC2ynFzm+MoH8tYXBu1+QYBS5frxbPxf4TIFFd00AxD+tDituBQB/qjJBTvGzvARq1BtSLSiZMDlwsBTYr9lrd3opzUyIZCttmz/h7vt6tOnq3pbIVxVwoKpNQhOVnYWlMoXeCwhh1QbRBZgfN2GX5sID1OqDbVEKmrJogd24Ci1A/NqDjvP+ggR1+pqCQ7LJMsoVjUG31juoYAKMb62SrxUW4XruOBGTY4+Tp2bibzV+YuTOCisYy/JKw7zTYOcEcHMMC2dSi8dj8JgMXk71+lNCAmmwf93VIt2y6QktuvV1vPrNVDz30Yyw7s7X28hUqyHCpAXvpNuxux62wC3Ucwl57BEVWVlY6eYYG77HzM4jK50mi+JeIwrexr0Ye/7jec91NOowN+Cuv79WMhQtRQydrHNW1i7kfwfo5mcLujLwstTV0OAXdPCyTUxmjdOyVW5uHUd7WAWUmUObko8ZNRA2Vq5L8ElWcqkHJiNUsKsnUDOyysa61nOBYvrewJNXJj03j3qcl+VFPXlBlXbeK5wGKsHCM7QswvliCp2Kzi01sINiLqnCI7Lw0FaelkMsbxO43oDeOXkRN20+ua4GyS9yAPSwi68jGA/IMA6AT01DzJaD0QpnWa6CCQn6aN0al2R5lYuc51GtzvkPF5OnGUkTvHyFTrnEIW0lAAwpmk6JZkd0L5HHT4JCTQS5qRj9gFKtO4OT8ZfnacmOZZpclqZicV1PZ/+DvntbpQ3264+4bsblN0tOPb9fJg+TzAncDqA3jARkf+NA1uu+B6yji9mriYi0Wiil6+YevYcd+RotXLwLI+nWuok8+QN/tf/5BbDLHdfil51W55ziK5Szlb5qjXBfZrQ2NSps3T4vX3KIIBe/H//675ASe1sa7bkAZfJn+9YvfATL1qQxF7e23LdN1N8yngSXEunWAa2pm3OYBzPza9c5+7B/7sWRdRlE6qBAq7gAAtK5pUh1dKIt96czDLGyFL2gR96iUa2hubgJA0dyBpfqIFdQN9ADLE2hiGUIJZ6AlCyWaNSikougcGAgoKb0IO2NU4n2d2AvPxHq4R9Xn+yhqW8ZmBKgRp9kzC8itBeKlxqCgzeI+ZZK33cuzEOReoZ5uD6riXCPzIcC6UaQr1q/Grvuczp0/r6uv2gSQDWjX3oM0WXiBp34nIzEzMxdl3gTq2hYng3f58qWoGPcABWJVjup2NDQMkCKnG6W0wasADQI9XUMoBMPq6ux1HAJmziziGWJPGMKiljUxgDNAHyq84tICbETn88xim97bwXX287xHdPmqFY77wfZte4GaMcDjAafxZfOWJcCMTNXXmwrUFPYTqiXPNhXL1SuvX6y5q1fjQoA1O5bQ41gyZ2X7nWzhC1VVjuVwruXNenGNAOCEGPthLNzPV5/XiVNkCaOaXbBovja9Z63Kl+RhY9yj2gqaUFifujsG+JyjWsB8qe6P17M/flwXz7ZozaYSffQLf426zq/nHvoe11UHDE5HBV+uAu5F/sxSbf/Vdu18Y7c+/sm/UCbX2dPW4qi7PdnYCQMh6g6fUx721Ckzl6K2tQxHnp/JHvXs26MXf7pDbx4iQ7kFZwPbG7AJtbgAD88CCzjPme3BrI98tnTW/jzGmlYjxZEFOzTqxv2BRivWygmcLQiZnwIzfL0b3lozjDVO+dibysmazIA6FmK/HYM1c3VVO9fs04fuvdVxPfju9x9XHVauLmzdHat6IFR6BtB54yzNK80D3pI/y9pijUMVNe264671+ujHP6AD21/Xkb3HAfC92njVUs3HdvqZZ7brFPbYN7/vWho0sEE/cU6342hQNitLBw8e0qEjrWppcum2W1bogY/fol9gQ/vCC8dZO5NpavGpvS3gOFKsBHSvWZOJdbxLxTQDtNCg8JOnDvMarTwXWeQ9D6l0Zowe/eFXsPlu1EuvvKK9B4LkuwI4aTCbZP83uBnH+cJUqdO2vNOg2/Zk2zPjgZjJlv9NNms67x9rlr7ELaQAlEaY033kpccyhomWi0vjQLJl4wKobKxtL5sGWoM0gXTSHNLVH6O+AA0uqMbteefd1cfPxLMYpHA/SrGr96cQ/ZBCEwRrKK1tzknHjYuGzX1rJPJxHTEofwdRhifTwWGRBT3Y8J6p6EZRTPMG0NQaqOz8Y1b2XJ6Th52JC8GcMu51SshR3sbG8ExY7js7eU+HT/UdfRrkjBWHfbbtORFsaiediAxgNCDbwbc2leyX8Ttzwvg9ZwnL27U5ZzbDpky29S0bKG1ZpqnEVRj0s4xri4UYYR0xm11rK5vkvOQC6JoFv+33PV3sqTQRpdG4ZmeCactvg5C2xxhYNFjrQHQuKMgYj1xqtkviWRgDGFpDDm7SWCaTVRyyM5nl33J+ca7QJOtTQDyO97Xs26G+LtS2s/SDn/4LsDmiZ//ta9iIr+VMlaLPfeZbNChEOL9koVwnlsIzoffeuBar7iQcAszdYpjzZi/7dqoWLiyn0WqQ9bqPXwMommNxSMAOuNCvK65a46z/DZwNwv0RsnLr9au3qzRKc0ROlhsngjz9+V/cpfTyOTq946D+z9cfBuBP6vIVi9WIm8gQTS1xsSkKADdLihN17dpZjj3wkap+HSV3PcKzn8z8sLN0HK4ZNoZDZOSaatbO0wlERfRhyW7qZKPl1ohp9uSOgpnYBDi7A+ltHpuC1tTOpigeDWGdTaORKc491mUJwLWmBcu3TeB7bUSnnLSngbypbTlHhzgzcKZ31NoA1BjmegxQ15TBOWQIz0TJno4DQGY2jiE43DR39KqxusuJrcgljoTJ67jL2Ly6dIx15rUxZAfc2jvbP3kzH2edNF6nmcabE+dqOdfgGILN+Ah24/wLxavpczNvf+SRY/YvENGv6AhERyA6AtERiI5AdASiI/A/PgJRePs/PqTRF4yOQHQEoiMQHYHoCERHYHoEJqurE+pDe9eMhpu+6oqt35CTOKhj2xrUcJbCE/mkI4CCgVHAJPampvAzi1bLuXUUIabCoODmobA57iNnDPvk4RFUjN6IVq70a91VxSrIJ4e1c1gNhzu19fkLeuNcrwaTsWalsGfw1uxq/RRyvObHaxUfKjOTFG9MpWnFqu4hsjEBvjEUuARANL3qpXLiVKHQgbKoPYCJ/jSs2IAZ8RTkBoG+bbxvH9cTceCtfa+VIa0MZGoPQB3vgXOdiguTKdLyOhQGTdgb5J+mOJlWdlix0LHrAzQMBAcAp9IAUGwEuJxIwXMYcNg/iWqY8RhjDAwMWhnT4K0VF92otH73y64kzpQPv6bhKF3su52TH8UwQGyar4eMtWQK7JnY89UDB1Ow2CxGCY16ZoxiNu/XjH3kxXZy3iKJKPh4PbMtNLDO/zg2yVyzFVzjGKf/dA1mEWmSKntfR5XFJ5jO/+NDmpVzJqAlDyvSUWwAByhIuiiGuigMJmFBm5qO1W5+JvAW8M0Yp6E6nBjsBcxHAEJkMjrF5WHVAJ7NHjIHW+VkVH/Y15ER3OYoBD2+FEcZYdab8fwz1jVGIdGNotCDdSMgEbteF1ArneKeqbxNfRtBfTTMPYpPtHxfF5bbfu6nl+9to4CaADBLVwbKrLbeQR06UEnWLPc5HZhJETsFIDsZkwikHEXpM4xSw5RKWEZSvIzDXtJN4TMesJaekjYFvym6x6WGVbw8Q7lpfr30BFa6ZOlmz8QGGKVUCuPqRrk6MNJJMTdZV61cgq1honbs3IPyR3xen1LIC52YTMJat1XV5PGWzcgFikdQVrs0d+ZMFOPYxJ5t0jt7jgFhJ3X99ddiF+tmnBqZu73MbT/5pH4tWzJfb7x+RM+SGevL8WEBmyfEOQALitoGts0WkdTLEPPDS6F2EQrWJEhAY9e4jlwcxgq3WjOL01CqGhTPAHKhUESdnpgOKE1mzvPM9PaG1M/zHINaKos8uhko2dKxYu5sNiDRC0wjhxFFGBxYTeS9dqAIHmfsbdKNAW1d2IH6eJYXz5ulpWWjZP+FUZRGyLJL13U3z1GKd0gr1s1UZr5Hj3zpGR3e3qn3fXC9rrx6rra/dFQX9tXrVHW/OrFWnET1npIbrw9/dJPu+OANmnC3arD+pDzBWL32xF4dRPn4tce+qUB9pd74xavqI4N3w/u3aOnNqzUGAA1x38erjmsAeLrvwBkdrerVwnVrtWHLKsU3Nusnj2xT2oLZ+qsv36m3H9+qbz10RDXtk9pyxxx97V9uVVJhUK3H6/Tz7++kAQN1kCcDGNepcRoaZs6ZIS8gZ5T36e/sVg2fsZGsYrNqTyYbegLA64oZ0MJyvo/syhjWiToshqubUIQZmGFOm32nm2aBhXNnYFedrMaaao30YpPOvBni7xITMgATgHgUtsPBMZ090YFC3DI3WRt5zop49i5bPQtQTxY31pMpiajn+LsIkCoCJOrpCpH12oIFOc0KrAOXXTafrORcvfnmW6w7HhSws1WDRXJ3NxnBPONmvW0KTPFZcSfn9+QxA2Gb6i+yjmepfNZMLOL7NUbepFnnxwCdRsiW7GgbRO0aB8xs43lM1ObN61k7uN5TZ9Ta1I3FaIm8eRTSgcNm1TyOD7yH+ZVCE09KCs0cgVYgNba3mTM01DUCPG3R8stmaONNc/isbjXXD5KJe47syFonV3fDhnUqXoMik7zd3vYux/mgMCcXS3VsY3ltx0HBnYJYzu+sVWZ1P851dzW16cTJMwCXTt36vo+qeCUANbFOrTXHdOHwRcWiQneNATg6g6xtmex5Qb2x64wCjQHd9cGbtPbPb1HAFdRT//Q9Nb9dQRZ2ulbwGktWo+hm7Th8+CBrVo/W/9mNykCF++JPHkV9nqLNt9/hPJuNtTXyApv9wMymlk7WLB8W2Hnqaz0tH+v51uf2q64tU8fqgjrIs2qW/y4X+dzWtIQS1CyazSY+jn0yDXBVDGiNG++CkuEIwfpSWUf26SV4OzlmGrXfhbe0PwFc7HUSWDNmsCam0QBTXpaGi0K8Ks7QiDDYgs32CpSFy/UW69FrO87jYAH44T6Y/NabHEKZm69bN/KM0Tiybd8h1uxCvfrqWUTPcfrKV+5jrUrRjlee0a6drZpXnsHze78unm/XYz97mQUxQQ9+6IPa9tJ2NdVc1BUbZmMdnUNG+QVtfaER+/BJffkbHyS3dFw/eni7+gPd3IscnBzYc4GWmcCpq9bla/21WQ449WfNQFXdrEd+iD16fQLNA0QweFv1/lsvZy8e1KnGTlU2Y8l+MeDMO8tJp2sLo2gcOswu3qxcL+V6Tu2DZi0LZNQwa+g4a/mUJbLFGHho6rFGoiCWvCEgI8cMPjPK92zAaHzYybw1eDutFLUzhjGtdgBrWzcK3BEU/eyftudbs1k7Vq/u8JiyeGbLAYEF5JG7Ejmz0IDQNzQFLU0lb3DSmhuSyWqPBe6OjQLHyANOwDEkE8veigs9auwAzNKQlsi6Yp+LAAVHoWqAK4vGnHmzUgHzOAz0M5CyLF2ao9DqjrFGNnQE1d43yRyi2Y61PYZzFoEYHBsM3nJ+sAOEo9K85OBBU5Xz9TtVqin3ELZo5ooD28gFTnKFlc56mY79vj3rHu4f7wQ0NctbzkWckcxlw+C03RVT1E5i7ZsAnDaVuJ1J7EUd9w2Uo1MKcmI0eDZTUWdGDOgCGk3xaWDYnELC/D7GlUQONNCc+AyzSLc1a9RpO7OzGJCROxDLecJcTBD6Oq89OtChm6+Zp498eKNqTu3RgvJ57CXX6/F/fkxPPbGL78li3SVv2GIBUiZpPliNtTRqYmyBk2jksqiIDuzyr758GYr++TQknNYxsrFT/ADXCK4V2SnauHaNijITVUfURIIrWc2oaZ977ZBOHMdWnsaduQvT9bXvfVDZZTl65KtPaNsrNWRNc0/j+7GbJxcYq2xPDGCbs8MVy/Oc3OTdJ9u0+1gD5w2ug/UaQ3C+3/Zr1gAOlGE+oJvIEmuK68ay2prWnIMu57tx4KqL58FDM4iXM7SN7XTjgcFb+5kwBxlrWDDlrY9YkniaGszK3UzA3byOAX4nooPXtX8vsMgJs+4394jhCMpj7LjtXBsHuPUQpZENyC/ISFAO8Q15nJncnGvbaRI9V9ciVyCeM3yW05wU5lwZplnFrscAsJ37TU1u8Ja7N+Uyw3+S3DijoNxtZ/yrcHkY5LV83hSagDivur3heFfCgid2sfhGv6IjEB2B6AhERyA6AtERiI7An2gEovD2TzSw0ZeNjkB0BKIjEB2B6AhER2BqBJ599gtZnsnI+5K8g1++bH44J0ix+uDrZ7G+pJhmKZwTQC5TXFIEC1Mko944lRlK8cuKKWiwNEHRbBTvyCEkQwbiioqTdf3NC7RiVRb5VkMKYYd6/I02Pf7KBVWgEh0Glrko3KX6JoGusfJSwES+6FQH7bUi/P+BwLh6B8k3oxAda/mk9j4Ag6k+fNAxwDAORYWVqb3x5MSlAxtRLnp5bbvWNuyE2ymChh1fVwenTlVnDW5SmLTCoA9gkYs6MscPjEyyV0YtNjSV/WUZkAYzrYiVCjw0m2izdW4BViAwda5rEPvkAEpQF5ZwVqGyjC9HE+D4H1vd0SwA/zO8dQb+1+DWfnPpyGeKWX5nioN4VDCZqDacguRIP9cDTCPf0QDjuBFkwGFtoxVuKX5GAES/lshMwdgpJe1UoXW6kO/8fyuGcZ0Gbqdtk6ftkqdVLvYZzN4uhdy/JPKJ8ZHVBApVyqcU44A7CQBWQE0hVnW9qFYC2K56yU80W+oErKi9AKx4gPtgT1CNlRcBqVgMo4D0oNjr6e8DXlEURyk6QcEx8w/RAAAgAElEQVTXDXROTkVlNhrkmoGa2MYmJKIaIfC4DwtX+7P0jBSnYEht2flMAZuEFsmHMjYZdYiLil4Qa9YMCoHdvWQAt/U7SqJEisU+UyuSFYhOlvwzLFtRdvaRc9fWicKOe5gIEItPwgKTnMAwijvLwvMA3NzM74n4UYBFrBbOn4U6L6i9b59RPfnNPp9f/mJsurGZHSb7dGQM1WZZrrZcewXWqSWqO31MB7YekWeUomhimtwUrmuAiDuPdaA2mUTFmO3MWTcPUjpKviHsyY8cuwANcKF2XOzkAocpfk9i3WnW4mVAnnmlJTp08LiefGEvertEFZQC/bhum0eYSANYaJxg7qeaUi3QiHoWe0zGx40avBd15D4yZt0pecorNYtR1LcdXQAqCrRYVZstYisF/IEB5gvKymQKq9lpAB4geCzF2Pp6LEPJL3QzHimZcWofCAErXSjzUTMxH2MB8WNAjayUWF21JkubripRAqreZ395mLxJbrY7VbkzkyjUduv9H7hG15AFu/OxZ/XNb7yqvNkF+vI3P628GR4FyV498up+NRzt04Xz3TrRwCedlaOb/uwW3X13OfnC2NvS+BHGsnj70w/rmltvkCf3Wiyi23X85z/RU9/dr0UrtujGf/w0lsrMyd79wHfUv6OJOvrCO3rryUPY97qAuCt1+EyvXn7ttBZftoD7m6oaLC2rT/cotcSvv/vmfdxHCsAXGvXMI1sdGJpHhusAKttusg8XrgC6o0geAcoE22PIFW7RWeZ5DCrFMM9WCuOweGGR3nfPdQByHAdQR432j6E4P4M15AhrG5mJvm7NKsrXXBSppgtrbK1UXnEmn9GrM2TADqJYhVGgjCyhQWQCO07yZYFH46jxTEU4jgz+pmtWaNPa2aix6tU5gBqQOZvkIduYnxkD0FVWkF96oRlAyxqGmvKGW65GDd+lnW/tQUlG5i8ArL2jUy4aGKxBprsH+2TmUjrqbyvWh8PACkBsaipW4siq3YCL9ORMGkXIYSYv1jITe3txAgActJJV6CH7eMmSxTgm9Ot8RQXrwigK3kKaBnLJ8w2hfEdZzbrtz8p3MqfbgZjDbV2aS+5r4YxMrKfJPaaj59bbbnaaXtpaWtTU2KiW1ibuWzGqy1U0XIygFCRvGjhHKDJFfOzweV492Msn8tnjgG5x8eTRkutcX4na9vwF1sdeJQGV+mk2WL7mCi28/moNdVTozIH9arnYxPijci8sRCHfjrUvKkbWhdOo6lLJK73zL27V3BuuVOO+Sj36Dz/HOaBVK6+cqxwaa8pREpctXajju3epnpzg667YoEGev5dfegoiJK1ccSXXlaUBLInHRvuUQ+NSRxAAjuPE4rUrlUVW9shAly4cPKn2qhY2FbeqLvTrlV0XVDecqPGkQsVP4IRh+4tZl7JPmpWoGzhT6s+UD8vQCJ81hBVqbSMwHUtcfABYEqZcLKazzJ0dwLZY5qY5UcQDuArT2U/yaYwBlMyZOVuDZJsfO3oKRwA/GdWL5Keh4IXnDujIgS7WQRo0YsyaOsw4CQC7EWV5gapPVXFvOtRABvY7b7XTCJWnT33idsbwNGvE1N7pwjo7KYVzAEri737/MX3g/ddozdVr9PozzzF/Qrrzvg+q8kCjnn/6gN4+1qgF83N1C/O0ggzso6crsR0GBGH3W4K1+jg5rV7POCpyxh/gnIwleFneRj3/zDZtewMLbppWMJbF9SBFGcCyup5BVdbG4GpA4w/72LjtY9YkxkYytV3+Jud9+jw4ne9pkQcunjcbN1P8WaNFnNMZZcpdFJWs30WshQaiRlETmu14PM/msNOgwL7GGouOkYaHEC4g7GVEOQRpRIvgImL3oA9wFgECJ/HMltA8MWdGMoCWZhAaGbqxtbemJh97bT/QOmANOoCvOPbFDFT6dVW4EPAsLiCvOYDne00tPzPIZ4rz8Ont43HvrRkN2/pcIOnMGRnklQM9x8hTt2vj+xJw9BjD4aO2rlMt3VhKx3o0zJnIBRS2QFqLmjD1o9P85RxnrNmMxpEEgBxnKgfmAummG8OssW+CuWmKZMOjzs8DYhO577G4FPgMdGdZnisQkAYt++sIzR8TNkfYe80qeYQmFYuuMNWvwV2DgvUXWwDyOFiwftnzbvDQojfMptosk80RxkCefZktr90rF2vHAIrwThpYhmnICLM/DdG4MHUEnIpfsAY9U+mak0E888ag8RjXUpqVjGJ4Urdt2qi7v36jhlsC+ve//gYZ2EM8X/FqxG2jg7PAgjnZWr1iobN22zMzr2ymDu7fpd27ajkXZOv6G9c7lr6nOAt4OHM0tfdoMOLTIpolMtm3Z88lO/0976EBr1WPffEJvfZCJc8nTjBYXD/4sStR0Y7p9NFzRCvgUMJZMC0tAyDdy9oWS0MYtslzMwD+qdp7tApLdtb4QdS2nHdiE8Y4wzgU1oHVTrui07wHxOb8bhbV0+dCm7MGxG0sU3GasJ+x/9jcNfVtkPEYQ/0/DtjnfzlruQC9cTTqMefZG2IYD8vPNWhrrzvOWc5gdpg5Nsi9G+fvOYjIxXk1FTt3jtoqSqGRj2cznliGjJx01q4Y1v1umnEGeV0vjUTZwPkRnlPmvAPvbc2bOlNzKU6jmOUux/N3Xs48GWSpB5PydYas4mbcOTzMjbTsfNtvJgZGhu9/ZV/Pz6ef7eg/oyMQHYHoCERHIDoC0RGIjsCfYgSi8PZPMarR14yOQHQEoiMQHYHoCERH4N0jEPPs498sS/IMfGF2Qfu9hZlyVx04pdozgyheKMRQtIlQzA5ixRkAbgWx8QtTpJmgsGm2dm6+w1E0APsQMlBMRLVJ8WfjpnnaeMMMbOMoZgIWBmpi9frT57VtT60aKehY7lpScgxFKZRAlg2LatWULRMUWcdQsOH+6ShwhrHxtNe3uqmhW0pTTuE1jgKdC9tmhEeAxAjFSdRcgGDLWMNFE3gbUKPlhKFUsZ+cUt1aThbXyvs4ag1e0xSQuagocbd1isGRYYMWWCejxrAc1gHyGw3k+oCNQ4F+cv66gRIuFLoARuDEKAXDeArUVtic/nq3DaMVJf+QLwfemmqXApWXnMoEisauuBGuL1EzywoBpOYWaqAzlsyzPtVjARoaA97ap3tXzuF/9Z7T8NaKdvYZTSlkn3faQtKxfTSdA8XORHcYlVeMZqMWzcEGtA2QgrsvFnzY6WKNW4D6b2ioh0LegPNaIWxPE1J8ZPEOoELplB+IG0veWtcQObnDZj1JliwFUxsSs7B0Y8/roQBnqgqDRZajZr+SeY1k1BOd7R1kaA5MqXYA7S5yDe3a+rGCnQTwm1rHg8V1gilBgFkZFHjDFKS7urFzRVlriresPJTVmahrUXEk8X7JFMRNLdIJ0OzBWnuCcSicicozOUWDff1AM4AhxX0vxe0UFMSxAAt/uim6KdMOx+rQ3vMocCIqnJ8nF/OjE5gX6x7HepYCPPdn03uvxO5Q2vnkG4oPkbmHNXMMBfHu4X69ursRG8kYrVhWTq7ihPq7ASMU8K0Fgqqr+lEVt5Pv6EVFVEi+Zhrq2ZREVFbc1yKUy4PYKb+y/ZCq2kaVXVisGQUUuRk/D+MygUK+GCvm+dguNndf1EnAXYDmglxUQZM8uwdOtqupD7vUBWmoUrGexmI0kaK4KNoPYpfcPgA74v5NoNRJTQRmoQQzFfMIMKK5ZdgBFylcezpWyi2EURNLirLdVE6Ue2ncGMO6cum8XH3i/k0AR8adAv23vv2MDhzokdsLwAK6ucnaXHzZLH3lnz+CQqhHP/rqw6o4Pqhr7nmfNj+4BaUyIHOyTzEBsrdPnNGP/+1FHXi7SZMAgKV33qgHP3Gbcmb2sO7Ua5xr2PbNt5S7/kaVLy/GTndMFTv26V+/+ibzcEJXbdig+VfkkaGbrpJli+VLzVFksFsNu3bo0OG3KDTH6eQexqQyDBxI11U3L1fpEq/2HT4D0I/R/fdjYUl24P5tb6Oa69eGa67R+f1n9OpbO3Xje65WdlaSmqqaNURkZEVLuw4eqYCaZFr4JWBiROuvWKg/e+B29bTW6uzhKpVkF+tibZ328RpNzTQgeIdVPrNcKSi1h7DdLCpN0213X6dEco8P7T+A9XatujqGHFvwXuDrAM0Mo6xZLIc4ItAsQ0F8PrazG1eUqTg7iSabXtYqbG6BHzkZuTyjXlSx7axXnaqt6cLqdViLls7HDnSxzlacBYq2AROxpeVZ7ukbYj7gnoDX6CjPZywww80zYPaY8ACeDZ4ZIEWiPT80S5jlqNlu2loxSCeLZYOHUc21oL61pgwn+5JGgnjW4kFgRy625CM0XHR29gG3gCjM9TiaC+IAUvAcrHmx5idTOQsl1k3vudkBO2+99jbjcEq5gLjN123QnPKZXGc7n6MXNVsOewRz0qAGyvbMPDKgUZG3t7WicqwCGKcBmPx6+dnTqqpAEYxiLAw87WQcl1+xTkVlHtR4HXwWoDSfNQKkcGOZ3NrUjyqf3Nn6FiX4UnXLrVdr4TVX68BPf6EXfrYDJXyi7viLa7Vy00JVna1CZTrPcYzYt/U1gHQmSrV49rd3NH9hma5AZXfk7dPa8/ZZZ5+5+pq1moFteQL28anlpYrlmiZ4Dgewfe5GddZW2QRQxoocuH/gfK/2VQ+qNyaD/Yznh3EyZTHLAvfAANQQIITMSNRz8TQKhFB0Vl4cUYC1b9zs+gFSBmh+A2+ndgNni2LxjcWCOhlr4Pmse65xcidpTvJhQ9FFw1N/b6c2bi7TXR+4QSePNOr7D73IHkyuOPzTXjuWBo4Vi3O1edNybbhiDhbI+8n0ZR8JZev5X+5iv5rEavZ9ylq/UtXv7NYLz7/C/PDrwc//jbY9+6yeffIVfekbNGuwjpw8sBcxbrY6AGQemm3ePNSk/XsO6wqyvrPz8lRRdZHmpAGNYM+9dOFs5jRre+dFlZZmOKpzP5MnJ72cZpxh/Yys4eUrVsmf49fZ8ydokBjQ2Saswy9goRvC+higySxz7FvHWS+nvIDf3ej0n3dMa2qaUiLanogK0BxHrGmMsfV7xzWnKEXFzNnhcdwn+LLnIYhV6yjruAEw20fCjHWAc8wQTQEDWPn2k5keAlIOcgaJA36yIQI3h1VUwP5ehGMFz0w4xDmE9dmaCuzgMw4w7sO61iyALaKgj004hT2yuDSb70A529ZBZrGHfZeGIJ7PWM4MziGI90xx9tlRLL4T5Meu3/bZGJw9YnjNgf5JVdU0O413kTgvTRHWZEXjFj/OictR7DuqSVO8XhoeA9VOMxh/ACcD0k6db5xzjgP/WD9o6HGZqpl5EQfQtv0rTEa7B5vutPSpDGVT7YdRFSezxqSnk6XN2dFyfkdQ4vZgE5+clM76wxoG9LQ3M5toNy4QE7ic+HCL4NW5rimoN3WO4WTIvm7uHJOc+UYZq4FBYjfYs0MR4K2dAX/d1DZ1r+yXZbIaqPTxvKexH4bI946jkWxucY7+91Mf1MwF63Tq+Tf0zE+fJ1e1hMiAMe07VsVZME6zZuZjbR3i+R7S7bdv1Lr1y7H0368XX9iDpXxQq1aW43iwHADPmRG19JkzDaqvrdUt2PJvvnmTXHxut78UxWlAP/rnR8mAb9O5qh7lZsTolptmo3IvU31Dl9rbaf4B/Dc3c9ZCCdtPfvM1q0s0t5xnBGhpjVlnq4dxGkCN7+P5Z85Zt+EkZ90w67lZ9U9yI52GhUuNgtMxGc55j7noBYzbfZ52Y7HxDLNmRzhjj3Net/tqGewJblwhrEmPaAszAbf8c8elxBx4ALeWd+vAWzt8AW9jaCxhpVMGc7CIfSoPt+t0cm7TyFRPYF+pbWilgagf1Xw65wtU4ZfcX+w5mnaDMZtz60U04+tYzhvWqBbPXmiZ83Qi6HxnSFWNHTSeBZSVhGsHe994nOtUKOPiiueecwTw0a/oCERHIDoC0RGIjkB0BKIj8CcbgSi8/ZMNbfSFoyMQHYHoCERHIDoC0RGYHoHq6tcTBtqrVgb6G781q2RshTfSqvNYzjZS+Byl8Gm6VVOYDgYoEFNsDFGgGacYZDlmsahhrUAXR8aWBbaZfe8oBbH5Swp0zS3zNWsBxZSxbk2O+HTxrTa9/NQeHa4fQTGURKGJwpuPArRl0ZJTZYVAyj903GNBDMC1zD+ztg2jJBinaGocNuzksJkVHEUk7Pc8FP5hhMrCns5HN38C1xKikN/VNYziU6hjzR7OwYOX1DZWcTTYZwVIVJaANx85Z5lpk8rJT0GNluVY78VTKLaibV9fn2MfZ0qc9rY2gDKKjfEkJ8vO8sPG+HNTnzg2bpd+TRfGrOD0h8Lb6XtigNEs4swS2osto8HpEoCe5aBNoACONUtciu0XmwMAakCIo/adOjpa0fm/+nq38tYKdVYgs+KlXfN0QdNkFDGmcokNoSrx6c7br9VclG8vP/8MFn+DjlozOzeFInqO/CiPMinIjvMaB3e16GJHozzYHhcU5mrNqmWOEuLY6SoUUO0U95gjqMM6yLvt6etWImpOP4qSCJ/H4LpZW45SOM3IIDOZzNghwGi7FW8Z30TghRvQhU+vBsZ7HMhoCupE7rcXVSAlcQC7WVa7gJERtbWiROTzZZHpmFOQjlaV0h/qP8qJjkq5D+vkTgDvKJ8/GzvgLKRJESC2i7lhqiUvOY8+lIRZFBnDgKVMAPBqlH91FRf12stvqGeYjF0KyoNcr/UDpKSSlUsnwbLVgAdyghvO1pAHHQMQHWI8vCibJvXWO8181qCWLZzL99tnoTUCgJNMETIJW94agFp1dT0WzDmOzWIANVw+1sU+itOWv9uNreyJM02qIefYk5pBZmSSA6+HAhS7PVhXW+ZoWSmqxUkdP3cB5cyYSulKsGL2yQsDOgLImlGeSTGXoizvnZyWzrhhjdvUwbMF0EJhOsmzaw0DhbleYDBqn4527lWQcSZPD2VwRpaHrOWgGrBS7hlGcQasNKvdibF+zQMGzSLfOESx+p8e+pQ9pXr4W99XXWU3MC1JXa1hVKAB3fupzfrwV+5Q6OJp/eDTT2rPQWyGF87UmptX6K57buHeA/0nBxUBWL74xYe0/RVUeKhcMwuLdNV7L9OVm3N1+coS7Xh6uxoAka70JN3xvz6hzIIlwPABvfTQv2svCt72Vuq23OwlW1bqjr/5FJm9RRSn6QoZ6wDEDKgHePTqI/u0Z1enBliD7vvrLVo8e7F+/NPH+ZzpuuXmVcpHfVzV0CIf4z9MruvOXcdUiFp24+bVam1pI/N2TBdburX/4FnAITMS0BwGxqRhcVpSmKrZWBUHUJ6PhwOoXX2MewyQMKiTzUAeFHXxFLgtdxG8oyUoemfPK9LylbOBHz499x+vocRsws52EmBDFiWF6jDrVgQlprmXhoDRC0pz9b8euEtLrs5TJ3mitVVA+wHUelg6uwE/oVCcaqt7dfFiD64I49pwNZ+pNB3b7JPcJ/ILE5mbrOd9gN8J7EWHgLEDqAUTPF6gG8p/gytpXgcWhYYHga/9zjqXyTNqkGoUFXBxcbFj03nm5HkAI0rOeXMBmAtVU12NEp68YgBn32AA0DuCUjdAbq4BRjfPeSYAeRiw5Fd+UQZW4DOdbMaz5PKeP1GDEm9USwHOc+bP4HMYwBhSbi4NI2SPBwAeM0rLlDVvkTp51na/c1ANrY1aeflsrQf2jnRM6NGHtgIIG5wM7Uh8kHUbxRj7xqorZui++68DPmF5j736GM0NrQDusyfqyFHtxtY/TivWYq9dmqhDL+5Q+7FerJzn6p7PPKjsK8pVc3Krdry8T14DFaj4165ehU2zT93Y6l9+620s2qypZyt0dPthvfAfB5RXnqV7HrhDOXy+CWsC6mzjvp6n+aWAvyvTaHOX9rz6ulqYZ2NjyTrfPqHtx9rVO0EuLpbMMYCKJMAw/TvKwRo+gWaeBIDLKJYYKTyPAzQT1TaOAqp4HtkfrGtlau+ZRm5Tu4G5R0wA5OJ41ieBI3npLs3GdjsWW9eBwXEUcfMctV1BSUif/PxdOCVk63P3folmiEylARfrW7rYl3l/gP7iRbn6/GdvALq3AZBOaf0tH9XZtxr0V/f/mx64b7PufmCLnn/qaVUyBzKz/Dwv12rBmtX66ie/oprKFn32b29XGffumYefV2NjA3nYuZKvXLvf3K1h7H3LyspZk7BsJ0O0p6eHhhaaEnB6SEB56AWcvgd17pLVC5knB9m3gHOAQPSxWnzjzQAmr5770ff0vcf3AIawbx1jfyR5wQBUDHOc//7a7ML2yneP03QDlI3XuwGXoSojmTE8eLGA0SQUz2XsjXl+2wfsrGAq0Km9dEpxjM00nQ/2+jwm5K+6ODsJFfAwDUIB9aCytJx4A22T7HvehDD7e6qKyHk26/ngQDdA24AmexvNYcM0znV2Md/s+/mc1ljmwpXBR/PZcJAGG1wKLGoiw5/LeFiIwwifdczZC2xvzIGaZQOaDciOcT1mhdvUiDoVD/xEwOUYYxjkQuPMOtkxdABs8tyGOQuM031g1rXj7GGusGN/4ezX/CnvMxUPEYMLiq0Bsaip+UnOI+wsAGybgi5gcQSl8TjPm52rbOe2DGszlvabM4ZzZsEOnAax4AhOLTT6JBEXYfEZdnYLAZXHeOZzcjMc9X+8h/dAnTuVLwzotoYwrtPFWI1b84lDK00FHYNKdgx4T1Ph1APxW/d0yjabLGKzizcnGPbPDJqOxnEHCdMcdP9frdeHPvd5Lm5ET37724rgynLvXR/Sl8lI33GwgTMBTgmcddpolsrNn9DnvnC/Vl57jXqrm/TQv/yA2IZmbbhqgcqIR7D84dPHzquF/Nply+eqZOYsQO9u9qiQ/vbvb9f6uz+gcdbGVx4n7/Yr3+E5H9VX/+E9uuzKZarDBWDry29xZk0mK3xSZ8/U00CRr8vXLsBim9zbUx2ob5tY2xhL1og4Gw8H3uI8A4S1s7qdd535fGlJmD6rTp8Tze3DxnKq6QPvFwPhjjLdNLdTiv9YmkViUdD6WIt8NL6QPkwDDmCV+2SKW7tXZkU9xj+DBm4Bv5Zzm4RaupjnJIf1xv6/NShkY8U/yHNykQiDCRoxs7LyHEeZaVcYU7Db9bpYi+OwijYwbPPH7Jq9vH8KTgsp3mR10Qix89B5FPqjKkXJm469eRd+6zmZpfO/+6sT+MpHv6IjEB2B6AhERyA6AtERiI7An3YEovD2Tzu+0VePjkB0BKIjEB2B6AhER+DSCDz55P8hnixyR15W2zcXzw77BpuaY0693aKOBopjlNlCZFoOUn0coqBu0NLKgwZprd6TANx0Y4M5Zc9IUZk/T832aeWGWVq7qVRJFKJiyDUbqxrRwZcO61d72tRFxuAwxcBYrJMTKcjGU8CJsde1YpN18VtZEFAXoYg4RuEmhPp3CDUFjpkOkEmkQI7DLuCLTnyKuV6sfK0Al0T2Y5hifD/gZ5B8zEHsl6nrULQEkDh1bVMlWCatFWNRE7giKCsBCeSN+nNQvsSiTAwBLwh+tAJsb1+vAyr6UXyFKDaFUDd1dI4C7ShQGeyyopdjlzylfJ22YvwNwLVc2d8uov+/Jp1Z/9mvcS48yYN1MfmTPlSL/hwyYrE6TQDiWMGspSsI8DNbRQppl8CtFTR/Y5v8m3eavp7p65tWOEx/x28VsA3MU5RL5t7MKErSiiUzyF6L15kTh1VXTXYcBc9ssjjnLS7R0gWl6m2rIzMRNV+d1EHhM40svrnz5+jyNZdRSB3RkZMnVFXdiJWrFVwBnhSvu1CduoEqSalpjBnFamBCLPPBAK4VcbOzUFVQNDXgMziIDSrFbzdqPeO8E+TdjqEURP4NrOc1KLoiu3Cy0iwrLxxOQKGFVSWK74zsZCxjvcwVspVNLUJhcwTL1z4KscMooSb5nDlkDuZk56CiwRayvx9INeQofbyJgGWuJxjTrzVXLNbGO29GFTqox7/9Q21/tUm5WMLGQDK6mCNZmcmaWVKAwg9YReHcQ3EZnuq8Zr7ZXVNwPHGwXdXANVM7FhbnoYRKQYlEtRVI0dbcQa5nC0X1WC1dsUKpZOMFQwMAujogYAlCqkk1osJpbh1GrYICh/u9aEWpcnMyUSOi4MVm2RopCgryNIMM0CbyWdvJA83hfeOY+NUtYR0614otJvcVGOcUyBl7a47oRPkSF58ClMd2FZVpHAXaXBSC/gwfsI1sUarfvngf6kRUvthID4dRfTeEBfsGbNOwAYiLp2if4g1qVkGmeoFRyzcu1NcffVgd517RQEOtShZerp2PvqInHttJvmK87vmnG3X7/Teq+c139O2/f06HTqFQI1+4tLxY1950k+6461ZlA5YmxxsUaavRK9/5pZ556oJa21Fgk//4nns3aNP75mus+xxqpjaVlK4HtK4FinvkmQ2fHdilgePdOnuoQhUnmtQL2Ji1fo1ueuCD8uaiPEPhy9UDq3vVe6JaP/j6U3pnR582LcylAL9F57qrlbdEuu2B9/EefarcdUgZ5Do31A7pHMA4K89H3mwOY5aKFXKHDh6uUR0wJDhia8Co1q4rJ6d4po4dO4H9b4fuuvsWzZ2XrwYky0cPndU7e8lO5t75/al8xqCqK8+h7oZfMZcXLy+kISaJHFUAPGtYeloB6w+gEUgTorHAUUIx78dQ/uPzrrmzS3TH/Su0aMFCAOQxFN2djurPxbpkr9PfO6kjXF9lVRvz2qtrbwQ2eka1550zrLfYvzK/hmnMMcwzCPTtxR56kvmbRi6t5SjGAbZNPephQk/w/aPMnQSaBhKRgaajfE0nP3VocJjGgwan8D9//nxHTVff0OCo+nsYP7OTdmEZawrgIZoKhsgKNzv6lUszteKyJazHZIO2NdMs0MUzRPOEK9MBCGbT6WHNSyGD2RoaLO8yzPguWLBUfhS3F05V6sePPjYLeLwAACAASURBVMEj5Mamf4XK55ZwLX3av+uEThxoMuSmm268AiAbo3d2nwRuujRjVibf59ec4hKUfQFdrGvn2TxOI88kOd5k5fKZQ5a5CYgeRM172bJFuv2zn5SvaLYGLpzUC4/9VBW1px118YP3f0il69br2LO/1OwF85U6Z4HaGy4ovr9H3Y3dOo+yMW1WthZdtUiZvnzt2fYr9XX1aPVKVKIlpTq0YwcZmGdVkptLpnQejRJjemHHGb2+n/zGsTQFgV0uoGAiz3YGe4ABwwxsXU152MnrZOB+0NE7psYWADz71oSLhgVy138fvLX11XJMJwGHE6wnXsDwigXk019Wii1sj/btu4CSOQ9lcrxue+8SVPwzteOl3Tp/skV3f+ROPfEfr6Kkb1RpcT77cBeuDGE99IPP6WTlHuzyM7Rw+R367D1/RcZpujasLVNNfb2zlmeRY1lVU6k77rhNGUXz9LEPfAGwF6tvPfp19bc16qePPUI0QFAJaYXqYMyGcEVYtGCZAqPMFTK8R6GNdTaO2OvPAoTl5qQC7zu1EDVu6YwC7L67tGDxPH2TRpG2thHdc/cdOn66Wr/Aun4w4EEZjC04Nsem3YsFKpnrwyUB4n/aK98Nb21vNDWi2ctO0ohje7JB7zRvjPJoWsr1Wx47jiHkutrfGbg1gGt7qSlv4wGNYYDUCHvVKPtXGAVoL/tZX+8AGd3cA4NbANwJi6NgDTCnhwKcIhbNwE420EdbjSl4DZE68lca0VD70+DTQzNIDDmm1n8Wz3vHG+Di44VxRQkNG1CbpOmIWANsVCzP3fLIJwFfFjtg8DaO3PdOGlEqq4JOk5Wfve9iQxNqZbJX2RNGcS4w1WWIa49wnguaIwbnigifyzORNJWny4Iw1RJ3KTvYTKINEOI64MaxI5umJ2s+sxxtc4CIs4YThn0UmMdKYAJZx2LZhwLcjUW0RSUMkuVtQDozM91xUAmy3o3xXunYBI8yF5KIZDCVbTg07PSpuQD6YZpHDPTZffLx96NAfNg3Y5+Mw0SsmjqHHHjLdzDvDTDS3sXaOXVG4lpoCnTOgtjDx/OrgIgGD9/T29rlqIc//5UH9Z5P3KWBrjr9y6e+oJieENbGC7T9CDb7lQNcNw0uNG4MjXbSXDOhdcvnaNmy5VzTiKoqq8kcZ292FNsGmWkkZI3vxk0kgeZFD2r/HmJKYjIH9bG/ulu3f+BuVMUr9I3PfVgvPLlVy+Zn62P3b1F+cTbz/xzNg9189niA7yjnhQatXTufxjS/9h+u07Z3qtSBa0wM8RqJjNkYgx0DzHVygS+pbh3L5Cn57W992X1MxIHDGRPGyNoDps6z5opi/XKc0w3eMg/sjGHgNpH130MjVDzn7giwPISS2rKULTHa5nsgjLMLP+ymSSyDPGyLYPDGc7bDHaW4qJiz+YhOn2HPI984lSYyu3/W9DB9hrYzuJ1RDcjbMzuVpTvM56HZDZeUXM6YQ9jznK5p0xnW7wycSUrZH8LEtvSOjn38xQNd3/9/nbOjfx8dgegIREcgOgLREYiOQHQE/idGIApv/ydGMfoa0RGIjkB0BKIjEB2B6Aj8f40ACtwUjXb8JDWx4sbUxMGEqr0XYs4cACgNU8Ckiz+I6jZA4T1k1oMUowIofyxS1k0RzXKppqGjWRKbmXJmYYrWb56rNdfOonDfL7X2qr+mRy/+x2mdqwughqA7n+K8m4LdJD8T4fUdtQUFJCvauVFVWh6aVZtGUFr2oJYcIZPTKncII5WVgSqRLLUwBR0T00QouKcnpzsK3hDXGRyZQFE06tgWWiHPQHDEXh/gasVDK2QnAKoysEvOB9zGJ1JkJJdsDKtfr9dLYYr3pyAVpDg4ABAw696xiEf1jVg5UvQLci0TvFYcioTpQ9u74a0V0E0V9Id8TakjrNiHZTGFuGwAWiQ0OAXmsNGNowhtqhazHHXgLYqbYbJVJymsTWfW/u77ObZ2l9S4v6ss+t1itfOzpiRGLWNw3I+N66wZflQTgLwOlH21FCMpqqVjZ5qECsyyCBcBj8awSm7FwtnUrNXARYbf6s0Ut1G7UXzvxuqxvwcrSOZKBOWdqY4SE8gjZXwTqCqbHZ5j1TcWcsY5DZmZWUSbmoP4MmDsAAX7sJNHG5dsuW5kLlOctPtuituEhBgKxuTfovQdA942Yind3t6tVDJEk5IBfhQOU5PJsuXGh5i3fWSKDqCiTqR4WIDCND8/n8IjFs+dLVzfKN/LuFOAHAIW9U/2AxULtHBRmbwUMc8cPamqYxTWsZ11Y2PZTiHcg+q2CHA6FkQFy2fOyuSeUHyfQOVaUlpE0TJDTWfbyK09DVAgy7S4UFk2hulAAayZw+TInj/VzPhiC0vu24yyPJS12KxOdjqZed7EVOBuPTDwHGrHOHLvyHXE1jjJR1Ys4MMsVUcoamdQCJ1XXIDSjHxhVOPxkUG5ANaNnRPac7qJrN9BIBhSdSZsLGAoyNiGRqxYOwXI4t2owLBHTOTvqKk7ML0L0BYeIp8RUJ2WYbmNMcB4VNG9KDux3DQAnkiOpxz1bYGSeW57OrqxXr2eedCgrp4afeofP+dkd7714+f08Jf2KmlJrj770IPYKOep+0S9XvzXvXpxdy1Kr7BGye3LKE7VfX95j7bceC2WigBu5lDTkee07eev6MSeYVXWjKJoKpd7RaIWLUYZGB7WiV3nUfVNajlNI3f+xZ0qXrNGCdh1dhzdplPPvAgciJN/8UZ5yLMtX7qSbNdlrB3NNAAAiLHBrHrthP7ja4+pZzxR2QsXKHkecPHKAi1bkKkYQGknlrbnjjaouuKCsrPjUYrOwHo6TdXcl937KZ53AVRRdyZw/ddumq9165brzV1ndRYV5rzFpdhgLgBwxOrssYuA4jO4Dkxo7mLUlwUejWAvnOpNAsxhIRoDoK9rRYHKXBz3AqXnqA57zDZUnlaUZ5XkGQXY2KPKc58A0PCXjGnd6pVkFVsBG6t3ZHsenqlxmk0aLnahXhwhn5RntLWNZgK/Fi0pIYdxWDVVVYDeBAccJmMbGgFA9WIdPkIDjlll+4Ao1lxgkCaR9/GiLI5MhHl2Ub2jUrNsSoO5PShsgzTXJDgKyRwHCg9YHq7ZdrI+mvrL5fKiDsTGFoXoMAtEChC+tJBMVNa58Cj7A5/MrsFAcgRbay/j4eFzxBmQ5DVsPXHxmYpmk9ebWaDzZ+q0d88Rvj/svKept0YBWDW1Naii28mWnq17H3iP8skTffWJbXpp6yHNX7QQZXCpqs4f1Bg/R5+G+rmmslm5WrCoEBcBrJSx72xraVU9wq2iOZnadO+1ip9RojMHa/X6d15Ud1W95q7P1413367idetUcWCPDm3frk0r1+owjQbDw72aN6OQTPBZSi2YpYT8IqBNl0I0sBw7dERLFy1VYkqadrz4Cg052Vp27dVSOw0GgMzai61Yd7fqwIlBbPGxgkYyip6QdQD3BR+KeIBhFmuG14uNfXsvr+MjU1VkJrM3G3iJw1J/guflXcrb6TXeyS1l7wgDus0FwUSPqe5+3XnLSm2+fLV++KOnUei3q4Ds5U1XL3BUuemAmief2qpP/91n5cM29u8+9UXW47AWz5+trS8d1XvvuRxr2XR1dLfofR/6S7Wer9cj3/qerly5iLUigzUlDSg4pNPnz6qoqFA3/+X/UuXeU/rq57+v9cCnj6NW3LX1ZZ06XqG0XPK/2dMGOgPM4xx1A8AHRvp05z23kUF8hkzRE1o4dw77fiagKIy7QqNmlS/i+fFjc80Khp3qd7/7HHMpnj+boW3Hz7EG8kyaY0MsclLDoKxXMShT3w1v/7v92YG3dh4xq2meBVitcnFZQOxPUxd7V6I5cUztrwafHOAEHDTIGIuFtKnOR1DYw7ZomOF1yFbtAroPYOdrzTP0zrB/A3dNxc39SaZZa16Rj3z2LEhnH+s6VJY9x7xfe/pwO+gJYI8+4TQeRThzmUWti8/tBfLm4T4SOxagOQA4yPmotMxPlETKpexSXCXYJMxG18O+GyTe4vT5fj6DD5vxPCyz21Ap9wFNfWQUp9AsQtSFPYe2KzKXRvmMZqVuTRIG+0z5Ombzjefa4i5M5R9Ho5Zl0lomaib7Uy/2xwG8ohOBbaM0C4zwawwQR+LBJZcQ1LbcGotFsKarHhqFXLi5GIRNo0nISzNWCGgbi1o+E1vvQRpEGF2WAgPxAFpU+mOsU+YAYOPuwUXA5nccYznJ+hjhXjfymQbZ38CMTiTDb8Fbg7lGgS2uw9Y4MpVzeJ7ygbHD3R3qaB7VorW5+tq3PqGyJXnqqKzU848+pxz259ySIj31y/06cYxGGU8O6uhJGhux/AfQWyZ1MucmH4dUO3uNhjgnsm67zEabe9mLy4HlwybiWOFiTNAaO4B00co5uvLaRXyeAR3dg0qXPTYzdlgryTW/9ba1nAFHnbW8gTNCxfkaLSIrfMH8Ar2154T2n2hXwwDNAsDUVM4cE6ZIZtJETDk9rby15/9d8R7T897uJ/j8N1D3Xb2Gzrdbg6I9O2Qgm4F2PAcDmwtJ7mGnOcDODkGaBhzlNee6MOfnAE1MLrKOs1jbs1JjnGiSDHK2U1mnTTne3tHLGtsNiEVBi8PDOI2Upq6dPqda08+0E4zzzAK+Y2gQSyBuIovXcNEsUk+G+rEz1TTmJPMaqG7Zj3p6un6loq6bo3bJf8i/dUS/NzoC0RGIjkB0BKIjEB2BP2YEovD2jxm96M9GRyA6AtERiI5AdASiI/AHjQCFJmhMW/HI4O7tmGDOGOtpdJ/ec87Jvw0FDdLEqp8ijalvrZt/xAqOFInclt9mpxYKVJZGZh37wxSlwnT9z16Yp5vfv0ZzFqVoYrABS75JMgLP6c03a9VNscmNjaQLJYsBvhFUGlMWzCgogQgG8SzXzApgVtjpByINAmJ5WVRSFMh8ViizNDqzQ5yyWDMb3jHUGGFsnscp+JgaJch7Dpt14SjXRdHTRJtWeLRClAcFb1E+NsCZZl06qPyMWcCAgKO+tSJsKp7MTU1NjuLLCoUDWJhOxqaqD3WvqYCt+OemSPs/Bm+trmm2hTGDqF5TgRLJqD66AIkG/MhZxULZCmkubGzbUYFMw1srEtvXb3L6fnOM/K/g7X81Oew1TMmbmYY9HjAvA6hXBGTwAFrrgQujFL/dQI5UfzIWj5PKpwCXwE2xexgAnLZ0Ryi8WyHbwCrZc1gQGhBfsmSWo7hquNigvo4g4GRMA0DwBNQVXiAkozml6qFY6EUhGk+hzs3ndAOXAqi+u6EUdk8iWF07WWooWE3d40Zq40tyayY5dSkUTcdQNVVWtqImagGkelFlYP3tWI3GUBwHzgCADSC1AjLNbjMJWJmVjQUioMLN56HsyzgDj5grAVS6aHHlBcZaUTaPwrYHcH7sdDPzN6D0nGJg1xDKsRGUqmmoTFyoKbFbxqJyAjXhBAXPNBSbqfwK1jXr0LFqrmtQ/tw85c0ECnr6UQa7NK90li6e7dfbu86pj9y/8nklFPAzULcNAwgA5z395DeijAPupaKI7KYwnoq9shsV9AgK7VEmo/0znqr9vGK/8kpL1T/Yr0BHHaVSCuPBeB04AxC80AtU8WGJmuA8byEnHy9BsTy7NnbFJXw+iuYB1M4hVCwuoEAXzRvDQJVk4G1hsVcexvRCNePbTJGW+zBBwdzu0wRF9MIsr9avWazaI6fJYezTguXzgL8duu3ezbrzgTuB/C362d9+Q796qlH5ZP/+45NfJJMYAPr08/rRDw+poaURpTOQg+e6G0vEkjll+uRnPqsNV65knTgPmGpQoBkV8S+PaPsv3ta+xpCScjy6+fZ52rz5SlWeqtOBl0+hVGpS8cZl+uxXP6vsMrOObtdgZZW2Pvoa9+6iLt90tVZsuVUzySRUDMArphcFLJa+tcf0/Hee187XatUecCt3UabufPBKrVpXyhzHqvxch/bueFNXrlnk2MB2N1JMJ690+85TOndhGEU3trNAr4ULkh0b1ICpIoFsbb0dNBckafn8JYoAlLa9cUHtfS1aecUsbSA/tKzUrxHsYX0o/v35OaihB7R1627UizRCjCay7qC8dSzrWQh41kz5Zg0occxTy0GcdIewus5ROZbOOEfKj4I3HugxEphEzYpFualJWQcv1nSgfCX/dnE5Ssd0VVScp1kBMIhSNo1sbwPBgREAEfbI1rjiB/6MmqITGOvi+ZkETscABJIBHBkZVnQfBSaRt4u97USMWZvTyMN1JfBP2xdMUR8YNSUvDQGeKYjTj/rQ5p2tYR6AfkxsEEtpD4osP3MO+NRDAwN5w4k0IDgZjLzeCNcwin1qki9JuYDRjrYBHdh7AvXVGCrcBewbzNPOHmxgu3ke+1Q0s0if+eJnNJMcyvaaPfrO5x7WoUPNunLDCvJSy7GXPqBY5n8WqsM0QNnqazcouTBfMVhDjwHJj72zV600xsxaWaosntN9O0/orRfPAlGlez50K0ryQhTKPU5+9M6dO7CQL9HyZctoNCBDOohbJ7CwdP5yxacW0vjA9wXbsJyNQWnaqW4UdLYGFpSVafnNNyuCRe7el59iPL2ae9k6LL9P6qc/2YedMGp71rgJ7rmHNY7+GZXk04ziBcQBo/ppZhpnXNuw0+3oZdVibR13YTeKGv73wltrJqJ5YBQIPskzPwFRzOW1ysla/QRK9knU95/78uNO49Licj4PzQvXXbNYjzyx3WmI+fIj31VHzXG99LOfYAmf7Khwu3q7tfrqJUqkiWouquerr16pF5/5sWbkFqFizmeMAlh016HgZ53L8GvV2uVadO0mPfPtn+qJx3fow/dt0fwFJTpwcKdjJRtPQ9e5o+dUkIXaHCXmAHT9w3/7cdwWIvrhV/6Ftc/PfpSuYoK1R7DY3bHzkG66ZTNr0rjmL12qE4er9dLz+9VNvncFWbgN2JPH4AwSAfwYvI0dN//kqUzg6a/f28B06S9/DW/N/pVnrRzHiTxyhtNRP3uSOONg5T02hm088M/grX3/u385wJSzi83TDoBVHBbIAaSgbr4vjfHoHCKfnb8bpgsuQLOZNWYRn66Fc0poguHQMoEiGSgVYR8ZYM8K4CQyHHTRMBTiueJ8Y8CLfdbMh2eVenA+SNEArhaDdAil4gZhzUumfjVb21is3+2IZ7DNfl8LnBwPD9IEk8v8isV6uZ09OYy1ftGU44Sd82jCMugcZC2O2OvgwGENadZ8YTB21BTJuK4kEV+RlkhefbLHiTHoonGqoyWEtXk2FxfHMznMXsq6zn5vNswWmBvHOSINuwFrThqhOWaEJiS7PsshiGddSUaJbA1FEZTDZsHc1tbP3Eepmcw4sTbZPI2wLk1bXxtQtvXLBbU0txbwqJq7yI7mMwXFc2QK4ks5xtPuJAZNrfNpkmaRCYBhGmeBWXmpAOB+MscB35NteuDja/Tgp++i2SZDI5xlTA3twl3jhYe36anH99Ikxs+lZGI5befjgKNuts8ywTptzS0eO3MAmjMSk4D43Dfm9BBQO9fOFFxTV++oghBtDP01wBxdsoA4ivRsGmG8aqhvYO50cHYqpokun7nv12DfiCrOncPmeVz33LVZZ7CNf3knDhMdxDAQaZHljrBPcE42O+NpeGtW6o6idupc+NvuLPYsWCvQ1Jd9zyUjF8P0ztrtNH44v7PGu+mc3CFU3/Gci+Kd5gZTxzpnTe7xGJ/HMxHSLOIXstJilYMSPJ2zAZSVxhoDt+y3AHafzwukn3LNsfzcaXg7rWB3oLo9s7x2Jq+Tjeo+lvNiPW4hzZwvBri/CRn5TmNm7ESkvaAof9X//unupj/oX3yi3xwdgegIREcgOgLREYiOQHQE/ogRiMLbP2Lwoj8aHYHoCERHIDoC0RGIjsAfPgKTk1+NHQ9e82BDxctfzkjpLwy1093+Zr2a61B4AJGCqCsGIKBhLIOHAXIjBmwp5hjsi6X4EndJiRGmMDMCOE0AzC6+rETv/eBaZRSQWRXsVsupTm178byqKgad/MM4wNs4QC5MwSkelUyCo7YCCmMPbEowg7Gm7AhTpRygYB0CYlgua5zltNr38f1uCoqWt5gMgBgHIo6h4JygAGmFWVPbjlA4NzVAbw9FUPLe0CbwM0BgvN0KcpIAeKgKUGd6sbKzrv/pDNgJ3sOUtyPAWy8Zre6EdJRaUgvgL0QurwNvKbia4sPKXpZ9awWnqewwSmJYFNrfOIpas2t2/oYiuhl6OhWyS5l7ppRyTD5RsFgBDGSYm+VWXnaSRhnvEDa/2blZgC4ACbV5E9J2YbFZWz8EmEaBYsVKUy9QOJyKv+V/KGjZ6zm2j7+Tf/jfzQy7fjfWkvlYX3soBCajqszzZzqqznYscQMUIGMorMYC2BIpwJZkUEwnj7CmtlrV9b0Kx6Lc4ZrHed/U5ESunyIvhe2PfPT92DxOqPrsBdWeb1BPJ8V1PpfBKHc8mapkBBrwtRhVt0F7A0bc3yQUs1l+P0XrEaBWh1OYnKTYbQVcU3zbYCRQdC0jgzeZgrqwZq680IZasRV1E0oaMlQnsXIcAQxlp6RS+C9kTsWSE4lapakdoDFBIdhN1moWCp9kIBUqE4rLqaiT+oAOQeZ0InBrFBvHQhRAHorRx2sasCrtU+GMOeQRAtbIec1gHHLSsHZkLnuSsXlGjWs2kJZfbKqgFOBqZVWXzp3vAvrmqLg8m0J2F8BnXKsWrRSCPW3bdpzr6iZjcxEF9VEUTKQXMt6DQ/1avHSBlq+6DBvg49q5/U15U/KA4z6UvEGaG2hIoJDu4vkpoRkhH/VtVy/F+N4mZSUzh8jLO1LRor0H21CYk8+LdGwQhc8w94anALAdS3E0RuVcU0LiBPm6/RSNzaaQ4jKNGxGggeVulpYmyU8Rtgmb59qmMGAXJTMqoggKz0RTnMUE9P47rta8/HQ988sd5JOmKoExS/JP6m+/+IAWrMjWQP1evf61bXpxW60W3H2N7vvz6xU8v1sVh5tQbwd1+EiTuga5t8D0QZTDBhNvWL9a933mHpUtLsT6ljxjnpBQ1WGdfqYLBdROdXCP7v3r9+uG++9Gytarxrd2aftjr6gJC9D1H7pPyzetQ3FMFvCrP9eeXxwkj5VMUYr8Kzev1Zob36eCxcXyZVKET2jUePeQLjx/XL94+B0d5fnyLyvQHR+5UnfcuYU5l6kDzzymmnNHtem6GwDjZJSeqNC+gxd1/BTPBkBs9twM/m6WNt+0Vm6aSUYBHQ1V58jy7FFaHOsHmbePP05TTFuVFq4s08Ytl2nx3FxVHD+ATXavZmA7nJGeryNHK1DzBlFWjuv06XpsqmlT4Rk3JWwswGEMD3HLgcZl3mlu8QI4kri3fp5Nfxo5nwCQYZ4vU8yOo8iMAZZabnI3uZseH4onFNjDKH5tnYzjGUoEthoctfV3COAaZr6moi5PQIU9bjnbzJQxMnRtacmgUSEdMGRZlmEApq0/AeCSqdonUPel8XNJwBV7fuLM0QAXg6SkNKxfyQhu7ESla0p7IhrjcDjgeSkEOpXSdGDWxQPYncfTKDAM+A1ZQw+A19Y7A0lurqWPtaWGXMlxrPRzs4uwlU4BVvUpYJbnZGOOToZ4tkp114fv1qIN63R436t65EtPY5E8gCX5Es1bmIkK1K0Cmk9SM1E7o8SN9WUqhB3tyX2HgYfHlA7wK1+8VKnM9VqU028/fZj9zacPffGjKt68Tme3btVPfviorlq7TGuuuRK1ok8Nne0aaR8EavXxetJsfj4JYN3TUoeimv0Hdffet/bQzDKg4hkztGzdFQqgThvsIusWu/UFq5fQzJSmU6+f1S8eeUdNNSM6hd2/wTeLFvDT5DFnZjowg1zingHGnnEBntQ3k6M6gtKfsZkgp9ywlX292yrffm+qO4O3YeDTOPc6guI4G+VoIpDlxqt9+psvfEE/ePgZvfTCKdS9qG+vLNHll2WLVVNf/4fH9YWvfVrX3HWlDj77uJ58+FeKDGfSFEI2tVk6G1QhV/j6LSt4X5SfTEofisvW1g7HRjWehpnUNL/2HNqnP/vwPZq5aJG+8Tf/rIaabn3p7z/GmaIOJV0zzQcz1HKxWa313U52b9GMPO5lDvcUq3ucG1qZO5lpZqkd0eKF87Xt7b2Oc8Hq9Uux6W5knPLJeB7Wvv0VqkOhWksmfCzAD62q0/Qk7qFZ5P7/wtvpGAJzAzHraoO3OayT+SgJY12onYNkQCvJUZ9ag5JBJzfroO1j1oQUz75mCsggz+4ANq8WuBtnZxz2TctnbzYIhVtFOAawh6rVGsS8NP2ks5/9X/beOzrO+7z3fFCmz2AADHrv7J2iKFI0RXVRsixZkiW5SHJTsnHibBJnk9w4ub4+2WQdp5ysk+vYjmPJjixZvUsUJYoUey8gAIIEiN7rYHrfz/MDaWvPtRP/cePknAwSHhPEYOZ9n/fX9HxbOS4Hlez3XrKyc4h3mAXkmwSwCsVsEAQYT7gmJHFEyQB2JiE21JSmZD227x7OTep0oapcN2cWvW+1aNa9IR973FA4ivqX94lq3vUcGesFJqZA16kMjhaaLapKyFxVUppZj2UzgKEShjwNZMCzd46zLgU4T8H7gHwByY19va4CgI59JcU9jKNct6GIdDtQXrM+qF06Ql6eIyQ5fUsTKQDJg7+nOEOmiMxQm3SFRXXcqp7TwlrQpMAydu09Pbgy8Ptl5Cfn5k4B+kEcQ5mv642BGxnyaXVAAQRU++ZFy1/NoyVfmM8O5ao7CfXiYRj7a3M+4xnoMYw5pBEdIOGQSVJSRWRBAefBkL+OOpDHvNwGOWiLbL99J2PcJzH/pFw4+I6cOtFHdvWgTI/jLMIfF0TEGE4ueeoIwtlEz1Fq62zGjoL13JuXrPtSzpvFkGtmZ8ekDkvxsprlOJYsMAdQk08v4IYwuGhz88syAwAAIABJREFUjZuIP4odN84yOqXVql7X40qIdLq2J2PD8oUv3GWIPv/y0nE50QeQSeZxOb83w1poQSmu+7dmmqf1LKj3fVWRr+dUZUFeAXPVUfnqlwF4zdlUbbAX/yyCt0r+WPxfXWEwpjZ1VsW7nmg1J1mzfdUVQnPGS2C6NONQ4fOmITT5xIr9/RzK5KHhGe49wFoP6Q9gW8eBuiroONC1y1yLXifXp6QhpPOMwBxpxAFGVfaXR4blVHsvRACH1EKAmOXZjZHdjDL4sZeOjD/5r51tsz/LViBbgWwFshXIViBbgWwF/ndXIAve/u+uaPb9shXIViBbgWwFshXIVuDfrEBm5khBx4Uz33Tldd9f7JopHj0/KGf2T9MQogFIDmoEi9IAYE5A7Yjp/ygv3/RFeed8Gn5GOUuDNI4NXQxgxwpQsO3WjXL3p1cAGsxJjEbL0Te65Nz+URnuj2Abh80xyqI0DUMnjU8LTHztNWkjVNVlVqw4HSgxVTESAShLq4+fUY+oCjcBwKcZZzajNNBGv9oOJ5CqZmiuZmjGJQD7koDNybgF696YzNC0jgHQ2VCAeAEMC1D42mlAqXVfAtDCShPcBYihSi9VgiYAI9QC0QeYWeSrQPGSkSGyzKbmyF+kcYQWxSiP82ma6uuSfLadxpnaSybDmjmHYoUml+qS1c5O66T2f2p5qnag2ujN0NQVrIpBGY16KofmtB270DLUGUWoXSIL0wCLBeSzlihspW8gc6iLBhS8XciVAI0sNDL0vFCvqMkiDTR9P221KXh79euXAXHTCgTRFK4hY9eL4slpQyEDyFHA5/tHUauiLsynUUllUVcVYKHZIDMAEN3tKKWwIl5IxlAmT9NYpRmaV0m2Inl2oRkUhajmqgrJ8sX+TgF1cokv0LiO8TpV71ho5BGSy6UD1mfwpcT+Mt8aQTlrk2XLUWXxXE6eOoXFsGqmF1Ue2mDMR32qfy0hK6/ArapZFJJYNw8NYbMIyFVWCbCPNXY+LyrGkrEe4DQSSQEUzmLpS6YizWhtFBcD5pSUku3KY1C7VitqxjAqwWnsoN1W7GxpSheX8u8ogocuT5M/GOb7JhAo7E3nB6WgCBtk7kGVh9q8VVtZxINixx63AjVPIc3KjvZhrI8HUZsUYOHaSB0XUHovmAw3b0GOdHeMScexGZQqVdhZFgH+obyOTqFALZU7H/m42LCYvPTubnnhJ2+Qi+gEWNPmPdcOuKzjXO3CC8kbbGzAQhZAKBAgW5UGp5rsdpy/KG++gyorSsYz7z0ZGqCRT+NaXOKlAe8jm66mCsvn0nya7bOAA/lYlSekZ5qmN/3jYlTHDTW8phLrSkCyYexN+8fTAAlkmQYArJlL8eiEyeL77Yc3yfHdHfIU1qqzTlU158kNZGv+9z//knhq/ZKaOC3/+CevyHvvzskjX7hbbt1ZguVhFDBnUE7t75eLHeT6oZyrWOYVX4VLho6MAqR5ZeejD8i626+RPDKqiyAG5NIsD567LG/+2Quya2+X7Pzyo7LpU/dIIRattpnT8tT/+JYcorFdu6RV2m6tlR2f3sZzLpHug2dl7wsHUTurNXFCXKVuufaG9bLhI6tR6tJoRnUe5Wf/9PUX5PVdQ1J1zWrZ+altsnl7m5ShfnzrmSdk8uKItFW0AOZ75M3dp8nZnJIQz6Cyzi43394qd99zM6B/leQXYH2L3XAG8P/wi+/KBy+9R/YtaxdqtZImL/eVJ0sasH1kzUxE/AzkSrIXayWMA8BCyI96MCjvvz8ok0E//Xe1+NQmORmTBiRaJIzAuKF5TZM7bWFM5EkxAEQxwI/DxhxECad5lSFIL9PYc0/ORky2ssORAvwsBPBCQYgaLAlZwW1jDLs9KNNZVyA75KBoLSwsNNmGCbWARY2tYK+PMaXqbf27rnt2FIUBAwxPm7moWadqqRmEAFCEUq6knNejGO9nzp0he9mPqjmCnWmRjznOGmjNo27MvzrWBweWzCHIHgt+VLso8nJZP9RqM4DrQ5h/n8Y+VRdRtS/NAAxODo+ZXF4H+4QThbGdcZHEVreADMTN129EmToue17DvntiXBqaqqSeTNENmxvJSS2XMuaJpYjsWyx23/jxq6wb/VK7rE5uf/guFJYVcvbdo3LpeId4AA22PHiPuBpXyq5nnpI3/uY5WbKmTB5+5F5xVpXJyb1H5OzpCxCaZiCa+KSqtlYSWPlu+shm/t4gp19/Q47tOQHAHaUubtYEO/O7QlatWy6VbVUSnhoUW0Wx5JAXu/8n78ux19olD5vcpyDDTM0kAXVdWHXnQJLB3pz9aAFQPq51yUGdN47FLZbVGZTPOShXk/nkF5tMz0UQ96fK0isEorSCLfr/bK4WFHI2rE6rqoLy9d8BVC0vlj/543+W3gnsWq+tl523NcvW226UJ/7hNTl++Lj8wZ//FqDvjDz/FNm9l2OyETLJLPmshyCUaJaxr5RniAoZPFCWLVuCtfOwIVLV1dSyX+Es8O5J6l8rv/7bj+KkMC7f/tYTWL+uwZJ+rYwOobit8fKcpmQPyvQCZzmvZXw4E7Jm80ekoaVFXnnqaeYbEQfcexnZ3t4am7yz+y1ykzdIe8dlckanuTUfOc9pOdExIoO4bViwxs9LquUu9sTUSFV+v6jJ8uEs+A+7WORwfrAC3nqL0oy7PMBbBWyxAYasgSiQMwprIrWOg2a6cT9QK2MFiZV8pM8hCYC2COipQwh7PPN0eHxGZhaS7B1cV9rBH8Yteyo7o+SidK2CCNQCWF9aoYAnWcBjKElHZySXORoG6BqZ9nO+wVWC98ohW9TriEhrPeOkiO/Z82Mo7V3kxFu4hiDRCwrmOdh3lGRxCYAwMGmVCmzLq8i154QkE6zn6OPFi61ykgz1fIhbDtxNUuwv05AwMhDRqooWnTVGZiBroMZWt41cCAMeXltT5uTcg+2xSv9ZK/JyGIusOcOM3xhnijCHxSjnnCRjNKZgKWuXOjvol2aqKnBtysa/W7h+N6CtD4KIRi8oMSNfM4L5eSwvCDkEpSsWzAro6wNwA+TmWgFKiSowts6Mab2XBfav6YkFWQDQzONz4aMYZW+GZ8lTgdjH68jiZpnjnISrCZ+rZBUn5wQ3619ebgIijDq8pKRlaRvrSq7MkpM9TexHQ4tHlq9Rd4MABB4U0mTe5uRihR0Pig/3DTvnyln2tNlp5iNKd81vdrmi8sijO2XHJ++Sd1GwOxmb133mN8lkpmZxSFgo1XuOnZNXn3oZ6BmgHTLTwNwEOa5YzSOZTwByF+A1XVGoFvshWX8N+0u+Q947OCKHOidxrGBeQLxQwDePNTWCA42OPQv26xlyktUOX/FQBeaVVKa21/q/BlA3y4V+zx8O4JqrneH+M6oAv2K3fHUtUcJQoTqR6zkdopsKd3mEKJY5BzM2K4nUqMEuud4H8Y09qJzoiCCfM4pLgJ4flSBpg6BzVeGrcyIDESiqZ37Gax7XZ+Gcz7DCWhpHEXu+1HIGTEKqOXriPA4wU9in10DWs8kQNuQJm+tZy76Ln3xO7VuyX9kKZCuQrUC2AtkKZCuQrcCvsAJZ8PZXWOzsR2UrkK1AtgLZCmQrkK3Azyow2Pn6ykLXxP9ryxvaGp/utZ4/eEkunJ2n8aM0ec0sRE0RQM9CM0mxQVVGGUs+Y6mmICWApbYi6QppXm0x3dyHP3e9rLu+FlvgaVm4PEWmIEDWgT7p6PHLbIQGJVJYXCKNWkXfUMFTbcQ5AQrz1JpY48kAmfSPflbqCniriopF6zzNVVQAVFVdKFAVRVM7NpUlau4XdpIhtR1E7RsBsLHRJCrGAhY0GCfFmLFRzgD2OTRQV0FPwNUQtrn6/gocpgFlnSgfSiuqabouoIqD7a9NW1WfcG02mqOaoxtDTeXhdcFAAFXkIniqTbIwTSi9RoVSVWGijV0FWjTRTnMbkU4Z8DaHRlsOgEYGkNzryUMF5SI7DlAAFW5NfTFgkzaMAc3oWw4P8hn+JOrQxSw/83tXQE19P+3HqXr46tcvBd5SGw9KH7XtdVkBGwDByyt85LN6ZLTXj3ovAIjoNNmQBTQ2BevFJNl0gTkF8bBURRmS44hLYAF1GABgPJSPQgmrwLhfXAX5NB1p8ANWxlAiDaE4CQCQphSMUsA7Sf4bILQVhZCF67c5aMxi51tTXYGFoltOnT5Dlppb+68GWNfnbsNqVv+u+a++ImpK03R4aBZ7PpROjMWSMlSh1LBQG7I8XxdNQ23iTmDDPIEdsYPGoNpb2gFsU9RWP6eyuhzFCAA1apxJLFpzGDv5AMsuD4A6IOL0WESOHr9Eo9YOWFpgbDnzeR8HNolWtYilyZjH2NBMZh/qvda2Oqn1eaWXzOeXX/6Ahm5Ylq5oldJKF4qmMaP8rasroonslD1vnZLByzPYWWLZWleBq3FaNmxZIWs2rTDA8uTlfjm475hcOD9jalyK6llfG0uEUBeO0Wi2Y0FbRc4uSiDAQDvAWwlqta6uS/Lc870yOIZis9Qh8ykseSOaHYxteAHXnROQcl+u1NT4jMp5IWTB/johXSj7MjSOC5iH5SVRQJkiY82r48AfyEeFToOccZ7HvFXA2MEzu/m6GtnStlSefWq3dA4oGaJCmupt8pFb6+Vjj6yQyhYa20em5c1/PCCd/T2y5bEVsnPLR6X9wEEDYE+OWeXM5TmZQzG6Y+dGue+GJXLk/dOyf/dx8klXSQH3t2LzWmlZv57xVkgPGXviZ56T3/3i/5QMAN51Dz0kN/7aPVKVPw1Q+xwK02kZB4Reufp2aVq2WopQ8+U5UJ1GumX/c2/I2987IhV5ZB9ft0HclUWy9salUrGyQU49+4588/96VqYDwN8A963rKuRr3/gd8TE+jj39YxntuIQdcqWcIs/43f2XmIcZqWvxoQSskaZa1NpTQQmAfNsAImoB5KPYhZ9675Ac6PSb3Ogv/t7nyc+elt7uE7KmtRqgvVAu8lznGR8ZxvT0zCRK7ACqRNTrkAZykCnFULzFWcMsAPeaAZsHc0QtknOwq1RlVIq1zI7qqaKiSFYua2QcMkdQwU7OLBi1eB9Wz6k4ijzAjmXYUq9Y2mgyL0f6hlC3Mf7Jos0Ahip5JobczYPyXVVfEbJt1UJZM27VulvnvypvdR0rgOxCYDFrEo4ETC61w1y0PAZsAKgsrWBNYG0+291L1uYw65eLOahAFmQL5nI6GSRf2848V1tcVQRidw/BIo7zAndKsz+DBS9rHe+vsecFbmz4NU8XUKqs2Mb8qsIqe4TrLIaAUYKt7LhZJ+2M2Xm/H7tiroVF2kUGYxHAto/s2M1bVwI01snl/kE5cewEa1hSrtuyUbZ94i7ucU72PvGcnDveKfc+/GlZcvedgGQROfT083L45T2yYcdyuf76243y7vCR0xBBmItIC7dvQ9m7pEku9HbIbNQvH/vMI+r5LE/87bfl7k88IE3XbZORIyfl+KHDhtixccNqgJMwxBVsZ7G8TpMlefiVD+T4O+3iTRfKj9tV4U4eMMr9ikpAG1RstdjU5wF2TGIPHQK0DQCCT2OrHUDNrGrONKDizwdvF/epFACUAv7BIApsZo6qbB05M7JjfaXce9tW+WB/u7x3oMtkVD54/1a54RObpaBqpXz98a+azM0vfPZe9sk5meruo+5tEEta5ODhU/L+eyewEJ/F3rlElm8sl/seuBfb727Zd+AD3A/qjdVuFJJHIhmQu+7aSt7zUnnn9ffkpRffk+s2b5EVK8t4LlwRwNsPv/cajg2QGpaVycYd62TVvQ8ZQtPB51+Vt958D0eKKkPU2nJNtTS21GCfvAvQvEZepnaT4yi/sas+3jUpA9iG67oEbMeem0ThihMGistf9PWLwFsr+2uaeWUjtsDrQWlM+K2XLO4EJJapMVwaUOM2NBYzntm9sEWO4EiQw35hZ0+waQAtn6757arOjQHwLhC/oGB3Jt8lcyho54Ls4Th5aP6qBWAxl9cUk3/bAsnG61NrX9Sj/lx+j9MDAOE8RIsRzh8pcbK/Q8Dh2hy5kICKMswHrg23BUXU7AB27JQQ7WbN/uTxFHIpWBADHF/uBGwvA4gmX3xuflL8rPV6tiqFIMT2RUwFMQUovhXIzLdgvwwIGJjPyCTuJ3OMNT3bcUf8DBIGRxe2JtYljQ+ApAUpJJlSwBwSX4rzC7EHuv4EuNd8VNg5XJee0fQMlzbqTshzRr2pNvxKLNDzEIpt1jYX8twq1mQvKmIFRpXcxWGRNQwiIe+bRN2qufd27JdV5arzVJFIBySJJMQsVRnPoNLPAP6mAXwVSNYzF5QkaqfnL7V41+xenpG6iqgtvCpcqUEYxws7zgB6Boxp7qqDvR1QusDqlI/sWC033Upswsww665X1qxaYvbL997dy5pskYb6Funs7JQZrNydLtYr9vZYLAwZY1Luv+9Wyee92jtOSlVzDTEHOG14WslG38LNJ+TJv/w/5babt0h53VaZH74sQQOm2+TQnsPy1A9eAdBMyqZ1VbKOLN4oDjftF4OyB1KYH2WrnTOlF+A/zvlRVbF6No+zTmhibZqzSZLXqyJ3Eail5np2vuIcs6i2VURWj+D6d34GCHxVoXsVvNUTJZisAW/TPCMlMuTwnjbWey/njVZIYJXEMxRDXHN7GRmsX2Nk/U6j2FZQWDOh1WI/oeu7xnRA+FTNbdzEf7CfQQhSFx+NO3dSDw9gtRXLaLVLPnWmm9dYIYThL66EjFxbqGnthsa/+NZz+NVnv7IVyFYgW4FsBbIVyFYgW4FfbQWy4O2vtt7ZT8tWIFuBbAWyFchWIFuBKxXIZM5bU4GpzyzMnfyKLdm1ZOZyT07HkVkZ6Y2bHC9tfU2R57gAk1+VqSkUPEmVoKDYNPIIGj4ZGPmafxXHii9Go27FunL5xGO30Kii2UMzMTIygappUD54b1A6LmLDRxMtB7DSjqpGG2gJQNAcqPyaW6ooZAowVYHdRYvCxaaPAgTK0o/B5Nd/06a2vjah1seqxKWxpKCmtq6MmgClRUoBDpNVS2MLQFbhVM07TdF4zMG2UsFnK030srJSAIY4jUfUmVh1zkzMGIvcJSgABocHjSWvB1Wa5m5FUThoA8rF+8RRGqltXILGpKOoAlUIAB02hppDF8MCU20wY1yrr6SIe3PQ9Mc+GvA2ojm6gDLpNI1SVBhOVCxuVz5ABVaGNBVrakpMXqlmAYZRnM2iXJ2bBUhXW2IFbrjuqxnBpqumNnaq9v0ZdvvL2SfT3C7B4q6GvN08LDqtAGj1KCcqAKy6zgzKCNbJdqxK3YAIbprYG8nPDKDUPLr/sgxhTVqMLXEpap5gmHqR7RYLu1C/zVMrJ8q0EPfjxIrZhSKXsQGgPYcPdZTmYh4NvQi1y2PcqLpKwRkeA+NNQRcF8LERDNCExorXRbakgusJlD8p1H8KVqilog4VZ4EV4HaazMigaXiWA5I5sdNWkD6BolDtfS1WbCpRU81w3blknmozUVVR2lBWJYqXXEX9TI9aM0IiUOM+K417fZtly+tROhbIiy+8I30o4xoam8XGMwoC1tCPNNeuto4qD1Qegtp61pDnWUvuWxyL647OUbnQNYR9pg0lYL1pUrsABFqXYHnJZ5463CUdZOomI9hrci8eVM+NqAHpeRtQrphcwcHL5NeeJlcQNWE1wHZzSz0qKTL3/OM0q0PUwmcA3CjgLdiatDY1AgAOyAs/7pKzPeTyecnmzARNlqWdNy7xAtLbIqgfAdpQz83PRVFHWlFcJWVgnqY14K0DC2hfUQCldTHVIPMQ1bTVUiB9KJNnuK8ZnmMuQKGqyRFeyqO3rJNcmt9vvXkBlRlZjoQ5ZlAF3nTfVnngc+vFFsjIgecPy9D0iNjXOWVzXSugvk8uneqUU8dGUelYZQjr3JQjIY9+7ma5gWzLMZTXr/7dj2R8iPlTvVJWbb5F6q+vl6JlCSmwxaT3lV1y4tXz8sZbo5AFLLL0uiZZcssS2X7vVtTIZMn2XpDBD7qkf2hEylEzr7txs7ixux48dFY+eGOvxIfc0kOzf9Pd2+T2R5dimXtK3vz7vdJ9HLAawbuvrRB72wZ58MGdUgNIcRkQbnJ4WI6c6ZfOvpCMQ0TIcSXks4/fKXc/cIekAcjmUCZGWVs8qrgEHL149IT885MHZHDKL99580kpbSiWVHgEa2HAgoEeOfpup4wPTBk16RxWy2cBO6dn3WJBvZxHUzsaygG0h2wC6qmKcV3ywB2MYswKuKvK1TigpoITy8kuLaOmCc0OBDC5fHlCzrX3M+awygYc0vm1YkUT49wpE6NjgBUKhAC8QnzRxr+d98oApCgoo/MvA7gTjYYMOaEQpbn+Xa3aCwF8CnUNpYFvsj+VuOBwGKUsU9SoTdV9YGh8DrB0HCCEfEeAFzvrpAXSTiFWzxVY7zoAi9KoxjTHN0UOpW4purdEWC8jSroBGM7werV0jpN5um5di/z+V7+ANXNEXv/xG3LxYsBYqU+NUT8dpaj6jbVqhnticra2NLN+TsjwSC8qzzIA7hJjh24D7Ljh9hvJyN0oczyDv//Lv8F+OyKff/z/kOKqGunrbmdN6ZP6FWukfvU6iU30yqH3z8ulc6MyPTwLYLfAHKuBL5OQOcDioqJCVL/XqWGt7HprlzTW1ciN996IS0JULl3oZe6eQVVIzm9jNaAjID/K6Sggvxtw7WLnZbKVRyU8E5ZD5N4OkKnphzxSUEQmNarPBuquoP3w9MSiXTaWz9MLKBwncbEA0NI9+GfOBD870izaoer2rPJG6sr6avItWe+K2LtW1+fLmpZCSDqFcuj4Raxgg7K8pVKuu7dVbrttO5bFfvnTr/yzsW799S/fil4fi9feXlmydrk0o549w7x667lDMtEHaSc3KNtu3CLrr1srL7z6Cuu/n/2ygox0jMadrIuOmGyl1nZAnZeef4fxlS+rsVTftGmlyVb94XdeZm9LyM23bJGp+JTksM/eecc91K5fnvz+j9mLF2TpktWyqiUjW7dfa9bdS5Ba3nv3OMQYQNqEQ051B+UyebK6zlpzUIiyzsZRWV6NNfh5h71fBN7aAEmTAEt2ziNurt9hTUoVpJEkpIOhHvYoe0CWLitHmYuSk3NJOIgjAEp5m1rUQzRQMC+IvX3MWOxjVx8EpGaf0PTiaVUiEvvg52cRxquHf7cwB9QJIR8gsrYBO2JU9BFyRcMA2nPzTkDCAONF9bLY3/uB7FmbNXO2DEeCStTsenZKMi9d7HP+OcYnIFldc5EhpmlObhLgteOsOpvo/kWePft9mvebAWDNgQS0ZGkd6znkHs4ddreXtctHnjRuFqMQesh6T3DmSrHOczLhnAKZAsAwFyJfnNzeQs2FZ5+y2sOGJGGzeM1ZaBqVbIj1L5/sV7VDDylpC0DYWD/zXEKc1xKczxKcW/JA7ZQ4pWQUC0RAHwQuJqRZr/JZgxxY+OtaZ+OPur0oKJ4EoFUrYHVjyEMFq4Q7xSjjKH4n/TgPKBkE8iG3r6dBasf1q+08r0lyjtU1NMMPrerhy99XVLsgtiyRXvJl/RAlYrywvqlJXHz2wvwY66pdtm1bwvwjRmNwhHkM+adhuZw70ysXOodYR4uxB55gTFhlGeuwDxA/hN31D554Q5aQmb3zYzvkwuUT0nN+ytglp/j5D198WiyoSf/sS5/FBaNE7vzs56WsaSP3rgxBxsfYZbK3d8mFY50yPzFAvnwb+75TuvoC8pM3zkk0BytiSGyaOxxmD1BCG9pzQ5Qx4DN7RpJamegRPRsa0iXnxBwFvPXMqARMPUMrAVLHB2d1PUDwtSjcX8zD1SalGuAoEKtKaY0NySeb2AeIXokyuKEoCmnHgRtKgRTikNA/PQdBk7MVnxshhkTPWy4ceVSBq3uGsSfnjdUxR//zwc46kc85X91SXE7WJ/LV56MubNe7IEQy6tlbinElGfcvpHzltdf/02tHj2T/4y1bgWwFshXIViBbgWwFshX4j6hAFrz9j6h69jOzFchWIFuBbAWyFchW4Eqz5nL5wMWXf99r7/1EfmK6duzCnHQdGMF6mAYcyoNYAnAniFUoVpD0g2iu0xKj8WOyW2kuK467qDhBZUFjzeZO08xtkdsfugYQKCx5kQljC3dm35gc2N0v7b3zEqTJqfmn2sBROz4btr1egKYknSJtHilbXxtFythXkE0tc4Egrlgcc10081RVpIAy/mu8HvY+Db+rmVpq0WtAD9QBoA4SpnGvwIOqxzRfK01jUUFYJ40lbTDlAzAOk7EVAwCwASobkI+mX//gELmPHpqqheS70VzWFhmggio4NbNVbZNtNJjE5jG2z1Eas7QksYbLoMRQS9qwVNZUAMKgLqRJ6nIV0gTFUhigIoy6Lc7P9bpLAO58KF4XguQ5hslAxfI1zf3HaORmUOmGQmlAhUmZAWhI0rhX1ZJRTFwBbNU2OaMWyle+PqzI+vAw/7AiV+3vqmjAVpWg6olMY08HyIC9aBhgte9SPwBKSrwA26X8yUVdVEa+Zj7XNIZC8/CxS2IpIPu1wUttZ0wDbgH7zwmy5/JRxFJhk1foBcCtIAvVgjpHrSCjNH3T3I+x3+OZ5XERheTTGvU1YLKV5rDav2pDMubPpznpMMq/BEpdBUkVxC2imVcO8FgEAKng7aVLs7ymUDxeBWtR1QKwx7FCTPJatUtMoQTM408BVuAK3OqYUiAzTJ0jPG8FOTyqQuJ3c3LjNIwVIHYBopeS1eeQvr4JFHuXUFYV8CyxKUZZHI7MAWpBAEAZ4gQEi9MIj5EtW4w6t6WGjE1vmQwOzcihg+ewD8RqsrYJ5WwxwpQENreqIKyU2alpsjE7ZGqUUYXqNoWqxYF6pRwldAMAZJoaKNDWdzGC6meez3FJE+qzSsDRKLat04CqNu6r3GTjoeoGQF21ss2oft68MDmdAAAgAElEQVR8vl0OnAvKFHMjjB12JgXIRgO7EPC2osxG/iHWl9R/fDwkQyO8P7mRCxAD8rD1dDNHvIULsqTZY2w6w1hpuiE7jMxiQQ3AG6A5rsp7C88qSUN456Zaueu6BsB0bF4B57vOjsieNzokgcL14c9ulZQ1xJzvF195kfzWVx7G1pOG+vwA6p2UdOwBTN3dyRTl+WCHPQMBY/MtqCJvv00SgG8dr7wjT//wHdTUjVLeWiu3PHqH1K1ZrqMd9/CwzHQBrv3Pp+TFtztlGuV3AXmqj3zlAdnxiWshJPil94MPpPtkL/mZlbL5oXsQs9kAp85J54/2yNEjw9ixknP75e3ia7BJx9sH5bXvXpSzZ+YkiZ1yaVuFXIMKupmx5oVokMP7dV7imR3tlxnUdBZA0ZVra+T2j94odauajYWwRWWWjH4YCTLb14kd8z5yOQ/JtTuukVuxV24DQC3ANjc03CfPPPUvMjcRlLbmBiyaS+V896C89vp5FGika2qOrFp9MwcTRm3uMutRnloW8N5OFL51qLW9/PuxY8cAFLyMg0XQJkLjPIQd6ySWuHNkWAqAUYrsRBe55GVlJQa4UEWv2pfa1QWBP1WVJYB7Ova1mU4eLetngPGkjXcFpkxeLmuek7+Xkxet9xpW1TbOBEqE0K+paQgwqBGdWALPLQAqsR7N8vOpyUmTl1lS7DVZmXZIQWr1meLzEBIaBZjm3EYAenTNiQH05HLNqs0PQuLwoSy/cfta2XnPNkDPjOx6ea+cPjXEfMWiFFW4SviqyMRVEGhqFhIDe9LyFUuwjZ2T48ePAxykyE1txba3VSpaqqV6WZP09l2St195lTWtRB587H6ZHFmQb/7fT0p1WVo++xsPSM22G1FJD8qb338WwAab0jB2s0MTsgEF3Pbr14mV9SJORuP4aEDG+ydZh8hhZd9rXlpLVvqIAedq6xtl1YZ1UsLnOQGaeo+fliD1iEBk0axK6BRk2jL/yH4dBCw7cXFehiDouMlArS3LlQoAbzv1nsZK3w34aWPPmvLH5QIK3RDzJRdFqq5lCrQs7pfqIrGopNaNQXNMFahSFEbNY9UJwg0M10K+9poWN3PcKVM8r6khv+Sypzjq2YPK5uV3/uAP5eS+XvnLr39fNmyok+03bcS5YJRtNoQC8QayaVfLWPuA7HrjfTn82jFxsS+s2bgGW/WodHRfEndhuRTiblDJeJyaHYR0UiyrVq/Afn5STmJNXU2e9l1332SIQIM4c7SjsCuGIFHbVCcnyUnXTNbq8gaTy7rrrUOyasUKWbqUcZ30y50QOxRcPXy4HeBsFOV1RE5ciMggNv66IVvIzFVdsipvF/1hP8Ro+tBG+FOLad1VqJmCSobEQGaqAq/5AIkeJ8pGHCQKmDeqLs2JkuVMDmqOWuyy9yxpq+btiWZAta7KRrVLXgQIGbeQOfQ5JCEgRRjP46jJ0a7jYCIA7+yOOFA4mBPFgKlFuFcUOAFky8mehxw0A+g1OgrZadoJcJsAAGcuAEaG1N1D1fcAyTXsIfXVCiqToYpy1q5gNU4aqn50AappOGweBws/5I/uXgXy5ln3yblWVT/rru51TkBjB2uNArf5AIq57HVRbNYnxqdY6wuwLwecp5YWzWFmrHiUcIEi1oEFcE7KwbyeQ8nK3lbnQcGKrhVCj55LcrQO1EOVohHGRAz1KMOUdYyMVsZbgrGbwl5Yc3Tj1NIEcqi1NyNUoxsQADOesfSfY43FNaC+Hnt71t8MJI9JSCEJFOi1dZWQ4SYhiyzmrhrVKcSPQNAGqYK1J4XrBp8X0zOD5oebeFfOHXyOKlBVcZrPuqNrQz2K59t2XE9EwgXqmItDxpxRDt904zYpr8yT3e/sAajPlTt33kgcwhlIF33Y9RdKW+saFPkjqNRHTX7who0rZNOGpWJJ8ExQXB84eNoQJG65/SPS3XdKpi5C0pmZYR4F5Podm3DkWIqt9WVDRjiLI8IdtzyAe0gF56tOWc35YP0NW7Fhf1NeeurHsm3zStZiMnZdZfLtJ/YA4uL6gl28A2uMFFnWOs71/KeW+mpXoutCjHXG3Lj++xXgWy2ydS3WsapOOjH2CrVb1oOzkv/0TG3FfcFYLJtcW4iGetY3jjY8X0DXUlxGyiAY1Zc7UW8D3nIOLCgi8511WIlKMxAU8zk35BgnGyvKaKzCAW+TXJOSMpVGmUJFncf5UIH5pCrd+cziEjf3WCDHIbRd6JkyOe/eAjfn9ZAkHIVPvLy/93O/cEJn/1suW4FsBbIVyFYgW4FsBbIV+HeuQBa8/XcucPbtsxXIViBbgWwFshXIVuBfr0BX+99tqSqN/7bT6r8rOjPi7D3SLR1Hx2nmkTuHTZ3a8QVDZFXRawvSmI7TGEsrakvTJ0ezsBSuS6qdMJlbtGeIXJOdn75BNm4lC9UyDdBCJlhPRE7u7pV33u6WS1i6xrXhDNCXQ26hBzWJ5mXqlwU1l8mVVVc3Gjwmk44GVAIfTW30aKNKgSNt8Glj2jStUJDZsN2zaWYjzaix0WkACSxTuS61hlWgVhvc2iSy0VBKAgar9Z6+t76fgrKBANazgC9FKJ605xUMBI0VnjaLCxT4pb2oCuBgKEhzFrUDoKIT1YE2aWkz0ni0A2hEUaHSWEOROT05LVYUlqVYEQcBZRf4Hbqv3B9K11zNAVOVhV63BQtfQEqyJedpaM/R2K+paabuTqOWyCVnUpuhARrC86h3xrm3CfIPNd/XNKGNFZ6pyk8fsoK0i/f2///6aZaZdplp0JXSTKuhqevEDjgHhWYxIFAezVC99xR1tXkKTE1U8WTjLttQfs6T17b7vfPYxJKpWkmOXirIs0dZE841+Xshxkacz0/QwCsFkG6orcaCkPGDlabm7UUB/xe9sbXBrFlpakupAHvEPNPG5koDhvZ10sAz1oDUC4WO1imMCk8bz031VVJZW0CTexyb4Eljj5wPCFXgySd7E7vlDGpxgJI5VD+qUtM8xEpUxGoXqZVSC2a1yp6bnaXpKIC/Hp4nqcZqZclz8aIQ9KB8dQAyWa0F0t05hkXzPA3bNsZaGIUZimxq4ysuN+rEDA3idIZMQJ5ja1UxNtOFADQBOXjwpMnlddhLAUZQ+QIwF6LkXrq0BADALUcOdMrARW26YxnLM5nDdrqA/L+21ipAPIAsFMTTkzT/R2apkeaSemiW+5h3QWoEAEbdVP2bVmULTc71a5eZ+3jzmUPy0r4JGUnYJEKDXhvXTjrWlEGqAX9rKz3cZ4z6zcnoBCoxms1RVEy5ScY0jV2PKyi1WCI6eB5x8khzICYMTQRkDitfzQ5WxY5Vsx0ZI1UlOfLQzg3y6cc/Ki4a7eGRMfn7r/yt7N01IUVldqlfhxo4EpJzFy7L737pdnnsN3+d35tE1Twp6fm4DBy5JO++8iYK+RypaVkp4Vw3ebQrZfV1m8RVYkHhd0BeffIVOfZ+D4DyOlm74x5puXYLtsVYBaPCTYRekKkz03Lo2x9gudwp3SjbWx7YLo9/5UFZ2loh6blpGT26Ty5f6pZ1O7ZLQUuDhPo1C/eY9FwaI2OvUu763MeYD1hSfmePvPsmiqqJacDiVqkhtzOEyrkOIGrD8hKs2G3ywsuHUKb5eYbNAAoLMjozJg3rGmT16tVSTwZvIdbdDY1VjLOAfOuP35b39+6TlYDqLg+ZjmGAFta88govhBFAH7I6cwGsc7EVRj8nB48CBLBWlpFn7NK1hfVvdHicZ48CjgDCHGxNc3huLtTXTY01Zjzu33dQJsZGWTMqyMv2sNRiz8scUTv1YQDHBXJncxX8IGNTMwWNtTzgkToRWFk31c5Y55NaZDtZQ/OYl2PkfC9AONHGu85BdRoo8LIG8oz0dfrvamHuR32qoIkHdf5FSDnDgxOQWVDWsgFonnkUu9lweIHr1+xd1OWsmblYP6tyW3PMU4xpHZuK/0YAeWKAKWqtrhb0Yc3LJgd6aWulrEIFb4fg4OU6hvonpPvCkBShmi/FJjyMLbuHpr+65A7g8pBEzbhyTatsBFDs6sLWeMZv5qmxEcUefnJuzKiVfahft16zGTeDsPzgOy8AnNXIZ3/vHmnGprvr4BH50T+8IGlyt3PJCl63YZmsv+kaqVraCsAzB7BIvuhkWJ7+3otyYNdxqSxFqb2+Xu7/0iMo63Jl9PRZ1gCflDJGJ1HOacZ6Oeq0JB74l3r6yQaulcoV6+XIi6+xRhyWdMiNxfasdJMx6oI44vPEpJZ6KaElBkBY5vUC/AZlDELVWIg8zhgeAYCNCtIo8Kjr+oeJOQrC5KuaTmkOILgxSDKkyJvs4EZsq9c0+LCBZ26zbhXZi2VmBAtv9oOhoT555LEdcs/H75d/+KvvypGDHeIjx7seUkQyOS9r1jbLjXfcJGWrVkhoYlR2UaN9B45DLCnkfktMZmogPI9atYznA0mBPSuZDsltd2yHtFIse/fsR03qJyf6RtahYvgXZGr3o2g/clAeeuxzYi+pw778qzgLhAGzbsFWfQaA7JK0AYrnYWtbhN3yqnWrcB0IYlU7BHGhSw53xmUcoDefdTgnEeCer4C37Iu/TJNF66b1M44WkJCU7JXP96oOd0I0cUEs0yxUS8KJ2pdMWPYLB8SNWlwnSssg/PA5Op8WiUHA5NRdXTeU1JBOY5cMYDmHQjfAmFlAGRli/cxhcth4JmwB0lBhBxxV0pIS0PKkd2qCrGz2rXkve02abGcFHCFw6f6qGshYwFgtV5eRewuAFgfMzeXzXRA3bDh46GlEHT90Hk3PBqR3hLqguPRC+NA5VA4ZraS4gD2RU1s6xvoQBLBzA+ShmB+el8H+aRS3WBMzR3Ih+JTo69UenfkeigaoMwQpFNQzgLdMZ55NBfspowvAO1fjNAAK1Z1FIyP0DKLKTrzbDaFkBhA7Gge8436i7CsRzmGG/KFuK4xnH0QuD6pOJVapyjyfHFYvRBqWQvNsQsx1C+dOH9cUwfI8hxpq5nYeZI9QkOrgZqJ7fhgHiYCqUNXwWRcGQ2Lg2lTirwuTejYrNsmPSnCiWLeqiXkdkEKIY8W+Ctn/wVliEErkgU/eyJo2Is8//QGkjQ2y46YNsuu192QkNIH99yrsgeeISLiM8jYgjY117AErOasARlLcwaFh/n1WVq9dDbFlSqaGpyGraR4xCtruTqmsLJZrt67jHOKXXXvOUB8AbkhWC/6QrFxaJI996i6UyCLnjh7l2jIQ/FxS3dwq//TUITl4fFJwqWZN1v0AiJ0zqmakJ6mtfql7jRL7tGbmDEnNFsFYLJb5N62Xkv/03Kb/btKhr+aq63qiCll9H0DWAOrtJGc6tTd28prqAsgy2IfXQQArKrGxjpQTvaCEFEhgjPUQa0wuZz+LRlRorARnb0PC5ILUqSEO6SSF04YCwTbGlxMFciH222o3Ps6a2tkzBuknzb3hvMJaip1118KYZ+1znUz07Fe2AtkKZCuQrUC2AtkKZCvwH1SBX+a/K/6DLi37sdkKZCuQrUC2AtkKZCvwX6ECap8cjwx9LDDT/js5ycubMvPjeefeH5Cuc3OmqanAiqpuF1AgBbUBiUJKVXe5qojVHCwUFCmy3AyAS9svBZBVBQC186FrpWUZ9rKWEL+cQrEzJfte6ZA9+8ek30+DE2vGJACZC0WAk/91qPISpYkqjlRBpaCYAhgZGkgK3qp1br5m+dFjVUWYgqkxmkIKsObTCLKRc6oqGM2ULQRQCAVmjM2yFbBh0W4ZxQlqshiqTFXPmoY3jVo3Prlqu5kBSCGKFkVswlj0OVE7qYpGVQkFDgVdaYIBDGYA2hTUSHN9mv2owFppMbal2AWODI2RY0ujnMZYAlCmsbXRgBXzc/OAHUHsDaOm2esrxEZVwWneQ5uixah7q6orUcKETZ6rNsxUbaUaqgjgXJAma4BrnBpfMJliacBTVUCaMF7NkUMFevXrw+CtNuGuHjavArqmgUfLrowMxmvXLZUST64M9p2XFauWyrVbrpWuzgFsT0ex6EQpws2rIrYcUEqzXkMA+Wfb57Eo5J5rVO2nzWieDdbJqgYbpZEZA9QLAdh5aCY31lZgternKsjEYxjMz6Opo2uaVukvX/oIrPnYPtKwV4XfMtSJFuwqhy5iOxlZMA1KtVRWm+VYNIgyh2YyIGZ1g4driUp7+6h5T1UdlpIDWI6VsFr5qTXfwNikDE7O8rtO7AxphtN8zNB9V/W0AsWaZTg2EzRWzkV8jqp+MxAEcrgoN5bN1ZUWlH+Vcvp4j3SeHZVlS5ejqPNK3/AlGtFz5EWWA2xhdQvZIB9Vk4N8uzKAYB2LBTSYz3d0o9ydBnhRC3KUzKriBtit5H2bmktkYsQv508uAEzEGKNuFFqAtJmILAesqKtGpYhd7vxcCsBqFhA3xOf5UANhz4kiKcNzDwLmW7k3BRucNPSXttWiGnbL7uf3yLN7ZuT8LM1zAC8LCl0b1thCpqPa7Xo9CRriwHkooecWclFb00y3BrFN5hlDLEAzSY2FXEusMHlGIebLKKrqNAqvDDmE6klpZQwpRhjLkMHoK5Ovff0bsuPurfzDATnzw7+Tl354AaUV6iY+cy7sxHod1U/BrNxz32fkwcc/xjMexVJzDgCiQWaxq23f947Ysb2NzRXLkz/eLyEAocf/22/LR+7eSeN4v5zavV/+8a9fkgvtQZTS5VKDElcti7fdc60UljMP/MMycOCo/O3/eEnaL8xLLnPpYfJwP/rwZikp8kv7nldl/EyPtFaTc3ttrURmknL0g045eaJLquvK5eY7tkp5WaW89+IH8v1n9ggaM3EWlwAQq722XW65ppLn5JNXXzsCoMvzhdQSI2NX4/vyGK+a+boGUKu2vgSgFuX93IA8v5t8QsbJCvJRi5CUzUyPG5vVMlTYm8hCzkMZPTY6xHyISBRAo6MzIpMo6RyQENRKtgmyxMsvYRPcNc7a5kVF7jLgrRcSQHER4xXF3MjwDIquWa4dO0/mo93YjwPkYCM7QM4r/88aEzfgl+bD5gLE5/Ec1aXAbYdMQul8Sh5R8gsKUc3g9aNym/fPGrKLArNWxoyCyXa+B24xGZYKB6tjQcRYyZOtim36+a4e1lwAwaISXA+U2EMjHwAqEc0DbAmZz3SqNToYsl5Lms/RtTAEWBPkTw5jT8k4Ma6BLYY5FZG1q+rIYHYzV6ZYXwF71YoVF4PyykqTxaooQwi14uDgANmr42YefurTd2OPfIPMjI3I2dPnAemxkT47IPH0nNx40ybmdSFzi8+FiKIZ0UuuvUV2PPQoa39ERs/ulmeffEEudTEHPOWooh1y7ydvFxtgy7Hd70j/wLBRJ6uq/9yxHsnHdnwpVsq636254RruJSmXOnok4F+QmSlAG+zC27BT3Xp9I/XSbG2s5T0V4kSdf5xc3LPnzosv5ZH2sTw5OgC5hZDJxgrWB0geIYhCeexzPoBctYheQBk5jMJ8NgEgx16le9pPLU6N1akxTTYrvhVwRkHcDPtlWPeYK4rwMlSp9fjOuwv5/TzWFBgdpW6AVoCjESzBY/FZ2XBtDYCtTy6jBh7uHxIfz96C+4EdMHPbHdfLjs/cI3ZsuoOdp+SFp96Qwwc7IdUUSAO20YI9vdpom9xWVJZKxFkNgaOVrOcoxITjqKarUWsuXUJtAW2qKyrk7bfekOLSSll3wx1yZPduOXP6HBa0ywzJ5tSJk1jo22TtuuWAO31SR62dOFj0D0zL+3tOywfnojIGIKrgrSWtylvNvGUT/yXB2w+rcEGUAAf1vAPJS8Fc7sWu+bdF+WKNe5jLPA8lrXEGcLtS0tJabsabUSYCgmmGs/KiFMTU80MIoluMfZytkf0yJfPsf5EUgC//52E+lgPaVhXxXWaeOeNEgVwIcWQG22i/RIM4XmDFb3MBdHHOCpMrH4LAYUMpW8B6oxnQ9fXk7/JM9LxhU4YVc42XoLrMAIAmybydk/4Z1mysuisgD1QC+Npxl1Alse7BDtasADbPSvxSa/3xCcA3SFYxQF0na4gLYM3JApEBZM/Baj3BBAZjNJblqqAvQ4FcVqmZ3KhdTdYrOcBqX86jt+MSoCpXHQsZzl1uJwQLBQwBGON6fRwGJnhuYSzZMxA5PDxrjx2CAypqPyBtmD0UXNLs1xyHIMXkEcnAY2VDsmgGOISuNPegFIUM66iqTjNYOqvd7hwZyIZExk8VvFXrZ4PfanHY3XJ5va5huQDNbsb1+jUVxDwAzHMO27TpOjlzYkjOo7BtXVUhLeTMH3r/grH1/dOvf0oCANDfe+qAyeVVEo67wCX9vWOMDQiIHiIyeF0F60tVBc+yo90oyK25XuyEp9lHk2Jj3ndBSHBDDrgZ8NbFHn/mfC/zXIl+DZA9gqw9F7ByrpBPfnqrBOcmOQv1yke2rZXCygr50dMn5blXOiWJ04VXM2J5nxggqypoY6iSNdN3kVCwaJ2uZAOLEgD5Po9dTcF1dbJRLFdBXT0r6vkZPHcReAdM13O0vk8oEDDjNU5dbZBsCiHQ1QIoV7pjhgTmrS81Z6se3APi+ly5hoQh4DCP1B1HFb1XSITGqpz1KKQOH1yvjXOlG3V7YSnvU0oswyDjHsXtHGcSJQ7q5+fnxucrfN6b/uH1nlP/Ff47LHuP2QpkK5CtQLYC2QpkK/CftwJZ8PY/77PJXlm2AtkKZCuQrUC2Av9lKuD3dxR3nHjicy7n3K9XlcWbwyPzcmzXJWwVQzTw6OwQRDblp7kXp+mtjSJjWax2gTRaaBqmaQKZXC21aKRTFAglZdXWJuxCV0vLEpr+NLsS42EZPDMuu9+8KPuOkgGGUjcI+JcHaGDnd1y8lx11mBsVqp0sWDj/vKey9tXBTXNdNTdLTVMVgFMVJfbDNOT0WtSmV8EEBWgV8DQ2fFyX2v4p+KDNbgUA1ToZY1jT9I9jHargm4K3Q4OD6jhHUxvVCZ0tberaUKZqUzaILCKHBqDemwsQN67ZazQc86hJmJ/lYfdcRKamNgQV7NXGvTbF4oAQ9XUo9KjLEEoMbW5q/qLmrHYNTdPgVttFGrkEyq1a2SSOHDJI/SiVaa4JTXb0KDR84zKJheoUOXWmM2sQT9VULaojfmYP+TOLSFOjK9+qXkebYSmam3E6emqZl5OKYW0JQICS6c47dwA6JuQ46sQ2siJXrV4l5w91yRjqw1nA6IRmYNJFbWuoAhBHfdTTK2fOjkvfSFTKaxuwaaTegI8RlDSa92fFktiPTXWY71XdrJnCRR5VCAMY0yycQ3mlTUW9xqTJzqRRDKAexhJaG7WlWLuqTWz/xASZaHZj/6lq2xQ5ujn5ZJ5SKyvPtbqi3Kh7hoYnUOn4AfDKUO54xEFTt8yXL6XeArl4aVTOtI9wTUXGJlTHQQRQWRVtPtRyqmRVO2c/ijgP4FoJqmsdRyYfkwbm0kqf1LY1y94Dp+Tw0QuyfPkyQJhWxvasnG+/SHZgGCDUB8gOGIIMKQUgVWxL8L4uYwU6Oq4AZZjmM7lt5N0NjZHJCDDQ0FwsZTU0RWnu95MDrQCfx4timKZrFJBL85+rGCcVfL6V8drdPSXnNF8PskMLoK+bvNUcQIMoCpZC8npLafrnKgqHetbJfXQeuyDvvTMi3SMio2qninrMDoCjFtxKRFBrUQXclIygeXf6RzvuRqSkSm7APieN1QJUzDpu5rkHfU75Oh80M5j5ls8zzEfJmJtL7i/Az0qsan/zS3cIIlOe95x88NJLKEu93F9I9rzXSxPYa+xMe2Ijct8N18v9O6+X3tGzUru2STbuuA+1Tlji4x/IHJm9z/1wj7yza0YmppJy+033yhf/+i4suh3y3qtPyp4XjshMJ+OKhn5bU7E4l1bJtdu3S9U110se957HmH37+38r//LXewAgAVi2rJTf+MbnpWVlmcz3fyAhlFLWZLEUb76Z3MFcOfHsT+QH33xLlqxaK4999dck6O+Wp3/0DBndk+T2lTKuAPqKZ2UpqmJJu6X93LhRWsXiAbn19mvk0c8/RMZut/zgu/9Coz0K6F4PmKtZ4ZBfJiC2YJ1aj/q8uFTXG8gXWOU2kYFcVw9ggiK/CMeBstIisUJKON5+QfYcmJRZAIKt1y2X7Vuvld2v75HLXShasaHOAXBMOQFRUIMGATiskBnWtZQYoGZyKiJN2Hq3kvHrKdRsaTuWnBNy/EwE+1JIENipZlClqnpWLd4tzAUFaPKZhymsXz0o6mzGEl61i1YDMqvtpToRqGVzhrVDwdtiSA6qdospaYVGvwKMKf7X4S3hGgKoYvsBALD95VpU4WpHSRcBUFElvI48tV2No8TStVq5JyHGcICM2BTAjgtr8BTjS7ODJ9ln3JBK1q1pQQlvk4sdF7DjBFTgXdRUuYx1Z9nSehTsPogFIeysz8gAea02e45svAalLDamSda53p4+6UGpOzm4IG3LSuVzn7uPa8Q6++wFMhUhQ7S6sfj/Es4LTnnlu9+RrvZTrMcu7F3ZV5gKhdQlk4C4kCZ7d9MyqagrlghzYoF1PwyQ1tTYhMpVpKezAwvkPpkfZk/gtdVNJawNLnJyIVpgh+yssMnKdSvImq6S/XsOSmd7L+ua0+SkFvD7YwCz77eTZb2QD7jslRWNVoCiOUoGWQNyUwiQaTYoMsi6m8gUAExBUFC1HM9S11FlNOk+k1Y2ATnKqq1W8FY3AkPmoW4u9kzNPPUCfhXbcAqAlKP2spYCxlZZRGxJr1EIhsm1Xr2KHGXW7sB4r7SgQF/G/D537qQE4wvykZu3yaadd4g1NS2n3z0r772wH+t9cmlvvkZmEkOywF41OoAqm+dlJ6u3b6if8W2T9ZvWSIY9r6+vW4pQGC8nR331huUG0O+40C2T2F43VFXKmq3XyLm9e2QQ+36HrVCGL12WCkhAOZwJlJvldBZJGPLXwf1n5cDuorEAACAASURBVP1jYRwGIImwNlkhjeWh4FPlKOGsV/bGf/0Id9VuWl8Ff8zYcdsAJo2bCJa0mmfuZG0vA9idn1tgfKEU9BYaopFa9tpxSPBgQWws+zkTqM25qgjV5YHdjTMArgVjcRkcB9hMYiHL3FLLXjdq2NZ69g2UmjOQpEogX9TjFDDF3zuY7zMo5u0a68A9u1iLp6cDnAVQrnNdmsteW+6WelS7XlxL5oOLe0EJEQg6JhZQrUaxNh4lF70f5wZ9+h72DjtnoTDKcyfAqI85pccMnbt6vYJqNUxWawyiRV7ODA4PKNtLi1H+T6DsD6DsX8yj17OWqr51v7Qp+YM1Q/89iUJcYxEUvFOiiBXySDIO+Y1zYFoBcCIa9Pyj5Dsba4+SqxYAPIMBJQxA/IJghHk3r4Gshv1+lBqxrDHOmTs8gyIL9wyAm8f+qXuokvv0PeIAgTrM9f5SsSC2yZA7UAYHFUxkPih4q3ueOUPqXDDfLH6fZ8DEjGyESLCyziqzg52GOKVOHR2nWMeoazEZ3SGu6fLAJPb3q+W6ravkxZ/sl77LI0QYVLDOLDX1PbDvLOAp9+YAlK/woMxtRqk9iePDCOrtEpP7PT4+gbpWwVKAc9apttYaYyE/OT4uZbX1rJmNjLFZ6e08hyWxXe5if5mZ5RyGI8u2O9ZTEwhHhyblxadPS1+cMw77lwdykSpbNZl4FrDVzrpvU1tkM+z12QNca8IJ64O6JBiLcP6uBAMFV43FMqSDXM6yTs7I8Nc4F6izDlAve2mEs22M/2WnkCbOIwX2hFRCONB4hzhksjn2sxHWDE7Li2RLzg5WfUb8vpLgTPH5oydW/QI+Fjtrqwfil9sNMYoxNo8q+3wPJIzJgHjZL9JY6ic4C4YS8T9468TMX/6X+Y+w7I1mK5CtQLYC2QpkK5CtwH/aCmTB2/+0jyZ7YdkKZCuQrUC2AtkK/NeqwCuvfHN1oXviixWlwceqipLu4ZPD0r53WCKAEnmof+YBm4KoJUIw8UOAOZq/mq9NGhr+GRrG+kcVHWoLGJnHBg4Q46aPrZEddzajYgK4AqCLz2KNdqRPdr04IEcAroZQwKZQLObRVLZoI5lGoJsOkpPGYL5abGpAGUon7f0oQKxSAlW66Jfa80WTZP/R5FO2vxHS0nhKoM7SfFZ1CVWFLP1tmmooBWla6vdObD3DNDuDwYABGLWRpaqgUqzyirAH1XyuKJlhCuoqgKFgowNgTJtTao0YwMIyYbJ4Nd8tjXKtiObqtHmP8vJygICAsRT1FhRi8VeKSmjIqMMKse6tr6ulGTct5wfmuQYFhO00o+3ic6OGiE3TXFf7QTvNV703ml3kr6WRRWQUWVbL2p97ctTWPHW68kOjcrjylavZkjQpU9ioJs018waqxCnySjM5e0uXAxrb04BSxwAvi3mLfImi7DUKZs3aRPllwW5xxfJm1IN2iY+MA96OyCVUWqSbYa1sEQeKGBVYhLEu9HDPMZ7FAirjBcDcAqwQK0qdNGTV8npRJafXdzWXN04DVh/cosWiNqa1eYdSmWfgQNVhoQlsMh81Uw/lWg5NYiAIqSwpA8T0ksc4I1PzqBWLUL3QdLXTDC+nyVtfVS79qF6PneijueuWAoBqVRLGAVzi3H8Zz7q8vBTVc1omJycMGKXqSSegbQj7Ygs1K6IRmqaRfxE72DFUSSU0GtetqzKWn709A9LZ0cd4xb4SxaYqdRXQLya/cNmKNrX74zWXzDhrbVoCYO+T4yd65fT5HhqWbqkh+9FGAzocINcSa9wk4JjbXWAIBAlApyIa8a2NDahO06iAxuRc97CZZ20t5VgakzvIONZcubLCIhRVWPqiGuobJWOynvE1PCnvvtZDhmRYJlGnR2nw243SWZu6PxsbH1adae6gKqUyvC6N+liBbgfjEs0NQDxkBZ6NEjX02VxV0+QDpguKKxt1Skb94nEE5P4718jv/8WXJXD5pMyOTkrjiuvlxJvH5JvfeIa5AxBVVkXWX7fc87HrAcJb5OSZA1gk3yy33P9FVGQLjI1xncwygdL56b95Vo69cwLA0yuf/vQt8olf2yrW0gXwLDJ+AU8dPL9MboUEyZDtP3JOmsqbxL1yqeT6yGDuGJAn//pZef3NLnFj7/27f/r7svkusnBzJ+Xcq89CMEjLlltuEj9K+W9+9bsoDLHbJav7sd/7qFQ0tMq3v/p9ee3FHrFin62KYa+DcZdbJP551j7WMckNy+cfv1vu+c0v4iowKu3v75Xjh8/L/Hic8VEDiBaQt490Yn/qlO3XbEThOoaC66QgDpS1ZKfWoNDNY67k8/zKKmpk60e2y54XX5DvPv++TGKd7mC9qq4oxbobC9BJchQB/92eesnH1X0ea+T5Ob9UkOF7z51rTVb4888flGqsNW+4cQ3KbpfMokq/1DMOeLuApajf5OQWMH91XbUAoOSwDhhAB2TED0BgVaUT40tzbdOs35oTbgO4LIIYoACvWtPr77lprqviP4KiLhIBcNcMT8auDyvgCArA7u5emQa8q6wGmLBaAGcCKO10/LC+A9CkUG1rfnoeAz3F+0UBX0ymNcuSOh2ksZbX9TXCPMcA1+QBu5mXKd7Dwpqkw9ir11WYBrxH1Q9pprdvTk6dQ/ULUKREIgtkhTIyId2QTdTCdoJs2hjOD0tXop7Om+c+sCFFHVxb1SyeylLUub3y/E/28fsit93eLNu3bYZ4MQ6gcIn7m0ElWiN33vtR8dTWasypzHV1GUVsEWSODJayGfJ1xw8fpY6zuBVEAfxdsnr7NWJlTeo/eFy6zlwAHHFCcFglFcvW8Lso8U6dlZ88/Txg3azUkY05g5J3P6SYC4OsgczZJW2o5FnLWFLIyWRvYz5OBTIyMBoGIHNLEsWekdVR+7SC4eomoKYTJqpSAwN0v6RerGf5OE/oPiULKDnZD5pLrbKltUSq2NP37T6LvTWvI+PbwfqPe64MTgyxhgdN5quD36tDYXfvx29hTbLI4eOHsILvl2YsXG8iyxkKjJxkjg5fHpJ1162W0YURCAsadeA0lvEWu0+6AGEv9o7IcogaK7H7VjAqSnZ4XWMlOdF5kGLapH9oVE6d7jN27I8//hkZGzxLHviQLKdec0NDcnl0QBzYgus6WeCBwGItlEMHzsrTLzP3GT4K3tooVq4qCXF5yBDHsEhs+te/roK3uh9ZUAW6WMsUMFXQK40CVQlfNohOPlSwC4xl3Z98Puy6WdfVdaOAs0s5cQMej+bsqiU4QKbJHlaCGbaz2FwPkis+iiX2goKKMAI47QBGRmVpS6GUs+9fZi9xQpSpayN7GiBtYtIvQ2RIxzOsPcwRB2SNGSypFbzVz8jX8evNxc7dIgxzzgpW9lvWKLX+58qD1COUtEN+CcnYgoJq2AtD8oli0WtJR6Qa4lIpa4c6nGjWbxyZe4RAXnWyUOC3qkJzZcsg56D25Xs9J5XwO2rxbr9CmtP5H0V1r/a4SghL5EY4d0HIUGVybsyAqulEEZ8N4ScX9xLWdCVqFKIwtrIuKBEvDUEDChHnHAW5dV8hxzqkgG5SiHdeVM8qMAvoXEC0Q10htUDBm9D3gjwRg9Cl5x4lTmkOdwriU4xa+FF9z7IW4DfAH85YvI+eGf+XOAmeeZRzUT1kry2sDeHJTshrtfLgp+6T/e8fkfmRAG4oVaRdOOWd946QHzwkaza0QDRKm8iBMHbBGzYthYzTIHt2n8J1ZVYqa4ieQImcB7GpvqHOuGv45zKcV4qMu8slnvUdt9/EmMqFXHaO8xIqcUh5movMkVoKyXl1Mt/BbrFPxpKYOA9fZZksZ28qQO3e2xWSv/uL5+UQubfVPs6N5BznclYMQ0SchjiIDto4cehzVSKWuqboXq7PI0UdTNLGFZt1rYexTVYVLoCrAqoFzMcU4yVCnsQ8+bVKlbHwggIO040VRYD+uIuUospG9TvAetJ7adCQwjhlG3v+PM5peTiw6B6h4C0wsck0NgAzZ2doZxAg7bixWKQE6+Ucm0v2HWqH4AAx0qlxAjrPZlmzXG+8cWr2rn9r/mZ/nq1AtgLZCmQrkK1AtgLZCvwqKpAFb38VVc5+RrYC2QpkK5CtQLYC2Qr8mxXIfO1ruRfvrd5qsc7/abFn+gZLLJh/9q0T0n1sioYODR4alwoqqho0iNImQdNJlXjK71cwIEOzSOHIHJo/eWmrTAMAFNW65PZ7Nsi11zfBqgfYJbc0NOyXzj2D8tLzXXKsD0AYECGOuigP0EqzGFWdoSCjqvsWcUg+w6gmrua4av6tggaa76XNyUUw8GqzdrFlxHuojaTinahm1HI5D3BCLfeSKGoUoLVhVReP0d7T5ibKA7UG9QBu6GcFUWM6+F7VCqomWYbCzQeQoU2wBACgjQZkDDtjA/TycwUlnU4nlqZebHznDZBrR8E1A7io1+rDHs6C1CVEwy9ALtsUdpuhCM1mq8c0uWwoMApR4akyKgpIG1c1sZ4SaeQnuFEDFtNo/Plf/xp4iz01RUiivtW2cS7PSC0wK7GsrMF60WRQ0lJLARorCE3VJIrSMqPZZ4CdaataD2KvCZhoR9W6ZekyVKLN8s8/fF0u9o2Jt7wA1Z0qDGn6MSYsWLlaAAv8fvJaZzQ304mSrICmcOCnTUMFb1W1l4yFxa2AKjVUJbWbcaBAboK69gEApSAJWPMd5L0VA7xr0xEdTioKSEFeL5mSas04h6JvJrAgFprfDprIdhQ6lcUOaULtCP4OONiH4mUeW2IU2IxfbWSrUkgB8yIA7HyA4UnUTuHQAuCRDVCIJjCAcq4SBACjxgDaB7A6DcedZnw0NXulqa5QRgEUhrD6s/P8CrBL1CxTtRAvIBOuoakWEoBDxkYG+TMupb5yWQ1wM889vb4bUJMubV1DGU1/mpgomGb7x7AEnWfkMx551qr2qW0qM7m7C+T6dlwYI3MW9SQgTxGWufU1bsaNA8ANME1BCxroc9jt9gPebtm+FWvMpOx9rVv27O2XUUCUCBbJGverZtlqsf1zv64A6GauAZAoiKx1UnVzCtvyq5maVzM2VWWeA9iRRg1kBxgsLgAIAFBNLoRk585r5I//8U+k99gLkDZQTbWulz3felF+/MO95Gt6ZIFmcgGWn7fftFp2oLx74p+elrm4Qzbc/TG5/4HrpJCmbkZRMkDkZN9J2fO9PXLsyBmxsX6UkjXpa6yXFEBm28qbUDM2SQYlUAZFb6z7rHSdPCU1q5ulbO06STLX2t84K9//5vtYWE9J6/bl8lvfeFxWrfHJ8Il98sz3foL6j/dYtVJ+8r1nUGlflC//4Sdk8713yI///J/kyScOwfrwSBlqy2KvWpXbyECcNWtCGQBdc1sp+aUurN9p4q9ZI9dsv0FmL47JIJLncexmX959WMYHUdih3l6xpojM3nLyTD1kGfuxKSdX/OKUDI5FjFqsmMxQzYi+BOC9AICj62w+oNF15K168qNy8dxZCCKsv6wrVpwQPFj6qmX1lpsa5eFPPijf+/ZT0n78gtx267VSz9i52Mf4JMNyYCCM/SWSTcZ9CePH7UJhy1hQVawLZaiTNTAEOKP/omQAB3NAx0oYYNaJWrIMYoCqDXXeJFDOxVBJGaKMKrANYUYb83HAJdRZqsbjmoOANOqR7HAVUa8xlL/QPFjHlIihLgaxqGYiQkjJhRyi/8ezTqBK1veLM+fUhr0QcGsBAAGYl3VU7caLJM16kUTpW4yyvbbGg21siXnvnp451lxsOBFclgCkZbC71TxMP4r8GXJK41ju2yHslFeiem8okFIGZVtLC3bOKZTOvdjvnpKy6gL5b1/7slRhI3961xvy/EuvoIaskgcfuUOqVy2RyOywHHrnGNaq5E4DcLQtX0FmZwqL07NkkfulrbEBIBkVWc68FFeUiRN79PnJSZmA+FFbVY2Y3SGvPvMyoM+YXLt+k8k9P33srHFzsAAwJ+yFcvDMhJzsDqFSB9got6N0I3MUYk1YM7wByUdnY8auPoljRY7JrdS5ugieWw2IpvsH6zmZn0pI0iVMtxC1V9Y1thTgtgXr3OXNTrnzrg2y+Z67pHffafnhd16UoYFZwWWdKAOvBPjdBRM3wBoJQUNB6YZmj9x862b2poS8D5CF2620rSuShz96jzh4bu+/+Savt8iazRtkdmxcnFaXDI/5ITJlpLisjnW4wygP165vM3EBwQUFG8nkjmoWfIycSxTYYdwK+oPMA5ts3VYl229ciTraCajkxN5+DEvxGXJcJwHB1+JAsErefuFd+dZ3j8sFsrOjuDTYIY+hzWWvw7IXos8v8/Vh8BZs0igXFexSz94U9dJxryBmKYCaEgGU0KCkrrnZOQPeqrVwIQC+ni00b9nH2Cr2abYzgNoC+0oUy2P2jtFpbIx5fn7mj4V9qoC9tKIsVyp9bokEeD6M7caWUvYvLMhhbfUMhyElYW3Nc1PCRZw4hUBE12IAT8gUDp5LdWmuNFdzbkH1HkbBakeFqeeTAEr3AGrR4XEcO4KoyJUUhS2x3lYe2eiaf+tBQan7n4V8ViWCKBhtA6DTnN22Jq4DUkcUgDYHIpmSLnQvCLNu6bzSmoUBevVLc1VVPZ7ORT2PRXAO+bY6/9ThIhKErJGwMi6Yi7iR6FcJIKaeybgFoxpXQpKqnLXGSUgEYxN+aouqPUHMAmOZVdAQ8ZyQZSpR2+cDEGqmq6qeVUGKjYghGTlYxyKAfjGUzsEwSmWtqbqr8Pw00kPJaP8LeKufzLmlCJLhjg3NYstMybI1ZF//2VfkwNM/kSP7DstHP3on60WV7Hr9gLy7ax/PKU8+9dkb+L18OXLoGPeSZkyvkXMQHZWssH5jIwCuQyIJdfzgecVdchoCWZQojsqKKhkeHsMS/0apw6r/zbdfNOrnEt6/43wf5LcMwCh22Zy3XK6MrFlRxs/Y6xlzDetbpWTlSolO58kP/uwJefq9C5yXU5wFqhhrCZmFLJhgP06yfmpuua63alOvkQ46NmO4GaQ18kBXnCt7vZKw9FkaFw3qpM4Lds5uulbMQ8QLMZbsWJZ7GX9NZYxruAM1taVSgEp8lnW88yLEOYhvRShwFUTXe1ElcVp98RW0VfBWHzbPMc6ZLs2Z1gmYXASJ0QIIbMP1ZgC17X5y72OhHJO9HoyQpVzsDbL2LPnnV7tHf5k5nH1NtgLZCmQrkK1AtgLZCmQr8O9dgSx4++9d4ez7ZyuQrUC2AtkKZCuQrcAvXYFMZsgxNXLyztzk6DetqQv1sanLOSffHpXL3eOAZoAqassHgBCkMxZPkjkLwKbNNFWI0Kkx6ldtKFtVnaU2uVjZ1WNLd9fHr5G1G2tRkWCPS2ZhpH9Bzrw+JM+83C/tNN7nUXdqdqS28owSwFi70X1adLlbbDppK9q8v6pgVTGr35s0s58KUn/6WrWDNf/Km9H8UxBYoWWjjrmS7aWKEW18qxzBvBdN6EKnqlHUXhcA84r3sFogFruTgB/Y8qJkAm9EPQD4qs1MrjOiqhG1fUapql9qEapNzShKIL3q2vpKgASavShtiQ8FTInL+Gy+hGkGp1E86Hvkoup1aGadKq0AaY1VqaqNjWJSkXO9cW2+/ezrZ8rJXwzeqooxzbNQI029zxysffVzqgGTq7CuVEVWBPBGARMPjXIrILYfZZS+1gb4nAN4G0r6yXC1SXWtT27ZsJ7nXiB//w/Py8jUnFSjnkrko2CmSS80jBX1s4OiqLpucorcTEDNihLsQ2l0K7hgAXjSusYAzfNpkLc01BoljtpN6+AxqhCeSe8oihUAYBvKjEKAEDVQJPDSZLx5taEP6KpKFj9N61nygK3YJKvlnp2mfXWZW9pQoOaj3O24OIQasJ8Go9soDRV0iqn6lmaihXu10ayc53lp1qcbMKsQ62XNAzb2goCpEzTgO3tGZXoOoBRr21qsLpe3oqIBROrq6DfKWyUPOLhPD/l3FpcSDzLYTCq4nCcjg8OyMB+RhuoKbC7LZf+xXummydvQTJO3EsVQEfggzfZR7leVUilVrJBb6isH9OY9wqguL10eM0oiJRn4ihyAgBXGEtKu9oiqumN8hFEhjUxNYu26GqJAnpx6q1f2vntZhhJumUU9nFJFDPeudts/70vH6U8JEAb0UeKDmTSL+Xk6P6586d9TjKu8DMAljWabE2UOtS+hPiHuYxal5x/91efkwc/cJOf2f498xxypdjfK5fZJeeaJXdLZm5AwoLwF687PPnKXbFxRI3//zW/JpUtxuedTW+XOX3tAcmla2+2QJBKjrAs+iYewkcUWd6ynU4Y7T8t0zwx2xYC7tmpZhaL22od2SFG5R9JRrCkvdpCDOS2+5iYyk5uxY47Jq3/zI7IK90oDYO9jv/NxWbm6XP72j/4fCUzkyO//4a8BVgbkR0+8CMCRwna3DavQedRW2MbPASSSy1lfj+LTUyld5wfInfYbq+oSxrUdMHR4doJcTIvUN5Zi1Z4jY70DWDPnAlS65TT3TMdaPvboNnn8K7+B6hIQAYvomH9QBs6elxFyYqchAYwBtAyMzpJ5GGXdsMkscykM4WQparzf+sLdKMKj5KNekj1vfMBcQ6HlrZBJ1M5Lrq+WP/rLb8iRF96Uv/qz78iWzSsBlWvIUewSPw3xJDmxs1MKYKJQIxfawfzRbGbjhM98zANA0ceszX61xraTa2jHplXtV/MgujgBcVRRrvNFCR4ZABa1/dTMcJ0/CtwGIGbEoqxjvL4UMoeCeDOAW053CfaiQwCrquQGeGEd1TmdQ36iHZV8WtW+gGUKiqmqMQ7470OVvmRJozQxx9sBwTt7pyQXAN3OGpHk58WQF+qwdHWj+LeR0zvJ/BjBEjkn40YxKIDqPtZhC6Bg2JBHbPlkUGPlnmZOelHurVvXTB24LwBpVcaf72CcVLCu3X6jlK5ZIaPdPfLUk09Jz0UyrltWy72f/jjXPEL++wmpRe1faFWwDQv0kWGZw7a6Zc0qWXn9dZCU6o0deYZQzhxYIyf3vC8LE7PSXI8aHELL5aGLxjY7BQg72D8s81gE2wHF1ILcSS1t2K8fa5+Rdw6MoDr0iKXYLjVFCTImeS6s0UOstf4oazHqRsljnEO40RXKgCOafQvYb7YK1tUSvi+kPsVYZbtwAEhh++wD8F6/qgqVoE98dYDf1y0TR+tK9vNaiQISBs7tlbeff1f2vq2AslsWsNGdCLBOAsI6AChDiTlJQQpxoBRUi+sgqsv86bSsXlYu99+9jRzoITl34ZTcd/99Mj0yYBaNJEDaIJaqgQBKRbKZwezJ/GRccVZQlaQb0E3XxbjmITMvplknzx3FthlA975PrALAZe6yVuek7FLX0kiW6aScOXeGeyuSdSs2yomDZ+UfAW/P/3/svQd0nPd55vtOb5jBoPdCECQBEmAVi7pEdUVW5KIUO3Hi2HGSTbxJTpL12c0m17vJPSmbbDb3ZnfjOI68jh3Jtoolq1hikUSxF5AoJACi9w7MDGYwfeb+3g+ETTuyLefkxD73fMjBoUyizPy/f8v7e5/nWWH+0MTlAqRpqEIa5d/6YPxg5a1xs9jIGEDBbjfWhJ5jqkhUgKtxC+rCsA7DtelAm4B0zuseaEBzzm9t+FH3hioaTxpQKvv8qJ9pqIFJA6WdgNss9v4pI+ZBG8VcrG23O25YaztodFvlTtSMGroYcL1MSO4AcRUheGeSJhkfzQIKg+Os4QzKUlFFLrm1laU52daEUpOmsQS5tOocodmnuNwC33MyxtgvhIFx3GvsvG51evByPqqK0kdzRBBLdCuwdRlVrwUAWIFddzGETsdQAV4CQKt5ux49a3lvGZq+8gBtvQ/p/Uwbe1R5r+/fijo4yV6TMSx4cSlgzw8tohheJFqAM0vzgNUuWd0lUqwPvQeoSFdzejW/1mgG4b2ynfC1wr6LwwHuCFkLjSPsPQo0q9lvAzQJJVlHul+52KvUGl3vD8b9UMG10VTolSXGmt4PA95mtPnoRgPShmuE4fzBd6mLR4B96Lb2LQDxqMwtT8jPfvwJo1Hrxa8+hwK+SQ7s3S1DfYNy9sRFXEQa5cmfv5V9MihHj7zN3oClPg1tPZ0zcrVrVA4d2Cb7ybcuYS9KM1ZRct/Pn7suV1HVV+FOMDY2ZtwP9WzXvbIWiJvlHnT5Yp+kgM71NTXcVTw8E7KytxXI/n07ZAjb8eZb90tpS7ukQzk58tRz8tSzl1H6rsimpk04GEQ5a0I8B1TJNzKB7YZCWu8x2hyjLZWMJVbLOp/1Q+83G/DWqc2SavnNPqPngebhxoHNMfbQRn+5VOPoUEs+cwCb5oq6Klmk6aXz6rCR/e7l/AtgpZ/XJhIj5kQzpw0LHMMeXC2TFdrqWNsY8xLU3gU0LDjYR+awlD9PFvlCiAx5fq82gC1Fl6S6afMDn3u+++i7XlTMvzRHwBwBcwTMETBHwBwBcwR+BCNgwtsfwaCbv9IcAXMEzBEwR8AcAXMEvvcInHjus1Xe4OrHC4Pz/6WhLmSdvTwnx75+CctjVBQUcynpAnBVKaP5hBTLDLqjGVoU0YyiEMV9WGGGol4EFUkUsHTwrm3y6Advo0AZlPwqVmuoU1cHgSr/dE2+/vaELKDwyGOXrApetUM2wKvmdRrAVgnSesFpvdi68dpVOaDWrRuK3PW/Xy/L6RVLv36D/irEvfGvWPmtQ6wNYLX+M7VoiciAApYWJVV1o9BX7ecoRGE3SK3QyKd1URB3UMi2U3QsRW3lRvWpVsmlpaVASVREKJUUVHr4+5VwyLDnVbXO+OiskU+5hlpsaQVLQoqNSa0IUzyzAuNsRtbuOgDV16JKZgXPxpvnQ+MMb7ZNfi/wNm+MpRaeb2SQoeAJkjNcUeQDZmCpSaF7DXCqOZglWBoWkQObplC7DFxYw3/RRhHQVUj2LEqQ6ppSsccWzWfFNgAAIABJREFUZGh0Va5fJ4/RHZDiKqwRHSSZ4beZ1cw7rQ3qmFHgXaH6rHC4DBBhwFrGNUD2nX7o+CokbayrplhZZKiVpyanAKDAU4qpSyuozIAfdgrlmktMddFQmGhRuAio7KLyq7mfUQBujIpljgJuVZkCXIdUkG9bj9Wg5meOYiE8NTWHyqkEVXSR8TpivF+1vtWxzgLFMxTejSw+flcAC0aL2m8ydx3YJa5RgO0lO3QIRZjm+DVtLpL9e+uAvF45fhQFGrbLyLwMJVAAy0MPhcwc6mCYMHMFQMmamJ4C4AEhbtndiiJyWs6eJe8S68+y2iIprXVJFerZ0EpcZgCfKYrvAfJvPeR94isJtIyj7ENZxu9QZaMPyBHEatOG0ogSusTIyENuZ0D+wfFZadxaIbsP1kpqKC9HXroqHWNpmeHnpzVDGvhmwJ53+chrc4CxrtYbMCw6X7R5wlC7r8PsDcWO/qlzz4aqN0Ouo80BiGDdBoFkZS5yM1Gbx11r8ld/81so7mvl6umXUJiRfVyEtW5yVTpe7JAXnrksvUDV2vYK+Yv/8RtG7vLfffpvxAHo/NU/+3NxVDfw3idlbewcwwDEL9sqvsp2Q3WWjY6hLgzJDFmYF073S9fxbpROPjnw+L1yx5NPkC+LHfbCkKEYLyoHNmUXJEem9fGvnJPXnusWNFHy4Y/fb+REnnz5bZoYvPKBjz0qC2QSXzp+joK6Xx58/4fkysVh+dt/eFnCUZvUkkFaW9Ukg73jEo/QyIFCO45aW+dOHPVWCvWtBbve2w5tlXIsTd2o3WYX7HLyzIyssCi27auSRx+5l8YDmiAo3PubqsmhxYbUQ94jzzxEEfuLf/Ul6R0Mo7wFPmJHneJZxZJL8uH33ym/8J9+E3AUlt7jR+SNp1+V2am0LAFOamiI+eSvfUymrg7Jn/zB38imugrZsbOJgv8EcAToiV3vyNAkADeKitHHnAQcoeZE248VPOCWdZMGWimIXWU8tHmjnHXkBm4myKLUSaHK3BTgxg2EDPiKDXirSj0FXeoqEFc1sMWD/SmwhyYBhX0WGgucANq5uSWZxDbWgP3sCYbTrzolaA4iakY760OzIkMhnrEnIwdv3yKP/MTtUprBTvOty3LkjQucMeT0ArAUAm1tQbGODXYIS/ZwGFvwuVUyVvm9OTt/n5PNWxoNq1A3wMmmqkGaK5YiIT7JDSY7s6aqmP0YtwDWq4Y8K1awAZ5Kq6vJKs/JN148ga33DONUItYEaj4Ua2Apsm1L5ZZd2JhnaSBgz0nzHpq3tsrWQ3fQvOKTVaSoIdRo5YDNeXKbj7z0kuRYu5sbm2RxfkHclVn58G9/Qryo8Jc7r2DlPIPaLC5DQ8PSSHOPr6BQLpwfl6ef65HrWIgmtRGFpohqlLIO3ssM7gCqyFQb8ywAEM7DHsgWzH7uxdY8wB7QDPhuqi/D0tgtzS2bpI6mCH8ZzTI2Giw82JUW4KIQWxUbjS4QXBEP9t55rPL17MH2Nj+7JJe/8AK0MScXrg3Jiavj7OGapct5yPNKMU80D9mKyjXP/msHyqQAw3tQLZYBLSPxWdne1oylrzYjMSfYd5LcD44dOW1Y4VZX1bNG1DIXzKM5p7ybcpSYfpqeautxrAgvsL6wfkVdeetdjawPFOCMqeb+FpUXyebWBrl2rUf6e65JfWWjZLl/PPfVTjk5usYaA2iiwtRM2LShyPzhb3jr14j1vU17VdYt4vmZwFz0pDfyQjXjlfXOmaOuGyoy1PgECBpwjKxwHgrCQinhuZUVAMCY27OLWHcDyBMoH+OGlSxrQ+2usdd1cv4WOAM4B0SlsRY4WZRHMRtCkU8WaY4c1xtRBy7GJIUTATpT1o5CWhS03pRUV/D9NFtkoJ4eGsGSgLUk8yONMnuZ8zEUBZwyN7RBzMEb9DPX1V3Eg7WxR+cYa1Tfq5v15eNcsWPHrbBds2gV9KkdtFpyhznL1TbdTcOENr1l0kRQMA8WFoDy0GK10Y2ids1xhymr8hhNH0vz7IE0wRTh8qFzwWgA4X6g6nA9Q/T3awOGnuvpNHbgnM0uHCUCrAVVfq6g5k+QwatZudowV1lZYIDsVZonNF9Y9ygF7QZsZ05Z+N0JrJjjKQfQWm2n1TwDaMmaNOzEFdje9KnP14nq1ss/7mmqlzKfXTppeqnfUoI98m6ZGh0yLOWffPJRGvec0tVxifO3UMQZRvm/1XBkSbD+ykpKUeH2y5kTPbKX+X/grmZp3V3JWcZr81TI5NiivPjlU2RYrxn5wvMLi7yOlBx+4IDcQg70VGhUBnuGcRXIScsWdTbxYjPex32LpoUqv6wCq7c++iGx+0olOj4hF7/+orx0dFQudUyLlzuNt0gb9GKSWdO7B/c17tHaXKNuBroUNB9YGybiWHhnuAMYalvuYvr+DTtj/k4bQGjBBLxzt1BlNW4Npdyj2rmf4cZNYx9K8epy7v4OIj+4A3KPKcLmvqIKq28rz5W5ok13qnJOA6N1jevVVW8bthsxJ+qEU8kzL8aSe5E7ZufArFzsGCejvVxq2ZOxNchPLy79j/zV+H94S+XY5oc5AuYImCNgjoA5AuYImCPwYzIC/4L/1+LH5JWbL8McAXMEzBEwR8AcAXME/n85Aspmxga+2OKwJ38/UDj9ES92cteOX5ezr/VKmgKRhYJfHKvDKLakqiY1LH4N3ZGqtSjuGrZp/BCK81mgUwgFjwOYdeCuFnn4A7dLRT3QJzIimYVZGTk9JV9/bkROXI5IBDhm0Tw0Kj6Uo4z8TYMnaXaffqrXnv7Pb9PbdcD5bh/6Jv6Z8uYGuKLI++2Pm65iBsBVxS/vRVUIFGnXFRr8LAqiakPnorjpIpcLzTG2txSVUXRmsf2sJeMxigJUIaRHrecoRK6sRQzVa31tE1AEBSS2uapgCVEIXV4mFxarxDhFrhyQzMo4WSkyKrjUgtv6G70Brm8AtZvf93e+5e+tvM3zutUuOa82mtBfB5bRJQDOYEBVp6hrgTuqGnZS4NMsMwVLeSDs3OQCNr8oolDmpFDHxPGULMX+uNJDttqiFUUruYVkqLkAwB7qmTaULZk4hWOAUp6B8pKxFya7Um1StfCpFp9aNFTFjX6s214DryjA6t8bRUQj9xUbYuBCeGoZi8wQoAjbXWyTbW7GBmiuNT0fc8xjI4sVda9mL+ewBlTD7UoUt5XFAZRsfA/FYysFzGUUUnPAE82R9HoKKCBr9qaDAjBgivFNa4YugFqVfWrVrcA1DVRXW+xC8vXCwJtutcKdVKvtvLSgNNu6DdVlSVAunr9G4ZriL+/VKI6iIFO1qhdVtoeicGlJoQHl57FEzjPGe7AMTaPwPHUSQDMSFTc5gpv3NkklVs8WivhRAK5mmzoBIxa1FgUOulARQm9Yc6qA8wHggP4rK6hMFUABviiyqm2ymzzTRbJ/EQvLnQ9tl8CiV776+ZPy8ulJGbN5JMnzdqoC613WitEeoPDW+NA5B2Qz5p5+KhDh81uNE99ebzqzFC4YNtRqe81LrQR+a5E+xPh6Syzy1Fc/J3XNWHOOXZDJwctSu+sQUKZEer50VL72xXfkDGrD5tvK5M+e+kPJUiz/hz/9nFQ13ir3/vJvSPU2AFO8W1KhTumhcF5Q2ihl9fukILiD+RBAscSzswzKSveInPvKURlA8ToBGLjryY/KQ49/gOfMelu6AlQYoLGiRJLjKTmK+vaZl3uwxC2Uj/zCo2L3r8mbb51mfwGutxwQOxnaV7vPA2/fR9NCtfzpn35eLl6hUF2C3S7zMLS0wF4Ql1//1Y8YNr3ffPnrqAUXZIHpVIKKaj/wtiSQEmcem+WVLJnLIRmcR2VYTsYkcz9FFnQF2Z2FmyoZlwIgQa1s2VwtToDDWOewvPpql3ReG6UhAoCKHerkzJREyFT95C9/VB78+YekGNhx5mtfk7eOkTO6jB0ySr09KCpVEXrsG2eMzO7dt2zBShx7Z4CSjXUyNjIn4SVsUgPFKDDZiC1x1s4i+Z4ulFMFrFkAB883hCpW9/KqCvJ4WS8ZYJEL2KbZlrpWvez7fl+Ar1ewsmJAH/063WbVkSAByNZGkBRgooj14QX8aM70+Qtzxr7oQ5mtNse63nWdF2DzujSnWeGag5sCDtjl3gd2yV337sO6fUmunL4mp45cw1XXJofubJVKzbgtZW2hVhwcXgZwzKOEHkJF6JIy9gxPUQplab0Biv0AoDQgZxzQoFa7gWIyhNmjC1ibcfZpD+pDteFPk8eJ+BdADTxa80j/1XlJAdyywAy18y3jWXkCNimvK5ade3eIl6YNC+p6lievr4fn0ItiGTCt7433Uch7dgOj6lXFiHV6/+AgedsVct9D+3n/QDsUxSvYB/sYS1U+a9NP6+5mFOMJefv1DvnGSwNyaTAmS7pf07BSyPp3sf5XUBHrXu4COutekqQJyF+QlyK/RXaQg30PwGj//japbcFGtYyGHcMzVe3HFZglOUJpfGEtr6kNL5bjVilhjwECxsO8bvYn8m4x8CfQl2YQlIELWB8va67xFNnlNMDMTJILHs1KaI6c+rGwxLAqngLapNkTcQIWJ8+zlLPDyh69p62YvO5S9kGUxShMV7DlzWO/Og8cDpM9rLbJqgZ00g2VY+9wsS7KOEcVkMZRFwcKnQD1CHnLAfZAQDnKWwSYcsutu/gem5w69pbkuXfUVzbQQHNdXrg4LgsJr7F/s6NzXq07Btz8cbNzwPe6tG2oMg0XDuPMXYe42miwfrtZbygz/tWAu4wzY6BZ0RaUyqL23DwzdmjgbYG01FmMDNbh8RDOCRYacIhN4EBDnAg85bwEmGc48wtsheLT85VmjqLSPA1fKTJyLTh6cE/iazWGQnOa1XkigytHVvdnxtCFVbGX8fZ7sRVGfZuMoDzVRh+AuZ15mOLukuJ1pfgh2kxl597jcwBwaYCy0YxmZc/30mhRgMpU7yx6JodpNotid6zNTfq+qoHqbmz3VWms87WQ+Z9jXEIr3A2Mxi8ANV/rJvM9EkYlzcDUNRbxvTSkLLO+VwCIHAw6d/XrdCRdXAZ1nymgUcTB1zlxXMGhe90TAripEQpeLJKjuB6EUVW7Ofuy7M9Z7Jg1/EHXrdpX696k6mht3jNsmLmDpAHkq2s0fwGSQetERiiwXYfF//yTfY+7BDsFduIFsmdzLVEII7K8EqH5oYl9sJyGigvYHB+SDz55N69/XkZHyLrv6+Thu6W9fRfNXNXiQJX91rHLKHOvEhNQKNvaq6QEO+sgVsMtew9xv/PIW195Qzo7usk738t9YI55jcUylviF7C+zKLSLadBY1ZgJ4HUMGD4+vSDtbQ1kyeMMgKVA7T2PkXtdLql5sqGff1rOXVmQY8dHJWV1C8cUdx3ukhE3AFzt6tUyed0qWW/SDvYMN+NF34bhlKDjoPBWQbLabGfUal2V1AD/vDqfoHz3qR10S6NUkC/vYL5U8hrs3HOuXJ+U7t459hPiGyqxDEe9nUhqkx7fB7jN0nik9349L3QPVYtwu6HSZs7THFeB24anrFh6aGQ8eX6Quy53GmzH7ai1c1Zr11Rq4ZZLl3gg5oc5AuYImCNgjoA5AuYImCPwYzQCJrz9MXoY5ksxR8AcAXMEzBEwR8AcgfURyOd7nGvhyTana+2L9nznjgQWuKeePSX9F8KUg1BCUrBS+zpVMiYpxKk1nVooU880AG7WUOdRIARE5bA0XMWGOFjmkrse2Sd3PLpHCrXAHMNKEsvQicsiT33uolwejkiUgmAOpYfaT6oNW1aLSQbc1ELqd8NbVeYqDPzO65Tqymw3oJOWBA27ZeNjXY1rsQA9Nj5usoPVr8soOb7x4QCO5VFzGKoCqJiCOFWsOSi6eoFzm1G5OQEQVvQIfhSlgwMDsmlTkwEstEiWoGioKlskxfyJiigap7iIzegqxXJyC2Mo1dIUnBWPGYmk2CJr8TlvwGXegwGSAXkGUDO0uN96bd8JctfVkRvv8eZCdR6AY7x/LTrzerwU8csBeT7UN2nghIfCqFo/al6eHxBQWQ08RbG3MLEooVlVPblRAqIQpijdsLVRbttRAby1AJnOy9QyOb+oan1FFEmx2VPrZX29apvsQoU5DaRYw86xBEtZVb2uAk1UmWNkM/KnZvFpsVDflhYb9f2p0qoE0NaC8vL6wAi5nbPiJ6vTRUHS6uI5kP9YqFaeAJvEGg0EwNukqjyAIZqVWAi5VdNptVAOkukXRQk9ihKugMw/haw6rmohGwqtvxYHINtCYVwVhz5ggwLRFKpyN89QC+wKbxew9Z6YArqvRMkvLZOqOjcA0i9DA2g4HahhyeRUKL28sgSkYM6ivHWhwKrgfZQUl2DBuyDLobC07W4BtAQlspiSf3r2pAwzfj6Ucu2NqLSKyoDmKH5Rty3z9SmK4g119eLBPrn3OoCSTOWa+jqsMktQBI2iaF/CYrEKEIiSsLQYq9ytUrazVS69+YZ4y5kLw3F564VueeXUrFxHjRMCOLkU3r/LBqfjnqNYqwpiwzBZbbb5HgO4QxrUetEAGhu9BDd+hpVnoevFznq3sUY8NDXUk43sBY5HUJqlGL8Hnjgsv/X7HwMAzPI7ZuTSqSG0Y8uyjXXS849X5NVXBuXI5LDseaJdPvMrvySTb/XIH/7RUxKprJJf+S+/Ku9/rA0oU4PN6pws95+RnrfOoZAskC0Hb5Py1k0SwNLRAbhGzi/Z0Ix8/tN/KlfPL8qtH3pCWvbVS/Mmsoq3NclMxzU59tIrZKm6ZHggL9fe6ZEde8rll//fT4o9UC3vfOk5meoewBazmpxqivTjYwC7JlkG6L1zfthQgPmRIMXjc0CpjPz2bz0m+wCKKdSCsz2rcuRN3sfJXgCiR5780D2ydxe5vN2X5aUjw3KiZ1KiQCc7CsOm+kZprC+V1MI4INEqm8g+9pe4pYQM4LZH75Qv/dGL8twzbwJc4LKlldhIJoA5QH1gXSGK4NtRf9qpws9NLMiq5mOzLvfvqZXtdY1y5q1OOAZWy+01ZDmrBhHrZWzaB7EOn50kKxYYXGAU9vnLfBx4i4VlAHAEcFijqUGbHJZomHCxFtysF81x1txbXcN0ljDPfUZqcozNTB0GbDxfVezqfPGrFTNrMMP8XWWuJjNxIE4Z6rEKudwZka6ubqMJJ0fDhzY4FGGFbksDr7Ae3nfLbppgAjI20SellU55/4d+Qkpb/TIPlJ+9OiIBMk+dWMKGUmH2ABcAtFhOnBuVo8c6YY2o0mrLpGUTBMOP7TNAx00DRoz1Mzw0LfMzEVRyldLUXIKlchVWrsso3KckCqiur6uTze31/HsZY9QvC+SMjvaj0uYc27WzRbYfqEMZvpm1MKvyMXE1YTMMSFwauSDHXnldQjgQ+HPkHvvq5OrlUenpGZQwr2FXe4NsJr90ITIpVc0N8qFf+02x0uHS/8pLwMZjKG6B+YyVj/dSFCyWUvJkfYzheO+0jAxY5Qq5t53A0qWlsBRrIwqK/mIj0xu1Iiq4AABtOxCkBOV+821bpfGhvWKt0HzNScOpQAHY7PUx8qWxy2bvsiZxDKhvEf9exqgAAMRTdOSDPFJU03OXgIsdUrfzdp41wJ4zQRt2HCi/MefmU6MAeP4WxiA/D2ReksjMNA0kuAlM1tMwsSKvv9GH/emkJHI00QCKt212yU8/eQfK5Hr23uuobNkXqpukq7NXJhmzAO+FacC8XsFGWDPnOQAS5IXbCgBy2JOXavNIjCzRPbIwF5JR1J3lWFtb7CnZsaMFE4asrEwv4fSQlQtnh+X5s5MyBHP20bCj9wbdd4yLyMaJeNMZ/y7b33ecqRuuAkbDGN+nFsEKNY2GKjUnMCAgObjscfqh6n5dFA5UsnnAGW+WsxULfvak9iasgnnu48zBGVSki8zJjAFROcs0MxwgndamMBpG3DQRVWChX1apHRHkpWM5vIidLGzNyN7lSsQ+qGbZ3BdUua5Qjv3XznoPkjlfV0XGOz8/DknHyJg9EetgclCXV7EiZrx0zallupdMUi/zqIAmEK+efTiIaG6snmEx7PtnsG7nCdxwXuAcpQHHj9W1vneH0aih+aVpMotRtrJnFJBrrSrPOPvBGjbHSRrSgiXakMXcQukZx6pXXR808z7H/NDmuPVxRfXPOczNgb2G8fLZaHrR9gFiOQDIPtSk1nyhJKJ6HjmNBpYM98kCILU2EjloNlPgmKbBxHDNUDgZ0XnqJkqBjF2aAHL8jiz3K6XlebUOvgFw9bnl9L91/tvJMydPt86Xwzq5kdxkq/QNDEkVdt6tLVtlgMiFCND21ju2yP0PH5LePpqJOOMXUPyrIvjgre1k3NdLX8+EnD95zcibbt1Zy3MKS/VWmmo4/61EPwxd7JC+7mtyYP8BI9u74woOD3Xlhs37KD+rqbrUyM2GttPs0iPjqK/b25sB9HFpuvVWsddup2mGM3mJJoqhHnn7ZJ88/0I/3xuW8iYaQXC6yGDTv4Z6l34do7kgwbMwXHB0rBgjS45GHV6z/p3ewfQ81zM+xX6RxrpbvyfNfSfImXLr9k1SyVnmskxLANjqCvA6Z6PSN7ooc0s5I16iogSYzrPPMgdz/Iwsdv9Z5rKDRgS9mesaNMybDctsFzbuhcQrkEfM/89wbXiW+a2KfxZ8mpiRAuvSLYdv3/3pzzw/+f3WqPlv5giYI2COgDkC5giYI2COwI9iBEx4+6MYdfN3miNgjoA5AuYImCNgjsAPHAEAbkEqnnjckpn521z6rG954Jr1ytFJmR5KoUKkEE9+WiK3Rkad2tup8lBtNAGPCoLUqs34Q2GBwlvNckxK5bYyuev9++XOe7dTgJsSy+qSpFcccuHZTnn1K+NySSEZUMGCosRKAVC1glriUxTxbh/rYPY7r1NG4cj4uBn23lzM/Tag3YCghl2xAUe16f8GpfrWj1WADJQDCyqI1a9yUUisKbEB2IoMWDsNEPAgH2ne0kQRMwIEWUJ9mEdhYZGViEJuzZ2ltquFLsW1Bij7we6OG4rHdTjL77/xsaES+kEPMZtSSQoFUIp3Ngq3HnsS2FECsM2gBF5EyaVZsIVGcdOGNWMQJYjfEQNcuoEBbhkdm0PJROEW9azdB9zFPnlbMQB3Oi5Hzo/KIu+jsAqASyFV7RDD2C0H8Lv0oHJdVSUfhd6KWhsq1Crg9hAv12FA1CyQRwt+QXJig8BZLbDOoypJrAGEUWLs2kXhlIJof88Uxf5SyQPLs14KtVQDg07AA8XzGHNKs9lSzDm1aC31K2xS++O0YVtcXVEBiHBJH5ayLoBOIa9LgW2W4mkosozFZMwo8GoR2oXaxw+cUoWK2pkquC8qxf6RgneKgvili2R3ougpqACklAaNIjJvka8Nr+e6JSjyM9ZpC/m5qFAU5paWlRtW2mrzODIxRsMC8O1gC7bHNnmZ7NJTp6dZL43SvJ0c28YqsacWxIVSTnMEPX6UmQ2NaiUoZzq6gNjzWLc2SfuOVum+cJrifopGgVqpqC5gZpBfSGG0wA3wIt+0lMC96NoSjRZd0nFqSgZCAEuAj4uivYKPH/ShcGLjQ9fXTf0M3/5Ww/6TKjGF2jzzysrrxtATsO4E5DlRdLnJuZyX1tZ6+fR//EXGlmeVDLNegI+1Nagi58U61yv9b16U//W/e2Rwpkje/75b5eO/96Asj12Vv/5vX5Pnj87Kf/i5n5f7/v1hqWtv55kzvtOnZOjkq3LixBmZW7PLHR+4W+68+xFUQcWGumzmzDF57ctPSXiBuVXWJA9jo1y+o16e+dzfysvPnJfWxh3kcu6Rzgso/l95W/bcd1B++t89gaWrX65fPM9nl+RQ9S2Tr7tCkTpF48kCKrO5DGuioAyIThY2arsDt9XJoX3Vsuu2JindViepkx3yl59+QU71WHlN98rv/ueHxVaZkKnL1+Uv/+RZ6T5PgZ7n9dFP3M73VklkmtzUmT6sy4tpACkFCmdky45KOXpqXD77/7wmCyMR2VRThI0q4AYgea03AlzRrRWbSt0HHGEU76hFATntrbVy8NB21PDXWEOLQCCsc6tqAUqCZX1SxidQjgN77TRquJm3arFNoiWNB5oD68WOtMxwDQij/A7RUJADgKk1soP9rIj5GwYW6xwooQHDFksbalG1xdSsSzf23ar6czqRddG8UeAjpxnL08nJcWyOyZ7euknGlkak4xyNDpYydnMs1Mnq9biBSEGH3H/fTvnJJw6ieo3K008fRe3plcaWNtl2sESa2zaJT4EOYCvZ0y/jHaMyOZ+WLtSgJy8My+gU6kyUw+2bCmWPKk7JAQ2nUKKzFiYmQlhLLzIfrdLSjCUqDQ5ZiUr/aA/KbZ9U0xjR3r5bNh1sYM+alyxnWJ595J033gSsiTzy+AfF2XqAtc28XZ0DjnCWuTgDMkCbkRmxozR0kYWsqyC/iJK5DzUdEGYQ29UulGmzS2tS3Vwlj33oEalqbwOOL0gB8z6+MCPnAL9LZGH72Xtqi8sk0mhhv9slc13XJdQ3KTu27JLXjp2TzuFJad/ZJntu2S+VfK+dMbNiUW/18gJL2AgBdGppLHn26tgywkwgTRAr5AXg0rVO9mOsrXnhHi8OAOQGZzXLHXjjZb/3YPVqKwTS2dwIjMkUdU4bWbqa372erb7eUGT4zWJtbdEmIG3IQoWnMDefi7EOdHdAITozLFewtz77ao9ceXNUJoBtdTgK3Lq/CSUyezFfZ0eVtzCzzJ69xl6s+z+OBItY8zPudpTFatHtpKEoiMNCHUBLrapb29plem5Wzl3uIld0K+pui9QyV8uKsZKNhIFTCbl8aZJ94roM0FAU1aYv9iOr5t9qA9SN8/u9npXfvS+un73rEQx6pfnOW8b636uRtf6f0dzCl6uDhMYeaENEG5nFW7aWyxJNJaPTqwArwLg+H4UbpYupAAAgAElEQVRZnLe6E+fYO/GHZ1XwPShSK6rzzFVcFOZo+Fmg4Yv8Y1ohUGGj5s+glNbGGoW/uv54vi7gZENNVspQjrpRdYdWsMVWC3MspUPY9E5EUeRiVa9xAwHySd2cTXYaywxb5wqfYXut94M8+cRLzBvNMS0IrgJUAzRbES3Ae3N6gbucdfmsHwtwzbZVi3PNyqahg3WgDRM5APMK6voU1t569mszm9oph1Bdp1Bd45pNowlw3ciS1wxbqDR3EodCZX6HC4gfLCYLFZYX4tn6rEEdRpUdG+e1NnWppbIzwHdzj1SjCHAkQFJVyesZvCv8vhR2zgney1qStaoRHqrsTWGvzPzNMH95+5wjnNWMXwK1ex4nizqcICzRSdnV7CfPvkL6yRavQC2/lwzsxeUI2cFTOHgsyIOP3M36S8jw4Aj27A3c7WiyYg4eOHiIPbRK3jz6phTwHg8c3M1+SoMe+2uGnN8wYHthMSmzvQOyq6GWJrh6OdfXw57ixUmhWBbGZqSouljaD+0x1uKZY+8YziANdUQNbN4kFQcOMv/Y2wavkhdbTQNAQLpee1W+8nfnZbAfzxEcUbJeGs40M5j3HtM4CG2MM+IP1OVE86cB/Ra/od4mHFh7E4CujAnQNouKGMsbxglwy9puqy2QvduIA5FVcZZjl19cJ7Ooejv7lwVbY8Y+LTW4hvi51+s5kTb8kbXtUDOZUXnrPYMDw8XP9/CUotjuF+JCUoqjwyrP50rfdVmiqdHG87SjJI8thnO1rTs+8dlnTz/1g+4m5r+bI2COgDkC5giYI2COgDkCP4oRMOHtj2LUzd9pjoA5AuYImCNgjoA5Aj9wBCjWWmZmrpfYslO/F17+5q9Ul0ULZ68MyuXj4zI/SeEW28MsKq411I/RGCqwBP+bOg7lHIqNIAaKN/p/mp2pvfhxCj1xgG/19hJ55IO7yftqoKiGcgVbzrXRBTn9pWH5+uvD0o3FZ0zzGFWtpopTip05JcH/wo/vthv+DmXqDQvm9b/Tgux3Bcve+J2aHKsqX0z91gu1qZAEyemsrvCjCipHOQbQQ3EaCi+TA0fxHtXp4irvm3zdLAWyTAYFrTEOqgBRbcx7ez/fhrf62r6tm/x+BelvvT9l0BTL1NJagY2NgrbfQ65aQzkgBXi7skiRllxMsiwTZLL6KO5W1ZDH6UQNRXEtk3LKIjBwHgWPCxCzCaVjSwO5shTeL57ulqMATWgvGXEV4qaAt4qaVYu1asPnQi2nQFyLqh6grwJJtehT9Y4qmfTTyMAtCAA6Ue5Q1FcxiAe1nyr7tmwpMtRMF05dpfgMJAI+au6uVtELAc6q9oytJQDkUS2dwxfIq6Xw7/OTqRZ0A6SBrxSQ7QC9wYExI3OvwLCITfLfmvWnikJym5m7aZQ0hg2l2jWSaZylgKr/3rilXGrKS2ViZErePN6LBSQqFhRvmr9ZVVnBWBWhDAqh/luUTFKLyFg1UyRXmBVDXadgy+/3GyrFJSyN7ahOWlHubieXcx770RdevIANY1r8FNHbAIAu1DproXnUkAUolcsZD9S8i7Ool7DSpJirz3ULAHBpdkImpzNAbz9K6WLsRVWNJHLxQoehCGtvx4oZADI3Avh4E7AynZTrgAE3r81uZNh+/4+b14t+tRZ6/9mH8Sj4B3UoZW1amVsKJPwU0v1Av2BhMdbg2FUD3e+7f4/86qc+yLq4ihr4JaltvVfue/IXKdRHpeuZz8tn/zswa6FEcnU++eRnfg3r3AOSDQ/LxaeelS/836/IKorA7Yf3yKHHHpGmlioptCdk/FKXDA1jZ7y5ENthFLhYcxYWMv4owdPRRVmjuWBmEOtv8gXLS9Vy2ivnLmBtealXmuq2ycMPPIj6qV/+7ktvSMLikL/469+VPQ/eI6vDZ+XkGy8CkZj7KOZ6ry7K5HhURueTTPVKCtUA0ShWzxS37wDEP/yTh8WBEhtts3RinXn8yx1kH07Kv/utA3L4U3/Mkg3Kl/7bn8o//K/nZVNtNYrdn2euRuTqaD/rb4x80FIaKcgBh/ls3VoJlArJuZP90tfJ751clDvu3y2f/J1PAWlFxjtflBMvXZD+8zNY/yI0xVo0EgfAlYhsx645AZQZnQCaAsfqy6tQQKMUJktzemYRBeQMykVsjHlfaKKNrF5tOvGy5l3ss4YKi3WtFsCq6luHG2R4+rFdBUhZWRtBrImzrLcYIEX3uo08cA9rBhsFA9YE/MVSXl4O3E1KX3+XkWnpZ03PTpPliW11BltTKxnJew+0ADcLpaq+iL+LSXf3IDmwNFUsYLcKdFrFevqWA7ulrX2LlKlKl9fVc6FbRrquyXAv0ERV8/zsapopDpC5WsEzTlkXaBqoBNy4WK+nWeuACFTXdZVFUuBftxNt2lYDkFbQb2X+jMrU0oxsbtgkO++6RxbIUD7x6uscYFgRt+8UL6BwbGwEhdiCofz00JSwtXWLFFTViUXfMw8tRealTRuUHOXGz5y48Lo8/X++DuguA16iKCa/+mpPF7m8eWkg/9bOHrWwMo0quVK2YHNsockh72w2mh9Cg73yzrPPy64dO6Xm0K2SC9J84vSjmoMcGx96Rq2r47XZJYdzw8L1PhnHmnmR5iEbZ1kMC1YXjRIBoFE9aj6F316yjtUNYw4b22miCkJYd6uCs65xk7QdPCDWwkrFk/xYtTslv9yS4sygMQB7cAtnuNPqM2xSM4yLZtKrKzEaS6AaezTWvVaAkFo5rwJlXnvudTny4gDKRABhmQC5/HKIcairxZJ2dErmoXhpnt0KjT0LiyFgbhpoS7Yw9vNJ5ltlkZv33wgczNMkU4ziPCqn3r5gZKG3tbdgu7xs5KkWkrGqisvOjmH5xlsTMkIDGJHFxtBYOHPtZLpabkQqvKezUve5m+IYdLS/ffau96O9W9FGAyP0ZN74WrXsNn4f516DL0uzDbnDZGAvEplw9foidwLNDmefYs5k+aFG7IMqIYFeCnBLcU2oqQ4acHoZIL2WdEsUJ4cs9yYHd4gsdwiFt+qnYcf62AuwrkWtW1lZSnMH9yj1sOaeEOO80AiDEL9Lzx+9vfggo161sAWw+gJqn6325cwNDl5VqofV4hjwKzSnOICQ6qoSpfHIH7RLcQnRAFYP8HYVaB6X4uKgobjUMda8d90rsuqmQSOUjkERNtzq5BDCcSLB+R3mtdB6BfznDsM5odhbDxY7+0yAdVyEY4YN54YsnRP6Jbm03pnWc231sei5rXEHegXS+Aw9G3WY03o3VMte/SL2iBiZv2kUoHGawwzXfyPBQ58SPi58jTq5ZNWSnHNKG9oyYfZ1GhyKHRnZ31bB2Vwqs/MjrFcyXwNVAOVSQLfa148DcfsBuPfI+bNXgOVBw/a4t++SVFVji37/A9J5udPIj92DYjzH/jq3wj5FM0FKlc7uIolNzUkOS/JtOGTkgN5TY7MSRlk+NTEpPrJj9+2/RRJYNl985xQ/h3vanu3StP8QZ1q9RGb7aSLDQrmumecTkMnTx+Vzf/k6+dxxmcMBJ+VSVxUaMTiTk4yvNtfowOnc3LCNVmUs7Uh8cj9X727Wtt5nJUPMBSDVGl2QXY0lsoc7is8DtGWfLtlSTfa6Ry7gLDBGAwJTleY8conV59og4esqZj0vspplzTxW6k4IBfNZ5xz/xfwIcFfJM95dV6ekl30X6xTx07iiXzk3N/f5E72JX75xAf9B1xPz380RMEfAHAFzBMwRMEfAHIF/8xEw4e2/+ZCbv9AcAXMEzBEwR8AcAXME3usIfOYzn7F++AO3NFqsY39WVDj9sDM9VTB4dkh6TmuOoSp26PKnYBSLoY6Iq22yjcI6oE6RGiTXS6CgFoY1eyxD4SyCUnLNgtXl3lL58McelM2bKyhUzYolvSYrHSF5/R875ciJabmOXV4U0ODQQp2qCDZyYN/rC7/p6/414K3+OCM7Vj+pYLkocBa5yY/zWqWyvsqAeaqw1JzSOGQlm03LwqpTFrBLVFWyg8zbNOOh9rRa8HRQeL1ZGfy9Mvn+JfD2W99j1PgpWCpQB05aKSQWofps21yJLSaZuxTQrVbgMmQohqwvgLq2rqFGirEwRMIBVML+FsvWgdEJsiEdshN709btRbJ4dUD6sTQdX7bJDPl6moVbhLJVFXkZiqmrq1j48XsNm1WKrGtkIy+h8i0rJ1eRwp+DgrNmHmbVYhiFjKrBVPhsqGNRzYUoYLa0+eTwnY/KsZdPySVsBFUt5gCcKmT1M6dsFAUV3kbIqrSqMoxP0BO5nHasisnTVCgFcNI81nFsk60Uo4PkgWpB2MPr0qzfNTxl15KqlAI+ag6cFllVzYYVo6p/K8lmLuH1LmHR2XEe8EAOYUpfN5mWqi4prwRUoShxswbSahsJsM1RLdaCsxaw9VMVuIZdI8/C6ydb0BknH5nCNnakF04PSv+1RRoVFEBWARkpWJNxpyBUwbZa18awao4yRm4gt1pxF2J1WQSgnp4DglC0VbvZmvpyvicn3Ve7Ka7Py/5922X7jm2yMrUAjOqUs4MR6SM/0cHYvJemgfcKb5lChsJes6lVEW3XDGOegpd1W8B7zZGZqe0GSaxx/+gvf1vueP9tMnH8Zfnrv3iesSmQ2iqAq5M8zIgXJey8XCCydxWbydvet1s++uE2uevADolNhmXg+U7547/+svRFgYPYJBeg0mqqDkg9yuQ61KrtmxsB96wrFONVZBJ7agL8Vr/kQhmZvnhZotggN+3YgnLcSX4xFq9v92Ft6pKdbbfJV756ElvkQQrwpfIb//ETcttjt8vq/Clsw6/w87fKXN+afOULR+TcpSneIJa8WL4uh5Zke2uT7NbPA/ulYf8u7MMZhyzrnn1rsW9UXn/uH6T7Sla2tdRhY+mQ48cuUci3Sy2NDg4/6jRgRnEpebIozR3MhdaWFuzC3eLJYFNJtuHgYEqe+vI3JUt25Wdf/EcJABIlO4I1NFD68kUsca9j41wmJ471y5vsxww4v8eJZSiqOP6sBJ67eb02INYyc2iSDGtteCjAfpglD1zAgpc9ycG4JRJqaapzFQUkCmAXTQ46byOABrXbVHiryiov1pd0KRhNBNqYoPuMKnb1TwXAmhGqNsrbt7fKAw/eKRcunpDh4T45tGOfVFRslrfePitnAB8ZqEsL9rceYPDE4pxcB5AuoVT1ovyUqOaLq123MgUyUPndas2phvIuzW3lbGnbRuNEmZf86GWgEpm/zBPNJF5FmZlZK5G33+yVzs5umjgchvJb92O1iN3LumimSWJ0YgRL5WFj/RegJj64/3aJoFg8/vqbAKwQz2Ibyk2M8hk7G7m1VS3NUrSpUZxlFexfNYwJalkskTvPflPWwjNA2n2G4vHCmXM0dqTk0N33G+vMSlNKgCaKJLAsROPAZN8wNtxAodo6KUSp5wMKqbrZEWgDiAAwpyfkhS98FtV8XO59/CekqLJOBrCOX8W5wYKa1OMCYmMLq64F4zRwXDh+QtZm5rFczmHJ3iz1gOogWbuV21Dhs++trZBNCRR2AZ0zrJnIog1gumwwF3UqyPEcNU+8uKxMHNVlBuS1shE7aD5hgRpNU3h0s65QegNwNW9VIwl0L1NPDC9qy2w0LKuoiekwkSxWuv09w3L+WLckyDC2OpNY3lvkwK37UdG2yTsnT9LUpK7ONKOEsOdF7ReKkJFMR8TCPHt5aE0aWdetPN8gFvgeziovkPZ6x5DRDLW1pZXmCTYd5kUV7hE6L66cvSavvDMvEygDY1wSVAtsRUlotWuzy3qjyveDtzcD2pttdfX7/iXwVn+Xrg+FZn5gVmmxFet2mkdwclhAoT0yEqLhAtip8RDa+MJrVBgJOzTWa0WplbmA3Tk2wfEY74ks3wiQPgtQV/XyBrwljpZcbWIP2H+b6shyB6jOzoRxXShhPWtTAUpd1qvNH2RPiBj7gp7nfiBdDit2fxAbduzaA5yrc3NLzDFU2vy7gz0iSXazxhjoz4Bx4upAnjRwVe80Lta9wt4U590qz16ZqTqOqB267hWrqwmArzYuqSKXux/POMu/hdnnUjyfKK/N6DRSvTIKb4XWxTTelHKm5VDG57gbOlBgs8MYz1c/wih6bbwQbYoyIDrjm8vZDceMDACSh61El7W/yn5EIwFtUEl+Z15zgpHo6jzPAIo1nz2nSl61Ctb7EO/Xwz2syI1qGXVqZdAm997TJuXVThm4NiRTQwsoi3EPYD+7457b5JmvfNnIqG1qaJZLHefknsMH2bM97GknpYEGkIO3HZTF8CRK/bTUEfuQ5LyOkX3uZV8vLq6WMfaAFFbhje07xE0zw+r4opx5421ZJmP2gZ/6aSmqaZChU+f4uyNSXlYod77/cfE17pL88pos0uhTXBvg3gNczwVkabRTXvjbN6Tr8pxcwII4xnyy5T3sDzqyqF+/K2LEyGimCUQBq8aRpFEv6/CgWWZecRvhXrSt1iu3t1VxpwXec6/141CwZPEZjT/z82Rfs76LiYvQO1xK87BZtzp311XnQHHNuVWLbvYJO8/YrXEUjH8R9z4n96nOq32olnU/obGT7PU1XFl4Ch1ue/6el04tYt1gfpgjYI6AOQLmCJgjYI6AOQI/niNgwtsfz+divipzBMwRMEfAHAFzBMwRuGkE5meOPWLLj/xXv29mZ3RmzNn1Vrf0X57EJo9iLxmkmtEYpWCbUfUWWWYxtWelOONB8ajFvgxFSi1WalFtGZhnQQH60Af3y6NYKPuDFNwo2lkBhaNvjMuRZ67K2yjPRrChzQI+tBz1HmPr3vWZfTe8vfmLvhOaarFXzQy/2yBRs7s0D3BdfuME1hWgKAw4KTHqy+O/FX4EsaEMFgcAodgUUkVbAOQMoyhOpVVtqgVGCopqYUwF0kEBMcvPU0h3c9FYX49R/L2hAtr4Ny0K21HObXy8FytIw85Rcyb1T55BIhnCUtWDwmQz8BbIynhHKNomeV4KAgtRrBaXknkL4Ckt9EklRbcQOa791ydlBrhSECyVpGVS9tXUkvfbJF955aIML8SM/FfNrDNyACkIKhRRRYwVBYaqjTVj1oH6YgXoFaQYX4rtsJXxiQKH4oBeL0AsCaBXiKtQQTOUGza55Z7b75e+y/3kGl5GNecHvlF4psjoB045mFdRhbd8v43/VnvQNNlpCvu9QGC4rfiBdQEULmrhqvOytr7SsI9UdVCExoO1KO9bs1pRv7koFINgARgAOorHbpRrduxJKyi8+mxOucZ87O0n01YtGsn3zKC60wL3tubNwEoHKuU4xeQEDQwUJG+oin1knG48TwUBeZRK+M6iaqFgip3z0lQci8YpGVqxkw9ZI42bgbA27MXjK0Y+cVVpGZauSZkAXKhiqbQcBSGQrLjAhX1vVGbn5hhziqRA2QCQSf8MUxyuDJRKE/nEccDIxRPX5J2ORemPYZcLxFHI+8N8fD/lrQ0KlKM4m9WfqfVb5ijlY8aQ8WN9u6E8LqBTGLBVt7lY/uSvf18237JHVvo65M2nvyQroyOy/5Y2A2SdutItJ1/tkwGg5SIW45lKoNydVfKRTz4iZYs5+fu/f1GGRsLSWFEp1cUOSUM7pqIRAALzgeejma+bAKPBWoeUNQdk07YdgN5Kw8o3PNgjp945gaLZyxyoZlzCcpp82NhKXrY2tKKoCstzKFoRJsonfvNxeejRdgDiDK60PomMZ+Ts0W7pAErNADmcPNO1RJLc2hqprQiSPTspa0sp2X17K8X2R6ShbbvYef8rA2flzS++QL7uGBaTTWTOWuTM5T5p2lkHwBuXGnJbaxqwBMY21YXddRFQIBKfkd2bKqQZa+czZ6fkK8+fwV5zRg4/SW7wH/4uVr9VLK8463mYZpdRMj+TcurF83Ls1QnA/RRNBWy5mvXNXFNI40RlZ8c7WcVQyyjJFIYEC708G9Ylm7GbbGsLTSiJVMRoKHHRLKCZmTbsPHXPjit8Vzk846J2sKqcd7LnqXJd4a7ObVXhGpacrME4r0ehTiFQ9t77DjEngeU9l6XQUSR33L2bde9BgTsrZ092ybXuUfJoWbMAHSdgVVWxa8z7OMpe3VKriArPaZZlIesPiFCPyn379mapPtgmxc2VwHeLTHWcNOzpC1D5xYDO88D6/u45OQO8rUJtW18fBO66AX/k2OYdUkfWsA07/gCNBS72ixKsUVU1PDExKyOD07KyGAGalNBcUcl+vkp2q1/KGsidRgEaZ73GaAhYXI6Tlzwql8+ekEx0THYSA1AEiHCjdt60tVUinHtJsnzpFZG6TQ0odH0yPnxd6os9EuW1enwBMiq3GPay3Z1XpaOzU/zuMtm9dZukaaY5f74Dfg2sxiq+tXUrTQRj0t1xnTzeEI0ubB+oG+lvkYJKt1TgelCmexfPczvjUr6ljozsUrGW1BnQCvkixxnWsDzf8PyMrI6FZX52njMKsA9wW2X9LCwt0ajCePgB8ZEkc8BH8wuQugAHhoJiyQdwSECdaXFhZaz5lIqlOce1b8ORw3oeKJhmv7fzhh3A9yzWzTOdJ/mqGM8V6Mu+r2pHK2fXeXI/l6/j+BBeZL4w//C2X43lUTfP416AOhJo305OaBmW0C6aCgKocG3sWU5+ZoQ809VVrNk5K7LM2cbmagPOnj3dK6+dnJaBOYskmatGAwHwNmtZ44xYh38KlDaybL+7Sep73Q02zl1dB0ZG6/dQ3qpOXWH2xoeuPT2bDYjLgnTbyFNlL6sqUbBmB+CiyGS/iHIfSKkilDlu5UzJc4EqYN35UTt6vHzy/teiVjJrAZ5qe4uVuV3VpOx1eRqp8oBUB/nEZZyntWUFssI5rTG/BexPq6whVUjqM0lw7qWA7Nr8ZiPL1MjaZb3W1ASNc1gzT2dpAIii2tW1oNnvVuZ6hD3STpOVX8ebDcR4PzR/uciv1TuLjql+jxMorVA1Ema8Ab96bdHYgHRaxwBTccYjwX7p4lzP8/5X+J4Yua6a25vgfudibGG34uO12XjvVvYrZbE23BDUpUOBoGZuWxUSKvQFUip0Vbtujln+nTsi88awTebr1rB1t5AZrJLQNO87xxpQmMtvMuaLPiu1eM4xftqIt40jogqJeBKFcGh2kQaBCnnyZx7DUWMVd5Hz3GlXabCwy0c++hHuciPy6muvyxM/+T72gVnWisi9994pr2FhfOXKNdwWflX8dU7peOsCebDV3ItwReCsL64tFQ+ZsSvX+ti3UcU3VBtZvImVpJx8+SgNIj554Od+jtfnlgsvvSbdF8/JobsOyvZHHpUUbh+Dl69J067N4mRd9F3qkKpgI3fRqJx96R0Z6F0i1/66zKHQztNg4WQfz2H1/q07pXYRGC0NevfWOGUa4JgLSe4qDp4ppijCzQCVeF4O7GyQplpV+cdxA9GoCqd0klE9PTG3vvfo/KK5Ta95a1hOx5lbTs4BjaLg8RjPW5+XXXW3jLVHnVD4ej8NIjNLq3KJzOu1sIN1TY42v2YhAurP2e8417PS9cPcScyvNUfAHAFzBMwRMEfAHAFzBP6tR8CEt//WI27+PnMEzBEwR8AcAXMEzBH4oUeAYpAzGT37K8lk16fQWzYtDvXauo5dlcl+sr20oEZRMQWwSySAclggrmplTVVTmo1JgRKhhAFwNSMwReFylWJ7cY1PHv2pW+T2wzuAIhSYcvys2Zhce6lXjrxwTc6Q87iETCwJSNPv1AKiFqVuVsS8lzfyrwFvHahENIPNhsWfD9BQQtHcR0U3g+Ilml01imNa6CwqLuTfAZCAyLmlMIIk4FFIVSpAPS1sUrBV6+RcCitK/tRC6M0qCS0W3/z+FJpsFOJUJbsBsd8LvNWxUY2LUWDWEl4+Tp5gQJpriylGZ4C3KENQ4aQppmp2XQnWiApvFdIkYyHsGH1SUVYsg8Nz2APOi80dlEMPNko7Sq2Bq9fl6MkBmVhJoxQqNEBNAfm1agepdosZ1LzRKGl9KFudrrw0YtE5NDRkwEZDjarJv6rowx5QVbRq46lAgJovxWYUG0DMmooabFoTwL8wFqkoS9RymdfthcxqMVjtmWMoviwKVFHeZjIUrYGeTuaiWmqWAMTKUWqOT47xOrCWbWtCNeLFppAMwpFFwCgWjYDXIiz9VE2iryBQYEdJxOvhuWYpJG/Z5AfQbJNrNCq8c7KX91gsVU1VEsOOdgmxSCF5kklsvy28rgLDYlaV1iilKG4HsG3W96rPMAeQViDr9mMHWuzDdpCiOMX5jhNX5J1rK1KNkqyysQwIhHIVBaGDSml4acWwIk8oEOJ7S1AXVgMMYdKyEJ5DURlaL5hSiG7e3CA//+sfR93XJWNY0LpRbOb5vT3n++XoiQW5HvZKBuirSq8f5uP7wVviBNVhVl0XjbWpgEPBG4/KyEgMMl/9CnwosE8sLkjT9ib5s7/7c2lqRnkcOiMrl69Q5PWJb/8eRHg8y74BOfvU2/Lq13rlesgm88CCgjKbtOwCGDp8WE5aZBsgbf9+LIIpQn/j3CWyYbPYWk9LOTa1mzYBr3yqHE1K2y07pGUneYGNFShvl+WZ//O0zJAhuqNli+y/bYsU+2vk5DdP4H4eBl5Vy6lLc3Kqe0xyrrTsJK+zvj6AbTI5rVm77Nu+R3pHxqWr5zrzVK0pcyhqG7HYrBM7eZLu5RCguFxCqAIrWqtl350oKcmgtPCsp85ekMuvd5HXioL42jxQuRbIOEFuoUVuvxfFKLBwGbvxFOo6hy8hh3btB4YE5ekvviJvvzMhi0D3VdbC7Q/sl8exjW4/2CqFFeyD6Qn2yBfk7a92SGTBJ7Ooa9UcNKPW2KwFt64xtSqnSUNtRdcAXzaefSn7k5dGCwsPzgEscLjYg5y6D+l6KcXqekVC7FV55pVamZcFiyjCeyQWUZvbRdYL6nHAn4Je3eO0UUH3LxsND2qbHKYZJGaNHwQAACAASURBVI7KTtV1zc0V7IcBGQFgq4XxY4/tkg9+9GdYqz458+oxOfZCJ2MyhpK8QA7eukOad1SRCUpxv6JMCj1BcVLkdxWDAtg/nKxPK8DVADNqe4rqcGngqlztHgJAZmRwBKv6/jm5ir1nTYlXHkP5Gyx2kgE9BWQAJJELG12dJYfaL5uBqhXkUU+OT8kgNtNLC1GajLDwZK6qIi0WW5SDd+yWOx7ba+yT/QDWaSy65wEZg8D00V7yOQN2ufW2alR51eIEVte17MHKfFmOHnuTNbsEAC6hUaZEyskfDqD4L9+5mSYTgBqLRDPPdbHEk1hNs7bXJoGog8w9lG0LwOGeoVlAlF1+6mefYO/MyYvPf5OYgnlpZt+pqyE7styDmrNSKlCcWzhrjHBjCJg6Bmgjjs3RxPNA9QiIywGLEoCm5blxbFujWPEuG3br6iyge4FCP7WjrQFgOVDMG/syc9HFvugB2ibJxM0CvjOMX1otr5lbLmzdbZArJxnimnmdRNmcAli7+H1qgQ/2l/BQL9bJy0bDj+6TEyi/VzgPotfJRSU/2uHmvOesi8as0nttHFvhKNC4UB4G+uNlawCkOG4cS0DEW/e2Scv2vXLi6Bns5pc4I8jD3VFH049bXn/rGjnRPMd5XjcgEZSHOhvoh5W7qgJvboTSfe+77w/f726wAXz1+2xQv3cr2ujZum6cvK4I3fh9+r1ZzablLG3gzK0uZ7wB6REa3GJr6lRCzADjnDa+R5t/OCfBXj7GM1iYl+qaAlS6c4bylkQKniWvAfCaNf5j/XwqZM0Vooi1cLilGf8dO5t4DgmeB4nWa7gYoNiOE39gx2ba6SPSgpxrG/ePUs6lYhwbIlhsa8OR5tfqHm3lZzuJO1C4GY6sGJbqen5p81UuSzQBZ5JNJcLqpMJBrf156/bFaGaBnT42fVXcqtOKqmITvI5UWhs6gLwq4VVySlNJTPN1w7xOILRxXtBw4uZ88xArYKM5RK13C2gGSQGZ04yLnaYTHX0FuCm1m9bmNt131N2Cu4aef/rvK1gta0xCjuevVr5q3a73LXUIVlcBO3MzrZ0szDvDHJ49rg3L+WbcX9q2YuvNHn+la5iM6e2yb9d2seXIJUcNv7KqNvlb5a677pf/+sf/3ThD7n/gLrl6rYPmkCLD4vgoebd3H75L9tzRgrPDKdZbGDeHGvEy1v6SIPsgjSPsl6WlBZIvxCqYSIFVHD0Wh6ckWF4nBTXl0nP1mkRRuXpZu/d/7GfEXVYnl187JqMDk/K+X/kFcty75LkvfEkqvdVSs3WzREcmgcx5+afXeuTiEPER5BTbtZmKMV+f1+tNexsfKlrPcofKsdenmXsB7khObN/LWCs/ee92mt300UakrLqcppkyGZlekOEJLOxDnHGsagW0DtZYmgFd455DO6GhujVcEngONkPey16tTgnsSdooVFJeIqGEsEY7eeZpbNHZZ7jfrKKSbmpt+en/+fTZr/4w9xHza80RMEfAHAFzBMwRMEfAHIEfxQiY8PZHMerm7zRHwBwBcwTMETBHwByBH3oE8vnp0sHr3/hMoGD5/W6Zq5q8OGy5enJE5mZDRuFPbSJjcS3MAGIglVpcs6gERAvCFIgUW+YpvNsoCCdTdpRma1LfWi4/hX3yFgr3dgf2eBZsYnvnpOPr1+XYSyNyjbzOFRQAURV1quWbQiLNbdPilHGLWr9KrZdP1z+++3L1rwFvXVjB5SmMadHZS5HRj3LIp8VhXo+f3EU1SpycmMCG0yebGutRQKqlIOoYipkRilaYIhrq0ghWg7F4jOJo0FC7GgU2QMc6lF1X3Or/VuCtmbEKR9bhrWI0578A3q4Xl9PYZvr9LpQVJbySOMU2qrsZD4AGsIhyxU9BXnPtfMBLVdDZsSgt9KfITayUmekwypI5aWjeKfseqpF6CoLz49Ny7MygdPSpAsUD9C1AQa12mxYyFVHUUjTWn6N2h1W1TqmuqscCdEji2Cb6sXhVu0ZV9eV4f1MzM6hxyJnF4hGSxPwhkxFFt5ciYBGgyE6xUJWuqurQ8fJSQLRTVM5SDKaebUBxQ2mDba1OCwfzywPoCVAkrcJGdHU1hC1rVMooogdQ8i2TP7gwm5BYGMUTip8CoKZmc+aBAoVYM/sBIQkKrTZUaHt3l8ttwIOJoUV57mvHmQM24NweYGoK9eCEJFbzkkR55oFY+gHgLqQsOj/nsS/W51iCjaUC+jVyJlPM94ISh2xqqsEm0i9D5EfHsSM83btMgTgmLUBDP9nCGaBFbSlQD+gYJXc4AgxW28sg0LeCcfZi25zmZ4dR1npcBQZIO3Bwhxx8/8My331Bzr72BgXTVdQ/QRRFGXnj6IhcHHZISJVoP2R29A+Ct2rBmlJ4q+NO4dzO88+pVSvKmiqyiYsADOk0EJ8i/2IUhQ/q4t/5vz4ut9/RLLbogPQceVNyvhJpOfyTAFzWC7bRs8ePy8t/f4Ic1KgMzOal6WCZlDZU8VyZXoBPSUYkRAPIAlmKQVuRrFI4npxfQr1ahoXrotQUlsg9D7VJsBKbT2BsJXa3F050A+BmZU/bLskVZWTPrmasi1Ny/NkjgHyejadMluI2itULABWK2gCPEtTMATc5vnzGgFeDFNqzVuYtkMrN3+1ur5UHDu+T1p3N4m7aJqmZETn78vMA0EU5cO+9Un1rm+SXRmX47DmZ6VuUoatLMrW4Ih/66IekklziqbEuA7QEKMY7gQuTU/2sB2xIcRs4c+qyvHN8hvlcJgnUuWl7RJpRvG8nA3ZrO4rLUpGecyg33x6X5QUaJQAuGdRcDuagWn1qIT1C08OKNtFoJiRNJJrZ6gQaqiuuj+YBOx01VjtW3Nil+3zkiBYGySXmNQIe1GtdnQHqUUUreFlZXpZFwF/GADxAHeZ0mp+t+7GN+e4rVeUloAlr63CI5wP88bOutgE6ImSbjo8DJWh4uWV/qzzxM/dJ1d5miQ5ekXPfOCFzvZPM1WLZ9+AdEsByWBxlrGZIgiUEgAvxJ5ArD9xGrpVjsqVQ+4Zmp+Ti2fPkqIb4XMNmegYVdEJKgln5CZqB2rfWsw8tYdOKGp/37WJMGsj6bgK428ijnJ+Zk36aBYam2Kdz7IMxOwpcLMzXwpxjCXn8iYfkwV/4aeDQoiTmh8gAX5PJgWkju9JXitqefGW3J4vd9zmcCebY22Jy9sIQcy8rdxxW61W/tLa3S/0td6J4x3lifkCSNDBA1sUL1FG4CsVgb1aQnpEJci4zC1gQR9Ly6tFTnBkZ7FmbyMpeYG8Nyr0P3SMVdTTJ1NP4QEaw2r/maWqyAGFzdBXZAFg59tvwJBEE2PJGaI7KqGUtcrv0WkgWxkfIm5w2VJklpUUGKK1EXZdjb3XSDFON1Xh1dbWhzNMDNMnzU7CnGcXLy4D7eVTuALc4e5EHhb8du15vKdbPKIunp6Z5vRGaV3yokAvZu8UAj4NDY2Sv0kDA8RcMFDHv/FLK2WkBACZxSUjSXBJZzcnQ4LIB+WrriqV9G/bUZOiqenBmfo7nbpEHH9ort9z1sFz85lnyRi9zJmKv3EADEneC45cW5NTleZkMs+9qUwLtFYirWQuaNa93BVWKqiJ3XYFrzNebgNbGnUGPkBsRud+6QBj2vHrn4JsdrKH1I/rG7eLGhUMbJhQEbtw5DAdZPc+1FUjDgZmvxSiM/bg42LCRTtDEAy+THO4CUZ5ZVl1JkDIr8rbyXosA6QW+FE1CGZoNyEFe0/2fOwH3DTvrDW0q9yjeD2CzkDOrACWsAzcTB80vjc2cn6wVdb4IL6OKj+SkkvOCNiRgG+eZquXVHUHtjXledgeNRGXsFzSjrXL+pHmtTnsRdzRdd9rQsd54l6YRK5ehcYK3o3+nsFmPYjUiidOw4UTha+f368BlOJBjRBmo44ZNuxUYnwKU9WnWj+5DKdTIK/weHLIlzM9TKI7IGHh7I3dbIyUYEydzIwH41uYk3WsMMM59K78GsOUO4WTe8tYxPVFdLQ1XnG1JzkXNnreg6tU7WglqZ21di9FgpgA6RnNhnJ/DkY2DCGNNLriVxoOi4pj8wR98TDbvbJM//89/LgMj83L48H5cGbjX8X6d3Il6+wblzjsfMOb0qy+dkgceuJvzmIYQcmjvO3yvdHddlZ7ea6z7UnLrWTuMQX3dJuIOiqSbfaZvcJSzZ5s8+YtPiqXWJ9G5MZnoQok6uYSLw26Zii8So3BSgsQu7L/jDql7+CHW8rA8/bf/JB/48M9JydYqOf3yF8WGM8KW6lYZ5t6wTN6uB2B7sicqz749yBmx3rSm97mNzFu1st64H/s4m+kZkAzjqV+njUcVzKHHbt8hNcU0ALDmiqtQ2GMjvUAjycj4HPcW3T8SBkxX+A7DR1OvGbeq7NdGD+aJuoron8xNnfleGk6KGBttEkHrLedpiroOBLa7cTUo0zGL5BeW5v/xxPXsx4wJYn6YI2COgDkC5giYI2COgDkCP+YjYMLbH/MHZL48cwTMETBHwBwBcwTMEfj2CHR0fH5XZWXs9/ye0PuQ/gUmOrDsPH0V9RfZowCIMHlpkYRmkVFEUnDATSeLskIzxlSlp5l6WuzXrv0oBeZViop7UMI99sHD0ri1AIUIIBhFUuhqRM49M0Dm6XUZWErINMqRPAqsDMVUC3Zt6DgM612FweuqUgWc67XVf1YNupns6tfehHpvtlFUILxe6nqXDyPHbv0HWYG4NgqJboreXkBLcYFCREq4WPR5VOECBHRR4K7HojWhBXDGw+0mo5EqdiK+CrhOynzYiZ0nYCClFUwUkWrLrJanqlRWhYqhyNH3pb9xQ9mjQHf96vhelLf6esEsQGNUEsguiou80kI+r03tSQGkWtxPUUy2a1WWn+tVyMH70ddajsIzl8HeEnmlBwg3NLCEJSHqzyqv7N5RIS3Nm+SbRzrkxJkhbDS94ikjo5UisD2v9qkUdI3nApClOOig0O8AVISASXmAUQH5rS5V+KCM0bkxN40tH/lpNuaPE5u9KJBzFfjtwnLTR+HbSTHXhoWjKlqtAEJVAurzjsdRuFJAVJimuZx5HT9+r36NFidVAV2Oik/thGfnRrAy5Wt5PaoEi8KEHE7yllEseakCqyNjLotdIOBWM2xVLVdcXSJBD89ZJwUF8nNnuySApej2na2oqudR8M4DJxhbnY88Q1WhOEtyqKGKZGZ8AnVkRsqxOg4AxRXCrwFmMkA2RKR8WqSS7LzHn/hFCrJr8ld/8VcyPD7PnNmEWiuBlSFZpSgdE5YiA5goWdBnItiB2m14yvKM1PLah0JR7ZmVR6hF7qZNNZKcBzIChGoqC41c4xNY8B57a0lmgHBZfa+6KG9MLp1N+vl9K6jf4/9bUdihU3VjeenYGx/YKLooxvtRhfk8ZKs680Bu7CfVfNyOcrPMJT/7Sw/L4z91H+rPhExc6ZDz5y5KqT0g++5+nwRQ6GaSs/LW174sX/3fb0sSdW1xRZE8+IGHpbDUJ2NTANFhlIqqbON3TQAcR8aArtiUb2/ZKk4U0Hnme9POMrnzwS3SXFkiHa+cl9cpurfsugVlbYv0TV2VQ/fuw463Ro6/elQ6Kb6vkVedZv+anMwAuOoAWpWMY0KmxskUtKP0nBeUTuSHoiQLEM9ao9a8qoBstsvdD90pVYAnK8958dqIoayrRZVpL1MYgi1xYk7CA7Pk5x6Xe+79oDTfViuhuRl58csvytJYXLZu2SHbDmzBUnaF+Tkm5TRTdF4ek2++MSCRJNnAADcMUYHfQbnr/u2yg6zfHOusE9vYi+fJjF3h9wLX0jSZuAFlmvMYRrVoMR4Q8xKQ4gZIJ7FC1rkS5A1o0V2zm1VhV8j/9vDvyyvLRi6qfp+TvSCIql5B1BpzVO1LNdtc57Iq8lQJr3uaKsv9/ixAuYyvpIFnFQtxgHo6kWI+bkJ9SbtIIka2Jopj1H8O6No2cmQfeOIeqdu+VWJkUl8BXGjGbgz4kgHwVFt3SJCmmO133SLWcl4D1GBxOSbd5P32dnbxLNJkWQP6p1WdTrMAr6eRRoE9+3nejM3MzBANGDFszZuljLzgep65k4zk+ESvLM9OA4DjMj81Jz19MVmcWpE1VPhRoLAvSINLWy3zZBtwc4ecO3Uc4LaMjSmQ/rY7afaoUF9YJnlaYotTcvTZ1+X8G1dkEVhZSvNJ2yN2OXTHXVLTSHNCsFYSY4vMu+PswdgTk+tZXlYJVKqUqppGA0zNzSwgwmVfY2TcrM+l5Yi8+vJx9pYVQHShPPmzj0vLIw9LYnqUZzPNGZsWHw0o3nJUi/4AjSPYTCuE9wYAW3GyMGckiXJ6YhJVHu/Hyx7aWF3F3hOWoVHU+qi8Vfu7Slaxjz3Oi1pSYW4BjS5qf6vAVkGq5rdrw5Da8KrlhAdL30KsXz3sO6rKVkiXRUGrcyK8otb7nBMucqaZN0eOnpcwlvSadR4JA5p5dg67l32K3+dZlUoaahprqlBrZlEvTkj/8DgNBB7ZgvrRxe9xMq9WoyuGotJfWCA7t1TRtLBdpoHfgyMjsjK/LD7Okzgq1gs0vlymKWIaIuei8SYF2HXynl1SZuR7ZtSZQNXOesRpxiyfWSyxkb4bWaxOzgo9n1ycL0kHezl3kzxuBwpdnYA0m3EmA/1Qp+fV+cOIVVBV73q2rf4MVaCqKnT9aNY9cB3eOrCMV7WiSj8tNEOVV5CPDhzXPTkKRNfGI7VMTgIV1SZYm7UK1WqYnNRalP/626aWeKYRVdzqSY5i1Mgs1ddAUxcNWV7WbC17YgDb60RiGWU9c4IGimiIBjqaZRxuHD54/TmadtxqicB/R8I4nPDL24hPsHC+Z2i20SYHhdsJ1NuF3hLDDjlBg5eub4W0+pkBCup9xKmZ8zTj6Bms7ho6Rxy8D1Xrqq26oTrWM5F7wRJnXgwbZgXyfpTdGfYKjSvIsU8laJhI00Dj5by10rCUAqSq9tvHGe2OG7cc7lMKI9djcm18XTmfVdoAxTnnLOT5oczfvBunBLLFk7gMZOLahMXPo9OnYjPvz0dWOKr/8PS0TI+vSIwYgm6iGJ5/7m1s55nvnMMVJWn54OP7gLN7ycs+Iy+/fl5aiB1ob6XJirNjMyrXCPe2zs4eqaiqlDNvj9IwMkRjWynuAjVyGBVuDseD7ms042hOMK/coQpp5k+EjPJ+mtYWpudlCxEL99wHmN2xWQOLJb6yKDMjo8w3njQOCAn2gSb2RX81jSfTi9JxsZszBnX/7bfJRZqCrnR1yM/9+m9jy18kb375azhsdMuOhi0yOrcmX/jGRRlLqksBwJkzUZ/BOsBdP5J1GlrVQp1nYeW+ZAHcFnL2PnioVpqri1nzYamoqaC5LCiz7EEjE8tYmuMOwH6v817bIvI6wbWhYX0FGO4qOiH0Z5PmQENCgvMeaBsAnKO4TdCIAAOWt0/jsGGnqYP/Bt9rpMpA7vLS9rfW3dfND3MEzBEwR8AcAXMEzBEwR+DHfgRMePtj/4jMF2iOgDkC5giYI2COgDkCN49ANPr8w5ns2O+47Kt3ZRaXnINHOqXv1CjFQ+yCKfhHc3EKUihLAAVJI69t3RJXi39a1DQs9CiuJSlqrlAkVuXk3YfvlIc/dBBLWnIancAOisHzFxflzFOX5K1jg9KNciwSINcOYuTmv9X2M6/qVFQ1WlC6OdfuBz0tVdJsfBiKjhv/Q2HU94K3Cp43OOqG+Gb9e4FTOYAaxV/9LECloTlpFRXF0oK1appC+DJqwPm5RWzpXLKpvp5Cbp6CWxxrw4zMLaxiU4q6gYIjJVyjSLZhdLcBo7/jtf7Q8BawCSy2oowJUvTfWkvOI9agCYr+IeCPFug3rB4VwhRQwK8orTSyIW32qNShhgoUBKWvawSF4gyKpyapqaUoGV2Srq4FmZjHari0Wnzlal1MoRdFZA4Q6+X5Isjlf6P70Yw7nn1K/6RQrfm0dmCSBeVPnkFPABSMjDssFTXbFYdjiUcXjUKxqqRU6edCyhkFONi02A7kVXgdi8WM1+5GxaZAaUOlvJ6RbEVp6DXsQRW0+4NWaWqqBzLE5fTZiyhvUcH6qnitYcYFhSWwDFkftoYBbFy98ArmW5bcP173LmyT0ZXLwLBaKAJasB0MA5rULjEBmM8xOTK8Z7VhdJbnAG8oQFGqZfldRShp/WR9avU5k0CFSnGXkqjsONAuj3/iUyjwGiTU9ZZ8+rf/E4ArJzt37sRCE21LCsivEHuVfFuUPEXBIDnA1awVVRevkVFJkR5ryhigRm0qtZyK8EY2b64XVypqWJa7Aadqa9rRtSxvHp2RAUBDBoWSQuZvdQbcmPOqoP1hPwy12k3ftKFw15xlBUqa++lCueRFOVrEM7SRfejB+tkNxFqIzcpdwNNP/d5vCDGgEu69KkefeV6m50Py+Id/SRooWOeZQ4lwv4y+eAIl6hnyH1d570BIknWL3KUoBr3y/7H3HmCSnmeZ7lu5qitX55zT9OSsGeUsS06yLXsNDuR0YMmYZQOLD7tw7eGAwXAwHFgHbMmyZFmyrZxmNJqcZ7qnc86puqu6cjr3+7catD7ACht2ba5qX3PNaKa76q/v/8Lv936f57kaXcQy2SFuCt8LE7MythiTXKBGouTZOgOopO9qlx1NqJ9Rj0+OzsnYwpIBk/3+EHaV5fK+n/+k2MjRjY5flYEzb8jEwDhgRe8XOabkFU5Mz6GoD0sK1Vx0hTm4hi2xQiCAbJ7xr6+vkB07UHRjZVta7ZOmlkZprK7nc6PwBl5luVdp1PYBGg48VW0ydmNc/vyvPy8/9WPvk9ajR+XU49+WMy9dRvEK+NB8Vwrfh/aSn4vScuTCkPy3P3gMgIOSqbwG4LiGmtgk9717n9x5917xo7JdxM738uUxFJsWMoEXpa8fNThrsGCo+dmfaNzQhWRj/FURmGb+6e+qwjUr1DKUiKrKxWaXfWkVG121Sy5h7TicKNLfWntG2R0b5lgU+IItsq5Dhbu672rjhJu9zwWc8aGq1wK+h9zs0ZEho/GgBDBcBQTxeMn5zESlqbmJ9eZliq4CV+tplHAbNt/2pnr2B5FFmhZWelGpcmrUAB4V+o8MTqK6vCwjl+ZlepC1wVpJoki00ZBR3+iSzu4yQLBLquoaUa9X4c5KQwyNGaXMDV0DSwqPVxbEG/IaDRIJbWrA6nQMu1ETDgSRRcAG76TW3jUdFTQgxeTYs9fkGo4D994dlA/+m3dJ+959jE8Che8gcyGKcpcs8LGwLDLvzLzXx3/oHtn7sffQfGGWC6+dlRefPS6XT0+yFtOya6cXyHMEdXiFnLtwWVbZP9z+oLGnjQxMSFWNn8aDTvY0YA/wP5u0k4NdLcEyO+8zI+cuLknnzhL58Z9+BLUkdsg0CamyMYaEUZWlOkZqpasKwyzK2zznztgoNvXsfbXM7zzNU+pmoLntK1hjzy8t4RLgEn9Is09LN+cpcyPLfFE7Z7XV3ZovhvqSvS5FTq/mheu+Wl2FZTjNIn5y3lMp5g0NMatkBs/iopDAfUOB5AZqTv08esakWPtpQKDJnJAyXrueMyMRsUkf6yHKWAfKaRiqDvG8gF08FrxJfH+93MOGujrx06xiAeKV1VWgeHbLDVUsksG+zrl5fiIt45NEF2Rpd2EfTrB3atY6xwhf2mTFvqjNVswlhbAmfkX5RzPWuujracRIKYZiemPHj8rYbqLJik0tTsRAFgU2h7uRz2nCdt4AprrPAnt1rWw2vqBIZU8y9lTdhQ1gpn8GtCbVxh/wSlOXNklUVmChi21/IoKl8RJ21JzD+vdq9bzZUsaepddpyWKRXWo0XWlW6DrNGzmuq2Bk96oSmIYrAHca0GrlWSroUUiv9uUZaSVPVRsZEgDcCM0cYzNrEiKTXhvOtGmshGYoqwJWJ2cdDTFrRDvkOMPsWNy7FMrqPKKpTj+ZNmwopNf5pXMgjT++xkAYEJvr0N8NZwYWbTyOHTANDXrmKyDWzFt2BO6jKsJRQ/OvAfaFHJA2xdzUn6vj0CkP2Mm6TmFjznxvDvF8VG6cY4WKDGdeCMtn3CsUKlaEuPeaxY01sLdUzOrSocH2qsZlvJKs8RLe16DzZu4bTh1prHlt7npJsP85TF6gOBeHg0KabOe/+L0/kS/+xbM8r7lkW0eZ7NtZIXU0prW2dcqpc/3kAM9LNU0jIWzt27Z14hDTJd947DFguAOVe0DOv3mSz4OjCPboNWRpd+3plsXVRVmmkWgtHDEyrUtQxWrucQQnAnVBsADKLexXCjaXwvM4JODS0tJKJnqFxAGfDd3t4mAPzHBG9Z88Jys0wdz+gYclOjcuT375i7Jj+z7Zd/d7ZfBSr/zln3xOmmm6uJ09Kc6a+ctvnJA3yIsv0ESG3n4T3hr3aevh1ngApzHCydzP8gwYlb2dAbn7SBPPEEvsl272Ts5NnglHJuZlLco95H6njezivNGgo8pnbbw0vlSFm2eO81o55qmV57gcQFijN5oasUamKeTywIwMTmtzDc+Ddm0Wskk8F5uvamzp+auvnVr9pz5vFL+/OALFESiOQHEEiiNQHIHiCPzvGoHvolTyv+tSi+9bHIHiCBRHoDgCxREojkBxBJQFvGbN5yM/nsvO/JIpM9MWHhw2X3uenMpLccO20+zUYp4dq9cNiVMwzKr9L9W6DMUjrW1q4dFM4S3Df8RR+kSBvEGKyA89fLfcdE+PeMsBZCgMEZrJJLbMr/7NCXnt2LwMogbJUzh2KzAAqsU1p00Vh2oNp4qAtzJxv9t79D+Dt9/5uob6leqYkx9UHq0WdXlUtwojHKhc/ChyK4BVDtQi0ShKUoqgWkxXi0kX6hYXipXJmUWAFUocrKaTGYqkQJF/6GsrU0///Z0qby0UD/WaHChIS1EmNQCVraidMxStN7gpWnM27CRVPqTqWwqKldDKmwAAIABJREFUVhQVJlSxZRUO2b6D3FCsf8fJCx3un0RNifLMGgUAoIIaT0oYUOCtqqKomeCeAQ7SQFoAQgBbYM2RZUQ2c9GYA2qjvAlZNxU8akOthVwvRWNV6q5HNLcTuKi2rBTft/J+Fc7qL1XmaWHeTBFQQUOKz6BQ10VB2oBICka1oPzWPDDUgW9ZZIa4Dz6yKdfJOF2YX5INCrguuxbTc9IEgPOh8NpAOeTCirSC4qqqk8bIiuxpbcGCtUNWF5fk5KlLFF03sEv0ix1Q5aLgubKMNS2Zp2k+t967kmpsooOVElsBInAdfnJ33UGt/lPapoipdopZFLn7D++XHUduk6efeFaOP/caSuOYNNb5sFqsw7IXdTq/DMgytQ7YIz+vGrUzxV2TGUVjNopCGUtCbpmqiMN8nwf4XN9QyXjnUGgqqNAxjxmF+um5nBx7aUL6yNjNoErTgvemJeiW9fh3u2L+/p8rqE0vyltVo9kBCqXYZvp1HgD9zG5ALnarJsZucGwCFXOj/F9/9Gkpa0AxHBmTsVPflJPkoeYTFbLvoUdk93vvZegmKLjPSXhiSMLYwm5MMC79szR42GQeK9agxywPfPReyZExe+yx58i3PYey3CbrFJYD5PfVVWN/jV1zR2u5zM1PsBajkp3LyOjwsrh7uuWhn/qwtHY2ih2g99JXn8WueUC6mPf4OpNjCvDF1nWDwY5FALLL2miRBKZiecvwdba2y0fefUQadjQBWNZYI2dlkZzEDorwBUe7ZGMomAAB84PrZIjWyY77j8gzrzwu5agQb3vgNvFXV0tyOSannnoWZddlri3MPMrJ/t3bmMcOee3VXhoG9F45UKWi2ksv0OASkP03dUs5KqkcqtMVBTCAp3Hg7RBAMQ19sqJ60mYSO3BIC/m6TnQN6ZfeezPzMUvuYVbzInX/0nXC+s0AGi2sLy/rV9efqt1V2a0/nwTAqSVrFstWOzaa+jNb2YoW7L0N4Mb+X4nCsIn7aUXtl2Bv7+0fM5S6pWWsG/IOD920Qw7RrJPMTTMu12ViZFzKsTDtPHqHWKvbDaUnYdfYj07LxTdeB5SuSdAWNBSFGaDCOmtLp66qDqvITW/oDIkfO2ETDRpmcxDsVMY6cUtuaV6Wx3tRvvUZDSatu3aIu577FFmTl598CkVemmzLW1Cl5uTzf/W0TEyuSjOQRh2b+weHyIg1yf69lXJoD00TgGYL+5VazaYAnWPDKzIxhPX6BpmmHeVy5OYO2X10m0QmvfL4Y98AXM+SbV1GDmmzVLdWiwO3gzgZ1fNYasfYA7v37JJtBw8YEGuU3N5rl69goz3BZ4tI0F8JeKIJpA7o3eiTiVFs1cM5uRP74KN3H5C11XEZn9uQ69cG2a8C7LUBQ9W8vDKNKzqQzB4AsqWA5V72ErJquV+61tX6X9XRCvb1voQ5h7SpRh0f7KqQZx8NBv1GdncoFHzL/nczN3MNJwRtQJrHbloBlTpNpGgS8ABp1GCDQ8FQ2oaBVOWcF3nmlboMmJhTQXLUa2vKmRcVwHa3LEzS9HNjnkaGWey1I1JDg5AX6JMmg3eGRicf2cslJS7uP04NzLlSGqJSnFnVQCE/IHJ5foWzrEw2Uib52kn2DKyzNxLs9ah2taFCs7fzWLAb+xz3TMGlznE8g43z2pJThTBzVyEvZ42aEavCXp85NLO3ALTK6OLmbDTWCOvdlq4ycoo3Ge2morHAZyvwd8Yv46+0w4s/GP7LvE8eHalCTs1d1Tx1moR0HaWArjFgXU5zWw0rYn12UbcSMql5VvCSQVtZSbQAe/oMdv+z7PFxoClEnu/jROU1rUo4teOGFygDCJbwGgrTnWqNrw1Z7P8K2gs0oaiNfwwVtp5PRgYq/5Y2zmDUxjyj0e1Bgw2NGtqKxtm/Bf/0HmvjkzZPab58il/gb9isAmRVH282bBgNIJz5hrCX1iubwmFGQIGv2nOXaB5znOc1zjgLMQVBIHbP7ibpvKlealHQaqCGB4cMX3WFmLA3V0cOC9dW0NxuNd7VcdfsdO5TqhDgCQEAqfcMFafeJL0mRcUlwFl9fxA++weEHHVwnGaTyelV6ejea9xPs9HMInL8Gy/If/rNP8Y22SEdbUH50R95ECXwtAyNj8qu3fuxsMcNhPFd5WyPYVXc2NQhE+Rja8NEQ3WAPX6a3Ho7URNeoPiGVOPAkGS/XCHnOQ2wdtKI5rIBtFGdx9kjMjQD5Gm8SmYjUoqjwOzivKFG39azi/fvxlaZ9RtOYQNtwqVimTEz0dzBWgRYR+Or4mPet3ftlZmhsDz1tRdkamFeDnY0yjaNwaCR60vPXZIn3wijHMcaHwX5phPN3zUp6p+9rpDkaRaxJ8Oyhz3rpn1qex6mWSEl5fXt7O0iIyMLNLnQAJVn7Dk7FIb/LbzVc0Ml0Mbs1mnG2NOkkedza8at5txXVGGdXlVJdnccCD5I45kJVXj5ZlMJh01De+0HPvfkuW/+8z5xFF+tOALFESiOQHEEiiNQHIHiCPzLjkAR3v7Ljm/x1YsjUByB4ggUR6A4AsUR+BcYgdXCef/S+Cu/6LAu/ttS12IwNZOUs0/MyOTIEiAJNUUGGIfyJqlFPyBTEnCr6h2toBlFf4qCmgGrtrklFOxWUStUVNbI/Y/cinVqA0pJLcJtSI6s0LmTI/Ltz16Spy+uCGUswYHNUGxSMwIMUzgEiqpl6xa4+24/7juFt1tFsS2Yagg+VO2AuslK8TfH71rk8lgpOFd4pAZ7Vc1aVWAap1i6Gd1KYbOiDJUZWZIU7RaWyarDRjDH59hyn/3Oz/F2i+d/LMd36+f0+zMomC0APz/2gGVYgpYDlvMUxDOpDDaEKIa4F6qOywC6fMEAMNOHXgYwgg2gDQhfitVyfR3KLYp0M9OLEl6ghJpfBsK4ZGgiLiNzUYC6TcpKUaGgZNTrmkatGN8gJ81Lhi4VvVRqwwAJa+EwRf+8AVlVsWEGMFH6A3ZSpKTyu8pYxMloNFPULGjOJzdY54qH+bGlvFWrUbXhTCYTxr8rWFIoZXxW/nsr11D/rMBIC89aw0yojSuf2UZBV9XNahmrCt5AsAD0BBbwGuGVJYqMqPUAF1oAj1A0DlBsry4lr5HvHRyelLmlNeYrVs5OtZd2YX2tahuyQFGoqO2otxKrZl8F47SGTaUTdVMIBShqH+BDCjitBWwcNI1c3sGRSfKP03I/1qg3k3PX++rrcur4a1JeWy4O8m21QGvGenF+bsVQP5dXVHBnACIonNX6MMM9WaW4rwBGx8NFzp8dYFeFHapem9WKeqmM4u+aWd54aVhOzqC4pstA7TgNCqEAd9NV939Q0H6362fr5xQUMRy8LpABS84dLVVy96EdWEGOyMULN/g2lNdApwTAcY08zl37u+Tf/edPSXMXGYSo3VLz/dL74jH51pOvyaF73yN7HnwXqjtgkmVVCqk5CtCLEp0Yl/mRKZm9EpWrY7NSs2e33P/xD2Fr7ZeJbz0tTz/1upy5it1xmtmM4ul979sju3YEDIUXfrOALD/NJqPyxNOAYjJJQ8AlZ8EtMwPLWMsuy4MPH5W9B5tkEYXisdcvYkPLGsmQBbiEDSxzs72ngbWL/Shzsae1Rh75BFbIANWCrGHHOc9bsi7sO43syEx4Ti6+dEy+8vlvAp1qpGdbt1ztuy77j+6Wdz1yL9AgLKsAXg8AZXp2nuzVKQOeNtS3AmSX5etY826QHYpOTVYTa0DpOHtHiPlLUwxrqcAY67pIYEdawK7UiSLWzvrNACpyeiP40nWke9LWL/1ZM/dHlYQKrHQ6uFHLOlHHObHe1O9bAqSFsVFWlaxak0ci0U1VLmCthKzTrXxu4w1QdUZofjCaB3AYcLMn7Nq5jf3ELXOo/9YAcarkzWJNnkHRvn9/j9z04ZukpNQtS33D0nuhXwKeGuyxO8inLWNcURADRUxY5VeRIe6saDTAm5iAL2a0+awLEWgB76iKRRPKSRMOCAU2V92P1U4bEk7W8A2U05Oyfd8BMZejamP/Heq9ARBelgOHD4qdRoIr33xFPv+FZ4HkjJ03BCAH2k8tyL7Wbvmt//xJKW/zyPrwdfYg1MYlgC/sXRFTA19CZFKj4GfNB7H11YX92me/Ic89e0wOHTgg7/nJT6Dq1tzPacmtmiW2gIoSFX2K/daHkl7hqacshNK/Djf0lLz5wity5fxl7mneaHzad/tNcvfH3iclQTf3CsU0jgVL/f1y/QoW3yjLB/sngOWaD4wLK7ar5dUO1H6o5VBrqk3wGkrtsKo/gZeqIKwif5Ntl3saMXLnNVM1CbhT61sHlvfBQJDXwVaVszkO7NP7awMG6t5rgGAarjTLNI7jwdT0BI4RZNHzs3EyMbOostUSXVXZRp4qr1FC5rGbHFqv345VcgD1dQWzwy+r5Az3nbuBgnkRxbFbdh9oA2byrJBzyPDksszOr0lLa7OUoVLdQKFoo5nAgd17NovrAM0Fqvzt6dqJ0s8kz33rLOpUzhWgmipBHaqyZT1EgEYRbNRVdZnl+QCzcNYjamwmetoOnAI8J1HqWmkIy+qGzDq1A1tNNOHYaIhwAj4DHMRB1k0l4CxnJc4BCKrrxLCMVjtmfk/p3kuzRBa4qgp2/aVnqYJiH7bxQfZxBccZILDOU23cWSerez3vNOzFFaDa9Bxkzmq2rIlnBgdrN6hjR4ZwOBqXFdwVjEcn4G2BzdoCoDOsmtnLrShmA0A2J+s1ByzfiAFjufcaOaCODNpEYwBn3kc9PbRxyozdvAO4XQLkK62wY3PLvGFee1HBasSA0+XjPfR85L9RP+t8WGWMV9Xim8/mYI/Qc9VDo1cJ6m0XzwI5bJu9gEa3x06Ths/I4LWwXtw8O9iw/y7EaLoYn+Hssoq/vRFrd85sF2tYP5eCWe6xQljNG2dlGc+JejgZMRtYRmcVgBsdX+xXfF4LADxPPnWGuahW3RYb14DKNsN5miAXN5vIG6riN19/WabJov3pn/sJIzbh8rkThnOCz+qWl779AjbczHXyZv/9f/0laSOP+9t/9RlJo9qtrG7kPC3nmQeHkYv95H0DgxnI7u4eqQhuQn4Ha81FY5LC6rTGL5R4WFuc8RucxVyPqUADDTbFNiwonJzNLg820H7mqJtdl8+lttJmrqMMV4XLvdPy+N88J172tdtv3in+SlwneE0z834bTgweFOgb0xH5xpdfkNHeOXn3xx6U2BTP29fPY+vcJs+fGZfHX1/GuYToEe6tDpU+DxsNhWqjzBy0prhv6YjsoknszkM0ldQCivOLUt5UJSmaXvquz8jw0CrziMYkvt9E84023m2B4K1nzk1LZlX2MpeY6mb2XLfHInWtZeIvt+FukZIr18ZlGXeZ0lAdz1RvNU7kCr/z1LnJ//S9Pl8Uf744AsURKI5AcQSKI1AcgeII/K8egSK8/V894sX3K45AcQSKI1AcgeIIFEfgn2UETp/+TLs3MPMTwWD8F0tdFtvEGzPy6qOnjXxCEwVWtUNOQG43KBDH+V3VHoYaRpWyFNySAC39slDQ0yJmjP+swDrvoY/eKrvJ4ipxUzArkENJ7tvIs5PytT87J6fJKFwChFLPM/LRtGhrCH++Q2nw3XzA74S3WyoDfS1VCf+DXxRIN3U3m59PryVHwcwNZAhgCRsM2LC8LUcFh/UgVskxwKYZBYo/WIaqIo36dk1m5jco3qIcoiCmwrPv5evt150GhrqsWanHErAGUKL2kSmUIGmK0w4UryYqmUlUWikKcA6UV5U1NVIdogCotwj76xTFf7yPydJD+Yados1SSnEPiL66KjNzWRlGGVqgwFuFxWAVIEJh/PjkBFBT8+805zBg5DSqwbQqjWwUlTX/UmGrWvXpqNWhMuoC0CRRgw0OTQDMsM2kgKoFZP0+VWqrKkxhbBoAq1aMajeqxUkFt5uZrxTo+Xn9uy0LbYUO+jNZIKfOPbUETZJrqlm0Du5FLapHLwpKC9a+Tr5Xge4ysC4LIKgARNsp2kdQ75UDr/bu2stn3pA+bHVdWLymsYPWYr6qEVX5qoVuK3BDIYgZ5dYUyjsF1ZXkprpRnvkobNsYZ0N5i6puPYwFMGO8Z992edcv/4zYfXVy9ctfkmf+5isUvYGaWBAevPWwHLrlkJw8dkb6b4wocqbQvAEEKQM6KERJMc6rQBWFJICOeBglDRAd5VuO9WUG3voDjPc6eb2v3JATEyjdFd4q0FBgC9T4l4G3qqXKbkJiVN+NlW75BPm229rK5MLLF+UyAHd1FYtNbCU1n3UJVXpLZ4vc+9A90n2IHNpWVNLOsMy+9C354qe/Igv+nbLvziNy9/tvlao2Mgxp4cBomSYEcjFn43LtWJ/89z97kazbavml//IzUnvAJbGJfnnmcy/IC9+6TsaeWW5/zyF55GM3Y+uIZfnQrLTcchSn1JyMvnxC0gtJGV1clqu9qJ+msZsdn5Vb7t4t7//QzYa667nnXuaaydRNuw1r6ywoqBwYtQzIXUcNaqOAf9MdN0k36tvyKhcNG0D7UhThpV3cJ3IzycvNpiflua9+TV7+yytSUSiXlVRYmtob5Og9+8VDwTuCQldzPO0AgwoyD2cBJbNkQavN5dnjF6XvyhDzzQ/sTkuY+24CCKhjfBTQbEMN6kZh6QXwWwBBahWbzwE1UKdJQZsnWN9qD/uWvbzOWxdw1Y1yVa2P1VJXnQKqUb6VsJZS2KjOYX87Pw+EZu1tra/N5gjN2USaqnui5mXrHFIHggyglfutSjwVZ2XJmSwAtvTfK9gX7CjRkoAVF3sFPQ2GU0FVS4j7js2xj7HELntuGlU8Bf8ouZRuR1aClSjRyUGtwQrcV0XGJWeK2q0rtDJZsLFlnRH2aoCpNLAxQShxMrMIwM/QDDSJe2pe7BmaMmgK2QAOLpLLHo7mN3M6ab4IApqWZ6bl8o1JmSdDt2CioYAmD81adQOWmrHxffijt0lNiw+F+wL3X/dO7CDyWGCT2637Rt3OTnHx+WamluT0mesSuTZqWKjXY4/v1cad9jKpaHRLxuIxYK/DzviuTkvfyVNy+vgJYL4PYN2IPTh5uygK4zQ8zS0tyH7W/b73PSy2skr24UVg5IwsDo/KpXNDMj+DOjdrk9npBSMjVwHbrn1tcttDR2keQRV4/hy50FNSD9Rxs1fYtIkGWAy+l9WhQTl3+gKAiXuGdbABujibTdwUBTVxcsQ1j3Vzn6XJB+ioPE1ttD3kkfs50BRQbmywj+Y3m1zWgfrqJqG2yBFiEBRCelEDenlfHaONGGeE7uf8XDqPUjeWkZmxaaPh51d/62PSfmi7DJNjfOP6AhnGcZTLrxtQ7Id++CEJsH8ND89y37FfBwjGVleMuRxEnRsFlGWwjb7zoTukmnkSJyfXxp6XTq9KhGaLsaFpmZ3Rxhora5Xs2OU4iso4dvga0AlwNdS3nEsKfFlDIdTjbix4nb6sNLeTX7yvSZo7aqWuEetuM1EOSkWNLHfmG9eQBNKlORPja6wvLLy1YSbP54zFgJxYPftqG/n5NoNDJoHa2ryVQN6I2Qjr0yfTk+M076jVNREK/L62tibxJTVzxpWEh6GZOfY4rs8CJCwBZHsAq3rO6Dmge8NqmLnKw4+KcM2McznQtIL8UheqzU0b7AQYVJuaeObguUOtfBW6NjTUi9m/IcEam+w8sEvqcJawedXjHmjKfcaT2/gcGkth5kFLlcNcJCpVBZhcPPuUYXmiz0Rcj6FoRumuWbNsTMazUD67yn2iucUYDxwtyJ71+Kr4F571aN7Rc9/Mnrc2NSdp1LFeZ5B1VCNmlOH6Mnm1PgakC3Bax9ykDV0aXoAq18TrRqaGiSZYkBR7YR4rZA95zGFcPM68OSxvHh8hzxpIvhzmWmIStMblvrtapLKDszig+cABGkv2yPLwiDz61TflzPkbsn1vvfzGf/sUjUFL8swTXzI+X3VlNwr0OlwrThtuHU72Nn+AjOhgQurqq7H6DhF7MW/YUleVY+PP89QMkHeMdbqMDX54cZ21VQBglkldXTkq2yapquc5iuYVbVxzOmlE5BnJwjPM5fMD8vK33pSOmkZs8W+TDfaxlZV5MncrxK05xjQU3Lg+itX7edmJivi+T94np776nAydO8na3ykn++blc0+OsKTJLmfvUiW35o4bjY08k2r2s5+1XeUzy0O3bJe2xhLslpfYH3BI4T1uDK9hz75Avrs+mzHOrFXiknlm1fNh85lq68vINDbs9pldzGkLk9BPk19TT7NEs+vyypuTMnBjSWrYP708/6U4MwpW0zecq94Pf62vT+XSxa/iCBRHoDgCxREojkBxBIoj8AM1AkV4+wN1u4oXWxyB4ggUR6A4AsURKI7A1gicP/85W3m15aDbkfwVay78fhOyzL5XL0r/xTHgFgouwiyjWM6F1ylOUrLJU9hTpKM2jvq1VRDahHQUkvlrcCF2kq1y57v2yfY9VQBFIF0mJglUnte+dlWeePSKXAtjyYxSRut6eSBGxrAAVPXV9/ZY9V3BW81lNdzp3nrvLas6Co5obVGtaeGbfDksiF0AkgxgZINiZUmpFkbdEo2ZZHYhjtqPYikKlLxmzP1DwbvvcOptwVsdjxgFZi+qrJ2dVdJSFwBybFDw3wB0otYDRjgpyBco1GkGoxaxgxRPSymYOwCRJVTv1IIyTAal14s6FmWJFpMj68PA4ErxuZvk5JlRmcbGklokIIjCM1aC6jg5Tm5aBnWTj/xXsyNJ0Rogg0pHlXhxAKoWB7VwucHEaKnxyZ5trZKJJ7CsHZZ5VKsZBkGBrdq2avaeqloDAAi1g41G4sbf6fwxFM4oc/VLv/ft8FZ/3rB7pYi5DrDxk7nZ2VZHCVhziMPitWGtSlF8enHOsGmsA1zHgcIKY1WB5kStXI5qyEN1XG2ddQ5HKYLjh8m90uxHFxBy5W9taRUeU8+kNO1CHTdK0TqNirYU5ZETxadfGlE2ezS7l4zfNRTl7dubpAG4s8jU8WYd8sZzp8jPXDBUcouRJbnt/pvlvnfdKsdfPCEvPH8M2OY3FMs+JpUC3BggeAFIrr83Ar/XI6qIRhGk+kc6APwhcktdWG3GUOmdm5DjIyaZo9htQzmVBtipfSpCTWPqfm8r5zsmplqFYpes1os5/mxHKRzCnvrg3ja5q6MZ4JGUOZSzszOqcs3LEra1BZNT6sk/Rfwo9d2V8uC7dsjh1iqZOX5S/ugvX5bRuRg5wfvl7ve+W+rbm7CUBL6VB8nWQyVn2pBj//dfyxf+5IRYqsvlF/70EdlxoE4WXuuVP//043J1MCbulhq59+FbyVVEFUYW4rZ79wELUMXRUFDA4nHyTJ+MT81z/63y0vNXgHhxuffB/dKzp0GuXb8sz3+7H/iB0lD3Mm0+UP6Du4DbTcMCxXK1cY+iMHdj8bp9W5N0t6KmBIgEuPcHj3ZhnVvB/I7I4GvXpfd4r6xgm7k0haIau/hdR7aL1WeTwetDkiPHN1RaK6OTc3Lm3GVpbaiS2kC1TA7PySLq6hTW6nGyk5WbBLwWVJvAJNSsqn60O7xct4IobF9Vjcv+U0Dhp7BS7cr1azPvljxfQI3H4zSUcxFshBXS1pAtqRB3ClvbpcVFwxpV1ZgpLF4t/Hs1dph2pwkV2go/A5BjodtQLiq0KAsoPCqV5sZaGhbKDOv4oeuXDCWgVZtbuN4kQNBd4gMS1wMm1mQKgOei2SAInFB73+vD43J9cIzc36DsbOuCERWAW2uGkreqqhr1eemmqo8NV5VvalueptEijB3x8MgIexsqzkM9ZNM2ycXT2C3TIOG3Bw3IGdecTZNfrlynOQT7X3UWQNy4abwKGFpYYo+IoApGydeMjfpN+7ejnItKzgEsKtG9GcANoJobBxilg6grUTlihdze1WaAypMnzmJnvC517JG+YCmq1AiqtiTKxiDwr1IGxqeMjOwKmmBc7K01rHEP98FNc8kCWZknXz4r9eVV0tTUJFEsVh/+6Y+JpbZGJrjvU4zL6y++ioVwRurKy40sbHvchEJ7kkzmBdSrqP2xWK4kNzcARClnnyknk9YfqpQS8stNdiyJWfcbwM2V6RlspIexy00CFFEwoz5VS3u1W43gDKDQNsW5YNfmAK5Nlbd55lKSNavqwjzqTgWAOm+sWVVmOg0bcgWENvYetVG2ApPTnPEbCjdxflCVtKbO6nxZIFt4bmaC+ZGTH/rk7XLfJ8gIdvtlfTYqX//cV8WG9e36QkxOvHlWunb3SEtXs/Rhq51jPdbTBOMEFGrjgbp6DAwPSxP2u7/827+qh+xblsWKDuOboFWfM1AxYzGBDDkqS6OTMtx7BbBLcxDPJRn28iiK8DX241rGr7q5U8potikhf7duzzaxkCmaB2RleTbZzLdV9SpgFTBmAu5xSjJHEowffrOc9vpvatuLmT2/UIUWOgxr5iwNLGpZrA1Mmk6szws65kaGrvHsoIpmABfrWJI0pnDdphj/hlW12hWbWWMWxrsAoDU6H5jLM319AP0loxHH6aEpABBYVYNVeSWW4QBshZaFLOPAnOWmGRnoOeakZsqbWKcKWQvAUbUbNrNGTNoEwR7M4wdX4zQsoY1NTmXs/L6p4sX5QMJvXTPPW4yBXr5+LjNNYng7Gw0BbCbMUayegbPZTERGes9Lddteadx+iH/bvB61kc6ayWvms6wMj8l0/4hh7VzbypnY2SXZ+Yz09w+qozO3j+Yn5rHXF2IeEtmwOMm8orEE5bDOuZqGTgnVNcn82VH5f/7fx7Agn+N1vZKNrklTjRNrfo/cjpNCMw4Pztp6PhNjCaA+/fijcv750wDVGjl9tV+a2mpwwNiHInrBaPq6cX0MNwMhrzYNXHYZ7ik6rj6y1Hcf2CM129rl+sULkgOS79qLsp9xiJH1Pj9BFvYccRgoy5dHq9IDAAAgAElEQVRprtJ9z8NYhWiKC5V7pK2rxcj4NhxDmBcuGr6mhydQ08doXGrh2dDPc9BF7gXPRk3NNJylGcu09Pb2GyD71ttvFzuNDwtXh3k4m8WG2SvnBlfl05+9KOtJVVGrkhszcNakrk99Torx8LLDmZK7b9/JmLhYy9iTV4WkjNcf4ty7jEvFLPbSsYjajOu5xvMPj1VWXbuqMn8bvN10uNF1RmMSLgUlPA91dnVJhv3s+MWLMjCgKmTcCADlWXKdsw7rvL80tPvRZ+jOKH4VR6A4AsURKI5AcQSKI1AcgR/AEfhnrZX8AH7+4iUXR6A4AsURKI5AcQSKI/ADPAKFwjdLYCF3gbY+ZTNPHYnPDcrQG+fl6pkFCpIBioPAA0DhKvZ/WkDKqEJWP6/arqFM1LxaVWep9asCpxgFpyzql06Ksg88fBOKiBpeB7tEAEJsdEkuPX4dZc6w9EcpRpMLmkNxqT9rAgZqBpsWyDXvTTmuAXSNsf3Ox62/ywJ7+7/pd72dm27BYMOSV4HU/3CfNv8L3knB2QjAM4qaWujSoqYWZ2GZgBgK3S7UH2X8HbaHQsHbiy1o3LaEEiiLwg7wkkRxRR4qZMQosuLC90//2ryEzSKzwnC9NoW3QJ1arHP3dFWiIEWBgZpqGcXSMtaaLq6xvKYaBUZaZpcWUXskKEyWYteIRSef1o0axusMUODWrDosQ4GYKYrSNvOi7O5GUZT0yZmTk2Sq4iGqA4edbENzgzRieTk4PCM3yMjNoHoy2bDgVMNMMvxcqP1U2ZaiGJ9EYqPF4nK/SZqr/FIZDGIRHJEZlMgmLCO1PJhB8aNQVKGtWskqKFIFnyqb1fI5pUALOGtH4aiWkmqbqll9WoDU4ujmGCQkEt+Q5ga//Id//3NSt2u7nPzK4/K1R78u2SBWtCih9SvkBwZqoZ97qJbE6dSi1FdSNGZ+LszMk9+m9qJBwKEWPxNSSz5tCKA8Nz+LrSTKTO6d6jJ9zhDqmP1AjZScvHQW+AMow0KzDYBbFqSozByNsxb8VU7p3FcpQ2ML0ntxVEauLjI3AGAtzUwT8gadaTnCOujvm5BLFwckQBamHaXTRixqZElWYzNuQ9E3OTllqNpKAIc2lWPSzKDrKFjhxYrcKRYsJOf6VuTlvrz0q5qTexAFAFkpsKoCV2eyCsbfydc/Ztet60Rfy8JasVD0TxdKWDdAIEB8NgUwK8nKgdKM3Ht7jzxwx2GZHp+WV1++JhevhmVpnSo9do+IomSS6eSp9qBKrpFf+eUjkjgbkae+fkJOXUFpuAEa95cz1ih6m+uk5fZGufm+sOxrr5UTX1qUx//yggQbnPLrv/uAuLDqPPHodfn6t0dkIIXFKGrY7dtr5MFtZdJ+ZJus+xPSsL1OqGlL/7MnJTw3wz1OAPbLKEDPisMbkwffd5CMY6d89dFzcv3SuDQACXpQi8awCF6ejWHNmZUJ4FssgQE4tscqSCv3O6QZG+akRKQOJe6e7Q1y8O7bpOzQfkZnWVJLQ5K6PiuXXuuX/muTFLexSa2tYMwcshJZkTkysDM0ACiAdTGOToCIDUvZMdR0qh6EVKmejrzdkNx2uI28S6tc70WJRiNIOIF9suZOa34t6yBJzrQqIhXYqsOBWrrr3mQjI1OzuCnDG80UmmFbRiZtgvW0tBihiQR7TxoNNANblZgOgF1dfa0BVCcmJg2VoCrNVZVbUQH0ta4zd62ye1eXkZPtQQGILl1YoEwwL1zIJhkaHfpREK8sp8hxZc6zn1eUV0gVALcAEFfFnZlc6g2soO18hgBOAXwSlPsKIciP5HxwA+z5wAacSPDac2RTzs4sGWrhHeVmlLxdqPYtsojqTVXLeWSOaR0DCxa0YbMMjmIFjZ1q0G0D4OZR69FOZHKxHgo0paxLhdcu+7e1SHNtCIU+eb0TA9K0rUre8777xOoslac++1V5+Y1prhVbXMD7GsrXOGNxhMaEnq4KCdBMECS/09NQZ7z3MhnNwzf6ZWRQc90rGTOTXOu/LiVeF1bC5ewlPiBuWuZH58VnQ6XGfY1aUrL3ocMyOT8lX/nCSXJ72R/LOuQWmhe6Wsk2Hj8h60uMAYrII7fvkWaaBdz15B+n1jn7WEfs51EaIo4fvyKDA4uMFU0muFdspCLcUxNNRBZcByoB7tqck2POh7HyBWSS+WyzAGWZx+trWB8DcP00HwRQG7rJwdWcZFXiqutBgnzjAHtunrNXFZ4KdKtxMggxJglzjD11lfdUlSlzLEuDEOdekj1vdpqzZ3VC3v3BXfJT//HjZJhG5XrfrAyyPx178kVpxo3i1379U3Lq5ePyO3/0ZfFhO5/3sXYzNPAwF247uEtqa2s5c+bl4uWLcmBXq3zgxz4iST6T2VlFQ0KQ+6RWxeTaYqOdBPJlAVW03aDO5DMAywrSZlgHq3fH5u7HmBmW3Gw+KDtz+XVj79ezxERHmVrwmrGZ1rx1xa8Z5peOkR2gl+P1LPYyfvGzgDt+wFjjBROgFHBZ0K4mzhJDrcqcLajSlrfLoJB0OlFdMkf1EjTTVZ9Z1pkBajfvZs2o4tVMh5o2vKXZC5yasWv4jOhzjSoh2XPYH2zAYovxeVyAd6cRB6DXqvPDTMyEfm+WsdAzURW1m7t0mOvjuQoApzEFeQXGbF6zNwbFEl0x3IytnK9ustU149rlI686FGLIUP6y7lXuq24pBYCwRgYUfKhJWWMKRi2aS69wWEE21x0duQbYq5VA1UGArT5ZYKHOM12iQF6rfq9GGmDDPXL6mIRTK9KzfZuYNrJy+cp1lOg5o5lklX0vAdD215bIvoPbpIpc7cXVBWClVSbZT8ax4k5NjdIAmOKMrZZyrJ9NZGa3VmRk/z0HpXR3i0St5L1ik+501EhsLi6f/aPPSCPNC498+vdQw8fkG199TJbIjb7jlj3coISs09TTd3lUnDZcRUpDPFcs0QyVlX2HD0moEQjMWR6ZmpAFXAr8PJfY2KNKGgCzzGEOb/Y+egfIq58eHZf4IrbT2NBvJNYlkoxKS3s9zTLV2IVjwc51Fmgi2LatTVwttTI2Osb5g3IeqFxVXo3StwGF8rKcO39adt+yW0pwJPjqo09IF2rjIwda4Ourcm0kLb/xu+dkdhX3A2CwPq/pHlngDMiobTLX9qu3VhsZ3PPzveKnCaaytZX9bU6u3EDVP6sxFUSc0NCgWcUeLw0DPM9ZdE4bTjLMPX12f+u5mo4/5r+XnGHUvDQpldfVyo2JZXnlwnXufwXqZp47rAmdd1mnP9Ty2ItkHBS/iiNQHIHiCBRHoDgCxREojsAP6Ai8w1LJD+inK152cQSKI1AcgeIIFEegOAL/6kegUOgN5dLh+02mpd/LJM7WZ1ZHpfeFfhm8DKRLaskV9S2F5SjKoWwatYZmxFI/VPWSAgC1vNVCk+bpqQXeKqogCyDgCNal97//iFQ3UBQ0L2CTSoFuJCyvf+6CPP3CqIxigRlHWZCBkubUuk9hLQQgT8HJrEoBipf62ltQaetGvB1Afadad+vBbEvJq/+uKoxEjkLnFr01yPDWd5LJxlub8qpS0RwzVGFWtRYFBrrJ0aP2pVmBSnlVFeknj1QtTlMpl4zPL6MoXMPuVqErVnVYOX7X6uG34K2RKowqTVFzFDvGAPl6PZ1lsqOjEpUEmiTsGHOFDZRL2ABaQgCEKkRJERlF+ZGCpFZVAQTJKbSRV2eieB30k3/Jq81ToNT/9lCg9VGc3AAIDY9OcK+wIEUJqhBdJUVOwF1LYxP3toAVHyq3lQiwgEI044MRn4pyABfcr1zUgAB+CpA2suiCqKrKsR6cxkYxDBDRvMM1QBqiFcN+W+2A7ShnTUClLPfdRhHVT4ZvmAzZJQB4Ph9AdYb+SVVf3PuUFhu5JgVYSrKzSEVM9pT88McflgN79ss3v/SMXHjpouSCHq6d1wNMlJADiuBE/IaKi1xDw+47QgGbIjsgaxSlYAzIU9tUBoQmixPYvGvnThkYnJSL14Z4fbc4UFm1Afd+6lO/IJGFOXnsr75IcTcM4KAxAehcjWLWS3GVNEbGNSstLU2objetUulvYLywKEQtaXUqBl6XDhScG7EEdqJYQJKhl4e2JoEJkQ2yd5lH27d3S5Q/X0dR1tPTbdg951EQbmAtqffRj72rlTURnluW06cW5Mx4Uma5TlVyWbPL/JviO5SjKMzeyf8pMSxy/56vrfxn/SdDjfW3i+Wtb1abbAChBQtjB/an99/dJj/8Q/ukY0elTJw+L49/4TW5/OoasMUGKMD2GRi9nFiVUFOt/Lsf2SEby1F56ukLcn0oxrWiHMMieAXAVIolZnmHXd710D7pqWuUJ8gNnFjIyO6DDXLzTfVkVqbktadflfE+xgRlplh8UtpTIdWNAdbfCIp4v+ze3yx1DTQnIEOeuroE1CDDzxGUx598WZwAi7r2Nrl4op85tQrM3S8f+uRDYvUArdZpwBibl5f+5LiMcX+2tXRLCXDi4sCQTMTMcuCIXz70Q+9lXaXl3IVeeIdLWrqbpYlsQJe6qbJn5YAFcXLCh07NA3XJf43EUABPGsqn1q52SdtyEsW+fHgCK/I3CzIAcMmpn2XCLO0NIek6WgqwDIqfpgNLnGvCwvVG36isohA2o2zPlgRZnxmpr8V6k4zTycF5A9JpfmpBGxUANhs0UqiFdgGoq9eaZc9QYGPmHjr079lHXeTVetkLTKj/0jSERFHeOgA0IRadU9WjAFS2BAr6brIlgVvuvNxx/x4UjX4sX7HE37DJxMAKKtJZ5jIZsLgpuAOo8oGgXtS8qlD2keNrxmp3Rd0BEJXNL8wCugDJNHtorqXb5TegcylNHKkIFr1YLSewQ/ajoPagOLUBEdcW6SnByjaEetLk455r5jB29Lm4m6YVrH3JytRMS82uzTCuuTwNBqpATKFAZH+rrABqVLmxcndLI9d19fIw9wDL+R07Jcn9On3mFO/BWrSRjRsFSGI7bDevy51HmG8HWyTQ5JT2PUdQxtXK8uSCDJy7IBb24boQ2d57OqWACnb2xgDcjWvgV4R173O2Glna/UMzgMxRzsysHDywT9qxi1Ywk0izPwCBR4eAgWxntYDljnuapXvvXj43qkmUmaqhzKKKTaCCne9FXXu9X5ZmVzkz0V+Tl7zBPpnmfN0AhkXWgHkouJ00lbhwFzCzRtyA7GCpVzw0Hmge/epakuzyZVmZM/ShUt5QCqBh/HFxsJERm0fVacmh6AW0qy2rnpG65I0/cz1x7FT1HF4Hwq3oPq6uBdj1hy0rNONk5Z6b75DD+w7LS996QWaAWwr7wqznNeboBx55kGsplS8/+hj3Ky21pT4jT16zWRvqaqSxrhrANUKG+qocvHmHtPPfU4NTcv7EANdRxb0vF1spymcadgoo/2JY/2/b2yP7bjsk9Xt3GcrWdRqYCoBRA44yb5KMW4R7kFpdk+jUCPbYK9JIs0Lztk4aS8gqxvpZ7fc1W3UZIDc7CxSnyafCV02kQIW4sKvO0UxW04CdLiBL3yOK7W2Ec3N9YUEKrBkeRrgHqoLlfEb5W9Cx52dMXIMfcO9hz7FUu5nP/G5Yk9PNQHOBiUxZhbTalLWByjyKxXtlaRWKZaSRWPnSZUBUBU1vSeyEaSJK8F453iPGPVe1tUkhLOtUz3q3P8BziAI5JKV8Teicu3gd2+8paQUc1pD/HowA+9excCbPWaOlTTzErEexpObc8HrZe2kgUiV/iEaHQKlT/KWcj36AJc9uibBatJtkbXlJwktz3PN16b08LpewM25GGXz45hbZeVMLa52GtUWUmZxzniY0zDRwMaCSYT9dvDEmZhf/DVReJ7d5Y31BkjSbWWncKaVJoWlvp5iAygM0Jjz56Am59DL7ybqNsy+JU0GFNNWXSEdHqXTtooGCyIhENU0sjFHQQmY8Y72ILfvCaFquvjguB/5Nney7713sa1ZZmhiWmWuDYgsnaDCYElcNCuzGLs6tgKwurEjvufOkbFtkz927pAzAXODhJM95FuF5ZQqr/ThRElWoa33YUrOpiTuIItpDznOGDOqVJDbOszyrTMqV073sW5q9zvMp+7sl4qWRKymNLWoh34SiPswTc0oaaIBpqKtgX07QoDUmG5Esmbs3yQ3yZJ/92nPy0M/sl7YmnAgWJriGmPzYf70hl4ZS0sxY6tyMWbw8A6aklniB37yjSeqPdKLyX8ZxwiHBRhrlwkl58eVJ9gxcb2IrRkOci+dpbe7R81xhv/45ra4N2qQIsNfGOM18tvD6lTy36TlY2YSTAq9x7vIgVt5rrFMefnUPiUZzdz3w4Xf/1u9/+bl/9f8nqPgBiyNQHIHiCBRHoDgCxRH4Vz0C76RO8q96AIofrjgCxREojkBxBIojUByBH+wRAHRiHHihSuLzP76+curXfSUr7sTYhOn0t2ZlbiyNcyG/yICLk4WXTAAGKO6lVX2JUtGKfacWibSz36IFI9QjiEOBpRkJABwO37VHjty1E2s7ytPY9lkpZC+em5VnP3dJTr4xLyOAhpgPBYzGH6oaE2iYAcSpRsXyNoD09hzYfwzefued2CpiZdRm9ju0t8b38h5WCqsWQIidIqmd7DwHqkmPz4LSFdWNFrsorG7alVLQoyirjokrFNumyXZdWMOSEnWqmhWqivfvVwq/g/nxdnirSkcgWxYYAbeRjmY/ii3sFMk2XMFm1+bmWhRekL3qIONujcL1GpmFcFEJYvmpGZ6GAzWfuQKLRc2xXJibBdhEAZxOKcXec5a8uRsUftNa8AME+oJ+LE39FOJHqCfbUGBVkqNrkTVAYoHvMSxJsXRVdY8X1ZkZdXWcHEAbQC8Ywk6ZQrCF6w6vojoEppSHvPyumcmo4yieK/i2aUGXa8wDqexABF9AX8cO2FhDAck9oN7tBGiqpap+o5G9yTxSxZfmPVphsi5UIjauwUZxW0VScQXzAALaBwxFmpf56Of69F4WkEiBfoDh6K0o7s5g8xvdyEh5ZSUFShIqKVBqFvAiEGkc+9ICxWavF5gIhOrobEZVPSuTWChaTQ6guaqfAE9YxDoAJRYyjz3Yfzp4P2s+wmuiQKysNTIfj716gevHgpSs5AqK+Tq31HqxwM/bUMOpKi6Fqk+zH9va2g2LwvPnzwPeqyjuUtjO8W+oNKGzrCmKrsytFJaM596clxM3uNY8hBogbSWX0ApsV8U7pqfvYJKp4+X/HN5+5wtt/Yzmq4ZsNQD1JZbFkuzcVSu//hs/KzsONQBLpmXw2XNy8cKATIwtAyCw2EXhnEPp111nk+6ObTIysiovvHRVZucBFVkFsewJJdz3tFW8QITyDp9kbCmZHaGAjFrwJ37yITl6W6eMnT0ufRemAFph7CjnsLH2kVlbJjOAjg3U0Q7u747uRnmEjFs/6vSLwOS2lm0yNR2WV09cksVwnBznlAEEO3c1YefaIu/56AcBIuSRFoBRS69hE5oCfDWgtgrKOtLhGygHT6NiO3rrPtl5cKfMj80Cl67IGPagVSHU1Xu6peuOA1KxrQFwwFpNoNaLzEhi2SKjlwal79hZSa8myP4+LG2H98v5wT6yF1+XyDiAJuyQyQiFdPaYyso0Ci0/DRM10oXqPYDafHoahSvKYUiosedms2GaMIBUgKD1ZXJCmTe672ZZB1qIj2vmJhBOC+52bJM9WEFrBmeMfFfdmdQ61w7E1fVpxxZAM5bjKLd1i7Dx/TFsmWurSrEV9QJcZ1CwkkWMbfb+/TtpyAjJ4jIq/N4h1J4N0tW2zcjeHB+ZYN6zBllnLiCH2x8yGjemybz2AIkWE7PY+EbJKLYxxxtooEDlir3tAmDbzJr2YmfuRRXc2dMije1VgPkVmZ4dZ80GsKm+n9dOAkrGpPfagFy5Oiujs2SUoi4NhlBEG58VIM1eYALeprBK1jxsOzAlFLJJe3uF7Nu/TRpq3eIqr5cB1MKf/+/PyNBwXIIoEH2AOiuNOrqm1MbV67fLjpu6gO2NUsbes4jN6ihZq9Nz2EuvrxoK13/7mx+WUHMlIAwffQ1sV+UkIC+vcHpkRcZvjLKGb2CDjDqPZo2qmgppbWqU7q4acnXrZWmgT068cdWwJT5y9xHxYu87R9PI0JVhLKjJCYaOYlDKa/IZ2Vs0UzPE/fCStd2IClgbBUYG7XLx7BXW0QhzAYUnn9mJktLj0axzl7R3YNnK3qe6zhU+2wxAfhH72tmFVRTdWDUzXtU1ZVg++1CmRhkz1NvMNxe/lO5EUWgbKn72/zA2xaqGjqOWXAfeptMAJeAngmDjnHOz98UBhBkUvEEcGZwogpubgZ7sRSfPXGOe2aSju4X9FDUy1tmz09PGGerle4PYQmfoFEjzGfwBu9x1837OCxeg/Sqq5EWs+wPcW2zVuVdOFIJTo1Mw0CzPEPVSz5hmOOj6RwYApFZAfanhdFHA4cHj0EYzAH5jlVR1Nhn5pjbOwBWcDbJZtQFmT4Vm5lBrLjAmExNTksL+3gHMtKNkJJSWPbyCGIB6idCYtRheRlnKnUZV7mTtBAIhYHsFzzEOYgpoaAMIT2GfrlEELpS8Wc4pO2rOvfv2SkPPLpqUYjLUP8A9WDSA9yJxBxM3+gwlZ1V5gDzdZglUBGhaAH6yPpNk0q6FV4wsXt0/1W43FlfbXlWul3BvUfuWeFn7m1nXOtaTxBuMjU8azya1gMID+/dIVZNLGhgrE+A7TmNQgf1iDuh45nUspxeZ96y/LCrgZnKGb7/viNQ28+gXBXgSnzDL3hOPJA2wjs+HhMq4V4zq0gT2/oC9rm0hufXeQ8wlJwpUXDXUkhe1dxblsarFJ8gpnhqdlqaWKrnrvR9kC/MzYTSvO8kJjuo3OcOAYlUdQHG6vCYnn3pKVok9CPiIJuhsNxTHGgZe08xcxiI5q1nYc33MFXKiew4aTSDxyYg88YdPSng0Lw/+dLO07dlLUwWKYPbCDPczj8PGMqDVzDNJTX2rjIzOyPzkDM0v6+LDtjrQyFi1N5NlX2lcX4F1kGM+5nhu0TNaIbvaQ8cAvhvct+rmNppFbGSr98vk1fO4KHjlyiXOo+Ehno1TUl1WJ13buV7mT4ZnySWaA+Lskape1dxoB/EOeV63ibm7jjPDiy8+J13tO+XWH71TNpZGJT5wjecyl/za716U46dXyDIOyQY23BbWYC0Nk7fuD8knfvYumZmYZa4lpLK5UXhkkZfIip/heVBzny3a9Miz7Caw/bvypOajK6hXiKvuJxkeytRdxsk+F3SqIps1wpx68/yw0agRIP9bYwXsjBPuK5+5PC2/+I4eLIrfVByB4ggUR6A4AsURKI5AcQS+j0egCG+/j29O8dKKI1AcgeIIFEegOALFEXhnI/D4449bDh5cb0hH5/+DwxJ+pNI/WzJ5ecV09cQE9qKodIB+ClSjsTwFRQpoWF4mKARpkVnVXzlAo4o3bRRHbQW7AQWjKHP9dVjD3bNPbnugC5tKCs6CHXOyIFMvLciJz1+VV88syQgFuQSKS/ACaiA1GcQqU6kDr5XndfVLFbhbX+8U3hqKXQMAKzjWF+RLg3GNEvWmDNfEu7nImNPipwsFsBah7WSxqYWtB8WKQpB0GutTCsNm1I1JbBi1uBencDmDmjACfM6RnbcJb1GHvpWu985G/f//XYbqkdc3coW5/grUpPXVDqmvQmEaoxBPcdVMRdmPFawWnS2Mv2bUas5hhj+oFbGbonda7YopfIaAslpcj5KLGQPyWvkZtdOMkDkbpmC7hOpElbHV2MSGAuQtUmxUK+MkhftFYIsWIVVlpgqV2IbaHZuALiiGuLYkhXtVjJWjdrNjx+rBKtmEunQdxVApilgbMDSGjd/oJMAGhZ6Z76H6iJoM9aZTbZjdZMlWMqYF6e8dk3XuvZUirIPCopOKfJBiqIsM3izzLA9EyPKecYqZWiD1AJwtFKDDKNMSwBwT1+jE2tWNSlrtnT3uEnFrgK26XqLW0zm6hN1qGOgeDFQBMMqpIaOCRPkXDqPEwqbVX1omFfXaiJBHTb3BmKIsZ6y8Hj8Qhzxe5mlZKconXtPKe4cA1JqDvI5Fp4fi7jaUljZUtydeuSyzE2vY1JLPG9D/q6A2znwGFJCBIEobQLJm/qYAulau0Uxe5fT0HBClxMgGdXj4e0B33kq+LXNBM3BZUHLj1KK8fmlRbiS4ALeXtUL2MIokVd5mtej9Dr6+G3i7lZenNrwWII7LhcrZbUedlcCa2ya7dtfKnXd1y962KuaJYIM7g1X3nBzc1yaVgLkcP6eQ3mp2ydLQlFx+/k25/Po1gC9rnfmaiJCby31MY0vtAp6kKbJHaAw4escucjVvwc6VwjTzb3FgWf7sD76Iyjwm1fWME5AnwhzWbpE8EO7W+9rllvu2yUDvNWDFqnzgE7+Ecs0rf/Z7n5HXXh1g//FIM3aXscy63HTbzShrD7OO3Fg590lmY15CVRVkFu401KHZtSl56refkOdeuCi1wKBDNx/AUrzFaECYmR+XyelBYCRwo7pRmgHuPQe6JYSqzLAeZS1G+wZlhqxdzaWtPQrIAfDOz2ONfH5aLjw/IscurskkzRBuAG57UylWoRT3mz18Vi+2wBty5vQoCktVnjtpLkA1r+uHsSphn1SVu641bfDQTOIcv28AMHXNl2CD7AGUamPAGjbHNtaMj/WAkybADkcEzXoGILqA/7qfL6/RAAAA3I96ua21hr+JkcVbAsgul5nBGbl6sQ81+TqZzIChAzt5bTdZkKsy0DcuS5Oowx3sLdh1LtOQEAGIeXm/JpojnPU57En3SNOBHQBIt6QAZYPk4SoMjaOkbO7ZLi3kTjrZc9YXhpkD5HJjAV/i3c5mr7nYCzJy9pSM947LSN8qaja1gw5z3mzmY5vUIYH9Ws+SRWzPvT7MdNtKpQKI2dxSITvJPDJSzLgAACAASURBVC2pQ4XY0CVp4OgXfv9LcvrYIJAKZSrfazeRjYtCt5XvrUQN6vRXGGAyxmcdHRqXsZEZIy/coXb+ANVmbOZLsfsN0aDRvWcf/NbC/RyXqdlJyU1cAJJhd72hnSlOGmmi7Duq4qyU+tYSqW1Qe3sv86sZRb5TlmeGUTqH5dIbvZINk0tbCGJ9j6qWRqE0LgJOmoa8KO7VLtXC/uPxBWRmdlZmr40h0ozKzh2NhvX3IqrQuYlF4LyLeaj54C7GVhWi7Aeo0LXZJIPl8dxSDNhJ5jJq1RD7T3UlZwluAZq/WsL1aGOLnnO632kzU5p9ThtuLOyZFnLP1/g5/hJLZhvNEkAs1pqm21vNCWluItMZ2JQDYh++aa90b+uRJ77+DDnTQ1w3isRAmaHSXkYRm6T5CJ0zZwVZ3jSsqBq1wP67f0+T3HffDv6Oa2K/C1S1oeSsYl3nZQ37/jOvnZfXXj5JMw1QiXNhW1O1NHbWiwNFeAmWzKVkFpcwTjXst2nG3cHebiWTWD/j3OB1yZJV3YSq30Kjzxj3VmMEPOSPr5JxPDXZL109TdJ2262oaIHYwLrU+LwsowSeSQNvmWNeMrE7OjrE5sV2OENm/FpB+lDADw6NyuISSn+eKRrqqzizCjLPM4HCMQ/Z0GpVvrgIOCcfenF2SWKrOazzVX1cxsdMoXqlyQjlLj0HNBuphTlnN+eW0eDEfFBb5jxjnCX3dwNbB22g0rz4ZTLd01nuA24QJrOqr7EY5ueT7IPoz8XTaZKe7i7Z2dNBzrSTho85GQV2xznPS1w0aeDuoDDS5bcyftqIhyNKHNUtsNhCY0Je3S6Ye0EiBfxYA5u4Jt17Cqkw1saDEiMnNYCq2UIedB47+7HTs3Lj3JxcOj0gI6zzEGC6AXvk2rYeKQU0Nu/oxv2glTPNT79DBFX+iPSdvCxu1nBJSVzadmNHXsHzmVftDHiWwjKbA469SJ/9tIOLOZ2BVpILrLm+K2cvyR/86u/zrOGRH/35XeJClRxnsVaSee/WqAV+TCMQtKFtYXFFJlAlJ4leqMNqvINIA3OAMx4Y7+WstbG2CjQIqGuMWlDnFXKq/zvPOYVIWp74/BdpFklJT8ceIC3NWtjLa/PL8OAi50aEtTUr4YkU8yQod959q5QEaCwY6JVJmnRmZmcYS43bQIlNJvGBQztwTFiSueV+effHPiHehoAMXb0mbrJ9g6yH3/6PL8gzb/KMRhOdGShcSUPLB3eWy4d+4jZJlq3TWLfMHG+QoaF1udqLYwkWy4k8TRZpfQ7Q3OXNsuTWGW88k+tn4nwws4/ZeFZMqksDnzFA/m8tz5VuT5Vc652W86irnTz7lXLvNmhCIBbi5RfPL977tw/K7+DZovgtxREojkBxBIojUByB4ggUR+D7dQSK8Pb79c4Ur6s4AsURKI5AcQSKI1AcgX/SCJw//zlbmcuyPZVc+HRN9cSdtkLSNXBqWG68uSTJCHASPhQHOEWAtxsoeWKqVlCrZIpBCgK0oO7UPEYKx5qpFdfsTv5YTuH/zvfullvvaBaTC/hIkckURjXyfJ+88sU+eal3USYoGGewCbVSPLbl4uTmUi+mMLnldfx25e07+VBGvpfaMBsFLdUiqTJR1QnYF6JiUnGFoe4Ewvmx/nMDo0oBOR4scfOovvKoVnJcfw41h/5uogimRb4U8FDhHmV1WUb1t44KWQvSqrT8XuDtVuGtoMpIzehlnB14Nzd4UTRhOx1wocyJpGRlCbDK//woldR211BUANYLfKAVlDFqtxcAQiq41SxDN6/hpfjqAkSvrqwAcLBjBaRV1taR/+qTS9duSBiFXBDFkI/icReAqgB0n6HYPIjNcI6iYJCxqQFcRCIbRiE/h1JFi50bKIQ0q9YN6LYDlL0AoSgwLUqR2eFUBYgdhR+FZ8CAjaI6N9bIo+UnGH+UmYC/NnLbtJB+9cI1GV3BzpR7pRDdC7QNUmCsptCsoFZtd+fnKYSvxyloY+CMWs6C7V8SmKgZugpHtfyqql0Ftx4glhsFjxkQl0Tlaubvo8DnZZSLmvPZjFWnB/vfHIX9VdROmuvs8QWBLEHUvgUZQ3FrBghYUBarBe1GPMUYch9QfarSU21AVeEbREEYx3Y1QQG2gozP3cCLyaFZef25C1hsk6FZFwKkKQxXVVvGUIO5+Tw6X7QRQNWJNiTFS4AvBfeV2F6XoVgv8dnJY6RpAhWeD9vXFBbVE+cX5eWzALU1FDRAMwdqJpPayjJnCrpWvoevt9smv/1ldA1p8VebJ6zAjwwKKBv3vhr7TpNCHM3Y4x7ngTteIGR1I7ajAEjNnWxp8sp9dx+V0vYGxhFbXYAgnsYU11FnL0+gOkJdSj5txpkA+C7I80++KSPk4rpdNEegNIuzn/QcaJWe3fVyy903SaiiTM48/ri88HSvLKGK27ZjO8rcvagcsZcMz5APek0autqkfecexv951qpbSgNd8vRjL1GcHmWczVhZlsnK4ixqK4r9FdpEAIycUzgSka7OcvmpX/iIdN59AEtUMiGXNgCtL8rpl87JDBa6qlDyltXKLrJvaxpR/GIRPTcyj/ptTiIAnJ7DWD/ftBsLTbKNyWQtALQySeAof1alqEmBGWsnO5WWb/7hc/Lol84g9K2UW7HDrAgwD9xr0r6tkjXrAZpOy/UrUzI2D0xDZZ7Lcz1sZXbWWgn245q9ajUUtaqyNxmwNofCSu1vFeal+e849sXqHOAD9FpYM3Gylo2mA+zNK1B5K/afRBFpp3Glo6MC6FkNdCmVyoZa9g6zvPjlbxnZth7Unzv3tGOFW4IKl3xgKKfa917rmyPvMc7a5HzAUre52S2337tL9h7cLqG6bpossGDNkpE6OiRvvH6cRgjmgKcS1W21VLdgQQzMuXT5ivTeuA4w9kpzG3uSswz74SGaKUbJhV2QoMOHqsyLErFA44WqjplnQEET+3ic+edgr/IB8A4f6Za27irgRMTIfKyoqZMlMptnpnB36J2S0bMjskzupIO1X14TkHKyjB/+4buw1W2QlZFxefHJ4+xBkwAitXhnD8Hitx3FsOZW6visjMXk7ImrMjYJSEcl50DV52IPdqEYjK3OoRDE2SEOTATiONh/xhjX93z8AXnop+9i31vCbQCQzmfXnPi18ALwvJYpQeZm34ycfOUS0GseeEsDA/v5BqpL3b9iWBBr04hmFq+jKCzzp+Xh9x+SBz9wJ8BOZI3s4nnU5Vb2hxJfyGhCGWUuauONnTkwv7Ao8zSlRDiEJ+cVoGJPr1baOAe4aVKyoNi1kPmqkQdpYJdhncxaT/PfOpes/JuTsyLBvh/l/fXctjIvQjRBBFDMBgJW6eqql+bWav4dq1jmnJ99wYcyfXx8CqvxK4AlmpCYo6XltcDSDGpmhffq2KGwEscHcjl7eqoAv9XS0lUipSiWc+YA15OXRVVyj8wyx9JS17SNRg8XzUus3bkB5lcZsAmFMM0AKyhGk4xTsKICZXZIMtyLebLB9T0qGkvZohg7GnZ8qCxVXTpHo4yFBjMHe5IF4NpxaLs0oJAvaHMWZ+Qo99m9gXV/I2PEGiuvLJUSXjuNFXVWnSQWEvLmK+fk9IlTRCt4ZRuK59Y24grMaZlAsXvt+g3D2tzDHuYnw1f7xaI0BaijRXtXs3R2NzGHOP9wz3Bhr07yLTA2ibp2U5lsBsQW8qxr9nQzLiB0qRhC7wxQTZtjuD2yghp5cWGJrdrKmio1sr5VaT03syjLvLdaam/ft0MO3nIAGI56lucpJ+tXeE+1m9a2NRM5wgWsx2lZ4Bp5NtMuMH0u0t/f+irQWKQKcxM2zYX4mixMk5fNfGxqbTPGZhzod/abF2Sudw51MXtAV5PsOUoDDI1Fb5w8D+Cktc1XJ609+2XPbfcYe8+Fb39d/vrP/5QxC8mP/8rPSEUPbhMON58vJJOoyq9cHaZZY0HGgeO7OjvlXY98mD1mUk6/8rzc//ADNKjY5A8/9Rvio6niR3/u/TQ5mbHGDtOEgfKbta/NURZXUBYGxnGCOAec7+T5xo8Tw4S0d7eLq67T+D7NM9Zzs2A09vG8wv/SQq4un39+8IZMDdDw4wZ+R5bk1RdvcD+S8iM/9m6pammlMYI9ifU6MHBdLj1xQi5cHJMWnp3uwGVGG4IWpuNy8vQp45kluu7AMjnF/mmXW+5okbsfxLHh8C3YfA+Qm35RWnjOKQ3a5LOfOSl/8dwijNorVSif79kflJ/9Pz/Ec2BExi+cFz8NJAszVjl5nMaWsVXmDE/d+syNCt5C00ee61Zoree1/lLHGFolNp9/VZ2uPiSo3T08t1RUhSRQ7uA50S3Hjl+jAU6b/mgIKiRkIRzrLa0qveuZV8YWvodHiuKPFkegOALFESiOQHEEiiNQHIHvmxEowtvvm1tRvJDiCBRHoDgCxREojkBxBL7XEVCA21hWdq/NPvA7bk94e2xuzt77KkqzaxRnUcLAtchLRVWLkmEDhVkSoqB2vQgVjEKSneKzRUWj/EWeHLw4Ba4k1cu67mr5yEdvxuKOIifFY15F8vMLMvj1IXn6qetyanRdFlAt5VD32AsogCg1pShibj1ofTdZslt2zjomVoqQOdSZCmwVomk11GaoPK1SjfrNSwHNH1S7XQqtqMjyfNBNAQqfmc+As7RRHNvKyo1RqF+NpQRxxia85UL/Dt4aZPif9GVY9alKmPfQz5rEytQLTNxRa5emRpR2qFbXyaNbXc5RNERhB7y0AScT2G2qKiaHDWgC1ZVm1TpQ5xUYcwcFSrVXdKK2dQND19fWGFvGnqJ8HJUVvJLCPsoe/srmxIoYIOQGdqYSSUO9N09O3QrK3A6UTkeOHpYlwM0UKpYouZ75HK9BkVwhrtaWXRSeLQDaNQDL6vI6RefNHOACShqLofalXgoYiTNvLBYgPeOl19eEWqqcgv/U+LhMkFmYA8qozasDKFxS4kDposAdQIh97DpZdsmEZuFy3yjcl5HjaEbpq2AhgVpYwYjaLFt5MyeqMrveQDI+SeIzrBjTScrV5EeWAF7q6gLixZY4AKjp6GilcAkwu9aLik9fK0dmZEIiFKMdUJICqp4Mc93CB1AlrJWLdzPGGyhEy4AFoRqfYXlZ4shSyK8zVGAvf/sUBXUyh1GSKqRIoPLVz2FYeQKS46iotcFhA2vbnDHXchTfZ7FIbcIy1Efenp17rIDDTHMBCixUVbNXZuSlUxNybpEmAiv2mRRsLSy2NBX9wjtU3v5Dk/Ifgrf6/VsAV3/PoODxoag2xZeku8Eiv/ijD4iDcf3TP3oGJSmZwSj7Ms7N+aW2p5rlaisnizjkl4984ofl6JG9jBOZjqkBSazNiKlkB3Csgrmcko3Bk/LSH/+FLIwvQ9CqpW82JpOoW9dQIR29tUN+5Vc+zuKck+e/clpOnD8r1czLeyiE779vL8V6i4y8eVFmlzJy+KH3AzWd8ge/+V/kJcBCaUmpZABq62QaqqJp364O+T9+7SdZuOsydPYYWa5jgF6nzPZPo0y0yXt+/kek8tb3cJ9dFOwBrolhWRu4KJdffEOun8MpYGANy1STHKJQf/8H7xE31sBrK5MyNdQrMaxsrQD9Qw/cJ6VVnRJjL9PdwMU6yCYGpIAK2YbFaObGhPzxz/6pvHEhKYcPtwKIEuItz8st9+wlW7UH68+snHvxuDz7yhBwOMacJHea3Fozqucsqr1cHlt6lFI6zxXSWth31d7ccEvnl+59/I3kKearel3BkSrq7ezRfmxrreytq2th4BeqL3JXWf1GTrSCAAfrZxYQFGd/e+iBh8gUrkVhSIPNzATFfzWftxmgqH9iRjI0ZuxoqpGjBztRLfvECRAPkSmdnC+X557+Gjm1c9gYt8r23Xu5ljx5sVEZ64sY9sJjwLklMrWTAD4f6lyPrAEpsahnfTg8WJSXY8Efs2MhjkUvjRaaF6vKfSOXnEaQHE0+beS4fvyTj3C+VEp4fhpguS7jY2s0aaRkZDoq589dNqBXA/a0txzZzp63aihID926R7rvwYY1F5Prr7wux558XZKLedmxjWaBm3aIrz6IMo7My6og487GBbw/9cQzMjuJBS5uBPXki5bVlRsQN1C3X1aH5+T4N4/JEqrkOcDLKkrcez9yQD70Cw+xJoBJ3HMRLHfJkc0C5nJph6yMj8hX//yvZLJ/GOVukgYY7qeTMwh4q7B/heaBdfarxnq77NnTLMGOeqmuqwRw41SRxFIVyK62x6uAwRWsyMOA9Lk5FHoASlUdLqO8VjvcPGrFJGdrDJVyjP3erK4OnANW9ny1VNX90o5KdMupwoRTgYnmFDCf8UuBrlpce1BktzEe2rBipakky/jbOJe6UXiGVB3M/bxy9aq0d7ZJfUOjTJKNnETtvRyzYKW+xD0hagGnilWAa5r4BJ/HIVU0IuzcWSs7dlZKVR22xWRkRwD0ORSCi4tLnMVx7ICbpOMWRIDs4Uqh8uF+1LxcNzA2TQZ8nIaiDCp+zcitrKySNFay/RevSjQRw+q6RpKo3pexA3cBa0uxPYbQSQLYOz83D+RvEyeNDG7iBRzAqxWalkbOXxUv51vUh/MBCug0zzKROFnSqqhHvboKGI4tLIufs3UXzSIe9p44+d52VPkllQS30yjhApDWYfvrAqyvknE7PjJMsxFKfWyenbyPheamUs49N84NOda1hjpwbKDsB9jy3GRm/1LVtdExx71I49SgzwcGXOd83lib50Ng+cz69wKIMzQ3jA3OGc0KkdkM03VWcqiU67Bmvuf9D0o52e6qe9bmAL2zZqyfN62/9Z2z4tZGNx0YffbinNLTW5vVtNUqh/IUP2LjeSNDtnRe3QX47CsXLshEXz8g3CK1KEJLalkz9SHyc3n+oKmiwN6Q1/zc6YI8/fVTgPu4NJID4fYkgPQ2qWqvk7rtB2lFq5IXXzsn116+IVevDnEP/j/23js80vM8732mV2CAGfTege29k7vsnZKoRlHVku3IikuOW+wTJSd2jluuOHLkEtvSkSVZEiWSEsXed5fL3eX2BmABLHrvZQbTe37Pt6TF6BzZ8ZXzRy5mll6zLDCYeb73e99Pz++575usX9TiTp6F3HyG5oZyXo9nEWyEv/znvy23fPyj8sxff1mcq7Ny7698wXj+0X1ONz+NI8jx7ON0lUtomCzy/suymf0+z3NAd89V2bF3u7iqdxvPQHmtLfsyAR2cC5rbweAe0R5mapRD4b42PSBWLJ599ZU8N1hkbpQhE4aqyjt2swwBxUx6pNk/kmP9DAi9Im8ePY37Rps8+NCDqHzr2bfHpOdqL44lWdS4Q7hELEgrWb6PfOQ+8e3Yx/DFNZnuG5bGSrs0YPX+/b+5Kn/0tSvG/veZ7dXypT/4iHh2u2Tleq+Uhr0yzuDNm6+OynAfw2SRGM/cMeP6OxlAMvEcoM8/Cm/1WULPalXeWlHOO3WNcT2ica4hr12HSry8qkwmV5cA5OvYbhNTEChl/fHcmQxHfOX1tz3+Yo9mPxR+FSpQqEChAoUKFCpQqEChAu+LChTg7fviMhY+RKEChQoUKlCoQKEChQq8twKJ6KkvWrI3fsMiM81rI4O2gZMjMknTPY7qNgvMitIQD6q9mjaMaKgnFQoC2vIKD2num1Umppae/LlCsCgNss27N8nHPvcQChvUVJZxGmBhSUytyJUf9cubz4/K+aG4zKPWzAD+NMdOMx0N3ex7sm//OVfpXXjrpMFtoumZxOZXG5ZOmq1Wsm1VNergB/md2JcC2Fw0xaPk1CVQE+KrR5alQlBFIRpmqw0x4Ii+IZqD60GXrAIiQ5qThmLn/094S/WMHMqmxmbZWGfC4peC0ChfXYxhWw0QBTq7yAnWWi+vrCLmu5lnpg09B83/eCbGZ8RuE/hp4j2bgR1+GsUp1NIW7FWt0Fa1Ml5axZ6aj1dWgZViwE8DEJXf+roBTu2oy+YAK8s0xptoSJdXl6J4IZ8Yq0BVU+WxsV1ZIaURSU8RDfjSUhS+ZDSmAPxqmxxLcW2po9XmNRrTOXKTS8gVVJvJGDbJCm5NNBnLAFDV2NXmuDYrKHrSClw1w433kOGf44AGVT+rNaUJ+ONEMWUDgCVR9bkCqGD53EnAZgpYqMBd/66yarWs5F+M5rQNhW+GpmaS9xwnu9aB8qSaRrMqvDe2V0tbUx0NYLNcvord8egiWc60s8nSzNDYzQGkIzTJo9TNQlPdA8wtYq0oGEsAy1X5WINa0UmusNudoZGewEITK2gatufexhY1A5Dg82lDlbsBkI7SiuZ4mMzEm+onXgdlbmMjSkFqMzY2xuflc+EcWQM8qixHEY162kljOTQyLa+eHJITU6wPIf8Q2C4WriFUi6v8z7k1/l9f+4/BW/1iVfLo+o/G7KiRuDfSq/LBe3bLn/75lyGTi/L7P/9FufZmRmrIDc37igF9qNsyZKvOBQEGTlmKBqW5s0E+/LE75P7bd4htZUrePvaSXJhPSFlNi3z0U5+Wli1kzprXJDF2RXr+/lk5dnRYzo2KzNEkryKn8POfOizVpVl5+XvHZWBsUVa5vNVtPuwqD6KirQD2rMl1YIIbqPPBRx6VK+evy/Pff5HsSSzFGXhQvp2giX3HfYfkt/74d8XuU7VyiN+qYAPSo8i7+voZGQLU5VG1VwZaDUhX2wZUw7pZTGofWyTBqxPy9N+8JE88fUOK/Hbp2rZRDt6zWe768H7qEkYZ/BwYxCaHH3xYypqxAWYdpVHW2UwLxr1qwQpV8thqvtUt3/ndV4BV5Mvev1uaNmKzTUSkn9esaamXNfJhr5zqk7feGpch8h0tKHL1PSu81bxpXfsKYVUZaUc1qcbZCpg0K9sBEHLzW4cNdJ9T22SV7Xm5F1RhF8FCPcP9UVFWDthVZdiacd+auFZqxxwl97Clo0puOXJQqiqcKNiGpLd3jPuaPZL7QVWdTa1eufWWHXLnA3dIEYrC3MqCzE1NG5nOF0/087lT0gag2bd/j1jqGyWLunzswgh/dk0mRiZ5vwBEGFJFNdbuqFitZET7S2q5h1BLxhLSf2NSTp4aQwmGE4MjyZlwM4M8mViTsjKnbNrcKnccaQH8tbOfDcngyBSqSpHLF1BXzsQlhmVtig3u8J0N8ht/+GtSsrFJls+9LG+eOc/rpwHZDAoBtXMAzF3YLDdvRZHnbRJCcbkr1U1CwTs2+YLVaGRCFvq6sVTFoaG8BsrGNIoJu26U5FJBdmbaLoNHL8krP34DO1qf3PvhD6AODcil88eMYYwd+z4I+KqU11+7KK8efVXiUygk50fJusReenMZAyzFZKsCWwDLjeQ3b9++FZjIwA3Axw9scQBqFy/PyXf//knqz48k07SqroqzIIN6ekQWx0LsUVlUgihWl3SPBsiRuVmJ9S1RtQwaRSWIOlr3SLuVYRrWQJzzS88thbdFKJ81h1bhj4292wnEMwF6coZS2ye79u1gyKVT7IkQTgUAaiybU+zNcwDQUjKPS/iMLoDeeizEzyV/twsHB9wVdN2f7gnJ+bN92BfjEAG8VrBnJrvThXNCW6VLOtpwKFAnCQCxCzCsELWI/TvCsNE6ivjWzlZp3r5BInoP8drOFOe4WvAyBMQhYJwXSJQlONTP5+PsYxDARTY5mzJnODbAnEkm1n6KwqkqN66QGwV1H8M6Qyifkww+WTgrkwx2qDq/BfeD2ckxSZFfvYz6eXSWbPtFziBuIbXSVmfjrk6X3HvnbmCxm3PNKVYU8T6y0p1V7O+cszbgrdePjTwq2NWZee6nuBQ3lIof216mcnglXcusIc6kvNoC68iF+icDfpkYYV9XdwaAOntfHmv8PFbFqQh2ydyXKwxRmbgXigHLPkCpmfMkArQNzq+zP+nZiWUwzw8jYxMyzX3a1rVBdu87KCZfqThRQDsZluFNGLNimpdq5BybVvj/qsIlj5YTO4dqM0mtsqikTclVY/9wFuGc4GbtW30o6jkPeVZSBwDxvnv2KOx1GsMj6fy0OLA6jsxOyUvfOSoDV3AuMAekqtYpdz90ROrvupPrMCff/MYP5fhrfWTSou4G7PtRrmeDISliwG9Ll18e/cQdWFvPoWztkcHRWTnA8M/HHv2EDAxfkbrGYmllcMd4PNM1wBl503Oa35hCREZXGRZYYn3aqMOYzKPO3XH4FqyS2wworYNnWcCzDq4kcfaYo4ZLS2vs6R6cFSqwl+azKtAmW15zcU3YNufWx2UWx4FclgErnsECuMrwUICTxKI8/rUfyEvPnGZfccgRHCG2MdQQJJc9zfMYpzyg1UE8wqxh/74c8cihA1XkxuM84luXQJlDXv7WtHz9K6cN54r/8tSvAHhxLhm9wjCcroQ6eeqZi3KjfxxY7mPvVqUwCnoX+dhcgxwDLhoxos8/78Yc6JiNHXttK2s6w0BGOh0Hslewd5byTI6rBAMnczMMJ3H2VWClvoSDQFVV2Ye/98r0j/+nHiYK31yoQKEChQoUKlCoQKEChQr8L1aBArz9X+yCFN5OoQKFChQqUKhAoQKFCvzPVwBg6sglzv1ePtf9qCk/0rDYN2q5fnyMDMI1eotOgBEKGixnoygT0mSEJfA5zgEKVEVooRlqo5GmKtwcDd4YjUscByVlr5Ate7rkM7+4V2qbyGezRozGeGooId0ocF/4UZ9cmYrJArDDWooqCBCSAwBZeV3NwdUmrTkHUNNGnWEDp107oJKRY6t2wzeFsaqiUOZqUXBJ891PRqSL7qNCPgWZLsCmWjzfVBblxAEMUbWnvp7m1alKF2GbYUunNsSaF+agyX/T3hB7Xl4rSqMxiKopho2ifv4MP1jVuWg4DPWsviPNDNRfOX0fqngBZlAZIxdWWbcBpfW90yC3YPGYTKvig58PjHPT+N7UicViowuYQWMZVdHC7DLQJU2TG3vJ+kgbzgAAIABJREFU8gpZQ9myuDBvqKciqOSCNKV9xWWADtSlNMKdKI3UTlg/c20tOYAoRoNzk2JFcrtn727JA7leefNtch7TqLvKeM8pAG+S5rsPK+WIzC6s0dzEDllzBFHv2ZSoU1g3EEk/4OIcamzgdUmJR/wBHwDAbVhvGhbXfM8o+aYryzR4ITRuvt9X6uH9A4nWuK40WBUUKHyqJovOicVkPKY/jyqzfsyAlQRQS60YTdRbbaxt/DcHFtFhVEgWGqEOsnfzqKvSXBMFvJqWbFbLRK6VldpbAbx2wJQ2TeOqAqIBq5mBmn1YRCZvESqnemw6c3z/MtavKepYQd5kOEY+6QJKWdahw+0BFlsBJqrGTnN9aaerOpyf4cHekPY2DfWYkQ9YgoLb48phPeuXXdu3y8svvY7iZoZ8OT8KaGC7YT/Miue18mkPoCUkLjfQF4vWw7cflA2bO+Xx7/xALp8kfw4r2CoURwHAic/FGsBSPBGakTdPDcjJawlZNdPkdtOAZu3muMY37R9/Ynf5P7ID/LSa/Wep2999Xb3tLEBtTIYNu/E8oODg7k756l98AVvLHvnrf/09uTEMIPRjG+wFqKfJMUUVVOupMnJAR6dRv/lL5I77D8unfvUxrn1Qek+clB8+/qxMz5rkkU9+Xu78wO3ibUHpNXdGzj9+TL71vUEZWvbKOpaVt93bKrfc0iQO7K/fOnYdC8mkzNHZntOIUdSkTU0NXItV7HynsJ92S02gnKzkpIRpyFeiqm8kf3Ge/Mml1bDsBgK04wZQ2eSVspYSKfPapQIAbHaXSAYgNfzmCdYdmYDFqHZZy2qj7EKdV9W4kexmHzbRC7LWi+X7t38sr/5oQELsORXbN8mHHtiHVapdzl0+L1ML09K4qVXu/+iHpLVro3GtTKztTH6N67XC+rTK+Etn5St/+D25/8MPAfgOyqXeHhwNIrKP/NAS7peJq1gOv3VNrlzDIpdhChdqZguQTC0QXKx1zbm1oTxT83Z1FsgZVpo0+1mfLta5jyxFjQtXm2+TYSPPnzFAYKHRX8p924FVMXo1CaeCwGCADvaZ6+wjViBvoBpF/MKErM+RZxvOcS9jlY99uMK5fft3yq7DNdK0qwslnhfV37QMAQNCZEpH2Dss7Fe7UPsh5sJGthtr6llspwG0vDcvyuyaavJo1aqdoZJGIKwVu21VVqodsm6Oa1i2f/frz8m5NyfIQLaz/j04DqzgzIAFboWL3FC/HMS+eseR7ViPj2IzTKb1dFqefvKqnDg1wpAJCusOn9x+2wHZfXinrOZQ+k7eYO3dI7ZAh8SWRuXGhQsQnrQ0tXRIAHhrsgEFuY/S7I85lIk29hqIo5GdaiGEPYiydA51byMwFY2eAcYt7F15F/czwxq9py7JuZMXpXPLdrnlE4+RTQ7syXjk2vHn5f/+jb+V9IpH1lc57wAplTVuufO+7fLRzx4WXxnDLLpnUke1wTVxz5sZYuJCs84YLwDGDmMlffF5BguGuB7YlCfVWp89LsmZoopKp4N9KGlnaIT9hTPCxRCPkz23mD0uwT2QIDM7jArWyrpwYJ2aWF4DYgGkUIayC2PVnGBfx0qYvXbfpgayz9UKX89aYDn2+w7sYzMcimEUq6l33B68AF8davGQoVxJdnExFr9WztYSbJNznKcx9sUxIOi5PnJHR5bFa6uSDPduKrmCQrFC7r1nr2zD6jrNubzGPbqsn3N42FBJFpXWst9y1rrYk6tR86OAL6YuTtZQBlC+wprMJNjjAbTljWVSzP1eYsXWnkxyWxnrmD3fsAFG4WyyU1dcAZCBygLX/OyZU9I7dEMaybElclY2tbcDZ0Ny9twFLG+L5aGH7hBvKbmmJ67KlcsDfGa14nUx3LAolYDabQexRudnlnPGhlaWxY2NdPmmLjH5UWmrjblazbMnj5w8LWPXbxhODNVtLRIuCUjAXi8+zqRweBzwGZeyymrJld/MlOWNoqbU4Y6bFvj67GED1OVRYWexLeYp6+a6yKuKO2BEJmCeLfkE4DXP5+PWSVhTRFfgdouFdY79QZ8nFvqHjXs4y9BXKU4X1Y0bxOIBOpqZEDLzfRo4wDoSVKR4YxjOJGrZfBPwKrQOYZm8KpHQCgNaZBGzR+b52SZTpb5LAwKnsAXuQ2WaDKVk44bNUtyoCJfhrtURsrEHxYSCPjJjk6n1VfbcFs7NEvne3z8vZ9+8hP28OmuwL5UAvBmkCxBj0dnhlkc+d5fUPoidtdSzt1VKcm1WvvVv/0SG374hn/jVh2TvL36M20Xf802wnuBZxGFDKZ2PYX3skPmLAzI9ij0/KnQbNtIpBp027eyQyi6efdSiHPeLnPpJs54Hevqk92o3QzKznNnzrIeE7NzKHrepDbX1rHgYkjh0ZLcUVdjk7NlTMj81I+WcZR1cV281NsoMcQwNLsgT3z4qo/2zsn8vAxhbWxh0YEhjZYbM8BrZgs2/bs5nGB6ZvrEm9x/ZIRVNDinbipp3U7v0fLdP/vQ/vCJ/8Ff/SurvrZHkylUxo6ieY1jrxaM9MnxN4xewvueZyWJiL+U5xGIF7BvuDpwAlDzNgJue1xnsVPRpVN1lsgwHmHh+qmC4oJGBwFWeWwfYX0ewUncy3JBnk1Hwu2Xnrt/6w795/SvGo3XhV6EChQoUKlCoQKEChQoUKvA+qkAB3r6PLmbhoxQqUKhAoQKFChQqUKjATypAEygQTr76x+Zs98fs+SnfXM+IqfuVAawhafiYASrkC4bT5PkBIRJpMipROanNsFpb2lApWlGHGMpZGltp2nXh9WJZQ+1z/8d3yAc+vUcCWGxaLKg9ABGJsXW59L1L8uoPrsr5GRSSfprFLjITk4AGmnPWPISGF8PQ17AIVeiphrg3/36z15Qj/zNHE9KGusesAJmf6fOi5iCfT00CzahatNGYwXJRgapFbZl5TRu5dyb+TP+7NkT161S9ZgL2aSagoU7Rhqx+LRZ0qlJS5dUK+XirwMAs4Cav+a6ah0uDXBVlCjEdNGnNavXI98YBjlFAqObF5pEW51DcGKJelKGq3rLQOI/F1f4PW1Ayd9vrACtkiBI3abzPKKrUIJm2ioNLADh2mvNzWJ46AYuqGlU1x+oKqiMLzUs3FaGxryJWbeI5HBby5eqALnZZnJ0QP6qNvbv3AgBN8tzRU5IJitx+60bp6Kwnp/Cq3CBrLosqyExjz0yDMI5iyai2qqppimvmpGagplGe5vkhdhr1areqoDiPCqiY96f1XV4K8XnVjlUVglxrLoIDq18Ha0QBbAT7xxQdRw+Wm2oRaTYrzNemMO+dprPCW80Y1vp5sPhUy27NV7aS56gZtEQRo0ilwQ0QVbVgHCih8NauKiqa13r96+vqDIVhKZDIweeZmprADhY4xfVTi1JdAAotVa3iBpLWVwM93GUyPDgp4+TuKSwo5vOGE8Atsng9gC9VACswz0KiVLHlQiVmZPqiCCsHuG1sa0Z9Ww5oGUQNOM21U9VNETCuBFhrlQWgninjlnUsk+3YZ1qBWdUNlXLvfXfLqVNvY1EeFjdKZhPkayW4KNVYGlaU+Gmwrsj17ik5dzYsQxG7rNJ3N7F+rADuPKBe4fA/BXD/udnRxn31nte1cj1NdoVc3DMZGshc8898cqd8+fc/LT2vvCJf/+oZmRhnTWAh6vCnZDeqywMHamTzzu1y8pUT8oMnX5eZlZzsPNglv/SbX5C2LVzjSE76Xj4jf/Mfn5Hdd+yUD/38QSlrAiKOLstTX31dTh2PyEycvNQ2j2w44Jefe+CwjF1ZlOM/Pm4MKJDcKN3jKwySANTJdwUPcf25xoCnStZWAjV5Gfl+av195dIAVpqosQApNfVkQXtpfrOWE+mIlAMPHNRzMw35bR1d0rc8DjxLSnlxMdaoZBzCN2LcFxOo2Tp3tZPH28Wajclyz7C8/p2z8u3vXuWedgAmUbFznYPJqKwlw1jB1smefXtk554G3Ae2AEVVeRdkz2EN5SLyyn/5vlw5OYBaNoASHjcALMttgLO4QjPWvW6pE6j3RlCW6j5jA2S6uAdcavPJPuUDgq6tLRmf2aZwDtWw4XzA+nfz77o09f5zsk7VujtKJnUOmOvG6rwCa+JGbI6r2utRI85gPbzE8EteSgHVbtbdHMoxWa6WBZRla0Esh1lzXVvr5aEP3CYu1uzbx07J0PUFLH6x9Z5e5f6a437My+bOWsCYWdaxb3WyB9qBJx4GHHYe2CslFeRKA9IUtsQBN6vBFd4XeakAO33/avd78dRFWZulRhwPVvbyAGrM5SiZ2Nicf+qzj5L1OikXzp6VzYda5dD+baikqwB6Jvmbr/5Qjp6+Ibv2tsnv/PtHpXLHnXL0O9+SP/vzx6WprUx++8u/I40bd0omNIIN9tMy3j8kXRv2ovreIE6skjO2iESA9/HVIHCQtaGZ2dQsvsT1XA1J59ZWqSUnN4rEt/vcRTRrQClPCTXLYZs9Kv29Q7JrzyEUpGUySi5lVWWt3Lh2koGMMaxpscCvKSfnlGvWUCUf+4VHxFJLli/5vm4Xqmpg2jK2y5exej5/tts4i7xA0xSKWIXmfjN28wD2uRXyr7FHXkZRngXimACGjBGxt+IIwLmiUNnBWYgFqjHNZOfg0rzXdc0FR93ZUVsB2G6Sa4OD0js4i62zj7WWQ5HL1wF8771zl2Ghm+Qsc6p6m3Vz6fIlQ3nvLKo2zngdgNI/j6EydeMM0ILKuBYV6jI1Wg3Fyacmu5lzoPf6gFy9Mk5WLGNU3OfJ9YTs2FItd2A5vmM3ykQytBemV6gfZzRngA7SeDgLdUghBjRXR4dytSLWlHn+fG5uQVKhvEwOT8hY/4iscAbuu+ewHProQ9goky+L3XAqinX0DOvj7fOywppsqmlmeKMIiJqT/itnZS28KLc9cp9U79yLMvSGMKkkgz1Tcv3aoHRtbpfDn7gPMSLXnrMzg9W0xUS+t8Ix9giLFRU2LgtGBgD35drwuPRg0ayqcBvnSDzbDHhGhcwzxfTMAHa4mu9cC9R2yjPfPSpPf/0MGeFZuf0eHAM+tEtqycu1VlUzcIRS2FTMHq5qW25Y9leFauac2varjTaZs/l1IJxFFkbWcYmYRsmd5syuION7A2cI1sIaCWFiuC69aAyERcMoZvW+55klNc39Ox9moAZtrZ6pOGuUkD1tcQBo+XlWQH6G/UZBn5NnFzsg3KRAGNt7qxdImAbE91xkyGaKQxxQzvW15/lc/LU0OyOnjr4u02NTKHWTWP97ZdfuZoY7GMRpLIURp4DYc3L6tWkZuICampiD2TniF8ifr/SZZGOzT2oYpqpoKZKmLdhYQ9RtrF8eIaV251YZW2W9VbVIVXmrvPyn/1n6jp2QX/7jXxfLtmp+Ouuffc4Y5csDz/V8Yr+JLo7JMufvJJD0xR8fNZ77YuTwfvBjD0jT1gaex1KsISAt9u1uHQAoD/Bc55TF1Xk5e3pazp4YR6XN4EI4Jg1VFrn9kF82sl4DbeXSceSAAUqTE7PS8/Y16ccSfBVVtA2r5oHeJVmcXJIdG5tl/62bcC6ZZzBskeE21qY6DTAAp8+c+9p2S4B9dnTunDTcXy0BnAuSU9jvYy1esaWRy8+g3vwUwzA5OcMwV/clLOqx9k/wzKTPwfr8pddW/0XvGX1GNoyvuY8zPJ+ozYSVa5cjW5mJCfEzjLGFYZoQQyZHT16X6UVcJHj+CRA/kWAIM5mz/ah1X9tjX/vaJbUEKfwqVKBQgUIFChUoVKBQgUIF3lcVKMDb99XlLHyYQgUKFShUoFCBQgUKFXhvBa5ff7ItE+v9o/Ky5AdKXeuOmb4bZDEOyMoU+W7WcgMwLK5jj6dKShqYqj418VsTF2+KYRW2kZsGoIzTOYyngS007D/6mSNy58NbxV+JQgBFmpkG1Co5kBdQTj3xl7x+FntS7OvWyUtV1W2xZuQCKkI0TZ2qIDPghP56R26rTSx+hgmFnioTnIBJuBoNOTJDyYc1ozzS70ih9lRrOQV2Vpp8ZiCnwlpthr1rN/curHJo45LXSqMeTvJ9yloz71gnOwGW5ncy6dQ2WaFsDAVHHiUy/W7Dxlh/6WvrX2HyUcPZEgC25rZqT50voqmeQ82kKbwKhRM0VZX1lmOX2UHTsxz1sQcArO8nhg1iZD1s2PUmgXVqJ1mESqgTS8maWnL9sCienFggW2+OSmF5CFxMkR2o1sMKiFtba6U0gNUuMDa9GJZBar0C4MxSX7+3Wuqwhg1UeYAi89gvU0PsUxXWakZtHmCQece++N2MRIXTLkCu5k+aUfu4gCpq1bowt2Kog800nJ0ArwxgOwGITfM5zUDKCh9NWiBplNcN6ucx6kQeLQ1Hs0VVwqwYoJSCC4VW2ohUC0cXChIF6kbTFEvQKEoxKzUzQXBV1ax2k/pZFbQrzFb1oRNAmyYDzwrc7WxvwZ65XObnZ4HKy0ajUz9LTFW8XHsjOxALZx+emD5fmfT3j5LLOQWopi7lxYaNrOaLejXgl6Z5FGgRUVAPxCgHynqBS2aUj7APrI6x/uQ9JPieKNfFSbN7bSUKBLFKPQpDhXZLQDKtoap3Y7zO7PyMVFVXUb8lMgvJTPQB5/htBrYUuTWLmPVGfeYmw3LhXFCuTCclRE6zNunN3Fcm1sk/F97+NOj9WcpbXX/GL+47C8DWBODiH6i9oisAdj4k/+Z3HpJPfPEuOf30MfnqHz+DSs2OxW8ZjXva62Vh+YUvPcrnF3nxhdfl0tujAAauHaDzwY90ySce/RQ5lnF5+fE3pGlDvey6twklUwLbzmVxsEbefnaIPMFVuYZ6Uyqt8tBtnbKtdRMZtX0oMiOoMOvk8uURef3spKRRxXqBUasoP1XtrUGpFtZxewvvBUXfxQuowLKoroFZZbxWKXmkGdSXacD75i1NsmPPBmnZ0YqSjzxN7unZgasyPYjlaxQI6y8z7Eovnu+RRRZY6+YG2Yoaq6amDiDjkVP/9Xty6tiE9A0tsbZTxhBBBoeCDNBOfUcDjeSDbumQQ3fslbYNdVLThk20KSo3nj0lb7922lCzGTAznJR57tEwf2/aWMG92y7zrNl5lPBJ9pgQmdPRKAo7spBLsJmNoX50Aryy3CcKZR0AbDtrWlW5bEzqIo4i7WbutU33I96TD9V6BfaZvmInQwVu6R66BgzCIh270LbORqlracGadFLeOH5a5q8zoMBnCVQHALAAPkC4v9IhqxMx6T7fz/VnjwZIhZZX+Lk2QEgRambyb8lFra0sQonXJoso2xeWATdZu9wYX0MJr/crwxAMlCRR/DU21QN7ndJ/dVxC5LeGseYtR+W2aXtAujaSPcsQzjRwdmJG9zWT9PZck4qAR774mcPSseUWef2Hr8mZs1dkBlDi4NruQB15B1mf/b2j8szTr8vCfMjY76vIN22vN0tbgwcgbMNaHsvmykas+hkqAWDhSW0MaHjKsEwFlHFgAe2oObbf14d6pLTci5MDNtpA5gR7+ZWzF+X61QjAmqGaEqyP+foNHVvl2uV+ef65K9TXJp/6Fwdk/wdvIccaW11vEVtVVBZQbff19WPxy16BFbuTvNsE+65m33qLyvg6HSJR6K3njOZtqyEt9tsM6Jw/2y+XGOLoH1wmsxjHYNZvjqEYG4MruuSdthRAug7HBuD4MucNa8aLOhbzaWzow1LN+//8Jz8u/QPr8tdf/zY5rNX8zBIA/CJ7JTrHZiy7Oa/W1UKf/S6AklbV1Ho+htWKnn3AzVBLmmEndTTQs86BMt3NfpRmX1bIXcLQRD2ZrwsLC6wf9jRUmyUlTsBtk+xn6MHvdzMQE5O+GbW4XpDaqjrZtm0rqu8FWV9b4bUTQMYIymwXNfRyL8T4Waglk1lJLywxdIHSnQEDE4RvHFjGtATXr1hKsKif5edfv3GDczuHnTruBbz/AJb26cQ6yvygbN2zXbY/eDeWyzxVTI3JC7gd9F8aZECmHOVtkXTsbpNNBzeKvbYdcOvlfFabfA/V00EizgvjxAaYqU0v91uO+zHP8NTr3/iWPPsdctNXs1Jca5Odt7XJp37nl8RX5ZXTx34s1148IdlIgFsyJ+3bK+TII4fJVa6Hj6I61/Ey8kmzOJio6lWHbFT1mlPnD9amCQinCsss4PPka2flz//oRRkfnZeOdq888MBB2XvwTvGWl5EtzrVmIEVdRRaWcAcILnM+eQ1L62yICIvFNMB7kT2J9w9I5HY1BjqSnOMl7Akl7B0sJSyagf+opPUeyCrYZ1hklmGmcxcvyxDQUlW8rWXVXGcymslldxZxxjLY4K9iWIZnExtnZIBc1ZKGCmCqSU69eEEe//ZbEh9jgAkm7K1OyO5ba2XHgU5ynOvEq8NJnBfiwQ47X8wenZDJq2cYJgBeXuqV+m0HpIkc2Rf+4u/IWE/II7/+c5Kt9fI5Va1OjciRzucU8mP/HYzKGy8/wfNpDHi7JKdePcu159mK97xr33apaLDLxMQcNvuot9mP9JnQzrOJP+CVYj9ZvksWLLVxEcBKub3JJw/cdUC2HiiTypYqMZdw/nN9MqzFIc6B61duGBbtS+uLuEtQ20UzSt2kVLNPdG5EPYtVcQi7Zh/3eSwWNoDr5s0MytW0y1rfRcT2C7L3C/vEXl3N+2cIBKW45GKS5h4Icib2XJkE3o4ycKPZvOQu88yi57ae1bpG9GzWSAhjoFGvG89GCeJM9FlFHU8S8WUGlzzS1laPY4RNTp8flJ5Bnj3sJdhum3lvIV0DPYENyR1PPaXa7cKvQgUKFShUoFCBQgUKFShU4P1XgQK8ff9d08InKlSgUIFCBQoVKFSgUIF3KnD8+HFrZcn47enY4O+WlsVvK/FFzeMX+6X7tQmaqGqT6wUCrstiLChxgIZa3qrzpeFfbOBSVbLyNxrQCt5iWDuukstXhP3gxz55jxy6r1XcZaoqWRUzMHGtLyJv/MlJee35SZmwl0qwjKxWmpdFKG/NAMQwoMAOOFJlrf4yZQ08bNgQW1BrWB2o1TTLlixBVe3kUB34+Hsx9q0JgGECZYg2vgxAy1+ayZsFomqzy1Dc0hxTO1/V8hbTZcyodS8QRG0N9Ucm+GcFKJolW1bmIweW5i4N1igNdG1q+4CTNhSaKT5LXJWlhhpV65GViMkvyzQMo9jymlBRqauj/jzNuLPSCE5hl1qEbeBGciL9PjOqOZqmQFR9jxkgpCqDVUWjDVYH6h8n6j7NS7UZUKIOQJhA5XRdlsiiywCszGo/DSDUvNlyIEpxsduwTA0DUvgghl3mFOq2LDDLUWHh+oX4zDROga3FnmKJoSpWuLkOaMurEpm6KfjWpr2hXOW1rVwLlwebS7I41aI4uJKS2ZkgNs0+cmVp3mOHOTo3IzFq6qI5XIXCpRLSoRbFIRrRalOtfDlNMKMFpalCW81g1HWjjc4M8CnL16r9pzEY8M57CKoVIp/bgkJIAbsqbvWahgEOSd6jRy2VUZ+YCSnEYBTAVyllWGqurMwBu+LYGKtdJNcNFa4dZZk2RBXierE6TQOEZwEEazRQtZlfUeM3rqVKfa2qZOO96fuKMXDA1cU+EYU0FpqqXFLVmP68Ig+ghWuf43VtKOJiWDRq7WrrKgyL6VBw3sgpTWJzu7xEo5acvxg/w1+K+jLoIP83KNVNtYAiIK6dZix1VnXvwlRULp5bkisTCVlCOZPXEEZqawYm6Wf4p5S37wW0/wBltdrcpO/+2U+/xk/+nQy9FOtWrSrVrhH46gBumMnIrKy0y2/92zvknvt3yqvf+qE89e1e1hZrF9V3EMBjU9hCbq0NVZWbezGykJVVbBsjrKsqQE6pG2VriAxk7HBL61j3fJ/LnZYH79koXZWV8v2vvkRDflhieUBEc172bNkitRVYB5tn5QgWyImwSb7xtRNybSgEA4FIoGTMIG1PkO1XAdS4+7ZdWGHOkqN7GaiIkg7o4y1GkR0AsAI1KisD8tgXPiGljQEGI6ZRenmAIKWsI/Y4O3CGnNU8ytYsCjor35tA/RcETKmwvBRIYadpbsNuPYWia/bGhFw5d116L03K6lxElhYAXGq0y/3hBHKV1JZIeU0JauQuI/rSrAp6ci2trH/daxIJk3R3T2KVO4+9fIDGe7uxplfIt9a1HmX9zrNmQthfqhJe1ZF+v99wIVgC8logeJrzrbBNFeg6BaFDKg7WWymQsJhsajf3Ex8IK+Q51lwx+ZHVUlNXJo1tNYZyMMiAyXe/9RwKvyGuCyCmtBTLWAA44CmJVblCu+QCYIB80ZuW6ajXKoqlpRWQDQCcjs6RPWyWjVtaxM86nkKBHmcfOft2vzz11FVgCtilCDtxnAX0996D+1G4Fcvp18/LjasjUgVIOXJvh9z1wY1SsbNNFi6Oyn/969flxgCW4aEY+51THnnkgHQCRPuvT8uV3l6Uwim5+8MHpW3jZnnzWK88/uygjAxNsoc6AL0MGnFPWbhfjtxWKZ//Fx+SKlSWalWbQ+1sYtgkh531+tkZIPmylGANmyYrdZjc3eUVrj1i6V0Ht2JlXoNV7jyOAAnOk7RhZT/bvy4z4yPSWFNlWOReOHuVnE5UhY2V8unffEw233cEVwjOHQYxTOTkqtp6lX16fITsUkHdPMOaZT/xemzkQrdI2cZNrAVVRCo4Dhl53znsm9NYHc8DzgYH51AuxlG1TgN4AKo6bGO+uS+bLapYTMsHP3qb1DeQHTybknGsltfINE7zZ8UMROX42uISzqlcs1xAUZvkLFCrfB1q0cNK85pVZa57vmZ0q4OExgHoXhlPYqGryMyD+4TuxQwb6GFp4TzKcH7G2Jdd3H/Fuqeyp6tlbRkDD4EymzzM9br3kVu4N/MyfvWa9HYPYQkbkbGpWXiYFchazF7JoFFjlfgCjeS2BtkvcmTuumF6XkBYynBscPF9O7gOAAAgAElEQVT+bUDtti0AVg/PCBNBGb0yYQzbTDN8FCKnVu9vpw4cMEgTQ4mb5OyPx8NkOO+RWx+8D2tlrJ2xxV4fnZK/+g9/hsI+J7/0K78M4MrLpaunOYtQRzd3yZZt+xCalnO+qAWG+ncwPMAzhdoYa46oXb0wAHRWBihC5JkOXiUPFfeMUYbcThy9wLnokdvv3SqtG2ol0EpecmCndJ84xxACFt4fuBvVc5ksMASh92mIfPlgUCE5+yz102cDkkqlur4GwMnaYk+bRi365itvySvPTUo8kpFASUjqynMMITCYxec9dCvq0M1VUl3ZRN3qeQ2R0y+/wnPBRS4TGeTcd5q5nuKZwMXe5q/EchpFvBMIXcK+UFrqxHJbz9kUZ7zO6JhlcTos4+MTnMOcyzx/TUwtAypT7D1R6cJWeMv+LbLloQcMFwhV8eqmpurSXI5hk8URYsy5R3qH5cLr3UD4sHRub5Kt9+8VTyt1ZT9lF2cteRj+K4M/lpJ1zBDYzIycfPGH3FsX5OAtu+Xexz4pw5evyrHHfyCH9m2TzR+5XTJAaiv2y4YlSgaIm+IZD4vry0fPyctvvMJaWZPpvknWooOzAucNnq2278HSucghY+MzMjq+iIodS3jArtlGzXEx8QCis0DUhXniO2bn5HOfvF8+/9u/QjTxpMzduCoLnNPMZ/BcmONaoH5GnZtNAElRkC+vhHFAwS1jMcrjVZj6c94xTKFZ0m7iF/T5oq6uliGFbQyokG9/8QX5CA40Gx/dibs3yu1cNYN1y7wu2c18nqGBZRnsWybzlnMsyrBIfuHms857zmpdIxmeITRmQp9P9NlVYa6L+1bdXVxu6t1FVjXPQ1f7hqUbpX0y7xKPA/AdZ79Lpma27993619+562xwv/oKVSgUIFCBQoVKFSgUIFCBd6vFSjA2/frlS18rkIFChUoVKBQgUIFChUwKnDx4vNur2XuEbsn/Eve4uAtVqb5p86MYl83RNYZAA+V0Oz6koRQeqZoPCo4zNBI0iakSXMB6fmZaejnseFTNZta5YZRjjU0t8j9j+6QHYdRdPmBY2p/FwFiXl+W7/zJE3L0WFhmac6mAQcxzWRUq2OaiXkarPqXcislf05V59K49gEQHA4yGbH583hQsWA/rGoHtcTzY6kYRhGygOWpC7Dh4LeZDmOMJjzI12g2WoB9GZqYCkm1mepUVe7N8FrDOtJOg9rO96m1Z0azEFGFqm2rNtQU4Kb5Hm2Cqyp0nTzTd1WqFsBiLBqRKM3TFRp8ao+cyWqe4E0Nj4mmXo4GussSwyLXKa1N5ahgUDFplivZuqqoU4WrQmkfCs8m1DrVNZXAsUmsVIcMgKNq1XCQjjtAbY0GdxzAbNgVG9bHN9XN6tOcALocuXOHPPDI/XLtjbfkr/7iOawei6QSe8c8ys5VAIEfy0pt2keBqxFtSidoyFL7m2rim4BQ4VAEdZbmEpf6HVKJKs/G90QAcKsAXB+Ky3oySBdp3PYNjagUGUUk1oQotnw2tdYmy5HX1/pqFq3+exQ4r7/sBpACgvJjo9TNixo2QJ6uKgn1n4tRyGpGbSIWNfJHdb1pxq0qWcMoNUNBsnNZYxYAtN2GfS/Q0+XiGmvTOgWII6PYSbPbA5xXu2z9PLo2DCjPv9uw3gwCiFTdXKx2jga8jXGNWJ/AKxfXTd8jqYKADhqn/GcLFsoKWcr8PgCuE2AY4HuisgowjKG+dQHNdDjAynvxkmGcJcNRQXWc+hahxnOwjlKaJ0qTdYXGcc/AEIpAVJDYm7pQNrvt1IbXX19OSvfFeXl7ICgzqI6yfD4r11UV4bqebyq2fhJZ99NA973A9r0g96fh7Xtf4x+slrlM1jj3lZV7xoBdKDnJwC1GtaSWkDY3CtxfPyIfuG+PvP30WfnuN07KEmvBjJIqBuTJkqNKQjGWvGWsQ90fuF7kXyZTa4ZKVjOGTUCcHPewj3UcQW3ubTDLz31+t9SRV3jy+90SmyHLsAL4S213HOhAyZyT++7ZI2VVzXL52R55+vun5erQuKRQ4pUCfaMoZi1Aq/3YHNfX18rb5JIuLaBOQr1uc8aoPQMAUcBxLIRSHEtwYD2Ln4xNK0qvNDaqrbL3zj1SDXwxcf9FUehq41vzHE06sEFOdZ5szhxQjhDlmyo5NJIKOfJraVkemJa+k92GFe7woP4MMmh5nTTX0gxsSVC3mlqPYfNbUaVKdWrL/TDQPy/nz18XV9YjLc1YavJ5I3wWzZWuraqUyZk5mZxdNCxsm5uaAaFYJwMZ17BWN+ZaWFtGI597Q7Mz1XpXc6Ht7Amq4BaUzXbUfF2sr8OHbzGUlKusdw/3zMz8upw80YNVp2bJVogLCKuZiRnUp2obUMR9VokKuQl71FLyRcuqi1D9odAkIzcYXZXu672ozxulhdr5AZjuSnIy7eRjmmtlHWjy73/t35EPiaWrAcRQb3JP6jBICQoxVe05sbe966498uhnH2atAbRwFDj3o+vy9ItnsCEFtFd75Q6g/vbtZcCXRdYCVqPkQ++6a6c4Sxrl2HNvyl//5+ewH2cdoSzWAHN/iY26FbNX5sgWrpe7Hr4FW28nikN+Y99cw9BAOrMsod5ZGR4Z5f6PUM+ITGJVnSI/N8GQgmb2tqJKbSA3dB1VdD82yTkUfy3AstXJWTR/AHJkbJq32s5wwdY7d/LPJuxm1+XchRvS3tEmzS0VqPouyczYKHaz2PtirTyHdau6SzjdDLCgsneiNi1mcECdE3TvUAhjwQUizQDQMopkI5YA21tVX0cjDJ+wx3s1/5ghmCjUNatW6gxJ2LHFtkbYV1jrYZTopSVF/DeU8wpWqffC4owxgJNnbaT0m9nXHOxTSc4nY4/EXUJPqCRnqDo+qCV+NmPYRhgwSrdrBcZ53o+enRYdrmFD1zxgzWBWwO3DRWJTcwkWyW1SVY9zQQnnJGtJz/8Sb0Ds8QxqbPLTGWBYJh+0mnz6HRu7pKa1icECFKLcZ172VIuX7FcdgSj2k1mMy4GZwRVd5oBhvdcUGKZHZuWNZ16ScSzv9b3osEI6y4AQr1JWVySbNndJ+6F97C/AO6yO4yjQ/fkieePpF2QeS+4HP/4hhjm8MtHfw+DSqmFEW1XbwICWH9BZSu10MEuvQ5L9LMhgxjzPH4A5zoim7V04DQASGS4xYWWdR4n+1t9/R95+67Ts3d8md37kPjGR85yPO+T0D1+QM8ffkNsOHQL2F8kIVtAJLP/V3UJdPowhLa5DjOeIMNbXdtZdbV0jQy8VMoDDQN+lPkAh5w7n+s5dxfLwwzsBsAGG4sKAuTmpaNtEZnG1RJezMs567j7fK2Oo6K3cVzoUkySrfIXpjNU17PYZDnMxsJUhR5dTRMpQs1bWFUt9m08q6hmA4npnWP9ax/b2JvaqZrmBDfaZE5dliTOoiJiATfu65NCDR6SUuACTh/ucdaLDSdOjNyQbm5eWej+q82Lud6yDc6Ooa/UZroLqMhFhvulwYKUOJuDwynhQ/vi3/0wunu7DTj/CGjTLhh2l5EPvk4kbg9JaUyb3fRToXck6At7qs5UJtWouTiTCMENNZ/rl6gWs8dlfVtY4P9hnA6iCu9orcD1okM5Ndez/SRlimGSNoZQ5HDFWI3Heg1qK48LAwEaQ4cIlrQ3Xtq3JL1uIkwiScR5RpxLDDYQhCPZbC2eum3vJyRCA06lnCvWejAO31yTEoEA5e6NVnUSM5zxhwCaA+ryUYRm/zAx3S2MgKF/6dx8Q18ZyjhEUzOtFMnwGu/hIiAxo3AWuzaJCZx9PaHRFFneAVcMhRCGwnsk6DKbPmCbOKn1f6hDAZoFlOsOMGgOBar6iTiMZOuUKSv03z1xHHV+CewKwnM+2PLEQ2bRt44PfeKnnrcL/1ClUoFCBQgUKFShUoFCBQgXezxUowNv389UtfLZCBQoVKFSgUIFCBQoVMCowdf1Jv7nE8SGbK/p/uCxLW3Lkdo69dVF63rqBygCrPxqiSyhK4yhVFRgkFYDS5MorvH3HOtiMukLtbZM0ylQREqYxXdVRLo88dpAMzAZxlGgjOI2CDUVi/4x888s/kFdfD0rIVSLLHhrKQL9iGsZRYJXGfYFAaaCprSwQif+mCrJylHQOF39CXp7CDuQ1KEOBRyg+EgA4VXWqqkVhpx2Iog3gBJ0vbYYZWbg0v4qwXzQs6QCdORrbaX6Gqj61cavgRV8DrQZNbtRQChSxL/V4sCoFICoMTqmUlPa1nWagvr7m3SZo/CVpPq+txmkaAizS2BjyORVuq+pK4uvSWOWWrZ01gBEa6IksoHkFNacqQhUo0tQHkjWi/AqgmlKr3aHJCWwhUc5gvTt4Y0xmZ1elvqaVOpn4GetYcGLdqooOmvC5PA1KlKGNDS3yxf/z56W4oUkGnnxC/vIrP5AZLPmKsflzYqMYJofVRYPfaA6qapj3Tw+ZZqA2CRWC3vwzQzEMtCrBKjNDM/6mc7EqdIEIcKwwKjdVd1n52WOodpyAUpcHW0Suk8PF+6LhmYgm+FewH0pfbTauo2ZR62OPx8U18NCQTGO3GUThXCoNfM444EitMmtQUs6SObmySNObmqaBUxZ9b6qe5v2uA7DCNH4jgCo3IE7VyhaauGovm0I9qdDBgopKrQwVQqvN8urqqqEso0fPGqqRpeV147cLiF5eFaDhHRcT11CVt24DiFNTRFcxYH+SjEd9rxaUwAF/qbj5niIgrIufnUeBs0YTOULurYJvVWWXl5PxywCCn0bq1q2bpRbFXpj8ZIUXqhBLAsuPnzwnk3Or2GJ3yKbOJtbhKtcBFV7KKkPdS3K6d1WGEy6Ja54pwxH682/mNf/j8PZnbWcKct+rvH0vvP3Jf8fcE1iZAf5lNZOR2mdQrLlRUpf5SyRKfezZRfnyrz0it+5skZmREdRDoyjwbHL2TB8KwyRqTB9wEOjPdfeqOpqMxQif2Yt9bp7rFQccmVCwEpFq7Ckz0SXZeXep/OZvPCDl3Ms/+ttn5MqNpCyiOqvoahMf7raHD2+QO247IvakW1741ovy9e8+B3hBEc9QRQYoYkHV2tZSKrt27SAv+JpMT6CaY29SeLtpU5l8/JHbUcSaZXJsQNZVibUKpEJNVcFQShJwXtRUIdtu3Sv1m7cBIcmmVDTF54wMD8tMb7ehROw4fFDyQGn0wgjx1nG+JH+a+hj28diqHn/pZXnlx+dQJia53ijr/TUyODkn4/MrUoTKdwMWzKUotfKmGFakqL/Jpb52tZ8GO7Ab6Ka2ziwCQ51Yx+BGRkEeSlwFaY2NzViAom6bXTBUkIFizZTNs/+h6GNPi6Lo1jzum/uIGUDllM6OamlpqQEwBFCZzQMBo0Z2dziq6tgeoOK8lDHgUAKkUJX6cmhSSgIW2bi1SQ4d3ifl1eUoarEAx3oTX2qUyahP+66hVB0D2JXIlj0Pi7W6AgvwOYZDWKO2AHUxydnXTsjLTz9P/c2sd4YvuA/V/jyCOrKEfboUeLe0Oitbd2zgPbawrw1IArtl6yoZrAwlbNu7VRraqqgHuZ65kOy8fYcUkVcrZo+sjS3IN/7yGXny26gMYxapLtbBoYzsP9AuBw/u4nsiMso1cztzcvDu/VLe2YDbbqmRIWzzchOFcZPAmSHCtctzU+k5FAKIT/YPy+gQSjpfOaDUwmfkunPdxmfJWWYvcfpzUgf0LyuqIPN1VW5/CAX65x6VSerxzb99ijxV7umYA4gapJaM61CPFQBgFnDp9xZzvRieqSll72FPBGSnOXeC1GZhnhzzZSyycSm3M9xhYtBALfhdDCup2lpHJlLAWnVHsLHn58meh9cb4FJt6yMMtzCHYlgvRyCkzD+wDwJaUb7ngK8mS0hSQOjkep5MZ7V9RqWKLXGW+0wHRUxZ6sB56CG/tbrSJS1kN6cAuTp0o/uZ2uPHYgwHcBTA2AzL5iJyo7MojB0+izS01kjHhk6U80B6XDHCgP0gUKusphor7C3iwSoWuw0sLgK6Id9UUJITHZ8Yl5nZ65xrXFMskEcAbTGU7ukkIBrlaF1bozS3dUmG/d5lDOEQxRBalrFrI3L51DmJrpJjyhmvlvfN7c2oS6upwRL7PVnS7FW92FX3D0zIxo27ZEvLVvaDCTl3/aJMLE1Ie2ej3H5wr1QzaBQDgqtqci2IqnIZwE5ti31YMwOSDath9i0/AzYlqPZdbR08jWQkyLlkYf9yshacRZVcIe5R8q0z7HNWayP1zMiFl16TCyfewDq3Vopw4AgxVOHlrFTbXn0mWeEs4Hg31JQ2HETiKHvtZKZncC25cOqyJFB/3nrXEdTIToZWEtJwsIONWYcjGDwx88yD9bIObp177g05hlXzLQfukD37GVZQl32yyPXgSi2tS8/ZS3IBWDjYP00OOWuJz8d2zs/LAfz80oiKvowBh7oal2zft1naseI2MeAyjYr2zdeOy/AJIhrIS/VV26R1SzPZvvUM33gZXsuSRzyLijgKsC+Tx37rc+LBvhp9sHpWUA9FmeX85nlQHxaYNpnp6ZFXnzxG9vdRbI9R7RfzTIKbwKYNW2ScgYW+0SHxUKfOtjqpAsS37qxH8buJz80zHZ89sRiXa0Dto6+elL5ussrTXtnStUV2Y1N/4ewxhqJycviu/Vg5F8u58wNc/3H2HoCyrYShFe43rI11yCUZxb0Au2J9ptVhvZwODap7hytr2OOvo47O87xYTBZ1kXFmMUCBqr2SNV5WXi49PQsyNR8XC0M2lRWcQbxnjYjQc1LdD3RIQp0/GorS8pmPcG59qEVSuJQ4A52SX3dL3+tv8ewWwRp9wFjvGEfwbBLmfuesZ+DG7dLca861dxxijGEszvwYz0YubkCTwlx+l/I82tLcRIyyXXr6J+Xk+WGGNkrJ4K5kKGLSeBbevPXAh//u2VM/LvxPnEIFChUoVKBQgUIFChUoVOD9XoECvH2/X+HC5ytUoFCBQgUKFShUoFABowIrK+fr7c7kZ+2WlS9ZkkO14ZEeGTjeKwPdKFAAs2tkESbVqhML0ThNqhQqRdXgqD0wPUsDLtloPJs0DxTQE1GogJpz585OueuBbbJhP81xL3pGGmIOGnphXvv7//q8vHk9Jr0VWJXSQCtL0wBDvaj2lzYybj0om5rqsN/D5s+ESqQYyOsmh20d5Yxa8dodWKSiDlxdWQDORQ3lgyo41WrO7VZLVEAxr6WKTlURqdVtGXBQm2IRbCQ9ACQPAEOludogC6KoVUXgGp+xWPML+YSRtbB4aPTVY4mn9ntZtXXmsyrMWweipujEugCSkXXgSATVMf3VIMrDJHlyKUhiinw/v8cku1D3bUUhQksQe9AJ7IfXDdhZjPWiqk29KIprUbjqZ18GUC4DP6toHOegASvks2muajoJrC7BchGAHsKCMQFMVltTzRjUzM8NXbvFXeuW5VnUsFhW3rg6I5ew7fSj9vJj6Zrg81uB4Rq+G1U7SBqFWRSnqupU1aDCwTjNSFV9NDVUYenaIKMj4zI3ixUzSiYL11PBWBwIoM3ipoY6AyBPjc7K/CxNSCwLzaWaz4gqivePty3KUVSz/I7m7EaWrAP7wiKsoel1GtfRxftpQMmawjraS50DZEuurWDdiDIrwWunuVaqvFVFtVpdm1h3qhhepUmtqrIMa9EBSDej0ooDtCLYaqZ4j2ZglgNwpHmgKlY1A/v8NTGu4wYZm1hGgYeCC8vFcsCx5AC35PA5+RrNxNRsXQg0GZCAW5RJdj4s5qZASFWXAzdpoLZ3tALkGQRAiTU2NiVzc3NcT1SANOl1iKGlpUn27t7B10bk8rkzQJo1cnkrqekG6aah/szzJ4yG8CEyGvGDJFt6GpVrsSyNx+XEtRW5tkSGIe/bATlJo9jUNfdPwduflWur9/fPgrfvbn8K8l3UMq2wmM+f5ecpwrVxv5oBHRaso23xCimjUf7px+rkvrsDEl6Ykg2HHpHIik0uP/OmjJL1yZcZ92BFeSVWs4BKoORQb78skh2YCjplbT4loyz9KPdtDgtPX6dDPvAL++XhTxzBhnNQnvjySXnmeL8kyahcN61hiWuSg1vbpBVr0RuDqMIuoLzNaN1RKZEJbGVswl+cxca7CggDSIvo/qDWp4ty8LZm+Vdf/hRwgWGKxIKsYkk7dGaKn2MH/FRIdVej9E6OyCwEzYkK1WP3YyFcw8/0k2tpgsvOKsKWosoWeAnkn3s5DzCOrs1LPDgF1CJ7F7fVCGrwi2+G5OrZXgABENUSkOmFqEwsYoXsRZmGawCaL+5xAVq2kRdax2cZRF1P5jSvn+d1LdS5iP1NM0A93Ktqk6qgaG2VQQPsydUSXrN8S5XYAfKiWKqr1WuQzxrmXnOhDK5v5/0HXNLRUSOlvM7s1Iwszgex+MQ2F5X0mTMjqL5i0oQlfF2pSap8VsMWvLarRvzb6rkW3M/ko2pmdxLAx3gFezXqT9Vboq7OcY9bwjkZnQXIYO08OD7JuRGRdBiIvBhEfTwinRsqZd++vXIV29y+/jn2FS/5w2QVZ0OyAuieB5CUllYZe/IUqv0ilHOaj/7gxx+QYvab2NqUHHvpFSBnSjZzryZyURkcnpDzZ9ak78KqqEh96+Z6ue3j+2XDwU04A+RkbuSG3CDne3lF151b9t97QNz1zbLG/rgMJE0DNMo8DIdU7BVzQLMzDV0nCz0i85euyomXjkpdWaXUVddgQdsjV3uGsMzGLrq8WpoZFVjU/Rd13BKquR0HsfRu9skTLx+T6/1A02SR4QqRzs8C6hR4WiSNV3QlcNJG3m9lqUtqGqrFitV6FJWs2jivrqC+wwUhzf5oWPsDfEuMoSXODPI2cwl2G87bDOrcHArAuHud16sgA9olXj0fZmdRPBbJXZ/bLS3kOMd4rfGLN9g7IjLCuXKye8YYnLnvyF65be9OGRsclbPnr/JJXDKBmlldWMt8DuA9qmSGCrZvbmE/axArQwBhzr8QYG5+fpV9VnPagYgMTpX6AaZkntqBa/7WMqz4uf8YUrEsYc2/zvp140bA0EWYwSQPZ5KFz5NanZasv0KKm9p4Hc4d9pXo6JhMzk9JxyagPNchNDoh4emgRHAkGML6dWYUW20yku3Y/GZQn5oB16qSXcPuugpr/M72eoYFOPuxBve3toqNM3/5GvsLwz76+qG1GI4hGPQy+ZHjzAoDjBVw2wCbXuz/6xiQgv2yvsl65+xOs8dHuX/1jNKBLOTgAGwgMz+7GUC4iJuHnQGV2tJqSZn7CXRl4KFxG5bA9Qb8znBOQXrFynozM0iSZaDnxumjKFqxc+b5IJ/xEe1QBHzjurKPq3o+izMH2mnOM+z5yUA16TmMwnSou0fqsdLf/y9/lY0ftfzACbLkyautP8wZVs+5wm5hnRFzOsJrY8sNxHewv5g5x+KojBkFwf9Dn6/Yp1RNH1uSNNm46dVF3keRjF9ZlidxLxgeYViIeRF/iVs2owwtwU7eUpQTHz+7Cuttr+bKY8kbqC+VQC1/xvNCMulhoM0jJ9/slbPEXsxOLPJ8lZbPfukwGcKbebarlstDSRkGzjsZbFqbWZT5kTlJLHBdu0dYI/Pyycd2yIOfOyTeVpS5wOpLP74ob5zB/nxiRoq5LwI8C8XSK1z/Ynno4TukY2cdgNWNbfmy9Fzvl57eAZS1uLFwth/Y1iZF1KivtwfQ7ZEGQL4HF5ehmQHpvjbIcxnPM5Yi43lA3VJ0yFCVzyFjjQJEGUQs5pmnrtKPuwD3L2s/z+EXY3+KYuntLbIYauYs1hvtrbi7kNv79ukbxETgTlCjWctFhho2zP6bZIJF5930+WgN+H77lgr5+G3lOAXMSvWR/eJrPyJh8ohfI3JgcXpFJnEb0GFHM1drdTXIsw3qYgYubDx/6GBVjg3ByL81PMtRUvPsUF5KZq5mnPPfGyoqOEPKZXAxJee7b/BsrkNRLr4Pe/XwquzetvXffPXpS3/CDvcTm47C/84pVKBQgUIFChUoVKBQgUIF3qcVKMDb9+mFLXysQgUKFShUoFCBQgUKFfjvK0DTyJxKDXbksxO/mE2NfsGcGiiJAe2uvHRdxgZCKFhp4NMAS6AyiNFcViVHmuZlCrgWpwmtoFNzPh00+tLACM0DDdKARv4gXVsb5O6PbEexVQ1MA2zmAIemiKyf6JPH/+BNefMcX1tWIbMOcguNLD439p0AsFobqiDwDDlzCwtrZHACk+i8qg2nWqMmab5qcxu9pKGezUGRTaiAFIh6yXzTP8sBflNY5iZQjCiEM2HDqCDLAMQo1dROT6GYBVinFsdZfv7SCs1YlLD6OxZZxzHVKSXAQwvvKYnKJqrqLc2a5OtV3anvIx5Mox6zk7FmwbYwBdBBfQVEpBzS0eKTQ1sahWhaLDnDcnVgjiZ7TPzAyRpUbmojrO9X1bcpsvYiKGQ1N9awraSh7y4qppEelzlUdMjIaATT5FSrVfJvVckaCARoVpNDqxbXC1ib9g4CPVS2iSoKxaybRqSLLMIESpr2xgbsA9OyiJLXwp8pGNQaaH5uFOVVNEHuIDC5vKycugJzAa5xaq1qMLVnNZRgvLQDlekWlC8H9++XV55/Q0aws1SH5EADare8g6a3KgcVnrPO+JwumpARPrs2JbVmCtdVCa32m9U0t7WWCo312qoFrALSNLVW1Zmq0LRR7uN9FaN6UTi/xvUOhYG1gCsFmzVAmYoSj0zNLcryAupPyCeaJprt/CxnUqqARJWowSqw5VwBql3vmWYdOmj+A6RN5ItaqD/g1kMepeZ6OrDITWNrGeNr1GZbgb82sdWO2fgMrEM/ir6yckAfSp0Y2ZQri2GyN1GmBdLAkHZqlZTpqWnumXWawVbUyth77jwMQsnJj7/3rKwu5aWeXMGke02cfKY6Ow34lbScOjslVxbzsghLiCOp8wCm9X76/7PSTbQAACAASURBVMq8fS+w/Vnw9r12yv/YvqcDGMqt32vHrA1kBUFuYIcTAJLKhCRQ4ZKt21vID52WDz68V+695yHpP/+2XDpzVnbv221YELdt6JK6zr282KKk12eoATCKZncWS/IooHvy8pCcfb1Xrk+w3rGivudje+XIkWYZfPGavPLiJYkFvTI2hzJR4U0AkIKVbxnrNQgEUHWwm4znrKoRde9BwZ7JhLHBrAa4hmjQ01SnoR0AllcBuYogyh7srGvrK1iDq3JjaEAqrF5pawC4cI+q3XqchnlKs5XZCzrq3HLHA/eKFwvdRBwFIwBaLbHtwPs8wERt4s0Y6Zr4rf3xHIAxn1iSyMiE9Bw/L1dPdUtwiQGIxi04rTql98aIobAsKknJvkMtrGGfXDw/AmjiNRkgWed+N6KzWRdFDJOUBQBkJWrvHQLcLrEesR1GOanDFutYfusQil4rdRlQK3EH92Z7az33LGsGqJpnvdgAfexw4iPzcmUqCBjrIU88K11dtcZ+XN3BMAqqyxSws6wOdR8wPLHOOse63unyseYnJbS6AlRiD8RNYAWleHB5VcZRMg71o1gEOuRYFxmFugjE1nkfqjorq68k27Wez7TCTMKaBLCINWEbv856TqwHBcdfI0+8OFAsc8EV8QIDH/qFh2TvvY8ALefl5Gs/xCJ1QgIOlH7pKHsewz29ZGtPAqAYnOncWiUfeewBrF9rZXJgSS68dgU4BGxlrzDbyHsFsjc21fDZsI4GSGnOb/vGdmNIxwJUCq1Gef/DMocq1eMuA1haZeTqdWxyZ8WPui0RWuW8ibOPVcpj//JLUrK9UV78wfflyf/neSmxl8kffOU/MXQg8n/9zu/JVeyvdS9T+3q1F04gjdWhoqRJ7dKLJcE6zKN0tOkghA47sYd5gbqMMeDggFqa/cmeweo4itMDIkUr9twlLiAzAxIVAMdy1qxaH2erLJwhFVJR6WV/iRm5m+YsFu67O6V9z17WCkpimWOYYgyol5PZceCdLSKtXdsATa1y+flj8uILxwH5IakAdt9ySxd/tlFsxbw2dv7lwGibHQVh8TYAEnCbwSNmFFgLK5ynURwFsHLlrMzz2whLNRF3wNeYhAz1HOuTIYp8eB6ITLzCepws8TqcNqoYYMIKnvxPlWevk7GepgYx9ngzoK681CcOFPEWcn+9QGQr+y0TB7I8yj46NYVqlTNDIwMYPMoy4OOuLuYcK+dMxp5Yc1RVQay2umqtnJkCiDIRQt6wRgvoBQqRq/rk154mhz4kD3z2sGw90oXl7RB+/kBcoJ4k7JzXwHfWhCrY49jrxoG2SUD0OvedboRNzY3cTzoYto4ldoPUbGoRX30DzxRu1rRV4mTqDly6jIuATTbedR+fGcAKWF0ceZuht3OyBKTz8voOMoQjWTvKbbKUgYZOylhPlnZzawvvg3MSBWgOMNs9Nis7brtHmrd/is0AYHn6GwyZrciBe34BCTgDaNTZnBkC0hLvgNqdgANqz0CTBjSQVxwPzvB8wnOYp0TcJSiDsQPPcgaj02dtMeyBon1tpE/mu69JLqjgmn2N/cnKwMng9XGe18Ky866D0nXHHjGXbzEcGHIAaRYxgyo8O/GzTjzxrDz7zafFw9ReQ22NLACol6mZZgFnwlkcAoK8T+IOuJwImaWqJCedzaVy6OO1suWOB8XC2tCQ6VTQIt/5/a/IU88fN5xSDm/okCqG13pnp2U5kiVegqzd7eTJMxB3vXfIUKjq0Jc+3/lQqAZ4Fkhm5nlmi2B1XiWN9e2ysrAu/djNL+KqMTOzZgzTpXifurfaUWXbU+yXIZ7VGMhyMnhQCbQtJ1s9Z/FzrsR4TnAabifLi7hk8EznY88NoBKupkZJhsVePD0gc6tJQ02vz2yRBOuFwS/dh7M8F3msAGOejz/e4pQ7P71N1p0TUtW5VWy+LXL+jQHgL4NC5GgrRM5x/9vU6YVzJcNAmNfOnst6TDDME+fvJt63xk5Y+Ltdf+tuzr2oGdGBmnoG/NJyFggfxD3AY+F+4Fk3ito/kst/875P3P1Lv/d7T+GzXPhVqEChAoUKFCpQqEChAoUKvP8rUIC37/9rXPiEhQoUKlCoQKEChQoUKvBOBYA21qXZ57YkUvNfTMWGPlPuT7mj0xG5+MJlWZxYA9hitwuYi9EWUjVDnI5zCoiWRp2j1rVGJhcNXiugTn/p14X0/6Ee3LynFYXVbiyUW2mMLtNspaEI/Jh6/rL88M+OyYmrEQmVoZ4rCUkRtnYVAIvyKn6eDeCXxsoWKGoC+pqAmQqpFEgp7FNLYwd2f5ppqnDDh2JHm2kGyOL/EsCFIMoaVV8qZFAL3gAWqKq6DWLZpyDWqlIcrIs1Y01zJtdDZlkHdKplXWVlKdbNZJkCkbSZFgd8xtVyma/TjDIvYEhfOxRBZZLxCAI0FHUo/2j2JfHF85PHeuumetnYUY9FX0JGhodQai6KA9vFYp/bUKLGaQJqZqqdf1b70ySfKxhCwstn8GKTWoI6Tu1RZ4FeEZRZPtRGCjfX1kLG9ygIdfN5/DQDszSzZ4GTo5MLKHocKJQ0G5b3T06wKs1qqsl4BapoBqvFxM/W90mjUi1vNds3RSNbbVlV8WvlWmrm7ntVm0lUlXnWgQNVdGVlCU3TalmYmUedS1MSZYingvxAoFqYRniYJukKKlk377eIJrZeBwXles002+2myoTv4a1pi9WFfaBhNa3+oFy8ZCJigPgivj6nKmbU0WpNqaA5yJpQ+2g1sS7hmvt4kU6gTTGqydXFCLaRvTKNLWmSr/Vi/9pCZmc19tHJBMCITMmx8ZDML/H6EPWMGdhOw9ituYfUJAcI8gBm7aiZg1h5pt6Bt/reFa4ZttK8dxPg2U4dSgAMPv3vZOplaWKXN/qNzzM1OcX6S9y0Wwayx7iGJjIWO5srZRrl75m3esTJ+qlpCQCBHdKCzW12NS1H3xyWU0NRWdZAaT6XGbD40/m2725a/5BZ+4/sYv/j8Pa/t1f+h5+hNuGa80oT34Y1rCq+igA/qkLOZ5y8Rbv4rDT48R5V1aaD611eXy+33A6QvfdWVLFlhiJfs2ShnPw9zOdck+f//Pvy/POXyMqlaV4DTG12kWcLEHcVSQV1unyhV05jCZlkAKQSBZgNwKPZjZWAD1WfT6H+UjtZN4MXduxcN21oQqU5yL6Ewg+1nKrfc6ih49yHpVgS19ZVcr1Q/QNLA2SGVvj8KK0ApAypuAF5HoBHmnuuqBxYjHLaxTBEHlAbZqjBDTjwcm/CDSRQXozaC3ts7G6hv9xnuASgrPQA7JLTC3LqpeMo60OyccMeMpUDWCR3G1bJtNexNUaBiXr1ysUxhikwGK0IGPnLak3uQY2qNt85Bjg8ms3LmtfBBM1K1sznVSxXdd+9GXt8E+brfVRPrdvamgCmszIzPWvYm5uAsAma+QoTl4NDQMwG2b1/u3Ts3iR2Bhjy2ILyRWIKzwAeeMGMA/iCNTz8K4h68Vr3qAwPzwA6AApAyBB1SmLVq4M5qhZ9d02pEl9txNWBIY/qUmGD3vM+PmcLCkoduIlgj+4iN7e1rpq9Z0ky7J/NZP06UZsFVfFWxHXgHltlD3W5U1LuIz8zAeSM2KQPqDQ9FTOuWQk2rw3NDJZgY7ows8BQ0YzUAoErsPUOsBe5NZfYCbgHuNc0VUnTru1S2dgI8AN8kZ07cWVYXn3tgpxhTUVZIx7OJRu5so3VSTJTW6VzW5eUY9sbnlsme7pbdm7eJUhc5dyxy/LG82cAZFY5cvcdWOl65a1TF2VqOsT7DkuQAR8zytKcAcoYguF+TXAeKcDV+phZ0zoAoTmaHvYOM/tyFMVeEdzRRzYxpqlG/mwpQxEH7tgq2w5skhJU654yv1gZFrGSJ2oDssriqKzOzAJriqXnYp88+2IP5wKqUHJnu3ZUAOKwQK5tk20Pfl6SKz3y+tM/BPQuS3NDI6/PMAtwvbKxRho728gqrmYAAUjEYEl8bRLngBHmghp5D/XircCS1QngRA2u4A4Bq7Gf5QGAec6FDINcYgKGA+nyqM81Y5MTl//Gf9e9kc+XQim+zrkwjpp2bW4JEK9ni9orky+ewb6cjOUkbgf3f/BeacZGOw18tJD/avfUSGZpXm6cO8fLZqQDm2NHJf7pqiZVq3Iz0JJzNgYInRgaQ8G8iLU4Fuvl7AEO9mOUsRrnMNRzXp74s78Tb8ole++7xcht7rtxzQD0m9taxYLDQ0ptb3GeCKtbQzRjwNYkEFeHh9SFowa3DV1XLu5tHbqyeHLStX0716ZRUkDAteExMo0nOHPJZe7cwBnbBCBflPGxHlwIujluTdioYztfxRlJXvzQMM8I1MVEvWqw69+ytUNaazkrMkGelaKG08LmAyhTa++hpkEg8HHDsryiYYtaR3CWUeMlrpOvQizFCkF5FltYIpUBBwC2oiwZ4/MokNPsjTZHuXiKG1l7JZKlLpU1qKHJboXgGoNuWYXc1FdzqS1c4AxrI471t4Pz1sIwksUYTgEK62AKa8Csg2lTS/L8U88x/HBdjuzYiUq3RKa5VuNYxNdUNVBbv5w7cQ5F/bwUMzzCZIRs2F6Hq8J94rq9BjeODDnTywxvtPOzvfLEN34gTz95XGxYQW9qqOWerTSU4TMA2CLyhc0+HdrKG8M1OrSnQzhpzhwbe3Qxz1VNLdg/t5Sj5PfyjFAm/UDeMVTtMRTjSziVBBmgCzN8pnbVZQHOoJiZ67NgPKPWsS83NWJBTxb21Dw24ewP+vzoLfYZQwYZ9jiFqhsbfdLeUC/DY3Ny/NqEBGNG6jnDcDezbjnujRxytU52UEf4uvz6A5Vy5FEAeAlryeaX86cX5MQbfTio8JzBsJmCX5M+LyuQNaI6GI7AdSaBXXdU/bt5fzqcg/ibc1dnEiLs/xmpY63UtzbLLMOFV3qGsZzm+qn1OUNnagHO9nvBYXHc/lo3tg+FX4UKFCpQqEChAoUKFCpQqMD/JhUowNv/TS504WMWKlCoQKEChQoUKlCowM0KHD/+TTW925yMz/1+eVnsnvaOKsvshSumAaxMZyexE0wDSrOoKCEPmh+YyKLIIVfQpCpXYIMdkOLgt4LALE3COCAuAig0oQ7buKdDfvnLn6YZSjMXW0X0lWKnuTb3wmn5b+y9d3Ck93nn+XQOABodkDMwCIOZweScGIYcZlKkJEqitba0Oq9dluzy+e5cZa1Xlrd8tmu9u/LKQbYsi7JkZVESSTFoAsnhkJMDZgZpkHNGoxvoHO/zvEPakuy9Uqnu9g+zoUINBwM03v69v/Dq+Tzf7/e/ffoNmVosld6quHitHhLUACUeLEqzmm0LILIBZcmoVBWaAguFB6pa0yzUJNaDCnJNWB9qoTyO5WYGxZNDIa5qgilw2clnTRlWwagnKfI7sZlTtVhaC88oLjJqpQycUBVcYg17XH5GVXgWK5asZShkKx3Y9LkBsqiHeN/6+zUjz8zvTKGmsZfEsNbE+nA8JqEoZqtAxhQ5jFsBdfuBiiZAoCp4gkua55jBrhJ4i2WfgsAQcEOL42bosAJhCwDHUDZTRFZIZQNqqpXvPEXM9SjAGiig1sQKrNXm2cqYlAH+XFj8RRUuU5AOoYYJowbVQqTNgvKQu2qxRmUnuZY+rJfNvG+F0MNklS4uzgOEKW6ivlsHtke5X3lyG+2opBUaKSTS69T/1rE0ZbGJRuGomX0BciybsU9eQhUc1msBlKgFpWYML2GpuUpR1OnxUzClGMpcUBCsQDgL4DAAOPfIydjof6vttmb8hoGyqjQ1UTQupqDvR1Xr4vt0fkVQ76kacSnm5H6tk6MZIEeUMcPetYlsya27UZuRr3nyuR/LpetY5DpLgT6lUuN3SYM/D6ClwYD7OjPNvQhlpJU8vwS/50bPOABB1diq3ALkkkHpxro2BRxUa2ydz3rtmuUaY54kGCMPr12E1W0itgKYJdcTgFtVUSnlNQ2ywJguUdj2+fw0DKBq1HmDAm0J69iWlhIU5X4Z7ptk3ILS3NQoXftqyFvEznEhJOffnpCzt9ZlPMIaQmlsRvn5vxre/uR+qFmcFuBTFtCuc9OkOYGMhQ8bU3OMNcZ7bwygIgYKTgLV5laZ61mbxJxpqaco//CD98jBw3ukgaxFiw34l5jF5vWKdJ+9BthclGAG+3PWpRd78VJUVA3V5MSi1qrivt26NkLh+7pEuGdmbD7NFL0DjGmadTA+OsP8cTM/SsSHdW0HDRJTKO5Gx+dYi+w9AFMFFVqEtwLqVAWfZd67UbnXo/jcu2O7rGBBe+PiNSxGUd5ni1BP8j1+FRhiE07h3ElxXbM0tcGh2EUjBerAYrI/tSElDXwyo0YuA+bWVrixICYzk/k7OjImly/fBA5hAw7krijj68DeDL87QQOCAtLeW5PAtATwll+mWeDaYIHCS5smkoa6HbhKcb8Ktbg2nISw41wAzGDKbOx/un4UNhjAgTnpA6SwpTGHismbTgGVZmSG5gEPa6F2m10eevr94m1uQrmP7TrzKc3eYcNu1WIKSx4r0ehyUkZ6ZmSwZ1puXOuT6f4FICuZx9BqtSYHTwAdROqwr97QXmXMhSDKWQdfrMWy2s7+nkd5N9o/KnNkiNbwfTt2bAFyaDNESmoP1EjZtk0Sv3ERG18yLjkzkOTL1cvD2JwuyRpSzyefeVg272tDBW+Vt1+9IK+fmDX2kHgUEMi6Z9uT7Tuxu67zir+xCuV/C+o5rzggV6YS7M9xJcCnVZb6e4C4NrH6yw2Qc+sGiksGJzptkh//+LKMkoucZx4VO+Oyr6tKnnx6szRtbgBqo3xXIE8289UX35bJHix9LeXs2XEaMdYkhFp3dnkeBWpGSou9/C4gThEqQVTPCitnJ1doYlkTJ3PfxTUl2DP17INZGk1HmpLudetZIdKAG0NtQxHqTj+AzydOH9avgGMPCk8Tdq46NgqCYUiSx/J6YapfwsvjQLYIZyFKf7I8p3pQeS5EyJn1S/UGHBn8VplD/Z+KO3AiqGYdYEFcVyb77r8LJTJ290tzWItHmEvqfKH5qGRDsyZoTzGytZ3FZYZluh2A5alt5E/NMXdyjitM0hMKG2CcGqYmxqS2aiNnarmkzbwWYC+O20QK8KnNRAwgVreDsgJcXQbcprlWL+4R2pS0tLoqPtw0qtkXrIDCjXv38N5rAZDL5JpepYEHhTrNNRdeP2s0Kx09dq9sObSf5rFZw54/hxI8OIc9dC/NBQMjxjyu9G0QL9ELze3Y0m9p4gyyMAfnpJuM0XLsryua2lBMrgIBZ6QVZXhtOcrJxnKePiyoYWkkgcDFVthve2+z3irl0Weekp6r5MUO8fcqoCPzf2JyVmrIL91KtraFNZHGjcKBkl1zjoNcO4JuWcA5f3U1BUTsRoBLJqynHptmC7bZNRJmTQ6zX+WBcuEQSlvmRgfr6K7DO1mjOVlcmSbHPSVbD+wXb8sBNiGIILbtufgycBcLZJw0bKjY4ygtwxFU25w9IdSz3ZcvY+MektaNLdJFY0aS57IJrKh7ro9wn9a4z37ZtAHnj2P7xFFGYw3NVS5vA+rdYt49ueT8F08wivaN/SajucRYsltZj3acQNj5GHMavdj/b1/plVMnTks0vy53794lHhphAuyH+p4WuM8pIKwpgxU2+6+DZxwnbhPOgF1qsWN3Hz5qNOv1XuqX098/wfuyy8D4ktxmv3FyLgZobqpqqZYcDToOGtkI4pYxMpQd6oBCY506f2g0Qpi5m1H1si0nO3d3Sn2T5uvSZMXzTpy1Pg6c1Xz1NdZqlKYTzbPPQ1TtWCyvslbUTvrALpTnjZVYh+P+geX15d4JWSGLdpkoijzPLiZywHW8dc852FYi27Zslu7eEXkDO/IMMQkV7LG1Veyz7MGLwQhnusJVnCBoFDTxvPa7v1EjD//a01xnWC6/PUQ28YhMDrLPsg9ksijTUfTqOWZkT6ubjDqf8L+4Pt/QOKY56xplYeaZw8mztjoQ+Gns2LStS6LYa79Nru/4HI0GwHtV8DpZc9FEfKA637jtu319BcVt4f/MFUagMAKFESiMQGEECiPwnhqBArx9T93uwpstjEBhBAojUBiBwggURuBdgJuIhPYn4+N/tnWbe3u1P2GZuzBm6n59UOYmKHaqUoMa7RpFvTAFMy3aKXxTyKO2twoWteiscjK13UsDUiP455pRsrXsqpX/6z/9EopQ1BxGZRor4FxI+r56Xb7xmUtyOQ4s86I0VZtSG4okLAWz2KVaKei67MBbA1gowKAUrrbNUE5V0KiqNkPhEKYAJFRVmhbAgK9qiYsyV9Wn6vhooRCYBV7gdscHxUmtXlMs1NdQlWQUNaUpQWEeNSH1Sr4/g8UjxfYaN2oPi2FVrOpTBZlOQOv6OtmzFDs9FV4ZI2d2OcR7x14wsg7ctCTJHdwJ2PKQgYkqBuiote0ysvd82GIqhNUinY6Xg+KiZoUGUQOnyNwtr6gG6q7JAtm8qvDTPLV1FBiGTaQaVqLIVRXPHEU8LS6XYZ1sRtmr/25FiaF5hZr9GQHQmvJ38tSKi9OynWxLH0DJg6JT38PAeEr6+vqBxdiaUvbTTzOWlQ4kH1YLmXrvKG/XUR6pojlv2FQX8b5DBgyrq63AHtEBnGQcKM4nyMNVgZCq8SJAlxlgZARViX6PgnOFkAqeDPUqH1qUdZNNqwobtblW1VMKW1g7kMmLoibD/dBs4GJAajVgVLPrxsbGZXACFSBzS62QS1Qli71wFfmSVU0V0oDC8tYbV+Tc5UlZwxLRw9goRNvWVEQx3oU16ooMDVIYx7J0+74d5FuasSq+hcJvEdELNpLMCXeRDZUtJAFFXQrorNer2btmI+sYa94QhWUUcJqxaQZgZNOAZNRcNVj1hhBtr5F5qEDEppaqwJy52RUsbim0ci99ldyHnRsBY2XY5/bQlOCUHYeauKcZrB3jMkDm7UuvTUj/InajqE6tqG7+Zx8/j/L2J+2Wf9Z6+Wetlv9V6+V3Zes0QhiLQpXvFJUdgHqYpZTao7Jns0+eOH6QZoKEfOXrJ2R8lnWCClcV5QokNR+xDqXTRlToB/c2ydG790kYuPPnn/umXBlhjmLxmaBxooTc37SVDGKPVT7xqx+R++8+It/76j/KidfeMqzbrYYMMCNJgJBmK27b0mXYZ48M9snTH3gUa+R6+ca3npfhSayo3ajm8CjVuZs1grnVPhO9IZuEB6iwZ+c28hPzMsd8CgPRoyiaQivkUKKmZrcC3uaBdChx+bvOu5V1K+uJdcJ8UMilCik7ykiPx4O1phWlrlozVxqWuJOT8zRroOaCweZpqigrBziiRrXRRGKiwWQCi9SQ5mkDLaxAIC/ro4SsWzO2oE7gnNrW6t6mTRn6oQ0N6yh001hEK8xNq4JT/1SVOtepTQ+NTbVSV1+L+m4G8DWBHa1L9h3YIxuP7ZesE0icihnKwlgQgICyWe9lkNzpod4hbFOHZHJoRsZQurqARPWslc4t7czREmymb9MQEkbpViX79+8ysp61iSOoudRkVXuwwNVmlRjW9GrTbgUux7jeKHtgBAWjqjVtgNEi1lQY22q1q9cMyWK3T6ZHF4BdczIAaD5wbJfc+767gD5eOfO90/KPf3XZaK7J4LhQWm6XjV018vSvPClVWI3rwOazq4AlPY9sMr+M3W6IvWVUlYghxgqQujArbsZS98LV5ZCEZpzSf/s2a9shdVgFP/D4Qbn7/cdoCmCwgSgrQ4NyFeXgOpbX2biT6weazoWwbE0y94CxKJrj2H6H4yvALUVfNtmxs1meeuqYVALub17tRVHdIwGWiY8xGRq/TVOCWSLsz0lyNstRjHfsrpUNNIxU00Rj9rF4mGd5VbUzJ3M09yzRfBACCJWQwVzmb8KhAeWkRRXP60azjFpdGxbGxvxjf8I5gU2KQy/IvGIs4iaZuDkuK31TzEeaqmg+cDM/9To8AP7xviFJcIaF6SBYo3Fq807U2EAhG3srVBL4xn5LM1SW/TjOXHeXVqOaJ9+Tfd3E+WLG2nmq9wbnV7UU17TR6DQj4alVuX6+j7zaaeacHbBIY1AatTXPAh4aj+xGvIAL+L3GffTJ9nv2i7upSZ1eZRpL8TB2tzX+atTON6S77yZqQ9aVgjqAWkWNuikEJDETRGk7zPm6jK2/Qzq3dkpb10ZUrWR/AgRPnj5pnOvbuB9ezkZtRooDUFc4T2NAMWg+41kjgeIqmcDif4Y5YmJvXcENYl336mwMi1+3HLpnmxx+5iFUwCUyeOqUvHnynNHQEFnLoEr2yE7gbXNzK3sATSjYY2MJIpNTYzI1jspzvQgYrA8WCRTnGWmqrCNnl6YKGsDMKKxLcGjQxqqBwQmaEsI4QZBvu28bTS1elODLsgbsq0PpvWH7XsB5tSQ420Nz4xx/EePZxl1UDiB3cKauyK0B8oFn540GEz/rPMeZ5a2qohHKLdPjM3LjSjeOAiHOuwp58v56qQFWWjgD/Vgd+6rbxVrWKallGs7mwjTaoLgFICeYf6O3+gDl86zvmDTTTNC1sxMbbB/PSQ7pefOqnDlzVlI02RzYvoXmmmIU8JNGE52dxjYbWdYtXVvIz9XGE8acyAotpuVQpgfJcPe37JGJnlH5H5/5rKzPc0ii3F7GrriM+enhbHWwP7gqi2Tntk6pZA8aXB+Q1sYmGRgaeqdRx8c+P08Kg9ob+7F3Zy/ljF2PAXQ5j6wA1DWAb4Y9UrdFdQhIseclUC/rR45GrCzze3NbuTTjAsC2LKVucuaxVx6bmjMa3zKc96vYx6/gfGJlcB/aWooLQ4e8gZPHpeEVXsMpbbiXHNy3kZx0bKQv3JSx6SVDTZ/m+dHFM9XvfXaL3PWBZ2S4+5I8+4WXZWKA50Wye3VM1D1C4S1LQq+IfVz3Hp6D2M/W5dlcDwAAIABJREFU+fmk7nc8H6kpuU2TkXmwVVeRzu0bOU/t8sZb/dI/ssA98RvNijn2LZT/y56yil2n3h6dLPw/mMIIFEagMAKFESiMQGEECiPwXhuBArx9r93xwvstjEBhBAojUBiBwggURsAYgXPnvuNymEwPxZM3/nN7h7m9KBW33T7TIwNv3Zb1VZS0gEvEbbJC8S0epVimMI5ikoJQo6hE4Un/RD7wjuUiKkbUDHPBoDzxvx2TX/oPT4hjbUly7gi2yytY0VXJyOdelL/7L9fkGsqSFdSLWZQo7jwWxFwP/EtsKNQUBv2kdbIqD/JYOKptp4JbrYSp5ZwWxfkKBTBkbvpEx7/bNWxOzQC1agxQvmOtfOczw9f0UyG0OcPr8WUD0FCsLnWSj+Z3oKpEEUVRVuGjghNVl6pKJQNkCSVsZK3FKRoW8W/AP653x5YWlHAmGRkbxpoPmPtONmWFD5jpRplCVq+NArwq5+zYDKq6bmJi0lDn1ZNNq/BmmgJtkiKkE7WPWnEquCnGGlLh2QwWraFVrIPJ/XRhuVrkAeJgQarq3XUUWlFAWhIaG0upnWcee0mvHNhPBhuZofOTZMuhAg7Hig04ubq2dkd1yNCYgLc2lLJ2qpsKeHWcFPrpfxuwiGw3zd3UPEcvdrJOO//OOCnUTqPWcwEYygK8J9RBIxPLskg+m7ooKqjS8X1XuWzYvvJ+VD2tX9drtCggVcUz1U0vyqw42b4xiv7qR1iLKspDwXR5eUUm5gEqwOJAeQCFLONNvViVxy4fdttAsgrew8Vr09I7DdBBvVtdXSqbKz0UfU3iB54vkYl3e2CWgnxA/Lzu6PiyzFKEVcWNgvwiMlWLgXE6XxSc6TWpRbbeW4WBQewZHWasfjuqsUUGyJJR6gfeTk9OyjzKsAyT0Q6UTqLQimAjm1UbWyCSZg3XNdrlwYcPkh1tlVd/fBG73lJp6azhGq1SgVppaSIsr7w8IjemAGJAhDww884kvpNH+5MfPw+8/cnv/1kF78/385p7q90Yun7uqNu1QG7WBgoK9Gr72dHqkfc/fhQr4jIya8/KQP+EeHVdai4q8M7sQKnssRigs2xbkbz/yYOyqbxCTvzoHN9/HUBaJgHA9o2hCZklN3gBUOtEedu1tZb5hKUqSiocXmUeZVUcFVvbhlrZu3cbuaV2uXzttowO9csHnnrUmMsvvHgW0Jojm7eKaw0becqGkol7qAX9OA0BFhOZhgFUeQAIP+C0CXtUK4X9MkBIJTbWNTQF5IFBZppAtMFgrLdXRgH+Y6NBoKVabFoMEJMi/ztJ8X+S6Mok+5UngCpP1ysgwYoyKoH35apas1scWHwGyLkkm7q2XKamZlAJr9MEoC4ESdm6qUVaN1SzNtWSGziHLbjC2gi2vroNae5yguvWxgxtGnn3voVQ8amCXpslimkAsWIHbePTBahp7WxFdV4kI9NR6e8fwI44IFXF5aj3yMckC3QZa/VxMmU121ZV7ZU+7K5RU3uwM86X8R5QpiVpJJmbXZB1sjlr6sukfeMG2bqzSMqwic2zB6yguF/EUrkSG15/WxuqUeSxWNzmwosy2o2tL3t5Fvvq6Ap7B/vxRqCbD4DnBHaasIvnwplWrOkBGjIm+2T30V3M/0X54l/+o4xcirMvxeTQvR3yW5/9bexka7D4HQHiDUlJrBQ75qgs8T6C7C+n3+yWoakwWaLVcveRfTI+fFPGB7vl8N5dcmT/Ifnet79Ddu4Se1JMNrQ55elnsOs9foAmJM4Ul1cSahV96oLM3JqgpQeLVgWGrPXJ7m652TcGHMOW2VdObjVgHZi2Mr0oxewxDe0VUuTLy/Y9m2XXI48auekEBsja5ADrfkWqN7aLiXxSwrf5xLkAJ4TpGzRBDQYlH2dPoAEnBEAv8makETWqi/xaWpFwKygms7kBIEbnkPr16ymonqx5LPtpZtH/qTKXXZV/xk7YxDzBlhsMBMhlsw29wf2xSs+F63Lx7BViAnyyu2u3DAzfZm4US/v2reLl93mayDs24wCh1rjG60V4LW2qAmBrI9EqQKqqlSnplqmbV2hWKTOgVf9bl2h2mZXl2cE7OeHM9SQHiGaoW1VxSf54JRnURTQdLaPG14aCotJi2X1gH9AX22H22amhcXn9lddkEGX0jtYOeej+B2gmSMvVK1eZ72pBz/MF2craqGXn+0PrqDvtEXnsQw/K4Q8/woZPkxUW7KoKD02MsqdPAzcjMk1jRJrog2LyyGkhkXmA+BpzpQKFbqCkTU79+DwNC9PwXJqisLCNJtZpLkrK8WN75IH37WU4gJmMhh93jFQ4L9O3ZrGfRlE7Mi693T3SXt8kbWS02lA6LwUnmYfrcvP8vIyOkXXsq6TJwUsTDypX7ldvH5m5kZA00LjS2FKDzXVShkaXZQGlbzFjUw9UragooQmJ+wicz2PB7AUO+kprgLBrsjg9ylkcYy/iPLayR4WK5OL1bnK0p3HIEBpQamXP9k5ZwU59OpiiAWNaBnpnUcRa5fD+TdLSXCf+LUk5ePxu3KxxvEChOtAzQlPCqsyzL/RemxQX5+HuAzv5+xgZvjfJN8eCmsalts5m7Lg3s2dhPY4TwOmXTsuVC1elpq1Btu/afKdh4dJFKaPRbO/jj0GRmSes8jzzhzY47gv7rDbEsUdEe4clnA7Iee5tVZVVajlfR67Py/mr4xKlEWpLc7107d2K0j0pJ0+eYj5slmc+tV8cHdtk7PRb8oW//DrPFnbGgnXImahQ+vK1a8Zzpl0zhVG4W3kuSZJ9zgUYDhpF6nFP48c8Lhg7d3XII489KHHiMN44cxLlbB1KeSBoMY2C5B8PT0wbTixx7I8z+vzKknNjsf3oNs4rvvfE27ekf47nPZ556nneOLCnlf3RI93dwzIJANfnoQSNMbXVJfJ/f+HjWJk3yWd//4+l/8aauHKlUgIUZjBYO07cCHT/1lM5a8DbO89XNHiwB6vgWt0UzCh4HbwPB82GZUQ72HAWOH9lRC53z9HQU0K+ecDI5o6SVeEL1Nz7/JmbZ3/qwaDwl8IIFEagMAKFESiMQGEECiPwHhmBArx9j9zowtssjEBhBAojUBiBwggURuBfjkA+32NfmFv4lbWlm79fWxupya2uWntPX5eha6OABYpcZitgUJWSFOdRP1DXAn5RktJaswFZUd6qNILilCpeVc2WiVpkniLZU792TJ7+5YNYLpN/CxByUhzOomia+tPT8j+evSTdYTIeUaqk3HlK6UBY4FeOYtY7DOufIRYwK08RXa3mjBxSYPGd71HYxM8Cj3JckPJaVY/kND9UFcJqWacqUL5Pv2L8kP4c122FFGf5d1U1mCjAKnYoxia1SJVx5F4aKmPekxbZVCWRoXC3Sl5kksKfwiEHv6yholQ2UMgLBZdRyAR5PSvwtF6aUOaVBVC2msM4Y/r5mSwwM05xGSBAoTqNwqkIW9diCqoKbNfU+pjfkQQUKxiIaYYsX1eAFeVTlbYW8x0bYrf3jt3eKtJPq2a3UoFUwBzmmlSB20wOZGtTnaEQmR1H+RfEBhP1qJMi5RpFb30vWVXWYo2ruXBuVIIKbN+1TFblrYJXnANRmJQYYMZBUdKFukstVXXMNd/Sjlo54CsBbmWB9UkADDDKEjcyPRUeKohS+KSf+nf904C3/Lfm2booMiuo9gDSNCo1xbUnAdol/L2IwqdewzKWxwmKnf5ABcouzfNF/UphtqzOI0cPb5KdjbUoMF+XU9cXJMF1+8lErHF6xYvK7v2PHcWK0Cavv3YVxc00WZnYJ+bs2NIqCNP7zjTgvVtRaeociVIlVztwzbt18kb178sooktLfLJ5M4DeR14oCp8UmbYz0+R2ola0qmIXmL2wsMD9dEnnpjY5cvQwY4vCb/62LIxPAgNRPU6gLEehVt3SCGxEvWlZxkrcLH23UnJ+ICTzCmacOpfvfPxsfu3PB1//eW3/ovDWWCLGAjFMlI05oYCdoE0K5wBScwwo7iBL1iVlRcXYhsYlhSrdUGRhY5rj3x1A9Azjvs5/Z6Kr8uThNvnI0x+U7/7gFVmdn5MPPXqfWAGq3/jGKbl8ZU7mVwC22RQK2rxsItdzM7muK0APVbWWV6P4VuXX4uQdG1HWaBVqLM2KXg2r0h/IRiXcQw6oi9+re0MMwKFvQW3Onajm6liPmtOsgLNLLVernYYVrx3wqQ0eVu6b8uoUSmu1tsxrtivWyRoFmkNVGpsdk6W5FZkcA06tWsUB7C/xlqD2C8uFs91ixX63qrlaxsm/DS3dmU+bt1XIxk0bsOFdlEu9U6g7V1grTmlvreKz2miYSHN9pryq9ICX2L0qvFVmr/fO40FNzPrX69G5qF/T9RAD7C4uY/kOEC0tBRBXV7G3AGoGsNvVzF7mbw25jyUo9JYY6zWsVs3AIydzuplrbGtrYh6z3pDNx2Ih/p2mCexMo9ieq+q/iFzpnBk7dZpX1D2hrq2TvVYV9yjSi4BKNGrww8wPxjg+B0RbEbsPaGmq5mvAYFSrYkKlzvoWLM6z0WmZH72GVXYJ628D/479NntOLBmR737xu3L6hcuoT8nPpn9i94FOFJEHyIxcktfeeBNb2BnprG5D1Vkm47fnZAYQNUmTiyZll1QzB5kXJq6joQrLWIByXXmVfPtb35NAXbl87Nc/CoBFCT+GwjCyKGks173krPZfQ626QqMQ7LxrS6fsO7iV1x2SM9+/ArSbZq/2ygyNA2o57S0iLxk4WaLWyPxvHTWuv6Fc7r7/Pqxrd/M9qiIE4UaXyP5GaWzyoBYMyDXsTr/5Dy9K/5UZKQXSdzZjybq91chz9m/xysGH7hEYPx80BAGQNOMVZCf2LHPuzgI0GpcUjrFL6VHFvscvQg2IRQX/GKcBB5WfQr78oJE/nQfkJmiYmrjYLaVkeld0ddGIQTMF53GYc2JydlWGJpdlY+cu6QACqqtFLk0nAtDLzPnU8+YJWcNOdvfR4zJw6bqcePkk++tR6b5yWW7f7pd7jrTzsy38HHbmNWRKs37NnnLuM1borB18LlBerkqw/zYWz7Psnev83IKsBVGekj3vp/knxfy0oqLvQgHsJrv07NlzgLQo74PmAc6QaTJVl8hp37p7q+zag+KzuUpmlmhcIne2vqlFqjuaaVigaYB7ERq9IZfOviErU6h8KypQO1ejQI3IhTM3yDtdRY2r0QlYF69mUVdiHV5SAZRH3QwUr8ZK/cjBJtl/IIA1utpFJ6V2E+NlrmKcXcwNp/SdPCG//5ufQ+FbJcfJ623b2ERDwap88+9ekguXxsXLXNu2q06O3NWKtXtQXnj1NDboGdnCPDTzvBTGonyVv6/w/tL8fjuuIJVVXvK4GQuU2HFUonYaQ3I5F2reIDCR9Yzdv5UmED2bU3Pk66Kub9zQCojEAju8IDY2pBDrcGBshfOX92fByhz3ie07NrGGzDIRWzVcEjzAblWix+MovIHpCzQrJcM0odAk5qYhTBuzxlHZ67yuq/TRCGKSmtZaOcS5Fed63zjxpkyOT0jX9lpU8JsMF4E8VsFr7BEdRw6Ju3qPoSLnjWGNH6UZCjU/6vMS9tF67O0///kfyOD0tHz+a79PljBj+cpFefHvX8fOe0mO3L1X2g52yS1UzK+8cEYsazms3jfL8Y/8e1kZC8oXP/esjJLBHcAOvIZ5tgYQ7+kfYb0U0Yzg4/mGRht9vkurtTfPferOYvTl8dzgNsujT9wnD/zKB1njS/Lsn/8l0RkV7I2T7AVYf5MbrY0IGkOh9viGJT3PFF6eN45vL2V/Cshr2LtfHF7l2aRYNlcB28tM5DbHUG4zv1H+h3gPFhogjh3pkj3375Er3dfkrbO3+P5qKS+pxOGBvYVn0yxzQPdzte830ZSR4XxTp4I78JaGCcPOnOdOmmbKcGapxlJdSs2ch/Ny5easlPrKuC7WO2dDJEPWcaDswz96e+rbhf//UhiBwggURqAwAoURKIxAYQTeqyNQgLfv1TtfeN+FESiMQGEECiNQGIHCCPzTCCSjN/6jzXz5EybLemNwaMR86/Q1CrkThkWjehHHqTirOjGFGjQNKFWAqZUzQzFLMc9k5NRSMFYgQhF0bp7MUHdSPv6798n9D+0Xam4wEuziyNSTuXXp//I5+cJfX5RbSYcsVGD5m4+KF+VHIu3iNbBvVD6LOi1H8SsNKOQ/jOww9At3CtsaLmYgWoqeWYqJVJFVjauZaRnosmJki/oNqtJW4a9RCtefuFMitwKJFdxqVpqh9NVsQLVhVpJI8fzd79S8W7UPVSCcQT1mUrkGwM7vNsnWdpRo1JNLyHwMr8YpyqLgLfZJGRlxHo8WOKOyQNaeFgzXsX2NkTUboRioBd4S1GggGSwoKfoDw4LAoJn5JYp8wEvAktqOquqxqrIGRYxbFrB8NeyVXag9ub4Qiqkc6lEbVtMZFEwhrnGNbDdV+LoBSFQrURnaxI0dZgyb1jjwRwvDWmpXgKtj5QT2FKFKUi6awiJSs04dyGfVJtpEDl0R6pcYtshZAh1t/E7NeFQInAWiWimil6KsUag8N7vO/Y6RjUhuHkVpBd76YcUm0KFkho8cike16dSxVJWVWjWHAWZOVJWBMjItAedJrl+9EC0AuQSQdA6FVoaf8VLMrCbHL6PWiFi7lqFa2rmT3Eze4+nXbkr3UEyieFW7PCbZDLyuwH61yg9EYl5MAd1mF1DjAXeLNEMQm+l1FDwx1FFJbCoVmhv3HzSottNFbj4B+Gkg/dT0slixXGzdUMG8igDUADoo85YATIszqL3VVpj3qOvCynwoCTjlyY88Kfdi7Rsc7JHv/t2zYslo9l2p9KGKjKKYM6EKLHYuo0ryyvpyQN7qDUt/ECtsL3OWKW3Wucp7NnR4Cpj502KozO98/JQq1yA7//JD5zttAIYlsGbqWbQZwVg36qJLYVnV0MZcUBtrvldtjw3lOuppXUOstQyFZQvrUe1bNdfVuIfY5uYY8yJzmuxhL6oy5pJqLVmnSYBXFrikmcZm5pwDgGsG4rSRgfv0h98nw7Pjcu3GWenYUIU6rZ28xiG59totiREPrSAjRAOCv9EtR45sx/IblfTwJPN9AdCH7TBrycHrul021EglzBcfCrhFuXaNfEmU7Rasv1VJrpBWXQCcRgOBmXo4tsPARm1aCGCHeuzeTnn8g0dQYQLBgIY55nwSe+01bFVVHR5greHvaQBLY/Cxbs6tka8YI6eQXNYEisNy1PJmgFQGlfA8mZOOrBsQXC5f+KuvytWLU0bzReeWamlpbUA9HpaeESCnWm3S/FBR5iJXW+3NE0bDRY6cb5taxLMOjXv+jt24Cdtobagw1On8ewn5pEngy8LiMg00qIqxwlUVrd60GO+tCni1BSCdIstycX5cNndtkM5dm8RRrVmRzARngjEh+5Y1xoRkjTF3ed08arG87p3qoKAyMWMCcl1kRppSuicyD/DOtwBuzYayFFUaVrRxgFUKaBlZW2GtYO3OHh6NMd7AI1dJKa+FKo6szLnpHomvo4hcXJXVGc0P5ndxENzu6ZfR2+TKJnzY+ZbLjm1b2M/IL712Bev6KvIq9xrzdQw18OzYDDmW2N/ylQAZ0i7sRdczazI7OyW7d22VzvZOOfny63L5wozswP70wPG9cuCpD4iZ5pFrr/4IV4Np2XHwsIyRPX3ufLe0bdspIcZyaHhINjQAItkbx68uS1gblNh7J2emJM1euXtLgxw+tEMqgcERoHn/7WGU+xPGmeRhz87lAuTZVjEiWAyPowjFetnGuTc8NId1sU0+/P67AJVAmBoy21kDhrU4e6eZPdQMcLdgGWt0QaU542iMMjuZe0qimAcpGn0UmpmB98ZByNxWNXwe+GhiruuaNQPJk+yVM4NTskIOb5rmhiuXrsn4+Lgc3bMbhTZOBUDrRaDupSu35eLFcaxcq+Weh/fJ5i1t2AivsG8tSyUgchJwevNWL80vFUC4gLz4wo/Z28lw5hyzcEbec7xJHnjgCCpEmpuM9eE2rMXD7KNRMlltXEcdFtKaa77Y1ydvv32OvNoxaaqrlbvu2g/0rhITasQ0e/qVt94iL3oIi986soBbWZ9FcntwRq5jR61q/w8+/YQ0dnXK8I2r3K/rWOkus+br5YFfelpa2jbI3Mh11KM9ODa4ULz2yzSwz573SHAhJyNDSyh3UcC2lsoj7zsCVCuX733rRbn81pwBHFXNnCBHtbnRJR/84HbsgjeSZXoHGsc4Q7u27Zf2zq2SDcfkK3/+rFy80E1ucYU8TsNJa32dXHzzmrz2WjdAOCnl9V7Zs79BjqJ8teCyEQnFZLJvVm7iEKAZwhaU7XHGJbTCOTZHsw5rvBkgXUeWc47zM40jwywNH8s0E5V6AZ+NNAM5cWEAurpyPrn/g49IzcHd7EOotvt6yNe+JtdvDWATHpEOFPHbt+1iHCfk6vXrKPxnyaam4QjQ7fe4pK4a1buNNcx+7sBK2k3z1sDtMa6B5xLuqQmXBx/uATVlqEU5syycm1XVtUDhpPRdusGvjMv+I41S01KLWjuJWrxVijZsk3OA3Wt962TJbpLei29LfWWpPPHvPoIddwXvJyx//+nfo4Gim3Gslj/8/G9IgP18rHtE3nz2VTFhb334oaNYibdIP84jEwNYh48E0VSvSHl5Iw1XqGRnlml+uGY8v2zeulF6hwexqNbGNpoNWJspziw3jSB2F4CbNal7oD6u0V4H7C2XNnJ3W1orcEBZlR+fOo+dOPbSrA2vJ8AZU8pzzSrPV5qLThsQ51uePPPSEovctdkr9uIKeZOGxf6JOE1rZKuXF5ExDvynscZixQ6e/O5MKizbdjRyD/1yrT8k165fAQxXYEFfRiwEZwbRIGbdV1mv2vikjV1Gc4PRIKjPo3yNZ0F1W7EAcJ08k9Rj7dy4oUEGpqewBe/j+ZAsa3UfiAHpg0tS197yW18/MfQX/+pBX/hiYQQKI1AYgcIIFEagMAKFEXiPjEAB3r5HbnThbRZGoDAChREojEBhBAoj8D8fAcAB1afRP8jlrn5MMv3VoZEx8uDIIUMdl0ySjYeNYiQKeo1QsKVwptZ5alWaSt2xn7Oo9S7F5qzCICCPzVZM5huWoBKUX/0/PwQ0uQdVyxwFWtSTZhQ7FC0vff4FefbvbshgqlSipcBRp+pjAYSoXK2ocPNmrHsV3tqiAD2FTj8Lse48xv0E2zIAiAob9OOfzWcVzv00+Pqp3M93RLnv6J7eFf7esbrjf4YCEbiRRFlmQfUUABSqLXJzS4l86KMPy9Z798os9n6nfnxS1sjULHZAdMkIVou9iTXyJzWTFohkwzI2o9CYIqRm4MICATeavUoxHLA7ihVkEgji9AMIfORsqhIOILVMdt4qKjkF2D6Uc1T7cXZOGjDVBABaD6UliAomgkIGDSKFUAtqJ7I8LajTYg4ZT6IqA0ZZKI4rlExp6C3ARgGqDZWeGftkLSjbgQtuoILC23QChQswJ6nBwbDsNKCTsicAk3xDHz+LSsjPdTsoVIZRA66jaIvCGdTSVuG02mnnuV6FeTbgnM2mCmIzqqyooSx1uVVZDKylUOtDwezChjOb0fxjsm/JE44GYzLK+1LLag9WnDUUpBHCYVMZx1KRQizZqSEgapxi5/wySlfmpJts2s6WvDQ1tmOXOANcwsqW36k5tqrSUbUNJoZYS6J0RfG1sMBrhFBGOTSvUnNWAdSAPTtNCC6rR+YXKL6jbKurcQHc1rkOi2zf2kXW6JwM9c/KGhmbZcVegL0XdXpSZoMLkEiLbGyrZe7mZQ1L3BrsJj0oeSYotKsVua/KTgGY9wLoGLy5Ji+dW5AhFOiZMiAeY2wll5har95qSarolTtl+xfz/s78zins+Vc+tK0BjRJgEdNVVfhwLdl3PzVlT+HPO/BWrX6zzEnNkHYhq3fw/Q6uw8b3pJhnaWB7hGuxaT41aq80wIl/QTWO5TU3RO1Us9iAxsnrzKA0KlI7bl4vnqTJQ9Ezl1hBFmxjYxXzKiiDQDMT9rJ55uvGGps8ed8e7KhLZZrsx2+/fkMWwibUsShXm5qwqC5iDpJNiO2wHYixY8cOmkdWgWYeoGVK/v5vXmVOl6POjmJPjPKMHEYr4N3L70sDXp0wyhxzXQv9RRTpO3dVy33v2yfNXVjXVis44vp4vSQW3akoVrCAjkVgy/jkLPasNFKgttLcWLVG1uaNqBUlLvNX165aobvtftRtNC6MhuV2/yhgZd4AsSVeB2pAoD2QJEUOao4miiUAZJa9o7a2SMor1eJZEw+BYxoqzVirIk7txNMAiQTqYVU8W1g7CRo09P7EAV9h1JEOwz4+DbiLsvdGpQa4uGPHVr5OI8Dbr0vr5lp55tefEQ9AN4SKNLiMVfg4KlzU8jlAjA2Aa7XlyaJ1ip2sTjsqdzcNFE72bhNzQqG+AwvpXCiK8h0gtQCoZe9QR4EE83llegWYStZtFAUo+bdBALXCfs15jiW456g5y6t8WIpWSZp759JGCJoyFsanyYNWFwQratcVWV5B9Yla1eujCaZrMw0g40C5Edm9s1Ua632MK9AbwAUnlYb6UqxKy6Ua2+YkZ9Do4orRdNOiysSkTU68eJL7E5OnPvkRXHbZD/qxNZ+YkPDKFPPcKdMTKRoxwsznnOw5dAgL2VL50QuvSu+tUfZxbKZRRsaYC2vs8xnmTTtz9TCZnD4U1rPBRdipBVg8a7ymh3viMvYxtQo3jI41NP0dBXVQmtsb5Pi/OywbD+yQUP9FoPSCNO7djaIb+18gY06hEWCcrU6iZLyuLa3KMvmmK7gxaIZ6nFzxJJnYmu1ahdV7TUsLikkH6tMaQLAfhI2lsoYla48RAujRS0Py3Bdfwko3LCvYbycV+nLmVLIWGttKpAabbhPw7syZQRkeXsdC3AJz1eTPAAAgAElEQVTgqhRvmZOznH0bZWgshj3/AvebxgAfCvGMkf+NshGIpTuQt9aMYhV7chTbTcwDC2BeFb1h7LztzE8na76Ze9QGNC3m57MKrzhDPEUWABhnBipCE/chuAAcxM43hPL6wN4dUlXml8sA9bNv3MDW24R9erO0dzSQmbwkLD2GtQhAOw7cHQM475WdW8mhjZJx7OF6GI8QZ9Zi7ySWx9MyibuBxcE5UuyUxna/PPTxp8Tud8ngyy/KrdMTKOtR/6IGvzU2Kqu4WVSjhN5Og0MVf66iGl4BcvNW8NGNy6HD90j7vkfkx1/7lvztn/+jdDR75Lc++YyUVLml+1w3tsLD0j+Mmwib83337pD7PoKamjlx4oevSM/lm7wv7hs5vtouFuRQnERVmkQ16sEuu6Ia218snJdDLu77GpbTOHiwV/gDLqmoLZX5EOfWDOcfTT417bVG7nMyhpJ+idzdG7Oyjg17CY0/mrOu8DakewINEe4y9j0s0EsB7PV1+owQNWCuKoJjCtl5fGDJ8rMe7ocJu+4S8WKfXlzuEFOxDQC8Tj4uhtoTU9LWWCb77+mUKizUxxfGaCpjj0yUyIVzw3KjdwEIXMxZuix79rXJJz7524Dn7TI6cE1+9OU/xrK6Bov5dWlsdrPX3k3UxBqZxxPsGTRrMJ32Hj2EpTqZxLcGJbS4Rh9fRk6dfBsAGsCVYIP0d1+WWlwuNu/cTE59qWFZPDq+iOuJZkFzjjuwe+Z5QJuINOs2z7ll5yzX5xKzOUWDABnZQFsLKu159iZTEmtt7JXXUHenieewO2j3Yd/WMUmnguL35+TwxmqJ0Qxx7sok1tnERNDAVsUca9hQbgBfE0rfzZ1Nsh3LZzvPZa+fe1veOLvIc3GEOY+1MvuHPtfEaQiz8sxoY+/WzPU0DTraNKaNONpwYcFq3sL1QqMNZXhlfbVYcbLAd0LOX7qNwjrKmQGkpjEyyjNwa0fDn9RveuIzn/3sZ42wkMJHYQQKI1AYgcIIFEagMAKFEXivjkAB3r5X73zhfRdGoDAChREojEBhBAoj8FMjkM+PV6fTo39gtUx9IJeYDgQHb0vf6ZsycmsBsKGZeTasQ2OyDqiKYQVnWA6jGsqrpI/it5EFiMIoC/BReGfF7m50lrw1LIT/w6c+LMcePkBBEyVbpobvBQrPT8qZ//KS/ODLozJi8ckiebMJa0RKKGSr4CiNwievClGK6jkUYf9EVbnqn1Qg/hSI/X+5pz/Pz/xs3qi+3J3XB2ADYmxAghaKrK0ABp/XLBu3tFK4zZC5N21Ym5Z5y3h/2E1ToFsLAatQ16ySc+vEztKPpSnvzMjLtDNWLpSLWoR3UJDMYp07NjGH7eS6AZ98fp8BimZn54DmgElsVMsC5dioqvIqTbFSi7UlYsG+c3lhFUUpxUNoXzrnQMEDHOX73GoxGLMC0OPAFZR33CMFmKqg1OxaVU87ydBUgKSKWCvXo/a/FkBdHLAQodCY4h7kyPbU7DW1KXWhfrSj4sO/GABkAX74UbTyPdyzuWAEdeAKrw18R7WZAlToPLADhor4OQeFzDWyZDU72Qk4VoirWakKjV3FZB4CBUqdLlTNpbIwNS8zAP41CqIuIFMVNopuLB7zgKAURVG1RvSgwpOMG6vVHCqwKJa2RPIBUnz+ABl9ZUYmsHLPO+AeiEdWnlrGekrVohRr33Uy7CjuShZ1H9AwiQrOgf1ijteykSEc5WsJgHegopivK6xJUfwuAsIB2ywxYAuqKd57M9mpfu5vFlA4MTKKZSgqTX6Dl4zDPIVbJ6BsndfUDMCP/PtH5NCDuyQy2i0/+NYpef7VCRnEbncVaG7hfmgOnn6o8JP+BeXmiluNr+nc/CdLZRWGKnz8iY9314E2HKi6VmM0zZqtqq/Ht6rC1qEKctZUVhW2wEInHN8GhLMzX33WuNSUY7sKSM9rni/F9lLWrsWtEJ8sWjIhg1hIJlFjxrgHqnu3oTLT61AFs4X7bLBIGgsoeUsMAOVA2WjnQtSm3E1+cIbxTpON21xlk0/99vtl5+PYTNtLZKF3Qj750d+VgVHGCeViCwpMv5esZmwmbeQK502rFNrL+Z1ReeKpYwDSMvnPv/fXQCa3PPTwIQDvKgrDPixLmfvkLmfMa1IBOCzzBlhnDtZgkGuOShsAaM/BfYCaPJnGM8xhbGuZr5rtXFpcCjTMoBDuAyau0KSSRRUPKNGJxTxYZ43NYwtrBfbbWCsWVO8h9sNoJAyQraD5APipLQ6AJ3oTDJVosdMHuMnJ+NgUf6Kaa69BIVbJelC7W31N4C/NAA7eowOL5BTXkmDdWBVScAPUCl0tmkN8psi9VgWZKqltzOPKajKEsbBdIO9xfgLlO5Dh8ccOA0MbZeT2gJzB/l7to4XsWM3S1UYQA59yk4qwvTa7WaesOS9r2EfuqqrGtBNGXQGsqIyDZGeOT5N3i+rfyZ5QBMR0AGrtmocMCDahJHM4UJCxZtQNIbxsJa94jTFjDFAal1WibGXNRwHvcTvQn+t3A1USMRSauAwEUbVl1mgAQgFdXG6SumaXdO1oI3e3zmggqUPRvLELS2YyjU2svcWFRRpVElgpN/M7nHKrZ1Am2Cfue+BesmgP0TjBemf9p7DtDy1il4y61Of2yZlXL8l3nz3LucTkxN67AiWoi8DypYUZYHAUVR3pp9qcpO4L3IfNG1rEh/PA6sSM3LjSL5binOw62IEFd5mUY7+t9t2aAR4o8pBrDhQEuPeRx+qiwaTzMLmjZJJPd5+XqcFh6cBK19/abIDj2DJnAoBmCkvohekgal21+AWe8rkeUdt8nAsAVGrzj4EEawqIyhlrZ+/csqWDzxayfGu5fp1ruB9gSx3izHjzlTfZk6zSufuIlDZtktm+WyjKF5ifSZwbvFJZs0GuvtkrJ146LxFyoI8ePSgtLc1G9vqVS90oxGmiAdKWoHCvxOEgz/68jpPE5Dj7GHAtLl7m4JqaIjBPSrGLZr/WzFtyzxvJGNdzhF4tMld3yaH33yeOMrKkAWurqGRHx3q4nzSw+KrYv7ChLm/hwFOL4qDMvHlSLp04Lbev9bNOyqS4oUzSjGuSnGkrAK0MJbDej76BHlnF+rkVe99NmzcYjSI29tIjjz0MEEvK4tggTTyCNXmdRLGHvnzuqjghhQ273dJ6eL+YfZ28vQp+Z0Kufu9r8s0vfV+8roAcunsXqn42UnJoEzQJDY8ClsmFv+++47LlwSe5/6Pylb/+OwmyPg+gwt59T7uk1+MSnFiTV5+/LJeuk7sLeGvbUS2tbY3YQHMOryxiR4xTBLnBCc6ftTDW/+QE22iQyPMMo24Pq4ztNJbPWRTYNcDThppilLAuad/cQfxASE4BSSPzRC6YSyRIE0yE5rkkALUIAFxBD0AVUQ1pGgDMOIuonb/aqdux2C2vIZOdOXjo2F1SsWUT+xcNRaN9OBgMs+asMjm6ImODyzRV8SzAqRLTJipgpMNTJgPk9jKwUu5KSNdGr+zY2y51DTRB8WzxredOsi8vod73Mv/d7FGsX/bClDZbYeVcBxDe0VklD/0OauFNx+WFP/gjmmCG5V72oiqs2l3+GuDtgvzouW+g3F+Rx554FDDchPNyVPKuInmLTPieK1PGWg0FpwHrTu7NYSkpbZQf/ei0nL+Igp+9I84zhv6PXYezicxvbLizNIxEeT7K0vDgQJXe1dnB/LLLxWvdhkOMDcWukz0tqE00nEUOGldcWI7n+TczsRYVFWY5vKkaZ5mAPP/KJfZjHBg4rzc3s/e0t7OfjYqzeEE+/PH3ibuhRZ7/+hl54aXLzOU0ey/Z0OzZ6nai8HadZxsrTX76+W7shu5/+qGNjgGa3TKcQemUAvhiqW1spjlmVQYG51AL0wjBs0+CczSWyuW379r/UvmGA08WwG3h/6QVRqAwAoURKIxAYQQKI1AYgZ8qAxaGozAChREojEBhBAojUBiBwgi8d0cAOGRKpW51JJOzn04nBx4350ZLI9Mz0v9an8xcpzqKwiGK0jYM6FgERGCUKs4cVWYKYarQM0AZAEBVY5q3p/DODGxQRVBofVb+6L/+77J9fzNFfxQepjlElyjBgll56/d/LM9+85YMA3FWgUVI1SiOURBWpSsFd8P9GHXf/2p4+y4oU+WEXk+MjLaAJy+dTV5pbiAnDUAxMko2MFa8FWRx1qCUUhCaoRBsp4CYphi/jNPv8vKqke/qpFCZV1UqxT0Hr0npkaFDpczrmCgyzqJIm58LG7nCdQCGMqBhigLv8hIWl6sAWwAfNT+B8xp2mjVVZSipymQVe9nZ0Tms9si6w+I279SCP3cHKZEL1ZWCqjSFVlXUeQPYKgNoF5fmKeouYfkMnALOambwOjDSTVG+oblGGrmZtyjYTgXJFs06KFInsNTMU1DV/F2gE99rwSZ344Ym2bm9yyhm3uyZxI5Us5IBIsAQVflmeV0FtQ7GRfXPWc0SVnU0c0QVzTkK/+BogLNCIBu5ww4pBgIuTM/Ch0mbRMWVZWxMFDZdWG/GoxS1jXjYLBa8tQAjICpA0QzkyGbXxERObhjb0TosUb3lPurRFJgBYWrbrZmHqgpWJePqKqBH5xaQ2WFVUMXVAcvKK1Av2VNSbkKBzGv3kxucR03pR/Vn4Z4uLFKwxwbXgSKzpIQswwBK25YAyjOftDRVytwMFpYTWHgOjwMDsPWFwhSVBVDTUHQGHvzSJz4kbWRI9r3+fRkAWly+vCrdgymZlBJuKYBLs5tZR2pjbOTyGljlX8JbBbKqzn33Qy1234W3dxSUKiO78w1qIp5l0WU16xlFuEJdVViauR4rkKWRcdoIGNl5yCXHjmNt2VzJ94S59jUEXMv8Nwp4mgqmRhYBXinuTQylKUrJuTVgE5bh3JI51nGG/EwSHCWJ4q7cTVYxBfYmlG0WLGnHe+YlAh9wmnwS6HLL0eMH5fivPCy5QBHAY12+/flnyUA9D5QrkboyFL1YpacSAEl6NjSzMO9C5VxWIfXc145O7DyZ23/xue+idHLK105+01D9/taHf5X5FzPyjWsa7bJ3zwappsCuC2qQ6712fUAqmzr4GdRNE/Mo4lcBUMxR1qkJUu4h9zCaWARK5GiUKGONrLOmWDsA7giQQuVPCuqKgVwl2I8yYQBdCt7RQ2oONwtTZ7kVVaid+WwF1iAONFTNMVT4mpvd0V6P7SnKXyBdGrii2dBa+FfVre4ZEaDlUnSN+azSSsAy9y3G96jFeCKq+yygkWYSB+pxG6DLzvivqWJzGQhbapJd5HS2tylgjOEwjl0y6ymHdXsaCK77cZIGgyiwUBW+EsEyFYtonR8KRtRiNxLFOpt1pqo2vl1FYqiPi6QVC1yFD+tYgxJ1ikrQI5u2NkgTSt9QeIxmimkJ2OsMlec6zRTXL43Jubf7UOWWYntP8wJ2tRlsnYuAt/R9sGZX2DPdsn1fs1SRYV3dgM0558Is9sOjg0CwYEYaahulfWOAtbuO6pO9B3gUwx44NJ4ECo7JjVu3xIuF6T33H5b2rgZAJ5nLvmYpq9oBQC824OEPvvpVyaygfhzFdn5lVZbYm/LQ9TrsSvO4CqzSBOKm8cLMeC6RXe4Aiuv7LC8ukgrUfI3Ysc6uL0tjZ71s27eZ+4XqOB4WP+Be1czarWABZqo1sL8TtWA8BLS9LWnOigpXmcRoEFnAISDMPZ1fTNAAhKqO8Y8ARVeWI/x4Mfsv91QbapjD65pLjqtBMWr0KOdIcp2GDXUM4Pfmyb/ctLFGHn/8Xqyx28UUwM6bbOO+m9hBd+0Q/8ajzEnNx0Vyjuo5tz4pq+SRllY0iKWkVvp/cFp6RoewwQUoeypQHg8wjqOcZbWyjaaG+hYyUJnLaoE7PToFYOQ+4EyQX7Wz7ybJlV0yzjIzZ48dmK+OCvg9cy5g/e8pkbKmailFCU7wLg7c2NOzvvI4DOw7dED8TW2MlZ/9TRtJaDrKkyN9/mUZuPCmVAT8ADCPDK+k5PK1YZqhSsmLVvhslq3bW6SZrOjZoWWudZjs2HID3Ec5F2sb6tl/UWluqZHSDXXMq7jcfuOKXDzVIzNYKHsbvPKx3/1NKd5wkPOXPYwN6M0Xfygvf+W7sr2tXfYf6uJMycrE9IDMzk8bjh3ekmqahYqAoGVS09QotbsPyLnvvQCsfUk++stPSNtd2w2w3vfKFXn+G+exVp5EPVmCFXy9mGjqyGGvX46asiZAljOvt7aIiwWKy+qGGnLP7TI8EuITG3Hmol57+wYP9tFFKHUrsGU3ywyK//5JDPYzHomHHdI7QE7z6qyhpD7+aJ3sPVYim/ccBF6XsDjZmDjLEuSRp6eYQ+yZt7Eev3JzTLbuPChb77lLHGTpZlf6mW+se/LFJ1AMT94OyvjIvIyMmIxc3ghg1Mw5aDGvy0c+vFHe90v7abhgvo5gwz5rksGhoCyTs5vjzPaXYxEdyctbZ6Zxtkjhwr4s+3c45NN/+DEp3blHcrMJ+Yv/9GfsqUG5/6l7Zesjxzm/1b7dIfGFCfnKn/2R1NdXysOPPiY27nveFZO5qzPy9b94jsYQIhQq3VLZWiQdGzuxVg+i9B0AqKfZi9UJIMyzC+uC5ow46mU3a9Tp8ssybgDZ9KrUofg/vP+A9A/1GjnqHR0dcrX7JtnLa7KapptGYzJYY9a8G4tvVOE4wbfQMLKxxiPjKG7fePs2cQ0W2bu9TapwBFiammF+iBzCNnzb/k5543yvfOnZbp7BmpizaSPO4Y7iVt1AeIbi/M7R4ZDXc1yVtoyX8TU+dc5qg5S7mKY9jo5Ahc7jgJy7eJv7sEQzDM0xOE1ML8xJaWXt1RNvT+CZXfgojEBhBAojUBiBwggURqAwAoUR0BEoKG8L86AwAoURKIxAYQQKI1AYgcIIvDMCFJ2sc3NvbJ+YfOs3PJ7Q0/XlqaK10VnpfXmE/NBFimSowQAdQRRdEYqHJiR9Oc0yVX2f5iZqtp8qBoEZNqyCM2mFeFaJAg+XIuPyJ//tj2TbYcAMlqx5C+BMK6ZYMZ/9k+fkm1/slbMUBh3kzK0gpfEDQ1yAszCFOBuWtpoT9u7Hz6Oi/UVu6rsATAtuqlJVKGaoKPizCKvC5tpilLfY+FJ4BblSpHMYuaxZFEAKYrIUB+OoWj0UgG1ce5ZMzDXUPJppuxpW5SeqFwC3oYRFmZjm08i2BAasBFH2AW/VgjpQViy797XIxs4NMo5C6tI5bAbJfyvHyjNF8TyCZaovUCL3Hd4DHENRdPYiajbARozsT6xRfWUKWYE9gJI41onK8VTV5cTCUq0l1yj4JrGPzHIv1QJWgWwEMJpE1dTQVC+HANS3Bpfk3OUJsRUB84AbOWuMYilKawMGq0UgNowUqtXKWdWA61gbhkLrvCbWhG6K5fyZ41MVhQ7+XdUnCmz13ul7TpP9lsAuWm2kcxT5TXxPMSozcw47RFUllfpRdKEKIpMxAoDLc/9NqDxdAC2vD8tmLZansLMO8zv42TKfTXZsbqRQn8SaFTUilqdq4+2ksOoE6GX4+UQchRtKyNBK2FBHG+myKAlzAAXNHm5tdsqRndWyC1vO0YFR+eHrZByup6Wsvg2VolOW51HpYulaSrZncx32mBUop5r9su/+/VLasQE6qVajjCtqyJ6XT8rU8JRUVaAIY62cv7AivWPzUodKaff2cqkhb/jsyVG5eCUk11GMar6sCdCchnAYibQ67/hT1Zz68ZPKW4W3Cr3VzlvnrDGeFI51rmqGLEaNvDPmrhGjSZMF887G9yQSqIhTa+LPrUkd4Llje5189JNPS9u9dzPHgQF8XcFPnokTXZgEjpOLCaS2oi5SdWoONWZwNiS3+0bIWm2Upn33ASjX5TpZlufP3JQzb42hmiuXw3fvZh6VyuaNDVhRjqMynEY1rVm6ccmjkh2jMWMs6ZTZiXUZvTkuAay+fdiouoD0rY3F0gYMj1MYHx1d4Jp5P96MVFcB6MhODkem5ADq2dt98+SkjsgHP/SwNGFx+ezXnpNr5xcMa9C2Dr9sP4DlLMAkApScJ7/45o1xYCRFdoDl0YPl8shjDzB+GeZskDmbQWmdktLyHHaVLexLZHEPz8ot1LzDNCVUlQekekeT0Yyg1uAzKNMnaG6IMefnEjaUaDHWAPeefUrzuK12NPa8NpdrzLOcUlD2Bs13DtBAYQNGon++k8XM2OpekwACqHorzn/b2B/UllftNjWfWRW4ylsli9JZc5H5HdoooltiRtXJcc2vzsqBo21y7P4u6dhcLy6yFKFs/BDUXNEzr6tAmI1KsgvLkiE/c20BRS8NFBHA18w8gAx74ziA14E1qo31UFtbiVVuo1Si0JufHJabQPDRmTVgGwD+7qPSiG0o75hxwO7XF+LrFbgKlMmpl8/Ll7/4A4CzFbUezQuZEPeWfGBge3hlDRBrlg995GG5/3fez7XpmiH8mPt94ktY6f/lywBOkeJqYE55iezYs1E2drSTI+4jO3pMgmPYsIYXgY3lgKwW4GSxoeK9dO0m2bZJmkUqZd8uQGYmLKdeeg6r54jc+yAQcFOHXLgyLFdvTDKwWKFrpjNDohnJ0VjQUEvv2AT8xVlgsh/w7MjI1v1bpBUoG2ZPN3N/12j6WGOPS2B1nPE4pPXIDunYswUFt1/CwKnu105LgJvSWNOJ2npFBtROe3ke9R6W4yUVQKgQII2zcAVoxv5rwrY8rjbZhskuqlP2RN2z1MzCyjlQ4SC/VBuigDtZ7MFdriT20XZ531MPSud9m/mpBI07AzTruKWqCYWps07mJsaMr6cAyYM95EoHw7KB65ljDQxjT76GHfbSLHbY/F4HyuvdOzbJvr1bULqyPkkhdXN2OICJeM9yXxgU3UR0I1pfkQR7X4654tCGGhwSUjQ15LC/X5xckrGhBbKBx4F7acCnn3vnNxpGyqvrJVDTwP5EkwDjXVTtlSIaQ8zpFcYem9rmFpw8kvL9L1/mfl3lOrHp5Rt9PvKtK5yGDX3WQmMMCth1bILduEUkgeGrKLHLiFs4crhJjjx6EEtb8tg5H0rsVZw7RRIDyC6yf+EeLr09ixKMcI4A79dxh9jBM8b23VhjY+vsYK2uhpYNBXsshAMEqngnjQX+qoDsfuQDEmQP+sIffk6KkiXy/v/4UWna28RzT0KmL/bKS1/7EfMuTC4yWamogVs7GmlcYtlxBnhpgtDnFl95KU1VKRkZD8rUbBIraOIjaBzoYI969CHsoHe1yOTUpJx6k7NmDXvfNYfM0vUVpHnEjmNDdSArT3/isNz7ax+AgZIpzfxA188nFFAtFWgAoGuJv9uk+/wZ+dPP/Lms86ywc0un3H33Tmyg2wHxo8Q4hMl/9QKUY3IDd4H+q9gWo4CPY/OAizCKz5g88MgG+c0//h16ALzy9b/5B3ntucuSXCMvmDmQpovOBDTNYKlONwbqfBwAPEl54MNt8vE//G3Ju8vlwo/elNPfeZH3ty7HHjsm+97HNbvqDGt4PVe6f/h16bt1WfYe2Cd1NH7NcA/Pv3JWFsnArvNV4J5B8wR23x1tnXLuzFW5fuMWKu8ATWc1RmPHIlEF6MMB3axDrPdz2QCuDmZxo85vqPcYTYQDnE2f+tSH5OhHPybP/82z8p3nnuf5s4RsYYA4zREpnhdyPF90bi6V/eQWZ9fCcvLsCM8L2McDWT8MdC7BAaa3923ZtX8HUQdV8vb1bvaNUeP8sNl8qPX12VB9MXRbpblC92zWq4v9PMX+qkBXv6Z7tboa2Ph6enWZpp8SqW7FWYA99vbgNM0QKbZjniPV2SEWwelDbp3rCW79RZ5dCz9TGIHCCBRGoDAChREojEBhBP6tjkAB3v5bvbOF91UYgcIIFEagMAKFESiMwC80Aq+//rozb7m8z+dNfLLCn36syBJ1rvZjIXnqukz1L2K76QUg2mSVgmUUCz0DMqghpz5VGZ8qGQTeKmyjSJ7FWlmLtvMUSPOoG3/3jx6WQ6hC8rJMsSqBwhabRBRub/3xV+Urf4tikYKviYJZGICbQTmZx64T3YKh3Hz34/8vePuTr69QTD/VctQKBGosRxHSUinV2Lq6zRTZsTG0ohbW7NkkWY8KdtT1Fs0F9ohpQ22pX7gDfLBWXlzG4pCfoRjvothuVitigJ0Z8KjwdhklVghbUCeQ0IUlcSn5hO5iioEo9EKrFOMTmkVqQ42aByZEUYmWyINH90gNOY+9V65LT88sNocUVAErjahBPVzX4twyqucUyq+IYYtqx1I2iX1qCOWsC5Uj1FRcKP78ZT6K7mGyKJcNhSPMzVC03u5VK+csapCAYQVsBa7mKFznFVJpQReImwW2OlEa2mxYCqtlNv/moMCuk0Hfuw0rUxf2qpoxqmpghV86SgqmIJDAJ/4A4Kaxn1Yg+8jxw/LgsbslDuB4+Y2zcvHGgASxWNR5pZDDDYByYKEs2IKmyRPNkuubZa5sIZfuY796SLYevFde+fb35MKFq6ii40ADQBcgKs6vi0WwsQSURgEYNsYjbeRLUmwlV9BDFua2bWX87jbpai+XJQrbb11ZkO6+aVlgLPJA+lIHcK8OW8w6G1CqxMjQszLO93z81wybyxSQJWnqR2HKnIbcRVFmnz91EeC7Jolgk5y/MSOLQIt77q6TwxT6By7MyqlXp+XNIBCbNWNWy19qwjpOGSx0QbPGfNGPn7JN5u9qqfruHFV4q2Bc/64qTkbbsNdWO1u157YpNKeoXELLQQ2Q++j2GuDbRmnb3SzF25pRVQF2sexM8X0+lMIJYNx4/yDZf1h417SKqcQgEkbesnHvmdomK4oqUxm/izzD3IxkURQOPHdVXvri6zKFQj+K9WwsETFAzmf++6fF19BA0XxOur/yLfni90+haiYHEgvVNNbBlcASM/bZVtZ6R6tbutoqyF92oGAGeCdJclsAACAASURBVPeSN7q8yHwlU5Px2bm3Ve699zD3JyJ/8idfkvG5uNxzvF58peXAXJTPgA9VdTZ11WPZDNtgf0ljrRlZT5CbWEKWYbMcfKpBmttaaSxA8Y2F8J2EbPYp4I6CVpezCIWdQyK3R6X3Zg95hwfF2QKEAPjlVldk9HKv3Lw6LEN9Y3LmtX5UmOB27oGb8XIAcczME80u5T+M+2iooZmyLlXMqiKL+ZFHKacAQAG8KtIVIKudsYO9wbAU5yUTNMlEybtVW2pmAko37LsN63Oyq7mfCgw0V9qhSl0UmxbutZU5accOurzKL9UoR71kberrVmM9Xl1TjZKV+cT15MkPjaMqtbA+78BgmkrYexQ2ODWrGvhmxnbapIQTJW9y7rasogyMAJiiwbgM9Y4B7UKahA289AIkF4DPa+JiL9N8azvrdHZmHmiWES85ssm42QCXCaBL84Yq2bt/M90fWOWyh5SjZF6eQe05PAnwzklddR1nTAxVMco8AM/MXBDASiMG20pTLeuP92V35aRrZ5PsePAeiKBXBk6ck29+9S156/VBI+O6mO1t+y6/PPnEg1geW6Sktlp6ry/IX/31D2VlCQW1C2t6GmsSeUDTfYfkmWceoSmERiNcCZIKy1Hge1GhuytbJBNLy7VX35STz5+UZAjwtrFeHvvEM1K6udNwhZgZvylDV66KR/fTFHs51rjDo1hOYyWv80LNXmfDWdwOlo39KM7ZoR0aBrTXrHKaBVRtraDfRdZsEgtbXcNuzd+mIcTJvNUmjByK+FqaG46hXN+xKyC19RWwOzNqZyAlVsxlgSagcUi6b/Sgno6TgYqtNpas8WgWe/2wDC8uoKxN03hSL20tANUkltRYkbtoTCrFnr7YaxdfrZc1WyveStY3czXvQD3PvHJiOa39WU43WeqoznOpCMcH6mHO8MzMuCwAb0ucVQbgHujv58xa437hpoG1+OTMIudLgt8RILO0iPmSl+3b2qWjq5N4hCL5/ssn5MQ3+gCrqO0B5ZrL7iHr102DSwRnixRNQyauIYFCXJtQGvEP9rsdcviuTiNz1rOlnf2T/VKzpHFN4KKZs2Q037wip39whoYB3afNsoKyPEaDRJUvj6qbXG0/7glYRaszxNDgoMxNJlB60miFBbna+e/atV98NCT84OvPS8/FCWk9tFV+HVBZ0UQzC9biy7duyne+9JJcPN/HOnaiet8IEGb9czblOBfr6mqwu96ERXVQTvH8NI4CPAj895Abv3dPh9x11zbmqR0Hhhvy6mvXsXZ3SzGW/SnmVCQclGr47OOPbybDl+aaOpTtWM/nabgyWbxG3j3e52RbB3FCYR4Bzd88cUZuXLgGkCRPl/23FnB8D7m827dtlOXgFJAaW+d6snSZa9OjZEMvTQN0S7EdLpMXf/gWDWCL0rG1XcyNtbitDMky4DrJWannQtKalQbyZrtaqqSzo46tEOibDkv9pg3SjmX3a4NTcuo7L6E4d/DsgXK+pVHqm7fJAnPczvNMOzA8OjcuF95+U2ppEFPnluvXIjLCPaomNuHR40dkhaYMFoDUsk/NTU0BaGPsFR3MyypcFRakp39ElsYUcqJK55wMrliYM+vSUmWVxibOKH5Pksa03/4/PiVu9oQvfekbWCgP8Ozh4/4AhrE0D80T3RBfoyHEKfv2N7LnzMgPXhnmGY45RdOcmUYTL7ETH/5l1tiRo/K3X3peum/NGs0WtTQ1WHU/ZJ7pefvumav7sZ7BdvbQ3Dtf17/rh9FcRSNjwJYQX3WDzADWR2aWZRolu5eGFA8q6lUaLFYj8dtZW8mhSwMzK7/Qg3vhhwojUBiBwggURqAwAoURKIzAv9ERKMDbf6M3tvC2CiNQGIHCCBRGoDAChRH4xUdgauqcKxrtu0vM4d8sdkXv89nW7HPdo9KNXWB4XotXTmCeyAqWoHEog9qJapZrTsGt2tMBGJX1oP+kMAjEs7gpuHlkYmkV4BmQz/zpg7LrEAVg5XjWKoAEUHhxSa5/+m358gvXpAdIEmrw89px8a+jTED1oWqkO4mgfAAf7nzcAaz/X33cUbWpcpjXNfJ7AX0ojTyoQLdgb1hHMdRPpmMRRfU0UCUPTDVrTiEW0DlVR4EyEmTULQZDqMPUMzUCDA2Qd1tO4RS1EJ8KYlRhaAOuOSlAK7yNAAe0yA0zwMbTBUDxo9iNkL05iz2v01DimhlTTColiCpyPhqkEE4+Y1NA9m9qVNqH6mmBvFUUcNyTUorD6J6xigTcQgPjeq2AnriqYSnIByOoelBP5YCEpR6y8spKUYCQr7kSxFrVhCrFIns27ZLEUkJ6ukcAZCFJOrySZNztjjRFcrcB5VVdm86REQswcmDhagOa5KD4moOs9yVvEH1sAwEhWljPaO4mEFT/VCWuLQvIYgwz/DcziGtflQeO7ZadXR3Sf31Y3qKovYbtbgaLYwWZdiPxzix+lIB5sihDKB/jIZuYUKx5UfNtvdeJ6q0VUGmh+LsKVJkHnKIG1kIzwD0VxzY5acfymp9HDaXMq9ILgDKh5gGOu0uT8r4P7ZSOLXUAnlV55cV+OXt5VBZWyRfE2rOtpgRVbrkEmq1Y/x6W4ooiVExXpXXrXimrQQlH1mIuP8H8REFtR87Eveg91Ssnv3EGBahNkmSgzgBvDx3yy/2b62Ti0gpqsxl5fjyOop1mBayGc9hGG4Jg7o02LBgWunem+j9lPatiWBNM37VLVhCu9qoKyG2o+TRDOQ2UZnTEg/jSw783VlTJ8Ro3lpp10rm3Qrxb/IboMWl2AU5RB6mCi+YKE40ZWUBLAmBmigL6gWiIs4EnKOaxGHYWkbsKRMgC4/y5Cgr9KPBcgGO1vwY+Xfvq1+XEP5wDGllleJacXMbg4AN3S9PWOho+ZoGO8ygbJ4HuFN7VypccYz/wRDOXq5q9sndHmbTUoUznfc/PZmTg9qrMkmWpv7OkpIS8W+YTcJSoVHJPV+QmsOrw3Q2Akzq5dX1KZqeCRh5knqYGE/tSGcrhCiwpHcCnKdR4nV1buJdlMj45JEXYhDeTSRqmOSDGGkxHc1JCjml1bRX/ViS3hyj802BRXVOHPSfKdtR5i5NYmZK16sAy3pG1oh6Ligl/zTBjxpBIFjVjzs481UxmrOb1/dm4L0XYh+u+pWtOGxWyWAnr/U0r3GWv0Xuuyi83WeFR8rPVGtoMyFMbZ20EsbK/ONlj1XJc15JajmsjBO0fki5Sm0725BgojveRAIDlgGoOF7m7lhIAL3adgA07TRRJtS/G6tfqRIUHrLar4pu5EkDV3wzYqceOVlKLvCds1hX+AsJLPBZpacWeNoAikxUoKN8y5FcuTA5KZHkBJRrm3qVtRvOKmesuYjyKoKdxYO4UzRfdb/TIrZsz/H4vFseNKiA0LMjnJzkP2JcULNfWk1VdUyRl1cxHric1k+L6SDmO8p5Ym0FeK7T2/7D33uFxnueZ7z0FGJQBBr13AiDYO6nGIqrLslziEjtusp1irx17k3WS3WT3JJuTvo5P4sRer1tiy0WWi6xeSEoUeydBEiR67x0zmAGm7u/5KJ315trdY59r/1oPc9GSSGAw83zv+35fnt9z3/ec8rFbLSut4j0AyBMMBCUM/pu6z6eL3WEdf/kayvoIuZpZeu/Hd+ih3/yQFi6/jAp+jAztIv3kqXPkuc6y/7FiNiv5pgyU3Fux2g6geOwn3zpTex98C8Co0MZPgDVYPQM8f/TFr+nq6+exh8bmmb2778F7yLUmq501NTLcoyayXc1G+/jxIXWRfZ0A5vFtvH+UrsDV0LQBfAYpWOshrK4LAatZfHYbWFgGvLssYxwXCg/Z227UeMuoTOcTy8B4YLiHwRgqH3MFeZ85rPftqi8KOhB74+Y2ZwLm0unLysPTurlxl15+5XW13+xA8YtSExX19CL3F8B5xLJKUXMWF2SpqpzrXV+EinTZUdMn4mRuAnw9wLN8y7ZlLdp93cK3C7h/Wa4zklsshYvVAizNqWad8Byg6HWFxy5pgYgFnzcPeBbFanfcyYNmxQJi3dj0jnC/tHtEpuaW54GyHtVWYCWMTe2Nq+OanTBlPWd3fa5KizmjYyHWJBnsmQUMAEyrlwzqLPLGk6akDzEgwP2khnzu937mMeXfdTtDZJx0nL1uwG1y2Y36eFjtrx9X++Wj2AVjOR3FeYAHkhhnf3kVist9DFlwzq4sL6gCi+Oy4nKuE1AQ1escFuW9I0PYgRMjQO0Lc0qwVPfrtbPHNNixrLZtO/Qbf/wJ8lzJB2aQqf/IS3ruBy8CAbG5AL6WUh9/uYehgAVnKKqhoVkdVyYYKuhkeAjrXPZkw7pCtbRWC9E39/hRdaPSHpk0a/ZCFaDq9KHCrOPesveBzdp+9xoG2QZUvmYTecLrgI/jWuQ5wgYAhofGdP7cOQ12MlAxz2tn4CBBFnUO2bVcRicX1rKPN23fiM10Gc8AMfZZJeu2HHUt94jQEFt5Sv0M5b3wg3atzuU4zyBDKJsruaeXco7ds2+zcqtxUMlGRdpYrMLagDKx3U56Aljqc30ZPnj12WP658evam50RLdvb6WmDJnYANtyvvpnZnH6mFc9rgPbcDUIBPIZyJhkfTLw0M09KDqoD77nLu3fu1YnT53Awt3LGVTDGsFJwpxc2DMjDB6Y7bhZ2c8A2KPks6eA+8OD3JPY63meJb3t7Vv01k99UAMXT2HtP6iGpnV64dBFdVBbjmAH0KeA3F7WQAbPAnfcXq7779/Edbmm7//kEgOGDBJxllQUp3Qvrg37HtmhK92DevyJ49xPKhgmwN7ba7nm7CHOTBuesfuvPTO+CXFtMMccDuzZx841c2wxRww3LjM7sYOOusv145cuaYjP4mUwoR6HiRTPuFNT02NF1Y0P/vT1m1f/dz3Lpl8nXYF0BdIVSFcgXYF0BdIV+D+lAv/7un3/p1Qk/TnSFUhXIF2BdAXSFUhXIF0BKtA//2pBdGrswVRi9pOFefN35rkj7qEzF3T9WJ8WpuOOWnSRBvgStp4rQJgVU5gCGFYsqxZ1Am09J2OULh8NLEATsDCOBXJ/f0r5lV4UuB/RVhp2Kc0CvAAgKGUSNGpP/+VLevI7/WpXgULYZnqwBEwASUB/NGexdE0ZwqPryXfSInSEvr/ILycv9H/6PZZsaa9MIzhB1i02gVkeMlTL87WlkWYrsCcbwGYwJI6a1mLnDJqZcm2RZuo8yh5T3U5PTDgZprk0q4uxgy0qKdUiih/LVbTM1Vw8Ov28Tg5NYbNFnST3c5ZMuhSZhXk0Lf1YLpp9chjVr2WgJlBQ+i17srwaYLGq3n6gEkojywDde9ce1dOMHR0a1WtHzpOluITqJJs8RYOocaDZeiwM361jzz2vF54/pHzyWutr63X+Sjf2ywmsj8n6w/rYwOvEOFmFgMrs1rj+9v/+V2ptbdAr//yUPv83LwLfUZqi4DPFkVXeAfU0V63B76Yxahl/xqDMRtuBigArA1JOc5P37+G/TZFn9TKlijU3Qd80wAHxjjrFagrwBAKaujBMDm02FqYG3Vx8v6XjeoByecCxUuwHfTl56hscp36ooO0d8RrZKLqyADIVRdjuAhFmycoLAXhZPorTxHaj1HWjXsylce8nGzgXZfNt1VhtFteq25Ry2JoGAOrlNJjngHI3UEzNA75pw6quOEdt68mPLMW6tjCot73r7SptRE176AVWoVcb1u9WaVW9POQfx2PA7tUFrjNSQZRRL3zt21hQ95C5mUENC/X2d+3Xji2F6r1yXaePXNazZ2LY0S4rkV2qsIca8NttAJx9lKLRbCo8WwhuJ+j2FuizbEynjuwxQ9txPpdpk10oKVeBX9nUFayqhiK31tdn0VRvUv3OGjJjW8hCNBtk1i9r3BS0q6hSI1gmGyBKsuaWsPienpoCNli2NdCZ/W1AMUR2a25uPowXZSvqqYa6sEpL1ykjrw7bTBvXICt3aRCL72FqkNTsAGqpwzfUfmpencO8Lqq8PAC4Zf5FuZYzcxOonFDVY5nrC2Rpx8Gt5BXno3AC/qFWWsDydgLQtjgF8MnN0+IqzXsU4qUow+qa29SNLe0zj59VErXrmp3NQM4ZzQ1PkdGLDSWv6+VngLJVCCXJYJAgsrSq8hLABWs2BJxhaamkAECT72YdzTmfLQasinKurXBWpRjS+NVfexQBbUqnXzyGffGSSmuz+V0of2klwtF6aoFF+ALqRtRTfdf69exz1zQ0h6I2G8AYsExEBiUojWU/J4B7SZR1djYwcUAzn0sJJDU1ZpT1CspjkMAsernWWGl6sdE2u/BVDpo4Ktxcrq2p2h2ez/qI2p8DB1ZQ6tnecjv28tiw2xcwROPkhZMbbRAhbrATqHvLDp6BE/ZakiEKA66xVcvsZT967dzA7jVrVUtcE/TgymAN+1ETrt3Qqo01zVpXU4dle0q15NEWlKPW9bB2UN0uxlEMQ/mLGBLI5lxzsW6TTOeMd/Xo63/xDZ0H2L//4w/oofsPam58VGePnVA+ltg24jM6OUaOLtmhLRX8bLtPMCzBfxdX1mNnXMB7zFLnqSsMdNzUIKq1gsJS1dY0YDUd01kU9gP9I9SYYZQY5ym5xfc8sFsPv/9BShzUtesdALIFdWCn6mVQYWoKe3gcI8ZwJWhb16a3PbJbx44dQxU5oFrOUeds5pwrZKClsbUGy+xSrFiva+BmD7b1pdigl2sSG3CCSbX77h0aBUIbOK7Ir9MJcjEvkZPt5Sw1OLzg2CxTR36e7dkc1kBGivsia6u00DLMWRNcgxWA4y2lveWVCxUhtsPkf8a5blPjQfVi+zs7RSYuIDSERX8jeZ637c53Mlvr6wupBUpGO++waC4BOk9h63zuyg11YUGcAqjauUCcL3Ulq5e81SRwMCsjrl/7wCPavKtF7WdOaxnVqw0u5TC8UFBEbjLW3ils/VUYw5q6VjlFDAmhuJ2xzx4PqnVdqzx1ZNjzfrgpOcrP6Ykh4OegKrDKzfXlkxs6gTXvBHuFoSes6N2cG/hJcM2XgY1jevmHz2uuJ6jdLQ0qXENuPNm9lRt2cYZxj1jucO4DGRklWljGMwBwZlYNQZTRR8mgDY5P6677H1AmThHzSwze5FaS0YoF/bGLDHG0a4V/92PD6/UydMG91fZGIoIV+JpC3fcelPeov2eWhpzM+fxAFQr1Kvaynz0+r67OTnLmUyigUexSp4py8pZnVnXq+AUGSiJqbtumB969V213cT9IjKrrwnXdvNKvQbJ5J6ljNmrdLFSqvnqGC+ZL1XEWmM01qW/ya+/BtQxwCJcNF58rQ/3YKS9z3mYxHFNEpnwEa/q8/JjuvG+D9r3nPpxNEjrx9DGVltSyl33qws5/jD1g82vLXMdwjIxcBmFmsIfPZ7jFz89dwQI5hzOvEAi/ytmUXJ3XVhS167etxe6bZxJcBLyl1Dk+rbGTL+nMT46o/+q8qmqbtO3OnQwYAdtH+7SdDPSiHXsVIajVx3mSgbNGyjlbuH8wjGf3kJvnjunv//LzOnferZKckFoqc1RXV6kFFPdjC5zxDL/ZIEoE2+ADe7dr/4E9Os31OXbmihY7M1TbsqS/+/pvkwkb0+Nf+jFRBE1qItfc8nB92MdPMUTV0znKwAW53wZeg3OOk0YM2+ihQRwVqF2Ob0Ef/e2H9eC//g31nz6rf/rCN9gXLZpiSGJsaYZBCJSxXMtphiNCxHhUAF4/9Ovkrn/8gF7lZz7z0/PatHubwlitVzMUsOuO7Tp+YUQvvniSc8zLcEiVszeinJ82pJRgWOxnB6fsL+1eHLOBNTt/bbNz9lmcQzHPEn4GIVp3r+eeGtH3nniZYT2LCSgjYgMFMYibaYT7Xz81dvIXeY5Nf226AukKpCuQrkC6AukKpCvwy1KBX7Dd98tSlvTnTFcgXYF0BdIVSFcgXYF0BYSSsxNfy+57o9GezxWXhLcF3FMuswztOks2Io25MIqoEE3jCKAmDFgKAWmXaVpbHqohVsfW1SxcaTQaaDCL0NVokfrHB1XSmKf/8Ne/q/VbWuhz0RB2AXCt4Y/K4tW/elpPfKdL/Ss+BatKaKqtAmHIYkTvu0oDOY7ixwORywBOxj0Gt37+R7r/Fbw1e1NLo8Tf+ZZlbSKsEhSeG2km1mH3CAdxsiy9GUBqYG0clZTlXC4FV1GzRrSAbMWy41qb69SM9aQp+RZQyYQAIZNYEodQPWVgg5lNEz8P2JUBnFnANjZGcz8URIWIdC8bqGi6ygy+xnJYDY4G+b5SgNfmliYnG3Z0bNBRylZUlmjNmiYa8fTPeT+TZBmeOHFOLc00ajes1eISzXvg0P2/+gG99uQP9dSPn1HrmlY11jWRtXpdU1hben3YWaLE8qOUW5iLYTEJ+CN37l2P7FQZgKL91DUdOdSFSpJGME1nF6pBg61xs4Kl8W0ZjS5gEP/mXF+z+XVUt042n+V23lIOWrPTfr+ZBWdfZ/asBp9MuWL5n/b3y9RqFatoHwq3bKwrs3NR8wI8TDGY489WEWDa52QRe97I6DTLWiw2gS5JoJM1Tk0DHQM4xlGwuVM5WOCicHSbRTdaMAhzITaNa+qK1bymBhtJAGfrBoBmpaNS67t0Vu00gJNkNBaW1pOV2UzjF/tTwLvLazAjk1pkcV1D2JGuamJ21lGlFRQXaNO2Lare1sbrQOsMfNCXHTl7Rgt93RoeDen100MansUa+lce0m4UsFM91zV+c0DHTszp9E0USt4SzWMJ6c6IOEbhGXFqYopuGueWH2laXOO3hjEKrPFrSnFscDEzdqwwHdJPg90LCKgFQtdjg7qpqUB33tEKeK5WsgTAZepP4Nj8bFj92GIuzFmtaP6jxp7ls9g1WFxcQokadjKck9TP9q8D/VAcmc2jD6vtNQCXzRuBaBWVQDFAYYZltdJSZxDAh8rKcLvBGlPyxufJmiQn9vv/+C2d+u64MsoC6sJ++O6H79Qnf/sT+tFXvqjBsR5t2rMBZV8+1xmlqOUwzyyT0bgkeIQ2bV0nL5DVTw5rRoWp/nJ0/scv6W//8AcaZZ9lMOjhQnHmBRQUZlQ6inhroMdXFrBn9gDecgBcSwDkIGeI1NSAwre+DviMlXJ1kQrIb/bw+ovLEeDcFMMWS8APP8rcchSnfhwD6pSBzaqbr7OMwhTXyuUKOGprywt2pebIBJ7RK197Rl/94nHsWXMVR92YSCBlY8+YKMu0424XdI5rFENBb0MN5kGNuTKKO9YqgHaODEcHAGBly47iet9a0THOAVv3mdTeftnwiHO+si6c1zHLbFsDKHVTZtnOLy6LkmbtbXaeXHcD6nZUGhSLrzDUwB5xhh7Yh+byaa9pe48kSScb2yI1V3mvC9hOrwKYWYZwBstjdau2voCM3Y06+MA29igq6PP9evkQlqjVjUDRDZwrqJKnhskmHtXITQMxLt174C620Qhw7KbKyVjdtLtGLS1rgG/zjp1zLWDYhYXwLMq02DJrlSGGTgZVJnAgyLLhDnJau+ZuWfVnYW0dBhgmgPJTDEgYIPIzOJKBcvG+h/frnkcf1KnXjup733+KxQv09voA9KwPVHCmCrb1XVBcgsU5n29+Sk1NVY4SdWZ2kExrn9asbeHnxNTT1a3qmmrdceBulTa3qPfkCR1//jjgPkf7H7xTwdCyLpzu1kRfWH29cwpxNQ2aL8zMOTnRtn/NyJy7AGeURy11Fahe/VxfbLwzALbcLGfHo7yHedXW1mCXn8c+WKu22zczKFKtaGe3zqIi7UfNurTk0bFTndwPvNqyrRI7aFNVYy3bWMuZXot7ALmgWDPXsD/msW5+9uXTml4gaxm1chHXM9uUspDDOGsyRi7pfY/u1cZH9ik+N+bkUXuw4c0AlrtM/c9wCLJc/ollPQBYrgLWIY4FWOWGp4edwYI4VvEeviYzFwU+EQkuBi5SyygdseU36+np3n719vbwOW3goYHs7Hzll1U79xw/95wsVKIJBp5CZIF/7/uvMMCyQh7qfm0nizseHSaHeUp3PvJh5RaZstruk5zDvK0LR17Uc089C2g1B4dsrLSbsFEu1PVzF3TxZL/WNeZr/3vWaOuurVoG4Nl80PzIrM4fu4r97jz1bdGdKErdWTgeMJBRgC2vx5urpekIKupZBRdX2WduJ7pAnMdmB15T0sD+8+nI8+d0pX2cvOU63f3IRrWSs+5j2CK5EgfeTuro6+2oRKM4eVdoxU927UBMM4NjDLrk6uG3bdNdb9/LPeaGXnv9unr7QgBv3Ax4pmkjkiELB48psn133b1Be99Bjm9xrhMfcPPikHo7DNqOo65n4CqPARrqn8GeWmFAIRe781wcOsydI5vBg36GZgaHZhnO4X6HhXprbama60pUXBHQEj+jbE2tyut3Y23O8F13t0au9uj65XbuM0FgfrMqWyoV5JrklbYpZ8PDysSpwNZqyogx7zUKMB3p7NflC1d15LUT1IOoAIbtinOjDDEwnMcwTZBDdog6zPD+/AyALEwArytKtHPnZg2NjBFH0KPEuF/vfF+9PvufPqpTP/yhvv2lY6oqrlbL5mbUvtnkqpeypiMa7B9VD8r5ZZTLhbgHJBmOGGddjw1FcbRY5Huies8HHtDWew/o4nGyr2+OaHiYIQocAxLck4Lk1nuXgbdcoymyzQtmgvrE7z6o+z/7iM5+4xu4dEyj2v00AxcJXT18ClUw+d4dM2SbY21cQEazBRnbmctzimOHzDlpTzdvWiPbvdGmMxI8C2bglsDTIdnhiyrGDr6yFJDP+w3hajGBg8ml9l6+0ZT0Hs7VheXSquqHnjvadSz9/2+kK5CuQLoC6QqkK5CuQLoC6Qr8jyvw83f60hVMVyBdgXQF0hVIVyBdgXQFfgkr0N5+rNCdmnx0eWXk39bUrLQWeidQN9x0dZ8ZwW5xwYrFPAAAIABJREFUBYArVHsuBemoh2jwh0yV4IBP/tfoAU0tU6aalWkmastFbD1dGTkanVlULmq7P//8H6ppE037+CT2yjMoOifkpUl37a+O6R/+4Yque/K1gmWiARJTqxlQwD/xlsrMFA/AW4dI/Jy//ufwFghJo92F5axBMjCz/Kg1W+sKtIFmZgC7wyRAzlGB0gA3aLCMkiOIsnN2Ka6lVQAj7ycTWLqePL1G8ggnhhcAjIOOJaOjUAW0+MzPEMiSA4SJAXpNIVuQV4D6KqZJ4s4yALYWkGnqLVO0msWwwV9T0RTkkZ0GcDAr51nsCMsBZ2Gg8cT0GFl7BdTXT/N5guZpPnl7lZqbn9SV3gFAEuocXi8ABSspKnIyIRcWw7wvgHhWUiUoozJRuVi27tjQtGaAdNmpFfJ03TSVG8iWW1HPQIjXAyrSMHbUnaaSpWntyaRhT+09ZulqClpT3f4MvHWUt5YE/Aa8dayT+TP7fJYRl7BGqAFgA8KWzfoG9LVamXI1Ny+Hz7/oZDj6yPErpD6ZZm1Nk3QOxfISlqBm9ZyZhWoysIK6EftbYL+XGoP3wWVYR1qeJJ8nC/VWUZ5H28hD3cqaq0ZR7a3KV0l1jXyVVY6qxlEMY9t5C1hg62grOLqglYtXNDbQp1XydhdRdpqSbxqlrh+VYRn2pYWA0brmGtXtalN2EXmRINUk0PfaoZeUDTSsRLV45FS/vvb4UZrPASfbt4ZMwxTA7+q1Ab18flyTqTJNo2Rz0XD2GRBHBeo21bq9CSCJy6mNrVOa9Cg4V1iLMaAXAlpYMRmoBgKpox815JamfG1vK9GmTahtNzVRL5cuoS5eAsymUArOzIQ1OhIEpgEMue6hiM9RD82j4LIcVCN1di3pd6MUNeWggZKks7YyCZMNsybzURG3tBXp7jtbUH9nAtS4zuzVYr+f/OVJZZNdXVRXDwg0iOtR59HDav/qZd1AjffMiTH9zRd/R/s+9FE994U/18AAAID8RzyGAQUoZ1HGZvPz83058qJgvXPvTtaCwUzLH0bpzfW5fOamnv76BV3qRG2LJW8yEyUyzf0i4HEZymyvwScGMEqLsBhvK0c1iRqXXOXc6kI1rd3A+0Mdi/Upfs/MYLCew9Qe5aFDMlG1QaCwZ551BgxW3YXKYw+yYTkfsIGPAuAyygGZBdQGy+toD9AZYItl+pf/7Am99sINWviAZvZLDGtMsxE1tm5KLhvPSFLPJHAvxc+5fXOD7r2tjcGEhC70rKqnf1iDw8A6piVMzQoW5/wwkAakdkCsZWnbmcoaMVWtnVi292yMxaS0Rtv5ZcdvIge4xpCFs0lNFQ+PCmPlmySb1faGG9WuDzvV0sIs4Cm5p9ipVgEWmgm+tvzcqx0dar8+wn4tVmVjDernZTI8Af1kv1qO6EZyZ7fz3jMAqWdOXQTMDmPbWoSiH1BEjvIiCrwUsMJN1iemrI6CctOOGt3/Dqy097HvuF5x9keK97OMYvnG9SFdPnld3ScWtLA6pkCNgWSpsrwE5WRYZ7qi5OuSt2oDQfgSezkHvKzXBPefB+/dzEBLldqv3lRX16BjV1oEDFqYnQaqcGZxhhjkiq6uwM9t+Cbq2M1WVBVp29YGNTTnq62tTBsP7gDSl+rqs8/q6aef1f6DB7XnwD4HtHd1daj3zIDygazlDNRMTs7r/IkujfWQnwv0i2MRG4mYvbwLi+8sNeDYYHbEo3z+koKAbt+xDlUgkQCJeQUq/KrC3WB2PIy1cB8KPeqEHHyB8yeGZa0n4mKPZQG6c7j/ZGt2MqWnnzqvl569RtxplrbvbME6mbqFZ4GDpVjx1qgXaGUK4Xyslo+i6u8bJZcUsOtKhLQ8MaoqhlbWrCtX0MVwQn2pdt5/gNdi79t9zSwKEqwK7s8pwPUtVwvLb7VxGO7BrAuD35aTa5EBKayWw4tY04/PokweYdgkh4Ecvy6hrOztuaZN6+q43wTUyYDK5OSSRngvQ9izc2QC/wv1O5/7tIpQCv/kn7+q17GTHRlYQqlYhEJzI9b9FVjWX9bMolcHAOde1n5/X5dzz6+uquO+OqbXXrvAHs9WCQM+8ZVJ6pvgnGgmy3SDCu9okSfXFJOWv+4sfq0Mduqn33qWn5PkPM5VLQrnoop8BjfytYQd87nXruok9saxVZ9KUD5v2narppZNn5WXrQCy6Msnu8hn5jmEgaJSXBvyGypUU1WFaptoBAbPTp/pBBAD0ckxHyULOzw9x7NAtu48UKwHHtmmgro16ro6hEL/qHqxhF9mmKecLOAtaxs0w1BWQbn0zsfepVzqM82amJmI6vqNCQ33j5FNbMAWC2PHmpeBD56finAOiDNgkc8/o0B5L9fu/IVeXbkwxNAbWcVkXm+0ISVsmEvK/I4KeoHc6SLO5G077lR2zdpb5Vke5nlklH8NA2tzNX19WE9883XsxjO1/Y57tX3/diUZAAjyTDHb16OzZNeOjC7hOJKtgQmsuH0R1m9ClcUMplGraWIjRoDhwVSY/2bnzzKQxqNaIT/XzbmcMmv0UEB77yvUY5/ch0J4WedPD+s898hLVwcY4vFr2/bNqKL9POvMoJQfs5kXPnM5kDmGU8aoQgusV2B2TbF0195NRCMk9NwzZ1grBcohu9tDLnaKrNk4LgU+BuSCnLdzQFz/FErdTz2gt/zBWzRx8RnWMLm5B9+quc45Pff46wxIXKPGxA2gZPaZY4INu/BsYr/suYXJG8ey3v7Ozt1VlLz2COrmuRQDeezKuT4MixXw3ssrahTjPT7FXlyJcn5bfjV56ji0RAPFRW/7yeGOF3/OR9f0l6UrkK5AugLpCqQrkK5AugK/lBX4+Tt9v5TlSX/odAXSFUhXIF2BdAXSFUhXQDTr2wsXIpMfXly6+ntb1sXLM4Lj7puvXlE3SsJpVFJRMMAKzdwgyrHgCvaLwBWHKBkAMgtEYKcpWcwGzwUQWKSpOUnGWxDbSx8qu7/6+z/UOuwb48l28v/GTN+Dc2yjDv1fT+mpb7+uoUSZZoBmK35TuIQVAGjFaY5HLIOMfNOfZbf/Xxm4PwtvDVZ5ACD2T+ffUQlmWnYk9qw5ZLw11ZBxuqFWlUXY9K2GUOfcsiK2r10l23ZsZAZ16ypIgiw+GnOhFdMb0uDjCdP7Ri5vBBvaLFOQ0mzPxso1RS2iWGRmAyajqH7Ky4pVhYXeJA3wkb4RVEalTt6gvc8wqi5rHHoBRs7356OSw9pxanIOcIjdNCQ7B7KRV4SFIYByYGCU94myikZjFmDF3i8hpShAAk5GZgiFm/mk5gKYA/mFfAZUT6F5mpCAcFPMohpbmJvXYJAGPRC+FJvo9S0oR/j6wQEyZLGi9KC6c/O1ZuW6armx1C8HZUqSn5t4A77aNbAaGYg1C1j7p9XZIIuTz8rfmXXrm9nFPwt7LSPO6mOWxhnA/jyyR3Np+OZioWzgNxoEcNO8ra6rw9qSTM2BGc1gVekl2zNs64O6Z6C6NOWXi9fJ4me5UCPyllG2FaqttUybN1dhc4x1JJbYHV002lGctm7ZpLXbtyoLpUyK98xHA20BcIGJQxdO6viTP3UyhP1VFVh3LjoqJy4yjWh+HmC/0rIEC4GG69eruDrAn7FOUN/cPH5WU9f7VbGmnszhfH3n2yd18uSgyshD3LGjWlu3oCpbnNePyNe92odKC0jnATBZ0Owq1wzBINc0wmfGrtvgGx1s+/dlGtTLAHRT+eZmexSdm1Qxe21NSb7WNfu0dSfKWNS9NUCdVVSGXaiJxme87L0wiusVLKdnsPlGeUWu7eJSlGGLW5DDcp6t/majbUqrBK/5hgsvjelbgNCDwi4LZegkMN8H4G9qLtRtfI4Dt69H6Q0UC0442acFRQ3Kya+hHqjuACSmEk5ZRuZERN/84vc0PorCLSOAwgnwgl1lEuV9nL2djTLSx8+uRPlqebWuMiAj66WFQQJTld7ouOYAgUIUaF2nB/TDn15SaJWsVH8h6mtqlBPHFjuHvWwW7pZj61LLmmIUoWVAQLIaUYZl5xYweOBzhifi5H6CWcgMJesTFWqMkES2BGp0rgNrP7UEXORC3FITc4YBnOQr1Hz/uM4cOYU99wSqzpC2bdvmgI7zx6/pC3/7XzQ/6kXVng8TjgBfDfhYriUQw8lDRFlLBmOSxn9rU6ne+sgerVtHDuhSpi5cuKwjx8+Q8wo4w+o3zNliytekl7PgloT3jazvN7KlnYESTh6D7Oxv3xvq91WGPDIACLaHnL+zoQZA1CIqTxfuAuVFqEArivjeRV53Sdt3NHBWYKuKenodAAxhpSZZN889d5LBkRY+3y4GKSJ67dV2nQIQzS6Esclf5RqToVrqaMUBjNSRDGXL4o3bZ0Z9Hl6ZwxLWrY8+9pD23LdHGQy2uONhzQ/2any8nwEO7iCJYnW2TwOFrmqod1ot5UVq2bJG+x7eq9KWOq0yrHLu9Hm1n53WjZtdDBksOdm9jiW02euyJuub/ZyTBaj0RrFHJi+W64sWFxU2eZMOeTF1HDAHO/zSAj+DHFjbZpELy58bDKuoKlRNNWuE3FIbvujp7SVzuZ/PRxbzbXtUjk395avnFMGae9O6LQxCRHS9vQvL+gnug0EUrz49/MBGVdY1A8ByVLEBgOgnGGC0V33nhsliHSGbm/xyrl8MOFrRVMt9b7c89VVKkjeeImt0AoA3OjUCeAIDpVj7vHEbtomYu8P4Mvw+Vz3YhT+NG0I1ivHW1kpU4qPYckd08J7bxRyRpsfYT6hEx4ZCOnN10BncqAdGVqLAXNtWiVqUoYI8rGw5wwqqALt5lmdrGaam6r51DqS4d4OljJArOLuAwnhVeViX52NJT6g4+4GvxT7XkZQnFtTFen356dd15VyvFmfYi6zV2+/aoM3klw+jtLx+vU9DZFdPemvIWQ3xEhEUkz6UyIXavXMtatsGHB5O6Njxy2pYWw84XU/+aUIvvnJKXtSVto9t0Gc5lFQO98NyVJyMPVH3BU1MTjM4k63f/Dfv1/p338u1nOATrOGfxSiM7V7KyowtcVZG1PnsC3rmey/yZyvAwTYgbqHqyDE3QXt37zAW3JMMBSVQlXYyMJWvnbs2aAOW89llZr27qjGy5QdxSfDn5N+yFyfmIACUz2CYbIThmFkbcMou1tWb/bpyA0dc3vf997XqfR/YhhqXKIRIgZ598ZIOHybfdYk9zXBDdTHDUyh8t25cq7d+cA9nZTZwslvjvJfFaZ6/JlBy8rwRirCXWA+m2sxkaCqKwrkUx4eNjY2am5tlP87xs4kTAGx3dow4Fsp5WEeva6nVmtoSJx7BBkAWGPhiBkzrtm5X+Vps7+2a8vPNScRFxjMYkrWwonNP/Fhf+bMfYUcdV4C9UcRaCRAfcPd92zlTMvXCi0c01BPi/kKW8dKEirBkbmosBXwX6QZDY8MoTePcP11YlmRyf4lxn0mE51TMc4yp3OcXyJxviOnDn3pQdTt2sNBLHQv6154+qW998Smew1YA9WUMDBWw/lgznGE2zGXW8hPsJeHMksewQC6wtLIumyx6vzquz+rUmWmurovnknwGKAyWJogRwJ6cMzRIHXNZM5/5o/fprt+6g73fxXyChwGKVf3nv3sBVfQskQzsBfZM5hvPLs5zjA308MvOGw/v400Vrj3XrPCMZ5MO+ZwzKe6dy7EZJ8PbnDjsHDp27CzpCdmcPXb/yNL43FyyuW39r//ghfPfSP//F+kKpCuQrkC6AukKpCuQrkC6Av/rCqThbXqFpCuQrkC6AukKpCuQrkC6Aj9HBU53n87P97o+lqlLv19dvlyamB5ydxy5oO5LQ6gxzBY5C/tk7CJXUGiGaJCbrTFNVh/AMk5OqzWEPQAYVxZqTzfgKYi6jkbsIl+fiwXlv/+Lz2ntDlI6k4P0Dmlq0hjOwHbvzJ9/Wd98fEA3TTlBoxLtnPJRQK36olrEwti3Soae+Xm+8evngbcpuufWkLPft0DiLbWoCzWtWee5sAisQZHZQoOxHqhUkm8QIKYy1F8BbGNnAAnXr3U5eaohPquX4NiFcFzjNPCTqC8s75DetWJmjclrZwETC7BtLcW+0gNomQeemB1gI0q29a2t2FN36QbWhXQ6seOk2QigMzVHwuAjGZD+bKxr7b0CJ71Yts7TzF4iG89sULNRa2UAhw3uzKNEzUQN4gcc+GmkmjUrPXcyPfMdFdUyubsh7H4tF7aAPzNAMYfS0mBQAKWcD2u/GM36nhmPIoshlD7k2JV4UC3Wqb9n2Gm+ZwALi8iB9FOHyZlpBVEVm1LRZ3aKqI9vweb/Zp1szU0DgaY8TJh60FHn3noEXzVICMgyBYv9035HgK5mnWw2vJmAtBwgt703s4sNoiBeDk3RVPfprjt2Otf9Rnu3bqISSsYYIEDREqLhG8MuNwOldymKsh2tjdpMjU2xuLxKjmtyAtVlubbtXA8Mz9LSENePeuTQwPZSa6g3qjtgRoYpzVBMh1HGHj+qoVNXUVYFlQIQelCn+cgsdpOHSFopfJycyIIyGruYewORs4pWULeVoOwFLtwc1+nnT2qez7pp8w7sI1P6zj8d0vziMuCmWrvvQJk6PKTXXhlUaD6LHMaYllmTZkW+hBVpGHK6QuM5C1AZMQUQzfBMGsDCWtnNz7OM4Tjq3erclPZuXqNtfDZf7oK27t+hnNJcDQz3AwhQKNKY7+9fVR/AcWhiUZNzEc2jNA3zczIAAV7gYwLwZypNs7C2vWHW02GzduV6ZaK4Mx3zCus9ykY36+8ktQqxZ0LAN8sQXovd9n0PbNUBgEcFwwFB7Ic72q8qi3W//sB+ZaOYi7r6YWjUOValy08c1ud+9x8AR36yKMsZBkBty2uWlRarGLvPIgYofKmIbk5Pof4lq7CswVE7jo/1krlZpXse3OfYzv74y0/oyR9eQQEPSAISx3xhVKsJ1m4JYBuLda5SNsMeZsseZTAjCzVvBmvFY+p2+xayJusbAfoNAQYp8tg3KAuTEVSEnGGsyexMsjr9tcovzpeHIZRZsnp92J77y0pAsVwr1Jc//PJP9eoLAB8UvyWQkampCRGPCQw3pTq5tobC2AOmHLYzwWy5XZwVSOW0FF5EEefjHPRpCzadzWvWYr06h4KxgwEX9hSf3Rr/cYZVHHjAb0eh/saxZ2JxZ1iCIYUM9puP13T2nWVMo3i2LGkDpLmcQ6b+9AHRFxjkSDAc0Ni4hv2Up6GxDm3eWqvWtlq9iqV6M+voLW+/VznkbD//3af1/e8cIpcyW3nUYtmGPlDtR/h5QQYDLEM8BhSyOrljHuWyjyxrOISFbgrgtQXb+Xse3a1977wDZbaP/MsVjfSMKz474rgB+BlImZtZ0fHD57AWncBKuYZ9gSo3v5gBAcA66soIqtah7iHVASANlo2NAkKB+zWNdZqfmdLRo6+qND9bGzdtcTLWl4E0c6zxUyfJxB3Dtpj7xzLA2IVV79sevFe/8tBDOoyqdnRphPOQrFyGGCanlzjPGEjhuuTmulVE9uv8fFQjI9OqIeM55eaC4gCxsxllK5C4t2tIiwvkPKOUv//hfdp49x3KwebfbNxd5Jc75JWhgJTBzuVRXXnuZee+WFRQSRZulCzdfvbnmN72Gx/Q+jv2SEvj6rlyFsjL56ysVm1jK4A4yeDFLIrmMc6HRcAz2aRVBerojOrihQsMozSqqbWE99GPyr5FgepqatulKJbDU1iij5OvadHz9+xo1B2PfYwsVt4WimZFl/htsnqmQ7AcZmHz7wAm9k2Me1OE+/LCEi4MZI3OTs4oiKI8izO4gEEhN5MNXoaJcvOLgHxR1M3ZXPsMvX74vM6cuKaRqSxl8vcZnL+rnF2zwN8w58YysJsxHLnIOs5GFRpdnCFTOKk9t3Nu7WngzMvQxUvDZI2PM6jgRsGPXS85p1neKdU2V7Mmq7Flz9Ro/4AqA6jnmxp14tArutY1rtzyWlTEDyqG8r+jv1MlgPnb9t6nyoZNtwYdUvNaGmvXK9/7kdoPX8cxIY/c7nrybPPVzIBSMXsvCVQk9pl7c1Q//v45vfpSp5MB/Mjb79E979vCZ8Kxor1TnZdHNDI45SjTy4HhPmyhI5znsyhvGbdBzVuhC+SZv/hSj8oAph8n6/nOAy06deo865FzYTZL/QwG+Ng4taVF3GcZ0uD9fezXP6SmPUXq6+oig/kWnFyYd+lmH4NdAOoFzuhF8qlXWZ95OX5Uu9iFA3S3oPzNyw9wfwxqGXV6BtcpG8V2gJiBPM7zPBw7oqi53dwvA0XFrO0A9eIMyeC1sFEOMKywbttdZJHv40ipYPBpUn3nn1SS/OLa+g26cPiKvvv485rqXqAGHt3+yO2qX1uny5fIrR2cJE88Q+3905wjWSj2cXoAQt/o7lff0CiDK17y5224grVAzEAg262H7tnC81WGjh+9wtKL6YOffhfwdiPvfUnZPCd5VgI68vXn9cQTTysI8K2urHWea+xZKydznueRKq2GsLfmflyEpfYK+fLNDGTd8e798hS1qe9ot/7ir7+J7TY2/ijobYkXmg04Z2+EKIAU1+7PvvxpNT66AXeM6+pgmOokucRXz08qOsP9HEUzh8D/+1j5pqOIndt29iYtL/6NuAd73jFbZTtvI7hFZPJ9jdQmi4GZybmQOrtHsWJfBocXc8/I0tDkqCoamn77maMdX/w5HrvTX5KuQLoC6QqkK5CuQLoC6Qr80lcgDW9/6ZdAugDpCqQrkK5AugLpCqQr8ItUYGr+1B9lxLt/O9c/W7wycd3debRdPTS+EF449piLKIqmaeiHaaBbz9RUeiZCdYRfUcBo1gr2oNjR0oBcJH9skezFwalZ1bQ16bP//mMoXeoVTQF4jEhg9egKTur83x3Tt751VdfGUZiVVSqCPaqbxrjLGmjAiZ99oPtF4a013wxW2ZtNkImYQp1Wha1qWWWuAr6kKmjktdTU0IzzOgpQA1mL2Ox13cSWk9zNVdS2Eew7J+ZDqCvCwCGgMPDVb3bC2MsaYfGhVs1BSVWMCiQb619TQppSr6wcEIGNcXfngHr6xmjIltEszQeqrNDwm8WGM+iA18LCIt6eWzM0DaNAXcssvZWzdgs6rwBTYqjzwoCSQlSBJaWFwFVy1lDVTvO+jJXm0aBP0Pg1xZrZtRYU56mQLM+52UUHlvrIzTOFrcHl4SD5xdh8mko4mwzJlsZK4A9QNYi9LvmiMeC52SxHTQnLb7OKzuB6rlA/a2pak/NNgJs0i0ferzU3PcD8JADXZ/AR+BQCEtiby+K/7bepWUIobGKmxKPpbPa9/03Fy+e012cx5QMQ1q9HEV1RiCV0WO3nuzU/DeQBkiSAtBmodAuwbmytLNLWhkptaWnWDLmW08tYigLoth+8HVAGxQDaQsRo0tLQRQlmMCO8uOKAPx+K5QJsJleAt3MoBKexchzun9OKN58BA2A5ymQHVlv+Js1bL0DQYGfMrHBzlrVhW51uu22bImS9Hn7yZawfV8khbnNsls+e7NTp8+386Jje9b7t2nnnJsB5LYA5AAxEYddxQ5dOXdcgTftp7EaDgKUVQNkSUCFIIzwK+HP2ktmTZ2AjWpGnO29rVF2ND/tMbJOBOy0bdqhnaFJT5PuleF9LU1NkDa6qA0XYwrzBPHJUgXdJFIe2PksDXmAIdt+NTc6atfxbs6scZk0tYbMbo/YeYIPZQqZYb4sMAViEajjkeFgDAVLKQ0nXtr5ee7aQXVuYwRodx8IYhTzXuQdYt2XL7dqw73bl0ciP8x6e/+cn9fj3TyqCas3lK3JqmgUgKSETNIByuTTgUmt9BWs1F4vnGfX1DbA/asggLVY2f9cAcF3TWqexm7068tMLeukQOZlBQHMZ+xL1v489SKsdJfEKSlpUmpwVpubCa9hxAchiPRYy5FDBgEZza7Xqq/LIq67h52O5DJixLNZR8laDCxFszQEQDEmY9bu9xwzszxvJoM5kn8F/NXKOnMTXr2qY3Msk1uspfsYgWYt9ZEeGgVVuhgGcjGITnAMRYsB8HxmkWQBPU1ivcB0w/Ua1mmDIo5Trw17FljvJdQfDOtm2CQMQ/PqXZ1yKPej8OX9tduFmq237zU8OdDQ87dgDF6Ii5ugh3/aWZXsYxaytqxzySlkBgO9Z1NptKqsN6NCzV1H6zZA/uk4b21rJnJzVyeNkZKM4p4SAIlSHcGdTV/qBsQsLs9jhM2zDX5q9r5/zeSU4BaT06r4DOwGqzViT5/EZyUFl8KW/d5b3BeQCjqYA0zNY6M/Oz6ixtVx33HsHALJS88PtOoLV6Nmz3ZocJoN5YUW1uBTs2b+R11tvju2s/aSKUcMGKsoUHhtyzuZscowhpJpDfXv4lbM6fxZL4+Eoa5jcXlTkuaiu1wLtGoB/fQC2VeqdZVbZrOEYQDHE162wt8we3gyuJ8exaOb65ZK17cGCtZS1sntTCRDcrOmrsJPvkL8yoNsefYiM0mKuIIpqLKD7uD+MY30dXp7Gtphs8goGcjhPA+U1KL7zFBmb1WB7j06g3F6iBu/+2HtUvaFJK5PjOkt28NLoPLatDIqwbiYXyOVFebsIHBof7kbhiy0799rTJy8rH4vbg/fu4DidY26BAaHqCk2N9ii+iK1+y3YVt+4kQ3hUpclpVd3/fj4rEQfDHZzX5K9jhzzH4EFugDxb9srcZEhj5KYvzGGnjoozEgk6dv5x9m8KdSGjTQy4sGfKSUVmDTE7xUBCUmUV/DdDWp2d45yR5FsDEBf5vuGxRQegM+fCbwY+GD4osKx0jowCnBVqiCQoruM988/algpVFNZogXqfOdOuAXJiZ0cZtIjmqGl7sR77D7/DtWWoxsUuwQZ7AXWpvwoVM2tteTFT51CDX708wL10yMl+z8x1YRPMkM6unarBNrgMG163a1nzU5PqvQlAHZ7Tn74EAAAgAElEQVThfWRqbWu9o0auRJnsQ12bQ96xC5ePIayKv/ql53XitWnVYzv93o/u1t1372QwwqOxjjE99/xhjYwP696H79bt+/cqODKKWvci4JSfw++XDx/XiWPTwPVSPfzgLtj4sk6dvkyW6jyK8EL2ohe75AD2xWQxY/lcB0D+yCcfUzg1Q6bvCYXIJCd1F/v5iG50TXD+MtDEY8ocZyQnMed/DFvtsGMtX5ab1Hve81ay14t0reOyRrGsz0OtGmFopzRQTaxFmOeAGa5ZNmsbVwxga4y4iRL2H47TXKMZrbgZoGm5UxV1G3Tj7CGNth/SBz7ysNoefojzyoflNhEM3/8plt1nWPPkezOs5ecM3kV+ME9Aeu1QEPgORN1QB7zGKQU3iYnJKc5OlP4MmqVQt0e4b5QynPLOR+4Cmrt06pmLnD1z2nxbC8Mr+ThBhIC/rbgkNCqIevynTx3irCBGgyzmPIbFIqj4SVlmMKpYtx/crpotO8hLntaXPv8F7b93j+7+zY9qkmzga6i3u25O69iZGwwoMdzE/iph0flQSYeJqqhnb//hVz6jwOYC3cTm+sUfnNLVG2TaMyyVb3ELuJZELerjX8RxvHnuujiv37RSfnPozNT/7ngI2/Z8VdQ0AdsXdKVjiEGpJc5IszEnqoBrUNFY93tPHLr2N7/IM3f6a9MVSFcgXYF0BdIVSFcgXYFf5gqk4e0v89VPf/Z0BdIVSFcgXYF0BdIV+IUrMDZ2PiffH/lTeUbfn+nurAj39an3aI+6zwBwl2h6oVaL0OBdpgE+v4hSCODjRvrjRv4QQ7GXRGWSiVWpAQ+z6Ut5c1HveTSIaiUPJdvn/t07UamsAYqhDnItACpQS6Hkuf5fTuo7X7ukE+QiTgFWiWZUAGgapP1nD3SGsiwr1m3gAlJsarA3Qvv+u894yzbZ2tC3lLfWkDMgkwBwJWiQ5qAgbMZmMIcmdyoaVBkN8VqyZXMLATBOvhkAE9tBU4SkUGBm+fKxp5xT/9gUzUugjGW/orPz09zOJPvTflImwCQbxZ4ftV622WHae0UdugLojGA3PEmGYzhCLWjI1wPgyoGqlsm4jNrJsnIRi/DLoyCAYTkYcsCoqZhNjeJCTRMFgFt+7RL2rqYC8aO4yTIr3Tg2i4DIVYO6qNgCfoAlVsurQMDV2ArKKKyul4LYF2IpaaoSYKnh5jAwO8H7cpEV5zZQi1ptTVM19p2Z2HpiM4ziNm5WglzrBLU2eBtAvbayQo4dQNNRqNBpdmpNPeh0OsrANxueOY6SmCY+gNaqZV+Xg1LIFMcrhChb9rAHUGWoKoT1a9LeB9aLZhmb8mHRbCDYFXTUlG6A9goK6HjUo/xsCgWUy+Hz5/K7hjomsBPO5rVKac6v27pWG+/YpGLgj2U6CnWc/Xz7jPOj3ZqlAR9GQbWAQszrzdHGjetQQmMBSmbpUtco6mjAwDyAGQgzP7tEVuwqdaRiXBdTVLpQgXqAFJn5XsAEyjDyED2ohcY6B7F9dZFNPKGpyBSWitXwJYOPqBs/+DZ5sHtEi8Y7QalHfqqBeqE4SyyFtYr6jU4ysBOohIJnaXgWqBfE9hjoHozQBC9RBfapniwsbKPjKgTcJmjcx2MBmuZujQNnhlD3zc4YyF8lQ3GBDD6DfECX0jzVVJahvAUTBFATs56iBrAB6EuouKIMGQyEPI5VrmWrZqH63bK+Vds2tqn75jVee0S1JfWawSr3Sg8Z2MCvJGvEj2rR5V5AbblZn/x3H9MSaqM//9QXVJ1drQ8DKLqvX+Q6TyqA6mxxMa4f/+iwem+g5Ix6FUMJ5i/0qhQA29JSonf/ygNqAvwdevklRzFeXFamm703gI3Teus73qLanVvZh8uKjizrif/nVX3/R+cVp9HvZg2voh60feQz205TFjLvEEL9tYJiugDlWh7KwHyUZHko2rNQLmcB1QpQoRZVYDWOIq8KK+xmlJxmZR4eAQ6dPc81X3TUuBWVnAm5OVqKkImLPXYOi7gwOwAciGsa2Btln40PrOrCxU71DwK0sKhmvsKxLTX73jj52Vmscx9gxHJbE6hhl7CEn8ESNBfomjA4z2RAlsEEXtsMq+NGvWzFWr4iECnFvsDfls/PuersVay1+fpcQJwdGjmcO0UFSyjAS9SKbXd1bTn1ngPkM4TAGl5B6TgxndB1rGBnWEspzqgyBh4qVEZWLfawg8MMG2CvXFKs1pYN6iC/++bAsAO+M/n5NViDbiZPeRhYeL0dhSnnWRH7zh2bx60goXvu3qSH33sP1yKIy0LQOS+8GTgLJFANzq2qG0XrZYDb9WvdqJqBkG/ZpdJaP5m2k2o/N6he7JMXUR4mVtxqBJTW8d7CqMxtuKMQFXSIfNkg6t5aPteOXdtUA7idmh5Xb/8gQHgFteoMSl4cClDtRjlbwjYaweL3oESuK8Qemd8TIVToZIZnQhjLy8sUwPo8wqCK5RzHcYYYHphWZtLnKLS93LvWNFfpgXs2AP1quRfM6kb/da3bvkX5lRUaGBpRlOGWof4lnTh6lT2HrW15tt77q49qx/423gMDR1k4DeSXc/yT+8l+iY9O6bt//111Tw3pHR98pzZu2abTrxxT/+VuvgaFM2dqD/eWGGu4AMVxORa7AdTkq/zda0euOFay73//vShHMzgXphg4KcYZAAVodFHbH3i3/G13KTY7qPZn/kl1D38AYJ6nkeuX5QP4F2IdPsj1XEXdPY+H7RjAeJ588+mpRcAtiJBzzRcwC3L2CWe1DfOkODfK66qd+4wLD1/SfVFwermHzevSRayRh1c5Xxg44ewitVwBBmnKGXyqZKikpaFYDRttMIosbO4nuSg+vWS1uggxT5lVBXDatYTqF5g/OUbOaT9Z4wvsFW9IWw7coVJsqEM4M1w6e02vPvMadfTo7b/2Du5NO3X+1RNk5/5QWQxT7dywnjo36cyF8+ru72OgB9vo5lrtuH2LNjOgcPbKeR179SKW5W41N9aSa1vMwBODJ5srVLt+3a33wnBD+7Hr+tY/nNA1rHSbN2br7ShODxzcDZwN6PCzhxgWOURW8la9/VcexUp/BMXsTVTINZyLEX3ne89xRkb1KHbojeSPB1Gz2n2ln1zfGcC4Katba+vU293BvTSou99ypw4+tA9QixobdW+CtReMkDndOQJMR30awNGBQaplFmIcS18bmAhw/9uzeSPKWgYbuNdUbyKffnxQHVdvcH2KiFeIsN9ZuzwsJfi+CRTQYyNzAFWGoMhT97KGdrWsUSkW/pc7UPtS+wRn0crQoDbWZupPvvwX8jJUh+afMwirdRxUVrByvvb8VZ072c7926UHPnwv2eFZ+pOPv6DhaZS6PDsthBg6sYxhBiGiEXNY4T7Gc8oqzwDm7lHP8E0553v2dBaRD9jTFySpiQ2ZYD2cX8Hz2ZLySxgMySFHeDbCQMEUa5F7Iqp3LQZUiEXyox97RBtRVo9d79ZnP/hvtJZhrtY7d+n0y68oyTPSgf37uc69ukQWs5ucZTTc3AOwIcEe/sNvvR3Qe69GQgP66Tc6deWU3U9wasB9I48z1jKOE+bO4jyBvPHLcsYZCrFhNBsKsiR6ex5MmB0zNvtm49/cxAACZ9RVcrvbcdxYRPUe47nXyzNLeHacM7jlb7556PLv26n9Cz94p78hXYF0BdIVSFcgXYF0BdIV+CWtQBre/pJe+PTHTlcgXYF0BdIVSFcgXYH//xVILZ0viWQU/m4qfuFDXo1UhUd61HPsqnouT6LYW4VlZStOVuPg7ISCNHwNbqGHxELTjHqxEqYRZzbA1sPyA0BMhbm86NJAd1zl6/P0r//jR7TttloUhv3Y7aHuRI3oW/Co869f1jf/8ZwuAU2nq3OFi6cCQZq7tIlXzCKUJq2bXMlcGuNxmm/JN3LKfvaT2k+Fm/HbmnMAWUvEQ1WUCQTMQY1SUUKjD6hkKq4YDVw/yqYygJE8qJBopGfQ3DTl6yK2whk0rePYAo4PGAAlgxb1YdIsnFF4ZQDCcmh4G3DMwS7PVK3lKJaiQNMY8CAXEBZDobcITBoFsM2jak2Sg7m+sQSb0VqUozQLAQ3zKBxHaMLOY6drANQsHVcBpLAIXvsWII0Dilb4M1M4Wu6swfIcAJBlzMb4wkgYC2Rgbhsqo5aWBqDfgq53ACsBgm5gmwHeEGA9HKE5D0zKID8xQKYnHA21KypNVIEZWBXnA6NjKILMKtkA+K0aAiyxoM3JxH7YLJH5TIbmk0gMYxTaRdM4jOLG6mnXPRRcdKy0ozSOc2hCu1DwGMgsrQDoJlFzcj0Tq6hwvYbl+XqDHGQRe8hU5vJgiYuyFUtlYm/NqxtYZUmbqD5RtGahQCrNwA6aekSo7xQQxqwmcz1h7dvVrD179ji5w9kGIvi/IMrKFRTiHq7ZrKm5sKEsKcBWEiVeHjbFXsvma65UIY19D4B3CbVcz+VO1JjL6uuZAJbEUPRRB9Rx0yvkogLmfWQMlgNZylBsZ9LszuSN5qHYTGG/OkmGcePta7Xvka3Kx/Y7E7Wpp3gtakazFeeCmr2qqSzNchWD0RQ/07IIXSjGkilgCHXAY5ivyQJwTzp1tu8J9vSjBhvn2oBSuBZTS5NULs+5pn3kyd7sXUQFByxfDqJAzQJ8ZWvrnlJt2YNlc36J2tsNukyiRpt07E0TABCv2e2yluxnePASzfZb7uAiVuKF+vjH3kEWYyf20tN8nrcoxL797t89pSMnezQIpIxlYqMMPPzc7/2G3vIplFurI/rn3/tr5KletT26nzUW1qa7N8tfUyFCCPXSn35Jl17rUhsAzgt0PX+xS8PsiYM02Q88sE7jszexDs9UXVm9Xj10Xa+fvK4S9skHPvEhRbHhXPYNqKWiWdMnZ/VXv/tNnR9gb9YAheIAqBUgVWYAUMGeA3D789xYhldjDYuKGRBryyhMnRNYdBcEPE7GosHsOSxd49gnVwNw161rIV/XBeQbByKg7kSFWVxawlrKRuHH/kOhmOL8KAUQJVgDKc6Jhb4hhW+Edf3GqLp7yDKdWOZcYK2hFrW9Y/vDy7of7CNLm++Jsy6XqfcqEDGTM3GBa2cQP5t9k2N5tgxBpDzZnBGAdDi0Wb/HgB1RhhZSWexb1k0SVZ0LZX5NPlCq1IsCGpvptSkgZY6q1lQpc20D7wFr9EXW8o1eoLvlZLp0jZzIl490AB8jWE3Xav1mVMkAu0EytPsHFlAw+rXv4AbnvLh4YQgIteQMj9Q1lGnT1jUan2CA5wbe+fFMjj43CtmA9u+t0/4DdSpDHRkCMHrI4sz0m7oaiM2gyRxuC0PX+tR3Ywi18hznvzSBlfA8Kuk8QG4hmc8TY0GFwwzCkL3bBDStJrfTHTGwiCoRGbGp+cKrS4DyCPmvFeRzt6JoFnauHexLzkjOjKnpGUVYk6spBhO4rjWlGbpvH6C3qVlPHj6tU4cvasvGgHZvRmHcPQa4DJNxi+1zBmAee3HLM/ZwrmcB191+MsC3NOnAQ3cpyGDSqVPHVY2N9ybWh5v73OjIMBcmoFPHUekPr5BFG1JpjQt1/d3aun0DlukDToRAzZ79cpc3OpnfHqycR55+Wl/52pOoV/O1a/ce4BDZruRGD4/ZwAV2/DNxVIxBxxXBrPx3b1untt23kXHeodePvqLtWzarrroGCIttP+dILQMcSwvjqt2OknLr3UrOjOrSj7+uwIYqVKhtWgGck/ypKVSBg1gUD3UPK4wVfwgHhhjr+JazA9nTKDV9QNdsXBHsHpa0c5xrmce9JRc7exv4geixFlGZk6Hd08VZc3OMexGq1/JM3WlrYG8zSmGGrSx/mueAqUCSQSg+e0Y5gNTjAOfJ2RllR1dR4zKcQV54tlkzk69r6mI77yITV9V9/hrvm8GaeUAgk1lxIHh39wguFmS3ci29vNY4Nr3T2G6vX7teO3l+GJuY1quo4duv4p6AS7QfpenmbW28xpLGR6acPVuOarqkFJV+9grgfIPuedtblV2Jslmss4k5vfr4IR174RIDS/z9jjK977F7Vbm5mWG163rh2RMAyiggv4k1aAAPsJ5bq0vnB7EEvsC5nuA1y7Vzj1mTm22wiyGHQY2gKi0tq+AUz9SNGx1kENdo/1v2KJm9rPFzwH/U10tY2i8xJDY2NE5dDNgzYMYwSia28CsMgEQSS0DnGm3e0qIF7L5PnDunXAP7RQVqqK1XgHtYL5a9p04PYcVPfAL7YoFhMAO2tUBKF1mxIc7zHNbaurWNjqJ4ngiFBQrlxb5+zRqffu0TH9GsBztmHjJq6wI4IFQyfGGDIfMKd7VrkuGOsk3bAfAN+tPH/kavHu9UVU01962wsuxmjeqVZAL2PGef/OxBhqTCDJRxnK0m81TFutq0rZVhHbeGRgd51jG1cT6DWEtkQ0fJhN/pDMi0Y72/4AzNMOBC3MZieFZbdrdx9mwkMqFP1y/1sa+IGOCMzMTtYX1LvtramnWhY1onL00BvaOqD2DDzn48+ECl3vkHjyqEA8APv3sU1464Yw9u550zFGef741IDadRyGe3eHv77TL7GH5FuKczJnNLie7YMYc4mwIobuvYp0ky7W8wPMLzZF4BzxeMjCSDyeJ1m7+6Y8fDn/rjP/7jWzYJ6V/pCqQrkK5AugLpCqQrkK5AugI/VwXS8PbnKlP6i9IVSFcgXYF0BdIVSFcgXYH/vgLh8Ey12z34GVdy9P2u+EB1eLJDQ5du6MTznVqeQZkF0EJ0oWkUV0E66hnAEQMQZkdnlp5v5s2a6hUsgVqHP0/61T05pGIA0R//9e+hhGnlh44AWGYd5Zl3iQb5147oP/+nYzq6CGCpqkGviPLNRBmGtOgXpgBxEZr6BvtMifYvfxm0S9IEN3BL6815T3HIQQC4WQ3kKC0gvwyoGKaR7UWBUUQztBRQE8NOeQmVqvmeZtLYXyZMdgQwZjmyfpR7bRsaHNXaHMrNAaz8EvEcx0bQFKZmAZyDWqoYO2NkcoABL83VLJqGYZrCKFnJRltFhWVgoxEgUlcVQLmLhSPAyoNSpadvggZ30FGTuoEmC6ikVlAdW6M9iv1qEhvfWwJXlL80Z01NnI19qVkRh7CvXEVRnIG9bmlxoWOtuQrQNPVsCnWpzxr0WASHeb05mtqmpE3F+YyAYTfwyEDzKgAxSZOXuF2g1y2bao/ZE5sKyMm4xUaWJn4m/7RGv/25Kf9WaECbzXMQZWySbERTz+RgZ1lTU+kouELkgibICi7AtrO2Jo/3kgCoYVsMUBpGgRvCvrMIkFJIRt8K6yiMfW+cS5DEmtqD6siHqiuXjEMfYLy4BMVgWRhAEld315zmzNKXzNSMQhfgLUtraxqdrMzxsRGAEJCY62mqmTK+3xQ0KWBFBTabNUCgIHUY5trGUMyYGmvz7nrVYe2ZQ2boQFe3+k7O69zpDkepFsZ2ecWdpcnwAgAQZMp6LkP9Vo31rxe7ytwsbJ7xpizmtfa/8x0quWsX0KAPsIhNowfbWG8xIBYr3zhKbgfW0jwmexKjUUfdAy2hVgAS+sZer58/N4tvsyIfcr4nCQx3Wx4w77fnZp+CU6jepqf5TNhZq0AXLk+TCTmlGZrmrWX5WkemaTFZuDmsAy/N5XnseSeBeJkhUDnXO7yESpSBAatH3KA++6uA2uYXlTiDCcH5YTXU5NJYbyW/lMGL0JLW1DVreSqpP/mjfwLExRVH0Zpird79rnv16b/4dexZ5/Tsf/xb1JQ9akWB+OAjDyh3XQN7BCCF2nXkxaMa6B3V3t/6Vw5c/MZv/oE6rg1py471AJe4tt7VqtrqUj374+fV08nwQAi7b9TAQZTxMzT6t2wJ6L3336dOoNkT3z8mmLo8ecWseZr2wK7K8kKunbDZztfBg3tUhlJ57EaPjh85qkmyQYtQXJoFtAtFVQWqwJraKmeoZG5+ToND/SgKb5LPCeTY0Eg2LrbK2MQWY/PpIfszxyyUAbqZKHkzyR91JJq82OrAuJbHb3J9sRnHXzZm2drsNbNV9QIy/f5iJ4v4zPOndO30gK5eAHqFyTwGeiTYJ2Zji0G6A9BNgWmWyKx4fhuoRcFp6ABglSJD1Uv+sQ1E2J7yupdVVpzSB997lw4+eKdcZPimlpdQ5rMu2KtlTWt5iww4jHVpEUhka2pqJKJDL7Tr+KudACZypmtWgaFV5JtW6MbNIY0BxEqxA3Wx50OAUAN7c6j4PMDoGmytVzhPMjhDfJ4csrF71Yi97e//wQfUuqVAM1iOD1wnb3QeG+jZKGfjAHm+vWpYU4p9cZkKsos0MYSFMLbaIZScJVgCJywXOLmIJToDK0AnF59zaZ4BFqzHM+tQdnMmmwJu45ZNjopzkTN4nuxZGyrJZJ+Zgu9aR6+zh/1kVGcC2ecA6nH257tQOO5C9fnj7/1QJ86Oorbz6mMf2af99x3US9ibP/XUKayH67BVB/TtXANcatMimbrHXj2GotmvelTzqyhwr7RfVhXZpruw5V2YRRnLOZfPfupnUOIlrukqquZsYG/dGhR56wvki5OF7Ec9i7K7YuNOFW4m45bBC3GP0HyPXnvmrI4euqKlmSWtX9ekyup8MjLl5PBGVgp0o4PhihGUxvy9n1zoz/7lr2jPe96l1772JZ06cV7btgHRLCueM6eN/OgcVKmrBaUqbdvG/W1eg6efxeWBewIvmon6eW4GtTyDKGHg4yIuAm4U45aZ6mYt55Ofaupvs7ePMzCQwKXA7lmZ3LejqMPNhtvMAdwWEMvwzSpDA7PkuC9ivV1dV6n79q4l95Pztp68UVTbNmyS4F4VnppX+4tn9dLhk8Bt1k9mPkp11KQMHbW0VaicfVnD9xeVFKi+oVG1gOYMgL9wKzj+wtOaQyGdzbDGxu1tath1QCFg7Rf+5B81PQawa27TmpoG1lGfbly5ocK1hXrP+x/lTIvp1SOndePSpAZ65tiL7CmGHQI5JcBwn/I4mwuLyPJemXZGuWobG3X7/XeQi06GOc4VSSx/Dz19gmvTi6o5rt/69K+qfkubLr9+BmtnoDAq5dHRYRWT690ERLaBh6tXujl3mlRVmo0Kf0B33r2dAYhinTx1TdMcTskIdWMPzYyNAnwz9d4PPapS4hJeOfGcRm9Io+PTPEdwz2W4I4dBrIoCXAJ4frD8bP6U5ymcNEqBtI1lDDLMczbF1ItF9yCwur5pDUrkFoZrpnXjcpfGb3JGMjhklssuzpVAkQ2SMdzEmZQNFM5k0C4JAd9ExnVLbQ5q16TqtlbigoK6GNvxibFMVL45qIATWr+zVY+88x41kjnrcWHNHQaAp1ik7jJ97d9+R998/IiTM16BU0J2ZkQxnqHyeIbaSoTAAfLJu7Gi/v7jhxlkYQCFsyPJZ8vN86AaLkGVjgMJAzuZGQXO4FsCN4VCILPdS6fZf8ElwDPDF55YJQpiBqeWZxjWIkkWpXxpoIj3ksJSfE7FRXPae9daPmeDXnitR6fbp3A3wAkDGFyWu6w//fInlIOC+0dffl4//cEx1rJY72YDzz31Dbt5Jz/c7r5mQc+zgY2jxVm/CZ617M/sWcbuyZmc/4WFuc4zYgnX/xoq3/YbvFeeDXOwZbc89OmFueSde3c9fnes5qPvefJJy7pI/0pXIF2BdAXSFUhXIF2BdAXSFfgFKpCGt79AsdJfmq5AugLpCqQrkK5AugLpCrxZARpdpM52t6Uiy59KafBtqVh79cpUtzpevaGLL44pvoQRLFmtS8CH+TAqSpjUKiqjBHlrpnCwBpmj7DOFLMDQ5djzAjr9VboOyCmqLtNn/+1HteOu7TS5ARuuOZph48qDUo58+YS+8g/XdGWE5mgR6kw8S918by5qNVNIhqxRiQLU8z+Et2abvMrfk4Fp+YRknfpQ91aRc1lG3l2m2enyy96XC/Cai9rUVKyWt2pgZgWV7iqWwgneR3ApROPOTwMvpnUbm1VZVYUqc17Hjl/FShXAi+VznO6gwWrHCtcgHP9Xi+VqDk3BuYUFGrUzNDFpHNJIXkaFW1ACJMEeMBqcp9FO1iIN1lGa3lk5NNRRdWZg/xozdS3KD1PAGWROpgCmKC6N8K3SYHwzm83grQsFtNnHmuWl2VXHULYlUTkhkFMuMNOuQy72mRlAYoMyprSNomZLApOjUHGzn7WszTB5biY8cQPYzUI30z6PCVF4PTeylExXHl+PZaa9PuoyyyMuxJK2orCQnEOshFHKJZNkXqLsOXD3eu3A7vbazQ7Uf0soherIbc0Fjo9pdAj7xGiWYwE9NDQFCCokB69JgSrU0EByfCOx4QWukuMYBeu7AfU+VLabUE2VB3J1kTzZF5+/jmKNgQBgjRcwnIuSy4tyybJ/k1YHey/An7x8P2pO4C3N3XmygQM0cW2YYGioByWufd5SZWHh27a9lvdQQaMdlS2WsIm+JOqqdo0OTKEgQpGXladxlHhRs7gFNJnC2hTcfn/SAZ0ZmdSUbMgd996vyh2bFFnoZrAgpKwATesosAk4lg38CwIkZ1B7LQCqfICinPwywD5QCqgSKCgC5mPnS5PY8v8yXbNAtVGu9YrKUYuGlm0tDWkWdXAS29EChgPyskv11S+/hHI1imX0Zr33w+uxCc7S0ZdO6vXDpgADEgKYNm2pU6sftRugMRiaRVVovxeA3qivARBBrqWPNdK2cT01IUM5uaB733m/fKUBuNNVuYFmbiBi3+UpXTnUrWMnRzQepfGNheYXvv1Xai1y6dnPf16LrLvq9QFtaluPegmFWWhau/YfVP+JUyjQQ9r1lkc0e+mqvvBHX1FGHJDTVKuyejKKb1uv4ZFumuhmxRnQyy8bBFnAbtOvNW2F2thYqKGemxoZDqq6cg2KvE6dOs92861iaQtsrcwBCOVx/XJ1264dKqwAjAJmg1PTKNzJRyb/uHegm3oCTf3sIJgAACAASURBVFCnFZEbvXHDFpXv2i2km+q9fFUz5KbacbLMXiqrKUJRWqDJORSLC/MqBzD5sarOYv/n1NbIi2VpmDNsoOuiAxxat7ZIZEw7fscOnEeOZjagnGiKYGGMYvHaq9d0/XyvLg4k1TUwBLwtIpcyC4Ud4JeV7kUZF2CdGmBI2P7lmmThAmBW5hlYbfsAlEXkseYVYAFN5vLtAO97HrlbbmoUnptHpTmIwn8GIGh23mTb8nUZuQxLjAxgTcuAxoxHL//kvEa659V6zyZNoozN5MyxXPLDR8/AmjibAdVW85KiKgd6z/G6ASCFj+GB5QQQ0nLMgah2pjz81l1636/dq7GBET37rcPs2UXgZT77elprN1dp3327yRo2G2OgNkMqBdgiZ9c1OZm6fEL+B0mlDSo4AzbkPAN2R/p6Fe6JamiQ2gKJ83KB8tR+DlcCA7bDQNSZGfJOsXCPkO89jvVuWXmFw9On2UMc9GoocWtdBSpC1nZN61atb6vR1PAluaIh3WRgoK8Pi3RcEJDG6wOf/YTW3nFQ7c89oW99/dvauW4jysW4euc7nLzyrZu3OGfHGBAuyOf2ofrvuTnPsM0wP9NUuvV694fu47Nlag4L52zumAncHJLs65Ktd/AR57FmJtOzkDUwGNVllOud7f1OZvGatfVYNJeiGo6SUz3FcMMC8DLmnI+TWN++7zNb9d5P/rpe+u6Tevap17Rv314U2VHW45waq4u1fd92+YB4Cc4VPBB07eRTKl4tA376dRLYO4pltcV8s4woSwb5qCGMDKKALBwMULX6yQy3e1coWugocSOs+wTnuv12MpZNPU5eMybd5HCT+T41xv19UXuwJn7sM29VfnUDLgsL6ifzuZ/szxQ2wFmA3gxU0+3XetRxvZ+z5FYGayzO/ZvpCrvPxhk6MWtrs9f1cx5bRrif+2OUIQ0P90U/9uYGLZtQna5MuPWqZbAOdgEkvYDjGiyKW9XRcVPTEc6og9u0Z3cjKksUzKjxR7sjujYwoNHYLAM0PgWxI/Zj4b8ZJa2PuIShm50MNc1g7dyk3fs2a/euNcDBTJ08cpIc6FHO45h237GBfOx68sMnGMrysw7HdP7cBdXVNjHkVaqe3i7qGNRjj31ASaD5qQvHVNVQzeBGrrr6/it77x0f13le664ZDDAYDHrvvRIg2JtEkeqSLcm25N5LnOqc3CQn9dxzT5xyk1+qnd5cEluusiVZMlWsRoliBztBgARA9N7bYDAzmLnPuyE5im9yf/ckzn8bPggpcDDl3V/Z53vetRbxCr0o1MlEDpEpPjMzRjPJTj30nrs0ON2H1e4l9hSyh1EYL9G4wERSJXtXTkqUhqdqlo0sbJRxzGDPtyYTP7ncM1MjuGRkYjmfzPzG9YS/L8xNaRygXMba3paTrryKVCWlR1RCRnhhUS1uAMO6cvImzWdY47NvrzHeCnG+qK5L1x1379TtQO8N1pU//e0/0Stf6VBokv04EdQqucplDUV6/08/pPd89AAuFWSBY2Me59o+9jen9Y1vv+KorktpxCol0zaIHXYW2eePvO+wam7fr2Wycv/+976hqx0jqHu5NwnSuMW6HLD4BhpA5hfI9SVTPoqCf5H5HsLNIp2s7jT2/QwcUGzfXkUdnEzzwgJ7peWXF5A9XYwV+AoQPTK+qj0Hc1RZU6xL3at6/eysJmgOC9BUtrNK+okPt6jx/v362hNn9ewT12iuwVklc501LNeBt3ZvZ/dqTsOMtfaxcNh/pzCX48z7NZwzkrkfClhmORg9g0zvTOysa2tbGM89OntugnVmA7CexfpNljD3MI1b2p7+6pNn3umYlLhfbgXcCrgVcCvgVsCtgFsBtwL/2xVw4e3/dsncX3Ar4FbArYBbAbcCbgXcCmxWAJDgjUZH2yPxoY97E/3vT4oNlGzMDenMtzt0+dU+1GYoR/1kCJoKEs/kMN/LKwBB4J992yG/A0r59qIESQlgKbqRQ95issawtStANfeTv/BRHbz7dh6AmlVYtXrGsQZN1cCjV/Xob7+o1xawc80lD9ZEQKhHMwBoHL+BO8CkRut+5GszNTJKhhsHc5ZfxmMKUFmlkguXY5anqBnTMzIAnmHe66pzOG8w1GBfqgFArBA5C3SyA2vrKlCzZpMtN6zhISxnyahb4NB1nmzSCIqidbIh7XcN3BqgtqxZg8JBoGoQsEiEGurbFd6RgU2D2HwGDrG9gC0vylUvwMSkGhEL8HXyaMliBBr7LL8TkmSqV1OEmDbEfj9hNpxAHlMpGyeyw3gfB9+mMDWbU7MMTqbuCQ7lI9hLezmktwPKKADFgEG6ATw+7zLKlhVTQmOtGEPBvMb7TkZBs4rKMo/D7iCq3jAWneuoYQMoBP3+ZA7mUQ5zsL+CLXRWdqr8qDR9QKbmhjK996P3q6i2mqzNAXWcOQYYq1Mt2amdV64AJsZUW9OumroygMssQAEYDBBISfNpfZnDW/7MItOSaGQLFVVSsNSx24xzQG6q4DiKwgjWpqmWg1uxR9GlKTIdr2isZ0rHX7yh69dWlI5yOq86ExC1CASjWnyWZGxQzYbRE0DJCHRaQXlq6uUV8voaUIW2Nbeo+8SgzlzuxA6xBlvnbNRq/VzvVN1//1YVoAoaJp/wBnmda2QOhyz7FmkywlXnOqSmeVEvZqAOLMOaE8tW1NoFjW1Kzc7m+izLw8H+RN+wMx+yxZhfDpHvaTmdwIXhKee9JKHAjXEYHkRhbM0JScBV5GBcpzRnjC+iGLfPUYmSML8oGwtkFGRAiygg1AOcOHP8tJOBmppaBJAnz7WhFEvVTAAvkApFUv/1RRoRUEGlbigToFVIPmdWdoLrUejkIBYUoooc3NCLr3XoFNmtdS3AXwB5CMXVu9//drXcXeQ0SSRQRNv4S0rJwS54VN/53W/puWdvahrr6Xd9+gOqD6LCmr6haixnV6Ko5xhTBahdw9ikNuzcoeunO1C4jqgaW9/uU+RUdgxrejSGwm6nGrD+XV1Y5nOGdBsZt8NXB/TVL3wHW2evduxuU0El2ZtYllY2tWLDTH0zijR9/mX90of+GhveJRXVky/K5/Ohpk9mDpUUlgEhUFxja71/V4vqsF+OY6sdAYB6GbtTE8xj5qRZxqZZFi1zIw0w6vdkAtLndP1mj9IBsfc+dBt5hktA8yUFaEhJDnuw/I0qq6FeeZU1jg3tzY4OVKXTCnrTVcYYsrzT+XVyPW2OM/+rarKxDOWUP0pzBZblc/0jwLiLevzxHhTuzKc4ynfWCx/qtNx81OON1eSe5gBWp1FhGrjHzrSqguzRqKNoveWWW9VCZmfPYLcGRm+igCvAsrUG9ScW9ECza5euol61NS0dFd1WbSW/M744oLm+TmWjgL584qYunLymbXfdp3NA9Kuok4NkZXffHAFiZDDisKTHB7W4uJQ1bhG75GkgG1mcqG4X12aw3GZ9Y803mXAGY9HU2RlYTF8HfhO7q1sPYKFbk8c1bVEQK/qNtXHNjU0A7nJQAqYDb1DK+wuYP2YNjj08NfBapi8gNxslaVkVamqzvJ+cUveZc7p8/qr6bk7RdICKGYXoOONkAYgaAQZGAI5+3B/i5g7AnLCcbcuwTPMu6qG379U7f/mXgfsokLFzDU9c1NkXv6/Lp66oJK/Kyd8+39XFfpWp8tJ6HXvtjNYWp3Xbnjay1mlUyV8nF72R9RX3APaIacB0yBwGyBJdnEWdDgitQ4XdtqNWh95+gCYHYH14lezdCWx+UbnmFytQhFp9boQ18SZrW0h52eUs2FgETwPSsY++2TOkqakpZ61NounHcssnJmawlwXAo5bcf/su7di5VWfPXNAR7HurqmpUiio5jGtALgrgrft3qGT3XiWCptZHzXnlqKYu9fPe1lhfJniOdNbDkGMzbc0vpqg1i1pzyPAxNk3pv8E+sbBCkxENDUusKWZ7nMJ6HwFumePDhu01ZntPY8oCdZgiS9lga1FjGeOynEaUMc2NksMN3M+AymfxXoobcCUoq2AtXcROnAxxnALWUfiPjwFn2dfMrt1y3A3GZgLs1rDJjqwC0HhdU3r7Wb+dSGfebzLvrxAFfDq55FFKbCboeUDUGGPmbMc0jUEDuvNwO80ilc5cHuwaw8FiUQtcq77r45qewIGBewbbj1pb67l/mNHMHJni2MtXsx8dOrybeZfM48bUcwWr/IHrNDyl0QRCnjqgOK8wn6aRCZ05fdGpoykw5xfHVVqWTc7xw+xNMb16/FUan9hLWRunsYO4fNly1RexVqeZAWvz+962VxW1RRocp1as5951aoNF8PSUreOsXyhlC7MFkGzSJG4jpy9e5v6IFzMrb+qfyfyKoSaenMBOetWg8ApNKZOi10kf//BBHf7gIfkKUOWnAiYtpgClfcxsyy/N6/jzJ9mPgcFTq7wmEQDsNftvadMv0TTnzfXrb/7gj7RwGWBLk9EqTU+dZJtfA0Cvcs1vAfLefX8jecbzWl8c0o3eTL16tJN9LMI4iqP+DZJ7nartt9Trno++W8lpeaiBx/TEV5/UsacuamU8yOeWWre2aRVXiKGREcD5ojMm2eHIemZZJGs+heaXnNw0vjNpIIlpiYaZSmofYm0YGpxSOte1nsaPGZpTbmkpoGFlr/pHZvSlR89qPmxW6axZaev60AO79I4HbtGTz7+m7xzrJhs4rBruC1j0nXsjayg05xJrjrFvuyk1d4Nkfu7nhi+Cct9AvzXO+bCsTgKcF1XkoF7OpHYxdZy+gQU9YwD3jhWUzIsRLOhLyr+76/a9H/nsZ/+JT+N+uRVwK+BWwK2AWwG3Am4F3Ar8Ryrgwtv/SNXc33Er4FbArYBbAbcCbgXcCrxRAQ66klajN9p88Zmf8Hlm3uNNGiiJjPTp9Ldf0/kzvUCmXA7Sfag7zDo0pNUI6hoOyQze2gmxZd86FsocQJpbbFKcfw9jRRvhQBi73wC2gu/575/SA/ce5GDzOlGggC1sZn3hoAa+d05/9XsnUODOaoWD5yh2jzGAYbrZjVom678jdjD7wSQgbSZqmxKUH5koGRcAk3GUo0EsX7MygVAcsC5D4pIAPrwrDhGxMAymYJUH5MxMRhVVygE+maFkpQ30jHOI3kXu3xyH2mahmgLsXRP6IQfIGrhFqOxk1NpBtylG4IY8JxAWVGngi7fsHJhHDA5zYJiBwiOJg+wIn2fVDhXNN5UMz03UbQo8AK39z2C1oyglB9Ys/jhotINuy5iNcWgcwfrRntjUVZa/6+U5E/w8zOePcQDsZLnxHTe1ib1ZHutDGRTlPYWAUSGsj1M4NMfxU14Oy1OB7Nk5qSicSng8yixgpxcYmplERt0tu9V+962oVU2RtaGJq1c48O7THT/zCWx3ybski3VpfpxD70K7QlrovqyjL59X044H1HoAi1ef5SHb5+MkHitig6AbjBkPYyeBensdW855bF1LqtuwKEYBxmdOtvy/4X7+fU3B5gf4XeyIhbppJaRn//pb+va3OlBzo6ome9NAt2UOO+pbgLPVaQP4GUUlOoMl6ypqngjq4AashfcBtyau9evVE+c51EWlTV081GxLbak++T/erppbDyg+PamLR54Dqixq775DZIf2qAuL4nEyDZN47jTyVbftqdJtd7crQCZlIjmHnGNTKQPdAWyXTp0n1zChnPQS1FIh9QAURrCQXbHcWa55GICejoqwhtdM9qPEovYRxo4pcePMqQh5wB6zqkY9mpbpA94UqLmlEiWTBwX4LIfSMe04fFDTV67rr//wUbL4PLyfYmD6QbVv31SknX/9op5/AWUl2Z179zWQuVmrLXuageTkZo4O6SwqpaOvnNfILPPXmwHoDXDYvqhf+bXPaM878pDTY+SJ2tqD8jspYDAMFebFQf3+T/2ZrvTHlNnUpPycVb3jvlYAaz71Ib8W6FXCGMgsL1JmSalOHD1FhvAoqq87OBhf07OPP6+p8TUsTKuVmQ9MIvuyDuUziwNQ+BjjAItrIHKYsTEFwC8uydNtb3tYZU3bmKlhJea69d0/fUbPvwJUAdDFUXYmowLzMpfSeJ9rjKs0gwKourJpNMgh07VtV5sa6opRgwJzGeejKPR6OjtptLCs6iLWFZTCw9Oo426Qy1mgRz74gHJQ/HqZGBFUwCFAQgTiHqgqU3pxiTNe4uEJzZE7eeX1S9pA+OkBjCVjNZ2ajnqLpoR8LHhzS4tRhTOHgzQkxLEMPzugHzz5quaGsMReT8HydElh4HTQLN2xc87MKkCxv4KqCxtR8nHzS1iryGntuXpDrc1bVVRcpt7+YdS7g9Rng0zWZL3/Iw9pa3uV+q9cxbr6OqBnVX00mLz94Xt18PZmDXQdd9T4RQDEc2euavgmMAXL4TkyIstQP88srmNdGiFDdBZYEXDyZW0ezWD5ngx0JcCUNRnHAyezkjWGOqwuzykn2696rJHvONyq3QfqVNKUznxDWUmDxhLqwgiQbHSUXHSu5+gAdvNXUEjeZF2in8UUqix6jgIujQzfhpZi3fu2Awo2eTUx0q8iVJoYKGD926cugNLscgxogiofa3snT93WbRpXoqx1YHDAWi7ZoWnkfXqwVW3Wjve+A/tjMot9payVqEFfeEZf+vMvqjS/XLfe2k7NwzoNkLlOlvQyqvzGxkJUnPXsAcxX4L1ZzY+MTAJDY9gzo8CnWSeBCn8Ve21TD+/ay5yn6WJ+eQYAmKP0olQsjwdZh8kBLalCUV5PvnIBymzqNjWsKHA2LacIYMp+gvr21Gtn1Q+YLkTFtx8IXt9QAEBdUFdfv5Pjm55U7djNWq7v00++joIxW/c91KoUrqMFOafQXFLRvlvJgGIjiwPnTpLd+gOsjbFlbm5zlOurrDNs306WrgdVcE52Ps0fIHrgdxgXC7PGjqGoLi0vB54V0WhEBuv4LOsklvaslQZ5ozQGGbgOEWQaxUJ+aQnojgUzImfcFDJo3qkAxNKugrJybnEeEEaDSFaaYzc+j/OEz6yXGT/mwDCLw0SM3zVoW4AaPpM1zcNFjqzRzIXFdxL7TG11laoBZIuT06pry1dNe4FyG+vkoeFqfnRWzz1/Rj1948yBFAB4n7NnV9fmAlSx1mW93MA1I2o581jsLpH9G0TFmYQNdn19uQ7sq3XU+b1Y41v2a0F+gUpKgsBC5v9aip559nk+RwhQTpYzEQlZZOguTId19VK3U5MM3oPXF1Ujau79+3czclP0+vET1JqmoeRc8oDJMR4y3/8w9sLSPXdtV9v2CrLJVzULkF0ma3zqBspyFOYRGgAKcwO4HZSrGgX2SjQJcDvC+jnAe2BWsD831dQ5DguXu8hhR0kdYb/Ix8V4d1OB7sBxYCew0re3lWucRdNYLjuyNVfMsecT50ATkJf9fQkV+8RVmmX6V3XuZB/zcVrF2HzvYi8I4JyxZfteBfJptIiSm35pWN/6ygt66eUB3FSwc67I1u2HqvXIw7vZrpv0l5//ik6zfhSXBpn35LkzNtIA6x/8mZ9QSW2bzp0/oeee+p5usMalhApU1exRdXU9e9UEeyhzmJqvsI/7iBMwy+g4a0oyjQV+FLeWSRtlHG/QyOHH6WIeyLtII0oW/xYhTqOhwq9PvGcH83ZD3336onpYR3JwQliJTahxa4beeQ8uAID2p4+eJZobFwb2hAwaMTbM9ptGPVPeWuSE3Zc66luexxr2UrgPM+WttcSl0XRnDix+GolKaCgrwPFiFTvpV169qN5enCqIFkhn/IxMTrJHlH175513/cRnP/s31p3nfrkVcCvgVsCtgFsBtwJuBdwK/Acr4MLb/2Dh3F9zK+BWwK2AWwG3Am4F3Aq8WQEDuIr274p75z8ej3f9XJK6FQYgnH/+uq6cHtMSB9peYJbHDqo3sjj4xerX1CgcklkmrIEqmKdCKEkCAEQ/YHKNw1Af4GWGDNlgnlcf+szDOvjQbg4+FzlIW3fUqRuAm8mnLuuxv3xeR8+uaIZMz3mAhncjIj9qOK+FtL759eZdnwFSVIlp3hUUG5nKyzIFZiqqibADNNc5tA9gcbiCQsmHdSAGweahzAFvxMmtNeWtwdssVKABlLgJQMUKeY6jIwvY3ZLzygGx5cvFAcyYBW8CVA72DdqaWtZAbQxVmI8DbQcymBQYSOEx5SwPiXKQbD/zYQNqMNYAZgTYl8RBeSoA1pSxZm9s0NcUtgaWvdQDH0gnU9aAsB1EOrW1nM2UVUASaZlAq1S+7TUMnoRQTq3zPJt2ytgzozSMAgZXUdPGQ1gXAk9MkZmDMnBrfVBbG/LJHS0G2KxoYnJMBw7tV82ercDYCQ491zRHxqQPONJ432GloE4SuXCcbAJ0lpVaRj4qGGaFXFgTQweDADWj1WMX1XX0oqpu+bgyUN+aVerq4qiTYehJ5AMlA1jUWj6uHZ0auIzqzJGjPJdf7bfvVhrqZ0aNprCqHAGqJaXsVQaKo8jymG6ev6hjz53Q9X5y8IoL+fwcBANqfdRmw4I0ef0k3sziHLh3agXoANxjHKRmUN+kZbLzvDq0t8GBsIPkdlbzPg7uP6AwqtiZXBSWwLQN4BOjGhiBvTIZisdeP6vO8yNAiTUgFwpb6hfMjWvfwRbt3Neo5KwiDpcZ4yiU08MLuopiqwu45+EgfWEuTF7iPPmZUeqT5TQFzJG3GGfslVVmAUC4llY8YI01CIRQ+9q0C3GQvwjIM+W4j4zXhvoKNTUVa8ehFuVUNWDRvKiz33lCiyibfBPZANURpdUUqe1QDQfz5WTmbujrX35OfT1h7d3fqPd84D7qjc3qyXOoOec0OdwJQC3T1LJfJy+glJtbA4Qm6yMffp/ufQ+qTpR0ik1qA2jmy6kHqlcpaXlQL/yvv9Y3/rlHKyVlyiiJ6JF3bUdlVaqTp7vlB+LsaKpXaX0NisuAvvHok+TKDujw3YdQ+yar48RpMqjJQ80gN5osyrzqCpVyWH4BQHnl/KiqC5qUwjwdGx/Alp1851SyZ/PylFVZjDrTp3e/d7tWr6/qV3/j79QzhmI+CxCUkVBZbrK2NQMRmbsLZIn2oHKemsb6HDiVzJhMyiATtjhXATorwtiWpzNeAuQcm9rTQzPB6DjZsQDC3IpiasIakpPATrtOmfxbhlnCAlKm15dZA8LK5Rp6KjKVxjow23lRV4+dA1LS2JFexvNzTaEsmZUtym1plYc1KO6ZYUzOYifK3AEubSyiCpwmy3VsWt3XerDNHUfJl6Wu3kFtYClbgbIzhxzaECqwhTnUZcxtyy3tvHoda2RsUnn9WeDrDNagjduz9a6H96i9vFI3AOsXLg7pxdfJ40V19r4PHSZr1E+zyjR5yFtReuboq4D+EJCrbdd2pRdm6Bo5opeujDg2q2bPng1UigGgQuRSm1WwqQ4XWfuWyeIO0hSRRwNMWnJMtVX5qFUbdMuuUgW5NjcGrmH5Oo9K1gPoSpd3zaMlbKMrmiqVkZXuWCtfO9GpBRoPyssL5Gc9SbAnpJPvmUWTTQl5qJ6sCl0/16F18rK31Tdy/cI68tJ59WAlvEpWdoj8VMdxATWdl9+Nsj5vkB8exL49C0VtfZ5HzVXp2nv7IUXJHc4sqGA8J+nkky/qb//4URom4nrnuw+rqaUKW911nTtBA8rNLn38Uw+peXcFUOi61pxscC+5reRb8vgFgGVqIMvZb+YAqwZvywDtw6Nj2HGPsj7kk3maqRLUwwWsjWFvilLJEz60byf5yzmaIof7Wncf0GcG61bpBmtpmP0ngfK3ANXhbftr1dZWqnxg7xzj4oVXT2j22irztxpgKj366Atq39WkX/2jn1R89gZCblSw8+SNljfIn12imZ6bOvvKUceavBYr5SWU5d2oqq0RKEBzSBqNBOmA0uzMApTnSyhogeo0kZiqemurdNvhQ6y9Hp05d01nOm6w/9haY9fY6r3uuAZ4sP1fwaI2zvoWC2yoOC9dTXy2+spSXDSmNAQAnwcIx1hvNxJLALg4Kn/szLGDz85A2UnzUD/q8VmzQ6dBpLIcEIbbQhWq1Dyg2CXm0FpkUbt2tqmlvFgp7P1pNKB4UDXbVhNC1Xr6yGWUnWfUe404AcZmagC3BNZoP3b3qdlcFDZmP81gKcko7WkQAwnSwEEMQEqYn0VV3YjdPQ4GXmtuYjzj3kwzl0e19SWqqazSCy8cA0Be0579e1iPyK+n2agXuD9NZniONQfgqmAK/waautKYA/1kOy/SlLNBhvwczQ9dV0ew3uUeAFC+ey95ysDnnDwfecEobYmZmCNP+sZL/ZpFrVzKvtvWWqo9d25TMfm7r5y9pNdxgphnrJmVuVmG5wYzNDszocS1GNnAMWee77u9Wi0tjDfuUZLqgNpF29gzCrlHKLDQW24tWGcSfBPpEBcqcNw8EthIe9eAoNNxXTp2VS89flr1Tayj/8fPy1tBoxR7DiEK2OWf1zpW/aee7tbfYpPceXNde/Y16Rd/7WNYt8f153/6NV3vGWANT1cBWbBh7qkmgNXW7FKDCn0JWDzUO6IonzfAvVZuk1nZ52mchoAlFLvWbLHOgDbnCK8pXGl2SeJ+J9Wf6tjGJ7ifGWNOxrkfMlVubXWBasvzaF4ZUyGREm1A7snZZV2+tkxWNI1sANqCUu4VDhRqYWYNS3JU+sB6iwdIZs8NMF+jXtZNa3QD3P7Q19huy7i1cmI9aLwzx4YA78EaLOyWraIuCKBvYe++oc7uQRTD5kmQQ3MX458Gu9rmpscb2nZ86jf+8B8W3f9fglsBtwJuBdwKuBVwK+BWwK3Af64CLrz9z9XP/W23Am4F3Aq4FXAr4FbArYBTAQAupPRmCyqPP48lLtzu8bzuiQyP6rVHX9OV4+QBpuQrBdXSCoqKObLwohzG+fx+xKQJbPxQ10SxFebAPQXlih2ucaLGgZrXycRb4lAzjuL14z/7x4ozyQAAIABJREFUQb3zffejNiQjMD7IARsqltiQIs9P6tHfOKpXRgBggJoVQB1xbw78jBqkMw9as9rluHaDA7sAEDCZ16hCUZOFAijGQXAY9Yv9G5pgoCqqXQ5wN1CucVLoANR1wKjZlNrfN78Bso7NngFUlKIOSPUC0wgS5BjQrB/XALAGWg1OG8R1YKqTfeucmzv/x/5wIO5mDR07WOeE0NS69jPLA+a1TXVkf7cfbvA89nvOw+zvju/05rOZLbO9hgP6nFcwq2Zqbdlt1NtrNs78z5S89m2PMitle90UswdEuRWZW1YROY0f+PhduoV82uIyYBDK20RaMdmQOep57QiKnWtq3dNOriJZfIDKydc69cLrx3X3Bz+kgtotVNryKlHMUvso0Hayr0eLUzNAmRplNbYrbj7Ii1c0dOqi5jcKtOXQreSqRnT9By/re199WnPr2AGT+3j/Q+8gRzZdVy5dkD+P68ZYGelEWesrUW0bWaKBJY1Nd6uvr0sxDlFDWE8GLJsXqDI4tKh5lIHpALnw8hSHtVg+my2oQXHG2TKgLRAKobq2jE1AaATFGaqzZBQ2FYCi+x5o1pbWapSuAMRscvywe430XdLl/jFdu9pP3fxqaqhzDnlfBSAtLydpBfCJjHzT2pqahsjSDGYGVY1lcWYugAeG0MLhfkN1MfCP5gTsMo888z11XcL62QcExmLUcicTQJApFFuzgM44Y9UPoLQRkcT7NMvvGIokD0CFM2xAT4j8vSAwnqYI8p/zKvJ0oL1de9pbsWHGZhOb4/seuYfcw1xNY1v92F9+R5euRpVe0aD73t6KVeyGzh6fwDJ0kuzmBhomplBDDaoEZewOFMh11a068tgxPfnESQ3NoAJF6eona/CuA/v00c/chr25WX5bViDZy4BFD1BwufOSvvwr/6DTr2NRzuH9vodKdNsd2F0C/5NRKFoucC5Qbpm8xC//4zM6/nKfSoqy1LKVfEgygi1T1Eem5iQ2xkHUTFmAkTEUzUuoQK2hwhT2Ya6dh2u2tIhFJWq81MI0Newu1YMfu9vJhv7OH38dMH1Mi0CLGABnS2OFPvnII6qowJYTODuPjefE8IyuXR5SN6qyGSxUs/NRxBYko3Qs1s4dW4ALaerr7dXodSyVZ4AdAKEUlPnDKP8sj7a1HQh3sF1tW5odpeXcNOq4KxedMVbRUuLkTBKkrUEA7Nj1SU2j0BrHYt3UY8lpuQDKfGyEW1UGIMoqpq5kNMu75MCVjRivh6XyyvikprBfTo3kkql6TmdOXEJ5loEVajGwmPGVu6YCclTXAFj9XaO2gqEKzFIO6sWbqNpMIWsg9WMfuVuVALVXj55HvTpDzvMCwz5FRdiQTpNzHMzL1H6u6ff/4ohzDT74qXdpYGwYC2UU5WS2rqJ6t6aaBOA2m3UzE7cDg21LZDQXAQBLSlJUVZ2l/DygCUrQkuJiVKdZDmDu65+kwSHHWYMsO7egIEdBckvLGmnIQZG+gbo4vjFK3eYZ1xDJAHPb5hAruCnsbSVPrC9iMzyt2SGaCAaB2Nbgg1K1OK9aXV39eubMNc1j8ZualsHyaXbwrJ0+P7X2OM4PEZ6HCE7VFvkBtHervBWQnpOtGLbTR596SaePkqU8xRqTzHsHjJfkZLCuTAGqV/Xpn3s3ADmgzmvXaLBAJUq27uIioD4MOEsJoKQsJvOVLGxA6Qo2sEnJ5EFjRxtITqi9tUI1qGTzANYh4NKCWfdiNb5z705y0gt1E4V7BzUeRDkaQkGcTx6vB4pr63wJitHSCpo5aD4oJge+vrkJYHRdT33jgqoYM37g47NHjlHPVP3e7/yUSlrTyL2d1WDfJI0w2EdjvNBz7ToWzYvYkG9nXfLp4sVL1NT2KxwoAGYBs73H7WEduLaCHf7k7Ahzzqdbb7N86DIaB2bUieqz9zq1YK3LysJGHHcJHxncyzhUrNC4Ybm1y3z+GAtcDo0kmTwmF2CdydydJo90CZXkMvM0I42IAqCamU4YvI3hduE3S2R+MDuL8haIlk2dMlgHjcq2NTOvaLIaB3BvECVQXlZChqmH7G4y5VHPL9IYlbQcxyVhSFePM64HsY3OorkqlszzxRjX5LCTMz3NGh/H+nuD142hnEzLIUOd9xFOrLPeE0mNwtkXpmED6JrHe04jbzqf6+9Pnsc2Px3l9x6dwSnhyDPHsJWv1MHb9jPffbrSRbMBDSDVJZUqxXrelwpYLcgDxg/qJHUvyivDcj2g2Yl5wPgE9zvryixM1e4dbVqetnpyxwEYDKEenUbZn5YS17YdxAq04EqQjQ0y9z+j06s6ceo6StMw1r1+DVHPAWySI8s0AbFPHGC+3ffRQ9ryQJuythQpNN6j9eFJcofrpaI2LfQRgzDGnM0soomCCAKUzwkfTVo4GXijrDWM0YRl12PtH2e/mrl8UuePXVBFcaua7nxEvqI6RWg42Nhgz7PmOfawJ/7k7/TkV85rcpx55mEdy0G9ynXDpAKnBI+qyEqvBkznZmTpKlnSPYztZZpcYowzPqKSF5jjRahjA7g5MBYtVznMOj1NY19omXHCvE3C7SSQQcMcY2FxeVVrjL3UUWyhuYg+1pC7DlTpMx+8F1UuquDBq4xdYhss2iGnSsdP3aRxaxLr8hYtcv9lrhgJ9qgcrrsf+/oNnitEk4NlkqfSLLBG04c1vcXeaCZMBrhbU0DUsr7Za4PUyIfTQzV7Ypy1dIVGnONck1kgf4rPYiKIwFhbSpRWV75+78GD9//0Z//BQrvdL7cCbgXcCrgVcCvgVsCtgFuB/2QFXHj7nyyg++tuBdwKuBVwK+BWwK2AW4E3K+AocPlKJEZfjEdfPeTdGPZGp7FeffwEeYIcTAYqsAfkIBer1TBw0zLzYlioxs2qkYMyUxl6fIA0YBX8lMNCO9TzoFb0a5oD75XQin7zd35F97/3EHBhjEzIEaXGAXlJOYqcHdY3fu1xvXiSPEhsKic5OPRw2Btc59DN1Fc8d8QgDmfWqVigJqH+MuviVD+gE8howCPBQTZP7ABRA6kOvHXizxLkZG7CVSOmdoBtQNbskA30xjkcdnisk29rIMvUxKgwgEwG3DZ/zZ5o89+d77cMmx8qPviZF1hsSll7vD3K60DjzUc7ShDn+e3f7K2ZctZqtQlt7WvztTdtqe3XzDzaHm8/e/N57HGmZHHULA7StjdPnXitVA7FK1EU33M/uZDvx3Yxx6MeYMGuww/ynEEOeDlQ7gMgPfl1QDD5qACB3IYtmrs5zCHzotoP369ocoYGUV7HydYb6+/XHNmDY4P96GUTagYobttzULn12DkuD+jZrz2lp7Dlbdldp3c/tE3DZMxexmY2lIoqDkVraVEleXb9KOBOGGVGHViL/Wk+dqYLKGZntRAac9ROhQWFatpWo+176tS8s1p+YMLX/5Hnfu6a/ICVJNR3GeT9eQD3ZmnrRRm4TG5uRVVQn/z0h4DVBeo7d15f/+IRDfUsOTbPbQfr1dhUDuibcdTKddgX7yIT0Isq1sOYW8BisvdGl65ewKbxyiTXByAHALOD4QXyVrMAcY5Imu8Yyu1M1LoZpv7DojOXg/kde3fQwODDCvgFPf3UKRRnpVh2AzRQFi1zuL20FELZt4yd5jLj1/oZyOo1+21HGYQaCQUcQnCsQQMohjk1B7ilZDPmGONBxkEdiuOiojTshHOxT94O6KlmUk1r6OhzqFt79dqrExxaR/XzP/sRMoS92Ce/oDkyOZvIfzxA3mPDPmyIsQUeOX5BX/vbx8mJnNZyHBABMB0BBtWWVuiRj+3SHe/cp/KKesCb1QVaJJwiYwD7k536q196kmu/pMrDJXrk1+9SfXYZUGuOsRhXNorT4ZEJvfZCt2P9W19b5SjI57FlTs/MBRYmUDdOU/85bG+xKGbOpqEqtQYEWiuwr/QpjTFoFsuzs4A8QFZ2ZQ4Wyge1/fBt6j3yA33+d7+o0RlsfAMo7KD6hVj5prDG1NeX6fDBnajO47racRlgEFcxCudqfs5ZPuqxbOXVouxDST/WM6jrHTf12msnyXacA/Yzf1gqUtPSUYZnq7TK7Kob1NJYRR6x2VnTCAKUSqaJJL8iXxm1WNeyrsSwhe05fUWXL9zQOA0SyyhMp4YARihMMxhvZeTXNgHd22/bo2SUgj6zjTXG5sxQltYEzSpY/E6ePasj3zqhI0/2kIkcVGF7KlnMBeTZknWM48D87KwDwUq4/nHm9EAvlrPeDd1373bt3tMEeLTxjLoXwPWDl06jjARi8B4MyBVVFCpyA0CDTfcdb7sVNeiYrlwd1Aj5oPGNDJo7WIOgGkGaaYqB5V66BwLkO+/F1vihD75HmQ3l2hjp1RIA0QvlSUU9b2C4pwdwPQ0wQW1rdt+paQFll5WSLboLMAN8mxjEvndW7VvKqWepplFqmvtBSTXWsLmFfH4yZWfH9M1/+FsA+QTWteVA1xAgD3B150OAxZt69DvHNYllaZDM1yiK7BBQ1lY344AWSW35wX7mZglNRO/76L3ac+9Oxti0QvMhrIv5nvPolZcvOVAmk7zOGmoxiSV6MkDuME0sniT77LgtAIFGRsY2m4P4LDbhMoBUS6x3HdcHye4mS3aDQUSGbWlRuu7FNn1ne6UGeI9jNwewrQU6ogjNITM1TlPODO4Ew6ia4blcF4AtQHltEbjurCFYkTPhl0PzQCyv2rdt4/Ol68j3zgKzVsm7rif/eJbaTulXfuGdjP0mmjWWNdA9qskx9kzGhCmii1GvZtIsMYqrgYHnrKxcZ72PAbij7MeLXC8fkKqytlJbtjaprb0ee/9FHTvdpZdfPIs6OIzSNov1iWaYII1EKBeXWGNXUXeHcQFYs8YXc3Y39wKsis3yNoYa3TbyuXGUnoB2uzlIxbWgCMv0vPxcB8qHqdU64DBOo1Mae096kLxzALON3wVAvP0ZIJM+k/GZzjoXZ1+N0HSTzmMVyKW5ZV1JQOdU1syDt2JDfKBZ6SjDtTGoJRoLFmhSmLg5qTEA5jKZ4ks4HAxhETxlNvmW526GuIzRKPM5P2sDCJ6OrT1uFyh3C1BrV5RlUnMcBuq36DzrxNGjx53rfdttt6gGiDs6NaoLp6+yt6VhTV5Nkw7zh3H2LazfzwGUSwpQi1sTGnbAfp43xnzZyx5SVVWla+e7cA+YJFeZsUwDmRfV6YOffpsasbq3Bo7o3Lwuo3TuONtDBjixDlEAO/cz02PzmgPObrAn7dlXjwvCNlXceQAaDhylWSuZ8bnaNYSCd0phPtfS6IJWsBlOkEftpwmpvnWLslvKAc3YPKMCdjq/cL2w/NcETRQJuzebDenY4y8plazewupm5TIPU/ObWBvZQz1jWrh2RiePvKgzx7pYz+Y0w1qdSS5tjOzpKK4eeRkRPXhPnT72W79Jc5FP//j5L+h7L5zSKrVI4v0lr2Ndn0zTB1EXRYxnGwNjrFuz1hzCPcYG4zKIstiH8jZC7daYHAFee0sNa8VysiZRIJcCoe/FHaOtPaCtb9+p2fFhvfjkU9iiP6C+GyGdw1J9DZeNHsbACg1OZp3utwY29lG7T1rDAttLboRZI5v9t91U2X1XjL/72efo2uC/bR3HXQNYXMKYbWlu1CnUzt9//CRri1+FhRWOkj0eW0vklRae2X77tkOf/exjVlT3y62AWwG3Am4F3Aq4FXAr4Fbgx1ABF97+GIroPoVbAbcCbgXcCrgVcCvgVuCtFTCIG1sdfSqxceHtyWlXFJ25qpNPnFM3KrzVFW6/UDaGUJzMolAydZH9zwGcdoIKZIBgOgqIhNke823WdZEwuXlA14mlOX36v31A7//kA/AQbDxROkaTyFDj8fELi3rmt4/osecH1JmLCoTXSYPW+gyGAmnWgTYxaJc3itSGw2c7pHO0tpa3y7dl75kCc9POeFP5agf0Fs9r9pRm8Wzq1ySg55sg1B4Te0M5+yb0tT8tgxafaHuGN0DqJrR1lK+OHfK/INsfQlVKE+dA3L4sy/ZN0Gv/vfmcprJ9A9S+AYSdnFo7dHzjAtjz2+GkkynMlzHdN2Gz/bcDpQ3umlUzrxHDNnkDVZovxfIFjTElawsWtLt2V3NYPKGhoT6sZFtQaP6kdhw8zAMGdfXUcSwIz3Kw6kVtElGI58nhOo1Pz3MYnsLB+Crqrk4FzKwxO0t5ZM7mYP/Zuq1e5eSyLgMIzR5xarBTHed6tRAOqK6lVlVlScoip7W2pFaLqJmvdwN9+7s5kyaHlozB4aE1ZQPVbrvjNo1j6dvX1cXBMFa28+RdzqHmay/VHdjzFjWi9kVBdPaVLj3+T51a4tA7vQplJsrbDeCTDwjoQXlr9pUF7Tn6xIcfVMu2aseeeeHMRb302CmdOt0rLwfvpWXYAlsjAYe8RcCwajJAQ3FUssnpWPtmo1jbQD1LxuJV7CQ5yMaXE+jMoTggxIH/wAfLE44y3oKA2Zxs4IdlIqPi8ZF/uYTl8QRWkEuL2GeinJxDERrham5gn+uMAew8OV3mevp5vhiwFvDM88ZDZpfN37nAlh/sS+eaZ1Hv4nxlYw2Zzs9LgMVpaVEdBNq1HdrGcxWQvToibxpnyxzQL3UP6+t/+zSqL59jBdo/MIYt55Luuv8ebX3nA4pOdqm341X13+jT8uQKCjOg9IpfF7onUXQCHVHXZRSJ7Ml6bdmyXQcO7MbKEhVSBiACKVLCk6rVo5f0d7/4qCap0z2//Q4VA9EtW7i4EOhYQGMGDRkr80moDYsZp2GUjf2aIZN1eHgJIBVGtQcM9qyRD4rKEF6TzThKTzcVuUet27eQmViiZ548rld+cBHbcjJnUcXWNjSouJZrPTeu4YtYDvd6NB3JR30b59pNY4WajTI0nYN8wBAZrCWoFvcd2KP9WFuvrs5hDXvKyTasIKe4qKAWtVa+ZlD+DWDrOjZAPingIYW57UX1NoYabmB8ysmQDAL8ylBsl1WVoD7NQQ2bp5SsFBW3lGL9y5vnA5hiPwFYTHBtEzQ7nHv8uxrAJndmcoG5Zda1xWQ15iuBjXBVW6vKm7YquxgFndmMByb4k2sHaFlDEfvkn39Pr337hiIl6WrdgYU5lufzZFBPTE4BENdRAqLuJr/XYGOAtdDyultaK1WJ5WvfzUFUzx7HQrlvaIFcWYAnz50B+Lq1vklTsxMoSbFjBy5OAJoNKq6xBi8to9ADQmUCQG8/3KxH3nsLFsF8NlSLSQBZL0q6KLVbAX4l0+RgdtaJNa+ukuN68nVywZm3ZpHqZ57kpgSZpx5NoLicWQDIlmSrvanWgXoDs1Oo2laBuy1q27qV/N8wkKgDNSmKV5opmlgvtrQ1amZ2BiA55YDOqeFFgAywBSWsWdXPkVkeAcDAXFFaZitgtraAykB4Tg8+fABr8TZsf4cVTMkEji2Qg0ru58VhXe4cR/EXBNr4aKJYQIWbrK1bAD+o9LKDhdQNK2zAmin2HMWgUUvW02mAV9/4KltIjHmEpTTNLqXYY1eRx9lCBqhB0pWFeQUBkcHMTFwlsP0HrM6vpjuZpSuo0H0WQo7iOifLSp+qSdTemG2zbhSxZrLXcT3TAJxmY3xzZJDrRU4ta0FkbVEf++h9fM51B0qFyOKNrMZwHDDb/E2Qb6raFbJUM1D2Li2SpYwKdB2Vs+Wi5xVlaueunarBajeTOl26fJ25eB1QvoDd9zoAEovZcARHgiLmQ0DLOBzcHJ2j7iHcCiwTlFrwJ9up5qn5IurJdVTJSeyXXqzDS5lvacDnhQSK0HTLs0WRbfbg7HeBQJqjUA6wzi1z/WZRNkecOeJz1M0+VLmm4PWYXS5Kcx+QMYVx6UsE6PPyA40XaajZ0HtRij/yUx9jNZx25okvYfuvuWMwAGiosKaWBKBt+dwVHX/+gjpOjWqENW2Y5oE1ohKycjZQ4KIYZX5EqeHs5BzrVBEKfNwHsIcfHpph/E5oBEeRMqzTG8naXcMy+tjRDo2PzpBz3KqDd+3VOvcQTzz9om70jGPDXMR1oLGEfTqXfO0gjQ7bdm5hqqdg78u8H5lSaUGumportffAdhUcbuM+aI29rVs3OvtR6S9pYmxFWSmMEZo9LqAgTWV+vf+eHbr9jiYV7KySr9rvWJGj6WXXLJGX7Nxrz76ugZ5r5LsuAIqrgeWFGp2Y0dkL3Ywhmg1qy1ROs0ghP89njhZwv2Q53AlqnRCW75pTIryo0fNndePCNTLJh1C8lqmuaQtK8kqVNxYpiTU8ThPC4MXz+sZfvEym7yh3UKwjISyWsabety9Dn/n8H0LFy/Xsl7+qL/zVU5qa5JrQyJJIiWkXr1mck04DHk1Kc1PyEJQcyEcZnF5IVnAnTT40ozA+YLSooKUH7zuoW99brCvkY3/5yx2aG2CNSazorkdK9RO/9wmn8W/kyk2tTvt0/GgPatxl9Q+NOTDaT+SFZRJbrq0pbO0eyBrsEk7cBJ/buVNzbpA27wsZW17GW8AaotiD8wkpLi5pxNp7XKcGJlBBzzGOc1ln2RNpIqlv3PJKIrPmnscee4wZ4H65FXAr4FbArYBbAbcCbgXcCvy4KuDC2x9XJd3ncSvgVsCtgFsBtwJuBdwKvKUCQMJgIjb5zXjs9INJKecUHR/SscdOq/csuWEcSoc5QJxEvRfmqHUDAJvg8Nu7AXABbkQsO8xUo2YXzAG6LwpQRXoY5ZBtfH5WyeS53f3QHfrkz3waWLCg5OgIjx0DPqAkvSk9+X99S688Q54lwKIfm8EEMMtv1sleU/yGTC/BwR2HuwC2OAe7zuEuYNZiaY2RmJL1DbnsG2pZdG+O4srRujoA9A0hrXMwGAc4O//GD03FYQeDjnKW0+I3rYw3xbOb4HbzjPDfgLf28vb6bxwlbkLezcduPt7smN98jk3t7Y/CW7N03uCzWuatB7iaQNlsp5KbEJr/fkM5nMxhb4odYgLRDQokG1jiMXZwucHBeX5WVDubc9SGajCBhfGVjnGNkeUaR0S4weN9QF5TRRkYDmCfin8rSimzz5SjJOQIlL8vKys9oJrCalSEXtStOSrBAnRtccJRO1eUB7FvXeWAGiCOKmhsrBdgjJUj6p0IgHxiehIYt6Ff+/VPqPmO2zV06bxOvngUCJusqnJUikCxlMIsrY+GdeLZCzrbMaBwGiqzbXYYXq3m0iYUwqf1vefPaxFgEEzN3LSQ5uA/iQNZPgLjAfXX2pJayYm96/A+te/eJe/ckr705W9hFbsKoCS3lM9jiXizqNOmOLRNy1xDJZuh2ooKNZKzl0V+8WDPhLouD/OYdSyMM1HVYZHMWF5hvKYzzlZpTDBVGn9FzeTFsruUg+wxVKWLqBjTsbaNagqIu4zabW4FqBJBwQb88mG5u4GFpBMrjTzdQ9ZrEuM1h4xiH58F41OsHfkcwNpJVO0+Dqlzs3Ic68/sYBJqI6+276vTbqx9/dkbqHU9ChZVOJmgpvCevXhU3/3CV5iD9Rxw5zjqvwzAY11LBe9nVEnRMdVgVVoIiLzY0QWk2NDFywCMiTUtWHYwOdZe3ktuTpGqq/J07z1NuuVgm1LJ50xQYy/BkWd//2V9+WsvqOWhdpW3UEtgVwu2oNVAh/Q0EqxXAdejXl1AZbZsOb94b06MoZpbAL4BStMz/CiIi4CH1BI1aiGWtmlkUTaigjJIdvzYJfX3TAPmDR7xfMCN4aVJ/cJP3qlKrt+jf/86mZmMc0BqNLhCs4UdzNsc55Cetae4OF0VwLUSLDXtmoTX54FYgNuifNTWjWq/FSUccNPUn/F1VIRz0wqPjGqRrMvRsTVNoG6cA+ZNLZC7CuBK4Rpk81wl6RWKGDlMj6uA5y9DhZtFFqRZtprC3U+oZxzF6QqAITTL+1rGtpbxEGFNGZyZVyd5yIvYc1aUtGlL8xas21dUt2WbqrdVcJ2xIe3u0WOf+6ZePcuaCHwyG9sw19Syu2MArsbGWhXjYrCOd25kHSCKGr6MLNFbDzXznud1/uJNTU7FeI0kfofc0PVV6lCmT73nHl2+DOA6ecqxIE44Ck1TVwLlWAMSrG85QN6Gukzsh/doz8Fm6mJWz8BHQNw6KsxQBHXqKArBSUDu5AZAGevdC53Mh1XAGGsGYz7Ft6oF4GKqZZJiZZrKmlUKSApgQzo1nax+1K1LZDL7sZVFZK21pUVsWDOUj223J5l1jkacEPnRQ8Bbf1omeb24KfBYc5dfWycbFIC4hqLPhxo5xTKIWZs9NHsUkg394DsPqBnVXjC4BKBd1bUrNJHMJdQ7sKw+GgeWqFcICGW5x3fe0ao7DtViUR5ivQK2AhTXaQKxtd7JMGfNWgNWzwBv59dY/1FIz5PVvoo6MMgasxsngG1N5LquLlFPn5q3NGBpXaTu6300r1zD3tUygwGWWLdmZHh1++283r07nNo//+QLWDdPqKQQqM0aYLmw4bUVoFuN+kYHUDXT6hEn+xRL+v0HalVZlQGQJTgXVb7NswhxACWlwLn8TM0BojebgFgvGKdRwJOHhpVMGiK27d+CArRMPTx/R8c1rMInqGMAZTt7Eg4WgVQAF4rrRizfy0rIFp2eVueNCdaIFYVY26y5Kk6mbZy6m8x5CUvaNAB/GrCypi5fldjEW7760qLtt7hgABinpiwnnjU2PVOlpT72J0AYoNjm9BpQH5rngPE1y6ollzjV8qcZz6lYyCexbmfhnlBflOt8ppGxMTKgWX8eJpsYS+KMkmbWOPPPN7tkyxQw5wlzmlhGLT5BRveCVsmw/t6Xn9bTz3VrcS2L60M2MmPotjubUNEX62Z/L2NjDZhbTg1RvVrzAuv7+Dj7F0+Zh5LZXBC6u8g9nca6HdvkLdsaHAXyOdayMIrgHNwX4rg95KDuTUWJX16WraKSIhomxnX5BtdyMaxi6OSOvU06ePcerRRgi9yDVfmJy9igM49DYNQpMoJRgi7ExrPOAAAgAElEQVQC0mdnJ3XwULl+/v/8gALU1TyMYzS3JDyZKIt9WC+vaLYb0Mp1tDqtprEfoQpPTs1WN3vUiRNdGhpYYN6sAZD5EMyjjPRUbW9p1o6WFpWXlCi3shBlNntc5gp7JA0c3BssDEyq6wzNF109fIZy7X/Xg/LX1DmuI9ajtNZ/Vd0dnbp+oUtBrJHLaZbKwuWg8Z476JxIVt+rp/Wlv3he50+tkHPO/UF6inZUR9VM840vOqMUb1i79+9T1e69GmHd+5vPPcr9GXvXDpwIdpFTXknWdimq7FJcHwZW9Mf/6wX1nlghUzmgn/2dw6q/i2Yz1sDkRLFOHTmlv/vcN7CoTuVeiHWFa5qamsJcp1nkjXsW5/7MmrKAt7Zg2P1SkvMD7p24uFw6mgq87E8osPMy2PPzdZP83jPnWTNDXlVg+7/BOhtl7JVV17247777H/7MZz6LJ4P75VbArYBbAbcCbgXcCrgVcCvw46yAC29/nNV0n8utgFsBtwJuBdwKuBVwK/CvAW72Rmz8i16df8ST1K2l4Q6d+2afushAi62ncBCboxXsAufJRDWlmNdjNrOobDlU3gBCerCrs9wzUxlaZmsM9axlkK0CEpZQ7dz39vv007/6fiUHAbtebAQ9c+h/yMIDUlz+re/rK09c0/m8JC16s8jARXmWFFE4KaTkUIajOPUAME2BaKDYQalmR+wc6jm0k0NJU89uglyvRfr+8OtfbiEtNzbuHAxv/uyt1sR2dvzWr7f+21vh7b88xrDtpgrkzSxbU1/a16ZidjPf1jjum5m2Dth1XnjzWd5U/yZxYO0F0EWNyrzxb3ZA+eZzeTnU9tvnt+fmYyahJDSFqB+gO0z+XkZqSHfe0qi79jRoHRVez0UgQw+Hx8l+DoKDHBiTPEo+YCbwbXmRLNIJcoY55I1iTxgEXrXvayH/lQNy1F5lmWUodBcA7dgP5qQAAn1qQMG1664DimBf+drTp3X9IgfD5I+ajWgaqsMUvE6bWku199A+NdzxoBIAQq9vTT0nXtSz33hCORyotu0sU2EZ+YjpqNKWfTr/5IDOdF0gQzeM/W2V3vPAfUQiD+gP/vir6kXAmZNXSM4o0BOVsVnjBsnC9CylAa/I2+TzMERUUZujqkZsmbuuarCTHDxUfF4OkTcAC6ZQjpGFl5eFTTPPlQBe+pLm1N5eBaTOw1Z4SoOD2I8CGyvryriSYXINx+VZRV2KvW2SPxM4TW4h1r/5eYx1s7YtQfmETfUzzx1XAIWyKchmFhaBXRHmwSbMXwUOrQPZ07FGzs1MIncPGFIK8ADCLmIve/FSP5bVaxoAlqGzww46giI4SUXkjRYVBzlIz0KNWqK8ehTVKK6CNDTMobDKKCxQID6roeee0BPfvcl4yVQKOar2+jHseRu3VAMxslAOFjN3pIunL2iwd0lzM16dPHZNQyHUcpkBB/zbnCXaV/fesVUPvHefkvIAbrCFXNRVC52L+q1PfQ4A59P2B9udnEfLlW1uzVUN6tkV8hu//cWTZM/OqBQwlAywDjNuUhyFO8gUUBaPA4aAR81b6lXDZ+jt6ULZ1s8Bfz6Wlwknv9UO3T0cqOeh6nvXBx5Ww731mu88pS//4Xd1/UoMu2evVlKAXdh6x2geSfaaQnOd50gAKlAvotzlAql9e50aaQwYGetz7J3f9sDbiY7cCsiAbIfHASTdwFaAg80B1Nx+VNhJAKYY2Y1Do1i0jk0DeCbxK03D8pocYgBeRVOFSsk9jXuwayUX2wvk3LKtTq27tsuLmjC+uKLVsRnYwSKgIMNRQI+hiL165joWuKgV/UAq1rHRWey3gUQ7bi3V7UCmiaFuvfrUsH7wXAcK8A1U3/nyAjgXI4u8XpG2ArrXY2SsLqNQJ/dzGVjatqMW691M9fYN8z5XgJzUGyVngvXCrGnvv6ONzz6hCxcuKwMlszU7rJJFGQPeJrCyN9PqZFS8gWAcq9p2Hbh1m6M2r2up5v2vc216NTEe0vkzN3Tt0hgDOEAdV1HlAbiAvlkoz72sW+klMexoy1VRh3oQJeL44DgKQ+YJg/6lH5wlT3RGBaW5KD1RSbN25wHAIrOAOuBZGvavC6g05wC0q4BKL7miMVTdBmiSgKprjBnnM/O+QX+ORayZGiQDM2uzfTp851bVbi1XamZUS7MLunljkJUwnbondPLcDXJfLbucLFsaMfbva9Adt9dqBrvmCWyuo9Aqs0q1hTUda9cNNpA5YLgpRleBjjEsbzEkwOZ5XUXAu/YtlaoqJVs2y6+GrQ3Y0FaxpmTo1Etn9BwZqv0jrMGRNdajBJngmXoAsLzzrp3y4FrQ/fwr1OIYWac5qACxLJ+eQfU7o7qaXZoGQJ67OsDrep0s4sqaTO3GnnkVNWTMADq1MWWhNbKkpDL2gaKrqAQNxHtReUdRJ+fnF6iorIh9eJlrNgHgxQaZbpBloPnyCha87MsB1snsXPJLc1MA9owdmqEuX72uyzRMRK1ZgrETouvDXDAyubblAZ/ycoPKw1Y7j7Fq9tDD07OoiIHHC+Tcs9+EAb3TqM1XVqJYMedg140alOaKjEyyrrG3H0KJPADgXKWRZY5WH7N4DrLfpPCnqZP9rMk1jQHdd/d2NVU3qetcl15/tQPVsUd19dvU2JquOPAyj0z24sYG9nofea40hvF+CbTl/9GEEZ9RmLXn9e9c0FPfPik+klZQFLe1l+jet+8hUiFGQ9A5xyp6+44abMlD6jhzyWnMyEEabVtzzOYr9s0eH5bUNGKs0gjkBbROjqygLo2S8ZsJP6ZxChX7Onvg7l2tKiwtVsfVLvWh4EwPZrLXJqOgTlZ6nl+jLBbLNA9trDFYWf+R8dLsQNMI1yNtaY2mlzTd//HdanxkL/c7NATFeW2a3oYAnke+i/r1fKeaSlELkxeflZuhMHv1+OCELp6/QW78qAZQrSax7olM3xh7WkpOKlnQ60ql+SeDMWFBD7nZUW3dn62D99NsU19Es0mBgvmNqK+5bjOjGrt8yYHGGSXVSsouocmgEDtsoDjzYfHGKUWXZqlRAZCY/GFUxWkotSMzazr9Up9eea5Pr58dpDkrXU07NrS1uUJZ/lUaaIK6/yMfURIRBxO4ekzfvKQiohXyapuUhA26uWRYTDOrNBbe4/r8b35fV5/u1dYWv37xT96hQpoPlsN+HXu2gyzeH2h6hGYS7tmKisrZR2gI4/O92bgWwdbZGtnSaDpb514hbm4cjr2K3RNRAzzxzXUgmXBeaxTKy8+jqcqrH7xyiftOFPEp+axn7M/8bkVl9fff9e4Pf/x9n/7luX99t+f+l1sBtwJuBdwKuBVwK+BWwK3Aj6MCLrz9cVTRfQ63Am4F3Aq4FXAr4FbArcC/UwFT4Mbj4/+Y8Fz5oDydSowO68Kzp3X6lW6gLEpbDivXOTxcAwisYxULzwKSAWrNXtROC1GuIZ7inBxQAkFK4mDNsnBD5Aua7eOh+/bqvZ/5JKoMbGYTQxxmYvdnjBKb1+N/9Zi++o0bGg4FNZ+CCoMzy2QO+KMoWkx14uSRchiccKxn+QKOmnuyw27fUKn+y8fahKjO1w/VrybUBaqaIvbf+PxeA9Bv+fn/H3hrShbDsU6u7RuKWXuKH+bm/qvXeUMF/COvvQmGN3N1zTLVLJwN6vqAZ2/N3DX7XUSgHLpTe04l4xxeWun8HOJ6yTX0UKOqmnwd2tus2qIMTY2OYI2IvSh2r0HsOu1ANSNjA1tG1ESokJKAYzfImZueXlZla7OWyHldA5L7gI9THNwbhMtAccMVR12HpSb5rwduuVX7D+7nWqBenOh1lNYZ6dkKYRXZeWkAVXCuJsIoAzloLq3KUU4qqsq+fufQPwiESXiXGRMB7C2xZPZn6cqVTl3D7tMsGFsbq9UAPHz5pQ691oUdMYe5gZwM59pmZ1gWZgKQn+JA07ABQsbC4uqCjUQAEMfE8Jk4J8ap/mRHRRYDvPqTM1VPzmkyr2m2i9lY/zaQ07lE9uJxbJPHUWImgJhNW2vVArBLLC9ovKuTLD/AOKDHrI6DKMKzAHSpSH8NHpqa92bfIMqjnagiscnFI3IEddSzQO3u7hGtIAlfWJpH6ZWi9z1yWHt3Nyo5EAM++tWB6vTa5RFduz6nwRFgMYM6TsODXecYIDMHa+MCbIFrq0uVXwr0ayhWbT35l8DtBBmxSXEgFYrR3hev6aUXOrBB9WkF6dgGaq59B7dp/+0tgE1gL+Dq2uXLGr4xhbKqAJVsr8730QDhJycSFVK22aByaF+MdfAjn7hLux5oVyIA3LaeBz77d/7s67p8tE9b9u7CnpN5zvPnFiWpoqYKy9g1PfXkeX4/inIQK2p/hEP3bGUAOFeBQiNYFlvjQnl5pVq3tKMMvOBkjqah3oyEUPNxoVIyDTuwXvCZt6Eg21bXKH/phkpai1CvJXTqOxf1ta8d0xRwJ4xtp9ncJkHrk7nOpryPJdZQaKY4WdgF5JTm5GL5jL23wb+c7ALUzEEss1Git9MwUAhEI1t1LQRQAWRZ94QfYJjJOLIGiSjy8/HRUQ11TQCgyOYGbvn5zMUV5F+iFrT1YoU5EQMq3HHPbTxflvyA6aWpccYhanWufwnWy17GyAZKxBGyMa+gep4gd3YaBevqMtbiTQ2qb6tURrFHRWTCdp7s0oVXbwCpZ4GZAexpyXUE0pdkky2ZQSY3qj+LZ11C3ZvARcDygh0lP8B2bp5MZX5GHw02wjGVFYM7UaotksWaYDwlkQUeQlnqQQVNnCmq0WSs1GmaoCbBtBzmHjnB5P+uh5cYShPUZopc0VHWC2xNgdp5XMsyFPcf+/TDyi0BmGB7bJbE6cVlivCEy6hhF4Znde1sp9ZNHcq1yKSpYfst+1VcDzQyioX1Lm9AqyhkO14/qabte7jm5frqF7+r11ATxgFYMZoyMmxMA8PWwiHUnwA0PmVqEsp1W9PYA/K4Pk1c28YWxmypXzM2dniFFeBrXq6pBUt19FgHttLj5ISSw4o1elFxGkC/iOdC+c7qFUL5alm3ZrdqtbF9aB7gZpbEAcZh89Ya1sV8bNSvafTmiG7ds40s2YAy8zO04+5blVxQoUtHz+krX3hKg31TjnI+k7WovbmG7GhTU8aUimNBXXUl0FK6jOPABmtPIJkGASSB42OjKJfzVYPyvHd4Wc+YZfhcSA2NBWqtzwY+cZ1Zj8w6Oh11tx/VrDW78LbJBJ6i3lgIs88VFZUAZtMAlmuO7fQMDRAx9p0MLJ1TuP6zuAZkAYzTUUbn5LHO1RdqS1MbUG5Cz//gdd2YYQ0CnHtsbwGub9terne87x41bGuWZ3lZPYBOU9dOoq4dQjXKZGMv8AKf55z1M4VsU7NFjlrufWpc9Vsa2UfKsMYO61rndXKMB1C6kvNMc0gY6Gxj0WyqUxhTtmEHi3yq3pKn3S1NSme9G+y7SW3meL8F2rk9qEPvfLuysDY2628mstaxN19F8RtkHfFnG8xjrHHNBLA/f+SonnzyinpvLnC/gTNAa4Xqm8henqEpzNb5POpI801/Hza8do+A5b1ZOVduCerehx4BzJdr8HqXvvmVf9ZY9zSW6eXKriYfnrm6QA0smzkXhW05jgQpZMN2orru7RmgAeMuffzX/odO0EDzja9+SROLeZqaGGUvjqi4ACtnGhboqqK5Y1lvu32rHvzJ+xQoZm4DHpMCpby3LM3enNBX/vqfNM4cipEPW47SeveuFpWUFWLlPaeOV05qqn8Mi2ePo/4Ps+9PDUVpBFkhljmoFe61ktmrW2rz1VhbBKgN0yCDLfSWKo2g6B4nUzwjo0olTfWqbKhDTc7dms3zwRF1dd3gfiuVPPds3BdY/1A2Z7FPZVRWaB1b9vGeTmd+lNZup4aVuomq+3O//8+6cG5GWdXZwNtS6hJRFZD4fT/3GfonSqjvKrB7nOu9TpMYd1i+DMZKMZCZPTc+icJ7Vb/zs5/X1e9d1LveWaZ7P7FbnpI6PUEO9Pe/eZyxkME+jWML8DVII1gq485grbmEvKm8tXuhAI1ca2anbWOK+8sM5kIClXQEVXogDWt44HdlfTM58FG9dvIS+exAadYIu4MZYq3esn3Hd7fecusnf/3X/4hB6n65FXAr4FbArYBbAbcCbgXcCvxXVMCFt/8VVXWf062AWwG3Am4F3Aq4FXAr8JYKABPRaQ0/FlHnA77Ii14Esjr32Bls+MZRynidPNAoCtjFGAf5wIoowNEgSIwD+1gCxZdZN1p2LYfwaRzkhQE6MAcUkyiMUJntaG/VT/3qx5RdjspUk5YyizXfiFJRY3b/wWl94R9O62xSshbgLGm8Ey8KshQOU6McykZNYWtqVgOypmzlIHMTcJqOxOEbzv8xlcu/qFs3LYw3vzYVa29+vVVRyxHrj0Ddtyh2f/j7bx0qwFhy/gwkO7Z+PzKK/i21rpPP+9Z34/g5b8JeewkP+k/HMtmsI60yb9gnQypRe8VQBYWx/cV+kkPdmjLgaDaH6hNhdfQMqhOL0DCHoEWlGdqKCramEEUfB9G9HN6HUHYFUWOVlPh14Lat5AJiH1xcq/7nL+rZI6c1FwaElRdrnIzHRZS7kbBBoFTV19SqojCX8/QIB/oTqt/eoLsfvg11lqmrudahRc33D2mic05nX57WlfOrGgUK5gF/qouLUFjPorabASaRH4gNcph8SFOR5WSVkou6qiyAXJjsz+qGGmyZS1F1juvKhUG92jGmATID/dlpKM1KsD1GmczhsGXf+kzh7VxCH9asKLuxkTWl1jp5dx6aCzJRfKUFoqhZQTdJGQokFoFPHChja5xZiKI7PVk3gT1XLg2T0QoIIsMvh5od2L8VW88chcZHNL2MKhz75TSAWhaqR8v1jHCobSCjF0WXZSPW12PDDFSan5/WLNmZFzomgLrYggfTqTcgyrugvTtLtc1scwFyIfImQ6j7lmcSOvZqjwNeA9koNAHjBmQiAKY46mBTR1eUFaihKhXAwwF8bQngr1Yb5A5uAPEy8koVu3pDR/7p+7rei0oT+9DZpSlt29GgA6ivfNRq4OYNMm+nVVdWp9SNoJ5/9jW9cpYGiviSSityHbU1UwsINodia6c+9BvvIw83w7Ex5iRe8xev6Bv/+KJyPUA+YHQY284NPxnGAKSJiRh2npextvSqra0MNVMWADEXmMu1R4E3t2Cwj7plFTnw/AxQKJXM1ADq4VUgggdFcnlDBeB/Uz3Feb+yAKst9+1Q42FAN00gI6cG9bW/f1UdF2cBm2Qron5eB4hFNpb5OxOGBg4/13cDxVUQG9HikmIni3NxgfkRzFENjQKllWRKYkO6tIYdMMATF12lkw/KKkImY44DZsq43qVlxaxRwCtAY8/1YbJUsdoFrmXlAtawEE0B3i8DQkdGx1DhcV2ay3XLrVuBu+SiAlfHsasurMoF9mGrDHCgYI66OErebHRxRIuDCxruxe4YplmNOjq/YRkQV6slwO1TX31Fpxnr18aBnQBE3h4qz3XU7ORJ5+WiqMT1Gehm6sWkJGytAf1m5+tLDqLe5LowT324ExSiyjbZ9xzjEzGyA9ryUbVmowyvb87V9r31ZIAOq+PsTaAvylYaCSKojE0uXsLnLCvGqhcIGEH5GQPiZ+anqHV3raKo5700VqxiETzUuU628bAGAd1LS14FmFv5KLlbUafe86kPy0c2cQhQE99Y0uLcDa5rSOU5rOM3RzU6uaqZOY9OnOzHonYIUJnK/KDpAtoZtSYc5rSHa1pUVMhcD6DWnXIUpbVcp/byLJSB2PemhLQAdC+lLqsoqQNAweKiKieT9+LFbpT0KEvJR08lY7kcEOfFIjzIXExlzvhoIrL9x8BPBpbsEaDPLHba3uSwbrl9NxC4WE9862Xd7BzSgd3btW1vhXOtllhzbo5O6xmsXfu7sMNNYg2LDiuPRpY7D6JYZ9E+ffaKUsilzcVOOBJdUTMQsbWpnGs3h/J2jnmxjFI6wnpbpBnWqldfJzt1ahngVqiqog2aHnhvfIYElrG5ZHXahJifn9LkKJm35MynYi1taldriFgyxTfq1ogTTWDzIg3LaDJ3AYcBPncqDS/WrFCKPe02sq1XUfh2nLyKhewSTVEpCgNlg7g47N5dp/se2qGG7SVkmMd19vWLGsFWeWUhhgo5wc/CrDNmW5/AanzUsUrOQpUcYp2ynOK5qIe8ZmAdkuUk1twQbghe9nzzJ/ai0rXdOBWI6zX5Je91AZvpDZpfUrCZrsZ9ITcjgep1inXCC1Tbpnt2NKuoqVJJNGL4AepJgP+EAWDgtxc1NROXvR/obA1izGdPaEZrMymavDGjx791jLm9rkIsmS0SwCA2acPUh3sAGjzmaTAIAteDgQDNIdLDH/24UguAfKyRX/qzz/HnEjnvpQpW+2hgmKdZIcoY2KcmGi6ee/p7mgovozQt19WLvUqlueYXf/cPcKxY0P/81d/U/HWsgVH85rC3FpFlnZ+XDrBknQ2N6NO/+KAq77mVdR+HitWg0sta2W8m9NSXvq1zZLUXsY7Psy6Njo+y/5XpwKFd3NOsagC78qrcXN1+723KritAwUpu9LmInv/+Kb1K5vUEub3ZNGR89IO36eA7b5eX5oYoY7nr7Dm9dOQkebeMmzlylytzVL21yrGGrqU2RQaWIdnTxAkE5vw6euIU7hJeFLU0LQVo6mrbTu1tTKE+Tqvh2qP6Xp7WU3//pJ762gX1jyeptjKDhroFmjoy9Z6f+Bk17ryPZoMsrOcNuE4yG+ZoOlhmv6eRIq2Cn0VQQHfr//5vf6CN3hn98q/fqpmUeT31co9uXGNMLG/eI/ppVvGlcX/jt7ueZGe+JljPYmRGG7i1xosIgDxKbf38WyZrPXkd5PWac0gQy/ki5dFAcvpqPwrzKdwoQuxPgG7eSzpZBhUNjc+97Y4D737fL3/OJPrul1sBtwJuBdwKuBVwK+BWwK3Af1EFXHj7X1RY92ndCrgVcCvgVsCtgFsBtwI/WgHUn0eWwn/ztkDSqMe3PKvup2/o+cd7gYsBDoqxC8RqcmxxUSEO1zbMqjaMKgZoFfDmcFjNoSsA1g/4QFDEAT2HcxzURziwXY6lqrJ5u371f/53ldahwI33A0DJwIQSJ3NAdx1L1kf/8IzOTPD4qhrNpi/KOzWPmaap01ABYpvq4XDXg72haU+9BnEBQOjVzFWZjNGE1lFYveGM/P95Yf9tO+R//SuOLfK/cxe6iWLfsDP+Ydbt//sl3/o6jmp40wGaw22zNgVeAJ8dq0B+GOONRwCcpsVNQXGIIEUB1IEJ7FqFteO73tuq//77v+SobQ1gKtSr8IV+nT7Srddfn9fVXpRZHKAXFwPVOShNCuZxGI9yFghTXES+JzmOje3pevhd96r7Upe+/PffJ2+1Ubtv2atTp0/o8rlpLaSuqqCpEPveUu0jizML6BEbm1cPB82rWKnW7GoDHAe11M+147B8G4rJmrptevaZ17DD7CTPz1ytUWCRv5iGP+8qttmWbWkqu2TUn8gmVRlc58A1B6UO9swo6LzIiufWrqulvhZ7TL9efvE4NtJJZFjeqVHA2aop6ABDQfJMF82jmIxFy4qcGp508go92HFbqqzZKP4/7L0HcJzpfeb5oBMa3UgNoJEzQAQCzJnD4STOjCYqj0ayLcuWLMu3TrJ3r863d7vy3XrPV3tbu3veczitZclWHs1Io+EkzgwzOcwJAEHknBuh0Q107r7f27R8cy67zrV1llx1HyQWOSTQ/X3/7w1d7/N/fk9RHmItYkGa+06T5epEuM1hPBqHdH4uWFGUy5xkWGvzGxroW8a1l5YPp2UrIlfSR05tiFqDIK2sLMMJZNxqeVpfjWezXQPgSQtxW6Zw+M6A3Q3iAnTQYGCjWSGNeOJE/IyTv+khMHdLZzEOUJMJjIcXnHgm7ND05KJGcEFtImzUVNfy7FMaXltSAJdbiENvJwKgQVVXNeTidNqi7a315BYiIIv8Z5+NDNFyhCgwwOFezY9H9Z0fBKnVNI62Zj39HN/bWE4u5z3mqEtNVdVK4Hq/fuG6fvxWSAsIM4X+MtWBvcRnxuvgXC6RnvrIY3oCscDFAXoRjqwF8otPnHhbid4IgkOAg3SwlQi+XbyHr9gOtnZcQ3fnwPmW4j5skhec53p8GYd8lGaLfC0HjMO6QGMzc1qOBMF95oL39KgFp2UBWNMU48K4Riv89TSA4HajMWB6blB1oKIPHNypKJjbO7inBu7M6MYcec1JBBx0ZS85wFyG4huFNA4EMPkhLMJ1dSLaeHAfOrCj1lUiAFYhVOHASvIMCddFeEIgLga9jGN1dmIJF14Z9Sni7wvJja3CvVuCqz2ileVVsmZntDC/ynPJvY9Yxt7PjNQCz34R1G5uuVe+LTRP7GxUSwWiMddTjwPOjQiaQqRjBCrH7cOhCcpTuHPHh3QR11nftRVc710q6fKoe18LTlLuY5Ec1Tdv6e0fBnW7J0eL5LuWIgLlcbte8kfToJMzIcQ8hGsHAnYOzSLxqHHeuRFIIoiVoHLJEffl+zG6FmiT9Ti/AGccmZOdTY2MJVC7VTgOm8jtHB/XmTN3uPcSbWtoA2NbqvwSg1SO4mL1y+0t19pMQHdHjBuf7NvNNGJYEWL1Fn7P1cDALY33j8uDVd3HaxhHstPnkb+2CtdblfrvzejMhVsIaas0H7h1cF+9du84qHPn+vTWiZtaWacuCGhGbLSxBhRTt1QUJ+wqedasf7W4g7s6KsCuOvTme3c0P+OQn/Vh/yFqXQc6nUU+xppfyd9FouQVkzdcChJ3a/s2Xb16W8dfv6P1Fa/8NQW4h8HwQhrIzU+pxGSy0wAQMhhp1tv2hno5yRUeGBxRMJ2r7TjuzXpx7Sp4bVylnbu2si/5QOQW06iwxmv3qLd3hEaAIkRFZIkB2SwAACAASURBVMnIMtdVps7tIOpT5Oqa+cH/1tdywKdPa2tnrZ599mHqnKdbN29rbZnxn76Plp+aXVcvDu8QgqmPXNu6WjJvcZlSCZoO8uVgfVoOBHDmBslNzkVk7VITa3CacR0MroKMBZmNYBVlDPT2BMiGXtAS9Wvf3qiSykLmV45KQbwXFOdrnWffQ27qPQTJURoIhNjf6rfpQ4e3qLOlQstBsPoQETbdBiWP23jLbtbgMr323dd1+UIvLlbGOk0X9Ggh4hvSgYPxxWYUZ52LO7Ou8ggNGx6aMuxct0FwF9DoUlwco5GkSgf2kcXqQcgE/7y+So7ybDSL2g/GIoyDfG1QyyXW2eq6BlWXF7ImbKimvkQ7IBU0tFXh1C2lLsiwPHd7yp8V6uLpNe6tCOEfDDL7SRp89df+41+AKp9UoQOkMUK3EWoXcZ7HWPfIbgBVj9hIdrWPmqRpMGvC3du2o4sM6TuQH+7K5/EiJhcpRAPHYmCWTxkpffijH1NT9179p9//X+k6M11Vbk0jbN+5Nwz+vliHdzSR9XpHB9sNsr1GkdQaUQEOnNXskYNrKm8u1Od/7zOginGgIpauLa0qH+H//VOXIBpMM/5xjGK5HpyOk6VLswv/vRMk8Z76SoT6pB5gLa6AcmGa0AzlJA9RlIVYN7/5tk4dPwtyP6ycBvbl+nrGJUIpnx3W5qcgVBQyb2OaXVzRvfFZ9i3mUFkVxIkCbd1WSeNWm7awr2+uxfX+xbPqaKtTB/j0i6fv6BtfvUBji12/+5XfUdcDH0e85dOVYw1R/5L+3T//fQ0OgJVmb4jikl9a2uS52+UHw1zV0qjWXa3qYJ3Id5dmmyBuXLvFXK5nX/BpEcdyarlHz3y0Ske4r+8cH9RpqANeg4FmTpjPPDbyjU3GsYmPyKFRL+teZq4axorJsU6bPHoQ8k6c9T5EWSefmTJQKCLpVbXgBi5taNWNu7M6d7aPtcHD3u9RCUj5jdByJq+5+EyBb++xl156iQ8e1pdVAasCVgWsClgVsCpgVcCqwD9mBSzx9h+zutZrWxWwKmBVwKqAVQGrAlYFPlABBEdbNHrza6Hlm7/oL1tRanVAPW/d0PXTHEbiHuQkG0CmU+somwEyH3PsYH050MtBUIvhUjSu1FxcVAkO4dJGhES8LUQ0mw8mNE8eXNv2Nv3WP/+cWrrr+PdJnDIhHCocZCLwLYBp/tq/fF2TxLX1kGGmwrAiOMxyUxwUgxk1+GNzoJyFIGd5yh/MrzX/baTc//evn7l4ayy3HHxnxVsuOGkDk8q1AwZElMZth/OkkHoUcaiZ78WlBubwwCO79dHPfER28grdOK+8uGHycwwzeJz8ubs698oNvX9yHIcdmEsOOXNxhSWwqjpACx59ZJdaQSyWliZBLtZr+maPXvkamXNzOBlx8U4uLMmBMy+FYzJGPmgadyWmJ/IQvepEDDYZhmNzAfWPLymIsJrke8rBqZbWprUHB14JwssCGcYD10Y1T94qPjylcfcYvLY52DeoxmLEX4M0teEa9BYiUHHjG+EMwtiKMR/q5z75DCJcBkHyPIJhgVpBP87MTpJvuaSSVD7JtDQN4OTKIGD5issR1ZY1PTWHwHQfjWxQuvk444zYF8b1DUETF2UZ2alOsmw3cVJmVIMAdOjgLhCyLtC183rv7auaW9hUVSMiSB3o3jjjHcGsGIyjcTQaRLBxy62vboIp3sRcmcQJap4dNUAUSSPWZhCIXBw0e3jvACKgEZk6tvlVWMy/OYpwuSYRW1dBCE9lUeFusL31vF8eztHZlTUNjMwphLM9Qsaqg4NzR0FMB3Z2aweH4MX5GfJH7RzC4wIlH7W2vgyn2k5hlNRs36wuvHlTp169qNauSjJS28lkZN7hGgxSUwyOoCszOv7urK4N43Anf7S+tkQdTSWMNNyhuF8j1KUe9G92/tIQYJ7XMqL0+MJ81nVcWlaSFfKffvao6nbzvojH5779A505ex1XZB2Y1krqDq4at3IY0egugZSLCF8bxiXGfRaBLO0gy7OpvhSxC1GBvgMHzsmNcBJH6ALZueU0D+wmoxD3FojmFb4n3+nGlZUH3npC5y8OgC5GmMJx7gaPObtIWnBwUfv27dIyIt71WwO4rKVixktVWTkYXwfOWjJSEdgNlra4iLUoD+GL701yc0bYDwYZnzgbo7gMS0tLtQU3cFUVTsS1DZyCQe5/JZuFm8Ozri720WhB9ibNI3aua4CmhR4EbBtI1d379iKINGv3kb3kRXrlIEPUWOmj8wguiRXm8DoZ0yu6dL6XzNRrNLa49bnf+JwOv/AAzRhgXXEjT56d0KnvXdXL18G+khVeUVeLMO1GxFvOOprjPINc4zZjUCdoVHDirI0gUCURwStoTNgI47g1oj+43E9+4kkyVms1hePe3ENRqQ33OsIgczlCU0ceTrkW8nydRW4EVeYUwrXDAfJ6OaTBe2Sy4iwPsz6vLiOW0TRSUODBnQx+FMFsESS2HfejGecuRK8Iov4M9xbAAX737hjZqGnVNZTqGA7wXfsrEMGT+qu/Oq7ZuRjzBvGZLNsI9AA3+OVSr3FGsn/gPvSYTNT6YjU34zZGAH/33TvMeQRNrMiHDtaS1dsEyta4n+fJL/VmM7CZeQj2OEy3bVcfwvF/+eop8M8bODkbVVHrZY5GaF4BRYxDz8xV0+BhA5+7vbOVpg7c0KwpdrJ/bQj8CYPLJZ/YrBNluJBNhrMdXDfStvr6EHmZ/27IARvUvLahQJXVVVoNrrD+5iIUG7esyX2GRhFcRvSc4JrIRwYrHMT1OTY8huDpUPeOnRrH1f3ee9dxrUZxRDfhMmeo4NQ2AaUOnjsTlXrn4prtVvfRBkQphFuE7hwaPOKIvE4yV2155dlxkFxc1BTI+anhYYVXFxDUwUU/bDDP9Xr5z74PXYBs8I0iTSIOTk1MMk5L9c9+95dVs6+KXNYR7v8eew5NPq3tchfU8h7Figdd+s4fv6Ir5/u1Cm6/meYrN50P4RgCLJnEKRC1HtbRIBnDUeZRnodn5IMgkI8TG/dlkv2mlPH2oec/pNYnH8Ixe3/MGqqEWaumz73Ps71AI44Dh35K9wZns1m9PvaBfJo6inH7lleV0vBSr87uTsa8qN+QBiA6rEKYyAMJ/cCj27Vt7zYFgnM6c+oMed6XsxmoVdVlWZE2xWcP24ZdJSz8FVAjBvrucv9zXArNFcyhRZ5bHm5eN/e2zDp99MAh1qhCvXPBZPAGs1h2H0QEf1mN+u+Sow1GPRpnPWfOzM2tq69nEge29KXPH9MLv/dF1gPujRz5+bF5fefrb+rCqR7t279Fv/rbH1VxeSl1nsXJH9JI35ju3hykiQoqgbtKd27OaiYQpdGKZh+a3TyguKv9zJ+qIj3yoQf0+M+9IBtCdDy+znznMwJiZwbH7yK5vsZhe+KdXsaTia+geQSkeFtLKcSNOu3c16W5xSn98I1+9fHsozQUZWhAMtnk5TjqywxS2o7ru6ZUTz21U41dNCWAiL7yznVdJIN2Yy2tyQCOasbh088dYS9O6L1X32MvwMVKlECcpptQEFcuDQirS+uI0oi4fnKNS2g3497iMZoHHGR5s2/2TQ6xbiT04sf26kEiBk6cPa/Tl4cQ4GtoLKHhyuSe06yWornPoJLNn7lTxkyWZ8Jaw3+ZIHkzEyl0vsfPaIoy12iYgADTiGBcUVunG9T2rRO3WdvIhjcfIrDwBmiCqKmvf2n3sU+8+JWvfCXbM2d9WRWwKmBVwKqAVQGrAlYFrAr841bgH3IG9497BdarWxWwKmBVwKqAVQGrAlYF/n9UgUxmKDcWcf3hxtqZ3/b5h6TQqHpeG9PtswtkJa7jLnPhcMpTAERoDPHWiYAWQwyJcchrTstcnL6mEG6NMulEzLXjWtogK9fmKdUseN1GMj0/+4VPau/D8AyFcw/scjpnKuvkWT8d0Fu/+x29PIirBPEqiPvL5Lraeb00Djq8oPwMeESEEgxZ2Sxc87sRdnNBOf5Dvn724q059zfirfHZ5iCy8mcOW+2IIi7cJg7cSPWVRWpHtDLSbQaFapFD9BXQlUYkw8qKqNapT//84xygIuYsTmhzZgOXE9msK2ndvDOpmUWcqdQqv9SpT376WT3y9GMgjHEW4oBLzs7r2muXND4RlhuRPA/UcrmtUlfO3iarsh93KFIersp6MmEr6xBGERFc4JQz4EnnJldwlg2BVLUp7gdtXLypvYea1LW7EVEozMH8uOI4+OIrUc1OB1SAc82D08aHgOvlWZaCpHW6yWEEhTo/u6Hh4Qm1dtapBQRtYHoSkSqNaFSTdUslcMm6cdb6k2UK4Dgcml3CnZyHqFzDAXxA0xzO54H4TeOSdLntID9BADMeN3FmuZMZxB5EBCySG2B2o1EEvHRYDx3dp0cebicT0K/3jl/Q5fN3qZIRY6rlzDe5qmBdcQOFEM82Yd4uB4JZJG0uDjPjCvKCpa0E4VpI9t7U8KjCCD4NrU0qq6jVrdu9IHbL1LWrnozoZV7Hrz6Ql313BhAFChAqO3GebuK0xeWLQ3UD/PjkeAC0bCzrko7FQUTiqGprriETtlbNiFE1ZBNW1yAO0gCRwJntRXApBTeNDQnNJ61X//XXdI0M4b1HdmvXgV1aQ0gaRdjxF5aSi+zSO2/16/TNAS0zNwo4rN/ZheOtDHepyQdGWVkgF3bV5KYmjRrhReQ0aFZqAALZtEMU4bTevX+r9h7YxmF7hIzjW4gZSzidEllR0Ikg6sUBGwfJ2dt7l/zMANm6hYgSNkRFHxmzHgTrDI/BwZ/zslmeSwi88VhGH37hwwjPXXrlB9+mjst6+ME9ZHZWKx9MaYgMx+vn7umHr13Q7FJY3spq1htymGlYOHRgN+tFhvucBFMLohOB3cs4KyRb1riazVoUXAkw5txqaa3FwYwLtaEMB3ppdv0IkR06Ts7pHA0JJcyzjo5OhOsYzrLZrDBqBCkP7sPEKq+zPEu9itRQ1azpkSW98/YF9c3h7vQU4DwFeYwIWtNeqdomH3Oa5wcqOIybrxrhtLULrDGi74lXTur1b4xo74MP61O/9Tnlt3IVoT45pkDW9s/qj1/u08Wr/Yw/P8JPFe5I3I1Jxh1j2OnwZmkCRrx1M+ZMrq3JhCxIgkStTpJHXan9Bxu1de9uxZY29KPvnND4+AwZzxV68OGdCN+Ic9ARDGI+tkkeLwjc+i3dctd28nQR08ZGEO0ua26U9QJBySDIKULW4ZrHnCoBgx2JgVz14vSkUaOitpU5vqTXfnxGkUnEdBoyWnB9797Xpj0PdeOcdOqdV26TTXqKxogY4nExTQu55FQb561NpQgtSYPNBuVaXuoBI1ymKvJq18Hx3gCtPDlNZi646o52v554bIcqQMWOD44xN8iL5Vm2tzUwdsII8wU6f6lPL/9gWIGlhNpAedc0FOKk5F7JBi2jbmauroNQTeKUra3hOmgUKqss1tZDu+jwiOv1773OHEwg4HfQiFBMhusI4jhiLs0hQyPTIJbJGQZT7MI5vHtfowqL/FAKrmfFp7KqEoRHF7jiSv7eg/C/SOPCBA0iFWpHXBq8e0+jYO3bO3fQ6FCNQ/i0BvjvIw8fAjsszU8v8DNkQrO+HTqC6E3zRVNTFUJ5TOPTUBXAT9tZK23k2dpxFFa1NKiipZo5RFcKecOZ8LJmbtykMWRa5d27cfYHdfyV97mvIgVnVrQOmaC+qVyPfmKXcmm2GRwZlAvxsgwce9O2VmUKmjV8Dwf4qfNaZrzEcM0DK2AdAPVtD1Jv1jzGW0U5DSPFNE+xFleXptXQ7FdlOyJcockqtbOOgKBfW9DGCDn1uEwbth2RndzUNM7cOA01jlhIN0+9pzdBuMfB9HvdFVzrGvnc4WwGby45zIY67qApJ594herqyqzLPxVc0p2LfN7A+Z7jCHP/xWpoZ51F2A+zFyziag2sLIKOLma9oPGEF8mEbWTg+vXQw7uy2fCvfP9tTY2tggdmDhhCBvuEg0aVNVyx1ZW4fNkbpqdWuE+cuuSebxhkM67VVBpBmtcrK3YyPokpgDQwMDANrn5SH//kQzr6y48jHNs1wt41endCN9kzZ0cC2oMT+tEnt+MU9WgOfP0i5JDIKk0CGzRjVSAGL9AUcH2avZmIAifOYsR9QarIKYIeAK7YD5a4EzdrDc/IRH4XgptuaqzgOZYSWdCgGKLz5PUh3Th7g1gEmkgQ4bd3NZNHv1c+xO+x/lv6wSu9uglVYi2DE5n9yzSpFJrIAdZ653oO4wcyRItbDz5ar0eef1BFXfuZF4V66xt/qX/zP7/KvupQGU07ZeW4xhF+47nkTYNUTvL5y3xeKTKNSjhkG1lbtyMau/m+8YUw4va8libmcdOzb66wz9JsVlXv1+07E7pyY1Q50BJ84KV55NT3fuyFEW7NZzHzy+RSm2QLuxFyEXhtrO8uPvflmM99OPVFFEN+UUZ+SBn2/AoNTS6z305BdUlDdyjm2ZENTHZHaXXtnz3W/fBv/eYf/RHtS9aXVQGrAlYFrApYFbAqYFXAqsBPowKWePvTqLL1HlYFrApYFbAqYFXAqoBVgQ9UgAM1ZzI287+k01d/1+W8qcQSohBOuCsn72ltcRPUYxEibq7WcGkFEceMmBKJIBciwDo5uE0a5jCHc04cGk4yARM4Z5N8vx3RYw0XYS5uzY994cN67tlHOKBbBBO4ghAQw2VLxuHl03rzD0f12jszShY1aCaPzD/3OuJmvoDjGW4ir5XOIjyNgzOFaSMrGoOg/SA32RwQ/uTrg4Lt3/f3HxwA/7XY5A++thH7fvKV5MDSvKbxOJpDUAdiioPapIwYy8Glg3+34fr0cxBdjdOyCpxoYyViZMKIfSlEr4RWglEOMBFbcb9tToM4pWoO8jCLOJCuLvFlnaFriDwDCIJruKINctWOYFpUjbOJQ/G2jgId2dWkZGBOvdfuqnPrA9ryxEOykWFJcKYufe8l9Z6/ogJXkebABdsQkwoRMkKgi2Ocum4BtdiCoBycGdfM4LBu9SZ0dxi3L+JyRVMNIjCo5nhUTp59IutKdWVRwpsEj+ZhWypFBOusItO4iENbnuG9uzMc6EutYBy95MxODi9kEYplCMoZRNSyCgSYAsQTXN0DCLWD4CnXQWKaa0pTr6XFJdzH+dlMUDuHyvkgMnO53xQH1VEQzsFwBMdqAswp45Na5eJi2sJ1bmupVCXC2wgOtsG7w1ksqycfJ6KPjGXEvTj1TiAuGtE2jmBueNcG1etEZPcVOskEJgMVxGckRvasQaa2dpIHatfZs1dU01ibRZ7mIK5monk47m5oanpOz3/0kJ74+KNaHB/Tt7/5Y02Rl5sAHZxnAweZW4wbK6QpRM0IYk0VwlBTA7mfHVXggHN5/QpEvByNTiFAIzy2HNqj6v17sofe6++d0/e/fxyMbY12HzygWVyz4fC6yoq8oEvXNXB5Qpd7xnWPfNUNuwdhCgcuQlYTmNnqSr8mJsa1MLeMWIGQkPbgNAa16iRvFfF2BTfqBhmpueDSHaa+1KbRD5ITZ9sGOMsE7kYf43ET1/AUGZIZ6ruT7NCMPYlLe4jnfB9j7eJZ+cuKOZhPgrhFLHHhtqPeQcTgiclJDukd+sxnPq59HzqAg/uWfCYDE5FNEa/e+OMf6Zt/cYL3yMPdyrP2xnHpFXNgX4TjrkRziDs9PaPUgsP/AsR33JZprsuF9bYWIb25qRJhn2eBs7e+vgI3cD6+ShviLjmTCLh4CUG+FiEc5YFT9uIo9OAEbQJjjOsUsTGVwXkYWZILsXp9Mazp4VnNDqXVw7iJxkF+Mm6LwZI7wYHnIWSZvF+Tu1leV4gbtByUajU5tXZd+P5FXTrZo3JfvbYf6lBtexGiEOvVZlLvnrwL+vwOuZ128MJ28pgZeHk0R4CANRmiJiM2jgvSZJ1GWWMjzMfNULGOPtagL/zKQ2psdYOKjiPeTOj2+yO46CJq767XgQe2M7bXcUsyHsiVTWwU6A75kGugvD0l1TQSpKjfrFYW5hReCpCzS2YzQlohzlY8pSplrHSRn+ln/SitxEGLo9lgcK9fHdeNq0M4P0M6fLgGNOoesMW49qEG9A3O6Pq7MxrkWoKgcxMIYVGwxHHuyc165GbdjjMnixE8K3EbNjGXSvwgeXHkL+CCv9U7q3sDCwjHTj1+rEu7dtZpcXoWdyv4afCyR3BqO+wRXJyruvB+j37w0rA2grmqQahsZXGJJ+PZRoA8xoEZH272InYmri0I/tWpx559TNX7dpOrmtFbf/LnmsOd+ujDT7A2levdM9c1NDohP7mks/NLCMnsS7GUqsBk72ivYK0tVH//MKjvORoSaEjBDV4EB7qxqRHHPutufy8/y3M5ephazut27z3czAZl30JjwBqOyUm1tLRqfSmEeDur9U3mcls5Avx2hDucrhurik5FtEmDTRGiJEGfrG25ZIbbtMEmt0F9W3CnFtAEUQhje3Md/C5ZqQO9kxrqG1aK9a7ACF44effsKtdzLzyK+Tet4987peE+hGj2xxTuRAcI2ghO8Hkc5sl0SCUlTj3//H4ybsWzimh8NUPO8Tx7to37KVQFLttKn107H+xW4wMPMQ7IeTZeSeaUycrGkq/obCDrPp2ehDRAc8MaTRXGUQtqgdcawYUa5Hn4EeyrEMw3yZgGIc9YNu5vUA/Z9TYPMTWKMJ+LAFjijoIFLybDHMx6NQhd9jg7c6uiCGw14v4A42xscom9aZO1lvGMqG1zuXmOOdq9uyU7h0+/c029NycR8MlCZeyaBg0XomkxIqKTuR0h07mAZiGTcZ1i4Kf5vBJn70rRyBLhdfPBMVf5yIX2G6JBWL00JuXYijXFpsWw4H2dzEsam2i68uPi9ZM7nAuCPoUQvcraGaMhJ496+/J9qqlJKzRBbi97dE0XLlW/XbN3F9V3M6TbczRs5dE0QyyEB5dxx9YmsPQ1KrRHyY7nsw/v1bQFlP5uYgsKczXRc1O3r/RyDQkoBPu18+AecNGbOnP6Hc2yPi3g7J0Aqz06wX7B++WZLGKemI/4hcOHDui5Tz8NzQFSwp0rWgnnMAe7dfvSbb39+mXEcrP38TmFvS4fjD87gXKgRGyQY+vOpXb8KuOZlFfhFKcRaor8+Nu9y2TW97MXr4Pm9mrnlnaaJHzqvTehS1eZK3mV0DUQqx0bkEWI1AD7br6MeGu+zMc0O01+Zk93gumm74cvhHZDaiAOYTOEm94ZIRqAhhWoFTcH5nHyDvB9pSqgwQAbO008OIRLy/7zobq9v/uVl166/wbWl1UBqwJWBawKWBWwKmBVwKrAT6UClnj7Uymz9SZWBawKWBWwKmBVwKqAVYH/ZwUQh+zx+Py/ddpu/7fIFQgN8xq/OKjzuOESSyB/M0WK4gKd3wyRR0rOHRjALLyYQ9S4ySdDqnRysJqLGzK+iYuDs17j6CNQVHMroEPJw/zFX35BH/nYY+CXTb7eKj6uQQ5vA9Jgof7yf/ihThxHWChxacEJDhJsaA4YUzuip3kj474175f9lUXtIUB94OtnId5+8P0/KBinTM4tn2qNaJt13XKgarIUzRdEX8SXsLpb/dq+tVblfg/CdIQcVUQnTlLXwPZuIt66yIVrrK/DpbVdEwPjeuPdU6B5RW4kWY0gEnN5FpM4rlaSSJW4fVKIpyEO4JHawSP75CqM6/C+Bh3sbtDs5CxiIShgTkorQEO2VDtxNcZUX15MxmqVghPrunGBw/iruHgQjRfSZDRyiH/44W06AsJydQLh8+xdnKlRzU0lNTmyBp6W9wolyM7l6nHtFJaUIw4Qu4jbNA/Hj7fQo/aKDIfxOEkduGtwBxXixna7c3BBLmoORKZxCGYQePxkDOYXItQWIcbSIDBDw8DVnilcmBEcOojSNlNDA5rGgU09CwqLsk67OAhlI3QlNjlA59B3g3GZ4RTYvF8LOaduMKVOxE0jCviLaQSg0uaAOhoHA55EGEPQSvBnG4KC6QjIIK4bR1AK4afcB4YWh1Qljthf+c1fUL4fR9LKlDYQEl754TmNjc3qkUeOqrgM4ZR7XuNQ/tXXzuDKrNYXfu0pldR61EtNL57r4aVd1NubzY5M4rAcIxfy3uCCpkOIlOTzNraSr9lWSe5nodrAJZuRkoPQm16Z0Br/teXYR1XX0i2NnMGhelmDY4s0U4DMNgIOgpKvGE9kOCB3mLzX2bAu3pjS1BoIaeZlPve9taBYLg72N3EOh9ZD97N7GSsmW9Xn2MxmV9sYbzaQmHbQuwUlXjJSQWX6aJJAGA2t4VJL5mphZh1U77JSVTk6cmAnjtMqRIMJDS8uw8wu4udJ2cWF5sFR3N5mMLgAMBGdVgPkKq7OIXa61EzGdU1thcpri5THe5TVFqu8tQAUu12B24v683//ht5+e4jrRkTEqWmExRyaPAyWOcw4XwXFugHmNMWYSyLsJAncLsLFV1SAW5zvjYPsNdnSW9vbFA3T8oAggv+bMQTam4zUCI47gwk2v9K4yopLyMUlLzIfwbK1o4Hnh0hA1jT6ES61lKIDazr99jktzoUQhj2IKBuI3RF17miTx1/DvYXIRZ5SPmPmwaceUkFDnWKLfbr+5h2NXZxSgmfUdYC86eee0ODQiCZu9JFp6iA3c1nXEdohGctRVMI4Njhw8r0Z60bYMGjuDZylRnSKpwrU0VWmJ5/s4rppTogxP2lycPFMEpG4SshnLqcJIBQhwzSPhoN2RK91r06eOA/G+SzilBAPQc2Cey4pwRGH6LmJ4GbH3W2Ergp+trzCh4O3jCzTLgRfxtD7V3WZOR9EnCsp9iNA5YJkb9ehp7fTWLKgH770HvmhKU3dwVXJpHFSmxCO2giI4mxTD2KXEZHs4JKNW7WqugSxzTQv0DyRnfc56umf07Vr06wZgi7WFgAAIABJREFUKcZ/iR442iRHxgaSfDGLx91/oAtXLu47V0RXr9zU1//8qkb6kyop92nrjmZEPLeW1sZxYYZUhVBYVlKaFe1WNhcRtBv11Kc/KUdlPfObRpehHt2+cDYrhObQuNA3AOoWeoDbnU+O7TIZ0GuMrwhCs09l7jTCvp+9LY+GgylNzMwg3BapqrYQrKyXLFjcrmC3m2ne2L69AwEsrMm5WdyZczResKaC601xHSaHd2F6TI11lWCty0ECuxGFMcwyD+M07xRBFvCB5fbQTODC0W6aoBYRe6ehGARoHrAjdq6yHuewBlZV1YFdH9N8zz1yX6Uqmn5qGjx69Pld6nigDSFRWgWJHWYfcBZUKUDzyyoI9cDIvDYQ6s3aWNtepi17mtWK0O8shZiBQ3rkR+SIXr8OGjvAWhghlzelA7tbte2553BqPswaTfZxClQx8yyJ0Bxdn9Od/nd05WK/5if4LIAT2lAFnDhvTYtVAmpBBqKEIWYYhL6Xcby8sqQV9rU8BHEn62DKZMCz54U3eM70LB09XKcPffh5leB8tbEeJVkvxvtZI+8Zl+cQ4rAQ+3Fb8rIp9gs7a7zB3WOSxjW8rvKSEkVB2y+DWk+yf6QR1zMJiBY0H7WR4e1gPVrfWJNrLWgSdlWHKO7zlzOON3DhxqEDzJO3XKAykL0eDw0e/hzc8A71DwRBUy9pAufvBg0jJqs1h/Wlhov2+b1aia5zTU4t00ARAh/vJ6u9FmpATUlSEVz8H/nEUW3/6F4aTUCHX76tEy9d1lsXgqyFxmHMc0Jc9tCAVEFueSFzfxGH8vh0KBsbUMRcKShlX2ecpBfyiZBA8GZPKuBzVIb1ME5TXDMCcktTu67eGdPNm8PsbDZQ+Q3ayT2nvTRHOcmS7mzjQ0dCN6/fZi8aUGHEo87qIhzDyzRs8B5kXi8znvv6J7UwkOWcyI2QW0Pt0ri+TaNIVRt5xWTbXjy3Aj1iA5ew9MiDDXpwfwuCcFi3enoR7YOMlfsNYHbXuiJgqJ1kFJvM7my27V+7b83vLhrYMuzd5s9O1mrjvKWPy/T/0SBD8wCYci+I7Xnyx9+/PUxuMqQV6C8eBPZVmh4aWpr+Y+e+4n/xla+cNmgW68uqgFUBqwJWBawKWBWwKmBV4KdYAUu8/SkW23orqwJWBawKWBWwKmBVwKrA3xIgc9Lxpd+L5Vz6ist5z2mPTpO/Nq93v/aeIis2JV0FCvJpLcghatjkMaLWGeEnjjBkhDsbJ3Ap8s9c4Dg9CGLGoRTD5ZJETItHixTClfXsZx7Vpz57DHEmDOJyCpEWlQQXrhCGXv3DH+nCD+c1sJBRrDZfQYTBlMH6grY1glZWXDPCVjaK1Ihx97/+Nhr5p+O8vY8A/Lu+smluHEyaOzPCLTeRzb214zSpRJiuMZl3hzrVAD7YhqA6ASJ4GYdSCmEvbYTw7C8UF/Jvu7pxFoGzvHK5V0m3S0+8+AR5mRxyU4TQ+JQuvfwW4oGphU9XEDzHFjnP9Jbi6sMNVRjVs4/vVEdrC7mCCxrGeZmDc7WY/DyDlA2To7l9WzfuwMMqQtRY6rmom2Aab99Y0vQCQhf3528lK5SMyf0IN1u7t2ZduyEQtKtjC7p1+rpu35zA4eRGfKjQGM9wnHxak79biIC8fVcdohD4RkxZRbgvvbipTNbryOwIWGRyURFqDB62oNCLe4pcXQ7E3Yl8HDyDOnmmHwdbEkEBIQgEpgfRN6+QA2ycYLFNHH2gUI1onYNAksD1Z9y4McZShsNff2VhViyCiKs6kMFuF8hOJ7mLOOVcnnLN4Prrn5rl0J08VHQwFwf3BtkYAzmbAuPoBBFahpM0ghiWjzvz57708+p+4DCOxXu6dvI9vfr907hJfWT8gUlFHF0AjXnvUkCXOWg+cmyXXvzFIxxy92jk9gqCtZ+cTTDP5GlGEBCSHMY7QI4ODc3p+JlVzSxNk8NbovauelVXkG+Me64Ud/TBB5pV3lavvtM3ETHWcdoeQkDDxUbW7Im3rureaAghETHOn4/7zI+jr0MZhIhpHFADvUs4x4KaXMZJC7q2sTIFPrMEnHA5WFdc8bjnXRyEGzdUSYELQYAM2RLc1KBicxCsMuR8UjQEZMaSESgYJ8P3htR74x4H6CC+DzSqlLXgyvHTunp+ELGBrFB7sYJMh7h9BfxziY49+qBa6mt05cJlXTz1vvwgWHd2bkPoWScfdVoN3FsjGFAjwlY05aie/OBU0KYf/uUN/fk3LijIzKmvquS1QBqHcRiHQKJm/fpgazdYH7KZ18gV1MCsMy5Q004j3Ofhum1kLBWWa55nbPIxTVZoASKSEzHfzNgVxrBZRDaMS49BUlhcqgUyloPxGLmXVaomY/rYY7vUSLZrOjJHVmpEsxPLNFEgxuLEq0eIe+DYI3K2blEcFPV7L51AXIpqz9GD8tU6VdpBc4S9QdHBVd187QTzbEE7HzmiDcTrxGQfzRkxnJRpnuuyzlzCDb3KPZB5eb+/4/7vBQh6xhGYg5ibR4OMCRQtIcO2kSzjOtzUxYwRjGqgg3FBIyytb0T5SYfq6hsQNfO1PEfzA+jeGILQJs7pJO46B88+D5EQs2ZWKMwFgZ9HXdI4JtNUNAehPs/rw80XAgE+pjBrQA1NGBW4cgvIGM5HJDM1mgUROwWCtqrcD5Y2g3t0k3ryCvybC+yvHXe1nXst4vWMy9kBqnaDuRSjySEfN3Rj5f2s0tGZoE6foSGC5+kjy/exx5qy2PwwomoksqatoFqfemq/fI2FZLUG9Oq3Lunlb49AJ0ioioze1o469psgIjbCoJ17QeQ0XRibiPQPPXVU2579ZHZsktLM3+OuvXpSZ946g1iF0w83qo31x05DxfJyEHFxHVE1itOVJo34Brm3NTjut2h4bFy9OK+Nn9GMCw/1myb7FLq8urs6aUQg4xmBNoEQNz7C2kjee1kpztowTn2aHmoqbDr0wNYsnnmZ3Ot1xPYYbnGzf1aVluHgLCU3d1krYHJjOJKNCLkJNnqTa9ggn3YD/O0aPxcmC7WkzKGjOLz3HdmhcpzHZTiQ3dWmBsxX1hVbjAfLOmt2HjNXctg34XFnG2LsoIVZ6HjuSRoIrhmPZVbUXibzdRO3bzECYgHocwcZwiU00uS4inGCgrFeJL+eek2SObwO/jmyEKDhgDx00P42nPa5iNkxE4HA+POylqdxWodAiZuM7VwatwppjjCinGlKMs5bkyttBElP3gZjtUAHDlTr2BN7Vbb9Ca4twvrLsxgaV9/7/TQUjWhwcAIBEXM6yOV8xryNvSCFeJkHHrgAxG8MnHuCOe5lzXLzfmnWVoMdz2G8lSFQV9Ik4gTNnOCBJXBGl9AoVFZFriou+jUafhI0jawtBBWYXVA+anBLcy1iqhEPi3D8jpNlPU/8A9h2sOADrNkJcon9OGeNW3qZ57iOVXaJe4vgnM9j7JYhOubmxrIY8Bf/m08oQ0yBqbkbAXvizGW9joB7GUE9BkK5iIz4BM9mPZxi7Yzj1KVpAFKBjXrauL8Ma2OWgkCjzRKvvwYZYo0MbxcNcmaPMJm2zY2tWphCQL3Wx/2F1QnW/eEH92tybVRvn+vXFJnjpbUQA/JK+NBWzOeyBI0JK/qlLz2nIx/7KPMWMZh4i8AsGdR3biowsajg5AyI8DrtfvYjSuKITtOQ8Wf/9k/IqB+n2cWno8fq1b2TTGjIDaeuTiCar/I8cmnS4Np51knoFlHGm43GDSPcxvj5LC6Zzz8O9mgb7uUc47xlnXAzhpI0YLmgTfiIKPB3kGcLcrsfRPXY+IpWaexwFhWTyxvl88BCsnPXzj9o3Hnlf/rKV7IAFuvLqoBVAasCVgWsClgVsCpgVeCnXAFLvP0pF9x6O6sCVgWsClgVsCpgVcCqwN+uQCoT+LXl5et/VFI0aLenEYHOvK93X7qiZLAQN2O+AghwARx8YQ5NM7i30sYSyoFc0oiOuRyckkdmDsZTYAptCHnZM2SAfiGsMwkOX3cfaNGvfvlTZD7alcwJcZCH49KGs40sumv/7rRe/epV9ePqmuRwUqVkduKezCFj1+QBxjjUjIDOQ2+478r9669/CB75vqj69z3v+//wk1y2D7xw1iHyd/1bhnv8u77SYIKNAJNLdqyDA8s4ooWNXNdCnFd7G1zaB/qworxII2PD5OWtkuHn0DyoyTRCeDEY4zLUThs4SW9RAhxrvY40tOq9cwh2M4t64lOfUPtDR7JZiITs6dw3/hgBqlqV5Vv1/ZfeJXNuiENzoLccnAJgxdlbiNuxIZszl30KiHkhEMBz5OSu4+yzI15VVVfgVGxX9yMgekvAJ04P6N6522CAh3T57rKK6lrUgIt3G4JBNw7AQrCxHvC6GGwVRcnPzXFrjVy6k2+e18XzYJYDHD7n+tS2rVKNiGEmH9KJCFXMQX8eCMtNXGCBII49/lwB7rbIB4ayogJxY1lD12y61fc+Ywn0KdfGmbY2l3GQel3aQ95uGS7DgYFBkJ2LWfyi04EjDhdaua8I9G9UveA1Uxzqu8DUbgFTuq0RHCdO5UXcc6kMInN+pSbmNjU8OpPF6SY4fM9BNF9ZXMwKy2Wl/NyWYvICKxAhNhVAuHSDZPXXdiP80ogApvXamV41b63X0Ue3qRzxdgmH28Uz81pYm1H3vvbs+I6ASY0FObR35OHgy4CKzudwOldLAfDRsVzE0FW99e4YQjbYWBzQDWR8ViJeV4HSbKj28d8glPds0yTixZuvnkHob1MT7xkKTCGI3tTEqMmRRGwFUd3Qmatf+u9+DvKqVz3H3wefPKVpHLJTi3Oqw+HddqRZT774YbmKKu+PG+omsJfpNAKMcXwjgOeAaSVgENHHoIhxM+NCTJuDc8a4cepuIkblliB+40gEhs3rcLB+5axGL9zSpVOTOnlzUyu4o8prffKU40xtbVBDaSu46jEyRYcQsB3kDz+cdeWFcGsZZOsCgoYRXHZ0F+rAXoRdHOevvHRRb74BpjhWJjd6Q2kFr0k+pNeLWIsQMDc+T1YozsS4we/Sp0CesBkHUZzULgSNIhfOWjC3s8sIiqibBR7GNzmeDbxGikkZJbs7jeDjAOscISMynqDRpLhSK7h4R6anEEfWs2jZHV1kroL5NWO0jOaJMD/Xc3eS0uUj9oImB+dcT4NAbXmtbtJY0XN7MIvGrd9ShePzGONjG9cL0vTcu1ocATPK+Gzbt5O1JKOBGzeUQmjPxLzkqk7p4sUhLa6RcYugYXDMjtw4c8wuN2uljbG5CWXAiajWUF+FuIWDGnFsC+J3e1sNGOwZDZHROTm1RNNCtRqbG8jfnEdQHVc5+OqjDx3U1l1bGcNFiuB2W0UEn58DXx3za2ooqFVwyGEE+nAKQXvNq4VZ8jWFm7HcozJ+pqKskgaFUrKcx3Xl6j3mKJhqbJ5tbc2qxjXdN8L+MD9nulRoJoDIAN7VYIm9NGQ4goikyKcecmkjrDUhXMi55OL6ELSaO3A+rq/p/JkJBRbIx6VxYc9+vypotnAy3lYQLKtY/x995oDq99Uqxx1HaJzWa9+7ruMv3+TZ2/TM04d1GLfu7PoIgirCKISIzQ1cltzPocf36dgnPoZwV4OaFCTrFeTw7esghYcQ4gOyh8Hegoy2scaEcTcHEOFLcHA7aQq6OzgHCrZIXTvaEaHtYM9pHkCcLLAjzJaAH58LIi4jiuHALC0EZZ/vAFdfgwN7XddA3DpNvif46mZQ5Z3bya0GCx4MgiiemmMFRvCkUSbKGmiaDZysTaFgMIulNnJUQR5NIwh6myDoF8i4zUX0coKvRXXTvge36rEXHqA5YAtz1cQGOLK4+hT7ry0LzC3B+QrFwSD6zR6JYGl2rgTCv8PMb8S/oWs9evu1t7LPcO++fdr+6FEybbGwUnNaL0ywvMJTAzr/Oi7ne/MKLYPsR5xkp6ZJJwY2ulwVlWUapXFoEJF1iQxvHmsWKexGOMV8S02TNITQfMDivU52dRysdSYHXLHB03MdeQinFRUubWmvVl1TSRZlnMQN7fHiisb7aSNzN7SKw585UmLc1Oz9g/fuZvPU6xpwqYLkRs3G3ck94vA2bk1SeLOId5O1GkU4XoIG4EGIdyAObuI0N01mWyrq5QXnvxRcx1U7CUkiiZCI6x5heHZuNItc79rWgiANvh9HehiXfiUNATOMqzff7tf1KyNgkV1k1DO22QtC7PPLK9AnaD6gj4gxgiOWOWCQ81/67Rf16S//GuVkbeUZJZeHNHL+hCZBcZ+6PoKrlPR1XK9lOMw3mZMjNCptICYjP+OsxrXOuPOChy5mDroYT4NQNhbZ34xn2cYamstakesiA5bmoloaeDbX58Gi8++Mlz3s1R3bC3HGe/TOWdbfcbKgyTe3m0ztDHnHII1f+OyH9fnf/HV5yGjOmD2Ba7bZxlifaCJbuKRFHOc5BW0Msa241Zv1B7/2ORoMlvTY47toyurU+Sv9Onmqj+dursHHa1IzPpsZV7VpuEvzQSvFddrY+9LsMVGc/+bzkJM4jZQdNZ61vMRdyv1CBdgIsD461Nheh1hcrls0b/XcHmesuECWm+8nBiCymercuvtf/NVr1/6D9YndqoBVAasCVgWsClgVsCpgVeBnVwFLvP3Z1d56Z6sCVgWsClgVsCpgVcCqwN9UIBic/uzo8Pe+3tFhy8l1zWv19oiOf/WiVgc5PizLxxGBEyJsMKUcQLvIoOOwzrhG405OMTkAxvcDvhBcHuKuDfWWI1xEXBeHnSFcoRs68vgeffGffUq1OF0y6TnEWzJdcUzB/tXAt67o63/4loY5NB334D4B45riENSGGMxpqyI28tRwZxg050/cr/8Q8dbAHLOn2X/n13+NePt/i8cffMk0B+c54B2Br2YdTk5caV5EGT916y6X2rd1ZQWYs5evUY8Yoi7uJeMgRahxpXBKIqY2cqhdVmtTFblyFeBwz4ENXQZH/fDTn1D3oYNy1zRT55BOf+1/16VLfQjlID7HFxF/vDgGG8kuxe2GSyiMaGKcvEkcpUbszjdOO9CPPlx0LvCeg6PDYEpxyxrRpb4TPGu9nnmyXbUdFZq7Qs7kd87r1g3jFKongzcFjpTD+xqXHnp0l6qbQcTiVhvhYN0JCrQBF9gyeatvvH5N5y4N4CzKxVHbzCH5gol0VE11efb9w5sgjhFMbOCzjROvqrqes1yXTpw4pavnEI7qbfrYJ3fq0NE2HDd29eJOvItDrGNXM+7fNvSBOIJvmQoMErW0BtQmzjJEsamT7+vP/+pNBNxlpWki6Oqu0U4wxHkc3M+OTWqenNngpg1RE7FkxYX+QU4vrr10elPbtlbryKGtqiS7cRMnUpTxVVFVpSGQ0a/8+DLIYbcOHunifeLquzqg7oNb9PxnjpKnm6eR9w2SElcWTumaNj+Zo4X3tRXGfxq3eDphxDccVOAo7WQR9vfNaqBvCcRxrubXwuIcH6RqPqhnRNsyhKxih+qbC9XR0cizy+j6tUEEuTA43HZyKXNAF49qCbxmTtqvpeU1xXOX9fNfeEqt+/bqzPfP6cQ3TytFvmpVU5n2P7RNPoSyPOoVjZJF7KtUaQOir51s41gAcTyOxolkwNRKID4YcXCenM/5CTJiETkiiOxoFIggHPyTv7zngQdV5q8mh3oKJzSuz/UNLd1a1s2LAf3lty9qMYKTtRFMtNchT8aICuRB4gj0eJPq6upijCcUWAlkkcDV1VV6+qlj2vPkDgQYD5jhizr5zmUO76c1NbKhAPheN5hfk6noBj1a4EGk2QgiQkVwgLrpXeDZ4Voza00ETKq7hMxJxDDTODKDM3stguhPw0QbImN9OchbsifLcRfHyExEoqKRwa2xCVzmMwlNIuSsIViz2GUzIGsQGN1QBEKMFxeOReO4nJpYyIp7hfkIxrh4kY+hAYDgXlxB3MZRzTMuxXW8/bEKfepzL5CBW6vY5JgiizM455ZUjeDqxV22NHRX8+StFueW4jJ1IIJc1/mLYTCuEfJcK1kTK2iIoAmG/HAbz2N0aVH79m/Tz3/+c3r1e6/pu/zavr0FMXwPDRUd6u0Z1sn3LjDmEHzhsqehHRB1ylxpZZ4elpNrWkecHMFJODkzB3oaR/sayOE5yAiMPZYcckYRXXC3enENHntyG0Jqk3IrcHGC3E5vJMnxfQ/x9iqOyQJQrVu554hmaJToJdsTox2CTQoRBnQqIk5ZRSniV65iARoANgOqLctF8CrjmZPlDWIX6jV46hLeO8LYXuQ6cOkiutU2u7W1gQYThMRwMJ51RbYioh96nHnJepSgCWYAofz6+TFdeLtXdaCef/GzTyunIleDfz2nFnFIjs9MKo851Lq1Daw5OPcYmGLwugw+hHsjkjFueNaFpX7FwbbOL5nc3Rx98tljNAbM6MQ7A2TdzoAlrtauvbuzGamjUAs8uP9KELMXVqJghhdwe+LyJx82J77Gs96Bezei27eHWO9tegCB69iR3eSJI06T4buwsEbucAyNlL2MRieDAA6B9DYNCUmc47msUXm4gM38CzCneYqM2XxyTlvJ/6ygsQcBFHeiE5d+Ac/ENDLl4Lg19Asnz8ThNohx47plsjJ2MhmQAvweCuL4vNerKHzuFC7MOVzD83PkieNebt26VQ89/3HW9QJE/EUlWZNTzNd+ELt95OsmENxcjI8kLlaHC6dwU6Ge+/hT8rY3sl44objTUNQ/pcD8Oij8VZy3COK4UnMcCLlkSjsgQAwMLCH0LtD8YAi3SPkIuDnUPI/aFbN22kEax9kvzTrhYm5V0MjiK2IOksXdVo/Lk9zWAq7v7Ml3mSuragMJ3t7cyoCNgY1fR5hFwKWBxThrq2pr5akhzBcBNba0wnUgIDPmAmCKDSJe64U8txnNkEseRlQe62WNI4u8vKyWvShD9jV52GU4x00DBeQBF2tHRbxG585d051bAwyfuPYeaFJbN25r5tEa/Q4BGoCWcOaGyRhe5jXN23i4pqbOCn3s55/Xzt0HKWBGd2+eIaM4qp1NLTqFq/jHrHOLYIE9YM7z+MwUhjgRggQQZW3LZbMs4DOBj3XGzb9HaKaZZf1fY+5kqLuNNdvNfpewb7KPS//mD35Dzftbeb5LrEcJbQYRaFPF3KNH/+p//FNduzXO/gLOmzXZnl7FuV+aFfc3oHOUlFfRSMAexee0bnKma1s8OvJEu1q6D+ny26f05S9+XZ31ZHq3+dTZeR8TfvbCNb3++g1EezeNLR7WHEgeJh7ir3Nt03z2MftWxuCSEW9BsfDvPBbWaleSzx95CVzKDhXiMjau6RQNBzv2d9I7xGcAGln6eyaoAQ1Y0CpEvEN4czVTUlH5q8fPTX7V+ohuVcCqgFUBqwJWBawKWBWwKvCzrYAl3v5s62+9u1UBqwJWBawKWBWwKmBV4G8qMDt7+cm55Ysvb9sa8TpzpjVzehhM7xgOI/LxQHVG5FUEPHKcw+cULhiD4o1yMGuwxlh5OKDmQM/YbpFKcskR3MDJkiarM8HhdZicwHLwn7/ypV/S/icRqTjwU2JKEQcCZKJAS2dH9Pq/fk3vXAtpBGdJDMdTikNMJ64cew6iQJr8PIQac2ho0Hwf/Pr7cMY/LfHW1MEIpuZg3omo7fXYcXW5cdO5VOKKZVGIJq+xraMDR0lCt27245LhwD7HuAljZEzmq5nD3+2Hm7XtwBbVJLy6cr0Pp9McVMwqMI0hVSPQVvr9OvvGu+q504eo5JHfX0ZmH+4WXLe5ZBcmcdpFEdnvOwzNgT6oVJcrm+eK3xJXVCiLmOSHOSgF6boU1xzI1AJEv8NPduqpY1sVRaD58dff0qmTGXIAl+Wv8aqurVbVTbUIoWB8J6Zkw0XZ2uEnA3Y/h7l+3bl2V++9e172DbCZRSB1wb+W4ULzc70u0JQxnL+x2ErWaRTFDVZaVKPZ6WVdvniPLMFSHQTR/MwLu1S3twOBOq3gzSm9feKqxsmlrOTguWtnt3w4cAsZEyVkXYZXA5q+26OTb72j82eHuK6cbFNARSXCX6lbRR5c32SxLkzjvuV2c3AhRzfL1T88STZgUp/4hWdAI/8C2ZNOxQj+O/H147hFZ9Te0ZZ1AN/tGwS/60F8LdXE2Iw2Edy3P9SuY5/cA2azTH3gMC+9OwB2FKG9uRx0L8+dZ2Bw2WlQqJGQHSchzmoEla3dTTitMjp7+o7Gh3IURMyYRAxKo/Y2t5SpjjzZEh9uPoTGtrpqtdQ0IByM652Tl1Tfvh0EazMlCSPCTCgRcml0ZBnHYwRc8x75cLLdPter88evyskc23mwW7sf7MrWe3h0XMHVGE7nGj3+xGOq2N6k2DKZmDi/F0CDBhCXbDQQFIO7TiBwLQVwMCNWuMy85D7MsxqkXiurG2pGYDz61CF1P75NGUQWO8J7fGxdf/Hl/01vkItoq6hVnPGdoSHDiUjg4ZnngzVNUfwFhOEEY7G6pky1tdW4N6sV5xlEEG/SjNMiJ5Db4JoWQR5Pz2QUwG2WyHHhQgf5Cc7VyfzxYPwtIBPbg8gXJ+90A7G9e1ujHnhoDw5Duy7gGr8zMqex2RWeWaEaKsoRQjxkXbrlZW4lqd/B/e2q27dfodER/fhbCJOXZxBfoqBiE/w7ji+w0ianOoIQlKBBwUPmpNeG+EaGY125F+dpKwJ1BkFlBfE7J5u3GkMJXUDUy/jSqiR7cseO/epoaVcS1OlyfFleMMwe5srm6jw1i5CXS1Yw7xXCYXjj8pJef6MXUS5PH3vh47ju3DQsXAH37NDk4j197OOf1I4nP6K3/s9v6Rtffwl3a6la2hoYTx1gSwPqvYUbFXExPzdFk4hPjS045cGcuxBT+27d0s0rtxDiyWHFabxKTmkEcX+deRJESU0ipCQRunIr4tpNXV783LOqqM/H3MgYQOAZuTeo2YE5nKjFyeg3AAAgAElEQVSV6joInpsM3v/jD76rG5eCoPAjCLUumhRiNGbk4TBHeAWpa5pXXKx3xTjJ9+9p057trewF0PFNvuxMiKYDclARL+8NhDQ4sIn7kqYTnMQf/Wi5mshEnhud1+3L06xbdj34eDd5wofIckXoW5+WDaHy8o8u6fgrJ0FYV6kSMsDSyirCKDSAwhItkuE5NYFrFHemk2szzlUfTRlFIG3jCFWbCPsZOxnRHkRLMpnXud4jD27TZ379U6BnZ3XrzT7yq0+xJtGMUVunWvDfATKbnRAYfD7jGA6zPozgAvVrD9m7DkS5voEomN0xEMgRlZeWav+ubjDhDawxPeTNmkYVrq3AR7MIAGee1+raeraZxuxVJhbANB+ZjPQwa3Kc+bx1Z5M+8cUXaEjAcY6wmFxgDE0GNDy5ADVhnnWT7GccqcbbXFNTq6aWNpzXNLOw3cbjYQTPXNyMOFlpPIguMLZnZtXPPjN0byw75+OGioEzvRCkuMOBoMY0d+DgdSPiOWg6SdqZuw4aiwqd4NwLyYEtQOgWOP15nNN12X0jzdrFd3PdLkWw3zZtrSS/moxcMLnhVfaSSbKTTw1regLnM6j7DK8fjdPIBaZ5gzm1SS6wyfz2IrQbbL2HzOxcMrdzQYib7Ofy4k3IEaVqw8VvsOGrK7PkexdkUdMF1aVZlHKca12gGSRqMlQRD12sC4aNniKv2iDaQzSgtLe1sQd79fIPrur8OxdVB9Z6Sx2YeuZQDY0h16716v1Lw4olDJrfJV9lCWsNeHZoA0mc5ikaPQ4fZL0APZ9X6lQDuPfxvgWN3Tbvm2bvDtIwsEJePDWBPuDgs1E8s0wNo4iQHsZoHc93TbXsuwfbd2iRBrVTF3t1F/pDguvMxf1tUNuGemA+I22C1nYi5NsZu0nE/EQSRD61NsKti88IpgnB+KxNw4oTl/Pv/evf1qMfPUYjDvj+G2d06p03FBxnbjMWh4YgLOB8LqM5oovGpzj70ixzzzRzGXT6yGggm39ewNhcCwVpyNtUNdj5PeyxK6NDWsZd/czTXdqD63sazPnQyKJOnrzJPCfHupy122SSM6/N+DXruvnKfv4yIAfjAKeBwDhvTXauEWt9YPdTiLkJ0NepLEbdrSZiHdzgmc9dvKqeYa6Nsekle9pJg8LC0spmdWXVi8cvDb9mfTS3KmBVwKqAVQGrAlYFrApYFfjZV8ASb3/2z8C6AqsCVgWsClgVsCpgVcCqwN9UYG7pykMrm1deaa0JlLjSGwr2zurSS9c0ObmO0wrx1FGSRUCGNjnoBJNI+mQ2V9JYXI14mzH8YA6nHRwG27KnfAXk38U5OLRl3Z41iDcf/vKH9MjhnRzYLuAmATcLkjXfuHWvjuq1//S+Xnl9Sgtk8IVKPYjFYFERS9BxOXTGzsmXOaj9aYm3PxGK78fd/n3OW+M4xpGMYyvf7VA1woHXhXPYIGNxt9ntHBLjUDr25OMgXot1hkzQxUAgi5OMR3GHcVxcSrZl9ZYKNW1v1r6KOvIxJ3Ttah+H9mR2rnLIyvdn8+UQe/NRs0px9JkcuTguR1MXGwfH5oA2Y2qPYGtO9U30rjlk9ea5s4fvCZ5beXl5NtuxsqZGEfId+8E69s8vYh+y6fDhraorQnAZHiD7MYIDiENlMLdLOARjYGtTiPc2nIdGtMkgzueCEPWDg26sr0awXNcGwm+SQ3kzBhKIOXHjMqNwBh1bjKCdA/YzTt7dMoLOHFm5eRze7zpYq537yJKtwXmDED03vQTedU63rg8jtAAH9XJ4zQE0R9oc/pNlizDbWuRRpY8DcP48PxFGBEZsRYgsqfEpU4uojWhThDjtJ5PPSf6gyXqcnU3pzOU+LSJ4Pf2ZT+jJ55/U7PgNjQ7cUQo89d3+0azI/txzR9RJLvDs7SncRpc0PLiE89KHy7VWnUertBuRZfgq6OA3boFWrlBtZ70aWuoQjBibCH8rHOwvTIHPHZtCmFnUQcZ59/b9OvHDM/rxD66A23QpsGFHBDN5jNxHhZ1szXzmhVetlZW4nho1OjSrb3//bcUdPu0/ukX1tW5w1QvkOjpxHK4ihEitnS2as60qOB/WOljoKCJQWXUh7ugyVVCfxAbed4Mz5/C/jjzPqrpynmUOecsrGhsdQ9BDXCZfuAiB2jhXTZaqkS28iInGgVeMk87kQfbeuq474zM6evQhPfPp5+SoMyhsoKrzIzr/p1/X5QtLev8eri6EsYJqD3MTvDPY34I8n9axqkVw0/oQUIt5FjGTi4lbdZlGjg0yRz0c9m/bUkdOaJ6acXvdvQtW9zyY2yUEjqIyOcCgIm0oB8G4CEtgA067XNyIbvKMjx7drj0HOrUyFdBbPzqlkSlyHMEwp3A9u43jHFegcbHNr87iwAW5+/wjONQRHxB3psiGnR5fAr1s113G2kIgipCRZB7l02SBE87hYo7ZyJP0IWrUkMXahmuzVHYyNTPkAttAGjuwJye5h/XRWbDhMS3jegd4yzNswJHo1fxmSJt5ILlpVCjtqM265oOj93CDz5FlW4xJ0qO3Xr+od9+5p8pqsKfd3TjbeJ7k5da3urR71wO6eX1Qp969RUNGiucEDhysaoh6OhGWTTZwS0MFAhiiHOuOpzINZrlRTd07EIRwuyIs290FQvFTjPeMku88MoA4w7WOkZ/c2zOjOTClbdvaVVJXnCUhhBBv7dzXGkjx5opKffbzz+CKL1EPjSTf/NpJENYId6xvCZDVBlzbUl9LHZC6ENN8oFSN+7WQXx3b6nUQl3BuFVhfiAN3T97RRfKyN6M5XI5H10CkLnIdNXXN+s3fO6ijj+3T6OUb+tafvqtZ8jwPkhn72BMPMB43EH971YoYFw3lI9L3ZR3cidU0z61Hzd2VauukuYFxvjS5iot2lfeAMsD6a6f2MdbDKGJfhvFoz0PcQ8BemOe5UMODh9v1sRcfwIkIhpg5dJ4miDs3wL2D5TZZ2WEcxKuMlWqaKbw4Int6biG6Sc88+zDzokov/6hfF85fQvB3glFm3PB+/lLqjQvVi3O0uNCXFUjXiRswDssUe2OKZ2IEL7OnmHU5iShnnLe+Mq92HO7UURD5Yh2fgo7Qe75HIRyuq7NhnMJLWfxwAvHNZPZ6vQVgqk0eb25WvI1EcJWDGW9AdN53YLfK6nHugqi++f4l6Axj2f2yuqaa/SMHJC9YYZzV0+DIl1kD0EzJ8wbXC2Yc+jyUiAZV7NqexROHmCNvHH8XTHaEubwGBhfxGbJAMcKowfG372vW7se2Z+83OjlJ1MIJ3WEt9uaUKkQTxzru9CRjDF8uz5vXQEQ3Tu08xEtTAyPYpowIa/KZubZ8MprN31XgAPcVe3kWqWx2dYxGAQ+1dSPertH0YfDRZoxPI1AvLuEeRiEvykfe5DXTjM2De/dkG8vujfaBsu6geSJKA8GMHvvQg3r817+o9cErOsl99d8aIbd4QXHyZW3sVzWg/IubiTlgXTnw4Ue1sbKob33rOPtgEa8BzhwqQRNCp8nKDfHnQRDxq7hpE4y/PBpSCkDqo2OzBmWYBwikrLf2JPcKinmRpoEVRFx6RbKicSH7p5N9OkwzUww3tXHEm2xkQ7t2QAAwAr9xJhtnrelAcrGmuXj+m4jgNva23ThXW5tATEeWWAvytf2JStbMBsgESa2MB3T6xAVNjs1qI1mg6UUy1Hd26tDBfTQm9au/l2eUV6Q5IgJWsvhmPrvwHi1Q9p97uFWHj3VrlLX7Ndy2/QPsE1j1K0FUexBh19gn7DxD85nDNIoZ960Rbw0Nwcb4SJKxy1NFkMelzjhlqaRhZJPmCVzdeRk1t7eyLhfr+o1RXnsaoTcPd7uPpp0VLa5srJaW13zqzLWxd6yP5FYFrApYFbAqYFXAqoBVAasC/zQqYIm3/zSeg3UVVgWsClgVsCpgVcCqgFWBv6lAMDn4TE7izvH83BEEowVF7m7oveMXNdS3SF5oURaNvA7iMxLfRKTLyyI0jRfWIASN6zbNQaw9J4rIw8EtB3/hdYQ8DiwzOFSiiHee7jr9zpee1k7cTxxZIvatmKNWHCwY026F9YPfeU2nri7qEge5MdyNxeQmJhKIONkDwvuHhX+f2/aDf///hfPWHDLff7+/X7w1IqmLw26Yoaos9mTFWyNqpBEbw1GDLzZu4Q1cjkWIMCUIKGv8nbLikgPxO8yBbAKBN4zbKAcHXituoAQOtOUFc3DKoS05fg4E0Bgu5FhijRxYnEgmH9Yc+m5ygIr4ZrCuCcQATlb5P/hmN3ZFk7+bSHGgHMuKBiYp0SAPiwqLOGguVg0uqCRCxtzSMqJjTHmIFC0d+Tr0UIuqOioVQ/hZQBw7dfIGGZMb4C2NizQB0hd8Lg6uTXPwzgG7yfN1kPFbgdDb2NKKEIhTbWyM3zfIuwUpzT0UkMsbRYmO4R7i7FctrdU4pFrV2JnCWVmh+YVo1mncewcnLdjLhckVBDs/OFgvrqaM4qCoN3D95SIcbK/L00EjHGxr1QoZnO+8dhUcLkhgBIw1xFA/GaVbGuu1u6tVxRwYTw7exX0W0bW+ad0aXVHCW6ayqnLGZkDVfo921RSASwYVHlrWf/8vf02+zm4Nfvctfeub72lqepND/QbV7/CrstutRx/ZraHLN3Xz3Tu4buvlJ5e0ob1FPpCuBls61HtXI/3zZNTOykQ1dpDrd/DAQb1/5rZOvHpFQfISJ+ajmufwP598Yl+FmxxI3GbNuMPAZ7dU+HEML+r7PzqtqdmEtuys0969tSrJJ0cQF2zv7RVcdF7lk0t6c6ofNd8uD+7V0NoqyFhcx/xq5jWME9c4r5EZETqM4GGyCNOIWaDH0xm+P6h1EKBeBBGDO4+AtDU5pm6yiw0W2LjvXvzU4wiN0n/+7nFtBjb0uV/6gjoe2ytH4SYu3ruyBeY0cLZX/+FPrmg9hVCOiBABSx2P4Yhj3kejG6pA9Kyp9uPeBH3MAb0RY4xrbwEMaRHO2q24urs6UQ3SaxrAmRYIpBE4yYkd2cxiWJ0FJVlUatoWRuyrRviBAICLu7nOh+BdqKXRSRoaQLbjUptnXq3jPvPiLPQhduYiRKfBv7rJV4yQSRrCsV0LGnsLzQZOrie/sAx3Mfmx00FNLCBek89Y43eotq5O3gJQ1lsKdRhxqrQVR7hx1yPEoG4isOA2pgkgh7kdnwsot7Sev8dxvYZzFZdmJpwGnbup0cCK6nw4+MAibyIGLgYmETWMGx7UMON4YnxOP3rlrPp6jOOzjGYAclQXpvWpXzyKAFyp3/9XX2UukMvZ1ci8zdMqYtgq7sKiAru6O+rUzhyqJy+5COTqbGwYZ20E1+pTspdUZ6/3/heCGyIoqy8OPpy/Sa+iCKQ/+tbr4JjHsxjhNOu0i4YMM37zcjPyFeSB8y5CRN2FWLqq23d61HNrmDXOz/jBnU12az7rSB3uejt1wOzJeOHPCOwR1rk8f672Iq437ek25Fzd/MFJnX/7BlfkQXQsVf+9Ud3unWdMFOrxF1v0y599SqszU/ref3lDM2Q770WY6uxs1Rr1XNuYJle5luderzme0b3RQYWZH4Hgsnbsw4VLw4ZZW5KgbDdA4q6BX7ZT44wT1gD7VApxNbiO65l/W1pcy2JzzXra2Fqkzp2VqqsvViUO/GiEebKSYcyyZtMIMTDYrzlyeNvaOhC+dupubw8i6rQOHN6thuYavfRSjwb674E8L8aFXaIFUNluslw91K6E9bmumoYWhLm52VnFeE2TSO5gnU4ipJr18SdfRsx0krNchXJWgOvURg7vGIjtJdYPV5qfIRo3AlrXCLZxfjYrnCEe2nHu54ChN8G5SRzzIVyjLpoqtu/YpgPbt9DwIFyMvIbbrq6jh4m+DtHoANJ52aY58pJ7b95DeAxDTvCpvqk62/gRY/9qZj7Wd21l33FquHdK9+6Ok7G8jnN6AYckTQ4ImgZnXVtXC7a4Qjv3blUXe0U8NKd+MoZz+bn6iiZyz8eYWwjHJkggx6MZmkYmyC03t+5CIC8Gj+6lCSlJg9MG+PZN/mGTPHOTU20QyQ7mkxGjK/0+9i/TXBFkBLNfGQQ1rs4Q+9AyDU1GzLUhSPvJgvWTVe2lBrSY4SJfJTMYlPHzn9frr53V17/5sjr2NOlXv/xFlVSDtTeEh/kN3aSpYBXMsw33a2cD6PBuj1pwjbsaqzV6p1///g+/rakx4+pFggbz295UpY7WGvnYf2dGxrUyD7qY5iKXK86+jPM55SGLnbULXL5xoSbJtzdrL60hfF++pllHp2fJd6eJxeVyI2jT0MIavMFYWWe/5cMVDVI0AHAfJgA+g6jqYL6ZLNxi9jWTDT04OsdYQ8Cl8aKppkRtW2r18G9043RtYTzQQINL+xt/9Kf6wXff5CWKaRCjSaeIrPQ68MkI/SZ7uZHIg3UabcbuLjD3NlRT4tMDBxu0Z2+hwsQSvHoalHb/ioKgmI37vJxGulh0OYsC97Inm6xd03hgmhBM45pp1KOHJNugZ/67GnS7zez3UBVy+JxRAlq9mLnKBqM7vaNkGgeynw0LWN8T3OfUwqy8vtJPXbq99H3ro7hVAasCVgWsClgVsCpgVcCqwD+dClji7T+dZ2FdiVUBqwJWBawKWBWwKmBV4G8qkFmfLl1L9F0pKAw3kxqqTQ44+9++pdun7mQdVBkyO0Mc1EU5RE0gcMYRhGL8MnmICX63/V/svQeQnPd55vl27uk83ZNzwAwGOZFITBIpUqay5JWVHFYOazms91y39nlL9q5ry3dXe2u7vOWzZcn27dmioi1RiaIoZpAEEUhkDCbn3N3TOaf7vd8QFKSz76r2turIqm9UEAhgpvvr9/uHr/6/93keYJuFg0g7Vqf6ex3rRIW3GRSaBVUp+uzyng88AiB6P4obXkfmOeCMou2EeMXtcuOvn5G//9JLcm2VjEtvq2xhn6oPjrdz1v65W/X/B7zVA2U7NNaKPWt32Cndqtza3iZrE8UVEKmnA9iKHWUK+0I9iI8E27E2RpkMOKlBvJNJbEUTWUAKilXAazuHxKouqnGI26RAwEcuKpAxDBT2UTcXtGSotxPLSxtQFThQaKCKcaAAQkUDUEpjzVxQK0wD3JDTxwFxiUNXN9/D6TeH8Ch5UP00gMWdZIMOdHLozUHybmwWd989Knkr1rTk1vpRMyU211Em5dEUAseWt2Tu1iYq4II0yEQtAslW1uPYkKoCxyZeWwXrYhRA3F8F1QqQtuNbhhoVqa6hIEsCdD/x6Z+RT/z2r/HP5FKWzsv4qzMye2VLNuZTwDuyCz1kl2K7W92mNiiW0OygksQOlNfzAjcGBm1y4t5+Obh/QNLL2/Lct6/JtVvr0kDJbAd8u4ECbRweD3PQ3g7o2liYwNYTZaQ9IlsJp7x8aVpiwICDx4ZlaFebRIBaVl9YqhwyvwM74gq5tC984yW5fmtLZrEH7mzulmEgaveYR/bt7paZc1fIldySICAwjS1r20APqlbGNw0LFiC2oTBFcR7ERtbrBt4DWDIJxjg2xinUZ5duLsnkAnayKL6cwTAAqlUO73bLSH+n9JAp6HFidbmclu9iFZvHdvSn3ncXAIm8Wyx6r1zekM2EkG1ckflZ1NiMO1Vwu/mcHWQ4er0c9APz8tQ5wbgqG9nHTsBhQqLkQroACC1AIg+H6KroqpGHbOPgXYeGWnrWVSnPNca312UXeZuf/MR7pAQY+uu//Q5ZxUNkl/aLr70md79rl4wcGBQLCt8zX3xOvvvlV6RkbZdNIEhCAQGv6Ufx3QXgC/lcZFxGsTJGuYoyy0teZQf5liNYH/eOoABn3EKkAOEt4sIiNQXAf/KLT2B5uiTJeAWAgL0syjuXP0CTA+ouIHQFGOvkdTSfNBLBUhvb4zIZme2AtBbWphJ2pOF2v3z4Iz/FZ6rID556Tmawxu4dGAIIhYFZWLoDmu2sUy7AaCyTAyBsSxhr2RbyWlsB6dsAIDvNFL0DvdSsFbUa6rMWVI8AL7u9AESclej8rDTyLmk/tFuaOkJiLTGmsaVmoEqBbFWFkUvY2OZ4rwgKs/6eTnJYi6jd4tIJ0FAL2qe//bTMzWwDqMkp5n4fvH+3pGJWeeJ7ZwAnAZTbo8C5pMzPbwK6SqwlglrXizWqh4zUI1itnzTU7a+9esHI1dy1d0wcNDL4+Xd/KIzqFEUoOZsebIY1IxU8Jqu3xuV//x+/LGdfJssVEOVqaqEPgKYbFIFOVKR0TLDYopSk1g1q3AQwtAJDk+SORrgm/aWQzQIE72X9aKJTIeALStlWk800TT6OOtbWYzR8eGV9dlFmxtdpCqC5pdMr/WQ9X7s0g2obFTlrxQfeewgAiMUwe4M2HHgDTXxGvzGGBcVeLMr6uFWVRSzbm8gnvf/Re8noPSlZ1tNbV8ex5t5mjqF6pHblImMF1XMVBXFrWwew1C43b0zKwiJ54KkUiny7dHKf+gZ7pci4SGQSrKkiJ08eNOpZr2EBDHhfml2WGzPLWIYPyfHDR2UGK+k4TSVa2604a84ZmheYW3tGRqQHUDs+c4vMZSxr2Qu1OaYHpWuNdTZFk4QqQlVh6uYaVW1ZwtGgQnMPEksDXGaAoRb+nj+yZmBfnSfjtImsXGBvCYcChZU17m8Rl4UG90ihn2Yy+1HMOoGAxp7HOC5jS6y58J2A0QZ7RBaw7kHxrhbfNr7n2tWrMoUNbnqTJhiMeJtxbziIVX2wwyPpxKosLjPfaBDweEK4KwT4Hqtsb0Ylt0VzEe4FBZpnLFjud3Wj4mfNKeXVCYOGIJo59h3tk/d/9FEJDo5QQ3byqxMyO36NjFYfYDXM7uEEBM/I9Utq41yV7r5Wmla6uUdt5MhmZXJiVqZRTiepV4YGCO0GUygeYv9UhWee/TKbpQlBm5j47wD26LqHFWgQUYDYzBqg64DuPbNzc9jzNsknPnmc9bYJ9ez3sbneYp0R9pOijO7zyj33nQDAkneLxbWN+zTY2YUbQFxWWM9j7N08vdA4FGRspch63gR6My5KmlVclZZmNw09AelhfVG4HOig8QFb9AZ7bybBHElhv06TUpyx1dXexfpnI5+6LCkcLCZmNmR+OQGUJSec9VEfalI03jhRVDtotspi/W1BgdvKWPQxLws0X6V5XW+YXOx2Gi1Q/jdojimgsFXldo75WKVBysOa1983SL5tHw0FEZmdmZbNtQ2eBXh+Avi3hd00XNCERr08qGbbiSBIAlYbWG57yHV3AfmH9o1Ilfnxg2cvyfRUjmeOoDGetAHDxniy03RSxylE7ZH1Waz2hoJc/2zj2cVCF5uqkDWL28maUcXensce6ccePdLTJ0meAZ94jjWKOtisHiy8ubc0o0Q6Wpe9rd2n/v4fnls1H8HNCpgVMCtgVsCsgFkBswJmBd5aFTDh7VvrfphXY1bArIBZAbMCZgXMCpgV+BHAbTRc1Ubi9Yr8/V7O/SwymZM58jVfvXBDtjgwTaFesRdQ83FYm1MLSH5SU9DKHOI1kP6UUXyq1a/CpboeVqs8l8P5bHFLav4DspBPy8PvHZXf+pVHpAOJnx4kFp1rfAsql5RH1j53S77yhZflNewdb3Zw/MvP6rGhXkqDQ1zNzTPydpVGGLFrOwpZdWvWL9Ul3f7vO2+rIaLd8Xo2vlRFcvtLD4KNE1X9FkNxi4LrTaUvJ5H/ty9UoahrHNi52lEPdqM6G8NOtLidlo0V1Jyo2rpQZXajkPMDzOocxhZRy+ZzWIgCPcuo5VwOlG9k5WX4txwHxCUsIevUluQ4QIZyrbJEsPcMBVG42gBz6XVAGBat/X0S9gSxpuU1UxnDpjOL/2ISBU8cZWcsifIVWFbDftZaxXaTw/8AcECVunWAQANrxxAH+H0oIzljRjkEPAaAXDhLHuBaQO46OQzYi2EV6SX/chBlTU7Wx7dkdR5LUZTQW1iCTsxuY+WKZaW1GUvHHIf9mwCbJjIgD2AlaiOPckNWVhYkGGmVPIfO6ygjD9x9VH6WzNlObFPTm/8gL333rFi3eG+yZdtREkUGgWBYNGY38nIFlc4tgEPV7hEHOaY5AMWewYA88K4x2X98UArA21eemJJLwKEodW0NuFARoiIDTPo4NO/DkjSfXEI5qjXlHgR7UO8tkSu6ADgVGdnTJaf690jvviPy2sw4tVsXP+A8WGuXqyh1X7kwKU1Vnwzs65bdxzplsC0k8xeuyfx0SgKtHTK+vCogUlSPKTIL60DWHjIbARPYdboVMhY2sCHmQB6FeiG6BRzzkd07IK9cnpMnX7ousaINRWm3nNjN4TmKrtZIg18uifi75fHHXpSZmYrcg3Xy6Xt7JJGIygXygGcWyVsE/BZWAEGo7mwcvPtQsbpRGQeDQDuASQoQlsDqtEwDQLC5HagbIscTy9htbRogY5B74wSwNaH6czWRP4nsXRW5jkC7lGi4mJielSoQ9h33nJBPHNwjr22k5HNffho1dkHe995T8u6fPS6tY+0AVLfEz56Tp/+PF2VhySWXsaDetuRQEUcY09hea3YsvQgBslwjAJUjKAPhn9LwFMTf7xML2YxualWvt0imtCaF+IK0AqLsZUDFUlU2zm3L2SevyFdpHEgAPS1YWJdoBjEaQ5ghFZS8RdYLWzEpexnH77rnLikBis+98jJKRrcc2DMgRXJyS8WALG9hDUw9XMBMC00TTqyMW4MWso4HUC2jZEZJmUFB6aV5wo1yfWNNa4U6uiVkqFFbrS7JADeDKGnvPn1QmgebpTB7Xb70l2dkLp+QIw/fLYcBrW3Ynm4t3yTTtYd708LcYJ2CuFahRwvXrvA72ZhYK3sB/q3tDELqvn0jATApymXcDSaTs9jakgtrD0k47AVCW1Do0SQR13XKDZDlGiJWFJ5+gIoLYEWDDMLp6EacqFD+Hhqp643mAnegRkwD5aOstXRQXKEAACAASURBVOHeFqAblq2oa5fmxmX6WZTOqwU5//IqSknWce6VjXFkQ9WXx7Lc4iCnvAPogyq3inNCsYDqsYEtNsrWNqBVpZwGNsUM1bAPEOZm7LR1daAeXkMhGJV2AFsvylQnc7KOInF5DovXzqq8/2P30SzRKU9/7gfyJ49dAZrmGFN75cGHdnNHS7KxvYmFeZP0oWwXcqPjzHEvjQElcpjbyJ11Yi3foEuoOJuQc89dkSvXcIiw0uBRqgOWUHZj1exAuRgmLzwH5Hr94jjwFwtkarmPnOjuLr8BYBFIsrYsiQP79Xc+shsnADJVS3GaJ5rFipJ8CmW0ugW0e8JYmS8wFmhwAeReQoU7zRwMAsP9/Oru7iBXlPFJ04baOmtzTKQ5hHqSZgX+28fr65eNvGHNBNc5mQOsZmnk0XzwKlDcC/D18lkd/H2OdaxoC0iCOdAgJ9mH0tFJM0uO+VgC1NWYHx7grtfJ/QfM1dmjKIjRlJEGhpWB3hasdVeTcUkWcSzATvyufUelq61TbLVVGgzId8U+um4BKLegGLejJMdS2kGufB7YrfdabcGb3VWy222yO4LtN/vbNupdB44LZdTnc0sLshilgE7GtT2BkrldHv7go4zNVhSbM/Ls87eYP9O8X1HuO7lX3nniXsadH5X5kpx/9Sbr5RbrNNb+gL4K7xkHjpbJia4Cz1uCneyVQdwBcih9M3xviYYiniwAyDngcnd3ELXpLj47TQgLjMF0HsU3zwOAZW0ey9C44SfDtqe7JDcmUI+m7czfASyFsVWm6SXNGsYSx3oJtGyqAGktgErmKWtKuhDHqhqbX/Lbg/42vk8bFjZpoAKI80ChefIlxn17R0CGRzTHGzVrkMYc4hHsuGUUUqwzy4BaXEnU7rmbdXffaDtrH/Uj+3hyegtFdBlLfGIIaFoJ6txifyhQ22Zj3nZKV8hNDnqA63PLJuro58mUn17LiJNsbbVMH2zrA+DS4xZP4bBBfjFAv8TYqdKYpfEIQRpdLDQSFRmPGWCrRtN2tmLLT5NBhfoV40B4QKrHiWp31CsHjhA3wN51cyku06sWuYTrSXewg2eNJGMPNTCNH2wUktLs3ZLmNmtDx87zkSrAHTS8GPBWnzG4AXbGs4N9qZaOyQGs6kcPdcs0TV7PXJiTjTT326pNB6osrjb6WgOzf/QHnz8w+M538kbml1kBswJmBcwKmBUwK2BWwKzAW60CJrx9q90R83rMCpgVMCtgVsCsgFkBswJ3VIADOk+jtv14tX7lEbG/KPbqlpz96oty7YmE1FN+qYZrkgAIWcguK6McSWOryfEyB5PAIBQkxqE1p6w7lsf84ncPNnmlqksSgKsYQHHvif3ymX/7KzIyjPqqvsH3Zfi+OQ6ZE7L51IJ85Y+ekbnrHXLVm5N0BAthYESQw8dcEwfTyJWsZbVp1bhBzVe1cDiIoJNfOwm5O1938Fnj0PFOYHvnDW8ANm/D2x//e30Npc8/+toBvZwpcwjOCScgto7KqFkGsXNFUIRV5E0pAKDsgLJWYEdXTyuHoZwaYwlZRWFTQGWk+bDNZO15gVJRgEIKy043mieFjymgUxUQbsWO2K6Al7dzkReaf0NVq5C8GRWhC9nkhmZucj1WIIaFa0miJMygILPwWd2oglzAYRcwwe1CMYuNp9ov1sgH7OjuJCsPQNVMTiy5tE6smXOpdWkC5J5A3TY8NIzqCMVsOoXSBmXRGlCafNF15J/t3YOoi0pyE0VVUdVLDuxbyQ7F7Fn2Hh6QkcEweZsAIg5us+S8+kJ+7o2VHFKURxzw+qhVBFjZDNgb7A2QdYjlNIe9XhRXfqBytRCT+Yur8szXz8vyQhZL0VZJUWrXcFZ+4Rc+IMeODEh8dVYmsQC9eW5BMttALhvvAQCpU7+RoSEgUwQb0lkyNRfI5g0Bjntlei4mT70wKw5yFYf2dZG5G5GIq01eefo86quKhFq5HyiS1wGRy9Nko5brMjbaAvjxyt6hLgAA9rWNSWnz90uNe762uCLVHGOjGOKzlSRK/iFUXAI9Ttk1FpTBSLskJrPy2uuz4uIAfuDgoFy4Mi3fe/wGakM+e2e/9A5bZWykDQtqtf0si88RksXZOJBpWo7dfdhQbVYY5zevLsn1y2uADdS8JcAoUDFXRPFnRwW4fwxb5oSsb+WYc0BsHWf82yAg9RAWm3Hg8WuvLQEf8sbPuRlXQfJXVcWWQaVrRYkdwfq4ikL+FpnLGYDCgSO75N6T+9DNOeVrj30P9W5dRo8dlb79XXLo+BC5sF1y69z3ZPZ1lHY3C3LjZlKyKBKdAHwH41IV2GoPXod8BMjGPHb0EKo7FNrdLmnbM0qnB+ruuQ2ZmMKG9vq47AEUD+wflpbuYWyTgXfYIceWsWb+yJ/KhZmElAAqJaBPvZFG6Y4KFbiiTQvVhh173YAcJgM1sbaFMnqNNckjQe6xNwiMtTOPUDhuY9fsYWx0RtwyzPf27e4BCGOzWkVht7XE33fKiZNHydLcBPqA5csO7OLXgFNDcuLnH5LYtWUZv3xOfOE2OXDPg6jh/JKYeEr+5i+/jrq7SR5658PSg+XqOMrWAGru5hYHOcR90jLcDS0CjGVQ9aG2rLvIRl6ak1Y+T9MAYMmCzWjBKf/1P/wXufZDlLrMNSsQNdjsBUYnAaGoyUPANuCxxR2QFkBsH8roJhuKfsD6cow846UVw9ZUVfc55nhv/5CMYAFbdRVkjfFnLwDaWJO1GaThLMjxR/yy79QJ2Tr3GjmZCVTCaa57izUoL4Nj3YBIP9myMZpz1IYdMIb9crGMcg8w6ADgWsh4rtGg04sFq2aWOgKAZbX3Rb2YZf1RJwAdh6EOsra7m6Snrw+w1CId2EP7+nbJxvSE/N6n/gqF4KZ8+ucfkXc/+oCsbpN3jsq4AGDzObAgVkhcAVyx+DXjYBDfWpeZy4sAO+Aj8zKGtfzKbJoGDZoXULHHLTRKIPQPkHMboDlhYMCNUp/GEhdWvwcB2vcdk9nrG/LYX78oU9jh1hwBmkIysrs/Iof3Uys+n7/ZIUNYeWvO98rcCus0tvKAtwb2v2Ur1re8Zxhb5gqfUx0HXHYvTUU22dyMSRS1ZR27fy/K2DDW00Fs9FUdyvItEXcvn0MBW5rr3kKlmQaQoVhGXeqhYcBLs4nem66OIMpq1N3wra0VlMy8bh17dIWqeVS5mRQAjjmWdZLDauTpYpZLhqnm6la4v5rx3ai4JbqOc0Ec32Xy5xFuyoMPH5VPfvbD/DkoX/mzv5QzT78ubV6cEgDFNuaAG/W0kwsts4cXS6pezsqDDz4gJz92gE/XJNlNFNDrOeDrNRm/Pm1Y3duBrAqKs4wDmDLjNISCFGvzwjLOAIDQWNnINN0PcNdcXm1KygBbt7AOLqTZT7C0VlWwC9eDIo0I2m0VYKw34Z6QpeEgjVpaFaZuMlQrbOwaA6DPE9ooY9fsaUBgbAt1MgraALb/bl0PANllbIi9WMA7AZv8I3tJjsxedml9XgB8p9g7U6jLG0DEru6IdLY00RyxggrWbdhml1G7WrGttpGlrmPYoXm/1hrqXUCt5qjTiOXHytgBPC3XaC6i9lUa2Wzcpxz7QxUY7qIOumdHWlC/A13tZOBqQ1NZ9yddb2kGsThZb5lH+eyGHCXD+TP/7tfEjSr52e98n3V+TqLUeB7gu7aCIwXjz0O2uJd1wWZkf1MHnjwqGs+AilytoHM0cdnIOa+SmUv3kAF7bTQLZAHhYRpG+mk0KKCI1boEw2msjLuka2RUYih0L7OGr8/FpYM9wUtdrCibNbO+xj3J0cSgXw5V4FILhbX6vwp1tvBebp4tdA120IxmZw/yMp7aRrDM39uG84BPvvEPLwJ2GzQZRXBoqQClE7L/8NhLx9/16Ud/53d+B4m9+WVWwKyAWQGzAmYFzAqYFTAr8FasgAlv34p3xbwmswJmBcwKmBUwK2BWwKzAHRVoNKL+Wj32x/XGjX9lb8xzMFySOTIML/Aru0FWIPSkgoVuBolHEeUMvn/kVNo4/FaNLGfFHPQp9tRcNP2fu45SROErh3ku7DHTHGa7OPj/jd/6JDl1B/nGCsJYrDcrCQAMlqvYhZ77w5fkq999TVaxV50DAuaBGOFSjlxAlDbYSLp4TVXmqmVjnfdRBc5PQtjbsPW/Dd7+8zm7VcCUDWiqypw6ytmWiB37QsBRgE+b3QFXHKsDr/TwVQ/pm8SjNssctOuBpiqW01hCZsgCrav6UU9kgZtl6onpIRmO2OJymO1G3Vbi9VX9U6S2RQ6y9TBfwWmFw3O1v7UB0PVQ1cnvqtMrofIrAmlhK1htkpVIRq0qL9VmsoBVczaL4ol/s3IgHkDNO8zBcYTrtKBmbAcqqx1qlOzEJIfoPmw6XbxqEXVZLJrmILaVH/RiSYo9LCrjlmYXUKsDKLII3LHLfag2w1jmTqPiXALQqAJRlYJV7tN2Km1cd0ebT3ZhYTrU0yFNHIin9bU50Fd7UB+gc6yjTerbKXnt3LhcmwbSNKDiwS155JHTcvexMeBRXtYX12R+CtiWRNFMrVX5U+eAOOAJoNQCbBl2qwH56EcfBKy75eUXL8sLL6zIGqC2rb+DQ2YsSrEKzmxgX4mNbQHlWx2oroo8zdlklALvfDI67JT7TozJQEe3VAFp7cOHDBvgen0Tegi0xOL06rlpOXNmSmaW1bK0GfhxXIJ87pWbizI9k0URvY5SDctJm0/WOJjP5rG8Rg3djbpy10hYhlA5l/Pb4qQZwlLhfjeSQLhO434UOWBfnE/K7GRclhZQy1FLL/dEDbKbgLHtWP3Oz8/JCvbIXoBsiHEG8sBGE7vnsV2GifaFizPYd5KPizLQTlajzk2PkUMLHOd1uno7UMz6yTmdw2o5hq1pWA7sb5XB/n5sakvy7LPnDWWzK+ySVhRw99+/VwbaaM7IlOXiSwvy6vkliZJDmUAhaMfSVa1PVUmvuZyqYh8CqP/CL79bWofDso3lcCpWxCI6KpeunJfRwTHp6uulESEuA3sPYW96giu2AVzn5Ruf/VN54lnUwDQfWMkstgAXsuTIOgFlDsBBEnVejazG1jY/f8fcwc49BKTxqP12LQ10yMv73nNK9h0ZZJyVyJlkfHX0o9jFUODGvLx28TrXSFYj+ccHDu8BdjUb1rUZ7Ku/9rmvU5smedfHPiX9D56SKvmy8zdfkVQ0KcdO3oWtu0UufPNF+SEKYRcNDLvHBnnPHM0OZRSAXglSQ2eQrOmwHzUgzRIoKS1+aoJa0wpotWKzTrcEszUoZ//26/KtLz5vqLrTqEYV9LSgGD12cFiGh1sBH2VZAVZpt8peIHdrADCJmj2/bTNUl0kU1zqeltdWZHl1lc9U4l77Uf8PysLUCo0MZFEnAfpDHXLsoWNy3wffLbZWmnBYc60sBPnZNZl49aIcvG+PTI/H5S/+y1eAZ5jsksup9smsZiyrNSx7PdzLPmyQUfamUbFi/epmvQuHW2RN1dfAmTSQUYGiYdva2Y6yHCiPLfbqxrphw3pr8pbc+tYWos4yr4VVNSAcPTmq3CayWh00lwBwsQDvANq6mtRGvoBFO3bZvpCMjg2xvnpQG69xnVPMeZoAuB96T9xYz/eQl9rOWjZ4dEh8qHWtnggZsSx0LK63nj+HzfezgNk8ayhUtY4S0MXYoXGhuxdrbJThTR47AFOdjbGsB9Ktb8RkhfUhRmbuGtB1N1C5u6vbcE7I0oyi1shFFJ9Z6q25rW4sb72st26AfS7HNaOO7mjpYK1gPS4kjfoFmUdsV6zngD4ykBPY2PaNDMipR06hSHfK9LVzEr+6Rm6uWs8nWVMBvf4IsK6Bqj6L0hedMvBMrabr1LmM64JV1332hk2ymIs4MrhonAiEgI+Mlz695zgWtGDb//qrl2XqxiyODDTVNAHrsLf2MC7zzCNtUrKyT1TrGWyjeyXUFeL+0mzE61VqhCgwXzcAypusXxVyohmlrOW4bPBz7TRrDHT3GHbfm2QMX6WxxkYmbYRmHAvws8KzQ5Dv0RaVTezFq0BStfRvoj7YAfDMQI40MNKC+4F+Js2A1UYBpxsoyLOAQtUs64vutaqU1TVarajtqD8trAX6jLGTU48duqNogGCP5kxrlC6w38ecdjAWtrEfX4omaD7KGc8mep/smmcNIK6y71bYZ3UP9WCprsp2B3swWzMNHSmcQ1RVy7qvzxn8dBN7nYM1x87nVNirGcc17oXud07q6AQo24DGbuzIeUmjsUgbZHRfsaKeVmDtspbI0m2V++4/LkU+x1NPPiMzU3PUron1yk/DFapjrrnCnu9k3XYwpywMHhtjWv9X4TWqNOVUucigv4V9r8ye5yLbHSDPe6/NbUp2KyNjA21yeC+W3hXssFnnm7EWX9zYkms358n1LQK8vWTGhw0wrPO2Rh1LNGFU3vi8mkVsOJFQYxv1b1LgrnHaRiwDuw0OFD6awAaH+mUIi/HLWGe/fGGBawe0s05TFkmxv+7eM/Z373zH3f/mV3/vC7RamF9mBcwKmBUwK2BWwKyAWQGzAm/VCpjw9q16Z8zrMitgVsCsgFkBswJmBcwK/BjAbTir1fnfr1cn/sAmUxy+JmX51XNy4YtXsYzkUFHCKI5cWEGiWsE+uCColIAhMFUjp7aKbbIFiz09aHTU+TfsFK38We2P3eQpxsnkbJBb+cGf/4C87+P3o1LJcCaYxnYxb+R6EkApE587I1/+wjm5lHfKCkDCAjjjpJUMXRWZcIDKIXYFO2A9wNUvVYzc/lJw+98T3r6ZrasHmfr5sCz0omwpoapzclAeCXNgjZqnI4BVKcCgWET5BrBQ5ZEHC8IQILbK9+ZQzKqNpqr8ihyAeoC0NrJjNV9SD+lVaVTmMN7KwbCDA/6CHk4DfYtA2zJKrCqH5yV+b+LgWTNMG8AeC6BMoZZdVTNq+wzocgM/bBy8lsne7EG1dxp72a2VhFy7DszDSpKjVQ57vfwbtqJksGZyywZM6ADgJlGeqYlzF5aOfg53tezzC0uom2qogIJYW+Y4iN8SX1tdTh0/LvMzK3LjyiLgqt1Qn21jrRrLbhtWnwpWKxo+yIGvl/eLAHsUkOT4/PF4Ura2thkwwGNVV/lqcmx/RE4eQQWIDfSl19bIZQQw1bBfJTtU1cyagagH2lorzQiuAM38KLBUJJ0lO1EVpWnsgo+cOIyy7xDK8TlZnZ2XyatF7D0VzJIxjO2rk/r5uD82xmmFe1nClngyTgZiDjjoaUZNSfbogaAcPzogAQ70t7GTvuvku8nrG+bwHfvQRpyR7ZUG1pzn/s/vyJe+elbWsWpu6wrInn2AHlS424tAlbV11HBF1I3YlfI556Oo6jgoj2A/OjTil/18Xgcq2jK5xRWsO+2oJkd29xvqrDSKyLXFNIq2bVkE3nYNdABFWvgc4wZcGxpGJR2NYzsbxwqU3FD8ii2MCVVfDQ/2YLsdkMtkjW6SnasZrjouK4B9P1aoVoCcAuLe3h7uW0QuocJaJOe6ra2bbFofINgDYG6Xp598jjFbAbYAe4D8h+8bknccH8Eq2yfj56bkxnVqtp6RG+vkO6Oq9zC3FRYr+NdmhHvuOS3HT44y32eB6x5p9XXL+TPngEGzfA8q4Egb2YiMNhfW1w0nGdkZrq9JhmzrQIFmeR3V5flzS8DvINazKP5VSafrDuo8G3DErVAWEKP3sQbMLzPvQj6L3PvAAXn0I/eLH7Vquc68o6nByusvTSyTwzkDHMtLe2sf9s4AGeZfM0BzH4Cwv6tHXnuGTN+vPC25bZ8ceuSwvP83PwpALMorTz0Js0/K4ZE9ANZ+efWlq0BgbJFZ20IAcxcquxHsXW2AyCRqNCfq1bb2MLm33RLCUpnFimtEiQvscLTSlIDC9ep3nsNadhKw3s69WqR2OTl4eBhb4ZPSfXgvts5Ree6Z57Ein+d+D0g3Vrg5xnkDBKKASCGcwq4a9z2R2kYxSp4zUDZIfqWXRhk7auhbr9+UBGCt2dMrh999j+z6qdOsvQAn1u4iKvJXvv1DWSRjNhXDJp0xoKu2FRVruMUjIdZowwKfJXnfof1Yn7cYFud1VNuqzHUCaPK5KtnM47K8hL17Mzm+uaAxXuOMSwcU7f0ffo+MYmd96dJ5FMFX5cjRfRIikzObw0oX2N6GQrcZsG5FYazgq4ncYSfr5Y43PuPUyQJEFme9RsOBKgzL2uwCXAOk1lknLEB8G+NRUDrWUMiqUhJZJ6ApJGUaZC4+94y4AHmhJix+L8/KlbMbcmN6VTwhmzxAs0Uv0DdO1uvSyhrKX6ByR5dMzqEkXYtJqtiQVdaFYVTke3ePYitMPVC321l3GXa8nwOYyfuyFmmdFHpt8lqaTesDijlRy3q43yNDvdIMeE+yNi0u4E6Ae8U6cK2CEjfSR75pGHcIV0kGgMp2A2C6sVNvM5oZNpi/y4sxrK5pgiqp2yyKVI0o0IYg1tJkjMzZ2CqQ1CGDwx3Gmr6K4jzD+lHEXzuIhfdA7yCwe1vyWFEbr48zQx2l6QbreAufua0d63ob2ddk4WajbknQGFDnte3ch5xmq6N03VxFMInK08neYmfsVcgatjGmQ8z5Ps2W7ozI1NQU14odcgXr4hDKb5oP1HnC7ydbOoISlPWmyD6ottQZalhmHueBlApRG4BQVSYryBc3KlGgfhvxCh7WSyvdWXmafGLsJWqXbMBrXbeBu9oyZufvgsEcqmv2s07GEUpVhZP5VIX1y4G1ck3W2bei/J3+d0UfVHDdsDjKxn5UYw91s2+2hrHaZ31UK+s4AFtBs1oT4/jLns97K8BUZS654nqPnerlrLulZssrmVcgzFz00iCjcFkVwpUynxNVOVs4b4ltPPtJRS2xsV5md6e5Q6G/01gz9fnIprbr+izD8FcwXUNJXGM/UMm1hY3Ops0RIZpusGY26DAW5dsbSZTAOCwEUT63spZSqzrr8TCNDA8+cJh7d0teXWas8mwxNbXIHo6NPfc2AAy3sX44eH/DxYTPqE1g+ruOL21C07/XRjGtk2abq+Rac3pdtiIu2g72ixHWxxaauoi7uL4sCzR2+Vh7ylxvAjeRnv5d/+mhD/3qf/it3/ot2iPML7MCZgXMCpgVMCtgVsCsgFmBt3IFTHj7Vr475rWZFTArYFbArIBZAbMCZgV+HODy7Lb0m9XKtf/Nal0k0hPrz/Nn5dLT0zJ1OYXVHpayHJomyA2McgDLeZ+hTFGL4hqHkFUOHlWNQtKqoc618UsVJA5yM1Wwu47SLMPB/Ac/flo+/LEPAAtQRWHCKw0AbmNRJB+U+W9clu/+8XNyZboic2S5FsPkCVrz5K0Wjew1tQk2vlCg1FRpdUd+7Z03847IW0NJsvOlv+vh652Zt3d+549e4Uc/s/NTat2qdpGqcLVoBqFwkMnlNwd8Ruavi+xbJ/mIaumoqiBNz61z4F7gujXHVw+/a2oHrZaFPuxVKZ7ajxaAiKp6KqKwcgAy7EAUtY22AgcawB48P1HjqfqJXE8OgC2ACi+QqB2I08pBt58Db7WOPXzkkKHePX/2jCwuLsoDD9yLgtEv11BfrQBxKzW3bAB0HHxPE6Aumo0amXwRFLp1Dtz1vnk42HVy6GypA1vzZOyhtnJS85oCdFRn3mBBHjh1GhW0TV545opMkVXr8PtQZWMDDMyKAC/UzjJLHrAVBZdCoYpKqPgvI8eYIupY0cNq5UMIsIAFObn3/v3AhjZJbG7L+KVxiWNVXKWGFg6PwdocNDvIEHXxGVBdU7MmDsOrQHwjO5jXdKDEG8X+ee/+ZqDQtqFgTK2VZOF6TCauL6BazEhLRwjQ6jcUgaqoCwNF//E7Z+TC9STXhA12L7bXfU45uA9VGXWb37wqI2OnZc/RkwC2LUmuoSJdikpT0QrsiMvZc4syv16QbvJUf+l3PySjJ7qlAgjJLcVk5uI8ucKTMkem701qnylYxO8AEPfasZLs5PppW6BZYXMji1rTKkeP7cOWEgAITI9uFOX6lSXgZ0GOnMZOORyRJ773A1SedayRDwJJ6pLIpYBtduxcgftMLFUft6N4HBjoQwW9KFMTc9LZ3oNVK8rSTAxrXrXTpgEAtaA2D3Sg+lxETX3ptSlUh73SNsC/cZjfTabs9tYmNtgod8lyLWE9agkX5dTRYTJ+d5SP81PAqPmCXEOZpw0IJcZ4HojQBLgPcIDfjSpvK7oA7NR7MiQZ1HurCwsAFpoZuFYrNqwr8bJcm1lHoZkwoNXhQ4fk1371bjn28P0y8dQz8hd//jWZW+RzASUtriDwsAmVZBG4SyNDJordLmpVIIIXUNbf1ULO7i6AQTcZ0Gm5Mj4ts2So1oAmTmBEPLZpZFH3dnZgV9uOVbuTRoO0bFKX4+84LA994IS4/RVZm7guV793TR5/+pZEUInf/9C7UJZGsY+9IkNYZN93/2k+Z1IWFmZpknCiAs8y/51Gg4Gqo9U2NdzWzNxirLIeBHrI02StrCbI/2YddPJ9OnYvv3AOgFWQqVspuQikLpedsvfIkDwINB49ekDSANGXn3uOPNEN6evuA+i1SCyGBa+CMz5PEzUoYq0eYt1xsV6UyPYtAFOT5QS5rg9Iz949Ul5Py/SNCdmejkuOeXT6vQ+Jh/efn5mSpVuTsgRIm7i8QZONUL9O5hXrb1NVekY6xIutbgG1fgOFuo26uf1OIO4I35OVpeUYDQIh6esbllvjszI7vSRdnd2oxIvy6tkbMjkxj123W37xFz8mpx69X+ZQW29XpuRBslJdwGXBunpn7VVVIhnoDcYEa0sVqFdBdaswNB0nbzu5Re0zhj3t8PAeLIY7DcWpB9tkBJs0PWxJAXvqqqpiudYizS0+gHqTjRz11TVg6pycfPAuaWLuXH3mRXn2mxcYE6xDTqvcddchXBPaJYXiOsQX0gAAIABJREFUfpJ7WQXolWmQmcf6PU7TQgU7ZrWVJtqcMdsiI/3tZDg7AOGoJ7nHqrZPcV16fdpAUgGOxVEh6zrv9LUyj6ysxzgUYP2tVrxJxqSC9BQBvDUUwCur2NIDhzt6WwHJp+QdD48Yue1Z7JH19ZI0oywtLcoK6tftLV0D2WPZC9SNIQiwrtAgsbkOHKxmZO/BbtT83YZydH52XZYWN6SAOjOEKr+vr9/Ii98mU7euEBL4vY3FsoLmtrZW2bd/1LBxHp+4JJlVP2sUClWareraLMFaUARI5rHILwFPjQYsVJ6qyq6gjK4XytLS7pMTpw/wuVNy+fIt3gclKM1NuoeVFeAS2noYVfQj2DLrHT//6nmJatMJELmB/a5aQ6ewV+ZNaU4CevLaAW9Ndu9qw3FhlwywFlWY85duLJFrO2s4UGzT6FDj+2sKfdmX/F4s3rFFHxxqY5fAUpiM+bUVtcBW62oLNRIjUzaaQLmOHUKW++slAzvA/mcxcoVZDwGyCl0zGkMAuLUAjfUJxti2aBazA26bHOxe3AeNhVD4WmF/Vut+eoqY2zRjaSMVzzku9qk8+bZ1XTdZm/l/7odCYMaOZnjzcxplYMfBQucR25vxTKLeHPo8oCbJTpSuASy5U6jdizR+OVnnW1A1t/vbyfOOohDf4O81/oDvJge3iWcgf6BJBrH9D7fxs8QjeHwRuXVzUi7Okc0bIw6B/TToCTF+1YmhiuUy78n1vQmL2Vus7MsKqms0+Oizipv6qtJWP1uKBhTda9ppwBg4NCYMbnle5/s4bhu1kNF8UWH+bcRi5aHdo589cvpf/Okf/uEf/ngGhfmkbVbArIBZAbMCZgXMCpgVMCvwlqyACW/fkrfFvCizAmYFzAqYFTArYFbArMA/X4FGY+79+ez1L5LqGnR7o1KaTsjlb1+Q6UvYdGLzV3d7sCMsynYiBWBBCcrBZRmwVlbVFAfWFmCYDUWUS/P/yDZ0cHBcK9kkbwNIAjfWtgAND71bPvPb/4o8WABn/Yo0cUio1oB2DkyT37oh3/7978jLq2VZwDLZwmEhIl8sK/W9sI00bBN3FLHGybcBV3/8rPC/K7zlpZX/qupJ308PWlV9s6P2xS4WkKzXY1g7qpKGQ3CFvApx+U9UjG4OtgEWHMKrzaqeBKuiqsiBfxX41RwIYkca5gcAs0DaFqyXQ8C8FFbG60C8PLmcVXJW7RygBoC13Z1hLGjJUe1t52cDwJMpGdtzQCLDI3LhiafliSd+IIODw+LGznUKG9XoCjDV4jfgbRKlo9ayUm7muhU0c1gL1DDqqfTAimKR/FAnqiQbf68fWeG0wkIHEH1kYFB29fTJtStTcv3mghSBHzYO7EPhAJaVwAW1igZI2wyrTz3A5oCen62ptTYHwx7ghh8FJeI5qZCJuMlnjHS1oeTqkHYg49YKIKDkBlCplSMgW98XOKFKpCywplIAi1OnfC4DLCbLF7WpWjhXCxyB21Pyvp87Kh/4uXcbgKBBHOTWrTlZnwcmYhcc6CKb0AWAiWCxys9svDwjf/w7XwbspIG+HdLR55Z3PHhE9u/eLVuLC3L15ozYA04ZHg2gRl6XGDa1XitWlKF+WV3cBlgtSM3dLO/46COy78Fd4q1OSpX7FZ2Nku+6gHo5LxfIiM3k1P64iUxktXtFoUrucBwlKMyVzFQrit9dAD9V15GDnKjJFZSiie2SjJJxawfYjd+8TuOATQawNi6hEIuhkvOjDNRmgUwmBcArYJ2LAhhwtw0YOn/uCnCgA1BC3Tjgj7S6pTnMoT73UdVc7R0tqNpyqGwvAmSapX0kBBRpkFOLQhlAFUed56qiMi/VZbO0AaBzyz2nhrDbdMkrL0zItQtAZsCEz48dr6rhAOlOIKzCRW1I8Pms0tMTBkCtSnIDC9/+HuxqFVig7Az1yLMvTQBkVoDm2PACw1rIl3W1pOWB43tRmtLoUazLTXJof/jUBazXUQ0Db2vAFjvkzkpm6UC7S06dGJXjp/tk9937xcaUasTTcu3VSXnmaexip6lJHWUb8yjgsZKLHJAw2bLpVFzycSYy6sm17YREyGw++eh+efBf3At8BdyAT6ZfGJf//NmvkIMKGB7oRenGNUb80t4JyCSTuwUIOTKyn3uH+vTKdWNOdxKAHcYpoA2A3oISEO4JLGLdY7zXc2RPkxJup9nCyvWvYQFeJW/0hafH5eYlrLGtzaiQq8BVBakR6SXDOQ8sycWy5Gtj2wsk2lbFXkTIpx6SUZS+DtbAPDbYm5vrhpp9nWaCTTJ89x06KK2drYD7NsPGdnttTVYW1sj57Ubp55dlvt9GVnH/SK9sT55DaZyWXiC/vkaFzzl6+jjq1qpsk7+5tBCTuXnU0EDi0b19ZB1f4Z6sos7vBoDejaUxGd687wJza2srC2xOyRbQX5WeuiZqxunAQEiG9x6RBx55J3m5dgOkG00bZDk3UJ472SvUwnYLOF0ETm4n4kaTiDasuAGBVq7Jy/W6GU8OatS9a0CCwzQELC/J5sQ085u1qoRyl4aAkB/3AeZ0w0b28gBZtHs7pJxakzlgta3qoblkWC69ckOmJ+cBTti1U8sksO7y9SkUtwC/rNUAbVasbtVe2Ocosb4w17nudhwWxoY6URljP645vADBZIKaEbyuatY4TQ1F5i56dfYF5oKTDFcX956xoXa7LuZpH7bSu0cOyOpSXF556XXyrtekn1zgrmPkIfO/zc1NQGjBaKjRuVjjGnXxtbOBVAGpCguDrHU5bOe13gEado4cHTMyd9cB/etrjCUGXlMTMA/lre5FadwO0tjX675VZ9FPYqO/RbZvc3NYDh7aDWi3AwOx0425jffPqboXeO/Gyrqo2fZpFLL6uTRLton5zT6vltVl4LaNfWKIDO+DR/pZW0KyvpJEjT2LwhgFOo4ANnU6YO4dPoTqmrVK87h1E1XQ7Ob5oYzCOYk9dZG1IxbPy0YUNTV5xh1dDtlHHvHDD99NnuqgRCc35Ny517GkX6XZA4hI9q/VQfNRNGUoisPcmwH2DgWw2sgQ5V4ko8BjyKrOzfXVKLniFdSuNCHxHGLVJhaaEtQOWPfpGnUtoAzmxgM+g0bdSqw/OQC1hb3NwXs57Gqzr41H3F1sKRDt8rxDzi5qXm1AULcNfR5ws88b9sN8YxPPOnof84xv/bMbBTmPRMZ+W8FS3c1zjd5rbUoykLCKzlHcevhzOw0bakVfAt4qeFf7+7AL+Ep2M8J6ScXRwKPobmthfvA8xiiRkw/tJdu2XW7OLjGm12ViEitu3B8cgOMwzUg+Pm+NDHFdRxmy7Au8n05G4z+0oQpVtyrK+Z82ojWhoG+oot2IjCDiXdc3GqBKxGecvUJj0lqSvciOEzaOLI2ijp1MZ1fPp596aeIb5rO1WQGzAmYFzAqYFTArYFbArMDbpwImvH373CvzSs0KmBUwK2BWwKyAWQGzAm9WoNFY3Hfu3A+fbxvMtQ6iKLNkp+X8Y/8g41c2JJf0cChJLi2HjVk9cOZwr8hhZkmz9NR6z+IzjgGtHBSq1SAmfCg7UImRfVvmsNbjG0ClkZOOwXb5lX/7ITlw1y4OQ7GexM60IRxCA3VqkzF55c+/K49/Y0UmscQsorIrAhOreFdqTpseOL4Jb9Vu0DhAVRXL7a8fPYb+f1XeGtl8Rjyfpoaqfa9m72nuqhJd/qwWrqq20eNPDpSVJ3N0bNTEDoBwc+hd1xNfDkNVSeNqauYAGHCLxSI+yBxuY5nJwbHa3LZgabgLK96+Zg8Kq1VZRi2Vr6Hm4/A5RJZgWwfqLtR3moVX4yC5xmuubsQN1ZbfG+KQH+300gYQj4zWMmo9KLKb/D0bis0ylpdFLq65mUNXHDGVMKvazUduoEITB/fKzWsrXPagTnL7Q8D5iiSxItWcv9XtPB+hIkPkTRZKSWxbyUksoITCMpOTbBUqYem8o1ZS2G0cYqNqtAGO1Pm0xPtrRmAHMKyvDYvlwrbMzSaA1NgzAwB8qgJ2kKuM+k0LrofIDlWDAQR13BTJgMxxsM6bcaas1rVOMnWbeVNUYptk+6LsPP2eo/LTn/6Q+LAGNcaI6p7JqzXgOypO9YOt1xKGFW9lIyX/+Zf+F3L7yH4dJN+z3yWH7+qVI4cPSGYiKq/dGEdfXZb3fvId0nNiH0CAw3rwusLo8sJVefyvvoo985ZE+smxfPiYdO4ZFCvq6EpiRSyFNMCiJl967CLq56S0AtoHd0UAgJr5SBZuhiaFOHDcgVJ4pIu8ZLdR/wy2n6+fn+X+FbCoxIYU9bOqtdqxp/aRT1xANRpDtRYCzrkBKjkUmWp5qQB7//59IISSvPoK1r4oOiMtLYAorthfNxSiCnGKXF9XB2px4Pzr2CCvLxUkjLUpzI77jYo74pY0+aaVJPaZVbfksYxuRq326//DB7EoDcrX/vY78vz3ViRP1qaCWwXOammtatQmbDkVfsCpmQ9Zw4oUHkTWabMBWr3kRk/cisrFiws0CChctWPTrRbIAmzAhplc3ZOHw/IzH7kPCLgtZ1+6iOqUDNI4Nq565/j8qpQc3dcljz56t5y8d6/YuR1bm1OA0gZ2rgFZn43JxbNTZDRnVOuNnamLhgmfoSCbmJwgv7Ys7zx1PxbCZblOlmr7yLB86Jc+JcH+IcYIF4va9st/9Ocyd2MOa3euDevdKkALd2DgDhmbQLPWlh7p7OyRq1euAvRLNB2EAH1BxndOekb7ULAOoq5chvDkpNnF+GMdZLYb0MnHnCoCKc/88JZcPb/BmhiQLWzHC7actNI88J5HTkqQGkYXAZrA/QSW1IGIj7Hlw6a2SyKBMPPCjTo6KitkPZdoaFDL1iyweWF+g/EFbOwPSEuPD1V8kxRSBSlgmVplHuvr9Iz0SNu+fmyUub+syRZtIGEeR8nQ7SDD0mLl+ha4vmeuysvPXwauaybyHqAhoBZVuVo1d/d2ythu7KIBSZrBXMEKNxHPsS8w38hYVdvbWHxVdo12APwj3CMaV7AS1txtJza5VW5mCQjZxLXqmIzHURnS9KEK/1AImE9Thg0HAFX/bgKIc6WU5Pml4C1EHjXCdeyos7wOjSc2VPg19gRAfRf52qOjbdJ6ZJh7mUfFqtbCKCObDzASmuWVL31T/ubPvoRjgUfe/8HT1KNVXjx7WW7MbtJgQQZuDrCF0lRtcnsGUZIDHQt8bi9zaGysH3DdQkZ2jNdFpQnYLPK9mXSN8YfSGzjahNq2hWvo641IT1fQ2JPUwriru5lcaz4Ta2sW5eut15fkpeenUEdvSZ153NzcjNqYrFUaUtQmVxXdTjcgkPXUyZ6ga7w2r6iyU+FfFHCnALS7q4/1t4yKHgU387CtrR0HA7ehiE+l8rKN44Dm5WqWuu6pFZoxtrh+VYm2tgG82WOcZMuXuH8bG1GjCcnvCxvZq2kUw0UjIxXACXBNsP473Ywp6l1hL6nyPU53VY4e75WPfvynUP53yuP/+DKOBFdptlDozJ4NFFWXCp9PFf/YKjMPFYiqjbCVRqQiTSe6b8bI+11dx7GBz+8G+Aawgz50eFSOkHnurTOuaPBZWksYClqbAzt1wO8CjSF5/mxnTPhQJGsGsc73PPtYhoxotSxvRTXuVADJl2ai26jZZiJPg8xODGudvUrVybQH0QijgBpgCcTUmIKqxWHA/Ab7ZZ55bFjt87mL7EUKbVV1q/VikeSVtFNL57lm0mugPSpW9rAKn63G3qR7tRoSa0K56w3bZY0pqNHw5mLNV7cOnQd+bNj1x6vYH6sFviqEG4D7LA1XBer90AND8uH3Pihz40vywnPPyqkHdkknjTivvTYu7dhk+8K9cuHqrFy6hksEDVTov3nHKmssin1+5dS2mh3CRr6vPi+oolsBtzoUaI64nc+OYTPfq44oqojX/b4s+/eMSBfOBpfmZuS1y0tAYb1mJ9+pFtnYTNdq8Zbmnne9cHHhivkIbVbArIBZAbMCZgXMCpgVMCvw9qqACW/fXvfLvFqzAmYFzAqYFTArYFbArMCbFRgff7b/1YsvPPXoI3t3t7SuiK1wXW4+BYx6Oiqry9heciiZLqNyw8KvBCBEY4JCBSiAsk0PRVWhquDTAfzQTNcmVRRhq2vhpDQPTdtIo55BWfWZ3/wN7Evv4TRxjdxcAG8jigK3JLZ0Vaa+/Ip84c+uycwK1snAmTI2yhlsU0tYM3oqLuMwssYBrh6cWjlctdU4JlUbZ0DwT1oqG8rS/wfb5IZ6I77xZYDZN1CwIeo1bAVVSaoKVX3EBSpyOKvfZdMDWUO5uqPQNVTAWA/iPmz8t2H+y4/UOYhV/2WrHbplfDMHvyhsKhAutYP2AjN6w37ZjSKwDwUifoccgns5HLUB84DjmoWnr8WBr9pVZxUUAjyKHEIXsqrSUahtAZDysxySd3TYpBf7yQaH8xmUYk0eh4yRV3fX3Qelv4MsRQ60Lfwi+BBQvGGo6TxkgKZW47KEDWd0IyNbmhvIrwJKLBgQWXprQGI39rhhVGXCoT+qv/XkjsUm1pYWzezjZFsj+/TfbZCWGge9akeq6jQctMm9FDIx21Bzdsv+rhGZuTQLRLku80mgQKATyMFnLXJwzP1U0NCgzkZ+K5+DSF9AAKCQvEu1Hw5xQG+F/kWcrdiF+nnxnLSTaRluQwGpamPUWhubt1DLtsvBg4dQvabIaLwh/SjhvECfrz/2jNxcLEjH8KAEWwDLHQ7ZTbZsK/d6DtXiAtBgaP9h+civ/ToKz5AiecDRNYnPX5Pk8pZEyYV0Yx199H33iNXfzbDgztCIUKsAYrIW+doff12+/qWL0oaN7q6xTuZHDkUcP+NuxTo3yp8z2DP3GMDHCfRYp5avXVqQKDnTbqCXqqrszB23oyr9/UEgrF3Gp5bIx+VAHihuBYYVsC1WdefI7iFphqhdvz7NeEGpF2o1MkXrZBW6vdp4UMP6NysjQLX7T++X5GZcrlyclHQ9DIzXees01NEFzWnGitdhwyqVuVVrbMtv/08/J0dOHZKvff4r8sKT1xk33SiLFw27b1X6ORUIGBoy/p/vdwN3XeSjCutCENVvOzArvool7MIG146VOOOzBegSIYdUYZraUSvwLea2AWWA9E7yWx15KaTLNBZUZQbL6hcv5ATRI5bE7dI7gv10EBjvTsgRANKBXbukkqrL1auTMju+SEapk/mh+coFGgiAai1hSSQSMrAnIh/76Q/KBhazL794BZAewio2wFoGUOKa/Ki394wEqDUaeADWc9++LLeWUnLs9EFp6UdpTE6oDVDTRT5pBVA0MT5nrHGq5kujsm3taZXj9x7HFjuKzfSmDPR1sqZhB5xLs2bVZECVs0DJy89MyFf/6/PCt0gZWOJqJ4P3rj554L6DKCHj5DYvAGTJ12b8jwJPnAEylLkvSZSNDrWLZ060kCfdgQVuHotzzaFOAgC1MaApAAHCnj7YEpL+9m6sYbGzxXY4heLX3Uru9YF9UmLsOIFENlWtx7dkc3GW7FfGC/asFZwRXj5zU578zuus8wm574Hj8iuf/XXGkU2++defl4Vbt8hH7gRUct8DrEOsPVGUt/kkc9IeMgCUJ2iVYycPAM5LMre0IF6AbDAU4vozEmNOalyox+eTPPPcsBzGTtdCXeysXaRuSxLVqELS9XVUx4zDGir+LJ/TTZ2bue8twEcfWaV5FPozc2uMQwe18Ep7u4f86wOo6NtRAi9LJ9nZuYZPXv7+S/IqVu+JzYz0DXbIgWP90tPeIZPTK3LmAorcuahhSe4GOrpQSfYOAzdVXRyLGbnKrWTEtqLgrtQLLLGoOEvkpDI2Y5soHFF7sglJ94BNDhzcLaewO/dis6xW0F4aDrxBF00wGQB3ylCI+rC1nZuKyT9+HXvs+Qxgt4dGCxTXRdZZmqEqNPRoK1AGJamTvVQdFwqATrXtVagXA7YrmNValfj8ugk1kUOrjUE+gGqNvVPtey00GLnI2pYGbhlVrpkmizjjp8w+5MYyuYWx4Avzi8aBPFbQXo+fxoR2GmoWZHpqQwa6XVgYH2C/9mFfPC+zNBTUUbQ7GE91IH2pnGUtFurZZtixr6G+1QabiiqFuS4b9033uxLjTMexy1BzAtwBiU42BzsNJA72ySyQNw9szOdZg2jqcKBU1n4pHy4VfVgB92BzrVb/un+sA8pXVzVfOUONaMpgrGljRhVYq5BU1aKaZxsB2t9/8iAuCn3sRSVZWVpjH6DhYTNp5NC7yPRW8K9q3TL3XYMQ8vysQtoae6haxmdxDSnxsyVstVVFW+WiFNoajwMAXKNhTAPiGS9W9osa/67Nagpi2aoNNa26WuhPVHgd0CxNM9xPfY7gZ3VvU4tidbewc5/9VhT6+kTD5PBqprlmQfM9VT6PjfE/2OWTA7s7yXrHit1Zlk/95qfEgQvHM3/3FRm/lUDZTnPM5CpjlGURlwU7e24T678PsK2NXjnGUJWLctD8QcmoGeph9lQPcF6Vtzp+Smzcbp5nStmEkZG+e88uwHC7zK9uyEtXltlP8zQEtRrQvc7a2tUbmk3lso88+/LWnPnobFbArIBZAbMCZgXMCpgVMCvw9quACW/ffvfMvGKzAmYFzAqYFTArYFbArMCbFbh05kzr3uPDj4nrwiNOOS+NYlpmvz8hz35tEZtLDkGR2aVRINWBRkUOGXMcGhc4/NN8WD1ULnOYq4pUVeShyxMnkLLEIWXFsEkmhxUiWCKH8qc/fVo+9cufEE9ArXyjWCimORDXXw5Z/+4t+cZfvCivntuWhMsncWBMkkPqAP5/ZQBonRw3VcVaOay0ApIRuknVsEH9cfWtglRVYt6Guvohb6tyjVxb4992vjRj9M0vQ8G586WvqBB4B+6qizIHt2pLqa+tP/PGW3K2ayhR9S92flOVKwfD2NYaQPKNf7kNe/U6DIti7Ch7ewMyDKjrQBkVQC1UL1Y5UM9wmEzOsCp/OWjVDFB0t8ahq2HVzOu7gOJ2PVTmUFbzBwcGADU9LTsHz/xcFdWQ2lRSKGkebpKOli6y9bKS4R5sbsUNUOjCJjgHRLAUMDyOoRBFfcWRutg5nO+JBPh+IBQQRTMGXRy+BwAoTu61HryX1QqV/NsDB3rl4OH9/LtHLj17DZXQWaweKxz6owDzYxMJSIyVYigoO+Q3P/EL4q045O8+/zV56sK0lL1dBijW+lvVrxFlUw5I1gQMtHLgr8olhVd+7LcRngKIURRyyN8NTHMDBzxei3QCrKvYdKeBwUuLcbk0Oy7NWLGOjQ7K/uNd0hypoHbFrjRZkz/9X78sN5cL4kG15gvVyLe0ynB3r4x0ohyjVuO3NmRhg/zZ+x4Se2sTIGdThpsbEqHpoE6uYrGAhS3KWJsbEObplkwlLbv2jcrALlSwlPobf/I5+f4/Po2tbis5kX7mCUpa7pHP1yk3r2Ohi+VkMGCV3QDVDlRU80DKc68vY4WL+orrsTb8wAfyiFHIffinT2I3PiIvYrv65PdfAxigVMa2U4GPy4cdNHU9iG2ugoFpAAyskkYBH58LxRy1SaCg3tyOAVK98u///W/I0OEjcuW735LPf+lF7JfThm2wqmirWMPuZBMDGnRO2JKyZ18vwL6dzNc1mZ1ZAia1oO4jL5j7ZIAj1II6B1U96cD+1OtF9cWcV+CkGcVp1GNJcjHL1Ket1SchT5hGDr7XkZEPffheeecn72W+ABNQiNrIB7ajFrRYYswSxqINO26sVSefHZcnv3VBLp3Hyr3I3Gf8BntRFaOSVIvulekYyuUMFqGMD+aNF4jZ1R3EkltzXQE4NB60ACh7AarRmCpXkzQekDlNY4QTINeM6r2TpoSe3U7GSZsMd/XKDer8woszjFunjBwbwdFXc2YBwqjzWoBwOboJtoFpeeZoETV9nfE4gkrzINbb8/MzmmYp3f2d/H8ZdWdCOrpbybT0ytZ0QR7/4lkj9zYHhHMAWtt6/Cgd68xHzQa1yiA50G1kY+p8q6klNdbCeRTdIeZcD2O8vb3VsKnf3N4mLzmGFe5e1KJeAOk2cG8bFbVfRodHAdlWWZicEVeE9zhxF4pi1mamVgPoGl9dkhoq2O2NVd5L1d0oiA2bXjv226vy2GPPqlhdPvuHvyoj9xyXi099X15/+gUizVlDOlhjDkQYW6zHWzlypvNY6iJeRh0+cmxQjt172Jir0WjMgLXJZJJc3CnuL/bhQGU7TSmZPGs836NNKimU19EtFLYsnNUq6k9yPzXjFe2okf+tSu8s11rk7wbIeh0cbQeu1cj0jksRdbY6HuRRontZGx56173UY4+hRL9y46pcfGlSFmcSQEbs4lk3fOStj3INVnHKuSvj2MuvGHuDgkAXKsQ+QL2HMbpB80YRBbkb6GbDFcDmKgCQg1jDe1Eao2xlj2rHhj0c6CJjF0BHH4+F/chDo4yOpS7mDL7NfLYCQI/1Q90YsIBO0BgwcWtd1m9uo+gsyxA2zg5V1gMhtU4xBfEAMrXV3VF4qlGClXvejqNCRRZQ2+o+pDnlavOs1uWq0LShBA61oFw9MsoaSYb83JbMT29ROzXEpQGAcZrh89i4ZxFcC/T9Oj00rXSRd0zWagJVuG6gXfz5rqN7WQdQqF+flcnZDVkhS5loXv4dKMu8VoBXxHpam2q0sclJjTTjXr02jPVbnR3eyFI1lJ41wLfhyMFrKD3kv9UC3A1gtAJO6QPhfmnHj+ab6wDl9bCf9hhqXKA636f5wvmsNsjYJIW7gIPXsfHiTUY+q+4H7IN8tlAY++FW5hNqaG16iBMZkM8SVUCt3TSVuGhaggUb+1uG/SVZsgimB9xPXtvYp2kU4nPpfl2z0xSkrhJv7OM7W7xev8JonBxuxzjomslFqPrWGLdvKnF5HuF1tGFLa6K7sf6bgzVz53mAa2fgBFk7PHr9RAuoNFauk01wAAAgAElEQVSdAJyAexuAl243GeGe4EYv++9ql3t+5iHxDe6WhWuX5at/93VsuLPkRauNPhbR3Acf4Ff3RqvaIasbCteozXT6nKGNHPr+mjetcF1Buoc1WhvI6LNC0RwXF2N2bM+otHV3y9Tympy7PCnxlNdonlBinsDafWR0+Pl73nHyk7/xu3+58aOHJfO/zAqYFTArYFbArIBZAbMCZgXeThUw4e3b6W6Z12pWwKyAWQGzAmYFzAqYFfgnKsCBn7Nen/rLcu3qv3TIps1SAXqcm5Cz37+MfSeaPyMrDxtJDnMTqbJsVTjt58BZwYIeiOuhuxoHujj00wNWK4eRakdYAbiksJ808u/sGTlx793y6c/8rOza0wvUWuJ8F2vMeoZDyJpkr83Ly58/I49/fVHmshxyA4CyHtQrekgMPOOolSvnoFsDJ5WacoD+k5D2/w3eqiXr7YfXH1kt/wjw3i6N/ttOxq6qcclZVAL7E1+Kifl4b76eHpbe+X365ztfTwGw5puqMpJzVxSzQekiz6/JgeqUb00DmIpYV1aQ/uhZfpXD7QaQQQ9m1d5QAVkA5WkJQKcHz01k6tkAmR7yCzXazoEyUkF6NKpgJ0F2HdmFHLw3VOLEa9qB0E5UZyoKtpB7WgNQ6RlyE6ocK6pXH68dBmzqIXwKVU4T0EAzV5uA9y4Og23ceyMX11uXY6fGOGDeJ12jWA1jx/nSN78nWUB/pLkTKAlIADbPrazI2tK27AcuBTlMj6OoypClqCBqcZpDbhs1BvJb+PAOVETlMgfi3J/NSpbPwmEz2Y7hZlRZPRHDRroHYKEipwKH3F5vEDtTQAafQ+HvzGJGimRCdvR0yC/9wb+U9oMoZBtpmXnygvzPf/CPspVGoQS8tbvywLOqtJJBfGRPGJvgPiDovLx+eV4SNBjYgHU+v0Pu3hM0LC4LqRLWyGorjSKwGXCZB8ph9+slF3V0jLxa4MOZJ1+Q9GbCyM0Mt2BX7NOMQwfKwppMTWygfLNhd4oyNQLY5uB+dS0LKElJGkjiduWYL15Uzdx3LMff/6FTqCB3y7XrE/KDJ85zhk6WIUrlFLAnU0gBf8PymZ9/QMbuHpabl8/Js8/exBYZBWZzBMgelHQCJfsyGaXJqDzyU6fk9Injcv3iZVR1ZPcyBhRW63iuAId0fNutbhS4KH+dWCtjp6xgKpfD2hzV3XaWOc+YvQ0qFEIowHXxSz+3qu0UwCmoqPC7j3HiIRPZgyJxkIzKBnmhN8iMddgL8rv/7pdk/8ePA1HItLRjC+4cYGpgywy4rdU3UcIxvq0oCFFNFxbnZfo5gOq3r8n5K0VJAaLK3JOUg1zsOjmcESBHD0parG+bsfzt7h7icycNW9gYKkq12FXb4VKZzGFCh1XdqSrCdpS5dx3qlpP3nJCp9VmU/vPy4H0nZO9QWObPz8mrr52T3iEAO0rOIutdkWYFKzbQei9VNVgix9UJxI4lGN+1ojzwznuYVgW5MX4dFXEbP9dmjGltQGgJo9RtdMjT3wLCP3FJ1rCobvj8zGfWuXQSBaRd9o0NoADuB7QAJ7lnReR0AWxnXcAcbWRg6gHnmHvMHTufJ4iKeRQrY18kCEhdldm5SeP6RneNSoN7Njc7J15stAdPHhMrkK7KPOLGyDKZsDPjE9LMOjHY08+ajQ3w1hYANEjuckVeeXlcXiQH2I+6/JGPPCptWDEvTUxQyw058cAROXT/fmkChC5jMT73+iw5s4xVVH6tI63i6/SI39Jt7A+rq+Rw3ppASbspvbzPwX0HcQRoyGZsjXnN/lB3YABQlM0N1hbAdSQc5L5rXRUOMhzqqBCBvjGg0TxKWz8K1D7uR5DGhG1sdQvAUM2rTSeLxvX39oflkz/3HkPxnQIeX744K5e5vngSe161uccid4jxoerahfVtrgOIDBzVdc9Ho8rokIexHKT2W4a6VZWlCg8rqMNrwPAUynavuybDg2RNY5OtqtYs67ECMh1XRRpgdNx30EwxSA6yKkOTCZS9uAakCzEyVTU3NiDLc5so/Bf4vK1Yc7dzCQA41vBYbBvgq5a7un/uQESdXxFAcYZ5oPnAIZTMalWue4nWSdfzPmeELNpu6R/sBMQm5fWL44YituHOyfF7DrFeDpKpPSEXXp9gDNPw4QthZ+ww1L+lksLZmPGz73nvwyiLS1iDT2IvPol9NRm/NEdVsdq2AlctRAfol2a372TA7+yTuj/YWSjs7Bl21l8HDT6q+lS7Zwv1UHCrts7a0qRKVv08fb197D8N8nc3yWXHQrsAZubZQTOx7eSv6xquql1V4qrSv0bjhLLQOvfrtquFi/fb8cNQgApfZN9Qq+kyile1L1bLBze25Q3WbW240kzbLDA3za8syu8SMBikveOIoV+3G68Mjvqjpq6dnPvbe7c+L+j+r6B1J/fe+NE79vrb/337Z4zv1XaoN1w+7mwea+LhyEPDi5vmCs0e1wYpG41W2tRlidelsxng7snKiftH5Wf/4++SST0jX/u7J2X8tVkafHR/10YynrEcZOwCvF2AbV3Hd55Vdq7L+LO6gPBnfTrzaDMUv3tR/uqnTGJP3kSNRkaHeHbwy1WyyW9OrqM+drI3eiWBW0quUq7v2r3vy4Getl/9whe+qzjf/DIrYFbArIBZAbMCZgXMCpgVeJtWwIS3b9MbZ162WQGzAmYFzAqYFTArYFbgJytQqS39fqU48XsW65zX7cC6dXxeLjx+TVaub3Fw6ZK6xydJDl5XNSMVEKRqExtqUCvKTLUjLKPM1WxOl9ooA4lKHDZXyeHzAnXmUDEl0gnZS87dz//yxwEDB1DmbnPgSD5dYw0rS1RtG0W5+bXr8thfvSpLG3XZsASljCVlwQHQ1DxVzajjMLKmOalq3/wGOr19sLpziMlh6x0f7E6gqnDwJx9e/0kw+4bSZudlOJwGlirIuhPIqsppx1R55+v2v935Pfr3t0GwHtKr/bIqozRXFj4jrRFS68im9AbIqXWHpIryTiFFDehSR4lW4lBZAY0NNaeqs1TBo19u8hL1z0Xqola5GUigU3Nogepq96iKSD/qZTsHyFo3B4fkepCrBo+8imF/64Xc9vZFAHXACECoHjbbsUtWKOdG6RVB9efi9434pqzMr3IA7MKeFhUu6k83UNXCAXJPXw8KRZS7gAq/qmY5HVa1YEdPF4CwjurwqsyQmdnRFpb9Y4PSgkpqdvySrEwWUA33yAAAy9fWBlBxybe/cUZeePm6NMJdvEaQMQUUrGUAWDZgw4CcPIr6Dfvea1dWZQHLZxd5pX1DfjKCOXAGWt46g0Uulp8nP/leGSUrNbU2K69+83l5+jtYDGc84kG568Su2Q2Q8QNERvudcuTIXtRIJbl+cxr13iaAx0qO55gc2huSfHoDq9go+Ymaj8jBNta/QVSum0CVDXJBGa0AH2xhAbxh6jaKkroJKp9FBZYAZKeAt2lswdt6/YAoMiG5dXUAajRalsm5bdS0qjZTCE/uMICyWMoCZ53SP4RajpzTTWxqU0jFQuEeXiePtXVM2trD8m/+9XvkgY+T6ZpelG988Vl54ek5A4bYsfptoFTLA8RWUZ2WUbppHqcdGFOh+UHVaKom92FlW8bz01Bo4/ttrZJxWc2S9+qk1gBSoE0KO98C81nVZbfnhwF7DRWd21Akl7GMdQJQ/CE3Y01zMlWxCMxDwapAcnM5ii1wTk6fOiC/+K8/IVXA1NkXf4D6riEtkd3ArBYZGutCIWlMMWyAsTeuJw0LYmkkJLE4Jzcfvylnn7yMgjkr01nu4UBIPvbhg/LQ/WMopm/J9MQq71HB6jtuXGsQ+FllLGSzZWqJcrVLbaGBN8gJ47EUsCglp++9izkVkgtXFlHZuuQ3fu9TEgbGT555DtXfOiCuX5p7AF3MlrW1TWnEEgA+LHdR/Pd09xuK+PGb18RP5vL+QwdQKc/IrcnrjOc+1Jy9xqrQ3J6VXQOH5dxzN+Xb33xFZpdUWUu+qioYmYTDQ70yOtKLNW8Ke9g1A2T6gs3UDcBUyAHBVWW4o5hTGFSk+UUtY/eSWdvX12EoRBeWp7CgbpA5G0a97wMsewCXwGrUwS7GYyq1aWSPKoRbXVqVMSBvczAise1l1MhrjD1+Ru1rK27sk6/K2RdmsISOyJEDe7Fh5YbQ5DC0t1/2kgXdjIp98sXn5PqZSxJARezjnrsBuolyUlzlDkOdOT09iwp+mfsfAiD2AgxDBmyMbW/RLKJZnzRwoK5eW40ZDRJDNE64AKxpYJEOAAv7ix1FoYKnG9fmZHkhKr0DXTRJ9DGXyKxlXQz6UXMD4jUDtogE+NQ9Y1ilYzlNc8vWVkampjZlEuvfWF6t9t3SSWOKNrlEsfHOk6WtdrV11tg2srfv2h+CBLpleXmD+QCi17xX9q0iquTtdEG2sUs+dKRTPviBI9LTEZKZqRmJpjRPnHx4IJk6UESjUcZVnD1QJNLaRlNON1nxReDXlpHR6mRMq3X50tIK634FO/oI12+RbfJ8S8zZLFb0Ba7Hja22zjO1ndZ9Yo0GgQawMxwOMw52XB8MS33W6lY2Dn1tGxnxUdwU8ln+LtKD1Lgg+w/TVLP3gGEt/tSTL6PQ1qYqvwS92PTSCFCt0SxCJnkvtvMHDu4jS3VC5meZp+q0oFEIzG/d00uoeG2s36rc1Pc39jd+V7hsY6+vArIVUHq82LDjLOBACd/d2yX9zIlinntOTdKsIUWguJc1UsG1zusYjUUbG1uG4lbzkXUP410AwTuvreNRVb66rRpxBNrcY0BQ9i9DzrvjZ6H3UR0EeBH2ITKW1aGDuio0zgKCCwDgPL9KSG91zhlWybwO72Sot/W5QetsPDfwii5e+zavvRPSGoSXdfW28lafAe7c798Es4YidycT13hWwOZfIauuSbpm7vy8NjAwD1Sty8u6+cw+mgU0qEFzkO3b1Ipmnr5Oq9x1alj2nrxLvvsyz0HTOGdEmdPYjjt51nLT1IRnBvXEdp/nozufffQatAmgou4njGMn7xWmkSPA/CvQANHEtfh7mshm30XOtMgrF2+QN06NyD53UkcP170Zjxb6x0b+5Kvfv/wHdzxGmf9pVsCsgFkBswJmBcwKmBUwK/A2rYAJb9+mN868bLMCZgXMCpgVMCtgVsCswD9VgWTm5s8sr57/m9b2m/62AJAQUHb9Wyh5Xlr/v9h7DyjJzvNM76ucq6uqq2N1DjM9eQaTkAmSEEEwQhJXS3IprdZrWWm1q5XOyrSPfWTvWdtHe3wsWzpeyaZ0JDFIIiGCghgAEGkwg8l5elJP5xyru3IOfr7b08QAwpASxT3ygrd5WjPoqb5173f//7+l//ne95X1HOrNKOoYwFqWvLh0GlWbbq6yKVgy8uKwjOTvdiugF2igBoIuYC7/Ietl8udQyayjrCqxkfvr//0vy0ee+Sh5exwDeGsBxlr5046KZun5YXnhC6fk5LG8zLHpvA7M4xDiwpqyQl5gWXNWUZAZCZx3FTGbfypOVcB51/jwHrXMO22Tt65dN1bfCVy3lCz6ms3827/99ZZt8vcfR3peW5uqqlC2opCtsdFsYYPcryCUbLuIqjZRHbENjfQxjf20lY1fCzCRTXUghINNVZXnqPBH8wJtbLSr/aMtGJQcNU0Dxkvk0dbYcFfLRA8b4QEyNMNYsqpUyoXlpKqlsumMYYusyPdDTz8O+AzL9MQkyrxJcvAC4gL4GpvlvFYBrr7nCtBwaTGuBphs1ruMDWQbql6181xaJIeTTWdLhSxQhJNhP5bE/T3AykZsht2ymFmVhZUl6e3vkvc/tl/6O8gZXZoAPPiloZns27Zu1ERemTxxTX7v//wKuZ4pOXxgjzz8yEMGnBm5cwPlVFzCTU3yEx/ok517dsvx756XSxevA+casav1y46dXezh5+XWidvkAaI69vLe2MnagKEeFFfXzk3K/CKq8GAjFpFco0fTDy3S3mQBdPRKS1g30Oty6uSInD09i613uxwFClWLS7KyANgBLBdQ4lmBxaSsSgYIk1W4DrFxco1ZwEdvZ6sMkGmr2Yojd8apMXC0BMxWIOkponSySAuWtQFAxsZ6US5dGwMuoKwMqOVwkM197jcezIXShoQA+i3kIkOMZXpmGdipY1zfB8gDHN17pFue+OA2bk1ehi8vy7k3pyWLStbG76vNdRUoUASKJFDzctcNVG/kT6JccwGJNpV+GHIDGXRMWA3LVmYNzQShEJazjJfV1ThqY+bzlkJX5/Tdb1UPF0uMS4ZJN2q+TrJH1QZ0Zm6Kca1ABrXbxpo0eFDctXbJ0SO7eJ+MnH7ptiRyi1hah2Tbtt3S2hnFRhgLUZoz7H6UtKggy3WUkkBdbzDHOGdNqADHTo7K8394Ul57Y0XiXP9Dnzwqjz0+IMPnzsjNa7cNVX9LY1QeOnIQKByR8VtjMjU5h+IvLA8/vkP2AvKRoMr8nQm5Q37tEtmvPoDW+opdhqcWZRu5rf/8X38cyF2W4UunuFdOGXriMbF4AigT18S9tAhMHJOl+Q3mUytZm8yZ6Sm5NT4vO8lK9uDt/d2XXgSClrHx3QuAC5LHWgTsHiI7dlZe/M5puXIVyJwBDAIefczZKM0MXmo2vzjNPM8AcgdQPkeN+1LH/jmMytaKqk4VqkmA7CSWvwqgt2PVvGNnj/T0N6EAnpYU1tte7NPbyHZtiXWhal2WV157HUUdCmjsmZ3MUwW4ugaFqatmF6dT2pCwwf3G7rk9jA1zRObHKvItVMJqLexDgdrURtawkzFupwEg2iwf+tBHsFg+J+NXh2UHcLsD+OfGujgLDBSsgldRwiro1uaAWHuX0VyiIFebVLxq74oVqwVlZJz1bIqa1yxF6e0jB5Z5msWJwIpSUm3ZvVhx+4JeFOuzMj6yjIK5hWaKVuZVnHPOGrnYwRDwqaebLNtbrD9Lsm//XmnxYEVNpmsVODY2vSo3JlfFQbZvK8+vApbjG8xHBZJGXjPK2+5YmxzeG8VWt0Ids4xnkY00al3uzyITM8FaWmX9+chH98lPfuogzSUJOX7sJEDTCXjvM3JPS9jz7twxhF14So6fPiWrzJfu2AEUs2nJ18gT5RkXDNAAw/QqcG7jE9NAOxqRaCxI8BoF0Tkg8UZiw4CYarHrAjbrIr+mlvasXQ7Wea/XZ6hLteHCeI64UK9rc5RhRa1NUqxDDsAso1xz0nX8Zljn8xmekyWNGKD+EgeMY+GrzRjGa6iLKudZW8pcs/GMwi1DAamqqis8gy28nz75HIZF7ybY1rlPGQHhaj1MewPPJV0LwmrfvW0Aa/sotuYp5gfjlWe1Wl5rTrs6dOhzuwRM1dxpGzDRwnNV/6fP0arxjEQhCkA07IyNzxEKbEvG89dIMFAVrmERDITVOHmuW889R62ygHl9L83iTdGspFbOCqFrCnwZW4aFMAe510Dje7CWQztZ/971KW/0Zm02TP2gr+8pbw0cvKm83VLCbql5NUtbG7TsrLE+1uoQYLWOWlnnSSO27o3NFjn8YJ+4UG9fG52UuZUUnw9CRlOHgmsrY8qGUtnKvCyVk+Ko4DBhaGzfUgMb0Fvt7Fmv1arajUV2FavxIOOiLdIo7XtispGtyesnr8vcahG4zRhRRblGGRTymeaO9l95+cLkl37Q9Zr/blbArIBZAbMCZgXMCpgVMCvwX0YFTHj7X8Z9Ms/SrIBZAbMCZgXMCpgVMCvwd67A9PS5XWvpc2d7u52+sJ/dWrLwLv3NaXn9O+cMlRISPUMJVGAnN4O6qqZ2fZoFp+CPHVL2AdmE1c1lG5u/uu1YQhGIQpcN1QJ2htkCqhw2HY+8733y+f/x8+INowasAmus87wYlWfVJcVrM/La/35Cvvw3N2UJ9WmOLMMKSpVKLYeKho1lPbBuaf6Q8PZeReHW5udWgd5uqfwPg7e6cauKHVXh1Lh+hSnsj1MghXIgUWyT3UhWw1G3tKBajAFFOrFGLVGn25MLbNJuZoqqZbFaKFdViUeBFYTbHAEj6zC1QXYkENGmCh823lXZo5HE7FtTU96HjWEPMNYJCLYAUjy8TwcAyIZyd3ZqTuZHl9nY7SIvFAUayroUUD5NzqdaOKsFpZP3t6tUGJWq7rZnAYMZNukJSOa+WeXooZ3yMHmhFjboT755We6MrkPafVINAW2wMG0IuMnX65Q9+7pl964emZ1bkJmpJTJSK3LxzE0ZvjILbBD5wPuGpAegZAc6LS0vyyqg360wqbkV0OySAdSKOa5zenYcaMHWP9fW2RWTIXI5LQmnfOPrJ2WWHFhfqEFCQNpwoAr4WuL42CoDYNu6UClS5xJ1CqIs7G6PygO726QfAHnm5FU5/vqYjJKbuePgLvngB3cAb6dlngNuKIhA0VoHWKgwzGbxAUM82J6iGmQzfR8qNj8W32trGVnEQrkAFMlhZVvM8yfZzCUsfKMAkFase8tA2fHxWcPO08GccZLxbNFmB5SW6fyGoa7dOdiOpbUVm9ENmZpZAc5yX3lNGeV51QOYqJCtyutstaCskddr54a7yY60813lOAVtnGAOcXOw5CYHEatWBUGG0hIwUgVyaG6uIXg1lGEKBVQdqSBHrZM1d/SuCo7XbKnON23JgQjAA83PbG9v45jkoWLrvLy8aCi+ndCqgBsFcdsACucQ54eKcnZC2oD1B44MAREjvKZBVjeWJZkdlzJKwLpN7ZutUthwoU4MysBAmHESla5H2gF/qDFHV+Wr/8c35S++fkdWgJ5hVM4hlN/KNA5S+5ZoWLb19jBWa3L51g3OZcm4lr6BGMdqk8GdnRLo72W8Ml/mgLhnzsrqxKLcwtb6zLVp2f/wLvnpT30cqFWTfDUJILOQi9snVhoUrDQvjF6dkDdRnSaWc4D6PkBrRF5+/YT4sKret3ev3By+Ibdv3gKitsiRw0ekfcAuO8iT9ACll+fW5OtffU3OnR6TEgCzSr0VIip0qXAfNENTMyxV2WgDWNkZ0xHWQ21O6GxvMVTYI7dU1boIRPPJ4PZuOXikT/KlRYnPoQBHyR+OhKmBKmAr5MPOASGrMtjZQQMGjS/MoQLKVAYbYyuKOtTLGswaWskazQNh5koK9d3w5Sl548wsSuCE7Nq9XQJhD/NsDrVkXppaurEBT5BXnCGrG4Ad8UisGTteIHMSSDgxMQGYQwHa1EIN/ZJibdB7oNnfjU0RQ9Wpzrtrq1nm/jIgtSIdnS38WwClOrnKNP4kk1iTs840kxm8isX6yI053AmCsmtHH1A2QUMEaxKNHD19zfKZz/4TlLar8udffg7A20bjRJRxWzTqeGdiXi4PT5NTjSq/mQYU1gn6LYz81hrPrDrPnt2AxiHU9fqzDEBRm2TGJtc5vyJqYiAgPCyCuvjpp/fJo491Ex2wILdvYK2+uAa4jhkNKiuri8wBJ//+MHbgGfnOt4/LxCjPJWzQs8DeZCZBnVqlDTW21iGO6jSj7hMouSsl8kaHths2wzexmlYoqoA0i2pfmydy9aCs8DptntCf67ND4a0He/lQmwNngnajZkUuLAHcT+GcoDb7OcZKmdf5eFY00SAQxgo/rc06LN0uFMg5tSDn+owmIoWhmo+q89uIO9hUbSqUVqjq5RmhEF7zrt1AZSffen4bG7wfNuL67NIGDgXZDr51PdH1Rse1wmgd4Qpk9Rg2xl5W7bH5Vtbo5TosSmS5hjzHKbGukahrwNm6ZgCQ5Vq3sJ7RKGQ0YnEcTtnIdtfvLIA2o4Ab1XG5oICW9wf66ueMKs86fS7oQ1DPZqv3ajM3ftMp4+3qWu1d2fLweMdHpB8BvNW103Df4Fgu7reTMRdCGR9m/QSnSzZJTjPjdiAWkgOP7+HhVZdrN8ZkbHSJ3PBGmhk8NELxmQpXkzLXrdBZbap1zbYUdXxvnvPbLJ25cDfPUDsNIPncBopemzx4eK+0NTXKmfFpOXXhhmzg/ODyNjPvcM1gHOOYkuvoH3r0j/8SqwPzy6yAWQGzAmYFzAqYFTArYFbgPVMBE96+Z26leSFmBcwKmBUwK2BWwKyAWYG3KrCanWlvsHtfrNiv73FZhgkbBRYcm5HXv3xRzq1oJipWj2yq6kZ3jk1mGCMKFjQnaqdcRK2im5ZsojrcQAorm9K6OQtUcOvmKqqZ5Y2STC8mpP/Qg/L5f/95MiBRG5ZnOAjkt77EBmxGatiVLnzhovzVF67Lt+NVud0VEI+tIH423Ks279s3Ytk81g3kze1o/dpS5W4qU3R7GER19180snczw85Q3uqr78movXcc/CiUt7qBa6h52XBVWFtFlVmrWDlTVb2wA66n6M1LG5mz26IueaC/AwVfWG4BbxcAgjbsgHU7XK00ixwjxya4gocKKjL2xSXWCujiOwhgDTf4JIqKN2RbRy0aMDJD46jPxhdXZHxqFghC9iYWjI4GNsfZKK5oxmCCLL46P4tRP86rhDqshK+iBRtmOxvqTpSymmNcUVtbjdBls309npCHHtwpQx9okfc/cVga+4dk8sIl+V9++8/k1i0AgC1sbAoHAXpeftePdbA1hF1zZ4M4yMdcnoxLfLYiTlSlA11hLG+x4fWSGwlgTANLl7G5tQL1QmFslVGm5rDpbe0IkevYj3q2jJXtPFBriY3vRmntR11WRsGLvXcmbQcqqurTItGYGxvIkrzxCopLbFX9Ubv4UHq6UJ6pim/PQI/s7PFLjJonV9MyN12VZ587IxmA4m/8Gqpw8pjHxpYkCRSr87NyFbBN5mYuiTUn0EpVg6GIT9p7sEwNYgu6libTlnxOgAIMBfvOiiSBqVWsbNWJNkDDgRt4vo7yMcV9cZAzaGWT3QnoLgIfcoU0ikYv+b5O8pDJu/SGZJT8z/k5ILGV+4YF8jqWmRVgjovxX6eRwssx4TtsxDPe7ajmaIvQ/NRqmqYB5iWXKwKBvwMAACAASURBVEXNkzUAAso3cllV1aZ9Fgo8LKhldWiq+lEtUXUyqEIvZ0Behfeae6vjVxW6d0EuYET/5+DcFfDH1xKGrW9zLIgaN0pzQk6SK9hpY18Lp5AHDvfIo0fbgW8pGR6elGuXyRlFFRhudkisxS/NwWaJNsTg/cBLFOMlxkBJgtIEJNv5MLm/KHdzV+bkf/uVL8kxbEQL4Yi0YGXb2ujD4lfzm7GhBerD18Xb4OVeAINpbrAwb0qcS09/WJ565lGJHdknQQfqYpSR9eSMrF8Zly//yRsAZpccODQoH/tnH0EpnZGTJ1+Q3p3bpQ8lbY1c0PEbs3Li9cvkB49iRe6Snq5u1q4JVLFxMnc7OPcIzQioVoGPe7CtLTqxuG4Lyj4s4sPNMXnpa6/LC984g1LVLjmKXWD90nVFc6oLdAPkWTNtqqpTa1rGSQhgE/ADwLElV6vVRXJZ6ZEBvuVQ6TtlYIgx38E4Jkc2lUJlyRwus7Y2AJND2BYXUJrWmcPRdgWnNVlJrqCqd0orYDTso4GAcbGGXXOB/OZmQLE2EcTJjT034jSsgHuZF6rCnBhdkOXpPOOfsepDfc2802xkTk/6m8LS394uc6zjqrJVY/amaJOR2615rqrgVbBvZaw5NAeWeZMGtq2uJmmGKEqsI4oCOUg+NxnCKA9VqelRoOVzSEdbh5w9ec3IAd+5rR/Iy+/nyJlFmb6Bbfkzn/yQHD5yVL78pa8xN1alu6Mf9TXW3eRCl2lcuDGyIjPzWMnTUKGNHG6uWUF5EjtxfH3l6IF90tbjYJ7SBMNcGZ1dllt34pJPq/IT0EjtFN4ePdLBPaCxQq3/nU0ccxlou0ATyjbgcxN52QB71ppDe3fI7Utj8kf/6VUW8jC6S6yHsRFXq+RUGJvpu7BOnQ+4HcY8irU2S8hfk9n5OUOZGiCHW90sFNLi8c78KKMmTgLFVYG7aVeucDPk9LG22rC61waekjF2VEGsZrpBam7n+aqQzu9mLjlYU7EevordszYBKPDV+aoNOgo4LeT24mTPeggEVDWr8ldsj9Vi3RncVMgaNrx3G4/KQPcyx9D1RZ9nm1bBPMUYx2oorNdrVUiq4eRUQTOEnTgW6HM5p24F/I7mu+uaVWe81rknRcZ8QZtSVAHKZwQHv2t3qvoX++kCzxxeV+Q9QcXG63KMxSxglynEfAcqWzlXXbtoUtF4AY0b0AanKudR12c6668BkoHEdr43jZc3baA3PyVgcnAfd41N8vvuytstre5mI8Zbnx+M5zSrl2aLG/m/WgltWuO5HQLe9tFAEcNJwokqtpZJS5lGmd5YO4puq2Swtx5lfCcyOGtkUc8XHeRYkz9ewPkCeq0gvcRYLGE9ryEIbprYNv1NNrNuDc7Ndblo1qkA2HXMR3g+HX5gl7SxHo2NXJZvvDkvRe5ZHUV3ivGWoyniqcfed/OZj//k04/9zC/yAcz8MitgVsCsgFkBswJmBcwKmBV4L1XAhLfvpbtpXotZAbMCZgXMCpgVMCtgVuCeCtTrS75q1fUHVsvk5yqlCxZrfUxmR7HP/H/n5cZESqy+dlAS4ESybDyzm1pk4xSoWNAkViiE7n3qprKVjcWaA2gHoKiSCaib9X5bg+Sx75slE9DT1ig/90v/XD74zAfYSFb4dItMuDzHYYMSG+H1756S53//vLxxOSMj5AauqCWlCkEVKKEELanSh41t3S2ts7GsCmDdzNSN562cWN2AVoWRqqBUmVY18nENxGtsDL+7b6LBvN716+9qm7xly2wocBV56QENpY/CsE3FT4mNegXhNna2PWTgDnU3yf5uVGzFnMxPjMt6zcf18FpybXNAgWw5BQwF8EAEFfI8gFL00KEhAIBNGhpQS4UxXnbrZjbHBBRnyT68cmpMXnnxjNxCxWhFGVlDvbm9txUAE5P40qqsAIjWLCjY2DQvlrHCDJPVCqVJp+MAC8219bHp7zGUr0XgcVdPi3z4w0+KfyAh6wsocdeKMjN2Rxam5gGyflkDvJSAis0x8nOBL1V+x4K6soq9qBXj2vUMNqvOonzmZ5+Uh598VFJTk/Ldb70olYxmxDagIg1gd4rqELvRBVR2KUBFC2rEowe2A+wc2PTOyx1yMVNYeBatfgMGONkwD2A12+CvS1urXx4/vI33rMrxV0flzviasBcudoCfHUVaF50Gre0KG7GdjXlQDQa4vpo8+5VX5aVvxuWBjzwusX6sVVNTYieHVO2o0yXNJCVTNVFEXZjmOqrSRU6o5k9qZmaeOTA+toAtKkpH7ErtAFaqCTgQaQUqDm1rxA5Y5OLVcZmlZlmUmG7AjlpcZlFDWoGWallaxXpY72tHRyvKshzK1XlgLco8oJJagSpMNWxUdcwzhlRV6/dy3QA2rW4ShV+RuqjVqdquqiKviq2yjjY7ID1MxmqVOVhEZVdBCaz/vgmIAFWal6jZy6iHDXjLETWn0YWCzo1CrASEyQD4dQ5XgDna+qBgVyH0zj7q2d4sC9g9zwP0Otua5ejBndiqBmUROH7j+lVjPHm4fzuHyEUld9UaAlA0Mba4hg1Un2srrCgpVXfXpcsXkEPYJB/+yBHmdVK++DtfkL/+08usLk1iJ3fZ5sihcCYX2YFSlXvagGK2ALjQ8ZlOpw2VnpPrUoWwH/V32yDW2dR055Ed0rGtXSrpSVmavCJ//fungItV6d95RIJNMZlcmZGyLSc79vaLHWfgBZTi6WQeJfYKSu5plPDkSDY2ytw89rw2l3TGoqgcgTNY+jYEo5LAzrdIs0Eb7zW4Y6ecOHEJIDzM70QN1eB6qsC6gv25AnBV0WFhm8+0sIaRjYulsMfbADhzA1zrKM+xA0bh3tXcI5kN1PAKcFn8Hjx6AEvhKPd6FSX3JNbFFZolwthuq8q+IiPjMyg8beTk7jAycjOAIh/NAA3ksuIDgN35PO+XkZYO4HkfsNBakOljG3L1es7I2o71OVDPTrLe03iAmpSyMnZpOEH5XOEc21HOtrW2Sm5dc3uxwmcsuFAqe7AGX11b4/psKGd1bNOPg2XrOurWYhEwmqpj77yCRbINmBwmYxZlOk0EJRoeFCzCMOWBA4OSjefl9RcuSVNDs+zb0ykF1syF9TlZza5IkPF78IHDQO01mZ1ekgzrZ3c7IB9Yq5b9c7N5MngTUqQ5pTEKzAci1pn8qdUUcLwE+O2XKFA3k2e8kct8eyQl80tZros5A/jLruWYC3Y5fLSfmmalpdkvHe0dcnm6RM4yebuo5t//xCEUuGGZmhhB/Ypivq2JNZlMc3KMHTS9WDM2uXL8hly5Rt4yqmML4wW5P80bqOStrA9VrMFplsisMS+ZZw/sapXD+3uMiIHLs4uyuJKRjTgWytjSe/xhrMS9wFqiCuoJ1gSOT+MGTwXx14B/zQFU/Tw7yHAOoUK3egMyt5ygYQU4xzqwxtg1HmSsGwVAf17XYgWeWCnrU9BoGlAFLQ0YNe6j0dTEOqN2xuoWofNc1xz90gaoKuusNgCoYlifqfr6AB0kdhe23Mw7XU82e6HeypLV568+A1XB61Tb/7vNU5qBrXCzxrqnP9vKjdXPEYmah3VK1yg+T/AaAzDffRrr8RVa6v/0PLagrEJjA9puPbjvPmPv/V39zXt5rYWmmHfX3r51VONq7jZ46fva62njLao6MWjC0aYmQ01srJesyzbmNAt/CkV6A8dvBTwf7LBKe0tA3Dyjk7kU0b+o7HFQ8AVossp6ZX5+1nDUMPJ/eVDoGq8NIRmsubUeHpT3RgY2r1Epb4V1yKb290BatYSwcC51JpwLgO3ld9u6aX5q53MCz83RpYwcOzfMGsJYQZXN4iATk7P1oX37nv3ohz/+C5/71/8TVhrml1kBswJmBcwKmBUwK2BWwKzAe60CJrx9r91R83rMCpgVMCtgVsCsgFkBswLvqEC9OvI/V8vjv2WxjLktVrR/Nxfk7AsX5dbFBWAfKh426dEDosbMsokPw9WcNRQ0xtYnnxbR2gIzFJwCVrHy0w1imypk2OQuoCRZQ8FYQaH35Cc+KP/kZ58BeqDCJaevYMmgxcEOuMpG6LVFeeNPzsnzf35NEoWADGPrWVc7QSxpQ6g7y8DYOJatbuwAHYCDLVXtlup1K3t2a9P43lxbBVDGhu+7fN1roXzvP/8w8FY3iBXkbX1tKpfI41NbTLIAawC2Si0vYY9VdgNwO0MBKaVQnGk+IUDFZgcGosApAzxUJFlh011tZSPRIEpdLzXAQheA1YzyCndaag20YNM7j1J0emwVC+A4G+FY0wb9qLTq0t/ThGpspxRRhJ06/qZcnVJFYBFbzkYUZc2AYNQ5qPPmZhaAt5o9iIIItZqPHEs/3y5gYwJ4vzaP6pH940bgxO4dPah2LTI1HpcU++1R8jNdZOFW1fKR+13JAVuBUAr8D71/t/zT3/gX4kblprvpx5//C5k5f90Atz4/lo5sJ49Po6IDLGdqLuN9O6J+lN0pFId58iqByniCWlFmacayZrh6NCsRQNMQAmrvbJd9QwPyxmtX5PK1SUmWgaxYzBIKLBHsjFtbgygAHWSORmX3UIf4yW48/8ol+cLvXpRVVVju6KWWQCjUa05AaBElZwZoixk4kIhrYly2NKFcRGGYRFmolrPrACLNsAV3Yn3NnAB3+ABah3YPyfsfB2Ry/i+8eFK+8+J5SVAntRW1AEYMTZghwlZoikUm99iHYjFIznAKGGsjEVnfN8fPNyHCJsnYVMApvLWQx6r5pmQlL6MwZDy52Nz3Y0NcpAkgj/p608IbbWA4aKiyVNWGXNewSdYmBwWoClnyAML0XdWbzh9VCxv2p5qXqyoyal1VcMt7l4G4hugLkNzVArz0cr7Jdc60Jgf2bEdd6Mb6eVImsct1YYO6exdKSmBuC3a6+NgCllKGjW65UjByXRNAu1VU0qUiJwro3vnQEfnUz/8kVsI+efGLz8rzXzohKxvAHFSLoUYn0B1rUdafduZKGyqzChmcK1g41+uqEsRqFuVfGBvyJHavmSR5vKjfuhkTDz5+SPY+chDQkpVjXzomf/38K0ARFzCFcUDjwmJ8ylCtumpeI6uzkbzIRrKcF+aXZIl8V4UuqTRqUkC9KmX7sPMdwtJYb8364ipgHHiIBXOYzNipqTgqcUAvdtGKwzMAnQqAp7mZTFQbKthlrOKB6F6U6msoUwt55jm26tZgRaxOLLfJru7vGkRdDJQGlFZLKXlg/07ZsacXeFYGVI7K4lyOtdBKTexYC0dkeXEdpd08Stkm7JIZ86j0UlgT27jfHhprvG7evzUAUHZLoMUnHubgwrmEnDy9IKuoeZ/+5CHpJW/2lW+cloXZlAHQ1MrWopmbONb39nez7kRQD25gH56hwSNu2LP39A5g+RvnOtYNSOcDKAZZR9bjegyb0eAwNbHCWlKUJjK3HZxHHrvdIs+BCuMq4LcARg+guN0mX//Kd+QG6ujdWAwHmJvrWCwnqSutN4x/Glew5c6R97zCGGoJAem5HnUFGBlZleVVXuO1s4ZhGW5HC8lcqwIKfRy/G7V9T1M7829Dlhlrd8YSEgdwDlHPvUOD5Ltf4DhFIO92IG6ONSCE2rpXzmJffWN4HIX+CrbEUXnskUPYny9hVT0J6D0on/j1X2W9BcxyHfWVuEyfvQIUXpU3Tt2W106NY3/bZtgZO1GIJteXcVxHPR3IyJ7D7fLRn35Qtj/woIxfvyTPffUsUDrBXCihTAb011jHoYMFnnUeR4ns8CZs2Mk1xzq8iXmxf88uaeqLok5OU3uanViLRkbnycxelXXuubPuYc6HjTVG1yhVaqv03kUThWbRGlyX+W9jHhlNGaq2xXa9rg1Qas/LazUCQee7ZtuzrBmqfbVe1qxe/R1dG6zarIISuMS3Zutqc9WW5bo+R8sARs3q3XTF2IS1avds9GAZ76WKXs3T3XTFKPD033LF0OPf7+st1wztFkO5/C6dWPfpwTLWUYW39+3euvum7/wcoCv2XQ2vcf6Gupd61PnsUzYUvyjVKVSQ+IOusEUO7u5k7QsYFveZfBV1Lc9q1lQncz4BnJ1doM2HdVrXYAXVer2GjT1rdAnYrg0++m8FGmu0pi7qnmbNtQFpraxP9A8ZSmmtewUwu62vU7rJml+muWOE5/cYY2EtyTOvuddwAFmPrxaxff+dly4u/Lb5gdesgFkBswJmBcwKmBUwK2BW4L1bARPevnfvrXllZgXMCpgVMCtgVsCsgFmB71Wgnr/5c0tzZ37X7UtGQm1YIcbnZPjbx2Ts7IqsLALFyHdMslG5weZ8ms3DIpRSN4XVdtfI01PYA0xRlY/+t4KoCuqhChu6XlRzk+QKJlGVHnz8Ifm5/+qzsmP/ETL5rgE5ULhYE3CtlNiSVbn1u2fkG//POTmdd8kSlqnrKMGcLhRE+IpW2fy021BW2vhvzee8q+65dzNU1Sy62XvvZuw/BrzdOjeFZnp+dQW5gG3VAWuebBBVreZWdjSTAZubMuqnwNDjRIGVrZCVl5UMyk0qCujBqBP1kab+VdlA1mzMpjC2jfAvzcfLq6Usm+R21HxOQJ8PBWULeZAtjV4gSYxsWK9cOn9OXjsDjCfXNdbRBixrwH6WvD02m8vYM9dRaRoKwK52eeDQAbk+TFbttWEAgZ6BG/vYNnI+owApu9y6eVsunZ2UXMItXlRy3kbyigG/alwdBSLksQ3OAZq3H90t7/+pp7A2DUocu8g3jh2TVfJDkQZj5+vEehfFWN6Gug+1MfDCAdSOom7LYVfrUOvHug+oGJRAu6AkTElGFV+MWIWfAVSdMUDpo4d3AzNX5AQ2rNML1AwgYA94gIp26UL519sTkB0oGHuw5G5CzbkwvijPfmFYTgyvi8XXJIGIQ6JAyXAoZNinZqmlB2jt8zp4b1X4hgzYMT8Tl4VFFLIASs3+DKIevkMO6hSAz0E2cTuwctcu8lcHO+Q6+ZmvvkyGKm7ILsauNg5UgCEKUy3U2wodq/LfVSx/mwBHqnJTC2I/c4xXGeosQ6XG//T31E7VyzxQIKdAIQsE1T9Vee3xAPUBsgpo9b18fg/H8cgGakGFLKFgI+eBRbWqa7Fm1WOnyMnMAflV7WUHGOgYNew5Ve0FHEa8uzm37sKduoJ5BltQMzmxLPaSN9wU8cqhB4ZQPJbkxs3rrA0F2TYwKF2dMUMVp2NKmzjSKaAjDQna1OFEEb4RT1LHFUBjRrIOtIXMZzd5zW3chwgqtMU7a3L19rykqH0ItXQvgMIOqK0V0zKIkrwPpWWRZodYR7N4aRoIcD4KL1eX4nLnGgAVNe/08ppMzMzKbuxutwNy74yOk3d8nhopNNEcyTo1ssv84gxqxKCRO1pFFdoV66RGLhkdGQN8onINoWi7PQFgWzMyarcNdBu5qw6upbsfNV1+FqBiFZyB5cK5eVmdx8YWlXCBBoMyQDHSGgF+qSNARR7d3SiPPXxUzr1xUb77wnW5OZEVKypaN9fQypxpjEQxcAUOUc88ilEHx2iKMab29GMlvErm7iIgE/jJ/Ghu9gAzIzJyc57szDnp7e2SbUNd3OcV6lwEkGKrjkWxjq08KnttCCDcXJwpJ0rRZRmfn5ef+swH5OiTD8rxv/quvPbyMDUFqqmvLvbhTpoKBrcPcL+waXcXWcMFADoNxC2hFu8z8mk1X9XGM0CBtD8AdMqj/OV9FUBNjwIZV5fI8wwyvuzALACiNqfwbzUyzXcOtctTTz8ksyiKn/uLV1nXQ+QXo0wGHNOdgdMCObXMaQ9OADxNsGHOsYZRD+B9jmONjDF+smrpTRMHvuFWfi+X00YfiwSBvNFWu3R6IzRjkJ1KnvTMbFoWsI3+yCcOy7/43GflT//oizQQLJNL20eura7PzJMAzQYOsnxXksBhBbZYDjMfmzq8KKGZf1ja7n38MRk4cBBlMFA7McmZlcXeIjL68hX5737ji6iOAzQSNPO+WRTmK9hDN8qvfv5j8uAnjxg1u3j2ljz/rTdl9nKSe03LE3NtAwheAd5VDEcJu+zbKfLpT30YENiJbX6CjO1l1n+U+FznEvblk+MrjDdcK7JqRVwj0zRD00yd941quK2RpZvRRg7eQe9NjVpqQ1AN1WYZiKmWyGrhXkWpvOleselgoWuNkYnLGqVRCarQV6Cr89541mojBw0jhvbUcJfY/OjwFrzVRg+attQtQJWvRmSB/qnAcQudqlL3bmOKcljWwa2eqnubre7/sew/H7zV97z3HNRm3gDLCqB5tlWNxhjumcYL6LOOR1cP/364sS6H94Vl5yO94m5xGXB9bhoVeslt2ECvbKxRc+ZLybASMVS36hygzRL69xw5w6pudtKgpvOvCHjfdFrwosKmuQSGTHS9uNUqGscGL80SjawLbdv6cKdIyOunrtDMkjGyxDVjuIB6O5srJrp6O37rW2dmvmB+xDUrYFbArIBZAbMCZgXMCpgVeG9XwIS37+37a16dWQGzAmYFzAqYFTArYFbgexUYvfI3u8ZGTn+zbai5d+8ev1gyl2XuzLi8+rUrklpk89BOLie5i0lsZlexM63qZi4bvU42Ye1YHaudoh146HRih8jPFdyq3WBDIIgdcIl81w1JA0maOzrlcz//i/K+j7ShTkGZVV/EHXlOPPUNsZeiMn9sSt78g5fl5TfmZbLMpnVLC68pSjMWsyn1gWTTcwuObv2pG576pRvQW2B368L+IfB26/i6Sf1uX1tWkMa/qTrm7qb2235PN4BVoQz4sbMprLaIqrBRy1u1ONzeXga0ohb1lSUKMHFgh5okB3UFRe06WZFJzbdj4z3PRngZSbACtjLqTxu5rmzLY7dI/amjAzjmwarRxU1pAGoFvDZpBFi6nCiqyFtdxVIxlVhjg74swQCexyjtdMNYldNugLg3YCM7r1EGBtgYnpknJxNpLMpEF0DZjg3xwI6AdPa6gSw2mbm9LOdenpab09NiwcbTBtjDWVfauJ4i9qt3JufINARaWzxS4DqSZPu2hgBuKJaqwKQs9rqFBIo6YE2I9/e12KUDdWNLC+quLHBRFWWWBiBfURYNu26FmownNrrLwAr2qaW9LSA/8f69EgHynUBNd+LMqCxhj+tvjIgnWAPGNWE3SrZop1cOH+oD9FgNy9uzL43L2SsZGZuvSprxEm0HoLuogwIsgIzafzcCJzu7mqUVAJZCeTg5uQYQXQfyBqU9FuM8o3Lx4gWZns9gfwn8BG74/GXpIRMWv2i5OTwrK6hbPaivdGxu2oVuZjKWsSw20hbZlW8DCqaA3elEBmCM9ThquTxjw1Dcam6lWoQbIFXzJjc3/zUbUYFtmSYK/W+EVgbIcmIFu2PHNkMRObcwJytLS8Avvbt1A/Lqm2YzWKADqAvAW95BMQv3CFtRbYjg5NQe1wos1WYCdVJVrKvgVa2VNcM16McOGMthzbL95MefZLzX5c03T6LOd1Jf7LAZ3ysrS5LDXjXo13HhA8bVaBYISys2ywqRHShDl5YXZOLGClArA3RcBRjX5H2H95LlKvKd16/LCHCquS0G+FAVegVgWpImlMetKHENW/ag07g/LSi/VemrdSow3vIA2sXFDRm+fhuAuIz6s4n6QB9RN1ZQZhZoPlFFoR/FczK5YQAptcxWoZ0H+K3/VgB+DQzEpJMmhwkA4/jolKE8dpMx7SVPua+vVXbtbyabFgW5zyOnTtyRE6+MYoGeo4mCWjb4AS8AGuyMvWSLNjUF5eOPDclTn3qfVNYW5eWvvynfemlURuaAf9zLUBC7WQeWq62sc8ActVHV8eGgiaC51QcgFllaTAO+S1hi+4G1TdIA3E3S7LI4v2HknbbTqBDlnuw60C5dWACn4huyylhfTyaM+kepQ3tDmIzldTl+/jxg3CMf+8gHJIvq+8VvX+FYWG8zIpyMPwdKbFXeq3pzqMcnXd39MjY+C6SfMDJHNatanWOtrAm6rkRwBQiRed3F/YhEUDVzXbdujrBOMVdRcWZRKPoULrGGJtdpzAAIf+xjR7l/TfLqC5fl9nBaBrobxEOTSRx1acUAVbgs0FRQAWYXmJcBtSNmfKfJ8ZxbyUoKp4AsSmuF8G7Wv5TmVJPJ6sJauaXDIzGaPnTJXlxG9ThDtiyK7J/42D7p72zHGnvKmJNGwwYPqhzNAC6nWx55uAv4G5XzZ8fk5VeuyALWxG3kdW9nXWLRlptjc1jV9sq+QzsYd27p7o1KI7bqExfvyB//3rOyMl/i2rBrZi5upJMyOBSWX/pXn6OOdvnj//uv5c03JoB05BZjP12r0GbCuG5gzW0gB7sZBbU2EBQdCTl4eL909nUYqtiJySlyf5dkCivqGgDcgmLWyhjT/3kYM2XythM0gbiY3xaevSvraYC9glZjeQfS1iTPNZb43ay6OvAnfxh56jr3jQ6suzxVlbFa99pdz2F95ulrtjaE9JibjzcaR5gPqrLdsiPejCnYbDh527NS4wA2f+Wu0/FbKFdFulswWNfH79kW3y/LQA/yI1be3uvUoY0b2vylP3NQB7tmgTPQK9pIA1zVAaUqWTfzc1uDTQ5jPf65f3ZQ+va2iIPn7fgC1vHDM8zVCt80YRRUjVwEltPIgt13nfu55RBiKN31cwE/U5WtFqiGwlZtrLVByKvnQnVcSrd5HvDQMGB8T1+3BLvb5PTIKGvcAu4UNZp6WP94prp4dlmdrhmH0/XMCxemL5sfbc0KmBUwK2BWwKyAWQGzAmYF3vsVMOHte/8em1doVsCsgFkBswJmBcwKmBX4XgVWrl/3F/3eYw7fhYMN4TvituRk/eKMvPSnr6GoQiWCGolddNRcbABj/VlEEVtDYVJBFWI1ABBglY3lal2BIxacHNkKaHSQuWcH/iSwwVwmR7GCHfOBz+yRf/OrvybNQIVK/TYbzKqEA1ooTNKswv/hMM9F8gAAIABJREFUJfnWn9+Q4+Qojvmxt20IAIEBMZrXdxfSbtktbv25BW5/VLbJPwjevm3o3ANv3zmkymzUqs2xgYABRkWAUpaNYrbLpbfLJ50t5Fd2umWgySX90SbJLieljrqtxE57QaETQJfSSRzr6iUgeLzoxvqSe8Cndc0vtAewSyYnF7aECgdICxAMAZFcTnImA3bgCZv+ZInOzE6zF5wHHAPYAaIKAZEVoZQEBgICnCg89eeqCnP7/FjlNnGPUaQWMuKPFuTjP/Ow7PnQxwzF7NmvHJM/e/YbsgJg9pDrpwo4D3baSYCl2kAnV8j/nE1KbbkoISBuGcWoA6IQRBW8/5Ft8sQTu6Q7FpKbF44D5C2yH3gX29VBViBwFlCbZ2P60uvn5DxwLI/1tlpGegDggWAE+AsALwMwaAzYvXMbNqSLcu7KlCySMVkDNkfaC9JKDiXOwrKtv0WGdrdyzaiLC1lJLmxg++qQY2doDsB+1YFKsVQlW1VVrtjUOuwV6SWTuKsrZijJE3EUb8vUfWnOAAz+oA9l3G5ZRxE5jVJ0ndxKtSRtQnkVjXLtAMLpiVWZY4zCPQ27Tc2bVRXXJohVVbGCiIK0tTSwL49CEGVeHSJtYY7o2FUAsqVq2/pvzaVUwNDAPCgpFAA6aR5kld9T6KBQfGBgQNyA9ASgeX0Na1sUzKqsVbWXKngVlyhItTt9Mo898BL2r7jaGpnMZR0HvLfBcsjmxC0a9Ku5sjZpwUJXMzQrZFqTogukD8r2AQATcG0RUFxQOEpTgirxkVWT5YjtJxbUKcZvlXtv5Tx81HlgcICc1gHG4aQsXLgFbEjL9gMxVJpkmpKp6S9b5ZtYTr94boM3x5I7GEJ1ztjETtepIAP4pZbTXBJApWzYJjeEfORKOiRbXZN8guzNIqpDGgqSqQRzo4ayleMCDzOogOPMHSvzL4J6UgG1dpeoxWta1cnMRS8QrKR1BcB1dQNEaQxQMD0/DewfWzOUzI0tDnngaJc8/nifMV/OvTkmp49Nysoc430jKzWUz4TDSqK0TlMA9cPzdLCjXZ75xE557LEBKWEL/exXr8nXvj6MpWoJJac6BVS5DhogVIGnSmXOpkQtfAG1tS0DV4GYWdZAYG847JQQ87qlpd2AqTeuj1KftOx7YJscff92QA/qfsZsDUV3CjheAsY389oINSKOV968cBn16owcJF96R/+gnDo9gt1uVtKAUx1f2hQCuTLGy96BsDz88KPkzK7IseNnOCeWf5oMSEqltmr5CkBlzvf0tsiu7THs2MNkG1fk9MmL1KLIqQDzDatxBhXjV/OWrdie79zTJu//4EOonJfk4ukZ6Yqg4KUxYmR6HiCVkL7+HgAW58GczKVQ/zOmFBbmCxVsn2loIUM3k0a9yHrnR2mf5e8FMqPtbhoigLfNTPw6dVtcWGf+sm6wMD6NAnZqfITXpmTP/t2sURbA6CqgU9XtIgf3deEw0CGFnEVOnbkhFy4MA7NpiBjskTZ/yFCNL84v4CpQlD5scvt2YbsebJWJUeq3sAhkJ+OW88pWyGVm3pStWHmTBbw+g7sEz7AYFtuljFpDJzlHl+zah+373l7pxIHB7QrJJd7zKy+h5l9YYq3FghmL78Yw1tGsDevYM+Ojb6j0LYwPO3bIDeTkuqnRLAC9DAQslC2yxmvzPBTyjN8aGcScBPcAeMs6xEoH3lOFKUpiF2v8PTs9W885fTzdC1/fsiymsUM7te752gK3my4XbxkX3/s7+hx59w2lt6CwHvLe37lflIFBgP8zwVt9Tx37uk7q5fhYczS7AB26oZK1cx0uPuMwHGQ3WcuffJz5/6GYRA/QBEW+8vxEEnCbkqs8g1JJGgJoQqlQezXKpxVm09ngrlPIljOIkfPLnLChTjdU99wnh1pYq/IZeOzFncOC3XwqucZa1IG6fo8ksWR//cIluTq2zL2n2ccZ5L5jJc3niSNHd1x54vGPP/Ezv/h5PB/ML7MCZgXMCpgVMCtgVsCsgFmBH4cKmPD2x+Eum9doVsCsgFkBswJmBcwKmBW4pwJsMrpS2dn/teYc+7cB+22LtboiudlFOf+Vc3KObL+SKm7c2Bc7vOyta9YgykqyKNWSFJZrqEJ1c9+CDNXJhmgVKCTk+flQ3OXy2KiiEUllyJO0RLBP7pN/+a8+K9uxOK3X1wFJtwFJZHSqbWPeJ2tfPybP/l8vyek7BRmvBiTdiNUvIFg3QhVYbYGtezef9VL+fwVv9VxVucOmOzGbqBOpH/aLuGFKEWiTxY7agVKvHXvOA0PNsgdL1o42nzTW4uR9OqmrG+AAxM1vgj+t+Qp2oJNTSzKPonUDZW6N2tY5uJXN/AYskZOJPMrbAHBLs2QtADs/UAhlFnaeuWzOsP19KweQ80NZluHnap3rRv3rYuNYYWBpTe0vgUpqjxrFtrUVkNfajhIyIFdOXpHRuXm8gRkLUBRjmx6YE2yKAll9sjQ3J6mlhDSiBt7R6pdG7Fjt2L4efepBOfrZZ8QJbK6mF2Xi7GmUmihwo43S1N8oHpSKCjHFgtK7DAjJTko1CwRGi2RVsIzCcm16Qe5cmpGrZ8bE5wmjKCVfdZ1akImcLWmWLAARu24vqrZoawNqPB/5pE6JAo6bsGDV3Mq/ev4iICtJ/TQnFiDX08r4TQG3E9SfLFEgeiGHhetKSqZQKCYTCcOqOAT87EQ9rjm+N27PylKcBgaFkyFyOgHEHkBmDon4BqBaVZy6MW/RujIXNKMY9LKZJ1tC2Yc9bysZxKqe1LzVLOe/ZQOuMEHHtcIUVbQrTGNvn7oAWDV3GrtXi9pNMw9LgPcy88Gueafk0joAcHovAy6/8fura9h3As40GzOGcrjB5UFNjKp0ZpFGAlRfFuw8sUxVNX2J5gk3c9fPOFAlt9ooNwPWBFCpxyhyro2MnwjwyGEFmhXJoV1T6+YEcBOr7l3buaYGsmNVfc052X1yZ2SanNYNIwNTbUKbmx3SjtVr95BTPvWLnxB3xyCWwUDLakaufus1+f3fO2HYYDd29rOWkBmNek1rZ7EAc7luBa4qLSxiE6o5mh6vFdAFjCXXlqWInwGjqYGNWkSApwokK8w/zQPNG7nOQSA9c0vUYlaVxTRIAC/VRryKormOwnP3rpg89uQ+oGqDfBt16qnjE8yLZvE3lGTvgVY5/GAnrgOMgcszMjGSQTVrl0nAm7oLWFEdW1HHKshWe+waoKW/1yofeHw7ObIVGT47I9cuTqGAxqkgHGEtVTgJEGXddJB9rZayTho0xJKiWUDt5x1k55KVDKhRm+IIyvKBwV7qYcc+ecKwxt6PjXXf7igQvSw54K2LwaJNLXYUxQqJnMBut1pBTy3Lpct3xO8JykOHH8BielGmmE8JYLeLxgtOxmjqUJvvTmyIjz70kKG6vnr9BnbFWHYz7tPMc4vadmPFXULJ3dUWxp68HXjbYEDW8+dvML5oHnBGJMlav4INcpWxHEYV72T9LqM87ehqM8DYAuNiW1MYZWGDTABBxyZnaELoRWUd5vgY6rPGqQ23XrsqpVOq5mUNXOUv1YpmEnsBlQ7AKE8WZwmLa1wMGpgTvEdyIw0Qa2QOkFs80Iyd8QJQzCXbdnRjm70m00BpdS0QmpSc2J+rS0SsrY1y1bBFv00e+CawH9jWTZZujGu6LYso2t3k8bLYsrahd+T+emmQceNmsJ6tsR7kscklO5aYgLW5dRqgWP8Gm8g1DtFEgMIaa/reQZpJGik1quUK4zW+UJJXXsTa/tQdGldEcjTTON1YcDPf1Lbd+DtgUXOk7ShuNaPbaFiiFnPUJ6cKZeZWqoT1Ls9fBbmq5nZzLypGxIA2ZWhWN1/8DHOBt329BRbpmWDCv1uGrCLIrZ+/HbBuRihsfb31Kq7v/mG0hvJ/6+sfA95uXcPWe+s6qeNeVfw21gxtZqniomBBERsih7qNZ/XDuE/89Ec7ZeixHeLf18rjriozUznA+4jcuUODD2rtAs9zzSnXZh1dn3XNrqlLyTvgrV67fgYwLKq1wYffcahNNfdeXUuc1Szq+6p0dDdK3/btkiNG4cTZcbkwzNz1h42ccs2EXo6v1w8cPfKfDr7vwX/3G7/xuxg6m19mBcwKmBUwK2BWwKyAWQGzAj8uFTDh7Y/LnTav06yAWQGzAmYFzAqYFTAr8I4KFCuLn7LIrS9gghtC0yOyUZWb3z4vF05fAcyl2ApG2QmksAAeEnksaLHHzKDSrKG2UsBaRn9k0bxaRCwu/o+HTeM0WZwB8h1LSBJrq82ylFkh+9Emn/i5fyo/9elPsIGPHXNthU1iNuotbJIDNUs31+XMH5yVrz57Wy6isMoBKCsoTdX+F5EkkAS1GseuAeRUTaTKuk14u/mtebGaO/puX/dT+SDKUkbxvQ3X+9kmv+2Y91HeqqWujVzPmtpIA3bUyLailsW6Fa6qyDJWpIAlF2o3qaxKR7tTjjw4JJ94LIRai5xHLE3nxucliYLNRm39KN/K2ElPY6cZpx5F4GqOXeAEirQEtriqJAsEQgAvhVbANzioFTWrFeChip4KqlYrKmDNNHTw/ppLWWM3XzexNXfXhT1pMxmuy6tzsnoHdS5n7CTP0h6sA5tThjrTSb6uhZzTNBvVKaCJA4CrltFlju0gs9eCgrVqzcnhhwbkl3/pc9JELqcVNVMxcUemsAJt6+9DwUeOMvmkSwDgODaTak8Z6YxIrC/GOZOtqnm3PsALYwwCQ6kVHKksCXtJAEWd9y8uLsoasGd9FQUdEGke2LI4vy4bSWCO2uhyIx0Bp8SASj0DUend0QnIpg6pNfnG10/KC68tA2/rsn9Pj3zkfftkFavdBbJQDYUrCt8KardFVG/z5PC6ueYGgFdJrxkrZVU8JZkTGfJqs6ija4C6JnJMO1o6AVoVmQRmZoCLamPcQLNDiGPWAAAlVHO6oZ/FWlWzdbu7OlCCAqCxzI3H08B1LHfV8pQxoRbBCgBcBoRXe2CgMKpqC3BpS22uCvgav1AiW1G496qyjkZDAHRUwFh3aq02UMHWmR/aFFGmblZVxavqizGgNtxZGjAy2K3q3w27TurvA3y7se5VtbShygaA6hjJou5jSmH1GgFG2bn/Ce4FiJrxG2r0G9bbPvKLy6WMhMnqbCQTeRLL2QRqeoXUavc8NNQvNjJMPYypx5/+gPg6u1EuMi9KE7J08br89Rcuy6snJlGKclygv45fJ2NV7Z2NuWjkbjIegVYesnJ7etpk5/ZG2VjOy5VLI7JO8wKoS5xY8YZpXtA62lFt+4FzWc5BcysdrBsW/u4CEKrFNiUGvKQAgCheeW17R0S6ehtRDtvkzKlJOX9umlqi6qYJYGCgUbpQT7LSyDSW2suLZdY8vyytJ7Anz9FAAA9UcMo1WYDLRdTgfh+W8RFVZmflkYMPGurJN06ck5mlupG9auMaLdTaRh01a9SSZV2rpqS9PQRAjDJvsO6m9mGsvNvaaMho8EmW91ucXaUUAF3uR2Nfo7TQ/FAporjNZLCuDtJs0EBjA8G8vJ+fv29gLX3l0jTjOiV9XV2s4T7UsStGTrIPAOlg3CQY32XWqzrwsBdoqeBS79v6+obxrWuNi6zgcAg3BF6LIBHb50Zqwzhv9Mn0FKr2sVlypmNYCXuBpHMAySLH6UWoGET1PYcSGrUzt1KzctuArdqkkiO3dmxiGsBLJvhAF+MIu/hMisYJzdmlSYX7XwZY55kby7gQFBljDUG/2LgvpUyVe0geM5m3jdhZ1+qshcw/v6+Z8a+265rfLUDhiARRyKcyaZ5XPJyod43njN7bDNfSEgnKYH8bSt603Lx6B0BXl1aU04O7+7ivKeYogI51N7lOFi9rYU9vG67cdbk+OmtkmxZRQ2fV6pZz1AzTMhC3oyMou/b2k5s8wHpdwVZ5maaSoHR2x+TOrVmJA+bjKxnGzhLzk3UljmU918mUNazMi4zHAmBRwa0DlX+eWiTICs/z3M0jna9ovqzWRp99gH8FoxbWIxvqY+PJp6p/dRa4a0+sqfRbzTv3Nj4Zz0+jQ2Tz6+3Z8Xctlrd+8+4z9d2eod8Do/dV3urzddMJwPi65/n8/ZS3ek1vNR299fS9PyNmTjE33vXZz3trX5mVSAI7Ft9aqApwXB0kaqw1GZpJrLg7RHA5ONpalyeIkvjYh3ZKx4faBLk8675dbl6Oy/Xzs3LrxpQRb2AhF1c1zvooN1T9zH3DLl8dSVhz1T1C30fvg0YelFDbVnhOY0YvXoC8ziML97vG54SmSEl2H9gjvsaQTJLpfeHalExi069qdj/rs0Lyqeml9PZt3f/N35ya+st3vUjzh2YFzAqYFTArYFbArIBZAbMC7+kKmPD2PX17zYszK2BWwKyAWQGzAmYFzAp8/wqUy/GHRab+uGabGXIAU2v5BVk+d0OGX7gtSxOAPTYp844cG5QemU+lUZ3pRqTHsDhdy25IHRCoW8FONpU9bGxWAQIKYzLIizwCyGCjO46N6Fo2Iw8/+ZD86m/+MsqkJvZ059jc3WBTfd7I0ayR93jzqy/La38ERJlNyG02yxN2VLhsVKvOVz+06qa4BVBlNcirXpfCWza2lfX8kPD27zU+7gdvVVmj4EnPiL9v5gPe3SRXO0vdoddwYMBcHoWZAlZ/ICJHjrjkyAPdMtiJEgwYI7kNFKgJqaDmTK1aUVtp1qGHzXysNbMumZpax9oX5Sgbvz4UXarqLQPJQYHUme18AKgCQc1WtKOaU8it6iDDgxZVpQeL1wAZjJ0dqMIALqOjY7I6DjznXCvAFMEKt1zFOhJxXhuAw8fvJTcKKCxTHBcQCAwrACoCGWBUiMzSbV752X/zaTn4wU+oDtuAEZK5Ia8/9zz5xnbxO4BPKBzV1jONRbTmLTaRadqBMrTItWleoA8LWpIhgSwFI1fXCyxqiDRIuLVZbC6grvoSCxbTJYAmNcrfHpGFG7fkxGVymWc2JGfHxhXIGgWO9ZGr2b+vH6UdbQe5lLx57Ip89/UJjtcoexTGDbUD9gqyhj2q3UXOL0B6A9vZJVUN5nLS2Ui2IQArSW6wWmEGWzgX9SFlzKtzZZGM2wLfOTzFc9mCzNVQ3qm9NdeJkzWKXwA6Y7SMpbiLIqbJ880Daj1A0pb2RhSW2O1WcwBE5pQC4TSKU7I6uThDCR1CAapQOYv6UbNrnUA2tVHNoMh2qpK7kjcsn/1eOzm/7dxjC3a3q4AkoCQ5uxVAZQOvizD/ikAVByAkyHHd5JwqEIvznmtJasjrShB/RyAMLLMbUFgBVBC4pcNU7ZqLKB47GJclLrwC2N3eBPwMNqCIxM4ZYFavZbGt9ktrdwA7XGxtsSyORJr4DmGNbsX62ifDYxNy4/wCxqRBlGXt4oowdh1x6W/rksTNnHzxK2cB6ZSE5gJvyAkEJA/YWjRsvTWn1oVyViGHKuX6ezvIh3XKAkrHqclF434osNXMYRaazaYFXhtAja2A20qzgsLp6ppmbeZk544YMNqNNXGcMUh2r7sOYMMq3NcEzAnK9VtTcvPGGPblFenu6JLBnmaJ+tUO3oINfBYFuipLNZfVL8vMwaXVNCPebQAaRTZoHbHuVbWk2pjb5Gd/9tPMNY/8+Ze/JtevLqAqthlZ4TXuf7TFiULVAXhHwZ1ISiPnGWtvk4WVdfJeM0Y9+naEUBQDdwH5dpoybBYfVtRxyZCXuftANwpz8mE3sG3G5SCMSjqVoEmGtdKN8lMzUcfGknLu4iTrTJj81ibuY07S6XXOyYdyH1ty1MGpZI588zI/s/P+vB9rSj6Tl+WFVVlHXRoCyg9hcz47N4OyFgUz6m2fzy1tPV0oYdOyvjwpMeZztKVVFvXcF1dpKmjkfEKAyhXJU18bNdNsZKuHcQSX83saZX5+hTGeBsh3cC40vdSxGk4wNoGVJdYZVfCyihoNCD7ybp1Q98WFvKzGWZtQ1UfIz+5xNuD6oGMD4MvaP7W0gdWyW6o0GHUD6iMtQdadLPfZgTK4ZNiwW1CjZ1Ef21g3e5k/LdhtLy5My+r8GuOeXFoAtlUzqRn/Oc3l5hwH/KjHyUBez1DPc1MckxzkiKpx02KlecRNdrDCuTiZ1g6HquDdsorNcRwL+VgntaGGQay/XYzJNRS9OdYzO/dJGzLUdrdMU0iZzN91QLRhso99fpnvLA0zuJQbWc5l95bYUn+XhhzGh5Gnqra8qre9++zb/O/Nry1LduMpufU80oYBhYr3yGjvtxl0f8C6aYG8FV9wb5bt25+l3w+33v+pez8T5vv/hs49BaqbV/JOxbA2xmizWf2uI4BFFbd1xhl9QmHuQxtryP42m3zmU7vk4NNRcXRwvGiD5Fcb5Nxxct9PTbPmJI2GG6ujoKJ1Yz0yXBKog6rFczTLIL03GhW0QUXvgpX7XKGZooZS2otzgt1C5wiwmCCKzZgD1vDBfdgi+2MyuliQ1968zhxLss4zhxnvedZ9WPFYrlz5l5OzGXIHzC+zAmYFzAqYFTArYFbArIBZgR/HCpjw9sfxrpvXbFbArIBZAbMCZgXMCpgVuKcC9fpYc7Wa+SJmvU/V6yNsBudlY/i6nP/2sNw4PSVe7CPrwMZVwFdK1Xsao1og3xSlHi6/AB21Q0XNx4amqllVJVtAkeLWTWa1kMU6tM6m9vj0nARCIfnN//bfypEPH2Knk9xL6zKqGFRIgDwLCqP48RF55c+OyWuvLMgN7HGXUIppXirb8oAdwCcgUL/5ZaAuG6j6hgY+/uGUt3+vgfD9Mm8hE7qJvqWW1ONubWxrlunWfrmq7orYuhZQqZWBTS2NgC1sE1vCVmmNWmWgK4xlKqpXCF8Sq9RMOgvzJf8RC9ElFKerKRRkgC1Vsdptm2q2IpvCJTZ766g8s6jxStTRDpzTbW04GJWjZoA8l5uNZDaOm5qjBmBeB2KW1oEIvK4A6FW1oo1N5wa/A4tarwQAEznsmxfm4ka9FZalCfvb1x6RAweHpAML5O6dMRk6tN9QWeW5psTMDblKZh9ibbIysVwlQ9Xl9WKZ3AQ0BNCyuR0CzjqoQxWFbUltelGhlXnvPBDDQu6qF1VxA/a/DpR/DmBTpDkiLqCupcB4QQW6fHtYjn3zstwATnlaBiVlUyhalLCzhvKvGeWiQ6KumgzfmsSaFyvhUFQi9YysAVDcWE1baTJwYFOq6uWx8SkZAWK3R1rJpmzhfFMSbQvJBz75pERVTWxZNIAmgxAm6JJV7MX/8ovPGjbUtWRVRs+jpos7JO0HaHegwMU22kLHgwF7S4Berk/VuHiTA5sAtAr4sHgtYbtaADQZ1siobO2A9wBwVzNP1fY6nU5jFQy8RY2n48eHspsD8W8AR16zf/8+A6xevnIVlWRRXNi72oASu7Y3y0d/4kHgql0unD8JaI5jYdyINXArQEnk9p1ZlMvcJxSJVQfnwVTKAKrghOKtReDIjAEb0MzLuXL/k+kV6Yy1SRjr2gygbx4FdA0oMdDbLu1RVJl2YC7jPofaE29vw0a9zD1PJFdRaIdkZXbdyAQOh1ELd5FT6qnKUbJYbdTl68+eldHxtFSwE/VGAuIA3ucBbmW1kWUtUbVxVRXHjCsvCs0AtuMKSdVKuAJQTxPwquM7GPEYP0uqPzY3S219Qyhgm7HlzW9gt722aKhLOzui1LkqjSiCbcjIFYwPbt/F8S3yl89+i+aIBTJwW7luDwrKGBCS9wwAfCnSuUs3ZQEVeXdPPw0UaVStNBSg+DP6SDTPllpx6cwBBYFl5nQvIMaL2jWJArRIAwTAqID6zueQ7bubmD+oTp2Ncu3SJcmjUG3BijyZLsgsYHNxNSHb9g7Kzr4mAyDHolFWOJe8+vIJuTS6JP2A8N27exk/WUmtp1gHyJqlGcLDGu1mDVAlcXy9JucvjKEerEqso9m4Z4nkCpbbbpS+7cwBF2OM5gLUuGWAvEuzhVHMqlX+BrB6DtAYoq5P0nAzNzMt4zfJ0kYNWsHaN8g8iQJdnVx3CJjbGmsHkGblxq1xwxI6zHF0DKiC3qIAlvlftaS5n4BczjHFfVteXgaiRwzA7WR9L5fsMrcQB4RhKcs8tfNsiTQ6ZRfXqcnqbx6/adg0O5hDzTGftLJ+dNFcEA5jtU/3wsXhaYlja10iQ7SpBeVyDM9imiK0mSiP0nWdLGSbJwB0ZM1hDWviOTTQ12msd7MTiyjyc7gnMA6xn6/qfFU1JWt6f5Ob7OEwitkNuXV7laYGbOujun7gMgAU3rWzn7zSmAxfGyUbdw1AWyBjmzWeY+RoBLGitlT77gDq8SwwO8O98eNIoD/LkCWeIz/baNZQW2+eofpsKOscVBDv8bE+6ONN22s2vxRO6jNG/1SAei88vRdc3mtTvPW7CnTfGT9wv+ffPxze3v/J+n2clu/zFP9+T+n7w1uH5sryeSVHw0uR9VctjJ1YEyO+lQhryk7m1pE+bN1//kHpfIyxEOPe89xdmbfJ5Yvj8p3nz7Cm0Bvi3rTnt7JOV4wceb0fuFgYWeMF4/6plbWLRdSJk4F2lqki18LYYmZKmM4eL9A/h1uADWvzpi7Wlz3tspJyy/lL12VsJs64wr5ZP2ex1qSBwd2DO179tV//dz/3oU9+ZuHv9RnFfLFZAbMCZgXMCpgVMCtgVsCswHuqAia8fU/dTvNizAqYFTArYFbArIBZAbMCP1wF2Ky11yob/+H8hT/8za7+jL2F7Nkam/gXv3QCiHsKwNIqjmAIVVGRXESUd2xOB1ApbejGJRvSDlUEYaGsuX0WNt6tAEZVT2mOZV1VgAArBE1YUbKRjirpY7/wk/Jf/+rPi7dBrXongb+rbErnDNvY2mJRJv7wtHztj09io2yRUfFKOQgQICu3zOZ7kQ15tQS2AxztqGp0I9VguO/ydX/bZMPg8Htf77bZ/bcO933grb5W3+sK/QsOAAAgAElEQVTe42z+Xd8HkIESVc/ThUpTYYKxeQ9wNCwWNQSRb6+qJhVWkj/a0pqTnq5OwwrTBhxXRY6N6y1is1onO3MNkIQZJDCFTWk2qOt8F1GBprFsVQWs2mqqIs2CfbJhLU3dXChSncCdDCqiLLa/RVRfNjacLUA8zTFWaGZV+2s2uYkSBXaw2V/FJpTX5VEDFwD2QWDJp57cLXt2b0Pl55A4QEiFvTnUmAoa1crYhn2pZtcGVHEG3HGgBPUGgCzACyuQItzYALTxA4MVrC1LAOioSmQrSusyO+w45XJ+qOXYZU8WNCMU4IyCbcfuAbIxV2V4+JwkptaApy65cWNDslZAbHMLmaoolYGJB4/GqHNB2rAwDffsl1nA26VvPSdJlLZ+zgPfUUMhZ7O5yDEcN0DT4aMd0tlDxim2u9uwvLU19xv3S+qoyzV4UjMlLUXqkZM3vvUN6Rvsl46eA7Jy/LL8zX98Tq7fKckKkKrYTrYhwCaT0MxQN/AMYA1cs3Kvq7yPWizrwHOhAlTFXo37rjm7qujyoMZSIJDBRrZSVcmv5hO7UEWSDerxUj9Uu6r6BQZuH9yB4rZIQ8SYAWqDPqxlJSFD2yPy6U//hDQADObnJrhnq4YFstMVIUM5Lq+8dA4Aj1KTumojAAwZqKZKV97fEWYYMq9RMUcA+DnAbXcsKlHA6gK2tkur2O6i8mxGbenEItsGKMsyX+soDhXyT0+vAiqRtPEzL7bnu9oCZAS7pB94GCGLuAZESZOf60H1HWAeTE6k5fXXsWhnnalSMy+WvxWAmwH7mOOqznQD6XLYZes60gLE95LNrHXxAeFXV1QRB+gF2ru5t2vYjqvNsoLZhgj5xyjowg1RmcO2O8+6tGf3LundFuNck0Y2qua5apZynCaGJDbBefKPo9FWCpIFFgNa6QkY2jEg/f3b5cy5K3LpynVuHdo5lJErwD6WTMOqWWFaCLbuRxUawMJZnQLmGJ9V8nmHdvaxbhVl9DbnmnZSn6TsfqBZfu03P41Su13+5I++IDM0EHRjb+wAYq+ux2VifI4bFpKDD3SwBvikGaAYodFgfHRehm8uAzln5NDh/dSj0VDFKtzWtQcEC7xFAYg6d3ktR7ZsHEiaEg9z0OUBe9uBzNhMO4DbqvjUpgZHHntwIPYajSJIU7G8b6HuJUD1HPO7Lrt2DUoH7zN5eww7aDT+jJsNridAcZoaUF1r9jLrDJgUZfAStfNgox0yoGwO9bvCUjcNC5oFqxmeLF7cPzKaUeo6mAs6H3SsV4FXKezj1fpYLWnLwGa3tyaPPHqA54pHvvvSJbl+bZlrsEsL1uvd5B+rHXkQS+YkAPT1N2/IepqGENYsG6pqzckNAqptzFu1QdeU1wrzXaFajfcLMK9crLcKsxPYYMeZrzykxMX6q8pyu6pVGXODbS6Uy41A5arcBt6WWNd6BsnYBiBvrGAvzpjes3uHLNPgcv3qlKTXdTzS6EJNElyLN4zVN6r0CvXWdXqDpgO1tc8wT7ThoG7krvKEUPeJu2pOw8GBBiWLTlyFhFhtb9kPb+Vlb8HbexW2933W3VXeboHerWfU9wO0P+hTxL35rn+nZ+c9B/xh4O0782vfOpzaq/9t22R9vX4CcXG/8uSVV1iTXNwTD59dwtjjH8U54qmne+SRT8Yk+HiMMYI1uHtIpi6vyXNfOyNXLt9kzHiw4G/iuYmTAeuW2qRX1QZZbY+NnOFNgK6NWEX+zamfSRi7OqarNDqpW4ID4AvLFzcqa7VT79/VK4MHt8nVO5flxTewRF+hyYXnr8sVNMZCOpmpxrq2//5v//4v/NahQ7+oDwHzy6yAWQGzAmYFzAqYFTArYFbgx7gCJrz9Mb755qWbFTArYFbArIBZAbMCZgXeWYF6PfXIf/zDz7346IOt/of3HRBog9x67jk5+wJZlWQB+hpapYpqcRW1mKq5dFNaFWgWMnBLqjbCYlU32G2q8qmiQlRVId/sRgN8AHZFm6QBfBOZDTICd8mv/NYvyY69feCxcdQrc7zWy3FRHSqUPXlV/up3Xpdvn0jIaN4t61G7mmlKFWBSAhRaUdY42Zyt8VJ43Lt+3W+DWtWom6aTm1//kMzbd3vjtza0Ffppjp+qpVT5pNaVmydctGcMlZkG81mQMNewDK2j2qwB9dKCXSqb+X7kfJpFGgSAhoElHhdQlOzMKLmXCkejKAxDZKDWOE4NC9rZxXkDelWoj27+uwDqCkkUPioU8/kbZHU5IfG1gmSSKCkt5FKyeWzFDlazFut4dVpQFmmWoubQurAXLgIbisAvzHllcGhQHtwdAhxFjfzIKu/j4dzcgGG978Uy1wG0sEDq1TqSfXPsj/k/AF6F+S7AUjBEliaWpX7Ai6okpZ6kJlgyoyBWNWoay9ACwEVBjmb3FmgQ8HLu7diQNjR5UZquAVSwGM555eQ3zsvz3zgh3vYesQK4go1eae3KSCzWIA9/9CnxRgcljgL32J9+VeoQtraWDjbYHZIge3Z0ZBwL3HXUfQPyzM8fFTd2sCqZzSWKMj0Rx14ZEM39yqGCzaU2UJqG2KCvoSy+II898ah0f/hRxfFSvXNTrv7Jn8vXnr0lYxsBKURdqKtaZEMzg1EF2oBjQeaHg3ukynW1BfYDNx38rKhqZdSZPq8PSGVF/UsWJ5B8eWUR4Aqoam4mG5H7i8RT4daGkQ2qdUSJjKI1A1S3ouCOYBfciFLU4QYQDDTJQw/tk/692w1YDp0GNOXk1ZdOyvVLoyjlvbLMcWZWsJBFaakwVc0+C6hhK1Wsl/0ugKGHnNiIDPa1U6cRGV/IYvscRtHYZcyZBOMsj7rWxTX4fGHGSYPMLybIaV4D5qG0jUSY31V58PAOmjxQF6bjKEsBwKwhHl9Uutp3YA9eAyafkdvja5JAlWlBae11A0g4X78PpS+ytxZAsUOzcgEm2sCg6rdiCbgKvC2Rv51IFlCwVgy47QAAqyoukVhnYpdlO2M1ylibmFqWickVCTQ2AVOHZGV9Cbi+ZiiCnfwOiAWAlzYyYNX2t5hLGIrxcj0nba2tKJebZXVxRdYSCZTUzE3yUAsA3ArnrIp6J3DS6ygCLd3y1FOPMEcdcvKN05JYwxac+9zY6uF3vDI+xpjC6tgfqcmHnj6KTXezHH/jpKxgMazv24a9tw0YND4xJSsJG/bIndLX38D94L0Aio2BBpkaSwGWrktHd5/s3DWEYnSBeqBe57o3UoxX3A4szPcM82hiBhUvlqzQP+C+Gxiq60yJdVj1yzZpbcHKWrIo/HNk4KJirrskgvJY85OzwKpSLS29HTFpxE65mgOkk7laRyGbdjFOGLd27OD9KEq1PyRfyaIaXsKWuCa9fd0SYK3ScZzl99TKugslbArLYs1zDtAg4SerNwG0r6CsVieHMvOiABzW3NAOlL20i8gC9s2dKLz7aZR449gNlOSz3OMAY6tBdu+o0dTQYqjiV7l3V67NM6ZZa7DftmK570b171ElJNeqzRn65KjTHFI14C1rJW/qAiY7+He11S3wHFMDebdajqOm5AbzOxYZ6AhLH9czcmeMhpkaY9dL7WmuaffK0mIae+ox5rHTyGUu0wlhZIyj7F8nYiAJ6MswRtYTOeYsDRKoadM8dLQRQW2+q6zzFtZ4fVbWaCbZymDX5gddOzdjAbgmbRz5AR9VfpBS9t1+/QfB2x8F5H3X9/0+13K/69yC1FvA9N5D1DTYVhu47sYX6L8p5K7w3K0Zrh0hsSZrEijQOBGpyhO7uuXDn+2Qvg/2Sb1XQ4dZg+dRwR5fZ5xNSGIhaVhSO3lWKYiv1nC7UAtkntlq+lFjDOlXXe8h81UVt1l+Xs6jfmcs2BlTVs7FxXO7RBOStlI1hSqyf98g9vHb5fo0gPjF1+TOnNNoplC7d13fq1VHviHc+PTL54ffMD+ZmhUwK2BWwKyAWQGzAmYFzAqYFdAK/KD/P8CsklkBswJmBcwKmBUwK2BWwKzAj1kFvvnqf4jt3rnvufYG5xGnC6VnZUayl8fkO3+JtejIMnAgJP6mGOCE7FByEPPZisRRrpRUNYvKUDd9wbkG1FXTXs2fNKyDdbOarVQ72Y9qtTw7vywONvl/+nPPyE9/9qPi9KnNptqwbkiiPi4RNUmdr8uFPzglz3/1lAzj3puE1KacXsliC2xz6nupzSQbq/eR8/zjw1vd5dVP3VsnePfjNzv1mu2ojs+q3NuEx1i5AhUqbAiXLFg4qkU1NTP4pmY71lFzAjgdbCJ7UT2rDbKbHNtwA7ANi9h2pypL/z/23jvMzvM883tO7316H2Aw6IUESZEEWEFRsqy2kmzvusjOVq13bcVJ/nCuZDfe2Lvx+orta3cd2/E61jpukWTZogp7LyAAgqgzwPTB9HbOnN5bfs83GBGkSBokJa8TfgfCBXBwyvc93/u+39H7e+77JtMSC9dGNQeEYhMagNIEGjpQAYWApUEgoQUVUIncWlWLjQK6iqjBSijiaqhem1xDD8/Vo9HjsKIOM6xryVuNAEb37R+SDiChwgWFMQqWvYChIIDGC9io6vsAFKtAyxIQRPfVMXQG+vMc1Hh+FLde8mBDmm3Lbx0XeRR65TLAFnioqlK9lk5sgN3Y6IawsHWxGV7IZbne6ImBe26sbLuPkm3L+a49Nypf+d/+WKZXkOu2dMvg3mEyOPNAs4ac+MzDEu3skenzs3L6a4/JKqpZvwcbbuqnG/5z0wuA2ZLce9898uAXbpO2oS4UiQlZnZuTscvTkl1BWef2kcu6iu3tBiDILYN9QyjIq7J37x65/fP3oEYf5uziDMxnZemZU/JffnVUXpnIoNx1iisWQ3WJOhpbWj/n4OVCZqpYVJcyWLvq+ZP1CwBf4b0V6CtE7ehqA265ZG5+BhiO8nPPMBv/wL+Mgi6rjI3PGjDIidJU1dsV8jVtvP9wb5t85Pb9wGush8tpacX6uad/AHUuVtcobJNrWblyflRSqFWLWEDPkxE6v44qMxAzwFOFHNwMectNVH4tKKP7yA0d6O9kBlZlZPQS0AwFaGcvELII+EyjSQMEYnUuZWBcyCG9/TulBKgaGZ1D9Yly0R6Svbe0yB237ZSuVrJq5xYM8FyCftgBa1HUmT3YAU9eXZCnXxqV6TXWDxoVIkBYFgrgm6qtQ7JrqN8Yv/GNdWNsaNOGwjVtSrACX+2AyhakbWptG40FGKslQO2MhEMxCaN6bAu7scYGyrx8mXxXFHAhH+dMtjKKS20o8fCZbhS4yThwGbAYBTp7qOtyYlUyKH4DIY/0dHaQJwzMZR5sGgAdyIgbAL0FhsWulTHsIn+1vS0EvD3OsVvk8oXLwPYcwFk4NrURdsgidLHI/J2am5cQc+nwYLdhNb6ZwjacNaybvOCdPe2yurgsI+Rb9w91AnCHAMhBKefjMkB2bT5Rk2efeQ3gWkYtfgd5ww7W0UXgINcPZbYqRH2sqRAkrkMeK+gESmtsYql3OOCg4QXreWDVJuD+4L794ghXAdPkxfJ+FuBtEDthhZ1p4KOqlUO8Vwi76nDQYUBJBw04ZSdrdI5rwDjy0AhRR5Fex9p3fWMN5WAFm+Yumgh8HAtAmbESDEdkNxA2k0kAuyrSw7+r4nlpESUrMLzIvK9jF6vKfV3XbrtlL9c5K6dfG2c8++TBh47Leebws0+NAM/1XKKyc8DKNabxAHCuNtGvvj4hyxs0kvg8jL2tfGFVMuN/zBqLMTxKcVXCa1NLDUhfBeAa4wfY6qZpxc7fSxybWt1WWL+IRsUJAYvrQXJr28IyAaRNrqPcpEkhFCX13UdDgdr66zljXx1grltZszR7fJPs3ng6wz0Rpbwa52rWKep4JxNaHQ6srAVbYHTLmcEAgXz+lnuEcbPY+qfr9wzN/v2bNm0+vPBWLYrVXWLrsd2EpfC2yvzW5iAvTSJBsshvG3LJ5z+1X+65Z1hsw1XxddMk0HDL0mhCnvvORXmBTGOcjSXC+/i4VzqvN4k1eK2+X4PvHluCbP0733WuK5q37DNUZcs6wOep5bs2zDgZh0nur/sO7MGevcuw9E5wX3zhzJgsreVxHPGx1KE657n7Dh692NW141P/9ne/svAh+7ppnq5ZAbMCZgXMCpgVMCtgVsCswLtU4G/6/wFm8cwKmBUwK2BWwKyAWQGzAmYFPoQVaDY3Q2xO/nrNMv6lJqpYp1yR4mROJh4dlZELS+Rnomph09yNZapCv1W1IlWQBExhO9XIwDX2n3UD2nDKBAfqpjXWlbq5rraUm8kqWYlYjMbjcvdDd8qXf/mXpHsQqCIZNuSxSG4ub6nE2ASPv3JWXv43V+Q74/Nype6SFWyYbYCVJlbLDSxbLah8m3yWftz3FEOG7e2N5shvXMi/PeWtHoNCbI7DsL/U31gu8nc7GaqqxFX5nlocN/TgjY19rV2JH6uiFjjBz2rkENct2Mc2sJ+taq4oRqUACIUNqlbTTeqgnU1qVJPtqCa7UQF6bRUJk13qBHJbbYAR/vTwuR4AqwcQidRZrsW9srQel2XUd9kyFs0o97xuRe/YMZPRuZUxjArJbUF1iU0qAEjVdk6oVKmcA9Kg9tRcR1U+ojoCfUiD92kADdmTlirXvQyVcGMnGyTT1cH7V9ROFPtbhbcKUBrIlnLkUFaxvFV7U1WvBdg8D2AX69LMzyggG8BbwWY5z2tdKBC77gZqYunrKFrl4h98W7769TMymbJK28CQHNnfLj5HWnYc7pNAR5usTq/KDPbGF1Fe6Qa72wJ6BDSmkwBDANPQ8JAM3RUji3QAm0xgFEC3uopqshCQ2c2UjE9PkyEaBzJVJIYStEAuoqoH9992u/TtAWbvIRvXUeTy5uTKH/65fP13z8vkKgpev1MaAMUGal3NdHZzXZt1AHcjBxTkWDtagVU+MkVRdcYz1MYFkAqSq9ppgK44ADEAjI+gwLUBo+DbgD7NhKVmjKLE5iZxmDnAbVgeuGuffOS2vThm14GOWclQqxQK5smZNcAeUIHXlICTVs1UbHplbiUhK0lUwdh1qvq3Tu2bNETouWneaAgw5sQ6WC1kg0G/tGFvnkVFtkk+sR+V9mBrG2NJIf6adJPh2NXfhfIxI+cvzsnolQSAGrvnPhSSe8hHDaJwVf1ZE0gGLE0VkkbG7uHd/bK5kpHvPHlZzs9sSAmgGgOkoVE3MoB3kCXaAZRNoZJVeOugUcTjCaIsx74Xu2ltaPAwvncDmjs6gwBxgC6NIvGNTUAvNsaeqOwZiKA+bcrXHnmFbMmU2BmDkZagRLBgLmBj2qBOXg6mzrjKZ7gGqO16UWfPYaucofGho7NdBnt7JBffkAT1yxbVQhyxHjC2gM1yBXCu0M2GGt5Po8FAXydQJ2cojWNqD86cCKEaTzN+iyoxBWpOTKyw9pXlAPVpae9AZV5HAb4qHUGf3HvbQdlYXZbHX7uECtQjB287LIPkOAcAplHq6K655crlJXnp5UsyANge3N0ps3PXjJxrtSovFoFHqrINusjRtAOyNwG4jHuuaRtW+DGaKMI0cMxOXpOuDpSrHWSCMk5SG8y/QlPaUZdHo0EUvSmZwQZbM38Hh9qxlC1znJxrDYWpPYtlPes48FJXe1xoZde+fuoakWtYQG8kkoBfxgt2xgVtNgHWt5LjHWa97mLOtpLve+nimMzPrQOuaBIBztdYL3T5CwHWD+wdBI42ZQqAnStvoriPUlO/vPzSBIA4wxz0S3dbFwr6qpFfHADSX5yg4QJ1NRyZewsNJ6y5hrOCugeQs9zE6rlC44Si0S0HBFST/Ie6EoRoJvHw4ZpRq4DNDbS1c628wOrh4SDw1idLCzC1WoymFxomqljTA6trVT6HNdaGFX2NubvB/UyhXLrAHGMelXVcMN61lcnKIGF5Bihzn+Kz9ZeesK7dquTUTOwtWKuuDHqcet/QFhqFunQJGLD3nR/fD2/f6GZ6AxS/+fVbr3knE2O9D209//vf+8Zjeevrt//tnc2R3902+e3Pcxt4bylvt4/7Ovw27q9bwNtogeI5NVXFMgZjFYf0BPPy8F2t8rm/f1AG7m0TWyv3Who0akvcO15MyFNPTcrlqXnurWUaZWiAYpyWcY5woDTXpqI6jT4qtq2h0FZXjG14a6iBadxQVwA/32tc3Dfr6lDB/c9Cg0CUtfzAkQGcxHEIyDblArnR19Y2aZRCmYui12b10eyQVMv0r3zyc5/+73/q53+dhF3zYVbArIBZAbMCZgXMCpgVMCtgVuCNCpjw1hwNZgXMCpgVMCtgVsCsgFkBswJvWwE2QS2VeuKnUsni7zgs50LB8KZYChMyfuaknHrksuSmbIAU9kxbsKNk41KBUUE3O7GPdAEdQXjG5rRm3moSpI1NcSsboGU2yC0OzfTzkL+K1TJAJA0w62ztl8/+wn3ysU+eAA6ikJINNtiTALcCr25IHoXYtT9+Vp79nRF5LW6XEU9MlgFMVk+BTDlyGMmYrAH+wHxslJOdid1vAcXg1pb9G4+mqmb4Fqyq0O0vw9+zTVZ++i67y+/25fnmsv/eeHPNitxCy1sb0g02ndVC06o/R+2jG/jGxjmAUzf29TwMDZYh0dJ83S3lmG4eq/1oAxvTCqo6VbOq0lbfS+1ngwCbFtRibVjI+hy8b2FTwmSatkZUhWtBUZaQJLmfzQYWwGxCJ7FcTSTz4q67Ufb52AgHUABowuTd1shuVbXbdr3swFiXAgqORS1JkQUDHxSis7GtRebwtxiBWoECMLBwVYtnVVM6XWoljUNpTmE0yj/ew0HupL6/qngDZOq6AS9ecjxdLq0FOauaDQucspNpeuAjd0mkE2UmKsHz335aXv36izI9lhf7viFDRdu5ww0gDEh1ZUMuvnBV1rG7dQCFHVhHJ8g4nZ1ZwnYbW9toRAYPd5BdOYTC0C7F3IZhnVsHwMwuxA1YGAUQqe1papPGAlTjdrxim4BPi9cvOw8fkFvuuV38KtkqLsrSK+flO//3E3LlQoo8TmAt+bObZPDm7EXxWbxAXJtYyA7taInK4M4ebKA3ZHp6HvVjkRqHZGjfLtSpqGynx1FTYp9dCGNLXZFQpAHMjAEGUYDGUU4Dq27b2y2f/vxd0j0A5LdxbECgCjacavuZRAE4cRVQGG9gF92LVXYcpWOReeXmuMqyHs8B2aySzJYNRWgrQLsdy2c7trgb2EonNhvi93KMw4PYva4DCdeYHMC8wR4Z3hXBzrkGDHRKO4pRPyrpmYlrcvHyqpy9uA5ABkS3o8gdbJXWDre0taAIB3A1ARvr2CvnUC8P9HWg+nXJC6cuyaXxFWAX4IT5rA+Fah6gms5VbVRQKNvT5gHuhTmftOSB2FZUjMx+FMYBrHaByahQXTQv6Lpz/tIY9WqRW/p3s+5UsCd+Fdtdjh946sYGOAhQLXIMJToMdL7EANRSyRq2wt5AD00CqMCxAg6Std3VEQPe6jiACKvNLkM8z2tTKWqc0Nxq8sFdup4xppknHnJX3YxXVY53dkSxy67yG1tgck5dLrJ6MzUaApalE1jdjlV3HBvoPJ/dSY3uu2WflDeT8spTo5LAutjfHpYObIRjMWzNsYI+tAuFuzssj/zVy+T2VqVf1dX59BY8jmojiNo50wCBHbYVBeAmwPnM+RUpYvPsws55aCgiH3/giBTI1h2/MCWpQA21YAhbcIAjdsl9XVG5BbVvanMZ6+fLNGh45Mjtt2BJXgROxoH7Niky9jwAKW1EUcWwB8j8wIN3yj333o5i/bI8++zLkssAQrHIV0viRgMIZolLD9e7v7+PuuexG74myyj/HTQlaLOARYEb1zkELO4ElnZ3h8WHyvXaDFANG+T+gW7mw7w8++QsgO2g9A9naQDQda4hYdTC2oixvLgOBMZSH1v+TKGA0hpXBlW0qpUtTQFWjlVdDvR661pdA9A2GT/aiKJktaYqatZMJ6+xcB9zobTctdcrfQMtrFWocvmV49ptYEVdpmGoggy47GS+0SQwuViQhdWcYWPe1BBwzRvns4zc2hsY6fUY9C197Y2c83uqWx3929T0+j3rHW4676y21UX3DTXqzX69eWtu/Bu2yVv3qO3HG4pTPQet5da/GOv8DY+/gTe/zWFphTXm9ftPWLPb1Z3AcCzWeyVNSA3mm9qjW+s0BXHtGrhG5I0VgfFJ48Uh5uC9NHTc+tkBfg9KbH8r8z8gZeICkjMhOYlrw3NPXZY5GhzCqLlbUMPbyTC26Htx3QxFOPN26yMB7Rya3uNKev/ilxsQ7+GYrHo/cOIowTFWWK81Dzzahr0296CuHQfkkUdflQtj8/RK4YhhdLTRgISLRL5iz3R2dP93tz84/pVf+ZXrXwVu9mKZzzMrYFbArIBZAbMCZgXMCpgV+FBUwIS3H4rLbJ6kWQGzAmYFzAqYFTArYFbg/VcgnU7vymfHvxaL5Q87nJPsr65KmhzRS0+cl1PPTKJe9IsdW84mm/gJFLgNcik1p6+kQNHIiAPcGYoiVakATvnlRZWoit0i6rU6G/zoULGwBSg14/LwJ++Tn/tHPyU9gx1s48bZVN+AmZDtiUVr0x6U1cevyCv/+WV55oVFmWCDfA4laA31nIXPswKHXGwoV9mJLtrIxH3rjrRuMnM8Cm5v/Ke3wtv38yX55uDtG9cBPZjibeMH+vn6e9uOUf/U91PYoEqft3ts5/8Zx67AF/imMFftR/WhrzNUQgp+gap+AHsEaBtARRsEMEUAhe1k6KpuyQ9IDfpCQL26XJ1clEQiLz3t7UCTPlnZWJVEKmFksAZDIY4RM1BDIbxlAeoEjmwfZwV1sA3IqaDTSo6voSKj2GXU02qZqhmsCnBVXVyuFgE5JY5bM3k5RtTDPmxPVcHkBuq59ZpSH5fHjqrRReYq+ZqMLVWCOjkfW7hV9t1+q3QN94qlmJLNV87Jn/0ffziODp0AACAASURBVC6XF2kSaNkp3Ydb5egtAGjUo9dObcoKkNSGQliVu2vAntnZZUAqds7kp3YN+lFAocoiu7SBvbIXgJxJp2RlDdUiCqze7l6UfjaJr2JxrM0I1DuFhXDF6hIPkDDW2ypHDvYBlTrgg8Dv0xfk2W+ek5eem5WCNSgVn19SnH+tnAIQcr2YBx63k/q2kdFZkY31nKyvYYcMyGrFOlkzgVfJvY0n4mTa8hlcs/Z2lJrY+k6hPk8DVtuwqv7n//BBufWhIzJ15UWUnSkZIlOxAohdWlyT5YVNmUF1nEf11RrrREUZkGvzs1wSlIIoyJY5twXyHfMoczM5m3SGyvILv/gZOXrfIXn16WfIoz0HCAPoo+jMoI5eY0zUgPItbUF56KH9WEg7DOheAXI4UWhnN7MAtJyMT6UAfVh6A98DNHZ09kVkYEeH+AFoWZoE0ps5zlfrWMHuOyqL2DePzW2iVqQRwLmlnNMxpY8iMExBrlo5d7R6gIYeVKIJqeTyUqfJoAaQC7dgo93XZahNWU3IlU0a9sZFmki6uLY7BmLGunP2zAxZsjQD0MTgBawWUJKW1UYXGNMa8aIudpGzmwDa0NQA6Myp5Tgz1Mdn2jk/G9fcD1zUXNQSoHGTzNb1tTKiatYumi1q2lwAM9N/19xVBV4exm4ravV2VOS1Ygbor24BKF/nE1IGQNc4tyLPtQIBW6NeObKrTxyoeTdXyT3GmnhqeRUgjWIWsOTDHvq+Q93S09Uvp18ZlysjC4bls5c6h8m+VtWq1k6zVy2oRm2aF42d8ulRMnST6pRgl96eoPzMT52QnSiKn/jmk3JlfdFQANppKtBs50DAIg+duF16OlrkiW+/SM3mZM+hQ2LB0r5EY0gCtXYSdanbrUC1k+sPKEWxrNf36NH9NAhsyGXAeaUM2KUxROGtAmVV0GrzRwB1cRq1YTZTwm5fbW1ZK1yqmETFSk29ZGf39cVoEGiTfgBuhsz1waEhGTi0V15/8Yz877/xDUmvB2XvUQX5qICxh/eSXauErYiC2Isy285aVgHMxlM5WaRRII6dstvdKjVcGmzcEww3ZRb4CvcKvfeABLlS2hiijSPMNRpfGnQl2YDgQ3tChvJ41+4+Y8wsMU6nJ9clq/66XKca83oUhfC5McYNeeU21jYHa5jyR1179Xq81/vCzd6p3zWzlpq/14SsG++Hb33vG8/hzfB22wJ6a97e+LqbypF/08kqvEVl/DbwdkuDrHeDrW4gzU9XJwt1sLDQgFPHRp4kcLEB1IN8BxluscmDt3fJ5/7efum9bydeyHiH0wxSyfjl0suT8tSjE3JldBoYX8XloYVxqfNa3xoFONBeXR7U0twK2NfRofBWG88YEowU5hLfb9TOX4GtnbXU4Qiiul2XSLAhXT1tsmN4v2FX/uizr8nE7CoxCMxHL909zMF8PtV88P67r7R1HfiJX/7V3x692ettPs+sgFkBswJmBcwKmBUwK2BW4MNXgfezL/Xhq5J5xmYFzAqYFTArYFbArIBZAbMCbGxmv57NXPpsJX/WHmtnQ3NxTM4/eknOPYHSjo3zGiCsAnyqeWtSxqZSs3DrQA8D2BqCTN0EBUiquoktc1W1VPkHB6CuRr6rHWCSQtm0sppAkbhT/sUv/RM5cv9BwGOS7dJNoMa6NLCnRRsplmUyPH/vWfnrv5iSi0shWQJgLADNmprBihWzbgDn2b92AFVu3Aze3mA2RKE3fBP+rwFvq6pKvg5vv3dc13P0tuGVDrsbN8tvHIaG9SeAQMGpbq5r9p9CCX2+/puek/Ec3RIHtNbU0lG3uNWyUSETILPFnsGO1U2eJvagAdR6bE5PXp0n37Mphw4MY20ckZGxcUBVGlDkA6yissbS2bCoVHWZmoICWR2oqtW22uoAyLBBbWezukm2rubD5lB5upsFYB05gFxjBbR6zKq+raIadpFhrBmm/Miwf9ZjbKJ+qnE+8Hgjx7cFS1a10i2hRvQBs9qxLV4mB9aOxeuJT92HghEr5Aag5tUz8h/+x7+Wy/MhsZIVeuzTQ9IVRk18pSTX1qfYO7eLLxgzwOvywgYZlkAx1H9dLXZpA45anBXGo43nhLBozXL8ZGNSE1XrZdMoz9nK72xvM5SCTWBWGYVbHMvpAuDJBbM5fHgfVpl+jhe17VyK5oZLchnlYxK71TSQtCw5wB9qPWpXrqO0JZPVFwBNNDyS3KAevKeTWsYA65q9WUYB6gkCMrEFj4Zasa4tyvy1WdSODvnRh++Sjz3UgyJ2kro3yFY8AORulanJebl0fpJc0RJ2zGSXMg9bWltRkHbIwuKiVFCu5chzXccSOp6oMnedsr4OpGzJy3/+018BiO+Uqy9+V5781ilZBMRuYkNcrvqxDMb+E7t0p8cix4/vkd1Yyq4C69Jku/bEyJxF1VzMYte8UZIF4GQW4FtXWBbg2NtbjbGaB6i1MKYs1YysbcwbFtkuTxiAW5DVzS172G14q+NXGxEU3gbISnYBaowGAs7dzVgooHKrkc9qx8bZ50dNS4Zwmmzkq1igCmsRkkvswStA9QFgZKe8+vKYzC0lxBdDMc0YqwGl1ZLcwpiNMUYG+1rIBF5k/dGeA9YPlPtZgKYHVV1LEPDCdWsl17azG1BEM8l6IiXLSzlJp2o8Vy2mt6zkDTrIH7qe6fUc6mwhNxe7Zh/nn01hKa1roo0akROb3CRgk4HD8wNYQPe1AuhRBu/BwnsNQP/YU6clyTiPAa7bGc/DqOXdds1ArjMOloyGiKFdPTTDYGeO0lCbN1TFrxm4NsBok0aBS/PzWEYzlssuQClqxHt2y8P33iGTV8bk5NmrRgNNOBTlXFGb19Py0Y/dKQ/fc0wuvz4p3/j6k0BJzpsxb2XRyDMGllfjNFrUUcd2GvNyhYKRms0Yixg53jlVKIPa6upLrH9jYpfyFcYuDgmAbbVh1waDGuuDHavuhhX7dRTdah+s7zM40C533nkUtXaF8RuX/QcOSdedt8vy2fPy73/tz2TmalFasJzuQNXsYyyGyDFWVXSCHGcrDRFRrLb7uJZ+1NWvn56Q0y/PSC7pxCKadUmbPrjeat2vgLkGcLXS9OJkbbKj+vZ5aRQBuKu9fAA7+GAbVs5kTneQexyk6UPvT3Mo3tdR80dRSqeqbnnh9LQsbgDzfEGaDhgHNLcYwO96A84P66vDDxvebr+/3ltuBt5u33e2z1fX+Pf2eDO8vRF8WxkzVlW8ct9qqppZLaYB1PqKGrC1ULBIgPE0iFr+/v0+efjvHZTDJwYkcCDE/ApwNbyyMZOX579zRU4+PioLa0nGARnGZCxHsN5uNDQTmaYnzaIHBmtTij5UxW98b+Fa2rAKt6r614g/4HpzT/AyxzUiokGEQLTdglK7Rbr6BgG8rfKNb16Qc69f5v2DUuDAKyjhl5cTtUOHDz/xyFOvf/K91cZ8tlkBswJmBcwKmBUwK2BWwKzAh7ECJrz9MF5185zNCpgVMCtgVsCsgFkBswLvswLlWvyzE2OPfy21cdJx/P5byXcDwrw6Ks/8xZOyfAUYhoVkEZVkChtRVV6mUilsXPk78iq1IVSrYJ/bL1WAngbUNQ0yBuhA4VJnA91aDwB2/djIohgkh/JjX/iYfPHLPy1dAx2o2xawnU2xbzoNPEmwbRuV6nMr8tx/PCVPoqYZh/0sOYOSQSGlyk4bFr9FsucUEG1vRG8DzZqC0xu+CX9vc/q6bfKNX5JvRjn1rhvp71BrRRVvPYbtjfJtVa2+9K3w9sbjMaDt9ezCJoBPFUH6UOCl56qWynVUaHY2mq3UAV61BRaonpHn1ygCp5rSGfMB4DzYDHdTt5RkUihOsQVWy+AEeay1Gq93AG5RSztR61p5v23g7NTPYqNerZvt2C6rEFhBcT6XAtSjVvQHZLjPb9ggh7A4jUVbDHiSy2Hbi/LW0kTpqIpcwHudTfSq5o/mgY6oKqtA3HK5ZNgoa15ujU119sDJzQyjpAsAT1DLoWr8kc8dl+7+kDSL8zL5Z4/KH/3R63Jpti5Dxw5KpD0IGMUKGRBnI+vQATDKpvOo+kpG04AfZWUfysU2IFsABaZV7ZxRLiZQVqoasQjozAMFq+TL7sD2dc/unQZEtWPb2aDmy+THLq+soTTFnhqYJZGKHLxlhwwDt6wowc6duirnT03J6kqZHFWvpPI0HwCfc3UyZ1Fd0rvA+TNGGfn5dEYa5Jd6yV71AHFd/KM2QkAZqa2D91iUvfuC8uP/4ITc+8BROX/yGRkZuSJ33nW39PUMy+ilGXn99VHUidhbIyWrAJXL1DPI52mfwNT0DEACiRmgwm5k6fqxTwYEzmVgIXa598E9cvtR7GonRskK3pT0MlAaiBUiOzaVBQSOAQyZsDuxQx7sD5NpDKwDyvV0RiQM/Gr1BwFfTuyrp2VyPIMFd1ZyjM8KUD6Pla0N+HH4wG7ZswMlpK4da8tYfYssx0uymgCCExSqOcuan7wF2DTbWWEb+bq6dgBuu7ieYYCwMk839qOz80B0xooXqF+hUWR1NQPkt6LQbmEs5rBjd5EZ65DFWRS5qZK4eA+LjXnBsfhRg0YYS8TAAk9ZznIJWV1qSIZzKtLAkMCiOQLY7O/oBexuUkcnNtIhbFEZQ6gzF5czqI0B3GlgMlbYZYWBVi+QSaEwIIic5A5fhGPLy/BuoCJq0pZwUObm5uXsuYLML60w3ryoWlGdclwx1KR93RFsqQHRZDifOjkma3yuqtEHdnVh5YsKmjESiUQNxWsT9fLhW3cbylEHrgWtAFRopOEu4AUmKng+NTIjL59GrZ3FFhaLc3+wgqqVc0DBvrpEzQG9XlwTKpUCcDZBFnNIPnbiuOzu65Wzr1+SixdHgc7YI7tDwElgqyPCeF9mbd/EBrmXz6HxAAitMFzhaQOgrNdOGzG0UUchXjlLxjSqZlXU6/NLNEWUyIblQvC/DDXTrHOej32x2k7vOzgk+4f7AdQLsri0jOVyRPbv3ws0rcr/9fuP0PzgNhS6u4d7DLg6OT4mK4sLWNoC6xgrg4MB2TPcJVXyhFcZ29cmNmSOXF8b8JbhbDQDFPIljonGEu5NuqY0sBxvbeP+Y2GGAKeHenqka8jHda0C3eJYYkc4F7+MT8wYiu2O/naZWijI65dXJF/Gyp03ZllkTij421Kh3gg+3+0eceOa/tbn3fjf7/a8N91mfojK25s9npu5b7751qgdVVq7LVi87UShz9HVscm9rMJYalBnnbs2fqoqWQ/3kTD3kcNRkQfvDstnv3S7hI60i6BWZ3JJddMh519LyOPfvSCvPj+Kohqleoh5D7S1cK107hgNQ7yXfhmpaWPO9SYqtUmuc1/Tc3agmNdmEo/afKv5PKBe8+SVUUeCBTl8+1HGX0PizJXRybicfHVc2iIdxtwaY77PrRard9x52xcff+bs//M+v36ZLzMrYFbArIBZAbMCZgXMCpgV+JBVwIS3H7ILbp6uWQGzAmYFzAqYFTArYFbgg1ZgYf31oWJu9RtDA+2HmtUJoOCCFMlwvPDVJ2XmyrLYgp2SRPVWB/ilsb3MAr/K1aYU1cKXzU07G6rI/wBkqnADI7LJrxBXMxqdQLMS6qZaCetRIO5MYl16UM79+M/9pHz8k58AIMZRL44Acsg3bJTBUN1SX1uQ+W+8II/95mk5N1eXcexh10J+oBebvlifWq4r+LbVqHr+hl2x7rS/9fG3CG/fqv7dPpS3Wm2+1Tb5bTfFDTfJt1M6ocYjF9COGkw3puvXN/VtWNhWAKw5sjEbCo6ATVEU0/ffuVN2ttmBVosoTxuSU2tg9rYrWB9XsEG1En7rwuJV8zPVRlizVZUdG8pl/qxXsZvNxfmsMv9OJmdfu5x46AEZ6HIDQJOG+k43ydVudW1tDUUv6skylpMAZoWfbt5X1a0KHYvAUgX7Cm992JP6UXbqo4pdableQT2qY6YVkSUwrysot96zi9zaoAQrq3LxkYvkgo7JlQXAXxug10t2cgW7YGC+pQwmRRmsoC8HwImhGu3CsjYcjqqztwHlcsUcx8BzG5q3rFnEqLRQBw/09Uh7W6txTNUm4BkRVjaZBQRht0wN/UAB/KkBAGWUkBXZjyoyBPBanUvIhfOjWK5agJQpqWFV2/SQ8QpAU/BlQaGKA6cUckUJYP2q6sQ6NXIwJ+zYRauCM5NZlz7yXf/1v/956TvURtbvkiyMLAOj3RIJd8jVy9MyPQ5cBSjnsSdW8OCgKcLG/KoaKtKSzMzMcWw+1LNW7KNpkwDqpnJNGVEL0VQAhaFTPvPpPXJk74BMX56TiUuT2PnGyIuMydXxhDz9/Aiow48Nc1Si5A4XAH6U0gDQIT8ZoQDr9qBX4gC30ctA7cQm5xkQB+ppvaY17Ej7ulpkeKhTQj6yYbGqjXOskzNrqHjzZBFrU0HJaD7QLGXNu22iJFUwpnmXTled5g+aDVq9WGIPY2VrlSeenWUsrSOw8xqNAslkkTqilGOsNt1ViXjJwwb8Nws2oD2Z0OQ+u6mpA2jv8GEZjPrO4baz9mgjQZlrlUf1mpBQrJXPV8gI/EZWXUJh3QXg372/XcKtrFOsLWojPHcNi2ryhQuokstFxi9gUcdoCXVxE4VpxBuSXGVThve1kgt7VPaSIXzl0kV58eSKLC1hi20jfxfIqznVcCHssQPiE7IzaYQIAEzXVlOyiNq1raOb41bPX/JtOe7EJpbKqMSHdw/SBJGTtrai7N7dT9av01Aot3f0izvULt/52hPyzDMTMjLBWHb6JBjhc5w0QVBXtQ3XiavNF1ZtnsC2tlwuSDfX6EGac+zM9VMvnkYx3WDOOCXWAhx1d2I5OyEbNER0drVLFzbfKzQvFAvMeeZvHYWkgvYKtug2Hb+8b6WoME5V+qq2RZUL5M6jCFc47yDPmQDprXxY7gN2rJO7sSFvCbRJHGvvmelplMdW+djDxwDp3fKHf/A1FM8FGRhs4ThDQDjuNXzW/MKsTMzYxUEOdUsL7C5mlZ0A1p0D/TI6MioTF9KGslsbATo7Ow3V5uLSIk0FRclznds5DwuZp03eK8CcObJ3j9z9I/vEF+6Ux779gpw6TQa1OkyolTt5xRlePzK2jk03Yw0Ar3cTG2tb07mVibqtvH0jO/bNtsI33nr+rsHbD/od4f29XuGt2ia/8dgGxboO6kJT0sWGphbNvS0lVg3wfoy857vJLD/xcK/s/2yX2HaqswRq24Jd1qfqcvKVaXnm6TEZG0Mxzlt3cp39mgvP6zSnus69RJtwGnXcIvhS0nDQMMK9QT+jxvh00ZCgQLkMxNebnTpU6BgplbI0fgRlP5behw73ob4uy1e/+bwksUtO07SjSvKWUIzGgmW57fhdV3r27P/cr/3a742/v9qYrzIrYFbArIBZAbMCZgXMCpgV+DBWwIS3H8arbp6zWQGzAmYFzAqYFTArYFbgA1ag2dyAUln/TS439Qt21wz77TmpJ6Zk+rmX5MKpOaxWVUEZMQBYGnhbRDXTBMjUgYA1w0MZUgWEwAzR2OhWRW5TLUexlfUBLezkfCqAwXlVMjy1BBw8fuyE/P1f/Jz09ZK7WlsAApN7aS2ACePiAQaXsKd95j89Ks+8uCYX4YdxFHBVIE+VDdhtJeu2itWiylGFBW99/B2At289pHeyTX7zLvf3w9s3gAAQEjWZoWgCgDU0ow9LVf33MpvfFcBgA0WRG9i6ry8q7QiWHKg9Gw0vgEUhJZvYKD9LCjO5RlasaDUb0gFQ27a2zQE8a0BgO5vsAbU1xl62t7cFJSBKNgBdlbziPDmlBTa16wrj1NJVc4nJHS1hJ6y2lZpn6vWSWwjcUdvkChBPL1GF9/UBqxTMRSMxQ/UbB4aOXBiR9BonhCVlmfM7fE+fPPjxvXLXsT2SXq3LH/z2N+Q1FIcO7HQtYStYClBLrm9va6cUyLxVRV+FDfYwalkfWaZSd0pyM0MmK6puS0nCMafsQN23Y2DQsDJW+2AFiW5AjSrFU4w89v+x5m4AbxmLHJcFNZYLQKa21/l8mnMX8nK7pC0WI5OTsYoS9dzr4zI3k8QStoyCs0fcAFSry4oCdsOot4JKZQeayVoBujrJ9HSijq7XMvL5L5yQz/zER2Vu+rwkNpbl2LEHUDv6ZfLcFVmYW0KL5pJ0EkXrwgzTEztgsmIj0Qg1rssEWbkry+RHA9hUhW3X9/WGgXY+4O0YGcAi3kBD/vE/vl8+jvJy5PxlmZkYl6EdvRyDQ55/eUKefuGKlOpe4CCZxCiwtbHAqVbaFhopvFbpQsG9n+d3RkMyg+Xy6XOXJIctbUsHwISc6zzKVjUjDZE72wKI7Ccfslyqo56Ny9xiXJJ5xhzrRVObPBTSqBqTuqp6s4ai0wIYdNrLqG8DKIT3AdRFvvuUqjMXyK3UbFg91zKgGkUdIM3Gz1pDNekCqltLNiNvt8m1tQDaGyiwC0yLLOPLwRj1AjytwJziJlBRc7nJZ62g9FYluFOtU6lhH1mxPaiOa6xTiRTrjgd7bppR1gtpxkcRe94qFqpWrLg1v5nMW05B50MdFfT0wpL4sYzu7e2S+MqKLG8A8REa1qpk6GIvropjhfjtHTEGfRI1c0A+96kTjIG6/Mmffhebayt1wwVWbcdRqGZRtvtoFOjt7TFU6V09TrnjIwekf08Xx8T8Yf3M5iry+Fefkvnpkly6mpYkVsGegA2rYTfAEyDLPNfxpo0sFpTXdeZkKpNlPpI9O9AC5KQmrA3aj6Eq4tZWn1jJER5nLCWYD21YF7e1R2V1mcxX7JftNuxkncBr1gq1nGa6GLm8utaq4lbt2hVqaYx3gcW9RlOPA9jZYA5rMrraLttwbfBh5e5F6V8gk1RdANyeshw+NCjd7QPyzOOvyMZSjUYDPxncFgBuAAVuP5+XlL9+7DxW5rqOAOZRtXd1B+Ujd+6nSWNDlmfTqIULkkmWAd0dqHnb+XmC65YEBm9KR28H61FeStmMdKFs3tFFvvBBh3QP7Af+XZLHyXjnUkikLcI9LScjC1ivk1Vt49o6mb8Kw201coftQD4jhvzN95e3ZsLeuH6/W8bszSpd33w/+GCZtx/w68H7frmVG9SNue/bkQA2I1+dMYubR5OGDgdjv5WmpDuwbn/gLn7/+HEJ742KhXVBbFGp55ty/pmr8tR3x+QcaxDI3nA3CEYiWHfTKMCcbgJtNTNXP6+Oyr7JezeAt03WWm2e4cOYI9wXuUeqewdkXicrpgU0EzG/B3Z0yZHbD0uDn1/EZeCl02dlejlJo4aQ74wrCPevRrHQ6B0c+L377z/+P//Sr/wXbEPMh1kBswJmBcwKmBUwK2BWwKyAWYGbr4AJb2++VuYzzQqYFTArYFbArIBZAbMCZgXeUoFMcuqz515/8nfbWlOdw/tQH9WSsvjiebnw4mXZmGxKBnVVVZWWbJxmAXSlat7ITmzoJjfvpdAWgSF/B6awcerwqf0nyibsU+sV7FZ5XR5wk2ODNYEdYZRs1p/+0k/KiRP3Y8GZQMl3zcjBK1rIP5W0eDJNufa18/KtPzorF69W5BxAsAI45slSAQjWkZGqjqaplsKqVtXsPEM0akhXDTWWOjm/0+OdrCDfj23yOylv9bPf6f3ezVLTKMTbPBqcY0OzPTkv43QVKgBw9U89BpUjqXWkm38MoTiLALY6WsLUS5WSCpTUtBIlHRvX4AmODeCjtqhIRRXeqTqyXMF+GfnlAFmTe3YPA6zchjJpY30ZILoBfFPrajbD+Vwnm+GtLV1Y4JI1yAZ5GQWwvoeqRFWVpyJefd8aP7MA+bdsXX28Z9BQbqaSSakuoIzNF8SveaShNrF5GTNh8mFbUDoOdsm16YyMnJmQKmpIO7ApzRgsubPYxfbIrq4u4Caq1fklrj/KVOBSHdCTR5WZw1bX57ZIT68fZV8U5V5MDuw7SMZoQV595QxKwCSA2ikB7J8zKEAV6oWAATBb1LQwNxCUG/V4ALVpmszZAsCrgKWnC4q7Y6hfjhzyAabaZfzkiPzVXz6P6rQmsfZ2ck1rsgE4ttDgAM9CIUmGLzXOYjVcQdXrVZWqpyGH9g8BsP0oHZekhezW3ft2SmItDnSqSAvAwIuCtMK1sDTSqDmLAATGOzAtGm4HVmzZgpaaOZm5tozlbwKlZIjaRmQV5erIRFGS2U05fLRFDh7cAYTEchx74d2oh20li7zwyhVg7IKhvNX8YRVCu1C3prCgtgGv7GSJdgDrdw90yq6+LlTGa/Lyq+elgKot1hYDpEVQeWeoR84A0gEgXTfwLxTAAhhF4/j0osyvky0MPKsx1rYtZxVMGjbdAHoLsMWFpa0fUNxBg4DC8dFJFK9YsluAOW4gs52xVgIkVhm7ZerZiZ3qQBsZqMCfHDUmERblNtbIqGJhvDSWMDd4fx922VbWCEsDpXR8HbvtAGCwFViM+jsNiESBGwtFgJ8uKdWyqMbJ4QZct7V3SZFzWVtKysYiWZo0qPQA+Hbt7AASeg1b356hW+S3fu9PZPraOucPvGZdCoQcHL+HtZApyPjUa50EVGp2rxXqG8WK9Se+8CBjcUD+42/+GYAbCN2i+b9q1wqOog6qnlcD2RBUN0Cjyt33HJZDR4f5eU7Ovz4iK0tpqaxTz6JHLl7ZlMnFddbiKtAXxTGK7XCgjLKQvFmaMnQdLtAEU+T4VNVeZ/5Hw2UJA8A9jZDUaCxQe2lP0M6cLgBCc0aGrVqYx+M5xhoglsUzhPNBXhsVuCbKwLxufZE26dCqwzxTsMvlpSGE8YgTgAMrY7Vjr6mHvDowkMurkLdaz6sHsdibXORmluOwA8/7ZX05JWtzKNuD2HS3uAxAe4Dx2slYegqV8GXcH9bjCuTDjLOm9A4EyVCP8f40CaDwnri6xHz0k6W7C/jMuTNHrl6YpTmgJkHqouv/apUXHwAAIABJREFUjq5O8aLyTFnHmE9Omb1WlpV1YDy50wmaMuZogljJMV6ooTH5mfkWzWXlvqb2y7BGo7FFx/CNzTfvuq5v33eMHZobt2ne5Yb0Tjeq92Ob/G7fbvTG8UN+qIODneLXFO5zLfQTndogRDG34CrqeMCor5STPeG6PHR7VH7sk/dI6ATuCj2tQFfAbb2Hxh6rPPXoSXniiZOSYpzomGWIc79x8ifP4boWuYZV7iUq6NV7mzoyNLdvhqwDDdYOvTcpuNWmJDeW9brm1binMfvl8MFdcujWgzSmlOU7Tz4nr55nvaGBpcZr7czpKg0p1pp1g/n/Lx47s/SXxi3WfJgVMCtgVsCsgFkBswJmBcwKmBV4jxUw4e17LJj5dLMCZgXMCpgVMCtgVsCsgFmBN1dgfmy+a2nj7B/2dlU/3tlbt1jtK7KZPCeZP58iY24CxZiXTc12sYSwMSzPGXmbjqLCQTY82aRVJWYdS17DMhkb0CYbpw4kTh42bdVmWfNpVdHYxNJydrUombpP7njobvlnv/hz2GtiMducERfZdbn6CpusACfer7KQlRd+75vy7B9uyDQAeQl11LpaBGtuJnJJzVxUm2GQAbCgjrIX9Rf/5QAogBa+TzW1fcY3k+N3syD3bwvevmnbmG//eg5V6ImRKcjuNXvSRs5jAEtTL8q/EADMjy1oGXijGX+6ed5Q5SFwQpVQLg/KUDbTqwB2zVNVkGTBcvbg4WGyQSNczwZ2sMuygZJUc1p95NXagVUGImdDHJqBytEN7HVfB8lYkSr40E16/l3tVW0onSxWzSVuAtXCKPAqEt9YlURiUTo6fHLiWI/cet8J8bS2ixsLXwvKyeLylDz2zUdl/PKi9JJTetfRYxLfLMmTZy7J1UWOJdoBbMljZ1zGxrkdVRSgn5xmAc5A/qUC7HQBe47etlMe+uitwKsN1IYcB/BofT0lY1dmAMkNlJh6JmzSB9R60yEeH/m0WGuqJazC5UwamF3CShXoaEOBC8vDirlA7imgOVKU4w8cIttUsHG9KktTm6iAC3Lx5LosTKO0RTFYQklrx2YYr2tDGRjAuranpwMwxjhFcdbVTjavxysuapTi/BQQq+VtIOaWgeFWueueWyTYH5ENrMxffu51mRyZRsVokwNYIfdgI2sFgp969ZKce+2KBH0tAMZOji8ll14HSJHzawsBOQCLLW0+iQEeO1CzOgH641dXZWY2DsyyM29ppIi6gHtBKWYB1Pkc+apuoKDmSaptL3MQULu4aMMmGj2wzyadvR4JkourYE/HURjQsX9oEBgdlqX1DblMbunSOhbC5AlbsFN3I6vVeqoFsTYa6HhQlasV4N5AgRsmsxKqLE6gjgPIkgKwNgGxHmiNvkeJuhRZXwKM5UFU4GGgfLOSNnJlV7GQniWrtlQF3GOXqu/dEUPxj6p8hfVqfmmGLNlu+eJPflrygNyRU68B5xo0EGDfTV6qy++VuYVFxlcaAM41s7bQqELGbxqQXi4aau5oNAp84rqgdG5v7wEczsvU1ALgswhE8kmIOWCzFVFy2rgGYdakhlwdWTDAqYNzK5bTxnWPAgzHRhdQjFqkvcXJGHLIrh1h2TPYJovkr85PLEnQDZzE7nzX7l7ZRQ6sustOXF0AenmxqY6gukZZPZeU+bWiJNIAWjoNvMGQdDIeVXVbAbw2FFBh8Z3Fulutp0s0PrgAqy1kh/q5bg0aX8IBzsuveeUW7IKzPBeIyvEVsZQt0WxTo4EEx3ogWo5rjc2yPyzJ9TSNN1mgFk0OjO8M768+AFbyp53UpoJNs14vtSbXax7CSlwzSNfIhtbrihZfrCiGbdUC18grQ0Dxq6i6l5dXJYo/cidNAXfctVP239IuKRTYLzx5Vs5eSvGZ2Nvq+hNqyIEDPRLraJW1RFxePTUpG6sNGjN65MjBMOPFJpcuzktTlcVR8o8BzK3MpXCYeYBDQA559sWxZZmL12S94pEp1LabWT2/LZt6bfgxYseNnZWtv9yYXX4z9wO1631TAPqNt1jDNeE9Pt4HvH3nT9CuH82F/f6to3cjkje70WRR0m08uKegflXb/LodRT829VvglkaeClnrdFrsY77f22uXjz3UI4f+4VERbPKdVo7N0iH5DY+89vKK/OVXX5HlebUsL0jEQYMPDRcaBd8w1OVq541CnPuXNjSxXGic+FajEF0zbuN+yGeyxlT5U9e0AGt7KrkmrrxF2miQGD7cJq0DrTJJs8ajL47J1HxOIjE/c9kh6QRw1+5rHrnl6LP7+oZ+7hd/4z8tvscrZz7drIBZAbMCZgXMCpgVMCtgVsCswPcqcLPfqc2SmRUwK2BWwKyAWQGzAmYFzAqYFXjXCtSrM//D6tL5/9XtiXsiraiPgDozT5+Wk989KavTSfFHOqWBRWwWVZjUUpJlUzYHEKlAMVX1YuV3GqiqsA+sIXVsYzUHsaGbqYArzJPJ6lRIgm0usMjqt8sX/+nPyKc+fQKFFaqXOkpCG2StusJvMl41d/FcQr7y638qI6/mZSljk1myXhPkJOaxTvWiiPTzGU4+o4Dis4hNa52sXo96mb7NRrWe/N8GvN22eH6nYr9jPuI7KG/f+j7b76/ZjzU2s631mvghuF5UTxHUSWGyZ9XElIoa8FY/T2Gb8XfezGlANYWdaneKGs1jRwXnJN8WBSL+qpuJJD8nmxSIpq/NYZdcB8Y5AJmqpHKyQV5H6WQDHvu8ABZAoG6o63vrsanlsAc46QH42RWANgMyNjJuZGzecUev/Df/6PPScbx/a1Mf5aEqtSzqX1wvy5OPPC6pmYL86Ik7pOPIERn9zkvyH373UZlfxLqXjEwLG/12bHeP3nrIyJZ9GnWW2vbGsMjVHN8Ytr+HD++QBx88CjRMAHlShtVwClCVQm1YQwmoNrYVLGcLHH9TLTdVXohqUI9VVcIbm0BBrLq9nFuEHF0n8tCiYQXcxE7Twc8DWBF3yt59QRm46yBKP67D5IJMY3385POzcmZkU1JZ3r+c5/UuOXybVx5+6KMSxEp2beUaylSyRjuwpG5BsZrCiZO80CXsOucXV7HQ7ZN7UaW7eplBwaDkZqZl9MxZuXL+gigD2jW0Rxz+NmDeArmls8DbGJmpe6jtmjz34risozy2ACOFcREGlLnIh2U4SBTwmdysSzK+ZcWrNQ+3+CXSgi0516EIaFM1t58c3UgEMA/YcgL+FhaacunKOvmyVom22sUL4C4ybtyMjYjXLjt6uw017eLymswD4wpFv2FTrGpbtdmldQO4h4JYB5yqpIG3CnsU9EX5fCsNHXXYjaobM6ijrShIG1wL/aXXJFfJ0ijgkLawG2hLTZrkwg72yQpZtecuTwniaIA9157z6+8KozSuyuxEXqbnV2XXvg759Kc/CsTEovvcaelBIR1knERRpUdbo6gxF8kBnjOyhItlVOOopaFDBpyso6QtYoVcxGnA6QTkQ1M1p1Zl1Zo/rMfpczDmgVEx1LntbVGsWQGDk6tYECdR39KUYilIGjvuMmOtXlOb+RDHRwMEqt/bbt8tt926W+amZmV2clFaIx3SNRTEOlqVglkpoZItMYbczlZU3EDHxArXTG2inTKO+nQG23F/IIZSmmYVALmq3/2su7r2aubw2mqJcaxqeBTOXVFAJlAdGO9hfTiIGr2/r18mp67JOPDYrnmv6pDA+WZQazuxDe4A/H/0gXsA5y556omnZIos5lhLh7Gs5ox1nXqxFqsldgHoncnimsC6Eua8u7o7DBvyVZTNEDfOWdcAhheK8q72oPyr/+WX5dTZSfl3v/pb0o/Ku6XNz59Buef+/eJC/Th99ZqMXI7L2NUUSnJtbEAlzvH3YLdvwx1g9OqKrK9WDTvrvbv5PKygl+ZRJFODFhTMllqewyxKT3dUhgeGJIHC9i8ee13OTCS4ZzkBjDQTaYMJCmGFi7rGvZ3t8fbP/78PbyGf6rf/Q4O3W1tSKu4tGXMFO3c7DV+aMYtteY3s8wgA/ViHXT56f4/c+9nd0vXADrFEDA9umoo6ZXUsLd/+q4vy7BNXaBpK0ywRBsSjGOdNFTDnaQ4gnd1oBtN7FldtC9rqMqF/subYmJtOxqWbBgYr8NuuDSP4DEi9YGQ/d/VF5NCRQzRuxOSp58/IyycnmBOsLW3d2PanjXUxX6iWdu06+G+/9vjJXzO/LpoVMCtgVsCsgFkBswJmBcwKmBX4oBUw4e0HraD5erMCZgXMCpgVMCtgVsCsgFmB71WglF7YtZwZf62t0x3y2WZQWhYlf+WyXHjseZkfjQMeyIJD6ZYjMXQTi84kXp0FVV2yQV+tABxQQ6qtrhOw2FTAx5+qYFRlpkVtDlHmuLA+rAFZN9lsn4/H5e57j8nP/uxPyu7bhgERCwCdDTZd42zWoqoE/tiyAbn4m4/JK98alzNTeRmvOSTv82Opyt5wg4xRQFUDtW4DAFEmB9PNcSj4fbvH/x/grQEbeahqtK4eodQ1jEIwiuLWg+pMrXfVTrJ03bpWYao+NHvWyG0ErOtGvv5dFZIeAE0QtVy1WuT6qoIORaq+Ru1/Na+U/1Y7YX2o2lc/0gLoswOE7QpAUfgqPFLVrdbXheJK4a3mSLrIVp2dWcJWVsi8HJIf/eRdgL8KCsUJmV2YN5SCarfscluBmRFykqsSCQFGh/2oqPLy5HeelXOn4rJInmvGyHm1o9RrQ6UalhQNAEsrCcll8tKP8rGtPQaoRAXZTm7rvgHqU5UlbGZVZawZzWoTW2e3P4+NcTpdlDjjt4xdsYJd/bkCW7XAVc6mVtVexpIV6uSimE1qFyZ31RcDWHtaJV/JS7ClKfecOCLH7r1PfC2Av/qanPnaKfn6b31XqmmnVLg+JRRoLYNuOX78OECiBUU7trulBPWxyB13o+Btd0iZbNMa6mGFsWvrWEqjiPbuaJFbj+6WNhoVGiXgGJbEy9OcK3C26QgCpBPYGi9zDdzS0kqGK6rGp07PyPQswMzqB6oHUcRyDexAWSzJbZoTW/dwvg4spKuSp8HBF/SSkatSbuy0gdolbH/V9nTnUJdhN1wAMl8aSZDtipKd8/AFQSbMd4UcAeCnH8VjgzHj5XprlnIBq+NyEbiLYk7HhoMxqeOwQVHL1LbGuqHqNqtFx6MFO2I3P0O1CQxWrlTiWmgWb4br5GV+a6OA2tlqXKVXs2cByH7GyY4BrFUB0WMA8xLgWdXRgZBNBrtbgPFAw/G0FACmG9m8ePzYu5Pn3dXul727BjkumhdUoc65J8lNXl/LycZammtQBU5isezxodpdgtGiKNWcb6At6bu4AbDG6XypYe3NmG9tjQHmdZxTE7sqtWkmoZkgnwPuagMLEEmtqCuWiiTVghjraV03MymcBzKaNat5rx5JAz2FNXFgcEh27g9JEGXr8gJAGYBl4Vo1Km7ZSC+glsdiuLOLvGKLTEytyyhKUqcTC2jlzaiOnRxTKMDaylroopFFx8XqWl42kmmabkISbkVRD2guAoZ7sO0+dvdxmSdj+dKlUXJguba+AONSragB1sVNrMYH5N5772BclFC6vkQGqaqa3dgZJ4x5rtdRYXyNGmmOsaotWfYNeKt13Exgjby6YSiUrYwFVbZWGCttwNtf/PKXsNheld/49d+RdsZRJ77Y5cq63HJ0iDx0N1bqQGqaDEbOL3GucVmJk9vNdYgGShJFfbvJfMnlnJJNp4DMNq4ryn3qn0lnxE0DTzufUSGj24IKuzPQLaOLZfmzp6ZkpYZKl8xsNw0DtWqW9+Q8rlsjm/D2+++WN7vRtH1P1WtsZX7kbUQdYE1vo6GntZiR2xhvB/rt8vkf2yO7PnFA7MMBXCHIE7e0ywY5xmOv5uSRv35exvl+YWn6mVtR5nSB7xNZaYtqw442jGDhDbgtobDVRiR1Q6ixRuuf+qgb8FbngVr3O8VL44dXm7/Invar0n1vn/Qf7pci8/pb370o586vsVZpw0cnfWIosYsJ+cgd92bC0fa7//Vv//Go+ZXQrIBZAbMCZgXMCpgVMCtgVsCswA+iAjf7nfoH8Vnme5gVMCtgVsCsgFkBswJmBcwKfAgqsL4+4o/EdvyKTc78t6nMmC0UROWSn5ell8/J9AvjWMWmJGPtkBQZkmnULiU2SqsAPFXRqQpRQ2jLKG7KbN4atrQAGTsgppLFxhN6osrNCjCkzOsqbMAqvygAbj7zM5+TH/3pTwA20E1hpexm870MlPWgYLPyftmLC/LM//minH9iDsBilQVySccifD7AKVoFJLJxXMY+uYl987Y6VTeWFTje+NjeqP+g+bc32iYbUNTw3vz+x80ot4xX3aTyVs9HoYlhSUlWpw071G5gVxtKNBuoCS20AR+tgIzth5FBq6/R7FyMTBWWKfSxUDuPZ0tBV0TJ3KhXAK5uYCrZj9Ren+/nvQ17bKCNWi+XSyib+VMVTqq8VZWbZusaYJfn62PL2hmLYsZAsYjS8Nb9cuddhw04fPnSRSnBGD0oKj0uFJrA40g0YrwulSf3NNKCSgrb31Ysl1FMpckh3VzalMdfWpSp6TnxhdvIwQ2hqMNCNpMECpXJuOyQ/fuHGXnAZ9SXvfz3OmrUBeyf7TYXQKeTY7Jj25wG8mTJ+Nzk9U2OjXNpYCtt5CVqri/23yiR3SgYi2S3qm1uLBjA+jbAKQPiiqtATIiZ1Uv+KU0GqHKHdnfKEWygW1sBo2Nj0m/xyHD/ITJzHShxX0MpuQ6MREVbUGCKYrUzwEeWpLc/Krce2YkKF0UjY2d+blEmx2dRyG7KetULBENtiMV0D+Cxp6VdNlERX0LdS6Ikz3dIfJ0cV+RnHmyFazRZXJsroqbcAKKqQNSOsjYkTTKo7W4AJ8pmC3bJTYBFFjvdAmOhAJT0urBPxjZaM0QrKC+1EaKjHcAFeCzlN7DPrsnCGjBWQbyH8QDZLpI16w6h1mSuwUmoTRDFJHOOYykxhjIZ7I8Bepp/7Mfi2Macz2QykgBcVkqqzA4YamYbjQYN1NZuzbNmnDQ0x5m1oQog1oxMF+NSFbVNlOUMFSxQUf9GAqwxFeAg0D1dMrJly0DBQMhFjYIcPwCH61rgOBc2yOdFhWr3VGXf3k4Z7O8zFNRlYI0X22Te2cjlVmX2JrWzA4FDMcZVNgWcB3ozlu0ojJu2ANB1g7FoEZAualQspMngjQGWag2gNECpBkRW6G6hDm5Uh1bGVZZx70QtXNc8WsaVFQvXOpB+Lb5mzL0C+Zt5rL6tag2MFXaQMe9nPtmZdw6un43f1TxgP7dBfbha1MZicWGbXAU6F2kEAMgbjRk0CESC1If832xCWmiC2LejnXzZCPB9Rl6/cE2sXOOOnm7GJFm/xbwMDgzQ6OBhvEwbNfe5yK9m/saxE65WCoaSOBLxUecVXBEaKFgPs06jaJ6Y5lgZv1wfVe7r/PaxVrDESyiC6h94SynIlka9zrrkBZZaWI+LWBpX9Vr7sdsO+3FvqMrc7BL19Eobx+uwFQDITbntzkHyuv3SEY1JMVWQ189MyfMvjHGtWlCZY4sbYqwA/4tlbK/nF1iDCrIPxXIb75naTPLeIdTp/YBxK40Qc2LPe+SVkTX57mtrkrR3UUMaDVSZ29waOzrvSoBBvU99kMf7tU1+O9Xv1r1gq8HmB/P44MpbVcZvW0lvr+833ke33B1Qyhew6ObeEKjmpNVakKNDHvncw8Ny+AtHxHOkBTtlGjosfizv/bI0XpZHvvGcnHn6PM00KSNDugVVvJtxacB+xpeFdVnvW3rvqeIGoREM6tjQxGbfzqCzsMbUtcmC8UR/iWGbbOfex4wzIH0nTSi79g2Tf90qpyYn5YWXR7BbB/RawozvEA0qq8yZXOPIbcd+959/6Z/9T3d+4qczP5iam+9iVsCsgFkBswJmBcwKmBUwK2BW4Af3jd6spVkBswJmBcwKmBUwK2BWwKyAWYE3VaCUP/+Jydmx3x/cHeq1NcmjVWtBlFpnHn9BRkZQrC0XAH/tKNRAZni6NoFETZS3akuJDtMAtLrB6wIiOgEUNhQ5TWCHbgQ3NcROs/FUtVVzo6ixyHwyLn0HdsoX/8lPybH77sZKF7CBMq9pA15YNg0waUs1Jf7sFXn6j1+Vx1+cl3GAXMZOXh2wRuFxExiVV+mkWizyOQoU31AGAWuu576qesdQjb2NQvdmYet/LXhr7O1fh8VNb0Ps2FP2esljhd7YUFE2sLutU1u1n1UooYBFlbE+tX2lLqWSDXCGcheLS+W7NRTSZTIp1TrVRjaqqpb1l6pu9aF5parOM37O51aAt2pR6kNdGwJsWskrVmCvEE7hrUJf/RyYGwBlw4CB3agiwyEfua+Ae1X3KQxUOS6gyI3yNkrubQal5OTMhiQLVtm1v0vu/dgtchv5tR6/U5q5TZl/eVYee+JlOXdxSVJYoZawZC2Tu2zhmHtQn3b3tgEh64Z6FN9bLH+XsNvcOrYAwKkGHMxlUXQBB9UK2sp43M4TVligY0ItORUYNAEFCmsVSMSAgj3dZOwynheXyYwFpNkA1/VawIBynkBdbtndIQ9+ZJ8MHG4VH/acNmox+8KoPP3IK+JEcYnrp4xPrSAABlSjNKxYcrxHU/o62oCAQWnht9Z8aW5Zrs0sSL5KrVRx6lNFpV16sL5tAKmd1KqMTW2R7N4iVqRbImxVvnNdsYXeWMkA9aqyGEfRqqp3sledYR+5uwDBmk3iC9hik7NrBYyWjNziGtmfPA/g3AC2N5kT+rl+H6pSB3m8QJaF1TyQMc94UXjrpg5cO4aShVzcdq6rYq8CKlYH10OBq8KwMtdVj6mFTNMA+b85oOkSucOJOGykAWVkmLnUhhslrVqr6qOGck4tiaF9XLEttWYDYMvfUEg2UGSrGpdWAeCjDeW+2i8XuEaq9FVb2CjjOwa820GuZYFmjqn5DZSmFWnvCMkwamKt3fz8EjbKBeAeltFY8ep4qaDwS19ryMpa3FDyhrkmRcZKBgqeBzo6UY8igQVGN2Sgtx1AiC0s4yKK+rbJ81bXUERnyVt2+AzonOP9rfzcpkBQXQF0LugJcs4N1sq8Hr9CJgpdrpSNBgIFyRvk+WojxWBvD4DYg5101YC57mZZ8pm0YWtcrYClWN8KmAvMoZzNoZhWuB1C3RjiOhcKaWMOf+z4fvnMxz/CZ3vk6994TF48dRkVMUpybKtXUEM6mfhB5m6DueACpNs5HgXQak+rSnVQHJA7z9SpyADWxh00Q+SZO3GUtx6HB7UiVunAtaaCZtYFP6rs7t6ooeJfW02S74temcYMw3GhSXMIzTs6p4pY6OYzCSgb2ahNrhPP82PzffjQTj4vIcNA9mPHD9DQQFZ1IyNrixl56ekpGT23jjIeIEftK6zp2aJL0sBdh7Mo/Z1OcoFbjfFbw8J9x85eOXwLdsnJZbnyyricG12Wc7Oo9LNuyTP2rBxLlTHXoPlAwfU7AtT38H3g/cJbI7ec+9T3Pf6Owdstl4atLGBdJ435qtCUn+t/63novGxaW6Uruyn3tIt88p4+OfaTB8V/V4fUgnaU3yEaL1plfaEsL331pHzrq89xHZsSVKt2LN6dbs2+ZZ7RbKM241VynPkyYazJhr0995Y6a7BmsuufOr/UMlnXcHqYiGqgEQjlbYXOIMw9uIf0y5E7PiJLNJ98+7svyXnU6las0Z3OEOOENQvnhtvvOrxSLKx+6U+/Nf6t93C5zaeaFTArYFbArIBZAbMCZgXMCpgVuKkK/KDaMW/qw8wnmRUwK2BWwKyAWQGzAmYFzAp8uCrQbBZ6a7Xcb1eK05+3WWdRwm0QdzsHmDorLzxyQWrJIGo7bC4BfdUAm7qFJrlxqO9QWWkmnQV44WCHVXFqHahYA3bVjA1ffs4GrAN4WwMAONlUbdRdMrmwgagxLPf+6CfkC1/8ORnYscYGLZa2khc7aim7JclmbVKaqbyM/PFL8sJXJuX0WFWmsSyNBzViETBVVgingJgN57fA2y0F0XbO4fam+bZiduur9Q8X3r69Onfrg/9m9dc2tDXUt0DXJufsBP70okLuIHNSgaANtWJdM4C5DmqVrI8aFsp2iK0dJam+yGoD+GH3qn8q3K2W9WKhzNRfeogKmgCgmqur0LLJ9dWNe92wr/K+Tf7N4/YCRf2o7th05zVqtezGQlfhrW6wq11uLl8AdAFI+PcIqjwnx6UQuYya2wtwq5NHagXABcJYJrNRv7KSk2QKNXHULh1DrXLf8UOyuyMgrSgHU6sTMjq6inI3RVanqirZvAdU2YFEqux2oRB0kvFqARJVinw+YKvOcZcAzapSVuveCmpAJwpIzWX1UA83vrMOjglsCHx2ApuoVwlACEhWtakCHs3G9AIYmhxvregDYinYBTCi8tRMUZfTK0ODEfnEJw/L/vsOS76clolLF2Rhcgmg4JVe2N8mTQcXRoDOyhk5l6aTY0Et246S1O2ySQClL9WTlfmUzKHUtaodOKA3CvyMRLFrDjVkx3AU6OiQNf69kK8B+kLGNc4XUkbWaSv5py4AXTnrlMsjy3Ly7JQso071tXZIe7QuIRtwD6i7hioyzXUsAqCdYeamkTeMRS9wVzMo3U4bylRUqM4SczOKGpOGieSqMTbsNR9zkM/xMmbIp460oXZlsOTjKZoIbOJvDaFgRZ8KUNUsVi+q4CCqZRdQr0C47epSWlZXNw2w70MpHkXp6meuakaq1tQCTMsDP3Xc1BXGATEdXEPNVXaitlPQrygUoSfjl0YAGgCCANs0aupqpoRqs1WOHgDUU8uJ2VWgkl12YrPcDtzM8Bkz00uSTuaBvGHUp1G547Ze7K8BlYm4TE2gfJ5HyS1BWU1VZGkV++UCnwWsdKASDkf9ZB77AeqofVHm2snpVnpUKDIeKmovrpCetU/Vq0aur9qKM38YjzYmQI0JQRlpAAAgAElEQVT5UCnmDGjtcdFsEY4xh4GgZALrn/UK44Jz8/lRHKPudXvJq8UKPBx2cMxpcl5zgGGuAZBYVe3z8/OSgK8qDHZgFx7CSlybNuzUqLfTI3fdMiiDQ7vl2vyKPPvca8bcsghqWiyFK8yJKGp3K8DWYVjNUnvGRA3L+VqVeaBjgetcbxSNc7b5adhgvXEzd7zUo4LrQgkluXF+AOiuvpAcOTJEY0NJzp4ZMay53a1hYC3nrGMesM9HXB9rNezEcVXI0RTC2PKghh3oxoYa5W4bTQrH7t8nu+8MMyZpYsAePDnnlpOPjcnlq1jpO1HzYgEdT1uAszkJ+mmA6KaWKI+dNEyUqGWpnJW9B/rIfPZIfGJTZmc3yGYPkEW9IGcn41KF7DXVPxvFtIJBbXC52TX/ne7+7w5vWR/fQUX79vCW+XgT94Kb/yaiPvdMuPeYebv1/gry9ZVbTT16vEZ+NXPWcHFQ9wdqqPfwKg0Bt6cycuyODvmJLxyW3Q+Ta9vPWq/Kf5TTjYxfTj32mjzxzdOsT3OGsrw70i62mPbaKBymiUQtkZnrdRwamoxxOxBX1x2992SKNM0YVuxqY88xKPjWGw+vjWB37sEav0pTTlvIIofu3y29B7vl9Mg04HZU5qb1OntoJHHTJMBawdq0c8/Bb/3LL3/5y3f9yD+4dvO1NJ9pVsCsgFkBswJmBcwKmBUwK2BW4OYrYMLbm6+V+UyzAmYFzAqYFTArYFbArIBZgfdZgXxm+Z8urV/49UBLGgZXEFdtURZOXZIrT5+TtSkyQythNlU7gKxJSbF5niRPtMjGflUJrqpn2PBtoKpRFaTakSpgs7Ehq5mpXgCMA2VuhezHFLAkDXTL8PpYe5f8/L/8jBy972GUfmqZuMLrZ3iHBRSXvN6KGvHVK3Ly958BTmTlAqK+BRtZiAoxr6vadJNZP8MKZNFNYFAJfAp1D+pMPp1NezbuwWZW3m/7i/XNbuS/d+WtbsqrVOidvsK/2d753S6VbmYbtsZuLD9Rz3UDIXtiWJ8CBD3Anyb1TAKz0tjVGkpGQGVFN8OBsR7gnDpJW5SoqkKZGqllrQrAmkCW7fM3QLfaIKuyCVCrf8nl1EoYRWUM61tUkKor1PNxAE9Vxaa/mxSmhDpX7Yw9ABXd4M8CtOoAZC9KQi9Azu6qAI0QJoLZHEAiBZFZjncVsJhSRSlg0Y8atYm9cHuLBQtYv+wIe4xGgdnpgoyNb2ABy3UErHrYkM8rYAYOelD0ufXaA9EcbPJXVekLdKqW+V1R/SPPR+lnAxS0AFBVfajxnbW6KnF5D0ZIveIHigLt3OSsYg+sasIC55PDptkCzN1MYpNLg0Cd8/Rg8elF9ewDAB66s1eGdnTL7NQllIcJ8Tvc5HSSx1lF7biOcngRu1yArE2DSiFZTRSVHiCWA5BkZ9zWuY7rZN7agFkRBd7APq2zm6aIbDMvtz9wp8Q6WmR9akZmxheAz1BhK2rGWgEVaKvsPQTk7mqR/AYZjstVefIbZ+XkU0tkS5I7uisse3r9cnhnC9mQTXnllTkZGStJAuhX9nO9gJFOoL9ejzZqEsYu2MGxVSqMI2x61TK3zvHYmNMWBfpcvHI5h0IUe2byY51qkw3MC7Wg/la4x7lkUKOqVbSV6xHANjrAta8zztSyOpvLGY0ELbEYWbFeyZMF7COjuBs1a5nM2Gvza4xdlPacowM1qioq0ZTTnEAbiDZzMJ7wSsUKOCZDu/oA0msyM7kobYDqPftinItXJqdnqauDjNwdRrapXsMEn51bjxtK2rsfuF0+//M/LY5WVM9lspFTq7K5eE1mL0zL6OlV2Vi0ySYQMoPiP40y3RHAHhrg7AK2W4BhAQC7Qug6c1pVsWXWORvXV61cwdEGVNI1zoUC2cZ1UlVsWa2rGYUKczU310/TRbVUx6K6gs0r2cOsRWXNEed6eAMuGdjZheVrGFCZlOVrq9QYYO4PixcAvLywIPOo1DeTReN9VQ3ujaraF8Uwr3cwzmKRKFbTMYljDZ3P09iiDRo0MKg6Wg9EVyI3tsdGvjBzSNXdFYCurhPaZOPEF7umSsdm1vhZGItsP2N+M75uqHVVI13OOgBhYfnI3buYY2U5+colFOC8B+uwnTVCI7ZZXQy3BZ2DNsa6hZoWANGbcegzwaVB5vDQrn6pA5aHyLD9kU/fKu091FlNwjnHkfOT8tJLS1ihJ2DKKH9r1Im6VSDDOkfasNtViJ8H8KldepCmiOHduyRCY0cOG/Kh3h3y4isX5c8fOytTNDeUUXc2OQZdR7caVN5Qv24rcf8me/0b1+d3cMy//pR3adh51/vx998n3u2d3n1j6D0egzpm6JyjGaSKTbWu4TZcDuyssTVVwNpptmKsNmgc6rAUJcpacEd/RE58sUvu+dRx8fajbnapip97dC0iiemGPP6Xp+WJbz0vCTKmQ1hy9/dFuQcU+Z6gjTFcA2XCKI7VHaPCOFKLfr1na3A22NjIsi2Rb66jVnPcfeRAO2mosdI40aDpIOArSd+gX3besYNGhj3yxEuX5duPnqNRgTz4UMQYGwmaIGjoSh07dvxf/f7Xn/+d9/l1yHyZWQGzAmYFzAqYFTArYFbArIBZgZuqgAlvb6pM5pPMCpgVMCtgVsCsgFkBswJmBT5oBdjMdp288Cenj+4fOOC0L7Aln5ZmZkkmn8XK9vFRsRWjhiVlCnvLVThtrm43oFCdjVhVOYFxjIxBfRj2i0buKspFxahsDpOSSdYtilEslPMABBXXlFHhHfrIUfmxn/0JueWuIdR2QJb6FGpOMjrJuLWjiIN+yPLj5+SJPzgtrz+9LJOOiGStVSlg1ZgDNJY5HkcNiALcqEFbGkAfhQK6IYwEkv/WDFi1UN6q0A8P3uqb64ds2U6+38f3bKD17RwoSKltb8gjQ91hSaXWUINiB+sLSzpbMuxq/1/23jtI0vs+8/t2zj3dk9POziYAi8UCi0wIFAiSYJQYQDGIJ+vqRPuuzsUqXfnuZJdcZRdVZf9hn30uXfnOpROtO51PiTqSoMQogggkiJwWi81hdnKe7p7O2Z/n1zPEAsKSIESKhPQ2OJzZmel+3/f7C737fr7P88jFWBbKDdSyUjfFsH/Vte5Cil2AIfAqy9TX5vcKugSAHXVukEtROTE+YNNTw7xA00rYuVaxT3XqNZcbK2UW8AnlpGxYUymsbrnRXgLWSbWrr/URADAp6zaJMtPlGpI9mgfk5AtVK2J520LFGCZr1x/G1jfVtIGBgE0nUMy2Yra0ULWFhRLQUmrZEEANYI+SsImyViraGK/f5FzVIFDlejTnnApS1t0AwwBGv3KEHuTmf5zXBN0yT7H95blBoGSrDSRg8kUBP1kAcqafWhawrUWNG6OJoI6dZwFgtg5o9WFD29/fj2UtGbXDKEnJXvV3UBtj83tgaj8gsm7HT8/a6XPn3O/6gXvJVB/jA9iS+hxgJ0CmXFhBCyk3ZT89BFSVhej4JHbT2ZjNrCyiKg/arXfeabVCzs6emAN2ly2RUjNEg9kcsMlD43bDsWtQO2KZzLl2tkM29/KKPf7wcXt+Nmy/8PYR+8f/4iOWmNhjs18/af/H//zndmIJq1MsS5s+QCmwJYnaOAt0ywLYBSC71KKQrwPNe0ClDbzpUqcWAK7C3Eoxftl01Ab6yAYmjzSIhbbseduo6CtkwOaRGudoIOhCZlJAwpjyk4GcRbJoS9gSB0PkJvO9WmnN9o/F7d3vuJX5NU7W6rY9/tTzNncJm90KntPUrY3KehhL4xLNISvzq4xrG0tk5uL0BGrVpC0tLVkeODNCRvDg4LBdnplxwDYBIJWyP5PNcL5kOTMXl5cWLQ7gu+cjv2RH3naHpVBphqm53wfYXV6wS8+ft8un1u3y5TVbzBVtOY+aNoiKkHNvtOoA57CBiGlW6Fki11mDyuUMoIqNA03bbaytSwBLwGScORpEEZ5OA0jZH6UsLGytOTvodJqmF5pWSqWaJWmqCDH2At4FztEP+NwzNWGxfmBpPm8l5mAL9fBQut+u3b/PNrc27fxikaxjbIrLfs6LfTSJgjpUsRr7XJlsYkHJKHAyBcx2VvEofFu8vuaY5ps+tB61fgW4WYmAWu2NADJU9NqftX8a4E7NGnFep8O6K5EL3A8sFVtrYn2bQigrtWuW7y0ubNr87CZQl7UoS24aLHzAa2XqNqkH3uGog6kXqsoCtsl5rktrYXrfhHVqWCEHqnb90Um7/oYx1hXrk6f0Ad9mLm7Y008etyXU2yEseMNkC+u5WueyjZazQBX4XGUv2Cbbd3zPHrv96D5spwHvXPfc3Kb91bMz9tJSx1awHfcxJrsWwFfu+W8O3v6YcPRNbv5vHt7+eAd00BQwqh1d4D3Mfuzj/Vx2GgVZrLNnp8gbH+5W7G0HYnbP20bsQ/e/y+Lv3YddNo0LfvYVXAfq+Zg9/Ren7At//IgtrGxbiiadeDgBbEfNzXuAtYtk1tPUwZuUmpFkna73IGWoN6QEp6HAZanLRloxCFi2h9h7QvEadvQ0h+V5b6cRYvqatB25YwLL85QtbQbs8cfO2BPPXsb63G+TZD03WiUrVkqdQ9ccObfv5oN3fu5zf+Rl2/54U8L7ba8CXgW8CngV8CrgVcCrgFeBN1EBD96+iaJ5T/Eq4FXAq4BXAa8CXgW8CngVeHMV4CZ3oNNZ+SebuXP/pta6GJwYAcmSTVi5cNqeeuDbtnauRqamzzaqQIpwhtu+wIDWNkCMHMw2ylCpu6SS5Iasc+cVRATadrBQ1Ndd2duiDPMD2gQNtzbrtgKQyY7usXd/6L32qf/qoza+bw83cmf55aI1Atys913GehVVGdyl9Ccn7IHffdAenQVqAHs2+wYsj6ISk1iLctPX30lwDNSV2DpLeOoHagpZyOZ0VxD7VoG3GsEGIC3arNrh4ajddDBjS8vKeQXEkOvXwZLa3QAHXraBJvoaZGERwGJPCdcDtYI3kQgwEcij7NsrrZn1tQBPHZipcZN17Z7JIQfBqmRnCuZGsKzU4LWcspVzklWqU9gBe4CAgiGCt3rsgucoULZfajmUjB3ASrUM0AKIllDTFqtAd27eBwBFMaxjo2QhplGfyg7TujGAIOO6WXPZtbBowBAZy3wtMIXXpoNVAacYFjxjvul7wKpkEvUwgy7QJpAcigC0gLlS6UpZFgRgRbCFhfMCDCvA76JimYF+KeAWts+A3OmRGLARBXCtamdOXbDN9W1gXcomhkdsArDYh63x5FjWDuwdRQkWtVMnXrYXzp9D8VmmVlE+A2dR6iqfFB4OtG0BkLlO1IwCuLIPDqMMnhgmRzQbtbG945YAjl48ixr0hTO2d2LaMkODNnsZa2Hscvcd6gNURuzZ779oy6WYHTh2BAvbAeBGmxzR/XxO2KNf+jP73/7leRu9OWQf/o3b7AMfuNcqC037f377D+w735uxdrSP7F7ZSWOqmwxYAoA7iNVxItXYgbc1B2Glpm4Bx7oOxPmAs6jf0lngSdGOHEjb9Qf6GKMMa7ZmG5sNsk1pwkAdWeaaZKcrYBdAsaes4hLK+rUt7EuVkwskzJCZemi6zz7+sV+0I8cO46kcs8e+8S37iz/F7neVvOtQGiVq0iYPjPI6beyXN22bjN/iNgCIOX3bHTcD+JP2/ce/x/iHyViedCA3twX0LJNHS27tNQcmURUDb5mzUo4ubRRttcA86BtC5T9qR45gM3xoECUnij5s2lvYUW+t57Cxxgb7staVH+UezQU0GESBwSkgd/9AmrEEw2K3XcK6GddelwmbTgRQDneoA80rAKduoGk3HbvW7nzbIeZT3C6wXy7MzdDAwvwOxC2HBXC3hQIWG+4OY+GycgFWLDnbInd3m7HOphNYFRexCO6zm45ej4I8YmeOn7bZ+S0snmt2eYV6AmgTqGPjzC9B2CaQXHO9IzWtGmRQoevPWg967OaC9wAu100ONq0OLgtXynW3J7OO9Fn2ylLaN6lfiP17EOVwTLm2NPFsbRZds8bBA/toTojY+uayNTeC7DU4KtAs00SlHCIo2e+LorpmvWH33gY2g4idIljrKZ1OYm/N3OXaA6E2jQt9rnHBF6wD4MZt73jUzpyet9MncH2YK1g80s91JGgOKNgmELdGw4Zs0OW6sIHaNo019nXk9Y5R77lzp9nDjPelhD1/uWRnFrfMj0NBCKtf5YFfmY3uwVvH5HsNVk6djL0+Y99ukzfsi1uNNTDF924ZaNv7b+m39370Rsu89zrzjaXYiweYa2X2k64df/qcPfbAKXv+G5fIKK/Y6L5Rl3seR0lfBv53aGKIyPqcThoJn/U+03OAQOnNZ6aqs+92dtu8nt6nQ5GQ+5k1l8nxZu3Fknb01r02fnjQZmiyePTxczZ/ss37wxbvHRnXDLFVzdt6Yat1/8fv/+/vvPdT/+aTn/xk743Ke3gV8CrgVcCrgFcBrwJeBbwKeBX4KVfAg7c/5QJ7L+9VwKuAVwGvAl4FvAp4FfAq8NcrsLk5e/3LFx7//PBw4y4EU+RCcgN+86LNPvq0nX+RTNyzgIQq2ZPYElew8m0L+KCqbaFOawNMldmoG8ROcSMVH8AvyM1iKTUbAIeachy5sQ5R43lhZ1+6ga3uxPQ++/Xf+Ed230fu4cZsDmA4h0KNLETMTX3cDEZLac0n5+yZL33fvvH1c9yk71gOdd8mWbDbKIm6UagBNqZtQWSOA6twH3WOLYC3+3gjAPfHt03m1d+g8va1x9+FnleOhH6nSXZmtFG0GyYidvv1WVtfXbSV5Q65j+RmAuJUY4HNDtcmoCq/ZL/qILC5k/8raKsPlzfI+PRygV+xE1UmbgX1o7I0lc06TK6pbCq3uQEf42Z6DCgqQXUT6C5VMffgOQYqQmCQbFP1/GoVqsVDGbw671QiaMMjwBfgTxcln0/Ws0VUeCjxcgUpMwFOTvnXYW6hUIyFLNEvX+cwoFfHku2wbvADFOVd67xZscKWyg4YEAYKhDm3MOMsiBWWNSx/bgHGKox7FVhUD6YdcBI8qmN7CxpwFtM+nq95WqlgG8q8pCwOGI6O9ttN+8igzVBz1IQba+uINNcAdyh0nU3rJB97sOkdtEnyVBv1LVTC58FTQLdywL770FmbOb8FSEw5kNxFMQvipA7DgKsE155zqsw9eybtwDUpG5katTSWuZTScvMbdvn4BVu4MG9FlK1bWxELJcJ2/Y3Ddvsth+zx7zxt33r0ApHTqFMnxyyWidg1103aOLD58Ucftsf+JG82TE7uXp8duWnabkAVPP/8GXvkoUu2lpNqs0WdyTNlXJgKKD5HbWpPmGswW8PmtEzGbpe1GqQhIsRaUubrzDJzAHvpg9NZ+9SHbrV3/cJ+K2FLfPr0jF08t0Z9pH5Gac368/McC1aB4h3bLDUtX0P9CASS9aoyZYeGUkzNou0nO3jffkD42Ii9+OILNnOmhM0yltuAIynIs8NxrIRHHERenOcY68BU7JX3TAHpxsgAxna3TBBsBqWm1IGFfBHV9DYKULKHJ/ttFFvhFIrrLLatG1tk4M4XbHGtZGGU3y3mfI35kQIY7j8wbEcOjQEi4za7sGGnTl4AYDdQzEqFLIUgdUh0gZVj5HJnUbYGgMnbNo9SF5ppKWD0wOA4KtoG4KphFy7N2h72rre9bR/g9RrWBNbW6yvUh/0PG+v1NXKIc7KErlgSFXOQOdjGCvn8uUW7iMq8w58HB/uZkzTC4DhwAEg6Nj5syeqG5Vg3Mws5O3Npw5aBxTXmYxLr62i81wAjy3RlPNeZ9wLdAdakQNnuGtc60vqPcA2RGBb2XbJjWQ8t1rPsniPA/CjKZ40/3t6uMSLJPhBhfe/dO2l9YzWbOUcO9ekF6hy2W26/xkbGgbLMj3K+wBzZBuKXeQ7yXODt5sa2Ldd6e4rGSRnUecapzRwc4hpT1FzrUmrdbH/UhscSNkpDxPX7aKywGMdZtBMvXOYcAzR/jNgq0G5+dZ2aNmg4SKE4Zt5xjn7eO4aA6IeB9q0yduysr1ZwyE7Pl+2ZM0sY/LP38zvak66Et699D/iB08EP90b+W/lrwk9SebsLqa+8XpcT794LfRaliwUhLPsUEJ/5EqJBoYnLwq2Jjt3Fe82979tnN3/oBgsdHKRRS006CcwYkuTLztmTT5ywxx580VbP8x7RSrN3km3L3CqWt5gHIZeXW2MONGju8KNMdw0Geu8RpN2JBGjRcNRWQwMLKs78TMRpCKMRJ4/9eIpmsH0HB+zonftt743X2NdxF/jK187ZwjzuCzRLpNhf2ap4H6na0TtueW6rUfyNr3zluRN/K4PkHcSrgFcBrwJeBbwKeBXwKuBVwKvATgU8eOtNBa8CXgW8CngV8CrgVcCrgFeBn0kFsCmNR6O1z5w99/jvNjsL/jvuPGLB1mnLnZHahizcs5sACR/5tcAw1HCY0Tp7V4HaqtSZ3BjWTXqSSwGwvRu6uoEv5OgDMEYAblWgbNgPcO3wNexhIy8Fb8dufOc77ROf+ZjdesMgz8thCZznZi0Wmr4V4NaApVHJ5R570V760rP2xS+dtYVazNahcCtJVLdk7FWlJpPmF4vGMLASfNGTAb/O42og96cNb6/MXHwtvO2pY9E1Yx8dRdl2/VTE7kYF1djesosnCwAvMgszsieNuPxRWDn1JvPWKZpfUdf2btbD1YAYAjhSpgrsCGZIjSeQq3zMKkCkB13jqCSxvNzJsFR2pz+kvEiBb4ATqihZXwreChKJZO2CEd2gr6Bo1TgPDWRQSvZxTJSAyt9kLCol4O0WQBDFohsfVFNd3cgHIiklM4RLq1OAKRuRG/sCX4KdDjj7sPWUrljP4yOC+k55tjHZIAOHy8ju6i53uQezK1DJAnOqBlSuKWNXoIAPAYR2RyrEGM0DqDS5/mqtyPxoAORiNo4tcprPA/1Ji3MMKobisgJQWEcpa3brLUfs6LFpm5hEBXsdczPK9W8G7fLJWXvpuUW7dGYT/gUUYf7XgO4N3zYq0XHgxhAwnLxbXlBZqNcd3W/TQAn/MHMfWCfL0trpOXvk6w/bDKrWZiOLfXAVWNW0oyhGGyU/Kt9ZuzS3hCo2wc9QI1NXZSAngGwxVId1gHY3CvQmW/Ztd15n2b62s6B97tlZK6BwDwcywG2uFyX3/mv32Q3X96FcLQOgtwCgWEELhg0PApv7UKCu2Jnz64C5Fha+o/aBdx61KdTCxdI6+cYV+iMiqGO3GFOsskNxYDe5tdgwF0ttWwbGCuCuA28b2LDGQ2S4otasNAow+Dq1TVgfytsuY1vJt4Gz5M4WgKYoJCNA8/3XTNgYqszVtU1bXarY6nIe6ByzsYk0au64ldYLO00CNAQA5huMfTrd59SwN2Ltu2fvMFbXqEDZDy7PAYA5nxFDDQhQPj+3DghdA/RHAchjluL3ioaFMQtofX4ZoKmmB9kcM29DVbv28JQduWHahpnPjUrNjr9w1lZX1sgmTmH7i8oWdblynE8DNudmC9SiajfeeIgxH3ANDBkplTdy9vLxk1j9hrD/DdghXR/wenU+Z9999Dlb3wCWprLASLKjsRWeX1zA8jdgR4/eYPce7o2ZbJLPXVrFnnsJ9T1qW5wMwii/tcf5abpwlrSyoFVTBj0KaqhwykrXsLGz3sk8zmSxpbWUFdlnWyito6xtfwC4yboIsm4T5BYnUU5K2F4tF+2uX7jDbrx7r738/Ip99+EXyZtdtne99xa75Y69WNqWbWVlBXU2z+nDPj2SAqA27MyZ83ZypkxO8RIqdsaasVGjRCEH4GV9hYHFyuZVFvfwSIos3Ruo8zTZ6OvM6TqW6Ut2+uScnT21QuNHBjtc3mNo9vADuJvKSdU1cs1qwBii6eMITRUsV+yc563WAh5T5+eAt6eB8VHZve84ELxeg8yVbwdvpKHnp/1G/JOAt6+1iN49Z31fe7UeqkWe5pJIm32ug2tBedtGcLq4bV/MfvkDh+3Wf/gOix9IWj1edUrtWHePdVDzf+fhx+zRh5+liYh9maxvAdQ4iv4YgF7OCLJiD9DIoT1bNt+uCYf/2sxfvS/IrUHZ2r1zYGywyU/yHpPCcbxW28ZSv2D9EyN2Mw0cN77tWmsSjfCfv/yUPfjgPM1iUUszP2v8XUDvP41mozO178Bvffqjv/LvP/nZz/WsH7yHVwGvAl4FvAp4FfAq4FXAq4BXgb/FCnjw9m+x2N6hvAp4FfAq4FXAq4BXAa8CXgX+egU2l2ev/8IDn/+3d9x9+ztuuqHtC3TJQV08bTPPvWAvP37SLpzaAAxlAXXkLPL0CgCkigq0hIpHOaxIJZ0gtXcTV4AO1Q+WuYIrVTJdYQcWhLoF2vweKqD1fM62SljyDg/b299/p3344x+wA/snAXqo3sjaK/qwNRX0JefOUHLOffesPfrFJ+3hRxZsIQ/wBL6VE2nbVE4q3oxBnwAFyj6XuycQqXP40SpcMEFPSLvzuNrN/Vd9/w0qb3/UPNuFt1Il6wb5SH/TPvHhIygIC/b8g+dRCGKBjHVukIxNSTdlOqlaB7Ax7XAz3ClvHfyUtErKO8FbWbb2wK5ArqxVBW4FXWU1rIegaITfjUX5jG0rP0SxWHWgM4xyU+renkWyFJp+bsb3XsvlbfK7AkX6meySEyhHA2QTB1R/FK8V7FQLeYBeHUAL+O0Cj+GuQCJUu8DIbpxjCvJzg18wyS/oItjKK7ZEpAQfBG4BNwK48pwNAG+lyq1wXgWyPis12SZj/QoFaQC4BBH0oWxPDaauvYNaXCJDJrKDCbJRVlOBE95hF6pqxqNhG8ykbHw4A6hsYxu7grKxAoxL2uieATt03YjddfcRGxyJW/ECOcznLnNuEdvOVbAVBanpAIJu5LdKrXjg4JRTGs7OXXJZk8kMCt4j+214ethCMfbJG6gAACAASURBVGAWTQ719aLNnZ+1x567bBsAujBZkQLLaVSkk3sOAi9Ktri0ZqvAyCJK2QZgFZpl/WTKBv2blu6bAA73AYxb5LcWbP91A3bHXddYu9qypx46Y8efm7dCGViKxbFUv0cPZxmnftRsG05N2+YcBJn3cE7RhJRzhsp7jXNr2HB/3CZRCYcyFZuaHrWbb7kJlV7dLp+dtbmZVaAnttTAmGK5DozcRi2KzTBW2eVyg3xexgqo3PCTuQu8G0PhnAU8DmD/2yZvtVhEsQsQLpXKKFllUx1G2TzqGi6W5vO2tgKsBQwlkn7UqAMo+4Iok3NO2RnH0jsEOOooy1kKPtSoMRR8A4MofaW0rWpeAyzrAQdSu9DzmZll1JxlYKoaCEKWxkZ53wh2sJUc8485wtgtra5hiwyYRh2eRomtzN1EIsV+YvwMNWyzAhyPA43J80Slu7KYwxoZpTW1TWMdO0DG7hT24wKiS0vLVsH+OZhMYEWcQFU7aUnW3trSpl08v+TAfYB1rOaLPGtkZmEZCElDA3vkvTfutaM3HQJeB2xxeYV6FGxlqWhnL2EVS40FfNWw0JQCnQoo2zbKPBNIE6DTGtae59Y86vJEmjXTTluZJooOitQImcyTkwM2gdpeanX1Y6RTsj/Wuiyhkt5nk4DVlcWSvfDcGXJlL6MaH7UD2E9P7d3nVOXKd9ay30aBfO7cvJ04cdoqxagtrcy6zGBlkXfaIZTaRfNHUB2zfrXWWig9w5Gu3Xr7EfvwRz5g05MBlNs0DJRXWG8Fu3Amb09//7KdpUkoiH2yrqeOMti5C3DdDQ6aYW+Z3oPielDq4yrnnbBNROhPvTRnLyuTN8xa37n+vy/wVte5e82vtYv+gWW09lTeOqLrZJyzXx7bE7P3vH/C3vmpY5a6ZtJ8xBg0yLv1+zJW26ra/LNz9u0/+abNrPHez7yLRTM77ykMpGILmEu8effALeuwLvtuLNPV6BPCSl2q8BYuCgHGLZNJuwYjNYEEaUTpY44kUNyar2IDU/12+LYj1j88YKcvLtjDT5+3p59d5jVozmBtEw5AU0W3O73/uscDkfBn/+A/I8n1Hl4FvAp4FfAq4FXAq4BXAa8CXgV+RhXw4O3PqPDeYb0KeBXwKuBVwKuAVwGvAl4FXl2B4vr87+RqJ38z2ZfPpGIoYf3LVr+0aKf+6mU79fSsrWz2clejiT4AUdcKJUAdAKvJDfcO9rhBgUUAWkuAE4gSAt5VUYoGgEAxvhXlpnMD4NoFyIEzbA1b1hw2mqP7x+x9H3u7feDD91s7NWKZ9oNwOKlSReDIZyTf1rZX7dIfPWIPfr5gT84v2izqyhyAZLNRcbmp4ZDyeDkXzk9K1ICDt/qrdi8X9kpKq9PraUp71s+v97iqSusnBG91XgKvUaBzHcDlR3X8nneP2h3Y9q48v2FnXt6wLWxqdxWxQTJVG8C3V+CtYFbPonIn2NJZWCubOAwoUlZtAOhaJqtQqijlsQqmwzKd4lXgNMj3gtTJB+CJYkub4KOK3Wo+nwf0ATiBNmKqTtDMh1StAvN6BAHKcewzZT8c4YY+uAV4S+YtFrhdbvI3IaYN5eiizKyjyOWePEBXiliOB9wMOKtkqg+Z0n81B2xlmywdGJCKc2szrxpAgg7nuA3MzAMLq40AyizlHJN/rDBFWYTq9BSAvBN6LNjV6gC+AoB90SqBbn5Wr1OfAEa/XFQX6JDGZjaFWjESxZZZjtEN5irzVdA6liAbeC/QaE/WhpMcg0MFBJOF0Dj3EMQ9CXBqsQ7y+Q3bf3CPXXfdQeAy4O0s6+UsYAQF4oGj0zaODXMcSCiV+NzleXv6mXnbZu6Hu7JaLllV2ZEAWp2vVGsV7EgF7FtV6sZ49AkKYgXcbEYBfKheiyVrogAdmcrau941Ti7oiF18Cej/xIKdvwh4xBI7MzboGgIG+0cBfGmbBWiub2wAmiOA0xEbRFmqPOELp85wXV3rS2XI/J2w0GgBK90he8d9t7uxnz1x3uZncvxu1Jpl1HY0bhQAlRUgcQMgn8fytogd+jbrMI+yLgUEljL2KMrfqnIxuRYpwMdRwUawX7506aLlybNMkPsaCJB3CjjqspYFI5solGX9G+/rMH/jjGnQ+jODzPkAubBz5ASvsNcAgqhHBAvtqKy0UWtWlbnK2PZjfT02Rm70yrJdxip5kUxddiUbpnZj/UH75XtvIw+XhgYg4OnzZ+3y+QaW0qiSgcttFOEhYGo8iSqZ+b+MklTzMJvqY60w/4CNPjWgsPf5gFEh1sxgv9TFQHbW7+jgsCExZH7TTNCULzjKacYuhA38CGpiwrqdSrlEE8LcygYOBAL0NZtOZ2x8Tx9W3qwTGgFSUV4HteJTz8/bSzMbQDKyhpk7PXk9sx5YGxM+c/C21yijBhapXAVKMwN8D5vb7fWaJYGqN9+03w5jv+1vFcnpPS/Ju42R79zfD8ytlBjLbRoBkqxdcoiXN9lDsa0lrzZORvX4gcPs9TFbWVsmLxiDcNaglNey0m4x/lXOtwnkFgAXpJOCugGo9jl3AOV1szezjw8N92GLPYmVtc9uue2A3XTXfix4w/bCw+fsP/7+g3bq5VX2EpoStK44ZwcgGdc6gHsgjLUyNr+peN36gPbJvkEaKMy+//xle3E7CLyVKrnXsPOjHm9V5a32ed9Ol5G+jvC+12Htqhmjt/8r2ls/Uf9LryEGf2KbZCyuZU584o59dt8nb7L4fUPWGd0mYiCB2wNWybWELRxfte9953n2pFPEI7AnYtcfpeZqaNF7Rpsx6MrNgdeVcr7DeLIgnVpc8Qn6PpuRy2CXzX6ULPWO8uidKlzKW9TeQN1BGjKmpobs8B3X2jrWy1994py9fHKTxg2aU/r7uSYaUgDElWJz+7obr/t3n//iU7/9o8bT+7lXAa8CXgW8CngV8CrgVcCrgFeBn3YFPHj7066w9/peBbwKeBXwKuBVwKuAVwGvAm+4AtVcde9D33ngy8mh7WN3372He7Az3PjP2dlHvmOXvzxrFy8rozKLhWvEyqGc+bJYIdYAct0YfELhs9zslSKUI8rytw587fgAT1gdBwBSYcGBRplcSixdsS4tYL1aqQVQ8TVQBY7ZP/vnv2k3/9KNgLkCoGaNG8DkbfbMbflYNd+pZ+zM51+2h75wwZ5HnXpGijUyJrtVMvKAbpwsIANwBzwJAl2kFpJKU2q73u1tbnTzbZkuSx3kAOLrPH6y8Ja6ACxfeez8E4BPsSqAG/gSQN00MRm2+95xGHtXMkdR7K03yCHk/AS/wijMpG4VselwEz3ADXSncENV2kQ5KWVtCzgYbEQtlQF0kBnYqqLelQ2yv2QRrGJDjAH6U3fFUu8KeegjDjxLAGKD3OgX0CmhsAsB1uJJlFAoa18pUa+GUjgnQsBGskejqG+dTSrHb5SwERYIw26z6UNpCHxrYG+sjM+QNR3gaTI3WtS9wWv4gQRdgLK0t90AsGwbwA+g9PtR+nHsnK/G3JAdMzf1a1yfgAHAAv0xZ426W59e96Gr0vj2hncXOPcgR8NZNEs5FqLBIAEYTgY7lqSe2Ti1ExhplalZ2QIpn40AOvdPJAETYWti7VorV5hLPRvR/fumUXsCdsmCHJros+nrDnGNMTvz2DP21a/NkaGas+l9kzYIvGojP290UadRh+0NQQvAF2OV26xh07sJjGvbnvF+bG2jQMQQFcEaGqWkPpIoPe+5BdWtP2pPoYQ/RR5ttZ2wcjcJEEvZjYeytmdo2NYvLaOevIBqFTF8ZIi1h6p3AJg6NcI8qAFAl21zs+TUrePjKFq5/rmFGTd+snoeGMg6WCNov3d6CNWm3+WMVos0ZwBqatgxQzktBuyrs3bLWPPmcsCgusB4GzUp4B0ol0HN3I1wnTVl7cryOGl7Jsj/jcWwT153NYyzf/iZg5rXUYCyEHyhUECtx1yNp1x2toC7m6GM4cbmBjbLeVS5/ahu+3eU9TRqAC8FCjuouwV1g5GYrW7R+JDj2Mxl5XCPkKPaPxa3X3jXrdanvGfm3sLyql2+uI097LrLcIXLY0muXFjlBzex5gWQc12dNufp5mid2vRynxMcIwrZDnC9EY6fBlglaXxoxn00FzBXsfLWOpMKVer3QcYvwlxXbnUN6NpmTyoUi7a6vm4DeUHOlqVQKY+Mj7hs6RrAtoC1dm6jCYDO03DARGeeqpfFz9rxAZpVGvWnCCRL/SrL4SDZ4wP9YxxTyuJLWJvH7J577kQ9O2gL52bt/PmXbHg0YsduPsp4j9n506soaRdts7xp/ViUxwHDfYxVnlr7AHlRMn8LxbLN0SwjJ1yXYyubdVfztLNQDzCHtD8pd7aMDXNFNvoud3tHsQ94D6IWFmwO+bPkOA/ZreScZjNxe+nEWXvisVO2uZyjkSJGw0TC1a+rvFteMwjs7wD+olizJ6lBhLkyMrnX1mgGeer4GZvdpvECJwGpkXdtpF+7HVwJdn8e4O0bfiO+8t2C/SaE9XGb97Y2zSdtKarZA6Pskwm25yJAdY3uKCltk1h/76367BDg9VeuD9idn7nDRj960PwD/BA77W5nlKkTs82LZ+zb33jKnnj0hFVRoGs/60Nl3qix9ypPXu/lguhqCGI9qNFoFw4L2MoYwacwb34nzvuLGmb8rONEjBxy9msfSnje1G0whoX7sbgdu+coh99vX/72rP3lQ6foxSowX9nv2euiAvAMDs0GL994ZN/9/8sfPnTxzdTJe45XAa8CXgW8CngV8CrgVcCrgFeBn3QFPHj7k66o93peBbwKeBXwKuBVwKuAVwGvAn+jCnzhC18IvO9dd/6D0+ef/E/Dg0UAlCjBujUWL9pF4NET33rZcqs+7s0myGUcs5of9Zyv6TIZpZZqSInL3V1BjzZQssmd3XrL75Sdfqw0W0A+QZsusMGPOgeO5tRvyk1Ututd99xmn/mnn7Wx67FSRv1basyRmZfhpjVKRB+5omTE1k6esSd//2F78IFZm19J2ck+8jWRlTbJuizKShmYEUHtFpARIxBRNsO7ELKnxwUL6XtXefzk4e0rx9p9bX1OhGPYmYLqyPUczHbtGHa9Vtqy3Pq2bVZRzyq7FqgiwWtLhaKmQWW/ykZVIIfrlFpNkbWCt9lgFnVlyeqVAjfcI5Ya4PVibcBKDzo2BUBRbTVlr7xTB9JhAWi8LkyoASwpF2scBhUiSjcHb3n0cnVR1Yka8QdQL7md1JGPaAQIKntjrqHGDftKCVW2LLUhywFnh4zdLUrVUCwF5KtzvWQnAwP8mgPAIJ2T1NNxAHMEkCx1ZZljbJEJW6mCzXjdpqyRmSuSwHb1wTnJevn1H7tX1vvprp2qw9ZYDuvElZsra2ZB2ySZjkll1fbFLAVgbKEi7aCClRVwdpSM2D5AFJCqTmhzabtIEwI5r8Cm6b17UDVO2ejeUYBlyqkMl8msvXjqgp0700Alu+Qge5trbACwY1hNDw4OWB9KxWXg4dYm1uCMf5Npnc9vWxJoGXTQCtBOLqmuolCkiQE4/+779trtt95mcxdn7ZlnTgBwFyxX9tn4RD/2z367+7ZbULlW7dmnT9u586vMjyQghnHk2q47fMCyAM9TZ87xsQyo99sooHhwaBDoRqYsHxFspAXulEudz62TxRuy4cEsVs5YVQPLxHLUjBEFXAr0tBnfBUE9miSi2J12Ud2XmcdqRGgy3uEkucDMpSYqUkHaDvuCjzk3kM2glC0DAOs2gpWxrrXMnwX/ZG0ta+5EfBTbVgDT5iZwGG0+KvKI8pt5fgrAJBisOSyb8DjgtIVyuY4qW98rUwOBUz2YRm7dp7NJS1H7CI0GPuZkq0FDAMrRMEriKrBLyvc2G49yWsNcX4j5XA/kUQVj9VxpA9NR2DK2DaB+kWzhEPnfEVn7ohSNs99kXYY0SlFfHviqDGrWK2Sq0WEtVfPUgsYV1q1yPIPAb9kM95GBGyWXuZoucT5VGyNbd7Q/bSs0boRo9JA6vMw5Li437eyFvJUbarzgNQBdCGMdsFS+NVfpVrFaMWRxniYnO8ZYltljE9iUD/G6MRTKAeC7L9iwm44dsmtRiK8sr9vTT5xECb1k+eq2XX/tdXY7c0hr4tSJE6iJq1hOA6Spy3ahSK3D1FJ1q9IcsMV86XdKSe2hUkYL+Ak8V5kPPqBrlD1L+4Vr5JFK1H1Ibc18aqzzuyVnrR/09zmlaEiNNM7pvmcJ73g149vVMdRQQFNAiLHp4rCwzv40u5KztXJPoS/r4Ctt8q/cE/4uwFs1MXSZO3JLkBq8RYZ4gEYlrYcC9uQhqO1wPmijjM1IpGC33hSyj33qLtv/8TvMP5awWnebMYrTrDFhheW2fecrf2Xf/uaDtr5cBdoPM4dTbrzkitBh/WqsVLfdD63JluCtMu133jP1vqT3dx/vub4mc057Fk0EMT4CbGh5GijUJHLj3dfYkWPX26XFdfv8H37THv3+pg2NjJgvLOtl9ifmysjImN187JZ/cuNK7Q8++ed/fmWX09/o7zHek70KeBXwKuBVwKuAVwGvAl4FvAr8TSvgwdu/aQW953sV8CrgVcCrgFcBrwJeBbwK/FQqgLJqMhTY+vfV1rkPVBoXgVsLRIaWLHfytL304Mv29IMrVlwbstRI2vwAIVxUrcSNW6mnGlK/cmO3DUBtIn0VgNPN+jA39CvFbdQ2QBflkCrHEsVcPJ62UpE/AzfmVgEHobi97/732Qd/9R6bPghEQvkmFZ6/ixKYzEcfSkJfoW3b3z9rD/2Xr9pL36rZS2tV20BZNwfoqWFf6u+QwSi1GIojbkU7NZgeYgSILVFyKvO299dxQYYrMxN/WvDWZbJyI9wdS0o6VI9doGUb5SK8zG46NGxDkYZtbaxhq9rLmXXKP1lCo16LApKGEuRwSuGmG+2ce5w/R6it4O4IGaH92bblN5ZR35Utnh23FhByC5VcC5pV1414gRTl5u5Q7AgwM0IGrs+pllF8opwKYOcsYNIV7OSh8xXAlMLPrxBZlLZ6DYHXMBLY0WzaUkCvJiBuY6Nia/ky8wFwicowyjxI8VqyBtY1SCXc5ByUU4viipfCZpOb/xmsciNAwCJWu3nA1Srnod/Xtcqq04/KzuUa75y3333x1x+7TtK74/rK2DLGzJ1deCs9dxKrzz7OO4lSdBSlYppzrKEgLAEBm1LmZrBOzihbVFalqMoFITVrqaNA5MhI1vxxIDXnFgMk1sl5XJpdsNkLZWxl6xZPk/+ovGDWgHJDw3zdh810obiJUhQ74fFxB7hnLs479XlNsIprFLyNMpZSakq9vOdwn91z1y02NZq10y+esKeeOwFoHOL5Ulq2bS9ZkuP8bGFhxV568ZItk5tq5Yizrs0Mpm0M5Wt+u2wXL8wasbWoHMmYRO0pRfgGME6ZsxEgXyRElizDK+iX6QO2VyvkL+eAkFUHmtWAIciPh3DP5ppatGnIKCrveLvJ+TPHkGmOjA1zPdvA0d74SDUueCuY3ZH9N/CmD6iqxzZAXMBIgDPIRxSFZpzjtICjUtzquTHmhvKVa/WSg0zJlM6DmjOvBH+3UQJrPUv9mXT7iayKUZJTzxrwO4RaNcYY1op1rgnrd/K7R1FTuzxo8jqbADGBSIHVKOrndrDMGNEkQu9CSMdmT3FKaHJvQ85+HFUurxtl/gwD5PuzWTJmNwDONeZ/2dnJxljQAfy45ZqcYt3WyQhdJxNaebwlAPLg0IgFgGsJ1IfZdMSGgfCT4yip1bTSqdq5l87Y0hz72otrtrBCfXE4aHMeEa4liUpV4LalOSnlsfYU1OuxZMeB7yAgmoo7lWaMWmaH+oFmWeYrsJQxn52Zt2VyfPMFzdMa+b0TqLj3U4cac2jO7dOal1r3JazXI4BTNV6UAKeC/YEge5CaQJg3GgepcQXgSzXAK3BfimOtO2Vu98ZWNsgJ+ju0D9WcajhMraXaVWZ1DYUvv0JGMzCScaa61Fj53SiOUWnXaUxZ3y7ZBu8RJa0llP1smTuW6QDEnX38tbvB3wV4i9gWhS0uBqohdW7RCBOIhWiSqlkX1WyWbOg7+8N2bLxr937wiB25/yaLXT9hnSjqfml0sUjeLoTsuUfP2Ff/+FFbvHDZ7fMTE1PMX6mbiShgzcr22L+juu1lm/feF7VGmmrAcIprWd3rPVUNBKi9GXvNtQTNPu0CY12iCSVVc+rqyeumLRdMk2l7zv7ym8/RoIJKPZYh69tva+RPd/n8ng988Dv/9L/97H9z+OZ3Xn7dzdz7plcBrwJeBbwKeBXwKuBVwKuAV4GfYQU8ePszLL53aK8CXgW8CngV8CrgVcCrgFeBH14Bbtb6mu2t33jsqUd+Z3q0MDm9T+q1eWtuzNnJrz1nJx+ZMZxTUYSlACjcBCaLtAJ0qZJ71+Wucwf1VIebv41GCzACPOGOu9RcUWcFrCxRFD0o52QJ2yHLtINCN1dGdVavOMAXzQ7YBz/+S/bej9xj45NScS6Kujrw18WS2fzkahYvWe4ra/boA8/Zd59Ztksb2KwCajZl1wmYiwE1a8CmJvmnAmNSocF2reUyWTm+y3/tqcR0s/+1IPdVFXpTmbfymHy1SlTH0Q1yH/C2A7BG6kkGqtmxAxO2bxT1cG4JaFJyijIBLd1ADwIIM1kgXX8GZVzDNnJb2MyiqEUHqzBbKfumB/x27IZxbqaHUH+u2wtnN6zMTfciirheHrFsh2WbLDVXT4EcVD0AsBLz6bGNChRTYqAwKlDGSIhEqkgBEp2PQAwnBNiSGku2qAGUgykbyWB5DARYWyughgb4NYTJBbqAbahNowAqHVH2q87m1NlvKvsXuMPBldPbATCXUHWuFVoAZ2kNnQGyO18H4AFWPVNkYLKue+dxJby5Et7u/txlQQLngsw3H3ajAt+iqQnBW5er2bZh8lAPTE9g+1zHTngZUFRHNZm18SxWwBmyTnm+Gg8EN0PMa8GLEErIImCzBKRKp8kuTSbJR92yPPC0wTHDfRkLxoHWyodd2QL+cswwGZ7UYgi1riyVpWZcmF8CUJUt2w8MdqrLGsC0DrAGZqNKb2BTvX9ywK4/OG6VwgaAbZX1k7U+LHkb9S0bBAIeu+Uw1scDLt/2xPFzVl8jY7WcBxpWUdqOOhvazc2iLa4UnFV5BEAskC4wK8W7mgACyDqlcu3PZJwlrcBsvQqIB/DFYknUnFhioyjVdadRKlewJi7mgO2FqvEr1DaGXXGFeYPyFLWxH/iv8Za9rjI01UAQYq2FUXKqGUAQSY0dIQe/407dLIvdhIApvydwXQLOOuWtGhYAiAnOM8RaVnOI4F+tVmG/wJJYoBCgmgLsplMJ9/M6Wa1tFMHSakeAuW2AVzTYxTY4axnUuDqXNlbuHeZt7zP505xXuRJBdVvmc8PCKKIrzEllJuvnCZ4nxa1qo8zbCHNocnLSJvpDtr5ewZ54gTqG7Zrr99nU/iEbiGyT1yor8bi9eHLOnnjmrJ0lz7ZN80HQl2E/VHOCD/V2wib3D9otd1wH0OWca2TnkjF86cxlW1rephmjCIxmLcpvlmWZQHWp4yv7V6tC9rayoQ2y9oMA3g7q8qpIPYs8zDknUzEH66sQda27gYExMn/X3R4SZjwDzGlniwwc1H4VlmW9VO6u5wWIy+8VaQBwmas7ilrtm4Luu9bFRWrd1D6+s79p39LP9VEHNOvPArshqe67AHPqKUOFOla/ISmHgbfpWG9tkazKazFHAbgrZEMv4EawDXhvKHtYSs8duKyz24WN+vpKFe5uE84bzcX9Wf59YPcadP7az3b3NMHbKBb4JeZZGxDfYaElAOhRPq5j/RzcF7L3/speu+MTN1n60IS14hks1YPW18WunYzwMy8v2pf/+EF7+pGT1txqs8fQKECjh+zRyxX2M8Zdc6jOQHTYF1xGupTiaq5hHJ3ylilRlzqaPTMkGwjWSow9PcDXEZp0EmSfNxt5m8QJ4OjtN9rUwf12Ahv3v3zkvD37/EVeO8q6SVmE/aBeXLfM+MHlldXc5547t/D7XOfVoud/lsPhHdurgFcBrwJeBbwKeBXwKuBVwKuAa1r0Hl4FvAp4FfAq4FXAq4BXAa8CXgV+ritQKnVHEtH67zS6s5/ZyD8RGs6WLAAUqpw+a8e/97w9+egpq2xiCeob4CYvQCQWNPRsVgL0BJ3do+7/C3QBa5S/itKT28FOYRXRTXjBOBSgJbIg28C1UAjIh8IqlyMfEuA7fWTMPvCr77C7770FheQI8CCPXTPqwm6FBD9B43VDmmXrX7tgx7981h59ZsmezJMHGEHta5wnsKcE62txIrpJHgZYNoEC7R017u7N8h+Zi/gTgre7oDhADm2bG9qyJIVloGBNkbGKKhJ4U8XONIqNrwCTbqzrvIeHsehNRWwrX7DFpWXUjhUgGdfERxgYd8O1Wbv3tn02ytcvPHPZnnxxyVZr1NmBGGV39rJulZW7ay4sYCo1c4ZjBwFD+XzRatgVy5Y2zDjp+O4mvpS+UmYBvMNB2dRy7jJQBryl410ALgq/ZAT4i63pas62UGKCzFxWZxxYE8kELBUXbGxYFTAtgOQHUgjqhZV/6+ZHy1a2SlZuouTj9UHqPXWnlF9S4gngSvXJfwEslncfPwzeXmlTHVSRUe3JUlcKsgTXmOLYmQQWxKMJm94zDCg0W1pZswsLqJ/J3B1Jo9IcHQEmketaLZDXmbIw1yzrV0G6OjCpBLQSTFJmbga4mGEOL26t2ypwsyX7aIhvE8CZQPEpKB4mDzUIrY8oFxXb4QgHjYSatm96yvoHh20eeHzm7CVb29hCmVrBQjtlA4x7Bv4WQiEdpBEimR5ADR+31aVLVqgUbXhqyA4ATQTLF2ZmrUsTRCIFaGN+JdIJICj5uqubtoFCvYBiTxa8sjmuYRssc+w44NkfneT6XAAAIABJREFUZD6RL+yjmSCGleoA1xqNo/gDGEVkrcpYNQFuUcZZEHd7m2zZTfJwmS/tDuptfLS1GuvkWo+NDVq2L2zb5NiWANQMNFAIy2plaMq2GJW1AJFrYnBNAQGXo9oNcX0cJ7Gj1JZNr6yTg11s1gFFScBsC0jbQXHaBghKEap5JkWs8pUDzA8pciNi+ww05u7u2uKoFaPk0vZl+DPC1QZzTGr+NDUcmxi0/n4BX9Yd2caFQgywuWSb6zmrYZ28iZq2wVzwkw0tq9g+VMlpalrg+peXFsnhHbCxPkH3FlbfzCtydq+/4VobGstYJ7TJnMOJgH2vWUTpvJSz9bk1rIvXsCDuMCYllOpATK6hDBTz0Uhx6NCI3XrjtTY+1oc6skP+LVbqmxUU+RVbR2mZK+Tc+nS20AD8GOu9zbV2u706+JiTHTaFrbVNt6d2AX8D/f0OCMq2XDa5Q+QkV3itrbUtxoe5jBVvkGYXwTxB9TCK1yYNGlLah/i6gsV0GRWuvAtaWNcL2GpOaG/QuDm7Xex5G8DbXQvs3X1Vn0NcRw/mkpPKeAocahwj4SSgWY0dba4DsM+5aj/QDlUAWs6t5Wx5C4Uwc5LiO0t8vYZyindB598FeLsLmHfh8+6epv26zboJ8L4aZG2OML+HWkU7Npa1e94zaLfff6f1377fOlqnsi22LNbFUVs8XrFvfOUb9uRjL9rG6jbOCEn2uFH2IhqZ2kVmPjnEUdaA4gbo3ijRxJHwAXxVWB5aj7sQ3u2X7CtSQ4fYi4OcQ4I93bVrMXaT+xM2fm3UJg5NMV5te+LpNT4u2tpmmbUy6hoAWh1Z6heb1+w7+P/97v/1r/+nqVveu/Rz/Zce7+S8CngV8CrgVcCrgFcBrwJeBf7eV8CDt3/vp4BXAK8CXgW8CngV8CrgVcCrwFunAtvb229/6Lt/+h8OHgrt3z9p/mgcuV150S59+wl74oGTVl0F1mwDCMhbrETIK+VmMsGZfKBoA1SWmyjygkmDMaD6K5NpKBtGA+BiveiALlbI5Q0LoEbNkJEqy0+puS4u5a0JEDv2izfZRz/5Ebvx2BEgjm7v53g+8AGb5hhQC92QdVc37PI3nrTvfek5e+qxol0ia3EdC+VGFmAQwUoVkBQFlnY4Hx9ASQ9BBalyZf/Zu2m+KwYCRLib2Tt/bX8NvH1jf5mX8va1UX5CkiCnNvawfjA3VqHtNuAE6JIG0PWnyH5FOSeVoeCj8iRl7epASgywqWxR7qiDUTk3oJBujgNahididvuBtPW3UQ2ut2yOj01+KEWsA+iSjSKIha/04C3/J9vSILA8CRxsA9aqANQ2CmgpbENAFOUbympZkKyzk4cY8gOjyJ9sdaTCa1s81LD+Ph/nHXMAbzVfsZWNKj8DuHHpESnlUlhkA6O7XJcyfqXIDlP/JNdoAax3mUpLWzXLYYGrnGRlZwYA7FLotgVuAQayfBW81ckHyPTdfVwN3vYUtz1LbIFia6EybaMqU24pcEJZvWmuUcqxoSFUf3GgRBJFJxA2V+nY4hp5nyjc+rAY7gPiSh2Y7U8BUFEoF/O2DfwqA/UC0TTj0yHb128TY0M2yLEuLs3b+fVlMifb1CaLAjNuE4MjNDV0bQk4WyKHeHR0mEzaKZuS4rdcwOabHN7MoK1v5O3SzCIQdwVb4zxqdsaC56Uhkn3ZuMWYJEFg5HXjUzyvZacvz3G8JSBn2FIJ2UAHsapOAvv7LYFCVraoW7mCXZ5bwVK7jPoUmNnXZxs0AazkyGrF8tYfijpw3UBh6msB5gDUg1xrXxpIA/TWGhH4q5DRGsFaOMxYlvmz1bHLZh03mDdSf/oZo3Q24uBtVECe69yiIaCOwrTDn4XeEwL6ACnNQT1Ha0/DI7DfYDx6Cu/e2lTjgtSanQZzgLmjsYiiZK1gkSyArnXkA+TDot1HjOcH2XeCeKML5EYBgsnUCOOa5ZyVJyxgRUb2tlT2HeoZQQGdolZ9gHMAtpTqXFcxB/gk77WWR+W+iGXvwratAWDrAMcw4xBHJarc2bX1NdZjzcKA5EwmS+4s1rCc7za20Tr3MLVKsC4G0mE7uHfQ9o5jMQ5o67D/zZ/P2+VLWzZzadsW57aty/xpNEs0sACY+8csjRo8lmTMAcXxcNzK2BwvrVdtfh51L9caZCIq01bbkxTMEQCdGiQUUtxl3mlfLQKYtcZlRa1WiArqZsFVKW3dBtDQFiyr7p4Vb5BJ0AXwdWieaDEfpQLX5wCwXeOkfabZJbdYcI/9QGMlkFvE/lp2513O3a01HrtAUmswwqaj/SQkNT/jIxW15P9ST3cVqkwto1heS3kuO+gqubsza+RIkw1dbDIfuP4wTThRzo1NWaLkHyhUr2y6ubry9s0KPK+2y/+w17v6c658lppQNATuHWdnn/JJ2dqTO7t88RZ1qdEwMVrp2hTjcGgkZL/4rjF7z8eO2sA9h6xLfrLVqWFwFNcALPJZ408++LB97WvnbHVxkTmAkp5mA61tlrg1t5kz7EUkPrOWSyjCGUMfLVC8v/qbFQ7Jfs/7tdTVTjXtlPJYXPM6PpoLujRIKMO8zXtSir174kDK3vFL77YKau+/eupF+8IDT9nMZb139bGvopRm/iQSmDeP9M8Mj+79x//hz7/70FvnbzzemXoV8CrgVcCrgFcBrwJeBbwK/H2uwBu73/P3uULetXsV8CrgVcCrgFcBrwJeBbwK/NxVYHX17O9UGnP/QzxdjqSjayhxsNpFqfjcVx+2Z799yraWDavQCZtLk/spYMJN9xrAIL9FJm4Fm8YYCjEUZi2ATBUYIvvNNoBI0CDAjf0Imas+wR7slyPcca5hi1rGMnQWFV4F4PKe999nn/rU/Xb9bTfwvJz5sH8NRrdBt6vclAauoMftrs3b4oOP2tf/31l7BCXuJoAnh8prA5pYi6EZ4vWi7uY0AInjNAWenJWrIB83q2UPrOw/5+oocPgK0P3BgOx8y+lDuen9+o9XWybv3JXv5TWiplKurAyBnToJS2hJcPVKyqwUrN3NyNWNdN3M7wB6ezf6ZQar35JqVZmTwDO+MxZv2/XjqHe52V6qNm2rVFZacM9OFDCwGxWrz7vgQLa1yjyUgk7H86OCdoovau3QgvvFHtRWGcIonn3kHIJbnM1mCCvgKDVF6GlpQE6h1LXlNfItGQlh4wCvjXOrhSKMKSCiWQO5ASSTKPDSWAh3sKBd3moCEmW5zTUJ+vtRVALL9Og5twrT7Y4BYEFKvJ3H1TIvBed06gLRql8XBanyM8MArygwI4MacACYl2A+RgGf/IKz+s1iPxwBgm1hIV3GajiMHe3E+DAAgznD132AOx/XNL+6jIKywFkwR1EmxpnTQwPkN2MvW8TutwEYachymmpOjY0DUTLODlrwrQWIHBxGPTs6wJwDXm8A74DyygJtYBuuLFepaF0mK+pYAcyJyXGbmNoDVM7ZApa3B8eH7Nr9e4GNDbs4M0NG7CYAp2bDQwPUOgbjAlJiK5wG3sSBuUUUz/mNApA9g3VzxpZXV1Fxco0APYnQO1KjU58Qc0dqYdlDKw9ZKs8GYEfnJIDro55RXr/rLFSZBXxNhZ2SvUWTQTqTcJaqmrKyyN4uoMx05sWouVEry6pbcnFBRc1lN7c155Xp6Sxje/baAozOQpfjNVHgFwslbJGT1s/4lEo0ZABHE8m4JaNagcwt1s4AOcOCVX1MOK1ZHHk5ZzWFUEeWc51jquEgBqySFbbUzx2gvhSJUuFGBBeDdYBpGvgUd2C4SZbr+TMXbWa+7RSKFay1Q0Dh8bFRlLFB21pfZ59q2PjEhGWxei8Afc+fv+gAfYD9K00m9PS+IbvmulGb3Ju2PVMAXp5fXF2z1eVN1NOb1gLCHyR3NoGd7UunFux7z86SU7zNmqSeALo0Sus29tsbgHDlBGeAxFqzNSBoBYtnWSSHyQrvS2M5jZoyTTPG5BTNAtheryznnIW04Gkc8ByVwpY1lmARZJWfC0gvEfBboUBbnHuBDNoae6qsbrWAChyzZ90e4vVqNAewmBnNMvBcebpT+yZsAVA4c3HDKZSlTtZ+oyxluQr4lTmMWlzgj1YTFNmcJ+CvhjK9ITtyNdOw56gJQk0cC2sbXKfy03EN4Lk6P+0/mh/OP4CGmh0/Bwdwf5gt8g/Arts6rrZH/5C32NdY3r9677/K613tOTSOBDs9+2rBU9l1u9xzeQowz9UkI1v3ILC0w5puUOsMauODWF1P7QvYO945ZPd99B4bffud1mW/6vpyNOaogWfIqhdr9viDT9q3H/qunb4ww6WGbN/UtMsvlr22j3NqtdhTeW9TP5L2YX2vTuOGnBukrFUzjRp7tGcpAzrGPpBm34mooUJvA8yRdq3E3KLhJdm2o8cO2dSxYzTrNO1LX3/avv7tE7w28z055PaLSKphgwMj9dtuv+N3LXXgtz/3uc+93pvhz93fb7wT8irgVcCrgFcBrwJeBbwKeBXwKuBuQXhl8CrgVcCrgFcBrwJeBbwKeBXwKvBWrECxuDyEXfEXuv7Ve322Zn0xlFTtJauenbOXv/WSvfTEOZsDSGRRGwr0CZ7UuBlf1w17btC3kN/qFrwPICYI5HgO98LFCDFgBVzpG8pFRV8q8MiN5LIvQcZu3oq8RgD13Z1vv9s+/Q9+3a65YT+/ehaF0gLgN87zueHvQ/FrWHPm12zhgeP2wu89b48/VbDjqNMuDI1g2lwA+qJC4/VhDdzkjrpMWGVQBlqyK+ZmtSABsFdqT4EgPyDDD+DqPXqqzt5Xgg89peCP8+jBSOmvdlRqUoru/BPhFQXW7j8ZesdSTrBK0wOvr+BMwVzMTq2f3NI9mYj1o9hrol6r1apYjgp+oPYTa3MQegfiipHyQlLOCRoKFDa4ma+HgK8zKOZ5vePtXiuosgO8xeaV0F43YO1uFRvfsA31o7wFNOSAsIVy12VU1qmLH3VdlrLF0nI+JWeVfGRDOZvtjwLjAuRu1m1+rWZwUuJ/ZZtN3VH3tTnvK6H4lf94Uhbk7uPq8LY3Rk7JyUdTIJQxjaEazVCfDFbF/QDlCBArGE247FVduXJ8O7KwVb2gGVH+PDI05CBIHYDZEQSRBS21qjLHfdj5ChRHADCwEqyUyWAls1bEQ/mcmsOCjm1qmUfJuV1i7gEkZXfrA4wUydKVsi2BOlK5vG3Ah2BihvzWAha5vlrQ9h3ab30DGVsCbJ29sAiIDKG67NjkOPmtZPIKuFY4N62PMlbF9EU4GC8wOsS5T01NASqjDjRWAfohbHKTybT7HX1o3Fs7kmxlkgq6NpUN3NNoO4i6OwekwlbGrFSTKdSSIYCsrGtrNAvUBZqBnsqclaJcXQCy3xU407n4gFEaCxYW80YNGm0HavXQPJRVtsCRdOWC7lHGBpSLEpMsa8CzGj00V5vARalzlRO8dyJK8wBNA1s57IEzNpTtA6STycvcn13ZJDN2GRBKhiwgMAREVB5xkGYNKf2lCo8yBhGsmpXFDVNFgRtG4ZtxwFzAUNe5hLJ5Zq4G8M5jB7vh1tIQxx4bGnOgOoiV+PDIsJsv6+tbDuAqM7YMzBYMi2GPPTTUZ8NYISexzm4yhwTTdIwYr58GlE6NTzCmMZtdWLLnT54Cum4wpqgX68oUBYbSoCHA6oC3zovxdPXTh77fCqIIFsxrYQ9NYwSWysoE3kbRrrU9DGjdA/BPowTu0jQTRaqc4vd9ZI4vYnW+gsp1hczqPFbdAoyas24uMDdUd+UUC/b5mVxq7JAafmAEy2kU3rMLc7Y2l2M99BTNPjfWWndS29Lkwbn7uzUbH4zZcBYza+bTVj5nJc65Hk4DjGt2eTlvqzkaH1xUL+rmmGySabrY2Xt22kfcXZQr94KrwdtX2eC77evH36PpInr9Ld29D1wN3l7lOcyNAO97XZwOauyZ0qHHUSqH2R/W1aiBxXoy1WctcrOHUGCP4ZpweDhs971/j733N95jsVsneKNiL8eivEvjjy8IAN+q2ulHTtmX//DrNj+3aXVlcidi1pfSXJetNUCY19b4ac3KeloKamVIO8Uzn7U/hlE8V/h+DdtwH78rK/cUayIi0st5qKEkHKrb2EjSDhzeb3fde49tbufsoSfn7E//7K/YCxlf3BgCqHjzZBRrjX/iH3368U//2qc+tv/ofas/zvui97teBbwKeBXwKuBVwKuAVwGvAl4Ffh4q4MHbn4dR8M7Bq4BXAa8CXgW8CngV8CrgVeBNVaDbfTlcrGfft1la/b25y4+O3XXjKNaya9apAkzPnrDTf3HCzp7lvm1zCHUPyqsggKeTs1xVeYbINKWKBFzImlgwTH85bqFClOJQ1pu+nhzQwRNlq+ax45VUNhwHBpfqlgNS+VAYvfs977NP/9cfsrFDg9zU1p1/YeECfCiHzmvVIgI1K2RNPnbRvv6fnrMnv8/X2IJuAhbWyW0skYmp5E8fN8xDKJL8LUCblHwOdgIjAGnCpEHORVa+u48rgeabgbdvpuiCt6/YOl/5CtJ3YreK8ngoGbBhbH6j2PwKvGzXUDkqV9ddj3MrdcpaV38+qb6CSAJ2usGvz4KmArivlwesnOEe1O2BXYHOJMcbJDe3BojcAhZVWmHb2AbYI+uKou7rR1kXR8gXCAD+GP8w4CHeBxCK1LCexUqYfMQKQNIPRA8J6HexjwVSCDq/3uONwttXPRdgJQVvitzUAaBVQrmzQBQBjkgs4VS1+rmsfOvYA8tqliI6wJ0BUqZQ7DbJB20CxHyAjyAArT+Ttkwau1pAV6cRQEW5gfVzEZUrFs1ArEDASY6Bqfo6xKzSODGbqFtNwANAEgR+trDR1U/iKC/7qeP01CQWt0UsdS8apbAUalZl2y6huK0B8xKpYTgM58nzopxXAqVwH1bIGssGwHCd3yuyPhwgZpASjIHgaVNzQYCVXNg9e0Y4ExoWUJJW62WgC3bWapYQxOR5+lrzQepqqWEFgPQagqz6mT6kFtajw8Rq4WVbZ+5EgYo1ZRsD6wRrBZZ9QPwgnzW3Wly8oLbqXiWTWd/TeheUDTJnHbxV7irQXMraNvm2ZfJiC+Qpa80J3Gri6Vzi7AX9GT8QewyFIPOFc6rTHVJlDCoQ3xKK6Aa/L6UmQ+D2GwerfE1eH7UngFjgNs1xBlD0plDsJoJk53JsKZc1t/v6ZKeMIrRQt7WVLRwE8oy1cjxRS2qPclA4jJI85dTNG8BbbWZpFM5trG4byhVmTgUZf9VAoFsq5iBrLsneE2IfijAHlCGbZJxKlU3bLEidzXyIJwG6CWeLXEAlLa6qvUg1k3JZDQdau7oWXYd+qvmrsdox5HUwv04jh65DcDvFHOuiUtY4aR7WgXMLK+uswwKcTvgcrCiwzPkI6ul3NObKdXY5s4yrmlyqzDMf5x7m96TgDko1j3Wv5kVQ4865KUNXayqE+rmP3OvxEY5NBvA29ty1dsSWigG7gPJ4CXgsxXCbmvpRnirXWRbcu3m2u/vQ6+0FbxV462NOB9UMhLq2ocYk9sSwmn5kP02kAEYAWN6bJRvrdsNU2D787mm7/aN3WPJOGgQYO9neN2maCZJNW2QOPv7Ion37gYdt7uRlG4z1M1ewsie3uRtEDR/Dfh6gL3W6A++CszRpyF3CZa4L3jJ/tLuG+J4aDarO7UBf837AczBcx2UB4MsUl2r70OEhu+n2w2TZh+zEhZI99P2zdvHkstsfBrBYb+KgUKRhYmJyz0q6r/+zn3znp772wd/8Td6QvYdXAa8CXgW8CngV8CrgVcCrgFeBt14FPHj71hsz74y9CngV8CrgVcCrgFcBrwJeBV5TgfnCfP/Wysy/mByzf76dOx7dM5kClZSstXDKLj19zl783llbn0VJ2Qxxsx87X0DAJrbFUqQFAB+7iiDdJEanxr3+nrTKByiIcxNf4KMjIIHyMRRO8DxOgBvgXV/UNjfXAQdkkY7G7L5fvtc++KuftvHpA7zUKlbNyxjaApUCWwDYTdBmxepkieYffdGe+I9z9tSJnD1f7dh8Im3bUv+iFJRRryx56wLK3LCWikwAWTfWdx+vUnTxTWesfBXl7Wt/92oqUb32D/uZex3HiV7tPPnK63OdLVlBo4ZD2TeIbWpflFvzqItzWK/CkH4Ab3u6Rp24lMTwSeBLFDWqQIlu8EtZ6RSvjM3uOf1A/QY0i+lnTsGLSllZlajoBD4FMyFztkk+Yw6r2W0sgqXUiyWiNhkbAEJBntqooYF84WifBRMoVFtFuHoQ4Fm3NnbZHSkzBYexspZSdVeJfOWU0z+iAi5/uPd4vbrpe7uZt7ufI6joggCufjJEE1EpaqkDoE+AQyo1wUKpPHV5UjSGgIENlMCyIk5yfVNj/ZZU7iYfSeyEk2EsYAfivFYAgNtPpG7Yzp9ets2tTZfzWsFmtAHQCqD2VkZxGLtZH0BLQ1kBipYqqC+ZZ/p+x4dFrMAy55bB9leQrVQiZ5VM1RBWp3XUuFWAsuyOk32DtrS4CSCvAXTzThGp6xVgSwEDNZb1beoHoFHTwza5p1LWCuD0siux1c1gN5wk5xIArIYAWYe3yK8VENQjCayWstWBbMChFJx6CJgK7uqjBKisAqkFfpSJGgRSC8LK9rXKPCqQoSqVX5jvdzmmXq+KHWxZVumuaQPzWGyIZckrpZ4goLKIe3bXgCMsftOAdsGhChnEEg7qIatgKTrdvsD5JlV/1LYpAGxD4BaA1OYYOi8p6gVWVXOpT1V3Ka+zNBvEANhuWSl/WfAVCB8jozZATcpA+m1UzDpWfxZ1M9bHDcBbExjc3ckFXt8s2FquiBASOCa666Aq18fvSLErqMrFOWgbZh9TdmjAgWzlxQKZrQfeHSSXdTVzIYviNyIAD9SuAVzjqCiVC63XW11bQfXbAEqrZowttdK1pLB4jjE/A0DRDvOshuK9ggpaatyIjoutuQC91L5SGqewVtY60LXipozStkCGM+OPMrTJR0NqTJ23QO2OLbEbd9SYupZosqfeX19TfTROZDCzr6c5B58UwMqsBgsKA/uA5LLQHcVqfGw0BbCmeYDXurCC2p6mjUubdcuzDrRGw8rE5WfaRpzxAnNHkFoPAcir7Y8/z/D2ynP2M6/DqidZ4HIV0H6Nzt45Phyql2yIxoUjwz57132H7MYPHbHs3dPWygDlfamdHTuM8j9mTz5x2r75F9+1c89vkStNww4NCCnWOVOLDFsaBegskNWx9nMHagXTWfva51xWMeeh/U3NUWqU0ofmUzxMVi3W1W0sytuslTDrQPnMaWWpv/tOGx7cYy8cv2QPfONZO35uw2pA5EQIy3StVTLnB4f6GyMT47/76V//tX91zwc/s37lnu197VXAq4BXAa8CXgW8CngV8CrgVeCtVgEP3r7VRsw7X68CXgW8CngV8CrgVcCrgFeBq1agXF68uVUr/qtade3eYmk9cOCaBXeTv3D8WTv3+Ck7/r1Zyy0GrAFAaBK12AUONoEEdWAeGNDlbsqOU1BnV40rZZ3sT8MouBLyNwaStps+8habgJA4ajDl1EZsdX3V8mRMTuw/bB8kD/cdv3wXmaKoxrpkicpmVBC2SyZucJMs0gULzbbs4jdftke/8KIdf2bblmsxW41nbJMb4Z3OmrUBdyWp/4B6iJksiDrN5cBCO39ceHvl77vs2as8rrzRfyUs3QUoLut2xzb5r72ERMqo1oIAwATQa5gs2YEEisBW2QqAVKkdBW2lSZbNqsu+3bFNluLvSuWtgF0XwCR4u/vYzd6VnXMMJN4FPVmHnE3U1FmAY4jrqlWk3IzZBuO5DkAqAeocVKSmI4CreLhA1iWKvgAAK4AqkdrOrizZegUgL8gAGPIDUFuAK8Fy5+J7lX8x8Zs/OLcr67abn3oluHUKUV6fNgCXV5sBbifImlS2blPZqzt5nrKIleWsMl5dzjH/bVdCgLyCs1keG0k7ADUxNmCHDuy1yRHsRVG4FQtrVsGKuNuMki2KuhSFeB7b3ApkrFCouvmtTNIy11VBqaqmBClRO6gcpcATZGuiMowA4sLkkTqbasZR4FvWxXF/EsgrG+aO7ds37RogTr18nteCvHGuu9cvaCmoGcV6NwzU6UFLwTxgptR97rjMb44pYWYE6FlvlBywTgDY04mMg4TF7RJQrgYAAmgzlwRgq5XeawgWCqQJ8PdUtMA2jhmQKtNZIuv8GUN+twh8lOpU80x2wroeHVvwriuIxO80UW822z2lqGCrU4+6rGWpSnv52NpDmuS9yj64xXg59a9ysnm+rrnTkK2zFMzMdzJsAyi3ZX0tpTPfdYrOGHN8u1hgnEoOjiprWddXp77abzTRXMIzc6AdwKpYGdIoX1t0PXSdLTav6S9aVCpZGkdAmeQaA7UZu1gqzT5W3rFy7imCBWLbNJsElK/LcaJSQGv/UMAoXwhyI2t056hGCAFZzTgppDNkhnZwfdf5tmQP7ey4GStZIAOOdU56nY7sn2Vx6xoP+B2Xh01mKVOl5axuAbysu2QcRSuqyI7UytRG9QhSD2UJV1BiF8nWlYBa8F3jJMW4Msdlq7vjWOwaA6RSVkMA/TOuYaBMlnGNOR4m1zceZS+mbjK5brcZG74f4BzjCeA6Fr57h8ldxsZ5HRXwIhmpZ+YrNrOEHbaUvpx7hPGS4l6BrFKoQtSd0tQthh/x+HmAt68Cy1dYLV+pGNa0brV4/2N9KK08zVrIYKE+zro8Mtm2Y7dP2Lt/7SYb+oVrrIP1fQNlbtPIR7a01VEon3n2nH31i9+ykycu4qbQttHEkNt7AxyvUcVencYdWZFrfgWIGNAc7CnVewBc4/eD7HDWtGz3w8w/oXbh+Ak5HtBU0CTLWIrzyX2jtv/QtB26e7/V0j775hdP2pf/7CVbWWdeYb0dTDAn2K/aSHxvu+nmx/7lP/s0DlhLAAAgAElEQVTvfuvauz/wzI8aL+/nXgW8CngV8CrgVcCrgFcBrwJeBd4KFfjR/xJ5K1yFd45eBbwKeBXwKuBVwKuAVwGvAl4FrqhAq5L/xBf//E/+92bg9PQnP/lubhpvmK8wY4vPn7eT3z9vC2c2XMBtRYo6AEmdm9l17IgFDeqE9gnKNPhZC3igz4JqAjMd1HSCU1IPdaUSE0hADaZ4W2k0ZRNZIRtypVSxBIDtU//wfnv/B++yzPBely/ZCkgRp7xWMj7tksW40R1YrNvmt07bd/7LE/adZ1dsqeS3TeWWAm+rgKCKnEilGgQYo1dy/70RePtaxeobmSBXPufKY7wCAKTaerUL5atgMCBNsCUE0BvixvpYH+DGVwP4qI6yeRXEFVTiKhy8lZksYAsgJ+AkBfRu5q3ASc9Us/d4Bd4C1DBn7pB7G420UD2iFsV+VRnF9arPtoodW0CNuc14VoETIYBciHHNYk98950Tduy6Phik314+lbPLqzU7N79hReBkV4pUai0oFeTk/ACqlmTBV4E3V4O3r63hlVAlhdI2K3CLejkKHQaj8kEFgBZR5pHLvJUamfPoYCsbZt5VgSblMpawwN44uaVxKZozSds7tccOHJy2IzeMo9hEXYyiMJnOMhGRvxWrtnnxIurYVdtYWeM1AHs0GwiSrG03rYSqM0Q+JHo4Z1mby+VQ0HLNAFD587aAfrJUrkuhyvcG4oPMX3JLsfVWOeQC3qgy9+NS8spiXLNfYEj2wztj5rItHY7cUS32xlHK2jJNDlJhxqXQhfS1gaf9A1kbHexz82BjYx2L8ryDwLJP1msI0rkmCH7es+Tt5SBXOI7EujqW1l9TE83ZbQOJWZ8tftjiWljSqGyB8tgDS6mpNa55uDvPHczU+QEr1SDgLgOAF0HhLDisXGEptjU/NOdl4atiOIvvpjSeavxQXqeGoAdyfQBPweEux0pjh9wVqEeBqixrnR8Xw+sJXDF3OdcKilmtiwSKXAekURPrhfXaValDIao+5rKgeCiMHTZAt6c0Vi6sbKRlg61YUtYhdut6ZkRw1tVKbRMCr2QLc42C25HgjpU15yMFtjMcEJiWNbzqSlOBGyuuUXA8wnzsqtGCD61VKZZdzZRLKlUndrl+TkBwVyBdTQJSwYakON/ZQ3WchuaFGgTcSOkCVXtqzprdhbUaN72uALvqLFguRbQAfBgIqLks6/COVNN8rYzhaJwrpMYNWTtTD9m2T4zHWSsDroFjtdSyc2tle+HCmq0XNDdkNZ3csV4XjAYas+a1/tREoGaeN/J4q8BbZYjjacx7CZAbC/TJWNdu2xOy9999nR27/6gN3DBt7VEU7ezxaM4t2u2zWtlnTz43a1/6/a/Z+WcuobCNkK2MPTr7UEvNHaxdPzniQTKsNXht1Lya0xoXFVbLSnPZKcyluGWNqA1J4xfU3HXzvPeemmT+B8gBHxqO2Shjdu2xG2zq8LV2cnbZ/u9/+2d29vgWIDlrfdkh2yjnyO3FTcMfnjuw/9D/+NXvPPNHb2SsvN/xKuBVwKuAVwGvAl4FvAp4FfAq8FapgAdv3yoj5Z2nVwGvAl4FvAp4FfAq4FXAq8CPVYFudyba6kz8ry++/OXPTu7Jh0cyBf7um7f2yoqtP7Rks89u26nZGSujOitzo74MT6gKQjQygCUUbdyYbgNAasCXGNapDlQAJaVEDHGDPxoNO5DUAEIlqjGrlTaxWJUtadyK3PSeWavZMsqwA0cP2/0fv8d+6ZfvtlQfmIYMv65yawEH5tuwTmiZG9oocQvkMH71JXvi9562Pz6/1y4W52yrL2BFQWNBDk4tAGgWhJHiTbBE1qA9+2BBQP3VXsRJ4Kl309z9Zd/Bnx4g6bGIK22Pr/znQO857ik7Vpe7BReA7Kkm9aKCY69QjSttk2VU2pQdJmCqPxawfQMx6wu1nFqvjp2xMgmbAjICuDo7/hfkvJS7qdcpox51ykapgwFIsNed8xGck3ITTMM5RPwZxqOATS0ZjUnADcAoKOvNmt9mlit2qYDCEbtWH4BL6rsmKtRb9/fb7//eb9nk3fts/uGH7d/9nw/YM9hWL5W6VgpjCwr0aqAuFQCL+6MWRE1ZV77vVYTKIL0fzEfZrL5SKwGonjraKZVVO+aJPmexSh4k7zMCvG9jE1xjLnWwapYKMQqo78FbICRzSqrJBJa1fqx6lWPa5PlCZeEEub6Cb7IrjY2iTovYyFjDDh/J2q237HdgJZ6v2/risqttAIjlQ6Uq2JxIprCwDtjZ85dscWndqaGl3uxQo9UcNqrQ6zrzXABdKkkGwmXIhhqcIyrNdht1L+fnp/HB7yN/V9bSnKdTZutaOT+pqDXfitjZCszqZ1JJBqRQ3wGm+loPzRMpPzWPZW2cTijjtZdzu5uDrOMpQ7cNZJZ9sqxXte4EUfVRRnEpuFjnePostadTqSqDFaynvNsWc0/AuQuNExQMAbhl0yqAq9dySlWNF/8FmGdOHcoc1HyVCFpq5DBq7TbjpX1A16Qc2131badJNrGsrlkbagBQRrUaQRyT1OuzRtGMMh5dFLg7qliaMZpS27osaBoXGFydW5C5nNUcUK04fjQWcqpkXWuRJgi5ANRROMaAwVGAaIQpWsfyuFHr42DsTcB0ByD/f/beBMiy6z7v+79969f79OyYDcBsmBkAgx0gCJAgQXAVIVEOxYRlyVI5siPbcTlli3YiJrKTsqM4VYlSFUuWLCtKZFmURBLiAoAgCGIZ7JgBZsHs+9b78vY1v+/c97rfNLqHPRC44tzhQ3e/5d5zv3Puafb9ne/7M2EE6eK4qwHa0lHtbfeVaFqsBhCljRU5iLUwhf2pFnCI+GOri4AKugXzCoq4cydxl8hxuWaDRS56roburm4zsFouWGi2myEE3ytySOdnAP3UkEVDjasqelRUM5fPdAO61fcOptMnArjOicniFWko2KyI54g6QgsLFCfOda7awopqjjltgf+9PZbqiVGLnChtYuwpbW3L+tO24TpqQg/gYB8r2qvHRu2lU9QEpr/CckkDlZNKC+DqUP8zomQZVbVxB/avllLQ+cto/mKa9mtXPO+oNOJ1zJ2d+1j4e82R9IX0aM2Fbs2L24cGmuaVYP4P9tuaiIgQ1o9a7uPmbEF0jVmeDBOlvrOctFuJI37k4U1229+71TK7mWtjfaq6zsKYAd415DTfS2LFf/zjr9rrXxtxfTuUxR2P078/m3VwV5C3KqFV51b1zamb2ygzj3CtJuIsNGAlgwB+vpB3WmrRhRb/CN5y5btrTAsFNC7V2i4WlKxaE7Mdt6y0NZuXAdov2p4Dh+y5x2s2sr/OPIfbNlKw4cmJ5mXKI//a3/vC7338F3/jn952221BprrfvAJeAa+AV8Ar4BXwCngFvAI/Qwp4ePsz1Jn+VLwCXgGvgFfAK+AV8Ap4Bd6pwPT0hcGurr7/p1o//bFG5CQ36E9Zsn7eGpeO24mnL9kb3z5tF4+XiCrFjSfXXwKXLmAql8edlMSVBQwpA1yL1B0tA0Wi3JCO8IgBRcI4jEK6gR4tuJvTeuiGfZgb6or8VOzp+EzChsdL1rdqnf3Sr/2yffrzHwOQCGC+6dyVFu7GCarI1imcZMPUtLxoU998yZ76g2ft7dcqdp56rAeAkKeIzK2Wx62P+9wl6m/GEmnn2BNw0H7qsXW8MOXAYFzwiNvjFdrYAEBHiRPVzXw5IxUr295alWdnf551iQooiWZ2gIZZRym3+Du39vOBd44mAEMEC/rTEVvfbbYuIxczkb08P1WMAaDQiVv/lMG0OjVUw9CnBA7OCm0rEJWrOFvBs0ZdrkUBCcANdV/lQlXEtaDCWjlp+2JEEHNeQIMygG4U+n52rG7nATeFYt7Vdo0SuatoXznobt/Zb//k1/+OrevL2LOPP2FPPfWaXZ5O2bmRvFUAReo7V6NRdRgBRTXIcQi4s1hq6qzDVCp1/FUVaUFM0kkD1xngEMMtdSFxsHaxEIBYWsWXql6q4IWOG4H+yu0XA5AoWbSGm00P1RTl7AOwBOyS1qppqs8LZMMr0Uht5FyBbplMlw0tW2FrN1Tso5+8zXbdvdwyWVm3hXuAePruwrBN48adPDNqF4+N2fmLZQBbFrPulE1R4zZEJG8OwFME+obDckTjYK5NA5eTOH773M+qqTsxNs7ztIf6zIoMTgHqdC7qI0E4XnRHdfVpcRUH4DSIo43j0pNbVD/LOSp46q4dgdJWxK+ATlBTVo5RmYlzwPwAEk5OlgBCwMMyEDaiOGXVzGU0u0RgLaoQWkcTat6KcYUBcm7dgdyoWpABfHbwlT0rhjjOdR0DvEZpQBRwr1qnihAW4FPbBFJLin7VogLeoyjmRlOQMwBQTeKZG6pZzSXDlUg0ur5Xv3LeuHLlYI0BXAVVQ3Lnsu+6i2cOFkq0twBIAzEZdzr/CLAzAKdaPMGxOEG5ZrWoQa5euXs1YHT+KVyLQZ1l1WyVdoH7VfRZbv2a4LTGqQCao7q0Gxit9iMXXwGqNSIE5MfmWo1QE1zgOXDAC1YLpCJwApivBSWyO9OQMDttV5ilFbSTxunBPmuqgctglbuyTR8F7NsA0l02RC1rOYhzdPONgG4Yx3GWes5N9l8GCFaqXCcAQdKXYcp5K6a6iKRXbWrmbRaGJGPUOGc/aZzXA0Bii05TlzlMPehexmXWholG//Pjq1mwwLwvii9I34KJQSR8h8W2teilvfhioblu/m+ZJcHba4K2c0eA8QcLQNROp5NgPwtYAPJhxYZrQQuLCyrMM1Hq2Gp8pmOTVDMmRj4K7GRQ9tdIKxgv2FZG573r0rbt0e12yxd3W/cmfvcQXa4a7/U6keXRldaYztobT79t33v8GXvh2e8TX07UPItwurt7nONbi5fcps6Lq067QHoQhV7UNY+UqXSG6Ppxi7KQoo/FFSqT7hZgaG6jb2NJorwTOQsz34cqUercJmzbTTfajbvqLMjZahfHuuzrj79lL+w9auPEOieIUN4w0GMz1DDP0d9/97/5x0/XGtW/9Q++9L8QofEuhZ3fif5nr4BXwCvgFfAKeAW8Al4Br8BPmAIe3v6EdYhvjlfAK+AV8Ap4BbwCXgGvwHuvADfXoQcX7z18ZN//see1b+76/C9+iJvgIxbNT9rkobfswPfesGP7iCw+PWWTE0OWXtNP7dmc5YGseIcsAXCs4/prRAFoDn5GcHjlHTALA2hU61EAzkEoYIpcffo/2jGgVamsupYNmya2dhjotWrjKnvo4fvtcz//BetbuYyb3+M4Pi8AkHAkNXN8Ctcd7qTITN2mX3jVnv/Kq/bSsxfs+GmzM6DZqe6kTWP0ywNkwwCUbm7iZ7ihfZEz7FbEK/G2iqysyakJYBIYUYyqtnbd0bbC86HDFXUTHbx954a/6oonOz8jL6oDxtzB706EbEN/3LYs7wJ4V3F2Ttml8TLuZiKocSfLrdoEpKRSIQBjFw7QPDoBpuTLco5VwJcIKC5dGbOagLhisUD8LG66wbgtH1quWoe4sHDSzdTs4kTJxouqhKsgVmCc4CDAQHGtadyqmcgwccVhW9uPWxHgMZOP2ImLRAjXnA92Ft7K+SmHmIAYhTcXh7eL1A4Ot+At7NltYUU3C2gAb/txlqq2b7sOZBv4K2ZaNUVV61ZxrYoRdtGiAjfAjrbDUY5UUZM0sFuApEC/u3qh6NB2RgegJ2obNi6z9ZupjbtllW3ftcM2btrhonZjMUxqpRErXz5uYxfO2TgLCy6PFOzi2ZKNjE4AKhUdzn6pkZvD0SknZVNuOekiVyb/5KgtA14q1BYVXHYOY43clmNb+qUApmXaK5etzkOAzI03cT2eE2hOcH0ICKp+rYvh5dpRzdWenh53TqOjo+75JOfrXNospJDzvADEqVeJd52WQ57zkftQEcItd7jcogKkSf4596GWMiiiHIAqrWs4E8N8TXI+ablFBc8F9HhnlWs1jns4RFucw1kw2h1b13rMxfYWiDCWSd/Vz0WXEFHrigOuKrpZOqh2MvttyrkMcK2zz5jqZaNtgDoDMCxkGFyDarsc8wHYVM3VIKqcscPCAs0tGg8NYFiZusUVHVyOZsZ2jAQA7Ug1gh2CBN6pnTqK9sspu6hl2J6Dt25+Unxt6zWtBJCmAstynWvhRAInbERzh+qPuqhzvQag0wKQcMWx2WBCEbxtjXMBZQFtTQICwbiGFSEd4rwVi9t2hcoBrM1BXD4TwcrbcO5R4KMil1WTVwgex76+qzIH1IhejipquZy3LNfPhuvWEJ2bBMqet+kJIsC1MKI3ZUM9IevBURrFlVwHNBZYFHPy0rQdPX7G9l8KxppbLNFaLBC0Y/FbIovFIb9zVlz4mcWg7lI/r/cpbcGNBY2BFux3SzHoY0HcMjW/BVHlCk8DQhPE9o+jQYp5NsMijGXMJYPhabtvZ7c98uidtu5Tt1pqTS/ubeq4x/hFQgQ9mBtp67bv5X32V3/6jJ09PkbNYBzO9GMfi12aqofNNaFHDmezc1vzqLIQQjXi1TV1Bpgis7VwQgtKSvRZCNd0iijtDHOx6rarQ7MZ+l1jiqksFi1RIz5pO+7YZBtuWG0ngbbfeOz79uJLZyxXUOw4bm1+p7HKh3rlqk2cPHjjxs2/8ft/+fgzaKI9+s0r4BXwCngFvAJeAa+AV8Ar8DOrgIe3P7Nd60/MK+AV8Ap4BbwCXgGvgFdgvgKXLl3KXLjw9hfDqdpvvXboG8s/9/HbrCtxERI6YuNvnrQXv/WcnXqxbqNAi5EGAKe718GMaK0QuOugH4pTVrRsXc41blYrBjTailntBGi68S/opjqcKdxgCWptTk7mbXJ8xsXIdvfvsoc/87A99Ojttmw177Nx5xaUK3UGmJHh52hzwmxq2iafO2FvfP0Ve/npU3bgTMNOAx/Oc+N9Bm5TB3JEIkDKZkI0CRgCiOTEBVrq3EAXUHOuvVbMaSeseE/hrY4jVAZUELyOEEG8htjSG9cO2nLqtQrOXhqbtgnqjjZjcnQSQ6vYVJxfghD6XiBMXwXuGoI6OMZCqv0KNFeN2Dgkamio3/oH5ZTN2IXLBTvL49JE1SYAFU10jQIcnJtQ+EpuNL5PpdLWmyrgSDNbOdAFVI/ZCCD5+MWiTQJ8m8Bt6SMg8cOCt3Le9qUr1FBNuvPT2FBfOJCkr+ojjSM4V0TAS/3VULRs250bAV7jMkUj1RwVvK3Sv4VCwbW53W7Br1Kuy5lEa40STl/qDnd327Jly60r22ODK4Dl0iKVsz7cicuHhmxyKmcn356yy+fHWDjAwMFNW8G5mQdSOuAPAFKbBQydtnIEc8wikLfpQGHg6pbrVk7bvr4+xiOwHfCqmrVy7WpzzmEWGxQKRPSyD51HDidlnrGRBwrNYM3T5xO4b10kcqHo9ivYm86mAD9yLQOX6WtFs8pEGWnVRtX7Fektd61iuQU+e6LdACJAINa/DGMwCUhKE7Xb0FhiDCS5JuWUduDWOS6D8ZtKpx3gzBNRPDMz40BsmudEJqtc/0Xq78pRKhrqECnQrASALhBrXMKxXKPPZFBEPWovM97lvqb/YVkcS//kag1c+tLRxYQ7BygglYdgv6BtnKhquWKjtFvx7M1SsKhAbkcXxS3gr3hhOYM5d/WVuK4WlyiOWvuT8zvknMRBfV9BwBruXzmYQWqtiPUAFAugJnBBJlQTmM8UAcUl7N2q+x2iIXIaC7TWGRtOL0W3a6LhObkrNRJcrV252HU8vm/q/a5Nc7ce1AZX55RHFGdy8EpwrVYEoVU/V45iLUBRn7jFHOyklLNNLH65Z+dWB6sPvHWIyOiq9fZmbTnJBP19WiCAg5/khBNjZTsxUrajF3J2fqxgKfpVY0sLBWKA+KVsnfD2aiB2MQD8N4a30pg8bY0PVyNWdZbRRs72jKszTbIDC0zKXEcRxnKyRL+XGD+MsFXVgu1MFuy+XQO26zNbbeMnb7LY2j6i5BlDbomBav0SfTwds9f27LPvAk0PHThulRyLGUIZy7JgIttFPDa6Kz5c5yL9nDO8/WjFWNf5Hac+Up/qfS7+u04UPm0L84ir5rMWZmihR3kaaByyjRtX2vqtvTawodt61m61bz3xmv2Hx9608WHqatcTzE891C4uMXcRpz4wMLxp+5Z/9dGf+/h/+Mxn/s7MUvrOv8cr4BXwCngFvAJeAa+AV8Ar8NOugIe3P+096NvvFfAKeAW8Al4Br4BXwCtwzQqcO3doYN/hl/7llu3rvxAOXc6uGQSQ4MRtzFy0y6+9aa9/9y07fygP/RywMW6eF+CiZQEP3Ld5Od8AOEncnDUghhyFNWJgnWtODj45ygQjBVJ4LUGNSznpmtWydVFbNRHhpjnA4txMxYZnxu26javt3ofusg99/CFbuXYNTiZct5xRPVTgZniRz10EHhEvWRixyT377eA399ueJy7ZxQsVO8bN+svdWbuEC7fqnHLcQHdURZG34iGCQYqqDexx1wQTOpy3V37OZdO+cxNwAmaHAAwlNNL5ZpNhW7N8md0wmMThSNzu1KSduzyC2MA8AJ2AUBfOQUUC6xjS1blMccxWgU4R4pCFb7JpYHcmZr3dOE5TgD0A3MhIzk6cmyKWGsiE27Au+IT+cTnplCsrcAVHivIcfjAbpB7mTVuvx4UbsbPnz9mZC+M2Mi2MAQGXZq2tXafW6SV0tMhfTIvVw1zMeSt42wu8lfO27aSdPSbjxKWQAke0EEAOUzkxAyAqoCmQhxOZ05JGLppbsFnczDk09d5WzVdpyBnHqfnrQB7aaAFBhbGryGOj7m4I52k0VrGBgYwtH+xzY7Q0ncfFS9gqgC5BBLLitRV1XCYiuAQ0FsiK4fTMpDIOXDrgClwJc16CYYo3Vhsy1C9evnyIMV8GCk8BS5OWBR4LSgqCTuGUHBudDlynsuzRdtVF1XnliGHW8w5Ei1pq43XF9CaIhk2ggfq2IfiNK1Y9lKFmsItXVhyxAB+PwWW9Tq8M0FORzpRVBRgBblPAfYBXyV0n7EtOWcaaYmMVUyyIPj6Dk5PPykmb57wLLNpQ76Q4DzmFXb1bPqOIa71Pcd6EyTqIWGSuqNBfivtW7HQJ/XKCWlhQCzmgJPG/dT6rmFlFOatDdb4C2S4OV6crCMrnkqw06KKGdldXEk0T6D1p46NAa2ULq8/py4ockIolFuh3Tm32z5yk/pZjWgBWr7v3u4xmLZDQtSZ/O9HMqvaq9gP+5JpsLwAI059yHRdYaFF10cWCc4p9Rj9XQ5jzB9QptTlwCQfVXFNc43ItNxm7RfpT7XP1iBW5rMUKchjTbs2RQa1hFlZQm1fXA0PetU/1gWM830N8dZi4dFVIFTyuYdUM14u2a8dm27lrnR09csaOHz9rK1audP2tiPNp+ur8yLSdvDBp58dx488ANwvMxUTi9+BQ1TF17bS/dtal7pwf5z9/zb9gFpoeO+Kxg2G98MTSPrZz5fMechTc/KjvM4om15oBudhZUKFdhKJdXAu48TVuZqZsGckEdyVmbPsdK+3OR3fY9Q9ts0Y/oFe/o5r87qnjpI8mbHq8aHue229PPPaivb3/jDWofd3f30ft4CGuMf7H/C2rrOYi1R1uw1tXD7u1MEk1swXgNTaCeTNw32vlUHeEWH/GvZziURYeDLD2oYcki2WrsrZ606Bt27XWssvX2AuvXbA//LMX7fU3hy3c1bDVK1e5KOwQC1N6Uqn8Lbfc9J8efPD+f/7QL/2jy+9FP/h9eAW8Al4Br4BXwCvgFfAKeAV+WhTw8Panpad8O70CXgGvgFfAK+AV8Ap4Bd5zBYhk3Xz87PHfG1rdvCsaOhVPRyYAEuMWAjJe/vbTdnDPQTt5pmxnClmbBEAkiaMUbyqWBBkVr4vHiRvYedWRVFhv6wZ2UHsyuEGveNZGuWAV6rD24GbqivXiSsrYFHUJuf0OzKrbpeFpW7ZmpX32Cz9v9z98ny1flQFGKipWIcV53IEXgSNj3BMnFBio0dy738785Wv26hMn7ftv4ZisdtmRrAAL7kxgWhHw1ARc6djidYI1bRfZkgHuu4C3gqSCbmViMx2sox5tBofojYPUv105ANQq2JlTp4AxgIk4cZ2JDBAK1Kg25wvOFVfjZr9AWgzYkCH+VBAzCbTQQxG6cppO44oeHp60KVycdfQIiWgQzSxABYZzECzsgCgOP/UBICQmJ2aP6gQD44lflkuyQtytYq8btHPhbRFQrf2/i9hkOW+z2az7bBvCBm7LAMjoXLVbAUGdk6BJDa0UqSxAKlCimpOqe+siilsLBTTO2lBYr5eJSXVuPfqwDkhUfdIotWy13zKgh+5xrt2agCykJgMYjafARMTmCqwl6A/1iYu75TgCcc4sCvxyEJl/ZSKVZ/ICm2pfAFoF4ZI4N3t6egE4JSJW865dcgPLsarrpUAcc56H6uA6IMxxAoQpzgz40zeKIlYtWb7VH6yqQay4Y0HWJjCZb50LOxxivABERTwV6ZoG7Ou9il6Wi7nZnHHuRDk55R6MCzIDL0tluVx1LcvFKOgpV2bCaawxJndzBR0r6FHl2lFDHCBtxcU6NyzvTUCFVXc2TTs03hvKVwZYNdBdfdoAhFdYVCEQ3lC/4GSWbuoPV1u55brWPqS3YpDlPpWbWPpkMriQgbhxjpOj9ufMlIByybWxqihk6Sqt6P+E6u9KSwFh1VQGHodUD5XFESFpJ0c6OqmCrZy8imLWteqYonMQa0wK7ga94RIGVF9ZCyNUP1WLBhRnDPSOA/TqjE3VyU0R2Rv0DQtVGKdyucsZLDe95skiDtkiYy6IZJYWWpigBQLSm/MOMb/RljRjMC03NNeiroMuIrk5K8sx7+aI6c7NTPBzxW7evsViAxE7dvQcbY3Yphs2UJs8QT3bS3bw9KgdPzNtF4dJSuYJIQQAACAASURBVFC94VCSPuR85UyVK3veRd6eC2freXcsculcxPFe/OK5aspBxwE626T1KJRMd/HSinrX75ow41XwPI/mdfqvJ1e15fTTMsb3zSuS9skP7rbNPxexodt3W4iUgjqLG+SqjqBFg0jlci5hrz+9xx5//EXb99pZKxLf0N+3Hrd8jmtVqQnUlcUFL8iv8ak+cnW4eb5zoUjgvtV8DxDXrKqYbKVQCM7zyHLMMq5tLero7aLubl/Idm5bazd/cKvFiWJ++fWT9hdfPWKv7SvZReLal+MKThptYFFUoxGq3Hn7Xa9+7hf/i1+766FfPPhe6O/34RXwCngFvAJeAa+AV8Ar4BX4aVPAw9ufth7z7fUKeAW8Al4Br4BXwCvgFXjPFchX8re//vJ3/uT115+//mMf3x2+fgORj+W3zMZP2rFn9tkbT5+2U8fzNsLNb2US1xRxK9hDlKocn6WCbqjj4sRVpxvZcpTJBac3671y/qVwN0I8RM0AlEA5XKkx9pGJKeI2aafOnsOlh8t0aNB23f1B+9znP2HXbVjGTfRxoIfqwAKggExgDOsOjQNVAG1nRmzkqTftmb94xl57dsLO5OqWyybtMs6qcRxzNVI2Q9QMFHRpR+vKDexoQGsLgl9b8Kzz2XcBb8PUp1SNS+2+LoiEBjXavCKTt5s3rSA2OGkjuF7zQL8aADaaTBNxGtSbLePibEAVBVu7u7LWR23agWUpy+WbNpmvkh5NlPVkwWZyuJ+Bb0XgUUiuQYCPwEyiVSe27CJoFWmtaqf6x8YpRgVziFQV+BCxigK6BTfBE8DboA7nO7f58HZONwGohbYFnbfsPgW4Us3bblyoOt9Z9xpQRHwQzBxAaPpCsFbARcCxhhu1Xaezbd6Tm7oqZ7czb7YXDbT+tKOJkSygUVG3MiPzehWIUi8JwXG21MJsKKoaOKg3NHHkqjJsOB2AWZ1VDeBWBaLLHKoalkXclnL+uQUAPCfAK5hTAaTqOR1ZbRb40/scZKaNCghWrK+Gl6tdC2SrYRcW+FEMsVx5cs26OrB8TkdvAyK38EEQ0EULC/wpDJixzLnEcFn299DeGH1JfVZdZ3KPxqnpS3Y2tXLHnNO4AVis0SaFxNYBm1W5kLlOFeUbuOYDcCuAr9q8EaJ1ZWeWc1y1PHl7Ky5YplD1k65vHJwCn0S/uohrRSoDbJ15W6Zv9qvatsGwA2hy8ev9qtWs9wjIS6NYq+ar5oug9rFcraqZLWcvjt9WRLZAr/ST3kYcsK5lB3kFv3Ve6CyXbFw1dJ0zu2ZFrqUasFgx72HOS7VkNf1EAaMpalEnBUl5qH8E+/WZfK7o4qgrqvkLoNXYkltWDm8tEigTU612CtYmOFaYsUozXAy1oqprODUFg6PMaapRK1e4XNsVXLsYkh1o1pzoAoA5R8F2Qf8w86Dc8l2MyaSeVzKwoqmp7wumtxkMoDnaN5ObAfQbUd9ZK6DPFMkFCeaTZJYoZKDzpct5nP2AXmKD5USNRwH4wOUwzt4IC0TKWljTgW/b1436qb0Qow1Of1jO284lIhoDVy4ZCZYquKtYr+lak3M6xTWrWrJKE0DLkFzjPF8nuruPEbAuUbcPbO+2jz6y2XZ8Ypc1NwxaqRvYy1gJNXrYRw/HYR4dmbLvPbnHvvvtN2zPs29aL3Hq3dk+W7UCpyt9XixfdqBW05qrDay6zS4GmTHF4iMtVtLvNWnVTg5o1pl7tQBAkd1cx2H0llPXRauzWCkUKtkqFiLtvmOL3XX/bute1m0vvXrC/uwvX7HnX78MtA1bF7B2MAs0Lg1bOpxs0nXHP/yxT/zt3/7d//f59/wXvd+hV8Ar4BXwCngFvAJeAa+AV+CnSAEPb3+KOss31SvgFfAKeAW8Al4Br4BX4IenwNGjRxNnDx97INQz9ZV87mLXqtVhu+WmNYCEM1a/cNwOP/2anXxp3I6eHbXJApApnTXDGVdvFqnbmcBRyA1ugKpubLub3CHBQsEjESDABgBW/ly53HRjvSFHnFgwN+MxzQEzklYGelwYHsX5lLWegZjd/oGd9tAn7rctt94KJAJmqH4moKQOvKrXp4kcneLm/KiFpkes9mzJXvjaY/b09y7Y0YthG22m7TI30YvUNS1GikGdTY7VlCtQzldAVbOBc9LF7jp7rqu4GxV4AbSUuRHvUAIvBXjOsQVXH7QNe+f3RgjnoYvyFHwQ7ONcVXc3GS/Y1g1DtqEPKD45ahOjk8ApsaguqwBvXAyoYqmB34Iz2WyX0ysGeD43krdTF6j7W5C7S/VhiQumRYrgVf1NAUjVLY25iGhAHe3WsQVv5aCkCW4TC5GjT+fp3JxCV6JzOnYHh70C8MzDKy0JHFxZxHjrwIr2T1NbzlH6m+Mk0Xh5pox7m/xQNrnTBDIFL8X0wwBARfwKUsopLTeparfWBMRb7agBMRXNrXNyMF5O1Fl4G5ynAFqIyOQy9VqFrgXDnYuQNgi6xlSPFQXBwrwXECiHrtynALsUjlXhtRpOx7pib139UTTG0So46tx2grKCqsAcgVEB28BxJwdeAH4EBGNyWbYXMfC64nPlqG4F+LrXqsA9qaRudCCL/g/cx/KHEh2Ma1di5rm2Unw2Qd3aKI7eod6MrRjIUsM4bHk+PJPD2c45NAGx9UbUpnD8innmiox1xU9z/Dx6Fdh/We2We1nxr4qf1qhXBLXGAZ/RWHLRxNJZemqctQaQopLlRuYKdO12tYl5X4pYXncGs4AwgLfRUMV6kriL5QYGcsYFPPlMSt9rv+gp8FgX6XR9GQDymcqU00ouVjnO5dIWJCuH0q0IYSAe+kVw/wrS6/UqrysuuQy0ltNYINq1goUi8jYnVR8XiMkl5eqZZoC/1UoAeSWyIGtNLm3FCqOpgLkWerg4ZcFmYpi12CQJkNP+U2mNF56DClcAt0XnKA5qyWphgeB4k2tV/T7dTOJ2Fsgtu/7XuaifNW4EniW83NTdmTS6MFYYdyMFor5Ve1mLUPiqxStaDlNlH4LNYcarakDXVBfaLX3A4a3R6xzIgEuBa81F4QC4t3G62te+Ztru2oXgbft97prXpNax6WcXD9zaroSwne/seIVvY6pBrgUTGiuaX1v70O8K116uLRc9zH/KvK/CdZZmzEjHEq5tOK318+ji/G/EzXr3TWm7+6O7bOunb7fQxi6LZIiX5l+k1sdAzqggup09NmzPfGev7d3ztp07Pe7qGA9Qk5pgA7TmGOUc/VXmOGnndq8B+MsaE/q9oPmb6znKbFFn/pCz2y16QE/B2gbXWoIxmFQtW/Wjm2+1YCBkK4ZKtuvWDfaBD++yvpWDduZy0b762LP2rb84YRMjREAvG7JSk4UMcRdcD4yulX/+0c9/bnr04JNf/qPvla4Q3P/gFfAKeAW8Al4Br4BXwCvgFXgfKuDh7fuw0/0pewW8Al4Br4BXwCvgFfAKLK7A9PS5gee+/+wvD/R2falYPNV32x0rLJ0dpQ7fZQufr9jpZ163PU/ttVFqKoYz/ZYHLswA2CbyM9yMruMIJQY4mrJoFeAAmBG4CUdxF1LvT1BMkarRcBbnnAAAbj6a4iJxuemtG+WB+ytObV2zKRymYSDJzru32/0P3W67b99lme5+bpVzs7yW47NjQJwxPjPB98RcArEm9rxpx58+Yc99+5wdPkJdXajFhTiu3Ww38coAYGBAiJvmGdymkTr1Y/mn+p6CZIIqAlCCSiEXhQv2cA484VLHl7iR73ySVx1COgPBGbkGta8GDsl1K3ps55o+W4FRsjA+ZRPTRMgCFwpAGIFGEbwMbjA5aRVtmyNadwYn8XCuYWOA2yaAQ5GccunVI6p3OrcFiKTlIG7zEvER5X22ts7Y0uD7hZFLJ6hpAo2C/c5tgTNUUOidbl3Xcy2hBG+lmoByGudqGm37IjmcaYodFuQUVAqgsiJr5ULU+cm5JtetkLmjmtRQbbYcbzXGi6KO9U/n4KDf3Bk62CbYqJheQTMX5d0C2XKb6t0RnLfBGQXwLIDIjFnBJTkhndsuqFFa5/lgMQKxxLhm27VZg7hhAL/qz7q6l3MauVrPgumMaRcl3AKabf7llJf+jA34VQB+pQBgOQ68rqs+LyBI7lLBwibHEGgF4xGrWwcKpWw5iwDCuAXruHBHcItWnctbUD9uOSDhdEG1qYnYLmUAU4o/xv2puGQBSVSIU49T0LbhigIH7Q9qVAcRxK6DNYade741utxzrTHWOgctenAgj8+2SL2D5y4OWRHT1KLuiVdg3ziXcX0n6IMs9DSN6zQO1K0xPwg6N5g/mgyYBuNNMc8NRZ4D0qS52jA+MU7d4ZJNhFjsIEDLPCJI7qKzObagcx2Hs2u6WumcvALLuIL5Pkkfq6ZsHBeqkG5PCvCq2OJGwbqomZ0GEqvusGCoxlycCOOw3P4tF7IipRO4mjVWCXR3rtyoalXztazawEDgHDV/KxXmE80VvFH1gV2EOvsdLfMVIFiihm5Qc1YLWgKN6zwfuKuBma0VES66l7mhynOBtm6gzLpS3bmhr/Yt3QO9BW47r4YrrtorruJ2hLy7Ctz1vPB8pjHhxoEWOLQWQbi2arx1zC1B9vQ7NweJW0/rUpbbWuNPmQDSOapzpvMKLDpo8FC0uxYPuJhzrh9dy+Vm3GIkFXQBWYe4/m9aEbd7tq+1Dzy6xZZ/cI2FV62knm1G1blZ76G4c+pLl2N24sBRatrutReoazs+UsSNTQ1Zfpcs6w4WI6ivnWu2dT4MU5eWUGBeY1lDEG+txRnSuF5iIQ2IVrWgVVNZv9f4J8HDjJFMI269imSvjOGkztnWWzbYA5/aYWs332jHjp2y7z57wL779BnqFBetPwFY5joUTtdvv/F8bupX/u6v/ut8cfz3v/y//enogkL6J70CXgGvgFfAK+AV8Ap4BbwC70MFPLx9H3a6P2WvgFfAK+AV8Ap4BbwCXoEfrEAzn1/53We/+Q/vvOeWXz944Dvdu25eD3AdxgZ4wWaO77VTLxywQ69O4WaiHmUjZ1Pc1K6n+4k+DuBUuF5Q3iSuJOEOfI64ZfEzctOfWFFAk/BRrAUN3PsdcAkeilmu48SUk3CEWpfTpYJlerO2bftNtn37Dnv4458kgrKf19lj/TwgoOCctFWAbjw6hQvqrFWOXbThF0bt5T/fa3teGbYT0yEbjffbNJAnR03UZrKAy2owiILFzea4rVy9QCZZgqNluYrlseJGPjfmHU7krwcH3H6wfLOww7n66nnLppq2bU2vbVu7zLLAoUmB5pmSjVWoJzw+5qBmnAjcErBgZipPTdoi8ciAKuhxlGhpFy+r+pV8LQtwLgJLrta0+bUtF3rvlfBW8O7dw1t620G2FDC1m4jobJKaxWgbQHoiZ3FAuhqygNYqfawY4qAu6Bw0lgvXjYtWXWX1h4ukpjNUv7e9OYgoiEd/yh3tHKIC6DRf0N1BJH0ll7S9OejVikFtyn3rSPIczArGoxYZtOtfKko1iHwWVKs45+07nYxXRh4HQLRTe7koFf8q17OAsbzFchRXcAAqhjiu85d7E9gXRa8uHO7LB6O2bLAPoEdNWoFjnJmqqTkdygKqm8BaAsUBuQWey+NSLPI1Hu0ivleOddorNyn7lhYhRHFVXufZpzujdKXRYnWNO52b7n0LjEangUAx15Qc1bBOrgFqXnP9JYGn4bic5AEIKxFpXcX1qshl6n1qGUYrVhvgyXm5qG+2vCKvdSzVkxZQbMVKq3NrzVxQ59hBzFaLBFnRVbheEcKqE5yhIRnGXIJrMFal1uiKQWoUdwNe8w6aq9a0rkWlP1fQsEgf6LoMM0HkqYVaytFfjFGNLdUDzst1i1O2Askt4vZvCpBr0YagvRuTWiyicaJo+SCZQKcQtFGuewC9XPNuDqR/XKw7pxgOQLs2Vxe6Y47Ucxq7bedse3zNryu7hGnqqm/prBPeHgtqvztu59hZBP62Ljl3DLdoQX2jttPHUSUBKJWBDZWtpOsQB3dTNYU5/2SVhR5cD8smzFYxd96zbdDu+9D1tumBjda/c8gaxMo3VMc33IPOA2g2aBWi5V/53vfthceP2KG3D7vatTpwd0+Pc86XS/zcoKY43wfnI7d3oG3UJfoTn6wlJ7wWVb1kXYMqkE2seD1c5HcSn6UOcSOPk9y6raerx/IzY7hvC9bbX7XN2wdxAu+25ZtW2smRpH39K9/B9XvQCtOKcOY3YVeGxU05aiBXmOcrM5969NHfXz6w4n//B1/+N+f+pn3lP+8V8Ap4BbwCXgGvgFfAK+AV+FlTYCn3XX7Wztmfj1fAK+AV8Ap4BbwCXgGvgFdgyQqUSlPXHzl84H/avHXjpw+c/mpm5VDFlndji6VGX/HgpB1+8rC99sZJO3Ead26s3yoRKogCQsMJwGqtCJRLWgWnawUXY01uLW6cC3qluIGfEDFlEyQQjNDm4kSJM64B4dK44kKKweWm/uRUGZip2oNVW79pMzUE77E7H7jDVq4b5HVcwFWcULh863xfapyyTHiSONwpq45M2uirp23/N/bbnidP22n48xmAyRh1cS+nBPcALTRLsaUR1c4EIMZxfVUAjs7lqShPF1HcckwuUbk2rHPRqOwzDDRY0R21VYNJy2ZSwCbA20zexisZ5yp0blHcX1XVBJa7kOOqnnAYgK1aoXIOhoFCAkEluQxb7bgWYPNewVvXTwvUyXXO25YJU5o6eCrQxjn1Epe8bjBwclZwhdJTQLNeyxBJXMF9OD45Y7kZ4q3RwVy9YUVZC8QRbe3erXhtILqidUVk5Hgl4lSbc1tqbDGuiuy72aAeaAqnnOKAHbhswSO90bmJg60NWQWkFJntXI5uDAaAtu0yVn1XgTe3v9ZXfc9pOQDZWSO0/b2cxJ0wtBOKu+87nLcO3vJcQVpxplHGRpRzSHHcwe4u6tumiNIGvrLoYYp6rlUgZpXI1ompnF0EDE0B+wUQVZu1ivByG0s/VXV1dky0EThTm+XCbag+Zwsotx2VbT3muzIXG+5tMOmgonOFBiOyE/i5kHEXhQxI5tgJBnISaCrXa4U43zoAuyKHNHxM8eIObup7gV8eZTmOW5A20E91kQPXqSB7J7zk6nHu1fZc4pysTmbBRkF55hjaKhdugusnxgqRbuCrXLZdWezwuHLTabk9ub4YBhPTFcZj3o2FCPAuins8R93ZfIGIX3Qu0jaNrYpiv7V/YF/NResGC1DaLmU3xjiO86C2gG7byar3NIhwDwCiIqqjzrnrFg24sS2PaDA2AnduMNZ0/m2dOyOPr+aiXeK05d4236W/2Di+whE8d1XNHUoLBdRtjAF9TbpobF2m+jmoJSwYnyCZQOOkXua8mStTLPwZxArbw/z8yPYB++DP32vrP7jNohuoYavixQLhpDeEm30WYt4fvTBiz3xrj+0h2v/MsdPA4QFAaYpoa9UE1yIPLfJRvW+c+6r53OqH9rm6n1kAoflKiQFBTDg9Rsx4nUdNQB/3tdzkERZ/ZFgolFTcf54xhdP29vuX2a0P3mDrb9ppU/kee/yvX7I/+OZ+O/LWSRvIsDgAZ3eWc5kYP2fVRKr40Uc+/dgDH3nwtx7+1C+/fS394t/rFfAKeAW8Al4Br4BXwCvgFXg/KeDh7fupt/25egW8Al4Br4BXwCvgFfAKvGsFuMF946lz+/59KD5y++EjTybvvnm5daW5E1+8bLm3Ltmr391rZ96esAun8pYvAkh6B6wMgChFcbQRLVnmprfYmPCYYIfYRGf88JzLT9G3uC2pTxkHXgnYxaPd3KhXBKyAptnw6BhRzSXL9HXbnffdYZ/+hc/amo134mIcxeM76c4xAjBuNC5zjAn2RW1BXFe1/cfs4LcO2nNPnLRDBwt2Ph+3SWDNZG/CxuWGo+5uFUickfMO8OygiXuo3bjnXHzp4hIu7FTkc5Wki+CNUrM3QXx0kuhYuUYFrkrAWTnwBJuaADlBDVf/E1AgkBAB5uhcIs7B5zClVUVyW9vV4O1icahL/UzTOePmTrhzf4vB2xh97QANdR9Vb9XBPShnD8Bu63Jif1eutBqu4gpOW0Et4ZsyAGskh/+OeNSwAK2coawAECSLUDfVQT7pQBw3XNvVyg2x/7Ccd655AnWBJnI9umqtAkdy87XiSfWqHHXNjgK/bSg2C1Nb59oJd7R/wVsBXsGfNnhzjlyh1lbd3XZ/tAGbfm47yTtHTBuERXRureMJxTtHI5CwWWesUld1gJqeg/1J6+9LMWaIJp/J2eQkYzrWQz3QpI1PFW18Omdnx2iXc3NGXFRz4IgMtNCCBC0+mK19HDDvAIhexS15rZOEPKSd7tBZLTieYLIOpXjcBgBNg0P1givE0wZgVP3cBrEowoIFLcZwWwviBvHMfFTXSAuCuqRe52CVa5n91IKFIG40tECni8UFGCv2XNdfEy1Uo1eOYO0vU8sETlvmAK0jiSVko24Qg1zDwaxz0myla1OHAowz+Oq0N4Dj7UjgoDZwGKdsmn4LybHZ6nsXL8yHq/RXwNF1fp0TCJ/E0Tl7jbUifF3NXtWBbfXjfCjbCdivta9+0PvbUN4tuugYJ85t3npO/R1yrnO5qhVRTmhx67wE12f7QcK5RRZahAG4ZyzU6N+y2Dvx8HHmhEKhYMkicz45+UP00WqiwbdtTNnNu5bZI48+YNH7iBnuH+BzM8yYKY7cDwRewaKgtXbh+EX76p/+mb3yzPNWmJzEVd8gkjttka6Y9fX1ALmZK1g0U2bRT43o43CY6PMw7t6W23YWiNODjUqwyIOUdvf7qQFE5tcQ1x5nm6pRK7kfvp+2Un7KVuCCt/qErV8Rst137bDNt+20QiJrL7x41v7zX+21tw+O8jPwOKn9Uk6AGtR92Wz5lx79hTd2PXDPr3zwI1889IP6wb/uFfAKeAW8Al4Br4BXwCvgFXi/K+Dh7ft9BPjz9wp4BbwCXgGvgFfAK+AVuCYFSqXS5unpU/8plztyc//ykiXSJSptTsIgcja997i9/t3X7ej+Edyj3cCyuI1WcejCJ2rUBSxzL7+IU60EeFXd2qCmZuCA7HSFClpm0kASbrzLAYVPjvhYPg8AjmcyrTqmOA/zANhLl4BrCbtp14fs1/7+p2zLzWudiy5EfcwyKNdF6OLkbdhFIMolSxBzGr5M1Ome/fb4nxywFw8ctyOjvErb8nKBJnsckIvgrBOwdSVcebj6qYIxssFeE/ji03WgHK48RQA3eMgNGGE/Eeiac3y2oqbnKkTKWSbAS+QrDsyQ3L9qQ1NRoXIio0sHaFysA38c8Na562ibQl9hsg7QC97G0G6oq2K7b91paeB1KTdJKUniZoHqpNPyfkFbgJBzyKn/glqsAm6CkxWccbBu914596RdmCjuTjeinHFponmlahnHXJHY7jbEVcRtXXG2soW3tivcsHLStZ6fD7cjKojbGqftOqDuPQ7kqV/nXu+Et21nb2f/zI5z5S2TzSu3pVypXFfEtOL8BhQPDGRt+fIsLlWxxBLnXLZCJWZT03WikbmmcIVeGptyiwkaRAArblf1VQVF5dycPRFlfHdsc8hf7uO5n65pAljgzZ3wVufTPkdXm7gV/auPCazLqawYZIHBKOet91+5IEKRvIEDWpu0leZB7eG5fbf7o/2+MAsfFlpZ4VyxwZuD69cB4OCaTuBgds8J8Qs0auQClQUlI6rBDAxXXV45fmPMMW6BBY5zt0jD0eQ5fSOMr0STRIKOOsBtUF9UVeNWzHDHR9zxorG56G/p0G5jiPlusYUT1+K2v5a+7dzv/LmjPa7dmNY13Z6zOlysTuZ5Udyd11QqnKS+LTCVeTmGE7qXPVUmCraJxT4kytv229bYfY9ss52P7LLollVWDOUtWVOsNHNgLMm7e62aC9vZMzP2B//nY7b3hYM2OTFsg0TqdxOHPQCwDTP+c0D0ADYHEdWag/S9+o8OdLV01Yft/gnGAItiVOOartWimhCgvpeo9y4uwiqx9/Ucv7PYd29P1DZuHbKbbt1ou++/0SZnmvbXT56yr/zlXjt87DILmjKW7SL+nrkpX5xhfqjbb37pNw/cfe8jf+uG7fcduJb+8O/1CngFvAJeAa+AV8Ar4BXwCryfFfDw9v3c+/7cvQJeAa+AV8Ar4BXwCngF3pUC3OyOUKV0l1ULf9jMTe2q95zG5TcMaLxI1OR5m3z1LTu456ANn8rZyMiQnb48YuMF6nTKVUnsZTgFaHE1Rt3t/gCoOJdW0JwiQIoQUksDspKKrHVgC9CRBBsQgzkxNUkd2i7iTolphs9N56n3ORazmXLMrt+50x76uTvtoUd2WH9vElAEICN2WRHI4gqN0BhI6TIAcNISpXErn562Q3/0qr32tcN28EzRTlC78iTwaDxLXUwAjh6qQ6v7/q5WaQs2qYZo0Ho2xfvyRbDqHRtvaFSLFsGhJhdxhdjeqgAbH49ROzPh4IRAA2TSQWfV9wRU4shVhdtYHfTjHMfEOIdSuC5xdIUpBHnN8HYONL0T/izsrm12RAw7BNLx19Nizts0bdZWJvoXKV1N12apYk2cbLVYxcUkZwEivemw0Z1E2IYtjQ49QPl4IozWOJ4hQy5QVf2F1bqMK65UwplLXdSydir0Tx3iDFGkAjGKkZ2coC8rJYAnsd04KstkULtapGgthNgAlsv9p3qqQb8FCwbapyQnYatLW9GuAj1Bb4ZwbguOCug5Z2IrKlmQXz5fOSz15jYQChyXQWKxAHR7c+9ypmAWFAjycUwXu8wYTeLU60lMWf9gv3VRG1PXA6MAaFkhLrxow/mQTU02ifMNAYxwrrKXZCbJeM4DAKMuCtlF7nbw2jrQWTAt6gb+3PlZU2BwLj76nYP22p7phLcB9AvOOQS4Ige3pSOuU1mB3XIKxgX9qHFfJzNZ/TLLkqVpda5thAIFOgAAIABJREFULr66VXuYCsGzDXPx6uqLVlRyiOjd2c25i7nOVFuZh2Kjo4wxRXLLeSymJ6jbZFFH4I4mrpg+0KIBOYGDqF1WnLgYZCKTW3HdVaCeXLyCyFHGkxsv7UvewcyA6QbjKhgXOkc5h3WOrr6ya28bTovWzkH0oOZtALzrOHnbF9yVCP5KRH21166tFwMvsfQM3MydcJo5uBXZrOc122ViOFg1QkuKNW+PrWDBReuqCSA+/xMM17OZSJq6xWUrVWesn2FxE8t+7u5eaesfztgdX7zFlu3ot2hf0knSbFDTvDlk1cgUddOzNj582fY+d8ie+cZb9tKeEyYzczONO5aUhN5Ml2Xo3xLR6zHpm+imrnKSGsXUDsfZq7raaneDaynGmFQfuLUXikdv1SfW9VijXxLElCeS/N4gBYBVRhbGitvIR2zdQNV2XJ+22+7aYCtuvd4iK/vsz/76gP27P/qOnTrB4iDm8etXr7U0AL9emOAcm/al3/oX+2uZ6K9+fMVtr4UefLCD0l9rz/j3ewW8Al4Br4BXwCvgFfAKeAXefwp4ePv+63N/xl4Br4BXwCvgFfAKeAW8Au+RAkDAKGD1/mJk4n8sl0bumxjdb+tWxYk5BpCWp+3Y689b8bWjOKQu2KXTUZvMAy97ElbsLVlXMcV7gFDAyir5lGVgbY0b6DBa3LFAGhfZyU1/1euUw1CYDBgQJXpUwC7KHX7Br4RuzCtWV9GmQJWJqQKAk3DNoZW26+bb7cOPPmyrb+i1eCrLfuRYFRasEtVLTd066ZWxCYDzCatNTNmx775tx5+YtIPPT9uRkzW7xLFHifecoJCr2ghasVwSpzEuv1Q5CVQlShXgmkvkgQwNy/Jcs0UAZaw0nLJBBHLbAcZztK0dwSvoGCICONgUFy04qO8FBRXzy3fu5Zbr170kLKQngz9lrubC64xx7oxAvvIzgduwvc1/beGh0qo7Ou9FtUoRwIJ5QbMDp6P7lhOpKpIWt7T6LwnAVcxvnFqSPbDEfsFcgEsIaJXAcRpXbUv6v0Yka40YWxg+dWDZUY0Iab4kAJaZZB+gJeFcyuMTOaKEcw7MlFQzWS46YK/gjOx0ERdPLT2B4IJUojeqkSzaKcbE+7GuOnDMD1I/+KoOqfUF0a/OcBnUHGXQEQmsOGc+w1fBH0HYINpaPYYzlkUDerBiAajKOQAq5fIssc8Y9vIUALqJ8zgVrdrQYMY2dgGscGLmm9M2zXmWwt3U0IzY5fGqnSdWOp/LOSgpR2jg4BT8xe3ZOqIDkWpHu18Cdha8twNU09rZ8fPO/u2AoB0vunHRAl7znec6phY2yPl75WsBvAy2AAi69jiLKWPf7TIAadpcTG+ALmeP7Jy5OrADtZ2O3ODpYNdz14NTpcMNOvuW9h5bb20/L9bo4rnp07YTU28VCNfPgr7a2rHBKvUsQBnoPIdO2+cw6zp2Tt5gU73huZUBQQz7bLM799Fy8zq3uvtg633uzR2LADrsu50OWYd9F7nDEWJstrdOd6zrn9Zx5jQJQHPFtYc5l+uCEWdx9TMLWXq6U9afBeiGem10pm4TRWqRC54L1NdIGdDnmPNcX3LthnAvRxjvG2Z6rC8+YtuGInYzsftbPriCWra7LHX9egt1L0N0in4TbaxuDkfTANG6nT9Ztae/9Yy99v19dunkBSKTK9bXxfWT7SN6W3H06ieB+FZv8LugEM9TR7zMKOda59ju9wSR60ncu0XmH6UeQGXpVNqmiGqu9SkSF3TVp0mLSPF7JMt5x6hFno03bcv2hu3+9K225tY1ON0H7Ot//pZ97U/22dlDObcQJ8GClHh33AostFE9gP/yv/rCi4VK3//wsZ//xWduuukmTspvXgGvgFfAK+AV8Ap4BbwCXgGvwLUq4OHttSrm3+8V8Ap4BbwCXgGvgFfAK+AVmKdAs/kqhGPzp44eff2/i0UKdw0NKXpy1Lq7CR4ePmWX3jhiJ/eeshP7z9uZM5O4oYCe3XhrcbhV5HgSUK3jiivijsVpWaUurLspLwYApAvLXSnnqtiQ6k4CL8LAkUQ45gCgilJWFTlLZC6VZZ27EqOnjU3PWPdAj627fp09+NCDtuO2W21wRR9uxaAuashGAIoz7LTMvvPsk+cKDZt8fZ+devJle+3Z43b8yJSdIar2ZKzLzqUTVi/ngTGAAh2WG/+Ka00SvxoGwjYiM8CAoE6saqs6VEUhxWYcZ59z1waPdo1POdwii9AW1V9cDMR0yr/U+rWCZQsD36vB28WHugOYC2xin0Jw7a2zfU1FHQOFVDtWLsb2FgW4RAA1sTixxxngP9omiFaO8rPcp2JzKcFadIwocpr9K144kVL0LtrKLcjXcrli0zPUxmwB47BqbEL164wZ+FMQXe3gUrv2cuCcFRir4VIVvNIygaDNHZZKgV+NGfqQZgD0DBCkWG9AMTnONWU5B2GyAXZTRG+dOpshxgvxt4pWVvVdfnL1fBuMmQhCxTmx3kzUlvVnrAsXbZo47AqQN4+LdgbH34XRqp08N2MTuQrXBHpw4HQ67fRrg8b5EcNLmZyuDm8XNgg6Z7zO8ir1chcai51w8YrXgejtrV3DNYgj1rNzbej8zMI1pZdyxgu/pw151cb2eG7HA7f1bR+z3Y4Yi0ecO7YFiBeLJu98XnVer3XTeor2VTRf18U0DUpUL3yLI6xVMa1t0T6ZP6875gzA5nwzUUHNiCUAnxkiivv7qWcMDD0zPG4jLJwIYYXVAgmZo8uaCxnjCYBtplJkUUvOVmcjdvfGhG3bvdE2f2CjrX7gRgsNAVeVNtBMAYi1uIYHNW3z43U7dviIPfntp+zQm2/ahdMTXCdD1p/pofYs1z9u8zxItMIkPOvu7bgmKo2CczQnU2krF92Fz8KBuCXVd8wFZepoV5nzNbFESTTgarQkiyyU91DJzVgmQSv6cNuu77Odt2yyLbfcaPVVK+3i2Iz93r/7in3/iWNWGIkSqcxnSZFQKsDKdevsnvs/8MqyoaHf+ZX/9pN/FQrdtvAqiGsdCP79XgGvgFfAK+AV8Ap4BbwCXoH3qQIe3r5PO96ftlfAK+AV8Ap4BbwCXgGvwHuvgJy4uEo/9tZbz/335y+8sfuWOzdFsqkiN/sLFsqfs+KRk3bg8X325ncOWC6WtRywJqc6p9STnIG2lnBZxuXG5Kb8dD7n4k5ruvHOcw7iyvXGzXe5Jh1UANjp/YIpoTBBssSbhoAMFeBBPNXlIo6LRMyOjUzyWsgG1w7Zhx75kN1x/9226ro1FiceU57fCjfzw00goQEhGjzCOWDbMQtfLNvI9w7bK3+9nzq+Y3b69JQdKKdtBmvoBI7PSf01AUTsFmgtF3CCCUToycD96KJ/gX51oAGYd7Y+axsWNXBtKj66c5urF+r4w+z2burXXtnD8sQu5Na9Et4udpz5o2VRaKU+WmBoOTBKHwhACj62oZir/0s95AiwRwBeMcHObIlugrmu2jDQVLA0GaP2KGOmC4duBsibpoau63/ceE1qGcdigXMzXAPSAKukb0NgWPG3ig8G1FAK1/KFkhVLVau4eqbYfgFexajq9Kq+qsBTEO/b7oCgxnCdhQVly6ZjtnJZvwPMReK6iyUcuHLfAq6KjOFKK343SjSxGLLcxnIdRxkbUcVBE0WdCBORnCUSG0d3j2A1O1PLC/EyQLrbLl4u2IGjl4G2cl+n3Ljm6nCgqg1PZ12iziV8bdt7DW8FPNvtaoNYtehq0NHeBbydP+aWOlYXU0cOeBdxLEe/4r1dzHFQY7f9fLvGcVv76LwVFUu5LhvO3nttfTQf3i4Gsa/Q2+V0L3wgOYaXsgVR1IGTNSRQih4RuXNZbLFq+ZBdt3q15acmbHj4og0TSRzKqA43btlKBOMsCyy4tqPlug0w/gdZhLN+ddO27+i1Bz55s1334TVmQyusgis3rEUNWujRTLvxXSvH7fypaXvxOwfteeqmXzhzyUoQ2tXXAWETfSy6iLnFGVHaFOfBZUf9dE28AUhXNLParAU1ScaWm+tYNFHiM2H6Vuy6yTl0Eate5lpsYOOvMhmkmZsTRGP3zFQ4TtVS6XHbsnOt3XLfnbbmxm1WTPTYnmf2U9d2j71+4BLR7SHrJdY8RET7DFB6zfr1jd27735987Zb/+fPffHvP4Z+135BLqVj/Hu8Al4Br4BXwCvgFfAKeAW8Au8zBa7xT6j3mTr+dL0CXgGvgFfAK+AV8Ap4BbwC71KBZjP/8ROXD/+r6emL269f1x0r1Q5bfwoAVZqw3KG9duSFUdu/57BNXJzkxnrCxgBpBW6K52Fm3YAAgbSK3H7UNKyoLijwTbG05MQGbitBBbk/5dZzqJRaqYqDBehCHYIkUOBvpE5kLTCvrrhi3n95Akdwf5/dfd+99tD9RCrftNrSPdRTDU8C9zIWaxKfSV3GaHOYm/4l0CGOXCKg7dRFO/fNx23v0+O2b/+oHb5Ys3PVsE12pWw6Q01WqgAnijjHgAECzmFAYzVMfC/tSuDtoiWzjts2vHRABhjdBkWdUosRNTvrpS4SlXrFZzre845u63De6rU56KRI2rk42qt191Kcj3JHLwZv60DMhc7VdRV95upSEmUqcKvYWldFuE5dVyKuI+pLgTZFnfK8fk4DjtKpGPHDBtAV3GU/AOK0q9cZ1NkU2JdbUvG3TeoKV+WwJmYZDMwxcHnLyc2jiiNWILlKrco68J+SuS6+VX0UwWldA9bAhq2XyNhNG9bwfcMuTeVtqlglApr6n7RthhqbE5NTDjJRkddFLIeJZxV8hk8RdxwmIjlOzd+kxZLA3Bhxrrj3BH7F8S9byi5emrQL53NWKFHHlg85BzbnEUaTBQEpWLdzWwrQfDfwtp1tvJT9t9szH95eMX4WgLfBvq9cTLDk8X2VgbsUwLqQG7UNMtvXi9Nf0dgLuFvnj+tOqKp47rYj9mpO+c5TeFfOW7duZBHnbYeTd6lTehN3qpzo6hMtfli9dqX19nbb8MiYnTkx47IL4jhaMxwzUc1bhNrefYDZ1dmY3btzud1+7ybb9tGtFt+CTRfnLX569pZGi37m2C7m2GVWGJ2yE6f22pPfecpef+GYDZ/OWVcsYwNZrh/GdpQFDclkN/NCxPLU162ygKJJ1L4W6TS0KEYLNFyktwvjdq76ONeOrpkIc3CxQJRxy9HdbJSYKxR5TTw711uMzw4mmRsqeetZbrZ6fa/d+cjNNrRxLYuKVgCRT9jjj79pz71ywIrMR5ke6qx3J6yUmwbgJmoffuSzb9929wf/xcMf/+LX6f9rt1cvtSP8+7wCXgGvgFfAK+AV8Ap4BbwC70MFPLx9H3a6P2WvgFfAK+AV8Ap4BbwCXoEfnQLAivsPnNn7h4XymU1Dy4izrB+11f2Co11WOnvBDn79BTv94gkr57J2esysgOu2kQaw4ZZq4M4qQ68mSyVgFs5KnlPt0aAGbhBzG6CFJjBNNRaBcgBaAS855lSXMpmIu8/JUVknZjlNbcMLl8eI1y1aCqDZv7LfHnn0Q/aBh++xwXUrAck4tRx4WwF4HWfPozyGgX2TPCjGWjtr5cOn7Njjb9gbj5+wt94q2aGLOC7jXXY5CQDEyVmlXmMBoFGNUY80DngECHbe2u8EOHGOVqOtszG4LTD0swZvNeIoPTsLb69wEsrV2lF3V+5ZARlBz3oj23JC0se4bxvkH9eoBytnbaiOeuwzymfTqSBKWeVFuzPUqwTWqi4uZBZoq7EgCkrvpMvEefdYNtPlvoZYGDAxOc7Aq6gEJm5cAC+1mOtaMKA2aAFBjWhU6nqKzwwO9traNWuo3TtjxwCteQZhf18PUauMVdzXuekJPquoZ1yIUOUe6mEmFJuN67bOeFRN3UgU57EgP0C2q6ffpnJFO3DgpO2/qGPK8ZsAPOG4FWFyYF2O7qD26ju2d2H0e1fwlgO/mz+eF4W9HfD2SqD5o4O3S5kF221rw9nO+OH5n19scYPG/bVunfB2qZ+9WtT6UvbXOQe5fmPRgqv1zNArAWZT6RRraXCYMxdPTLMIodS0nnzVllNjenWyYfduX2a3fHyZbX5wh3XfCg3Nxhm5MZa/cA0z3/cJsoZWcf1GbeRCxZ741vfsqcefBQQfsipO+KH+NdSz7bM0ixwajRkijye45klQoM6z5voS9XY1L6j+uf4J1waQPHBPBw+Vs+W4Wn3B9wUSHOLMxRnixiOA5QaQOU7MPdOydVHPdlmP2a3bNtn1tHvNbXfY5ZGw/dGfPm3f/f4RO3ti2grTdRta02eZrrBdGrlsXV0D9tlPfebUtptu/9XPfv6/fmqpfePf5xXwCngFvAJeAa+AV8Ar4BXwClybAu/m789rO4J/t1fAK+AV8Ap4BbwCXgGvgFfgfa4AUIDb//mth08c+N2JqZMfICDW+rNn7YbrlxFlOWmlixds4tXT9vJfvWzjZ/J2OdKF27Zm6WyfzeDIncLJWKwAvIBgij8uE81ZE8RzN/IVLdu0TCjlahgGiElxuQG8jaSBvTH5eHFcEbOJ+dLiOBqT8bRN1CZsagxYV0pYb/+Qbdu12XbdfoPd/uBdtmz1Dgf7sMYC8ApAQsWpVi0XOQpuHbUswKI5Qdv3XbCLzxy37317n+0l7vbiOJV0C0TwdnVbHtBRi8m7G7S1vXUCLQXmCkC0o1rb71lqzdvOoXVVV9+P2Xmrdi4Kb10065w+6qvZ2FqerjEWXCIsTjqHbqgLG+J8qABrNaJQ6wDMMrHJBKHiyKPPiWCWtzZCFDI8l72pTi6f5z9gckBOwtXtVPRxTxcuPMhWBGDrQpcdLBW0Zfww1uQ47MLNLRd4XUSdhQBRIrmHR0bt9CVqHFMrsxv377IeHIj0dRoglE5ErLsnBRyKWm866do/NVm0iUKNyFgWF3AeMgSOTtVsbKJkF6gbWlQtTuJbQ6rLSROiNFaOX42/APx7eLtU1+r86fZa3MLzP/tewNv5NW+X0p6lwNb5bV0qvL3a8ecgKNcgF4iGoELfI4oTZxFNnUeU9IOVXCckftudN6epJ36jbb5js2W3brLwEOOXi041vsuhXq6ofmrNrsYxH7aZ8yfslRf22YvP7bND+47Y1MQUCxy4Frv6caBnXMRxBUAb0iILHLFamlOrsj9d75oAWjXDnSO+/a9Vi1mvu2hrPlVi4UaI+T+ptIZyifmgyrWZ5HpktmX/mXTDBvojtvPOzbbjQ7uta/NaGxkt2/cff93+8N8/Rzx+Ddc7i0G6GkSaV604yTkTz/6b//xLeybHp37j1//Z77zJsXxN2/f5/6/xp+8V8Ap4BbwCXgGvgFfAK/DDVcDD2x+uvn7vXgGvgFfAK+AV8Ap4BbwCXoFZBQAh4Wq1uvul51/60qrB6U/Gukai2YGCZbM5i9SmrUaE8qUX9tuBF2bs5KmzNp1rWo5o4uk6N/DjKZys3MxXlVqclw3u4DdFK6hzGOGWfTiSDpySkC7Huvgq8NYIV63czFMfN0KsLjf1icRtUFs3RhxztFd8IG3lGWqKlmI2M5UjpjNmA8uIz7zrbtty26224647LNnTzRunQQkVi1DX0UIFAMUEz50DZpwFLJateh5H7oGSvfHcAXvm+9T2PVi1fBXgFkrbSLpGfV/VWaRuI+0NAxjlHo2orbjEFAcMZ3SRwYoWdhHPApgyqrUsuzJkutPVubU4p3s9OFW3Bee/yIDrKKDr4M1s9Gvbv3z1gTo/FnaxkNB2mxbaW6MjNrkzY9TVMnYND6ryOgQPxBSKUey04LaDN+7zfFFatuoKE4etzzTcDnA6K1JZ7l4iWeXaVbxyE3BaR2t9HwXaN4korlFXt1kj7pgIVZWojAJqYowPV0M5AZylfxRxLFdvhP1GFaPNeIHkuPrF+VLFxqanbHqCvsQdHsWt3Y/bt7+bergDWcBQ1lIJPIe0W9U35eIdp4DtyETBxnErTuM8zOXqNjpJjV8WHWgECxlHcS/Kvdnk/YEa2gKPuYsEX2hbYuT1lR8V4gr2/k4gunBx1Ln2LNCIqyXGdkYMXxHr3dmGjkHNt1oo0d7eLbC9+mhuv7qYJTYYZ536tIFnSBfhQhK4S6rztfY5aOSpD4Ntsdjw+bu8GrxdtHxt6+LTsdyjNV/oa0J1fIMWuNjwAHMyP7bmTFXpVktT1PNWBLE+XwG4xjnfJNHgsRwOVq6bHty0Wzf22sfuIxL5ttXWvStrietSFiZOnIwBoG3aEkDbpnWx91VWGCvZsX1H7cWnn7Wje9+invOYK/OdIDq8d4A4ZK6dIvsPh6l7zjHUvgjXWow66GXBYreQgvhkFjO43pIjXvV4ncVWsehKNQi7a0zues35eeBxjOu6R5HqmkPyRX6/VGxZf6+tGuy23XffYBvvWGeJlT126PQle+6Nvfbct8bs5OHLVivErRuYrGjmkxfO246br6vffe8nvj1x/uxv/69//NVXOe7SMuaXNgD9u7wCXgGvgFfAK+AV8Ap4BbwCXoFFFPDw1g8Nr4BXwCvgFfAKeAW8Al4Br8CPQQGgzJ3HT+39x8sHa58pFt5OlEqnbPXqfgAl2bXnT9mFNw/bOVytb71y2s4P4+IKdwNAcT8CcJuAtroyblUWtSxIFraKi9QFOAiVcANfNU7dvX4cmc55GQ1qzjp3lgAZfwkkeb/clTFeE6SL8VoVMDc5U7Pp0qADv1tuucFu/sAttvueW2zd+jUAguUAQiGFHOBgmq+T/Fzl2BO41M5ywKYVTl600Zcv2dnnTtuhF8/akUsFOzdTsRnyR4dpa6O7CyCdB0IK6+AYbqjAKg9gRI32VEUN61FLACcFIwUtqgCtKm1sR7C2oa0cZuxmFujCuZe0dUa8dtbnXEpdWx3AHfOat6BeqHvos+2I6HbNypZ7rg3s9PSsI7llqnZ1R+WQ5eOC3YrJDgN25MBtA8mQ4ok7QdrscbQ/1aBVJLMefMLtj30pjnsOsc2emd4XjgKP5Lh1xwpTDxeHYAWnL7HNqnEcYTxEgD3dmah1ZROWpQ5yBDisOrY13N6uri7EqpAv2DTJ4QUcw3L2tkO/dQ7ad63lImxLo/a1+2ap/XKtXdLWov25xVyZ0nzRP54XiW7uBPTvbNfir17lSNd6eld//zw3+uybibNetITpop9RfeO5c6rTl4KJS3HZLtTIq8FbLe5ob1csglC7Nara4JmvbYgbdTVhaSMTX5T5TgWdGbksQglbic/Jxx4BgkaKzKc4YOWuzWhhCfVgh4iD37YharvuWmvX37rONt65yRLbVlg00eUOQKA5keMAWKCroK0WxBzdf44atkdtz9Ov2eiFUasQtdzDnByOKzqcOtTUem5qTgMIVzV/k6ZQJeq4Smy5Fmoo9rxEjVstsnG1rrmmFWHePnPVA29owudk44DfGK+r0q0c/HVe60rx3tIUC3bkYG/Y9ZsH7fYPbrPlW1ZY/6Yb7fix8/b//ekz9vTjx23iEjCZ3x9JYs51Hoo/X3fdusqWG7c+tmPrln/7+X/2r194bwee35tXwCvgFfAKeAW8Al4Br4BXwCvwgxTw8PYHKeRf9wp4BbwCXgGvgFfAK+AV8Ar8EBVoNqc3X7xw5LdOn3zzo5XKpYFqfcp237+OG/3cmJ+8YJNHz9ipF47b2y8dszPnCsTjUsc2O2gz9RD1RgFi+L1KgM9IjRhjbvgXgHhRHJJxHJZWqlOrkdeyKeeqFAwIA8kCWBal5iheMcCfbvwLYoVUR1XnCtuIphVtS2Qz0LXeTFoy3We7dt1l931khW3evtWWrVwPUFDkbpLPBg5Qa57m+1IAcqPA2elLVh0+YRdfumwnXjxlB944b0eOle1cEYhbSwKjYzadKTpgW8IFKtdtFEARxx3sSLTcsnKg8gjzvYx1gi+lWBCl61yqcpy59wagpvFTAm8lcxtszY+m7XRbdoLl9mfmf07Pd36m2WE/FvTsBJ+uFnLrOX3f/pyCtRuqsdt6bha6yeAHDBI4EiyKAHnbcFgORncsOXmJdnWVOTHmhdjPTC1wdTZ4XfVtY1Gcu3oH0ExwUvvsbLeON+fPnNPmRw1vF3O6CkQqhnzBbTF423Jwtj+zJJB5hTt3vpv1PZ6Ifojw1rnFf0jwttP86xzprU1LQTQLuKhjxl1MY899z4ISkguwpPO6FrIw0mplt3AlAchVedhqgUSBYsh6ea6rOm3LsiG7b2DANm7vt/V399vmh7dYbG2fNYiyb4Yybr8cgf8Aa/lab2Ts4rnTtu+lE/bma4fsrTcOWom5UzWCu1UrFzd7KsP8XCxZicUPYVIQNF+VmK9rLIRIJpJugQTJDMDTsnPS6jqLulUiWsRCeDPrHSrUD9c4dFH4jLt4I2kxLXThuUQTh3C4Bojld0QMN3xXyDZdv8q23H6jbbx/q0UGU3b0wCn72tf22jcfP2ZHj8xw/jiFAcpZXO9Vjrtm3fqJO++498mbbtn1249+8R/uf49HnN+dV8Ar4BXwCngFvAJeAa+AV8ArsEQFPLxdolD+bV4Br4BXwCvgFfAKeAW8Al6BH6YCQKPeva/v+a3DR17/fDh8bmjjpoHQ7t3rgV1nuGM/YZWzp+3yy2fszeeO2+hozsbHmpavpYG3uFhL1JVtjFqyO2sFXF26+a/4zGhVMA4gqyhQYQtclxGgrQNUPCoJPGOqLdqK5KxTV1fPxwGpkTjQ1xI4JonZrUBEcaGV8g2bDF+2oZVDdsdd99m2W263W++4x7p6VwIS5Pkdc2bSJlG/oWaBKOQSu8vzxDELlcetOpK3sbeHbf9j++2VZ87b+XNlu1heaZP1sl0mmrdGndSKirSy1YSlw2XgCNCP9kWBtzHoRQyAmMcV1/5DJvCNBpuLSe34C+dqsGwx5+38zyy2j7+J81ZtXWi/Cz13JZQN4lI739cJfufG5xxk1OudALj9+fbnBGvcpK8dAAAgAElEQVTV587RLKjbcmZ3jnWGjXPpOsDvjq/2S3nVyRVcUqcHgFc+acHZab4NuiJwAWvBgOAwA4oxBzxruX+dC7wFLOfDWwd0W27cH5Xz9mrwttMRe6WzWRb4d24ukrcDxi7lHNrXZntvS/nMu56XrgJvWwHl79x1E8jZsc1Bfo2NOTv63FhhXMwD0gt+ft6Rrua8ZbQG1zsPjav2xmynHGE3/gRwFQWOKdw5bivEDKhOtBaEhDkH1fyuUue5Pjljg0wzyxIx60sUbM11Ibv+lozd8YlbbMPOVRbtyRgFyoGnQeR4w1iw0iSMmGjyer3LStMl2/vyIdv36iHb++p+O39y0mLsK5tKU882BrQFilZmXEz5DAkF0UgCeByjhrkiwokh14IIxcWLILtLUJHycscTqsA8rvrRTeY/gWJdqoWS6l8Da5NlS0SqlgpnLVoGQjPx9aRCliF/PrsybFtvWm477tlggztvYE7tIcxh3J584hV75qmDduLMNPvJWJEa1P09MZscudzcvv360Q89+JHvPnDbx3595yc/qUx8v3kFvAJeAa+AV8Ar4BXwCngFvAI/RgU8vP0xiu8P7RXwCngFvAJeAa+AV8Ar4BWYr4Dq4h58dc+vvbrv5d+578M3d61bK+fkBZgEJqgmEcjc4z/5neft+Ktn7dyhop05ws382oBd7AnhyqrgSgVtAGXLuLAEM2KKA1UisQAo7i85ulzcJpCjDNCoywUmYKc4Ud6TVEyngBqg1GE4Xovys56vFItWjvQAHqoA44JDKGtv3GQ7b95lH3n4Ybtx60aMsgnAA45O3LOhKNAYl1q9CcwNkc1pB9njMcAHEb9EKc+88LYd/NqYvfDKm3Z2uGqXciG7BDCejKas1k3NR2rphlI9NkHWboWajUlASBJAEa7M/RlTo51RudgEowU9OsyRnWBnqSNtIdC50GeXCm+vBLKLZy2/l5BOwL5zWwxAd0I1jNxt2vrO020GEdwtr/Ps62HGWBDgLHir2OWgjqj821HRN7cF8NiBW4Fk57Bd+M/QResVL7Xz3sX75scmd2pyhW4tp3f7EFf017uKTV68sT+qP9LppdlOvxKwirwvMlbnAd85ja78zEILDBY6404dOz/TdtO3P9P5mmLb3chS/WxFrAcZ5ET+VogZZjFKnFQBxlwFF6sWBMRSCWaVBKCT6G/mkniuZJkKEcmVkg12xW3jpqTddfta23nfSltxzyYLbexxuehV/hVcRfFlzKODPNL8lMFRO2GvfOd1e+Xl1+3wWyesPMU8ims3SgR8iNrPxAdYSvWkIzXq1haINNfCFmAszloXh0yMODEJPAeYZRFEhHkr7K6RIEldkfcuLp3PFMtTvFfzMg5bOd2BvrrO4jhwe+MJALEK305bOlWyrUQi79q83tI3pG3Fru1WznTZNx57wh576rCdPsLil1K3Jak5PV4cppb6hA0NDdkvfPpz+Uwk+5vHSvH/68tf/vK7CoN/F5ed/4hXwCvgFfAKeAW8Al4Br4BXwCvwAxT4Uf1d6DvCK+AV8Ap4BbwCXgGvgFfAK+AVuAYFjh492t0/1H9Pszb1b/bve3zH1k091ruS+oaxIhmfo1YrlWz8pbft6Eun7Oi+c/bGcWrQ4moM47KtE21bB1gUADBlQEGYQrBycwX1TgN3l8BmCedWk1qkct+q5qhqK/IKMBeIIJLm/loIakUmcJPpc/ly3jIZ4AYgYRLXmeFGm5jMAUua1MRdaw8+8KDd/8D9tpZoZaxvRCEDbivL2U/dGvHzAItLPCaINMWzST1Uqx20+lTRKvtP2qFnj+AsPmOnj07ZBQy7Z3nUoxmAMQ9qMhajwOkGjt4WMpTLVjVbVf9Rm36uCxK2tqs5/hbrivmf+Zs6b38c8LajdOxVR9zS4e3CWdSKuA45IBu4njVgHAQWMHPfiEYJ2go4KaJZwbZR3qMI5XduP2nw9gqwGJzW7LYU5+3iVW2vPhH8qP5I/2HC26VOdUuFt1fsrxksOFEf1Fox4DHAaJOxFmaBSkxR6yxgSPBcjfq1mtciU9SULRRskFqwa5i+tl+Xtftu2Wpb7rvBEnettMSKbmsm6kTJU9O50U3sfD/JBdRmjuO8xelaL1Zt/xtv2vNPfc8OvLbfRoeJsGd/sQiR8rGE9WR6Lc5ilenajOULU64ueFo1ZJkXVfdZ86TmSF0BcmTr+ybZ726hA4sjFAvfXjgyW9JXAyjONcY5pjinqBaqkI7QxRzfE8syV9eseyhkQ+uTtm33Wtt+/80WHei28nTV/u/f/Qv7yjdOWJ7zmRgt2lDvCovkme9z07Zp50bbuO2GQzfv3PVPb9nxge9vuu0jEGK/eQW8Al4Br4BXwCvgFfAKeAW8Aj9JCvyo/i78STpn3xavgFfAK+AV8Ap4BbwCXgGvwE+NAgC22MzM8G2TkzP/6LHH/vNnE6mp2J23r7LrtxD9aaPWKFy2GSKVLz6ZtvOHj9n42SkrlLlhDwy4RF3HCeBmCfhQKZeI5qy6eomCB3JIFhVpDERI4vRK4eJSHdmGi9GVg1I1IgFuAAKqMsIvgAgwvCT7SlK/1EFTAF0DJ2+EF+J8fjg/ZcNjJUv3rbENN9xot9+zy+69d7f1bVxmXUniPXGbNYkCxQrnYJ6MmrXmJMD1LG7f8xarjJjlcjZzetROfe0tO/v0JXv7eN6OjdftHG07HytZlVqUpUZWdDmoccujDtQQCFHsbx2AE1J9XJ5v/7HThmjBz51ILXCNtir9ulfb0bh69mrw7SfZefvew9uFLxeGhIunbagvGCvSvqFioOrdanfLvananRpHgriKFwaszTp5r9zvjwfeyhA8B/yvcHh21LhtMemOBneS3IVjk3/y4W3bUR1EYs9tS3XeBhHawSZQP6eDczS3XlkwDrx1fSoRoL0JyAYfYhEJg9jtQZe1FpYIzrrXNGnMMOeoHmyrrjLjT11VwUgcYpFHGmd+NFe26HjZBsJd1p3ostuzU0DL62zN3Rttwwc3Ws+WPsrV1q1MOEA4St1akgLikV5gcIL9Llfwss2MX7ITxy7Zd/76VTtG3Pv50+esWS1YMskxerotxdcSi1mMeHfVfK7VSxYqMu75PgQIVvNKFRatEDkfIZEgVCa5gPq2umiaUc1ZwcKGkObaBk5cF/GsiHFFjeu8mV+pPR7CuZsGRnexACdBUsKKrqz1Lqva2pvidsuHdtvAjg3WSKQBtcvs4uiUPfuHx+w//vETNjZGLdv+JFC5SET0lN15+23VZYPLH7v1A/f9209/4QMvh0K3EYHgN6+AV8Ar4BXwCngFvAJeAa+AV+AnUQEPb38Se8W3ySvgFfAKeAW8Al4Br4BXwCuwgAIzo6NbC9X83/5n/+Q3vviFL350xY1b+wClF6ynq2LRUtxqIyft1L437NKh83bq9WkbOxmzmWrSzlNTtpFIWgFoUCfONkacZ62ao1Zi2irAgrIibwGwiSgPgILcuE3ogWO4uFrlZq1Ql1HANpGiZimxpFWAQpX45Hg8zgMIpHqo7LcZTgEowjZDfdwahVRTmazdsGGz7dp5k91658228vo1lu1TXKjq4rLP5i4H/+q46RqhCYya54AnI4COYQvhEitdOGonXj1gR56/ZIf35Gz0bMmOl+OWV6Qp0LkQj9iUHKA4g1PELceqIStSa1f/arRfQEhwuUTbgz9+FDPKf4ElOsEIbYjbFLrINQos4b3BV6pMwlY6a+p2dokA8cLb0pJHl1pb9/9n7z2gLUvv6s7/zfnlUOFVzqmT1BG1ApIsJCMQEggsgzADDIPHHnsZz3jZzIwBe9l4Zg1OMyzZGMMMYAZsjwQitgSKrVZ3q1N1d1V1xVcv5/fuuznPb3/n3qpX3VVFq7uBlvSd0tW7794TvrNP0Hr6nb33LS8E7cMtvmxugZEvn6VzC0J6O9DYvtWGut3J7oeDd9e3FkQov3ytwe/O1d2dtiLyjovxvdmk5YKo3Ddqugb2Nfat8FYxvLeYbvXH82uBtG+2P8S39vne7rGFrfMFBzMQS8fbdbP2TgMe6nAcX7N0+axm7XXZBt8p9phwd+45TdVq82FTDwDweaqVwZ2vNABihInnjjNfPALwbNWp3yYdIJWxOj201XKLCOG4hQkBSJaKlmgWLcd9aDwTsX3bk3b3XaN2+NRh2/7uMeub2GWWw0mb4OERXedudIpcJ1o+PMApFrGNpapNX7hsjz/2pL309AwAdMMKhSKJB3HijIHCvLRjINgu8O64e6GLD+fU0bijrLvZInSZ+6MobPAPn2yb3me6b1t8F2Mf2uycbiOJZo5naGp00xbcPVSwOhUZsjox8plQkaSFTRsENO/ZkbLdu/vsyIl9tv/dR6yaCdvyUsaeeHTe/uiR561YA0azV7Xza1YolhlRhH7wsB09sX+R1IXf+KEf/vivfPjj/yP5+37yCngFvAJeAa+AV8Ar4BXwCngF3uwKvNn+Znyz6+XH5xXwCngFvAJeAa+AV8Ar4BX4S1egs9bp3+jM/ti//df/4Iff84G7j7713oOxYn4VJxhRobhTO4WCrb1w1aZOT9nzT1ywyZdWLE+UZjtMXyNwqp0GksQFWkPWUFcsewSvdUAz1orJcAtYAEhgZ5MDrN4IHHVx4jrrHSKSgQ8J3qfSdEDKgcs6XCQzHZIRgGoyTYRoos/WAQj1Gt2RpSaQpWLxdMwOnThkb33orXY3IHd8xw7L5IiBjgwzthzgNgNszbB9de7OMqALDGQNelO2cGHRalMzNvX0acuf7tiLZ2bs0tVNuzJXtmIzYdVW1jZxuy2k8gASmn7Z1wjUkcBTIFDLCsSMhhyABrvIAcpnPZird3rv4n8FoboGwB52ufkBf/3w9laRzK/qBIMV3SzMWEzstcDb222Tw3HTqdcX23Ntvpb92er4/MuBt6DKLa5TPaBwq+mbGt5et9C+zIV7oxq37E/WFUSUulNPAFcPc8jAq9+xqQvqaur9DH7h24jcv/o+cKF2nxchyr3k2pPboQT3BgAroLPFjanBQx6JyiA93/zkfpMiUSDbbNm2TMIODSVsZCRpRx84YPvedtgGjo9Y/+ExHlxRdDx3OeCphdKA0iTbJXY41Gd1OmBL6wWbunjZvvbVZ+zM8+ft8vkpq3HfynIPy2YzlkiyfR4QaZJkUCWuvsG9rsmDMNEI++tcslseRihwvyPaWJ87t7Dk6EaLy6XuIsRZVwsArPurHo4h6Zn7KPun0AM6bdXNq1j5ODA8HSnZtl1Ju+v+3c45vPPQQSsR1fzcsxftDx95wp5+cs4uE5mPSJbpS3HvVcd5xQ4cONxMZvteevQrT/zav/xXv/hL3/HRH+NG6ievgFfAK+AV8Ap4BbwCXgGvgFfgG0UBD2+/UY6UH6dXwCvgFfAKeAW8Al4Br4BX4CYKdDrF9+Q3Z//ppx/57TvGBvqT20ZyoV07k9Y/LM/olDXmpm3psQv20uNTdum5ZatW4rYCXNhoVK1G9Gcn1KBPFhiBk7XG561GGIhLJynuMd65/ts2vblyJ8YBs+FElE5HXF38nkwmXeRwGyiqGNOkK8sFRuDGLVeApHK74iLrS6adQ3dtvWh1opYLdC+2LGEnTp6wu+49YO96/3tsZGIC4JtlEfWhZnDgxXDjAl/lPGvNYXabgnAssHq23V6ycAnn3Lllu/iFs3YBgPHSizO2XmjY1UKIn0Cf9KDlgSL5RNPKMToyBYcUr9olsx1cfUZ8b5tt1HD1CRTJFRhlHvce0CJkfc0kKsDn/nrq/Qn1SsgXQEBBmT/7VBXweS2w89qaPbz9s0W+zRzXnbce3rqz+vXCW3c+X3feugcLuvA2rFjt7uUiX7q7BHUA+K+kul6d21bGVR4+UQIAn7WSm0HUdiPFwxxxnrcAwHLXiJDVnVyJW3+kbPsGwzY+0LGTd43b0TvG7cDbT1lsP+7akUHnjqURl4dS6s4lmwyPsjwZyZYldYCIYXq2r1yctC8+8qhdePYl29jIc29kTp5i2blzgr7ajBUri7a2tuZi5mPRJHBVNm3nsSXlmDB5HmppAnJTKWKPu1OsjqPWddvyAjjXeUikqQhonMj9vO/EBGzVf9sVR122+oh45TjOX60pm2xaOlmyPfu32cFjE3TZ3mkDdxy2Si1qv/dfv2i/8ZtP2PnneSCHiPoooDeXS1s6HcfN27Dt24eqoxM7Xvj4j/74//LQuz72R6/rIvELewW8Al4Br4BXwCvgFfAKeAW8An9pCryK/1vhL21sfsNeAa+AV8Ar4BXwCngFvAJeAa/Aq1QAcBiv19b/yT/+6Z/+u0NDkfiP/+R3WN8AfbLtK8Qk427FeVu+vGpXnrpiLzz2kpWWN+3SdNKZ0Wq86kDZMpAl31DwJrACgCtAG8Nd1sESJreYpmZIYFe9jMBddczyXZvvYrGYQyMCpA3WERWRkLEOoAvC4AvcZmSjJlJ0RaaHXdzp2mbRNjcBKdUVO/mW/faWd9xhd7zllO09uN9GxvawRJaxEAndYc2uxzZsDUUkR0/jOgXk0DHZCQvMFqy9PGP5S9M29+Qle/KxZ+zS2U2budqxQiWFUy5nCxkAEm64Op29VY0R0FFDl2iC7l+giAO2gkdy0zmXHetVLa8ANPurruCgxxMoA5wRx3Gfy8msMXXfdwRobugPDZx3evWAbQ+UvZHwtreu1+q8ffmYt552t3Leap7ecrdb/nan8K2ctzeuT9q9ujjqrdu61Zj0R/A1vV5+rLas4BXR1rfYkW/U2GTtn85d6aTzuDfpM3cpdx8w2KrV1vlu0NqdDLpC9VOXe5sHIXCfsl5FI7vHGrS9IGDb3Rt0HLJAS57DsAbXYSJK32yNyGSemlDisJyqSeBoukmPNg+bDJEssGvcbNf+QXvo295qB7lnpI8Om+3FTYtTt62HTogJboXpl43gzuX+EQ0NuY21a322sbhol8+et8/+wWd52OOCFTe4b8ixms5ZJgMkdueYru8WXbZVouILPHSSCq53xqMY4rZSAdiLMJnq1yKk2ZGW4DL3lyjbb9JNWyMeucl8iUzaqsQqa8pyH0umkm6/OoBfRULXK6QVcF+MtIukAhTs0JGk3XnfEdt/4rAdePjtDL1uM4sb9szTF+2/fPIJe/wrM7a2GLaxvpz198UAzCU7dedJEgyyzcGhkf/zbXe97ac/+BM/Ub7dNee/8wp4BbwCXgGvgFfAK+AV8Ap4Bd78Cnh4++Y/Rn6EXgGvgFfAK+AV8Ap4BbwCXoFXrcD6+vpAIhp6TyJR/kfVypW7U9lNa9auqFgRkELPbKNstelJW786Z+d+7yW7PLls6xtxW92MW6FDX204Cf8g9jNcJAU16lxnpQosQM48oGfdiBwFygjiyGgrB1lb/Zb8EnFUQkmggFUcZRHoRFS9ju0KgEhRxQK6+jxB7HISwJsgBpXQYgBKqVi3zTI9uoCX/tEddu99J+3Bh+6wvQcO2dj2CQulxlgHvjSinUMqsyUeuhUp8tkqQ8uzDkAM3bVm8xYqE7E8R1/lkxdt7dlVm3lmyc7MhO2lyyVbb4asxD6W6LCsJtg3unEjA3Stsj9ViFEN8BIhElqQKQFIQoBrgPKaW1Z9wIpE7UJZAWzpIaAdkKsA57m4VOnTBWTB99fB4Z8HvNX6CbC+5fnS5XKv+P61wtveinpavOoTtTvjreBtDyAGswkufv2I9MZ1XB+ZepBvpX1ri0AvB5XfbLHJW+HtVif4y+GtdOgd39453Du/r6mqhxPkOneRyXKwX2+LbtG5HRLYxCWawIEf1QMP3DN0RCPxHPcAzljmCZfKNkR2eaxYs74G8wJId+xL2sT+pB2/e9ROvv2gDQ4kLXH0qIXTdNfSgau1NDg3XEpAO8V9JwMkTnPPoc+7FrarVxbtq489YZNfnrSVpSVbW122Tq1umUQcaAuY5dKvEKnsjMe6v5EioCSBNvelMH240qWJG7fZDGKOwyQCBLoFD63op6K29fBKhJjjVp17WIOIeqeHUgiiLMsDHSxbS2dtAACcILkgqwdiKvSOM9/Izj7bf3LIjrCPBx88ZunRvaQTjNnXnl2w3/3DT9pnPvOM5fNspxm1kVyWju4gvvnue+6xib1HTn/sv/nhf37i0Fv/ODQwsP71Xn9+fq+AV8Ar4BXwCngFvAJeAa+AV+DNqYCHt2/O4+JH5RXwCngFvAJeAa+AV8Ar4BV4XQp0Oi/ErTL61na89cPPPfPFj44ODQzEUw1bXHrejhwdxVFWt07+ohWmNuzCoxfszFcvW365Q0xoDTcXsEJRoADZEpazMk7aRlRoBgca8aGQHAcnXJKwQCYO3ZZgBrDFue94RRV5DKyR8y7kii6DKGL4hkUBHVpYcCMSY/5GxzKxJF2RilBN2EZFsCNwBGayY0SHnrD9Rw7Y4bsO2O79EzY4vsfBVnXXCgqrLzPYAsvRaRsOwTA6cwCcGQvVFq1VmLbylbKtAHJeAohcPVuxi2fytjofts1q0woJ3MbApZJANYC1DlTGImxJwEvgxEMPgExDYFcAdgu87YFZHazApRtwbk1BFzD2XSbppGV7MPeNjk3eCiM9vA309/D29reQnmP8Vudi7/Ot3ca3grd6kINbxLVO2zgO9gDk0q+N81ZgMwHAjLpeV87Qao1uajn2M5auAzM7VeuLdWyQuPeDx0btyMExO3Byt42/Za+lJ3jQYzBF5DAPk/BgSKvd1411j4NCc1znQNXIAA+AlG1xecXOP3vOps5M2uKVBZvnms/nC4wh4dy1aTlfuXUI0AqydvgpK2wLmNzgHlbXwxpBYDP934kgcUBx6+6aDlz1+qhDZEHvwQOB6EQSty8zaZ2aQYkFKd3nGnwnLfhu3cqWKJYsQ1dvH/fKPYdH7O4H77Lt9wzZ2IljFh/caZMXlu23f/NL9sefoXv3wjrdunVLRXAU496NExn99rffbdt2DBROn5n67R/7sb/zq9/xfW9/MhQ6pGRoP3kFvAJeAa+AV8Ar4BXwCngFvALfRAp4ePtNdDD9rngFvAJeAa+AV8Ar4BXwCngFbqbA/Pz8aKQS+q5Ou/o3vvTFT92/0ZyMbTs4YO9++zhgAZJRKdCNSx/u1QWb/tppe+HFaTt/NWKlUp2Y5IgViDatRiO8x9UJuxS4lTNN8EfuXIHYOmCzGpcDDtYBTInQKRslohh8C8iIB05H9c5qcjGt3bc42pKsM9auWQ64gmeXXt0gLlkRye3mEDA5ZJUmXbeJddu2K4lD7W47cey4HTxwzMa377ZYrp+oVHXl4tpznZT0UyritL0JQF7n9w1eLzEeyFGtaI21DStdXWF/V2zhuSk7/XzdLk8t2SwdksvlkOVJOVUnbwmY5Kpx5R7WiyjoJvvQBPLUgNqKUnYwyxV4av+6Ecnut97+ErYqF6L2n+UdvAX2ODB2rT9X829xlroo3+BPNUXN3mra+s3W2QJcfE3qGxbfmhL8aqOOMUPedOrF3waH9Mbu2Fd7Jd7gvO0IlvfGfWNMckiFxF/n1Iv6fvlitwPnW523W4H41qjll6/vdp7gW333ysbkr2/nbnfsto675wN/+SEUWJVr1LmQXbRx4Ap3ocacz+5f16EcuGQDV73c9N0zM4hO7z68oQc49MBFWO56OW/14Ab3BlpwrVmHLeJIjeNATQBsUyyT5FrIZSO2LxmzI7uG7O7j22z0+JClTg1b7uCIxYb1lIfOZIW4h4gpzwJUh9kmL3psjXZY9ciuLOVt+uqsXTg/aacfv2CbC0UrA2u5QN1DJeG4oorTOPcDB7w6uBtEFldIE2gSbZzk3iSXsO5fNR60aGhfuefpTpbgxG/LVc9QlCzAjc39Lu0jbSLnXa9uMLVYPqrlEtx36AiPoUOKm0dlfdNySTmCucfFVu3Y7jG74/iE7Ti6zQbvOWzZfRO2WVyyZ5+9aI8/Pm9/+AdnbG6KLtsQD8loW6Qg9KVjdvLogebhoweffPjtD/3qg9/+gd8JZfcvfn1njJ/bK+AV8Ap4BbwCXgGvgFfAK+AV+EZSwMPbb6Sj5cfqFfAKeAW8Al4Br4BXwCvgFXidCpTr9fu/9sSzP/nCM2f+Sjv73LZvf/ih0K7tSUsnG8CaVQDHshWWpmztyRdt6tlFu/L0is1P009biVuJvtsicEPut1gaOJuJWq3TsBJRzA56EEcsgCN6ox+CljEcamFAjqYecNoaP6w+zBQu3wZApgNMimLfC/OK4MaNyPQmZy6gp+UAsbooiTStDQNymjY8Nmzbd23HqXfITtxxwvYdO2LpgQxRpcQeO+oqp14CDEMnJvOLv3RaRCyH5nh/kc/OAl/WrbVet+p8y9bPrtnSU9M2f3rJ5p5fs/PlhK2UG7aOO6/EOAqAnyKvFiQmngH4qMtSZAcADoN2QDvUSspPTOAq8dDAo7a6LXHzCRy1QriEBbwich5LR7mWBckEc3EABojMdQw7IKzxynV3k0nzbYWqN0LC62D4dlD11cLbW51y2r7j1jeZbuV6vd3pKzfjzSdZOLci6dd5Edxm8VuN+7U4pd2VcAt9lDD+eqbbHdetcc+c9S6yN3ioIngkQA5454pFU51xIbnlcbVqsLoGQ1w3HZ7UaKvzmmuPxQNHuaLB5UJ1/c3qweZ6dRRajlXOx0Ta4qxD4JIiaVKNWTvX7HA1aqOxlk1g5h9Pt2z38X4bPTlghx7cY9kjfZYbz1l4WE5/gKz14aztZ4x0wKpnOjzAOEbZxhBXVL8VcK4WZ5+y8xem7Pmnz9mZF6/a+mrFyqW29as3l+sonorhsuUBjk7dioUN54jv4LyVu1bAWoDeueC5zmo17lvKTu4+PKHPgol91EFyXdeKSQYgt5wIxDkDZiPc9+jFlgB6JqUFLI7y0EqVm1aoHrJUNW45louHyja6PW7H79hrJ96Stb33n7TEAPeaRpWLEO4AACAASURBVAiXcMheemnDvvLHi/bZP/4KALhmA/1ZS9E/vrm5Zg88cA/31/jC2PZdn/3Ad33PJx78K9//6Os5Z/yyXgGvgFfAK+AV8Ap4BbwCXgGvwDeOAh7efuMcKz9Sr4BXwCvgFfAKeAW8Al4Br8AbpgDwJzI1+9zHctnUT186//yeyxefSaYAuHfeddR27t4L7Jm2UHERqHnZLjx+xp7/ylU79+y8rZb6iFEGRMaIFAWQlICilVDNBY2OVAVJgKsAlDaQRw62EKCyAUhtue5Y4SwilXHxyrUqIBSXe5Xf20DgIF4Z+AFlDTN/SPCna2oVXAoRPxoFlMbVy8t8pVKVz+jqBehEALbDI2O2e+8he8v999ue/Ydt7/E7LZYcAN40AafX3YNhOQTdmOnMtYqFm5NsswRoWmD7RefOxdJnKy+s2EunL9nZZ2YA2jFbmKpbYZmv6zGbBuCU6emESxExHcV1DGCOs5/0UUJsg0hoBq/u3w77IbrbIRY6HAPq4khkRM5V6wBsF+R1oGpq8ZR+0rODHpnGq4O3N54YXdG06ts4Yj28feXl9EbC257r9WYX7et13t7uRrDVeRttqQv2RojcA8oROZ3d/yPgAtEDZ7xAbdd1q4c0BM0jCX0u1ypMtpkCAnN9slSK3mgB2hYPMUSIWh8qAX9rZetPEn8Mix1Nh2zHaNpGj0Tt5F0n7NipQ5ak3zW8a9A6OSKGeUgjxsMNLseYldfk04/ktGZi14lGxm3bVKz5SpE44Xk7/dx5e/a5M5bMb+BWLRKTzHXP9d+H8z7G/QjvP9c5fbOtoLe2DgxtMjbB506IflvArDu+7HOEB0oEp2usvwWojjAGQd4mDtre1HHj0m+KcNeDI2UHffuyWXz5xEHTy4t51+KxtFWIgW7ixu+Pb1qN+9JwLm47x9P2be86ZHc8tNNybzmsO6Qtza7bb/7qn9gjj5yzudkGhuSEpcMtS8Xbrh83mU3Z9m27a5FEbvrf//tf/ueRoV2/xvFkK37yCngFvAJeAa+AV8Ar4BXwCngFvpUU8PD2W+lo+331CngFvAJeAa+AV8Ar4BXwCtxEgfX19YFUKvTTP/tzP/u3HvmT309+4P3vtR/8gQft8JFh5n4R8kHscD5sBTpi5x/7nH3tydP23DMCKDhcmyNAiyHgSMyqgwBfwSKAjlylbZxrIaBMA+gj52wPJDoXo6JaBTiBKQFEDOAQSznIG+X7RBQ4FMXDitPVhea65FYcuYAmrSMeT1o8mbb8OjGp/GVTq7KOdtrK9QbdvDEbGB2zvUeP2QMPPmynvi1kY6M7XOyqZm7hxjXLAHDot7U4MFfQR325ctPOA5KuAGiuuthXcS0rlK06OWfF5bxd/soTNvm1ol2cXLfp+aatl3DzhTLwWdzJEfAtccsVoFc1iltY6aeA3Q5gt0mMdAc4JIgUAk53/cgWq6eBWMwowCxwK1ejXLrA25ZzBb5yernz9sY5PLx9rRf6GwlvX+sYXu1yWyHt1mW2fh4DTKqD2p0vPBShBwJ0SsspPsA5KAuuHiBQBLCIrAzrrQgRwDjNozx40SIyvVMnRNg56HnwoJLAXUv8MZ8nmhVL0l/bx7U2jAP1+FDdEmMRO/jAPtv10AEbpLt2cN8IG+IBBJfrzXWiOHPgbAgXrd5HTVwyyaYH+EzgNmlzC5dsBvf71KUpe+6p52xxgTSAlU2LR5I2AKhtVuuMjSuTMavzWub3Br3cVa7acJKHPLQlAK6+D7qmebCiIeet4K1c8GzZ9dDqnsG9QtzaddkG0cq9qan7FyPTfUr/3XF66T6kaxnHMFQ4TRJAfWPVsvTbDgxkLbOjYHe+dczu//Z91r9/xCKju23tYtkef/S8feHKsj33xCW7eG4VwBsD+sYsleU+V6vbwX37rBHu1HDZfuLnf/5f/OzAnjso7vaTV8Ar4BXwCngFvAJeAa+AV8Ar8K2qgIe336pH3u+3V8Ar4BXwCngFvAJeAa+AV+BlCvzOl38n115vH7vnzrv+3u/9p0986Pzss4kf/bvfa8eAEFEri3BASS5ZYwNwS2zp6c88b9NPb1h+JmKrq02bSq9apJkGEOWsSUxpNRWyahJXnmCtoIl6MZ0dsQtQcKDqX5vI5Ki6cwVuRUoFMfmh2OUo7j6BXPWXyq3rWCrririoYUUOA2Jw7qq7NwwcLTPMBuAmRhRzmZ+bpZIDU/2xEdu2Y9T2H95hh08eBrDcb2O4dDuRDOMZDgByC6DDJlrqyozgxDVstqESvy+CmdZ4bTDGVesQE90ptq1RxDk3W7TqpUW7+vQlu3R62lYvdWxhpW55omNniGRd7sSslsZBGI8DzJYtxFg7ipGOx6yiGFeBIah1EK0saCuwpD5SQSUil3EZ9ybX2dntIb0dvN3Cn65FVfdctlsjdbce/tfiwn21scm3goza/g2dt68zNvnlLuNb7evtLvxX2yV7K+226tw1td50c7eKU/56xnZDJ++W0mMXCdx9KEJdrUFHtYy1ekBCjvcgClnXkn6AZTnhWjjaY5bgvFQHLDQUFy1eWMBiSg8a4LZXT20/Dvk4DyWMjSVt146c7d8/ZCfvPGQDB4YteZSY9KFR5y5nRW5bKrduAmt1noeAnqFWmvMboIsLNUSva6cxb+vLTTv39AV76cXLNnN1yi5dOm/V4oYlEgl37UcYfy6VtBjv1S1bAC5HeK/uWhFYdfK2GL+mONeZ9r1cwiWr+wsAulgqsE8ZlgG6CuoqRtpZn4PY8jr72GB/pZs0vRbvHiVemYdSMNQCr9n33JCV8lWrlyrsB7rE8jbc17L9uzJ2/Ph+O37ypA3cd48lJ4Yw70/aE1972j79u2d52KVqi3Nh3MjELaeT3JPWiYPv2I6JUavWq41TR07+7se+/0d+oVYrvvDAB35w0/8Pk1fAK+AV8Ap4BbwCXgGvgFfAK+AV8PDWnwNeAa+AV8Ar4BXwCngFvAJeAa/AKxQ499zj+zZKm+86cdfJH3np0tMPPvn4H0ceuveoc7Ft256xwf6qhatLVl9Zs8rlVXvhc0/a4uUi8GXV5uYqVgrnrET3ZHMw62BKtVx1UCSZTAJK6LdliwK2pDcTVQrgVa8tYEXxpK5vUgW1zgqI6493MYBnGLCiVwMAqu7NMK/gJy5cxqW+3QY2OgFf9eg21d8puCMYWxkUpbJytUAdJ9uLZW182wFilvfasQcngLp76KYcstwg8wkqKUK2gRuQWNYOsaaQLMYE0LI668PlF5rBmQs8amywWuKbCytAnpLVyk0rTxG5/NKszZ5ft6VLmzZzYdnWV0q2AbhaLZbxByZsA/JZEpTGPQwdY5/QB4grd2RVfbiupzOEK+/6n2w9OOmgpHNP3rw4VUCqN/WchLcDqJr3zxve9rZ/2xjnNwDebj2R/6x9fqMu+xs6Zruxu/pMJlcZWm82YVD/uqet27kdqNYx17x62EHRx5pX45CLPCYHqfqp1cGcBGiq11bdtY0qTlquJ66/DH2swzwI0ZdtWyZFC22WGOT+lB05tN32v2XUhvdPWHrfNksM41jn2YcWD2l0AL9NXLOqhY0TdxzH2R4hqjjoMZbLNQ14FXAN2dLipk1fXbKv4mAvTl7g9wJQlNjhKgCZePQ4keQW4f7CoOWqjXIdqHtX7tomr82YcqDZN5lkXRK7fLF64qFjDVz3bZz/grb6Xg96xGNJB6Tr9brTRZNcuIpI1jmiz3qwu3fOuJ8Aa0z/uOWJXm6Cn9V926zaaH/Utg/V7OAd2+yBdx61kTsOWLx/zEJ0/s5PJuzX/uN/sS989aKdO593edVDAwOWxmUbwaWsFcbS2dZd99z1xN/4ib/5K+125E/uuPfhy1/3yeAX8Ap4BbwCXgGvgFfAK+AV8Ap4Bb6pFfDw9pv68Pqd8wp4BbwCXgGvgFfAK+AV8Aq8PgXUjdtolE41GtWPfvK3fu2D//hnfvbYu959V+S7vusuO3X3LpuYUOzwJs5RHGrTk7ZxZcEuP37RXnx00maIFF7Oh2xSfbc48ZJJQVWiluWYY4rhkqsCXZr1qotvDTpxg/5N9cHKISd4K09uVJGtQjR8XoipH5dYVwCO3IJRoKfgjUBVM6q+WRiJwKbgDNtOAnMtC5AVgAEENdTZ63ou06Qhl2i9BeYmYnT9jtnBw7t4HbZjJx+w5OCYpTMZS6fpzQW4hjpJWJFgFLCKdOUQXbqhKB237H8zVOQ71tOZZMhLFlMGNA7dUD5vrbVVa6wv2+LZVZueXLL5Kxu2PFu19UVeyxWcgSErAraK7HeBXS4CesrEutblmkwr0lmyoIuck7wVrBYTbHTdhvrlGqjUF85WGUyCVNLUuQq7zsXed27W7i+uxbT7yysB63UC6Xhxdz4XMHsDhHwlNHazCIR1naHaB8F0TW5VW8YagL6bTdrB612kt5jJdbVunXQm3Xq6Pu/r/6P4+hqkt3b1GryV5fVl43L7LkDZnRw4vHZQbhxzWMft2nzOtu5+6zmwe4tpm91v3BXU0xcsaRhIHbRNQFYjjY7FRFg5kDuqvOfBhGS0ZdlUy4aHIjY+lrPccNiGdyVtz9HdNrxnzMaP7LFIP9cPD2OQNM45z7XAGo3O3CaAVnHhIeLHox1c97peRXT52aLjuYRLdZ1Y8yvnLtvzz9DzOrlos7PzVq5V6JAtWZ96nTN97qGOuB5YIEa5g7s3TJ9si0JZ7gS443lkAvurru8ozuBmjSh2rm13HXAPUFev3PJN13OrGGYcwEQsC1c3AdJhHvyIc63q/uIeUtB/9IAE76WtOrh1X1BnrQ5eDReunLipWr9xyyK+vcT1XLDDB3J25NiQ7Tu6w7bdfcIGdu2g87tlm+thO/fMVfuTP3rSnnh01i5xfUcSdPvi2k0h/kC6YTtGhtunF8vn7rnzyO/9i//tF357+4F7nuUYBnZhP3kFvAJeAa+AV8Ar4BXwCngFvAJegZcp8Pr/TvWSegW8Al4Br4BXwCvgFfAKeAW8At8yCixcufDA6K6xj//yL/2b93z69z+1/2d+7m9H9uwZBnZsWm5gjahToo5xv3WmZmzl4lU7//yLdvZLk7a22LLVQtvWKgBboopjOUAPYAQfLNBF8arEBccAdECZWDvjXHetDlCXztdIJBEAQIWvAnsqsuMJZvIvBnSRA1dT0FsZwEKhMTl7hb7cHz2yHjJfPN6NZ8ZhGMXNpyWbdG3WcP01AbriinXgbhOH4Mh4znbtm3Du3F379wBtDvPZDktns7h7BSBx5QqExdJsVy5H3MHaXrNlYYBYp50HChXZBmC3xc/oHHGrwOV6wUINfl9fsIWZ87Z+bsNqF1s2fXnRpq9UrVpoWTHftuJm0xZCCVuvVqyBG7hKHG2VLtIGsbVNdZOqw5R/bcBmk5hlsl2d+7hNnyiYzvV0yo0oJ2LArAB5vQpdxxQDDZ1udP7qdxepq45Uds/pJjgmEK3ZeSl61sFBRT4LBossu2OhqGvApRbh1eB4OuW7zugeWmQhILpGJhAtp6d+BtC+DRy/1aSI5ptP1ztK3ea2gNKtDuSty8pd6rbXBZ46/XpmZfdVdwrLdtmdHC5H2+A8Cz4M0J/Ov8BJHvzqVHLfh9Cu09CeEvOL7iEt73gdrxaAUwu40zI4N7U5jT+A3cFjDG0d00Bdd2x0fmv2NoMPKX6bYyNgnAH4R9mJFq7yGMc7LAe6mmTpZM3ye5xrKxHlTE/HbIQO2r5M1g4ebNvg9kEb3DViI8Qfj+4dsfSOEev00wcd5+WOra41dURrP4CmPG4RDRNlLooLsA0Tkd7hwY1mPWKVYsqqlQJO85ds8qULNjV51S5dvGgrCwVr1FgD+5UB0qbTPMBBV20IKBvjoQ7tUAPoWquybkBqDPdtmPO+Vq1ZTZDWgdWmi0ZWRDpkNHATcy62eSCDr/gOOCtFceCrU1pufrl49VmL92Hpxe4I8tZxwIZZh66RKikAYe4D0VrKYrWEpXUiVHDMtiu2e3vbDpzss52nojZ+fNSO3/d2Cw3us/xmzFaX6vb4V563P/3sabvw4rzl18q4/+nVDdHNS9yzLMO7du5pra+sXzl6YN+f/st/+a/+n/Sek4/e6iz2n3sFvAJeAa+AV8Ar4BXwCngFvAJega0KeHjrzwevgFfAK+AV8Ap4BbwCXgGvgFfgNSnQqFQeDsWiP/U7v/MfHv7CF/+w/x3vPxW58+h+y0QKNjiCK7a1aqF4zToLZVs5u2Bnn7piL37tqs1cBGriAJTT8nwrBYwB2gnoJIgOxlXbBhi16Z/VRNgpsKgJmBIqA2wBV2p1wBLAUhHLUQccAYWONgJriDnuTYK3vQ7LuJy8wCLFPiueOQQUE8jVPPJ0CvSF6KeNxXtRr4AqCnTlEMwX6L/FKbkdp12c/tp773urHT580IZGR2x454QlE1E6dtO4AnEgOpAsyJdh/4A4OBNDxMl25MAMbbAd+jJD6+zfMiBKvbolNp53bsMQoM0Km0Ddom3MzNna3LzVzy/Y/MyGzU7V+Fm1UpElgLs1YFgZZ1+VcW8AigoAtXoyi4OXfUxuOtjXjrSAbkDWCOOJKh4WV2QFMKYuUmii9q0lIIiOrUgOTQR8QVoimIqKFWBl/flEEF0tEuawpHOTCn7Kjcyx0rHpRvO6KlXN56DfdZdoD97W+Qu0xrFgKQdvw4q05ghoW+LgN5t6kPSmX97OvKgx3GSKtgKk7wyovHrdvQ7HA1t7k86Va++BjUKXvaRe5whFO6eE6K9kYV0R4noVd63PI3wQwSWqAucwxyJYnaC2HOBYt5mrJaLIsRFUlJNaqtejxHUDI0Ul1TOr9x1e7U4f64hZEgicEJwFeMYZF1nhtq+oruimZdh2X7Jt40NJeqBDlt6Vswz9tBP7hm1wImcDE/02smfCBraNmw1w3QmGxjUw7Zlcq9pHrgHr05F011SECGTifTl/OI/Je27R99oGqsowP3N52i6cvWBz04t25rnLdvXqJKC2wbhjdOPieOWVSvbhhOV3HuyQq77FAwzuJcex65mVLmjAPgnKumsW7RRr3ORBCKet6/CVvnowI4iE7qhPF3jLfxzE1X0jhD4aX71VtVQmyStlJa7jRmzFws0k0cVpS4Wy7gGLRrkI6MZ5zPGrcS2MjfUx1pL1D3Xs1B0jdvCBfbbj6CFL7doFXB6zyy8u2Kc+9ax97vPP2YsvXCQmXdSfeGaC0AeHEzaxq5++31wrny9sfuD93/3of/+3fuoXRnYe+Tz7c6Od+uanuf/UK+AV8Ap4BbwCXgGvgFfAK+AV8ApcU8DDW38yeAW8Al4Br4BXwCvgFfAKeAW8Aq9Lgc6FC4nZWOqezFDiH/z+p//z+//NL/5M/CPf8zb78f/2w8ShNgE4dMKqF1aRuXl6cp+fstmnAD1nrtpT5ys2M7MJ0MtaHlhVBiS16eJsJwVW1V0pnEXfLIAl1E5iXAT24opzEcvQnAjwJezgIXAHUNSSk49JECiIsAWg8blSahUbHAVgRnCwys3YxHUnxx4rcQBJ8yZwzSliOArYzVgWUAy0A8o2gFeFCuPA6bi8vm61IutUt242Y/0DOTtx6g5763334tTdZuO4F9N81okxVueYlCMYh5/tCsim3KzdvGE5d2vhDWuGV/HxVvi0wGuNfS4zT43lLjrQ2QFkteYBuwu4EWfoFF7ZsKmpeZuib3h+tkJ0axuoS9xyMWTzxTVroEeV7Sh6uaaX3JPsexle11a3LlCu5cA1PxVrDRQL4n4FJQVTBfICJ28DkO5MpV2XqOsJ5RPhdcVSC9zqeCjYuvcHZieccsBNgC4s567gOfM3WIl4pnOcsn5QoIO4+k+LTuGbTVoyggP75l/eJk6ZWN+bTRHg7bUYZ8FbDac78Ot7EBhpe1PYxfN2Ia1TRtoESDqOU/vaBIjVup37GB2rxHgHPbP0MvPOncd8We8+Y6D3bpQ6f3WMYZXtGg8RoIs6lYVR8XMS29uydIkHIvg9GW9YNtZRErj1Z4g4zhBZvH/Adu0atv04aHcCaPt39Fm0j+O2bzvPD4gqB+7ejnNbx4k75trqjDr3qRzkIc51uWHleBW81WeKCtfPOn24hUIBMHvVpk+v2OTlSZubmrb8xprliQUv5nGRA56HBxQxnsHdi3NeXdMA0hYO7WKlxIMTnB9cV5raXHOuv5bv28BPQXIXM80yvS7aFnrJaazzSp8FPc/6vm19ch7rO5ar8V0DTXWeiZ6HOKdZwsUex5MAY5y+pVIJvTfp9aWLt9Jn6Srnf2nFEkSdj7Kru8bTtudkzg48OGQ77hi2fh5AUexx3Xbb7HzVvvKZC/b5Pzhrj33ujHPY9mVyfK/u64Sl+tK2c++4FZoLje/4qw8/8kN/7ad+/tkXv/LkBz7wPyhP3U9eAa+AV8Ar4BXwCngFvAJeAa+AV+A1KeDh7WuSzS/kFfAKeAW8Al4Br4BXwCvgFfAKvFwBgGkoPzU18OyV00f37dv7k2fPPP/hF8+cznzwI3cCOHEB4orNZkFVbRyorZI1itNWe/GCvfDF52xzuWOXceSePb9u+TIIDedeMkmUaSprFYBYFcBaDlWBnOBGujQFRF2KrYOHCnXln2JSgTyBSy+At/oZkwMXp+k1OKnYWnVzxsGN6tLFtdoGPnWIDlbcakSAl2FGGvR50s+bSAGNAU9hYG2tXiPqNWYJaLCqe8slHIg13JL0h7aAR7FwDgffdusbzll2JG1je8bt8IkDRC/vsuHBUcv04fpj37Aku9jdJoC208mxHzkX/xwibjisQl2+UYdus1NgXGyT6GVr42SOFNlfwXAAdqtAfzAQCcducylv7aU16wCYmxtRKyytA8VXbG2pYCtrFVtazNvaRsXW8nErV+gbragvFNAlxzFgep3R1BxABduyrw0cmQJkbUE4oGq7G7Hs4ovROUJML/myOEbFqIjuddG2DFH2UpaJCdRzbJrANgdvFcXsjhK6uwPXBbauk1crZd/RxZl6XTx21/XqIC/r2+KiFai71vna7c/tnYtbLY5yZ/YmuYN7k84XB6O7fw1rnAKx2k4TKNr7TqDwmivUbR8Mq4RvuYx50ECpwnpfpBhVx04hvYqO7ijHFxCr81DnVoT9DwlA6p9OPbaXbisuGCiLUzrJPoC6waQ4atFmKEHUcTbC+U9naipsI0M5orqTtnNn1AbH+22ccyo7TvT4INB2JGsRHhQw3KJRddHqxO32Mst1HQYwdrR9JzGuYAdks+ws57QN8l5gXseHI1Nv2+ZmmdTgkq3OL9i5s2ftKvHn07zUU6trIdYeAMo2nIs4gSs4zUMWEaK8WzXOY+dhB+p3Qau6jRss0+LaDUh4cMyliwCuzj13Hah/Vseg20Gr5WT+jul84BgoUjnKfgngNtBWe+HczfxeZ5ma3Le6nmMJHL6MR+thPCEALuSZ8dYsWctyfdYAxThtAbbj4x27/4GTds99J2z00LDFgd6RdIRrJW+f//KkffXpSXv2a207z/2pU25YglN2+2ASR3HVctmUJXKDVqqGKu9613d+8n0f+YFPTF96/sX3fd+PrnuXrf/fRa+AV8Ar4BXwCngFvAJeAa+AV+CNUMDD2zdCRb8Or4BXwCvgFfAKeAW8Al4Br4BX4BUK4NYbfeKzT9+9/0T6+zeLhe988qvPjMXjIduBAXVgsGBHj49ZJg3sqgAlgTwVHLjL5+ftwunzNvPCZVufrtv0Ml7Udto26fes4uIN54DAgEXnFpUDlDhW4b86gEcWygSfyXUnEKRIZIeMBCWZX3HBcvmpwdORXwCQeklDbcGsIDZWsa56H4ayxUIZB4k7iuZVd6siW51pUxAqAHtam4CRnIbqNK2Wo1apg7EAzFU5PyOKhU4Dg+O2i07R8R3jNjDaZzt2j9gQIG5wCBg3usMGBsbp3lRksxzCQQ9oUG6KvVJMLEpkrfNzAmfbxEvzM44ruRMG5IbyQNQVxslPgGq0jXtXUFt5ssDoTrVojQ3cwoWytZfTVtrYsOJ6wQprBSsur9nGyprVV8JWIY55PV/GZQmQLOPWFZRG1gIR1wKBahWtqDOU/VZscC2WxNkrV7IwM/AP2NYEFIrJNcLEQbt4Wz5zudQC7hy3KECauOjAnSp4B1h00bkKTw6gqia5pF2XrnvpkFyPQHauax17N8/10y6Ydwuk7dFZrW/L+16cs3NsC13K9SkjN//adY6Z1uPOm+sdt3IYCwoK0IYFXYGP8ngGwcmyMwu64zLns5jmY0eSkO4MLl85yGMxubvblsuFLZuL2WCshksVv+sA7s3+mOUAg33jfdYHiB0ZGbLscL9FsrhS08QObxuyEA8MYLflPBDk1nkl93jg4NZoQ0110Drl3LmCjZfjgKOWhwIU7+y+wVVLPjlOVDqVy7hTF8K2urxoUzhqZ6anbGMzD6Sdtc3FJYBl2UWJu2sHYJpO4UOn67mNC13OdSOauFLeFLZ314uiktX7rM7aJqC6zkMF0SQudvUi62EEdVMzt9ap751x3o0V57ccx3JpKwpaDw3wPsq1Iwgsd25DvbRyzWte7hMNYqHdwwBy4uoBAaWCq/8XUC3DeARXb4xrhIxxjgwN0FmctThwRybCtu+efpu4e9RGT+5H821oPEpSedrOnp6xP3nkOfvDP3zaJifXrFwFQrO+gX7W0Nq0owd34yhOcVzDy/fdd8/vn7j/zt/CC/3Me777xxf9rd8r4BXwCngFvAJeAa+AV8Ar4BXwCrzRCnh4+0Yr6tfnFfAKeAW8Al4Br4BXwCvgFfAKvEKB5eXl3JOPPv3OhZnpDyWT1bd95rP/+cD27dnI+//au+3kKcAI3bhhIJBzlJZnrbW2aJuzy3bmyUv2wlPztjhbBzLiMIXJFAG1ctqFcMS2ccM25bh1blY2C6zsRa/eAPJw5QkkOXgr1x4ds+rdlOMvGXA7YgAAIABJREFULBekm9SJG8QHQ+Jw2uJkdHnKgZNX38vNKezYadFxK7clcbBh4G6MnzEBNaBvW6BK65GjkeWrwORCsYQzcBjXaw0nIesBeqZSdGxmALk7+21gOGrbd0zYtp27cPam6NMdt9EdO/m+Zbm+7QAu9XkOspyCdIPYZ0FEkd0OkcyKpe104XOdDl1BXvXrRuTSxbEcdg5ZtAkXcIIG+2poECYSt1ND1ErZQoyxvrYOxC1brco4i1VrVIB0F+NA6ZJViZ8t5DesUqF7t1S1NczAgryVCkCtBriuNgC+QF1g7yawMoB/ir4VPMfB2wAIRwG9cTQSV0YhaSF3r8OoXctrr6e4B26dGxeXZ28Kvg9YpWKIe5M0CbBrb7oeZ7zVoOvcs4HZl2MfBFgrVVifZwWfuwC42dLxDrRSZ3KCGTjVgJf6HCDLaRNhXBOAxmQiYimcm2m6m1OpKE5ZulVz/ByOAWJzluxLWHoIxyYANomLNotZNpbCOZsD7ufocAbSsgEXBYwvN3ABy93LgwG6KgTPI006b+WUJfJaccaC+u59gn7l1qA7rwMTs2h5xGocp/z8mtVwjq6vr9jK6pLNLqza5ctzNj27hJGbY4oLu6bjr7BknL6CpwLVcdYbo8tZv8ud7s5j5i0AbV3UuNzPgtj6TiHSEFQ5uTXOwJIsrBtES4dwz7pUY2e4dq3KbnwuxjnCurqwXNetopXVwRxV53XXjds90u4756anF1tHLSLXuJzMOIar5arF+ZkDLDfaZcuhu66pw8f32KGj++zg8f02unsCl3LYyp2yzc3l7cL5aTt/bsWeeWLBnvzqRWsWU5aOp3HS520fUciZQfzQlOPi7r3y4Y/8wJd3bj/4KeukPv/ej35UF5ifvAJeAa+AV8Ar4BXwCngFvAJeAa/An5sCHt7+uUnrV+wV8Ap4BbwCXgGvgFfAK+AV8ArcSoHPfe4z7zx/7uJfv/eube+c2D888f/+7q8ms7mInbpjl02Mm/UlB3H7qd92zlrLc7Z5GUfgc/NWmN60x57M2tzKvK3hDqwAt1aISG3iyssOEj0Mw225rk0AkEgbk+u3VWSsA7Zybco1KyTWBbKBB9D9Fjhoga9A2rIctg5yKgoYiEV0rmCZ4GcsiZtQ7FTxrjga1YnqwFocVyk9px1gZa8nNYIrMJFIEkdccq7CGs5cuLHFca5WSmXGlADw4jIEFsJoceDGiVfus9HxbbZjR8r27p2wOL2lO3aOW24At+7wGPAvQ6wuUbtxXJnRIQbSh1Y4iBUqG1rtxtQyUGdblUtRSgi4VUS7GJ/6e4G+RDLLYVoOAc0hmcJv6hjmE+bXvE1Lhmb46TKqHRxnsFYHDJJXC/htAXqB6cxe3STWOs+rVLHMGq7ccs3qm6y/SrQ0r3KxBgAk+raKttWqVdGhgrW3Sq9wlZ+tRs65MBWT2wOoLv6aV1nxyt2/XgUKXfSuG5Pim69PW+Ft13jtFovjGO1NkTigj8USAP8oQDAOaMzEk26edDrPeSNIq05jumf5LMmxS6SBtZStxug4DhNpHMrgzCQ+N5pjuXHOO+BtmPjgSJpliTqOAnKNzwSdOzg4Qb8uvljQVX7daAfg2vXttl2fL8s7L2/Q5xrlRBb4hrY7KBqJ0EUbGnQu2iBZmvMUHQo1gHpj00JrZuurK7axWiAqe9MWZpZtc6NoZ6aXbAOHbCW/xmlZtwzrjTWJf8bJXMnOsR3cwTwEEeNz2LHrqa0jtXNQK74Y7cGXXRcyI8bVW5cdm88FvDVOXSZtdc/yEnCWK7jBeaMHLJx+au3lcwF+uXPlwNZLcdrtaKXrigZQc9zD6qzl2MbovNW5oGtRADmseHOBXRHgVpkOZDSSBgBbRs+AWzbQlEN22MYPj9uRtx2y7KF+Gz44amFMyRuF7XZm8qp97dFJ+9Jnz9kLT8+jF+ccDyf0cTwVT71jG/HUHLNyvlj9ob/+sdm3vOt9X2S1v3Hn2z/4J/5O7hXwCngFvAJeAa+AV8Ar4BXwCngF/iIV8PD2L1Jtvy2vgFfAK+AV8Ap4BbwCXgGvgFfgFQqUy+Wdl8+d/6HN4soPtq2y5//6xL9NL12dDn//93zAvvdj77XcCMAschWqOYe3dM3im5O2cXnDFs+W7fTnrtrs80XLX61bFdCzFK/Qi5sD5masgXOwlQJEJoCJ1X5AETAopohWoGUDlx8MKkSsbSOZsRafd3jJfRkFMkUBjA1SWBUPLINr0AsKBMUpKiDVkmXTTYDfa3CU78BvisyVC1KwSRAwiOBlPn7XJFdlAB6DKGdhRcycTMQMA4ibbKPVxHmJY7eq3lnHjwGe6vGMR11vbga35Uh6yEYnxmxg24CNH5iw3Fg/XZwJ2z6yzfpzw2wbqKg4Wcbuop5dTHGaEa4DRIGUGon6dnFtqntXUdFhiFwHl656djuCvIxTo1ZwckddsYppdg5f+WYDAKzPQbe89FObYb4O/btyXjoF6cbF/QsWdNHDDqO2WQdRu849qm5Sjke7OeLihzs4OzvAv7bmAfqFpDlxxupaFVxsQ157MciuY7c3yQ3K8td+JWJYMDAMpNV+KIrZHQOOnXOpxuXCVs+wKCRqcOBqGaKKu85WwfigPxbg6jp7paCaa6Wcthv8Od12UF/nhyKjBZPlXiUuWFHbbAu+iJNVncZyTavHVeCSSGOFMDu7cbB8x/Xq6ndFAAtisr9Q/la1YqW1VduY37BqrU7U8ZIt00k7Pz9v83NzuLqL9BkP2GZ+3blWw4pW5hio0zkV22Q9uKrlOuehgHgizoMH0gP4uhlEDzvnKzsn8Orii+VG78JSuW4bQe616+rVPD3t3XnsPgfKqhsZjQRxdYw6LCOPbUrudXqqm4xL/ccdtG6zzmC/Ad3tPpbTOUQfrRzRcho3uAuoY1ouedYdFtRlfQpI1/JDGwBhjlMm07ZsX9MOHxuyk3fussFTY9Z3aJdFcjvZVoyHCkL2/LN0154+a7/7m1N25sWzAPngespxDdVrZevvz+BQLrX7BwcqP/E3/970Wx98+Dcynez/vfPUqenrJ5Z/5xXwCngFvAJeAa+AV8Ar4BXwCngF/mIV8PD2L1ZvvzWvgFfAK+AV8Ap4BbwCXgGvgFfgFgoAlCK2uJh8ceXCtzdK7f9uZGDoO/6nf/S3wvnCVXv4HafsQ9/7bjt6+GjXBSq4OGWdzVl6SkNWurJsV566ahc/d8WePnuFaOWwFYnprQDewrG0rdMxqv7VVDoHpFM0ax2IBMQF9sVwkzbVuSpQiuMPn6PF5YZ0UDZw5coS2QJAuShfoSy6ewWx9HJuwO4UBZopelkdnYK3imq+Nml+fhFIE+TqLR+k3WoduCplbsWBK7euwFk0g21QC6nXEyex3IhVXKu1Om5jnJRyb7a1vgjds+pbxSU6mBukQ3fQxsa2WTaTs6HBURsf3467EA9kf836+qK4d1M2MD7BGIC3xPQGScEak1yVotoCdsqk1cZx9vJZWzHLYbliFTct1y5gVFHRDt5qBQHkkxXTseIuvNWyoGgH3gQABWYdJRfAc/G7AqIg4fBCEKXrYn+D9Th87nKTFU+tZeRw3hKh7LYdTA6HBxt2k2J1XZCywK37uBfNjIPVQdkALgcIMtgHcGewK3KTyqTt4n0FfIPxaqwaQwB1gz+na8BRNy51+ro63uB7Oa+jOL45cKxM62DdDl1rWUX/ElmNS7lYLBNrvAGMXbI8XcSdWsLW1ldt8sqk5Tc3bXOzYMtLi/QS49IGjCYSCffSMOO4g9UF20nUrYEjNozGinJWPHhUP7UluZo535yrnP0QbK3xIEAQwRzsgzuv+dwprocFNH51QruIaoCrvnM/r+vb5b7Bgwk6XIrA1onU7Zdu0k8rSN7gyQTntAXM6vxuAWflTNfG4qEynwOydb5H6HVGJ1ZjySr7yhhVupzggYJcMkS6dMdSPLxw8I5RO3bHIdt1asKyu4csTHe0uq8tNGyXLk7Z//fbj9jn//SMrS42bHWlhgOZa5x+4QkedJDWNVzgNSB4KpVr//Kv/tJntu8c+3ef/I+/88jf/9/v4/mPj14/oa6dSf6NV8Ar4BXwCngFvAJeAa+AV8Ar4BX4i1XAw9u/WL391rwCXgGvgFfAK+AV8Ap4BbwCXoFXoQBASH+rDP/ar/zKgfHtQx85duLwh6Ox1oF/+s/+V3vm2Yt24o5h+77vu98efmgP8bd0uuLqdO7NtY4Vpy9ZeWXTzj151qZfWLLVharNFwZtc23T8vk6jkT6bzPEv8aBhHLiJQG8xOZ2cHSWGyXgEU7RcNnSuHXlsuzx1w5gVs7GGtBUnbgOzvLqAS4HBx2olKNW3ykiViDP0TDncJSjMQaEbeA2DeAtDk05DwVLu3AyQZmqPhc2VgeqmyBqGCqDnk8BSdTBW+n4ZwgorbRabaMB3FPMs9YvUBYm1rYtNysLRB3gYiagdWYwaf1DAzY4st0S8QHgltnAUNbGt+20wYERHI308PYP4W7MWDwXsrg0cjnE2pAwqeAb1mRN14Bp7zsBU0UFa3CKN3btts6JG1DR7vj5WtG5QVMtwLtFTLMm3Kqa1wFtlg9AqMCnftU3W/haWF2+vclZnoNtaBIwdX/x6r90DILjIBewuol7sdnB/uh3wWS5huXIFSJ2qP3aK3DbugHyChy2et8OZYKxcm40cEy7zaible7f2kaNnuOKzU1PA2hxz67nbX1tzTbL81YuFIC1m1bYyBMxDWAlr1hgs1nTcWJrnI8NxpPIpBx0TZFNHbiS2TrHQi5aPSQgSNqK8J2LOeZ7NFO0t+KnWziWWzzEoPMkBkSWm1Ugtk6ncQcnbsBuA8dssKu9/VVcc/Cggnt2wLlzg1fv/0S4oZtYx5R978mleOcmY3XOZyzuwXnK+UrXs6KTFaPsQG1FrlrOTbRKyGEN/U4DpEfjGzjc6za8K22jB/pt55Fh239qpw3s53zt201MNTHhuHrbHSLU54v2+FPn7Pd+90n77B8/g34tEHkaMGwuDjnJwxolztEE1/3P/OzPXdm5+8Ann/7qV/9rtdS+8Lfr9dXQz/zM9acvtpxN/q1XwCvgFfAKeAW8Al4Br4BXwCvgFfjLUsDD278s5f12vQJeAa+AV8Ar4BXwCngFvAJegVetANAoXq/X93/5sc/dGwlnPgAre8cnfvEXts3OPh/6yPe+zb7ne95hA7hJ48Qkx8J5IGcR4gSgooO1vgwwOz9jV89estmXVm1ttm5LczV46IAt09M6j2sxFBa8TVoN8NVJ0vZKPHCqFrGEAJFAKVAsAogC31oVp24MSOq6cRXF63o5g35dgdIe3NQfW4K7zrGpeZ3rNHA4al2CaFo+SrxzJ8KaAVdBnLIckt3+XS0v1yPbi7A8KIyOXcAaULapLlGBO+J1EwCqGK8o0NEBT0X2al4AYIsxNer1wA2M+1MdphVAYEMxyHSp1lk3vMsBwlgURyeRvYptjuCIjAB8c6M7LJfNWq4/R89u3Dk65YYNJ5s2vmMId6/6d1M4evvpjE277WgH1B3bBwAeGh50DlGB7460U5QzYxUD7UgvFy3ddcc6Zi8bZ+CIDdyxkuQaMuRzRTEHv4eI2w3eBItdm9zXwTEJQLPgqnRRZC8HWG5cAUS3nNzGAp8cd6Kcm40a8LtqFQFO162rEtgm/cRFXJybzrVZKlWdi7OCc7a6EbEV+mbL5ZJzRqsTtkokb1NdvnQalyvF7gMAcqAGw4lB4p1jlt5gMD99szS3onWEGeocm6pih9EowvHbrJTglHEbSAB30U9gnmvBnUtyIwfPBfQFscccW+nfMzYrhrvr93YC9VziWrbuoprllg3OQ8njQL/k2uJuvi5qILCTUserC8qd2VaRysLh3cOknmKBYj2sEJdbV8CYflnFICtKWQC/Qmd1hk7fZLptA3LVsn+7tqdtYtuQ7Tk+YWOHJ2zwMLCWBw3CiRgANmJXZ+fsicdKdvXSnM1codv3asHKOGuXF4voF7diYcMGeQih2SzxwEGoMz4+vvTxH/rYFzI7Dv9BpVB68ru/70cuci3y9IWfvAJeAa+AV8Ar4BXwCngFvAJeAa/Am1cBD2/fvMfGj8wr4BXwCngFvAJeAa+AV8Ar4BW4hQJAp8zXvvzMg4uzC+/cfXDo7clM9fgffeZTw7MLM7Zn74AdPDJmO7elbHCwjwjhpCVjK7ghFVNbstLCum2cn7e16Q2burxk8+eLtrFGdO1yBVdt3MpN9Z9mLJ8uuR5UwUWhxKYic4GQDmG5aF8xxeBPKkExgVrnGQ0yiAOnZ3cezRcTBXYfy4Er9yFRtoK/MQCbc+oCeJmvqUhiBzCZGQAoVOaW4YOI4nm1DAC00447YNcB3gpyujpX1iGO3IO/DpjK+Up8bVRRuqGsW17xwhqnOnG1jjZAVu22jh072KluVlygTRpyy5Vr+9lkzFFFJfOvXFYUr5y9cjjidAR+h11fLMNuVxy4y2bTNjys/t0oCbiAUSKfM0TfJtMZNhHiZxqXbx89rPSxplMO+GmctQbLM8ZkMgG4xMUr4Nd1fjYBmwKfMY5FhEhduUalZU9bgU3N4xylgq98J6DqlkPraB0QuFkCvhb5DFALEK3XK258rVqUWN0aELfidJVr2EF2hGmzfANYrmhtrds5bNn3NK5i9RO7dbvCY6C9oqwFoDkmGqeLbnbuUwF/fMjML7ju4rhxVasjN3CmomwY57dzS+vwKww7iH52/cAO7Os8CR4a6MHXdmfw2lgFt7VdbS/qYr+vn4dbY7zLuHyDc0vSdt3U7kwKXoGgwfm6dXLnd8+F230wQR22mGeDJmBFfPN7Cye8c5sDaKPqFWaf20DtKDpmEmHbMTZk+/dGbec+nLXHRi01Graxg7utb2zUQpkDVsE1TN2vXbp02b76lQv27NMz9ugXzthc2QljIcqE+zmXdtH1PDqYtvzGqu2Y2Ln2k3/7J85kBke/tLa6+fmdo9seO/q27y7csAP+F6+AV8Ar4BXwCngFvAJeAa+AV8Ar8CZXwMPbN/kB8sPzCngFvAJeAa+AV8Ar4BXwCngF/mwFAEyDk5fOvuPymavf3Tc0+GAsEdn+cz/3P+dKtbnQX/+hD9tHPviQA4OdcAHIVgKyFYBbJYBS2doXS5a/OmML567a1LlpW54r2Mx0wdZaUaso+lYRuNEkcbt6AdhiSSukq9fAliJg40QdC3I1g6LUa5OLmXVxyIqGve7WFf8KACMTTld5ahWzLBgZUu+rOmIBagkXZ8sKAXZ84sAdZNBBPMUoyzXpQofVq9rtKBX4CyBfEOUbAZLGAItCcjVhLOyRcblqGVcc2NsCEJZbwETWGwOSCkJr23JTymEZTgA1cec25f6ltzTKthzsa9EQm8gBPoM+4Ta/y7mpqGYR5Abx0vUufG4DrgVYFfsbZZxavsr3ibiif+mK5btqKO3idBs4XwVNpUcM926UsVpTfbIEJjNfDQAcRFYTzUsEtcbZg+fB2APYLZDag+uC5IoR1u8YPNkfdSazP9ITsOiMwFq2KbexADhgORnETIeAsC1FAGs8zjHtPNVC6cH6AdXSWkAVefi+QYJ33WnWaWh+9g0gHE8o/ljR2izXqaIX63bEndBvsVnG5ZzXHFhtSzHgUbloXQwzx64dc3HOcm1rBNJCEFjnUUcadSF/AOs1bo57r7O5e072DMzCsU1iinsQWOeO1ifQzZ44F7Y7NZ1p9nqqsEBwL0JZemmbLRX9yhVOPLNivaM6ZemVbZfYZwTpS1VxYMetbzBhmf6Y7cdNu3PPsO0+dsj6d49YcmIAx3sBR3OIKOmGzV3dtKdfWAPYnrFL5xdtfqZoxQ06ahO4vwH8Kc7HKNCWLXf27pso/siP/sj87v0Tjxc3Cp9KJFNfOHb/h1f/7DuGn8Mr4BXwCngFvAJeAa+AV8Ar4BXwCrx5FfDw9s17bPzIvAJeAa+AV8Ar4BXwCngFvAJegdeoAPAuvTa79oHpyUsfX1ybf0faSsnJ2enYhcnzod37x+34iX04QtO2bXzY0jliliMKfRXM3TArrVt1fdFmX1y1mUvztnh11eavbFh5vekiWuVKXQglgKltK+HorNOfmhnod62uNUCawJeAXRMgGgMyBewWUFYRBJNzNkEkbthF63ZIcE0DQK1B/6fij4mHrTWreCdxKQIMFakbBXAKMjpIFlhjg3haSJwDrIKAsloGyNa5aIM+3WC7gpGChoo6DimmmFUImCaAsK4/l89AruJvbhtCtlFoplzAcol2BHb1D1gn2CeY52J3W0BwmKHr53WuSwE1toebV+vr+ozdtjSPc53KUKyY3u7YBQsd/2QfYjG6YxlrhPk1JoFMF1msSS5TZwPtOVkDN2gTF6zcpIKdrvuV5eTKFcRtoqPrHZZTWWHLgscO+QVaOjCt2Go5puWkdqsPjp3bR9djG7hTdSyDeGzB4aCr2GnPjscoDG7wvdy3ms+tSD3A+g/QWZP21wFfacCxCtG768YgFk9csnhwQ7HZbozMI611PARmcT/rOLQA1XK4alXSWALLJSx4DkbXkXeO6jDgOeyEZnmgcpP1htAp3CZ0GxcsZ6DTo0Nct2zTgvhJHj5oEgddp5+3hXU2HFccsyKUBcZ1DOTmDVmlnXBAtoPWYaVNE/sc41qwctVG2IlQu2hZYpD7slEb29Fne/bstqGDTdt/ZK+N76Ordtu4dYZG0TuI3m7Vx+ylF56yT33yj+wLn3vKpiZbVimGrVzCVZvh2HCCbdtJdHIyZMvrs523P3xf4298/O9UI/HElxjZr+84vPfT27bdyYXrJ6+AV8Ar4BXwCngFvAJeAa+AV8Ar8M2jgIe33zzH0u+JV8Ar4BXwCngFvAJeAa+AV8ArcBMFAGxRW7bkZnTz4Sce+9xfm5258kE6TQe++viX7Q9+/zP24Q+dsA996AN25z1HrG9Icby1wMnaWYNZAcQq9MOuE7c8s2zlpQ278uwLNjdTtunpJRfrms/jXK3gnqRJsx0dAbsKsuESBYDRgApAE/ri94GKtevEAwOk+ApQl1cKsyXpma2Bn2qVKj2d9Ng2BUOJVRb9A2C5eGB+b+JmhPA6+NoGqjVx1Cqk2MXvMk7xOvklG4HR1wHGIGK566JkfXUimQUCez29vQhcyabPei7LXpevQ444Vl1fbtdp2QBYC9a2gISCjgEoDvp/Xz4F6+/2+DpwKb/q9UnLCIJqherz7a2r5551kb1y0mo/u/3CWvpaXLCgpGKEAb4Cn4p1DpYV8Ly+He2H1uFgsRy1bl+C6cZtyT0cAPJeLLGWdGMUVt0SV3x97Vu6dbvz9sZwbRsaf1cnrSMM8O9tV3BUYNnBeaYYLm/n6OWlSOveFADg7pjd94Er1rmO2+ryDUCzc/fqvaA2bt0WPb5av8y8EbmMOW4C+nkD1Ars6ixy3bi8gMLSKKwYaBzUNNYSUUwPL6XIQuCpCpAYx3rKdUuXgb5yKIdtZCRlIxNRYO2Ije0fs+17xqx/zx4LD4+axYeBulxDtZRNXVmz089ftcefPGMvnrliC3RQLxNZHo3TgVtlbPGIjYwNE7scw61ct4ceus9+/Md/NJ/Kpv9gdWPlPzUj+c+/851/s4o+14XZcj75t14Br4BXwCvgFfAKeAW8Al4Br4BX4JtBAQ9vvxmOot8Hr4BXwCvgFfAKeAW8Al4Br4BX4FUrIFeuWXX8+WefOvb5P/3T9yYiuff05TJHp2cno5/909+3bduG7NDBg3bw5Kjt3Dli+/YN2AQuQmsDc4ldtsYm3Z0NqxXrVr6yaOWZDVs6v2DTF6dx6dZtdaVha5sVqzSBXpawRohIZdyW6+k6vakpYm9jlszipKTbVG7Gjpyq3W5VmRwFIoVhHUxtESEsgAe8jSmyGJwWdK4ClaPd7lfmbwJU3QRjVJxyD4IGELD3FYCMTNseBL0BWjLL1mWugUtAKKN3ANi5WXFcNrvxw1BGB2/dZl089Cv/vNRnikIO4GcQNhx1+xdMvW0KVIa7ccdbO1Z7Y3Rr7sJfve1F93ZExrvb1X71ALI+ChNB3Zu27mvDxVJfn7Z+F9ax6kZGX3cvd/tte67nrQu71QTbdZ3HXVeyg8vd91vHcF37IEK7B72vg2Jnht0Cdq9HFieI8HZxye7F+gWn5SwWiO7Q0atOZs3BT3fY0TmGPm2eKmgI2isFGpOs6+IF7nZifUBVADHdt1HOqQ7rbxBzHatxzF0UssAuTnLcv1TUWprI4t3ZpA2PRe3QyUHbeWTA+nZmLUavdGpi3GJ0S0cAtcqObtmALSzVbHZ+zZ5+Im+/9VufstX5TZy9+NtxsPNkA0C4aUP9Zv0sH4oTLV0v2F/90PuaDzxw74WWpT57/szFR44fO3jmr37kw4uh0Dbvrt1yzvq3XgGvgFfAK+AV8Ap4BbwCXgGvwDe3Ah7efnMfX793XgGvgFfAK+AV8Ap4BbwCXgGvwJ+hgHPmmu25cO7ysV//jV9/gGjc+xLxxJ1r+dXRX/v1Xw71D8bsve+7y9773nttZDhmOyfGLDuQtgSuw5TilukvteoGfbJzVl8pWX2tYuuzqzY3uWyrSxWb5/3i3JrVZ+NWpVO1ibOyRFwyuM3KzSjGRuJh0zh+iUxuhoCwEXXs4sBU5DI9onV1wDrnpEBlAPacG5VIXPcHnRy3zmaqMFyMjt2aXPe7A5s95yg8Doejph4s3AoY9ZkAZA/C9r6LycELkJPDtVarOXerg5XAW1FC5/4UvO1SYheDzGc3QmJ91u38DYbc7VsVZAzgp5zDWk9bbtBrULi7g8Ggg210NVDsboAzu05cBxuB1ziVFYWsyOje1HP3OuirntstfwnfAG8B6dd/l65dR7ED6YpT7jlwr68gzDI3wtcgVvrl8Fa/X3cWB++1/t5812AuAFmO2MAB3HNNGmnIAAAXRklEQVT7MhY6cCWcgLnAbVtRyvx0KLqrTQhwKzge/MR1G8LxygMALcBshL7mRCRFVDFR30DauI0B01lnpUCkd9HSuIGTgN1kMmIZIG3fcMIGx2O259CgjU3kbGh7v2V2Ji3d12eZbbuwjPNAQzhpm5WOzfAQwxIPLpy/Oktf7XkrlsJ28dw8/dHr9PImrVouueORyyQ5zi3LphLA2krnPe9758o73/Ge586cP//k0vzaY3/n7/39sweO3zPpnbX+tu0V8Ap4BbwCXgGvgFfAK+AV8Ap8Kyvg4e238tH3++4V8Ap4BbwCXgGvgFfAK+AV8ArcVAHgW7ZSaRz/5z/383eVS+tvGx0fOL73wJ79rWZl4N/9h18KheK4BnEaDg6F7a47dtjhwzvsxNF9LvI1qUzkTo2I43X6SnEbrs9ZYX3ZQlNRy88t2wxQd25yyTY2GrayWLWNPMm0RCW3ia5tAt4wJFqpSlQxccplrInxGIhNMcx04oZEONVhq7/kgLcOEgpm9gCeAOwWZ6hz73aBqOBpij7c3rQVWvacsz14u/U7RdjqcwHFIN4XYK34YLmGhRfd9uha7cYaB0Dy+iCCuOXAIKt5BX8FJtVNK4gaxAkDbwUsHZfugkv3nVyk3dhnPne9vYKvbnII2K1T2wuShgPYqlfL9c8G0/UoZJbSOp1hN3CoughoB0vVl4vzlnW5vl0B6F5XLw5X7bvmcX2zW6ZgXQEo3+q83eogdqMNhApG3nvrxq5+3d7YtW9o3QxilLUfiUTcrbtBlLFzOnfHLP3DaKh+3DrRxiyAk7ZNnDERygDaOF3JzWKNcxCHNhtMwIKjnEMp9qUDCE4x8FRfxIZGY5YbjNj47rTtJPZ4295xS4wMWjybtuzokEWHRwC1OMiNOHF6mEubITtzbsHm51q2yPn7hS8/bk995Yw15ogO155oXMwX4/xMMe7kQJw45GjnQx/5SP7YyWOXN0trZ1dXVr5cLW8++73f9bEXj77tu7Gz+8kr4BXwCngFvAJeAa+AV8Ar4BXwCngFegp4eOvPBa+AV8Ar4BXwCngFvAJeAa+AV8Ar8CoUAL7lmO3+f/0v/o+H5yfPfVvf4MDeTC4xEo6H+//JP/1XNjQcsiN3HrGT9xy1U8f22tBg2Pbuydk4ICyZBJ7FcejKpVsvW4ee3M563aqrG7a5vGRrcyu2MLUMzC3Z+krV8us1Kxcattikp7bVsRrOySgQF1JHxLKALIG2LjYXl6XgKEDTOUrlxgSe9aZeN2zPFRsGqF37YxCw9nKH6Cv7a7WkwG0AXAPIC/zTv24XrevV7Vple/D0ep8rfaxb3bwONgcuXUHa6wNl6Fug89beWcFaQVQB2t4ygVtXFFMx0gFU1uTALduLCCC7gOFgcmPfEmnsnKrdV0+DANYKzAZwPBhDoNF1zfQucMz2pq7p+Rq83arvy0+rnoZbqmyvjSPYHx3bbmwyGseI2O5tvwmElZnYuYuhuA5pdx26EdysxitC/LZCi/W5Om77YupYDlkuFyOeOMk5mrLxbThn+7K2c2/aBrePWd/EdouMj5GLzHmEm1pG9DrdzMUi599K3s6dn7czL83Z7MKqVRcLVtio2TNPvmTxUNYds1q1ZJU6MD4Zskwyh7O3aT/4sR/IP/TQPav5tYWrpVrt0Xim70t/5fs++vjQ0AEeVfCTV8Ar4BXwCngFvAJeAa+AV8Ar4BXwCtxOAQ9v/fnhFfAKeAW8Al4Br4BXwCvgFfAKeAVeowKAtSRQ7YFPf/rT752annp/NhQ+kIrFEqVKOfaLv/SJ8JX5WRscGbLDx47Z8UPb7dQ9A/a+77zHtmUPAe0AoobpMDQJcKNPt1Mmwha3aLFk1XzeKnnibM+YrU7N29T0qq3SFbqWb9nyWtk2S21brxGB6/pb21bFURkG0onYlek1dbjRRekGQDMWBfLyfTVcv2b7FBDVJPjZ65CVJVRwNiZHp9ywcrAC80olgDOwVX28MQE+lqkDEzVFAYwu0rkb8euctHDAVjOAqj0Q60bFd9F4zAFW9edqElRtydHqen673br06gpaCmiGWJl+BpA1ALgCwnLAaoxNSGgdV6obiz7DXRxmGeni/uAViHXu45abN9J10woAO+jMd9q+xtrbZ33nADRja+qnYKi2KQeyc9+yg92/pjtyRHcjkOWYhb8G61EfreCv9jvYdbYvTZq8nNfWjTnCfIql7gHwBsDeoVnBdV61atUB73AN/YH4MTYQJ047wTxJYHOYDOVkbNX6MmnrB8DuHM1aLmU2kE3ZwJGo9R8etpFD+y05kqOflrrnVJKtxtCkyP4NWLFZsVI5bdPTVZuZ3rSzLy7Z81+btOnJaVteWLHqZp3nDVpWR/eK08tcB26O/9o9Mdj+4He+u/lt73xbbTMUudwqx/+oXUk+cu/Bhx/b9dCuymu8rPxiXgGvgFfAK+AV8Ap4BbwCXgGvgFfgW1oBD2+/pQ+/33mvgFfAK+AV8Ap4BbwCXgGvgFfgjVIA2Bdk3lI7WysUdj31/IvfvrS08M7Nzc37k4nkrpF4LDww2G//8B/+lJUqy7Z735hl0nE6dHfwftTecu8uO3ZqB3G3MVYxCCTjZ2fKwbJOpwDwW8G4C3Crlaw2NWfNmZotXF226nrI8otNW53BAblRtxkil9v0l1KYaw0Aa7UcsgpcuFqL2jKdp4l0wrlza0Qx13FqhojXTUeLxDMDQoFyJYFMXL4ROncbwMvRzZiFALZ1gKrgsIAilNRirSrxvBXmAXryfdNF5rICgdxqHz8AsADqRoN5GoDUDn2n7G8nLTDapD+XkF0WCWKOcW12AargpuBoL4ZZMbyK422xLwKigs09IBplHC682blo9TPozGVuS7TiDsx26H91xmBcuoKp7ajGq9JYALL2Sd5i4GkkErNNRf4CSMPsd4QxxzDf6lVHz0aUKGAipOMCq0DksMtr7lieftge6A1jRY0CyduA60YLUM6stBmzC1qvWaNeY90a64jVcay2iS/Wtlr0GkdZVwQQ3irT2RsqWfz/b+/sfuSqyzj+nPdzZs687OzrdHfbpV1KF6FRkIDx5Z4bIpCg0YhCQozhwjujF3ihF/4RGE0U4wVBKFi4QhMjmiIaTSm10JZtt9t9mZ2d9zlvc87x+/xmNvGOC5TQ7jPb6ezMnDnndz5nt0nzyff7ZCHVyxVy8eXkDlVG21Sexazlskb+gkejQkiFeY+OHl+g+uIcVZYWyJyrklaECMb8ZNh6SHQ8xwxdBhDiZ2DjWgu13Xt08d+X6fJFDcL2Jm3daNFeo0uW4VIDjxnS4YUKUuFhpmbfhlFIPsTwD3/0A/rc6QezKE42IbrfjuP4j4NB9w/La0evnz49jZO9fwQB/V/56f/Vb5bsRwgIASEgBISAEBACQkAICAEhcLgIiLw9XNdbzlYICAEhIASEgBAQAkJACAiBT5gAp3PHNpZqaRyfPPPii/cNgvYD1WrpnjiJFsJh3zjz8ov05l/+QctzHt11ap6Wl49SwSvT9B0aLdfrNDs9RWt3rVKl6iP56o/rl2lHVTBzsjULO5SGAWVRpB7zTpfC/SZ1IOM6e0NqN4bUwYzddjtHsBfPWz2KhgmNohyCF4nQDFIVWpIToVCnkI4WXoNshAgdYvUqWQtxOuK5s+xBeawv5OAIvprrmk3IW5a2aiYrbhnmo2JAKpmGg3GpHkWo0uUZriZmAedxSyVoXbeAR27q5Zm6JoQzjgmZGmNeK99Y3k4G2WKNWBfkLSdf1azcyc2FGh0fUq1q/LdK50LfQl5zMzPPr+XPjaucsUukjy3IW3btnLZVY2Q54YvjdbgSGgw0ThmrBKzyrxRhbamB2a3YzoKgzbCWfDIDVwsgtzmtjP25ahucCyeBwxSCmyunE6R1A6yba6cTsNKpjHUN+gHkvYGZtkBrjWiqUiK/7NBUNaVyzSUftdtz9RrVFmpkF4pkY56yUfTJrFTJ9MuqLpsTzDrXaWsVLNSmYBDTzZs9urq+QxuYr7x+YYO6rT5dW99Eqral3g8DHBwXEN9BqiPJi897rgtOSEnD+S8eXaKnn3kmPX7HHTujLLvw/nsX/tbr9f7x5FNPXZpfXmsCRxuSVlK1n/C/I3I4ISAEhIAQEAJCQAgIASEgBA4PAZG3h+day5kKASEgBISAEBACQkAICAEh8CkiAJlYxHLqkJJH3nzljZO/e/nle1fvPLnqF8snHMc+Up0q+43hpvb6G2fprbf+jLmlPq2sLNDqiRVaWT1C931piebnZpDYzGhmukKeB7FpIPmJ2bo6Eq92HsOfIh2bIXKJNKuq90WqM+71KGi0adjuUR6MqNfr0mAnoUF7SGEvhPxFmXN3SE3MO+V07ECvoFa3r6qJWe5GSIuGMSxfUoSkRDqXpSqEqoZq5ok+pZ4XQRKmEJkeEr0lbINjq75diGKb64jZ/rIc5dTqWKQOTeRreS4tvljQstBVc2DxJ8n6qob5QMIeXEacppoTq2bT8hd7SX4Jf5n44nWZXBmtZtiiNhnrMJBoNk1bidkk4fQvdqJanzOqARXLXq5ZjlnO8su8dzxnTcw+mdkyS91AmhhB0wpOilPB2DnZPGe2YEKGYu24FuThc6gXNuyEZuvY0kdqtlqk5YUZtaYSZHwZaVm3ViIPrxtIzBo+joQ0NNlszSGKTRc5YlxbWgQHDdcmog+vXKUrV67Rh+s3aYBrtdnQaJvnJu8OqNcZIkkLqY9r5UKW87XnNHcR4jdXdl2nYysr9NVHv5bXauWB49lbe82dy73O/pU4Gpyfrx+79I2nv7vpOOUtSNrBp+hXRpYiBISAEBACQkAICAEhIASEgBA4FARE3h6KyywnKQSEgBAQAkJACAgBISAEhMCtRABidx7rXU2T9K5zfzp38tXfv3IKShEtupVZ3TZnURfsewjgvvP22/T62bNIbU7R1FSVpkpVKi76dOruVVpbO0Zzs6jbRc2uoUfkFwpULUISeg7uSFyiBhjlyTgMxGMKR8dpUchMjl/mSL8mfQjbYY+ydgESN6QoCJDebVEchNTe38NsXkjLPlKpSPsOh0P1en8Y0CiGcITYRAAY81o1pHuRw+XkLQSooZKrnkrXtluJSsCyfFXJWjUHlsO2WC/P3FVzblnEjmfd8qzZg1TtwbVUFc7jT+ELs3ghgkcsXVF5rFOCVCtqjlH/bJjjmbc8i9fCDF+uK0ZZMUSs+ihSt+M9uFg3i1wDwtWEgNV4fdjIgKT1XdQ7oxK5XPHI4vdR2eyCZaGElGypQK7vkO2h/rnskV9DQrZcQCDWxWs2Ga5Ndg3P2TbzPq0qDox15Kg/hrAGHqDHbGEwbHV0avc6tH4VlcZbHdQWa9RCUrp7DZx7LNUx/3hvX0nb9n4XTJCARrdzwTOp5PP8YZw71luG7P/e95+lZrs9GCVRw3as3f395o7tmBfvXrv7/YcffvaS6XmXwXv7VvrdkLUKASEgBISAEBACQkAICAEhIARudwIib2/3KyznJwSEgBAQAkJACAgBISAEhMBtQ2AyV5fN30m4yVMfvHtx7de/+OXJJElXLMeqmIblB8NusVKdKezu7mgv/PYFVdurWYmStlPVCt158ih95vRxqi9VaWERwneWq3iRnrWRCoVk9JBULVoW0qOFcaWx1YMQ5Dm8LAV5fizfWbRGSPYiqoo5rjCkREEMURtBkqIaGCnelGfvoip5EESY79rHe7C5HFAdoqoZMtjAfNmD6uIR9pH2ITFjrvWFAIZcVdKWD8M1yDHmyPKIWeyPU7F844ciBPT4xnNoUduMob0sb7EZZRCsroNaYg/J14m8NSBfTY1brDmNi2Qwv1+wyEJk1oTk1aoF1BrjOWa82h5KmVFXbODccshRp+QhEYvP2t54srGqkkaFMy/BcrAeVCTjuOrYnADmYHVWh5gOgagLwT2gBqqsNzc36TqSzm0kn/dbETV2+7Tfjmh3t0O723sUtGJcM+walctRv0cFmyufIaLxIidoC66jqo75wF/58hfzBx74/HC31xnko2SQjmKo32zdMJ0PHvzsPe899OhTl8j0LmHjlsyjvW3+GZATEQJCQAgIASEgBISAEBACQuA2JyDy9ja/wHJ6QkAICAEhIASEgBAQAkJACBwuApCe0zjj5aQ5uPc3z//q3u2trXs9x1gKg2E9RkBzGA1hKnMD83b1dr+rvXb2NW0IwcizWPluI1FaLLpUr8/RfH2eVu9fIBdCE9FZqpRKpOFxqb5IU3UD83mPUqVYRV0w5C1ssqax5OWq4S6irPGkZhhp3gPhyxXFynzyDdsg/YouZ5V6HRcUc38x38d7mZQW45H3rwqMcecyY77x97yPg8+wlEUv82QKLq9n/Bk+Jm/Lc4L5Vp5sx/vBDF5sN65uZuFaU9trHNHlT6vX8LnchzjmimdsnY0w25dlLSqoIVSb2/vUaDToMiqML1y8So1mh4aojE4ik6KmTg0kZXcwf3YUjaiLWcSu6WAcbkwJWJQsF23LMflOkRx87yDtG+cDbOPnjz/6eD47U0OL8zDNskGW22mgG+aWqes3ECx+t93unP/Wk98+v3p67Trat5siZyeXVx6EgBAQAkJACAgBISAEhIAQEAK3OAGRt7f4BZTlCwEhIASEgBAQAkJACAgBISAEPooApKN548ZfrUI4awXeyPKtYjXX3EXK9ZXnn//5SmNz+4RlGCuGZh4ZZel0GAfV0SjF/xdzGiSYjcsiE92+1UqFXj1zhrb396mAFGulYinxWvU9cl0PAtKCStWo68RUxgzXY0fnIYBnqIj3Pc/DezqqmAdIp45QO4yZrEWLZmem6MTx4zQ7W8ecWCRnMTs2RmpXmVM+Lhci65CbDmqJLROjYF0kW1HLHEZoeu4gpYuZrg4fH6lZzLI1DYheyNcMx+j32+rebu9hTm+gZulaVhFvQzJDnsbJkHYb27SxeY12trdoYwNzbSGa/VIZqWPUGA8G1Gw1IWED2r2+S91uoJK1CBmrdXHdM8/S5Zm4al4v5uXGyaT+Ge9ncMA8J9jHmp947Ak6Mr+Iymace5lnB4eoaTYRPo47BdtqpnF4U7e19e5ocMXIi+vf/M4z6/Xlpc04braSxExqNRdQlhJI2oO48UdddnlfCAgBISAEhIAQEAJCQAgIASEgBG5BAiJvb8GLJksWAkJACAgBISAEhIAQEAJCQAj8PwhA8nJ01un3+55hGK6u604YhmXNNOdsw5jRDGP6pZdemjt37twCFOq8peXzkJbTkLGFUZwVdEPDNF0Mc0W9bxCGmOMaox4ZdcSYTcszbLNRSn9/5x3654X3SVdGGNIT9cMOqonRWqy+59m2KRKtYwU6mWaLNDCODzELKQspyjNoA8hknhfL0hRrRb0w9oGKYRO1zwezcofDGNsl2B/Ssuhd5nUcJHNZMvMf3keKdbEQNpDARdSVB++qO0tZntO7slynLzz0IB2p17E+Pt4kHYzN/KKH9mQ91XUDEWItgMwdYP37URjspGm4s7GxuV0pTe0+99OfNau1agMzfnejbNTDPF5EelPcAYpmQqyNo8JyEwJCQAgIASEgBISAEBACQkAICIFDTkDk7SH/AZDTFwJCQAgIASEgBISAEBACQkAIfBwCEL5sMjEIlgq4Y9CreuQ7v+ZBZHKfcRkzbrmvuPLe+X+Vf/Lj54qYoOs4NrqCdc3N0tRDaNdJR5lj2pbjep4NUWtDHlv6uIvZStLUwCxcAyLWdFxbN3UoW9PUDHyHxKsWQRQnCYtaRF3RrWyZTm7admqbJrxsllqWNUJKN42SKNGyHPnYLIGbjZH2jaGQMaw3j9IsjPBa2Bv0QpxXgONh83D4yCOPdZ/4+pOdQnmqg31zV3OIhHCIJC8G+RIG/9JgclfPIWIPup0/Dlr5rBAQAkJACAgBISAEhIAQEAJCQAgcQgL/AUZrsBDQLhaW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3743623" y="3029764"/>
            <a:ext cx="5601142" cy="1737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  <a:p>
            <a:pPr marL="17780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+mn-cs"/>
              </a:rPr>
              <a:t>В шатре с игротекой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+mn-cs"/>
              </a:rPr>
              <a:t>– играли в монетное «мемо» </a:t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+mn-cs"/>
              </a:rPr>
              <a:t>и пытались справиться с балансиром.</a:t>
            </a:r>
          </a:p>
          <a:p>
            <a:pPr marL="17780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А в основном шатре на Соборной площади – крутили барабан и выигрывали призы.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942" y="31547"/>
            <a:ext cx="5086949" cy="32341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17" y="425081"/>
            <a:ext cx="3471866" cy="23145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17" y="2839305"/>
            <a:ext cx="3471866" cy="234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39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2772024" y="36223"/>
            <a:ext cx="5868143" cy="49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  <a:t>СМИ О НАШЕМ ПРАЗДНИКЕ</a:t>
            </a:r>
            <a:endParaRPr lang="ru-RU" sz="2400" b="1" dirty="0">
              <a:solidFill>
                <a:srgbClr val="00604A"/>
              </a:solidFill>
              <a:latin typeface="LiteraturnayaC" pitchFamily="2" charset="0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3" y="4663710"/>
            <a:ext cx="1030027" cy="451315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4967759" y="3475828"/>
            <a:ext cx="4320480" cy="1255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600"/>
              </a:spcAft>
            </a:pPr>
            <a:endParaRPr lang="ru-RU" sz="1600" dirty="0">
              <a:latin typeface="LiteraturnayaC" pitchFamily="2" charset="0"/>
            </a:endParaRP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5291" y="4760043"/>
            <a:ext cx="2726058" cy="276041"/>
          </a:xfrm>
        </p:spPr>
        <p:txBody>
          <a:bodyPr/>
          <a:lstStyle/>
          <a:p>
            <a:r>
              <a:rPr lang="ru-RU" altLang="ru-RU" sz="900" dirty="0" smtClean="0">
                <a:latin typeface="LiteraturnayaC" pitchFamily="2" charset="0"/>
              </a:rPr>
              <a:t>Номинация «Музейное мероприятие»</a:t>
            </a:r>
            <a:endParaRPr lang="ru-RU" sz="900" dirty="0">
              <a:latin typeface="LiteraturnayaC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6508" y="528226"/>
            <a:ext cx="3228930" cy="4192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8029" y="531382"/>
            <a:ext cx="3455678" cy="4193064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104685" y="563704"/>
            <a:ext cx="2382670" cy="42845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О Дне Монетного двора вышли репортажи на петербургском телевидении.</a:t>
            </a:r>
          </a:p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Был сделан сюжет </a:t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на радио «Россия. Санкт-Петербург».</a:t>
            </a:r>
          </a:p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Праздник анонсировали многие новостные интернет-ресурсы.</a:t>
            </a:r>
          </a:p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Также вышли посты </a:t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в соцсетях ВКонтакте </a:t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и Телеграм. </a:t>
            </a:r>
            <a:endParaRPr lang="ru-RU" sz="1600" dirty="0">
              <a:solidFill>
                <a:prstClr val="black"/>
              </a:solidFill>
              <a:latin typeface="Literaturnaya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0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55298" y="87259"/>
            <a:ext cx="5039462" cy="855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400" b="1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  <a:t>РЕЗУЛЬТАТЫ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604A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55298" y="515189"/>
            <a:ext cx="3631646" cy="41068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Мы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получили </a:t>
            </a:r>
            <a:r>
              <a:rPr lang="ru-RU" sz="1600" b="1" dirty="0">
                <a:solidFill>
                  <a:prstClr val="black"/>
                </a:solidFill>
                <a:latin typeface="LiteraturnayaC" pitchFamily="2" charset="0"/>
              </a:rPr>
              <a:t>более тысячи заполненных буклетов </a:t>
            </a:r>
            <a:br>
              <a:rPr lang="ru-RU" sz="1600" b="1" dirty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b="1" dirty="0" smtClean="0">
                <a:solidFill>
                  <a:prstClr val="black"/>
                </a:solidFill>
                <a:latin typeface="LiteraturnayaC" pitchFamily="2" charset="0"/>
              </a:rPr>
              <a:t>со </a:t>
            </a:r>
            <a:r>
              <a:rPr lang="ru-RU" sz="1600" b="1" dirty="0">
                <a:solidFill>
                  <a:prstClr val="black"/>
                </a:solidFill>
                <a:latin typeface="LiteraturnayaC" pitchFamily="2" charset="0"/>
              </a:rPr>
              <a:t>штампами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о выполненных заданиях и раздали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свыше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1000 призов. </a:t>
            </a:r>
          </a:p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Во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всех пяти шатрах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на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протяжении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Дня Монетного двора было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многолюдно.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По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отзывам гостей, им понравилось всё: и рисовать,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и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чеканить, и играть. И, конечно, получать призы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.</a:t>
            </a:r>
          </a:p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Все гости узнали, что Монетному двору – 300 лет, что он </a:t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по-прежнему работает, и что есть экскурсии, на которых эту работу можно увидеть. </a:t>
            </a:r>
            <a:endParaRPr lang="ru-RU" sz="1600" dirty="0">
              <a:solidFill>
                <a:prstClr val="black"/>
              </a:solidFill>
              <a:latin typeface="LiteraturnayaC" pitchFamily="2" charset="0"/>
            </a:endParaRPr>
          </a:p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endParaRPr lang="ru-RU" sz="1600" dirty="0">
              <a:solidFill>
                <a:prstClr val="black"/>
              </a:solidFill>
              <a:latin typeface="LiteraturnayaC" pitchFamily="2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31" y="4693366"/>
            <a:ext cx="1030027" cy="451315"/>
          </a:xfrm>
          <a:prstGeom prst="rect">
            <a:avLst/>
          </a:prstGeom>
        </p:spPr>
      </p:pic>
      <p:sp>
        <p:nvSpPr>
          <p:cNvPr id="13" name="Подзаголовок 2"/>
          <p:cNvSpPr txBox="1">
            <a:spLocks/>
          </p:cNvSpPr>
          <p:nvPr/>
        </p:nvSpPr>
        <p:spPr>
          <a:xfrm>
            <a:off x="4544553" y="3240460"/>
            <a:ext cx="4769261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33441" y="4781002"/>
            <a:ext cx="2726058" cy="276041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Номинация «Музейное мероприятие»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361" y="0"/>
            <a:ext cx="5690078" cy="3793385"/>
          </a:xfrm>
          <a:prstGeom prst="rect">
            <a:avLst/>
          </a:prstGeom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3977709" y="3880268"/>
            <a:ext cx="5626870" cy="1016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Музей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истории денег получил опыт проведения массового мероприятия за стенами собственно музейных площадок.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endParaRPr lang="ru-RU" sz="1600" dirty="0">
              <a:solidFill>
                <a:prstClr val="black"/>
              </a:solidFill>
              <a:latin typeface="Literaturnaya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61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none">
        <a:spAutoFit/>
      </a:bodyPr>
      <a:lstStyle>
        <a:defPPr algn="r">
          <a:defRPr dirty="0">
            <a:latin typeface="Arial" panose="020B0604020202020204" pitchFamily="34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57161</TotalTime>
  <Words>359</Words>
  <Application>Microsoft Office PowerPoint</Application>
  <PresentationFormat>Произвольный</PresentationFormat>
  <Paragraphs>74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Times New Roman</vt:lpstr>
      <vt:lpstr>LiteraturnayaC</vt:lpstr>
      <vt:lpstr>Calibri Light</vt:lpstr>
      <vt:lpstr>Calibri</vt:lpstr>
      <vt:lpstr>Оформление по умолчанию</vt:lpstr>
      <vt:lpstr> День  Санкт-Петербургского монетного двора  в Петропавловской крепости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Ипатова Наталия Владимировна</cp:lastModifiedBy>
  <cp:revision>1671</cp:revision>
  <cp:lastPrinted>2019-09-02T06:42:40Z</cp:lastPrinted>
  <dcterms:created xsi:type="dcterms:W3CDTF">2016-07-13T11:06:27Z</dcterms:created>
  <dcterms:modified xsi:type="dcterms:W3CDTF">2025-09-10T12:23:07Z</dcterms:modified>
</cp:coreProperties>
</file>