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18"/>
  </p:notesMasterIdLst>
  <p:sldIdLst>
    <p:sldId id="257" r:id="rId3"/>
    <p:sldId id="290" r:id="rId4"/>
    <p:sldId id="291" r:id="rId5"/>
    <p:sldId id="292" r:id="rId6"/>
    <p:sldId id="293" r:id="rId7"/>
    <p:sldId id="274" r:id="rId8"/>
    <p:sldId id="276" r:id="rId9"/>
    <p:sldId id="294" r:id="rId10"/>
    <p:sldId id="284" r:id="rId11"/>
    <p:sldId id="285" r:id="rId12"/>
    <p:sldId id="297" r:id="rId13"/>
    <p:sldId id="275" r:id="rId14"/>
    <p:sldId id="296" r:id="rId15"/>
    <p:sldId id="299" r:id="rId16"/>
    <p:sldId id="295" r:id="rId17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C"/>
    <a:srgbClr val="EDEDEB"/>
    <a:srgbClr val="E22B4B"/>
    <a:srgbClr val="FFFFFF"/>
    <a:srgbClr val="DC2041"/>
    <a:srgbClr val="CF223B"/>
    <a:srgbClr val="DD1D3B"/>
    <a:srgbClr val="D2233C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34" autoAdjust="0"/>
    <p:restoredTop sz="94660"/>
  </p:normalViewPr>
  <p:slideViewPr>
    <p:cSldViewPr snapToGrid="0">
      <p:cViewPr>
        <p:scale>
          <a:sx n="112" d="100"/>
          <a:sy n="112" d="100"/>
        </p:scale>
        <p:origin x="-180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AC29C-3654-4CE6-88C3-3D89737F4C17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165A9-406B-4F91-8C0C-43E64CB1E7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171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7790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D8DA8F-D50D-4365-A467-28E09F6EAB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7790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835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-3032" y="0"/>
            <a:ext cx="12195031" cy="644691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10635" y="2348882"/>
            <a:ext cx="11349565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333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Тема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4" name="Text Box 11"/>
          <p:cNvSpPr txBox="1">
            <a:spLocks noChangeArrowheads="1"/>
          </p:cNvSpPr>
          <p:nvPr userDrawn="1"/>
        </p:nvSpPr>
        <p:spPr bwMode="auto">
          <a:xfrm>
            <a:off x="9164601" y="89495"/>
            <a:ext cx="2748455" cy="4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1893" tIns="60945" rIns="121893" bIns="609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2133" b="0" i="0" dirty="0">
                <a:solidFill>
                  <a:schemeClr val="bg1"/>
                </a:solidFill>
                <a:latin typeface="Tahoma" pitchFamily="34" charset="0"/>
              </a:rPr>
              <a:t>Всегда в движении!</a:t>
            </a: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3033" y="6224608"/>
            <a:ext cx="12195031" cy="644691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38" y="164637"/>
            <a:ext cx="1604235" cy="301091"/>
          </a:xfrm>
          <a:prstGeom prst="rect">
            <a:avLst/>
          </a:prstGeom>
        </p:spPr>
      </p:pic>
      <p:sp>
        <p:nvSpPr>
          <p:cNvPr id="9" name="Текст 11">
            <a:extLst>
              <a:ext uri="{FF2B5EF4-FFF2-40B4-BE49-F238E27FC236}">
                <a16:creationId xmlns:a16="http://schemas.microsoft.com/office/drawing/2014/main" xmlns="" id="{9AEF0E23-7104-4DFD-A908-B7E639C5EF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87423" y="5157193"/>
            <a:ext cx="7873207" cy="997196"/>
          </a:xfrm>
        </p:spPr>
        <p:txBody>
          <a:bodyPr wrap="square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519371" indent="0">
              <a:buNone/>
              <a:defRPr sz="2400">
                <a:solidFill>
                  <a:schemeClr val="bg1"/>
                </a:solidFill>
              </a:defRPr>
            </a:lvl2pPr>
            <a:lvl3pPr marL="1038739" indent="0">
              <a:buNone/>
              <a:defRPr sz="2133">
                <a:solidFill>
                  <a:schemeClr val="bg1"/>
                </a:solidFill>
              </a:defRPr>
            </a:lvl3pPr>
            <a:lvl4pPr marL="1558108" indent="0">
              <a:buNone/>
              <a:defRPr sz="1600">
                <a:solidFill>
                  <a:schemeClr val="bg1"/>
                </a:solidFill>
              </a:defRPr>
            </a:lvl4pPr>
            <a:lvl5pPr marL="2077479" indent="0">
              <a:buNone/>
              <a:defRPr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И.О. Фамилия</a:t>
            </a:r>
            <a:br>
              <a:rPr lang="ru-RU" dirty="0"/>
            </a:br>
            <a:r>
              <a:rPr lang="ru-RU" dirty="0"/>
              <a:t>Наименование</a:t>
            </a:r>
            <a:br>
              <a:rPr lang="ru-RU" dirty="0"/>
            </a:br>
            <a:r>
              <a:rPr lang="ru-RU" dirty="0"/>
              <a:t>должности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9FAD97EE-3A1B-4914-AE6C-3B2482BF3A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617" y="6224608"/>
            <a:ext cx="3378127" cy="644691"/>
          </a:xfrm>
        </p:spPr>
        <p:txBody>
          <a:bodyPr wrap="none"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133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4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ru-RU" dirty="0"/>
              <a:t>Месяц</a:t>
            </a:r>
            <a:r>
              <a:rPr lang="en-US" dirty="0"/>
              <a:t> </a:t>
            </a:r>
            <a:r>
              <a:rPr lang="ru-RU" dirty="0"/>
              <a:t>202</a:t>
            </a:r>
            <a:r>
              <a:rPr lang="en-US" dirty="0"/>
              <a:t>4</a:t>
            </a:r>
            <a:r>
              <a:rPr lang="ru-RU" dirty="0"/>
              <a:t> года</a:t>
            </a:r>
          </a:p>
        </p:txBody>
      </p:sp>
    </p:spTree>
    <p:extLst>
      <p:ext uri="{BB962C8B-B14F-4D97-AF65-F5344CB8AC3E}">
        <p14:creationId xmlns:p14="http://schemas.microsoft.com/office/powerpoint/2010/main" val="411176153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194">
          <p15:clr>
            <a:srgbClr val="FBAE40"/>
          </p15:clr>
        </p15:guide>
        <p15:guide id="3" pos="55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изитка НПЗ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0AA09BE4-46A0-4674-AD42-E2B74131EE0B}"/>
              </a:ext>
            </a:extLst>
          </p:cNvPr>
          <p:cNvSpPr/>
          <p:nvPr userDrawn="1"/>
        </p:nvSpPr>
        <p:spPr>
          <a:xfrm>
            <a:off x="-1" y="2074265"/>
            <a:ext cx="4639735" cy="26543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00" tIns="57600" rIns="0" bIns="0" rtlCol="0" anchor="t" anchorCtr="0"/>
          <a:lstStyle/>
          <a:p>
            <a:pPr marL="0" marR="0" lvl="0" indent="0" algn="l" defTabSz="10387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Операционный доход</a:t>
            </a: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₽</a:t>
            </a: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млрд</a:t>
            </a:r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ru-RU" sz="1867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0AAE7DE-AEAB-4467-89C7-FB511C3163C6}"/>
              </a:ext>
            </a:extLst>
          </p:cNvPr>
          <p:cNvSpPr/>
          <p:nvPr userDrawn="1"/>
        </p:nvSpPr>
        <p:spPr>
          <a:xfrm>
            <a:off x="9855200" y="2084918"/>
            <a:ext cx="2336800" cy="2643717"/>
          </a:xfrm>
          <a:prstGeom prst="rect">
            <a:avLst/>
          </a:prstGeom>
          <a:gradFill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tIns="96000" rIns="0" bIns="0" rtlCol="0" anchor="t" anchorCtr="0"/>
          <a:lstStyle/>
          <a:p>
            <a:pPr algn="l"/>
            <a:endParaRPr lang="ru-RU" sz="2400" dirty="0">
              <a:solidFill>
                <a:schemeClr val="accent5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180589EE-46BA-45A5-85CE-1588F62D2A8C}"/>
              </a:ext>
            </a:extLst>
          </p:cNvPr>
          <p:cNvSpPr/>
          <p:nvPr userDrawn="1"/>
        </p:nvSpPr>
        <p:spPr>
          <a:xfrm>
            <a:off x="4643968" y="2084916"/>
            <a:ext cx="5209841" cy="264583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Вклад контролируемых факторов,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₽</a:t>
            </a: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млрд</a:t>
            </a:r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18F9324-5503-49C9-B7D2-CF566282FE4E}"/>
              </a:ext>
            </a:extLst>
          </p:cNvPr>
          <p:cNvSpPr/>
          <p:nvPr userDrawn="1"/>
        </p:nvSpPr>
        <p:spPr>
          <a:xfrm>
            <a:off x="4639478" y="1"/>
            <a:ext cx="1456265" cy="2093252"/>
          </a:xfrm>
          <a:prstGeom prst="rect">
            <a:avLst/>
          </a:prstGeom>
          <a:gradFill flip="none" rotWithShape="1"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68" name="Дуга 67">
            <a:extLst>
              <a:ext uri="{FF2B5EF4-FFF2-40B4-BE49-F238E27FC236}">
                <a16:creationId xmlns:a16="http://schemas.microsoft.com/office/drawing/2014/main" xmlns="" id="{BA8AED59-081E-406D-B01B-196EEF36898A}"/>
              </a:ext>
            </a:extLst>
          </p:cNvPr>
          <p:cNvSpPr>
            <a:spLocks noChangeAspect="1"/>
          </p:cNvSpPr>
          <p:nvPr userDrawn="1"/>
        </p:nvSpPr>
        <p:spPr>
          <a:xfrm rot="19368834">
            <a:off x="10231600" y="2391439"/>
            <a:ext cx="1584000" cy="1584000"/>
          </a:xfrm>
          <a:prstGeom prst="arc">
            <a:avLst>
              <a:gd name="adj1" fmla="val 7537871"/>
              <a:gd name="adj2" fmla="val 2911461"/>
            </a:avLst>
          </a:prstGeom>
          <a:ln w="38100" cap="rnd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667" dirty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C8EE3DC2-A133-46C9-B2CA-6D0CA4853369}"/>
              </a:ext>
            </a:extLst>
          </p:cNvPr>
          <p:cNvSpPr/>
          <p:nvPr userDrawn="1"/>
        </p:nvSpPr>
        <p:spPr>
          <a:xfrm>
            <a:off x="6096000" y="4728634"/>
            <a:ext cx="6096000" cy="21293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Эксплуатационная готовность О</a:t>
            </a:r>
            <a:r>
              <a:rPr lang="en-US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A</a:t>
            </a:r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, %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B93C541B-0BAA-4901-8321-301F9EEC6A4B}"/>
              </a:ext>
            </a:extLst>
          </p:cNvPr>
          <p:cNvSpPr/>
          <p:nvPr userDrawn="1"/>
        </p:nvSpPr>
        <p:spPr>
          <a:xfrm>
            <a:off x="6096000" y="0"/>
            <a:ext cx="6096000" cy="2084917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Переработка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E88B0419-D7F5-42EF-9118-A96C7EDA4154}"/>
              </a:ext>
            </a:extLst>
          </p:cNvPr>
          <p:cNvSpPr/>
          <p:nvPr userDrawn="1"/>
        </p:nvSpPr>
        <p:spPr>
          <a:xfrm>
            <a:off x="0" y="4728634"/>
            <a:ext cx="6096000" cy="212936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00" tIns="48000" rIns="0" bIns="0" rtlCol="0" anchor="t" anchorCtr="0"/>
          <a:lstStyle/>
          <a:p>
            <a:pPr marL="0" marR="0" lvl="0" indent="0" algn="l" defTabSz="10387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Энергоемкость </a:t>
            </a:r>
            <a:r>
              <a:rPr lang="en-US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EII</a:t>
            </a:r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  <a:p>
            <a:pPr lvl="0" algn="l"/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xmlns="" id="{2EDAB803-4519-4AC5-A622-F511CFB6B019}"/>
              </a:ext>
            </a:extLst>
          </p:cNvPr>
          <p:cNvCxnSpPr/>
          <p:nvPr userDrawn="1"/>
        </p:nvCxnSpPr>
        <p:spPr>
          <a:xfrm flipV="1">
            <a:off x="0" y="473914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xmlns="" id="{E22893D0-C661-47C8-AEE4-FF152ACA0C21}"/>
              </a:ext>
            </a:extLst>
          </p:cNvPr>
          <p:cNvCxnSpPr>
            <a:cxnSpLocks/>
          </p:cNvCxnSpPr>
          <p:nvPr userDrawn="1"/>
        </p:nvCxnSpPr>
        <p:spPr>
          <a:xfrm>
            <a:off x="9854460" y="2082800"/>
            <a:ext cx="0" cy="26619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7B22BA5C-9FE4-439D-BD18-4B06EC9514C4}"/>
              </a:ext>
            </a:extLst>
          </p:cNvPr>
          <p:cNvCxnSpPr>
            <a:cxnSpLocks/>
          </p:cNvCxnSpPr>
          <p:nvPr userDrawn="1"/>
        </p:nvCxnSpPr>
        <p:spPr>
          <a:xfrm>
            <a:off x="6095260" y="1"/>
            <a:ext cx="0" cy="20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>
            <a:extLst>
              <a:ext uri="{FF2B5EF4-FFF2-40B4-BE49-F238E27FC236}">
                <a16:creationId xmlns:a16="http://schemas.microsoft.com/office/drawing/2014/main" xmlns="" id="{95AA0A17-7327-4811-8BA3-F0F919575A20}"/>
              </a:ext>
            </a:extLst>
          </p:cNvPr>
          <p:cNvCxnSpPr>
            <a:cxnSpLocks/>
          </p:cNvCxnSpPr>
          <p:nvPr userDrawn="1"/>
        </p:nvCxnSpPr>
        <p:spPr>
          <a:xfrm>
            <a:off x="0" y="2084851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3727452-2269-4BDA-ACEC-46D93FA60675}"/>
              </a:ext>
            </a:extLst>
          </p:cNvPr>
          <p:cNvSpPr txBox="1"/>
          <p:nvPr userDrawn="1"/>
        </p:nvSpPr>
        <p:spPr>
          <a:xfrm>
            <a:off x="4849284" y="1411818"/>
            <a:ext cx="1030813" cy="577844"/>
          </a:xfrm>
          <a:prstGeom prst="rect">
            <a:avLst/>
          </a:prstGeom>
          <a:noFill/>
        </p:spPr>
        <p:txBody>
          <a:bodyPr wrap="none" lIns="0" tIns="4800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267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I</a:t>
            </a:r>
            <a:r>
              <a:rPr lang="ru-RU" sz="4267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кв24</a:t>
            </a:r>
            <a:endParaRPr lang="ru-RU" sz="3733" b="0" spc="-67" baseline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5" name="Прямая соединительная линия 184">
            <a:extLst>
              <a:ext uri="{FF2B5EF4-FFF2-40B4-BE49-F238E27FC236}">
                <a16:creationId xmlns:a16="http://schemas.microsoft.com/office/drawing/2014/main" xmlns="" id="{836E0877-1D21-41BE-9F64-0297FF95B01A}"/>
              </a:ext>
            </a:extLst>
          </p:cNvPr>
          <p:cNvCxnSpPr>
            <a:cxnSpLocks/>
          </p:cNvCxnSpPr>
          <p:nvPr userDrawn="1"/>
        </p:nvCxnSpPr>
        <p:spPr>
          <a:xfrm>
            <a:off x="6119644" y="4765040"/>
            <a:ext cx="0" cy="20929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" name="Рисунок 195">
            <a:extLst>
              <a:ext uri="{FF2B5EF4-FFF2-40B4-BE49-F238E27FC236}">
                <a16:creationId xmlns:a16="http://schemas.microsoft.com/office/drawing/2014/main" xmlns="" id="{2200C8A3-C4C2-4DF7-A441-CF33AEB40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6335" y="201719"/>
            <a:ext cx="840000" cy="840000"/>
          </a:xfrm>
          <a:prstGeom prst="rect">
            <a:avLst/>
          </a:prstGeom>
          <a:ln>
            <a:noFill/>
          </a:ln>
        </p:spPr>
      </p:pic>
      <p:pic>
        <p:nvPicPr>
          <p:cNvPr id="22" name="Рисунок 21" descr="Монеты контур">
            <a:extLst>
              <a:ext uri="{FF2B5EF4-FFF2-40B4-BE49-F238E27FC236}">
                <a16:creationId xmlns:a16="http://schemas.microsoft.com/office/drawing/2014/main" xmlns="" id="{B5E4E166-2A18-4134-A64C-801A3188F5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156984" y="3313391"/>
            <a:ext cx="879533" cy="879533"/>
          </a:xfrm>
          <a:prstGeom prst="rect">
            <a:avLst/>
          </a:prstGeom>
        </p:spPr>
      </p:pic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xmlns="" id="{34ACCB7B-E37B-4590-BC94-B759D6EEB8EE}"/>
              </a:ext>
            </a:extLst>
          </p:cNvPr>
          <p:cNvCxnSpPr>
            <a:cxnSpLocks/>
          </p:cNvCxnSpPr>
          <p:nvPr userDrawn="1"/>
        </p:nvCxnSpPr>
        <p:spPr>
          <a:xfrm>
            <a:off x="4655840" y="0"/>
            <a:ext cx="0" cy="474825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5DF3F6BD-252F-49D8-A744-B5D02BD50494}"/>
              </a:ext>
            </a:extLst>
          </p:cNvPr>
          <p:cNvSpPr/>
          <p:nvPr userDrawn="1"/>
        </p:nvSpPr>
        <p:spPr>
          <a:xfrm>
            <a:off x="6175893" y="688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rgbClr val="7D7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xmlns="" id="{94419CFB-E52A-4A6B-8B1D-984E87AB65EE}"/>
              </a:ext>
            </a:extLst>
          </p:cNvPr>
          <p:cNvSpPr/>
          <p:nvPr userDrawn="1"/>
        </p:nvSpPr>
        <p:spPr>
          <a:xfrm>
            <a:off x="9945912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rgbClr val="B01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12" name="Прямоугольник: скругленные углы 111">
            <a:extLst>
              <a:ext uri="{FF2B5EF4-FFF2-40B4-BE49-F238E27FC236}">
                <a16:creationId xmlns:a16="http://schemas.microsoft.com/office/drawing/2014/main" xmlns="" id="{A333C04F-AAD3-4E4D-B3F0-85142A5B15FD}"/>
              </a:ext>
            </a:extLst>
          </p:cNvPr>
          <p:cNvSpPr/>
          <p:nvPr userDrawn="1"/>
        </p:nvSpPr>
        <p:spPr>
          <a:xfrm>
            <a:off x="4729751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xmlns="" id="{1E311853-54CC-4505-A62B-00A9B80CA684}"/>
              </a:ext>
            </a:extLst>
          </p:cNvPr>
          <p:cNvSpPr/>
          <p:nvPr userDrawn="1"/>
        </p:nvSpPr>
        <p:spPr>
          <a:xfrm>
            <a:off x="63513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Прямоугольник: скругленные углы 113">
            <a:extLst>
              <a:ext uri="{FF2B5EF4-FFF2-40B4-BE49-F238E27FC236}">
                <a16:creationId xmlns:a16="http://schemas.microsoft.com/office/drawing/2014/main" xmlns="" id="{5A943D31-6496-4DE2-BF9B-88D5762D6BD4}"/>
              </a:ext>
            </a:extLst>
          </p:cNvPr>
          <p:cNvSpPr/>
          <p:nvPr userDrawn="1"/>
        </p:nvSpPr>
        <p:spPr>
          <a:xfrm>
            <a:off x="63513" y="48122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15" name="Прямоугольник: скругленные углы 114">
            <a:extLst>
              <a:ext uri="{FF2B5EF4-FFF2-40B4-BE49-F238E27FC236}">
                <a16:creationId xmlns:a16="http://schemas.microsoft.com/office/drawing/2014/main" xmlns="" id="{F619D12A-39A1-4701-B3B3-7007B24E9255}"/>
              </a:ext>
            </a:extLst>
          </p:cNvPr>
          <p:cNvSpPr/>
          <p:nvPr userDrawn="1"/>
        </p:nvSpPr>
        <p:spPr>
          <a:xfrm>
            <a:off x="6191873" y="48122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BF655C84-A2D4-49B6-A8A0-B50107C5EFD7}"/>
              </a:ext>
            </a:extLst>
          </p:cNvPr>
          <p:cNvSpPr txBox="1"/>
          <p:nvPr userDrawn="1"/>
        </p:nvSpPr>
        <p:spPr>
          <a:xfrm>
            <a:off x="4849284" y="965903"/>
            <a:ext cx="1030813" cy="577844"/>
          </a:xfrm>
          <a:prstGeom prst="rect">
            <a:avLst/>
          </a:prstGeom>
          <a:noFill/>
        </p:spPr>
        <p:txBody>
          <a:bodyPr wrap="none" lIns="0" tIns="4800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33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ИТОГИ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F0FAC2B4-491E-4E7F-B0AC-455C714287D2}"/>
              </a:ext>
            </a:extLst>
          </p:cNvPr>
          <p:cNvGrpSpPr/>
          <p:nvPr userDrawn="1"/>
        </p:nvGrpSpPr>
        <p:grpSpPr>
          <a:xfrm>
            <a:off x="776790" y="6507791"/>
            <a:ext cx="4542421" cy="323675"/>
            <a:chOff x="893418" y="4880836"/>
            <a:chExt cx="3406816" cy="242756"/>
          </a:xfrm>
        </p:grpSpPr>
        <p:sp>
          <p:nvSpPr>
            <p:cNvPr id="79" name="Заголовок 1">
              <a:extLst>
                <a:ext uri="{FF2B5EF4-FFF2-40B4-BE49-F238E27FC236}">
                  <a16:creationId xmlns:a16="http://schemas.microsoft.com/office/drawing/2014/main" xmlns="" id="{018BA4A9-F3D1-4130-8F25-61F81019593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93858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84" name="Заголовок 1">
              <a:extLst>
                <a:ext uri="{FF2B5EF4-FFF2-40B4-BE49-F238E27FC236}">
                  <a16:creationId xmlns:a16="http://schemas.microsoft.com/office/drawing/2014/main" xmlns="" id="{B0085945-78D5-492E-BB67-E056C4F27F6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93418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18</a:t>
              </a:r>
            </a:p>
          </p:txBody>
        </p:sp>
        <p:sp>
          <p:nvSpPr>
            <p:cNvPr id="86" name="Заголовок 1">
              <a:extLst>
                <a:ext uri="{FF2B5EF4-FFF2-40B4-BE49-F238E27FC236}">
                  <a16:creationId xmlns:a16="http://schemas.microsoft.com/office/drawing/2014/main" xmlns="" id="{7DD2593C-3813-46D6-8F34-CE0D88D0CEA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491257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  <p:sp>
          <p:nvSpPr>
            <p:cNvPr id="94" name="Заголовок 1">
              <a:extLst>
                <a:ext uri="{FF2B5EF4-FFF2-40B4-BE49-F238E27FC236}">
                  <a16:creationId xmlns:a16="http://schemas.microsoft.com/office/drawing/2014/main" xmlns="" id="{DB106FCE-C7D5-4D48-A6A5-CE9B9DF3C0D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69884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97" name="Заголовок 1">
              <a:extLst>
                <a:ext uri="{FF2B5EF4-FFF2-40B4-BE49-F238E27FC236}">
                  <a16:creationId xmlns:a16="http://schemas.microsoft.com/office/drawing/2014/main" xmlns="" id="{7773B045-8A70-496A-888D-F869377BB0C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246472" y="4880836"/>
              <a:ext cx="503744" cy="242756"/>
            </a:xfrm>
            <a:prstGeom prst="rect">
              <a:avLst/>
            </a:prstGeom>
          </p:spPr>
          <p:txBody>
            <a:bodyPr vert="horz" wrap="non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КПД-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10" name="Заголовок 1">
              <a:extLst>
                <a:ext uri="{FF2B5EF4-FFF2-40B4-BE49-F238E27FC236}">
                  <a16:creationId xmlns:a16="http://schemas.microsoft.com/office/drawing/2014/main" xmlns="" id="{BBD197E7-CB2D-424D-BCCB-9A17DDCCA84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906155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 algn="ctr">
                <a:spcBef>
                  <a:spcPct val="0"/>
                </a:spcBef>
                <a:buNone/>
                <a:defRPr sz="1400">
                  <a:solidFill>
                    <a:schemeClr val="bg2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vl="0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B51F6253-358F-4CA9-A642-142FC385477D}"/>
              </a:ext>
            </a:extLst>
          </p:cNvPr>
          <p:cNvGrpSpPr/>
          <p:nvPr userDrawn="1"/>
        </p:nvGrpSpPr>
        <p:grpSpPr>
          <a:xfrm>
            <a:off x="110235" y="4147169"/>
            <a:ext cx="4447211" cy="575433"/>
            <a:chOff x="82676" y="3110380"/>
            <a:chExt cx="3335408" cy="431575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xmlns="" id="{B485FF63-9B05-43FA-9110-754B3644B255}"/>
                </a:ext>
              </a:extLst>
            </p:cNvPr>
            <p:cNvGrpSpPr/>
            <p:nvPr userDrawn="1"/>
          </p:nvGrpSpPr>
          <p:grpSpPr>
            <a:xfrm>
              <a:off x="2176293" y="3110380"/>
              <a:ext cx="1241791" cy="431575"/>
              <a:chOff x="1479840" y="3110380"/>
              <a:chExt cx="1241791" cy="431575"/>
            </a:xfrm>
          </p:grpSpPr>
          <p:sp>
            <p:nvSpPr>
              <p:cNvPr id="129" name="Заголовок 1">
                <a:extLst>
                  <a:ext uri="{FF2B5EF4-FFF2-40B4-BE49-F238E27FC236}">
                    <a16:creationId xmlns:a16="http://schemas.microsoft.com/office/drawing/2014/main" xmlns="" id="{195BD2BE-9D5E-4925-ABFC-C3281E9ED4FC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509712" y="3299200"/>
                <a:ext cx="1147763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I 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квартал </a:t>
                </a:r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202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grpSp>
            <p:nvGrpSpPr>
              <p:cNvPr id="131" name="Группа 130">
                <a:extLst>
                  <a:ext uri="{FF2B5EF4-FFF2-40B4-BE49-F238E27FC236}">
                    <a16:creationId xmlns:a16="http://schemas.microsoft.com/office/drawing/2014/main" xmlns="" id="{00F3DC8D-16E3-426D-BF70-0A513BAA42B0}"/>
                  </a:ext>
                </a:extLst>
              </p:cNvPr>
              <p:cNvGrpSpPr/>
              <p:nvPr userDrawn="1"/>
            </p:nvGrpSpPr>
            <p:grpSpPr>
              <a:xfrm>
                <a:off x="1479840" y="3110380"/>
                <a:ext cx="1241791" cy="215492"/>
                <a:chOff x="7367083" y="368158"/>
                <a:chExt cx="1241791" cy="215492"/>
              </a:xfrm>
            </p:grpSpPr>
            <p:sp>
              <p:nvSpPr>
                <p:cNvPr id="139" name="Заголовок 1">
                  <a:extLst>
                    <a:ext uri="{FF2B5EF4-FFF2-40B4-BE49-F238E27FC236}">
                      <a16:creationId xmlns:a16="http://schemas.microsoft.com/office/drawing/2014/main" xmlns="" id="{D9C785A6-12CE-466A-A35B-D7B88FEB3E3A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7367083" y="368158"/>
                  <a:ext cx="540000" cy="215492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план</a:t>
                  </a:r>
                </a:p>
              </p:txBody>
            </p:sp>
            <p:sp>
              <p:nvSpPr>
                <p:cNvPr id="140" name="Заголовок 1">
                  <a:extLst>
                    <a:ext uri="{FF2B5EF4-FFF2-40B4-BE49-F238E27FC236}">
                      <a16:creationId xmlns:a16="http://schemas.microsoft.com/office/drawing/2014/main" xmlns="" id="{62E303A5-C2CA-481A-A55F-609A4617D923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8068874" y="368158"/>
                  <a:ext cx="540000" cy="215492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факт</a:t>
                  </a:r>
                </a:p>
              </p:txBody>
            </p:sp>
          </p:grpSp>
        </p:grpSp>
        <p:grpSp>
          <p:nvGrpSpPr>
            <p:cNvPr id="130" name="Группа 129">
              <a:extLst>
                <a:ext uri="{FF2B5EF4-FFF2-40B4-BE49-F238E27FC236}">
                  <a16:creationId xmlns:a16="http://schemas.microsoft.com/office/drawing/2014/main" xmlns="" id="{705AC2DE-08ED-40C5-9E94-EDFFB927E60B}"/>
                </a:ext>
              </a:extLst>
            </p:cNvPr>
            <p:cNvGrpSpPr/>
            <p:nvPr userDrawn="1"/>
          </p:nvGrpSpPr>
          <p:grpSpPr>
            <a:xfrm>
              <a:off x="1486442" y="3110380"/>
              <a:ext cx="540000" cy="431575"/>
              <a:chOff x="2921522" y="3110380"/>
              <a:chExt cx="540000" cy="431575"/>
            </a:xfrm>
          </p:grpSpPr>
          <p:sp>
            <p:nvSpPr>
              <p:cNvPr id="141" name="Заголовок 1">
                <a:extLst>
                  <a:ext uri="{FF2B5EF4-FFF2-40B4-BE49-F238E27FC236}">
                    <a16:creationId xmlns:a16="http://schemas.microsoft.com/office/drawing/2014/main" xmlns="" id="{85A367E8-3E8D-4740-9559-8B63308FD1A8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2921522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24</a:t>
                </a:r>
                <a:endPara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2" name="Заголовок 1">
                <a:extLst>
                  <a:ext uri="{FF2B5EF4-FFF2-40B4-BE49-F238E27FC236}">
                    <a16:creationId xmlns:a16="http://schemas.microsoft.com/office/drawing/2014/main" xmlns="" id="{5E569B8E-1FFB-403B-A259-9E8855D68F41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2921522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план</a:t>
                </a:r>
              </a:p>
            </p:txBody>
          </p:sp>
        </p:grpSp>
        <p:grpSp>
          <p:nvGrpSpPr>
            <p:cNvPr id="132" name="Группа 131">
              <a:extLst>
                <a:ext uri="{FF2B5EF4-FFF2-40B4-BE49-F238E27FC236}">
                  <a16:creationId xmlns:a16="http://schemas.microsoft.com/office/drawing/2014/main" xmlns="" id="{C2DA564F-7886-4761-84DB-8F3E7DB42340}"/>
                </a:ext>
              </a:extLst>
            </p:cNvPr>
            <p:cNvGrpSpPr/>
            <p:nvPr userDrawn="1"/>
          </p:nvGrpSpPr>
          <p:grpSpPr>
            <a:xfrm>
              <a:off x="772527" y="3110380"/>
              <a:ext cx="540000" cy="431575"/>
              <a:chOff x="1301924" y="3110380"/>
              <a:chExt cx="540000" cy="431575"/>
            </a:xfrm>
          </p:grpSpPr>
          <p:sp>
            <p:nvSpPr>
              <p:cNvPr id="137" name="Заголовок 1">
                <a:extLst>
                  <a:ext uri="{FF2B5EF4-FFF2-40B4-BE49-F238E27FC236}">
                    <a16:creationId xmlns:a16="http://schemas.microsoft.com/office/drawing/2014/main" xmlns="" id="{0C330E65-910A-4A12-A6EB-247344216B80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202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138" name="Заголовок 1">
                <a:extLst>
                  <a:ext uri="{FF2B5EF4-FFF2-40B4-BE49-F238E27FC236}">
                    <a16:creationId xmlns:a16="http://schemas.microsoft.com/office/drawing/2014/main" xmlns="" id="{6F77FDD2-21A5-4EFA-A72E-1FD788DE37E5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xmlns="" id="{62952FB7-3B3F-4C99-B280-F9F079B7E592}"/>
                </a:ext>
              </a:extLst>
            </p:cNvPr>
            <p:cNvGrpSpPr/>
            <p:nvPr userDrawn="1"/>
          </p:nvGrpSpPr>
          <p:grpSpPr>
            <a:xfrm>
              <a:off x="82676" y="3110380"/>
              <a:ext cx="540000" cy="431575"/>
              <a:chOff x="1301924" y="3110380"/>
              <a:chExt cx="540000" cy="431575"/>
            </a:xfrm>
          </p:grpSpPr>
          <p:sp>
            <p:nvSpPr>
              <p:cNvPr id="134" name="Заголовок 1">
                <a:extLst>
                  <a:ext uri="{FF2B5EF4-FFF2-40B4-BE49-F238E27FC236}">
                    <a16:creationId xmlns:a16="http://schemas.microsoft.com/office/drawing/2014/main" xmlns="" id="{A4AD95D2-0482-48FE-80B6-A7FAA2D352CF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22</a:t>
                </a:r>
              </a:p>
            </p:txBody>
          </p:sp>
          <p:sp>
            <p:nvSpPr>
              <p:cNvPr id="135" name="Заголовок 1">
                <a:extLst>
                  <a:ext uri="{FF2B5EF4-FFF2-40B4-BE49-F238E27FC236}">
                    <a16:creationId xmlns:a16="http://schemas.microsoft.com/office/drawing/2014/main" xmlns="" id="{8C239E25-1336-40E6-A376-632FF6D4F9D4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</p:grpSp>
      <p:grpSp>
        <p:nvGrpSpPr>
          <p:cNvPr id="143" name="Группа 142">
            <a:extLst>
              <a:ext uri="{FF2B5EF4-FFF2-40B4-BE49-F238E27FC236}">
                <a16:creationId xmlns:a16="http://schemas.microsoft.com/office/drawing/2014/main" xmlns="" id="{0ED54D87-FA9C-440B-81C7-74423D6CAE20}"/>
              </a:ext>
            </a:extLst>
          </p:cNvPr>
          <p:cNvGrpSpPr/>
          <p:nvPr userDrawn="1"/>
        </p:nvGrpSpPr>
        <p:grpSpPr>
          <a:xfrm>
            <a:off x="5140085" y="4401061"/>
            <a:ext cx="4217603" cy="323675"/>
            <a:chOff x="4824030" y="4880836"/>
            <a:chExt cx="3163202" cy="242756"/>
          </a:xfrm>
        </p:grpSpPr>
        <p:sp>
          <p:nvSpPr>
            <p:cNvPr id="144" name="Заголовок 1">
              <a:extLst>
                <a:ext uri="{FF2B5EF4-FFF2-40B4-BE49-F238E27FC236}">
                  <a16:creationId xmlns:a16="http://schemas.microsoft.com/office/drawing/2014/main" xmlns="" id="{CBFE4C11-E2EE-498B-A6D1-2CC4BC694FF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00873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45" name="Заголовок 1">
              <a:extLst>
                <a:ext uri="{FF2B5EF4-FFF2-40B4-BE49-F238E27FC236}">
                  <a16:creationId xmlns:a16="http://schemas.microsoft.com/office/drawing/2014/main" xmlns="" id="{0BD706E1-4E21-4675-8F28-5F3E5C8212D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516311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46" name="Заголовок 1">
              <a:extLst>
                <a:ext uri="{FF2B5EF4-FFF2-40B4-BE49-F238E27FC236}">
                  <a16:creationId xmlns:a16="http://schemas.microsoft.com/office/drawing/2014/main" xmlns="" id="{F204237C-76BA-4E56-AED6-76F23D228AC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208592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147" name="Заголовок 1">
              <a:extLst>
                <a:ext uri="{FF2B5EF4-FFF2-40B4-BE49-F238E27FC236}">
                  <a16:creationId xmlns:a16="http://schemas.microsoft.com/office/drawing/2014/main" xmlns="" id="{41D00E15-2B7A-4147-85EE-A5CE1CE25C5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593153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48" name="Заголовок 1">
              <a:extLst>
                <a:ext uri="{FF2B5EF4-FFF2-40B4-BE49-F238E27FC236}">
                  <a16:creationId xmlns:a16="http://schemas.microsoft.com/office/drawing/2014/main" xmlns="" id="{A4A01448-63CC-4BCC-92D6-6FCF0B0E00A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82403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C59C3BC0-B267-4B51-B509-32C9D7E72820}"/>
              </a:ext>
            </a:extLst>
          </p:cNvPr>
          <p:cNvSpPr txBox="1"/>
          <p:nvPr userDrawn="1"/>
        </p:nvSpPr>
        <p:spPr>
          <a:xfrm>
            <a:off x="9884835" y="4123968"/>
            <a:ext cx="2307965" cy="5579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Эффект за </a:t>
            </a:r>
            <a:r>
              <a:rPr lang="en-US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кв2</a:t>
            </a:r>
            <a:r>
              <a:rPr lang="en-US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4</a:t>
            </a: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 год</a:t>
            </a:r>
            <a:b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по Дорожной карте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2377FA0E-26A4-4BC9-B3BB-037BBB325280}"/>
              </a:ext>
            </a:extLst>
          </p:cNvPr>
          <p:cNvGrpSpPr/>
          <p:nvPr userDrawn="1"/>
        </p:nvGrpSpPr>
        <p:grpSpPr>
          <a:xfrm>
            <a:off x="8564111" y="30164"/>
            <a:ext cx="3586885" cy="505727"/>
            <a:chOff x="6423083" y="22623"/>
            <a:chExt cx="2690164" cy="379295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xmlns="" id="{BEF17A2C-2B1A-4975-BF51-97851F4FBE19}"/>
                </a:ext>
              </a:extLst>
            </p:cNvPr>
            <p:cNvGrpSpPr/>
            <p:nvPr userDrawn="1"/>
          </p:nvGrpSpPr>
          <p:grpSpPr>
            <a:xfrm>
              <a:off x="7496525" y="22624"/>
              <a:ext cx="540000" cy="379294"/>
              <a:chOff x="8582547" y="22624"/>
              <a:chExt cx="540000" cy="379294"/>
            </a:xfrm>
          </p:grpSpPr>
          <p:sp>
            <p:nvSpPr>
              <p:cNvPr id="172" name="Заголовок 1">
                <a:extLst>
                  <a:ext uri="{FF2B5EF4-FFF2-40B4-BE49-F238E27FC236}">
                    <a16:creationId xmlns:a16="http://schemas.microsoft.com/office/drawing/2014/main" xmlns="" id="{93499A53-4A1D-4DBF-B317-1F4C235DF511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8582547" y="22624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165" name="Заголовок 1">
                <a:extLst>
                  <a:ext uri="{FF2B5EF4-FFF2-40B4-BE49-F238E27FC236}">
                    <a16:creationId xmlns:a16="http://schemas.microsoft.com/office/drawing/2014/main" xmlns="" id="{B479088B-355A-4F3D-966F-24BF7C656B72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8582547" y="186426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план</a:t>
                </a:r>
              </a:p>
            </p:txBody>
          </p:sp>
        </p:grp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xmlns="" id="{4CF0FD27-A80C-438F-B70B-77A30C2546FE}"/>
                </a:ext>
              </a:extLst>
            </p:cNvPr>
            <p:cNvGrpSpPr/>
            <p:nvPr userDrawn="1"/>
          </p:nvGrpSpPr>
          <p:grpSpPr>
            <a:xfrm>
              <a:off x="8033247" y="22623"/>
              <a:ext cx="1080000" cy="379294"/>
              <a:chOff x="7502815" y="22623"/>
              <a:chExt cx="1080000" cy="379294"/>
            </a:xfrm>
          </p:grpSpPr>
          <p:sp>
            <p:nvSpPr>
              <p:cNvPr id="171" name="Заголовок 1">
                <a:extLst>
                  <a:ext uri="{FF2B5EF4-FFF2-40B4-BE49-F238E27FC236}">
                    <a16:creationId xmlns:a16="http://schemas.microsoft.com/office/drawing/2014/main" xmlns="" id="{57EA746A-2EA6-4B05-9E2A-5855012E1D24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7502815" y="22623"/>
                <a:ext cx="108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I 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квартал</a:t>
                </a:r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 202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grpSp>
            <p:nvGrpSpPr>
              <p:cNvPr id="166" name="Группа 165">
                <a:extLst>
                  <a:ext uri="{FF2B5EF4-FFF2-40B4-BE49-F238E27FC236}">
                    <a16:creationId xmlns:a16="http://schemas.microsoft.com/office/drawing/2014/main" xmlns="" id="{D17F8D2D-DF8A-4AB5-9A49-21E4BBD70824}"/>
                  </a:ext>
                </a:extLst>
              </p:cNvPr>
              <p:cNvGrpSpPr/>
              <p:nvPr userDrawn="1"/>
            </p:nvGrpSpPr>
            <p:grpSpPr>
              <a:xfrm>
                <a:off x="7502815" y="186425"/>
                <a:ext cx="1079866" cy="215492"/>
                <a:chOff x="7481383" y="336408"/>
                <a:chExt cx="1079866" cy="215492"/>
              </a:xfrm>
              <a:noFill/>
            </p:grpSpPr>
            <p:sp>
              <p:nvSpPr>
                <p:cNvPr id="169" name="Заголовок 1">
                  <a:extLst>
                    <a:ext uri="{FF2B5EF4-FFF2-40B4-BE49-F238E27FC236}">
                      <a16:creationId xmlns:a16="http://schemas.microsoft.com/office/drawing/2014/main" xmlns="" id="{A963CCFC-191A-4590-B150-C0175B4FC6A5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7481383" y="336408"/>
                  <a:ext cx="540000" cy="215492"/>
                </a:xfrm>
                <a:prstGeom prst="rect">
                  <a:avLst/>
                </a:prstGeom>
                <a:grpFill/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план</a:t>
                  </a:r>
                </a:p>
              </p:txBody>
            </p:sp>
            <p:sp>
              <p:nvSpPr>
                <p:cNvPr id="170" name="Заголовок 1">
                  <a:extLst>
                    <a:ext uri="{FF2B5EF4-FFF2-40B4-BE49-F238E27FC236}">
                      <a16:creationId xmlns:a16="http://schemas.microsoft.com/office/drawing/2014/main" xmlns="" id="{EE245BF0-E25B-4109-B4F2-F26DA96B4D50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8021249" y="336408"/>
                  <a:ext cx="540000" cy="215492"/>
                </a:xfrm>
                <a:prstGeom prst="rect">
                  <a:avLst/>
                </a:prstGeom>
                <a:grpFill/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факт</a:t>
                  </a:r>
                </a:p>
              </p:txBody>
            </p:sp>
          </p:grp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xmlns="" id="{E5876431-033A-4B80-B1F9-D96C92E902AE}"/>
                </a:ext>
              </a:extLst>
            </p:cNvPr>
            <p:cNvGrpSpPr/>
            <p:nvPr userDrawn="1"/>
          </p:nvGrpSpPr>
          <p:grpSpPr>
            <a:xfrm>
              <a:off x="6959804" y="22624"/>
              <a:ext cx="540000" cy="379294"/>
              <a:chOff x="6962949" y="22624"/>
              <a:chExt cx="540000" cy="379294"/>
            </a:xfrm>
          </p:grpSpPr>
          <p:sp>
            <p:nvSpPr>
              <p:cNvPr id="175" name="Заголовок 1">
                <a:extLst>
                  <a:ext uri="{FF2B5EF4-FFF2-40B4-BE49-F238E27FC236}">
                    <a16:creationId xmlns:a16="http://schemas.microsoft.com/office/drawing/2014/main" xmlns="" id="{AA8ABCF3-DF0D-463E-AF41-A41E4C3F168A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962949" y="22624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23</a:t>
                </a:r>
              </a:p>
            </p:txBody>
          </p:sp>
          <p:sp>
            <p:nvSpPr>
              <p:cNvPr id="167" name="Заголовок 1">
                <a:extLst>
                  <a:ext uri="{FF2B5EF4-FFF2-40B4-BE49-F238E27FC236}">
                    <a16:creationId xmlns:a16="http://schemas.microsoft.com/office/drawing/2014/main" xmlns="" id="{F7CFC32E-EEFA-4A56-923F-56BCA29FA45F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962949" y="186426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xmlns="" id="{7DFD7D39-9E78-4F93-9402-27C612024113}"/>
                </a:ext>
              </a:extLst>
            </p:cNvPr>
            <p:cNvGrpSpPr/>
            <p:nvPr userDrawn="1"/>
          </p:nvGrpSpPr>
          <p:grpSpPr>
            <a:xfrm>
              <a:off x="6423083" y="22624"/>
              <a:ext cx="540000" cy="379293"/>
              <a:chOff x="6423083" y="22624"/>
              <a:chExt cx="540000" cy="379293"/>
            </a:xfrm>
          </p:grpSpPr>
          <p:sp>
            <p:nvSpPr>
              <p:cNvPr id="176" name="Заголовок 1">
                <a:extLst>
                  <a:ext uri="{FF2B5EF4-FFF2-40B4-BE49-F238E27FC236}">
                    <a16:creationId xmlns:a16="http://schemas.microsoft.com/office/drawing/2014/main" xmlns="" id="{0A730608-2E4D-4DE5-9EDE-F80BEE0150E4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423083" y="22624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22</a:t>
                </a:r>
              </a:p>
            </p:txBody>
          </p:sp>
          <p:sp>
            <p:nvSpPr>
              <p:cNvPr id="168" name="Заголовок 1">
                <a:extLst>
                  <a:ext uri="{FF2B5EF4-FFF2-40B4-BE49-F238E27FC236}">
                    <a16:creationId xmlns:a16="http://schemas.microsoft.com/office/drawing/2014/main" xmlns="" id="{070A9EE5-69EE-46B3-9FFD-B6419F692B6E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423083" y="186425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</p:grpSp>
      <p:sp>
        <p:nvSpPr>
          <p:cNvPr id="177" name="Рисунок 2">
            <a:extLst>
              <a:ext uri="{FF2B5EF4-FFF2-40B4-BE49-F238E27FC236}">
                <a16:creationId xmlns:a16="http://schemas.microsoft.com/office/drawing/2014/main" xmlns="" id="{399AA52D-4976-4D98-A6CF-8F200B0DBAD1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0" y="0"/>
            <a:ext cx="4622800" cy="2063751"/>
          </a:xfrm>
          <a:solidFill>
            <a:schemeClr val="bg1">
              <a:lumMod val="95000"/>
            </a:schemeClr>
          </a:solidFill>
        </p:spPr>
        <p:txBody>
          <a:bodyPr lIns="72000" tIns="72000" anchor="t" anchorCtr="0">
            <a:normAutofit/>
          </a:bodyPr>
          <a:lstStyle>
            <a:lvl1pPr>
              <a:lnSpc>
                <a:spcPct val="90000"/>
              </a:lnSpc>
              <a:defRPr sz="1333" i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ru-RU" dirty="0"/>
              <a:t>Вставьте фото вашего предприятия,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при необходимости переместите его на задний план</a:t>
            </a:r>
          </a:p>
        </p:txBody>
      </p:sp>
      <p:grpSp>
        <p:nvGrpSpPr>
          <p:cNvPr id="180" name="Группа 179">
            <a:extLst>
              <a:ext uri="{FF2B5EF4-FFF2-40B4-BE49-F238E27FC236}">
                <a16:creationId xmlns:a16="http://schemas.microsoft.com/office/drawing/2014/main" xmlns="" id="{85580083-34C5-4E84-9569-E1665947AC25}"/>
              </a:ext>
            </a:extLst>
          </p:cNvPr>
          <p:cNvGrpSpPr/>
          <p:nvPr userDrawn="1"/>
        </p:nvGrpSpPr>
        <p:grpSpPr>
          <a:xfrm>
            <a:off x="6872790" y="6507791"/>
            <a:ext cx="4542421" cy="323675"/>
            <a:chOff x="893418" y="4880836"/>
            <a:chExt cx="3406816" cy="242756"/>
          </a:xfrm>
        </p:grpSpPr>
        <p:sp>
          <p:nvSpPr>
            <p:cNvPr id="181" name="Заголовок 1">
              <a:extLst>
                <a:ext uri="{FF2B5EF4-FFF2-40B4-BE49-F238E27FC236}">
                  <a16:creationId xmlns:a16="http://schemas.microsoft.com/office/drawing/2014/main" xmlns="" id="{0DA77E04-60E3-4762-9D99-CFD25689C33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93858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182" name="Заголовок 1">
              <a:extLst>
                <a:ext uri="{FF2B5EF4-FFF2-40B4-BE49-F238E27FC236}">
                  <a16:creationId xmlns:a16="http://schemas.microsoft.com/office/drawing/2014/main" xmlns="" id="{E622DA18-7A3A-46D7-892F-4D7B4902DBF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93418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18</a:t>
              </a:r>
            </a:p>
          </p:txBody>
        </p:sp>
        <p:sp>
          <p:nvSpPr>
            <p:cNvPr id="183" name="Заголовок 1">
              <a:extLst>
                <a:ext uri="{FF2B5EF4-FFF2-40B4-BE49-F238E27FC236}">
                  <a16:creationId xmlns:a16="http://schemas.microsoft.com/office/drawing/2014/main" xmlns="" id="{14E012F8-A176-4303-B99D-0DB17B8726A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491257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  <p:sp>
          <p:nvSpPr>
            <p:cNvPr id="184" name="Заголовок 1">
              <a:extLst>
                <a:ext uri="{FF2B5EF4-FFF2-40B4-BE49-F238E27FC236}">
                  <a16:creationId xmlns:a16="http://schemas.microsoft.com/office/drawing/2014/main" xmlns="" id="{0775FFAB-E6F9-4A18-8CD8-9A319748B97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69884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93" name="Заголовок 1">
              <a:extLst>
                <a:ext uri="{FF2B5EF4-FFF2-40B4-BE49-F238E27FC236}">
                  <a16:creationId xmlns:a16="http://schemas.microsoft.com/office/drawing/2014/main" xmlns="" id="{F91CF3D6-CA89-4AE1-A9ED-B3F608C485C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246472" y="4880836"/>
              <a:ext cx="503744" cy="242756"/>
            </a:xfrm>
            <a:prstGeom prst="rect">
              <a:avLst/>
            </a:prstGeom>
          </p:spPr>
          <p:txBody>
            <a:bodyPr vert="horz" wrap="non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КПД-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94" name="Заголовок 1">
              <a:extLst>
                <a:ext uri="{FF2B5EF4-FFF2-40B4-BE49-F238E27FC236}">
                  <a16:creationId xmlns:a16="http://schemas.microsoft.com/office/drawing/2014/main" xmlns="" id="{8F2BBCF2-9C79-4F27-A00D-30E14AE0E80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906155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 algn="ctr">
                <a:spcBef>
                  <a:spcPct val="0"/>
                </a:spcBef>
                <a:buNone/>
                <a:defRPr sz="1400">
                  <a:solidFill>
                    <a:schemeClr val="bg2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vl="0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4</a:t>
              </a:r>
            </a:p>
          </p:txBody>
        </p:sp>
      </p:grpSp>
      <p:sp>
        <p:nvSpPr>
          <p:cNvPr id="195" name="Заголовок 1">
            <a:extLst>
              <a:ext uri="{FF2B5EF4-FFF2-40B4-BE49-F238E27FC236}">
                <a16:creationId xmlns:a16="http://schemas.microsoft.com/office/drawing/2014/main" xmlns="" id="{56228D1E-2780-401F-BE30-6C0677384661}"/>
              </a:ext>
            </a:extLst>
          </p:cNvPr>
          <p:cNvSpPr txBox="1">
            <a:spLocks/>
          </p:cNvSpPr>
          <p:nvPr userDrawn="1"/>
        </p:nvSpPr>
        <p:spPr>
          <a:xfrm>
            <a:off x="12255443" y="94064"/>
            <a:ext cx="1628651" cy="1745093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Название предприятий </a:t>
            </a:r>
            <a:b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для слайда:</a:t>
            </a:r>
          </a:p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Пермский НПЗ</a:t>
            </a:r>
            <a:b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Нижегородский НПЗ</a:t>
            </a:r>
          </a:p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Волгоградский НПЗ</a:t>
            </a:r>
          </a:p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Ухтинский НПЗ</a:t>
            </a:r>
          </a:p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Нафтохим Бургас</a:t>
            </a:r>
          </a:p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Петротел</a:t>
            </a:r>
          </a:p>
          <a:p>
            <a:pPr algn="l">
              <a:lnSpc>
                <a:spcPct val="90000"/>
              </a:lnSpc>
            </a:pPr>
            <a:r>
              <a:rPr lang="en-US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Zeeland</a:t>
            </a:r>
            <a:endParaRPr lang="ru-RU" sz="140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7" name="Заголовок 1">
            <a:extLst>
              <a:ext uri="{FF2B5EF4-FFF2-40B4-BE49-F238E27FC236}">
                <a16:creationId xmlns:a16="http://schemas.microsoft.com/office/drawing/2014/main" xmlns="" id="{07343147-AA22-416C-BE52-BB626C8A3B0F}"/>
              </a:ext>
            </a:extLst>
          </p:cNvPr>
          <p:cNvSpPr txBox="1">
            <a:spLocks/>
          </p:cNvSpPr>
          <p:nvPr userDrawn="1"/>
        </p:nvSpPr>
        <p:spPr>
          <a:xfrm>
            <a:off x="17139" y="-269353"/>
            <a:ext cx="2633734" cy="193899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Ввод символа рубля – левый </a:t>
            </a:r>
            <a:r>
              <a:rPr lang="en-US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alf+8381</a:t>
            </a:r>
            <a:endParaRPr lang="ru-RU" sz="140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EBB3FEB-9840-471A-B734-2BF0D338E70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0" y="1465213"/>
            <a:ext cx="4013987" cy="540911"/>
          </a:xfrm>
          <a:gradFill flip="none" rotWithShape="1"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3500000" scaled="1"/>
            <a:tileRect/>
          </a:gradFill>
        </p:spPr>
        <p:txBody>
          <a:bodyPr wrap="none" lIns="72000" rIns="36000" bIns="36000" anchor="ctr" anchorCtr="0">
            <a:spAutoFit/>
          </a:bodyPr>
          <a:lstStyle>
            <a:lvl1pPr>
              <a:defRPr sz="32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ru-RU" dirty="0"/>
              <a:t>Название 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val="276159189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зитка СТЛ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E88B0419-D7F5-42EF-9118-A96C7EDA4154}"/>
              </a:ext>
            </a:extLst>
          </p:cNvPr>
          <p:cNvSpPr/>
          <p:nvPr userDrawn="1"/>
        </p:nvSpPr>
        <p:spPr>
          <a:xfrm>
            <a:off x="0" y="4728634"/>
            <a:ext cx="6096000" cy="212936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00" tIns="48000" rIns="0" bIns="0" rtlCol="0" anchor="t" anchorCtr="0"/>
          <a:lstStyle/>
          <a:p>
            <a:pPr marL="0" marR="0" lvl="0" indent="0" algn="l" defTabSz="10387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Электроемкость переработки 1 т основного сырья,</a:t>
            </a:r>
            <a:r>
              <a:rPr lang="ru-RU" sz="1867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 кВтч/т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0AAE7DE-AEAB-4467-89C7-FB511C3163C6}"/>
              </a:ext>
            </a:extLst>
          </p:cNvPr>
          <p:cNvSpPr/>
          <p:nvPr userDrawn="1"/>
        </p:nvSpPr>
        <p:spPr>
          <a:xfrm>
            <a:off x="9855200" y="2084918"/>
            <a:ext cx="2336800" cy="2643717"/>
          </a:xfrm>
          <a:prstGeom prst="rect">
            <a:avLst/>
          </a:prstGeom>
          <a:gradFill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tIns="96000" rIns="0" bIns="0" rtlCol="0" anchor="t" anchorCtr="0"/>
          <a:lstStyle/>
          <a:p>
            <a:pPr algn="l"/>
            <a:endParaRPr lang="ru-RU" sz="2400" dirty="0">
              <a:solidFill>
                <a:schemeClr val="accent5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180589EE-46BA-45A5-85CE-1588F62D2A8C}"/>
              </a:ext>
            </a:extLst>
          </p:cNvPr>
          <p:cNvSpPr/>
          <p:nvPr userDrawn="1"/>
        </p:nvSpPr>
        <p:spPr>
          <a:xfrm>
            <a:off x="4643968" y="2084916"/>
            <a:ext cx="5209841" cy="264583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Вклад контролируемых факторов,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₽</a:t>
            </a: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млрд</a:t>
            </a:r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18F9324-5503-49C9-B7D2-CF566282FE4E}"/>
              </a:ext>
            </a:extLst>
          </p:cNvPr>
          <p:cNvSpPr/>
          <p:nvPr userDrawn="1"/>
        </p:nvSpPr>
        <p:spPr>
          <a:xfrm>
            <a:off x="4639478" y="1"/>
            <a:ext cx="1456265" cy="2093252"/>
          </a:xfrm>
          <a:prstGeom prst="rect">
            <a:avLst/>
          </a:prstGeom>
          <a:gradFill flip="none" rotWithShape="1"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0AA09BE4-46A0-4674-AD42-E2B74131EE0B}"/>
              </a:ext>
            </a:extLst>
          </p:cNvPr>
          <p:cNvSpPr/>
          <p:nvPr userDrawn="1"/>
        </p:nvSpPr>
        <p:spPr>
          <a:xfrm>
            <a:off x="-1" y="2074265"/>
            <a:ext cx="4639735" cy="26543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00" tIns="57600" rIns="0" bIns="0" rtlCol="0" anchor="t" anchorCtr="0"/>
          <a:lstStyle/>
          <a:p>
            <a:pPr marL="0" marR="0" lvl="0" indent="0" algn="l" defTabSz="10387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Операционный доход</a:t>
            </a: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₽</a:t>
            </a: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млрд</a:t>
            </a:r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ru-RU" sz="1867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8" name="Дуга 67">
            <a:extLst>
              <a:ext uri="{FF2B5EF4-FFF2-40B4-BE49-F238E27FC236}">
                <a16:creationId xmlns:a16="http://schemas.microsoft.com/office/drawing/2014/main" xmlns="" id="{BA8AED59-081E-406D-B01B-196EEF36898A}"/>
              </a:ext>
            </a:extLst>
          </p:cNvPr>
          <p:cNvSpPr>
            <a:spLocks noChangeAspect="1"/>
          </p:cNvSpPr>
          <p:nvPr userDrawn="1"/>
        </p:nvSpPr>
        <p:spPr>
          <a:xfrm rot="19368834">
            <a:off x="10231600" y="2391439"/>
            <a:ext cx="1584000" cy="1584000"/>
          </a:xfrm>
          <a:prstGeom prst="arc">
            <a:avLst>
              <a:gd name="adj1" fmla="val 7537871"/>
              <a:gd name="adj2" fmla="val 2911461"/>
            </a:avLst>
          </a:prstGeom>
          <a:ln w="38100" cap="rnd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667" dirty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C8EE3DC2-A133-46C9-B2CA-6D0CA4853369}"/>
              </a:ext>
            </a:extLst>
          </p:cNvPr>
          <p:cNvSpPr/>
          <p:nvPr userDrawn="1"/>
        </p:nvSpPr>
        <p:spPr>
          <a:xfrm>
            <a:off x="6096000" y="4728634"/>
            <a:ext cx="6096000" cy="21293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Эксплуатационная готовность</a:t>
            </a:r>
            <a:r>
              <a:rPr lang="ru-RU" sz="1867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, %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B93C541B-0BAA-4901-8321-301F9EEC6A4B}"/>
              </a:ext>
            </a:extLst>
          </p:cNvPr>
          <p:cNvSpPr/>
          <p:nvPr userDrawn="1"/>
        </p:nvSpPr>
        <p:spPr>
          <a:xfrm>
            <a:off x="6096000" y="0"/>
            <a:ext cx="6096000" cy="2084917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Переработка</a:t>
            </a:r>
          </a:p>
        </p:txBody>
      </p: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xmlns="" id="{2EDAB803-4519-4AC5-A622-F511CFB6B019}"/>
              </a:ext>
            </a:extLst>
          </p:cNvPr>
          <p:cNvCxnSpPr/>
          <p:nvPr userDrawn="1"/>
        </p:nvCxnSpPr>
        <p:spPr>
          <a:xfrm flipV="1">
            <a:off x="0" y="473914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xmlns="" id="{E22893D0-C661-47C8-AEE4-FF152ACA0C21}"/>
              </a:ext>
            </a:extLst>
          </p:cNvPr>
          <p:cNvCxnSpPr>
            <a:cxnSpLocks/>
          </p:cNvCxnSpPr>
          <p:nvPr userDrawn="1"/>
        </p:nvCxnSpPr>
        <p:spPr>
          <a:xfrm>
            <a:off x="9854460" y="2082800"/>
            <a:ext cx="0" cy="26619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7B22BA5C-9FE4-439D-BD18-4B06EC9514C4}"/>
              </a:ext>
            </a:extLst>
          </p:cNvPr>
          <p:cNvCxnSpPr>
            <a:cxnSpLocks/>
          </p:cNvCxnSpPr>
          <p:nvPr userDrawn="1"/>
        </p:nvCxnSpPr>
        <p:spPr>
          <a:xfrm>
            <a:off x="6095260" y="1"/>
            <a:ext cx="0" cy="20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>
            <a:extLst>
              <a:ext uri="{FF2B5EF4-FFF2-40B4-BE49-F238E27FC236}">
                <a16:creationId xmlns:a16="http://schemas.microsoft.com/office/drawing/2014/main" xmlns="" id="{95AA0A17-7327-4811-8BA3-F0F919575A20}"/>
              </a:ext>
            </a:extLst>
          </p:cNvPr>
          <p:cNvCxnSpPr>
            <a:cxnSpLocks/>
          </p:cNvCxnSpPr>
          <p:nvPr userDrawn="1"/>
        </p:nvCxnSpPr>
        <p:spPr>
          <a:xfrm>
            <a:off x="0" y="2084851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3727452-2269-4BDA-ACEC-46D93FA60675}"/>
              </a:ext>
            </a:extLst>
          </p:cNvPr>
          <p:cNvSpPr txBox="1"/>
          <p:nvPr userDrawn="1"/>
        </p:nvSpPr>
        <p:spPr>
          <a:xfrm>
            <a:off x="4849284" y="1411818"/>
            <a:ext cx="1030813" cy="577844"/>
          </a:xfrm>
          <a:prstGeom prst="rect">
            <a:avLst/>
          </a:prstGeom>
          <a:noFill/>
        </p:spPr>
        <p:txBody>
          <a:bodyPr wrap="none" lIns="0" tIns="4800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267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I</a:t>
            </a:r>
            <a:r>
              <a:rPr lang="ru-RU" sz="4267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кв24</a:t>
            </a:r>
            <a:endParaRPr lang="ru-RU" sz="3733" b="0" spc="-67" baseline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5" name="Прямая соединительная линия 184">
            <a:extLst>
              <a:ext uri="{FF2B5EF4-FFF2-40B4-BE49-F238E27FC236}">
                <a16:creationId xmlns:a16="http://schemas.microsoft.com/office/drawing/2014/main" xmlns="" id="{836E0877-1D21-41BE-9F64-0297FF95B01A}"/>
              </a:ext>
            </a:extLst>
          </p:cNvPr>
          <p:cNvCxnSpPr>
            <a:cxnSpLocks/>
          </p:cNvCxnSpPr>
          <p:nvPr userDrawn="1"/>
        </p:nvCxnSpPr>
        <p:spPr>
          <a:xfrm>
            <a:off x="6119644" y="4765040"/>
            <a:ext cx="0" cy="20929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" name="Рисунок 195">
            <a:extLst>
              <a:ext uri="{FF2B5EF4-FFF2-40B4-BE49-F238E27FC236}">
                <a16:creationId xmlns:a16="http://schemas.microsoft.com/office/drawing/2014/main" xmlns="" id="{2200C8A3-C4C2-4DF7-A441-CF33AEB40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6335" y="201719"/>
            <a:ext cx="840000" cy="840000"/>
          </a:xfrm>
          <a:prstGeom prst="rect">
            <a:avLst/>
          </a:prstGeom>
          <a:ln>
            <a:noFill/>
          </a:ln>
        </p:spPr>
      </p:pic>
      <p:pic>
        <p:nvPicPr>
          <p:cNvPr id="22" name="Рисунок 21" descr="Монеты контур">
            <a:extLst>
              <a:ext uri="{FF2B5EF4-FFF2-40B4-BE49-F238E27FC236}">
                <a16:creationId xmlns:a16="http://schemas.microsoft.com/office/drawing/2014/main" xmlns="" id="{B5E4E166-2A18-4134-A64C-801A3188F5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156984" y="3313391"/>
            <a:ext cx="879533" cy="879533"/>
          </a:xfrm>
          <a:prstGeom prst="rect">
            <a:avLst/>
          </a:prstGeom>
        </p:spPr>
      </p:pic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xmlns="" id="{34ACCB7B-E37B-4590-BC94-B759D6EEB8EE}"/>
              </a:ext>
            </a:extLst>
          </p:cNvPr>
          <p:cNvCxnSpPr>
            <a:cxnSpLocks/>
          </p:cNvCxnSpPr>
          <p:nvPr userDrawn="1"/>
        </p:nvCxnSpPr>
        <p:spPr>
          <a:xfrm>
            <a:off x="4655840" y="0"/>
            <a:ext cx="0" cy="474825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5DF3F6BD-252F-49D8-A744-B5D02BD50494}"/>
              </a:ext>
            </a:extLst>
          </p:cNvPr>
          <p:cNvSpPr/>
          <p:nvPr userDrawn="1"/>
        </p:nvSpPr>
        <p:spPr>
          <a:xfrm>
            <a:off x="6175893" y="688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rgbClr val="7D7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xmlns="" id="{94419CFB-E52A-4A6B-8B1D-984E87AB65EE}"/>
              </a:ext>
            </a:extLst>
          </p:cNvPr>
          <p:cNvSpPr/>
          <p:nvPr userDrawn="1"/>
        </p:nvSpPr>
        <p:spPr>
          <a:xfrm>
            <a:off x="9945912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rgbClr val="B01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12" name="Прямоугольник: скругленные углы 111">
            <a:extLst>
              <a:ext uri="{FF2B5EF4-FFF2-40B4-BE49-F238E27FC236}">
                <a16:creationId xmlns:a16="http://schemas.microsoft.com/office/drawing/2014/main" xmlns="" id="{A333C04F-AAD3-4E4D-B3F0-85142A5B15FD}"/>
              </a:ext>
            </a:extLst>
          </p:cNvPr>
          <p:cNvSpPr/>
          <p:nvPr userDrawn="1"/>
        </p:nvSpPr>
        <p:spPr>
          <a:xfrm>
            <a:off x="4729751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xmlns="" id="{1E311853-54CC-4505-A62B-00A9B80CA684}"/>
              </a:ext>
            </a:extLst>
          </p:cNvPr>
          <p:cNvSpPr/>
          <p:nvPr userDrawn="1"/>
        </p:nvSpPr>
        <p:spPr>
          <a:xfrm>
            <a:off x="63513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Прямоугольник: скругленные углы 113">
            <a:extLst>
              <a:ext uri="{FF2B5EF4-FFF2-40B4-BE49-F238E27FC236}">
                <a16:creationId xmlns:a16="http://schemas.microsoft.com/office/drawing/2014/main" xmlns="" id="{5A943D31-6496-4DE2-BF9B-88D5762D6BD4}"/>
              </a:ext>
            </a:extLst>
          </p:cNvPr>
          <p:cNvSpPr/>
          <p:nvPr userDrawn="1"/>
        </p:nvSpPr>
        <p:spPr>
          <a:xfrm>
            <a:off x="63513" y="48122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15" name="Прямоугольник: скругленные углы 114">
            <a:extLst>
              <a:ext uri="{FF2B5EF4-FFF2-40B4-BE49-F238E27FC236}">
                <a16:creationId xmlns:a16="http://schemas.microsoft.com/office/drawing/2014/main" xmlns="" id="{F619D12A-39A1-4701-B3B3-7007B24E9255}"/>
              </a:ext>
            </a:extLst>
          </p:cNvPr>
          <p:cNvSpPr/>
          <p:nvPr userDrawn="1"/>
        </p:nvSpPr>
        <p:spPr>
          <a:xfrm>
            <a:off x="6191873" y="48122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BF655C84-A2D4-49B6-A8A0-B50107C5EFD7}"/>
              </a:ext>
            </a:extLst>
          </p:cNvPr>
          <p:cNvSpPr txBox="1"/>
          <p:nvPr userDrawn="1"/>
        </p:nvSpPr>
        <p:spPr>
          <a:xfrm>
            <a:off x="4849284" y="965903"/>
            <a:ext cx="1030813" cy="577844"/>
          </a:xfrm>
          <a:prstGeom prst="rect">
            <a:avLst/>
          </a:prstGeom>
          <a:noFill/>
        </p:spPr>
        <p:txBody>
          <a:bodyPr wrap="none" lIns="0" tIns="4800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33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ИТОГИ</a:t>
            </a:r>
          </a:p>
        </p:txBody>
      </p:sp>
      <p:grpSp>
        <p:nvGrpSpPr>
          <p:cNvPr id="143" name="Группа 142">
            <a:extLst>
              <a:ext uri="{FF2B5EF4-FFF2-40B4-BE49-F238E27FC236}">
                <a16:creationId xmlns:a16="http://schemas.microsoft.com/office/drawing/2014/main" xmlns="" id="{0ED54D87-FA9C-440B-81C7-74423D6CAE20}"/>
              </a:ext>
            </a:extLst>
          </p:cNvPr>
          <p:cNvGrpSpPr/>
          <p:nvPr userDrawn="1"/>
        </p:nvGrpSpPr>
        <p:grpSpPr>
          <a:xfrm>
            <a:off x="5140085" y="4401061"/>
            <a:ext cx="4217603" cy="323675"/>
            <a:chOff x="4824030" y="4880836"/>
            <a:chExt cx="3163202" cy="242756"/>
          </a:xfrm>
        </p:grpSpPr>
        <p:sp>
          <p:nvSpPr>
            <p:cNvPr id="144" name="Заголовок 1">
              <a:extLst>
                <a:ext uri="{FF2B5EF4-FFF2-40B4-BE49-F238E27FC236}">
                  <a16:creationId xmlns:a16="http://schemas.microsoft.com/office/drawing/2014/main" xmlns="" id="{CBFE4C11-E2EE-498B-A6D1-2CC4BC694FF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00873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45" name="Заголовок 1">
              <a:extLst>
                <a:ext uri="{FF2B5EF4-FFF2-40B4-BE49-F238E27FC236}">
                  <a16:creationId xmlns:a16="http://schemas.microsoft.com/office/drawing/2014/main" xmlns="" id="{0BD706E1-4E21-4675-8F28-5F3E5C8212D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516311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46" name="Заголовок 1">
              <a:extLst>
                <a:ext uri="{FF2B5EF4-FFF2-40B4-BE49-F238E27FC236}">
                  <a16:creationId xmlns:a16="http://schemas.microsoft.com/office/drawing/2014/main" xmlns="" id="{F204237C-76BA-4E56-AED6-76F23D228AC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208592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147" name="Заголовок 1">
              <a:extLst>
                <a:ext uri="{FF2B5EF4-FFF2-40B4-BE49-F238E27FC236}">
                  <a16:creationId xmlns:a16="http://schemas.microsoft.com/office/drawing/2014/main" xmlns="" id="{41D00E15-2B7A-4147-85EE-A5CE1CE25C5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593153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48" name="Заголовок 1">
              <a:extLst>
                <a:ext uri="{FF2B5EF4-FFF2-40B4-BE49-F238E27FC236}">
                  <a16:creationId xmlns:a16="http://schemas.microsoft.com/office/drawing/2014/main" xmlns="" id="{A4A01448-63CC-4BCC-92D6-6FCF0B0E00A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82403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C59C3BC0-B267-4B51-B509-32C9D7E72820}"/>
              </a:ext>
            </a:extLst>
          </p:cNvPr>
          <p:cNvSpPr txBox="1"/>
          <p:nvPr userDrawn="1"/>
        </p:nvSpPr>
        <p:spPr>
          <a:xfrm>
            <a:off x="9884835" y="4123968"/>
            <a:ext cx="2307965" cy="5579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Эффект за </a:t>
            </a:r>
            <a:r>
              <a:rPr lang="en-US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кв2</a:t>
            </a:r>
            <a:r>
              <a:rPr lang="en-US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4</a:t>
            </a: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 год</a:t>
            </a:r>
            <a:b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по Дорожной карте</a:t>
            </a:r>
          </a:p>
        </p:txBody>
      </p:sp>
      <p:sp>
        <p:nvSpPr>
          <p:cNvPr id="177" name="Рисунок 2">
            <a:extLst>
              <a:ext uri="{FF2B5EF4-FFF2-40B4-BE49-F238E27FC236}">
                <a16:creationId xmlns:a16="http://schemas.microsoft.com/office/drawing/2014/main" xmlns="" id="{399AA52D-4976-4D98-A6CF-8F200B0DBAD1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0" y="0"/>
            <a:ext cx="4622800" cy="2063751"/>
          </a:xfrm>
          <a:solidFill>
            <a:schemeClr val="bg1">
              <a:lumMod val="95000"/>
            </a:schemeClr>
          </a:solidFill>
        </p:spPr>
        <p:txBody>
          <a:bodyPr lIns="72000" tIns="72000" anchor="t" anchorCtr="0">
            <a:normAutofit/>
          </a:bodyPr>
          <a:lstStyle>
            <a:lvl1pPr>
              <a:lnSpc>
                <a:spcPct val="90000"/>
              </a:lnSpc>
              <a:defRPr sz="1333" i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ru-RU" dirty="0"/>
              <a:t>Вставьте фото вашего предприятия,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при необходимости переместите его на задний план</a:t>
            </a:r>
          </a:p>
        </p:txBody>
      </p:sp>
      <p:sp>
        <p:nvSpPr>
          <p:cNvPr id="197" name="Заголовок 1">
            <a:extLst>
              <a:ext uri="{FF2B5EF4-FFF2-40B4-BE49-F238E27FC236}">
                <a16:creationId xmlns:a16="http://schemas.microsoft.com/office/drawing/2014/main" xmlns="" id="{07343147-AA22-416C-BE52-BB626C8A3B0F}"/>
              </a:ext>
            </a:extLst>
          </p:cNvPr>
          <p:cNvSpPr txBox="1">
            <a:spLocks/>
          </p:cNvSpPr>
          <p:nvPr userDrawn="1"/>
        </p:nvSpPr>
        <p:spPr>
          <a:xfrm>
            <a:off x="17139" y="-269353"/>
            <a:ext cx="2633734" cy="193899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Ввод символа рубля – левый </a:t>
            </a:r>
            <a:r>
              <a:rPr lang="en-US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alf+8381</a:t>
            </a:r>
            <a:endParaRPr lang="ru-RU" sz="140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EBB3FEB-9840-471A-B734-2BF0D338E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" y="1465213"/>
            <a:ext cx="1964281" cy="540911"/>
          </a:xfrm>
          <a:gradFill flip="none" rotWithShape="1"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3500000" scaled="1"/>
            <a:tileRect/>
          </a:gradFill>
        </p:spPr>
        <p:txBody>
          <a:bodyPr wrap="none" lIns="72000" rIns="36000" bIns="36000" anchor="ctr" anchorCtr="0">
            <a:spAutoFit/>
          </a:bodyPr>
          <a:lstStyle>
            <a:lvl1pPr>
              <a:defRPr sz="32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ru-RU" dirty="0"/>
              <a:t>Ставролен</a:t>
            </a:r>
          </a:p>
        </p:txBody>
      </p:sp>
      <p:grpSp>
        <p:nvGrpSpPr>
          <p:cNvPr id="205" name="Группа 204">
            <a:extLst>
              <a:ext uri="{FF2B5EF4-FFF2-40B4-BE49-F238E27FC236}">
                <a16:creationId xmlns:a16="http://schemas.microsoft.com/office/drawing/2014/main" xmlns="" id="{42990AC1-4A39-4AAD-BB4A-E368058F8ABF}"/>
              </a:ext>
            </a:extLst>
          </p:cNvPr>
          <p:cNvGrpSpPr/>
          <p:nvPr userDrawn="1"/>
        </p:nvGrpSpPr>
        <p:grpSpPr>
          <a:xfrm>
            <a:off x="9995367" y="30165"/>
            <a:ext cx="720000" cy="505725"/>
            <a:chOff x="8582547" y="22624"/>
            <a:chExt cx="540000" cy="379294"/>
          </a:xfrm>
        </p:grpSpPr>
        <p:sp>
          <p:nvSpPr>
            <p:cNvPr id="217" name="Заголовок 1">
              <a:extLst>
                <a:ext uri="{FF2B5EF4-FFF2-40B4-BE49-F238E27FC236}">
                  <a16:creationId xmlns:a16="http://schemas.microsoft.com/office/drawing/2014/main" xmlns="" id="{1967F64B-3C60-4990-8DDF-AF32E3FBA82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82547" y="22624"/>
              <a:ext cx="540000" cy="215492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en-US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218" name="Заголовок 1">
              <a:extLst>
                <a:ext uri="{FF2B5EF4-FFF2-40B4-BE49-F238E27FC236}">
                  <a16:creationId xmlns:a16="http://schemas.microsoft.com/office/drawing/2014/main" xmlns="" id="{7BECD2C6-A163-42D4-9906-8DD3C4BD14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82547" y="186426"/>
              <a:ext cx="540000" cy="215492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план</a:t>
              </a:r>
            </a:p>
          </p:txBody>
        </p:sp>
      </p:grpSp>
      <p:grpSp>
        <p:nvGrpSpPr>
          <p:cNvPr id="206" name="Группа 205">
            <a:extLst>
              <a:ext uri="{FF2B5EF4-FFF2-40B4-BE49-F238E27FC236}">
                <a16:creationId xmlns:a16="http://schemas.microsoft.com/office/drawing/2014/main" xmlns="" id="{BDEC79C7-E526-4916-B365-42E6D26423A3}"/>
              </a:ext>
            </a:extLst>
          </p:cNvPr>
          <p:cNvGrpSpPr/>
          <p:nvPr userDrawn="1"/>
        </p:nvGrpSpPr>
        <p:grpSpPr>
          <a:xfrm>
            <a:off x="10710996" y="30164"/>
            <a:ext cx="1440000" cy="505726"/>
            <a:chOff x="7502815" y="22623"/>
            <a:chExt cx="1080000" cy="379294"/>
          </a:xfrm>
        </p:grpSpPr>
        <p:sp>
          <p:nvSpPr>
            <p:cNvPr id="213" name="Заголовок 1">
              <a:extLst>
                <a:ext uri="{FF2B5EF4-FFF2-40B4-BE49-F238E27FC236}">
                  <a16:creationId xmlns:a16="http://schemas.microsoft.com/office/drawing/2014/main" xmlns="" id="{59C50DE4-F2AE-468E-8AD3-A637749C1DB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502815" y="22623"/>
              <a:ext cx="1080000" cy="215492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I </a:t>
              </a:r>
              <a:r>
                <a:rPr lang="ru-RU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квартал</a:t>
              </a:r>
              <a:r>
                <a:rPr lang="en-US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 202</a:t>
              </a:r>
              <a:r>
                <a:rPr lang="ru-RU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grpSp>
          <p:nvGrpSpPr>
            <p:cNvPr id="214" name="Группа 213">
              <a:extLst>
                <a:ext uri="{FF2B5EF4-FFF2-40B4-BE49-F238E27FC236}">
                  <a16:creationId xmlns:a16="http://schemas.microsoft.com/office/drawing/2014/main" xmlns="" id="{EA9CD6E7-86C0-42A8-8379-6752B0070AFD}"/>
                </a:ext>
              </a:extLst>
            </p:cNvPr>
            <p:cNvGrpSpPr/>
            <p:nvPr userDrawn="1"/>
          </p:nvGrpSpPr>
          <p:grpSpPr>
            <a:xfrm>
              <a:off x="7502815" y="186425"/>
              <a:ext cx="1079866" cy="215492"/>
              <a:chOff x="7481383" y="336408"/>
              <a:chExt cx="1079866" cy="215492"/>
            </a:xfrm>
            <a:noFill/>
          </p:grpSpPr>
          <p:sp>
            <p:nvSpPr>
              <p:cNvPr id="215" name="Заголовок 1">
                <a:extLst>
                  <a:ext uri="{FF2B5EF4-FFF2-40B4-BE49-F238E27FC236}">
                    <a16:creationId xmlns:a16="http://schemas.microsoft.com/office/drawing/2014/main" xmlns="" id="{8BA6FF35-3813-4F42-A5AF-91C84BF4A4DC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7481383" y="336408"/>
                <a:ext cx="540000" cy="215492"/>
              </a:xfrm>
              <a:prstGeom prst="rect">
                <a:avLst/>
              </a:prstGeom>
              <a:grp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план</a:t>
                </a:r>
              </a:p>
            </p:txBody>
          </p:sp>
          <p:sp>
            <p:nvSpPr>
              <p:cNvPr id="216" name="Заголовок 1">
                <a:extLst>
                  <a:ext uri="{FF2B5EF4-FFF2-40B4-BE49-F238E27FC236}">
                    <a16:creationId xmlns:a16="http://schemas.microsoft.com/office/drawing/2014/main" xmlns="" id="{FC6D4D83-B62F-4305-9E57-6C485279B05E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8021249" y="336408"/>
                <a:ext cx="540000" cy="215492"/>
              </a:xfrm>
              <a:prstGeom prst="rect">
                <a:avLst/>
              </a:prstGeom>
              <a:grp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</p:grpSp>
      <p:grpSp>
        <p:nvGrpSpPr>
          <p:cNvPr id="207" name="Группа 206">
            <a:extLst>
              <a:ext uri="{FF2B5EF4-FFF2-40B4-BE49-F238E27FC236}">
                <a16:creationId xmlns:a16="http://schemas.microsoft.com/office/drawing/2014/main" xmlns="" id="{CEE48951-FBDC-4511-BCB9-6EE876C4D26A}"/>
              </a:ext>
            </a:extLst>
          </p:cNvPr>
          <p:cNvGrpSpPr/>
          <p:nvPr userDrawn="1"/>
        </p:nvGrpSpPr>
        <p:grpSpPr>
          <a:xfrm>
            <a:off x="9279739" y="30165"/>
            <a:ext cx="720000" cy="505725"/>
            <a:chOff x="6962949" y="22624"/>
            <a:chExt cx="540000" cy="379294"/>
          </a:xfrm>
        </p:grpSpPr>
        <p:sp>
          <p:nvSpPr>
            <p:cNvPr id="211" name="Заголовок 1">
              <a:extLst>
                <a:ext uri="{FF2B5EF4-FFF2-40B4-BE49-F238E27FC236}">
                  <a16:creationId xmlns:a16="http://schemas.microsoft.com/office/drawing/2014/main" xmlns="" id="{D93F9B1F-448E-45BB-B891-76052FEFA04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62949" y="22624"/>
              <a:ext cx="540000" cy="215492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23</a:t>
              </a:r>
            </a:p>
          </p:txBody>
        </p:sp>
        <p:sp>
          <p:nvSpPr>
            <p:cNvPr id="212" name="Заголовок 1">
              <a:extLst>
                <a:ext uri="{FF2B5EF4-FFF2-40B4-BE49-F238E27FC236}">
                  <a16:creationId xmlns:a16="http://schemas.microsoft.com/office/drawing/2014/main" xmlns="" id="{6ACA7E8B-2284-4349-851F-409F5A79E51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62949" y="186426"/>
              <a:ext cx="540000" cy="215492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dirty="0">
                  <a:solidFill>
                    <a:schemeClr val="accent5">
                      <a:lumMod val="20000"/>
                      <a:lumOff val="8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факт</a:t>
              </a:r>
            </a:p>
          </p:txBody>
        </p:sp>
      </p:grpSp>
      <p:sp>
        <p:nvSpPr>
          <p:cNvPr id="209" name="Заголовок 1">
            <a:extLst>
              <a:ext uri="{FF2B5EF4-FFF2-40B4-BE49-F238E27FC236}">
                <a16:creationId xmlns:a16="http://schemas.microsoft.com/office/drawing/2014/main" xmlns="" id="{FD955F7F-D9DA-4F7F-A0DC-A673FC0A506F}"/>
              </a:ext>
            </a:extLst>
          </p:cNvPr>
          <p:cNvSpPr txBox="1">
            <a:spLocks/>
          </p:cNvSpPr>
          <p:nvPr userDrawn="1"/>
        </p:nvSpPr>
        <p:spPr>
          <a:xfrm>
            <a:off x="8564111" y="30166"/>
            <a:ext cx="720000" cy="28732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67" dirty="0">
                <a:solidFill>
                  <a:schemeClr val="accent5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ru-RU" sz="1867" dirty="0">
                <a:solidFill>
                  <a:schemeClr val="accent5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  <p:sp>
        <p:nvSpPr>
          <p:cNvPr id="210" name="Заголовок 1">
            <a:extLst>
              <a:ext uri="{FF2B5EF4-FFF2-40B4-BE49-F238E27FC236}">
                <a16:creationId xmlns:a16="http://schemas.microsoft.com/office/drawing/2014/main" xmlns="" id="{F5A2A8F0-B5D6-46ED-BE8B-AB04FB6B1843}"/>
              </a:ext>
            </a:extLst>
          </p:cNvPr>
          <p:cNvSpPr txBox="1">
            <a:spLocks/>
          </p:cNvSpPr>
          <p:nvPr userDrawn="1"/>
        </p:nvSpPr>
        <p:spPr>
          <a:xfrm>
            <a:off x="8564111" y="248568"/>
            <a:ext cx="720000" cy="28732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1867" dirty="0">
                <a:solidFill>
                  <a:schemeClr val="accent5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факт</a:t>
            </a:r>
          </a:p>
        </p:txBody>
      </p:sp>
      <p:grpSp>
        <p:nvGrpSpPr>
          <p:cNvPr id="219" name="Группа 218">
            <a:extLst>
              <a:ext uri="{FF2B5EF4-FFF2-40B4-BE49-F238E27FC236}">
                <a16:creationId xmlns:a16="http://schemas.microsoft.com/office/drawing/2014/main" xmlns="" id="{61595365-1BCE-43B5-A845-EE78DAAD8C3C}"/>
              </a:ext>
            </a:extLst>
          </p:cNvPr>
          <p:cNvGrpSpPr/>
          <p:nvPr userDrawn="1"/>
        </p:nvGrpSpPr>
        <p:grpSpPr>
          <a:xfrm>
            <a:off x="110235" y="4147169"/>
            <a:ext cx="4447211" cy="575433"/>
            <a:chOff x="82676" y="3110380"/>
            <a:chExt cx="3335408" cy="431575"/>
          </a:xfrm>
        </p:grpSpPr>
        <p:grpSp>
          <p:nvGrpSpPr>
            <p:cNvPr id="220" name="Группа 219">
              <a:extLst>
                <a:ext uri="{FF2B5EF4-FFF2-40B4-BE49-F238E27FC236}">
                  <a16:creationId xmlns:a16="http://schemas.microsoft.com/office/drawing/2014/main" xmlns="" id="{1B631144-D110-4488-8600-FC5B0D4D101C}"/>
                </a:ext>
              </a:extLst>
            </p:cNvPr>
            <p:cNvGrpSpPr/>
            <p:nvPr userDrawn="1"/>
          </p:nvGrpSpPr>
          <p:grpSpPr>
            <a:xfrm>
              <a:off x="2176293" y="3110380"/>
              <a:ext cx="1241791" cy="431575"/>
              <a:chOff x="1479840" y="3110380"/>
              <a:chExt cx="1241791" cy="431575"/>
            </a:xfrm>
          </p:grpSpPr>
          <p:sp>
            <p:nvSpPr>
              <p:cNvPr id="230" name="Заголовок 1">
                <a:extLst>
                  <a:ext uri="{FF2B5EF4-FFF2-40B4-BE49-F238E27FC236}">
                    <a16:creationId xmlns:a16="http://schemas.microsoft.com/office/drawing/2014/main" xmlns="" id="{569B8466-C378-4DBE-AB63-D1DAB2D1A9BD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509712" y="3299200"/>
                <a:ext cx="1147763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I 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квартал </a:t>
                </a:r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202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grpSp>
            <p:nvGrpSpPr>
              <p:cNvPr id="231" name="Группа 230">
                <a:extLst>
                  <a:ext uri="{FF2B5EF4-FFF2-40B4-BE49-F238E27FC236}">
                    <a16:creationId xmlns:a16="http://schemas.microsoft.com/office/drawing/2014/main" xmlns="" id="{9A91BB43-F389-452D-AB8E-876E137D66C5}"/>
                  </a:ext>
                </a:extLst>
              </p:cNvPr>
              <p:cNvGrpSpPr/>
              <p:nvPr userDrawn="1"/>
            </p:nvGrpSpPr>
            <p:grpSpPr>
              <a:xfrm>
                <a:off x="1479840" y="3110380"/>
                <a:ext cx="1241791" cy="215492"/>
                <a:chOff x="7367083" y="368158"/>
                <a:chExt cx="1241791" cy="215492"/>
              </a:xfrm>
            </p:grpSpPr>
            <p:sp>
              <p:nvSpPr>
                <p:cNvPr id="232" name="Заголовок 1">
                  <a:extLst>
                    <a:ext uri="{FF2B5EF4-FFF2-40B4-BE49-F238E27FC236}">
                      <a16:creationId xmlns:a16="http://schemas.microsoft.com/office/drawing/2014/main" xmlns="" id="{F347D208-990C-4C9D-9024-352219DD00DC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7367083" y="368158"/>
                  <a:ext cx="540000" cy="215492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план</a:t>
                  </a:r>
                </a:p>
              </p:txBody>
            </p:sp>
            <p:sp>
              <p:nvSpPr>
                <p:cNvPr id="233" name="Заголовок 1">
                  <a:extLst>
                    <a:ext uri="{FF2B5EF4-FFF2-40B4-BE49-F238E27FC236}">
                      <a16:creationId xmlns:a16="http://schemas.microsoft.com/office/drawing/2014/main" xmlns="" id="{FCEA3435-0831-4E6A-A67D-05B43C4D4FB2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8068874" y="368158"/>
                  <a:ext cx="540000" cy="215492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факт</a:t>
                  </a:r>
                </a:p>
              </p:txBody>
            </p:sp>
          </p:grpSp>
        </p:grpSp>
        <p:grpSp>
          <p:nvGrpSpPr>
            <p:cNvPr id="221" name="Группа 220">
              <a:extLst>
                <a:ext uri="{FF2B5EF4-FFF2-40B4-BE49-F238E27FC236}">
                  <a16:creationId xmlns:a16="http://schemas.microsoft.com/office/drawing/2014/main" xmlns="" id="{7CA0F825-9E75-4F0B-AD6A-D86B9F2A650A}"/>
                </a:ext>
              </a:extLst>
            </p:cNvPr>
            <p:cNvGrpSpPr/>
            <p:nvPr userDrawn="1"/>
          </p:nvGrpSpPr>
          <p:grpSpPr>
            <a:xfrm>
              <a:off x="1486442" y="3110380"/>
              <a:ext cx="540000" cy="431575"/>
              <a:chOff x="2921522" y="3110380"/>
              <a:chExt cx="540000" cy="431575"/>
            </a:xfrm>
          </p:grpSpPr>
          <p:sp>
            <p:nvSpPr>
              <p:cNvPr id="228" name="Заголовок 1">
                <a:extLst>
                  <a:ext uri="{FF2B5EF4-FFF2-40B4-BE49-F238E27FC236}">
                    <a16:creationId xmlns:a16="http://schemas.microsoft.com/office/drawing/2014/main" xmlns="" id="{65F0CFE1-F1D8-4275-94BF-CB3411772BA6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2921522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24</a:t>
                </a:r>
                <a:endPara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9" name="Заголовок 1">
                <a:extLst>
                  <a:ext uri="{FF2B5EF4-FFF2-40B4-BE49-F238E27FC236}">
                    <a16:creationId xmlns:a16="http://schemas.microsoft.com/office/drawing/2014/main" xmlns="" id="{CFD0EAFC-66F1-4376-B35E-2980ECA52C30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2921522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план</a:t>
                </a:r>
              </a:p>
            </p:txBody>
          </p:sp>
        </p:grpSp>
        <p:grpSp>
          <p:nvGrpSpPr>
            <p:cNvPr id="222" name="Группа 221">
              <a:extLst>
                <a:ext uri="{FF2B5EF4-FFF2-40B4-BE49-F238E27FC236}">
                  <a16:creationId xmlns:a16="http://schemas.microsoft.com/office/drawing/2014/main" xmlns="" id="{614ACD46-0EA3-4EFE-A1F6-6B5B1E29AF39}"/>
                </a:ext>
              </a:extLst>
            </p:cNvPr>
            <p:cNvGrpSpPr/>
            <p:nvPr userDrawn="1"/>
          </p:nvGrpSpPr>
          <p:grpSpPr>
            <a:xfrm>
              <a:off x="772527" y="3110380"/>
              <a:ext cx="540000" cy="431575"/>
              <a:chOff x="1301924" y="3110380"/>
              <a:chExt cx="540000" cy="431575"/>
            </a:xfrm>
          </p:grpSpPr>
          <p:sp>
            <p:nvSpPr>
              <p:cNvPr id="226" name="Заголовок 1">
                <a:extLst>
                  <a:ext uri="{FF2B5EF4-FFF2-40B4-BE49-F238E27FC236}">
                    <a16:creationId xmlns:a16="http://schemas.microsoft.com/office/drawing/2014/main" xmlns="" id="{9E45EF81-7C8B-4118-BE12-4E16F256E1CC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202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227" name="Заголовок 1">
                <a:extLst>
                  <a:ext uri="{FF2B5EF4-FFF2-40B4-BE49-F238E27FC236}">
                    <a16:creationId xmlns:a16="http://schemas.microsoft.com/office/drawing/2014/main" xmlns="" id="{F8526884-17BE-4F1F-B0FD-67C32E65E08E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  <p:grpSp>
          <p:nvGrpSpPr>
            <p:cNvPr id="223" name="Группа 222">
              <a:extLst>
                <a:ext uri="{FF2B5EF4-FFF2-40B4-BE49-F238E27FC236}">
                  <a16:creationId xmlns:a16="http://schemas.microsoft.com/office/drawing/2014/main" xmlns="" id="{127EEE9C-2671-4C03-B612-5B18320D8B0E}"/>
                </a:ext>
              </a:extLst>
            </p:cNvPr>
            <p:cNvGrpSpPr/>
            <p:nvPr userDrawn="1"/>
          </p:nvGrpSpPr>
          <p:grpSpPr>
            <a:xfrm>
              <a:off x="82676" y="3110380"/>
              <a:ext cx="540000" cy="431575"/>
              <a:chOff x="1301924" y="3110380"/>
              <a:chExt cx="540000" cy="431575"/>
            </a:xfrm>
          </p:grpSpPr>
          <p:sp>
            <p:nvSpPr>
              <p:cNvPr id="224" name="Заголовок 1">
                <a:extLst>
                  <a:ext uri="{FF2B5EF4-FFF2-40B4-BE49-F238E27FC236}">
                    <a16:creationId xmlns:a16="http://schemas.microsoft.com/office/drawing/2014/main" xmlns="" id="{164F4D61-D10C-4B61-9842-86AF6DAFF6F4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22</a:t>
                </a:r>
              </a:p>
            </p:txBody>
          </p:sp>
          <p:sp>
            <p:nvSpPr>
              <p:cNvPr id="225" name="Заголовок 1">
                <a:extLst>
                  <a:ext uri="{FF2B5EF4-FFF2-40B4-BE49-F238E27FC236}">
                    <a16:creationId xmlns:a16="http://schemas.microsoft.com/office/drawing/2014/main" xmlns="" id="{2680767C-9898-42E6-A471-C5D4AF29D62C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</p:grpSp>
      <p:sp>
        <p:nvSpPr>
          <p:cNvPr id="83" name="Заголовок 1">
            <a:extLst>
              <a:ext uri="{FF2B5EF4-FFF2-40B4-BE49-F238E27FC236}">
                <a16:creationId xmlns:a16="http://schemas.microsoft.com/office/drawing/2014/main" xmlns="" id="{0381F31F-452F-4E7F-8C45-0F137D2390FD}"/>
              </a:ext>
            </a:extLst>
          </p:cNvPr>
          <p:cNvSpPr txBox="1">
            <a:spLocks/>
          </p:cNvSpPr>
          <p:nvPr userDrawn="1"/>
        </p:nvSpPr>
        <p:spPr>
          <a:xfrm>
            <a:off x="6179007" y="278530"/>
            <a:ext cx="2071080" cy="32823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и выпуск продукции</a:t>
            </a:r>
            <a:endParaRPr lang="ru-RU" sz="2133" dirty="0">
              <a:solidFill>
                <a:schemeClr val="accent5">
                  <a:lumMod val="20000"/>
                  <a:lumOff val="8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EF649B39-F7BC-4AFB-A3C2-EB0DA03B737E}"/>
              </a:ext>
            </a:extLst>
          </p:cNvPr>
          <p:cNvGrpSpPr/>
          <p:nvPr userDrawn="1"/>
        </p:nvGrpSpPr>
        <p:grpSpPr>
          <a:xfrm>
            <a:off x="1475483" y="6507791"/>
            <a:ext cx="3310135" cy="323675"/>
            <a:chOff x="1106612" y="4880836"/>
            <a:chExt cx="2482601" cy="242756"/>
          </a:xfrm>
        </p:grpSpPr>
        <p:sp>
          <p:nvSpPr>
            <p:cNvPr id="85" name="Заголовок 1">
              <a:extLst>
                <a:ext uri="{FF2B5EF4-FFF2-40B4-BE49-F238E27FC236}">
                  <a16:creationId xmlns:a16="http://schemas.microsoft.com/office/drawing/2014/main" xmlns="" id="{C39546A4-34CB-468C-BA7B-0B5F4ADC22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106612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86" name="Заголовок 1">
              <a:extLst>
                <a:ext uri="{FF2B5EF4-FFF2-40B4-BE49-F238E27FC236}">
                  <a16:creationId xmlns:a16="http://schemas.microsoft.com/office/drawing/2014/main" xmlns="" id="{3B20E749-587A-40FB-BF56-AFC962687D3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970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88" name="Заголовок 1">
              <a:extLst>
                <a:ext uri="{FF2B5EF4-FFF2-40B4-BE49-F238E27FC236}">
                  <a16:creationId xmlns:a16="http://schemas.microsoft.com/office/drawing/2014/main" xmlns="" id="{823DDCB7-E8CE-47F8-9F0D-CC8C89268D0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422548" y="4880836"/>
              <a:ext cx="515237" cy="242756"/>
            </a:xfrm>
            <a:prstGeom prst="rect">
              <a:avLst/>
            </a:prstGeom>
          </p:spPr>
          <p:txBody>
            <a:bodyPr vert="horz" wrap="non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spc="-67" baseline="0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план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-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89" name="Заголовок 1">
              <a:extLst>
                <a:ext uri="{FF2B5EF4-FFF2-40B4-BE49-F238E27FC236}">
                  <a16:creationId xmlns:a16="http://schemas.microsoft.com/office/drawing/2014/main" xmlns="" id="{A7640050-14BA-4725-B73E-BFFA1DE410B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195134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 algn="ctr">
                <a:spcBef>
                  <a:spcPct val="0"/>
                </a:spcBef>
                <a:buNone/>
                <a:defRPr sz="1400">
                  <a:solidFill>
                    <a:schemeClr val="bg2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vl="0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xmlns="" id="{E68C5C22-1DFF-4303-88AA-33F7F569C823}"/>
              </a:ext>
            </a:extLst>
          </p:cNvPr>
          <p:cNvGrpSpPr/>
          <p:nvPr userDrawn="1"/>
        </p:nvGrpSpPr>
        <p:grpSpPr>
          <a:xfrm>
            <a:off x="7950993" y="6507791"/>
            <a:ext cx="2386017" cy="323675"/>
            <a:chOff x="1799700" y="4880836"/>
            <a:chExt cx="1789513" cy="242756"/>
          </a:xfrm>
        </p:grpSpPr>
        <p:sp>
          <p:nvSpPr>
            <p:cNvPr id="94" name="Заголовок 1">
              <a:extLst>
                <a:ext uri="{FF2B5EF4-FFF2-40B4-BE49-F238E27FC236}">
                  <a16:creationId xmlns:a16="http://schemas.microsoft.com/office/drawing/2014/main" xmlns="" id="{98AB134C-AF98-4B38-9E1D-1D93FAA29C3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970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95" name="Заголовок 1">
              <a:extLst>
                <a:ext uri="{FF2B5EF4-FFF2-40B4-BE49-F238E27FC236}">
                  <a16:creationId xmlns:a16="http://schemas.microsoft.com/office/drawing/2014/main" xmlns="" id="{1E33295C-0489-445E-B5E6-F3864D293A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441184" y="4880836"/>
              <a:ext cx="477968" cy="242756"/>
            </a:xfrm>
            <a:prstGeom prst="rect">
              <a:avLst/>
            </a:prstGeom>
          </p:spPr>
          <p:txBody>
            <a:bodyPr vert="horz" wrap="non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spc="-67" baseline="0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КПД-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96" name="Заголовок 1">
              <a:extLst>
                <a:ext uri="{FF2B5EF4-FFF2-40B4-BE49-F238E27FC236}">
                  <a16:creationId xmlns:a16="http://schemas.microsoft.com/office/drawing/2014/main" xmlns="" id="{B77EBB06-7838-492C-B6EC-F582022CC44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195134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 algn="ctr">
                <a:spcBef>
                  <a:spcPct val="0"/>
                </a:spcBef>
                <a:buNone/>
                <a:defRPr sz="1400">
                  <a:solidFill>
                    <a:schemeClr val="bg2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vl="0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27294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Визитка СОРС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0AAE7DE-AEAB-4467-89C7-FB511C3163C6}"/>
              </a:ext>
            </a:extLst>
          </p:cNvPr>
          <p:cNvSpPr/>
          <p:nvPr userDrawn="1"/>
        </p:nvSpPr>
        <p:spPr>
          <a:xfrm>
            <a:off x="9855200" y="2084918"/>
            <a:ext cx="2336800" cy="2643717"/>
          </a:xfrm>
          <a:prstGeom prst="rect">
            <a:avLst/>
          </a:prstGeom>
          <a:gradFill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tIns="96000" rIns="0" bIns="0" rtlCol="0" anchor="t" anchorCtr="0"/>
          <a:lstStyle/>
          <a:p>
            <a:pPr algn="l"/>
            <a:endParaRPr lang="ru-RU" sz="2400" dirty="0">
              <a:solidFill>
                <a:schemeClr val="accent5">
                  <a:lumMod val="20000"/>
                  <a:lumOff val="8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180589EE-46BA-45A5-85CE-1588F62D2A8C}"/>
              </a:ext>
            </a:extLst>
          </p:cNvPr>
          <p:cNvSpPr/>
          <p:nvPr userDrawn="1"/>
        </p:nvSpPr>
        <p:spPr>
          <a:xfrm>
            <a:off x="4643968" y="2084916"/>
            <a:ext cx="5209841" cy="264583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Вклад контролируемых факторов,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₽</a:t>
            </a: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млрд</a:t>
            </a:r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18F9324-5503-49C9-B7D2-CF566282FE4E}"/>
              </a:ext>
            </a:extLst>
          </p:cNvPr>
          <p:cNvSpPr/>
          <p:nvPr userDrawn="1"/>
        </p:nvSpPr>
        <p:spPr>
          <a:xfrm>
            <a:off x="4639478" y="1"/>
            <a:ext cx="1456265" cy="2093252"/>
          </a:xfrm>
          <a:prstGeom prst="rect">
            <a:avLst/>
          </a:prstGeom>
          <a:gradFill flip="none" rotWithShape="1"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0AA09BE4-46A0-4674-AD42-E2B74131EE0B}"/>
              </a:ext>
            </a:extLst>
          </p:cNvPr>
          <p:cNvSpPr/>
          <p:nvPr userDrawn="1"/>
        </p:nvSpPr>
        <p:spPr>
          <a:xfrm>
            <a:off x="-1" y="2074265"/>
            <a:ext cx="4639735" cy="26543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00" tIns="57600" rIns="0" bIns="0" rtlCol="0" anchor="t" anchorCtr="0"/>
          <a:lstStyle/>
          <a:p>
            <a:pPr marL="0" marR="0" lvl="0" indent="0" algn="l" defTabSz="10387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Операционный доход</a:t>
            </a: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₽</a:t>
            </a: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 млрд</a:t>
            </a:r>
            <a:endParaRPr lang="ru-RU" sz="2133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ru-RU" sz="1867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8" name="Дуга 67">
            <a:extLst>
              <a:ext uri="{FF2B5EF4-FFF2-40B4-BE49-F238E27FC236}">
                <a16:creationId xmlns:a16="http://schemas.microsoft.com/office/drawing/2014/main" xmlns="" id="{BA8AED59-081E-406D-B01B-196EEF36898A}"/>
              </a:ext>
            </a:extLst>
          </p:cNvPr>
          <p:cNvSpPr>
            <a:spLocks noChangeAspect="1"/>
          </p:cNvSpPr>
          <p:nvPr userDrawn="1"/>
        </p:nvSpPr>
        <p:spPr>
          <a:xfrm rot="19368834">
            <a:off x="10231600" y="2391439"/>
            <a:ext cx="1584000" cy="1584000"/>
          </a:xfrm>
          <a:prstGeom prst="arc">
            <a:avLst>
              <a:gd name="adj1" fmla="val 7537871"/>
              <a:gd name="adj2" fmla="val 2911461"/>
            </a:avLst>
          </a:prstGeom>
          <a:ln w="38100" cap="rnd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667" dirty="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C8EE3DC2-A133-46C9-B2CA-6D0CA4853369}"/>
              </a:ext>
            </a:extLst>
          </p:cNvPr>
          <p:cNvSpPr/>
          <p:nvPr userDrawn="1"/>
        </p:nvSpPr>
        <p:spPr>
          <a:xfrm>
            <a:off x="6096000" y="4728634"/>
            <a:ext cx="6096000" cy="21293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lang="ru-RU" sz="2133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Эксплуатационная готовность</a:t>
            </a:r>
            <a:r>
              <a:rPr lang="ru-RU" sz="1867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, %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B93C541B-0BAA-4901-8321-301F9EEC6A4B}"/>
              </a:ext>
            </a:extLst>
          </p:cNvPr>
          <p:cNvSpPr/>
          <p:nvPr userDrawn="1"/>
        </p:nvSpPr>
        <p:spPr>
          <a:xfrm>
            <a:off x="6096000" y="0"/>
            <a:ext cx="6096000" cy="2084917"/>
          </a:xfrm>
          <a:prstGeom prst="rect">
            <a:avLst/>
          </a:prstGeom>
          <a:solidFill>
            <a:srgbClr val="7D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48000" rIns="0" bIns="0" rtlCol="0" anchor="t" anchorCtr="0"/>
          <a:lstStyle/>
          <a:p>
            <a:pPr lvl="0" algn="l"/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Переработка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E88B0419-D7F5-42EF-9118-A96C7EDA4154}"/>
              </a:ext>
            </a:extLst>
          </p:cNvPr>
          <p:cNvSpPr/>
          <p:nvPr userDrawn="1"/>
        </p:nvSpPr>
        <p:spPr>
          <a:xfrm>
            <a:off x="0" y="4728634"/>
            <a:ext cx="6096000" cy="2129367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00" tIns="48000" rIns="0" bIns="0" rtlCol="0" anchor="t" anchorCtr="0"/>
          <a:lstStyle/>
          <a:p>
            <a:pPr marL="0" marR="0" lvl="0" indent="0" algn="l" defTabSz="10387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Электроемкость переработки 1 т основного сырья,</a:t>
            </a:r>
            <a:r>
              <a:rPr lang="ru-RU" sz="1867" dirty="0">
                <a:solidFill>
                  <a:schemeClr val="tx1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 кВтч/т</a:t>
            </a:r>
            <a:endParaRPr lang="ru-RU" sz="2000" dirty="0">
              <a:solidFill>
                <a:schemeClr val="tx1">
                  <a:lumMod val="90000"/>
                  <a:lumOff val="1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xmlns="" id="{2EDAB803-4519-4AC5-A622-F511CFB6B019}"/>
              </a:ext>
            </a:extLst>
          </p:cNvPr>
          <p:cNvCxnSpPr/>
          <p:nvPr userDrawn="1"/>
        </p:nvCxnSpPr>
        <p:spPr>
          <a:xfrm flipV="1">
            <a:off x="0" y="473914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xmlns="" id="{E22893D0-C661-47C8-AEE4-FF152ACA0C21}"/>
              </a:ext>
            </a:extLst>
          </p:cNvPr>
          <p:cNvCxnSpPr>
            <a:cxnSpLocks/>
          </p:cNvCxnSpPr>
          <p:nvPr userDrawn="1"/>
        </p:nvCxnSpPr>
        <p:spPr>
          <a:xfrm>
            <a:off x="9854460" y="2082800"/>
            <a:ext cx="0" cy="26619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7B22BA5C-9FE4-439D-BD18-4B06EC9514C4}"/>
              </a:ext>
            </a:extLst>
          </p:cNvPr>
          <p:cNvCxnSpPr>
            <a:cxnSpLocks/>
          </p:cNvCxnSpPr>
          <p:nvPr userDrawn="1"/>
        </p:nvCxnSpPr>
        <p:spPr>
          <a:xfrm>
            <a:off x="6095260" y="1"/>
            <a:ext cx="0" cy="20672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>
            <a:extLst>
              <a:ext uri="{FF2B5EF4-FFF2-40B4-BE49-F238E27FC236}">
                <a16:creationId xmlns:a16="http://schemas.microsoft.com/office/drawing/2014/main" xmlns="" id="{95AA0A17-7327-4811-8BA3-F0F919575A20}"/>
              </a:ext>
            </a:extLst>
          </p:cNvPr>
          <p:cNvCxnSpPr>
            <a:cxnSpLocks/>
          </p:cNvCxnSpPr>
          <p:nvPr userDrawn="1"/>
        </p:nvCxnSpPr>
        <p:spPr>
          <a:xfrm>
            <a:off x="0" y="2084851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3727452-2269-4BDA-ACEC-46D93FA60675}"/>
              </a:ext>
            </a:extLst>
          </p:cNvPr>
          <p:cNvSpPr txBox="1"/>
          <p:nvPr userDrawn="1"/>
        </p:nvSpPr>
        <p:spPr>
          <a:xfrm>
            <a:off x="4849284" y="1411818"/>
            <a:ext cx="1030813" cy="577844"/>
          </a:xfrm>
          <a:prstGeom prst="rect">
            <a:avLst/>
          </a:prstGeom>
          <a:noFill/>
        </p:spPr>
        <p:txBody>
          <a:bodyPr wrap="none" lIns="0" tIns="4800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267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I</a:t>
            </a:r>
            <a:r>
              <a:rPr lang="ru-RU" sz="4267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кв24</a:t>
            </a:r>
            <a:endParaRPr lang="ru-RU" sz="3733" b="0" spc="-67" baseline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5" name="Прямая соединительная линия 184">
            <a:extLst>
              <a:ext uri="{FF2B5EF4-FFF2-40B4-BE49-F238E27FC236}">
                <a16:creationId xmlns:a16="http://schemas.microsoft.com/office/drawing/2014/main" xmlns="" id="{836E0877-1D21-41BE-9F64-0297FF95B01A}"/>
              </a:ext>
            </a:extLst>
          </p:cNvPr>
          <p:cNvCxnSpPr>
            <a:cxnSpLocks/>
          </p:cNvCxnSpPr>
          <p:nvPr userDrawn="1"/>
        </p:nvCxnSpPr>
        <p:spPr>
          <a:xfrm>
            <a:off x="6119644" y="4765040"/>
            <a:ext cx="0" cy="209296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" name="Рисунок 195">
            <a:extLst>
              <a:ext uri="{FF2B5EF4-FFF2-40B4-BE49-F238E27FC236}">
                <a16:creationId xmlns:a16="http://schemas.microsoft.com/office/drawing/2014/main" xmlns="" id="{2200C8A3-C4C2-4DF7-A441-CF33AEB40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6335" y="201719"/>
            <a:ext cx="840000" cy="840000"/>
          </a:xfrm>
          <a:prstGeom prst="rect">
            <a:avLst/>
          </a:prstGeom>
          <a:ln>
            <a:noFill/>
          </a:ln>
        </p:spPr>
      </p:pic>
      <p:pic>
        <p:nvPicPr>
          <p:cNvPr id="22" name="Рисунок 21" descr="Монеты контур">
            <a:extLst>
              <a:ext uri="{FF2B5EF4-FFF2-40B4-BE49-F238E27FC236}">
                <a16:creationId xmlns:a16="http://schemas.microsoft.com/office/drawing/2014/main" xmlns="" id="{B5E4E166-2A18-4134-A64C-801A3188F5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156984" y="3313391"/>
            <a:ext cx="879533" cy="879533"/>
          </a:xfrm>
          <a:prstGeom prst="rect">
            <a:avLst/>
          </a:prstGeom>
        </p:spPr>
      </p:pic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xmlns="" id="{34ACCB7B-E37B-4590-BC94-B759D6EEB8EE}"/>
              </a:ext>
            </a:extLst>
          </p:cNvPr>
          <p:cNvCxnSpPr>
            <a:cxnSpLocks/>
          </p:cNvCxnSpPr>
          <p:nvPr userDrawn="1"/>
        </p:nvCxnSpPr>
        <p:spPr>
          <a:xfrm>
            <a:off x="4655840" y="0"/>
            <a:ext cx="0" cy="474825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5DF3F6BD-252F-49D8-A744-B5D02BD50494}"/>
              </a:ext>
            </a:extLst>
          </p:cNvPr>
          <p:cNvSpPr/>
          <p:nvPr userDrawn="1"/>
        </p:nvSpPr>
        <p:spPr>
          <a:xfrm>
            <a:off x="6175893" y="688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rgbClr val="7D7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xmlns="" id="{94419CFB-E52A-4A6B-8B1D-984E87AB65EE}"/>
              </a:ext>
            </a:extLst>
          </p:cNvPr>
          <p:cNvSpPr/>
          <p:nvPr userDrawn="1"/>
        </p:nvSpPr>
        <p:spPr>
          <a:xfrm>
            <a:off x="9945912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rgbClr val="B01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12" name="Прямоугольник: скругленные углы 111">
            <a:extLst>
              <a:ext uri="{FF2B5EF4-FFF2-40B4-BE49-F238E27FC236}">
                <a16:creationId xmlns:a16="http://schemas.microsoft.com/office/drawing/2014/main" xmlns="" id="{A333C04F-AAD3-4E4D-B3F0-85142A5B15FD}"/>
              </a:ext>
            </a:extLst>
          </p:cNvPr>
          <p:cNvSpPr/>
          <p:nvPr userDrawn="1"/>
        </p:nvSpPr>
        <p:spPr>
          <a:xfrm>
            <a:off x="4729751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xmlns="" id="{1E311853-54CC-4505-A62B-00A9B80CA684}"/>
              </a:ext>
            </a:extLst>
          </p:cNvPr>
          <p:cNvSpPr/>
          <p:nvPr userDrawn="1"/>
        </p:nvSpPr>
        <p:spPr>
          <a:xfrm>
            <a:off x="63513" y="2168428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Прямоугольник: скругленные углы 113">
            <a:extLst>
              <a:ext uri="{FF2B5EF4-FFF2-40B4-BE49-F238E27FC236}">
                <a16:creationId xmlns:a16="http://schemas.microsoft.com/office/drawing/2014/main" xmlns="" id="{5A943D31-6496-4DE2-BF9B-88D5762D6BD4}"/>
              </a:ext>
            </a:extLst>
          </p:cNvPr>
          <p:cNvSpPr/>
          <p:nvPr userDrawn="1"/>
        </p:nvSpPr>
        <p:spPr>
          <a:xfrm>
            <a:off x="63513" y="48122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15" name="Прямоугольник: скругленные углы 114">
            <a:extLst>
              <a:ext uri="{FF2B5EF4-FFF2-40B4-BE49-F238E27FC236}">
                <a16:creationId xmlns:a16="http://schemas.microsoft.com/office/drawing/2014/main" xmlns="" id="{F619D12A-39A1-4701-B3B3-7007B24E9255}"/>
              </a:ext>
            </a:extLst>
          </p:cNvPr>
          <p:cNvSpPr/>
          <p:nvPr userDrawn="1"/>
        </p:nvSpPr>
        <p:spPr>
          <a:xfrm>
            <a:off x="6191873" y="4812209"/>
            <a:ext cx="269648" cy="2696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24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BF655C84-A2D4-49B6-A8A0-B50107C5EFD7}"/>
              </a:ext>
            </a:extLst>
          </p:cNvPr>
          <p:cNvSpPr txBox="1"/>
          <p:nvPr userDrawn="1"/>
        </p:nvSpPr>
        <p:spPr>
          <a:xfrm>
            <a:off x="4849284" y="965903"/>
            <a:ext cx="1030813" cy="577844"/>
          </a:xfrm>
          <a:prstGeom prst="rect">
            <a:avLst/>
          </a:prstGeom>
          <a:noFill/>
        </p:spPr>
        <p:txBody>
          <a:bodyPr wrap="none" lIns="0" tIns="4800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33" b="0" spc="-67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ИТОГИ</a:t>
            </a:r>
          </a:p>
        </p:txBody>
      </p:sp>
      <p:grpSp>
        <p:nvGrpSpPr>
          <p:cNvPr id="143" name="Группа 142">
            <a:extLst>
              <a:ext uri="{FF2B5EF4-FFF2-40B4-BE49-F238E27FC236}">
                <a16:creationId xmlns:a16="http://schemas.microsoft.com/office/drawing/2014/main" xmlns="" id="{0ED54D87-FA9C-440B-81C7-74423D6CAE20}"/>
              </a:ext>
            </a:extLst>
          </p:cNvPr>
          <p:cNvGrpSpPr/>
          <p:nvPr userDrawn="1"/>
        </p:nvGrpSpPr>
        <p:grpSpPr>
          <a:xfrm>
            <a:off x="5140085" y="4401061"/>
            <a:ext cx="4217603" cy="323675"/>
            <a:chOff x="4824030" y="4880836"/>
            <a:chExt cx="3163202" cy="242756"/>
          </a:xfrm>
        </p:grpSpPr>
        <p:sp>
          <p:nvSpPr>
            <p:cNvPr id="144" name="Заголовок 1">
              <a:extLst>
                <a:ext uri="{FF2B5EF4-FFF2-40B4-BE49-F238E27FC236}">
                  <a16:creationId xmlns:a16="http://schemas.microsoft.com/office/drawing/2014/main" xmlns="" id="{CBFE4C11-E2EE-498B-A6D1-2CC4BC694FF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00873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45" name="Заголовок 1">
              <a:extLst>
                <a:ext uri="{FF2B5EF4-FFF2-40B4-BE49-F238E27FC236}">
                  <a16:creationId xmlns:a16="http://schemas.microsoft.com/office/drawing/2014/main" xmlns="" id="{0BD706E1-4E21-4675-8F28-5F3E5C8212D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516311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46" name="Заголовок 1">
              <a:extLst>
                <a:ext uri="{FF2B5EF4-FFF2-40B4-BE49-F238E27FC236}">
                  <a16:creationId xmlns:a16="http://schemas.microsoft.com/office/drawing/2014/main" xmlns="" id="{F204237C-76BA-4E56-AED6-76F23D228AC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208592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147" name="Заголовок 1">
              <a:extLst>
                <a:ext uri="{FF2B5EF4-FFF2-40B4-BE49-F238E27FC236}">
                  <a16:creationId xmlns:a16="http://schemas.microsoft.com/office/drawing/2014/main" xmlns="" id="{41D00E15-2B7A-4147-85EE-A5CE1CE25C5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593153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48" name="Заголовок 1">
              <a:extLst>
                <a:ext uri="{FF2B5EF4-FFF2-40B4-BE49-F238E27FC236}">
                  <a16:creationId xmlns:a16="http://schemas.microsoft.com/office/drawing/2014/main" xmlns="" id="{A4A01448-63CC-4BCC-92D6-6FCF0B0E00A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82403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C59C3BC0-B267-4B51-B509-32C9D7E72820}"/>
              </a:ext>
            </a:extLst>
          </p:cNvPr>
          <p:cNvSpPr txBox="1"/>
          <p:nvPr userDrawn="1"/>
        </p:nvSpPr>
        <p:spPr>
          <a:xfrm>
            <a:off x="9884835" y="4123968"/>
            <a:ext cx="2307965" cy="5579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Эффект за </a:t>
            </a:r>
            <a:r>
              <a:rPr lang="en-US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кв2</a:t>
            </a:r>
            <a:r>
              <a:rPr lang="en-US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4</a:t>
            </a: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 год</a:t>
            </a:r>
            <a:b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по Дорожной карте</a:t>
            </a:r>
          </a:p>
        </p:txBody>
      </p:sp>
      <p:sp>
        <p:nvSpPr>
          <p:cNvPr id="177" name="Рисунок 2">
            <a:extLst>
              <a:ext uri="{FF2B5EF4-FFF2-40B4-BE49-F238E27FC236}">
                <a16:creationId xmlns:a16="http://schemas.microsoft.com/office/drawing/2014/main" xmlns="" id="{399AA52D-4976-4D98-A6CF-8F200B0DBAD1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0" y="0"/>
            <a:ext cx="4622800" cy="2063751"/>
          </a:xfrm>
          <a:solidFill>
            <a:schemeClr val="bg1">
              <a:lumMod val="95000"/>
            </a:schemeClr>
          </a:solidFill>
        </p:spPr>
        <p:txBody>
          <a:bodyPr lIns="72000" tIns="72000" anchor="t" anchorCtr="0">
            <a:normAutofit/>
          </a:bodyPr>
          <a:lstStyle>
            <a:lvl1pPr>
              <a:lnSpc>
                <a:spcPct val="90000"/>
              </a:lnSpc>
              <a:defRPr sz="1333" i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ru-RU" dirty="0"/>
              <a:t>Вставьте фото вашего предприятия,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при необходимости переместите его на задний план</a:t>
            </a:r>
          </a:p>
        </p:txBody>
      </p:sp>
      <p:sp>
        <p:nvSpPr>
          <p:cNvPr id="197" name="Заголовок 1">
            <a:extLst>
              <a:ext uri="{FF2B5EF4-FFF2-40B4-BE49-F238E27FC236}">
                <a16:creationId xmlns:a16="http://schemas.microsoft.com/office/drawing/2014/main" xmlns="" id="{07343147-AA22-416C-BE52-BB626C8A3B0F}"/>
              </a:ext>
            </a:extLst>
          </p:cNvPr>
          <p:cNvSpPr txBox="1">
            <a:spLocks/>
          </p:cNvSpPr>
          <p:nvPr userDrawn="1"/>
        </p:nvSpPr>
        <p:spPr>
          <a:xfrm>
            <a:off x="17139" y="-269353"/>
            <a:ext cx="2633734" cy="193899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Ввод символа рубля – левый </a:t>
            </a:r>
            <a:r>
              <a:rPr lang="en-US" sz="14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alf+8381</a:t>
            </a:r>
            <a:endParaRPr lang="ru-RU" sz="140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EBB3FEB-9840-471A-B734-2BF0D338E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465213"/>
            <a:ext cx="3216760" cy="540911"/>
          </a:xfrm>
          <a:gradFill flip="none" rotWithShape="1">
            <a:gsLst>
              <a:gs pos="32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3500000" scaled="1"/>
            <a:tileRect/>
          </a:gradFill>
        </p:spPr>
        <p:txBody>
          <a:bodyPr wrap="none" lIns="72000" rIns="36000" bIns="36000" anchor="ctr" anchorCtr="0">
            <a:spAutoFit/>
          </a:bodyPr>
          <a:lstStyle>
            <a:lvl1pPr>
              <a:defRPr sz="32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ru-RU" dirty="0"/>
              <a:t>Саратоворгсинтез</a:t>
            </a:r>
          </a:p>
        </p:txBody>
      </p: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xmlns="" id="{753339DD-0EEA-437F-B078-39DF5B07751D}"/>
              </a:ext>
            </a:extLst>
          </p:cNvPr>
          <p:cNvGrpSpPr/>
          <p:nvPr userDrawn="1"/>
        </p:nvGrpSpPr>
        <p:grpSpPr>
          <a:xfrm>
            <a:off x="8564111" y="30164"/>
            <a:ext cx="3586885" cy="505727"/>
            <a:chOff x="6423083" y="22623"/>
            <a:chExt cx="2690164" cy="379295"/>
          </a:xfrm>
        </p:grpSpPr>
        <p:grpSp>
          <p:nvGrpSpPr>
            <p:cNvPr id="118" name="Группа 117">
              <a:extLst>
                <a:ext uri="{FF2B5EF4-FFF2-40B4-BE49-F238E27FC236}">
                  <a16:creationId xmlns:a16="http://schemas.microsoft.com/office/drawing/2014/main" xmlns="" id="{16CDF5ED-02E0-4DC3-86C6-4D54D3B3D7D1}"/>
                </a:ext>
              </a:extLst>
            </p:cNvPr>
            <p:cNvGrpSpPr/>
            <p:nvPr userDrawn="1"/>
          </p:nvGrpSpPr>
          <p:grpSpPr>
            <a:xfrm>
              <a:off x="7496525" y="22624"/>
              <a:ext cx="540000" cy="379294"/>
              <a:chOff x="8582547" y="22624"/>
              <a:chExt cx="540000" cy="379294"/>
            </a:xfrm>
          </p:grpSpPr>
          <p:sp>
            <p:nvSpPr>
              <p:cNvPr id="163" name="Заголовок 1">
                <a:extLst>
                  <a:ext uri="{FF2B5EF4-FFF2-40B4-BE49-F238E27FC236}">
                    <a16:creationId xmlns:a16="http://schemas.microsoft.com/office/drawing/2014/main" xmlns="" id="{EC43788A-25DC-4F88-8C18-7C3E1E0EFB52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8582547" y="22624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164" name="Заголовок 1">
                <a:extLst>
                  <a:ext uri="{FF2B5EF4-FFF2-40B4-BE49-F238E27FC236}">
                    <a16:creationId xmlns:a16="http://schemas.microsoft.com/office/drawing/2014/main" xmlns="" id="{F1C08BA5-F07B-4610-BC5C-0040882A940A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8582547" y="186426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план</a:t>
                </a:r>
              </a:p>
            </p:txBody>
          </p:sp>
        </p:grpSp>
        <p:grpSp>
          <p:nvGrpSpPr>
            <p:cNvPr id="119" name="Группа 118">
              <a:extLst>
                <a:ext uri="{FF2B5EF4-FFF2-40B4-BE49-F238E27FC236}">
                  <a16:creationId xmlns:a16="http://schemas.microsoft.com/office/drawing/2014/main" xmlns="" id="{10EC3C65-7EB9-4436-B30C-D425341A4F88}"/>
                </a:ext>
              </a:extLst>
            </p:cNvPr>
            <p:cNvGrpSpPr/>
            <p:nvPr userDrawn="1"/>
          </p:nvGrpSpPr>
          <p:grpSpPr>
            <a:xfrm>
              <a:off x="8033247" y="22623"/>
              <a:ext cx="1080000" cy="379294"/>
              <a:chOff x="7502815" y="22623"/>
              <a:chExt cx="1080000" cy="379294"/>
            </a:xfrm>
          </p:grpSpPr>
          <p:sp>
            <p:nvSpPr>
              <p:cNvPr id="158" name="Заголовок 1">
                <a:extLst>
                  <a:ext uri="{FF2B5EF4-FFF2-40B4-BE49-F238E27FC236}">
                    <a16:creationId xmlns:a16="http://schemas.microsoft.com/office/drawing/2014/main" xmlns="" id="{CD77BFDC-AD5C-4308-9DE0-1CA77A1EEA29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7502815" y="22623"/>
                <a:ext cx="108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I 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квартал</a:t>
                </a:r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 202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grpSp>
            <p:nvGrpSpPr>
              <p:cNvPr id="159" name="Группа 158">
                <a:extLst>
                  <a:ext uri="{FF2B5EF4-FFF2-40B4-BE49-F238E27FC236}">
                    <a16:creationId xmlns:a16="http://schemas.microsoft.com/office/drawing/2014/main" xmlns="" id="{1FD87912-B4BB-49E6-ACF8-CEDDFC259BC8}"/>
                  </a:ext>
                </a:extLst>
              </p:cNvPr>
              <p:cNvGrpSpPr/>
              <p:nvPr userDrawn="1"/>
            </p:nvGrpSpPr>
            <p:grpSpPr>
              <a:xfrm>
                <a:off x="7502815" y="186425"/>
                <a:ext cx="1079866" cy="215492"/>
                <a:chOff x="7481383" y="336408"/>
                <a:chExt cx="1079866" cy="215492"/>
              </a:xfrm>
              <a:noFill/>
            </p:grpSpPr>
            <p:sp>
              <p:nvSpPr>
                <p:cNvPr id="161" name="Заголовок 1">
                  <a:extLst>
                    <a:ext uri="{FF2B5EF4-FFF2-40B4-BE49-F238E27FC236}">
                      <a16:creationId xmlns:a16="http://schemas.microsoft.com/office/drawing/2014/main" xmlns="" id="{181F270B-4BC4-4210-84BD-16E5165CA910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7481383" y="336408"/>
                  <a:ext cx="540000" cy="215492"/>
                </a:xfrm>
                <a:prstGeom prst="rect">
                  <a:avLst/>
                </a:prstGeom>
                <a:grpFill/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план</a:t>
                  </a:r>
                </a:p>
              </p:txBody>
            </p:sp>
            <p:sp>
              <p:nvSpPr>
                <p:cNvPr id="162" name="Заголовок 1">
                  <a:extLst>
                    <a:ext uri="{FF2B5EF4-FFF2-40B4-BE49-F238E27FC236}">
                      <a16:creationId xmlns:a16="http://schemas.microsoft.com/office/drawing/2014/main" xmlns="" id="{338F365D-6355-4203-BF2E-B6A9E18772BA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8021249" y="336408"/>
                  <a:ext cx="540000" cy="215492"/>
                </a:xfrm>
                <a:prstGeom prst="rect">
                  <a:avLst/>
                </a:prstGeom>
                <a:grpFill/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факт</a:t>
                  </a:r>
                </a:p>
              </p:txBody>
            </p:sp>
          </p:grpSp>
        </p:grpSp>
        <p:grpSp>
          <p:nvGrpSpPr>
            <p:cNvPr id="120" name="Группа 119">
              <a:extLst>
                <a:ext uri="{FF2B5EF4-FFF2-40B4-BE49-F238E27FC236}">
                  <a16:creationId xmlns:a16="http://schemas.microsoft.com/office/drawing/2014/main" xmlns="" id="{7AADA02A-2054-4DA0-83F5-CC40EE725C58}"/>
                </a:ext>
              </a:extLst>
            </p:cNvPr>
            <p:cNvGrpSpPr/>
            <p:nvPr userDrawn="1"/>
          </p:nvGrpSpPr>
          <p:grpSpPr>
            <a:xfrm>
              <a:off x="6959804" y="22624"/>
              <a:ext cx="540000" cy="379294"/>
              <a:chOff x="6962949" y="22624"/>
              <a:chExt cx="540000" cy="379294"/>
            </a:xfrm>
          </p:grpSpPr>
          <p:sp>
            <p:nvSpPr>
              <p:cNvPr id="155" name="Заголовок 1">
                <a:extLst>
                  <a:ext uri="{FF2B5EF4-FFF2-40B4-BE49-F238E27FC236}">
                    <a16:creationId xmlns:a16="http://schemas.microsoft.com/office/drawing/2014/main" xmlns="" id="{D4EEA8D9-0710-4327-BFAE-F6672463F793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962949" y="22624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23</a:t>
                </a:r>
              </a:p>
            </p:txBody>
          </p:sp>
          <p:sp>
            <p:nvSpPr>
              <p:cNvPr id="156" name="Заголовок 1">
                <a:extLst>
                  <a:ext uri="{FF2B5EF4-FFF2-40B4-BE49-F238E27FC236}">
                    <a16:creationId xmlns:a16="http://schemas.microsoft.com/office/drawing/2014/main" xmlns="" id="{E6B6003C-B702-41A7-8921-101445F303CE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962949" y="186426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xmlns="" id="{5AC97C1D-1931-4B4E-BC49-22CF90613F20}"/>
                </a:ext>
              </a:extLst>
            </p:cNvPr>
            <p:cNvGrpSpPr/>
            <p:nvPr userDrawn="1"/>
          </p:nvGrpSpPr>
          <p:grpSpPr>
            <a:xfrm>
              <a:off x="6423083" y="22624"/>
              <a:ext cx="540000" cy="379293"/>
              <a:chOff x="6423083" y="22624"/>
              <a:chExt cx="540000" cy="379293"/>
            </a:xfrm>
          </p:grpSpPr>
          <p:sp>
            <p:nvSpPr>
              <p:cNvPr id="122" name="Заголовок 1">
                <a:extLst>
                  <a:ext uri="{FF2B5EF4-FFF2-40B4-BE49-F238E27FC236}">
                    <a16:creationId xmlns:a16="http://schemas.microsoft.com/office/drawing/2014/main" xmlns="" id="{C97FF08F-8197-4B3F-8C17-25365915260B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423083" y="22624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22</a:t>
                </a:r>
              </a:p>
            </p:txBody>
          </p:sp>
          <p:sp>
            <p:nvSpPr>
              <p:cNvPr id="123" name="Заголовок 1">
                <a:extLst>
                  <a:ext uri="{FF2B5EF4-FFF2-40B4-BE49-F238E27FC236}">
                    <a16:creationId xmlns:a16="http://schemas.microsoft.com/office/drawing/2014/main" xmlns="" id="{DB4DB112-F6F2-4B75-9E10-3A77A171AF8B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6423083" y="186425"/>
                <a:ext cx="540000" cy="215492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</p:grp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xmlns="" id="{2ACE89F7-BB84-4A8A-BDC2-1A7E582E2BF3}"/>
              </a:ext>
            </a:extLst>
          </p:cNvPr>
          <p:cNvGrpSpPr/>
          <p:nvPr userDrawn="1"/>
        </p:nvGrpSpPr>
        <p:grpSpPr>
          <a:xfrm>
            <a:off x="110235" y="4147169"/>
            <a:ext cx="4447211" cy="575433"/>
            <a:chOff x="82676" y="3110380"/>
            <a:chExt cx="3335408" cy="431575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xmlns="" id="{B247A776-27A5-45A3-BA00-DE24FD3CEC59}"/>
                </a:ext>
              </a:extLst>
            </p:cNvPr>
            <p:cNvGrpSpPr/>
            <p:nvPr userDrawn="1"/>
          </p:nvGrpSpPr>
          <p:grpSpPr>
            <a:xfrm>
              <a:off x="2176293" y="3110380"/>
              <a:ext cx="1241791" cy="431575"/>
              <a:chOff x="1479840" y="3110380"/>
              <a:chExt cx="1241791" cy="431575"/>
            </a:xfrm>
          </p:grpSpPr>
          <p:sp>
            <p:nvSpPr>
              <p:cNvPr id="188" name="Заголовок 1">
                <a:extLst>
                  <a:ext uri="{FF2B5EF4-FFF2-40B4-BE49-F238E27FC236}">
                    <a16:creationId xmlns:a16="http://schemas.microsoft.com/office/drawing/2014/main" xmlns="" id="{0D69E1FE-2EA6-466D-BEB9-BCFF36C7F58D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509712" y="3299200"/>
                <a:ext cx="1147763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I 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квартал </a:t>
                </a:r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202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grpSp>
            <p:nvGrpSpPr>
              <p:cNvPr id="189" name="Группа 188">
                <a:extLst>
                  <a:ext uri="{FF2B5EF4-FFF2-40B4-BE49-F238E27FC236}">
                    <a16:creationId xmlns:a16="http://schemas.microsoft.com/office/drawing/2014/main" xmlns="" id="{6E6151EB-C0C6-4D11-A139-2477C8FC26A8}"/>
                  </a:ext>
                </a:extLst>
              </p:cNvPr>
              <p:cNvGrpSpPr/>
              <p:nvPr userDrawn="1"/>
            </p:nvGrpSpPr>
            <p:grpSpPr>
              <a:xfrm>
                <a:off x="1479840" y="3110380"/>
                <a:ext cx="1241791" cy="215492"/>
                <a:chOff x="7367083" y="368158"/>
                <a:chExt cx="1241791" cy="215492"/>
              </a:xfrm>
            </p:grpSpPr>
            <p:sp>
              <p:nvSpPr>
                <p:cNvPr id="192" name="Заголовок 1">
                  <a:extLst>
                    <a:ext uri="{FF2B5EF4-FFF2-40B4-BE49-F238E27FC236}">
                      <a16:creationId xmlns:a16="http://schemas.microsoft.com/office/drawing/2014/main" xmlns="" id="{B74C02D4-8E98-45C4-92E8-B79A2F4AEBD8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7367083" y="368158"/>
                  <a:ext cx="540000" cy="215492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план</a:t>
                  </a:r>
                </a:p>
              </p:txBody>
            </p:sp>
            <p:sp>
              <p:nvSpPr>
                <p:cNvPr id="193" name="Заголовок 1">
                  <a:extLst>
                    <a:ext uri="{FF2B5EF4-FFF2-40B4-BE49-F238E27FC236}">
                      <a16:creationId xmlns:a16="http://schemas.microsoft.com/office/drawing/2014/main" xmlns="" id="{37FD170A-D00E-4FB9-A641-503C0AA2E87B}"/>
                    </a:ext>
                  </a:extLst>
                </p:cNvPr>
                <p:cNvSpPr txBox="1">
                  <a:spLocks/>
                </p:cNvSpPr>
                <p:nvPr userDrawn="1"/>
              </p:nvSpPr>
              <p:spPr>
                <a:xfrm>
                  <a:off x="8068874" y="368158"/>
                  <a:ext cx="540000" cy="215492"/>
                </a:xfrm>
                <a:prstGeom prst="rect">
                  <a:avLst/>
                </a:prstGeom>
              </p:spPr>
              <p:txBody>
                <a:bodyPr vert="horz" wrap="square" lIns="0" tIns="0" rIns="0" bIns="0" rtlCol="0" anchor="ctr" anchorCtr="0">
                  <a:spAutoFit/>
                </a:bodyPr>
                <a:lstStyle>
                  <a:defPPr>
                    <a:defRPr lang="ru-RU"/>
                  </a:defPPr>
                  <a:lvl1pPr>
                    <a:spcBef>
                      <a:spcPct val="0"/>
                    </a:spcBef>
                    <a:buNone/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Narrow" panose="020B0606020202030204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1867" dirty="0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  <a:ea typeface="Tahoma" panose="020B0604030504040204" pitchFamily="34" charset="0"/>
                      <a:cs typeface="Tahoma" panose="020B0604030504040204" pitchFamily="34" charset="0"/>
                    </a:rPr>
                    <a:t>факт</a:t>
                  </a:r>
                </a:p>
              </p:txBody>
            </p:sp>
          </p:grpSp>
        </p:grpSp>
        <p:grpSp>
          <p:nvGrpSpPr>
            <p:cNvPr id="178" name="Группа 177">
              <a:extLst>
                <a:ext uri="{FF2B5EF4-FFF2-40B4-BE49-F238E27FC236}">
                  <a16:creationId xmlns:a16="http://schemas.microsoft.com/office/drawing/2014/main" xmlns="" id="{48ECA3A5-DBCA-43AE-AE2A-E841826A41A5}"/>
                </a:ext>
              </a:extLst>
            </p:cNvPr>
            <p:cNvGrpSpPr/>
            <p:nvPr userDrawn="1"/>
          </p:nvGrpSpPr>
          <p:grpSpPr>
            <a:xfrm>
              <a:off x="1486442" y="3110380"/>
              <a:ext cx="540000" cy="431575"/>
              <a:chOff x="2921522" y="3110380"/>
              <a:chExt cx="540000" cy="431575"/>
            </a:xfrm>
          </p:grpSpPr>
          <p:sp>
            <p:nvSpPr>
              <p:cNvPr id="186" name="Заголовок 1">
                <a:extLst>
                  <a:ext uri="{FF2B5EF4-FFF2-40B4-BE49-F238E27FC236}">
                    <a16:creationId xmlns:a16="http://schemas.microsoft.com/office/drawing/2014/main" xmlns="" id="{7D40C97C-941B-4175-A402-62425503F113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2921522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24</a:t>
                </a:r>
                <a:endPara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7" name="Заголовок 1">
                <a:extLst>
                  <a:ext uri="{FF2B5EF4-FFF2-40B4-BE49-F238E27FC236}">
                    <a16:creationId xmlns:a16="http://schemas.microsoft.com/office/drawing/2014/main" xmlns="" id="{5756D09E-F347-4DE6-9157-19D4C240BF9C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2921522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план</a:t>
                </a:r>
              </a:p>
            </p:txBody>
          </p:sp>
        </p:grpSp>
        <p:grpSp>
          <p:nvGrpSpPr>
            <p:cNvPr id="179" name="Группа 178">
              <a:extLst>
                <a:ext uri="{FF2B5EF4-FFF2-40B4-BE49-F238E27FC236}">
                  <a16:creationId xmlns:a16="http://schemas.microsoft.com/office/drawing/2014/main" xmlns="" id="{46CEC988-BA67-41BF-A552-C4AF2F416E8D}"/>
                </a:ext>
              </a:extLst>
            </p:cNvPr>
            <p:cNvGrpSpPr/>
            <p:nvPr userDrawn="1"/>
          </p:nvGrpSpPr>
          <p:grpSpPr>
            <a:xfrm>
              <a:off x="772527" y="3110380"/>
              <a:ext cx="540000" cy="431575"/>
              <a:chOff x="1301924" y="3110380"/>
              <a:chExt cx="540000" cy="431575"/>
            </a:xfrm>
          </p:grpSpPr>
          <p:sp>
            <p:nvSpPr>
              <p:cNvPr id="183" name="Заголовок 1">
                <a:extLst>
                  <a:ext uri="{FF2B5EF4-FFF2-40B4-BE49-F238E27FC236}">
                    <a16:creationId xmlns:a16="http://schemas.microsoft.com/office/drawing/2014/main" xmlns="" id="{1A60B4D7-A630-4404-A843-57D1BCACC4CB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202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184" name="Заголовок 1">
                <a:extLst>
                  <a:ext uri="{FF2B5EF4-FFF2-40B4-BE49-F238E27FC236}">
                    <a16:creationId xmlns:a16="http://schemas.microsoft.com/office/drawing/2014/main" xmlns="" id="{5E315485-04BC-4DFB-8C47-B53100CAF5DA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  <p:grpSp>
          <p:nvGrpSpPr>
            <p:cNvPr id="180" name="Группа 179">
              <a:extLst>
                <a:ext uri="{FF2B5EF4-FFF2-40B4-BE49-F238E27FC236}">
                  <a16:creationId xmlns:a16="http://schemas.microsoft.com/office/drawing/2014/main" xmlns="" id="{6C48B6FA-7C8D-4A88-AB81-804AEBEAA492}"/>
                </a:ext>
              </a:extLst>
            </p:cNvPr>
            <p:cNvGrpSpPr/>
            <p:nvPr userDrawn="1"/>
          </p:nvGrpSpPr>
          <p:grpSpPr>
            <a:xfrm>
              <a:off x="82676" y="3110380"/>
              <a:ext cx="540000" cy="431575"/>
              <a:chOff x="1301924" y="3110380"/>
              <a:chExt cx="540000" cy="431575"/>
            </a:xfrm>
          </p:grpSpPr>
          <p:sp>
            <p:nvSpPr>
              <p:cNvPr id="181" name="Заголовок 1">
                <a:extLst>
                  <a:ext uri="{FF2B5EF4-FFF2-40B4-BE49-F238E27FC236}">
                    <a16:creationId xmlns:a16="http://schemas.microsoft.com/office/drawing/2014/main" xmlns="" id="{B9F045BE-A573-46E0-A008-F0C3183AE82C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299200"/>
                <a:ext cx="540000" cy="242755"/>
              </a:xfrm>
              <a:prstGeom prst="rect">
                <a:avLst/>
              </a:prstGeom>
            </p:spPr>
            <p:txBody>
              <a:bodyPr vert="horz" wrap="square" lIns="0" tIns="0" rIns="0" bIns="3600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20</a:t>
                </a:r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22</a:t>
                </a:r>
              </a:p>
            </p:txBody>
          </p:sp>
          <p:sp>
            <p:nvSpPr>
              <p:cNvPr id="182" name="Заголовок 1">
                <a:extLst>
                  <a:ext uri="{FF2B5EF4-FFF2-40B4-BE49-F238E27FC236}">
                    <a16:creationId xmlns:a16="http://schemas.microsoft.com/office/drawing/2014/main" xmlns="" id="{78492DED-FEB5-4D89-A013-E081D735E3D3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1301924" y="3110380"/>
                <a:ext cx="540000" cy="215492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>
                <a:defPPr>
                  <a:defRPr lang="ru-RU"/>
                </a:defPPr>
                <a:lvl1pPr>
                  <a:spcBef>
                    <a:spcPct val="0"/>
                  </a:spcBef>
                  <a:buNone/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1867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факт</a:t>
                </a:r>
              </a:p>
            </p:txBody>
          </p:sp>
        </p:grpSp>
      </p:grpSp>
      <p:sp>
        <p:nvSpPr>
          <p:cNvPr id="97" name="Заголовок 1">
            <a:extLst>
              <a:ext uri="{FF2B5EF4-FFF2-40B4-BE49-F238E27FC236}">
                <a16:creationId xmlns:a16="http://schemas.microsoft.com/office/drawing/2014/main" xmlns="" id="{F841762E-5EF9-4B37-B2A2-45E2F8E6F158}"/>
              </a:ext>
            </a:extLst>
          </p:cNvPr>
          <p:cNvSpPr txBox="1">
            <a:spLocks/>
          </p:cNvSpPr>
          <p:nvPr userDrawn="1"/>
        </p:nvSpPr>
        <p:spPr>
          <a:xfrm>
            <a:off x="6179007" y="278530"/>
            <a:ext cx="2071080" cy="32823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133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и выпуск продукции</a:t>
            </a:r>
            <a:endParaRPr lang="ru-RU" sz="2133" dirty="0">
              <a:solidFill>
                <a:schemeClr val="accent5">
                  <a:lumMod val="20000"/>
                  <a:lumOff val="8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xmlns="" id="{083E27C5-B106-4F41-8065-28AD1ACCF521}"/>
              </a:ext>
            </a:extLst>
          </p:cNvPr>
          <p:cNvGrpSpPr/>
          <p:nvPr userDrawn="1"/>
        </p:nvGrpSpPr>
        <p:grpSpPr>
          <a:xfrm>
            <a:off x="1475483" y="6507791"/>
            <a:ext cx="3310135" cy="323675"/>
            <a:chOff x="1106612" y="4880836"/>
            <a:chExt cx="2482601" cy="242756"/>
          </a:xfrm>
        </p:grpSpPr>
        <p:sp>
          <p:nvSpPr>
            <p:cNvPr id="99" name="Заголовок 1">
              <a:extLst>
                <a:ext uri="{FF2B5EF4-FFF2-40B4-BE49-F238E27FC236}">
                  <a16:creationId xmlns:a16="http://schemas.microsoft.com/office/drawing/2014/main" xmlns="" id="{9514A05F-9C91-4417-AA07-7CA59D4451A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106612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100" name="Заголовок 1">
              <a:extLst>
                <a:ext uri="{FF2B5EF4-FFF2-40B4-BE49-F238E27FC236}">
                  <a16:creationId xmlns:a16="http://schemas.microsoft.com/office/drawing/2014/main" xmlns="" id="{25047D13-B6BA-49BE-B0AC-4AF9DDDB5AF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970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01" name="Заголовок 1">
              <a:extLst>
                <a:ext uri="{FF2B5EF4-FFF2-40B4-BE49-F238E27FC236}">
                  <a16:creationId xmlns:a16="http://schemas.microsoft.com/office/drawing/2014/main" xmlns="" id="{D325F7B8-C94C-483E-84CD-78B66B5D9C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422548" y="4880836"/>
              <a:ext cx="515237" cy="242756"/>
            </a:xfrm>
            <a:prstGeom prst="rect">
              <a:avLst/>
            </a:prstGeom>
          </p:spPr>
          <p:txBody>
            <a:bodyPr vert="horz" wrap="non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spc="-67" baseline="0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план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-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02" name="Заголовок 1">
              <a:extLst>
                <a:ext uri="{FF2B5EF4-FFF2-40B4-BE49-F238E27FC236}">
                  <a16:creationId xmlns:a16="http://schemas.microsoft.com/office/drawing/2014/main" xmlns="" id="{6492115F-7F59-4A91-8816-AC3F8B75D3A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195134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 algn="ctr">
                <a:spcBef>
                  <a:spcPct val="0"/>
                </a:spcBef>
                <a:buNone/>
                <a:defRPr sz="1400">
                  <a:solidFill>
                    <a:schemeClr val="bg2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vl="0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4</a:t>
              </a:r>
            </a:p>
          </p:txBody>
        </p: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2554CDE4-5AAF-4E0F-A6C1-80B4EE4BB20B}"/>
              </a:ext>
            </a:extLst>
          </p:cNvPr>
          <p:cNvGrpSpPr/>
          <p:nvPr userDrawn="1"/>
        </p:nvGrpSpPr>
        <p:grpSpPr>
          <a:xfrm>
            <a:off x="7950993" y="6507791"/>
            <a:ext cx="2386017" cy="323675"/>
            <a:chOff x="1799700" y="4880836"/>
            <a:chExt cx="1789513" cy="242756"/>
          </a:xfrm>
        </p:grpSpPr>
        <p:sp>
          <p:nvSpPr>
            <p:cNvPr id="110" name="Заголовок 1">
              <a:extLst>
                <a:ext uri="{FF2B5EF4-FFF2-40B4-BE49-F238E27FC236}">
                  <a16:creationId xmlns:a16="http://schemas.microsoft.com/office/drawing/2014/main" xmlns="" id="{230860EC-4F99-488D-BA6D-E0D4EE2D3F5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9700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11" name="Заголовок 1">
              <a:extLst>
                <a:ext uri="{FF2B5EF4-FFF2-40B4-BE49-F238E27FC236}">
                  <a16:creationId xmlns:a16="http://schemas.microsoft.com/office/drawing/2014/main" xmlns="" id="{914BDDB8-0780-4FD3-830B-A79B78FC619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441184" y="4880836"/>
              <a:ext cx="477968" cy="242756"/>
            </a:xfrm>
            <a:prstGeom prst="rect">
              <a:avLst/>
            </a:prstGeom>
          </p:spPr>
          <p:txBody>
            <a:bodyPr vert="horz" wrap="none" lIns="0" tIns="0" rIns="0" bIns="36000" rtlCol="0" anchor="ctr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1867" spc="-67" baseline="0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КПД-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16" name="Заголовок 1">
              <a:extLst>
                <a:ext uri="{FF2B5EF4-FFF2-40B4-BE49-F238E27FC236}">
                  <a16:creationId xmlns:a16="http://schemas.microsoft.com/office/drawing/2014/main" xmlns="" id="{979C08E9-0321-4681-ABB5-8B9E71E4AB7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195134" y="4880836"/>
              <a:ext cx="394079" cy="242756"/>
            </a:xfrm>
            <a:prstGeom prst="rect">
              <a:avLst/>
            </a:prstGeom>
          </p:spPr>
          <p:txBody>
            <a:bodyPr vert="horz" wrap="square" lIns="0" tIns="0" rIns="0" bIns="36000" rtlCol="0" anchor="ctr" anchorCtr="0">
              <a:spAutoFit/>
            </a:bodyPr>
            <a:lstStyle>
              <a:defPPr>
                <a:defRPr lang="ru-RU"/>
              </a:defPPr>
              <a:lvl1pPr algn="ctr">
                <a:spcBef>
                  <a:spcPct val="0"/>
                </a:spcBef>
                <a:buNone/>
                <a:defRPr sz="1400">
                  <a:solidFill>
                    <a:schemeClr val="bg2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vl="0"/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I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кв</a:t>
              </a:r>
              <a:r>
                <a:rPr lang="en-US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2</a:t>
              </a:r>
              <a:r>
                <a:rPr lang="ru-RU" sz="1867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327811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ниверса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788C42-ADCB-42BF-8D63-BC4FFBA5F4F8}"/>
              </a:ext>
            </a:extLst>
          </p:cNvPr>
          <p:cNvSpPr/>
          <p:nvPr userDrawn="1"/>
        </p:nvSpPr>
        <p:spPr>
          <a:xfrm>
            <a:off x="518120" y="404664"/>
            <a:ext cx="201283" cy="475829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ACCF6536-AFD4-4398-86E6-926ABD073A29}"/>
              </a:ext>
            </a:extLst>
          </p:cNvPr>
          <p:cNvCxnSpPr>
            <a:cxnSpLocks/>
          </p:cNvCxnSpPr>
          <p:nvPr userDrawn="1"/>
        </p:nvCxnSpPr>
        <p:spPr>
          <a:xfrm flipH="1">
            <a:off x="815413" y="836712"/>
            <a:ext cx="10848000" cy="0"/>
          </a:xfrm>
          <a:prstGeom prst="line">
            <a:avLst/>
          </a:prstGeom>
          <a:ln w="28575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C542259D-C1D6-40FE-9C8A-699CBBE9D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6283869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28591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2">
          <p15:clr>
            <a:srgbClr val="FBAE40"/>
          </p15:clr>
        </p15:guide>
        <p15:guide id="2" orient="horz" pos="2981">
          <p15:clr>
            <a:srgbClr val="FBAE40"/>
          </p15:clr>
        </p15:guide>
        <p15:guide id="3" orient="horz" pos="441">
          <p15:clr>
            <a:srgbClr val="FBAE40"/>
          </p15:clr>
        </p15:guide>
        <p15:guide id="4" pos="573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Универса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788C42-ADCB-42BF-8D63-BC4FFBA5F4F8}"/>
              </a:ext>
            </a:extLst>
          </p:cNvPr>
          <p:cNvSpPr/>
          <p:nvPr userDrawn="1"/>
        </p:nvSpPr>
        <p:spPr>
          <a:xfrm>
            <a:off x="518120" y="404664"/>
            <a:ext cx="201283" cy="475829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ACCF6536-AFD4-4398-86E6-926ABD073A29}"/>
              </a:ext>
            </a:extLst>
          </p:cNvPr>
          <p:cNvCxnSpPr>
            <a:cxnSpLocks/>
          </p:cNvCxnSpPr>
          <p:nvPr userDrawn="1"/>
        </p:nvCxnSpPr>
        <p:spPr>
          <a:xfrm flipH="1">
            <a:off x="815413" y="836712"/>
            <a:ext cx="10848000" cy="0"/>
          </a:xfrm>
          <a:prstGeom prst="line">
            <a:avLst/>
          </a:prstGeom>
          <a:ln w="28575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C542259D-C1D6-40FE-9C8A-699CBBE9D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6283869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: скругленные верхние углы 6">
            <a:extLst>
              <a:ext uri="{FF2B5EF4-FFF2-40B4-BE49-F238E27FC236}">
                <a16:creationId xmlns:a16="http://schemas.microsoft.com/office/drawing/2014/main" xmlns="" id="{DDFCE9AC-8291-4554-A924-8DE6D225DC62}"/>
              </a:ext>
            </a:extLst>
          </p:cNvPr>
          <p:cNvSpPr/>
          <p:nvPr userDrawn="1"/>
        </p:nvSpPr>
        <p:spPr>
          <a:xfrm>
            <a:off x="143807" y="1295340"/>
            <a:ext cx="3868800" cy="5063128"/>
          </a:xfrm>
          <a:prstGeom prst="round2SameRect">
            <a:avLst>
              <a:gd name="adj1" fmla="val 3580"/>
              <a:gd name="adj2" fmla="val 0"/>
            </a:avLst>
          </a:prstGeom>
          <a:noFill/>
          <a:ln w="12700">
            <a:gradFill>
              <a:gsLst>
                <a:gs pos="0">
                  <a:schemeClr val="accent4"/>
                </a:gs>
                <a:gs pos="16000">
                  <a:schemeClr val="accent4">
                    <a:lumMod val="60000"/>
                    <a:lumOff val="40000"/>
                  </a:schemeClr>
                </a:gs>
                <a:gs pos="72000">
                  <a:schemeClr val="accent4"/>
                </a:gs>
                <a:gs pos="44000">
                  <a:schemeClr val="accent4">
                    <a:lumMod val="75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: скругленные верхние углы 8">
            <a:extLst>
              <a:ext uri="{FF2B5EF4-FFF2-40B4-BE49-F238E27FC236}">
                <a16:creationId xmlns:a16="http://schemas.microsoft.com/office/drawing/2014/main" xmlns="" id="{461E2F0E-3EAF-41D8-A7B1-5E0432D437CF}"/>
              </a:ext>
            </a:extLst>
          </p:cNvPr>
          <p:cNvSpPr/>
          <p:nvPr userDrawn="1"/>
        </p:nvSpPr>
        <p:spPr>
          <a:xfrm>
            <a:off x="4161600" y="1295338"/>
            <a:ext cx="3868800" cy="5063129"/>
          </a:xfrm>
          <a:prstGeom prst="round2SameRect">
            <a:avLst>
              <a:gd name="adj1" fmla="val 3580"/>
              <a:gd name="adj2" fmla="val 0"/>
            </a:avLst>
          </a:prstGeom>
          <a:noFill/>
          <a:ln w="12700">
            <a:gradFill>
              <a:gsLst>
                <a:gs pos="0">
                  <a:schemeClr val="accent4"/>
                </a:gs>
                <a:gs pos="16000">
                  <a:schemeClr val="accent4">
                    <a:lumMod val="60000"/>
                    <a:lumOff val="40000"/>
                  </a:schemeClr>
                </a:gs>
                <a:gs pos="72000">
                  <a:schemeClr val="accent4"/>
                </a:gs>
                <a:gs pos="44000">
                  <a:schemeClr val="accent4">
                    <a:lumMod val="75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xmlns="" id="{6303DAC2-7815-4363-919E-61EBB3BF39B5}"/>
              </a:ext>
            </a:extLst>
          </p:cNvPr>
          <p:cNvSpPr/>
          <p:nvPr userDrawn="1"/>
        </p:nvSpPr>
        <p:spPr>
          <a:xfrm>
            <a:off x="8179393" y="1295338"/>
            <a:ext cx="3868800" cy="5063129"/>
          </a:xfrm>
          <a:prstGeom prst="round2SameRect">
            <a:avLst>
              <a:gd name="adj1" fmla="val 3580"/>
              <a:gd name="adj2" fmla="val 0"/>
            </a:avLst>
          </a:prstGeom>
          <a:noFill/>
          <a:ln w="12700">
            <a:gradFill>
              <a:gsLst>
                <a:gs pos="0">
                  <a:schemeClr val="accent4"/>
                </a:gs>
                <a:gs pos="16000">
                  <a:schemeClr val="accent4">
                    <a:lumMod val="60000"/>
                    <a:lumOff val="40000"/>
                  </a:schemeClr>
                </a:gs>
                <a:gs pos="72000">
                  <a:schemeClr val="accent4"/>
                </a:gs>
                <a:gs pos="44000">
                  <a:schemeClr val="accent4">
                    <a:lumMod val="75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21E0E0A-F29B-46E1-85E6-890DB38A93D0}"/>
              </a:ext>
            </a:extLst>
          </p:cNvPr>
          <p:cNvSpPr/>
          <p:nvPr userDrawn="1"/>
        </p:nvSpPr>
        <p:spPr>
          <a:xfrm>
            <a:off x="1" y="6278321"/>
            <a:ext cx="12184135" cy="130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350256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2">
          <p15:clr>
            <a:srgbClr val="FBAE40"/>
          </p15:clr>
        </p15:guide>
        <p15:guide id="2" orient="horz" pos="2981">
          <p15:clr>
            <a:srgbClr val="FBAE40"/>
          </p15:clr>
        </p15:guide>
        <p15:guide id="3" orient="horz" pos="441">
          <p15:clr>
            <a:srgbClr val="FBAE40"/>
          </p15:clr>
        </p15:guide>
        <p15:guide id="4" pos="573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Универса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788C42-ADCB-42BF-8D63-BC4FFBA5F4F8}"/>
              </a:ext>
            </a:extLst>
          </p:cNvPr>
          <p:cNvSpPr/>
          <p:nvPr userDrawn="1"/>
        </p:nvSpPr>
        <p:spPr>
          <a:xfrm>
            <a:off x="518120" y="404664"/>
            <a:ext cx="201283" cy="475829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ACCF6536-AFD4-4398-86E6-926ABD073A29}"/>
              </a:ext>
            </a:extLst>
          </p:cNvPr>
          <p:cNvCxnSpPr>
            <a:cxnSpLocks/>
          </p:cNvCxnSpPr>
          <p:nvPr userDrawn="1"/>
        </p:nvCxnSpPr>
        <p:spPr>
          <a:xfrm flipH="1">
            <a:off x="815413" y="836712"/>
            <a:ext cx="10848000" cy="0"/>
          </a:xfrm>
          <a:prstGeom prst="line">
            <a:avLst/>
          </a:prstGeom>
          <a:ln w="28575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C542259D-C1D6-40FE-9C8A-699CBBE9D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6283869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3C1E16F8-288E-4229-AF51-86CADAA9244B}"/>
              </a:ext>
            </a:extLst>
          </p:cNvPr>
          <p:cNvGrpSpPr/>
          <p:nvPr userDrawn="1"/>
        </p:nvGrpSpPr>
        <p:grpSpPr>
          <a:xfrm>
            <a:off x="143807" y="1295337"/>
            <a:ext cx="11904855" cy="5063131"/>
            <a:chOff x="107855" y="971503"/>
            <a:chExt cx="5914945" cy="3797348"/>
          </a:xfrm>
        </p:grpSpPr>
        <p:sp>
          <p:nvSpPr>
            <p:cNvPr id="7" name="Прямоугольник: скругленные верхние углы 6">
              <a:extLst>
                <a:ext uri="{FF2B5EF4-FFF2-40B4-BE49-F238E27FC236}">
                  <a16:creationId xmlns:a16="http://schemas.microsoft.com/office/drawing/2014/main" xmlns="" id="{DDFCE9AC-8291-4554-A924-8DE6D225DC62}"/>
                </a:ext>
              </a:extLst>
            </p:cNvPr>
            <p:cNvSpPr/>
            <p:nvPr userDrawn="1"/>
          </p:nvSpPr>
          <p:spPr>
            <a:xfrm>
              <a:off x="107855" y="971505"/>
              <a:ext cx="2901600" cy="3797346"/>
            </a:xfrm>
            <a:prstGeom prst="round2SameRect">
              <a:avLst>
                <a:gd name="adj1" fmla="val 3580"/>
                <a:gd name="adj2" fmla="val 0"/>
              </a:avLst>
            </a:prstGeom>
            <a:noFill/>
            <a:ln w="12700">
              <a:gradFill>
                <a:gsLst>
                  <a:gs pos="0">
                    <a:schemeClr val="accent4"/>
                  </a:gs>
                  <a:gs pos="16000">
                    <a:schemeClr val="accent4">
                      <a:lumMod val="60000"/>
                      <a:lumOff val="40000"/>
                    </a:schemeClr>
                  </a:gs>
                  <a:gs pos="72000">
                    <a:schemeClr val="accent4"/>
                  </a:gs>
                  <a:gs pos="44000">
                    <a:schemeClr val="accent4">
                      <a:lumMod val="75000"/>
                    </a:schemeClr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>
                <a:latin typeface="Arial Narrow" panose="020B0606020202030204" pitchFamily="34" charset="0"/>
              </a:endParaRPr>
            </a:p>
          </p:txBody>
        </p:sp>
        <p:sp>
          <p:nvSpPr>
            <p:cNvPr id="9" name="Прямоугольник: скругленные верхние углы 8">
              <a:extLst>
                <a:ext uri="{FF2B5EF4-FFF2-40B4-BE49-F238E27FC236}">
                  <a16:creationId xmlns:a16="http://schemas.microsoft.com/office/drawing/2014/main" xmlns="" id="{461E2F0E-3EAF-41D8-A7B1-5E0432D437CF}"/>
                </a:ext>
              </a:extLst>
            </p:cNvPr>
            <p:cNvSpPr/>
            <p:nvPr userDrawn="1"/>
          </p:nvSpPr>
          <p:spPr>
            <a:xfrm>
              <a:off x="3121200" y="971503"/>
              <a:ext cx="2901600" cy="3797347"/>
            </a:xfrm>
            <a:prstGeom prst="round2SameRect">
              <a:avLst>
                <a:gd name="adj1" fmla="val 3580"/>
                <a:gd name="adj2" fmla="val 0"/>
              </a:avLst>
            </a:prstGeom>
            <a:noFill/>
            <a:ln w="12700">
              <a:gradFill>
                <a:gsLst>
                  <a:gs pos="0">
                    <a:schemeClr val="accent4"/>
                  </a:gs>
                  <a:gs pos="16000">
                    <a:schemeClr val="accent4">
                      <a:lumMod val="60000"/>
                      <a:lumOff val="40000"/>
                    </a:schemeClr>
                  </a:gs>
                  <a:gs pos="72000">
                    <a:schemeClr val="accent4"/>
                  </a:gs>
                  <a:gs pos="44000">
                    <a:schemeClr val="accent4">
                      <a:lumMod val="75000"/>
                    </a:schemeClr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21E0E0A-F29B-46E1-85E6-890DB38A93D0}"/>
              </a:ext>
            </a:extLst>
          </p:cNvPr>
          <p:cNvSpPr/>
          <p:nvPr userDrawn="1"/>
        </p:nvSpPr>
        <p:spPr>
          <a:xfrm>
            <a:off x="1" y="6231126"/>
            <a:ext cx="12184135" cy="130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6563566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2">
          <p15:clr>
            <a:srgbClr val="FBAE40"/>
          </p15:clr>
        </p15:guide>
        <p15:guide id="2" orient="horz" pos="2981">
          <p15:clr>
            <a:srgbClr val="FBAE40"/>
          </p15:clr>
        </p15:guide>
        <p15:guide id="3" orient="horz" pos="441">
          <p15:clr>
            <a:srgbClr val="FBAE40"/>
          </p15:clr>
        </p15:guide>
        <p15:guide id="4" pos="573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ромбе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-2"/>
            <a:ext cx="4416000" cy="68580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3884" tIns="51943" rIns="103884" bIns="519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45" dirty="0">
              <a:solidFill>
                <a:prstClr val="white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CFFFB39E-C8D5-4143-B081-64666C0E7E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8628"/>
            <a:ext cx="4125819" cy="1034129"/>
          </a:xfrm>
          <a:prstGeom prst="rect">
            <a:avLst/>
          </a:prstGeom>
        </p:spPr>
        <p:txBody>
          <a:bodyPr vert="horz" wrap="none" lIns="72000" tIns="0" rIns="0" bIns="0" rtlCol="0" anchor="t" anchorCtr="0">
            <a:spAutoFit/>
          </a:bodyPr>
          <a:lstStyle>
            <a:lvl1pPr>
              <a:lnSpc>
                <a:spcPct val="90000"/>
              </a:lnSpc>
              <a:defRPr sz="3733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Короткий заголовок </a:t>
            </a:r>
            <a:br>
              <a:rPr lang="ru-RU" dirty="0"/>
            </a:br>
            <a:r>
              <a:rPr lang="ru-RU" dirty="0"/>
              <a:t>слайда 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EA50C7E8-3E7A-4C06-B5C3-BDFA876CF5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6283869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9D4045F-C5F4-4B52-A79E-3C3DA7479283}"/>
              </a:ext>
            </a:extLst>
          </p:cNvPr>
          <p:cNvSpPr txBox="1"/>
          <p:nvPr userDrawn="1"/>
        </p:nvSpPr>
        <p:spPr>
          <a:xfrm>
            <a:off x="50998" y="4547157"/>
            <a:ext cx="2394041" cy="258597"/>
          </a:xfrm>
          <a:prstGeom prst="rect">
            <a:avLst/>
          </a:prstGeom>
          <a:noFill/>
          <a:ln w="6350">
            <a:noFill/>
          </a:ln>
        </p:spPr>
        <p:txBody>
          <a:bodyPr wrap="none" lIns="48000" tIns="0" rIns="48000" bIns="0" rtlCol="0">
            <a:spAutoFit/>
          </a:bodyPr>
          <a:lstStyle/>
          <a:p>
            <a:pPr marL="0" marR="0" lvl="0" indent="0" algn="l" defTabSz="103873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67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НЕСЧАСТНЫЕ СЛУЧАИ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A886022-2F34-43C5-AE7F-AC5D5A4F68BE}"/>
              </a:ext>
            </a:extLst>
          </p:cNvPr>
          <p:cNvSpPr/>
          <p:nvPr userDrawn="1"/>
        </p:nvSpPr>
        <p:spPr>
          <a:xfrm>
            <a:off x="1" y="5674654"/>
            <a:ext cx="1153317" cy="459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6000" tIns="0" rIns="0" bIns="0" rtlCol="0" anchor="t" anchorCtr="0">
            <a:spAutoFit/>
          </a:bodyPr>
          <a:lstStyle/>
          <a:p>
            <a:pPr marL="0" marR="0" lvl="0" indent="0" algn="l" defTabSz="103873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67" baseline="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Подрядный</a:t>
            </a:r>
            <a:endParaRPr lang="ru-RU" sz="1867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l">
              <a:lnSpc>
                <a:spcPct val="80000"/>
              </a:lnSpc>
            </a:pPr>
            <a:r>
              <a:rPr lang="ru-RU" sz="1867" baseline="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персонал</a:t>
            </a:r>
            <a:endParaRPr lang="ru-RU" sz="1867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11B271D-C513-4A7B-928D-D798D9016483}"/>
              </a:ext>
            </a:extLst>
          </p:cNvPr>
          <p:cNvSpPr/>
          <p:nvPr userDrawn="1"/>
        </p:nvSpPr>
        <p:spPr>
          <a:xfrm>
            <a:off x="0" y="1821632"/>
            <a:ext cx="768596" cy="244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6000" tIns="0" rIns="0" bIns="0" rtlCol="0" anchor="t" anchorCtr="0">
            <a:spAutoFit/>
          </a:bodyPr>
          <a:lstStyle/>
          <a:p>
            <a:pPr algn="l">
              <a:lnSpc>
                <a:spcPct val="85000"/>
              </a:lnSpc>
            </a:pPr>
            <a:r>
              <a:rPr lang="ru-RU" sz="1867" baseline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Аварии</a:t>
            </a:r>
            <a:endParaRPr lang="ru-RU" sz="1867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7857C4A-05A5-48FF-817C-4D072E8DBDE8}"/>
              </a:ext>
            </a:extLst>
          </p:cNvPr>
          <p:cNvSpPr/>
          <p:nvPr userDrawn="1"/>
        </p:nvSpPr>
        <p:spPr>
          <a:xfrm>
            <a:off x="1" y="3827893"/>
            <a:ext cx="1337662" cy="459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6000" tIns="0" rIns="0" bIns="0" rtlCol="0" anchor="t" anchorCtr="0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1867" baseline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Предпосылки</a:t>
            </a:r>
            <a:br>
              <a:rPr lang="ru-RU" sz="1867" baseline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867" baseline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к инциденту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67D10BD-EE88-4557-85B0-D79B10558F47}"/>
              </a:ext>
            </a:extLst>
          </p:cNvPr>
          <p:cNvSpPr/>
          <p:nvPr userDrawn="1"/>
        </p:nvSpPr>
        <p:spPr>
          <a:xfrm>
            <a:off x="1" y="2691982"/>
            <a:ext cx="1135683" cy="244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6000" tIns="0" rIns="0" bIns="0" rtlCol="0" anchor="t" anchorCtr="0">
            <a:spAutoFit/>
          </a:bodyPr>
          <a:lstStyle/>
          <a:p>
            <a:pPr lvl="0">
              <a:lnSpc>
                <a:spcPct val="85000"/>
              </a:lnSpc>
            </a:pPr>
            <a:r>
              <a:rPr lang="ru-RU" sz="1867" baseline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Инциденты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D92D61A8-59C2-4DE4-B793-74100850FCC8}"/>
              </a:ext>
            </a:extLst>
          </p:cNvPr>
          <p:cNvSpPr/>
          <p:nvPr userDrawn="1"/>
        </p:nvSpPr>
        <p:spPr>
          <a:xfrm>
            <a:off x="1" y="4989969"/>
            <a:ext cx="1332853" cy="459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600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867" baseline="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Собственный</a:t>
            </a:r>
            <a:br>
              <a:rPr lang="ru-RU" sz="1867" baseline="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867" baseline="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персонал</a:t>
            </a:r>
            <a:endParaRPr lang="ru-RU" sz="1867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60D4C5E1-D12C-4403-B031-6C4174D6C686}"/>
              </a:ext>
            </a:extLst>
          </p:cNvPr>
          <p:cNvGrpSpPr/>
          <p:nvPr userDrawn="1"/>
        </p:nvGrpSpPr>
        <p:grpSpPr>
          <a:xfrm>
            <a:off x="1578054" y="6134277"/>
            <a:ext cx="2249156" cy="246222"/>
            <a:chOff x="1187837" y="4600700"/>
            <a:chExt cx="2213902" cy="184666"/>
          </a:xfrm>
        </p:grpSpPr>
        <p:sp>
          <p:nvSpPr>
            <p:cNvPr id="19" name="Заголовок 1">
              <a:extLst>
                <a:ext uri="{FF2B5EF4-FFF2-40B4-BE49-F238E27FC236}">
                  <a16:creationId xmlns:a16="http://schemas.microsoft.com/office/drawing/2014/main" xmlns="" id="{DC608DD4-58F8-4F4F-8CEF-D15E062429FF}"/>
                </a:ext>
              </a:extLst>
            </p:cNvPr>
            <p:cNvSpPr txBox="1">
              <a:spLocks/>
            </p:cNvSpPr>
            <p:nvPr/>
          </p:nvSpPr>
          <p:spPr>
            <a:xfrm>
              <a:off x="2564838" y="4600700"/>
              <a:ext cx="366068" cy="18466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202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20" name="Заголовок 1">
              <a:extLst>
                <a:ext uri="{FF2B5EF4-FFF2-40B4-BE49-F238E27FC236}">
                  <a16:creationId xmlns:a16="http://schemas.microsoft.com/office/drawing/2014/main" xmlns="" id="{A2C770C5-9002-45D5-BA47-175341059CA7}"/>
                </a:ext>
              </a:extLst>
            </p:cNvPr>
            <p:cNvSpPr txBox="1">
              <a:spLocks/>
            </p:cNvSpPr>
            <p:nvPr/>
          </p:nvSpPr>
          <p:spPr>
            <a:xfrm>
              <a:off x="1646838" y="4600700"/>
              <a:ext cx="366068" cy="18466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21</a:t>
              </a:r>
            </a:p>
          </p:txBody>
        </p:sp>
        <p:sp>
          <p:nvSpPr>
            <p:cNvPr id="21" name="Заголовок 1">
              <a:extLst>
                <a:ext uri="{FF2B5EF4-FFF2-40B4-BE49-F238E27FC236}">
                  <a16:creationId xmlns:a16="http://schemas.microsoft.com/office/drawing/2014/main" xmlns="" id="{7AF9216D-5599-40BC-B620-0A14629CFAEE}"/>
                </a:ext>
              </a:extLst>
            </p:cNvPr>
            <p:cNvSpPr txBox="1">
              <a:spLocks/>
            </p:cNvSpPr>
            <p:nvPr/>
          </p:nvSpPr>
          <p:spPr>
            <a:xfrm>
              <a:off x="2105837" y="4600700"/>
              <a:ext cx="366068" cy="18466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22" name="Заголовок 1">
              <a:extLst>
                <a:ext uri="{FF2B5EF4-FFF2-40B4-BE49-F238E27FC236}">
                  <a16:creationId xmlns:a16="http://schemas.microsoft.com/office/drawing/2014/main" xmlns="" id="{28A9755F-8DBE-4D59-B788-33AB86E71CB7}"/>
                </a:ext>
              </a:extLst>
            </p:cNvPr>
            <p:cNvSpPr txBox="1">
              <a:spLocks/>
            </p:cNvSpPr>
            <p:nvPr/>
          </p:nvSpPr>
          <p:spPr>
            <a:xfrm>
              <a:off x="1187837" y="4600700"/>
              <a:ext cx="366068" cy="18466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  <p:sp>
          <p:nvSpPr>
            <p:cNvPr id="23" name="Заголовок 1">
              <a:extLst>
                <a:ext uri="{FF2B5EF4-FFF2-40B4-BE49-F238E27FC236}">
                  <a16:creationId xmlns:a16="http://schemas.microsoft.com/office/drawing/2014/main" xmlns="" id="{B30E0AA8-23F1-45FB-A56D-C4D69AA1CBAF}"/>
                </a:ext>
              </a:extLst>
            </p:cNvPr>
            <p:cNvSpPr txBox="1">
              <a:spLocks/>
            </p:cNvSpPr>
            <p:nvPr/>
          </p:nvSpPr>
          <p:spPr>
            <a:xfrm>
              <a:off x="3012003" y="4600700"/>
              <a:ext cx="389736" cy="18466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ru-RU"/>
              </a:defPPr>
              <a:lvl1pPr>
                <a:spcBef>
                  <a:spcPct val="0"/>
                </a:spcBef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кв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</p:grp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58669AF0-7E48-41DB-8FC5-B9CFCA8B49B3}"/>
              </a:ext>
            </a:extLst>
          </p:cNvPr>
          <p:cNvCxnSpPr>
            <a:cxnSpLocks/>
          </p:cNvCxnSpPr>
          <p:nvPr userDrawn="1"/>
        </p:nvCxnSpPr>
        <p:spPr>
          <a:xfrm>
            <a:off x="108749" y="2065801"/>
            <a:ext cx="3840000" cy="0"/>
          </a:xfrm>
          <a:prstGeom prst="line">
            <a:avLst/>
          </a:prstGeom>
          <a:ln w="95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BAB00C84-29FB-4BE8-94B6-D6773B8FA521}"/>
              </a:ext>
            </a:extLst>
          </p:cNvPr>
          <p:cNvCxnSpPr>
            <a:cxnSpLocks/>
          </p:cNvCxnSpPr>
          <p:nvPr userDrawn="1"/>
        </p:nvCxnSpPr>
        <p:spPr>
          <a:xfrm>
            <a:off x="108749" y="2936151"/>
            <a:ext cx="3840000" cy="0"/>
          </a:xfrm>
          <a:prstGeom prst="line">
            <a:avLst/>
          </a:prstGeom>
          <a:ln w="95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0BB5AB08-ADC8-414D-9DEE-F6808A9425F9}"/>
              </a:ext>
            </a:extLst>
          </p:cNvPr>
          <p:cNvCxnSpPr>
            <a:cxnSpLocks/>
          </p:cNvCxnSpPr>
          <p:nvPr userDrawn="1"/>
        </p:nvCxnSpPr>
        <p:spPr>
          <a:xfrm>
            <a:off x="108749" y="5449581"/>
            <a:ext cx="3840000" cy="0"/>
          </a:xfrm>
          <a:prstGeom prst="line">
            <a:avLst/>
          </a:prstGeom>
          <a:ln w="95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67DC56C5-AC8D-422E-9BA8-C3D58FA9FDA1}"/>
              </a:ext>
            </a:extLst>
          </p:cNvPr>
          <p:cNvCxnSpPr>
            <a:cxnSpLocks/>
          </p:cNvCxnSpPr>
          <p:nvPr userDrawn="1"/>
        </p:nvCxnSpPr>
        <p:spPr>
          <a:xfrm>
            <a:off x="108749" y="4287505"/>
            <a:ext cx="3840000" cy="0"/>
          </a:xfrm>
          <a:prstGeom prst="line">
            <a:avLst/>
          </a:prstGeom>
          <a:ln w="95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8295868E-CF76-4526-99FE-AD5272CC1332}"/>
              </a:ext>
            </a:extLst>
          </p:cNvPr>
          <p:cNvCxnSpPr>
            <a:cxnSpLocks/>
          </p:cNvCxnSpPr>
          <p:nvPr userDrawn="1"/>
        </p:nvCxnSpPr>
        <p:spPr>
          <a:xfrm>
            <a:off x="108749" y="6134267"/>
            <a:ext cx="3840000" cy="0"/>
          </a:xfrm>
          <a:prstGeom prst="line">
            <a:avLst/>
          </a:prstGeom>
          <a:ln w="952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012081C-E55D-4235-8B1F-625527E1EFFC}"/>
              </a:ext>
            </a:extLst>
          </p:cNvPr>
          <p:cNvSpPr txBox="1"/>
          <p:nvPr userDrawn="1"/>
        </p:nvSpPr>
        <p:spPr>
          <a:xfrm>
            <a:off x="50998" y="1283167"/>
            <a:ext cx="2719450" cy="258597"/>
          </a:xfrm>
          <a:prstGeom prst="rect">
            <a:avLst/>
          </a:prstGeom>
          <a:noFill/>
          <a:ln w="6350">
            <a:noFill/>
          </a:ln>
        </p:spPr>
        <p:txBody>
          <a:bodyPr wrap="none" lIns="48000" tIns="0" rIns="48000" bIns="0" rtlCol="0">
            <a:spAutoFit/>
          </a:bodyPr>
          <a:lstStyle/>
          <a:p>
            <a:pPr marL="0" marR="0" lvl="0" indent="0" algn="l" defTabSz="103873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67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ТЕХНОГЕННЫЕ СОБЫТИЯ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5354DEC6-488C-426D-A94E-FD697F7133FE}"/>
              </a:ext>
            </a:extLst>
          </p:cNvPr>
          <p:cNvSpPr/>
          <p:nvPr userDrawn="1"/>
        </p:nvSpPr>
        <p:spPr>
          <a:xfrm>
            <a:off x="4475645" y="68627"/>
            <a:ext cx="7779283" cy="1410147"/>
          </a:xfrm>
          <a:prstGeom prst="rect">
            <a:avLst/>
          </a:prstGeom>
          <a:noFill/>
          <a:ln w="12700"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3884" tIns="51943" rIns="103884" bIns="519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45" dirty="0">
              <a:solidFill>
                <a:prstClr val="white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477A7A41-D9B9-4C18-92EF-BE756D488461}"/>
              </a:ext>
            </a:extLst>
          </p:cNvPr>
          <p:cNvSpPr/>
          <p:nvPr userDrawn="1"/>
        </p:nvSpPr>
        <p:spPr>
          <a:xfrm>
            <a:off x="4475645" y="1563131"/>
            <a:ext cx="7779283" cy="5226243"/>
          </a:xfrm>
          <a:prstGeom prst="rect">
            <a:avLst/>
          </a:prstGeom>
          <a:noFill/>
          <a:ln w="12700">
            <a:solidFill>
              <a:srgbClr val="DED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3884" tIns="51943" rIns="103884" bIns="519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4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87276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290">
          <p15:clr>
            <a:srgbClr val="FBAE40"/>
          </p15:clr>
        </p15:guide>
        <p15:guide id="2" orient="horz" pos="2981">
          <p15:clr>
            <a:srgbClr val="FBAE40"/>
          </p15:clr>
        </p15:guide>
        <p15:guide id="3" pos="5738">
          <p15:clr>
            <a:srgbClr val="FBAE40"/>
          </p15:clr>
        </p15:guide>
        <p15:guide id="4" orient="horz" pos="32">
          <p15:clr>
            <a:srgbClr val="FBAE40"/>
          </p15:clr>
        </p15:guide>
        <p15:guide id="6" pos="22">
          <p15:clr>
            <a:srgbClr val="FBAE40"/>
          </p15:clr>
        </p15:guide>
        <p15:guide id="7" pos="74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сти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Прямоугольник: скругленные верхние углы 311">
            <a:extLst>
              <a:ext uri="{FF2B5EF4-FFF2-40B4-BE49-F238E27FC236}">
                <a16:creationId xmlns:a16="http://schemas.microsoft.com/office/drawing/2014/main" xmlns="" id="{C02C3924-7C33-46A9-B7B5-2C905F403E73}"/>
              </a:ext>
            </a:extLst>
          </p:cNvPr>
          <p:cNvSpPr/>
          <p:nvPr userDrawn="1"/>
        </p:nvSpPr>
        <p:spPr>
          <a:xfrm>
            <a:off x="8168836" y="2451100"/>
            <a:ext cx="3868800" cy="3623688"/>
          </a:xfrm>
          <a:prstGeom prst="round2SameRect">
            <a:avLst>
              <a:gd name="adj1" fmla="val 3741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rgbClr val="B58135"/>
                </a:gs>
                <a:gs pos="74000">
                  <a:srgbClr val="F0DF8F"/>
                </a:gs>
                <a:gs pos="83000">
                  <a:srgbClr val="D6B464"/>
                </a:gs>
                <a:gs pos="100000">
                  <a:srgbClr val="B5813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ctr"/>
          <a:lstStyle/>
          <a:p>
            <a:pPr lvl="0"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Прямоугольник: скругленные верхние углы 310">
            <a:extLst>
              <a:ext uri="{FF2B5EF4-FFF2-40B4-BE49-F238E27FC236}">
                <a16:creationId xmlns:a16="http://schemas.microsoft.com/office/drawing/2014/main" xmlns="" id="{CEE70654-4F2B-47A3-8D02-44F460DE3787}"/>
              </a:ext>
            </a:extLst>
          </p:cNvPr>
          <p:cNvSpPr/>
          <p:nvPr userDrawn="1"/>
        </p:nvSpPr>
        <p:spPr>
          <a:xfrm>
            <a:off x="146849" y="2045110"/>
            <a:ext cx="3868800" cy="4029679"/>
          </a:xfrm>
          <a:prstGeom prst="round2SameRect">
            <a:avLst>
              <a:gd name="adj1" fmla="val 3570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rgbClr val="B58135"/>
                </a:gs>
                <a:gs pos="74000">
                  <a:srgbClr val="F0DF8F"/>
                </a:gs>
                <a:gs pos="83000">
                  <a:srgbClr val="D6B464"/>
                </a:gs>
                <a:gs pos="100000">
                  <a:srgbClr val="B5813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ctr"/>
          <a:lstStyle/>
          <a:p>
            <a:pPr lvl="0"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верхние углы 6">
            <a:extLst>
              <a:ext uri="{FF2B5EF4-FFF2-40B4-BE49-F238E27FC236}">
                <a16:creationId xmlns:a16="http://schemas.microsoft.com/office/drawing/2014/main" xmlns="" id="{2D3FC2D6-8D85-4544-B679-66E6DD0B2009}"/>
              </a:ext>
            </a:extLst>
          </p:cNvPr>
          <p:cNvSpPr/>
          <p:nvPr userDrawn="1"/>
        </p:nvSpPr>
        <p:spPr>
          <a:xfrm>
            <a:off x="4161600" y="1727199"/>
            <a:ext cx="3868800" cy="4347588"/>
          </a:xfrm>
          <a:prstGeom prst="round2SameRect">
            <a:avLst>
              <a:gd name="adj1" fmla="val 4062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rgbClr val="B58135"/>
                </a:gs>
                <a:gs pos="74000">
                  <a:srgbClr val="F0DF8F"/>
                </a:gs>
                <a:gs pos="83000">
                  <a:srgbClr val="D6B464"/>
                </a:gs>
                <a:gs pos="100000">
                  <a:srgbClr val="B5813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ctr"/>
          <a:lstStyle/>
          <a:p>
            <a:pPr lvl="0"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:a16="http://schemas.microsoft.com/office/drawing/2014/main" xmlns="" id="{F4ACA780-FD77-4ADB-BA06-63E0D5B8BA98}"/>
              </a:ext>
            </a:extLst>
          </p:cNvPr>
          <p:cNvSpPr/>
          <p:nvPr/>
        </p:nvSpPr>
        <p:spPr>
          <a:xfrm>
            <a:off x="46567" y="6069320"/>
            <a:ext cx="12098867" cy="240000"/>
          </a:xfrm>
          <a:prstGeom prst="rect">
            <a:avLst/>
          </a:prstGeom>
          <a:solidFill>
            <a:schemeClr val="bg1"/>
          </a:solidFill>
          <a:ln w="12700">
            <a:gradFill>
              <a:gsLst>
                <a:gs pos="0">
                  <a:srgbClr val="B58135"/>
                </a:gs>
                <a:gs pos="74000">
                  <a:srgbClr val="F0DF8F"/>
                </a:gs>
                <a:gs pos="83000">
                  <a:srgbClr val="D6B464"/>
                </a:gs>
                <a:gs pos="100000">
                  <a:srgbClr val="B5813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ctr"/>
          <a:lstStyle/>
          <a:p>
            <a:pPr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788C42-ADCB-42BF-8D63-BC4FFBA5F4F8}"/>
              </a:ext>
            </a:extLst>
          </p:cNvPr>
          <p:cNvSpPr/>
          <p:nvPr userDrawn="1"/>
        </p:nvSpPr>
        <p:spPr>
          <a:xfrm>
            <a:off x="518120" y="404664"/>
            <a:ext cx="201283" cy="475829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ACCF6536-AFD4-4398-86E6-926ABD073A29}"/>
              </a:ext>
            </a:extLst>
          </p:cNvPr>
          <p:cNvCxnSpPr>
            <a:cxnSpLocks/>
          </p:cNvCxnSpPr>
          <p:nvPr userDrawn="1"/>
        </p:nvCxnSpPr>
        <p:spPr>
          <a:xfrm flipH="1">
            <a:off x="815413" y="836712"/>
            <a:ext cx="10848000" cy="0"/>
          </a:xfrm>
          <a:prstGeom prst="line">
            <a:avLst/>
          </a:prstGeom>
          <a:ln w="28575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C542259D-C1D6-40FE-9C8A-699CBBE9D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6283869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7" name="Группа 196">
            <a:extLst>
              <a:ext uri="{FF2B5EF4-FFF2-40B4-BE49-F238E27FC236}">
                <a16:creationId xmlns:a16="http://schemas.microsoft.com/office/drawing/2014/main" xmlns="" id="{1C8704BD-5D3D-4683-A1EB-7BAA62D4C3C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673249" y="1295966"/>
            <a:ext cx="816000" cy="703796"/>
            <a:chOff x="526092" y="867048"/>
            <a:chExt cx="1168833" cy="1008112"/>
          </a:xfrm>
        </p:grpSpPr>
        <p:grpSp>
          <p:nvGrpSpPr>
            <p:cNvPr id="198" name="Group 7">
              <a:extLst>
                <a:ext uri="{FF2B5EF4-FFF2-40B4-BE49-F238E27FC236}">
                  <a16:creationId xmlns:a16="http://schemas.microsoft.com/office/drawing/2014/main" xmlns="" id="{E78EFF85-EC46-4215-8574-4877C82852F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6092" y="867048"/>
              <a:ext cx="1168833" cy="1008112"/>
              <a:chOff x="-1" y="-1"/>
              <a:chExt cx="4492388" cy="3873763"/>
            </a:xfrm>
            <a:gradFill flip="none" rotWithShape="1">
              <a:gsLst>
                <a:gs pos="0">
                  <a:srgbClr val="B17D32"/>
                </a:gs>
                <a:gs pos="60000">
                  <a:srgbClr val="D6B464"/>
                </a:gs>
                <a:gs pos="35000">
                  <a:srgbClr val="F0DF8F"/>
                </a:gs>
                <a:gs pos="81000">
                  <a:srgbClr val="B58135"/>
                </a:gs>
                <a:gs pos="100000">
                  <a:srgbClr val="E0AF53"/>
                </a:gs>
              </a:gsLst>
              <a:lin ang="5400000" scaled="1"/>
              <a:tileRect/>
            </a:gradFill>
          </p:grpSpPr>
          <p:sp>
            <p:nvSpPr>
              <p:cNvPr id="200" name="AutoShape 8">
                <a:extLst>
                  <a:ext uri="{FF2B5EF4-FFF2-40B4-BE49-F238E27FC236}">
                    <a16:creationId xmlns:a16="http://schemas.microsoft.com/office/drawing/2014/main" xmlns="" id="{9D1520E6-5379-4E00-8D76-8372DB85E6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408" y="-1"/>
                <a:ext cx="519269" cy="427067"/>
              </a:xfrm>
              <a:custGeom>
                <a:avLst/>
                <a:gdLst>
                  <a:gd name="T0" fmla="*/ 259635 w 21600"/>
                  <a:gd name="T1" fmla="*/ 229243 h 20144"/>
                  <a:gd name="T2" fmla="*/ 259635 w 21600"/>
                  <a:gd name="T3" fmla="*/ 229243 h 20144"/>
                  <a:gd name="T4" fmla="*/ 259635 w 21600"/>
                  <a:gd name="T5" fmla="*/ 229243 h 20144"/>
                  <a:gd name="T6" fmla="*/ 259635 w 21600"/>
                  <a:gd name="T7" fmla="*/ 229243 h 20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144">
                    <a:moveTo>
                      <a:pt x="0" y="19786"/>
                    </a:moveTo>
                    <a:cubicBezTo>
                      <a:pt x="187" y="13459"/>
                      <a:pt x="2934" y="7585"/>
                      <a:pt x="7442" y="3872"/>
                    </a:cubicBezTo>
                    <a:cubicBezTo>
                      <a:pt x="11525" y="509"/>
                      <a:pt x="16665" y="-741"/>
                      <a:pt x="21600" y="428"/>
                    </a:cubicBezTo>
                    <a:cubicBezTo>
                      <a:pt x="21319" y="6603"/>
                      <a:pt x="18637" y="12317"/>
                      <a:pt x="14282" y="16018"/>
                    </a:cubicBezTo>
                    <a:cubicBezTo>
                      <a:pt x="10195" y="19492"/>
                      <a:pt x="5014" y="20859"/>
                      <a:pt x="0" y="1978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1" name="AutoShape 9">
                <a:extLst>
                  <a:ext uri="{FF2B5EF4-FFF2-40B4-BE49-F238E27FC236}">
                    <a16:creationId xmlns:a16="http://schemas.microsoft.com/office/drawing/2014/main" xmlns="" id="{DB5F1086-CFF8-4DD9-B2D1-806280E9C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62" y="50802"/>
                <a:ext cx="273132" cy="650919"/>
              </a:xfrm>
              <a:custGeom>
                <a:avLst/>
                <a:gdLst>
                  <a:gd name="T0" fmla="*/ 136566 w 20210"/>
                  <a:gd name="T1" fmla="*/ 325460 h 21600"/>
                  <a:gd name="T2" fmla="*/ 136566 w 20210"/>
                  <a:gd name="T3" fmla="*/ 325460 h 21600"/>
                  <a:gd name="T4" fmla="*/ 136566 w 20210"/>
                  <a:gd name="T5" fmla="*/ 325460 h 21600"/>
                  <a:gd name="T6" fmla="*/ 136566 w 20210"/>
                  <a:gd name="T7" fmla="*/ 32546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210" h="21600">
                    <a:moveTo>
                      <a:pt x="7478" y="21600"/>
                    </a:moveTo>
                    <a:cubicBezTo>
                      <a:pt x="1666" y="18313"/>
                      <a:pt x="-926" y="14105"/>
                      <a:pt x="296" y="9942"/>
                    </a:cubicBezTo>
                    <a:cubicBezTo>
                      <a:pt x="1440" y="6042"/>
                      <a:pt x="5854" y="2486"/>
                      <a:pt x="12634" y="0"/>
                    </a:cubicBezTo>
                    <a:cubicBezTo>
                      <a:pt x="17994" y="2979"/>
                      <a:pt x="20674" y="6754"/>
                      <a:pt x="20144" y="10579"/>
                    </a:cubicBezTo>
                    <a:cubicBezTo>
                      <a:pt x="19546" y="14888"/>
                      <a:pt x="14951" y="18887"/>
                      <a:pt x="7478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2" name="AutoShape 10">
                <a:extLst>
                  <a:ext uri="{FF2B5EF4-FFF2-40B4-BE49-F238E27FC236}">
                    <a16:creationId xmlns:a16="http://schemas.microsoft.com/office/drawing/2014/main" xmlns="" id="{63F440D3-B97D-4193-B11E-068EB6411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434" y="515972"/>
                <a:ext cx="522445" cy="325459"/>
              </a:xfrm>
              <a:custGeom>
                <a:avLst/>
                <a:gdLst>
                  <a:gd name="T0" fmla="*/ 261223 w 21600"/>
                  <a:gd name="T1" fmla="*/ 182466 h 19483"/>
                  <a:gd name="T2" fmla="*/ 261223 w 21600"/>
                  <a:gd name="T3" fmla="*/ 182466 h 19483"/>
                  <a:gd name="T4" fmla="*/ 261223 w 21600"/>
                  <a:gd name="T5" fmla="*/ 182466 h 19483"/>
                  <a:gd name="T6" fmla="*/ 261223 w 21600"/>
                  <a:gd name="T7" fmla="*/ 182466 h 1948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483">
                    <a:moveTo>
                      <a:pt x="0" y="18850"/>
                    </a:moveTo>
                    <a:cubicBezTo>
                      <a:pt x="710" y="12714"/>
                      <a:pt x="3146" y="7276"/>
                      <a:pt x="6730" y="3827"/>
                    </a:cubicBezTo>
                    <a:cubicBezTo>
                      <a:pt x="11136" y="-414"/>
                      <a:pt x="16719" y="-1182"/>
                      <a:pt x="21600" y="1780"/>
                    </a:cubicBezTo>
                    <a:cubicBezTo>
                      <a:pt x="20229" y="7212"/>
                      <a:pt x="17681" y="11860"/>
                      <a:pt x="14334" y="15033"/>
                    </a:cubicBezTo>
                    <a:cubicBezTo>
                      <a:pt x="10107" y="19042"/>
                      <a:pt x="4939" y="20418"/>
                      <a:pt x="0" y="1885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3" name="AutoShape 11">
                <a:extLst>
                  <a:ext uri="{FF2B5EF4-FFF2-40B4-BE49-F238E27FC236}">
                    <a16:creationId xmlns:a16="http://schemas.microsoft.com/office/drawing/2014/main" xmlns="" id="{892F6CFF-8522-4B92-A298-E9F17FF2B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15" y="900173"/>
                <a:ext cx="484334" cy="357211"/>
              </a:xfrm>
              <a:custGeom>
                <a:avLst/>
                <a:gdLst>
                  <a:gd name="T0" fmla="*/ 242167 w 21600"/>
                  <a:gd name="T1" fmla="*/ 196334 h 19937"/>
                  <a:gd name="T2" fmla="*/ 242167 w 21600"/>
                  <a:gd name="T3" fmla="*/ 196334 h 19937"/>
                  <a:gd name="T4" fmla="*/ 242167 w 21600"/>
                  <a:gd name="T5" fmla="*/ 196334 h 19937"/>
                  <a:gd name="T6" fmla="*/ 242167 w 21600"/>
                  <a:gd name="T7" fmla="*/ 196334 h 199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937">
                    <a:moveTo>
                      <a:pt x="0" y="19635"/>
                    </a:moveTo>
                    <a:cubicBezTo>
                      <a:pt x="367" y="13408"/>
                      <a:pt x="2901" y="7703"/>
                      <a:pt x="6925" y="4040"/>
                    </a:cubicBezTo>
                    <a:cubicBezTo>
                      <a:pt x="11162" y="185"/>
                      <a:pt x="16580" y="-990"/>
                      <a:pt x="21600" y="857"/>
                    </a:cubicBezTo>
                    <a:cubicBezTo>
                      <a:pt x="20622" y="6900"/>
                      <a:pt x="17817" y="12231"/>
                      <a:pt x="13776" y="15730"/>
                    </a:cubicBezTo>
                    <a:cubicBezTo>
                      <a:pt x="9755" y="19211"/>
                      <a:pt x="4821" y="20610"/>
                      <a:pt x="0" y="196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4" name="AutoShape 12">
                <a:extLst>
                  <a:ext uri="{FF2B5EF4-FFF2-40B4-BE49-F238E27FC236}">
                    <a16:creationId xmlns:a16="http://schemas.microsoft.com/office/drawing/2014/main" xmlns="" id="{6970B4CC-1144-4A23-8B42-1B41898CF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917" y="595352"/>
                <a:ext cx="322359" cy="606466"/>
              </a:xfrm>
              <a:custGeom>
                <a:avLst/>
                <a:gdLst>
                  <a:gd name="T0" fmla="*/ 161171 w 19943"/>
                  <a:gd name="T1" fmla="*/ 303233 h 21600"/>
                  <a:gd name="T2" fmla="*/ 161171 w 19943"/>
                  <a:gd name="T3" fmla="*/ 303233 h 21600"/>
                  <a:gd name="T4" fmla="*/ 161171 w 19943"/>
                  <a:gd name="T5" fmla="*/ 303233 h 21600"/>
                  <a:gd name="T6" fmla="*/ 161171 w 19943"/>
                  <a:gd name="T7" fmla="*/ 30323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43" h="21600">
                    <a:moveTo>
                      <a:pt x="17313" y="21600"/>
                    </a:moveTo>
                    <a:cubicBezTo>
                      <a:pt x="20587" y="17590"/>
                      <a:pt x="20813" y="12977"/>
                      <a:pt x="17936" y="8868"/>
                    </a:cubicBezTo>
                    <a:cubicBezTo>
                      <a:pt x="15096" y="4810"/>
                      <a:pt x="9480" y="1604"/>
                      <a:pt x="2406" y="0"/>
                    </a:cubicBezTo>
                    <a:cubicBezTo>
                      <a:pt x="-516" y="3812"/>
                      <a:pt x="-787" y="8124"/>
                      <a:pt x="1649" y="12047"/>
                    </a:cubicBezTo>
                    <a:cubicBezTo>
                      <a:pt x="4322" y="16351"/>
                      <a:pt x="10002" y="19815"/>
                      <a:pt x="17313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5" name="AutoShape 13">
                <a:extLst>
                  <a:ext uri="{FF2B5EF4-FFF2-40B4-BE49-F238E27FC236}">
                    <a16:creationId xmlns:a16="http://schemas.microsoft.com/office/drawing/2014/main" xmlns="" id="{9E16E3AC-DCB6-44FE-9A1C-6D8BD6571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851" y="1252622"/>
                <a:ext cx="422402" cy="420716"/>
              </a:xfrm>
              <a:custGeom>
                <a:avLst/>
                <a:gdLst>
                  <a:gd name="T0" fmla="*/ 211191 w 20923"/>
                  <a:gd name="T1" fmla="*/ 222850 h 20763"/>
                  <a:gd name="T2" fmla="*/ 211191 w 20923"/>
                  <a:gd name="T3" fmla="*/ 222850 h 20763"/>
                  <a:gd name="T4" fmla="*/ 211191 w 20923"/>
                  <a:gd name="T5" fmla="*/ 222850 h 20763"/>
                  <a:gd name="T6" fmla="*/ 211191 w 20923"/>
                  <a:gd name="T7" fmla="*/ 222850 h 2076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923" h="20763">
                    <a:moveTo>
                      <a:pt x="136" y="20746"/>
                    </a:moveTo>
                    <a:cubicBezTo>
                      <a:pt x="-488" y="15655"/>
                      <a:pt x="1045" y="10534"/>
                      <a:pt x="4367" y="6617"/>
                    </a:cubicBezTo>
                    <a:cubicBezTo>
                      <a:pt x="8435" y="1819"/>
                      <a:pt x="14651" y="-617"/>
                      <a:pt x="20908" y="134"/>
                    </a:cubicBezTo>
                    <a:cubicBezTo>
                      <a:pt x="21112" y="5425"/>
                      <a:pt x="19186" y="10577"/>
                      <a:pt x="15558" y="14445"/>
                    </a:cubicBezTo>
                    <a:cubicBezTo>
                      <a:pt x="11582" y="18682"/>
                      <a:pt x="5952" y="20983"/>
                      <a:pt x="136" y="20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6" name="AutoShape 14">
                <a:extLst>
                  <a:ext uri="{FF2B5EF4-FFF2-40B4-BE49-F238E27FC236}">
                    <a16:creationId xmlns:a16="http://schemas.microsoft.com/office/drawing/2014/main" xmlns="" id="{95E16214-1FBE-48F6-B3B5-215F92865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" y="1127201"/>
                <a:ext cx="455749" cy="479458"/>
              </a:xfrm>
              <a:custGeom>
                <a:avLst/>
                <a:gdLst>
                  <a:gd name="T0" fmla="*/ 227864 w 21527"/>
                  <a:gd name="T1" fmla="*/ 239729 h 21600"/>
                  <a:gd name="T2" fmla="*/ 227864 w 21527"/>
                  <a:gd name="T3" fmla="*/ 239729 h 21600"/>
                  <a:gd name="T4" fmla="*/ 227864 w 21527"/>
                  <a:gd name="T5" fmla="*/ 239729 h 21600"/>
                  <a:gd name="T6" fmla="*/ 227864 w 21527"/>
                  <a:gd name="T7" fmla="*/ 23972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27" h="21600">
                    <a:moveTo>
                      <a:pt x="21527" y="21600"/>
                    </a:moveTo>
                    <a:cubicBezTo>
                      <a:pt x="15978" y="21406"/>
                      <a:pt x="10704" y="19245"/>
                      <a:pt x="6736" y="15540"/>
                    </a:cubicBezTo>
                    <a:cubicBezTo>
                      <a:pt x="2360" y="11455"/>
                      <a:pt x="-73" y="5840"/>
                      <a:pt x="2" y="0"/>
                    </a:cubicBezTo>
                    <a:cubicBezTo>
                      <a:pt x="6046" y="414"/>
                      <a:pt x="11681" y="3065"/>
                      <a:pt x="15703" y="7388"/>
                    </a:cubicBezTo>
                    <a:cubicBezTo>
                      <a:pt x="19356" y="11314"/>
                      <a:pt x="21421" y="16353"/>
                      <a:pt x="21527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7" name="AutoShape 15">
                <a:extLst>
                  <a:ext uri="{FF2B5EF4-FFF2-40B4-BE49-F238E27FC236}">
                    <a16:creationId xmlns:a16="http://schemas.microsoft.com/office/drawing/2014/main" xmlns="" id="{34A42FD1-FAAA-405C-8DD9-55168D1D0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" y="1586020"/>
                <a:ext cx="468453" cy="469932"/>
              </a:xfrm>
              <a:custGeom>
                <a:avLst/>
                <a:gdLst>
                  <a:gd name="T0" fmla="*/ 234216 w 21575"/>
                  <a:gd name="T1" fmla="*/ 234966 h 21598"/>
                  <a:gd name="T2" fmla="*/ 234216 w 21575"/>
                  <a:gd name="T3" fmla="*/ 234966 h 21598"/>
                  <a:gd name="T4" fmla="*/ 234216 w 21575"/>
                  <a:gd name="T5" fmla="*/ 234966 h 21598"/>
                  <a:gd name="T6" fmla="*/ 234216 w 21575"/>
                  <a:gd name="T7" fmla="*/ 234966 h 215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75" h="21598">
                    <a:moveTo>
                      <a:pt x="21575" y="21598"/>
                    </a:moveTo>
                    <a:cubicBezTo>
                      <a:pt x="21216" y="16402"/>
                      <a:pt x="19112" y="11477"/>
                      <a:pt x="15600" y="7614"/>
                    </a:cubicBezTo>
                    <a:cubicBezTo>
                      <a:pt x="11571" y="3183"/>
                      <a:pt x="5988" y="458"/>
                      <a:pt x="0" y="0"/>
                    </a:cubicBezTo>
                    <a:cubicBezTo>
                      <a:pt x="-25" y="6050"/>
                      <a:pt x="2508" y="11832"/>
                      <a:pt x="6981" y="15932"/>
                    </a:cubicBezTo>
                    <a:cubicBezTo>
                      <a:pt x="10958" y="19577"/>
                      <a:pt x="16168" y="21600"/>
                      <a:pt x="21575" y="2159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8" name="AutoShape 16">
                <a:extLst>
                  <a:ext uri="{FF2B5EF4-FFF2-40B4-BE49-F238E27FC236}">
                    <a16:creationId xmlns:a16="http://schemas.microsoft.com/office/drawing/2014/main" xmlns="" id="{BEC7F31E-BE5E-49D3-9815-494599B23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906" y="1636823"/>
                <a:ext cx="381115" cy="488983"/>
              </a:xfrm>
              <a:custGeom>
                <a:avLst/>
                <a:gdLst>
                  <a:gd name="T0" fmla="*/ 190548 w 20039"/>
                  <a:gd name="T1" fmla="*/ 244491 h 21600"/>
                  <a:gd name="T2" fmla="*/ 190548 w 20039"/>
                  <a:gd name="T3" fmla="*/ 244491 h 21600"/>
                  <a:gd name="T4" fmla="*/ 190548 w 20039"/>
                  <a:gd name="T5" fmla="*/ 244491 h 21600"/>
                  <a:gd name="T6" fmla="*/ 190548 w 20039"/>
                  <a:gd name="T7" fmla="*/ 2444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039" h="21600">
                    <a:moveTo>
                      <a:pt x="415" y="21600"/>
                    </a:moveTo>
                    <a:cubicBezTo>
                      <a:pt x="-726" y="16787"/>
                      <a:pt x="508" y="11793"/>
                      <a:pt x="3835" y="7757"/>
                    </a:cubicBezTo>
                    <a:cubicBezTo>
                      <a:pt x="7458" y="3364"/>
                      <a:pt x="13198" y="527"/>
                      <a:pt x="19534" y="0"/>
                    </a:cubicBezTo>
                    <a:cubicBezTo>
                      <a:pt x="20874" y="5064"/>
                      <a:pt x="19514" y="10366"/>
                      <a:pt x="15810" y="14519"/>
                    </a:cubicBezTo>
                    <a:cubicBezTo>
                      <a:pt x="12139" y="18635"/>
                      <a:pt x="6525" y="21218"/>
                      <a:pt x="41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9" name="AutoShape 17">
                <a:extLst>
                  <a:ext uri="{FF2B5EF4-FFF2-40B4-BE49-F238E27FC236}">
                    <a16:creationId xmlns:a16="http://schemas.microsoft.com/office/drawing/2014/main" xmlns="" id="{DFF770AD-24D1-49FD-81EB-A2987FBA4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569" y="2162321"/>
                <a:ext cx="560557" cy="352449"/>
              </a:xfrm>
              <a:custGeom>
                <a:avLst/>
                <a:gdLst>
                  <a:gd name="T0" fmla="*/ 280279 w 21600"/>
                  <a:gd name="T1" fmla="*/ 191877 h 19770"/>
                  <a:gd name="T2" fmla="*/ 280279 w 21600"/>
                  <a:gd name="T3" fmla="*/ 191877 h 19770"/>
                  <a:gd name="T4" fmla="*/ 280279 w 21600"/>
                  <a:gd name="T5" fmla="*/ 191877 h 19770"/>
                  <a:gd name="T6" fmla="*/ 280279 w 21600"/>
                  <a:gd name="T7" fmla="*/ 191877 h 197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770">
                    <a:moveTo>
                      <a:pt x="21600" y="18822"/>
                    </a:moveTo>
                    <a:cubicBezTo>
                      <a:pt x="20277" y="12693"/>
                      <a:pt x="17489" y="7457"/>
                      <a:pt x="13740" y="4065"/>
                    </a:cubicBezTo>
                    <a:cubicBezTo>
                      <a:pt x="9643" y="357"/>
                      <a:pt x="4713" y="-878"/>
                      <a:pt x="0" y="622"/>
                    </a:cubicBezTo>
                    <a:cubicBezTo>
                      <a:pt x="1115" y="7089"/>
                      <a:pt x="3940" y="12654"/>
                      <a:pt x="7860" y="16106"/>
                    </a:cubicBezTo>
                    <a:cubicBezTo>
                      <a:pt x="11984" y="19739"/>
                      <a:pt x="16959" y="20722"/>
                      <a:pt x="21600" y="188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0" name="AutoShape 18">
                <a:extLst>
                  <a:ext uri="{FF2B5EF4-FFF2-40B4-BE49-F238E27FC236}">
                    <a16:creationId xmlns:a16="http://schemas.microsoft.com/office/drawing/2014/main" xmlns="" id="{36690F33-3DE5-4FD9-AFC9-66936C320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700" y="1974983"/>
                <a:ext cx="281072" cy="589003"/>
              </a:xfrm>
              <a:custGeom>
                <a:avLst/>
                <a:gdLst>
                  <a:gd name="T0" fmla="*/ 140529 w 19617"/>
                  <a:gd name="T1" fmla="*/ 294502 h 21600"/>
                  <a:gd name="T2" fmla="*/ 140529 w 19617"/>
                  <a:gd name="T3" fmla="*/ 294502 h 21600"/>
                  <a:gd name="T4" fmla="*/ 140529 w 19617"/>
                  <a:gd name="T5" fmla="*/ 294502 h 21600"/>
                  <a:gd name="T6" fmla="*/ 140529 w 19617"/>
                  <a:gd name="T7" fmla="*/ 29450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17" h="21600">
                    <a:moveTo>
                      <a:pt x="4350" y="21600"/>
                    </a:moveTo>
                    <a:cubicBezTo>
                      <a:pt x="233" y="18101"/>
                      <a:pt x="-1028" y="13880"/>
                      <a:pt x="851" y="9887"/>
                    </a:cubicBezTo>
                    <a:cubicBezTo>
                      <a:pt x="2848" y="5642"/>
                      <a:pt x="8200" y="2045"/>
                      <a:pt x="15563" y="0"/>
                    </a:cubicBezTo>
                    <a:cubicBezTo>
                      <a:pt x="19405" y="3466"/>
                      <a:pt x="20572" y="7573"/>
                      <a:pt x="18825" y="11478"/>
                    </a:cubicBezTo>
                    <a:cubicBezTo>
                      <a:pt x="16906" y="15766"/>
                      <a:pt x="11657" y="19436"/>
                      <a:pt x="435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1" name="AutoShape 19">
                <a:extLst>
                  <a:ext uri="{FF2B5EF4-FFF2-40B4-BE49-F238E27FC236}">
                    <a16:creationId xmlns:a16="http://schemas.microsoft.com/office/drawing/2014/main" xmlns="" id="{1D48FB65-D256-4A67-ABAB-D1551B30E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126" y="2598913"/>
                <a:ext cx="654247" cy="288945"/>
              </a:xfrm>
              <a:custGeom>
                <a:avLst/>
                <a:gdLst>
                  <a:gd name="T0" fmla="*/ 327124 w 21600"/>
                  <a:gd name="T1" fmla="*/ 164822 h 19240"/>
                  <a:gd name="T2" fmla="*/ 327124 w 21600"/>
                  <a:gd name="T3" fmla="*/ 164822 h 19240"/>
                  <a:gd name="T4" fmla="*/ 327124 w 21600"/>
                  <a:gd name="T5" fmla="*/ 164822 h 19240"/>
                  <a:gd name="T6" fmla="*/ 327124 w 21600"/>
                  <a:gd name="T7" fmla="*/ 164822 h 1924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240">
                    <a:moveTo>
                      <a:pt x="21600" y="14330"/>
                    </a:moveTo>
                    <a:cubicBezTo>
                      <a:pt x="19611" y="7824"/>
                      <a:pt x="16473" y="3086"/>
                      <a:pt x="12822" y="1074"/>
                    </a:cubicBezTo>
                    <a:cubicBezTo>
                      <a:pt x="8414" y="-1355"/>
                      <a:pt x="3700" y="382"/>
                      <a:pt x="0" y="5799"/>
                    </a:cubicBezTo>
                    <a:cubicBezTo>
                      <a:pt x="2376" y="12395"/>
                      <a:pt x="5889" y="16955"/>
                      <a:pt x="9845" y="18582"/>
                    </a:cubicBezTo>
                    <a:cubicBezTo>
                      <a:pt x="13889" y="20245"/>
                      <a:pt x="18093" y="18724"/>
                      <a:pt x="21600" y="1433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2" name="AutoShape 20">
                <a:extLst>
                  <a:ext uri="{FF2B5EF4-FFF2-40B4-BE49-F238E27FC236}">
                    <a16:creationId xmlns:a16="http://schemas.microsoft.com/office/drawing/2014/main" xmlns="" id="{B3C64547-FAD7-4C0C-B512-A36C13E66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660" y="2313144"/>
                <a:ext cx="246137" cy="590590"/>
              </a:xfrm>
              <a:custGeom>
                <a:avLst/>
                <a:gdLst>
                  <a:gd name="T0" fmla="*/ 123062 w 20171"/>
                  <a:gd name="T1" fmla="*/ 295295 h 21600"/>
                  <a:gd name="T2" fmla="*/ 123062 w 20171"/>
                  <a:gd name="T3" fmla="*/ 295295 h 21600"/>
                  <a:gd name="T4" fmla="*/ 123062 w 20171"/>
                  <a:gd name="T5" fmla="*/ 295295 h 21600"/>
                  <a:gd name="T6" fmla="*/ 123062 w 20171"/>
                  <a:gd name="T7" fmla="*/ 29529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171" h="21600">
                    <a:moveTo>
                      <a:pt x="10629" y="21600"/>
                    </a:moveTo>
                    <a:cubicBezTo>
                      <a:pt x="3109" y="18751"/>
                      <a:pt x="-809" y="14439"/>
                      <a:pt x="141" y="10056"/>
                    </a:cubicBezTo>
                    <a:cubicBezTo>
                      <a:pt x="1036" y="5921"/>
                      <a:pt x="6179" y="2207"/>
                      <a:pt x="14062" y="0"/>
                    </a:cubicBezTo>
                    <a:cubicBezTo>
                      <a:pt x="18707" y="3406"/>
                      <a:pt x="20791" y="7386"/>
                      <a:pt x="20011" y="11358"/>
                    </a:cubicBezTo>
                    <a:cubicBezTo>
                      <a:pt x="19273" y="15117"/>
                      <a:pt x="16002" y="18688"/>
                      <a:pt x="10629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3" name="AutoShape 21">
                <a:extLst>
                  <a:ext uri="{FF2B5EF4-FFF2-40B4-BE49-F238E27FC236}">
                    <a16:creationId xmlns:a16="http://schemas.microsoft.com/office/drawing/2014/main" xmlns="" id="{E28912DC-7682-4710-9C11-6BDB41F46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263" y="2954538"/>
                <a:ext cx="646306" cy="252429"/>
              </a:xfrm>
              <a:custGeom>
                <a:avLst/>
                <a:gdLst>
                  <a:gd name="T0" fmla="*/ 323153 w 21600"/>
                  <a:gd name="T1" fmla="*/ 126775 h 21409"/>
                  <a:gd name="T2" fmla="*/ 323153 w 21600"/>
                  <a:gd name="T3" fmla="*/ 126775 h 21409"/>
                  <a:gd name="T4" fmla="*/ 323153 w 21600"/>
                  <a:gd name="T5" fmla="*/ 126775 h 21409"/>
                  <a:gd name="T6" fmla="*/ 323153 w 21600"/>
                  <a:gd name="T7" fmla="*/ 126775 h 2140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409">
                    <a:moveTo>
                      <a:pt x="21600" y="11021"/>
                    </a:moveTo>
                    <a:cubicBezTo>
                      <a:pt x="18575" y="3892"/>
                      <a:pt x="14597" y="-48"/>
                      <a:pt x="10471" y="1"/>
                    </a:cubicBezTo>
                    <a:cubicBezTo>
                      <a:pt x="6629" y="46"/>
                      <a:pt x="2918" y="3560"/>
                      <a:pt x="0" y="9915"/>
                    </a:cubicBezTo>
                    <a:cubicBezTo>
                      <a:pt x="2885" y="17140"/>
                      <a:pt x="6755" y="21256"/>
                      <a:pt x="10805" y="21405"/>
                    </a:cubicBezTo>
                    <a:cubicBezTo>
                      <a:pt x="14791" y="21552"/>
                      <a:pt x="18650" y="17840"/>
                      <a:pt x="21600" y="110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4" name="AutoShape 22">
                <a:extLst>
                  <a:ext uri="{FF2B5EF4-FFF2-40B4-BE49-F238E27FC236}">
                    <a16:creationId xmlns:a16="http://schemas.microsoft.com/office/drawing/2014/main" xmlns="" id="{CDD8C6EE-6C49-44D9-B348-08E577986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81" y="2579862"/>
                <a:ext cx="258840" cy="573126"/>
              </a:xfrm>
              <a:custGeom>
                <a:avLst/>
                <a:gdLst>
                  <a:gd name="T0" fmla="*/ 129414 w 20307"/>
                  <a:gd name="T1" fmla="*/ 286563 h 21600"/>
                  <a:gd name="T2" fmla="*/ 129414 w 20307"/>
                  <a:gd name="T3" fmla="*/ 286563 h 21600"/>
                  <a:gd name="T4" fmla="*/ 129414 w 20307"/>
                  <a:gd name="T5" fmla="*/ 286563 h 21600"/>
                  <a:gd name="T6" fmla="*/ 129414 w 20307"/>
                  <a:gd name="T7" fmla="*/ 28656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307" h="21600">
                    <a:moveTo>
                      <a:pt x="12833" y="21600"/>
                    </a:moveTo>
                    <a:cubicBezTo>
                      <a:pt x="5932" y="19526"/>
                      <a:pt x="1317" y="16088"/>
                      <a:pt x="242" y="12221"/>
                    </a:cubicBezTo>
                    <a:cubicBezTo>
                      <a:pt x="-1055" y="7551"/>
                      <a:pt x="2908" y="2902"/>
                      <a:pt x="10657" y="0"/>
                    </a:cubicBezTo>
                    <a:cubicBezTo>
                      <a:pt x="16587" y="2926"/>
                      <a:pt x="20022" y="6807"/>
                      <a:pt x="20290" y="10883"/>
                    </a:cubicBezTo>
                    <a:cubicBezTo>
                      <a:pt x="20545" y="14766"/>
                      <a:pt x="17901" y="18566"/>
                      <a:pt x="12833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5" name="AutoShape 23">
                <a:extLst>
                  <a:ext uri="{FF2B5EF4-FFF2-40B4-BE49-F238E27FC236}">
                    <a16:creationId xmlns:a16="http://schemas.microsoft.com/office/drawing/2014/main" xmlns="" id="{0AF4B65C-AFE5-401E-A366-843ACD27C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8322" y="3235544"/>
                <a:ext cx="657423" cy="265131"/>
              </a:xfrm>
              <a:custGeom>
                <a:avLst/>
                <a:gdLst>
                  <a:gd name="T0" fmla="*/ 328712 w 21600"/>
                  <a:gd name="T1" fmla="*/ 143196 h 20326"/>
                  <a:gd name="T2" fmla="*/ 328712 w 21600"/>
                  <a:gd name="T3" fmla="*/ 143196 h 20326"/>
                  <a:gd name="T4" fmla="*/ 328712 w 21600"/>
                  <a:gd name="T5" fmla="*/ 143196 h 20326"/>
                  <a:gd name="T6" fmla="*/ 328712 w 21600"/>
                  <a:gd name="T7" fmla="*/ 143196 h 203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326">
                    <a:moveTo>
                      <a:pt x="21600" y="9468"/>
                    </a:moveTo>
                    <a:cubicBezTo>
                      <a:pt x="18294" y="2557"/>
                      <a:pt x="13901" y="-815"/>
                      <a:pt x="9483" y="167"/>
                    </a:cubicBezTo>
                    <a:cubicBezTo>
                      <a:pt x="5915" y="961"/>
                      <a:pt x="2570" y="4569"/>
                      <a:pt x="0" y="10397"/>
                    </a:cubicBezTo>
                    <a:cubicBezTo>
                      <a:pt x="3055" y="17210"/>
                      <a:pt x="7179" y="20785"/>
                      <a:pt x="11399" y="20279"/>
                    </a:cubicBezTo>
                    <a:cubicBezTo>
                      <a:pt x="15263" y="19816"/>
                      <a:pt x="18908" y="15953"/>
                      <a:pt x="21600" y="946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6" name="AutoShape 24">
                <a:extLst>
                  <a:ext uri="{FF2B5EF4-FFF2-40B4-BE49-F238E27FC236}">
                    <a16:creationId xmlns:a16="http://schemas.microsoft.com/office/drawing/2014/main" xmlns="" id="{2AB9C78E-0B95-4C1C-A08F-8970FEDAC5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061" y="-1"/>
                <a:ext cx="508153" cy="431829"/>
              </a:xfrm>
              <a:custGeom>
                <a:avLst/>
                <a:gdLst>
                  <a:gd name="T0" fmla="*/ 254077 w 21600"/>
                  <a:gd name="T1" fmla="*/ 229238 h 20403"/>
                  <a:gd name="T2" fmla="*/ 254077 w 21600"/>
                  <a:gd name="T3" fmla="*/ 229238 h 20403"/>
                  <a:gd name="T4" fmla="*/ 254077 w 21600"/>
                  <a:gd name="T5" fmla="*/ 229238 h 20403"/>
                  <a:gd name="T6" fmla="*/ 254077 w 21600"/>
                  <a:gd name="T7" fmla="*/ 229238 h 204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03">
                    <a:moveTo>
                      <a:pt x="21600" y="20208"/>
                    </a:moveTo>
                    <a:cubicBezTo>
                      <a:pt x="16589" y="20970"/>
                      <a:pt x="11512" y="19477"/>
                      <a:pt x="7493" y="16061"/>
                    </a:cubicBezTo>
                    <a:cubicBezTo>
                      <a:pt x="3016" y="12256"/>
                      <a:pt x="275" y="6447"/>
                      <a:pt x="0" y="184"/>
                    </a:cubicBezTo>
                    <a:cubicBezTo>
                      <a:pt x="5528" y="-630"/>
                      <a:pt x="11100" y="1280"/>
                      <a:pt x="15260" y="5414"/>
                    </a:cubicBezTo>
                    <a:cubicBezTo>
                      <a:pt x="19069" y="9200"/>
                      <a:pt x="21353" y="14530"/>
                      <a:pt x="21600" y="2020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7" name="AutoShape 25">
                <a:extLst>
                  <a:ext uri="{FF2B5EF4-FFF2-40B4-BE49-F238E27FC236}">
                    <a16:creationId xmlns:a16="http://schemas.microsoft.com/office/drawing/2014/main" xmlns="" id="{178EBE19-80D9-4CE1-8F20-910E7D7D8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9729" y="52391"/>
                <a:ext cx="274720" cy="657270"/>
              </a:xfrm>
              <a:custGeom>
                <a:avLst/>
                <a:gdLst>
                  <a:gd name="T0" fmla="*/ 137360 w 19914"/>
                  <a:gd name="T1" fmla="*/ 328635 h 21600"/>
                  <a:gd name="T2" fmla="*/ 137360 w 19914"/>
                  <a:gd name="T3" fmla="*/ 328635 h 21600"/>
                  <a:gd name="T4" fmla="*/ 137360 w 19914"/>
                  <a:gd name="T5" fmla="*/ 328635 h 21600"/>
                  <a:gd name="T6" fmla="*/ 137360 w 19914"/>
                  <a:gd name="T7" fmla="*/ 32863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14" h="21600">
                    <a:moveTo>
                      <a:pt x="12670" y="21600"/>
                    </a:moveTo>
                    <a:cubicBezTo>
                      <a:pt x="6038" y="19252"/>
                      <a:pt x="1638" y="15839"/>
                      <a:pt x="375" y="12062"/>
                    </a:cubicBezTo>
                    <a:cubicBezTo>
                      <a:pt x="-1073" y="7729"/>
                      <a:pt x="1712" y="3324"/>
                      <a:pt x="8002" y="0"/>
                    </a:cubicBezTo>
                    <a:cubicBezTo>
                      <a:pt x="14798" y="2704"/>
                      <a:pt x="19023" y="6501"/>
                      <a:pt x="19789" y="10591"/>
                    </a:cubicBezTo>
                    <a:cubicBezTo>
                      <a:pt x="20527" y="14536"/>
                      <a:pt x="17987" y="18464"/>
                      <a:pt x="1267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8" name="AutoShape 26">
                <a:extLst>
                  <a:ext uri="{FF2B5EF4-FFF2-40B4-BE49-F238E27FC236}">
                    <a16:creationId xmlns:a16="http://schemas.microsoft.com/office/drawing/2014/main" xmlns="" id="{5BBEEC31-960C-41EA-8356-051EF3E34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2562" y="514384"/>
                <a:ext cx="490686" cy="338161"/>
              </a:xfrm>
              <a:custGeom>
                <a:avLst/>
                <a:gdLst>
                  <a:gd name="T0" fmla="*/ 245343 w 21600"/>
                  <a:gd name="T1" fmla="*/ 188552 h 19651"/>
                  <a:gd name="T2" fmla="*/ 245343 w 21600"/>
                  <a:gd name="T3" fmla="*/ 188552 h 19651"/>
                  <a:gd name="T4" fmla="*/ 245343 w 21600"/>
                  <a:gd name="T5" fmla="*/ 188552 h 19651"/>
                  <a:gd name="T6" fmla="*/ 245343 w 21600"/>
                  <a:gd name="T7" fmla="*/ 188552 h 196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651">
                    <a:moveTo>
                      <a:pt x="21600" y="18987"/>
                    </a:moveTo>
                    <a:cubicBezTo>
                      <a:pt x="21243" y="12870"/>
                      <a:pt x="18829" y="7284"/>
                      <a:pt x="15019" y="3760"/>
                    </a:cubicBezTo>
                    <a:cubicBezTo>
                      <a:pt x="10625" y="-304"/>
                      <a:pt x="4962" y="-1132"/>
                      <a:pt x="0" y="1564"/>
                    </a:cubicBezTo>
                    <a:cubicBezTo>
                      <a:pt x="1100" y="7641"/>
                      <a:pt x="3987" y="12893"/>
                      <a:pt x="8026" y="16165"/>
                    </a:cubicBezTo>
                    <a:cubicBezTo>
                      <a:pt x="12084" y="19452"/>
                      <a:pt x="16971" y="20468"/>
                      <a:pt x="21600" y="1898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9" name="AutoShape 27">
                <a:extLst>
                  <a:ext uri="{FF2B5EF4-FFF2-40B4-BE49-F238E27FC236}">
                    <a16:creationId xmlns:a16="http://schemas.microsoft.com/office/drawing/2014/main" xmlns="" id="{1F6A0AEA-0DF0-4E04-8DBD-572C627469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3934" y="603290"/>
                <a:ext cx="331887" cy="600116"/>
              </a:xfrm>
              <a:custGeom>
                <a:avLst/>
                <a:gdLst>
                  <a:gd name="T0" fmla="*/ 165944 w 19820"/>
                  <a:gd name="T1" fmla="*/ 300058 h 21600"/>
                  <a:gd name="T2" fmla="*/ 165944 w 19820"/>
                  <a:gd name="T3" fmla="*/ 300058 h 21600"/>
                  <a:gd name="T4" fmla="*/ 165944 w 19820"/>
                  <a:gd name="T5" fmla="*/ 300058 h 21600"/>
                  <a:gd name="T6" fmla="*/ 165944 w 19820"/>
                  <a:gd name="T7" fmla="*/ 3000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820" h="21600">
                    <a:moveTo>
                      <a:pt x="2401" y="21600"/>
                    </a:moveTo>
                    <a:cubicBezTo>
                      <a:pt x="-585" y="17697"/>
                      <a:pt x="-794" y="13232"/>
                      <a:pt x="1821" y="9234"/>
                    </a:cubicBezTo>
                    <a:cubicBezTo>
                      <a:pt x="4674" y="4874"/>
                      <a:pt x="10587" y="1495"/>
                      <a:pt x="17979" y="0"/>
                    </a:cubicBezTo>
                    <a:cubicBezTo>
                      <a:pt x="20806" y="4458"/>
                      <a:pt x="20363" y="9427"/>
                      <a:pt x="16759" y="13678"/>
                    </a:cubicBezTo>
                    <a:cubicBezTo>
                      <a:pt x="13714" y="17270"/>
                      <a:pt x="8617" y="20082"/>
                      <a:pt x="2401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0" name="AutoShape 28">
                <a:extLst>
                  <a:ext uri="{FF2B5EF4-FFF2-40B4-BE49-F238E27FC236}">
                    <a16:creationId xmlns:a16="http://schemas.microsoft.com/office/drawing/2014/main" xmlns="" id="{9DFA53F6-ED46-4D70-82FE-E7612CD91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7841" y="901760"/>
                <a:ext cx="473217" cy="376264"/>
              </a:xfrm>
              <a:custGeom>
                <a:avLst/>
                <a:gdLst>
                  <a:gd name="T0" fmla="*/ 236609 w 21600"/>
                  <a:gd name="T1" fmla="*/ 202254 h 20436"/>
                  <a:gd name="T2" fmla="*/ 236609 w 21600"/>
                  <a:gd name="T3" fmla="*/ 202254 h 20436"/>
                  <a:gd name="T4" fmla="*/ 236609 w 21600"/>
                  <a:gd name="T5" fmla="*/ 202254 h 20436"/>
                  <a:gd name="T6" fmla="*/ 236609 w 21600"/>
                  <a:gd name="T7" fmla="*/ 202254 h 204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36">
                    <a:moveTo>
                      <a:pt x="0" y="388"/>
                    </a:moveTo>
                    <a:cubicBezTo>
                      <a:pt x="5064" y="-767"/>
                      <a:pt x="10302" y="684"/>
                      <a:pt x="14412" y="4378"/>
                    </a:cubicBezTo>
                    <a:cubicBezTo>
                      <a:pt x="18669" y="8206"/>
                      <a:pt x="21297" y="14057"/>
                      <a:pt x="21600" y="20385"/>
                    </a:cubicBezTo>
                    <a:cubicBezTo>
                      <a:pt x="15753" y="20833"/>
                      <a:pt x="10020" y="18314"/>
                      <a:pt x="5828" y="13456"/>
                    </a:cubicBezTo>
                    <a:cubicBezTo>
                      <a:pt x="2784" y="9928"/>
                      <a:pt x="746" y="5359"/>
                      <a:pt x="0" y="38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1" name="AutoShape 29">
                <a:extLst>
                  <a:ext uri="{FF2B5EF4-FFF2-40B4-BE49-F238E27FC236}">
                    <a16:creationId xmlns:a16="http://schemas.microsoft.com/office/drawing/2014/main" xmlns="" id="{9E8F25B4-7405-4A40-9133-A190DD505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013" y="1255797"/>
                <a:ext cx="398582" cy="438180"/>
              </a:xfrm>
              <a:custGeom>
                <a:avLst/>
                <a:gdLst>
                  <a:gd name="T0" fmla="*/ 199282 w 21135"/>
                  <a:gd name="T1" fmla="*/ 219293 h 21590"/>
                  <a:gd name="T2" fmla="*/ 199282 w 21135"/>
                  <a:gd name="T3" fmla="*/ 219293 h 21590"/>
                  <a:gd name="T4" fmla="*/ 199282 w 21135"/>
                  <a:gd name="T5" fmla="*/ 219293 h 21590"/>
                  <a:gd name="T6" fmla="*/ 199282 w 21135"/>
                  <a:gd name="T7" fmla="*/ 219293 h 2159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35" h="21590">
                    <a:moveTo>
                      <a:pt x="0" y="0"/>
                    </a:moveTo>
                    <a:cubicBezTo>
                      <a:pt x="6468" y="-10"/>
                      <a:pt x="12585" y="2730"/>
                      <a:pt x="16603" y="7437"/>
                    </a:cubicBezTo>
                    <a:cubicBezTo>
                      <a:pt x="20015" y="11435"/>
                      <a:pt x="21600" y="16517"/>
                      <a:pt x="21016" y="21590"/>
                    </a:cubicBezTo>
                    <a:cubicBezTo>
                      <a:pt x="14976" y="20930"/>
                      <a:pt x="9437" y="18150"/>
                      <a:pt x="5532" y="13820"/>
                    </a:cubicBezTo>
                    <a:cubicBezTo>
                      <a:pt x="2034" y="9940"/>
                      <a:pt x="80" y="506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2" name="AutoShape 30">
                <a:extLst>
                  <a:ext uri="{FF2B5EF4-FFF2-40B4-BE49-F238E27FC236}">
                    <a16:creationId xmlns:a16="http://schemas.microsoft.com/office/drawing/2014/main" xmlns="" id="{7797707D-5DB7-44D0-8D39-7F11DFAD5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110" y="1135139"/>
                <a:ext cx="465277" cy="469932"/>
              </a:xfrm>
              <a:custGeom>
                <a:avLst/>
                <a:gdLst>
                  <a:gd name="T0" fmla="*/ 232639 w 21600"/>
                  <a:gd name="T1" fmla="*/ 234966 h 21600"/>
                  <a:gd name="T2" fmla="*/ 232639 w 21600"/>
                  <a:gd name="T3" fmla="*/ 234966 h 21600"/>
                  <a:gd name="T4" fmla="*/ 232639 w 21600"/>
                  <a:gd name="T5" fmla="*/ 234966 h 21600"/>
                  <a:gd name="T6" fmla="*/ 232639 w 21600"/>
                  <a:gd name="T7" fmla="*/ 23496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71" y="16146"/>
                      <a:pt x="2204" y="10915"/>
                      <a:pt x="5981" y="6934"/>
                    </a:cubicBezTo>
                    <a:cubicBezTo>
                      <a:pt x="10040" y="2655"/>
                      <a:pt x="15664" y="158"/>
                      <a:pt x="21600" y="0"/>
                    </a:cubicBezTo>
                    <a:cubicBezTo>
                      <a:pt x="21406" y="4980"/>
                      <a:pt x="19536" y="9755"/>
                      <a:pt x="16287" y="13569"/>
                    </a:cubicBezTo>
                    <a:cubicBezTo>
                      <a:pt x="12213" y="18350"/>
                      <a:pt x="6319" y="21257"/>
                      <a:pt x="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3" name="AutoShape 31">
                <a:extLst>
                  <a:ext uri="{FF2B5EF4-FFF2-40B4-BE49-F238E27FC236}">
                    <a16:creationId xmlns:a16="http://schemas.microsoft.com/office/drawing/2014/main" xmlns="" id="{54B422F0-7765-41E7-88D0-759C6F377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5994" y="1590782"/>
                <a:ext cx="458926" cy="481046"/>
              </a:xfrm>
              <a:custGeom>
                <a:avLst/>
                <a:gdLst>
                  <a:gd name="T0" fmla="*/ 229463 w 21214"/>
                  <a:gd name="T1" fmla="*/ 243944 h 21447"/>
                  <a:gd name="T2" fmla="*/ 229463 w 21214"/>
                  <a:gd name="T3" fmla="*/ 243944 h 21447"/>
                  <a:gd name="T4" fmla="*/ 229463 w 21214"/>
                  <a:gd name="T5" fmla="*/ 243944 h 21447"/>
                  <a:gd name="T6" fmla="*/ 229463 w 21214"/>
                  <a:gd name="T7" fmla="*/ 243944 h 2144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14" h="21447">
                    <a:moveTo>
                      <a:pt x="67" y="21447"/>
                    </a:moveTo>
                    <a:cubicBezTo>
                      <a:pt x="-386" y="16071"/>
                      <a:pt x="1457" y="10749"/>
                      <a:pt x="5171" y="6711"/>
                    </a:cubicBezTo>
                    <a:cubicBezTo>
                      <a:pt x="9226" y="2302"/>
                      <a:pt x="15100" y="-153"/>
                      <a:pt x="21214" y="7"/>
                    </a:cubicBezTo>
                    <a:cubicBezTo>
                      <a:pt x="20957" y="5233"/>
                      <a:pt x="18825" y="10210"/>
                      <a:pt x="15182" y="14092"/>
                    </a:cubicBezTo>
                    <a:cubicBezTo>
                      <a:pt x="11266" y="18264"/>
                      <a:pt x="5879" y="20886"/>
                      <a:pt x="67" y="214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4" name="AutoShape 32">
                <a:extLst>
                  <a:ext uri="{FF2B5EF4-FFF2-40B4-BE49-F238E27FC236}">
                    <a16:creationId xmlns:a16="http://schemas.microsoft.com/office/drawing/2014/main" xmlns="" id="{B2184CA3-78BD-45E2-BD05-5D1DFE25D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597" y="1646349"/>
                <a:ext cx="354118" cy="492158"/>
              </a:xfrm>
              <a:custGeom>
                <a:avLst/>
                <a:gdLst>
                  <a:gd name="T0" fmla="*/ 177059 w 19990"/>
                  <a:gd name="T1" fmla="*/ 246079 h 21600"/>
                  <a:gd name="T2" fmla="*/ 177059 w 19990"/>
                  <a:gd name="T3" fmla="*/ 246079 h 21600"/>
                  <a:gd name="T4" fmla="*/ 177059 w 19990"/>
                  <a:gd name="T5" fmla="*/ 246079 h 21600"/>
                  <a:gd name="T6" fmla="*/ 177059 w 19990"/>
                  <a:gd name="T7" fmla="*/ 2460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90" h="21600">
                    <a:moveTo>
                      <a:pt x="19655" y="21600"/>
                    </a:moveTo>
                    <a:cubicBezTo>
                      <a:pt x="13466" y="21011"/>
                      <a:pt x="7874" y="18437"/>
                      <a:pt x="4230" y="14500"/>
                    </a:cubicBezTo>
                    <a:cubicBezTo>
                      <a:pt x="353" y="10312"/>
                      <a:pt x="-943" y="5003"/>
                      <a:pt x="691" y="0"/>
                    </a:cubicBezTo>
                    <a:cubicBezTo>
                      <a:pt x="7034" y="1037"/>
                      <a:pt x="12582" y="4001"/>
                      <a:pt x="16102" y="8236"/>
                    </a:cubicBezTo>
                    <a:cubicBezTo>
                      <a:pt x="19390" y="12189"/>
                      <a:pt x="20657" y="16956"/>
                      <a:pt x="1965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5" name="AutoShape 33">
                <a:extLst>
                  <a:ext uri="{FF2B5EF4-FFF2-40B4-BE49-F238E27FC236}">
                    <a16:creationId xmlns:a16="http://schemas.microsoft.com/office/drawing/2014/main" xmlns="" id="{DE52068D-637C-4EAC-947A-5AAFADCCD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1617" y="2159146"/>
                <a:ext cx="601843" cy="352449"/>
              </a:xfrm>
              <a:custGeom>
                <a:avLst/>
                <a:gdLst>
                  <a:gd name="T0" fmla="*/ 300922 w 21600"/>
                  <a:gd name="T1" fmla="*/ 197211 h 19632"/>
                  <a:gd name="T2" fmla="*/ 300922 w 21600"/>
                  <a:gd name="T3" fmla="*/ 197211 h 19632"/>
                  <a:gd name="T4" fmla="*/ 300922 w 21600"/>
                  <a:gd name="T5" fmla="*/ 197211 h 19632"/>
                  <a:gd name="T6" fmla="*/ 300922 w 21600"/>
                  <a:gd name="T7" fmla="*/ 197211 h 196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632">
                    <a:moveTo>
                      <a:pt x="0" y="18808"/>
                    </a:moveTo>
                    <a:cubicBezTo>
                      <a:pt x="1210" y="13078"/>
                      <a:pt x="3611" y="8134"/>
                      <a:pt x="6826" y="4751"/>
                    </a:cubicBezTo>
                    <a:cubicBezTo>
                      <a:pt x="11158" y="193"/>
                      <a:pt x="16562" y="-1169"/>
                      <a:pt x="21600" y="1028"/>
                    </a:cubicBezTo>
                    <a:cubicBezTo>
                      <a:pt x="19983" y="7780"/>
                      <a:pt x="16785" y="13333"/>
                      <a:pt x="12644" y="16578"/>
                    </a:cubicBezTo>
                    <a:cubicBezTo>
                      <a:pt x="8735" y="19640"/>
                      <a:pt x="4251" y="20431"/>
                      <a:pt x="0" y="1880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6" name="AutoShape 34">
                <a:extLst>
                  <a:ext uri="{FF2B5EF4-FFF2-40B4-BE49-F238E27FC236}">
                    <a16:creationId xmlns:a16="http://schemas.microsoft.com/office/drawing/2014/main" xmlns="" id="{D0AA1E17-91D1-4B8F-8FB5-E69E061B4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6554" y="1990859"/>
                <a:ext cx="271545" cy="574714"/>
              </a:xfrm>
              <a:custGeom>
                <a:avLst/>
                <a:gdLst>
                  <a:gd name="T0" fmla="*/ 135773 w 19438"/>
                  <a:gd name="T1" fmla="*/ 287357 h 21600"/>
                  <a:gd name="T2" fmla="*/ 135773 w 19438"/>
                  <a:gd name="T3" fmla="*/ 287357 h 21600"/>
                  <a:gd name="T4" fmla="*/ 135773 w 19438"/>
                  <a:gd name="T5" fmla="*/ 287357 h 21600"/>
                  <a:gd name="T6" fmla="*/ 135773 w 19438"/>
                  <a:gd name="T7" fmla="*/ 28735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438" h="21600">
                    <a:moveTo>
                      <a:pt x="15468" y="21600"/>
                    </a:moveTo>
                    <a:cubicBezTo>
                      <a:pt x="9093" y="19784"/>
                      <a:pt x="4212" y="16795"/>
                      <a:pt x="1758" y="13205"/>
                    </a:cubicBezTo>
                    <a:cubicBezTo>
                      <a:pt x="-1225" y="8841"/>
                      <a:pt x="-382" y="4005"/>
                      <a:pt x="4060" y="0"/>
                    </a:cubicBezTo>
                    <a:cubicBezTo>
                      <a:pt x="11439" y="2168"/>
                      <a:pt x="16739" y="5872"/>
                      <a:pt x="18658" y="10204"/>
                    </a:cubicBezTo>
                    <a:cubicBezTo>
                      <a:pt x="20375" y="14078"/>
                      <a:pt x="19235" y="18151"/>
                      <a:pt x="15468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7" name="AutoShape 35">
                <a:extLst>
                  <a:ext uri="{FF2B5EF4-FFF2-40B4-BE49-F238E27FC236}">
                    <a16:creationId xmlns:a16="http://schemas.microsoft.com/office/drawing/2014/main" xmlns="" id="{94777719-2903-4DDA-AB38-8E55931BE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2477" y="2309969"/>
                <a:ext cx="279484" cy="598528"/>
              </a:xfrm>
              <a:custGeom>
                <a:avLst/>
                <a:gdLst>
                  <a:gd name="T0" fmla="*/ 139742 w 20538"/>
                  <a:gd name="T1" fmla="*/ 299264 h 21600"/>
                  <a:gd name="T2" fmla="*/ 139742 w 20538"/>
                  <a:gd name="T3" fmla="*/ 299264 h 21600"/>
                  <a:gd name="T4" fmla="*/ 139742 w 20538"/>
                  <a:gd name="T5" fmla="*/ 299264 h 21600"/>
                  <a:gd name="T6" fmla="*/ 139742 w 20538"/>
                  <a:gd name="T7" fmla="*/ 29926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538" h="21600">
                    <a:moveTo>
                      <a:pt x="11195" y="21600"/>
                    </a:moveTo>
                    <a:cubicBezTo>
                      <a:pt x="4894" y="19141"/>
                      <a:pt x="904" y="15539"/>
                      <a:pt x="136" y="11617"/>
                    </a:cubicBezTo>
                    <a:cubicBezTo>
                      <a:pt x="-703" y="7329"/>
                      <a:pt x="2370" y="3079"/>
                      <a:pt x="8534" y="0"/>
                    </a:cubicBezTo>
                    <a:cubicBezTo>
                      <a:pt x="16390" y="2728"/>
                      <a:pt x="20897" y="7210"/>
                      <a:pt x="20516" y="11915"/>
                    </a:cubicBezTo>
                    <a:cubicBezTo>
                      <a:pt x="20215" y="15627"/>
                      <a:pt x="16853" y="19120"/>
                      <a:pt x="1119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8" name="AutoShape 36">
                <a:extLst>
                  <a:ext uri="{FF2B5EF4-FFF2-40B4-BE49-F238E27FC236}">
                    <a16:creationId xmlns:a16="http://schemas.microsoft.com/office/drawing/2014/main" xmlns="" id="{3518ECEF-05BD-4544-A753-C3401B5E5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013" y="2603676"/>
                <a:ext cx="647895" cy="279419"/>
              </a:xfrm>
              <a:custGeom>
                <a:avLst/>
                <a:gdLst>
                  <a:gd name="T0" fmla="*/ 323948 w 21600"/>
                  <a:gd name="T1" fmla="*/ 158020 h 19304"/>
                  <a:gd name="T2" fmla="*/ 323948 w 21600"/>
                  <a:gd name="T3" fmla="*/ 158020 h 19304"/>
                  <a:gd name="T4" fmla="*/ 323948 w 21600"/>
                  <a:gd name="T5" fmla="*/ 158020 h 19304"/>
                  <a:gd name="T6" fmla="*/ 323948 w 21600"/>
                  <a:gd name="T7" fmla="*/ 158020 h 1930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304">
                    <a:moveTo>
                      <a:pt x="0" y="13548"/>
                    </a:moveTo>
                    <a:cubicBezTo>
                      <a:pt x="2131" y="7005"/>
                      <a:pt x="5400" y="2411"/>
                      <a:pt x="9130" y="719"/>
                    </a:cubicBezTo>
                    <a:cubicBezTo>
                      <a:pt x="13505" y="-1265"/>
                      <a:pt x="18081" y="904"/>
                      <a:pt x="21600" y="6631"/>
                    </a:cubicBezTo>
                    <a:cubicBezTo>
                      <a:pt x="19200" y="12986"/>
                      <a:pt x="15754" y="17301"/>
                      <a:pt x="11915" y="18759"/>
                    </a:cubicBezTo>
                    <a:cubicBezTo>
                      <a:pt x="7766" y="20335"/>
                      <a:pt x="3484" y="18462"/>
                      <a:pt x="0" y="135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9" name="AutoShape 37">
                <a:extLst>
                  <a:ext uri="{FF2B5EF4-FFF2-40B4-BE49-F238E27FC236}">
                    <a16:creationId xmlns:a16="http://schemas.microsoft.com/office/drawing/2014/main" xmlns="" id="{733D267A-D8A8-4479-B273-FE7C88AA2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228" y="2952949"/>
                <a:ext cx="666951" cy="263543"/>
              </a:xfrm>
              <a:custGeom>
                <a:avLst/>
                <a:gdLst>
                  <a:gd name="T0" fmla="*/ 333476 w 21600"/>
                  <a:gd name="T1" fmla="*/ 141242 h 19980"/>
                  <a:gd name="T2" fmla="*/ 333476 w 21600"/>
                  <a:gd name="T3" fmla="*/ 141242 h 19980"/>
                  <a:gd name="T4" fmla="*/ 333476 w 21600"/>
                  <a:gd name="T5" fmla="*/ 141242 h 19980"/>
                  <a:gd name="T6" fmla="*/ 333476 w 21600"/>
                  <a:gd name="T7" fmla="*/ 141242 h 1998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980">
                    <a:moveTo>
                      <a:pt x="0" y="11672"/>
                    </a:moveTo>
                    <a:cubicBezTo>
                      <a:pt x="2608" y="5030"/>
                      <a:pt x="6187" y="914"/>
                      <a:pt x="10030" y="135"/>
                    </a:cubicBezTo>
                    <a:cubicBezTo>
                      <a:pt x="14245" y="-718"/>
                      <a:pt x="18425" y="2494"/>
                      <a:pt x="21600" y="9026"/>
                    </a:cubicBezTo>
                    <a:cubicBezTo>
                      <a:pt x="19014" y="15001"/>
                      <a:pt x="15643" y="18773"/>
                      <a:pt x="12029" y="19735"/>
                    </a:cubicBezTo>
                    <a:cubicBezTo>
                      <a:pt x="7720" y="20882"/>
                      <a:pt x="3393" y="17981"/>
                      <a:pt x="0" y="1167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0" name="AutoShape 38">
                <a:extLst>
                  <a:ext uri="{FF2B5EF4-FFF2-40B4-BE49-F238E27FC236}">
                    <a16:creationId xmlns:a16="http://schemas.microsoft.com/office/drawing/2014/main" xmlns="" id="{7DB94FD8-6D6E-4AEE-93D0-9764C90DC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9989" y="2570337"/>
                <a:ext cx="241373" cy="582652"/>
              </a:xfrm>
              <a:custGeom>
                <a:avLst/>
                <a:gdLst>
                  <a:gd name="T0" fmla="*/ 120687 w 19932"/>
                  <a:gd name="T1" fmla="*/ 291326 h 21600"/>
                  <a:gd name="T2" fmla="*/ 120687 w 19932"/>
                  <a:gd name="T3" fmla="*/ 291326 h 21600"/>
                  <a:gd name="T4" fmla="*/ 120687 w 19932"/>
                  <a:gd name="T5" fmla="*/ 291326 h 21600"/>
                  <a:gd name="T6" fmla="*/ 120687 w 19932"/>
                  <a:gd name="T7" fmla="*/ 29132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32" h="21600">
                    <a:moveTo>
                      <a:pt x="9489" y="21600"/>
                    </a:moveTo>
                    <a:cubicBezTo>
                      <a:pt x="3101" y="18741"/>
                      <a:pt x="-331" y="14813"/>
                      <a:pt x="25" y="10768"/>
                    </a:cubicBezTo>
                    <a:cubicBezTo>
                      <a:pt x="395" y="6560"/>
                      <a:pt x="4818" y="2631"/>
                      <a:pt x="12147" y="0"/>
                    </a:cubicBezTo>
                    <a:cubicBezTo>
                      <a:pt x="18670" y="3748"/>
                      <a:pt x="21269" y="8578"/>
                      <a:pt x="19276" y="13248"/>
                    </a:cubicBezTo>
                    <a:cubicBezTo>
                      <a:pt x="17930" y="16406"/>
                      <a:pt x="14523" y="19313"/>
                      <a:pt x="9489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1" name="AutoShape 39">
                <a:extLst>
                  <a:ext uri="{FF2B5EF4-FFF2-40B4-BE49-F238E27FC236}">
                    <a16:creationId xmlns:a16="http://schemas.microsoft.com/office/drawing/2014/main" xmlns="" id="{3365E198-4D88-4A4E-B28A-52C66C7C0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7285" y="3235544"/>
                <a:ext cx="649482" cy="249255"/>
              </a:xfrm>
              <a:custGeom>
                <a:avLst/>
                <a:gdLst>
                  <a:gd name="T0" fmla="*/ 324741 w 21600"/>
                  <a:gd name="T1" fmla="*/ 126239 h 21036"/>
                  <a:gd name="T2" fmla="*/ 324741 w 21600"/>
                  <a:gd name="T3" fmla="*/ 126239 h 21036"/>
                  <a:gd name="T4" fmla="*/ 324741 w 21600"/>
                  <a:gd name="T5" fmla="*/ 126239 h 21036"/>
                  <a:gd name="T6" fmla="*/ 324741 w 21600"/>
                  <a:gd name="T7" fmla="*/ 126239 h 210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036">
                    <a:moveTo>
                      <a:pt x="0" y="8556"/>
                    </a:moveTo>
                    <a:cubicBezTo>
                      <a:pt x="2900" y="2878"/>
                      <a:pt x="6473" y="-136"/>
                      <a:pt x="10135" y="5"/>
                    </a:cubicBezTo>
                    <a:cubicBezTo>
                      <a:pt x="14464" y="172"/>
                      <a:pt x="18588" y="4700"/>
                      <a:pt x="21600" y="12592"/>
                    </a:cubicBezTo>
                    <a:cubicBezTo>
                      <a:pt x="18536" y="18492"/>
                      <a:pt x="14751" y="21464"/>
                      <a:pt x="10910" y="20986"/>
                    </a:cubicBezTo>
                    <a:cubicBezTo>
                      <a:pt x="6787" y="20474"/>
                      <a:pt x="2891" y="16035"/>
                      <a:pt x="0" y="855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2" name="AutoShape 40">
                <a:extLst>
                  <a:ext uri="{FF2B5EF4-FFF2-40B4-BE49-F238E27FC236}">
                    <a16:creationId xmlns:a16="http://schemas.microsoft.com/office/drawing/2014/main" xmlns="" id="{2A18E489-1F70-43C2-94E1-5CA55BA19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080" y="3178390"/>
                <a:ext cx="1883341" cy="695372"/>
              </a:xfrm>
              <a:custGeom>
                <a:avLst/>
                <a:gdLst>
                  <a:gd name="T0" fmla="*/ 941671 w 21600"/>
                  <a:gd name="T1" fmla="*/ 347686 h 21600"/>
                  <a:gd name="T2" fmla="*/ 941671 w 21600"/>
                  <a:gd name="T3" fmla="*/ 347686 h 21600"/>
                  <a:gd name="T4" fmla="*/ 941671 w 21600"/>
                  <a:gd name="T5" fmla="*/ 347686 h 21600"/>
                  <a:gd name="T6" fmla="*/ 941671 w 21600"/>
                  <a:gd name="T7" fmla="*/ 34768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548" y="0"/>
                    </a:moveTo>
                    <a:lnTo>
                      <a:pt x="9636" y="5969"/>
                    </a:lnTo>
                    <a:cubicBezTo>
                      <a:pt x="9966" y="5711"/>
                      <a:pt x="10309" y="5584"/>
                      <a:pt x="10654" y="5593"/>
                    </a:cubicBezTo>
                    <a:cubicBezTo>
                      <a:pt x="10972" y="5601"/>
                      <a:pt x="11289" y="5725"/>
                      <a:pt x="11596" y="5962"/>
                    </a:cubicBezTo>
                    <a:lnTo>
                      <a:pt x="16873" y="126"/>
                    </a:lnTo>
                    <a:lnTo>
                      <a:pt x="16750" y="2724"/>
                    </a:lnTo>
                    <a:lnTo>
                      <a:pt x="12237" y="8505"/>
                    </a:lnTo>
                    <a:lnTo>
                      <a:pt x="20304" y="15824"/>
                    </a:lnTo>
                    <a:lnTo>
                      <a:pt x="21600" y="21600"/>
                    </a:lnTo>
                    <a:lnTo>
                      <a:pt x="11769" y="11175"/>
                    </a:lnTo>
                    <a:cubicBezTo>
                      <a:pt x="11436" y="10819"/>
                      <a:pt x="11081" y="10632"/>
                      <a:pt x="10723" y="10624"/>
                    </a:cubicBezTo>
                    <a:cubicBezTo>
                      <a:pt x="10349" y="10615"/>
                      <a:pt x="9977" y="10801"/>
                      <a:pt x="9629" y="11171"/>
                    </a:cubicBezTo>
                    <a:lnTo>
                      <a:pt x="0" y="21136"/>
                    </a:lnTo>
                    <a:lnTo>
                      <a:pt x="1659" y="15394"/>
                    </a:lnTo>
                    <a:lnTo>
                      <a:pt x="9243" y="8585"/>
                    </a:lnTo>
                    <a:lnTo>
                      <a:pt x="4714" y="2899"/>
                    </a:lnTo>
                    <a:lnTo>
                      <a:pt x="4548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9" name="Овал 198">
              <a:extLst>
                <a:ext uri="{FF2B5EF4-FFF2-40B4-BE49-F238E27FC236}">
                  <a16:creationId xmlns:a16="http://schemas.microsoft.com/office/drawing/2014/main" xmlns="" id="{AE0F5AE1-3FCF-4D51-BF2B-7B614427D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6608" y="1048607"/>
              <a:ext cx="432000" cy="4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B58135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2</a:t>
              </a:r>
              <a:endParaRPr lang="ru-RU" sz="3200" dirty="0">
                <a:solidFill>
                  <a:srgbClr val="B58135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C3C2A8D8-2B9C-48B4-AF3B-32923704017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695236" y="1702550"/>
            <a:ext cx="816000" cy="703796"/>
            <a:chOff x="4647478" y="1259211"/>
            <a:chExt cx="413763" cy="356868"/>
          </a:xfrm>
        </p:grpSpPr>
        <p:grpSp>
          <p:nvGrpSpPr>
            <p:cNvPr id="234" name="Group 7">
              <a:extLst>
                <a:ext uri="{FF2B5EF4-FFF2-40B4-BE49-F238E27FC236}">
                  <a16:creationId xmlns:a16="http://schemas.microsoft.com/office/drawing/2014/main" xmlns="" id="{BD039847-C7AF-4C59-80F6-1C2956514DB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647478" y="1259211"/>
              <a:ext cx="413763" cy="356868"/>
              <a:chOff x="-1" y="-1"/>
              <a:chExt cx="4492388" cy="3873763"/>
            </a:xfrm>
            <a:gradFill flip="none" rotWithShape="1">
              <a:gsLst>
                <a:gs pos="0">
                  <a:srgbClr val="B17D32"/>
                </a:gs>
                <a:gs pos="60000">
                  <a:srgbClr val="D6B464"/>
                </a:gs>
                <a:gs pos="35000">
                  <a:srgbClr val="F0DF8F"/>
                </a:gs>
                <a:gs pos="81000">
                  <a:srgbClr val="B58135"/>
                </a:gs>
                <a:gs pos="100000">
                  <a:srgbClr val="E0AF53"/>
                </a:gs>
              </a:gsLst>
              <a:lin ang="5400000" scaled="1"/>
              <a:tileRect/>
            </a:gradFill>
          </p:grpSpPr>
          <p:sp>
            <p:nvSpPr>
              <p:cNvPr id="236" name="AutoShape 8">
                <a:extLst>
                  <a:ext uri="{FF2B5EF4-FFF2-40B4-BE49-F238E27FC236}">
                    <a16:creationId xmlns:a16="http://schemas.microsoft.com/office/drawing/2014/main" xmlns="" id="{9C0516E4-D16D-41A5-B3C9-99D95134E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408" y="-1"/>
                <a:ext cx="519269" cy="427067"/>
              </a:xfrm>
              <a:custGeom>
                <a:avLst/>
                <a:gdLst>
                  <a:gd name="T0" fmla="*/ 259635 w 21600"/>
                  <a:gd name="T1" fmla="*/ 229243 h 20144"/>
                  <a:gd name="T2" fmla="*/ 259635 w 21600"/>
                  <a:gd name="T3" fmla="*/ 229243 h 20144"/>
                  <a:gd name="T4" fmla="*/ 259635 w 21600"/>
                  <a:gd name="T5" fmla="*/ 229243 h 20144"/>
                  <a:gd name="T6" fmla="*/ 259635 w 21600"/>
                  <a:gd name="T7" fmla="*/ 229243 h 20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144">
                    <a:moveTo>
                      <a:pt x="0" y="19786"/>
                    </a:moveTo>
                    <a:cubicBezTo>
                      <a:pt x="187" y="13459"/>
                      <a:pt x="2934" y="7585"/>
                      <a:pt x="7442" y="3872"/>
                    </a:cubicBezTo>
                    <a:cubicBezTo>
                      <a:pt x="11525" y="509"/>
                      <a:pt x="16665" y="-741"/>
                      <a:pt x="21600" y="428"/>
                    </a:cubicBezTo>
                    <a:cubicBezTo>
                      <a:pt x="21319" y="6603"/>
                      <a:pt x="18637" y="12317"/>
                      <a:pt x="14282" y="16018"/>
                    </a:cubicBezTo>
                    <a:cubicBezTo>
                      <a:pt x="10195" y="19492"/>
                      <a:pt x="5014" y="20859"/>
                      <a:pt x="0" y="1978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7" name="AutoShape 9">
                <a:extLst>
                  <a:ext uri="{FF2B5EF4-FFF2-40B4-BE49-F238E27FC236}">
                    <a16:creationId xmlns:a16="http://schemas.microsoft.com/office/drawing/2014/main" xmlns="" id="{84D48D68-0D16-4854-98FB-9FD493B73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62" y="50802"/>
                <a:ext cx="273132" cy="650919"/>
              </a:xfrm>
              <a:custGeom>
                <a:avLst/>
                <a:gdLst>
                  <a:gd name="T0" fmla="*/ 136566 w 20210"/>
                  <a:gd name="T1" fmla="*/ 325460 h 21600"/>
                  <a:gd name="T2" fmla="*/ 136566 w 20210"/>
                  <a:gd name="T3" fmla="*/ 325460 h 21600"/>
                  <a:gd name="T4" fmla="*/ 136566 w 20210"/>
                  <a:gd name="T5" fmla="*/ 325460 h 21600"/>
                  <a:gd name="T6" fmla="*/ 136566 w 20210"/>
                  <a:gd name="T7" fmla="*/ 32546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210" h="21600">
                    <a:moveTo>
                      <a:pt x="7478" y="21600"/>
                    </a:moveTo>
                    <a:cubicBezTo>
                      <a:pt x="1666" y="18313"/>
                      <a:pt x="-926" y="14105"/>
                      <a:pt x="296" y="9942"/>
                    </a:cubicBezTo>
                    <a:cubicBezTo>
                      <a:pt x="1440" y="6042"/>
                      <a:pt x="5854" y="2486"/>
                      <a:pt x="12634" y="0"/>
                    </a:cubicBezTo>
                    <a:cubicBezTo>
                      <a:pt x="17994" y="2979"/>
                      <a:pt x="20674" y="6754"/>
                      <a:pt x="20144" y="10579"/>
                    </a:cubicBezTo>
                    <a:cubicBezTo>
                      <a:pt x="19546" y="14888"/>
                      <a:pt x="14951" y="18887"/>
                      <a:pt x="7478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8" name="AutoShape 10">
                <a:extLst>
                  <a:ext uri="{FF2B5EF4-FFF2-40B4-BE49-F238E27FC236}">
                    <a16:creationId xmlns:a16="http://schemas.microsoft.com/office/drawing/2014/main" xmlns="" id="{02259D63-CA29-437F-AB4D-FDF85FC97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434" y="515972"/>
                <a:ext cx="522445" cy="325459"/>
              </a:xfrm>
              <a:custGeom>
                <a:avLst/>
                <a:gdLst>
                  <a:gd name="T0" fmla="*/ 261223 w 21600"/>
                  <a:gd name="T1" fmla="*/ 182466 h 19483"/>
                  <a:gd name="T2" fmla="*/ 261223 w 21600"/>
                  <a:gd name="T3" fmla="*/ 182466 h 19483"/>
                  <a:gd name="T4" fmla="*/ 261223 w 21600"/>
                  <a:gd name="T5" fmla="*/ 182466 h 19483"/>
                  <a:gd name="T6" fmla="*/ 261223 w 21600"/>
                  <a:gd name="T7" fmla="*/ 182466 h 1948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483">
                    <a:moveTo>
                      <a:pt x="0" y="18850"/>
                    </a:moveTo>
                    <a:cubicBezTo>
                      <a:pt x="710" y="12714"/>
                      <a:pt x="3146" y="7276"/>
                      <a:pt x="6730" y="3827"/>
                    </a:cubicBezTo>
                    <a:cubicBezTo>
                      <a:pt x="11136" y="-414"/>
                      <a:pt x="16719" y="-1182"/>
                      <a:pt x="21600" y="1780"/>
                    </a:cubicBezTo>
                    <a:cubicBezTo>
                      <a:pt x="20229" y="7212"/>
                      <a:pt x="17681" y="11860"/>
                      <a:pt x="14334" y="15033"/>
                    </a:cubicBezTo>
                    <a:cubicBezTo>
                      <a:pt x="10107" y="19042"/>
                      <a:pt x="4939" y="20418"/>
                      <a:pt x="0" y="1885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9" name="AutoShape 11">
                <a:extLst>
                  <a:ext uri="{FF2B5EF4-FFF2-40B4-BE49-F238E27FC236}">
                    <a16:creationId xmlns:a16="http://schemas.microsoft.com/office/drawing/2014/main" xmlns="" id="{1F77684E-5F55-452B-877E-99F4B808E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15" y="900173"/>
                <a:ext cx="484334" cy="357211"/>
              </a:xfrm>
              <a:custGeom>
                <a:avLst/>
                <a:gdLst>
                  <a:gd name="T0" fmla="*/ 242167 w 21600"/>
                  <a:gd name="T1" fmla="*/ 196334 h 19937"/>
                  <a:gd name="T2" fmla="*/ 242167 w 21600"/>
                  <a:gd name="T3" fmla="*/ 196334 h 19937"/>
                  <a:gd name="T4" fmla="*/ 242167 w 21600"/>
                  <a:gd name="T5" fmla="*/ 196334 h 19937"/>
                  <a:gd name="T6" fmla="*/ 242167 w 21600"/>
                  <a:gd name="T7" fmla="*/ 196334 h 199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937">
                    <a:moveTo>
                      <a:pt x="0" y="19635"/>
                    </a:moveTo>
                    <a:cubicBezTo>
                      <a:pt x="367" y="13408"/>
                      <a:pt x="2901" y="7703"/>
                      <a:pt x="6925" y="4040"/>
                    </a:cubicBezTo>
                    <a:cubicBezTo>
                      <a:pt x="11162" y="185"/>
                      <a:pt x="16580" y="-990"/>
                      <a:pt x="21600" y="857"/>
                    </a:cubicBezTo>
                    <a:cubicBezTo>
                      <a:pt x="20622" y="6900"/>
                      <a:pt x="17817" y="12231"/>
                      <a:pt x="13776" y="15730"/>
                    </a:cubicBezTo>
                    <a:cubicBezTo>
                      <a:pt x="9755" y="19211"/>
                      <a:pt x="4821" y="20610"/>
                      <a:pt x="0" y="196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0" name="AutoShape 12">
                <a:extLst>
                  <a:ext uri="{FF2B5EF4-FFF2-40B4-BE49-F238E27FC236}">
                    <a16:creationId xmlns:a16="http://schemas.microsoft.com/office/drawing/2014/main" xmlns="" id="{588A6B95-2B1B-40FD-9FA8-D8B0BE83E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917" y="595352"/>
                <a:ext cx="322359" cy="606466"/>
              </a:xfrm>
              <a:custGeom>
                <a:avLst/>
                <a:gdLst>
                  <a:gd name="T0" fmla="*/ 161171 w 19943"/>
                  <a:gd name="T1" fmla="*/ 303233 h 21600"/>
                  <a:gd name="T2" fmla="*/ 161171 w 19943"/>
                  <a:gd name="T3" fmla="*/ 303233 h 21600"/>
                  <a:gd name="T4" fmla="*/ 161171 w 19943"/>
                  <a:gd name="T5" fmla="*/ 303233 h 21600"/>
                  <a:gd name="T6" fmla="*/ 161171 w 19943"/>
                  <a:gd name="T7" fmla="*/ 30323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43" h="21600">
                    <a:moveTo>
                      <a:pt x="17313" y="21600"/>
                    </a:moveTo>
                    <a:cubicBezTo>
                      <a:pt x="20587" y="17590"/>
                      <a:pt x="20813" y="12977"/>
                      <a:pt x="17936" y="8868"/>
                    </a:cubicBezTo>
                    <a:cubicBezTo>
                      <a:pt x="15096" y="4810"/>
                      <a:pt x="9480" y="1604"/>
                      <a:pt x="2406" y="0"/>
                    </a:cubicBezTo>
                    <a:cubicBezTo>
                      <a:pt x="-516" y="3812"/>
                      <a:pt x="-787" y="8124"/>
                      <a:pt x="1649" y="12047"/>
                    </a:cubicBezTo>
                    <a:cubicBezTo>
                      <a:pt x="4322" y="16351"/>
                      <a:pt x="10002" y="19815"/>
                      <a:pt x="17313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1" name="AutoShape 13">
                <a:extLst>
                  <a:ext uri="{FF2B5EF4-FFF2-40B4-BE49-F238E27FC236}">
                    <a16:creationId xmlns:a16="http://schemas.microsoft.com/office/drawing/2014/main" xmlns="" id="{064E99E7-A271-466B-9C25-856B9F643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851" y="1252622"/>
                <a:ext cx="422402" cy="420716"/>
              </a:xfrm>
              <a:custGeom>
                <a:avLst/>
                <a:gdLst>
                  <a:gd name="T0" fmla="*/ 211191 w 20923"/>
                  <a:gd name="T1" fmla="*/ 222850 h 20763"/>
                  <a:gd name="T2" fmla="*/ 211191 w 20923"/>
                  <a:gd name="T3" fmla="*/ 222850 h 20763"/>
                  <a:gd name="T4" fmla="*/ 211191 w 20923"/>
                  <a:gd name="T5" fmla="*/ 222850 h 20763"/>
                  <a:gd name="T6" fmla="*/ 211191 w 20923"/>
                  <a:gd name="T7" fmla="*/ 222850 h 2076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923" h="20763">
                    <a:moveTo>
                      <a:pt x="136" y="20746"/>
                    </a:moveTo>
                    <a:cubicBezTo>
                      <a:pt x="-488" y="15655"/>
                      <a:pt x="1045" y="10534"/>
                      <a:pt x="4367" y="6617"/>
                    </a:cubicBezTo>
                    <a:cubicBezTo>
                      <a:pt x="8435" y="1819"/>
                      <a:pt x="14651" y="-617"/>
                      <a:pt x="20908" y="134"/>
                    </a:cubicBezTo>
                    <a:cubicBezTo>
                      <a:pt x="21112" y="5425"/>
                      <a:pt x="19186" y="10577"/>
                      <a:pt x="15558" y="14445"/>
                    </a:cubicBezTo>
                    <a:cubicBezTo>
                      <a:pt x="11582" y="18682"/>
                      <a:pt x="5952" y="20983"/>
                      <a:pt x="136" y="20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2" name="AutoShape 14">
                <a:extLst>
                  <a:ext uri="{FF2B5EF4-FFF2-40B4-BE49-F238E27FC236}">
                    <a16:creationId xmlns:a16="http://schemas.microsoft.com/office/drawing/2014/main" xmlns="" id="{45049419-9669-4F83-95DF-93D005078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" y="1127201"/>
                <a:ext cx="455749" cy="479458"/>
              </a:xfrm>
              <a:custGeom>
                <a:avLst/>
                <a:gdLst>
                  <a:gd name="T0" fmla="*/ 227864 w 21527"/>
                  <a:gd name="T1" fmla="*/ 239729 h 21600"/>
                  <a:gd name="T2" fmla="*/ 227864 w 21527"/>
                  <a:gd name="T3" fmla="*/ 239729 h 21600"/>
                  <a:gd name="T4" fmla="*/ 227864 w 21527"/>
                  <a:gd name="T5" fmla="*/ 239729 h 21600"/>
                  <a:gd name="T6" fmla="*/ 227864 w 21527"/>
                  <a:gd name="T7" fmla="*/ 23972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27" h="21600">
                    <a:moveTo>
                      <a:pt x="21527" y="21600"/>
                    </a:moveTo>
                    <a:cubicBezTo>
                      <a:pt x="15978" y="21406"/>
                      <a:pt x="10704" y="19245"/>
                      <a:pt x="6736" y="15540"/>
                    </a:cubicBezTo>
                    <a:cubicBezTo>
                      <a:pt x="2360" y="11455"/>
                      <a:pt x="-73" y="5840"/>
                      <a:pt x="2" y="0"/>
                    </a:cubicBezTo>
                    <a:cubicBezTo>
                      <a:pt x="6046" y="414"/>
                      <a:pt x="11681" y="3065"/>
                      <a:pt x="15703" y="7388"/>
                    </a:cubicBezTo>
                    <a:cubicBezTo>
                      <a:pt x="19356" y="11314"/>
                      <a:pt x="21421" y="16353"/>
                      <a:pt x="21527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3" name="AutoShape 15">
                <a:extLst>
                  <a:ext uri="{FF2B5EF4-FFF2-40B4-BE49-F238E27FC236}">
                    <a16:creationId xmlns:a16="http://schemas.microsoft.com/office/drawing/2014/main" xmlns="" id="{A711CA63-4BBA-4E5C-902F-9FD168D7D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" y="1586020"/>
                <a:ext cx="468453" cy="469932"/>
              </a:xfrm>
              <a:custGeom>
                <a:avLst/>
                <a:gdLst>
                  <a:gd name="T0" fmla="*/ 234216 w 21575"/>
                  <a:gd name="T1" fmla="*/ 234966 h 21598"/>
                  <a:gd name="T2" fmla="*/ 234216 w 21575"/>
                  <a:gd name="T3" fmla="*/ 234966 h 21598"/>
                  <a:gd name="T4" fmla="*/ 234216 w 21575"/>
                  <a:gd name="T5" fmla="*/ 234966 h 21598"/>
                  <a:gd name="T6" fmla="*/ 234216 w 21575"/>
                  <a:gd name="T7" fmla="*/ 234966 h 215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75" h="21598">
                    <a:moveTo>
                      <a:pt x="21575" y="21598"/>
                    </a:moveTo>
                    <a:cubicBezTo>
                      <a:pt x="21216" y="16402"/>
                      <a:pt x="19112" y="11477"/>
                      <a:pt x="15600" y="7614"/>
                    </a:cubicBezTo>
                    <a:cubicBezTo>
                      <a:pt x="11571" y="3183"/>
                      <a:pt x="5988" y="458"/>
                      <a:pt x="0" y="0"/>
                    </a:cubicBezTo>
                    <a:cubicBezTo>
                      <a:pt x="-25" y="6050"/>
                      <a:pt x="2508" y="11832"/>
                      <a:pt x="6981" y="15932"/>
                    </a:cubicBezTo>
                    <a:cubicBezTo>
                      <a:pt x="10958" y="19577"/>
                      <a:pt x="16168" y="21600"/>
                      <a:pt x="21575" y="2159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4" name="AutoShape 16">
                <a:extLst>
                  <a:ext uri="{FF2B5EF4-FFF2-40B4-BE49-F238E27FC236}">
                    <a16:creationId xmlns:a16="http://schemas.microsoft.com/office/drawing/2014/main" xmlns="" id="{3F962FD8-7C97-4978-911D-259D23F06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906" y="1636823"/>
                <a:ext cx="381115" cy="488983"/>
              </a:xfrm>
              <a:custGeom>
                <a:avLst/>
                <a:gdLst>
                  <a:gd name="T0" fmla="*/ 190548 w 20039"/>
                  <a:gd name="T1" fmla="*/ 244491 h 21600"/>
                  <a:gd name="T2" fmla="*/ 190548 w 20039"/>
                  <a:gd name="T3" fmla="*/ 244491 h 21600"/>
                  <a:gd name="T4" fmla="*/ 190548 w 20039"/>
                  <a:gd name="T5" fmla="*/ 244491 h 21600"/>
                  <a:gd name="T6" fmla="*/ 190548 w 20039"/>
                  <a:gd name="T7" fmla="*/ 2444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039" h="21600">
                    <a:moveTo>
                      <a:pt x="415" y="21600"/>
                    </a:moveTo>
                    <a:cubicBezTo>
                      <a:pt x="-726" y="16787"/>
                      <a:pt x="508" y="11793"/>
                      <a:pt x="3835" y="7757"/>
                    </a:cubicBezTo>
                    <a:cubicBezTo>
                      <a:pt x="7458" y="3364"/>
                      <a:pt x="13198" y="527"/>
                      <a:pt x="19534" y="0"/>
                    </a:cubicBezTo>
                    <a:cubicBezTo>
                      <a:pt x="20874" y="5064"/>
                      <a:pt x="19514" y="10366"/>
                      <a:pt x="15810" y="14519"/>
                    </a:cubicBezTo>
                    <a:cubicBezTo>
                      <a:pt x="12139" y="18635"/>
                      <a:pt x="6525" y="21218"/>
                      <a:pt x="41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5" name="AutoShape 17">
                <a:extLst>
                  <a:ext uri="{FF2B5EF4-FFF2-40B4-BE49-F238E27FC236}">
                    <a16:creationId xmlns:a16="http://schemas.microsoft.com/office/drawing/2014/main" xmlns="" id="{19CFFF2E-4D54-4AD5-95C3-703F49F89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569" y="2162321"/>
                <a:ext cx="560557" cy="352449"/>
              </a:xfrm>
              <a:custGeom>
                <a:avLst/>
                <a:gdLst>
                  <a:gd name="T0" fmla="*/ 280279 w 21600"/>
                  <a:gd name="T1" fmla="*/ 191877 h 19770"/>
                  <a:gd name="T2" fmla="*/ 280279 w 21600"/>
                  <a:gd name="T3" fmla="*/ 191877 h 19770"/>
                  <a:gd name="T4" fmla="*/ 280279 w 21600"/>
                  <a:gd name="T5" fmla="*/ 191877 h 19770"/>
                  <a:gd name="T6" fmla="*/ 280279 w 21600"/>
                  <a:gd name="T7" fmla="*/ 191877 h 197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770">
                    <a:moveTo>
                      <a:pt x="21600" y="18822"/>
                    </a:moveTo>
                    <a:cubicBezTo>
                      <a:pt x="20277" y="12693"/>
                      <a:pt x="17489" y="7457"/>
                      <a:pt x="13740" y="4065"/>
                    </a:cubicBezTo>
                    <a:cubicBezTo>
                      <a:pt x="9643" y="357"/>
                      <a:pt x="4713" y="-878"/>
                      <a:pt x="0" y="622"/>
                    </a:cubicBezTo>
                    <a:cubicBezTo>
                      <a:pt x="1115" y="7089"/>
                      <a:pt x="3940" y="12654"/>
                      <a:pt x="7860" y="16106"/>
                    </a:cubicBezTo>
                    <a:cubicBezTo>
                      <a:pt x="11984" y="19739"/>
                      <a:pt x="16959" y="20722"/>
                      <a:pt x="21600" y="188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6" name="AutoShape 18">
                <a:extLst>
                  <a:ext uri="{FF2B5EF4-FFF2-40B4-BE49-F238E27FC236}">
                    <a16:creationId xmlns:a16="http://schemas.microsoft.com/office/drawing/2014/main" xmlns="" id="{B11E4D2B-DEA1-4D59-A2FA-460B26951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700" y="1974983"/>
                <a:ext cx="281072" cy="589003"/>
              </a:xfrm>
              <a:custGeom>
                <a:avLst/>
                <a:gdLst>
                  <a:gd name="T0" fmla="*/ 140529 w 19617"/>
                  <a:gd name="T1" fmla="*/ 294502 h 21600"/>
                  <a:gd name="T2" fmla="*/ 140529 w 19617"/>
                  <a:gd name="T3" fmla="*/ 294502 h 21600"/>
                  <a:gd name="T4" fmla="*/ 140529 w 19617"/>
                  <a:gd name="T5" fmla="*/ 294502 h 21600"/>
                  <a:gd name="T6" fmla="*/ 140529 w 19617"/>
                  <a:gd name="T7" fmla="*/ 29450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17" h="21600">
                    <a:moveTo>
                      <a:pt x="4350" y="21600"/>
                    </a:moveTo>
                    <a:cubicBezTo>
                      <a:pt x="233" y="18101"/>
                      <a:pt x="-1028" y="13880"/>
                      <a:pt x="851" y="9887"/>
                    </a:cubicBezTo>
                    <a:cubicBezTo>
                      <a:pt x="2848" y="5642"/>
                      <a:pt x="8200" y="2045"/>
                      <a:pt x="15563" y="0"/>
                    </a:cubicBezTo>
                    <a:cubicBezTo>
                      <a:pt x="19405" y="3466"/>
                      <a:pt x="20572" y="7573"/>
                      <a:pt x="18825" y="11478"/>
                    </a:cubicBezTo>
                    <a:cubicBezTo>
                      <a:pt x="16906" y="15766"/>
                      <a:pt x="11657" y="19436"/>
                      <a:pt x="435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7" name="AutoShape 19">
                <a:extLst>
                  <a:ext uri="{FF2B5EF4-FFF2-40B4-BE49-F238E27FC236}">
                    <a16:creationId xmlns:a16="http://schemas.microsoft.com/office/drawing/2014/main" xmlns="" id="{D1ED8610-56B5-4FCC-9C41-AE466B601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126" y="2598913"/>
                <a:ext cx="654247" cy="288945"/>
              </a:xfrm>
              <a:custGeom>
                <a:avLst/>
                <a:gdLst>
                  <a:gd name="T0" fmla="*/ 327124 w 21600"/>
                  <a:gd name="T1" fmla="*/ 164822 h 19240"/>
                  <a:gd name="T2" fmla="*/ 327124 w 21600"/>
                  <a:gd name="T3" fmla="*/ 164822 h 19240"/>
                  <a:gd name="T4" fmla="*/ 327124 w 21600"/>
                  <a:gd name="T5" fmla="*/ 164822 h 19240"/>
                  <a:gd name="T6" fmla="*/ 327124 w 21600"/>
                  <a:gd name="T7" fmla="*/ 164822 h 1924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240">
                    <a:moveTo>
                      <a:pt x="21600" y="14330"/>
                    </a:moveTo>
                    <a:cubicBezTo>
                      <a:pt x="19611" y="7824"/>
                      <a:pt x="16473" y="3086"/>
                      <a:pt x="12822" y="1074"/>
                    </a:cubicBezTo>
                    <a:cubicBezTo>
                      <a:pt x="8414" y="-1355"/>
                      <a:pt x="3700" y="382"/>
                      <a:pt x="0" y="5799"/>
                    </a:cubicBezTo>
                    <a:cubicBezTo>
                      <a:pt x="2376" y="12395"/>
                      <a:pt x="5889" y="16955"/>
                      <a:pt x="9845" y="18582"/>
                    </a:cubicBezTo>
                    <a:cubicBezTo>
                      <a:pt x="13889" y="20245"/>
                      <a:pt x="18093" y="18724"/>
                      <a:pt x="21600" y="1433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8" name="AutoShape 20">
                <a:extLst>
                  <a:ext uri="{FF2B5EF4-FFF2-40B4-BE49-F238E27FC236}">
                    <a16:creationId xmlns:a16="http://schemas.microsoft.com/office/drawing/2014/main" xmlns="" id="{82A6767F-9033-4794-BEE3-A4C9F33AA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660" y="2313144"/>
                <a:ext cx="246137" cy="590590"/>
              </a:xfrm>
              <a:custGeom>
                <a:avLst/>
                <a:gdLst>
                  <a:gd name="T0" fmla="*/ 123062 w 20171"/>
                  <a:gd name="T1" fmla="*/ 295295 h 21600"/>
                  <a:gd name="T2" fmla="*/ 123062 w 20171"/>
                  <a:gd name="T3" fmla="*/ 295295 h 21600"/>
                  <a:gd name="T4" fmla="*/ 123062 w 20171"/>
                  <a:gd name="T5" fmla="*/ 295295 h 21600"/>
                  <a:gd name="T6" fmla="*/ 123062 w 20171"/>
                  <a:gd name="T7" fmla="*/ 29529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171" h="21600">
                    <a:moveTo>
                      <a:pt x="10629" y="21600"/>
                    </a:moveTo>
                    <a:cubicBezTo>
                      <a:pt x="3109" y="18751"/>
                      <a:pt x="-809" y="14439"/>
                      <a:pt x="141" y="10056"/>
                    </a:cubicBezTo>
                    <a:cubicBezTo>
                      <a:pt x="1036" y="5921"/>
                      <a:pt x="6179" y="2207"/>
                      <a:pt x="14062" y="0"/>
                    </a:cubicBezTo>
                    <a:cubicBezTo>
                      <a:pt x="18707" y="3406"/>
                      <a:pt x="20791" y="7386"/>
                      <a:pt x="20011" y="11358"/>
                    </a:cubicBezTo>
                    <a:cubicBezTo>
                      <a:pt x="19273" y="15117"/>
                      <a:pt x="16002" y="18688"/>
                      <a:pt x="10629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9" name="AutoShape 21">
                <a:extLst>
                  <a:ext uri="{FF2B5EF4-FFF2-40B4-BE49-F238E27FC236}">
                    <a16:creationId xmlns:a16="http://schemas.microsoft.com/office/drawing/2014/main" xmlns="" id="{CEAA19A7-E420-442C-9895-A9E859FA5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263" y="2954538"/>
                <a:ext cx="646306" cy="252429"/>
              </a:xfrm>
              <a:custGeom>
                <a:avLst/>
                <a:gdLst>
                  <a:gd name="T0" fmla="*/ 323153 w 21600"/>
                  <a:gd name="T1" fmla="*/ 126775 h 21409"/>
                  <a:gd name="T2" fmla="*/ 323153 w 21600"/>
                  <a:gd name="T3" fmla="*/ 126775 h 21409"/>
                  <a:gd name="T4" fmla="*/ 323153 w 21600"/>
                  <a:gd name="T5" fmla="*/ 126775 h 21409"/>
                  <a:gd name="T6" fmla="*/ 323153 w 21600"/>
                  <a:gd name="T7" fmla="*/ 126775 h 2140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409">
                    <a:moveTo>
                      <a:pt x="21600" y="11021"/>
                    </a:moveTo>
                    <a:cubicBezTo>
                      <a:pt x="18575" y="3892"/>
                      <a:pt x="14597" y="-48"/>
                      <a:pt x="10471" y="1"/>
                    </a:cubicBezTo>
                    <a:cubicBezTo>
                      <a:pt x="6629" y="46"/>
                      <a:pt x="2918" y="3560"/>
                      <a:pt x="0" y="9915"/>
                    </a:cubicBezTo>
                    <a:cubicBezTo>
                      <a:pt x="2885" y="17140"/>
                      <a:pt x="6755" y="21256"/>
                      <a:pt x="10805" y="21405"/>
                    </a:cubicBezTo>
                    <a:cubicBezTo>
                      <a:pt x="14791" y="21552"/>
                      <a:pt x="18650" y="17840"/>
                      <a:pt x="21600" y="110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0" name="AutoShape 22">
                <a:extLst>
                  <a:ext uri="{FF2B5EF4-FFF2-40B4-BE49-F238E27FC236}">
                    <a16:creationId xmlns:a16="http://schemas.microsoft.com/office/drawing/2014/main" xmlns="" id="{EA1008A1-F521-4089-A2D1-7BF4B0743B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81" y="2579862"/>
                <a:ext cx="258840" cy="573126"/>
              </a:xfrm>
              <a:custGeom>
                <a:avLst/>
                <a:gdLst>
                  <a:gd name="T0" fmla="*/ 129414 w 20307"/>
                  <a:gd name="T1" fmla="*/ 286563 h 21600"/>
                  <a:gd name="T2" fmla="*/ 129414 w 20307"/>
                  <a:gd name="T3" fmla="*/ 286563 h 21600"/>
                  <a:gd name="T4" fmla="*/ 129414 w 20307"/>
                  <a:gd name="T5" fmla="*/ 286563 h 21600"/>
                  <a:gd name="T6" fmla="*/ 129414 w 20307"/>
                  <a:gd name="T7" fmla="*/ 28656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307" h="21600">
                    <a:moveTo>
                      <a:pt x="12833" y="21600"/>
                    </a:moveTo>
                    <a:cubicBezTo>
                      <a:pt x="5932" y="19526"/>
                      <a:pt x="1317" y="16088"/>
                      <a:pt x="242" y="12221"/>
                    </a:cubicBezTo>
                    <a:cubicBezTo>
                      <a:pt x="-1055" y="7551"/>
                      <a:pt x="2908" y="2902"/>
                      <a:pt x="10657" y="0"/>
                    </a:cubicBezTo>
                    <a:cubicBezTo>
                      <a:pt x="16587" y="2926"/>
                      <a:pt x="20022" y="6807"/>
                      <a:pt x="20290" y="10883"/>
                    </a:cubicBezTo>
                    <a:cubicBezTo>
                      <a:pt x="20545" y="14766"/>
                      <a:pt x="17901" y="18566"/>
                      <a:pt x="12833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1" name="AutoShape 23">
                <a:extLst>
                  <a:ext uri="{FF2B5EF4-FFF2-40B4-BE49-F238E27FC236}">
                    <a16:creationId xmlns:a16="http://schemas.microsoft.com/office/drawing/2014/main" xmlns="" id="{D19BD1D8-78BA-431C-840B-BF91D6CC9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8322" y="3235544"/>
                <a:ext cx="657423" cy="265131"/>
              </a:xfrm>
              <a:custGeom>
                <a:avLst/>
                <a:gdLst>
                  <a:gd name="T0" fmla="*/ 328712 w 21600"/>
                  <a:gd name="T1" fmla="*/ 143196 h 20326"/>
                  <a:gd name="T2" fmla="*/ 328712 w 21600"/>
                  <a:gd name="T3" fmla="*/ 143196 h 20326"/>
                  <a:gd name="T4" fmla="*/ 328712 w 21600"/>
                  <a:gd name="T5" fmla="*/ 143196 h 20326"/>
                  <a:gd name="T6" fmla="*/ 328712 w 21600"/>
                  <a:gd name="T7" fmla="*/ 143196 h 203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326">
                    <a:moveTo>
                      <a:pt x="21600" y="9468"/>
                    </a:moveTo>
                    <a:cubicBezTo>
                      <a:pt x="18294" y="2557"/>
                      <a:pt x="13901" y="-815"/>
                      <a:pt x="9483" y="167"/>
                    </a:cubicBezTo>
                    <a:cubicBezTo>
                      <a:pt x="5915" y="961"/>
                      <a:pt x="2570" y="4569"/>
                      <a:pt x="0" y="10397"/>
                    </a:cubicBezTo>
                    <a:cubicBezTo>
                      <a:pt x="3055" y="17210"/>
                      <a:pt x="7179" y="20785"/>
                      <a:pt x="11399" y="20279"/>
                    </a:cubicBezTo>
                    <a:cubicBezTo>
                      <a:pt x="15263" y="19816"/>
                      <a:pt x="18908" y="15953"/>
                      <a:pt x="21600" y="946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2" name="AutoShape 24">
                <a:extLst>
                  <a:ext uri="{FF2B5EF4-FFF2-40B4-BE49-F238E27FC236}">
                    <a16:creationId xmlns:a16="http://schemas.microsoft.com/office/drawing/2014/main" xmlns="" id="{9402FE77-DC3C-4D0E-B075-1029F20F5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061" y="-1"/>
                <a:ext cx="508153" cy="431829"/>
              </a:xfrm>
              <a:custGeom>
                <a:avLst/>
                <a:gdLst>
                  <a:gd name="T0" fmla="*/ 254077 w 21600"/>
                  <a:gd name="T1" fmla="*/ 229238 h 20403"/>
                  <a:gd name="T2" fmla="*/ 254077 w 21600"/>
                  <a:gd name="T3" fmla="*/ 229238 h 20403"/>
                  <a:gd name="T4" fmla="*/ 254077 w 21600"/>
                  <a:gd name="T5" fmla="*/ 229238 h 20403"/>
                  <a:gd name="T6" fmla="*/ 254077 w 21600"/>
                  <a:gd name="T7" fmla="*/ 229238 h 204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03">
                    <a:moveTo>
                      <a:pt x="21600" y="20208"/>
                    </a:moveTo>
                    <a:cubicBezTo>
                      <a:pt x="16589" y="20970"/>
                      <a:pt x="11512" y="19477"/>
                      <a:pt x="7493" y="16061"/>
                    </a:cubicBezTo>
                    <a:cubicBezTo>
                      <a:pt x="3016" y="12256"/>
                      <a:pt x="275" y="6447"/>
                      <a:pt x="0" y="184"/>
                    </a:cubicBezTo>
                    <a:cubicBezTo>
                      <a:pt x="5528" y="-630"/>
                      <a:pt x="11100" y="1280"/>
                      <a:pt x="15260" y="5414"/>
                    </a:cubicBezTo>
                    <a:cubicBezTo>
                      <a:pt x="19069" y="9200"/>
                      <a:pt x="21353" y="14530"/>
                      <a:pt x="21600" y="2020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3" name="AutoShape 25">
                <a:extLst>
                  <a:ext uri="{FF2B5EF4-FFF2-40B4-BE49-F238E27FC236}">
                    <a16:creationId xmlns:a16="http://schemas.microsoft.com/office/drawing/2014/main" xmlns="" id="{5D7E528D-D686-4922-AC34-78954FB52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9729" y="52391"/>
                <a:ext cx="274720" cy="657270"/>
              </a:xfrm>
              <a:custGeom>
                <a:avLst/>
                <a:gdLst>
                  <a:gd name="T0" fmla="*/ 137360 w 19914"/>
                  <a:gd name="T1" fmla="*/ 328635 h 21600"/>
                  <a:gd name="T2" fmla="*/ 137360 w 19914"/>
                  <a:gd name="T3" fmla="*/ 328635 h 21600"/>
                  <a:gd name="T4" fmla="*/ 137360 w 19914"/>
                  <a:gd name="T5" fmla="*/ 328635 h 21600"/>
                  <a:gd name="T6" fmla="*/ 137360 w 19914"/>
                  <a:gd name="T7" fmla="*/ 32863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14" h="21600">
                    <a:moveTo>
                      <a:pt x="12670" y="21600"/>
                    </a:moveTo>
                    <a:cubicBezTo>
                      <a:pt x="6038" y="19252"/>
                      <a:pt x="1638" y="15839"/>
                      <a:pt x="375" y="12062"/>
                    </a:cubicBezTo>
                    <a:cubicBezTo>
                      <a:pt x="-1073" y="7729"/>
                      <a:pt x="1712" y="3324"/>
                      <a:pt x="8002" y="0"/>
                    </a:cubicBezTo>
                    <a:cubicBezTo>
                      <a:pt x="14798" y="2704"/>
                      <a:pt x="19023" y="6501"/>
                      <a:pt x="19789" y="10591"/>
                    </a:cubicBezTo>
                    <a:cubicBezTo>
                      <a:pt x="20527" y="14536"/>
                      <a:pt x="17987" y="18464"/>
                      <a:pt x="1267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4" name="AutoShape 26">
                <a:extLst>
                  <a:ext uri="{FF2B5EF4-FFF2-40B4-BE49-F238E27FC236}">
                    <a16:creationId xmlns:a16="http://schemas.microsoft.com/office/drawing/2014/main" xmlns="" id="{0455302D-6568-4B23-A38E-3A4DC482E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2562" y="514384"/>
                <a:ext cx="490686" cy="338161"/>
              </a:xfrm>
              <a:custGeom>
                <a:avLst/>
                <a:gdLst>
                  <a:gd name="T0" fmla="*/ 245343 w 21600"/>
                  <a:gd name="T1" fmla="*/ 188552 h 19651"/>
                  <a:gd name="T2" fmla="*/ 245343 w 21600"/>
                  <a:gd name="T3" fmla="*/ 188552 h 19651"/>
                  <a:gd name="T4" fmla="*/ 245343 w 21600"/>
                  <a:gd name="T5" fmla="*/ 188552 h 19651"/>
                  <a:gd name="T6" fmla="*/ 245343 w 21600"/>
                  <a:gd name="T7" fmla="*/ 188552 h 196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651">
                    <a:moveTo>
                      <a:pt x="21600" y="18987"/>
                    </a:moveTo>
                    <a:cubicBezTo>
                      <a:pt x="21243" y="12870"/>
                      <a:pt x="18829" y="7284"/>
                      <a:pt x="15019" y="3760"/>
                    </a:cubicBezTo>
                    <a:cubicBezTo>
                      <a:pt x="10625" y="-304"/>
                      <a:pt x="4962" y="-1132"/>
                      <a:pt x="0" y="1564"/>
                    </a:cubicBezTo>
                    <a:cubicBezTo>
                      <a:pt x="1100" y="7641"/>
                      <a:pt x="3987" y="12893"/>
                      <a:pt x="8026" y="16165"/>
                    </a:cubicBezTo>
                    <a:cubicBezTo>
                      <a:pt x="12084" y="19452"/>
                      <a:pt x="16971" y="20468"/>
                      <a:pt x="21600" y="1898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5" name="AutoShape 27">
                <a:extLst>
                  <a:ext uri="{FF2B5EF4-FFF2-40B4-BE49-F238E27FC236}">
                    <a16:creationId xmlns:a16="http://schemas.microsoft.com/office/drawing/2014/main" xmlns="" id="{786B4380-4BEC-43FE-AD84-CB317DFA5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3934" y="603290"/>
                <a:ext cx="331887" cy="600116"/>
              </a:xfrm>
              <a:custGeom>
                <a:avLst/>
                <a:gdLst>
                  <a:gd name="T0" fmla="*/ 165944 w 19820"/>
                  <a:gd name="T1" fmla="*/ 300058 h 21600"/>
                  <a:gd name="T2" fmla="*/ 165944 w 19820"/>
                  <a:gd name="T3" fmla="*/ 300058 h 21600"/>
                  <a:gd name="T4" fmla="*/ 165944 w 19820"/>
                  <a:gd name="T5" fmla="*/ 300058 h 21600"/>
                  <a:gd name="T6" fmla="*/ 165944 w 19820"/>
                  <a:gd name="T7" fmla="*/ 3000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820" h="21600">
                    <a:moveTo>
                      <a:pt x="2401" y="21600"/>
                    </a:moveTo>
                    <a:cubicBezTo>
                      <a:pt x="-585" y="17697"/>
                      <a:pt x="-794" y="13232"/>
                      <a:pt x="1821" y="9234"/>
                    </a:cubicBezTo>
                    <a:cubicBezTo>
                      <a:pt x="4674" y="4874"/>
                      <a:pt x="10587" y="1495"/>
                      <a:pt x="17979" y="0"/>
                    </a:cubicBezTo>
                    <a:cubicBezTo>
                      <a:pt x="20806" y="4458"/>
                      <a:pt x="20363" y="9427"/>
                      <a:pt x="16759" y="13678"/>
                    </a:cubicBezTo>
                    <a:cubicBezTo>
                      <a:pt x="13714" y="17270"/>
                      <a:pt x="8617" y="20082"/>
                      <a:pt x="2401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6" name="AutoShape 28">
                <a:extLst>
                  <a:ext uri="{FF2B5EF4-FFF2-40B4-BE49-F238E27FC236}">
                    <a16:creationId xmlns:a16="http://schemas.microsoft.com/office/drawing/2014/main" xmlns="" id="{4AB4DCAE-4EA8-41FB-8EA9-CB8D8BC3A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7841" y="901760"/>
                <a:ext cx="473217" cy="376264"/>
              </a:xfrm>
              <a:custGeom>
                <a:avLst/>
                <a:gdLst>
                  <a:gd name="T0" fmla="*/ 236609 w 21600"/>
                  <a:gd name="T1" fmla="*/ 202254 h 20436"/>
                  <a:gd name="T2" fmla="*/ 236609 w 21600"/>
                  <a:gd name="T3" fmla="*/ 202254 h 20436"/>
                  <a:gd name="T4" fmla="*/ 236609 w 21600"/>
                  <a:gd name="T5" fmla="*/ 202254 h 20436"/>
                  <a:gd name="T6" fmla="*/ 236609 w 21600"/>
                  <a:gd name="T7" fmla="*/ 202254 h 204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36">
                    <a:moveTo>
                      <a:pt x="0" y="388"/>
                    </a:moveTo>
                    <a:cubicBezTo>
                      <a:pt x="5064" y="-767"/>
                      <a:pt x="10302" y="684"/>
                      <a:pt x="14412" y="4378"/>
                    </a:cubicBezTo>
                    <a:cubicBezTo>
                      <a:pt x="18669" y="8206"/>
                      <a:pt x="21297" y="14057"/>
                      <a:pt x="21600" y="20385"/>
                    </a:cubicBezTo>
                    <a:cubicBezTo>
                      <a:pt x="15753" y="20833"/>
                      <a:pt x="10020" y="18314"/>
                      <a:pt x="5828" y="13456"/>
                    </a:cubicBezTo>
                    <a:cubicBezTo>
                      <a:pt x="2784" y="9928"/>
                      <a:pt x="746" y="5359"/>
                      <a:pt x="0" y="38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7" name="AutoShape 29">
                <a:extLst>
                  <a:ext uri="{FF2B5EF4-FFF2-40B4-BE49-F238E27FC236}">
                    <a16:creationId xmlns:a16="http://schemas.microsoft.com/office/drawing/2014/main" xmlns="" id="{B920313C-E921-42F1-9218-6939E0DA9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013" y="1255797"/>
                <a:ext cx="398582" cy="438180"/>
              </a:xfrm>
              <a:custGeom>
                <a:avLst/>
                <a:gdLst>
                  <a:gd name="T0" fmla="*/ 199282 w 21135"/>
                  <a:gd name="T1" fmla="*/ 219293 h 21590"/>
                  <a:gd name="T2" fmla="*/ 199282 w 21135"/>
                  <a:gd name="T3" fmla="*/ 219293 h 21590"/>
                  <a:gd name="T4" fmla="*/ 199282 w 21135"/>
                  <a:gd name="T5" fmla="*/ 219293 h 21590"/>
                  <a:gd name="T6" fmla="*/ 199282 w 21135"/>
                  <a:gd name="T7" fmla="*/ 219293 h 2159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35" h="21590">
                    <a:moveTo>
                      <a:pt x="0" y="0"/>
                    </a:moveTo>
                    <a:cubicBezTo>
                      <a:pt x="6468" y="-10"/>
                      <a:pt x="12585" y="2730"/>
                      <a:pt x="16603" y="7437"/>
                    </a:cubicBezTo>
                    <a:cubicBezTo>
                      <a:pt x="20015" y="11435"/>
                      <a:pt x="21600" y="16517"/>
                      <a:pt x="21016" y="21590"/>
                    </a:cubicBezTo>
                    <a:cubicBezTo>
                      <a:pt x="14976" y="20930"/>
                      <a:pt x="9437" y="18150"/>
                      <a:pt x="5532" y="13820"/>
                    </a:cubicBezTo>
                    <a:cubicBezTo>
                      <a:pt x="2034" y="9940"/>
                      <a:pt x="80" y="506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8" name="AutoShape 30">
                <a:extLst>
                  <a:ext uri="{FF2B5EF4-FFF2-40B4-BE49-F238E27FC236}">
                    <a16:creationId xmlns:a16="http://schemas.microsoft.com/office/drawing/2014/main" xmlns="" id="{C589C48D-CAFB-4217-8BC0-8A2DD7312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110" y="1135139"/>
                <a:ext cx="465277" cy="469932"/>
              </a:xfrm>
              <a:custGeom>
                <a:avLst/>
                <a:gdLst>
                  <a:gd name="T0" fmla="*/ 232639 w 21600"/>
                  <a:gd name="T1" fmla="*/ 234966 h 21600"/>
                  <a:gd name="T2" fmla="*/ 232639 w 21600"/>
                  <a:gd name="T3" fmla="*/ 234966 h 21600"/>
                  <a:gd name="T4" fmla="*/ 232639 w 21600"/>
                  <a:gd name="T5" fmla="*/ 234966 h 21600"/>
                  <a:gd name="T6" fmla="*/ 232639 w 21600"/>
                  <a:gd name="T7" fmla="*/ 23496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71" y="16146"/>
                      <a:pt x="2204" y="10915"/>
                      <a:pt x="5981" y="6934"/>
                    </a:cubicBezTo>
                    <a:cubicBezTo>
                      <a:pt x="10040" y="2655"/>
                      <a:pt x="15664" y="158"/>
                      <a:pt x="21600" y="0"/>
                    </a:cubicBezTo>
                    <a:cubicBezTo>
                      <a:pt x="21406" y="4980"/>
                      <a:pt x="19536" y="9755"/>
                      <a:pt x="16287" y="13569"/>
                    </a:cubicBezTo>
                    <a:cubicBezTo>
                      <a:pt x="12213" y="18350"/>
                      <a:pt x="6319" y="21257"/>
                      <a:pt x="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9" name="AutoShape 31">
                <a:extLst>
                  <a:ext uri="{FF2B5EF4-FFF2-40B4-BE49-F238E27FC236}">
                    <a16:creationId xmlns:a16="http://schemas.microsoft.com/office/drawing/2014/main" xmlns="" id="{5EE99888-5E86-4E70-8C52-4F4314F54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5994" y="1590782"/>
                <a:ext cx="458926" cy="481046"/>
              </a:xfrm>
              <a:custGeom>
                <a:avLst/>
                <a:gdLst>
                  <a:gd name="T0" fmla="*/ 229463 w 21214"/>
                  <a:gd name="T1" fmla="*/ 243944 h 21447"/>
                  <a:gd name="T2" fmla="*/ 229463 w 21214"/>
                  <a:gd name="T3" fmla="*/ 243944 h 21447"/>
                  <a:gd name="T4" fmla="*/ 229463 w 21214"/>
                  <a:gd name="T5" fmla="*/ 243944 h 21447"/>
                  <a:gd name="T6" fmla="*/ 229463 w 21214"/>
                  <a:gd name="T7" fmla="*/ 243944 h 2144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14" h="21447">
                    <a:moveTo>
                      <a:pt x="67" y="21447"/>
                    </a:moveTo>
                    <a:cubicBezTo>
                      <a:pt x="-386" y="16071"/>
                      <a:pt x="1457" y="10749"/>
                      <a:pt x="5171" y="6711"/>
                    </a:cubicBezTo>
                    <a:cubicBezTo>
                      <a:pt x="9226" y="2302"/>
                      <a:pt x="15100" y="-153"/>
                      <a:pt x="21214" y="7"/>
                    </a:cubicBezTo>
                    <a:cubicBezTo>
                      <a:pt x="20957" y="5233"/>
                      <a:pt x="18825" y="10210"/>
                      <a:pt x="15182" y="14092"/>
                    </a:cubicBezTo>
                    <a:cubicBezTo>
                      <a:pt x="11266" y="18264"/>
                      <a:pt x="5879" y="20886"/>
                      <a:pt x="67" y="214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0" name="AutoShape 32">
                <a:extLst>
                  <a:ext uri="{FF2B5EF4-FFF2-40B4-BE49-F238E27FC236}">
                    <a16:creationId xmlns:a16="http://schemas.microsoft.com/office/drawing/2014/main" xmlns="" id="{6CAF20BE-AD0D-4022-874A-AC3A82121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597" y="1646349"/>
                <a:ext cx="354118" cy="492158"/>
              </a:xfrm>
              <a:custGeom>
                <a:avLst/>
                <a:gdLst>
                  <a:gd name="T0" fmla="*/ 177059 w 19990"/>
                  <a:gd name="T1" fmla="*/ 246079 h 21600"/>
                  <a:gd name="T2" fmla="*/ 177059 w 19990"/>
                  <a:gd name="T3" fmla="*/ 246079 h 21600"/>
                  <a:gd name="T4" fmla="*/ 177059 w 19990"/>
                  <a:gd name="T5" fmla="*/ 246079 h 21600"/>
                  <a:gd name="T6" fmla="*/ 177059 w 19990"/>
                  <a:gd name="T7" fmla="*/ 2460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90" h="21600">
                    <a:moveTo>
                      <a:pt x="19655" y="21600"/>
                    </a:moveTo>
                    <a:cubicBezTo>
                      <a:pt x="13466" y="21011"/>
                      <a:pt x="7874" y="18437"/>
                      <a:pt x="4230" y="14500"/>
                    </a:cubicBezTo>
                    <a:cubicBezTo>
                      <a:pt x="353" y="10312"/>
                      <a:pt x="-943" y="5003"/>
                      <a:pt x="691" y="0"/>
                    </a:cubicBezTo>
                    <a:cubicBezTo>
                      <a:pt x="7034" y="1037"/>
                      <a:pt x="12582" y="4001"/>
                      <a:pt x="16102" y="8236"/>
                    </a:cubicBezTo>
                    <a:cubicBezTo>
                      <a:pt x="19390" y="12189"/>
                      <a:pt x="20657" y="16956"/>
                      <a:pt x="1965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AutoShape 33">
                <a:extLst>
                  <a:ext uri="{FF2B5EF4-FFF2-40B4-BE49-F238E27FC236}">
                    <a16:creationId xmlns:a16="http://schemas.microsoft.com/office/drawing/2014/main" xmlns="" id="{7972190B-2ECC-4B6E-BDF2-B6AE3D4F86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1617" y="2159146"/>
                <a:ext cx="601843" cy="352449"/>
              </a:xfrm>
              <a:custGeom>
                <a:avLst/>
                <a:gdLst>
                  <a:gd name="T0" fmla="*/ 300922 w 21600"/>
                  <a:gd name="T1" fmla="*/ 197211 h 19632"/>
                  <a:gd name="T2" fmla="*/ 300922 w 21600"/>
                  <a:gd name="T3" fmla="*/ 197211 h 19632"/>
                  <a:gd name="T4" fmla="*/ 300922 w 21600"/>
                  <a:gd name="T5" fmla="*/ 197211 h 19632"/>
                  <a:gd name="T6" fmla="*/ 300922 w 21600"/>
                  <a:gd name="T7" fmla="*/ 197211 h 196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632">
                    <a:moveTo>
                      <a:pt x="0" y="18808"/>
                    </a:moveTo>
                    <a:cubicBezTo>
                      <a:pt x="1210" y="13078"/>
                      <a:pt x="3611" y="8134"/>
                      <a:pt x="6826" y="4751"/>
                    </a:cubicBezTo>
                    <a:cubicBezTo>
                      <a:pt x="11158" y="193"/>
                      <a:pt x="16562" y="-1169"/>
                      <a:pt x="21600" y="1028"/>
                    </a:cubicBezTo>
                    <a:cubicBezTo>
                      <a:pt x="19983" y="7780"/>
                      <a:pt x="16785" y="13333"/>
                      <a:pt x="12644" y="16578"/>
                    </a:cubicBezTo>
                    <a:cubicBezTo>
                      <a:pt x="8735" y="19640"/>
                      <a:pt x="4251" y="20431"/>
                      <a:pt x="0" y="1880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AutoShape 34">
                <a:extLst>
                  <a:ext uri="{FF2B5EF4-FFF2-40B4-BE49-F238E27FC236}">
                    <a16:creationId xmlns:a16="http://schemas.microsoft.com/office/drawing/2014/main" xmlns="" id="{5E61B91C-55CB-47C4-8202-1989546BE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6554" y="1990859"/>
                <a:ext cx="271545" cy="574714"/>
              </a:xfrm>
              <a:custGeom>
                <a:avLst/>
                <a:gdLst>
                  <a:gd name="T0" fmla="*/ 135773 w 19438"/>
                  <a:gd name="T1" fmla="*/ 287357 h 21600"/>
                  <a:gd name="T2" fmla="*/ 135773 w 19438"/>
                  <a:gd name="T3" fmla="*/ 287357 h 21600"/>
                  <a:gd name="T4" fmla="*/ 135773 w 19438"/>
                  <a:gd name="T5" fmla="*/ 287357 h 21600"/>
                  <a:gd name="T6" fmla="*/ 135773 w 19438"/>
                  <a:gd name="T7" fmla="*/ 28735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438" h="21600">
                    <a:moveTo>
                      <a:pt x="15468" y="21600"/>
                    </a:moveTo>
                    <a:cubicBezTo>
                      <a:pt x="9093" y="19784"/>
                      <a:pt x="4212" y="16795"/>
                      <a:pt x="1758" y="13205"/>
                    </a:cubicBezTo>
                    <a:cubicBezTo>
                      <a:pt x="-1225" y="8841"/>
                      <a:pt x="-382" y="4005"/>
                      <a:pt x="4060" y="0"/>
                    </a:cubicBezTo>
                    <a:cubicBezTo>
                      <a:pt x="11439" y="2168"/>
                      <a:pt x="16739" y="5872"/>
                      <a:pt x="18658" y="10204"/>
                    </a:cubicBezTo>
                    <a:cubicBezTo>
                      <a:pt x="20375" y="14078"/>
                      <a:pt x="19235" y="18151"/>
                      <a:pt x="15468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AutoShape 35">
                <a:extLst>
                  <a:ext uri="{FF2B5EF4-FFF2-40B4-BE49-F238E27FC236}">
                    <a16:creationId xmlns:a16="http://schemas.microsoft.com/office/drawing/2014/main" xmlns="" id="{428CB2C7-DD02-44EE-9442-E69B62DDA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2477" y="2309969"/>
                <a:ext cx="279484" cy="598528"/>
              </a:xfrm>
              <a:custGeom>
                <a:avLst/>
                <a:gdLst>
                  <a:gd name="T0" fmla="*/ 139742 w 20538"/>
                  <a:gd name="T1" fmla="*/ 299264 h 21600"/>
                  <a:gd name="T2" fmla="*/ 139742 w 20538"/>
                  <a:gd name="T3" fmla="*/ 299264 h 21600"/>
                  <a:gd name="T4" fmla="*/ 139742 w 20538"/>
                  <a:gd name="T5" fmla="*/ 299264 h 21600"/>
                  <a:gd name="T6" fmla="*/ 139742 w 20538"/>
                  <a:gd name="T7" fmla="*/ 29926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538" h="21600">
                    <a:moveTo>
                      <a:pt x="11195" y="21600"/>
                    </a:moveTo>
                    <a:cubicBezTo>
                      <a:pt x="4894" y="19141"/>
                      <a:pt x="904" y="15539"/>
                      <a:pt x="136" y="11617"/>
                    </a:cubicBezTo>
                    <a:cubicBezTo>
                      <a:pt x="-703" y="7329"/>
                      <a:pt x="2370" y="3079"/>
                      <a:pt x="8534" y="0"/>
                    </a:cubicBezTo>
                    <a:cubicBezTo>
                      <a:pt x="16390" y="2728"/>
                      <a:pt x="20897" y="7210"/>
                      <a:pt x="20516" y="11915"/>
                    </a:cubicBezTo>
                    <a:cubicBezTo>
                      <a:pt x="20215" y="15627"/>
                      <a:pt x="16853" y="19120"/>
                      <a:pt x="1119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4" name="AutoShape 36">
                <a:extLst>
                  <a:ext uri="{FF2B5EF4-FFF2-40B4-BE49-F238E27FC236}">
                    <a16:creationId xmlns:a16="http://schemas.microsoft.com/office/drawing/2014/main" xmlns="" id="{4C092356-AD74-4DB0-B55B-D1066032E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013" y="2603676"/>
                <a:ext cx="647895" cy="279419"/>
              </a:xfrm>
              <a:custGeom>
                <a:avLst/>
                <a:gdLst>
                  <a:gd name="T0" fmla="*/ 323948 w 21600"/>
                  <a:gd name="T1" fmla="*/ 158020 h 19304"/>
                  <a:gd name="T2" fmla="*/ 323948 w 21600"/>
                  <a:gd name="T3" fmla="*/ 158020 h 19304"/>
                  <a:gd name="T4" fmla="*/ 323948 w 21600"/>
                  <a:gd name="T5" fmla="*/ 158020 h 19304"/>
                  <a:gd name="T6" fmla="*/ 323948 w 21600"/>
                  <a:gd name="T7" fmla="*/ 158020 h 1930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304">
                    <a:moveTo>
                      <a:pt x="0" y="13548"/>
                    </a:moveTo>
                    <a:cubicBezTo>
                      <a:pt x="2131" y="7005"/>
                      <a:pt x="5400" y="2411"/>
                      <a:pt x="9130" y="719"/>
                    </a:cubicBezTo>
                    <a:cubicBezTo>
                      <a:pt x="13505" y="-1265"/>
                      <a:pt x="18081" y="904"/>
                      <a:pt x="21600" y="6631"/>
                    </a:cubicBezTo>
                    <a:cubicBezTo>
                      <a:pt x="19200" y="12986"/>
                      <a:pt x="15754" y="17301"/>
                      <a:pt x="11915" y="18759"/>
                    </a:cubicBezTo>
                    <a:cubicBezTo>
                      <a:pt x="7766" y="20335"/>
                      <a:pt x="3484" y="18462"/>
                      <a:pt x="0" y="135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5" name="AutoShape 37">
                <a:extLst>
                  <a:ext uri="{FF2B5EF4-FFF2-40B4-BE49-F238E27FC236}">
                    <a16:creationId xmlns:a16="http://schemas.microsoft.com/office/drawing/2014/main" xmlns="" id="{DE336F04-11A8-4ACA-9755-AABABB7A1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228" y="2952949"/>
                <a:ext cx="666951" cy="263543"/>
              </a:xfrm>
              <a:custGeom>
                <a:avLst/>
                <a:gdLst>
                  <a:gd name="T0" fmla="*/ 333476 w 21600"/>
                  <a:gd name="T1" fmla="*/ 141242 h 19980"/>
                  <a:gd name="T2" fmla="*/ 333476 w 21600"/>
                  <a:gd name="T3" fmla="*/ 141242 h 19980"/>
                  <a:gd name="T4" fmla="*/ 333476 w 21600"/>
                  <a:gd name="T5" fmla="*/ 141242 h 19980"/>
                  <a:gd name="T6" fmla="*/ 333476 w 21600"/>
                  <a:gd name="T7" fmla="*/ 141242 h 1998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980">
                    <a:moveTo>
                      <a:pt x="0" y="11672"/>
                    </a:moveTo>
                    <a:cubicBezTo>
                      <a:pt x="2608" y="5030"/>
                      <a:pt x="6187" y="914"/>
                      <a:pt x="10030" y="135"/>
                    </a:cubicBezTo>
                    <a:cubicBezTo>
                      <a:pt x="14245" y="-718"/>
                      <a:pt x="18425" y="2494"/>
                      <a:pt x="21600" y="9026"/>
                    </a:cubicBezTo>
                    <a:cubicBezTo>
                      <a:pt x="19014" y="15001"/>
                      <a:pt x="15643" y="18773"/>
                      <a:pt x="12029" y="19735"/>
                    </a:cubicBezTo>
                    <a:cubicBezTo>
                      <a:pt x="7720" y="20882"/>
                      <a:pt x="3393" y="17981"/>
                      <a:pt x="0" y="1167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6" name="AutoShape 38">
                <a:extLst>
                  <a:ext uri="{FF2B5EF4-FFF2-40B4-BE49-F238E27FC236}">
                    <a16:creationId xmlns:a16="http://schemas.microsoft.com/office/drawing/2014/main" xmlns="" id="{542D1B00-6351-4C7D-91B5-441C60F0B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9989" y="2570337"/>
                <a:ext cx="241373" cy="582652"/>
              </a:xfrm>
              <a:custGeom>
                <a:avLst/>
                <a:gdLst>
                  <a:gd name="T0" fmla="*/ 120687 w 19932"/>
                  <a:gd name="T1" fmla="*/ 291326 h 21600"/>
                  <a:gd name="T2" fmla="*/ 120687 w 19932"/>
                  <a:gd name="T3" fmla="*/ 291326 h 21600"/>
                  <a:gd name="T4" fmla="*/ 120687 w 19932"/>
                  <a:gd name="T5" fmla="*/ 291326 h 21600"/>
                  <a:gd name="T6" fmla="*/ 120687 w 19932"/>
                  <a:gd name="T7" fmla="*/ 29132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32" h="21600">
                    <a:moveTo>
                      <a:pt x="9489" y="21600"/>
                    </a:moveTo>
                    <a:cubicBezTo>
                      <a:pt x="3101" y="18741"/>
                      <a:pt x="-331" y="14813"/>
                      <a:pt x="25" y="10768"/>
                    </a:cubicBezTo>
                    <a:cubicBezTo>
                      <a:pt x="395" y="6560"/>
                      <a:pt x="4818" y="2631"/>
                      <a:pt x="12147" y="0"/>
                    </a:cubicBezTo>
                    <a:cubicBezTo>
                      <a:pt x="18670" y="3748"/>
                      <a:pt x="21269" y="8578"/>
                      <a:pt x="19276" y="13248"/>
                    </a:cubicBezTo>
                    <a:cubicBezTo>
                      <a:pt x="17930" y="16406"/>
                      <a:pt x="14523" y="19313"/>
                      <a:pt x="9489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7" name="AutoShape 39">
                <a:extLst>
                  <a:ext uri="{FF2B5EF4-FFF2-40B4-BE49-F238E27FC236}">
                    <a16:creationId xmlns:a16="http://schemas.microsoft.com/office/drawing/2014/main" xmlns="" id="{A27A0F4D-4147-4821-8319-57C759273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7285" y="3235544"/>
                <a:ext cx="649482" cy="249255"/>
              </a:xfrm>
              <a:custGeom>
                <a:avLst/>
                <a:gdLst>
                  <a:gd name="T0" fmla="*/ 324741 w 21600"/>
                  <a:gd name="T1" fmla="*/ 126239 h 21036"/>
                  <a:gd name="T2" fmla="*/ 324741 w 21600"/>
                  <a:gd name="T3" fmla="*/ 126239 h 21036"/>
                  <a:gd name="T4" fmla="*/ 324741 w 21600"/>
                  <a:gd name="T5" fmla="*/ 126239 h 21036"/>
                  <a:gd name="T6" fmla="*/ 324741 w 21600"/>
                  <a:gd name="T7" fmla="*/ 126239 h 210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036">
                    <a:moveTo>
                      <a:pt x="0" y="8556"/>
                    </a:moveTo>
                    <a:cubicBezTo>
                      <a:pt x="2900" y="2878"/>
                      <a:pt x="6473" y="-136"/>
                      <a:pt x="10135" y="5"/>
                    </a:cubicBezTo>
                    <a:cubicBezTo>
                      <a:pt x="14464" y="172"/>
                      <a:pt x="18588" y="4700"/>
                      <a:pt x="21600" y="12592"/>
                    </a:cubicBezTo>
                    <a:cubicBezTo>
                      <a:pt x="18536" y="18492"/>
                      <a:pt x="14751" y="21464"/>
                      <a:pt x="10910" y="20986"/>
                    </a:cubicBezTo>
                    <a:cubicBezTo>
                      <a:pt x="6787" y="20474"/>
                      <a:pt x="2891" y="16035"/>
                      <a:pt x="0" y="855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AutoShape 40">
                <a:extLst>
                  <a:ext uri="{FF2B5EF4-FFF2-40B4-BE49-F238E27FC236}">
                    <a16:creationId xmlns:a16="http://schemas.microsoft.com/office/drawing/2014/main" xmlns="" id="{7795157A-0845-4823-8A61-FFDD95128E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080" y="3178390"/>
                <a:ext cx="1883341" cy="695372"/>
              </a:xfrm>
              <a:custGeom>
                <a:avLst/>
                <a:gdLst>
                  <a:gd name="T0" fmla="*/ 941671 w 21600"/>
                  <a:gd name="T1" fmla="*/ 347686 h 21600"/>
                  <a:gd name="T2" fmla="*/ 941671 w 21600"/>
                  <a:gd name="T3" fmla="*/ 347686 h 21600"/>
                  <a:gd name="T4" fmla="*/ 941671 w 21600"/>
                  <a:gd name="T5" fmla="*/ 347686 h 21600"/>
                  <a:gd name="T6" fmla="*/ 941671 w 21600"/>
                  <a:gd name="T7" fmla="*/ 34768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548" y="0"/>
                    </a:moveTo>
                    <a:lnTo>
                      <a:pt x="9636" y="5969"/>
                    </a:lnTo>
                    <a:cubicBezTo>
                      <a:pt x="9966" y="5711"/>
                      <a:pt x="10309" y="5584"/>
                      <a:pt x="10654" y="5593"/>
                    </a:cubicBezTo>
                    <a:cubicBezTo>
                      <a:pt x="10972" y="5601"/>
                      <a:pt x="11289" y="5725"/>
                      <a:pt x="11596" y="5962"/>
                    </a:cubicBezTo>
                    <a:lnTo>
                      <a:pt x="16873" y="126"/>
                    </a:lnTo>
                    <a:lnTo>
                      <a:pt x="16750" y="2724"/>
                    </a:lnTo>
                    <a:lnTo>
                      <a:pt x="12237" y="8505"/>
                    </a:lnTo>
                    <a:lnTo>
                      <a:pt x="20304" y="15824"/>
                    </a:lnTo>
                    <a:lnTo>
                      <a:pt x="21600" y="21600"/>
                    </a:lnTo>
                    <a:lnTo>
                      <a:pt x="11769" y="11175"/>
                    </a:lnTo>
                    <a:cubicBezTo>
                      <a:pt x="11436" y="10819"/>
                      <a:pt x="11081" y="10632"/>
                      <a:pt x="10723" y="10624"/>
                    </a:cubicBezTo>
                    <a:cubicBezTo>
                      <a:pt x="10349" y="10615"/>
                      <a:pt x="9977" y="10801"/>
                      <a:pt x="9629" y="11171"/>
                    </a:cubicBezTo>
                    <a:lnTo>
                      <a:pt x="0" y="21136"/>
                    </a:lnTo>
                    <a:lnTo>
                      <a:pt x="1659" y="15394"/>
                    </a:lnTo>
                    <a:lnTo>
                      <a:pt x="9243" y="8585"/>
                    </a:lnTo>
                    <a:lnTo>
                      <a:pt x="4714" y="2899"/>
                    </a:lnTo>
                    <a:lnTo>
                      <a:pt x="4548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5" name="Овал 234">
              <a:extLst>
                <a:ext uri="{FF2B5EF4-FFF2-40B4-BE49-F238E27FC236}">
                  <a16:creationId xmlns:a16="http://schemas.microsoft.com/office/drawing/2014/main" xmlns="" id="{D9181773-484B-4751-B563-DABDBC3A56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78639" y="1323482"/>
              <a:ext cx="152927" cy="1529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B58135"/>
                  </a:solidFill>
                  <a:latin typeface="+mn-lt"/>
                  <a:cs typeface="Arial" panose="020B0604020202020204" pitchFamily="34" charset="0"/>
                </a:rPr>
                <a:t>3</a:t>
              </a:r>
              <a:endParaRPr lang="ru-RU" sz="3200" b="1" dirty="0">
                <a:solidFill>
                  <a:srgbClr val="B58135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Группа 160">
            <a:extLst>
              <a:ext uri="{FF2B5EF4-FFF2-40B4-BE49-F238E27FC236}">
                <a16:creationId xmlns:a16="http://schemas.microsoft.com/office/drawing/2014/main" xmlns="" id="{55885A07-B6CE-46C2-9A9C-D49B889C6CA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688000" y="982842"/>
            <a:ext cx="816000" cy="703796"/>
            <a:chOff x="526092" y="867048"/>
            <a:chExt cx="1168833" cy="1008112"/>
          </a:xfrm>
        </p:grpSpPr>
        <p:grpSp>
          <p:nvGrpSpPr>
            <p:cNvPr id="162" name="Group 7">
              <a:extLst>
                <a:ext uri="{FF2B5EF4-FFF2-40B4-BE49-F238E27FC236}">
                  <a16:creationId xmlns:a16="http://schemas.microsoft.com/office/drawing/2014/main" xmlns="" id="{328D10B0-2D86-4F40-AF23-62F8830BC5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26092" y="867048"/>
              <a:ext cx="1168833" cy="1008112"/>
              <a:chOff x="-1" y="-1"/>
              <a:chExt cx="4492388" cy="3873763"/>
            </a:xfrm>
            <a:gradFill flip="none" rotWithShape="1">
              <a:gsLst>
                <a:gs pos="0">
                  <a:srgbClr val="B17D32"/>
                </a:gs>
                <a:gs pos="60000">
                  <a:srgbClr val="D6B464"/>
                </a:gs>
                <a:gs pos="35000">
                  <a:srgbClr val="F0DF8F"/>
                </a:gs>
                <a:gs pos="81000">
                  <a:srgbClr val="B58135"/>
                </a:gs>
                <a:gs pos="100000">
                  <a:srgbClr val="E0AF53"/>
                </a:gs>
              </a:gsLst>
              <a:lin ang="5400000" scaled="1"/>
              <a:tileRect/>
            </a:gradFill>
          </p:grpSpPr>
          <p:sp>
            <p:nvSpPr>
              <p:cNvPr id="164" name="AutoShape 8">
                <a:extLst>
                  <a:ext uri="{FF2B5EF4-FFF2-40B4-BE49-F238E27FC236}">
                    <a16:creationId xmlns:a16="http://schemas.microsoft.com/office/drawing/2014/main" xmlns="" id="{6254A0C6-9E80-4A35-BDA4-A0EB71595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408" y="-1"/>
                <a:ext cx="519269" cy="427067"/>
              </a:xfrm>
              <a:custGeom>
                <a:avLst/>
                <a:gdLst>
                  <a:gd name="T0" fmla="*/ 259635 w 21600"/>
                  <a:gd name="T1" fmla="*/ 229243 h 20144"/>
                  <a:gd name="T2" fmla="*/ 259635 w 21600"/>
                  <a:gd name="T3" fmla="*/ 229243 h 20144"/>
                  <a:gd name="T4" fmla="*/ 259635 w 21600"/>
                  <a:gd name="T5" fmla="*/ 229243 h 20144"/>
                  <a:gd name="T6" fmla="*/ 259635 w 21600"/>
                  <a:gd name="T7" fmla="*/ 229243 h 201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144">
                    <a:moveTo>
                      <a:pt x="0" y="19786"/>
                    </a:moveTo>
                    <a:cubicBezTo>
                      <a:pt x="187" y="13459"/>
                      <a:pt x="2934" y="7585"/>
                      <a:pt x="7442" y="3872"/>
                    </a:cubicBezTo>
                    <a:cubicBezTo>
                      <a:pt x="11525" y="509"/>
                      <a:pt x="16665" y="-741"/>
                      <a:pt x="21600" y="428"/>
                    </a:cubicBezTo>
                    <a:cubicBezTo>
                      <a:pt x="21319" y="6603"/>
                      <a:pt x="18637" y="12317"/>
                      <a:pt x="14282" y="16018"/>
                    </a:cubicBezTo>
                    <a:cubicBezTo>
                      <a:pt x="10195" y="19492"/>
                      <a:pt x="5014" y="20859"/>
                      <a:pt x="0" y="1978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" name="AutoShape 9">
                <a:extLst>
                  <a:ext uri="{FF2B5EF4-FFF2-40B4-BE49-F238E27FC236}">
                    <a16:creationId xmlns:a16="http://schemas.microsoft.com/office/drawing/2014/main" xmlns="" id="{48C8ABB2-4639-4E7B-94B4-66D5F0854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62" y="50802"/>
                <a:ext cx="273132" cy="650919"/>
              </a:xfrm>
              <a:custGeom>
                <a:avLst/>
                <a:gdLst>
                  <a:gd name="T0" fmla="*/ 136566 w 20210"/>
                  <a:gd name="T1" fmla="*/ 325460 h 21600"/>
                  <a:gd name="T2" fmla="*/ 136566 w 20210"/>
                  <a:gd name="T3" fmla="*/ 325460 h 21600"/>
                  <a:gd name="T4" fmla="*/ 136566 w 20210"/>
                  <a:gd name="T5" fmla="*/ 325460 h 21600"/>
                  <a:gd name="T6" fmla="*/ 136566 w 20210"/>
                  <a:gd name="T7" fmla="*/ 32546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210" h="21600">
                    <a:moveTo>
                      <a:pt x="7478" y="21600"/>
                    </a:moveTo>
                    <a:cubicBezTo>
                      <a:pt x="1666" y="18313"/>
                      <a:pt x="-926" y="14105"/>
                      <a:pt x="296" y="9942"/>
                    </a:cubicBezTo>
                    <a:cubicBezTo>
                      <a:pt x="1440" y="6042"/>
                      <a:pt x="5854" y="2486"/>
                      <a:pt x="12634" y="0"/>
                    </a:cubicBezTo>
                    <a:cubicBezTo>
                      <a:pt x="17994" y="2979"/>
                      <a:pt x="20674" y="6754"/>
                      <a:pt x="20144" y="10579"/>
                    </a:cubicBezTo>
                    <a:cubicBezTo>
                      <a:pt x="19546" y="14888"/>
                      <a:pt x="14951" y="18887"/>
                      <a:pt x="7478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6" name="AutoShape 10">
                <a:extLst>
                  <a:ext uri="{FF2B5EF4-FFF2-40B4-BE49-F238E27FC236}">
                    <a16:creationId xmlns:a16="http://schemas.microsoft.com/office/drawing/2014/main" xmlns="" id="{AAF75E4E-66EB-4CAC-B856-6BC7780F9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434" y="515972"/>
                <a:ext cx="522445" cy="325459"/>
              </a:xfrm>
              <a:custGeom>
                <a:avLst/>
                <a:gdLst>
                  <a:gd name="T0" fmla="*/ 261223 w 21600"/>
                  <a:gd name="T1" fmla="*/ 182466 h 19483"/>
                  <a:gd name="T2" fmla="*/ 261223 w 21600"/>
                  <a:gd name="T3" fmla="*/ 182466 h 19483"/>
                  <a:gd name="T4" fmla="*/ 261223 w 21600"/>
                  <a:gd name="T5" fmla="*/ 182466 h 19483"/>
                  <a:gd name="T6" fmla="*/ 261223 w 21600"/>
                  <a:gd name="T7" fmla="*/ 182466 h 1948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483">
                    <a:moveTo>
                      <a:pt x="0" y="18850"/>
                    </a:moveTo>
                    <a:cubicBezTo>
                      <a:pt x="710" y="12714"/>
                      <a:pt x="3146" y="7276"/>
                      <a:pt x="6730" y="3827"/>
                    </a:cubicBezTo>
                    <a:cubicBezTo>
                      <a:pt x="11136" y="-414"/>
                      <a:pt x="16719" y="-1182"/>
                      <a:pt x="21600" y="1780"/>
                    </a:cubicBezTo>
                    <a:cubicBezTo>
                      <a:pt x="20229" y="7212"/>
                      <a:pt x="17681" y="11860"/>
                      <a:pt x="14334" y="15033"/>
                    </a:cubicBezTo>
                    <a:cubicBezTo>
                      <a:pt x="10107" y="19042"/>
                      <a:pt x="4939" y="20418"/>
                      <a:pt x="0" y="1885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7" name="AutoShape 11">
                <a:extLst>
                  <a:ext uri="{FF2B5EF4-FFF2-40B4-BE49-F238E27FC236}">
                    <a16:creationId xmlns:a16="http://schemas.microsoft.com/office/drawing/2014/main" xmlns="" id="{891F0C9E-6343-49A6-A14D-641E99AD7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15" y="900173"/>
                <a:ext cx="484334" cy="357211"/>
              </a:xfrm>
              <a:custGeom>
                <a:avLst/>
                <a:gdLst>
                  <a:gd name="T0" fmla="*/ 242167 w 21600"/>
                  <a:gd name="T1" fmla="*/ 196334 h 19937"/>
                  <a:gd name="T2" fmla="*/ 242167 w 21600"/>
                  <a:gd name="T3" fmla="*/ 196334 h 19937"/>
                  <a:gd name="T4" fmla="*/ 242167 w 21600"/>
                  <a:gd name="T5" fmla="*/ 196334 h 19937"/>
                  <a:gd name="T6" fmla="*/ 242167 w 21600"/>
                  <a:gd name="T7" fmla="*/ 196334 h 199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937">
                    <a:moveTo>
                      <a:pt x="0" y="19635"/>
                    </a:moveTo>
                    <a:cubicBezTo>
                      <a:pt x="367" y="13408"/>
                      <a:pt x="2901" y="7703"/>
                      <a:pt x="6925" y="4040"/>
                    </a:cubicBezTo>
                    <a:cubicBezTo>
                      <a:pt x="11162" y="185"/>
                      <a:pt x="16580" y="-990"/>
                      <a:pt x="21600" y="857"/>
                    </a:cubicBezTo>
                    <a:cubicBezTo>
                      <a:pt x="20622" y="6900"/>
                      <a:pt x="17817" y="12231"/>
                      <a:pt x="13776" y="15730"/>
                    </a:cubicBezTo>
                    <a:cubicBezTo>
                      <a:pt x="9755" y="19211"/>
                      <a:pt x="4821" y="20610"/>
                      <a:pt x="0" y="196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" name="AutoShape 12">
                <a:extLst>
                  <a:ext uri="{FF2B5EF4-FFF2-40B4-BE49-F238E27FC236}">
                    <a16:creationId xmlns:a16="http://schemas.microsoft.com/office/drawing/2014/main" xmlns="" id="{7CB28825-64C5-4479-9BC9-3415066EA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917" y="595352"/>
                <a:ext cx="322359" cy="606466"/>
              </a:xfrm>
              <a:custGeom>
                <a:avLst/>
                <a:gdLst>
                  <a:gd name="T0" fmla="*/ 161171 w 19943"/>
                  <a:gd name="T1" fmla="*/ 303233 h 21600"/>
                  <a:gd name="T2" fmla="*/ 161171 w 19943"/>
                  <a:gd name="T3" fmla="*/ 303233 h 21600"/>
                  <a:gd name="T4" fmla="*/ 161171 w 19943"/>
                  <a:gd name="T5" fmla="*/ 303233 h 21600"/>
                  <a:gd name="T6" fmla="*/ 161171 w 19943"/>
                  <a:gd name="T7" fmla="*/ 30323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43" h="21600">
                    <a:moveTo>
                      <a:pt x="17313" y="21600"/>
                    </a:moveTo>
                    <a:cubicBezTo>
                      <a:pt x="20587" y="17590"/>
                      <a:pt x="20813" y="12977"/>
                      <a:pt x="17936" y="8868"/>
                    </a:cubicBezTo>
                    <a:cubicBezTo>
                      <a:pt x="15096" y="4810"/>
                      <a:pt x="9480" y="1604"/>
                      <a:pt x="2406" y="0"/>
                    </a:cubicBezTo>
                    <a:cubicBezTo>
                      <a:pt x="-516" y="3812"/>
                      <a:pt x="-787" y="8124"/>
                      <a:pt x="1649" y="12047"/>
                    </a:cubicBezTo>
                    <a:cubicBezTo>
                      <a:pt x="4322" y="16351"/>
                      <a:pt x="10002" y="19815"/>
                      <a:pt x="17313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" name="AutoShape 13">
                <a:extLst>
                  <a:ext uri="{FF2B5EF4-FFF2-40B4-BE49-F238E27FC236}">
                    <a16:creationId xmlns:a16="http://schemas.microsoft.com/office/drawing/2014/main" xmlns="" id="{9C576344-FEEF-42C1-8ADC-E082D9034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851" y="1252622"/>
                <a:ext cx="422402" cy="420716"/>
              </a:xfrm>
              <a:custGeom>
                <a:avLst/>
                <a:gdLst>
                  <a:gd name="T0" fmla="*/ 211191 w 20923"/>
                  <a:gd name="T1" fmla="*/ 222850 h 20763"/>
                  <a:gd name="T2" fmla="*/ 211191 w 20923"/>
                  <a:gd name="T3" fmla="*/ 222850 h 20763"/>
                  <a:gd name="T4" fmla="*/ 211191 w 20923"/>
                  <a:gd name="T5" fmla="*/ 222850 h 20763"/>
                  <a:gd name="T6" fmla="*/ 211191 w 20923"/>
                  <a:gd name="T7" fmla="*/ 222850 h 2076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923" h="20763">
                    <a:moveTo>
                      <a:pt x="136" y="20746"/>
                    </a:moveTo>
                    <a:cubicBezTo>
                      <a:pt x="-488" y="15655"/>
                      <a:pt x="1045" y="10534"/>
                      <a:pt x="4367" y="6617"/>
                    </a:cubicBezTo>
                    <a:cubicBezTo>
                      <a:pt x="8435" y="1819"/>
                      <a:pt x="14651" y="-617"/>
                      <a:pt x="20908" y="134"/>
                    </a:cubicBezTo>
                    <a:cubicBezTo>
                      <a:pt x="21112" y="5425"/>
                      <a:pt x="19186" y="10577"/>
                      <a:pt x="15558" y="14445"/>
                    </a:cubicBezTo>
                    <a:cubicBezTo>
                      <a:pt x="11582" y="18682"/>
                      <a:pt x="5952" y="20983"/>
                      <a:pt x="136" y="20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" name="AutoShape 14">
                <a:extLst>
                  <a:ext uri="{FF2B5EF4-FFF2-40B4-BE49-F238E27FC236}">
                    <a16:creationId xmlns:a16="http://schemas.microsoft.com/office/drawing/2014/main" xmlns="" id="{CD9CB137-209E-4F62-A2F4-6909A9B73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" y="1127201"/>
                <a:ext cx="455749" cy="479458"/>
              </a:xfrm>
              <a:custGeom>
                <a:avLst/>
                <a:gdLst>
                  <a:gd name="T0" fmla="*/ 227864 w 21527"/>
                  <a:gd name="T1" fmla="*/ 239729 h 21600"/>
                  <a:gd name="T2" fmla="*/ 227864 w 21527"/>
                  <a:gd name="T3" fmla="*/ 239729 h 21600"/>
                  <a:gd name="T4" fmla="*/ 227864 w 21527"/>
                  <a:gd name="T5" fmla="*/ 239729 h 21600"/>
                  <a:gd name="T6" fmla="*/ 227864 w 21527"/>
                  <a:gd name="T7" fmla="*/ 23972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27" h="21600">
                    <a:moveTo>
                      <a:pt x="21527" y="21600"/>
                    </a:moveTo>
                    <a:cubicBezTo>
                      <a:pt x="15978" y="21406"/>
                      <a:pt x="10704" y="19245"/>
                      <a:pt x="6736" y="15540"/>
                    </a:cubicBezTo>
                    <a:cubicBezTo>
                      <a:pt x="2360" y="11455"/>
                      <a:pt x="-73" y="5840"/>
                      <a:pt x="2" y="0"/>
                    </a:cubicBezTo>
                    <a:cubicBezTo>
                      <a:pt x="6046" y="414"/>
                      <a:pt x="11681" y="3065"/>
                      <a:pt x="15703" y="7388"/>
                    </a:cubicBezTo>
                    <a:cubicBezTo>
                      <a:pt x="19356" y="11314"/>
                      <a:pt x="21421" y="16353"/>
                      <a:pt x="21527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" name="AutoShape 15">
                <a:extLst>
                  <a:ext uri="{FF2B5EF4-FFF2-40B4-BE49-F238E27FC236}">
                    <a16:creationId xmlns:a16="http://schemas.microsoft.com/office/drawing/2014/main" xmlns="" id="{3ABE9AE4-C552-43FE-8EA2-50E45FB86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" y="1586020"/>
                <a:ext cx="468453" cy="469932"/>
              </a:xfrm>
              <a:custGeom>
                <a:avLst/>
                <a:gdLst>
                  <a:gd name="T0" fmla="*/ 234216 w 21575"/>
                  <a:gd name="T1" fmla="*/ 234966 h 21598"/>
                  <a:gd name="T2" fmla="*/ 234216 w 21575"/>
                  <a:gd name="T3" fmla="*/ 234966 h 21598"/>
                  <a:gd name="T4" fmla="*/ 234216 w 21575"/>
                  <a:gd name="T5" fmla="*/ 234966 h 21598"/>
                  <a:gd name="T6" fmla="*/ 234216 w 21575"/>
                  <a:gd name="T7" fmla="*/ 234966 h 215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75" h="21598">
                    <a:moveTo>
                      <a:pt x="21575" y="21598"/>
                    </a:moveTo>
                    <a:cubicBezTo>
                      <a:pt x="21216" y="16402"/>
                      <a:pt x="19112" y="11477"/>
                      <a:pt x="15600" y="7614"/>
                    </a:cubicBezTo>
                    <a:cubicBezTo>
                      <a:pt x="11571" y="3183"/>
                      <a:pt x="5988" y="458"/>
                      <a:pt x="0" y="0"/>
                    </a:cubicBezTo>
                    <a:cubicBezTo>
                      <a:pt x="-25" y="6050"/>
                      <a:pt x="2508" y="11832"/>
                      <a:pt x="6981" y="15932"/>
                    </a:cubicBezTo>
                    <a:cubicBezTo>
                      <a:pt x="10958" y="19577"/>
                      <a:pt x="16168" y="21600"/>
                      <a:pt x="21575" y="2159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" name="AutoShape 16">
                <a:extLst>
                  <a:ext uri="{FF2B5EF4-FFF2-40B4-BE49-F238E27FC236}">
                    <a16:creationId xmlns:a16="http://schemas.microsoft.com/office/drawing/2014/main" xmlns="" id="{BA1F2B9D-1133-413E-BE07-C1A25C9CD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906" y="1636823"/>
                <a:ext cx="381115" cy="488983"/>
              </a:xfrm>
              <a:custGeom>
                <a:avLst/>
                <a:gdLst>
                  <a:gd name="T0" fmla="*/ 190548 w 20039"/>
                  <a:gd name="T1" fmla="*/ 244491 h 21600"/>
                  <a:gd name="T2" fmla="*/ 190548 w 20039"/>
                  <a:gd name="T3" fmla="*/ 244491 h 21600"/>
                  <a:gd name="T4" fmla="*/ 190548 w 20039"/>
                  <a:gd name="T5" fmla="*/ 244491 h 21600"/>
                  <a:gd name="T6" fmla="*/ 190548 w 20039"/>
                  <a:gd name="T7" fmla="*/ 2444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039" h="21600">
                    <a:moveTo>
                      <a:pt x="415" y="21600"/>
                    </a:moveTo>
                    <a:cubicBezTo>
                      <a:pt x="-726" y="16787"/>
                      <a:pt x="508" y="11793"/>
                      <a:pt x="3835" y="7757"/>
                    </a:cubicBezTo>
                    <a:cubicBezTo>
                      <a:pt x="7458" y="3364"/>
                      <a:pt x="13198" y="527"/>
                      <a:pt x="19534" y="0"/>
                    </a:cubicBezTo>
                    <a:cubicBezTo>
                      <a:pt x="20874" y="5064"/>
                      <a:pt x="19514" y="10366"/>
                      <a:pt x="15810" y="14519"/>
                    </a:cubicBezTo>
                    <a:cubicBezTo>
                      <a:pt x="12139" y="18635"/>
                      <a:pt x="6525" y="21218"/>
                      <a:pt x="41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" name="AutoShape 17">
                <a:extLst>
                  <a:ext uri="{FF2B5EF4-FFF2-40B4-BE49-F238E27FC236}">
                    <a16:creationId xmlns:a16="http://schemas.microsoft.com/office/drawing/2014/main" xmlns="" id="{0FA2787B-7120-43EE-A83E-2879C9A8F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569" y="2162321"/>
                <a:ext cx="560557" cy="352449"/>
              </a:xfrm>
              <a:custGeom>
                <a:avLst/>
                <a:gdLst>
                  <a:gd name="T0" fmla="*/ 280279 w 21600"/>
                  <a:gd name="T1" fmla="*/ 191877 h 19770"/>
                  <a:gd name="T2" fmla="*/ 280279 w 21600"/>
                  <a:gd name="T3" fmla="*/ 191877 h 19770"/>
                  <a:gd name="T4" fmla="*/ 280279 w 21600"/>
                  <a:gd name="T5" fmla="*/ 191877 h 19770"/>
                  <a:gd name="T6" fmla="*/ 280279 w 21600"/>
                  <a:gd name="T7" fmla="*/ 191877 h 197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770">
                    <a:moveTo>
                      <a:pt x="21600" y="18822"/>
                    </a:moveTo>
                    <a:cubicBezTo>
                      <a:pt x="20277" y="12693"/>
                      <a:pt x="17489" y="7457"/>
                      <a:pt x="13740" y="4065"/>
                    </a:cubicBezTo>
                    <a:cubicBezTo>
                      <a:pt x="9643" y="357"/>
                      <a:pt x="4713" y="-878"/>
                      <a:pt x="0" y="622"/>
                    </a:cubicBezTo>
                    <a:cubicBezTo>
                      <a:pt x="1115" y="7089"/>
                      <a:pt x="3940" y="12654"/>
                      <a:pt x="7860" y="16106"/>
                    </a:cubicBezTo>
                    <a:cubicBezTo>
                      <a:pt x="11984" y="19739"/>
                      <a:pt x="16959" y="20722"/>
                      <a:pt x="21600" y="188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" name="AutoShape 18">
                <a:extLst>
                  <a:ext uri="{FF2B5EF4-FFF2-40B4-BE49-F238E27FC236}">
                    <a16:creationId xmlns:a16="http://schemas.microsoft.com/office/drawing/2014/main" xmlns="" id="{5D64A7C2-11A3-4770-B9E9-C5671D6BD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700" y="1974983"/>
                <a:ext cx="281072" cy="589003"/>
              </a:xfrm>
              <a:custGeom>
                <a:avLst/>
                <a:gdLst>
                  <a:gd name="T0" fmla="*/ 140529 w 19617"/>
                  <a:gd name="T1" fmla="*/ 294502 h 21600"/>
                  <a:gd name="T2" fmla="*/ 140529 w 19617"/>
                  <a:gd name="T3" fmla="*/ 294502 h 21600"/>
                  <a:gd name="T4" fmla="*/ 140529 w 19617"/>
                  <a:gd name="T5" fmla="*/ 294502 h 21600"/>
                  <a:gd name="T6" fmla="*/ 140529 w 19617"/>
                  <a:gd name="T7" fmla="*/ 29450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17" h="21600">
                    <a:moveTo>
                      <a:pt x="4350" y="21600"/>
                    </a:moveTo>
                    <a:cubicBezTo>
                      <a:pt x="233" y="18101"/>
                      <a:pt x="-1028" y="13880"/>
                      <a:pt x="851" y="9887"/>
                    </a:cubicBezTo>
                    <a:cubicBezTo>
                      <a:pt x="2848" y="5642"/>
                      <a:pt x="8200" y="2045"/>
                      <a:pt x="15563" y="0"/>
                    </a:cubicBezTo>
                    <a:cubicBezTo>
                      <a:pt x="19405" y="3466"/>
                      <a:pt x="20572" y="7573"/>
                      <a:pt x="18825" y="11478"/>
                    </a:cubicBezTo>
                    <a:cubicBezTo>
                      <a:pt x="16906" y="15766"/>
                      <a:pt x="11657" y="19436"/>
                      <a:pt x="435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" name="AutoShape 19">
                <a:extLst>
                  <a:ext uri="{FF2B5EF4-FFF2-40B4-BE49-F238E27FC236}">
                    <a16:creationId xmlns:a16="http://schemas.microsoft.com/office/drawing/2014/main" xmlns="" id="{6768794F-383D-4708-A7F4-09BC5E5DE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126" y="2598913"/>
                <a:ext cx="654247" cy="288945"/>
              </a:xfrm>
              <a:custGeom>
                <a:avLst/>
                <a:gdLst>
                  <a:gd name="T0" fmla="*/ 327124 w 21600"/>
                  <a:gd name="T1" fmla="*/ 164822 h 19240"/>
                  <a:gd name="T2" fmla="*/ 327124 w 21600"/>
                  <a:gd name="T3" fmla="*/ 164822 h 19240"/>
                  <a:gd name="T4" fmla="*/ 327124 w 21600"/>
                  <a:gd name="T5" fmla="*/ 164822 h 19240"/>
                  <a:gd name="T6" fmla="*/ 327124 w 21600"/>
                  <a:gd name="T7" fmla="*/ 164822 h 1924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240">
                    <a:moveTo>
                      <a:pt x="21600" y="14330"/>
                    </a:moveTo>
                    <a:cubicBezTo>
                      <a:pt x="19611" y="7824"/>
                      <a:pt x="16473" y="3086"/>
                      <a:pt x="12822" y="1074"/>
                    </a:cubicBezTo>
                    <a:cubicBezTo>
                      <a:pt x="8414" y="-1355"/>
                      <a:pt x="3700" y="382"/>
                      <a:pt x="0" y="5799"/>
                    </a:cubicBezTo>
                    <a:cubicBezTo>
                      <a:pt x="2376" y="12395"/>
                      <a:pt x="5889" y="16955"/>
                      <a:pt x="9845" y="18582"/>
                    </a:cubicBezTo>
                    <a:cubicBezTo>
                      <a:pt x="13889" y="20245"/>
                      <a:pt x="18093" y="18724"/>
                      <a:pt x="21600" y="1433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" name="AutoShape 20">
                <a:extLst>
                  <a:ext uri="{FF2B5EF4-FFF2-40B4-BE49-F238E27FC236}">
                    <a16:creationId xmlns:a16="http://schemas.microsoft.com/office/drawing/2014/main" xmlns="" id="{DC033BFB-ECD1-4421-BF3F-835AB0DFC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660" y="2313144"/>
                <a:ext cx="246137" cy="590590"/>
              </a:xfrm>
              <a:custGeom>
                <a:avLst/>
                <a:gdLst>
                  <a:gd name="T0" fmla="*/ 123062 w 20171"/>
                  <a:gd name="T1" fmla="*/ 295295 h 21600"/>
                  <a:gd name="T2" fmla="*/ 123062 w 20171"/>
                  <a:gd name="T3" fmla="*/ 295295 h 21600"/>
                  <a:gd name="T4" fmla="*/ 123062 w 20171"/>
                  <a:gd name="T5" fmla="*/ 295295 h 21600"/>
                  <a:gd name="T6" fmla="*/ 123062 w 20171"/>
                  <a:gd name="T7" fmla="*/ 29529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171" h="21600">
                    <a:moveTo>
                      <a:pt x="10629" y="21600"/>
                    </a:moveTo>
                    <a:cubicBezTo>
                      <a:pt x="3109" y="18751"/>
                      <a:pt x="-809" y="14439"/>
                      <a:pt x="141" y="10056"/>
                    </a:cubicBezTo>
                    <a:cubicBezTo>
                      <a:pt x="1036" y="5921"/>
                      <a:pt x="6179" y="2207"/>
                      <a:pt x="14062" y="0"/>
                    </a:cubicBezTo>
                    <a:cubicBezTo>
                      <a:pt x="18707" y="3406"/>
                      <a:pt x="20791" y="7386"/>
                      <a:pt x="20011" y="11358"/>
                    </a:cubicBezTo>
                    <a:cubicBezTo>
                      <a:pt x="19273" y="15117"/>
                      <a:pt x="16002" y="18688"/>
                      <a:pt x="10629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" name="AutoShape 21">
                <a:extLst>
                  <a:ext uri="{FF2B5EF4-FFF2-40B4-BE49-F238E27FC236}">
                    <a16:creationId xmlns:a16="http://schemas.microsoft.com/office/drawing/2014/main" xmlns="" id="{BAD5BDA8-FCF9-40BB-A6A0-98D445C48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263" y="2954538"/>
                <a:ext cx="646306" cy="252429"/>
              </a:xfrm>
              <a:custGeom>
                <a:avLst/>
                <a:gdLst>
                  <a:gd name="T0" fmla="*/ 323153 w 21600"/>
                  <a:gd name="T1" fmla="*/ 126775 h 21409"/>
                  <a:gd name="T2" fmla="*/ 323153 w 21600"/>
                  <a:gd name="T3" fmla="*/ 126775 h 21409"/>
                  <a:gd name="T4" fmla="*/ 323153 w 21600"/>
                  <a:gd name="T5" fmla="*/ 126775 h 21409"/>
                  <a:gd name="T6" fmla="*/ 323153 w 21600"/>
                  <a:gd name="T7" fmla="*/ 126775 h 2140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409">
                    <a:moveTo>
                      <a:pt x="21600" y="11021"/>
                    </a:moveTo>
                    <a:cubicBezTo>
                      <a:pt x="18575" y="3892"/>
                      <a:pt x="14597" y="-48"/>
                      <a:pt x="10471" y="1"/>
                    </a:cubicBezTo>
                    <a:cubicBezTo>
                      <a:pt x="6629" y="46"/>
                      <a:pt x="2918" y="3560"/>
                      <a:pt x="0" y="9915"/>
                    </a:cubicBezTo>
                    <a:cubicBezTo>
                      <a:pt x="2885" y="17140"/>
                      <a:pt x="6755" y="21256"/>
                      <a:pt x="10805" y="21405"/>
                    </a:cubicBezTo>
                    <a:cubicBezTo>
                      <a:pt x="14791" y="21552"/>
                      <a:pt x="18650" y="17840"/>
                      <a:pt x="21600" y="110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" name="AutoShape 22">
                <a:extLst>
                  <a:ext uri="{FF2B5EF4-FFF2-40B4-BE49-F238E27FC236}">
                    <a16:creationId xmlns:a16="http://schemas.microsoft.com/office/drawing/2014/main" xmlns="" id="{DF357FEE-DC12-4990-8D51-48DBFFE3E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81" y="2579862"/>
                <a:ext cx="258840" cy="573126"/>
              </a:xfrm>
              <a:custGeom>
                <a:avLst/>
                <a:gdLst>
                  <a:gd name="T0" fmla="*/ 129414 w 20307"/>
                  <a:gd name="T1" fmla="*/ 286563 h 21600"/>
                  <a:gd name="T2" fmla="*/ 129414 w 20307"/>
                  <a:gd name="T3" fmla="*/ 286563 h 21600"/>
                  <a:gd name="T4" fmla="*/ 129414 w 20307"/>
                  <a:gd name="T5" fmla="*/ 286563 h 21600"/>
                  <a:gd name="T6" fmla="*/ 129414 w 20307"/>
                  <a:gd name="T7" fmla="*/ 28656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307" h="21600">
                    <a:moveTo>
                      <a:pt x="12833" y="21600"/>
                    </a:moveTo>
                    <a:cubicBezTo>
                      <a:pt x="5932" y="19526"/>
                      <a:pt x="1317" y="16088"/>
                      <a:pt x="242" y="12221"/>
                    </a:cubicBezTo>
                    <a:cubicBezTo>
                      <a:pt x="-1055" y="7551"/>
                      <a:pt x="2908" y="2902"/>
                      <a:pt x="10657" y="0"/>
                    </a:cubicBezTo>
                    <a:cubicBezTo>
                      <a:pt x="16587" y="2926"/>
                      <a:pt x="20022" y="6807"/>
                      <a:pt x="20290" y="10883"/>
                    </a:cubicBezTo>
                    <a:cubicBezTo>
                      <a:pt x="20545" y="14766"/>
                      <a:pt x="17901" y="18566"/>
                      <a:pt x="12833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" name="AutoShape 23">
                <a:extLst>
                  <a:ext uri="{FF2B5EF4-FFF2-40B4-BE49-F238E27FC236}">
                    <a16:creationId xmlns:a16="http://schemas.microsoft.com/office/drawing/2014/main" xmlns="" id="{1FFB8AF6-2A02-4477-A0CF-E19908916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8322" y="3235544"/>
                <a:ext cx="657423" cy="265131"/>
              </a:xfrm>
              <a:custGeom>
                <a:avLst/>
                <a:gdLst>
                  <a:gd name="T0" fmla="*/ 328712 w 21600"/>
                  <a:gd name="T1" fmla="*/ 143196 h 20326"/>
                  <a:gd name="T2" fmla="*/ 328712 w 21600"/>
                  <a:gd name="T3" fmla="*/ 143196 h 20326"/>
                  <a:gd name="T4" fmla="*/ 328712 w 21600"/>
                  <a:gd name="T5" fmla="*/ 143196 h 20326"/>
                  <a:gd name="T6" fmla="*/ 328712 w 21600"/>
                  <a:gd name="T7" fmla="*/ 143196 h 203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326">
                    <a:moveTo>
                      <a:pt x="21600" y="9468"/>
                    </a:moveTo>
                    <a:cubicBezTo>
                      <a:pt x="18294" y="2557"/>
                      <a:pt x="13901" y="-815"/>
                      <a:pt x="9483" y="167"/>
                    </a:cubicBezTo>
                    <a:cubicBezTo>
                      <a:pt x="5915" y="961"/>
                      <a:pt x="2570" y="4569"/>
                      <a:pt x="0" y="10397"/>
                    </a:cubicBezTo>
                    <a:cubicBezTo>
                      <a:pt x="3055" y="17210"/>
                      <a:pt x="7179" y="20785"/>
                      <a:pt x="11399" y="20279"/>
                    </a:cubicBezTo>
                    <a:cubicBezTo>
                      <a:pt x="15263" y="19816"/>
                      <a:pt x="18908" y="15953"/>
                      <a:pt x="21600" y="946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0" name="AutoShape 24">
                <a:extLst>
                  <a:ext uri="{FF2B5EF4-FFF2-40B4-BE49-F238E27FC236}">
                    <a16:creationId xmlns:a16="http://schemas.microsoft.com/office/drawing/2014/main" xmlns="" id="{086D9811-BD1C-4095-B9BB-2799CEB2D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1061" y="-1"/>
                <a:ext cx="508153" cy="431829"/>
              </a:xfrm>
              <a:custGeom>
                <a:avLst/>
                <a:gdLst>
                  <a:gd name="T0" fmla="*/ 254077 w 21600"/>
                  <a:gd name="T1" fmla="*/ 229238 h 20403"/>
                  <a:gd name="T2" fmla="*/ 254077 w 21600"/>
                  <a:gd name="T3" fmla="*/ 229238 h 20403"/>
                  <a:gd name="T4" fmla="*/ 254077 w 21600"/>
                  <a:gd name="T5" fmla="*/ 229238 h 20403"/>
                  <a:gd name="T6" fmla="*/ 254077 w 21600"/>
                  <a:gd name="T7" fmla="*/ 229238 h 204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03">
                    <a:moveTo>
                      <a:pt x="21600" y="20208"/>
                    </a:moveTo>
                    <a:cubicBezTo>
                      <a:pt x="16589" y="20970"/>
                      <a:pt x="11512" y="19477"/>
                      <a:pt x="7493" y="16061"/>
                    </a:cubicBezTo>
                    <a:cubicBezTo>
                      <a:pt x="3016" y="12256"/>
                      <a:pt x="275" y="6447"/>
                      <a:pt x="0" y="184"/>
                    </a:cubicBezTo>
                    <a:cubicBezTo>
                      <a:pt x="5528" y="-630"/>
                      <a:pt x="11100" y="1280"/>
                      <a:pt x="15260" y="5414"/>
                    </a:cubicBezTo>
                    <a:cubicBezTo>
                      <a:pt x="19069" y="9200"/>
                      <a:pt x="21353" y="14530"/>
                      <a:pt x="21600" y="2020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1" name="AutoShape 25">
                <a:extLst>
                  <a:ext uri="{FF2B5EF4-FFF2-40B4-BE49-F238E27FC236}">
                    <a16:creationId xmlns:a16="http://schemas.microsoft.com/office/drawing/2014/main" xmlns="" id="{47168955-EE08-4AF1-8C2A-70D61B10E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9729" y="52391"/>
                <a:ext cx="274720" cy="657270"/>
              </a:xfrm>
              <a:custGeom>
                <a:avLst/>
                <a:gdLst>
                  <a:gd name="T0" fmla="*/ 137360 w 19914"/>
                  <a:gd name="T1" fmla="*/ 328635 h 21600"/>
                  <a:gd name="T2" fmla="*/ 137360 w 19914"/>
                  <a:gd name="T3" fmla="*/ 328635 h 21600"/>
                  <a:gd name="T4" fmla="*/ 137360 w 19914"/>
                  <a:gd name="T5" fmla="*/ 328635 h 21600"/>
                  <a:gd name="T6" fmla="*/ 137360 w 19914"/>
                  <a:gd name="T7" fmla="*/ 32863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14" h="21600">
                    <a:moveTo>
                      <a:pt x="12670" y="21600"/>
                    </a:moveTo>
                    <a:cubicBezTo>
                      <a:pt x="6038" y="19252"/>
                      <a:pt x="1638" y="15839"/>
                      <a:pt x="375" y="12062"/>
                    </a:cubicBezTo>
                    <a:cubicBezTo>
                      <a:pt x="-1073" y="7729"/>
                      <a:pt x="1712" y="3324"/>
                      <a:pt x="8002" y="0"/>
                    </a:cubicBezTo>
                    <a:cubicBezTo>
                      <a:pt x="14798" y="2704"/>
                      <a:pt x="19023" y="6501"/>
                      <a:pt x="19789" y="10591"/>
                    </a:cubicBezTo>
                    <a:cubicBezTo>
                      <a:pt x="20527" y="14536"/>
                      <a:pt x="17987" y="18464"/>
                      <a:pt x="1267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2" name="AutoShape 26">
                <a:extLst>
                  <a:ext uri="{FF2B5EF4-FFF2-40B4-BE49-F238E27FC236}">
                    <a16:creationId xmlns:a16="http://schemas.microsoft.com/office/drawing/2014/main" xmlns="" id="{D98C3BE0-9031-4460-A9CF-9624254FD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2562" y="514384"/>
                <a:ext cx="490686" cy="338161"/>
              </a:xfrm>
              <a:custGeom>
                <a:avLst/>
                <a:gdLst>
                  <a:gd name="T0" fmla="*/ 245343 w 21600"/>
                  <a:gd name="T1" fmla="*/ 188552 h 19651"/>
                  <a:gd name="T2" fmla="*/ 245343 w 21600"/>
                  <a:gd name="T3" fmla="*/ 188552 h 19651"/>
                  <a:gd name="T4" fmla="*/ 245343 w 21600"/>
                  <a:gd name="T5" fmla="*/ 188552 h 19651"/>
                  <a:gd name="T6" fmla="*/ 245343 w 21600"/>
                  <a:gd name="T7" fmla="*/ 188552 h 196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651">
                    <a:moveTo>
                      <a:pt x="21600" y="18987"/>
                    </a:moveTo>
                    <a:cubicBezTo>
                      <a:pt x="21243" y="12870"/>
                      <a:pt x="18829" y="7284"/>
                      <a:pt x="15019" y="3760"/>
                    </a:cubicBezTo>
                    <a:cubicBezTo>
                      <a:pt x="10625" y="-304"/>
                      <a:pt x="4962" y="-1132"/>
                      <a:pt x="0" y="1564"/>
                    </a:cubicBezTo>
                    <a:cubicBezTo>
                      <a:pt x="1100" y="7641"/>
                      <a:pt x="3987" y="12893"/>
                      <a:pt x="8026" y="16165"/>
                    </a:cubicBezTo>
                    <a:cubicBezTo>
                      <a:pt x="12084" y="19452"/>
                      <a:pt x="16971" y="20468"/>
                      <a:pt x="21600" y="1898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3" name="AutoShape 27">
                <a:extLst>
                  <a:ext uri="{FF2B5EF4-FFF2-40B4-BE49-F238E27FC236}">
                    <a16:creationId xmlns:a16="http://schemas.microsoft.com/office/drawing/2014/main" xmlns="" id="{B3AF5EB2-6C5D-4FA0-87EB-3C826479A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3934" y="603290"/>
                <a:ext cx="331887" cy="600116"/>
              </a:xfrm>
              <a:custGeom>
                <a:avLst/>
                <a:gdLst>
                  <a:gd name="T0" fmla="*/ 165944 w 19820"/>
                  <a:gd name="T1" fmla="*/ 300058 h 21600"/>
                  <a:gd name="T2" fmla="*/ 165944 w 19820"/>
                  <a:gd name="T3" fmla="*/ 300058 h 21600"/>
                  <a:gd name="T4" fmla="*/ 165944 w 19820"/>
                  <a:gd name="T5" fmla="*/ 300058 h 21600"/>
                  <a:gd name="T6" fmla="*/ 165944 w 19820"/>
                  <a:gd name="T7" fmla="*/ 3000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820" h="21600">
                    <a:moveTo>
                      <a:pt x="2401" y="21600"/>
                    </a:moveTo>
                    <a:cubicBezTo>
                      <a:pt x="-585" y="17697"/>
                      <a:pt x="-794" y="13232"/>
                      <a:pt x="1821" y="9234"/>
                    </a:cubicBezTo>
                    <a:cubicBezTo>
                      <a:pt x="4674" y="4874"/>
                      <a:pt x="10587" y="1495"/>
                      <a:pt x="17979" y="0"/>
                    </a:cubicBezTo>
                    <a:cubicBezTo>
                      <a:pt x="20806" y="4458"/>
                      <a:pt x="20363" y="9427"/>
                      <a:pt x="16759" y="13678"/>
                    </a:cubicBezTo>
                    <a:cubicBezTo>
                      <a:pt x="13714" y="17270"/>
                      <a:pt x="8617" y="20082"/>
                      <a:pt x="2401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" name="AutoShape 28">
                <a:extLst>
                  <a:ext uri="{FF2B5EF4-FFF2-40B4-BE49-F238E27FC236}">
                    <a16:creationId xmlns:a16="http://schemas.microsoft.com/office/drawing/2014/main" xmlns="" id="{7F98E3ED-0E85-483E-BB0F-054EB2962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7841" y="901760"/>
                <a:ext cx="473217" cy="376264"/>
              </a:xfrm>
              <a:custGeom>
                <a:avLst/>
                <a:gdLst>
                  <a:gd name="T0" fmla="*/ 236609 w 21600"/>
                  <a:gd name="T1" fmla="*/ 202254 h 20436"/>
                  <a:gd name="T2" fmla="*/ 236609 w 21600"/>
                  <a:gd name="T3" fmla="*/ 202254 h 20436"/>
                  <a:gd name="T4" fmla="*/ 236609 w 21600"/>
                  <a:gd name="T5" fmla="*/ 202254 h 20436"/>
                  <a:gd name="T6" fmla="*/ 236609 w 21600"/>
                  <a:gd name="T7" fmla="*/ 202254 h 204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36">
                    <a:moveTo>
                      <a:pt x="0" y="388"/>
                    </a:moveTo>
                    <a:cubicBezTo>
                      <a:pt x="5064" y="-767"/>
                      <a:pt x="10302" y="684"/>
                      <a:pt x="14412" y="4378"/>
                    </a:cubicBezTo>
                    <a:cubicBezTo>
                      <a:pt x="18669" y="8206"/>
                      <a:pt x="21297" y="14057"/>
                      <a:pt x="21600" y="20385"/>
                    </a:cubicBezTo>
                    <a:cubicBezTo>
                      <a:pt x="15753" y="20833"/>
                      <a:pt x="10020" y="18314"/>
                      <a:pt x="5828" y="13456"/>
                    </a:cubicBezTo>
                    <a:cubicBezTo>
                      <a:pt x="2784" y="9928"/>
                      <a:pt x="746" y="5359"/>
                      <a:pt x="0" y="38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" name="AutoShape 29">
                <a:extLst>
                  <a:ext uri="{FF2B5EF4-FFF2-40B4-BE49-F238E27FC236}">
                    <a16:creationId xmlns:a16="http://schemas.microsoft.com/office/drawing/2014/main" xmlns="" id="{3024E7E4-C0EE-4427-8A8E-17781CB55B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013" y="1255797"/>
                <a:ext cx="398582" cy="438180"/>
              </a:xfrm>
              <a:custGeom>
                <a:avLst/>
                <a:gdLst>
                  <a:gd name="T0" fmla="*/ 199282 w 21135"/>
                  <a:gd name="T1" fmla="*/ 219293 h 21590"/>
                  <a:gd name="T2" fmla="*/ 199282 w 21135"/>
                  <a:gd name="T3" fmla="*/ 219293 h 21590"/>
                  <a:gd name="T4" fmla="*/ 199282 w 21135"/>
                  <a:gd name="T5" fmla="*/ 219293 h 21590"/>
                  <a:gd name="T6" fmla="*/ 199282 w 21135"/>
                  <a:gd name="T7" fmla="*/ 219293 h 2159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35" h="21590">
                    <a:moveTo>
                      <a:pt x="0" y="0"/>
                    </a:moveTo>
                    <a:cubicBezTo>
                      <a:pt x="6468" y="-10"/>
                      <a:pt x="12585" y="2730"/>
                      <a:pt x="16603" y="7437"/>
                    </a:cubicBezTo>
                    <a:cubicBezTo>
                      <a:pt x="20015" y="11435"/>
                      <a:pt x="21600" y="16517"/>
                      <a:pt x="21016" y="21590"/>
                    </a:cubicBezTo>
                    <a:cubicBezTo>
                      <a:pt x="14976" y="20930"/>
                      <a:pt x="9437" y="18150"/>
                      <a:pt x="5532" y="13820"/>
                    </a:cubicBezTo>
                    <a:cubicBezTo>
                      <a:pt x="2034" y="9940"/>
                      <a:pt x="80" y="506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6" name="AutoShape 30">
                <a:extLst>
                  <a:ext uri="{FF2B5EF4-FFF2-40B4-BE49-F238E27FC236}">
                    <a16:creationId xmlns:a16="http://schemas.microsoft.com/office/drawing/2014/main" xmlns="" id="{888C4096-5F19-49D0-8483-1CE4827D3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110" y="1135139"/>
                <a:ext cx="465277" cy="469932"/>
              </a:xfrm>
              <a:custGeom>
                <a:avLst/>
                <a:gdLst>
                  <a:gd name="T0" fmla="*/ 232639 w 21600"/>
                  <a:gd name="T1" fmla="*/ 234966 h 21600"/>
                  <a:gd name="T2" fmla="*/ 232639 w 21600"/>
                  <a:gd name="T3" fmla="*/ 234966 h 21600"/>
                  <a:gd name="T4" fmla="*/ 232639 w 21600"/>
                  <a:gd name="T5" fmla="*/ 234966 h 21600"/>
                  <a:gd name="T6" fmla="*/ 232639 w 21600"/>
                  <a:gd name="T7" fmla="*/ 23496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71" y="16146"/>
                      <a:pt x="2204" y="10915"/>
                      <a:pt x="5981" y="6934"/>
                    </a:cubicBezTo>
                    <a:cubicBezTo>
                      <a:pt x="10040" y="2655"/>
                      <a:pt x="15664" y="158"/>
                      <a:pt x="21600" y="0"/>
                    </a:cubicBezTo>
                    <a:cubicBezTo>
                      <a:pt x="21406" y="4980"/>
                      <a:pt x="19536" y="9755"/>
                      <a:pt x="16287" y="13569"/>
                    </a:cubicBezTo>
                    <a:cubicBezTo>
                      <a:pt x="12213" y="18350"/>
                      <a:pt x="6319" y="21257"/>
                      <a:pt x="0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7" name="AutoShape 31">
                <a:extLst>
                  <a:ext uri="{FF2B5EF4-FFF2-40B4-BE49-F238E27FC236}">
                    <a16:creationId xmlns:a16="http://schemas.microsoft.com/office/drawing/2014/main" xmlns="" id="{357BCAF0-ED43-4E84-B06D-A94374DA0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5994" y="1590782"/>
                <a:ext cx="458926" cy="481046"/>
              </a:xfrm>
              <a:custGeom>
                <a:avLst/>
                <a:gdLst>
                  <a:gd name="T0" fmla="*/ 229463 w 21214"/>
                  <a:gd name="T1" fmla="*/ 243944 h 21447"/>
                  <a:gd name="T2" fmla="*/ 229463 w 21214"/>
                  <a:gd name="T3" fmla="*/ 243944 h 21447"/>
                  <a:gd name="T4" fmla="*/ 229463 w 21214"/>
                  <a:gd name="T5" fmla="*/ 243944 h 21447"/>
                  <a:gd name="T6" fmla="*/ 229463 w 21214"/>
                  <a:gd name="T7" fmla="*/ 243944 h 2144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14" h="21447">
                    <a:moveTo>
                      <a:pt x="67" y="21447"/>
                    </a:moveTo>
                    <a:cubicBezTo>
                      <a:pt x="-386" y="16071"/>
                      <a:pt x="1457" y="10749"/>
                      <a:pt x="5171" y="6711"/>
                    </a:cubicBezTo>
                    <a:cubicBezTo>
                      <a:pt x="9226" y="2302"/>
                      <a:pt x="15100" y="-153"/>
                      <a:pt x="21214" y="7"/>
                    </a:cubicBezTo>
                    <a:cubicBezTo>
                      <a:pt x="20957" y="5233"/>
                      <a:pt x="18825" y="10210"/>
                      <a:pt x="15182" y="14092"/>
                    </a:cubicBezTo>
                    <a:cubicBezTo>
                      <a:pt x="11266" y="18264"/>
                      <a:pt x="5879" y="20886"/>
                      <a:pt x="67" y="214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8" name="AutoShape 32">
                <a:extLst>
                  <a:ext uri="{FF2B5EF4-FFF2-40B4-BE49-F238E27FC236}">
                    <a16:creationId xmlns:a16="http://schemas.microsoft.com/office/drawing/2014/main" xmlns="" id="{0C61C6C2-DA29-4DB6-9697-800F1EB06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597" y="1646349"/>
                <a:ext cx="354118" cy="492158"/>
              </a:xfrm>
              <a:custGeom>
                <a:avLst/>
                <a:gdLst>
                  <a:gd name="T0" fmla="*/ 177059 w 19990"/>
                  <a:gd name="T1" fmla="*/ 246079 h 21600"/>
                  <a:gd name="T2" fmla="*/ 177059 w 19990"/>
                  <a:gd name="T3" fmla="*/ 246079 h 21600"/>
                  <a:gd name="T4" fmla="*/ 177059 w 19990"/>
                  <a:gd name="T5" fmla="*/ 246079 h 21600"/>
                  <a:gd name="T6" fmla="*/ 177059 w 19990"/>
                  <a:gd name="T7" fmla="*/ 2460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90" h="21600">
                    <a:moveTo>
                      <a:pt x="19655" y="21600"/>
                    </a:moveTo>
                    <a:cubicBezTo>
                      <a:pt x="13466" y="21011"/>
                      <a:pt x="7874" y="18437"/>
                      <a:pt x="4230" y="14500"/>
                    </a:cubicBezTo>
                    <a:cubicBezTo>
                      <a:pt x="353" y="10312"/>
                      <a:pt x="-943" y="5003"/>
                      <a:pt x="691" y="0"/>
                    </a:cubicBezTo>
                    <a:cubicBezTo>
                      <a:pt x="7034" y="1037"/>
                      <a:pt x="12582" y="4001"/>
                      <a:pt x="16102" y="8236"/>
                    </a:cubicBezTo>
                    <a:cubicBezTo>
                      <a:pt x="19390" y="12189"/>
                      <a:pt x="20657" y="16956"/>
                      <a:pt x="1965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9" name="AutoShape 33">
                <a:extLst>
                  <a:ext uri="{FF2B5EF4-FFF2-40B4-BE49-F238E27FC236}">
                    <a16:creationId xmlns:a16="http://schemas.microsoft.com/office/drawing/2014/main" xmlns="" id="{27088548-A02D-4D51-BFD4-CE65B047E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1617" y="2159146"/>
                <a:ext cx="601843" cy="352449"/>
              </a:xfrm>
              <a:custGeom>
                <a:avLst/>
                <a:gdLst>
                  <a:gd name="T0" fmla="*/ 300922 w 21600"/>
                  <a:gd name="T1" fmla="*/ 197211 h 19632"/>
                  <a:gd name="T2" fmla="*/ 300922 w 21600"/>
                  <a:gd name="T3" fmla="*/ 197211 h 19632"/>
                  <a:gd name="T4" fmla="*/ 300922 w 21600"/>
                  <a:gd name="T5" fmla="*/ 197211 h 19632"/>
                  <a:gd name="T6" fmla="*/ 300922 w 21600"/>
                  <a:gd name="T7" fmla="*/ 197211 h 196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632">
                    <a:moveTo>
                      <a:pt x="0" y="18808"/>
                    </a:moveTo>
                    <a:cubicBezTo>
                      <a:pt x="1210" y="13078"/>
                      <a:pt x="3611" y="8134"/>
                      <a:pt x="6826" y="4751"/>
                    </a:cubicBezTo>
                    <a:cubicBezTo>
                      <a:pt x="11158" y="193"/>
                      <a:pt x="16562" y="-1169"/>
                      <a:pt x="21600" y="1028"/>
                    </a:cubicBezTo>
                    <a:cubicBezTo>
                      <a:pt x="19983" y="7780"/>
                      <a:pt x="16785" y="13333"/>
                      <a:pt x="12644" y="16578"/>
                    </a:cubicBezTo>
                    <a:cubicBezTo>
                      <a:pt x="8735" y="19640"/>
                      <a:pt x="4251" y="20431"/>
                      <a:pt x="0" y="1880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0" name="AutoShape 34">
                <a:extLst>
                  <a:ext uri="{FF2B5EF4-FFF2-40B4-BE49-F238E27FC236}">
                    <a16:creationId xmlns:a16="http://schemas.microsoft.com/office/drawing/2014/main" xmlns="" id="{790D9B5D-DBE1-4975-B27B-31C262120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6554" y="1990859"/>
                <a:ext cx="271545" cy="574714"/>
              </a:xfrm>
              <a:custGeom>
                <a:avLst/>
                <a:gdLst>
                  <a:gd name="T0" fmla="*/ 135773 w 19438"/>
                  <a:gd name="T1" fmla="*/ 287357 h 21600"/>
                  <a:gd name="T2" fmla="*/ 135773 w 19438"/>
                  <a:gd name="T3" fmla="*/ 287357 h 21600"/>
                  <a:gd name="T4" fmla="*/ 135773 w 19438"/>
                  <a:gd name="T5" fmla="*/ 287357 h 21600"/>
                  <a:gd name="T6" fmla="*/ 135773 w 19438"/>
                  <a:gd name="T7" fmla="*/ 28735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438" h="21600">
                    <a:moveTo>
                      <a:pt x="15468" y="21600"/>
                    </a:moveTo>
                    <a:cubicBezTo>
                      <a:pt x="9093" y="19784"/>
                      <a:pt x="4212" y="16795"/>
                      <a:pt x="1758" y="13205"/>
                    </a:cubicBezTo>
                    <a:cubicBezTo>
                      <a:pt x="-1225" y="8841"/>
                      <a:pt x="-382" y="4005"/>
                      <a:pt x="4060" y="0"/>
                    </a:cubicBezTo>
                    <a:cubicBezTo>
                      <a:pt x="11439" y="2168"/>
                      <a:pt x="16739" y="5872"/>
                      <a:pt x="18658" y="10204"/>
                    </a:cubicBezTo>
                    <a:cubicBezTo>
                      <a:pt x="20375" y="14078"/>
                      <a:pt x="19235" y="18151"/>
                      <a:pt x="15468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1" name="AutoShape 35">
                <a:extLst>
                  <a:ext uri="{FF2B5EF4-FFF2-40B4-BE49-F238E27FC236}">
                    <a16:creationId xmlns:a16="http://schemas.microsoft.com/office/drawing/2014/main" xmlns="" id="{67BFC74D-115F-403A-BA7B-1B784C935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2477" y="2309969"/>
                <a:ext cx="279484" cy="598528"/>
              </a:xfrm>
              <a:custGeom>
                <a:avLst/>
                <a:gdLst>
                  <a:gd name="T0" fmla="*/ 139742 w 20538"/>
                  <a:gd name="T1" fmla="*/ 299264 h 21600"/>
                  <a:gd name="T2" fmla="*/ 139742 w 20538"/>
                  <a:gd name="T3" fmla="*/ 299264 h 21600"/>
                  <a:gd name="T4" fmla="*/ 139742 w 20538"/>
                  <a:gd name="T5" fmla="*/ 299264 h 21600"/>
                  <a:gd name="T6" fmla="*/ 139742 w 20538"/>
                  <a:gd name="T7" fmla="*/ 29926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538" h="21600">
                    <a:moveTo>
                      <a:pt x="11195" y="21600"/>
                    </a:moveTo>
                    <a:cubicBezTo>
                      <a:pt x="4894" y="19141"/>
                      <a:pt x="904" y="15539"/>
                      <a:pt x="136" y="11617"/>
                    </a:cubicBezTo>
                    <a:cubicBezTo>
                      <a:pt x="-703" y="7329"/>
                      <a:pt x="2370" y="3079"/>
                      <a:pt x="8534" y="0"/>
                    </a:cubicBezTo>
                    <a:cubicBezTo>
                      <a:pt x="16390" y="2728"/>
                      <a:pt x="20897" y="7210"/>
                      <a:pt x="20516" y="11915"/>
                    </a:cubicBezTo>
                    <a:cubicBezTo>
                      <a:pt x="20215" y="15627"/>
                      <a:pt x="16853" y="19120"/>
                      <a:pt x="11195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2" name="AutoShape 36">
                <a:extLst>
                  <a:ext uri="{FF2B5EF4-FFF2-40B4-BE49-F238E27FC236}">
                    <a16:creationId xmlns:a16="http://schemas.microsoft.com/office/drawing/2014/main" xmlns="" id="{83F4274D-BC2F-49E8-9024-1914B45B3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013" y="2603676"/>
                <a:ext cx="647895" cy="279419"/>
              </a:xfrm>
              <a:custGeom>
                <a:avLst/>
                <a:gdLst>
                  <a:gd name="T0" fmla="*/ 323948 w 21600"/>
                  <a:gd name="T1" fmla="*/ 158020 h 19304"/>
                  <a:gd name="T2" fmla="*/ 323948 w 21600"/>
                  <a:gd name="T3" fmla="*/ 158020 h 19304"/>
                  <a:gd name="T4" fmla="*/ 323948 w 21600"/>
                  <a:gd name="T5" fmla="*/ 158020 h 19304"/>
                  <a:gd name="T6" fmla="*/ 323948 w 21600"/>
                  <a:gd name="T7" fmla="*/ 158020 h 1930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304">
                    <a:moveTo>
                      <a:pt x="0" y="13548"/>
                    </a:moveTo>
                    <a:cubicBezTo>
                      <a:pt x="2131" y="7005"/>
                      <a:pt x="5400" y="2411"/>
                      <a:pt x="9130" y="719"/>
                    </a:cubicBezTo>
                    <a:cubicBezTo>
                      <a:pt x="13505" y="-1265"/>
                      <a:pt x="18081" y="904"/>
                      <a:pt x="21600" y="6631"/>
                    </a:cubicBezTo>
                    <a:cubicBezTo>
                      <a:pt x="19200" y="12986"/>
                      <a:pt x="15754" y="17301"/>
                      <a:pt x="11915" y="18759"/>
                    </a:cubicBezTo>
                    <a:cubicBezTo>
                      <a:pt x="7766" y="20335"/>
                      <a:pt x="3484" y="18462"/>
                      <a:pt x="0" y="135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3" name="AutoShape 37">
                <a:extLst>
                  <a:ext uri="{FF2B5EF4-FFF2-40B4-BE49-F238E27FC236}">
                    <a16:creationId xmlns:a16="http://schemas.microsoft.com/office/drawing/2014/main" xmlns="" id="{03F33958-4F4D-4970-9CC1-0AB3F40F6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228" y="2952949"/>
                <a:ext cx="666951" cy="263543"/>
              </a:xfrm>
              <a:custGeom>
                <a:avLst/>
                <a:gdLst>
                  <a:gd name="T0" fmla="*/ 333476 w 21600"/>
                  <a:gd name="T1" fmla="*/ 141242 h 19980"/>
                  <a:gd name="T2" fmla="*/ 333476 w 21600"/>
                  <a:gd name="T3" fmla="*/ 141242 h 19980"/>
                  <a:gd name="T4" fmla="*/ 333476 w 21600"/>
                  <a:gd name="T5" fmla="*/ 141242 h 19980"/>
                  <a:gd name="T6" fmla="*/ 333476 w 21600"/>
                  <a:gd name="T7" fmla="*/ 141242 h 1998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980">
                    <a:moveTo>
                      <a:pt x="0" y="11672"/>
                    </a:moveTo>
                    <a:cubicBezTo>
                      <a:pt x="2608" y="5030"/>
                      <a:pt x="6187" y="914"/>
                      <a:pt x="10030" y="135"/>
                    </a:cubicBezTo>
                    <a:cubicBezTo>
                      <a:pt x="14245" y="-718"/>
                      <a:pt x="18425" y="2494"/>
                      <a:pt x="21600" y="9026"/>
                    </a:cubicBezTo>
                    <a:cubicBezTo>
                      <a:pt x="19014" y="15001"/>
                      <a:pt x="15643" y="18773"/>
                      <a:pt x="12029" y="19735"/>
                    </a:cubicBezTo>
                    <a:cubicBezTo>
                      <a:pt x="7720" y="20882"/>
                      <a:pt x="3393" y="17981"/>
                      <a:pt x="0" y="1167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4" name="AutoShape 38">
                <a:extLst>
                  <a:ext uri="{FF2B5EF4-FFF2-40B4-BE49-F238E27FC236}">
                    <a16:creationId xmlns:a16="http://schemas.microsoft.com/office/drawing/2014/main" xmlns="" id="{646895E5-2C9A-40FF-8691-BDFC148478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9989" y="2570337"/>
                <a:ext cx="241373" cy="582652"/>
              </a:xfrm>
              <a:custGeom>
                <a:avLst/>
                <a:gdLst>
                  <a:gd name="T0" fmla="*/ 120687 w 19932"/>
                  <a:gd name="T1" fmla="*/ 291326 h 21600"/>
                  <a:gd name="T2" fmla="*/ 120687 w 19932"/>
                  <a:gd name="T3" fmla="*/ 291326 h 21600"/>
                  <a:gd name="T4" fmla="*/ 120687 w 19932"/>
                  <a:gd name="T5" fmla="*/ 291326 h 21600"/>
                  <a:gd name="T6" fmla="*/ 120687 w 19932"/>
                  <a:gd name="T7" fmla="*/ 29132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932" h="21600">
                    <a:moveTo>
                      <a:pt x="9489" y="21600"/>
                    </a:moveTo>
                    <a:cubicBezTo>
                      <a:pt x="3101" y="18741"/>
                      <a:pt x="-331" y="14813"/>
                      <a:pt x="25" y="10768"/>
                    </a:cubicBezTo>
                    <a:cubicBezTo>
                      <a:pt x="395" y="6560"/>
                      <a:pt x="4818" y="2631"/>
                      <a:pt x="12147" y="0"/>
                    </a:cubicBezTo>
                    <a:cubicBezTo>
                      <a:pt x="18670" y="3748"/>
                      <a:pt x="21269" y="8578"/>
                      <a:pt x="19276" y="13248"/>
                    </a:cubicBezTo>
                    <a:cubicBezTo>
                      <a:pt x="17930" y="16406"/>
                      <a:pt x="14523" y="19313"/>
                      <a:pt x="9489" y="216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" name="AutoShape 39">
                <a:extLst>
                  <a:ext uri="{FF2B5EF4-FFF2-40B4-BE49-F238E27FC236}">
                    <a16:creationId xmlns:a16="http://schemas.microsoft.com/office/drawing/2014/main" xmlns="" id="{8017E5D1-4D65-4BA5-806F-07693106C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7285" y="3235544"/>
                <a:ext cx="649482" cy="249255"/>
              </a:xfrm>
              <a:custGeom>
                <a:avLst/>
                <a:gdLst>
                  <a:gd name="T0" fmla="*/ 324741 w 21600"/>
                  <a:gd name="T1" fmla="*/ 126239 h 21036"/>
                  <a:gd name="T2" fmla="*/ 324741 w 21600"/>
                  <a:gd name="T3" fmla="*/ 126239 h 21036"/>
                  <a:gd name="T4" fmla="*/ 324741 w 21600"/>
                  <a:gd name="T5" fmla="*/ 126239 h 21036"/>
                  <a:gd name="T6" fmla="*/ 324741 w 21600"/>
                  <a:gd name="T7" fmla="*/ 126239 h 210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036">
                    <a:moveTo>
                      <a:pt x="0" y="8556"/>
                    </a:moveTo>
                    <a:cubicBezTo>
                      <a:pt x="2900" y="2878"/>
                      <a:pt x="6473" y="-136"/>
                      <a:pt x="10135" y="5"/>
                    </a:cubicBezTo>
                    <a:cubicBezTo>
                      <a:pt x="14464" y="172"/>
                      <a:pt x="18588" y="4700"/>
                      <a:pt x="21600" y="12592"/>
                    </a:cubicBezTo>
                    <a:cubicBezTo>
                      <a:pt x="18536" y="18492"/>
                      <a:pt x="14751" y="21464"/>
                      <a:pt x="10910" y="20986"/>
                    </a:cubicBezTo>
                    <a:cubicBezTo>
                      <a:pt x="6787" y="20474"/>
                      <a:pt x="2891" y="16035"/>
                      <a:pt x="0" y="855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6" name="AutoShape 40">
                <a:extLst>
                  <a:ext uri="{FF2B5EF4-FFF2-40B4-BE49-F238E27FC236}">
                    <a16:creationId xmlns:a16="http://schemas.microsoft.com/office/drawing/2014/main" xmlns="" id="{80260485-9DC2-4673-99D4-3D58532208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0080" y="3178390"/>
                <a:ext cx="1883341" cy="695372"/>
              </a:xfrm>
              <a:custGeom>
                <a:avLst/>
                <a:gdLst>
                  <a:gd name="T0" fmla="*/ 941671 w 21600"/>
                  <a:gd name="T1" fmla="*/ 347686 h 21600"/>
                  <a:gd name="T2" fmla="*/ 941671 w 21600"/>
                  <a:gd name="T3" fmla="*/ 347686 h 21600"/>
                  <a:gd name="T4" fmla="*/ 941671 w 21600"/>
                  <a:gd name="T5" fmla="*/ 347686 h 21600"/>
                  <a:gd name="T6" fmla="*/ 941671 w 21600"/>
                  <a:gd name="T7" fmla="*/ 34768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548" y="0"/>
                    </a:moveTo>
                    <a:lnTo>
                      <a:pt x="9636" y="5969"/>
                    </a:lnTo>
                    <a:cubicBezTo>
                      <a:pt x="9966" y="5711"/>
                      <a:pt x="10309" y="5584"/>
                      <a:pt x="10654" y="5593"/>
                    </a:cubicBezTo>
                    <a:cubicBezTo>
                      <a:pt x="10972" y="5601"/>
                      <a:pt x="11289" y="5725"/>
                      <a:pt x="11596" y="5962"/>
                    </a:cubicBezTo>
                    <a:lnTo>
                      <a:pt x="16873" y="126"/>
                    </a:lnTo>
                    <a:lnTo>
                      <a:pt x="16750" y="2724"/>
                    </a:lnTo>
                    <a:lnTo>
                      <a:pt x="12237" y="8505"/>
                    </a:lnTo>
                    <a:lnTo>
                      <a:pt x="20304" y="15824"/>
                    </a:lnTo>
                    <a:lnTo>
                      <a:pt x="21600" y="21600"/>
                    </a:lnTo>
                    <a:lnTo>
                      <a:pt x="11769" y="11175"/>
                    </a:lnTo>
                    <a:cubicBezTo>
                      <a:pt x="11436" y="10819"/>
                      <a:pt x="11081" y="10632"/>
                      <a:pt x="10723" y="10624"/>
                    </a:cubicBezTo>
                    <a:cubicBezTo>
                      <a:pt x="10349" y="10615"/>
                      <a:pt x="9977" y="10801"/>
                      <a:pt x="9629" y="11171"/>
                    </a:cubicBezTo>
                    <a:lnTo>
                      <a:pt x="0" y="21136"/>
                    </a:lnTo>
                    <a:lnTo>
                      <a:pt x="1659" y="15394"/>
                    </a:lnTo>
                    <a:lnTo>
                      <a:pt x="9243" y="8585"/>
                    </a:lnTo>
                    <a:lnTo>
                      <a:pt x="4714" y="2899"/>
                    </a:lnTo>
                    <a:lnTo>
                      <a:pt x="4548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endParaRPr lang="x-none" sz="32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3" name="Овал 162">
              <a:extLst>
                <a:ext uri="{FF2B5EF4-FFF2-40B4-BE49-F238E27FC236}">
                  <a16:creationId xmlns:a16="http://schemas.microsoft.com/office/drawing/2014/main" xmlns="" id="{FEDBEE20-379D-4CDF-941A-46DE6FBD3D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6608" y="1048607"/>
              <a:ext cx="432000" cy="4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dirty="0">
                  <a:solidFill>
                    <a:srgbClr val="B58135"/>
                  </a:solidFill>
                  <a:latin typeface="+mn-lt"/>
                  <a:cs typeface="Arial" panose="020B0604020202020204" pitchFamily="34" charset="0"/>
                </a:rPr>
                <a:t>1</a:t>
              </a:r>
            </a:p>
          </p:txBody>
        </p:sp>
      </p:grp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46FAF3E2-0ED8-4D8B-A342-2459DF6A9588}"/>
              </a:ext>
            </a:extLst>
          </p:cNvPr>
          <p:cNvCxnSpPr/>
          <p:nvPr userDrawn="1"/>
        </p:nvCxnSpPr>
        <p:spPr>
          <a:xfrm>
            <a:off x="4271797" y="2936605"/>
            <a:ext cx="945920" cy="0"/>
          </a:xfrm>
          <a:prstGeom prst="line">
            <a:avLst/>
          </a:prstGeom>
          <a:solidFill>
            <a:schemeClr val="bg1"/>
          </a:solidFill>
          <a:ln w="12700">
            <a:gradFill>
              <a:gsLst>
                <a:gs pos="0">
                  <a:srgbClr val="B58135"/>
                </a:gs>
                <a:gs pos="74000">
                  <a:srgbClr val="F0DF8F"/>
                </a:gs>
                <a:gs pos="83000">
                  <a:srgbClr val="D6B464"/>
                </a:gs>
                <a:gs pos="100000">
                  <a:srgbClr val="B5813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8" name="Прямая соединительная линия 327">
            <a:extLst>
              <a:ext uri="{FF2B5EF4-FFF2-40B4-BE49-F238E27FC236}">
                <a16:creationId xmlns:a16="http://schemas.microsoft.com/office/drawing/2014/main" xmlns="" id="{F3FDBE5F-F99F-48E7-81E3-AB1EB56441F9}"/>
              </a:ext>
            </a:extLst>
          </p:cNvPr>
          <p:cNvCxnSpPr/>
          <p:nvPr userDrawn="1"/>
        </p:nvCxnSpPr>
        <p:spPr>
          <a:xfrm>
            <a:off x="247789" y="3268017"/>
            <a:ext cx="945920" cy="0"/>
          </a:xfrm>
          <a:prstGeom prst="line">
            <a:avLst/>
          </a:prstGeom>
          <a:solidFill>
            <a:schemeClr val="bg1"/>
          </a:solidFill>
          <a:ln w="12700">
            <a:gradFill>
              <a:gsLst>
                <a:gs pos="0">
                  <a:srgbClr val="B58135"/>
                </a:gs>
                <a:gs pos="74000">
                  <a:srgbClr val="F0DF8F"/>
                </a:gs>
                <a:gs pos="83000">
                  <a:srgbClr val="D6B464"/>
                </a:gs>
                <a:gs pos="100000">
                  <a:srgbClr val="B5813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9" name="Прямая соединительная линия 328">
            <a:extLst>
              <a:ext uri="{FF2B5EF4-FFF2-40B4-BE49-F238E27FC236}">
                <a16:creationId xmlns:a16="http://schemas.microsoft.com/office/drawing/2014/main" xmlns="" id="{72A6C0A6-3AEB-4440-B699-4652761E2575}"/>
              </a:ext>
            </a:extLst>
          </p:cNvPr>
          <p:cNvCxnSpPr/>
          <p:nvPr userDrawn="1"/>
        </p:nvCxnSpPr>
        <p:spPr>
          <a:xfrm>
            <a:off x="8274281" y="3662525"/>
            <a:ext cx="945920" cy="0"/>
          </a:xfrm>
          <a:prstGeom prst="line">
            <a:avLst/>
          </a:prstGeom>
          <a:solidFill>
            <a:schemeClr val="bg1"/>
          </a:solidFill>
          <a:ln w="12700">
            <a:gradFill>
              <a:gsLst>
                <a:gs pos="0">
                  <a:srgbClr val="B58135"/>
                </a:gs>
                <a:gs pos="74000">
                  <a:srgbClr val="F0DF8F"/>
                </a:gs>
                <a:gs pos="83000">
                  <a:srgbClr val="D6B464"/>
                </a:gs>
                <a:gs pos="100000">
                  <a:srgbClr val="B5813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93616692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2">
          <p15:clr>
            <a:srgbClr val="FBAE40"/>
          </p15:clr>
        </p15:guide>
        <p15:guide id="2" orient="horz" pos="2981">
          <p15:clr>
            <a:srgbClr val="FBAE40"/>
          </p15:clr>
        </p15:guide>
        <p15:guide id="3" orient="horz" pos="441">
          <p15:clr>
            <a:srgbClr val="FBAE40"/>
          </p15:clr>
        </p15:guide>
        <p15:guide id="4" pos="57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итичные вопрос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788C42-ADCB-42BF-8D63-BC4FFBA5F4F8}"/>
              </a:ext>
            </a:extLst>
          </p:cNvPr>
          <p:cNvSpPr/>
          <p:nvPr userDrawn="1"/>
        </p:nvSpPr>
        <p:spPr>
          <a:xfrm>
            <a:off x="518120" y="404664"/>
            <a:ext cx="201283" cy="475829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ACCF6536-AFD4-4398-86E6-926ABD073A29}"/>
              </a:ext>
            </a:extLst>
          </p:cNvPr>
          <p:cNvCxnSpPr>
            <a:cxnSpLocks/>
          </p:cNvCxnSpPr>
          <p:nvPr userDrawn="1"/>
        </p:nvCxnSpPr>
        <p:spPr>
          <a:xfrm flipH="1">
            <a:off x="815413" y="836712"/>
            <a:ext cx="10848000" cy="0"/>
          </a:xfrm>
          <a:prstGeom prst="line">
            <a:avLst/>
          </a:prstGeom>
          <a:ln w="28575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C542259D-C1D6-40FE-9C8A-699CBBE9D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6283869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xmlns="" id="{E373A1F9-9E12-46AF-A0D0-F3F33C2E365F}"/>
              </a:ext>
            </a:extLst>
          </p:cNvPr>
          <p:cNvSpPr/>
          <p:nvPr userDrawn="1"/>
        </p:nvSpPr>
        <p:spPr>
          <a:xfrm>
            <a:off x="143339" y="3849585"/>
            <a:ext cx="3869268" cy="2459736"/>
          </a:xfrm>
          <a:prstGeom prst="rect">
            <a:avLst/>
          </a:prstGeom>
          <a:solidFill>
            <a:schemeClr val="bg1"/>
          </a:solidFill>
          <a:ln w="12700">
            <a:gradFill>
              <a:gsLst>
                <a:gs pos="0">
                  <a:schemeClr val="bg2">
                    <a:lumMod val="50000"/>
                  </a:schemeClr>
                </a:gs>
                <a:gs pos="42000">
                  <a:schemeClr val="bg2">
                    <a:lumMod val="90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t" anchorCtr="0"/>
          <a:lstStyle/>
          <a:p>
            <a:pPr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xmlns="" id="{A95BB207-9BDD-49A3-84E5-93AA745DA8E5}"/>
              </a:ext>
            </a:extLst>
          </p:cNvPr>
          <p:cNvSpPr/>
          <p:nvPr userDrawn="1"/>
        </p:nvSpPr>
        <p:spPr>
          <a:xfrm>
            <a:off x="4161366" y="3849585"/>
            <a:ext cx="3869268" cy="2459736"/>
          </a:xfrm>
          <a:prstGeom prst="rect">
            <a:avLst/>
          </a:prstGeom>
          <a:solidFill>
            <a:schemeClr val="bg1"/>
          </a:solidFill>
          <a:ln w="12700">
            <a:gradFill>
              <a:gsLst>
                <a:gs pos="0">
                  <a:schemeClr val="bg2">
                    <a:lumMod val="50000"/>
                  </a:schemeClr>
                </a:gs>
                <a:gs pos="42000">
                  <a:schemeClr val="bg2">
                    <a:lumMod val="90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t" anchorCtr="0"/>
          <a:lstStyle/>
          <a:p>
            <a:pPr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xmlns="" id="{C80144FE-BE3D-4275-BB2F-08062844BAFE}"/>
              </a:ext>
            </a:extLst>
          </p:cNvPr>
          <p:cNvSpPr/>
          <p:nvPr userDrawn="1"/>
        </p:nvSpPr>
        <p:spPr>
          <a:xfrm>
            <a:off x="8179394" y="3849585"/>
            <a:ext cx="3869268" cy="2459736"/>
          </a:xfrm>
          <a:prstGeom prst="rect">
            <a:avLst/>
          </a:prstGeom>
          <a:solidFill>
            <a:schemeClr val="bg1"/>
          </a:solidFill>
          <a:ln w="12700">
            <a:gradFill>
              <a:gsLst>
                <a:gs pos="0">
                  <a:schemeClr val="bg2">
                    <a:lumMod val="50000"/>
                  </a:schemeClr>
                </a:gs>
                <a:gs pos="42000">
                  <a:schemeClr val="bg2">
                    <a:lumMod val="90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t" anchorCtr="0"/>
          <a:lstStyle/>
          <a:p>
            <a:pPr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 Narrow" panose="020B0606020202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Прямоугольник: скругленные верхние углы 26">
            <a:extLst>
              <a:ext uri="{FF2B5EF4-FFF2-40B4-BE49-F238E27FC236}">
                <a16:creationId xmlns:a16="http://schemas.microsoft.com/office/drawing/2014/main" xmlns="" id="{4A383D47-F32D-4C76-BD76-65A0C281B967}"/>
              </a:ext>
            </a:extLst>
          </p:cNvPr>
          <p:cNvSpPr/>
          <p:nvPr userDrawn="1"/>
        </p:nvSpPr>
        <p:spPr>
          <a:xfrm>
            <a:off x="4161367" y="2559525"/>
            <a:ext cx="3869268" cy="1129419"/>
          </a:xfrm>
          <a:prstGeom prst="round2SameRect">
            <a:avLst>
              <a:gd name="adj1" fmla="val 12919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bg2">
                    <a:lumMod val="50000"/>
                  </a:schemeClr>
                </a:gs>
                <a:gs pos="42000">
                  <a:schemeClr val="bg2">
                    <a:lumMod val="90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ctr"/>
          <a:lstStyle/>
          <a:p>
            <a:pPr lvl="0"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: скругленные верхние углы 27">
            <a:extLst>
              <a:ext uri="{FF2B5EF4-FFF2-40B4-BE49-F238E27FC236}">
                <a16:creationId xmlns:a16="http://schemas.microsoft.com/office/drawing/2014/main" xmlns="" id="{7719E3FD-F763-4A16-955F-7EF821E12987}"/>
              </a:ext>
            </a:extLst>
          </p:cNvPr>
          <p:cNvSpPr/>
          <p:nvPr userDrawn="1"/>
        </p:nvSpPr>
        <p:spPr>
          <a:xfrm>
            <a:off x="143339" y="2559525"/>
            <a:ext cx="3869268" cy="1129419"/>
          </a:xfrm>
          <a:prstGeom prst="round2SameRect">
            <a:avLst>
              <a:gd name="adj1" fmla="val 12919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bg2">
                    <a:lumMod val="50000"/>
                  </a:schemeClr>
                </a:gs>
                <a:gs pos="42000">
                  <a:schemeClr val="bg2">
                    <a:lumMod val="90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ctr"/>
          <a:lstStyle/>
          <a:p>
            <a:pPr lvl="0"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верхние углы 28">
            <a:extLst>
              <a:ext uri="{FF2B5EF4-FFF2-40B4-BE49-F238E27FC236}">
                <a16:creationId xmlns:a16="http://schemas.microsoft.com/office/drawing/2014/main" xmlns="" id="{4725DFFB-EADA-4433-82A4-B388E4F66909}"/>
              </a:ext>
            </a:extLst>
          </p:cNvPr>
          <p:cNvSpPr/>
          <p:nvPr userDrawn="1"/>
        </p:nvSpPr>
        <p:spPr>
          <a:xfrm>
            <a:off x="8179394" y="2559525"/>
            <a:ext cx="3869268" cy="1129419"/>
          </a:xfrm>
          <a:prstGeom prst="round2SameRect">
            <a:avLst>
              <a:gd name="adj1" fmla="val 12919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bg2">
                    <a:lumMod val="50000"/>
                  </a:schemeClr>
                </a:gs>
                <a:gs pos="42000">
                  <a:schemeClr val="bg2">
                    <a:lumMod val="90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48000" bIns="48000" rtlCol="0" anchor="ctr"/>
          <a:lstStyle/>
          <a:p>
            <a:pPr lvl="0">
              <a:lnSpc>
                <a:spcPct val="90000"/>
              </a:lnSpc>
            </a:pPr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Овал 237">
            <a:extLst>
              <a:ext uri="{FF2B5EF4-FFF2-40B4-BE49-F238E27FC236}">
                <a16:creationId xmlns:a16="http://schemas.microsoft.com/office/drawing/2014/main" xmlns="" id="{DC0ED672-4A77-441D-A533-B606B702D5D6}"/>
              </a:ext>
            </a:extLst>
          </p:cNvPr>
          <p:cNvSpPr>
            <a:spLocks noChangeAspect="1"/>
          </p:cNvSpPr>
          <p:nvPr userDrawn="1"/>
        </p:nvSpPr>
        <p:spPr>
          <a:xfrm>
            <a:off x="6156444" y="1289356"/>
            <a:ext cx="576000" cy="576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endParaRPr lang="ru-RU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xmlns="" id="{865F4566-4B6C-4938-A193-8B78219C7D1F}"/>
              </a:ext>
            </a:extLst>
          </p:cNvPr>
          <p:cNvSpPr/>
          <p:nvPr/>
        </p:nvSpPr>
        <p:spPr>
          <a:xfrm>
            <a:off x="1560520" y="1280538"/>
            <a:ext cx="1035355" cy="958388"/>
          </a:xfrm>
          <a:custGeom>
            <a:avLst/>
            <a:gdLst>
              <a:gd name="connsiteX0" fmla="*/ 3738396 w 4891228"/>
              <a:gd name="connsiteY0" fmla="*/ 2108640 h 4371805"/>
              <a:gd name="connsiteX1" fmla="*/ 3679643 w 4891228"/>
              <a:gd name="connsiteY1" fmla="*/ 2006833 h 4371805"/>
              <a:gd name="connsiteX2" fmla="*/ 3715685 w 4891228"/>
              <a:gd name="connsiteY2" fmla="*/ 1868623 h 4371805"/>
              <a:gd name="connsiteX3" fmla="*/ 3853895 w 4891228"/>
              <a:gd name="connsiteY3" fmla="*/ 1904666 h 4371805"/>
              <a:gd name="connsiteX4" fmla="*/ 3854573 w 4891228"/>
              <a:gd name="connsiteY4" fmla="*/ 1905834 h 4371805"/>
              <a:gd name="connsiteX5" fmla="*/ 3913325 w 4891228"/>
              <a:gd name="connsiteY5" fmla="*/ 2007641 h 4371805"/>
              <a:gd name="connsiteX6" fmla="*/ 3877283 w 4891228"/>
              <a:gd name="connsiteY6" fmla="*/ 2145851 h 4371805"/>
              <a:gd name="connsiteX7" fmla="*/ 3739074 w 4891228"/>
              <a:gd name="connsiteY7" fmla="*/ 2109809 h 4371805"/>
              <a:gd name="connsiteX8" fmla="*/ 3738396 w 4891228"/>
              <a:gd name="connsiteY8" fmla="*/ 2108640 h 4371805"/>
              <a:gd name="connsiteX9" fmla="*/ 3579798 w 4891228"/>
              <a:gd name="connsiteY9" fmla="*/ 1631926 h 4371805"/>
              <a:gd name="connsiteX10" fmla="*/ 3616793 w 4891228"/>
              <a:gd name="connsiteY10" fmla="*/ 1493990 h 4371805"/>
              <a:gd name="connsiteX11" fmla="*/ 2917304 w 4891228"/>
              <a:gd name="connsiteY11" fmla="*/ 282639 h 4371805"/>
              <a:gd name="connsiteX12" fmla="*/ 2175064 w 4891228"/>
              <a:gd name="connsiteY12" fmla="*/ 83686 h 4371805"/>
              <a:gd name="connsiteX13" fmla="*/ 1976110 w 4891228"/>
              <a:gd name="connsiteY13" fmla="*/ 282639 h 4371805"/>
              <a:gd name="connsiteX14" fmla="*/ 83681 w 4891228"/>
              <a:gd name="connsiteY14" fmla="*/ 3560195 h 4371805"/>
              <a:gd name="connsiteX15" fmla="*/ 282678 w 4891228"/>
              <a:gd name="connsiteY15" fmla="*/ 4302507 h 4371805"/>
              <a:gd name="connsiteX16" fmla="*/ 554278 w 4891228"/>
              <a:gd name="connsiteY16" fmla="*/ 4375284 h 4371805"/>
              <a:gd name="connsiteX17" fmla="*/ 4339136 w 4891228"/>
              <a:gd name="connsiteY17" fmla="*/ 4375284 h 4371805"/>
              <a:gd name="connsiteX18" fmla="*/ 4882510 w 4891228"/>
              <a:gd name="connsiteY18" fmla="*/ 3831795 h 4371805"/>
              <a:gd name="connsiteX19" fmla="*/ 4809733 w 4891228"/>
              <a:gd name="connsiteY19" fmla="*/ 3560195 h 4371805"/>
              <a:gd name="connsiteX20" fmla="*/ 4150124 w 4891228"/>
              <a:gd name="connsiteY20" fmla="*/ 2417466 h 4371805"/>
              <a:gd name="connsiteX21" fmla="*/ 4012131 w 4891228"/>
              <a:gd name="connsiteY21" fmla="*/ 2380471 h 4371805"/>
              <a:gd name="connsiteX22" fmla="*/ 3975137 w 4891228"/>
              <a:gd name="connsiteY22" fmla="*/ 2518464 h 4371805"/>
              <a:gd name="connsiteX23" fmla="*/ 4634803 w 4891228"/>
              <a:gd name="connsiteY23" fmla="*/ 3661194 h 4371805"/>
              <a:gd name="connsiteX24" fmla="*/ 4509738 w 4891228"/>
              <a:gd name="connsiteY24" fmla="*/ 4127577 h 4371805"/>
              <a:gd name="connsiteX25" fmla="*/ 4339136 w 4891228"/>
              <a:gd name="connsiteY25" fmla="*/ 4173287 h 4371805"/>
              <a:gd name="connsiteX26" fmla="*/ 554278 w 4891228"/>
              <a:gd name="connsiteY26" fmla="*/ 4173287 h 4371805"/>
              <a:gd name="connsiteX27" fmla="*/ 212902 w 4891228"/>
              <a:gd name="connsiteY27" fmla="*/ 3831795 h 4371805"/>
              <a:gd name="connsiteX28" fmla="*/ 258611 w 4891228"/>
              <a:gd name="connsiteY28" fmla="*/ 3661194 h 4371805"/>
              <a:gd name="connsiteX29" fmla="*/ 2151040 w 4891228"/>
              <a:gd name="connsiteY29" fmla="*/ 383465 h 4371805"/>
              <a:gd name="connsiteX30" fmla="*/ 2617352 w 4891228"/>
              <a:gd name="connsiteY30" fmla="*/ 258442 h 4371805"/>
              <a:gd name="connsiteX31" fmla="*/ 2742374 w 4891228"/>
              <a:gd name="connsiteY31" fmla="*/ 383465 h 4371805"/>
              <a:gd name="connsiteX32" fmla="*/ 3441863 w 4891228"/>
              <a:gd name="connsiteY32" fmla="*/ 1594989 h 4371805"/>
              <a:gd name="connsiteX33" fmla="*/ 3579741 w 4891228"/>
              <a:gd name="connsiteY33" fmla="*/ 1631954 h 4371805"/>
              <a:gd name="connsiteX34" fmla="*/ 3579798 w 4891228"/>
              <a:gd name="connsiteY34" fmla="*/ 1631926 h 4371805"/>
              <a:gd name="connsiteX35" fmla="*/ 2797779 w 4891228"/>
              <a:gd name="connsiteY35" fmla="*/ 2615077 h 4371805"/>
              <a:gd name="connsiteX36" fmla="*/ 2446678 w 4891228"/>
              <a:gd name="connsiteY36" fmla="*/ 2966120 h 4371805"/>
              <a:gd name="connsiteX37" fmla="*/ 2095635 w 4891228"/>
              <a:gd name="connsiteY37" fmla="*/ 2615077 h 4371805"/>
              <a:gd name="connsiteX38" fmla="*/ 2095635 w 4891228"/>
              <a:gd name="connsiteY38" fmla="*/ 1590603 h 4371805"/>
              <a:gd name="connsiteX39" fmla="*/ 2446736 w 4891228"/>
              <a:gd name="connsiteY39" fmla="*/ 1239559 h 4371805"/>
              <a:gd name="connsiteX40" fmla="*/ 2797779 w 4891228"/>
              <a:gd name="connsiteY40" fmla="*/ 1590603 h 4371805"/>
              <a:gd name="connsiteX41" fmla="*/ 2595781 w 4891228"/>
              <a:gd name="connsiteY41" fmla="*/ 1590603 h 4371805"/>
              <a:gd name="connsiteX42" fmla="*/ 2446707 w 4891228"/>
              <a:gd name="connsiteY42" fmla="*/ 1441528 h 4371805"/>
              <a:gd name="connsiteX43" fmla="*/ 2297633 w 4891228"/>
              <a:gd name="connsiteY43" fmla="*/ 1590603 h 4371805"/>
              <a:gd name="connsiteX44" fmla="*/ 2297633 w 4891228"/>
              <a:gd name="connsiteY44" fmla="*/ 2615077 h 4371805"/>
              <a:gd name="connsiteX45" fmla="*/ 2446707 w 4891228"/>
              <a:gd name="connsiteY45" fmla="*/ 2764151 h 4371805"/>
              <a:gd name="connsiteX46" fmla="*/ 2595781 w 4891228"/>
              <a:gd name="connsiteY46" fmla="*/ 2615077 h 4371805"/>
              <a:gd name="connsiteX47" fmla="*/ 2797779 w 4891228"/>
              <a:gd name="connsiteY47" fmla="*/ 3467565 h 4371805"/>
              <a:gd name="connsiteX48" fmla="*/ 2446592 w 4891228"/>
              <a:gd name="connsiteY48" fmla="*/ 3818521 h 4371805"/>
              <a:gd name="connsiteX49" fmla="*/ 2095635 w 4891228"/>
              <a:gd name="connsiteY49" fmla="*/ 3467334 h 4371805"/>
              <a:gd name="connsiteX50" fmla="*/ 2446707 w 4891228"/>
              <a:gd name="connsiteY50" fmla="*/ 3116377 h 4371805"/>
              <a:gd name="connsiteX51" fmla="*/ 2797779 w 4891228"/>
              <a:gd name="connsiteY51" fmla="*/ 3467565 h 4371805"/>
              <a:gd name="connsiteX52" fmla="*/ 2595781 w 4891228"/>
              <a:gd name="connsiteY52" fmla="*/ 3467565 h 4371805"/>
              <a:gd name="connsiteX53" fmla="*/ 2446650 w 4891228"/>
              <a:gd name="connsiteY53" fmla="*/ 3318548 h 4371805"/>
              <a:gd name="connsiteX54" fmla="*/ 2297633 w 4891228"/>
              <a:gd name="connsiteY54" fmla="*/ 3467680 h 4371805"/>
              <a:gd name="connsiteX55" fmla="*/ 2446707 w 4891228"/>
              <a:gd name="connsiteY55" fmla="*/ 3616697 h 4371805"/>
              <a:gd name="connsiteX56" fmla="*/ 2595781 w 4891228"/>
              <a:gd name="connsiteY56" fmla="*/ 3467565 h 4371805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902503 w 4871685"/>
              <a:gd name="connsiteY4" fmla="*/ 1996821 h 4364464"/>
              <a:gd name="connsiteX5" fmla="*/ 3866461 w 4871685"/>
              <a:gd name="connsiteY5" fmla="*/ 2135031 h 4364464"/>
              <a:gd name="connsiteX6" fmla="*/ 3728252 w 4871685"/>
              <a:gd name="connsiteY6" fmla="*/ 2098989 h 4364464"/>
              <a:gd name="connsiteX7" fmla="*/ 3727574 w 4871685"/>
              <a:gd name="connsiteY7" fmla="*/ 2097820 h 4364464"/>
              <a:gd name="connsiteX8" fmla="*/ 3568976 w 4871685"/>
              <a:gd name="connsiteY8" fmla="*/ 1621106 h 4364464"/>
              <a:gd name="connsiteX9" fmla="*/ 3605971 w 4871685"/>
              <a:gd name="connsiteY9" fmla="*/ 1483170 h 4364464"/>
              <a:gd name="connsiteX10" fmla="*/ 2906482 w 4871685"/>
              <a:gd name="connsiteY10" fmla="*/ 271819 h 4364464"/>
              <a:gd name="connsiteX11" fmla="*/ 2164242 w 4871685"/>
              <a:gd name="connsiteY11" fmla="*/ 72866 h 4364464"/>
              <a:gd name="connsiteX12" fmla="*/ 1965288 w 4871685"/>
              <a:gd name="connsiteY12" fmla="*/ 271819 h 4364464"/>
              <a:gd name="connsiteX13" fmla="*/ 72859 w 4871685"/>
              <a:gd name="connsiteY13" fmla="*/ 3549375 h 4364464"/>
              <a:gd name="connsiteX14" fmla="*/ 271856 w 4871685"/>
              <a:gd name="connsiteY14" fmla="*/ 4291687 h 4364464"/>
              <a:gd name="connsiteX15" fmla="*/ 543456 w 4871685"/>
              <a:gd name="connsiteY15" fmla="*/ 4364464 h 4364464"/>
              <a:gd name="connsiteX16" fmla="*/ 4328314 w 4871685"/>
              <a:gd name="connsiteY16" fmla="*/ 4364464 h 4364464"/>
              <a:gd name="connsiteX17" fmla="*/ 4871688 w 4871685"/>
              <a:gd name="connsiteY17" fmla="*/ 3820975 h 4364464"/>
              <a:gd name="connsiteX18" fmla="*/ 4798911 w 4871685"/>
              <a:gd name="connsiteY18" fmla="*/ 3549375 h 4364464"/>
              <a:gd name="connsiteX19" fmla="*/ 4139302 w 4871685"/>
              <a:gd name="connsiteY19" fmla="*/ 2406646 h 4364464"/>
              <a:gd name="connsiteX20" fmla="*/ 4001309 w 4871685"/>
              <a:gd name="connsiteY20" fmla="*/ 2369651 h 4364464"/>
              <a:gd name="connsiteX21" fmla="*/ 3964315 w 4871685"/>
              <a:gd name="connsiteY21" fmla="*/ 2507644 h 4364464"/>
              <a:gd name="connsiteX22" fmla="*/ 4623981 w 4871685"/>
              <a:gd name="connsiteY22" fmla="*/ 3650374 h 4364464"/>
              <a:gd name="connsiteX23" fmla="*/ 4498916 w 4871685"/>
              <a:gd name="connsiteY23" fmla="*/ 4116757 h 4364464"/>
              <a:gd name="connsiteX24" fmla="*/ 4328314 w 4871685"/>
              <a:gd name="connsiteY24" fmla="*/ 4162467 h 4364464"/>
              <a:gd name="connsiteX25" fmla="*/ 543456 w 4871685"/>
              <a:gd name="connsiteY25" fmla="*/ 4162467 h 4364464"/>
              <a:gd name="connsiteX26" fmla="*/ 202080 w 4871685"/>
              <a:gd name="connsiteY26" fmla="*/ 3820975 h 4364464"/>
              <a:gd name="connsiteX27" fmla="*/ 247789 w 4871685"/>
              <a:gd name="connsiteY27" fmla="*/ 3650374 h 4364464"/>
              <a:gd name="connsiteX28" fmla="*/ 2140218 w 4871685"/>
              <a:gd name="connsiteY28" fmla="*/ 372645 h 4364464"/>
              <a:gd name="connsiteX29" fmla="*/ 2606530 w 4871685"/>
              <a:gd name="connsiteY29" fmla="*/ 247622 h 4364464"/>
              <a:gd name="connsiteX30" fmla="*/ 2731552 w 4871685"/>
              <a:gd name="connsiteY30" fmla="*/ 372645 h 4364464"/>
              <a:gd name="connsiteX31" fmla="*/ 3431041 w 4871685"/>
              <a:gd name="connsiteY31" fmla="*/ 1584169 h 4364464"/>
              <a:gd name="connsiteX32" fmla="*/ 3568919 w 4871685"/>
              <a:gd name="connsiteY32" fmla="*/ 1621134 h 4364464"/>
              <a:gd name="connsiteX33" fmla="*/ 3568976 w 4871685"/>
              <a:gd name="connsiteY33" fmla="*/ 1621106 h 4364464"/>
              <a:gd name="connsiteX34" fmla="*/ 2786957 w 4871685"/>
              <a:gd name="connsiteY34" fmla="*/ 2604257 h 4364464"/>
              <a:gd name="connsiteX35" fmla="*/ 2435856 w 4871685"/>
              <a:gd name="connsiteY35" fmla="*/ 2955300 h 4364464"/>
              <a:gd name="connsiteX36" fmla="*/ 2084813 w 4871685"/>
              <a:gd name="connsiteY36" fmla="*/ 2604257 h 4364464"/>
              <a:gd name="connsiteX37" fmla="*/ 2084813 w 4871685"/>
              <a:gd name="connsiteY37" fmla="*/ 1579783 h 4364464"/>
              <a:gd name="connsiteX38" fmla="*/ 2435914 w 4871685"/>
              <a:gd name="connsiteY38" fmla="*/ 1228739 h 4364464"/>
              <a:gd name="connsiteX39" fmla="*/ 2786957 w 4871685"/>
              <a:gd name="connsiteY39" fmla="*/ 1579783 h 4364464"/>
              <a:gd name="connsiteX40" fmla="*/ 2786957 w 4871685"/>
              <a:gd name="connsiteY40" fmla="*/ 2604257 h 4364464"/>
              <a:gd name="connsiteX41" fmla="*/ 2584959 w 4871685"/>
              <a:gd name="connsiteY41" fmla="*/ 1579783 h 4364464"/>
              <a:gd name="connsiteX42" fmla="*/ 2435885 w 4871685"/>
              <a:gd name="connsiteY42" fmla="*/ 1430708 h 4364464"/>
              <a:gd name="connsiteX43" fmla="*/ 2286811 w 4871685"/>
              <a:gd name="connsiteY43" fmla="*/ 1579783 h 4364464"/>
              <a:gd name="connsiteX44" fmla="*/ 2286811 w 4871685"/>
              <a:gd name="connsiteY44" fmla="*/ 2604257 h 4364464"/>
              <a:gd name="connsiteX45" fmla="*/ 2435885 w 4871685"/>
              <a:gd name="connsiteY45" fmla="*/ 2753331 h 4364464"/>
              <a:gd name="connsiteX46" fmla="*/ 2584959 w 4871685"/>
              <a:gd name="connsiteY46" fmla="*/ 2604257 h 4364464"/>
              <a:gd name="connsiteX47" fmla="*/ 2584959 w 4871685"/>
              <a:gd name="connsiteY47" fmla="*/ 1579783 h 4364464"/>
              <a:gd name="connsiteX48" fmla="*/ 2786957 w 4871685"/>
              <a:gd name="connsiteY48" fmla="*/ 3456745 h 4364464"/>
              <a:gd name="connsiteX49" fmla="*/ 2435770 w 4871685"/>
              <a:gd name="connsiteY49" fmla="*/ 3807701 h 4364464"/>
              <a:gd name="connsiteX50" fmla="*/ 2084813 w 4871685"/>
              <a:gd name="connsiteY50" fmla="*/ 3456514 h 4364464"/>
              <a:gd name="connsiteX51" fmla="*/ 2435885 w 4871685"/>
              <a:gd name="connsiteY51" fmla="*/ 3105557 h 4364464"/>
              <a:gd name="connsiteX52" fmla="*/ 2786957 w 4871685"/>
              <a:gd name="connsiteY52" fmla="*/ 3456745 h 4364464"/>
              <a:gd name="connsiteX53" fmla="*/ 2584959 w 4871685"/>
              <a:gd name="connsiteY53" fmla="*/ 3456745 h 4364464"/>
              <a:gd name="connsiteX54" fmla="*/ 2435828 w 4871685"/>
              <a:gd name="connsiteY54" fmla="*/ 3307728 h 4364464"/>
              <a:gd name="connsiteX55" fmla="*/ 2286811 w 4871685"/>
              <a:gd name="connsiteY55" fmla="*/ 3456860 h 4364464"/>
              <a:gd name="connsiteX56" fmla="*/ 2435885 w 4871685"/>
              <a:gd name="connsiteY56" fmla="*/ 3605877 h 4364464"/>
              <a:gd name="connsiteX57" fmla="*/ 2584959 w 4871685"/>
              <a:gd name="connsiteY57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866461 w 4871685"/>
              <a:gd name="connsiteY4" fmla="*/ 2135031 h 4364464"/>
              <a:gd name="connsiteX5" fmla="*/ 3728252 w 4871685"/>
              <a:gd name="connsiteY5" fmla="*/ 2098989 h 4364464"/>
              <a:gd name="connsiteX6" fmla="*/ 3727574 w 4871685"/>
              <a:gd name="connsiteY6" fmla="*/ 2097820 h 4364464"/>
              <a:gd name="connsiteX7" fmla="*/ 3568976 w 4871685"/>
              <a:gd name="connsiteY7" fmla="*/ 1621106 h 4364464"/>
              <a:gd name="connsiteX8" fmla="*/ 3605971 w 4871685"/>
              <a:gd name="connsiteY8" fmla="*/ 1483170 h 4364464"/>
              <a:gd name="connsiteX9" fmla="*/ 2906482 w 4871685"/>
              <a:gd name="connsiteY9" fmla="*/ 271819 h 4364464"/>
              <a:gd name="connsiteX10" fmla="*/ 2164242 w 4871685"/>
              <a:gd name="connsiteY10" fmla="*/ 72866 h 4364464"/>
              <a:gd name="connsiteX11" fmla="*/ 1965288 w 4871685"/>
              <a:gd name="connsiteY11" fmla="*/ 271819 h 4364464"/>
              <a:gd name="connsiteX12" fmla="*/ 72859 w 4871685"/>
              <a:gd name="connsiteY12" fmla="*/ 3549375 h 4364464"/>
              <a:gd name="connsiteX13" fmla="*/ 271856 w 4871685"/>
              <a:gd name="connsiteY13" fmla="*/ 4291687 h 4364464"/>
              <a:gd name="connsiteX14" fmla="*/ 543456 w 4871685"/>
              <a:gd name="connsiteY14" fmla="*/ 4364464 h 4364464"/>
              <a:gd name="connsiteX15" fmla="*/ 4328314 w 4871685"/>
              <a:gd name="connsiteY15" fmla="*/ 4364464 h 4364464"/>
              <a:gd name="connsiteX16" fmla="*/ 4871688 w 4871685"/>
              <a:gd name="connsiteY16" fmla="*/ 3820975 h 4364464"/>
              <a:gd name="connsiteX17" fmla="*/ 4798911 w 4871685"/>
              <a:gd name="connsiteY17" fmla="*/ 3549375 h 4364464"/>
              <a:gd name="connsiteX18" fmla="*/ 4139302 w 4871685"/>
              <a:gd name="connsiteY18" fmla="*/ 2406646 h 4364464"/>
              <a:gd name="connsiteX19" fmla="*/ 4001309 w 4871685"/>
              <a:gd name="connsiteY19" fmla="*/ 2369651 h 4364464"/>
              <a:gd name="connsiteX20" fmla="*/ 3964315 w 4871685"/>
              <a:gd name="connsiteY20" fmla="*/ 2507644 h 4364464"/>
              <a:gd name="connsiteX21" fmla="*/ 4623981 w 4871685"/>
              <a:gd name="connsiteY21" fmla="*/ 3650374 h 4364464"/>
              <a:gd name="connsiteX22" fmla="*/ 4498916 w 4871685"/>
              <a:gd name="connsiteY22" fmla="*/ 4116757 h 4364464"/>
              <a:gd name="connsiteX23" fmla="*/ 4328314 w 4871685"/>
              <a:gd name="connsiteY23" fmla="*/ 4162467 h 4364464"/>
              <a:gd name="connsiteX24" fmla="*/ 543456 w 4871685"/>
              <a:gd name="connsiteY24" fmla="*/ 4162467 h 4364464"/>
              <a:gd name="connsiteX25" fmla="*/ 202080 w 4871685"/>
              <a:gd name="connsiteY25" fmla="*/ 3820975 h 4364464"/>
              <a:gd name="connsiteX26" fmla="*/ 247789 w 4871685"/>
              <a:gd name="connsiteY26" fmla="*/ 3650374 h 4364464"/>
              <a:gd name="connsiteX27" fmla="*/ 2140218 w 4871685"/>
              <a:gd name="connsiteY27" fmla="*/ 372645 h 4364464"/>
              <a:gd name="connsiteX28" fmla="*/ 2606530 w 4871685"/>
              <a:gd name="connsiteY28" fmla="*/ 247622 h 4364464"/>
              <a:gd name="connsiteX29" fmla="*/ 2731552 w 4871685"/>
              <a:gd name="connsiteY29" fmla="*/ 372645 h 4364464"/>
              <a:gd name="connsiteX30" fmla="*/ 3431041 w 4871685"/>
              <a:gd name="connsiteY30" fmla="*/ 1584169 h 4364464"/>
              <a:gd name="connsiteX31" fmla="*/ 3568919 w 4871685"/>
              <a:gd name="connsiteY31" fmla="*/ 1621134 h 4364464"/>
              <a:gd name="connsiteX32" fmla="*/ 3568976 w 4871685"/>
              <a:gd name="connsiteY32" fmla="*/ 1621106 h 4364464"/>
              <a:gd name="connsiteX33" fmla="*/ 2786957 w 4871685"/>
              <a:gd name="connsiteY33" fmla="*/ 2604257 h 4364464"/>
              <a:gd name="connsiteX34" fmla="*/ 2435856 w 4871685"/>
              <a:gd name="connsiteY34" fmla="*/ 2955300 h 4364464"/>
              <a:gd name="connsiteX35" fmla="*/ 2084813 w 4871685"/>
              <a:gd name="connsiteY35" fmla="*/ 2604257 h 4364464"/>
              <a:gd name="connsiteX36" fmla="*/ 2084813 w 4871685"/>
              <a:gd name="connsiteY36" fmla="*/ 1579783 h 4364464"/>
              <a:gd name="connsiteX37" fmla="*/ 2435914 w 4871685"/>
              <a:gd name="connsiteY37" fmla="*/ 1228739 h 4364464"/>
              <a:gd name="connsiteX38" fmla="*/ 2786957 w 4871685"/>
              <a:gd name="connsiteY38" fmla="*/ 1579783 h 4364464"/>
              <a:gd name="connsiteX39" fmla="*/ 2786957 w 4871685"/>
              <a:gd name="connsiteY39" fmla="*/ 2604257 h 4364464"/>
              <a:gd name="connsiteX40" fmla="*/ 2584959 w 4871685"/>
              <a:gd name="connsiteY40" fmla="*/ 1579783 h 4364464"/>
              <a:gd name="connsiteX41" fmla="*/ 2435885 w 4871685"/>
              <a:gd name="connsiteY41" fmla="*/ 1430708 h 4364464"/>
              <a:gd name="connsiteX42" fmla="*/ 2286811 w 4871685"/>
              <a:gd name="connsiteY42" fmla="*/ 1579783 h 4364464"/>
              <a:gd name="connsiteX43" fmla="*/ 2286811 w 4871685"/>
              <a:gd name="connsiteY43" fmla="*/ 2604257 h 4364464"/>
              <a:gd name="connsiteX44" fmla="*/ 2435885 w 4871685"/>
              <a:gd name="connsiteY44" fmla="*/ 2753331 h 4364464"/>
              <a:gd name="connsiteX45" fmla="*/ 2584959 w 4871685"/>
              <a:gd name="connsiteY45" fmla="*/ 2604257 h 4364464"/>
              <a:gd name="connsiteX46" fmla="*/ 2584959 w 4871685"/>
              <a:gd name="connsiteY46" fmla="*/ 1579783 h 4364464"/>
              <a:gd name="connsiteX47" fmla="*/ 2786957 w 4871685"/>
              <a:gd name="connsiteY47" fmla="*/ 3456745 h 4364464"/>
              <a:gd name="connsiteX48" fmla="*/ 2435770 w 4871685"/>
              <a:gd name="connsiteY48" fmla="*/ 3807701 h 4364464"/>
              <a:gd name="connsiteX49" fmla="*/ 2084813 w 4871685"/>
              <a:gd name="connsiteY49" fmla="*/ 3456514 h 4364464"/>
              <a:gd name="connsiteX50" fmla="*/ 2435885 w 4871685"/>
              <a:gd name="connsiteY50" fmla="*/ 3105557 h 4364464"/>
              <a:gd name="connsiteX51" fmla="*/ 2786957 w 4871685"/>
              <a:gd name="connsiteY51" fmla="*/ 3456745 h 4364464"/>
              <a:gd name="connsiteX52" fmla="*/ 2584959 w 4871685"/>
              <a:gd name="connsiteY52" fmla="*/ 3456745 h 4364464"/>
              <a:gd name="connsiteX53" fmla="*/ 2435828 w 4871685"/>
              <a:gd name="connsiteY53" fmla="*/ 3307728 h 4364464"/>
              <a:gd name="connsiteX54" fmla="*/ 2286811 w 4871685"/>
              <a:gd name="connsiteY54" fmla="*/ 3456860 h 4364464"/>
              <a:gd name="connsiteX55" fmla="*/ 2435885 w 4871685"/>
              <a:gd name="connsiteY55" fmla="*/ 3605877 h 4364464"/>
              <a:gd name="connsiteX56" fmla="*/ 2584959 w 4871685"/>
              <a:gd name="connsiteY56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728252 w 4871685"/>
              <a:gd name="connsiteY4" fmla="*/ 2098989 h 4364464"/>
              <a:gd name="connsiteX5" fmla="*/ 3727574 w 4871685"/>
              <a:gd name="connsiteY5" fmla="*/ 2097820 h 4364464"/>
              <a:gd name="connsiteX6" fmla="*/ 3568976 w 4871685"/>
              <a:gd name="connsiteY6" fmla="*/ 1621106 h 4364464"/>
              <a:gd name="connsiteX7" fmla="*/ 3605971 w 4871685"/>
              <a:gd name="connsiteY7" fmla="*/ 1483170 h 4364464"/>
              <a:gd name="connsiteX8" fmla="*/ 2906482 w 4871685"/>
              <a:gd name="connsiteY8" fmla="*/ 271819 h 4364464"/>
              <a:gd name="connsiteX9" fmla="*/ 2164242 w 4871685"/>
              <a:gd name="connsiteY9" fmla="*/ 72866 h 4364464"/>
              <a:gd name="connsiteX10" fmla="*/ 1965288 w 4871685"/>
              <a:gd name="connsiteY10" fmla="*/ 271819 h 4364464"/>
              <a:gd name="connsiteX11" fmla="*/ 72859 w 4871685"/>
              <a:gd name="connsiteY11" fmla="*/ 3549375 h 4364464"/>
              <a:gd name="connsiteX12" fmla="*/ 271856 w 4871685"/>
              <a:gd name="connsiteY12" fmla="*/ 4291687 h 4364464"/>
              <a:gd name="connsiteX13" fmla="*/ 543456 w 4871685"/>
              <a:gd name="connsiteY13" fmla="*/ 4364464 h 4364464"/>
              <a:gd name="connsiteX14" fmla="*/ 4328314 w 4871685"/>
              <a:gd name="connsiteY14" fmla="*/ 4364464 h 4364464"/>
              <a:gd name="connsiteX15" fmla="*/ 4871688 w 4871685"/>
              <a:gd name="connsiteY15" fmla="*/ 3820975 h 4364464"/>
              <a:gd name="connsiteX16" fmla="*/ 4798911 w 4871685"/>
              <a:gd name="connsiteY16" fmla="*/ 3549375 h 4364464"/>
              <a:gd name="connsiteX17" fmla="*/ 4139302 w 4871685"/>
              <a:gd name="connsiteY17" fmla="*/ 2406646 h 4364464"/>
              <a:gd name="connsiteX18" fmla="*/ 4001309 w 4871685"/>
              <a:gd name="connsiteY18" fmla="*/ 2369651 h 4364464"/>
              <a:gd name="connsiteX19" fmla="*/ 3964315 w 4871685"/>
              <a:gd name="connsiteY19" fmla="*/ 2507644 h 4364464"/>
              <a:gd name="connsiteX20" fmla="*/ 4623981 w 4871685"/>
              <a:gd name="connsiteY20" fmla="*/ 3650374 h 4364464"/>
              <a:gd name="connsiteX21" fmla="*/ 4498916 w 4871685"/>
              <a:gd name="connsiteY21" fmla="*/ 4116757 h 4364464"/>
              <a:gd name="connsiteX22" fmla="*/ 4328314 w 4871685"/>
              <a:gd name="connsiteY22" fmla="*/ 4162467 h 4364464"/>
              <a:gd name="connsiteX23" fmla="*/ 543456 w 4871685"/>
              <a:gd name="connsiteY23" fmla="*/ 4162467 h 4364464"/>
              <a:gd name="connsiteX24" fmla="*/ 202080 w 4871685"/>
              <a:gd name="connsiteY24" fmla="*/ 3820975 h 4364464"/>
              <a:gd name="connsiteX25" fmla="*/ 247789 w 4871685"/>
              <a:gd name="connsiteY25" fmla="*/ 3650374 h 4364464"/>
              <a:gd name="connsiteX26" fmla="*/ 2140218 w 4871685"/>
              <a:gd name="connsiteY26" fmla="*/ 372645 h 4364464"/>
              <a:gd name="connsiteX27" fmla="*/ 2606530 w 4871685"/>
              <a:gd name="connsiteY27" fmla="*/ 247622 h 4364464"/>
              <a:gd name="connsiteX28" fmla="*/ 2731552 w 4871685"/>
              <a:gd name="connsiteY28" fmla="*/ 372645 h 4364464"/>
              <a:gd name="connsiteX29" fmla="*/ 3431041 w 4871685"/>
              <a:gd name="connsiteY29" fmla="*/ 1584169 h 4364464"/>
              <a:gd name="connsiteX30" fmla="*/ 3568919 w 4871685"/>
              <a:gd name="connsiteY30" fmla="*/ 1621134 h 4364464"/>
              <a:gd name="connsiteX31" fmla="*/ 3568976 w 4871685"/>
              <a:gd name="connsiteY31" fmla="*/ 1621106 h 4364464"/>
              <a:gd name="connsiteX32" fmla="*/ 2786957 w 4871685"/>
              <a:gd name="connsiteY32" fmla="*/ 2604257 h 4364464"/>
              <a:gd name="connsiteX33" fmla="*/ 2435856 w 4871685"/>
              <a:gd name="connsiteY33" fmla="*/ 2955300 h 4364464"/>
              <a:gd name="connsiteX34" fmla="*/ 2084813 w 4871685"/>
              <a:gd name="connsiteY34" fmla="*/ 2604257 h 4364464"/>
              <a:gd name="connsiteX35" fmla="*/ 2084813 w 4871685"/>
              <a:gd name="connsiteY35" fmla="*/ 1579783 h 4364464"/>
              <a:gd name="connsiteX36" fmla="*/ 2435914 w 4871685"/>
              <a:gd name="connsiteY36" fmla="*/ 1228739 h 4364464"/>
              <a:gd name="connsiteX37" fmla="*/ 2786957 w 4871685"/>
              <a:gd name="connsiteY37" fmla="*/ 1579783 h 4364464"/>
              <a:gd name="connsiteX38" fmla="*/ 2786957 w 4871685"/>
              <a:gd name="connsiteY38" fmla="*/ 2604257 h 4364464"/>
              <a:gd name="connsiteX39" fmla="*/ 2584959 w 4871685"/>
              <a:gd name="connsiteY39" fmla="*/ 1579783 h 4364464"/>
              <a:gd name="connsiteX40" fmla="*/ 2435885 w 4871685"/>
              <a:gd name="connsiteY40" fmla="*/ 1430708 h 4364464"/>
              <a:gd name="connsiteX41" fmla="*/ 2286811 w 4871685"/>
              <a:gd name="connsiteY41" fmla="*/ 1579783 h 4364464"/>
              <a:gd name="connsiteX42" fmla="*/ 2286811 w 4871685"/>
              <a:gd name="connsiteY42" fmla="*/ 2604257 h 4364464"/>
              <a:gd name="connsiteX43" fmla="*/ 2435885 w 4871685"/>
              <a:gd name="connsiteY43" fmla="*/ 2753331 h 4364464"/>
              <a:gd name="connsiteX44" fmla="*/ 2584959 w 4871685"/>
              <a:gd name="connsiteY44" fmla="*/ 2604257 h 4364464"/>
              <a:gd name="connsiteX45" fmla="*/ 2584959 w 4871685"/>
              <a:gd name="connsiteY45" fmla="*/ 1579783 h 4364464"/>
              <a:gd name="connsiteX46" fmla="*/ 2786957 w 4871685"/>
              <a:gd name="connsiteY46" fmla="*/ 3456745 h 4364464"/>
              <a:gd name="connsiteX47" fmla="*/ 2435770 w 4871685"/>
              <a:gd name="connsiteY47" fmla="*/ 3807701 h 4364464"/>
              <a:gd name="connsiteX48" fmla="*/ 2084813 w 4871685"/>
              <a:gd name="connsiteY48" fmla="*/ 3456514 h 4364464"/>
              <a:gd name="connsiteX49" fmla="*/ 2435885 w 4871685"/>
              <a:gd name="connsiteY49" fmla="*/ 3105557 h 4364464"/>
              <a:gd name="connsiteX50" fmla="*/ 2786957 w 4871685"/>
              <a:gd name="connsiteY50" fmla="*/ 3456745 h 4364464"/>
              <a:gd name="connsiteX51" fmla="*/ 2584959 w 4871685"/>
              <a:gd name="connsiteY51" fmla="*/ 3456745 h 4364464"/>
              <a:gd name="connsiteX52" fmla="*/ 2435828 w 4871685"/>
              <a:gd name="connsiteY52" fmla="*/ 3307728 h 4364464"/>
              <a:gd name="connsiteX53" fmla="*/ 2286811 w 4871685"/>
              <a:gd name="connsiteY53" fmla="*/ 3456860 h 4364464"/>
              <a:gd name="connsiteX54" fmla="*/ 2435885 w 4871685"/>
              <a:gd name="connsiteY54" fmla="*/ 3605877 h 4364464"/>
              <a:gd name="connsiteX55" fmla="*/ 2584959 w 4871685"/>
              <a:gd name="connsiteY55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728252 w 4871685"/>
              <a:gd name="connsiteY3" fmla="*/ 2098989 h 4364464"/>
              <a:gd name="connsiteX4" fmla="*/ 3727574 w 4871685"/>
              <a:gd name="connsiteY4" fmla="*/ 2097820 h 4364464"/>
              <a:gd name="connsiteX5" fmla="*/ 3568976 w 4871685"/>
              <a:gd name="connsiteY5" fmla="*/ 1621106 h 4364464"/>
              <a:gd name="connsiteX6" fmla="*/ 3605971 w 4871685"/>
              <a:gd name="connsiteY6" fmla="*/ 1483170 h 4364464"/>
              <a:gd name="connsiteX7" fmla="*/ 2906482 w 4871685"/>
              <a:gd name="connsiteY7" fmla="*/ 271819 h 4364464"/>
              <a:gd name="connsiteX8" fmla="*/ 2164242 w 4871685"/>
              <a:gd name="connsiteY8" fmla="*/ 72866 h 4364464"/>
              <a:gd name="connsiteX9" fmla="*/ 1965288 w 4871685"/>
              <a:gd name="connsiteY9" fmla="*/ 271819 h 4364464"/>
              <a:gd name="connsiteX10" fmla="*/ 72859 w 4871685"/>
              <a:gd name="connsiteY10" fmla="*/ 3549375 h 4364464"/>
              <a:gd name="connsiteX11" fmla="*/ 271856 w 4871685"/>
              <a:gd name="connsiteY11" fmla="*/ 4291687 h 4364464"/>
              <a:gd name="connsiteX12" fmla="*/ 543456 w 4871685"/>
              <a:gd name="connsiteY12" fmla="*/ 4364464 h 4364464"/>
              <a:gd name="connsiteX13" fmla="*/ 4328314 w 4871685"/>
              <a:gd name="connsiteY13" fmla="*/ 4364464 h 4364464"/>
              <a:gd name="connsiteX14" fmla="*/ 4871688 w 4871685"/>
              <a:gd name="connsiteY14" fmla="*/ 3820975 h 4364464"/>
              <a:gd name="connsiteX15" fmla="*/ 4798911 w 4871685"/>
              <a:gd name="connsiteY15" fmla="*/ 3549375 h 4364464"/>
              <a:gd name="connsiteX16" fmla="*/ 4139302 w 4871685"/>
              <a:gd name="connsiteY16" fmla="*/ 2406646 h 4364464"/>
              <a:gd name="connsiteX17" fmla="*/ 4001309 w 4871685"/>
              <a:gd name="connsiteY17" fmla="*/ 2369651 h 4364464"/>
              <a:gd name="connsiteX18" fmla="*/ 3964315 w 4871685"/>
              <a:gd name="connsiteY18" fmla="*/ 2507644 h 4364464"/>
              <a:gd name="connsiteX19" fmla="*/ 4623981 w 4871685"/>
              <a:gd name="connsiteY19" fmla="*/ 3650374 h 4364464"/>
              <a:gd name="connsiteX20" fmla="*/ 4498916 w 4871685"/>
              <a:gd name="connsiteY20" fmla="*/ 4116757 h 4364464"/>
              <a:gd name="connsiteX21" fmla="*/ 4328314 w 4871685"/>
              <a:gd name="connsiteY21" fmla="*/ 4162467 h 4364464"/>
              <a:gd name="connsiteX22" fmla="*/ 543456 w 4871685"/>
              <a:gd name="connsiteY22" fmla="*/ 4162467 h 4364464"/>
              <a:gd name="connsiteX23" fmla="*/ 202080 w 4871685"/>
              <a:gd name="connsiteY23" fmla="*/ 3820975 h 4364464"/>
              <a:gd name="connsiteX24" fmla="*/ 247789 w 4871685"/>
              <a:gd name="connsiteY24" fmla="*/ 3650374 h 4364464"/>
              <a:gd name="connsiteX25" fmla="*/ 2140218 w 4871685"/>
              <a:gd name="connsiteY25" fmla="*/ 372645 h 4364464"/>
              <a:gd name="connsiteX26" fmla="*/ 2606530 w 4871685"/>
              <a:gd name="connsiteY26" fmla="*/ 247622 h 4364464"/>
              <a:gd name="connsiteX27" fmla="*/ 2731552 w 4871685"/>
              <a:gd name="connsiteY27" fmla="*/ 372645 h 4364464"/>
              <a:gd name="connsiteX28" fmla="*/ 3431041 w 4871685"/>
              <a:gd name="connsiteY28" fmla="*/ 1584169 h 4364464"/>
              <a:gd name="connsiteX29" fmla="*/ 3568919 w 4871685"/>
              <a:gd name="connsiteY29" fmla="*/ 1621134 h 4364464"/>
              <a:gd name="connsiteX30" fmla="*/ 3568976 w 4871685"/>
              <a:gd name="connsiteY30" fmla="*/ 1621106 h 4364464"/>
              <a:gd name="connsiteX31" fmla="*/ 2786957 w 4871685"/>
              <a:gd name="connsiteY31" fmla="*/ 2604257 h 4364464"/>
              <a:gd name="connsiteX32" fmla="*/ 2435856 w 4871685"/>
              <a:gd name="connsiteY32" fmla="*/ 2955300 h 4364464"/>
              <a:gd name="connsiteX33" fmla="*/ 2084813 w 4871685"/>
              <a:gd name="connsiteY33" fmla="*/ 2604257 h 4364464"/>
              <a:gd name="connsiteX34" fmla="*/ 2084813 w 4871685"/>
              <a:gd name="connsiteY34" fmla="*/ 1579783 h 4364464"/>
              <a:gd name="connsiteX35" fmla="*/ 2435914 w 4871685"/>
              <a:gd name="connsiteY35" fmla="*/ 1228739 h 4364464"/>
              <a:gd name="connsiteX36" fmla="*/ 2786957 w 4871685"/>
              <a:gd name="connsiteY36" fmla="*/ 1579783 h 4364464"/>
              <a:gd name="connsiteX37" fmla="*/ 2786957 w 4871685"/>
              <a:gd name="connsiteY37" fmla="*/ 2604257 h 4364464"/>
              <a:gd name="connsiteX38" fmla="*/ 2584959 w 4871685"/>
              <a:gd name="connsiteY38" fmla="*/ 1579783 h 4364464"/>
              <a:gd name="connsiteX39" fmla="*/ 2435885 w 4871685"/>
              <a:gd name="connsiteY39" fmla="*/ 1430708 h 4364464"/>
              <a:gd name="connsiteX40" fmla="*/ 2286811 w 4871685"/>
              <a:gd name="connsiteY40" fmla="*/ 1579783 h 4364464"/>
              <a:gd name="connsiteX41" fmla="*/ 2286811 w 4871685"/>
              <a:gd name="connsiteY41" fmla="*/ 2604257 h 4364464"/>
              <a:gd name="connsiteX42" fmla="*/ 2435885 w 4871685"/>
              <a:gd name="connsiteY42" fmla="*/ 2753331 h 4364464"/>
              <a:gd name="connsiteX43" fmla="*/ 2584959 w 4871685"/>
              <a:gd name="connsiteY43" fmla="*/ 2604257 h 4364464"/>
              <a:gd name="connsiteX44" fmla="*/ 2584959 w 4871685"/>
              <a:gd name="connsiteY44" fmla="*/ 1579783 h 4364464"/>
              <a:gd name="connsiteX45" fmla="*/ 2786957 w 4871685"/>
              <a:gd name="connsiteY45" fmla="*/ 3456745 h 4364464"/>
              <a:gd name="connsiteX46" fmla="*/ 2435770 w 4871685"/>
              <a:gd name="connsiteY46" fmla="*/ 3807701 h 4364464"/>
              <a:gd name="connsiteX47" fmla="*/ 2084813 w 4871685"/>
              <a:gd name="connsiteY47" fmla="*/ 3456514 h 4364464"/>
              <a:gd name="connsiteX48" fmla="*/ 2435885 w 4871685"/>
              <a:gd name="connsiteY48" fmla="*/ 3105557 h 4364464"/>
              <a:gd name="connsiteX49" fmla="*/ 2786957 w 4871685"/>
              <a:gd name="connsiteY49" fmla="*/ 3456745 h 4364464"/>
              <a:gd name="connsiteX50" fmla="*/ 2584959 w 4871685"/>
              <a:gd name="connsiteY50" fmla="*/ 3456745 h 4364464"/>
              <a:gd name="connsiteX51" fmla="*/ 2435828 w 4871685"/>
              <a:gd name="connsiteY51" fmla="*/ 3307728 h 4364464"/>
              <a:gd name="connsiteX52" fmla="*/ 2286811 w 4871685"/>
              <a:gd name="connsiteY52" fmla="*/ 3456860 h 4364464"/>
              <a:gd name="connsiteX53" fmla="*/ 2435885 w 4871685"/>
              <a:gd name="connsiteY53" fmla="*/ 3605877 h 4364464"/>
              <a:gd name="connsiteX54" fmla="*/ 2584959 w 4871685"/>
              <a:gd name="connsiteY54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28252 w 4871685"/>
              <a:gd name="connsiteY2" fmla="*/ 2098989 h 4364464"/>
              <a:gd name="connsiteX3" fmla="*/ 3727574 w 4871685"/>
              <a:gd name="connsiteY3" fmla="*/ 2097820 h 4364464"/>
              <a:gd name="connsiteX4" fmla="*/ 3568976 w 4871685"/>
              <a:gd name="connsiteY4" fmla="*/ 1621106 h 4364464"/>
              <a:gd name="connsiteX5" fmla="*/ 3605971 w 4871685"/>
              <a:gd name="connsiteY5" fmla="*/ 1483170 h 4364464"/>
              <a:gd name="connsiteX6" fmla="*/ 2906482 w 4871685"/>
              <a:gd name="connsiteY6" fmla="*/ 271819 h 4364464"/>
              <a:gd name="connsiteX7" fmla="*/ 2164242 w 4871685"/>
              <a:gd name="connsiteY7" fmla="*/ 72866 h 4364464"/>
              <a:gd name="connsiteX8" fmla="*/ 1965288 w 4871685"/>
              <a:gd name="connsiteY8" fmla="*/ 271819 h 4364464"/>
              <a:gd name="connsiteX9" fmla="*/ 72859 w 4871685"/>
              <a:gd name="connsiteY9" fmla="*/ 3549375 h 4364464"/>
              <a:gd name="connsiteX10" fmla="*/ 271856 w 4871685"/>
              <a:gd name="connsiteY10" fmla="*/ 4291687 h 4364464"/>
              <a:gd name="connsiteX11" fmla="*/ 543456 w 4871685"/>
              <a:gd name="connsiteY11" fmla="*/ 4364464 h 4364464"/>
              <a:gd name="connsiteX12" fmla="*/ 4328314 w 4871685"/>
              <a:gd name="connsiteY12" fmla="*/ 4364464 h 4364464"/>
              <a:gd name="connsiteX13" fmla="*/ 4871688 w 4871685"/>
              <a:gd name="connsiteY13" fmla="*/ 3820975 h 4364464"/>
              <a:gd name="connsiteX14" fmla="*/ 4798911 w 4871685"/>
              <a:gd name="connsiteY14" fmla="*/ 3549375 h 4364464"/>
              <a:gd name="connsiteX15" fmla="*/ 4139302 w 4871685"/>
              <a:gd name="connsiteY15" fmla="*/ 2406646 h 4364464"/>
              <a:gd name="connsiteX16" fmla="*/ 4001309 w 4871685"/>
              <a:gd name="connsiteY16" fmla="*/ 2369651 h 4364464"/>
              <a:gd name="connsiteX17" fmla="*/ 3964315 w 4871685"/>
              <a:gd name="connsiteY17" fmla="*/ 2507644 h 4364464"/>
              <a:gd name="connsiteX18" fmla="*/ 4623981 w 4871685"/>
              <a:gd name="connsiteY18" fmla="*/ 3650374 h 4364464"/>
              <a:gd name="connsiteX19" fmla="*/ 4498916 w 4871685"/>
              <a:gd name="connsiteY19" fmla="*/ 4116757 h 4364464"/>
              <a:gd name="connsiteX20" fmla="*/ 4328314 w 4871685"/>
              <a:gd name="connsiteY20" fmla="*/ 4162467 h 4364464"/>
              <a:gd name="connsiteX21" fmla="*/ 543456 w 4871685"/>
              <a:gd name="connsiteY21" fmla="*/ 4162467 h 4364464"/>
              <a:gd name="connsiteX22" fmla="*/ 202080 w 4871685"/>
              <a:gd name="connsiteY22" fmla="*/ 3820975 h 4364464"/>
              <a:gd name="connsiteX23" fmla="*/ 247789 w 4871685"/>
              <a:gd name="connsiteY23" fmla="*/ 3650374 h 4364464"/>
              <a:gd name="connsiteX24" fmla="*/ 2140218 w 4871685"/>
              <a:gd name="connsiteY24" fmla="*/ 372645 h 4364464"/>
              <a:gd name="connsiteX25" fmla="*/ 2606530 w 4871685"/>
              <a:gd name="connsiteY25" fmla="*/ 247622 h 4364464"/>
              <a:gd name="connsiteX26" fmla="*/ 2731552 w 4871685"/>
              <a:gd name="connsiteY26" fmla="*/ 372645 h 4364464"/>
              <a:gd name="connsiteX27" fmla="*/ 3431041 w 4871685"/>
              <a:gd name="connsiteY27" fmla="*/ 1584169 h 4364464"/>
              <a:gd name="connsiteX28" fmla="*/ 3568919 w 4871685"/>
              <a:gd name="connsiteY28" fmla="*/ 1621134 h 4364464"/>
              <a:gd name="connsiteX29" fmla="*/ 3568976 w 4871685"/>
              <a:gd name="connsiteY29" fmla="*/ 1621106 h 4364464"/>
              <a:gd name="connsiteX30" fmla="*/ 2786957 w 4871685"/>
              <a:gd name="connsiteY30" fmla="*/ 2604257 h 4364464"/>
              <a:gd name="connsiteX31" fmla="*/ 2435856 w 4871685"/>
              <a:gd name="connsiteY31" fmla="*/ 2955300 h 4364464"/>
              <a:gd name="connsiteX32" fmla="*/ 2084813 w 4871685"/>
              <a:gd name="connsiteY32" fmla="*/ 2604257 h 4364464"/>
              <a:gd name="connsiteX33" fmla="*/ 2084813 w 4871685"/>
              <a:gd name="connsiteY33" fmla="*/ 1579783 h 4364464"/>
              <a:gd name="connsiteX34" fmla="*/ 2435914 w 4871685"/>
              <a:gd name="connsiteY34" fmla="*/ 1228739 h 4364464"/>
              <a:gd name="connsiteX35" fmla="*/ 2786957 w 4871685"/>
              <a:gd name="connsiteY35" fmla="*/ 1579783 h 4364464"/>
              <a:gd name="connsiteX36" fmla="*/ 2786957 w 4871685"/>
              <a:gd name="connsiteY36" fmla="*/ 2604257 h 4364464"/>
              <a:gd name="connsiteX37" fmla="*/ 2584959 w 4871685"/>
              <a:gd name="connsiteY37" fmla="*/ 1579783 h 4364464"/>
              <a:gd name="connsiteX38" fmla="*/ 2435885 w 4871685"/>
              <a:gd name="connsiteY38" fmla="*/ 1430708 h 4364464"/>
              <a:gd name="connsiteX39" fmla="*/ 2286811 w 4871685"/>
              <a:gd name="connsiteY39" fmla="*/ 1579783 h 4364464"/>
              <a:gd name="connsiteX40" fmla="*/ 2286811 w 4871685"/>
              <a:gd name="connsiteY40" fmla="*/ 2604257 h 4364464"/>
              <a:gd name="connsiteX41" fmla="*/ 2435885 w 4871685"/>
              <a:gd name="connsiteY41" fmla="*/ 2753331 h 4364464"/>
              <a:gd name="connsiteX42" fmla="*/ 2584959 w 4871685"/>
              <a:gd name="connsiteY42" fmla="*/ 2604257 h 4364464"/>
              <a:gd name="connsiteX43" fmla="*/ 2584959 w 4871685"/>
              <a:gd name="connsiteY43" fmla="*/ 1579783 h 4364464"/>
              <a:gd name="connsiteX44" fmla="*/ 2786957 w 4871685"/>
              <a:gd name="connsiteY44" fmla="*/ 3456745 h 4364464"/>
              <a:gd name="connsiteX45" fmla="*/ 2435770 w 4871685"/>
              <a:gd name="connsiteY45" fmla="*/ 3807701 h 4364464"/>
              <a:gd name="connsiteX46" fmla="*/ 2084813 w 4871685"/>
              <a:gd name="connsiteY46" fmla="*/ 3456514 h 4364464"/>
              <a:gd name="connsiteX47" fmla="*/ 2435885 w 4871685"/>
              <a:gd name="connsiteY47" fmla="*/ 3105557 h 4364464"/>
              <a:gd name="connsiteX48" fmla="*/ 2786957 w 4871685"/>
              <a:gd name="connsiteY48" fmla="*/ 3456745 h 4364464"/>
              <a:gd name="connsiteX49" fmla="*/ 2584959 w 4871685"/>
              <a:gd name="connsiteY49" fmla="*/ 3456745 h 4364464"/>
              <a:gd name="connsiteX50" fmla="*/ 2435828 w 4871685"/>
              <a:gd name="connsiteY50" fmla="*/ 3307728 h 4364464"/>
              <a:gd name="connsiteX51" fmla="*/ 2286811 w 4871685"/>
              <a:gd name="connsiteY51" fmla="*/ 3456860 h 4364464"/>
              <a:gd name="connsiteX52" fmla="*/ 2435885 w 4871685"/>
              <a:gd name="connsiteY52" fmla="*/ 3605877 h 4364464"/>
              <a:gd name="connsiteX53" fmla="*/ 2584959 w 4871685"/>
              <a:gd name="connsiteY53" fmla="*/ 3456745 h 4364464"/>
              <a:gd name="connsiteX0" fmla="*/ 3728252 w 4871685"/>
              <a:gd name="connsiteY0" fmla="*/ 2098989 h 4364464"/>
              <a:gd name="connsiteX1" fmla="*/ 3668821 w 4871685"/>
              <a:gd name="connsiteY1" fmla="*/ 1996013 h 4364464"/>
              <a:gd name="connsiteX2" fmla="*/ 3728252 w 4871685"/>
              <a:gd name="connsiteY2" fmla="*/ 2098989 h 4364464"/>
              <a:gd name="connsiteX3" fmla="*/ 3568976 w 4871685"/>
              <a:gd name="connsiteY3" fmla="*/ 1621106 h 4364464"/>
              <a:gd name="connsiteX4" fmla="*/ 3605971 w 4871685"/>
              <a:gd name="connsiteY4" fmla="*/ 1483170 h 4364464"/>
              <a:gd name="connsiteX5" fmla="*/ 2906482 w 4871685"/>
              <a:gd name="connsiteY5" fmla="*/ 271819 h 4364464"/>
              <a:gd name="connsiteX6" fmla="*/ 2164242 w 4871685"/>
              <a:gd name="connsiteY6" fmla="*/ 72866 h 4364464"/>
              <a:gd name="connsiteX7" fmla="*/ 1965288 w 4871685"/>
              <a:gd name="connsiteY7" fmla="*/ 271819 h 4364464"/>
              <a:gd name="connsiteX8" fmla="*/ 72859 w 4871685"/>
              <a:gd name="connsiteY8" fmla="*/ 3549375 h 4364464"/>
              <a:gd name="connsiteX9" fmla="*/ 271856 w 4871685"/>
              <a:gd name="connsiteY9" fmla="*/ 4291687 h 4364464"/>
              <a:gd name="connsiteX10" fmla="*/ 543456 w 4871685"/>
              <a:gd name="connsiteY10" fmla="*/ 4364464 h 4364464"/>
              <a:gd name="connsiteX11" fmla="*/ 4328314 w 4871685"/>
              <a:gd name="connsiteY11" fmla="*/ 4364464 h 4364464"/>
              <a:gd name="connsiteX12" fmla="*/ 4871688 w 4871685"/>
              <a:gd name="connsiteY12" fmla="*/ 3820975 h 4364464"/>
              <a:gd name="connsiteX13" fmla="*/ 4798911 w 4871685"/>
              <a:gd name="connsiteY13" fmla="*/ 3549375 h 4364464"/>
              <a:gd name="connsiteX14" fmla="*/ 4139302 w 4871685"/>
              <a:gd name="connsiteY14" fmla="*/ 2406646 h 4364464"/>
              <a:gd name="connsiteX15" fmla="*/ 4001309 w 4871685"/>
              <a:gd name="connsiteY15" fmla="*/ 2369651 h 4364464"/>
              <a:gd name="connsiteX16" fmla="*/ 3964315 w 4871685"/>
              <a:gd name="connsiteY16" fmla="*/ 2507644 h 4364464"/>
              <a:gd name="connsiteX17" fmla="*/ 4623981 w 4871685"/>
              <a:gd name="connsiteY17" fmla="*/ 3650374 h 4364464"/>
              <a:gd name="connsiteX18" fmla="*/ 4498916 w 4871685"/>
              <a:gd name="connsiteY18" fmla="*/ 4116757 h 4364464"/>
              <a:gd name="connsiteX19" fmla="*/ 4328314 w 4871685"/>
              <a:gd name="connsiteY19" fmla="*/ 4162467 h 4364464"/>
              <a:gd name="connsiteX20" fmla="*/ 543456 w 4871685"/>
              <a:gd name="connsiteY20" fmla="*/ 4162467 h 4364464"/>
              <a:gd name="connsiteX21" fmla="*/ 202080 w 4871685"/>
              <a:gd name="connsiteY21" fmla="*/ 3820975 h 4364464"/>
              <a:gd name="connsiteX22" fmla="*/ 247789 w 4871685"/>
              <a:gd name="connsiteY22" fmla="*/ 3650374 h 4364464"/>
              <a:gd name="connsiteX23" fmla="*/ 2140218 w 4871685"/>
              <a:gd name="connsiteY23" fmla="*/ 372645 h 4364464"/>
              <a:gd name="connsiteX24" fmla="*/ 2606530 w 4871685"/>
              <a:gd name="connsiteY24" fmla="*/ 247622 h 4364464"/>
              <a:gd name="connsiteX25" fmla="*/ 2731552 w 4871685"/>
              <a:gd name="connsiteY25" fmla="*/ 372645 h 4364464"/>
              <a:gd name="connsiteX26" fmla="*/ 3431041 w 4871685"/>
              <a:gd name="connsiteY26" fmla="*/ 1584169 h 4364464"/>
              <a:gd name="connsiteX27" fmla="*/ 3568919 w 4871685"/>
              <a:gd name="connsiteY27" fmla="*/ 1621134 h 4364464"/>
              <a:gd name="connsiteX28" fmla="*/ 3568976 w 4871685"/>
              <a:gd name="connsiteY28" fmla="*/ 1621106 h 4364464"/>
              <a:gd name="connsiteX29" fmla="*/ 2786957 w 4871685"/>
              <a:gd name="connsiteY29" fmla="*/ 2604257 h 4364464"/>
              <a:gd name="connsiteX30" fmla="*/ 2435856 w 4871685"/>
              <a:gd name="connsiteY30" fmla="*/ 2955300 h 4364464"/>
              <a:gd name="connsiteX31" fmla="*/ 2084813 w 4871685"/>
              <a:gd name="connsiteY31" fmla="*/ 2604257 h 4364464"/>
              <a:gd name="connsiteX32" fmla="*/ 2084813 w 4871685"/>
              <a:gd name="connsiteY32" fmla="*/ 1579783 h 4364464"/>
              <a:gd name="connsiteX33" fmla="*/ 2435914 w 4871685"/>
              <a:gd name="connsiteY33" fmla="*/ 1228739 h 4364464"/>
              <a:gd name="connsiteX34" fmla="*/ 2786957 w 4871685"/>
              <a:gd name="connsiteY34" fmla="*/ 1579783 h 4364464"/>
              <a:gd name="connsiteX35" fmla="*/ 2786957 w 4871685"/>
              <a:gd name="connsiteY35" fmla="*/ 2604257 h 4364464"/>
              <a:gd name="connsiteX36" fmla="*/ 2584959 w 4871685"/>
              <a:gd name="connsiteY36" fmla="*/ 1579783 h 4364464"/>
              <a:gd name="connsiteX37" fmla="*/ 2435885 w 4871685"/>
              <a:gd name="connsiteY37" fmla="*/ 1430708 h 4364464"/>
              <a:gd name="connsiteX38" fmla="*/ 2286811 w 4871685"/>
              <a:gd name="connsiteY38" fmla="*/ 1579783 h 4364464"/>
              <a:gd name="connsiteX39" fmla="*/ 2286811 w 4871685"/>
              <a:gd name="connsiteY39" fmla="*/ 2604257 h 4364464"/>
              <a:gd name="connsiteX40" fmla="*/ 2435885 w 4871685"/>
              <a:gd name="connsiteY40" fmla="*/ 2753331 h 4364464"/>
              <a:gd name="connsiteX41" fmla="*/ 2584959 w 4871685"/>
              <a:gd name="connsiteY41" fmla="*/ 2604257 h 4364464"/>
              <a:gd name="connsiteX42" fmla="*/ 2584959 w 4871685"/>
              <a:gd name="connsiteY42" fmla="*/ 1579783 h 4364464"/>
              <a:gd name="connsiteX43" fmla="*/ 2786957 w 4871685"/>
              <a:gd name="connsiteY43" fmla="*/ 3456745 h 4364464"/>
              <a:gd name="connsiteX44" fmla="*/ 2435770 w 4871685"/>
              <a:gd name="connsiteY44" fmla="*/ 3807701 h 4364464"/>
              <a:gd name="connsiteX45" fmla="*/ 2084813 w 4871685"/>
              <a:gd name="connsiteY45" fmla="*/ 3456514 h 4364464"/>
              <a:gd name="connsiteX46" fmla="*/ 2435885 w 4871685"/>
              <a:gd name="connsiteY46" fmla="*/ 3105557 h 4364464"/>
              <a:gd name="connsiteX47" fmla="*/ 2786957 w 4871685"/>
              <a:gd name="connsiteY47" fmla="*/ 3456745 h 4364464"/>
              <a:gd name="connsiteX48" fmla="*/ 2584959 w 4871685"/>
              <a:gd name="connsiteY48" fmla="*/ 3456745 h 4364464"/>
              <a:gd name="connsiteX49" fmla="*/ 2435828 w 4871685"/>
              <a:gd name="connsiteY49" fmla="*/ 3307728 h 4364464"/>
              <a:gd name="connsiteX50" fmla="*/ 2286811 w 4871685"/>
              <a:gd name="connsiteY50" fmla="*/ 3456860 h 4364464"/>
              <a:gd name="connsiteX51" fmla="*/ 2435885 w 4871685"/>
              <a:gd name="connsiteY51" fmla="*/ 3605877 h 4364464"/>
              <a:gd name="connsiteX52" fmla="*/ 2584959 w 4871685"/>
              <a:gd name="connsiteY52" fmla="*/ 3456745 h 4364464"/>
              <a:gd name="connsiteX0" fmla="*/ 3568976 w 4871685"/>
              <a:gd name="connsiteY0" fmla="*/ 1621106 h 4364464"/>
              <a:gd name="connsiteX1" fmla="*/ 3605971 w 4871685"/>
              <a:gd name="connsiteY1" fmla="*/ 1483170 h 4364464"/>
              <a:gd name="connsiteX2" fmla="*/ 2906482 w 4871685"/>
              <a:gd name="connsiteY2" fmla="*/ 271819 h 4364464"/>
              <a:gd name="connsiteX3" fmla="*/ 2164242 w 4871685"/>
              <a:gd name="connsiteY3" fmla="*/ 72866 h 4364464"/>
              <a:gd name="connsiteX4" fmla="*/ 1965288 w 4871685"/>
              <a:gd name="connsiteY4" fmla="*/ 271819 h 4364464"/>
              <a:gd name="connsiteX5" fmla="*/ 72859 w 4871685"/>
              <a:gd name="connsiteY5" fmla="*/ 3549375 h 4364464"/>
              <a:gd name="connsiteX6" fmla="*/ 271856 w 4871685"/>
              <a:gd name="connsiteY6" fmla="*/ 4291687 h 4364464"/>
              <a:gd name="connsiteX7" fmla="*/ 543456 w 4871685"/>
              <a:gd name="connsiteY7" fmla="*/ 4364464 h 4364464"/>
              <a:gd name="connsiteX8" fmla="*/ 4328314 w 4871685"/>
              <a:gd name="connsiteY8" fmla="*/ 4364464 h 4364464"/>
              <a:gd name="connsiteX9" fmla="*/ 4871688 w 4871685"/>
              <a:gd name="connsiteY9" fmla="*/ 3820975 h 4364464"/>
              <a:gd name="connsiteX10" fmla="*/ 4798911 w 4871685"/>
              <a:gd name="connsiteY10" fmla="*/ 3549375 h 4364464"/>
              <a:gd name="connsiteX11" fmla="*/ 4139302 w 4871685"/>
              <a:gd name="connsiteY11" fmla="*/ 2406646 h 4364464"/>
              <a:gd name="connsiteX12" fmla="*/ 4001309 w 4871685"/>
              <a:gd name="connsiteY12" fmla="*/ 2369651 h 4364464"/>
              <a:gd name="connsiteX13" fmla="*/ 3964315 w 4871685"/>
              <a:gd name="connsiteY13" fmla="*/ 2507644 h 4364464"/>
              <a:gd name="connsiteX14" fmla="*/ 4623981 w 4871685"/>
              <a:gd name="connsiteY14" fmla="*/ 3650374 h 4364464"/>
              <a:gd name="connsiteX15" fmla="*/ 4498916 w 4871685"/>
              <a:gd name="connsiteY15" fmla="*/ 4116757 h 4364464"/>
              <a:gd name="connsiteX16" fmla="*/ 4328314 w 4871685"/>
              <a:gd name="connsiteY16" fmla="*/ 4162467 h 4364464"/>
              <a:gd name="connsiteX17" fmla="*/ 543456 w 4871685"/>
              <a:gd name="connsiteY17" fmla="*/ 4162467 h 4364464"/>
              <a:gd name="connsiteX18" fmla="*/ 202080 w 4871685"/>
              <a:gd name="connsiteY18" fmla="*/ 3820975 h 4364464"/>
              <a:gd name="connsiteX19" fmla="*/ 247789 w 4871685"/>
              <a:gd name="connsiteY19" fmla="*/ 3650374 h 4364464"/>
              <a:gd name="connsiteX20" fmla="*/ 2140218 w 4871685"/>
              <a:gd name="connsiteY20" fmla="*/ 372645 h 4364464"/>
              <a:gd name="connsiteX21" fmla="*/ 2606530 w 4871685"/>
              <a:gd name="connsiteY21" fmla="*/ 247622 h 4364464"/>
              <a:gd name="connsiteX22" fmla="*/ 2731552 w 4871685"/>
              <a:gd name="connsiteY22" fmla="*/ 372645 h 4364464"/>
              <a:gd name="connsiteX23" fmla="*/ 3431041 w 4871685"/>
              <a:gd name="connsiteY23" fmla="*/ 1584169 h 4364464"/>
              <a:gd name="connsiteX24" fmla="*/ 3568919 w 4871685"/>
              <a:gd name="connsiteY24" fmla="*/ 1621134 h 4364464"/>
              <a:gd name="connsiteX25" fmla="*/ 3568976 w 4871685"/>
              <a:gd name="connsiteY25" fmla="*/ 1621106 h 4364464"/>
              <a:gd name="connsiteX26" fmla="*/ 2786957 w 4871685"/>
              <a:gd name="connsiteY26" fmla="*/ 2604257 h 4364464"/>
              <a:gd name="connsiteX27" fmla="*/ 2435856 w 4871685"/>
              <a:gd name="connsiteY27" fmla="*/ 2955300 h 4364464"/>
              <a:gd name="connsiteX28" fmla="*/ 2084813 w 4871685"/>
              <a:gd name="connsiteY28" fmla="*/ 2604257 h 4364464"/>
              <a:gd name="connsiteX29" fmla="*/ 2084813 w 4871685"/>
              <a:gd name="connsiteY29" fmla="*/ 1579783 h 4364464"/>
              <a:gd name="connsiteX30" fmla="*/ 2435914 w 4871685"/>
              <a:gd name="connsiteY30" fmla="*/ 1228739 h 4364464"/>
              <a:gd name="connsiteX31" fmla="*/ 2786957 w 4871685"/>
              <a:gd name="connsiteY31" fmla="*/ 1579783 h 4364464"/>
              <a:gd name="connsiteX32" fmla="*/ 2786957 w 4871685"/>
              <a:gd name="connsiteY32" fmla="*/ 2604257 h 4364464"/>
              <a:gd name="connsiteX33" fmla="*/ 2584959 w 4871685"/>
              <a:gd name="connsiteY33" fmla="*/ 1579783 h 4364464"/>
              <a:gd name="connsiteX34" fmla="*/ 2435885 w 4871685"/>
              <a:gd name="connsiteY34" fmla="*/ 1430708 h 4364464"/>
              <a:gd name="connsiteX35" fmla="*/ 2286811 w 4871685"/>
              <a:gd name="connsiteY35" fmla="*/ 1579783 h 4364464"/>
              <a:gd name="connsiteX36" fmla="*/ 2286811 w 4871685"/>
              <a:gd name="connsiteY36" fmla="*/ 2604257 h 4364464"/>
              <a:gd name="connsiteX37" fmla="*/ 2435885 w 4871685"/>
              <a:gd name="connsiteY37" fmla="*/ 2753331 h 4364464"/>
              <a:gd name="connsiteX38" fmla="*/ 2584959 w 4871685"/>
              <a:gd name="connsiteY38" fmla="*/ 2604257 h 4364464"/>
              <a:gd name="connsiteX39" fmla="*/ 2584959 w 4871685"/>
              <a:gd name="connsiteY39" fmla="*/ 1579783 h 4364464"/>
              <a:gd name="connsiteX40" fmla="*/ 2786957 w 4871685"/>
              <a:gd name="connsiteY40" fmla="*/ 3456745 h 4364464"/>
              <a:gd name="connsiteX41" fmla="*/ 2435770 w 4871685"/>
              <a:gd name="connsiteY41" fmla="*/ 3807701 h 4364464"/>
              <a:gd name="connsiteX42" fmla="*/ 2084813 w 4871685"/>
              <a:gd name="connsiteY42" fmla="*/ 3456514 h 4364464"/>
              <a:gd name="connsiteX43" fmla="*/ 2435885 w 4871685"/>
              <a:gd name="connsiteY43" fmla="*/ 3105557 h 4364464"/>
              <a:gd name="connsiteX44" fmla="*/ 2786957 w 4871685"/>
              <a:gd name="connsiteY44" fmla="*/ 3456745 h 4364464"/>
              <a:gd name="connsiteX45" fmla="*/ 2584959 w 4871685"/>
              <a:gd name="connsiteY45" fmla="*/ 3456745 h 4364464"/>
              <a:gd name="connsiteX46" fmla="*/ 2435828 w 4871685"/>
              <a:gd name="connsiteY46" fmla="*/ 3307728 h 4364464"/>
              <a:gd name="connsiteX47" fmla="*/ 2286811 w 4871685"/>
              <a:gd name="connsiteY47" fmla="*/ 3456860 h 4364464"/>
              <a:gd name="connsiteX48" fmla="*/ 2435885 w 4871685"/>
              <a:gd name="connsiteY48" fmla="*/ 3605877 h 4364464"/>
              <a:gd name="connsiteX49" fmla="*/ 2584959 w 4871685"/>
              <a:gd name="connsiteY49" fmla="*/ 3456745 h 436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871685" h="4364464">
                <a:moveTo>
                  <a:pt x="3568976" y="1621106"/>
                </a:moveTo>
                <a:cubicBezTo>
                  <a:pt x="3617268" y="1593230"/>
                  <a:pt x="3633832" y="1531476"/>
                  <a:pt x="3605971" y="1483170"/>
                </a:cubicBezTo>
                <a:lnTo>
                  <a:pt x="2906482" y="271819"/>
                </a:lnTo>
                <a:cubicBezTo>
                  <a:pt x="2756455" y="11920"/>
                  <a:pt x="2424140" y="-77161"/>
                  <a:pt x="2164242" y="72866"/>
                </a:cubicBezTo>
                <a:cubicBezTo>
                  <a:pt x="2081610" y="120566"/>
                  <a:pt x="2012989" y="189187"/>
                  <a:pt x="1965288" y="271819"/>
                </a:cubicBezTo>
                <a:lnTo>
                  <a:pt x="72859" y="3549375"/>
                </a:lnTo>
                <a:cubicBezTo>
                  <a:pt x="-77168" y="3809317"/>
                  <a:pt x="11928" y="4141661"/>
                  <a:pt x="271856" y="4291687"/>
                </a:cubicBezTo>
                <a:cubicBezTo>
                  <a:pt x="354429" y="4339344"/>
                  <a:pt x="448098" y="4364450"/>
                  <a:pt x="543456" y="4364464"/>
                </a:cubicBezTo>
                <a:lnTo>
                  <a:pt x="4328314" y="4364464"/>
                </a:lnTo>
                <a:cubicBezTo>
                  <a:pt x="4628440" y="4364436"/>
                  <a:pt x="4871717" y="4121100"/>
                  <a:pt x="4871688" y="3820975"/>
                </a:cubicBezTo>
                <a:cubicBezTo>
                  <a:pt x="4871674" y="3725632"/>
                  <a:pt x="4846583" y="3631963"/>
                  <a:pt x="4798911" y="3549375"/>
                </a:cubicBezTo>
                <a:lnTo>
                  <a:pt x="4139302" y="2406646"/>
                </a:lnTo>
                <a:cubicBezTo>
                  <a:pt x="4111412" y="2358325"/>
                  <a:pt x="4049630" y="2341761"/>
                  <a:pt x="4001309" y="2369651"/>
                </a:cubicBezTo>
                <a:cubicBezTo>
                  <a:pt x="3952988" y="2397541"/>
                  <a:pt x="3936425" y="2459323"/>
                  <a:pt x="3964315" y="2507644"/>
                </a:cubicBezTo>
                <a:lnTo>
                  <a:pt x="4623981" y="3650374"/>
                </a:lnTo>
                <a:cubicBezTo>
                  <a:pt x="4718228" y="3813703"/>
                  <a:pt x="4662246" y="4022511"/>
                  <a:pt x="4498916" y="4116757"/>
                </a:cubicBezTo>
                <a:cubicBezTo>
                  <a:pt x="4447046" y="4146696"/>
                  <a:pt x="4388207" y="4162452"/>
                  <a:pt x="4328314" y="4162467"/>
                </a:cubicBezTo>
                <a:lnTo>
                  <a:pt x="543456" y="4162467"/>
                </a:lnTo>
                <a:cubicBezTo>
                  <a:pt x="354891" y="4162438"/>
                  <a:pt x="202051" y="4009540"/>
                  <a:pt x="202080" y="3820975"/>
                </a:cubicBezTo>
                <a:cubicBezTo>
                  <a:pt x="202094" y="3761083"/>
                  <a:pt x="217850" y="3702244"/>
                  <a:pt x="247789" y="3650374"/>
                </a:cubicBezTo>
                <a:lnTo>
                  <a:pt x="2140218" y="372645"/>
                </a:lnTo>
                <a:cubicBezTo>
                  <a:pt x="2234465" y="209358"/>
                  <a:pt x="2443229" y="153376"/>
                  <a:pt x="2606530" y="247622"/>
                </a:cubicBezTo>
                <a:cubicBezTo>
                  <a:pt x="2658458" y="277590"/>
                  <a:pt x="2701584" y="320717"/>
                  <a:pt x="2731552" y="372645"/>
                </a:cubicBezTo>
                <a:lnTo>
                  <a:pt x="3431041" y="1584169"/>
                </a:lnTo>
                <a:cubicBezTo>
                  <a:pt x="3458902" y="1632446"/>
                  <a:pt x="3520641" y="1648996"/>
                  <a:pt x="3568919" y="1621134"/>
                </a:cubicBezTo>
                <a:cubicBezTo>
                  <a:pt x="3568948" y="1621134"/>
                  <a:pt x="3568962" y="1621120"/>
                  <a:pt x="3568976" y="1621106"/>
                </a:cubicBezTo>
                <a:close/>
                <a:moveTo>
                  <a:pt x="2786957" y="2604257"/>
                </a:moveTo>
                <a:cubicBezTo>
                  <a:pt x="2786943" y="2798146"/>
                  <a:pt x="2629745" y="2955314"/>
                  <a:pt x="2435856" y="2955300"/>
                </a:cubicBezTo>
                <a:cubicBezTo>
                  <a:pt x="2241996" y="2955285"/>
                  <a:pt x="2084828" y="2798131"/>
                  <a:pt x="2084813" y="2604257"/>
                </a:cubicBezTo>
                <a:lnTo>
                  <a:pt x="2084813" y="1579783"/>
                </a:lnTo>
                <a:cubicBezTo>
                  <a:pt x="2084828" y="1385894"/>
                  <a:pt x="2242025" y="1228725"/>
                  <a:pt x="2435914" y="1228739"/>
                </a:cubicBezTo>
                <a:cubicBezTo>
                  <a:pt x="2629774" y="1228754"/>
                  <a:pt x="2786943" y="1385908"/>
                  <a:pt x="2786957" y="1579783"/>
                </a:cubicBezTo>
                <a:lnTo>
                  <a:pt x="2786957" y="2604257"/>
                </a:lnTo>
                <a:close/>
                <a:moveTo>
                  <a:pt x="2584959" y="1579783"/>
                </a:moveTo>
                <a:cubicBezTo>
                  <a:pt x="2584959" y="1497454"/>
                  <a:pt x="2518214" y="1430708"/>
                  <a:pt x="2435885" y="1430708"/>
                </a:cubicBezTo>
                <a:cubicBezTo>
                  <a:pt x="2353557" y="1430708"/>
                  <a:pt x="2286811" y="1497454"/>
                  <a:pt x="2286811" y="1579783"/>
                </a:cubicBezTo>
                <a:lnTo>
                  <a:pt x="2286811" y="2604257"/>
                </a:lnTo>
                <a:cubicBezTo>
                  <a:pt x="2286811" y="2686585"/>
                  <a:pt x="2353557" y="2753331"/>
                  <a:pt x="2435885" y="2753331"/>
                </a:cubicBezTo>
                <a:cubicBezTo>
                  <a:pt x="2518214" y="2753331"/>
                  <a:pt x="2584959" y="2686585"/>
                  <a:pt x="2584959" y="2604257"/>
                </a:cubicBezTo>
                <a:lnTo>
                  <a:pt x="2584959" y="1579783"/>
                </a:lnTo>
                <a:close/>
                <a:moveTo>
                  <a:pt x="2786957" y="3456745"/>
                </a:moveTo>
                <a:cubicBezTo>
                  <a:pt x="2786899" y="3650633"/>
                  <a:pt x="2629659" y="3807759"/>
                  <a:pt x="2435770" y="3807701"/>
                </a:cubicBezTo>
                <a:cubicBezTo>
                  <a:pt x="2241881" y="3807644"/>
                  <a:pt x="2084756" y="3650403"/>
                  <a:pt x="2084813" y="3456514"/>
                </a:cubicBezTo>
                <a:cubicBezTo>
                  <a:pt x="2084871" y="3262668"/>
                  <a:pt x="2242040" y="3105557"/>
                  <a:pt x="2435885" y="3105557"/>
                </a:cubicBezTo>
                <a:cubicBezTo>
                  <a:pt x="2629731" y="3105788"/>
                  <a:pt x="2786798" y="3262899"/>
                  <a:pt x="2786957" y="3456745"/>
                </a:cubicBezTo>
                <a:close/>
                <a:moveTo>
                  <a:pt x="2584959" y="3456745"/>
                </a:moveTo>
                <a:cubicBezTo>
                  <a:pt x="2584931" y="3374416"/>
                  <a:pt x="2518156" y="3307699"/>
                  <a:pt x="2435828" y="3307728"/>
                </a:cubicBezTo>
                <a:cubicBezTo>
                  <a:pt x="2353499" y="3307757"/>
                  <a:pt x="2286782" y="3374531"/>
                  <a:pt x="2286811" y="3456860"/>
                </a:cubicBezTo>
                <a:cubicBezTo>
                  <a:pt x="2286840" y="3539174"/>
                  <a:pt x="2353571" y="3605877"/>
                  <a:pt x="2435885" y="3605877"/>
                </a:cubicBezTo>
                <a:cubicBezTo>
                  <a:pt x="2518199" y="3605790"/>
                  <a:pt x="2584902" y="3539059"/>
                  <a:pt x="2584959" y="3456745"/>
                </a:cubicBezTo>
                <a:close/>
              </a:path>
            </a:pathLst>
          </a:custGeom>
          <a:gradFill>
            <a:gsLst>
              <a:gs pos="50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35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2400" dirty="0"/>
          </a:p>
        </p:txBody>
      </p:sp>
      <p:sp>
        <p:nvSpPr>
          <p:cNvPr id="202" name="Овал 201">
            <a:extLst>
              <a:ext uri="{FF2B5EF4-FFF2-40B4-BE49-F238E27FC236}">
                <a16:creationId xmlns:a16="http://schemas.microsoft.com/office/drawing/2014/main" xmlns="" id="{8ACBF0E4-C9E6-4D56-BAFE-0E54D986943C}"/>
              </a:ext>
            </a:extLst>
          </p:cNvPr>
          <p:cNvSpPr>
            <a:spLocks noChangeAspect="1"/>
          </p:cNvSpPr>
          <p:nvPr userDrawn="1"/>
        </p:nvSpPr>
        <p:spPr>
          <a:xfrm>
            <a:off x="2138744" y="1289356"/>
            <a:ext cx="576000" cy="576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274" name="Овал 273">
            <a:extLst>
              <a:ext uri="{FF2B5EF4-FFF2-40B4-BE49-F238E27FC236}">
                <a16:creationId xmlns:a16="http://schemas.microsoft.com/office/drawing/2014/main" xmlns="" id="{0B657BAE-03A7-4741-A049-CA03FB4849C2}"/>
              </a:ext>
            </a:extLst>
          </p:cNvPr>
          <p:cNvSpPr>
            <a:spLocks noChangeAspect="1"/>
          </p:cNvSpPr>
          <p:nvPr userDrawn="1"/>
        </p:nvSpPr>
        <p:spPr>
          <a:xfrm>
            <a:off x="10193469" y="1289356"/>
            <a:ext cx="576000" cy="576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3</a:t>
            </a:r>
            <a:endParaRPr lang="ru-RU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2" name="Рисунок 3">
            <a:extLst>
              <a:ext uri="{FF2B5EF4-FFF2-40B4-BE49-F238E27FC236}">
                <a16:creationId xmlns:a16="http://schemas.microsoft.com/office/drawing/2014/main" xmlns="" id="{EE6FBC70-1187-4902-B867-C61D5812AF15}"/>
              </a:ext>
            </a:extLst>
          </p:cNvPr>
          <p:cNvSpPr/>
          <p:nvPr userDrawn="1"/>
        </p:nvSpPr>
        <p:spPr>
          <a:xfrm>
            <a:off x="5578321" y="1280538"/>
            <a:ext cx="1035355" cy="958388"/>
          </a:xfrm>
          <a:custGeom>
            <a:avLst/>
            <a:gdLst>
              <a:gd name="connsiteX0" fmla="*/ 3738396 w 4891228"/>
              <a:gd name="connsiteY0" fmla="*/ 2108640 h 4371805"/>
              <a:gd name="connsiteX1" fmla="*/ 3679643 w 4891228"/>
              <a:gd name="connsiteY1" fmla="*/ 2006833 h 4371805"/>
              <a:gd name="connsiteX2" fmla="*/ 3715685 w 4891228"/>
              <a:gd name="connsiteY2" fmla="*/ 1868623 h 4371805"/>
              <a:gd name="connsiteX3" fmla="*/ 3853895 w 4891228"/>
              <a:gd name="connsiteY3" fmla="*/ 1904666 h 4371805"/>
              <a:gd name="connsiteX4" fmla="*/ 3854573 w 4891228"/>
              <a:gd name="connsiteY4" fmla="*/ 1905834 h 4371805"/>
              <a:gd name="connsiteX5" fmla="*/ 3913325 w 4891228"/>
              <a:gd name="connsiteY5" fmla="*/ 2007641 h 4371805"/>
              <a:gd name="connsiteX6" fmla="*/ 3877283 w 4891228"/>
              <a:gd name="connsiteY6" fmla="*/ 2145851 h 4371805"/>
              <a:gd name="connsiteX7" fmla="*/ 3739074 w 4891228"/>
              <a:gd name="connsiteY7" fmla="*/ 2109809 h 4371805"/>
              <a:gd name="connsiteX8" fmla="*/ 3738396 w 4891228"/>
              <a:gd name="connsiteY8" fmla="*/ 2108640 h 4371805"/>
              <a:gd name="connsiteX9" fmla="*/ 3579798 w 4891228"/>
              <a:gd name="connsiteY9" fmla="*/ 1631926 h 4371805"/>
              <a:gd name="connsiteX10" fmla="*/ 3616793 w 4891228"/>
              <a:gd name="connsiteY10" fmla="*/ 1493990 h 4371805"/>
              <a:gd name="connsiteX11" fmla="*/ 2917304 w 4891228"/>
              <a:gd name="connsiteY11" fmla="*/ 282639 h 4371805"/>
              <a:gd name="connsiteX12" fmla="*/ 2175064 w 4891228"/>
              <a:gd name="connsiteY12" fmla="*/ 83686 h 4371805"/>
              <a:gd name="connsiteX13" fmla="*/ 1976110 w 4891228"/>
              <a:gd name="connsiteY13" fmla="*/ 282639 h 4371805"/>
              <a:gd name="connsiteX14" fmla="*/ 83681 w 4891228"/>
              <a:gd name="connsiteY14" fmla="*/ 3560195 h 4371805"/>
              <a:gd name="connsiteX15" fmla="*/ 282678 w 4891228"/>
              <a:gd name="connsiteY15" fmla="*/ 4302507 h 4371805"/>
              <a:gd name="connsiteX16" fmla="*/ 554278 w 4891228"/>
              <a:gd name="connsiteY16" fmla="*/ 4375284 h 4371805"/>
              <a:gd name="connsiteX17" fmla="*/ 4339136 w 4891228"/>
              <a:gd name="connsiteY17" fmla="*/ 4375284 h 4371805"/>
              <a:gd name="connsiteX18" fmla="*/ 4882510 w 4891228"/>
              <a:gd name="connsiteY18" fmla="*/ 3831795 h 4371805"/>
              <a:gd name="connsiteX19" fmla="*/ 4809733 w 4891228"/>
              <a:gd name="connsiteY19" fmla="*/ 3560195 h 4371805"/>
              <a:gd name="connsiteX20" fmla="*/ 4150124 w 4891228"/>
              <a:gd name="connsiteY20" fmla="*/ 2417466 h 4371805"/>
              <a:gd name="connsiteX21" fmla="*/ 4012131 w 4891228"/>
              <a:gd name="connsiteY21" fmla="*/ 2380471 h 4371805"/>
              <a:gd name="connsiteX22" fmla="*/ 3975137 w 4891228"/>
              <a:gd name="connsiteY22" fmla="*/ 2518464 h 4371805"/>
              <a:gd name="connsiteX23" fmla="*/ 4634803 w 4891228"/>
              <a:gd name="connsiteY23" fmla="*/ 3661194 h 4371805"/>
              <a:gd name="connsiteX24" fmla="*/ 4509738 w 4891228"/>
              <a:gd name="connsiteY24" fmla="*/ 4127577 h 4371805"/>
              <a:gd name="connsiteX25" fmla="*/ 4339136 w 4891228"/>
              <a:gd name="connsiteY25" fmla="*/ 4173287 h 4371805"/>
              <a:gd name="connsiteX26" fmla="*/ 554278 w 4891228"/>
              <a:gd name="connsiteY26" fmla="*/ 4173287 h 4371805"/>
              <a:gd name="connsiteX27" fmla="*/ 212902 w 4891228"/>
              <a:gd name="connsiteY27" fmla="*/ 3831795 h 4371805"/>
              <a:gd name="connsiteX28" fmla="*/ 258611 w 4891228"/>
              <a:gd name="connsiteY28" fmla="*/ 3661194 h 4371805"/>
              <a:gd name="connsiteX29" fmla="*/ 2151040 w 4891228"/>
              <a:gd name="connsiteY29" fmla="*/ 383465 h 4371805"/>
              <a:gd name="connsiteX30" fmla="*/ 2617352 w 4891228"/>
              <a:gd name="connsiteY30" fmla="*/ 258442 h 4371805"/>
              <a:gd name="connsiteX31" fmla="*/ 2742374 w 4891228"/>
              <a:gd name="connsiteY31" fmla="*/ 383465 h 4371805"/>
              <a:gd name="connsiteX32" fmla="*/ 3441863 w 4891228"/>
              <a:gd name="connsiteY32" fmla="*/ 1594989 h 4371805"/>
              <a:gd name="connsiteX33" fmla="*/ 3579741 w 4891228"/>
              <a:gd name="connsiteY33" fmla="*/ 1631954 h 4371805"/>
              <a:gd name="connsiteX34" fmla="*/ 3579798 w 4891228"/>
              <a:gd name="connsiteY34" fmla="*/ 1631926 h 4371805"/>
              <a:gd name="connsiteX35" fmla="*/ 2797779 w 4891228"/>
              <a:gd name="connsiteY35" fmla="*/ 2615077 h 4371805"/>
              <a:gd name="connsiteX36" fmla="*/ 2446678 w 4891228"/>
              <a:gd name="connsiteY36" fmla="*/ 2966120 h 4371805"/>
              <a:gd name="connsiteX37" fmla="*/ 2095635 w 4891228"/>
              <a:gd name="connsiteY37" fmla="*/ 2615077 h 4371805"/>
              <a:gd name="connsiteX38" fmla="*/ 2095635 w 4891228"/>
              <a:gd name="connsiteY38" fmla="*/ 1590603 h 4371805"/>
              <a:gd name="connsiteX39" fmla="*/ 2446736 w 4891228"/>
              <a:gd name="connsiteY39" fmla="*/ 1239559 h 4371805"/>
              <a:gd name="connsiteX40" fmla="*/ 2797779 w 4891228"/>
              <a:gd name="connsiteY40" fmla="*/ 1590603 h 4371805"/>
              <a:gd name="connsiteX41" fmla="*/ 2595781 w 4891228"/>
              <a:gd name="connsiteY41" fmla="*/ 1590603 h 4371805"/>
              <a:gd name="connsiteX42" fmla="*/ 2446707 w 4891228"/>
              <a:gd name="connsiteY42" fmla="*/ 1441528 h 4371805"/>
              <a:gd name="connsiteX43" fmla="*/ 2297633 w 4891228"/>
              <a:gd name="connsiteY43" fmla="*/ 1590603 h 4371805"/>
              <a:gd name="connsiteX44" fmla="*/ 2297633 w 4891228"/>
              <a:gd name="connsiteY44" fmla="*/ 2615077 h 4371805"/>
              <a:gd name="connsiteX45" fmla="*/ 2446707 w 4891228"/>
              <a:gd name="connsiteY45" fmla="*/ 2764151 h 4371805"/>
              <a:gd name="connsiteX46" fmla="*/ 2595781 w 4891228"/>
              <a:gd name="connsiteY46" fmla="*/ 2615077 h 4371805"/>
              <a:gd name="connsiteX47" fmla="*/ 2797779 w 4891228"/>
              <a:gd name="connsiteY47" fmla="*/ 3467565 h 4371805"/>
              <a:gd name="connsiteX48" fmla="*/ 2446592 w 4891228"/>
              <a:gd name="connsiteY48" fmla="*/ 3818521 h 4371805"/>
              <a:gd name="connsiteX49" fmla="*/ 2095635 w 4891228"/>
              <a:gd name="connsiteY49" fmla="*/ 3467334 h 4371805"/>
              <a:gd name="connsiteX50" fmla="*/ 2446707 w 4891228"/>
              <a:gd name="connsiteY50" fmla="*/ 3116377 h 4371805"/>
              <a:gd name="connsiteX51" fmla="*/ 2797779 w 4891228"/>
              <a:gd name="connsiteY51" fmla="*/ 3467565 h 4371805"/>
              <a:gd name="connsiteX52" fmla="*/ 2595781 w 4891228"/>
              <a:gd name="connsiteY52" fmla="*/ 3467565 h 4371805"/>
              <a:gd name="connsiteX53" fmla="*/ 2446650 w 4891228"/>
              <a:gd name="connsiteY53" fmla="*/ 3318548 h 4371805"/>
              <a:gd name="connsiteX54" fmla="*/ 2297633 w 4891228"/>
              <a:gd name="connsiteY54" fmla="*/ 3467680 h 4371805"/>
              <a:gd name="connsiteX55" fmla="*/ 2446707 w 4891228"/>
              <a:gd name="connsiteY55" fmla="*/ 3616697 h 4371805"/>
              <a:gd name="connsiteX56" fmla="*/ 2595781 w 4891228"/>
              <a:gd name="connsiteY56" fmla="*/ 3467565 h 4371805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902503 w 4871685"/>
              <a:gd name="connsiteY4" fmla="*/ 1996821 h 4364464"/>
              <a:gd name="connsiteX5" fmla="*/ 3866461 w 4871685"/>
              <a:gd name="connsiteY5" fmla="*/ 2135031 h 4364464"/>
              <a:gd name="connsiteX6" fmla="*/ 3728252 w 4871685"/>
              <a:gd name="connsiteY6" fmla="*/ 2098989 h 4364464"/>
              <a:gd name="connsiteX7" fmla="*/ 3727574 w 4871685"/>
              <a:gd name="connsiteY7" fmla="*/ 2097820 h 4364464"/>
              <a:gd name="connsiteX8" fmla="*/ 3568976 w 4871685"/>
              <a:gd name="connsiteY8" fmla="*/ 1621106 h 4364464"/>
              <a:gd name="connsiteX9" fmla="*/ 3605971 w 4871685"/>
              <a:gd name="connsiteY9" fmla="*/ 1483170 h 4364464"/>
              <a:gd name="connsiteX10" fmla="*/ 2906482 w 4871685"/>
              <a:gd name="connsiteY10" fmla="*/ 271819 h 4364464"/>
              <a:gd name="connsiteX11" fmla="*/ 2164242 w 4871685"/>
              <a:gd name="connsiteY11" fmla="*/ 72866 h 4364464"/>
              <a:gd name="connsiteX12" fmla="*/ 1965288 w 4871685"/>
              <a:gd name="connsiteY12" fmla="*/ 271819 h 4364464"/>
              <a:gd name="connsiteX13" fmla="*/ 72859 w 4871685"/>
              <a:gd name="connsiteY13" fmla="*/ 3549375 h 4364464"/>
              <a:gd name="connsiteX14" fmla="*/ 271856 w 4871685"/>
              <a:gd name="connsiteY14" fmla="*/ 4291687 h 4364464"/>
              <a:gd name="connsiteX15" fmla="*/ 543456 w 4871685"/>
              <a:gd name="connsiteY15" fmla="*/ 4364464 h 4364464"/>
              <a:gd name="connsiteX16" fmla="*/ 4328314 w 4871685"/>
              <a:gd name="connsiteY16" fmla="*/ 4364464 h 4364464"/>
              <a:gd name="connsiteX17" fmla="*/ 4871688 w 4871685"/>
              <a:gd name="connsiteY17" fmla="*/ 3820975 h 4364464"/>
              <a:gd name="connsiteX18" fmla="*/ 4798911 w 4871685"/>
              <a:gd name="connsiteY18" fmla="*/ 3549375 h 4364464"/>
              <a:gd name="connsiteX19" fmla="*/ 4139302 w 4871685"/>
              <a:gd name="connsiteY19" fmla="*/ 2406646 h 4364464"/>
              <a:gd name="connsiteX20" fmla="*/ 4001309 w 4871685"/>
              <a:gd name="connsiteY20" fmla="*/ 2369651 h 4364464"/>
              <a:gd name="connsiteX21" fmla="*/ 3964315 w 4871685"/>
              <a:gd name="connsiteY21" fmla="*/ 2507644 h 4364464"/>
              <a:gd name="connsiteX22" fmla="*/ 4623981 w 4871685"/>
              <a:gd name="connsiteY22" fmla="*/ 3650374 h 4364464"/>
              <a:gd name="connsiteX23" fmla="*/ 4498916 w 4871685"/>
              <a:gd name="connsiteY23" fmla="*/ 4116757 h 4364464"/>
              <a:gd name="connsiteX24" fmla="*/ 4328314 w 4871685"/>
              <a:gd name="connsiteY24" fmla="*/ 4162467 h 4364464"/>
              <a:gd name="connsiteX25" fmla="*/ 543456 w 4871685"/>
              <a:gd name="connsiteY25" fmla="*/ 4162467 h 4364464"/>
              <a:gd name="connsiteX26" fmla="*/ 202080 w 4871685"/>
              <a:gd name="connsiteY26" fmla="*/ 3820975 h 4364464"/>
              <a:gd name="connsiteX27" fmla="*/ 247789 w 4871685"/>
              <a:gd name="connsiteY27" fmla="*/ 3650374 h 4364464"/>
              <a:gd name="connsiteX28" fmla="*/ 2140218 w 4871685"/>
              <a:gd name="connsiteY28" fmla="*/ 372645 h 4364464"/>
              <a:gd name="connsiteX29" fmla="*/ 2606530 w 4871685"/>
              <a:gd name="connsiteY29" fmla="*/ 247622 h 4364464"/>
              <a:gd name="connsiteX30" fmla="*/ 2731552 w 4871685"/>
              <a:gd name="connsiteY30" fmla="*/ 372645 h 4364464"/>
              <a:gd name="connsiteX31" fmla="*/ 3431041 w 4871685"/>
              <a:gd name="connsiteY31" fmla="*/ 1584169 h 4364464"/>
              <a:gd name="connsiteX32" fmla="*/ 3568919 w 4871685"/>
              <a:gd name="connsiteY32" fmla="*/ 1621134 h 4364464"/>
              <a:gd name="connsiteX33" fmla="*/ 3568976 w 4871685"/>
              <a:gd name="connsiteY33" fmla="*/ 1621106 h 4364464"/>
              <a:gd name="connsiteX34" fmla="*/ 2786957 w 4871685"/>
              <a:gd name="connsiteY34" fmla="*/ 2604257 h 4364464"/>
              <a:gd name="connsiteX35" fmla="*/ 2435856 w 4871685"/>
              <a:gd name="connsiteY35" fmla="*/ 2955300 h 4364464"/>
              <a:gd name="connsiteX36" fmla="*/ 2084813 w 4871685"/>
              <a:gd name="connsiteY36" fmla="*/ 2604257 h 4364464"/>
              <a:gd name="connsiteX37" fmla="*/ 2084813 w 4871685"/>
              <a:gd name="connsiteY37" fmla="*/ 1579783 h 4364464"/>
              <a:gd name="connsiteX38" fmla="*/ 2435914 w 4871685"/>
              <a:gd name="connsiteY38" fmla="*/ 1228739 h 4364464"/>
              <a:gd name="connsiteX39" fmla="*/ 2786957 w 4871685"/>
              <a:gd name="connsiteY39" fmla="*/ 1579783 h 4364464"/>
              <a:gd name="connsiteX40" fmla="*/ 2786957 w 4871685"/>
              <a:gd name="connsiteY40" fmla="*/ 2604257 h 4364464"/>
              <a:gd name="connsiteX41" fmla="*/ 2584959 w 4871685"/>
              <a:gd name="connsiteY41" fmla="*/ 1579783 h 4364464"/>
              <a:gd name="connsiteX42" fmla="*/ 2435885 w 4871685"/>
              <a:gd name="connsiteY42" fmla="*/ 1430708 h 4364464"/>
              <a:gd name="connsiteX43" fmla="*/ 2286811 w 4871685"/>
              <a:gd name="connsiteY43" fmla="*/ 1579783 h 4364464"/>
              <a:gd name="connsiteX44" fmla="*/ 2286811 w 4871685"/>
              <a:gd name="connsiteY44" fmla="*/ 2604257 h 4364464"/>
              <a:gd name="connsiteX45" fmla="*/ 2435885 w 4871685"/>
              <a:gd name="connsiteY45" fmla="*/ 2753331 h 4364464"/>
              <a:gd name="connsiteX46" fmla="*/ 2584959 w 4871685"/>
              <a:gd name="connsiteY46" fmla="*/ 2604257 h 4364464"/>
              <a:gd name="connsiteX47" fmla="*/ 2584959 w 4871685"/>
              <a:gd name="connsiteY47" fmla="*/ 1579783 h 4364464"/>
              <a:gd name="connsiteX48" fmla="*/ 2786957 w 4871685"/>
              <a:gd name="connsiteY48" fmla="*/ 3456745 h 4364464"/>
              <a:gd name="connsiteX49" fmla="*/ 2435770 w 4871685"/>
              <a:gd name="connsiteY49" fmla="*/ 3807701 h 4364464"/>
              <a:gd name="connsiteX50" fmla="*/ 2084813 w 4871685"/>
              <a:gd name="connsiteY50" fmla="*/ 3456514 h 4364464"/>
              <a:gd name="connsiteX51" fmla="*/ 2435885 w 4871685"/>
              <a:gd name="connsiteY51" fmla="*/ 3105557 h 4364464"/>
              <a:gd name="connsiteX52" fmla="*/ 2786957 w 4871685"/>
              <a:gd name="connsiteY52" fmla="*/ 3456745 h 4364464"/>
              <a:gd name="connsiteX53" fmla="*/ 2584959 w 4871685"/>
              <a:gd name="connsiteY53" fmla="*/ 3456745 h 4364464"/>
              <a:gd name="connsiteX54" fmla="*/ 2435828 w 4871685"/>
              <a:gd name="connsiteY54" fmla="*/ 3307728 h 4364464"/>
              <a:gd name="connsiteX55" fmla="*/ 2286811 w 4871685"/>
              <a:gd name="connsiteY55" fmla="*/ 3456860 h 4364464"/>
              <a:gd name="connsiteX56" fmla="*/ 2435885 w 4871685"/>
              <a:gd name="connsiteY56" fmla="*/ 3605877 h 4364464"/>
              <a:gd name="connsiteX57" fmla="*/ 2584959 w 4871685"/>
              <a:gd name="connsiteY57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866461 w 4871685"/>
              <a:gd name="connsiteY4" fmla="*/ 2135031 h 4364464"/>
              <a:gd name="connsiteX5" fmla="*/ 3728252 w 4871685"/>
              <a:gd name="connsiteY5" fmla="*/ 2098989 h 4364464"/>
              <a:gd name="connsiteX6" fmla="*/ 3727574 w 4871685"/>
              <a:gd name="connsiteY6" fmla="*/ 2097820 h 4364464"/>
              <a:gd name="connsiteX7" fmla="*/ 3568976 w 4871685"/>
              <a:gd name="connsiteY7" fmla="*/ 1621106 h 4364464"/>
              <a:gd name="connsiteX8" fmla="*/ 3605971 w 4871685"/>
              <a:gd name="connsiteY8" fmla="*/ 1483170 h 4364464"/>
              <a:gd name="connsiteX9" fmla="*/ 2906482 w 4871685"/>
              <a:gd name="connsiteY9" fmla="*/ 271819 h 4364464"/>
              <a:gd name="connsiteX10" fmla="*/ 2164242 w 4871685"/>
              <a:gd name="connsiteY10" fmla="*/ 72866 h 4364464"/>
              <a:gd name="connsiteX11" fmla="*/ 1965288 w 4871685"/>
              <a:gd name="connsiteY11" fmla="*/ 271819 h 4364464"/>
              <a:gd name="connsiteX12" fmla="*/ 72859 w 4871685"/>
              <a:gd name="connsiteY12" fmla="*/ 3549375 h 4364464"/>
              <a:gd name="connsiteX13" fmla="*/ 271856 w 4871685"/>
              <a:gd name="connsiteY13" fmla="*/ 4291687 h 4364464"/>
              <a:gd name="connsiteX14" fmla="*/ 543456 w 4871685"/>
              <a:gd name="connsiteY14" fmla="*/ 4364464 h 4364464"/>
              <a:gd name="connsiteX15" fmla="*/ 4328314 w 4871685"/>
              <a:gd name="connsiteY15" fmla="*/ 4364464 h 4364464"/>
              <a:gd name="connsiteX16" fmla="*/ 4871688 w 4871685"/>
              <a:gd name="connsiteY16" fmla="*/ 3820975 h 4364464"/>
              <a:gd name="connsiteX17" fmla="*/ 4798911 w 4871685"/>
              <a:gd name="connsiteY17" fmla="*/ 3549375 h 4364464"/>
              <a:gd name="connsiteX18" fmla="*/ 4139302 w 4871685"/>
              <a:gd name="connsiteY18" fmla="*/ 2406646 h 4364464"/>
              <a:gd name="connsiteX19" fmla="*/ 4001309 w 4871685"/>
              <a:gd name="connsiteY19" fmla="*/ 2369651 h 4364464"/>
              <a:gd name="connsiteX20" fmla="*/ 3964315 w 4871685"/>
              <a:gd name="connsiteY20" fmla="*/ 2507644 h 4364464"/>
              <a:gd name="connsiteX21" fmla="*/ 4623981 w 4871685"/>
              <a:gd name="connsiteY21" fmla="*/ 3650374 h 4364464"/>
              <a:gd name="connsiteX22" fmla="*/ 4498916 w 4871685"/>
              <a:gd name="connsiteY22" fmla="*/ 4116757 h 4364464"/>
              <a:gd name="connsiteX23" fmla="*/ 4328314 w 4871685"/>
              <a:gd name="connsiteY23" fmla="*/ 4162467 h 4364464"/>
              <a:gd name="connsiteX24" fmla="*/ 543456 w 4871685"/>
              <a:gd name="connsiteY24" fmla="*/ 4162467 h 4364464"/>
              <a:gd name="connsiteX25" fmla="*/ 202080 w 4871685"/>
              <a:gd name="connsiteY25" fmla="*/ 3820975 h 4364464"/>
              <a:gd name="connsiteX26" fmla="*/ 247789 w 4871685"/>
              <a:gd name="connsiteY26" fmla="*/ 3650374 h 4364464"/>
              <a:gd name="connsiteX27" fmla="*/ 2140218 w 4871685"/>
              <a:gd name="connsiteY27" fmla="*/ 372645 h 4364464"/>
              <a:gd name="connsiteX28" fmla="*/ 2606530 w 4871685"/>
              <a:gd name="connsiteY28" fmla="*/ 247622 h 4364464"/>
              <a:gd name="connsiteX29" fmla="*/ 2731552 w 4871685"/>
              <a:gd name="connsiteY29" fmla="*/ 372645 h 4364464"/>
              <a:gd name="connsiteX30" fmla="*/ 3431041 w 4871685"/>
              <a:gd name="connsiteY30" fmla="*/ 1584169 h 4364464"/>
              <a:gd name="connsiteX31" fmla="*/ 3568919 w 4871685"/>
              <a:gd name="connsiteY31" fmla="*/ 1621134 h 4364464"/>
              <a:gd name="connsiteX32" fmla="*/ 3568976 w 4871685"/>
              <a:gd name="connsiteY32" fmla="*/ 1621106 h 4364464"/>
              <a:gd name="connsiteX33" fmla="*/ 2786957 w 4871685"/>
              <a:gd name="connsiteY33" fmla="*/ 2604257 h 4364464"/>
              <a:gd name="connsiteX34" fmla="*/ 2435856 w 4871685"/>
              <a:gd name="connsiteY34" fmla="*/ 2955300 h 4364464"/>
              <a:gd name="connsiteX35" fmla="*/ 2084813 w 4871685"/>
              <a:gd name="connsiteY35" fmla="*/ 2604257 h 4364464"/>
              <a:gd name="connsiteX36" fmla="*/ 2084813 w 4871685"/>
              <a:gd name="connsiteY36" fmla="*/ 1579783 h 4364464"/>
              <a:gd name="connsiteX37" fmla="*/ 2435914 w 4871685"/>
              <a:gd name="connsiteY37" fmla="*/ 1228739 h 4364464"/>
              <a:gd name="connsiteX38" fmla="*/ 2786957 w 4871685"/>
              <a:gd name="connsiteY38" fmla="*/ 1579783 h 4364464"/>
              <a:gd name="connsiteX39" fmla="*/ 2786957 w 4871685"/>
              <a:gd name="connsiteY39" fmla="*/ 2604257 h 4364464"/>
              <a:gd name="connsiteX40" fmla="*/ 2584959 w 4871685"/>
              <a:gd name="connsiteY40" fmla="*/ 1579783 h 4364464"/>
              <a:gd name="connsiteX41" fmla="*/ 2435885 w 4871685"/>
              <a:gd name="connsiteY41" fmla="*/ 1430708 h 4364464"/>
              <a:gd name="connsiteX42" fmla="*/ 2286811 w 4871685"/>
              <a:gd name="connsiteY42" fmla="*/ 1579783 h 4364464"/>
              <a:gd name="connsiteX43" fmla="*/ 2286811 w 4871685"/>
              <a:gd name="connsiteY43" fmla="*/ 2604257 h 4364464"/>
              <a:gd name="connsiteX44" fmla="*/ 2435885 w 4871685"/>
              <a:gd name="connsiteY44" fmla="*/ 2753331 h 4364464"/>
              <a:gd name="connsiteX45" fmla="*/ 2584959 w 4871685"/>
              <a:gd name="connsiteY45" fmla="*/ 2604257 h 4364464"/>
              <a:gd name="connsiteX46" fmla="*/ 2584959 w 4871685"/>
              <a:gd name="connsiteY46" fmla="*/ 1579783 h 4364464"/>
              <a:gd name="connsiteX47" fmla="*/ 2786957 w 4871685"/>
              <a:gd name="connsiteY47" fmla="*/ 3456745 h 4364464"/>
              <a:gd name="connsiteX48" fmla="*/ 2435770 w 4871685"/>
              <a:gd name="connsiteY48" fmla="*/ 3807701 h 4364464"/>
              <a:gd name="connsiteX49" fmla="*/ 2084813 w 4871685"/>
              <a:gd name="connsiteY49" fmla="*/ 3456514 h 4364464"/>
              <a:gd name="connsiteX50" fmla="*/ 2435885 w 4871685"/>
              <a:gd name="connsiteY50" fmla="*/ 3105557 h 4364464"/>
              <a:gd name="connsiteX51" fmla="*/ 2786957 w 4871685"/>
              <a:gd name="connsiteY51" fmla="*/ 3456745 h 4364464"/>
              <a:gd name="connsiteX52" fmla="*/ 2584959 w 4871685"/>
              <a:gd name="connsiteY52" fmla="*/ 3456745 h 4364464"/>
              <a:gd name="connsiteX53" fmla="*/ 2435828 w 4871685"/>
              <a:gd name="connsiteY53" fmla="*/ 3307728 h 4364464"/>
              <a:gd name="connsiteX54" fmla="*/ 2286811 w 4871685"/>
              <a:gd name="connsiteY54" fmla="*/ 3456860 h 4364464"/>
              <a:gd name="connsiteX55" fmla="*/ 2435885 w 4871685"/>
              <a:gd name="connsiteY55" fmla="*/ 3605877 h 4364464"/>
              <a:gd name="connsiteX56" fmla="*/ 2584959 w 4871685"/>
              <a:gd name="connsiteY56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728252 w 4871685"/>
              <a:gd name="connsiteY4" fmla="*/ 2098989 h 4364464"/>
              <a:gd name="connsiteX5" fmla="*/ 3727574 w 4871685"/>
              <a:gd name="connsiteY5" fmla="*/ 2097820 h 4364464"/>
              <a:gd name="connsiteX6" fmla="*/ 3568976 w 4871685"/>
              <a:gd name="connsiteY6" fmla="*/ 1621106 h 4364464"/>
              <a:gd name="connsiteX7" fmla="*/ 3605971 w 4871685"/>
              <a:gd name="connsiteY7" fmla="*/ 1483170 h 4364464"/>
              <a:gd name="connsiteX8" fmla="*/ 2906482 w 4871685"/>
              <a:gd name="connsiteY8" fmla="*/ 271819 h 4364464"/>
              <a:gd name="connsiteX9" fmla="*/ 2164242 w 4871685"/>
              <a:gd name="connsiteY9" fmla="*/ 72866 h 4364464"/>
              <a:gd name="connsiteX10" fmla="*/ 1965288 w 4871685"/>
              <a:gd name="connsiteY10" fmla="*/ 271819 h 4364464"/>
              <a:gd name="connsiteX11" fmla="*/ 72859 w 4871685"/>
              <a:gd name="connsiteY11" fmla="*/ 3549375 h 4364464"/>
              <a:gd name="connsiteX12" fmla="*/ 271856 w 4871685"/>
              <a:gd name="connsiteY12" fmla="*/ 4291687 h 4364464"/>
              <a:gd name="connsiteX13" fmla="*/ 543456 w 4871685"/>
              <a:gd name="connsiteY13" fmla="*/ 4364464 h 4364464"/>
              <a:gd name="connsiteX14" fmla="*/ 4328314 w 4871685"/>
              <a:gd name="connsiteY14" fmla="*/ 4364464 h 4364464"/>
              <a:gd name="connsiteX15" fmla="*/ 4871688 w 4871685"/>
              <a:gd name="connsiteY15" fmla="*/ 3820975 h 4364464"/>
              <a:gd name="connsiteX16" fmla="*/ 4798911 w 4871685"/>
              <a:gd name="connsiteY16" fmla="*/ 3549375 h 4364464"/>
              <a:gd name="connsiteX17" fmla="*/ 4139302 w 4871685"/>
              <a:gd name="connsiteY17" fmla="*/ 2406646 h 4364464"/>
              <a:gd name="connsiteX18" fmla="*/ 4001309 w 4871685"/>
              <a:gd name="connsiteY18" fmla="*/ 2369651 h 4364464"/>
              <a:gd name="connsiteX19" fmla="*/ 3964315 w 4871685"/>
              <a:gd name="connsiteY19" fmla="*/ 2507644 h 4364464"/>
              <a:gd name="connsiteX20" fmla="*/ 4623981 w 4871685"/>
              <a:gd name="connsiteY20" fmla="*/ 3650374 h 4364464"/>
              <a:gd name="connsiteX21" fmla="*/ 4498916 w 4871685"/>
              <a:gd name="connsiteY21" fmla="*/ 4116757 h 4364464"/>
              <a:gd name="connsiteX22" fmla="*/ 4328314 w 4871685"/>
              <a:gd name="connsiteY22" fmla="*/ 4162467 h 4364464"/>
              <a:gd name="connsiteX23" fmla="*/ 543456 w 4871685"/>
              <a:gd name="connsiteY23" fmla="*/ 4162467 h 4364464"/>
              <a:gd name="connsiteX24" fmla="*/ 202080 w 4871685"/>
              <a:gd name="connsiteY24" fmla="*/ 3820975 h 4364464"/>
              <a:gd name="connsiteX25" fmla="*/ 247789 w 4871685"/>
              <a:gd name="connsiteY25" fmla="*/ 3650374 h 4364464"/>
              <a:gd name="connsiteX26" fmla="*/ 2140218 w 4871685"/>
              <a:gd name="connsiteY26" fmla="*/ 372645 h 4364464"/>
              <a:gd name="connsiteX27" fmla="*/ 2606530 w 4871685"/>
              <a:gd name="connsiteY27" fmla="*/ 247622 h 4364464"/>
              <a:gd name="connsiteX28" fmla="*/ 2731552 w 4871685"/>
              <a:gd name="connsiteY28" fmla="*/ 372645 h 4364464"/>
              <a:gd name="connsiteX29" fmla="*/ 3431041 w 4871685"/>
              <a:gd name="connsiteY29" fmla="*/ 1584169 h 4364464"/>
              <a:gd name="connsiteX30" fmla="*/ 3568919 w 4871685"/>
              <a:gd name="connsiteY30" fmla="*/ 1621134 h 4364464"/>
              <a:gd name="connsiteX31" fmla="*/ 3568976 w 4871685"/>
              <a:gd name="connsiteY31" fmla="*/ 1621106 h 4364464"/>
              <a:gd name="connsiteX32" fmla="*/ 2786957 w 4871685"/>
              <a:gd name="connsiteY32" fmla="*/ 2604257 h 4364464"/>
              <a:gd name="connsiteX33" fmla="*/ 2435856 w 4871685"/>
              <a:gd name="connsiteY33" fmla="*/ 2955300 h 4364464"/>
              <a:gd name="connsiteX34" fmla="*/ 2084813 w 4871685"/>
              <a:gd name="connsiteY34" fmla="*/ 2604257 h 4364464"/>
              <a:gd name="connsiteX35" fmla="*/ 2084813 w 4871685"/>
              <a:gd name="connsiteY35" fmla="*/ 1579783 h 4364464"/>
              <a:gd name="connsiteX36" fmla="*/ 2435914 w 4871685"/>
              <a:gd name="connsiteY36" fmla="*/ 1228739 h 4364464"/>
              <a:gd name="connsiteX37" fmla="*/ 2786957 w 4871685"/>
              <a:gd name="connsiteY37" fmla="*/ 1579783 h 4364464"/>
              <a:gd name="connsiteX38" fmla="*/ 2786957 w 4871685"/>
              <a:gd name="connsiteY38" fmla="*/ 2604257 h 4364464"/>
              <a:gd name="connsiteX39" fmla="*/ 2584959 w 4871685"/>
              <a:gd name="connsiteY39" fmla="*/ 1579783 h 4364464"/>
              <a:gd name="connsiteX40" fmla="*/ 2435885 w 4871685"/>
              <a:gd name="connsiteY40" fmla="*/ 1430708 h 4364464"/>
              <a:gd name="connsiteX41" fmla="*/ 2286811 w 4871685"/>
              <a:gd name="connsiteY41" fmla="*/ 1579783 h 4364464"/>
              <a:gd name="connsiteX42" fmla="*/ 2286811 w 4871685"/>
              <a:gd name="connsiteY42" fmla="*/ 2604257 h 4364464"/>
              <a:gd name="connsiteX43" fmla="*/ 2435885 w 4871685"/>
              <a:gd name="connsiteY43" fmla="*/ 2753331 h 4364464"/>
              <a:gd name="connsiteX44" fmla="*/ 2584959 w 4871685"/>
              <a:gd name="connsiteY44" fmla="*/ 2604257 h 4364464"/>
              <a:gd name="connsiteX45" fmla="*/ 2584959 w 4871685"/>
              <a:gd name="connsiteY45" fmla="*/ 1579783 h 4364464"/>
              <a:gd name="connsiteX46" fmla="*/ 2786957 w 4871685"/>
              <a:gd name="connsiteY46" fmla="*/ 3456745 h 4364464"/>
              <a:gd name="connsiteX47" fmla="*/ 2435770 w 4871685"/>
              <a:gd name="connsiteY47" fmla="*/ 3807701 h 4364464"/>
              <a:gd name="connsiteX48" fmla="*/ 2084813 w 4871685"/>
              <a:gd name="connsiteY48" fmla="*/ 3456514 h 4364464"/>
              <a:gd name="connsiteX49" fmla="*/ 2435885 w 4871685"/>
              <a:gd name="connsiteY49" fmla="*/ 3105557 h 4364464"/>
              <a:gd name="connsiteX50" fmla="*/ 2786957 w 4871685"/>
              <a:gd name="connsiteY50" fmla="*/ 3456745 h 4364464"/>
              <a:gd name="connsiteX51" fmla="*/ 2584959 w 4871685"/>
              <a:gd name="connsiteY51" fmla="*/ 3456745 h 4364464"/>
              <a:gd name="connsiteX52" fmla="*/ 2435828 w 4871685"/>
              <a:gd name="connsiteY52" fmla="*/ 3307728 h 4364464"/>
              <a:gd name="connsiteX53" fmla="*/ 2286811 w 4871685"/>
              <a:gd name="connsiteY53" fmla="*/ 3456860 h 4364464"/>
              <a:gd name="connsiteX54" fmla="*/ 2435885 w 4871685"/>
              <a:gd name="connsiteY54" fmla="*/ 3605877 h 4364464"/>
              <a:gd name="connsiteX55" fmla="*/ 2584959 w 4871685"/>
              <a:gd name="connsiteY55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728252 w 4871685"/>
              <a:gd name="connsiteY3" fmla="*/ 2098989 h 4364464"/>
              <a:gd name="connsiteX4" fmla="*/ 3727574 w 4871685"/>
              <a:gd name="connsiteY4" fmla="*/ 2097820 h 4364464"/>
              <a:gd name="connsiteX5" fmla="*/ 3568976 w 4871685"/>
              <a:gd name="connsiteY5" fmla="*/ 1621106 h 4364464"/>
              <a:gd name="connsiteX6" fmla="*/ 3605971 w 4871685"/>
              <a:gd name="connsiteY6" fmla="*/ 1483170 h 4364464"/>
              <a:gd name="connsiteX7" fmla="*/ 2906482 w 4871685"/>
              <a:gd name="connsiteY7" fmla="*/ 271819 h 4364464"/>
              <a:gd name="connsiteX8" fmla="*/ 2164242 w 4871685"/>
              <a:gd name="connsiteY8" fmla="*/ 72866 h 4364464"/>
              <a:gd name="connsiteX9" fmla="*/ 1965288 w 4871685"/>
              <a:gd name="connsiteY9" fmla="*/ 271819 h 4364464"/>
              <a:gd name="connsiteX10" fmla="*/ 72859 w 4871685"/>
              <a:gd name="connsiteY10" fmla="*/ 3549375 h 4364464"/>
              <a:gd name="connsiteX11" fmla="*/ 271856 w 4871685"/>
              <a:gd name="connsiteY11" fmla="*/ 4291687 h 4364464"/>
              <a:gd name="connsiteX12" fmla="*/ 543456 w 4871685"/>
              <a:gd name="connsiteY12" fmla="*/ 4364464 h 4364464"/>
              <a:gd name="connsiteX13" fmla="*/ 4328314 w 4871685"/>
              <a:gd name="connsiteY13" fmla="*/ 4364464 h 4364464"/>
              <a:gd name="connsiteX14" fmla="*/ 4871688 w 4871685"/>
              <a:gd name="connsiteY14" fmla="*/ 3820975 h 4364464"/>
              <a:gd name="connsiteX15" fmla="*/ 4798911 w 4871685"/>
              <a:gd name="connsiteY15" fmla="*/ 3549375 h 4364464"/>
              <a:gd name="connsiteX16" fmla="*/ 4139302 w 4871685"/>
              <a:gd name="connsiteY16" fmla="*/ 2406646 h 4364464"/>
              <a:gd name="connsiteX17" fmla="*/ 4001309 w 4871685"/>
              <a:gd name="connsiteY17" fmla="*/ 2369651 h 4364464"/>
              <a:gd name="connsiteX18" fmla="*/ 3964315 w 4871685"/>
              <a:gd name="connsiteY18" fmla="*/ 2507644 h 4364464"/>
              <a:gd name="connsiteX19" fmla="*/ 4623981 w 4871685"/>
              <a:gd name="connsiteY19" fmla="*/ 3650374 h 4364464"/>
              <a:gd name="connsiteX20" fmla="*/ 4498916 w 4871685"/>
              <a:gd name="connsiteY20" fmla="*/ 4116757 h 4364464"/>
              <a:gd name="connsiteX21" fmla="*/ 4328314 w 4871685"/>
              <a:gd name="connsiteY21" fmla="*/ 4162467 h 4364464"/>
              <a:gd name="connsiteX22" fmla="*/ 543456 w 4871685"/>
              <a:gd name="connsiteY22" fmla="*/ 4162467 h 4364464"/>
              <a:gd name="connsiteX23" fmla="*/ 202080 w 4871685"/>
              <a:gd name="connsiteY23" fmla="*/ 3820975 h 4364464"/>
              <a:gd name="connsiteX24" fmla="*/ 247789 w 4871685"/>
              <a:gd name="connsiteY24" fmla="*/ 3650374 h 4364464"/>
              <a:gd name="connsiteX25" fmla="*/ 2140218 w 4871685"/>
              <a:gd name="connsiteY25" fmla="*/ 372645 h 4364464"/>
              <a:gd name="connsiteX26" fmla="*/ 2606530 w 4871685"/>
              <a:gd name="connsiteY26" fmla="*/ 247622 h 4364464"/>
              <a:gd name="connsiteX27" fmla="*/ 2731552 w 4871685"/>
              <a:gd name="connsiteY27" fmla="*/ 372645 h 4364464"/>
              <a:gd name="connsiteX28" fmla="*/ 3431041 w 4871685"/>
              <a:gd name="connsiteY28" fmla="*/ 1584169 h 4364464"/>
              <a:gd name="connsiteX29" fmla="*/ 3568919 w 4871685"/>
              <a:gd name="connsiteY29" fmla="*/ 1621134 h 4364464"/>
              <a:gd name="connsiteX30" fmla="*/ 3568976 w 4871685"/>
              <a:gd name="connsiteY30" fmla="*/ 1621106 h 4364464"/>
              <a:gd name="connsiteX31" fmla="*/ 2786957 w 4871685"/>
              <a:gd name="connsiteY31" fmla="*/ 2604257 h 4364464"/>
              <a:gd name="connsiteX32" fmla="*/ 2435856 w 4871685"/>
              <a:gd name="connsiteY32" fmla="*/ 2955300 h 4364464"/>
              <a:gd name="connsiteX33" fmla="*/ 2084813 w 4871685"/>
              <a:gd name="connsiteY33" fmla="*/ 2604257 h 4364464"/>
              <a:gd name="connsiteX34" fmla="*/ 2084813 w 4871685"/>
              <a:gd name="connsiteY34" fmla="*/ 1579783 h 4364464"/>
              <a:gd name="connsiteX35" fmla="*/ 2435914 w 4871685"/>
              <a:gd name="connsiteY35" fmla="*/ 1228739 h 4364464"/>
              <a:gd name="connsiteX36" fmla="*/ 2786957 w 4871685"/>
              <a:gd name="connsiteY36" fmla="*/ 1579783 h 4364464"/>
              <a:gd name="connsiteX37" fmla="*/ 2786957 w 4871685"/>
              <a:gd name="connsiteY37" fmla="*/ 2604257 h 4364464"/>
              <a:gd name="connsiteX38" fmla="*/ 2584959 w 4871685"/>
              <a:gd name="connsiteY38" fmla="*/ 1579783 h 4364464"/>
              <a:gd name="connsiteX39" fmla="*/ 2435885 w 4871685"/>
              <a:gd name="connsiteY39" fmla="*/ 1430708 h 4364464"/>
              <a:gd name="connsiteX40" fmla="*/ 2286811 w 4871685"/>
              <a:gd name="connsiteY40" fmla="*/ 1579783 h 4364464"/>
              <a:gd name="connsiteX41" fmla="*/ 2286811 w 4871685"/>
              <a:gd name="connsiteY41" fmla="*/ 2604257 h 4364464"/>
              <a:gd name="connsiteX42" fmla="*/ 2435885 w 4871685"/>
              <a:gd name="connsiteY42" fmla="*/ 2753331 h 4364464"/>
              <a:gd name="connsiteX43" fmla="*/ 2584959 w 4871685"/>
              <a:gd name="connsiteY43" fmla="*/ 2604257 h 4364464"/>
              <a:gd name="connsiteX44" fmla="*/ 2584959 w 4871685"/>
              <a:gd name="connsiteY44" fmla="*/ 1579783 h 4364464"/>
              <a:gd name="connsiteX45" fmla="*/ 2786957 w 4871685"/>
              <a:gd name="connsiteY45" fmla="*/ 3456745 h 4364464"/>
              <a:gd name="connsiteX46" fmla="*/ 2435770 w 4871685"/>
              <a:gd name="connsiteY46" fmla="*/ 3807701 h 4364464"/>
              <a:gd name="connsiteX47" fmla="*/ 2084813 w 4871685"/>
              <a:gd name="connsiteY47" fmla="*/ 3456514 h 4364464"/>
              <a:gd name="connsiteX48" fmla="*/ 2435885 w 4871685"/>
              <a:gd name="connsiteY48" fmla="*/ 3105557 h 4364464"/>
              <a:gd name="connsiteX49" fmla="*/ 2786957 w 4871685"/>
              <a:gd name="connsiteY49" fmla="*/ 3456745 h 4364464"/>
              <a:gd name="connsiteX50" fmla="*/ 2584959 w 4871685"/>
              <a:gd name="connsiteY50" fmla="*/ 3456745 h 4364464"/>
              <a:gd name="connsiteX51" fmla="*/ 2435828 w 4871685"/>
              <a:gd name="connsiteY51" fmla="*/ 3307728 h 4364464"/>
              <a:gd name="connsiteX52" fmla="*/ 2286811 w 4871685"/>
              <a:gd name="connsiteY52" fmla="*/ 3456860 h 4364464"/>
              <a:gd name="connsiteX53" fmla="*/ 2435885 w 4871685"/>
              <a:gd name="connsiteY53" fmla="*/ 3605877 h 4364464"/>
              <a:gd name="connsiteX54" fmla="*/ 2584959 w 4871685"/>
              <a:gd name="connsiteY54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28252 w 4871685"/>
              <a:gd name="connsiteY2" fmla="*/ 2098989 h 4364464"/>
              <a:gd name="connsiteX3" fmla="*/ 3727574 w 4871685"/>
              <a:gd name="connsiteY3" fmla="*/ 2097820 h 4364464"/>
              <a:gd name="connsiteX4" fmla="*/ 3568976 w 4871685"/>
              <a:gd name="connsiteY4" fmla="*/ 1621106 h 4364464"/>
              <a:gd name="connsiteX5" fmla="*/ 3605971 w 4871685"/>
              <a:gd name="connsiteY5" fmla="*/ 1483170 h 4364464"/>
              <a:gd name="connsiteX6" fmla="*/ 2906482 w 4871685"/>
              <a:gd name="connsiteY6" fmla="*/ 271819 h 4364464"/>
              <a:gd name="connsiteX7" fmla="*/ 2164242 w 4871685"/>
              <a:gd name="connsiteY7" fmla="*/ 72866 h 4364464"/>
              <a:gd name="connsiteX8" fmla="*/ 1965288 w 4871685"/>
              <a:gd name="connsiteY8" fmla="*/ 271819 h 4364464"/>
              <a:gd name="connsiteX9" fmla="*/ 72859 w 4871685"/>
              <a:gd name="connsiteY9" fmla="*/ 3549375 h 4364464"/>
              <a:gd name="connsiteX10" fmla="*/ 271856 w 4871685"/>
              <a:gd name="connsiteY10" fmla="*/ 4291687 h 4364464"/>
              <a:gd name="connsiteX11" fmla="*/ 543456 w 4871685"/>
              <a:gd name="connsiteY11" fmla="*/ 4364464 h 4364464"/>
              <a:gd name="connsiteX12" fmla="*/ 4328314 w 4871685"/>
              <a:gd name="connsiteY12" fmla="*/ 4364464 h 4364464"/>
              <a:gd name="connsiteX13" fmla="*/ 4871688 w 4871685"/>
              <a:gd name="connsiteY13" fmla="*/ 3820975 h 4364464"/>
              <a:gd name="connsiteX14" fmla="*/ 4798911 w 4871685"/>
              <a:gd name="connsiteY14" fmla="*/ 3549375 h 4364464"/>
              <a:gd name="connsiteX15" fmla="*/ 4139302 w 4871685"/>
              <a:gd name="connsiteY15" fmla="*/ 2406646 h 4364464"/>
              <a:gd name="connsiteX16" fmla="*/ 4001309 w 4871685"/>
              <a:gd name="connsiteY16" fmla="*/ 2369651 h 4364464"/>
              <a:gd name="connsiteX17" fmla="*/ 3964315 w 4871685"/>
              <a:gd name="connsiteY17" fmla="*/ 2507644 h 4364464"/>
              <a:gd name="connsiteX18" fmla="*/ 4623981 w 4871685"/>
              <a:gd name="connsiteY18" fmla="*/ 3650374 h 4364464"/>
              <a:gd name="connsiteX19" fmla="*/ 4498916 w 4871685"/>
              <a:gd name="connsiteY19" fmla="*/ 4116757 h 4364464"/>
              <a:gd name="connsiteX20" fmla="*/ 4328314 w 4871685"/>
              <a:gd name="connsiteY20" fmla="*/ 4162467 h 4364464"/>
              <a:gd name="connsiteX21" fmla="*/ 543456 w 4871685"/>
              <a:gd name="connsiteY21" fmla="*/ 4162467 h 4364464"/>
              <a:gd name="connsiteX22" fmla="*/ 202080 w 4871685"/>
              <a:gd name="connsiteY22" fmla="*/ 3820975 h 4364464"/>
              <a:gd name="connsiteX23" fmla="*/ 247789 w 4871685"/>
              <a:gd name="connsiteY23" fmla="*/ 3650374 h 4364464"/>
              <a:gd name="connsiteX24" fmla="*/ 2140218 w 4871685"/>
              <a:gd name="connsiteY24" fmla="*/ 372645 h 4364464"/>
              <a:gd name="connsiteX25" fmla="*/ 2606530 w 4871685"/>
              <a:gd name="connsiteY25" fmla="*/ 247622 h 4364464"/>
              <a:gd name="connsiteX26" fmla="*/ 2731552 w 4871685"/>
              <a:gd name="connsiteY26" fmla="*/ 372645 h 4364464"/>
              <a:gd name="connsiteX27" fmla="*/ 3431041 w 4871685"/>
              <a:gd name="connsiteY27" fmla="*/ 1584169 h 4364464"/>
              <a:gd name="connsiteX28" fmla="*/ 3568919 w 4871685"/>
              <a:gd name="connsiteY28" fmla="*/ 1621134 h 4364464"/>
              <a:gd name="connsiteX29" fmla="*/ 3568976 w 4871685"/>
              <a:gd name="connsiteY29" fmla="*/ 1621106 h 4364464"/>
              <a:gd name="connsiteX30" fmla="*/ 2786957 w 4871685"/>
              <a:gd name="connsiteY30" fmla="*/ 2604257 h 4364464"/>
              <a:gd name="connsiteX31" fmla="*/ 2435856 w 4871685"/>
              <a:gd name="connsiteY31" fmla="*/ 2955300 h 4364464"/>
              <a:gd name="connsiteX32" fmla="*/ 2084813 w 4871685"/>
              <a:gd name="connsiteY32" fmla="*/ 2604257 h 4364464"/>
              <a:gd name="connsiteX33" fmla="*/ 2084813 w 4871685"/>
              <a:gd name="connsiteY33" fmla="*/ 1579783 h 4364464"/>
              <a:gd name="connsiteX34" fmla="*/ 2435914 w 4871685"/>
              <a:gd name="connsiteY34" fmla="*/ 1228739 h 4364464"/>
              <a:gd name="connsiteX35" fmla="*/ 2786957 w 4871685"/>
              <a:gd name="connsiteY35" fmla="*/ 1579783 h 4364464"/>
              <a:gd name="connsiteX36" fmla="*/ 2786957 w 4871685"/>
              <a:gd name="connsiteY36" fmla="*/ 2604257 h 4364464"/>
              <a:gd name="connsiteX37" fmla="*/ 2584959 w 4871685"/>
              <a:gd name="connsiteY37" fmla="*/ 1579783 h 4364464"/>
              <a:gd name="connsiteX38" fmla="*/ 2435885 w 4871685"/>
              <a:gd name="connsiteY38" fmla="*/ 1430708 h 4364464"/>
              <a:gd name="connsiteX39" fmla="*/ 2286811 w 4871685"/>
              <a:gd name="connsiteY39" fmla="*/ 1579783 h 4364464"/>
              <a:gd name="connsiteX40" fmla="*/ 2286811 w 4871685"/>
              <a:gd name="connsiteY40" fmla="*/ 2604257 h 4364464"/>
              <a:gd name="connsiteX41" fmla="*/ 2435885 w 4871685"/>
              <a:gd name="connsiteY41" fmla="*/ 2753331 h 4364464"/>
              <a:gd name="connsiteX42" fmla="*/ 2584959 w 4871685"/>
              <a:gd name="connsiteY42" fmla="*/ 2604257 h 4364464"/>
              <a:gd name="connsiteX43" fmla="*/ 2584959 w 4871685"/>
              <a:gd name="connsiteY43" fmla="*/ 1579783 h 4364464"/>
              <a:gd name="connsiteX44" fmla="*/ 2786957 w 4871685"/>
              <a:gd name="connsiteY44" fmla="*/ 3456745 h 4364464"/>
              <a:gd name="connsiteX45" fmla="*/ 2435770 w 4871685"/>
              <a:gd name="connsiteY45" fmla="*/ 3807701 h 4364464"/>
              <a:gd name="connsiteX46" fmla="*/ 2084813 w 4871685"/>
              <a:gd name="connsiteY46" fmla="*/ 3456514 h 4364464"/>
              <a:gd name="connsiteX47" fmla="*/ 2435885 w 4871685"/>
              <a:gd name="connsiteY47" fmla="*/ 3105557 h 4364464"/>
              <a:gd name="connsiteX48" fmla="*/ 2786957 w 4871685"/>
              <a:gd name="connsiteY48" fmla="*/ 3456745 h 4364464"/>
              <a:gd name="connsiteX49" fmla="*/ 2584959 w 4871685"/>
              <a:gd name="connsiteY49" fmla="*/ 3456745 h 4364464"/>
              <a:gd name="connsiteX50" fmla="*/ 2435828 w 4871685"/>
              <a:gd name="connsiteY50" fmla="*/ 3307728 h 4364464"/>
              <a:gd name="connsiteX51" fmla="*/ 2286811 w 4871685"/>
              <a:gd name="connsiteY51" fmla="*/ 3456860 h 4364464"/>
              <a:gd name="connsiteX52" fmla="*/ 2435885 w 4871685"/>
              <a:gd name="connsiteY52" fmla="*/ 3605877 h 4364464"/>
              <a:gd name="connsiteX53" fmla="*/ 2584959 w 4871685"/>
              <a:gd name="connsiteY53" fmla="*/ 3456745 h 4364464"/>
              <a:gd name="connsiteX0" fmla="*/ 3728252 w 4871685"/>
              <a:gd name="connsiteY0" fmla="*/ 2098989 h 4364464"/>
              <a:gd name="connsiteX1" fmla="*/ 3668821 w 4871685"/>
              <a:gd name="connsiteY1" fmla="*/ 1996013 h 4364464"/>
              <a:gd name="connsiteX2" fmla="*/ 3728252 w 4871685"/>
              <a:gd name="connsiteY2" fmla="*/ 2098989 h 4364464"/>
              <a:gd name="connsiteX3" fmla="*/ 3568976 w 4871685"/>
              <a:gd name="connsiteY3" fmla="*/ 1621106 h 4364464"/>
              <a:gd name="connsiteX4" fmla="*/ 3605971 w 4871685"/>
              <a:gd name="connsiteY4" fmla="*/ 1483170 h 4364464"/>
              <a:gd name="connsiteX5" fmla="*/ 2906482 w 4871685"/>
              <a:gd name="connsiteY5" fmla="*/ 271819 h 4364464"/>
              <a:gd name="connsiteX6" fmla="*/ 2164242 w 4871685"/>
              <a:gd name="connsiteY6" fmla="*/ 72866 h 4364464"/>
              <a:gd name="connsiteX7" fmla="*/ 1965288 w 4871685"/>
              <a:gd name="connsiteY7" fmla="*/ 271819 h 4364464"/>
              <a:gd name="connsiteX8" fmla="*/ 72859 w 4871685"/>
              <a:gd name="connsiteY8" fmla="*/ 3549375 h 4364464"/>
              <a:gd name="connsiteX9" fmla="*/ 271856 w 4871685"/>
              <a:gd name="connsiteY9" fmla="*/ 4291687 h 4364464"/>
              <a:gd name="connsiteX10" fmla="*/ 543456 w 4871685"/>
              <a:gd name="connsiteY10" fmla="*/ 4364464 h 4364464"/>
              <a:gd name="connsiteX11" fmla="*/ 4328314 w 4871685"/>
              <a:gd name="connsiteY11" fmla="*/ 4364464 h 4364464"/>
              <a:gd name="connsiteX12" fmla="*/ 4871688 w 4871685"/>
              <a:gd name="connsiteY12" fmla="*/ 3820975 h 4364464"/>
              <a:gd name="connsiteX13" fmla="*/ 4798911 w 4871685"/>
              <a:gd name="connsiteY13" fmla="*/ 3549375 h 4364464"/>
              <a:gd name="connsiteX14" fmla="*/ 4139302 w 4871685"/>
              <a:gd name="connsiteY14" fmla="*/ 2406646 h 4364464"/>
              <a:gd name="connsiteX15" fmla="*/ 4001309 w 4871685"/>
              <a:gd name="connsiteY15" fmla="*/ 2369651 h 4364464"/>
              <a:gd name="connsiteX16" fmla="*/ 3964315 w 4871685"/>
              <a:gd name="connsiteY16" fmla="*/ 2507644 h 4364464"/>
              <a:gd name="connsiteX17" fmla="*/ 4623981 w 4871685"/>
              <a:gd name="connsiteY17" fmla="*/ 3650374 h 4364464"/>
              <a:gd name="connsiteX18" fmla="*/ 4498916 w 4871685"/>
              <a:gd name="connsiteY18" fmla="*/ 4116757 h 4364464"/>
              <a:gd name="connsiteX19" fmla="*/ 4328314 w 4871685"/>
              <a:gd name="connsiteY19" fmla="*/ 4162467 h 4364464"/>
              <a:gd name="connsiteX20" fmla="*/ 543456 w 4871685"/>
              <a:gd name="connsiteY20" fmla="*/ 4162467 h 4364464"/>
              <a:gd name="connsiteX21" fmla="*/ 202080 w 4871685"/>
              <a:gd name="connsiteY21" fmla="*/ 3820975 h 4364464"/>
              <a:gd name="connsiteX22" fmla="*/ 247789 w 4871685"/>
              <a:gd name="connsiteY22" fmla="*/ 3650374 h 4364464"/>
              <a:gd name="connsiteX23" fmla="*/ 2140218 w 4871685"/>
              <a:gd name="connsiteY23" fmla="*/ 372645 h 4364464"/>
              <a:gd name="connsiteX24" fmla="*/ 2606530 w 4871685"/>
              <a:gd name="connsiteY24" fmla="*/ 247622 h 4364464"/>
              <a:gd name="connsiteX25" fmla="*/ 2731552 w 4871685"/>
              <a:gd name="connsiteY25" fmla="*/ 372645 h 4364464"/>
              <a:gd name="connsiteX26" fmla="*/ 3431041 w 4871685"/>
              <a:gd name="connsiteY26" fmla="*/ 1584169 h 4364464"/>
              <a:gd name="connsiteX27" fmla="*/ 3568919 w 4871685"/>
              <a:gd name="connsiteY27" fmla="*/ 1621134 h 4364464"/>
              <a:gd name="connsiteX28" fmla="*/ 3568976 w 4871685"/>
              <a:gd name="connsiteY28" fmla="*/ 1621106 h 4364464"/>
              <a:gd name="connsiteX29" fmla="*/ 2786957 w 4871685"/>
              <a:gd name="connsiteY29" fmla="*/ 2604257 h 4364464"/>
              <a:gd name="connsiteX30" fmla="*/ 2435856 w 4871685"/>
              <a:gd name="connsiteY30" fmla="*/ 2955300 h 4364464"/>
              <a:gd name="connsiteX31" fmla="*/ 2084813 w 4871685"/>
              <a:gd name="connsiteY31" fmla="*/ 2604257 h 4364464"/>
              <a:gd name="connsiteX32" fmla="*/ 2084813 w 4871685"/>
              <a:gd name="connsiteY32" fmla="*/ 1579783 h 4364464"/>
              <a:gd name="connsiteX33" fmla="*/ 2435914 w 4871685"/>
              <a:gd name="connsiteY33" fmla="*/ 1228739 h 4364464"/>
              <a:gd name="connsiteX34" fmla="*/ 2786957 w 4871685"/>
              <a:gd name="connsiteY34" fmla="*/ 1579783 h 4364464"/>
              <a:gd name="connsiteX35" fmla="*/ 2786957 w 4871685"/>
              <a:gd name="connsiteY35" fmla="*/ 2604257 h 4364464"/>
              <a:gd name="connsiteX36" fmla="*/ 2584959 w 4871685"/>
              <a:gd name="connsiteY36" fmla="*/ 1579783 h 4364464"/>
              <a:gd name="connsiteX37" fmla="*/ 2435885 w 4871685"/>
              <a:gd name="connsiteY37" fmla="*/ 1430708 h 4364464"/>
              <a:gd name="connsiteX38" fmla="*/ 2286811 w 4871685"/>
              <a:gd name="connsiteY38" fmla="*/ 1579783 h 4364464"/>
              <a:gd name="connsiteX39" fmla="*/ 2286811 w 4871685"/>
              <a:gd name="connsiteY39" fmla="*/ 2604257 h 4364464"/>
              <a:gd name="connsiteX40" fmla="*/ 2435885 w 4871685"/>
              <a:gd name="connsiteY40" fmla="*/ 2753331 h 4364464"/>
              <a:gd name="connsiteX41" fmla="*/ 2584959 w 4871685"/>
              <a:gd name="connsiteY41" fmla="*/ 2604257 h 4364464"/>
              <a:gd name="connsiteX42" fmla="*/ 2584959 w 4871685"/>
              <a:gd name="connsiteY42" fmla="*/ 1579783 h 4364464"/>
              <a:gd name="connsiteX43" fmla="*/ 2786957 w 4871685"/>
              <a:gd name="connsiteY43" fmla="*/ 3456745 h 4364464"/>
              <a:gd name="connsiteX44" fmla="*/ 2435770 w 4871685"/>
              <a:gd name="connsiteY44" fmla="*/ 3807701 h 4364464"/>
              <a:gd name="connsiteX45" fmla="*/ 2084813 w 4871685"/>
              <a:gd name="connsiteY45" fmla="*/ 3456514 h 4364464"/>
              <a:gd name="connsiteX46" fmla="*/ 2435885 w 4871685"/>
              <a:gd name="connsiteY46" fmla="*/ 3105557 h 4364464"/>
              <a:gd name="connsiteX47" fmla="*/ 2786957 w 4871685"/>
              <a:gd name="connsiteY47" fmla="*/ 3456745 h 4364464"/>
              <a:gd name="connsiteX48" fmla="*/ 2584959 w 4871685"/>
              <a:gd name="connsiteY48" fmla="*/ 3456745 h 4364464"/>
              <a:gd name="connsiteX49" fmla="*/ 2435828 w 4871685"/>
              <a:gd name="connsiteY49" fmla="*/ 3307728 h 4364464"/>
              <a:gd name="connsiteX50" fmla="*/ 2286811 w 4871685"/>
              <a:gd name="connsiteY50" fmla="*/ 3456860 h 4364464"/>
              <a:gd name="connsiteX51" fmla="*/ 2435885 w 4871685"/>
              <a:gd name="connsiteY51" fmla="*/ 3605877 h 4364464"/>
              <a:gd name="connsiteX52" fmla="*/ 2584959 w 4871685"/>
              <a:gd name="connsiteY52" fmla="*/ 3456745 h 4364464"/>
              <a:gd name="connsiteX0" fmla="*/ 3568976 w 4871685"/>
              <a:gd name="connsiteY0" fmla="*/ 1621106 h 4364464"/>
              <a:gd name="connsiteX1" fmla="*/ 3605971 w 4871685"/>
              <a:gd name="connsiteY1" fmla="*/ 1483170 h 4364464"/>
              <a:gd name="connsiteX2" fmla="*/ 2906482 w 4871685"/>
              <a:gd name="connsiteY2" fmla="*/ 271819 h 4364464"/>
              <a:gd name="connsiteX3" fmla="*/ 2164242 w 4871685"/>
              <a:gd name="connsiteY3" fmla="*/ 72866 h 4364464"/>
              <a:gd name="connsiteX4" fmla="*/ 1965288 w 4871685"/>
              <a:gd name="connsiteY4" fmla="*/ 271819 h 4364464"/>
              <a:gd name="connsiteX5" fmla="*/ 72859 w 4871685"/>
              <a:gd name="connsiteY5" fmla="*/ 3549375 h 4364464"/>
              <a:gd name="connsiteX6" fmla="*/ 271856 w 4871685"/>
              <a:gd name="connsiteY6" fmla="*/ 4291687 h 4364464"/>
              <a:gd name="connsiteX7" fmla="*/ 543456 w 4871685"/>
              <a:gd name="connsiteY7" fmla="*/ 4364464 h 4364464"/>
              <a:gd name="connsiteX8" fmla="*/ 4328314 w 4871685"/>
              <a:gd name="connsiteY8" fmla="*/ 4364464 h 4364464"/>
              <a:gd name="connsiteX9" fmla="*/ 4871688 w 4871685"/>
              <a:gd name="connsiteY9" fmla="*/ 3820975 h 4364464"/>
              <a:gd name="connsiteX10" fmla="*/ 4798911 w 4871685"/>
              <a:gd name="connsiteY10" fmla="*/ 3549375 h 4364464"/>
              <a:gd name="connsiteX11" fmla="*/ 4139302 w 4871685"/>
              <a:gd name="connsiteY11" fmla="*/ 2406646 h 4364464"/>
              <a:gd name="connsiteX12" fmla="*/ 4001309 w 4871685"/>
              <a:gd name="connsiteY12" fmla="*/ 2369651 h 4364464"/>
              <a:gd name="connsiteX13" fmla="*/ 3964315 w 4871685"/>
              <a:gd name="connsiteY13" fmla="*/ 2507644 h 4364464"/>
              <a:gd name="connsiteX14" fmla="*/ 4623981 w 4871685"/>
              <a:gd name="connsiteY14" fmla="*/ 3650374 h 4364464"/>
              <a:gd name="connsiteX15" fmla="*/ 4498916 w 4871685"/>
              <a:gd name="connsiteY15" fmla="*/ 4116757 h 4364464"/>
              <a:gd name="connsiteX16" fmla="*/ 4328314 w 4871685"/>
              <a:gd name="connsiteY16" fmla="*/ 4162467 h 4364464"/>
              <a:gd name="connsiteX17" fmla="*/ 543456 w 4871685"/>
              <a:gd name="connsiteY17" fmla="*/ 4162467 h 4364464"/>
              <a:gd name="connsiteX18" fmla="*/ 202080 w 4871685"/>
              <a:gd name="connsiteY18" fmla="*/ 3820975 h 4364464"/>
              <a:gd name="connsiteX19" fmla="*/ 247789 w 4871685"/>
              <a:gd name="connsiteY19" fmla="*/ 3650374 h 4364464"/>
              <a:gd name="connsiteX20" fmla="*/ 2140218 w 4871685"/>
              <a:gd name="connsiteY20" fmla="*/ 372645 h 4364464"/>
              <a:gd name="connsiteX21" fmla="*/ 2606530 w 4871685"/>
              <a:gd name="connsiteY21" fmla="*/ 247622 h 4364464"/>
              <a:gd name="connsiteX22" fmla="*/ 2731552 w 4871685"/>
              <a:gd name="connsiteY22" fmla="*/ 372645 h 4364464"/>
              <a:gd name="connsiteX23" fmla="*/ 3431041 w 4871685"/>
              <a:gd name="connsiteY23" fmla="*/ 1584169 h 4364464"/>
              <a:gd name="connsiteX24" fmla="*/ 3568919 w 4871685"/>
              <a:gd name="connsiteY24" fmla="*/ 1621134 h 4364464"/>
              <a:gd name="connsiteX25" fmla="*/ 3568976 w 4871685"/>
              <a:gd name="connsiteY25" fmla="*/ 1621106 h 4364464"/>
              <a:gd name="connsiteX26" fmla="*/ 2786957 w 4871685"/>
              <a:gd name="connsiteY26" fmla="*/ 2604257 h 4364464"/>
              <a:gd name="connsiteX27" fmla="*/ 2435856 w 4871685"/>
              <a:gd name="connsiteY27" fmla="*/ 2955300 h 4364464"/>
              <a:gd name="connsiteX28" fmla="*/ 2084813 w 4871685"/>
              <a:gd name="connsiteY28" fmla="*/ 2604257 h 4364464"/>
              <a:gd name="connsiteX29" fmla="*/ 2084813 w 4871685"/>
              <a:gd name="connsiteY29" fmla="*/ 1579783 h 4364464"/>
              <a:gd name="connsiteX30" fmla="*/ 2435914 w 4871685"/>
              <a:gd name="connsiteY30" fmla="*/ 1228739 h 4364464"/>
              <a:gd name="connsiteX31" fmla="*/ 2786957 w 4871685"/>
              <a:gd name="connsiteY31" fmla="*/ 1579783 h 4364464"/>
              <a:gd name="connsiteX32" fmla="*/ 2786957 w 4871685"/>
              <a:gd name="connsiteY32" fmla="*/ 2604257 h 4364464"/>
              <a:gd name="connsiteX33" fmla="*/ 2584959 w 4871685"/>
              <a:gd name="connsiteY33" fmla="*/ 1579783 h 4364464"/>
              <a:gd name="connsiteX34" fmla="*/ 2435885 w 4871685"/>
              <a:gd name="connsiteY34" fmla="*/ 1430708 h 4364464"/>
              <a:gd name="connsiteX35" fmla="*/ 2286811 w 4871685"/>
              <a:gd name="connsiteY35" fmla="*/ 1579783 h 4364464"/>
              <a:gd name="connsiteX36" fmla="*/ 2286811 w 4871685"/>
              <a:gd name="connsiteY36" fmla="*/ 2604257 h 4364464"/>
              <a:gd name="connsiteX37" fmla="*/ 2435885 w 4871685"/>
              <a:gd name="connsiteY37" fmla="*/ 2753331 h 4364464"/>
              <a:gd name="connsiteX38" fmla="*/ 2584959 w 4871685"/>
              <a:gd name="connsiteY38" fmla="*/ 2604257 h 4364464"/>
              <a:gd name="connsiteX39" fmla="*/ 2584959 w 4871685"/>
              <a:gd name="connsiteY39" fmla="*/ 1579783 h 4364464"/>
              <a:gd name="connsiteX40" fmla="*/ 2786957 w 4871685"/>
              <a:gd name="connsiteY40" fmla="*/ 3456745 h 4364464"/>
              <a:gd name="connsiteX41" fmla="*/ 2435770 w 4871685"/>
              <a:gd name="connsiteY41" fmla="*/ 3807701 h 4364464"/>
              <a:gd name="connsiteX42" fmla="*/ 2084813 w 4871685"/>
              <a:gd name="connsiteY42" fmla="*/ 3456514 h 4364464"/>
              <a:gd name="connsiteX43" fmla="*/ 2435885 w 4871685"/>
              <a:gd name="connsiteY43" fmla="*/ 3105557 h 4364464"/>
              <a:gd name="connsiteX44" fmla="*/ 2786957 w 4871685"/>
              <a:gd name="connsiteY44" fmla="*/ 3456745 h 4364464"/>
              <a:gd name="connsiteX45" fmla="*/ 2584959 w 4871685"/>
              <a:gd name="connsiteY45" fmla="*/ 3456745 h 4364464"/>
              <a:gd name="connsiteX46" fmla="*/ 2435828 w 4871685"/>
              <a:gd name="connsiteY46" fmla="*/ 3307728 h 4364464"/>
              <a:gd name="connsiteX47" fmla="*/ 2286811 w 4871685"/>
              <a:gd name="connsiteY47" fmla="*/ 3456860 h 4364464"/>
              <a:gd name="connsiteX48" fmla="*/ 2435885 w 4871685"/>
              <a:gd name="connsiteY48" fmla="*/ 3605877 h 4364464"/>
              <a:gd name="connsiteX49" fmla="*/ 2584959 w 4871685"/>
              <a:gd name="connsiteY49" fmla="*/ 3456745 h 436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871685" h="4364464">
                <a:moveTo>
                  <a:pt x="3568976" y="1621106"/>
                </a:moveTo>
                <a:cubicBezTo>
                  <a:pt x="3617268" y="1593230"/>
                  <a:pt x="3633832" y="1531476"/>
                  <a:pt x="3605971" y="1483170"/>
                </a:cubicBezTo>
                <a:lnTo>
                  <a:pt x="2906482" y="271819"/>
                </a:lnTo>
                <a:cubicBezTo>
                  <a:pt x="2756455" y="11920"/>
                  <a:pt x="2424140" y="-77161"/>
                  <a:pt x="2164242" y="72866"/>
                </a:cubicBezTo>
                <a:cubicBezTo>
                  <a:pt x="2081610" y="120566"/>
                  <a:pt x="2012989" y="189187"/>
                  <a:pt x="1965288" y="271819"/>
                </a:cubicBezTo>
                <a:lnTo>
                  <a:pt x="72859" y="3549375"/>
                </a:lnTo>
                <a:cubicBezTo>
                  <a:pt x="-77168" y="3809317"/>
                  <a:pt x="11928" y="4141661"/>
                  <a:pt x="271856" y="4291687"/>
                </a:cubicBezTo>
                <a:cubicBezTo>
                  <a:pt x="354429" y="4339344"/>
                  <a:pt x="448098" y="4364450"/>
                  <a:pt x="543456" y="4364464"/>
                </a:cubicBezTo>
                <a:lnTo>
                  <a:pt x="4328314" y="4364464"/>
                </a:lnTo>
                <a:cubicBezTo>
                  <a:pt x="4628440" y="4364436"/>
                  <a:pt x="4871717" y="4121100"/>
                  <a:pt x="4871688" y="3820975"/>
                </a:cubicBezTo>
                <a:cubicBezTo>
                  <a:pt x="4871674" y="3725632"/>
                  <a:pt x="4846583" y="3631963"/>
                  <a:pt x="4798911" y="3549375"/>
                </a:cubicBezTo>
                <a:lnTo>
                  <a:pt x="4139302" y="2406646"/>
                </a:lnTo>
                <a:cubicBezTo>
                  <a:pt x="4111412" y="2358325"/>
                  <a:pt x="4049630" y="2341761"/>
                  <a:pt x="4001309" y="2369651"/>
                </a:cubicBezTo>
                <a:cubicBezTo>
                  <a:pt x="3952988" y="2397541"/>
                  <a:pt x="3936425" y="2459323"/>
                  <a:pt x="3964315" y="2507644"/>
                </a:cubicBezTo>
                <a:lnTo>
                  <a:pt x="4623981" y="3650374"/>
                </a:lnTo>
                <a:cubicBezTo>
                  <a:pt x="4718228" y="3813703"/>
                  <a:pt x="4662246" y="4022511"/>
                  <a:pt x="4498916" y="4116757"/>
                </a:cubicBezTo>
                <a:cubicBezTo>
                  <a:pt x="4447046" y="4146696"/>
                  <a:pt x="4388207" y="4162452"/>
                  <a:pt x="4328314" y="4162467"/>
                </a:cubicBezTo>
                <a:lnTo>
                  <a:pt x="543456" y="4162467"/>
                </a:lnTo>
                <a:cubicBezTo>
                  <a:pt x="354891" y="4162438"/>
                  <a:pt x="202051" y="4009540"/>
                  <a:pt x="202080" y="3820975"/>
                </a:cubicBezTo>
                <a:cubicBezTo>
                  <a:pt x="202094" y="3761083"/>
                  <a:pt x="217850" y="3702244"/>
                  <a:pt x="247789" y="3650374"/>
                </a:cubicBezTo>
                <a:lnTo>
                  <a:pt x="2140218" y="372645"/>
                </a:lnTo>
                <a:cubicBezTo>
                  <a:pt x="2234465" y="209358"/>
                  <a:pt x="2443229" y="153376"/>
                  <a:pt x="2606530" y="247622"/>
                </a:cubicBezTo>
                <a:cubicBezTo>
                  <a:pt x="2658458" y="277590"/>
                  <a:pt x="2701584" y="320717"/>
                  <a:pt x="2731552" y="372645"/>
                </a:cubicBezTo>
                <a:lnTo>
                  <a:pt x="3431041" y="1584169"/>
                </a:lnTo>
                <a:cubicBezTo>
                  <a:pt x="3458902" y="1632446"/>
                  <a:pt x="3520641" y="1648996"/>
                  <a:pt x="3568919" y="1621134"/>
                </a:cubicBezTo>
                <a:cubicBezTo>
                  <a:pt x="3568948" y="1621134"/>
                  <a:pt x="3568962" y="1621120"/>
                  <a:pt x="3568976" y="1621106"/>
                </a:cubicBezTo>
                <a:close/>
                <a:moveTo>
                  <a:pt x="2786957" y="2604257"/>
                </a:moveTo>
                <a:cubicBezTo>
                  <a:pt x="2786943" y="2798146"/>
                  <a:pt x="2629745" y="2955314"/>
                  <a:pt x="2435856" y="2955300"/>
                </a:cubicBezTo>
                <a:cubicBezTo>
                  <a:pt x="2241996" y="2955285"/>
                  <a:pt x="2084828" y="2798131"/>
                  <a:pt x="2084813" y="2604257"/>
                </a:cubicBezTo>
                <a:lnTo>
                  <a:pt x="2084813" y="1579783"/>
                </a:lnTo>
                <a:cubicBezTo>
                  <a:pt x="2084828" y="1385894"/>
                  <a:pt x="2242025" y="1228725"/>
                  <a:pt x="2435914" y="1228739"/>
                </a:cubicBezTo>
                <a:cubicBezTo>
                  <a:pt x="2629774" y="1228754"/>
                  <a:pt x="2786943" y="1385908"/>
                  <a:pt x="2786957" y="1579783"/>
                </a:cubicBezTo>
                <a:lnTo>
                  <a:pt x="2786957" y="2604257"/>
                </a:lnTo>
                <a:close/>
                <a:moveTo>
                  <a:pt x="2584959" y="1579783"/>
                </a:moveTo>
                <a:cubicBezTo>
                  <a:pt x="2584959" y="1497454"/>
                  <a:pt x="2518214" y="1430708"/>
                  <a:pt x="2435885" y="1430708"/>
                </a:cubicBezTo>
                <a:cubicBezTo>
                  <a:pt x="2353557" y="1430708"/>
                  <a:pt x="2286811" y="1497454"/>
                  <a:pt x="2286811" y="1579783"/>
                </a:cubicBezTo>
                <a:lnTo>
                  <a:pt x="2286811" y="2604257"/>
                </a:lnTo>
                <a:cubicBezTo>
                  <a:pt x="2286811" y="2686585"/>
                  <a:pt x="2353557" y="2753331"/>
                  <a:pt x="2435885" y="2753331"/>
                </a:cubicBezTo>
                <a:cubicBezTo>
                  <a:pt x="2518214" y="2753331"/>
                  <a:pt x="2584959" y="2686585"/>
                  <a:pt x="2584959" y="2604257"/>
                </a:cubicBezTo>
                <a:lnTo>
                  <a:pt x="2584959" y="1579783"/>
                </a:lnTo>
                <a:close/>
                <a:moveTo>
                  <a:pt x="2786957" y="3456745"/>
                </a:moveTo>
                <a:cubicBezTo>
                  <a:pt x="2786899" y="3650633"/>
                  <a:pt x="2629659" y="3807759"/>
                  <a:pt x="2435770" y="3807701"/>
                </a:cubicBezTo>
                <a:cubicBezTo>
                  <a:pt x="2241881" y="3807644"/>
                  <a:pt x="2084756" y="3650403"/>
                  <a:pt x="2084813" y="3456514"/>
                </a:cubicBezTo>
                <a:cubicBezTo>
                  <a:pt x="2084871" y="3262668"/>
                  <a:pt x="2242040" y="3105557"/>
                  <a:pt x="2435885" y="3105557"/>
                </a:cubicBezTo>
                <a:cubicBezTo>
                  <a:pt x="2629731" y="3105788"/>
                  <a:pt x="2786798" y="3262899"/>
                  <a:pt x="2786957" y="3456745"/>
                </a:cubicBezTo>
                <a:close/>
                <a:moveTo>
                  <a:pt x="2584959" y="3456745"/>
                </a:moveTo>
                <a:cubicBezTo>
                  <a:pt x="2584931" y="3374416"/>
                  <a:pt x="2518156" y="3307699"/>
                  <a:pt x="2435828" y="3307728"/>
                </a:cubicBezTo>
                <a:cubicBezTo>
                  <a:pt x="2353499" y="3307757"/>
                  <a:pt x="2286782" y="3374531"/>
                  <a:pt x="2286811" y="3456860"/>
                </a:cubicBezTo>
                <a:cubicBezTo>
                  <a:pt x="2286840" y="3539174"/>
                  <a:pt x="2353571" y="3605877"/>
                  <a:pt x="2435885" y="3605877"/>
                </a:cubicBezTo>
                <a:cubicBezTo>
                  <a:pt x="2518199" y="3605790"/>
                  <a:pt x="2584902" y="3539059"/>
                  <a:pt x="2584959" y="3456745"/>
                </a:cubicBezTo>
                <a:close/>
              </a:path>
            </a:pathLst>
          </a:custGeom>
          <a:gradFill>
            <a:gsLst>
              <a:gs pos="50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35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2400" dirty="0"/>
          </a:p>
        </p:txBody>
      </p:sp>
      <p:sp>
        <p:nvSpPr>
          <p:cNvPr id="33" name="Рисунок 3">
            <a:extLst>
              <a:ext uri="{FF2B5EF4-FFF2-40B4-BE49-F238E27FC236}">
                <a16:creationId xmlns:a16="http://schemas.microsoft.com/office/drawing/2014/main" xmlns="" id="{762E6CB9-9180-4988-BE0C-C182068879CF}"/>
              </a:ext>
            </a:extLst>
          </p:cNvPr>
          <p:cNvSpPr/>
          <p:nvPr userDrawn="1"/>
        </p:nvSpPr>
        <p:spPr>
          <a:xfrm>
            <a:off x="9596349" y="1280538"/>
            <a:ext cx="1035355" cy="958388"/>
          </a:xfrm>
          <a:custGeom>
            <a:avLst/>
            <a:gdLst>
              <a:gd name="connsiteX0" fmla="*/ 3738396 w 4891228"/>
              <a:gd name="connsiteY0" fmla="*/ 2108640 h 4371805"/>
              <a:gd name="connsiteX1" fmla="*/ 3679643 w 4891228"/>
              <a:gd name="connsiteY1" fmla="*/ 2006833 h 4371805"/>
              <a:gd name="connsiteX2" fmla="*/ 3715685 w 4891228"/>
              <a:gd name="connsiteY2" fmla="*/ 1868623 h 4371805"/>
              <a:gd name="connsiteX3" fmla="*/ 3853895 w 4891228"/>
              <a:gd name="connsiteY3" fmla="*/ 1904666 h 4371805"/>
              <a:gd name="connsiteX4" fmla="*/ 3854573 w 4891228"/>
              <a:gd name="connsiteY4" fmla="*/ 1905834 h 4371805"/>
              <a:gd name="connsiteX5" fmla="*/ 3913325 w 4891228"/>
              <a:gd name="connsiteY5" fmla="*/ 2007641 h 4371805"/>
              <a:gd name="connsiteX6" fmla="*/ 3877283 w 4891228"/>
              <a:gd name="connsiteY6" fmla="*/ 2145851 h 4371805"/>
              <a:gd name="connsiteX7" fmla="*/ 3739074 w 4891228"/>
              <a:gd name="connsiteY7" fmla="*/ 2109809 h 4371805"/>
              <a:gd name="connsiteX8" fmla="*/ 3738396 w 4891228"/>
              <a:gd name="connsiteY8" fmla="*/ 2108640 h 4371805"/>
              <a:gd name="connsiteX9" fmla="*/ 3579798 w 4891228"/>
              <a:gd name="connsiteY9" fmla="*/ 1631926 h 4371805"/>
              <a:gd name="connsiteX10" fmla="*/ 3616793 w 4891228"/>
              <a:gd name="connsiteY10" fmla="*/ 1493990 h 4371805"/>
              <a:gd name="connsiteX11" fmla="*/ 2917304 w 4891228"/>
              <a:gd name="connsiteY11" fmla="*/ 282639 h 4371805"/>
              <a:gd name="connsiteX12" fmla="*/ 2175064 w 4891228"/>
              <a:gd name="connsiteY12" fmla="*/ 83686 h 4371805"/>
              <a:gd name="connsiteX13" fmla="*/ 1976110 w 4891228"/>
              <a:gd name="connsiteY13" fmla="*/ 282639 h 4371805"/>
              <a:gd name="connsiteX14" fmla="*/ 83681 w 4891228"/>
              <a:gd name="connsiteY14" fmla="*/ 3560195 h 4371805"/>
              <a:gd name="connsiteX15" fmla="*/ 282678 w 4891228"/>
              <a:gd name="connsiteY15" fmla="*/ 4302507 h 4371805"/>
              <a:gd name="connsiteX16" fmla="*/ 554278 w 4891228"/>
              <a:gd name="connsiteY16" fmla="*/ 4375284 h 4371805"/>
              <a:gd name="connsiteX17" fmla="*/ 4339136 w 4891228"/>
              <a:gd name="connsiteY17" fmla="*/ 4375284 h 4371805"/>
              <a:gd name="connsiteX18" fmla="*/ 4882510 w 4891228"/>
              <a:gd name="connsiteY18" fmla="*/ 3831795 h 4371805"/>
              <a:gd name="connsiteX19" fmla="*/ 4809733 w 4891228"/>
              <a:gd name="connsiteY19" fmla="*/ 3560195 h 4371805"/>
              <a:gd name="connsiteX20" fmla="*/ 4150124 w 4891228"/>
              <a:gd name="connsiteY20" fmla="*/ 2417466 h 4371805"/>
              <a:gd name="connsiteX21" fmla="*/ 4012131 w 4891228"/>
              <a:gd name="connsiteY21" fmla="*/ 2380471 h 4371805"/>
              <a:gd name="connsiteX22" fmla="*/ 3975137 w 4891228"/>
              <a:gd name="connsiteY22" fmla="*/ 2518464 h 4371805"/>
              <a:gd name="connsiteX23" fmla="*/ 4634803 w 4891228"/>
              <a:gd name="connsiteY23" fmla="*/ 3661194 h 4371805"/>
              <a:gd name="connsiteX24" fmla="*/ 4509738 w 4891228"/>
              <a:gd name="connsiteY24" fmla="*/ 4127577 h 4371805"/>
              <a:gd name="connsiteX25" fmla="*/ 4339136 w 4891228"/>
              <a:gd name="connsiteY25" fmla="*/ 4173287 h 4371805"/>
              <a:gd name="connsiteX26" fmla="*/ 554278 w 4891228"/>
              <a:gd name="connsiteY26" fmla="*/ 4173287 h 4371805"/>
              <a:gd name="connsiteX27" fmla="*/ 212902 w 4891228"/>
              <a:gd name="connsiteY27" fmla="*/ 3831795 h 4371805"/>
              <a:gd name="connsiteX28" fmla="*/ 258611 w 4891228"/>
              <a:gd name="connsiteY28" fmla="*/ 3661194 h 4371805"/>
              <a:gd name="connsiteX29" fmla="*/ 2151040 w 4891228"/>
              <a:gd name="connsiteY29" fmla="*/ 383465 h 4371805"/>
              <a:gd name="connsiteX30" fmla="*/ 2617352 w 4891228"/>
              <a:gd name="connsiteY30" fmla="*/ 258442 h 4371805"/>
              <a:gd name="connsiteX31" fmla="*/ 2742374 w 4891228"/>
              <a:gd name="connsiteY31" fmla="*/ 383465 h 4371805"/>
              <a:gd name="connsiteX32" fmla="*/ 3441863 w 4891228"/>
              <a:gd name="connsiteY32" fmla="*/ 1594989 h 4371805"/>
              <a:gd name="connsiteX33" fmla="*/ 3579741 w 4891228"/>
              <a:gd name="connsiteY33" fmla="*/ 1631954 h 4371805"/>
              <a:gd name="connsiteX34" fmla="*/ 3579798 w 4891228"/>
              <a:gd name="connsiteY34" fmla="*/ 1631926 h 4371805"/>
              <a:gd name="connsiteX35" fmla="*/ 2797779 w 4891228"/>
              <a:gd name="connsiteY35" fmla="*/ 2615077 h 4371805"/>
              <a:gd name="connsiteX36" fmla="*/ 2446678 w 4891228"/>
              <a:gd name="connsiteY36" fmla="*/ 2966120 h 4371805"/>
              <a:gd name="connsiteX37" fmla="*/ 2095635 w 4891228"/>
              <a:gd name="connsiteY37" fmla="*/ 2615077 h 4371805"/>
              <a:gd name="connsiteX38" fmla="*/ 2095635 w 4891228"/>
              <a:gd name="connsiteY38" fmla="*/ 1590603 h 4371805"/>
              <a:gd name="connsiteX39" fmla="*/ 2446736 w 4891228"/>
              <a:gd name="connsiteY39" fmla="*/ 1239559 h 4371805"/>
              <a:gd name="connsiteX40" fmla="*/ 2797779 w 4891228"/>
              <a:gd name="connsiteY40" fmla="*/ 1590603 h 4371805"/>
              <a:gd name="connsiteX41" fmla="*/ 2595781 w 4891228"/>
              <a:gd name="connsiteY41" fmla="*/ 1590603 h 4371805"/>
              <a:gd name="connsiteX42" fmla="*/ 2446707 w 4891228"/>
              <a:gd name="connsiteY42" fmla="*/ 1441528 h 4371805"/>
              <a:gd name="connsiteX43" fmla="*/ 2297633 w 4891228"/>
              <a:gd name="connsiteY43" fmla="*/ 1590603 h 4371805"/>
              <a:gd name="connsiteX44" fmla="*/ 2297633 w 4891228"/>
              <a:gd name="connsiteY44" fmla="*/ 2615077 h 4371805"/>
              <a:gd name="connsiteX45" fmla="*/ 2446707 w 4891228"/>
              <a:gd name="connsiteY45" fmla="*/ 2764151 h 4371805"/>
              <a:gd name="connsiteX46" fmla="*/ 2595781 w 4891228"/>
              <a:gd name="connsiteY46" fmla="*/ 2615077 h 4371805"/>
              <a:gd name="connsiteX47" fmla="*/ 2797779 w 4891228"/>
              <a:gd name="connsiteY47" fmla="*/ 3467565 h 4371805"/>
              <a:gd name="connsiteX48" fmla="*/ 2446592 w 4891228"/>
              <a:gd name="connsiteY48" fmla="*/ 3818521 h 4371805"/>
              <a:gd name="connsiteX49" fmla="*/ 2095635 w 4891228"/>
              <a:gd name="connsiteY49" fmla="*/ 3467334 h 4371805"/>
              <a:gd name="connsiteX50" fmla="*/ 2446707 w 4891228"/>
              <a:gd name="connsiteY50" fmla="*/ 3116377 h 4371805"/>
              <a:gd name="connsiteX51" fmla="*/ 2797779 w 4891228"/>
              <a:gd name="connsiteY51" fmla="*/ 3467565 h 4371805"/>
              <a:gd name="connsiteX52" fmla="*/ 2595781 w 4891228"/>
              <a:gd name="connsiteY52" fmla="*/ 3467565 h 4371805"/>
              <a:gd name="connsiteX53" fmla="*/ 2446650 w 4891228"/>
              <a:gd name="connsiteY53" fmla="*/ 3318548 h 4371805"/>
              <a:gd name="connsiteX54" fmla="*/ 2297633 w 4891228"/>
              <a:gd name="connsiteY54" fmla="*/ 3467680 h 4371805"/>
              <a:gd name="connsiteX55" fmla="*/ 2446707 w 4891228"/>
              <a:gd name="connsiteY55" fmla="*/ 3616697 h 4371805"/>
              <a:gd name="connsiteX56" fmla="*/ 2595781 w 4891228"/>
              <a:gd name="connsiteY56" fmla="*/ 3467565 h 4371805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902503 w 4871685"/>
              <a:gd name="connsiteY4" fmla="*/ 1996821 h 4364464"/>
              <a:gd name="connsiteX5" fmla="*/ 3866461 w 4871685"/>
              <a:gd name="connsiteY5" fmla="*/ 2135031 h 4364464"/>
              <a:gd name="connsiteX6" fmla="*/ 3728252 w 4871685"/>
              <a:gd name="connsiteY6" fmla="*/ 2098989 h 4364464"/>
              <a:gd name="connsiteX7" fmla="*/ 3727574 w 4871685"/>
              <a:gd name="connsiteY7" fmla="*/ 2097820 h 4364464"/>
              <a:gd name="connsiteX8" fmla="*/ 3568976 w 4871685"/>
              <a:gd name="connsiteY8" fmla="*/ 1621106 h 4364464"/>
              <a:gd name="connsiteX9" fmla="*/ 3605971 w 4871685"/>
              <a:gd name="connsiteY9" fmla="*/ 1483170 h 4364464"/>
              <a:gd name="connsiteX10" fmla="*/ 2906482 w 4871685"/>
              <a:gd name="connsiteY10" fmla="*/ 271819 h 4364464"/>
              <a:gd name="connsiteX11" fmla="*/ 2164242 w 4871685"/>
              <a:gd name="connsiteY11" fmla="*/ 72866 h 4364464"/>
              <a:gd name="connsiteX12" fmla="*/ 1965288 w 4871685"/>
              <a:gd name="connsiteY12" fmla="*/ 271819 h 4364464"/>
              <a:gd name="connsiteX13" fmla="*/ 72859 w 4871685"/>
              <a:gd name="connsiteY13" fmla="*/ 3549375 h 4364464"/>
              <a:gd name="connsiteX14" fmla="*/ 271856 w 4871685"/>
              <a:gd name="connsiteY14" fmla="*/ 4291687 h 4364464"/>
              <a:gd name="connsiteX15" fmla="*/ 543456 w 4871685"/>
              <a:gd name="connsiteY15" fmla="*/ 4364464 h 4364464"/>
              <a:gd name="connsiteX16" fmla="*/ 4328314 w 4871685"/>
              <a:gd name="connsiteY16" fmla="*/ 4364464 h 4364464"/>
              <a:gd name="connsiteX17" fmla="*/ 4871688 w 4871685"/>
              <a:gd name="connsiteY17" fmla="*/ 3820975 h 4364464"/>
              <a:gd name="connsiteX18" fmla="*/ 4798911 w 4871685"/>
              <a:gd name="connsiteY18" fmla="*/ 3549375 h 4364464"/>
              <a:gd name="connsiteX19" fmla="*/ 4139302 w 4871685"/>
              <a:gd name="connsiteY19" fmla="*/ 2406646 h 4364464"/>
              <a:gd name="connsiteX20" fmla="*/ 4001309 w 4871685"/>
              <a:gd name="connsiteY20" fmla="*/ 2369651 h 4364464"/>
              <a:gd name="connsiteX21" fmla="*/ 3964315 w 4871685"/>
              <a:gd name="connsiteY21" fmla="*/ 2507644 h 4364464"/>
              <a:gd name="connsiteX22" fmla="*/ 4623981 w 4871685"/>
              <a:gd name="connsiteY22" fmla="*/ 3650374 h 4364464"/>
              <a:gd name="connsiteX23" fmla="*/ 4498916 w 4871685"/>
              <a:gd name="connsiteY23" fmla="*/ 4116757 h 4364464"/>
              <a:gd name="connsiteX24" fmla="*/ 4328314 w 4871685"/>
              <a:gd name="connsiteY24" fmla="*/ 4162467 h 4364464"/>
              <a:gd name="connsiteX25" fmla="*/ 543456 w 4871685"/>
              <a:gd name="connsiteY25" fmla="*/ 4162467 h 4364464"/>
              <a:gd name="connsiteX26" fmla="*/ 202080 w 4871685"/>
              <a:gd name="connsiteY26" fmla="*/ 3820975 h 4364464"/>
              <a:gd name="connsiteX27" fmla="*/ 247789 w 4871685"/>
              <a:gd name="connsiteY27" fmla="*/ 3650374 h 4364464"/>
              <a:gd name="connsiteX28" fmla="*/ 2140218 w 4871685"/>
              <a:gd name="connsiteY28" fmla="*/ 372645 h 4364464"/>
              <a:gd name="connsiteX29" fmla="*/ 2606530 w 4871685"/>
              <a:gd name="connsiteY29" fmla="*/ 247622 h 4364464"/>
              <a:gd name="connsiteX30" fmla="*/ 2731552 w 4871685"/>
              <a:gd name="connsiteY30" fmla="*/ 372645 h 4364464"/>
              <a:gd name="connsiteX31" fmla="*/ 3431041 w 4871685"/>
              <a:gd name="connsiteY31" fmla="*/ 1584169 h 4364464"/>
              <a:gd name="connsiteX32" fmla="*/ 3568919 w 4871685"/>
              <a:gd name="connsiteY32" fmla="*/ 1621134 h 4364464"/>
              <a:gd name="connsiteX33" fmla="*/ 3568976 w 4871685"/>
              <a:gd name="connsiteY33" fmla="*/ 1621106 h 4364464"/>
              <a:gd name="connsiteX34" fmla="*/ 2786957 w 4871685"/>
              <a:gd name="connsiteY34" fmla="*/ 2604257 h 4364464"/>
              <a:gd name="connsiteX35" fmla="*/ 2435856 w 4871685"/>
              <a:gd name="connsiteY35" fmla="*/ 2955300 h 4364464"/>
              <a:gd name="connsiteX36" fmla="*/ 2084813 w 4871685"/>
              <a:gd name="connsiteY36" fmla="*/ 2604257 h 4364464"/>
              <a:gd name="connsiteX37" fmla="*/ 2084813 w 4871685"/>
              <a:gd name="connsiteY37" fmla="*/ 1579783 h 4364464"/>
              <a:gd name="connsiteX38" fmla="*/ 2435914 w 4871685"/>
              <a:gd name="connsiteY38" fmla="*/ 1228739 h 4364464"/>
              <a:gd name="connsiteX39" fmla="*/ 2786957 w 4871685"/>
              <a:gd name="connsiteY39" fmla="*/ 1579783 h 4364464"/>
              <a:gd name="connsiteX40" fmla="*/ 2786957 w 4871685"/>
              <a:gd name="connsiteY40" fmla="*/ 2604257 h 4364464"/>
              <a:gd name="connsiteX41" fmla="*/ 2584959 w 4871685"/>
              <a:gd name="connsiteY41" fmla="*/ 1579783 h 4364464"/>
              <a:gd name="connsiteX42" fmla="*/ 2435885 w 4871685"/>
              <a:gd name="connsiteY42" fmla="*/ 1430708 h 4364464"/>
              <a:gd name="connsiteX43" fmla="*/ 2286811 w 4871685"/>
              <a:gd name="connsiteY43" fmla="*/ 1579783 h 4364464"/>
              <a:gd name="connsiteX44" fmla="*/ 2286811 w 4871685"/>
              <a:gd name="connsiteY44" fmla="*/ 2604257 h 4364464"/>
              <a:gd name="connsiteX45" fmla="*/ 2435885 w 4871685"/>
              <a:gd name="connsiteY45" fmla="*/ 2753331 h 4364464"/>
              <a:gd name="connsiteX46" fmla="*/ 2584959 w 4871685"/>
              <a:gd name="connsiteY46" fmla="*/ 2604257 h 4364464"/>
              <a:gd name="connsiteX47" fmla="*/ 2584959 w 4871685"/>
              <a:gd name="connsiteY47" fmla="*/ 1579783 h 4364464"/>
              <a:gd name="connsiteX48" fmla="*/ 2786957 w 4871685"/>
              <a:gd name="connsiteY48" fmla="*/ 3456745 h 4364464"/>
              <a:gd name="connsiteX49" fmla="*/ 2435770 w 4871685"/>
              <a:gd name="connsiteY49" fmla="*/ 3807701 h 4364464"/>
              <a:gd name="connsiteX50" fmla="*/ 2084813 w 4871685"/>
              <a:gd name="connsiteY50" fmla="*/ 3456514 h 4364464"/>
              <a:gd name="connsiteX51" fmla="*/ 2435885 w 4871685"/>
              <a:gd name="connsiteY51" fmla="*/ 3105557 h 4364464"/>
              <a:gd name="connsiteX52" fmla="*/ 2786957 w 4871685"/>
              <a:gd name="connsiteY52" fmla="*/ 3456745 h 4364464"/>
              <a:gd name="connsiteX53" fmla="*/ 2584959 w 4871685"/>
              <a:gd name="connsiteY53" fmla="*/ 3456745 h 4364464"/>
              <a:gd name="connsiteX54" fmla="*/ 2435828 w 4871685"/>
              <a:gd name="connsiteY54" fmla="*/ 3307728 h 4364464"/>
              <a:gd name="connsiteX55" fmla="*/ 2286811 w 4871685"/>
              <a:gd name="connsiteY55" fmla="*/ 3456860 h 4364464"/>
              <a:gd name="connsiteX56" fmla="*/ 2435885 w 4871685"/>
              <a:gd name="connsiteY56" fmla="*/ 3605877 h 4364464"/>
              <a:gd name="connsiteX57" fmla="*/ 2584959 w 4871685"/>
              <a:gd name="connsiteY57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866461 w 4871685"/>
              <a:gd name="connsiteY4" fmla="*/ 2135031 h 4364464"/>
              <a:gd name="connsiteX5" fmla="*/ 3728252 w 4871685"/>
              <a:gd name="connsiteY5" fmla="*/ 2098989 h 4364464"/>
              <a:gd name="connsiteX6" fmla="*/ 3727574 w 4871685"/>
              <a:gd name="connsiteY6" fmla="*/ 2097820 h 4364464"/>
              <a:gd name="connsiteX7" fmla="*/ 3568976 w 4871685"/>
              <a:gd name="connsiteY7" fmla="*/ 1621106 h 4364464"/>
              <a:gd name="connsiteX8" fmla="*/ 3605971 w 4871685"/>
              <a:gd name="connsiteY8" fmla="*/ 1483170 h 4364464"/>
              <a:gd name="connsiteX9" fmla="*/ 2906482 w 4871685"/>
              <a:gd name="connsiteY9" fmla="*/ 271819 h 4364464"/>
              <a:gd name="connsiteX10" fmla="*/ 2164242 w 4871685"/>
              <a:gd name="connsiteY10" fmla="*/ 72866 h 4364464"/>
              <a:gd name="connsiteX11" fmla="*/ 1965288 w 4871685"/>
              <a:gd name="connsiteY11" fmla="*/ 271819 h 4364464"/>
              <a:gd name="connsiteX12" fmla="*/ 72859 w 4871685"/>
              <a:gd name="connsiteY12" fmla="*/ 3549375 h 4364464"/>
              <a:gd name="connsiteX13" fmla="*/ 271856 w 4871685"/>
              <a:gd name="connsiteY13" fmla="*/ 4291687 h 4364464"/>
              <a:gd name="connsiteX14" fmla="*/ 543456 w 4871685"/>
              <a:gd name="connsiteY14" fmla="*/ 4364464 h 4364464"/>
              <a:gd name="connsiteX15" fmla="*/ 4328314 w 4871685"/>
              <a:gd name="connsiteY15" fmla="*/ 4364464 h 4364464"/>
              <a:gd name="connsiteX16" fmla="*/ 4871688 w 4871685"/>
              <a:gd name="connsiteY16" fmla="*/ 3820975 h 4364464"/>
              <a:gd name="connsiteX17" fmla="*/ 4798911 w 4871685"/>
              <a:gd name="connsiteY17" fmla="*/ 3549375 h 4364464"/>
              <a:gd name="connsiteX18" fmla="*/ 4139302 w 4871685"/>
              <a:gd name="connsiteY18" fmla="*/ 2406646 h 4364464"/>
              <a:gd name="connsiteX19" fmla="*/ 4001309 w 4871685"/>
              <a:gd name="connsiteY19" fmla="*/ 2369651 h 4364464"/>
              <a:gd name="connsiteX20" fmla="*/ 3964315 w 4871685"/>
              <a:gd name="connsiteY20" fmla="*/ 2507644 h 4364464"/>
              <a:gd name="connsiteX21" fmla="*/ 4623981 w 4871685"/>
              <a:gd name="connsiteY21" fmla="*/ 3650374 h 4364464"/>
              <a:gd name="connsiteX22" fmla="*/ 4498916 w 4871685"/>
              <a:gd name="connsiteY22" fmla="*/ 4116757 h 4364464"/>
              <a:gd name="connsiteX23" fmla="*/ 4328314 w 4871685"/>
              <a:gd name="connsiteY23" fmla="*/ 4162467 h 4364464"/>
              <a:gd name="connsiteX24" fmla="*/ 543456 w 4871685"/>
              <a:gd name="connsiteY24" fmla="*/ 4162467 h 4364464"/>
              <a:gd name="connsiteX25" fmla="*/ 202080 w 4871685"/>
              <a:gd name="connsiteY25" fmla="*/ 3820975 h 4364464"/>
              <a:gd name="connsiteX26" fmla="*/ 247789 w 4871685"/>
              <a:gd name="connsiteY26" fmla="*/ 3650374 h 4364464"/>
              <a:gd name="connsiteX27" fmla="*/ 2140218 w 4871685"/>
              <a:gd name="connsiteY27" fmla="*/ 372645 h 4364464"/>
              <a:gd name="connsiteX28" fmla="*/ 2606530 w 4871685"/>
              <a:gd name="connsiteY28" fmla="*/ 247622 h 4364464"/>
              <a:gd name="connsiteX29" fmla="*/ 2731552 w 4871685"/>
              <a:gd name="connsiteY29" fmla="*/ 372645 h 4364464"/>
              <a:gd name="connsiteX30" fmla="*/ 3431041 w 4871685"/>
              <a:gd name="connsiteY30" fmla="*/ 1584169 h 4364464"/>
              <a:gd name="connsiteX31" fmla="*/ 3568919 w 4871685"/>
              <a:gd name="connsiteY31" fmla="*/ 1621134 h 4364464"/>
              <a:gd name="connsiteX32" fmla="*/ 3568976 w 4871685"/>
              <a:gd name="connsiteY32" fmla="*/ 1621106 h 4364464"/>
              <a:gd name="connsiteX33" fmla="*/ 2786957 w 4871685"/>
              <a:gd name="connsiteY33" fmla="*/ 2604257 h 4364464"/>
              <a:gd name="connsiteX34" fmla="*/ 2435856 w 4871685"/>
              <a:gd name="connsiteY34" fmla="*/ 2955300 h 4364464"/>
              <a:gd name="connsiteX35" fmla="*/ 2084813 w 4871685"/>
              <a:gd name="connsiteY35" fmla="*/ 2604257 h 4364464"/>
              <a:gd name="connsiteX36" fmla="*/ 2084813 w 4871685"/>
              <a:gd name="connsiteY36" fmla="*/ 1579783 h 4364464"/>
              <a:gd name="connsiteX37" fmla="*/ 2435914 w 4871685"/>
              <a:gd name="connsiteY37" fmla="*/ 1228739 h 4364464"/>
              <a:gd name="connsiteX38" fmla="*/ 2786957 w 4871685"/>
              <a:gd name="connsiteY38" fmla="*/ 1579783 h 4364464"/>
              <a:gd name="connsiteX39" fmla="*/ 2786957 w 4871685"/>
              <a:gd name="connsiteY39" fmla="*/ 2604257 h 4364464"/>
              <a:gd name="connsiteX40" fmla="*/ 2584959 w 4871685"/>
              <a:gd name="connsiteY40" fmla="*/ 1579783 h 4364464"/>
              <a:gd name="connsiteX41" fmla="*/ 2435885 w 4871685"/>
              <a:gd name="connsiteY41" fmla="*/ 1430708 h 4364464"/>
              <a:gd name="connsiteX42" fmla="*/ 2286811 w 4871685"/>
              <a:gd name="connsiteY42" fmla="*/ 1579783 h 4364464"/>
              <a:gd name="connsiteX43" fmla="*/ 2286811 w 4871685"/>
              <a:gd name="connsiteY43" fmla="*/ 2604257 h 4364464"/>
              <a:gd name="connsiteX44" fmla="*/ 2435885 w 4871685"/>
              <a:gd name="connsiteY44" fmla="*/ 2753331 h 4364464"/>
              <a:gd name="connsiteX45" fmla="*/ 2584959 w 4871685"/>
              <a:gd name="connsiteY45" fmla="*/ 2604257 h 4364464"/>
              <a:gd name="connsiteX46" fmla="*/ 2584959 w 4871685"/>
              <a:gd name="connsiteY46" fmla="*/ 1579783 h 4364464"/>
              <a:gd name="connsiteX47" fmla="*/ 2786957 w 4871685"/>
              <a:gd name="connsiteY47" fmla="*/ 3456745 h 4364464"/>
              <a:gd name="connsiteX48" fmla="*/ 2435770 w 4871685"/>
              <a:gd name="connsiteY48" fmla="*/ 3807701 h 4364464"/>
              <a:gd name="connsiteX49" fmla="*/ 2084813 w 4871685"/>
              <a:gd name="connsiteY49" fmla="*/ 3456514 h 4364464"/>
              <a:gd name="connsiteX50" fmla="*/ 2435885 w 4871685"/>
              <a:gd name="connsiteY50" fmla="*/ 3105557 h 4364464"/>
              <a:gd name="connsiteX51" fmla="*/ 2786957 w 4871685"/>
              <a:gd name="connsiteY51" fmla="*/ 3456745 h 4364464"/>
              <a:gd name="connsiteX52" fmla="*/ 2584959 w 4871685"/>
              <a:gd name="connsiteY52" fmla="*/ 3456745 h 4364464"/>
              <a:gd name="connsiteX53" fmla="*/ 2435828 w 4871685"/>
              <a:gd name="connsiteY53" fmla="*/ 3307728 h 4364464"/>
              <a:gd name="connsiteX54" fmla="*/ 2286811 w 4871685"/>
              <a:gd name="connsiteY54" fmla="*/ 3456860 h 4364464"/>
              <a:gd name="connsiteX55" fmla="*/ 2435885 w 4871685"/>
              <a:gd name="connsiteY55" fmla="*/ 3605877 h 4364464"/>
              <a:gd name="connsiteX56" fmla="*/ 2584959 w 4871685"/>
              <a:gd name="connsiteY56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843073 w 4871685"/>
              <a:gd name="connsiteY3" fmla="*/ 1893846 h 4364464"/>
              <a:gd name="connsiteX4" fmla="*/ 3728252 w 4871685"/>
              <a:gd name="connsiteY4" fmla="*/ 2098989 h 4364464"/>
              <a:gd name="connsiteX5" fmla="*/ 3727574 w 4871685"/>
              <a:gd name="connsiteY5" fmla="*/ 2097820 h 4364464"/>
              <a:gd name="connsiteX6" fmla="*/ 3568976 w 4871685"/>
              <a:gd name="connsiteY6" fmla="*/ 1621106 h 4364464"/>
              <a:gd name="connsiteX7" fmla="*/ 3605971 w 4871685"/>
              <a:gd name="connsiteY7" fmla="*/ 1483170 h 4364464"/>
              <a:gd name="connsiteX8" fmla="*/ 2906482 w 4871685"/>
              <a:gd name="connsiteY8" fmla="*/ 271819 h 4364464"/>
              <a:gd name="connsiteX9" fmla="*/ 2164242 w 4871685"/>
              <a:gd name="connsiteY9" fmla="*/ 72866 h 4364464"/>
              <a:gd name="connsiteX10" fmla="*/ 1965288 w 4871685"/>
              <a:gd name="connsiteY10" fmla="*/ 271819 h 4364464"/>
              <a:gd name="connsiteX11" fmla="*/ 72859 w 4871685"/>
              <a:gd name="connsiteY11" fmla="*/ 3549375 h 4364464"/>
              <a:gd name="connsiteX12" fmla="*/ 271856 w 4871685"/>
              <a:gd name="connsiteY12" fmla="*/ 4291687 h 4364464"/>
              <a:gd name="connsiteX13" fmla="*/ 543456 w 4871685"/>
              <a:gd name="connsiteY13" fmla="*/ 4364464 h 4364464"/>
              <a:gd name="connsiteX14" fmla="*/ 4328314 w 4871685"/>
              <a:gd name="connsiteY14" fmla="*/ 4364464 h 4364464"/>
              <a:gd name="connsiteX15" fmla="*/ 4871688 w 4871685"/>
              <a:gd name="connsiteY15" fmla="*/ 3820975 h 4364464"/>
              <a:gd name="connsiteX16" fmla="*/ 4798911 w 4871685"/>
              <a:gd name="connsiteY16" fmla="*/ 3549375 h 4364464"/>
              <a:gd name="connsiteX17" fmla="*/ 4139302 w 4871685"/>
              <a:gd name="connsiteY17" fmla="*/ 2406646 h 4364464"/>
              <a:gd name="connsiteX18" fmla="*/ 4001309 w 4871685"/>
              <a:gd name="connsiteY18" fmla="*/ 2369651 h 4364464"/>
              <a:gd name="connsiteX19" fmla="*/ 3964315 w 4871685"/>
              <a:gd name="connsiteY19" fmla="*/ 2507644 h 4364464"/>
              <a:gd name="connsiteX20" fmla="*/ 4623981 w 4871685"/>
              <a:gd name="connsiteY20" fmla="*/ 3650374 h 4364464"/>
              <a:gd name="connsiteX21" fmla="*/ 4498916 w 4871685"/>
              <a:gd name="connsiteY21" fmla="*/ 4116757 h 4364464"/>
              <a:gd name="connsiteX22" fmla="*/ 4328314 w 4871685"/>
              <a:gd name="connsiteY22" fmla="*/ 4162467 h 4364464"/>
              <a:gd name="connsiteX23" fmla="*/ 543456 w 4871685"/>
              <a:gd name="connsiteY23" fmla="*/ 4162467 h 4364464"/>
              <a:gd name="connsiteX24" fmla="*/ 202080 w 4871685"/>
              <a:gd name="connsiteY24" fmla="*/ 3820975 h 4364464"/>
              <a:gd name="connsiteX25" fmla="*/ 247789 w 4871685"/>
              <a:gd name="connsiteY25" fmla="*/ 3650374 h 4364464"/>
              <a:gd name="connsiteX26" fmla="*/ 2140218 w 4871685"/>
              <a:gd name="connsiteY26" fmla="*/ 372645 h 4364464"/>
              <a:gd name="connsiteX27" fmla="*/ 2606530 w 4871685"/>
              <a:gd name="connsiteY27" fmla="*/ 247622 h 4364464"/>
              <a:gd name="connsiteX28" fmla="*/ 2731552 w 4871685"/>
              <a:gd name="connsiteY28" fmla="*/ 372645 h 4364464"/>
              <a:gd name="connsiteX29" fmla="*/ 3431041 w 4871685"/>
              <a:gd name="connsiteY29" fmla="*/ 1584169 h 4364464"/>
              <a:gd name="connsiteX30" fmla="*/ 3568919 w 4871685"/>
              <a:gd name="connsiteY30" fmla="*/ 1621134 h 4364464"/>
              <a:gd name="connsiteX31" fmla="*/ 3568976 w 4871685"/>
              <a:gd name="connsiteY31" fmla="*/ 1621106 h 4364464"/>
              <a:gd name="connsiteX32" fmla="*/ 2786957 w 4871685"/>
              <a:gd name="connsiteY32" fmla="*/ 2604257 h 4364464"/>
              <a:gd name="connsiteX33" fmla="*/ 2435856 w 4871685"/>
              <a:gd name="connsiteY33" fmla="*/ 2955300 h 4364464"/>
              <a:gd name="connsiteX34" fmla="*/ 2084813 w 4871685"/>
              <a:gd name="connsiteY34" fmla="*/ 2604257 h 4364464"/>
              <a:gd name="connsiteX35" fmla="*/ 2084813 w 4871685"/>
              <a:gd name="connsiteY35" fmla="*/ 1579783 h 4364464"/>
              <a:gd name="connsiteX36" fmla="*/ 2435914 w 4871685"/>
              <a:gd name="connsiteY36" fmla="*/ 1228739 h 4364464"/>
              <a:gd name="connsiteX37" fmla="*/ 2786957 w 4871685"/>
              <a:gd name="connsiteY37" fmla="*/ 1579783 h 4364464"/>
              <a:gd name="connsiteX38" fmla="*/ 2786957 w 4871685"/>
              <a:gd name="connsiteY38" fmla="*/ 2604257 h 4364464"/>
              <a:gd name="connsiteX39" fmla="*/ 2584959 w 4871685"/>
              <a:gd name="connsiteY39" fmla="*/ 1579783 h 4364464"/>
              <a:gd name="connsiteX40" fmla="*/ 2435885 w 4871685"/>
              <a:gd name="connsiteY40" fmla="*/ 1430708 h 4364464"/>
              <a:gd name="connsiteX41" fmla="*/ 2286811 w 4871685"/>
              <a:gd name="connsiteY41" fmla="*/ 1579783 h 4364464"/>
              <a:gd name="connsiteX42" fmla="*/ 2286811 w 4871685"/>
              <a:gd name="connsiteY42" fmla="*/ 2604257 h 4364464"/>
              <a:gd name="connsiteX43" fmla="*/ 2435885 w 4871685"/>
              <a:gd name="connsiteY43" fmla="*/ 2753331 h 4364464"/>
              <a:gd name="connsiteX44" fmla="*/ 2584959 w 4871685"/>
              <a:gd name="connsiteY44" fmla="*/ 2604257 h 4364464"/>
              <a:gd name="connsiteX45" fmla="*/ 2584959 w 4871685"/>
              <a:gd name="connsiteY45" fmla="*/ 1579783 h 4364464"/>
              <a:gd name="connsiteX46" fmla="*/ 2786957 w 4871685"/>
              <a:gd name="connsiteY46" fmla="*/ 3456745 h 4364464"/>
              <a:gd name="connsiteX47" fmla="*/ 2435770 w 4871685"/>
              <a:gd name="connsiteY47" fmla="*/ 3807701 h 4364464"/>
              <a:gd name="connsiteX48" fmla="*/ 2084813 w 4871685"/>
              <a:gd name="connsiteY48" fmla="*/ 3456514 h 4364464"/>
              <a:gd name="connsiteX49" fmla="*/ 2435885 w 4871685"/>
              <a:gd name="connsiteY49" fmla="*/ 3105557 h 4364464"/>
              <a:gd name="connsiteX50" fmla="*/ 2786957 w 4871685"/>
              <a:gd name="connsiteY50" fmla="*/ 3456745 h 4364464"/>
              <a:gd name="connsiteX51" fmla="*/ 2584959 w 4871685"/>
              <a:gd name="connsiteY51" fmla="*/ 3456745 h 4364464"/>
              <a:gd name="connsiteX52" fmla="*/ 2435828 w 4871685"/>
              <a:gd name="connsiteY52" fmla="*/ 3307728 h 4364464"/>
              <a:gd name="connsiteX53" fmla="*/ 2286811 w 4871685"/>
              <a:gd name="connsiteY53" fmla="*/ 3456860 h 4364464"/>
              <a:gd name="connsiteX54" fmla="*/ 2435885 w 4871685"/>
              <a:gd name="connsiteY54" fmla="*/ 3605877 h 4364464"/>
              <a:gd name="connsiteX55" fmla="*/ 2584959 w 4871685"/>
              <a:gd name="connsiteY55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04863 w 4871685"/>
              <a:gd name="connsiteY2" fmla="*/ 1857803 h 4364464"/>
              <a:gd name="connsiteX3" fmla="*/ 3728252 w 4871685"/>
              <a:gd name="connsiteY3" fmla="*/ 2098989 h 4364464"/>
              <a:gd name="connsiteX4" fmla="*/ 3727574 w 4871685"/>
              <a:gd name="connsiteY4" fmla="*/ 2097820 h 4364464"/>
              <a:gd name="connsiteX5" fmla="*/ 3568976 w 4871685"/>
              <a:gd name="connsiteY5" fmla="*/ 1621106 h 4364464"/>
              <a:gd name="connsiteX6" fmla="*/ 3605971 w 4871685"/>
              <a:gd name="connsiteY6" fmla="*/ 1483170 h 4364464"/>
              <a:gd name="connsiteX7" fmla="*/ 2906482 w 4871685"/>
              <a:gd name="connsiteY7" fmla="*/ 271819 h 4364464"/>
              <a:gd name="connsiteX8" fmla="*/ 2164242 w 4871685"/>
              <a:gd name="connsiteY8" fmla="*/ 72866 h 4364464"/>
              <a:gd name="connsiteX9" fmla="*/ 1965288 w 4871685"/>
              <a:gd name="connsiteY9" fmla="*/ 271819 h 4364464"/>
              <a:gd name="connsiteX10" fmla="*/ 72859 w 4871685"/>
              <a:gd name="connsiteY10" fmla="*/ 3549375 h 4364464"/>
              <a:gd name="connsiteX11" fmla="*/ 271856 w 4871685"/>
              <a:gd name="connsiteY11" fmla="*/ 4291687 h 4364464"/>
              <a:gd name="connsiteX12" fmla="*/ 543456 w 4871685"/>
              <a:gd name="connsiteY12" fmla="*/ 4364464 h 4364464"/>
              <a:gd name="connsiteX13" fmla="*/ 4328314 w 4871685"/>
              <a:gd name="connsiteY13" fmla="*/ 4364464 h 4364464"/>
              <a:gd name="connsiteX14" fmla="*/ 4871688 w 4871685"/>
              <a:gd name="connsiteY14" fmla="*/ 3820975 h 4364464"/>
              <a:gd name="connsiteX15" fmla="*/ 4798911 w 4871685"/>
              <a:gd name="connsiteY15" fmla="*/ 3549375 h 4364464"/>
              <a:gd name="connsiteX16" fmla="*/ 4139302 w 4871685"/>
              <a:gd name="connsiteY16" fmla="*/ 2406646 h 4364464"/>
              <a:gd name="connsiteX17" fmla="*/ 4001309 w 4871685"/>
              <a:gd name="connsiteY17" fmla="*/ 2369651 h 4364464"/>
              <a:gd name="connsiteX18" fmla="*/ 3964315 w 4871685"/>
              <a:gd name="connsiteY18" fmla="*/ 2507644 h 4364464"/>
              <a:gd name="connsiteX19" fmla="*/ 4623981 w 4871685"/>
              <a:gd name="connsiteY19" fmla="*/ 3650374 h 4364464"/>
              <a:gd name="connsiteX20" fmla="*/ 4498916 w 4871685"/>
              <a:gd name="connsiteY20" fmla="*/ 4116757 h 4364464"/>
              <a:gd name="connsiteX21" fmla="*/ 4328314 w 4871685"/>
              <a:gd name="connsiteY21" fmla="*/ 4162467 h 4364464"/>
              <a:gd name="connsiteX22" fmla="*/ 543456 w 4871685"/>
              <a:gd name="connsiteY22" fmla="*/ 4162467 h 4364464"/>
              <a:gd name="connsiteX23" fmla="*/ 202080 w 4871685"/>
              <a:gd name="connsiteY23" fmla="*/ 3820975 h 4364464"/>
              <a:gd name="connsiteX24" fmla="*/ 247789 w 4871685"/>
              <a:gd name="connsiteY24" fmla="*/ 3650374 h 4364464"/>
              <a:gd name="connsiteX25" fmla="*/ 2140218 w 4871685"/>
              <a:gd name="connsiteY25" fmla="*/ 372645 h 4364464"/>
              <a:gd name="connsiteX26" fmla="*/ 2606530 w 4871685"/>
              <a:gd name="connsiteY26" fmla="*/ 247622 h 4364464"/>
              <a:gd name="connsiteX27" fmla="*/ 2731552 w 4871685"/>
              <a:gd name="connsiteY27" fmla="*/ 372645 h 4364464"/>
              <a:gd name="connsiteX28" fmla="*/ 3431041 w 4871685"/>
              <a:gd name="connsiteY28" fmla="*/ 1584169 h 4364464"/>
              <a:gd name="connsiteX29" fmla="*/ 3568919 w 4871685"/>
              <a:gd name="connsiteY29" fmla="*/ 1621134 h 4364464"/>
              <a:gd name="connsiteX30" fmla="*/ 3568976 w 4871685"/>
              <a:gd name="connsiteY30" fmla="*/ 1621106 h 4364464"/>
              <a:gd name="connsiteX31" fmla="*/ 2786957 w 4871685"/>
              <a:gd name="connsiteY31" fmla="*/ 2604257 h 4364464"/>
              <a:gd name="connsiteX32" fmla="*/ 2435856 w 4871685"/>
              <a:gd name="connsiteY32" fmla="*/ 2955300 h 4364464"/>
              <a:gd name="connsiteX33" fmla="*/ 2084813 w 4871685"/>
              <a:gd name="connsiteY33" fmla="*/ 2604257 h 4364464"/>
              <a:gd name="connsiteX34" fmla="*/ 2084813 w 4871685"/>
              <a:gd name="connsiteY34" fmla="*/ 1579783 h 4364464"/>
              <a:gd name="connsiteX35" fmla="*/ 2435914 w 4871685"/>
              <a:gd name="connsiteY35" fmla="*/ 1228739 h 4364464"/>
              <a:gd name="connsiteX36" fmla="*/ 2786957 w 4871685"/>
              <a:gd name="connsiteY36" fmla="*/ 1579783 h 4364464"/>
              <a:gd name="connsiteX37" fmla="*/ 2786957 w 4871685"/>
              <a:gd name="connsiteY37" fmla="*/ 2604257 h 4364464"/>
              <a:gd name="connsiteX38" fmla="*/ 2584959 w 4871685"/>
              <a:gd name="connsiteY38" fmla="*/ 1579783 h 4364464"/>
              <a:gd name="connsiteX39" fmla="*/ 2435885 w 4871685"/>
              <a:gd name="connsiteY39" fmla="*/ 1430708 h 4364464"/>
              <a:gd name="connsiteX40" fmla="*/ 2286811 w 4871685"/>
              <a:gd name="connsiteY40" fmla="*/ 1579783 h 4364464"/>
              <a:gd name="connsiteX41" fmla="*/ 2286811 w 4871685"/>
              <a:gd name="connsiteY41" fmla="*/ 2604257 h 4364464"/>
              <a:gd name="connsiteX42" fmla="*/ 2435885 w 4871685"/>
              <a:gd name="connsiteY42" fmla="*/ 2753331 h 4364464"/>
              <a:gd name="connsiteX43" fmla="*/ 2584959 w 4871685"/>
              <a:gd name="connsiteY43" fmla="*/ 2604257 h 4364464"/>
              <a:gd name="connsiteX44" fmla="*/ 2584959 w 4871685"/>
              <a:gd name="connsiteY44" fmla="*/ 1579783 h 4364464"/>
              <a:gd name="connsiteX45" fmla="*/ 2786957 w 4871685"/>
              <a:gd name="connsiteY45" fmla="*/ 3456745 h 4364464"/>
              <a:gd name="connsiteX46" fmla="*/ 2435770 w 4871685"/>
              <a:gd name="connsiteY46" fmla="*/ 3807701 h 4364464"/>
              <a:gd name="connsiteX47" fmla="*/ 2084813 w 4871685"/>
              <a:gd name="connsiteY47" fmla="*/ 3456514 h 4364464"/>
              <a:gd name="connsiteX48" fmla="*/ 2435885 w 4871685"/>
              <a:gd name="connsiteY48" fmla="*/ 3105557 h 4364464"/>
              <a:gd name="connsiteX49" fmla="*/ 2786957 w 4871685"/>
              <a:gd name="connsiteY49" fmla="*/ 3456745 h 4364464"/>
              <a:gd name="connsiteX50" fmla="*/ 2584959 w 4871685"/>
              <a:gd name="connsiteY50" fmla="*/ 3456745 h 4364464"/>
              <a:gd name="connsiteX51" fmla="*/ 2435828 w 4871685"/>
              <a:gd name="connsiteY51" fmla="*/ 3307728 h 4364464"/>
              <a:gd name="connsiteX52" fmla="*/ 2286811 w 4871685"/>
              <a:gd name="connsiteY52" fmla="*/ 3456860 h 4364464"/>
              <a:gd name="connsiteX53" fmla="*/ 2435885 w 4871685"/>
              <a:gd name="connsiteY53" fmla="*/ 3605877 h 4364464"/>
              <a:gd name="connsiteX54" fmla="*/ 2584959 w 4871685"/>
              <a:gd name="connsiteY54" fmla="*/ 3456745 h 4364464"/>
              <a:gd name="connsiteX0" fmla="*/ 3727574 w 4871685"/>
              <a:gd name="connsiteY0" fmla="*/ 2097820 h 4364464"/>
              <a:gd name="connsiteX1" fmla="*/ 3668821 w 4871685"/>
              <a:gd name="connsiteY1" fmla="*/ 1996013 h 4364464"/>
              <a:gd name="connsiteX2" fmla="*/ 3728252 w 4871685"/>
              <a:gd name="connsiteY2" fmla="*/ 2098989 h 4364464"/>
              <a:gd name="connsiteX3" fmla="*/ 3727574 w 4871685"/>
              <a:gd name="connsiteY3" fmla="*/ 2097820 h 4364464"/>
              <a:gd name="connsiteX4" fmla="*/ 3568976 w 4871685"/>
              <a:gd name="connsiteY4" fmla="*/ 1621106 h 4364464"/>
              <a:gd name="connsiteX5" fmla="*/ 3605971 w 4871685"/>
              <a:gd name="connsiteY5" fmla="*/ 1483170 h 4364464"/>
              <a:gd name="connsiteX6" fmla="*/ 2906482 w 4871685"/>
              <a:gd name="connsiteY6" fmla="*/ 271819 h 4364464"/>
              <a:gd name="connsiteX7" fmla="*/ 2164242 w 4871685"/>
              <a:gd name="connsiteY7" fmla="*/ 72866 h 4364464"/>
              <a:gd name="connsiteX8" fmla="*/ 1965288 w 4871685"/>
              <a:gd name="connsiteY8" fmla="*/ 271819 h 4364464"/>
              <a:gd name="connsiteX9" fmla="*/ 72859 w 4871685"/>
              <a:gd name="connsiteY9" fmla="*/ 3549375 h 4364464"/>
              <a:gd name="connsiteX10" fmla="*/ 271856 w 4871685"/>
              <a:gd name="connsiteY10" fmla="*/ 4291687 h 4364464"/>
              <a:gd name="connsiteX11" fmla="*/ 543456 w 4871685"/>
              <a:gd name="connsiteY11" fmla="*/ 4364464 h 4364464"/>
              <a:gd name="connsiteX12" fmla="*/ 4328314 w 4871685"/>
              <a:gd name="connsiteY12" fmla="*/ 4364464 h 4364464"/>
              <a:gd name="connsiteX13" fmla="*/ 4871688 w 4871685"/>
              <a:gd name="connsiteY13" fmla="*/ 3820975 h 4364464"/>
              <a:gd name="connsiteX14" fmla="*/ 4798911 w 4871685"/>
              <a:gd name="connsiteY14" fmla="*/ 3549375 h 4364464"/>
              <a:gd name="connsiteX15" fmla="*/ 4139302 w 4871685"/>
              <a:gd name="connsiteY15" fmla="*/ 2406646 h 4364464"/>
              <a:gd name="connsiteX16" fmla="*/ 4001309 w 4871685"/>
              <a:gd name="connsiteY16" fmla="*/ 2369651 h 4364464"/>
              <a:gd name="connsiteX17" fmla="*/ 3964315 w 4871685"/>
              <a:gd name="connsiteY17" fmla="*/ 2507644 h 4364464"/>
              <a:gd name="connsiteX18" fmla="*/ 4623981 w 4871685"/>
              <a:gd name="connsiteY18" fmla="*/ 3650374 h 4364464"/>
              <a:gd name="connsiteX19" fmla="*/ 4498916 w 4871685"/>
              <a:gd name="connsiteY19" fmla="*/ 4116757 h 4364464"/>
              <a:gd name="connsiteX20" fmla="*/ 4328314 w 4871685"/>
              <a:gd name="connsiteY20" fmla="*/ 4162467 h 4364464"/>
              <a:gd name="connsiteX21" fmla="*/ 543456 w 4871685"/>
              <a:gd name="connsiteY21" fmla="*/ 4162467 h 4364464"/>
              <a:gd name="connsiteX22" fmla="*/ 202080 w 4871685"/>
              <a:gd name="connsiteY22" fmla="*/ 3820975 h 4364464"/>
              <a:gd name="connsiteX23" fmla="*/ 247789 w 4871685"/>
              <a:gd name="connsiteY23" fmla="*/ 3650374 h 4364464"/>
              <a:gd name="connsiteX24" fmla="*/ 2140218 w 4871685"/>
              <a:gd name="connsiteY24" fmla="*/ 372645 h 4364464"/>
              <a:gd name="connsiteX25" fmla="*/ 2606530 w 4871685"/>
              <a:gd name="connsiteY25" fmla="*/ 247622 h 4364464"/>
              <a:gd name="connsiteX26" fmla="*/ 2731552 w 4871685"/>
              <a:gd name="connsiteY26" fmla="*/ 372645 h 4364464"/>
              <a:gd name="connsiteX27" fmla="*/ 3431041 w 4871685"/>
              <a:gd name="connsiteY27" fmla="*/ 1584169 h 4364464"/>
              <a:gd name="connsiteX28" fmla="*/ 3568919 w 4871685"/>
              <a:gd name="connsiteY28" fmla="*/ 1621134 h 4364464"/>
              <a:gd name="connsiteX29" fmla="*/ 3568976 w 4871685"/>
              <a:gd name="connsiteY29" fmla="*/ 1621106 h 4364464"/>
              <a:gd name="connsiteX30" fmla="*/ 2786957 w 4871685"/>
              <a:gd name="connsiteY30" fmla="*/ 2604257 h 4364464"/>
              <a:gd name="connsiteX31" fmla="*/ 2435856 w 4871685"/>
              <a:gd name="connsiteY31" fmla="*/ 2955300 h 4364464"/>
              <a:gd name="connsiteX32" fmla="*/ 2084813 w 4871685"/>
              <a:gd name="connsiteY32" fmla="*/ 2604257 h 4364464"/>
              <a:gd name="connsiteX33" fmla="*/ 2084813 w 4871685"/>
              <a:gd name="connsiteY33" fmla="*/ 1579783 h 4364464"/>
              <a:gd name="connsiteX34" fmla="*/ 2435914 w 4871685"/>
              <a:gd name="connsiteY34" fmla="*/ 1228739 h 4364464"/>
              <a:gd name="connsiteX35" fmla="*/ 2786957 w 4871685"/>
              <a:gd name="connsiteY35" fmla="*/ 1579783 h 4364464"/>
              <a:gd name="connsiteX36" fmla="*/ 2786957 w 4871685"/>
              <a:gd name="connsiteY36" fmla="*/ 2604257 h 4364464"/>
              <a:gd name="connsiteX37" fmla="*/ 2584959 w 4871685"/>
              <a:gd name="connsiteY37" fmla="*/ 1579783 h 4364464"/>
              <a:gd name="connsiteX38" fmla="*/ 2435885 w 4871685"/>
              <a:gd name="connsiteY38" fmla="*/ 1430708 h 4364464"/>
              <a:gd name="connsiteX39" fmla="*/ 2286811 w 4871685"/>
              <a:gd name="connsiteY39" fmla="*/ 1579783 h 4364464"/>
              <a:gd name="connsiteX40" fmla="*/ 2286811 w 4871685"/>
              <a:gd name="connsiteY40" fmla="*/ 2604257 h 4364464"/>
              <a:gd name="connsiteX41" fmla="*/ 2435885 w 4871685"/>
              <a:gd name="connsiteY41" fmla="*/ 2753331 h 4364464"/>
              <a:gd name="connsiteX42" fmla="*/ 2584959 w 4871685"/>
              <a:gd name="connsiteY42" fmla="*/ 2604257 h 4364464"/>
              <a:gd name="connsiteX43" fmla="*/ 2584959 w 4871685"/>
              <a:gd name="connsiteY43" fmla="*/ 1579783 h 4364464"/>
              <a:gd name="connsiteX44" fmla="*/ 2786957 w 4871685"/>
              <a:gd name="connsiteY44" fmla="*/ 3456745 h 4364464"/>
              <a:gd name="connsiteX45" fmla="*/ 2435770 w 4871685"/>
              <a:gd name="connsiteY45" fmla="*/ 3807701 h 4364464"/>
              <a:gd name="connsiteX46" fmla="*/ 2084813 w 4871685"/>
              <a:gd name="connsiteY46" fmla="*/ 3456514 h 4364464"/>
              <a:gd name="connsiteX47" fmla="*/ 2435885 w 4871685"/>
              <a:gd name="connsiteY47" fmla="*/ 3105557 h 4364464"/>
              <a:gd name="connsiteX48" fmla="*/ 2786957 w 4871685"/>
              <a:gd name="connsiteY48" fmla="*/ 3456745 h 4364464"/>
              <a:gd name="connsiteX49" fmla="*/ 2584959 w 4871685"/>
              <a:gd name="connsiteY49" fmla="*/ 3456745 h 4364464"/>
              <a:gd name="connsiteX50" fmla="*/ 2435828 w 4871685"/>
              <a:gd name="connsiteY50" fmla="*/ 3307728 h 4364464"/>
              <a:gd name="connsiteX51" fmla="*/ 2286811 w 4871685"/>
              <a:gd name="connsiteY51" fmla="*/ 3456860 h 4364464"/>
              <a:gd name="connsiteX52" fmla="*/ 2435885 w 4871685"/>
              <a:gd name="connsiteY52" fmla="*/ 3605877 h 4364464"/>
              <a:gd name="connsiteX53" fmla="*/ 2584959 w 4871685"/>
              <a:gd name="connsiteY53" fmla="*/ 3456745 h 4364464"/>
              <a:gd name="connsiteX0" fmla="*/ 3728252 w 4871685"/>
              <a:gd name="connsiteY0" fmla="*/ 2098989 h 4364464"/>
              <a:gd name="connsiteX1" fmla="*/ 3668821 w 4871685"/>
              <a:gd name="connsiteY1" fmla="*/ 1996013 h 4364464"/>
              <a:gd name="connsiteX2" fmla="*/ 3728252 w 4871685"/>
              <a:gd name="connsiteY2" fmla="*/ 2098989 h 4364464"/>
              <a:gd name="connsiteX3" fmla="*/ 3568976 w 4871685"/>
              <a:gd name="connsiteY3" fmla="*/ 1621106 h 4364464"/>
              <a:gd name="connsiteX4" fmla="*/ 3605971 w 4871685"/>
              <a:gd name="connsiteY4" fmla="*/ 1483170 h 4364464"/>
              <a:gd name="connsiteX5" fmla="*/ 2906482 w 4871685"/>
              <a:gd name="connsiteY5" fmla="*/ 271819 h 4364464"/>
              <a:gd name="connsiteX6" fmla="*/ 2164242 w 4871685"/>
              <a:gd name="connsiteY6" fmla="*/ 72866 h 4364464"/>
              <a:gd name="connsiteX7" fmla="*/ 1965288 w 4871685"/>
              <a:gd name="connsiteY7" fmla="*/ 271819 h 4364464"/>
              <a:gd name="connsiteX8" fmla="*/ 72859 w 4871685"/>
              <a:gd name="connsiteY8" fmla="*/ 3549375 h 4364464"/>
              <a:gd name="connsiteX9" fmla="*/ 271856 w 4871685"/>
              <a:gd name="connsiteY9" fmla="*/ 4291687 h 4364464"/>
              <a:gd name="connsiteX10" fmla="*/ 543456 w 4871685"/>
              <a:gd name="connsiteY10" fmla="*/ 4364464 h 4364464"/>
              <a:gd name="connsiteX11" fmla="*/ 4328314 w 4871685"/>
              <a:gd name="connsiteY11" fmla="*/ 4364464 h 4364464"/>
              <a:gd name="connsiteX12" fmla="*/ 4871688 w 4871685"/>
              <a:gd name="connsiteY12" fmla="*/ 3820975 h 4364464"/>
              <a:gd name="connsiteX13" fmla="*/ 4798911 w 4871685"/>
              <a:gd name="connsiteY13" fmla="*/ 3549375 h 4364464"/>
              <a:gd name="connsiteX14" fmla="*/ 4139302 w 4871685"/>
              <a:gd name="connsiteY14" fmla="*/ 2406646 h 4364464"/>
              <a:gd name="connsiteX15" fmla="*/ 4001309 w 4871685"/>
              <a:gd name="connsiteY15" fmla="*/ 2369651 h 4364464"/>
              <a:gd name="connsiteX16" fmla="*/ 3964315 w 4871685"/>
              <a:gd name="connsiteY16" fmla="*/ 2507644 h 4364464"/>
              <a:gd name="connsiteX17" fmla="*/ 4623981 w 4871685"/>
              <a:gd name="connsiteY17" fmla="*/ 3650374 h 4364464"/>
              <a:gd name="connsiteX18" fmla="*/ 4498916 w 4871685"/>
              <a:gd name="connsiteY18" fmla="*/ 4116757 h 4364464"/>
              <a:gd name="connsiteX19" fmla="*/ 4328314 w 4871685"/>
              <a:gd name="connsiteY19" fmla="*/ 4162467 h 4364464"/>
              <a:gd name="connsiteX20" fmla="*/ 543456 w 4871685"/>
              <a:gd name="connsiteY20" fmla="*/ 4162467 h 4364464"/>
              <a:gd name="connsiteX21" fmla="*/ 202080 w 4871685"/>
              <a:gd name="connsiteY21" fmla="*/ 3820975 h 4364464"/>
              <a:gd name="connsiteX22" fmla="*/ 247789 w 4871685"/>
              <a:gd name="connsiteY22" fmla="*/ 3650374 h 4364464"/>
              <a:gd name="connsiteX23" fmla="*/ 2140218 w 4871685"/>
              <a:gd name="connsiteY23" fmla="*/ 372645 h 4364464"/>
              <a:gd name="connsiteX24" fmla="*/ 2606530 w 4871685"/>
              <a:gd name="connsiteY24" fmla="*/ 247622 h 4364464"/>
              <a:gd name="connsiteX25" fmla="*/ 2731552 w 4871685"/>
              <a:gd name="connsiteY25" fmla="*/ 372645 h 4364464"/>
              <a:gd name="connsiteX26" fmla="*/ 3431041 w 4871685"/>
              <a:gd name="connsiteY26" fmla="*/ 1584169 h 4364464"/>
              <a:gd name="connsiteX27" fmla="*/ 3568919 w 4871685"/>
              <a:gd name="connsiteY27" fmla="*/ 1621134 h 4364464"/>
              <a:gd name="connsiteX28" fmla="*/ 3568976 w 4871685"/>
              <a:gd name="connsiteY28" fmla="*/ 1621106 h 4364464"/>
              <a:gd name="connsiteX29" fmla="*/ 2786957 w 4871685"/>
              <a:gd name="connsiteY29" fmla="*/ 2604257 h 4364464"/>
              <a:gd name="connsiteX30" fmla="*/ 2435856 w 4871685"/>
              <a:gd name="connsiteY30" fmla="*/ 2955300 h 4364464"/>
              <a:gd name="connsiteX31" fmla="*/ 2084813 w 4871685"/>
              <a:gd name="connsiteY31" fmla="*/ 2604257 h 4364464"/>
              <a:gd name="connsiteX32" fmla="*/ 2084813 w 4871685"/>
              <a:gd name="connsiteY32" fmla="*/ 1579783 h 4364464"/>
              <a:gd name="connsiteX33" fmla="*/ 2435914 w 4871685"/>
              <a:gd name="connsiteY33" fmla="*/ 1228739 h 4364464"/>
              <a:gd name="connsiteX34" fmla="*/ 2786957 w 4871685"/>
              <a:gd name="connsiteY34" fmla="*/ 1579783 h 4364464"/>
              <a:gd name="connsiteX35" fmla="*/ 2786957 w 4871685"/>
              <a:gd name="connsiteY35" fmla="*/ 2604257 h 4364464"/>
              <a:gd name="connsiteX36" fmla="*/ 2584959 w 4871685"/>
              <a:gd name="connsiteY36" fmla="*/ 1579783 h 4364464"/>
              <a:gd name="connsiteX37" fmla="*/ 2435885 w 4871685"/>
              <a:gd name="connsiteY37" fmla="*/ 1430708 h 4364464"/>
              <a:gd name="connsiteX38" fmla="*/ 2286811 w 4871685"/>
              <a:gd name="connsiteY38" fmla="*/ 1579783 h 4364464"/>
              <a:gd name="connsiteX39" fmla="*/ 2286811 w 4871685"/>
              <a:gd name="connsiteY39" fmla="*/ 2604257 h 4364464"/>
              <a:gd name="connsiteX40" fmla="*/ 2435885 w 4871685"/>
              <a:gd name="connsiteY40" fmla="*/ 2753331 h 4364464"/>
              <a:gd name="connsiteX41" fmla="*/ 2584959 w 4871685"/>
              <a:gd name="connsiteY41" fmla="*/ 2604257 h 4364464"/>
              <a:gd name="connsiteX42" fmla="*/ 2584959 w 4871685"/>
              <a:gd name="connsiteY42" fmla="*/ 1579783 h 4364464"/>
              <a:gd name="connsiteX43" fmla="*/ 2786957 w 4871685"/>
              <a:gd name="connsiteY43" fmla="*/ 3456745 h 4364464"/>
              <a:gd name="connsiteX44" fmla="*/ 2435770 w 4871685"/>
              <a:gd name="connsiteY44" fmla="*/ 3807701 h 4364464"/>
              <a:gd name="connsiteX45" fmla="*/ 2084813 w 4871685"/>
              <a:gd name="connsiteY45" fmla="*/ 3456514 h 4364464"/>
              <a:gd name="connsiteX46" fmla="*/ 2435885 w 4871685"/>
              <a:gd name="connsiteY46" fmla="*/ 3105557 h 4364464"/>
              <a:gd name="connsiteX47" fmla="*/ 2786957 w 4871685"/>
              <a:gd name="connsiteY47" fmla="*/ 3456745 h 4364464"/>
              <a:gd name="connsiteX48" fmla="*/ 2584959 w 4871685"/>
              <a:gd name="connsiteY48" fmla="*/ 3456745 h 4364464"/>
              <a:gd name="connsiteX49" fmla="*/ 2435828 w 4871685"/>
              <a:gd name="connsiteY49" fmla="*/ 3307728 h 4364464"/>
              <a:gd name="connsiteX50" fmla="*/ 2286811 w 4871685"/>
              <a:gd name="connsiteY50" fmla="*/ 3456860 h 4364464"/>
              <a:gd name="connsiteX51" fmla="*/ 2435885 w 4871685"/>
              <a:gd name="connsiteY51" fmla="*/ 3605877 h 4364464"/>
              <a:gd name="connsiteX52" fmla="*/ 2584959 w 4871685"/>
              <a:gd name="connsiteY52" fmla="*/ 3456745 h 4364464"/>
              <a:gd name="connsiteX0" fmla="*/ 3568976 w 4871685"/>
              <a:gd name="connsiteY0" fmla="*/ 1621106 h 4364464"/>
              <a:gd name="connsiteX1" fmla="*/ 3605971 w 4871685"/>
              <a:gd name="connsiteY1" fmla="*/ 1483170 h 4364464"/>
              <a:gd name="connsiteX2" fmla="*/ 2906482 w 4871685"/>
              <a:gd name="connsiteY2" fmla="*/ 271819 h 4364464"/>
              <a:gd name="connsiteX3" fmla="*/ 2164242 w 4871685"/>
              <a:gd name="connsiteY3" fmla="*/ 72866 h 4364464"/>
              <a:gd name="connsiteX4" fmla="*/ 1965288 w 4871685"/>
              <a:gd name="connsiteY4" fmla="*/ 271819 h 4364464"/>
              <a:gd name="connsiteX5" fmla="*/ 72859 w 4871685"/>
              <a:gd name="connsiteY5" fmla="*/ 3549375 h 4364464"/>
              <a:gd name="connsiteX6" fmla="*/ 271856 w 4871685"/>
              <a:gd name="connsiteY6" fmla="*/ 4291687 h 4364464"/>
              <a:gd name="connsiteX7" fmla="*/ 543456 w 4871685"/>
              <a:gd name="connsiteY7" fmla="*/ 4364464 h 4364464"/>
              <a:gd name="connsiteX8" fmla="*/ 4328314 w 4871685"/>
              <a:gd name="connsiteY8" fmla="*/ 4364464 h 4364464"/>
              <a:gd name="connsiteX9" fmla="*/ 4871688 w 4871685"/>
              <a:gd name="connsiteY9" fmla="*/ 3820975 h 4364464"/>
              <a:gd name="connsiteX10" fmla="*/ 4798911 w 4871685"/>
              <a:gd name="connsiteY10" fmla="*/ 3549375 h 4364464"/>
              <a:gd name="connsiteX11" fmla="*/ 4139302 w 4871685"/>
              <a:gd name="connsiteY11" fmla="*/ 2406646 h 4364464"/>
              <a:gd name="connsiteX12" fmla="*/ 4001309 w 4871685"/>
              <a:gd name="connsiteY12" fmla="*/ 2369651 h 4364464"/>
              <a:gd name="connsiteX13" fmla="*/ 3964315 w 4871685"/>
              <a:gd name="connsiteY13" fmla="*/ 2507644 h 4364464"/>
              <a:gd name="connsiteX14" fmla="*/ 4623981 w 4871685"/>
              <a:gd name="connsiteY14" fmla="*/ 3650374 h 4364464"/>
              <a:gd name="connsiteX15" fmla="*/ 4498916 w 4871685"/>
              <a:gd name="connsiteY15" fmla="*/ 4116757 h 4364464"/>
              <a:gd name="connsiteX16" fmla="*/ 4328314 w 4871685"/>
              <a:gd name="connsiteY16" fmla="*/ 4162467 h 4364464"/>
              <a:gd name="connsiteX17" fmla="*/ 543456 w 4871685"/>
              <a:gd name="connsiteY17" fmla="*/ 4162467 h 4364464"/>
              <a:gd name="connsiteX18" fmla="*/ 202080 w 4871685"/>
              <a:gd name="connsiteY18" fmla="*/ 3820975 h 4364464"/>
              <a:gd name="connsiteX19" fmla="*/ 247789 w 4871685"/>
              <a:gd name="connsiteY19" fmla="*/ 3650374 h 4364464"/>
              <a:gd name="connsiteX20" fmla="*/ 2140218 w 4871685"/>
              <a:gd name="connsiteY20" fmla="*/ 372645 h 4364464"/>
              <a:gd name="connsiteX21" fmla="*/ 2606530 w 4871685"/>
              <a:gd name="connsiteY21" fmla="*/ 247622 h 4364464"/>
              <a:gd name="connsiteX22" fmla="*/ 2731552 w 4871685"/>
              <a:gd name="connsiteY22" fmla="*/ 372645 h 4364464"/>
              <a:gd name="connsiteX23" fmla="*/ 3431041 w 4871685"/>
              <a:gd name="connsiteY23" fmla="*/ 1584169 h 4364464"/>
              <a:gd name="connsiteX24" fmla="*/ 3568919 w 4871685"/>
              <a:gd name="connsiteY24" fmla="*/ 1621134 h 4364464"/>
              <a:gd name="connsiteX25" fmla="*/ 3568976 w 4871685"/>
              <a:gd name="connsiteY25" fmla="*/ 1621106 h 4364464"/>
              <a:gd name="connsiteX26" fmla="*/ 2786957 w 4871685"/>
              <a:gd name="connsiteY26" fmla="*/ 2604257 h 4364464"/>
              <a:gd name="connsiteX27" fmla="*/ 2435856 w 4871685"/>
              <a:gd name="connsiteY27" fmla="*/ 2955300 h 4364464"/>
              <a:gd name="connsiteX28" fmla="*/ 2084813 w 4871685"/>
              <a:gd name="connsiteY28" fmla="*/ 2604257 h 4364464"/>
              <a:gd name="connsiteX29" fmla="*/ 2084813 w 4871685"/>
              <a:gd name="connsiteY29" fmla="*/ 1579783 h 4364464"/>
              <a:gd name="connsiteX30" fmla="*/ 2435914 w 4871685"/>
              <a:gd name="connsiteY30" fmla="*/ 1228739 h 4364464"/>
              <a:gd name="connsiteX31" fmla="*/ 2786957 w 4871685"/>
              <a:gd name="connsiteY31" fmla="*/ 1579783 h 4364464"/>
              <a:gd name="connsiteX32" fmla="*/ 2786957 w 4871685"/>
              <a:gd name="connsiteY32" fmla="*/ 2604257 h 4364464"/>
              <a:gd name="connsiteX33" fmla="*/ 2584959 w 4871685"/>
              <a:gd name="connsiteY33" fmla="*/ 1579783 h 4364464"/>
              <a:gd name="connsiteX34" fmla="*/ 2435885 w 4871685"/>
              <a:gd name="connsiteY34" fmla="*/ 1430708 h 4364464"/>
              <a:gd name="connsiteX35" fmla="*/ 2286811 w 4871685"/>
              <a:gd name="connsiteY35" fmla="*/ 1579783 h 4364464"/>
              <a:gd name="connsiteX36" fmla="*/ 2286811 w 4871685"/>
              <a:gd name="connsiteY36" fmla="*/ 2604257 h 4364464"/>
              <a:gd name="connsiteX37" fmla="*/ 2435885 w 4871685"/>
              <a:gd name="connsiteY37" fmla="*/ 2753331 h 4364464"/>
              <a:gd name="connsiteX38" fmla="*/ 2584959 w 4871685"/>
              <a:gd name="connsiteY38" fmla="*/ 2604257 h 4364464"/>
              <a:gd name="connsiteX39" fmla="*/ 2584959 w 4871685"/>
              <a:gd name="connsiteY39" fmla="*/ 1579783 h 4364464"/>
              <a:gd name="connsiteX40" fmla="*/ 2786957 w 4871685"/>
              <a:gd name="connsiteY40" fmla="*/ 3456745 h 4364464"/>
              <a:gd name="connsiteX41" fmla="*/ 2435770 w 4871685"/>
              <a:gd name="connsiteY41" fmla="*/ 3807701 h 4364464"/>
              <a:gd name="connsiteX42" fmla="*/ 2084813 w 4871685"/>
              <a:gd name="connsiteY42" fmla="*/ 3456514 h 4364464"/>
              <a:gd name="connsiteX43" fmla="*/ 2435885 w 4871685"/>
              <a:gd name="connsiteY43" fmla="*/ 3105557 h 4364464"/>
              <a:gd name="connsiteX44" fmla="*/ 2786957 w 4871685"/>
              <a:gd name="connsiteY44" fmla="*/ 3456745 h 4364464"/>
              <a:gd name="connsiteX45" fmla="*/ 2584959 w 4871685"/>
              <a:gd name="connsiteY45" fmla="*/ 3456745 h 4364464"/>
              <a:gd name="connsiteX46" fmla="*/ 2435828 w 4871685"/>
              <a:gd name="connsiteY46" fmla="*/ 3307728 h 4364464"/>
              <a:gd name="connsiteX47" fmla="*/ 2286811 w 4871685"/>
              <a:gd name="connsiteY47" fmla="*/ 3456860 h 4364464"/>
              <a:gd name="connsiteX48" fmla="*/ 2435885 w 4871685"/>
              <a:gd name="connsiteY48" fmla="*/ 3605877 h 4364464"/>
              <a:gd name="connsiteX49" fmla="*/ 2584959 w 4871685"/>
              <a:gd name="connsiteY49" fmla="*/ 3456745 h 436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871685" h="4364464">
                <a:moveTo>
                  <a:pt x="3568976" y="1621106"/>
                </a:moveTo>
                <a:cubicBezTo>
                  <a:pt x="3617268" y="1593230"/>
                  <a:pt x="3633832" y="1531476"/>
                  <a:pt x="3605971" y="1483170"/>
                </a:cubicBezTo>
                <a:lnTo>
                  <a:pt x="2906482" y="271819"/>
                </a:lnTo>
                <a:cubicBezTo>
                  <a:pt x="2756455" y="11920"/>
                  <a:pt x="2424140" y="-77161"/>
                  <a:pt x="2164242" y="72866"/>
                </a:cubicBezTo>
                <a:cubicBezTo>
                  <a:pt x="2081610" y="120566"/>
                  <a:pt x="2012989" y="189187"/>
                  <a:pt x="1965288" y="271819"/>
                </a:cubicBezTo>
                <a:lnTo>
                  <a:pt x="72859" y="3549375"/>
                </a:lnTo>
                <a:cubicBezTo>
                  <a:pt x="-77168" y="3809317"/>
                  <a:pt x="11928" y="4141661"/>
                  <a:pt x="271856" y="4291687"/>
                </a:cubicBezTo>
                <a:cubicBezTo>
                  <a:pt x="354429" y="4339344"/>
                  <a:pt x="448098" y="4364450"/>
                  <a:pt x="543456" y="4364464"/>
                </a:cubicBezTo>
                <a:lnTo>
                  <a:pt x="4328314" y="4364464"/>
                </a:lnTo>
                <a:cubicBezTo>
                  <a:pt x="4628440" y="4364436"/>
                  <a:pt x="4871717" y="4121100"/>
                  <a:pt x="4871688" y="3820975"/>
                </a:cubicBezTo>
                <a:cubicBezTo>
                  <a:pt x="4871674" y="3725632"/>
                  <a:pt x="4846583" y="3631963"/>
                  <a:pt x="4798911" y="3549375"/>
                </a:cubicBezTo>
                <a:lnTo>
                  <a:pt x="4139302" y="2406646"/>
                </a:lnTo>
                <a:cubicBezTo>
                  <a:pt x="4111412" y="2358325"/>
                  <a:pt x="4049630" y="2341761"/>
                  <a:pt x="4001309" y="2369651"/>
                </a:cubicBezTo>
                <a:cubicBezTo>
                  <a:pt x="3952988" y="2397541"/>
                  <a:pt x="3936425" y="2459323"/>
                  <a:pt x="3964315" y="2507644"/>
                </a:cubicBezTo>
                <a:lnTo>
                  <a:pt x="4623981" y="3650374"/>
                </a:lnTo>
                <a:cubicBezTo>
                  <a:pt x="4718228" y="3813703"/>
                  <a:pt x="4662246" y="4022511"/>
                  <a:pt x="4498916" y="4116757"/>
                </a:cubicBezTo>
                <a:cubicBezTo>
                  <a:pt x="4447046" y="4146696"/>
                  <a:pt x="4388207" y="4162452"/>
                  <a:pt x="4328314" y="4162467"/>
                </a:cubicBezTo>
                <a:lnTo>
                  <a:pt x="543456" y="4162467"/>
                </a:lnTo>
                <a:cubicBezTo>
                  <a:pt x="354891" y="4162438"/>
                  <a:pt x="202051" y="4009540"/>
                  <a:pt x="202080" y="3820975"/>
                </a:cubicBezTo>
                <a:cubicBezTo>
                  <a:pt x="202094" y="3761083"/>
                  <a:pt x="217850" y="3702244"/>
                  <a:pt x="247789" y="3650374"/>
                </a:cubicBezTo>
                <a:lnTo>
                  <a:pt x="2140218" y="372645"/>
                </a:lnTo>
                <a:cubicBezTo>
                  <a:pt x="2234465" y="209358"/>
                  <a:pt x="2443229" y="153376"/>
                  <a:pt x="2606530" y="247622"/>
                </a:cubicBezTo>
                <a:cubicBezTo>
                  <a:pt x="2658458" y="277590"/>
                  <a:pt x="2701584" y="320717"/>
                  <a:pt x="2731552" y="372645"/>
                </a:cubicBezTo>
                <a:lnTo>
                  <a:pt x="3431041" y="1584169"/>
                </a:lnTo>
                <a:cubicBezTo>
                  <a:pt x="3458902" y="1632446"/>
                  <a:pt x="3520641" y="1648996"/>
                  <a:pt x="3568919" y="1621134"/>
                </a:cubicBezTo>
                <a:cubicBezTo>
                  <a:pt x="3568948" y="1621134"/>
                  <a:pt x="3568962" y="1621120"/>
                  <a:pt x="3568976" y="1621106"/>
                </a:cubicBezTo>
                <a:close/>
                <a:moveTo>
                  <a:pt x="2786957" y="2604257"/>
                </a:moveTo>
                <a:cubicBezTo>
                  <a:pt x="2786943" y="2798146"/>
                  <a:pt x="2629745" y="2955314"/>
                  <a:pt x="2435856" y="2955300"/>
                </a:cubicBezTo>
                <a:cubicBezTo>
                  <a:pt x="2241996" y="2955285"/>
                  <a:pt x="2084828" y="2798131"/>
                  <a:pt x="2084813" y="2604257"/>
                </a:cubicBezTo>
                <a:lnTo>
                  <a:pt x="2084813" y="1579783"/>
                </a:lnTo>
                <a:cubicBezTo>
                  <a:pt x="2084828" y="1385894"/>
                  <a:pt x="2242025" y="1228725"/>
                  <a:pt x="2435914" y="1228739"/>
                </a:cubicBezTo>
                <a:cubicBezTo>
                  <a:pt x="2629774" y="1228754"/>
                  <a:pt x="2786943" y="1385908"/>
                  <a:pt x="2786957" y="1579783"/>
                </a:cubicBezTo>
                <a:lnTo>
                  <a:pt x="2786957" y="2604257"/>
                </a:lnTo>
                <a:close/>
                <a:moveTo>
                  <a:pt x="2584959" y="1579783"/>
                </a:moveTo>
                <a:cubicBezTo>
                  <a:pt x="2584959" y="1497454"/>
                  <a:pt x="2518214" y="1430708"/>
                  <a:pt x="2435885" y="1430708"/>
                </a:cubicBezTo>
                <a:cubicBezTo>
                  <a:pt x="2353557" y="1430708"/>
                  <a:pt x="2286811" y="1497454"/>
                  <a:pt x="2286811" y="1579783"/>
                </a:cubicBezTo>
                <a:lnTo>
                  <a:pt x="2286811" y="2604257"/>
                </a:lnTo>
                <a:cubicBezTo>
                  <a:pt x="2286811" y="2686585"/>
                  <a:pt x="2353557" y="2753331"/>
                  <a:pt x="2435885" y="2753331"/>
                </a:cubicBezTo>
                <a:cubicBezTo>
                  <a:pt x="2518214" y="2753331"/>
                  <a:pt x="2584959" y="2686585"/>
                  <a:pt x="2584959" y="2604257"/>
                </a:cubicBezTo>
                <a:lnTo>
                  <a:pt x="2584959" y="1579783"/>
                </a:lnTo>
                <a:close/>
                <a:moveTo>
                  <a:pt x="2786957" y="3456745"/>
                </a:moveTo>
                <a:cubicBezTo>
                  <a:pt x="2786899" y="3650633"/>
                  <a:pt x="2629659" y="3807759"/>
                  <a:pt x="2435770" y="3807701"/>
                </a:cubicBezTo>
                <a:cubicBezTo>
                  <a:pt x="2241881" y="3807644"/>
                  <a:pt x="2084756" y="3650403"/>
                  <a:pt x="2084813" y="3456514"/>
                </a:cubicBezTo>
                <a:cubicBezTo>
                  <a:pt x="2084871" y="3262668"/>
                  <a:pt x="2242040" y="3105557"/>
                  <a:pt x="2435885" y="3105557"/>
                </a:cubicBezTo>
                <a:cubicBezTo>
                  <a:pt x="2629731" y="3105788"/>
                  <a:pt x="2786798" y="3262899"/>
                  <a:pt x="2786957" y="3456745"/>
                </a:cubicBezTo>
                <a:close/>
                <a:moveTo>
                  <a:pt x="2584959" y="3456745"/>
                </a:moveTo>
                <a:cubicBezTo>
                  <a:pt x="2584931" y="3374416"/>
                  <a:pt x="2518156" y="3307699"/>
                  <a:pt x="2435828" y="3307728"/>
                </a:cubicBezTo>
                <a:cubicBezTo>
                  <a:pt x="2353499" y="3307757"/>
                  <a:pt x="2286782" y="3374531"/>
                  <a:pt x="2286811" y="3456860"/>
                </a:cubicBezTo>
                <a:cubicBezTo>
                  <a:pt x="2286840" y="3539174"/>
                  <a:pt x="2353571" y="3605877"/>
                  <a:pt x="2435885" y="3605877"/>
                </a:cubicBezTo>
                <a:cubicBezTo>
                  <a:pt x="2518199" y="3605790"/>
                  <a:pt x="2584902" y="3539059"/>
                  <a:pt x="2584959" y="3456745"/>
                </a:cubicBezTo>
                <a:close/>
              </a:path>
            </a:pathLst>
          </a:custGeom>
          <a:gradFill>
            <a:gsLst>
              <a:gs pos="50000">
                <a:srgbClr val="B81F35"/>
              </a:gs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35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2841460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2">
          <p15:clr>
            <a:srgbClr val="FBAE40"/>
          </p15:clr>
        </p15:guide>
        <p15:guide id="2" orient="horz" pos="2981">
          <p15:clr>
            <a:srgbClr val="FBAE40"/>
          </p15:clr>
        </p15:guide>
        <p15:guide id="4" pos="5738">
          <p15:clr>
            <a:srgbClr val="FBAE40"/>
          </p15:clr>
        </p15:guide>
        <p15:guide id="5" orient="horz" pos="4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крас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4B4D686-7546-406B-B655-3DA29111D16F}"/>
              </a:ext>
            </a:extLst>
          </p:cNvPr>
          <p:cNvSpPr/>
          <p:nvPr userDrawn="1"/>
        </p:nvSpPr>
        <p:spPr>
          <a:xfrm>
            <a:off x="0" y="-2"/>
            <a:ext cx="3360000" cy="685800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03884" tIns="51943" rIns="103884" bIns="519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45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A4C6B53-2D2F-406D-844E-605E17505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20" y="6406032"/>
            <a:ext cx="1516800" cy="284681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CFFFB39E-C8D5-4143-B081-64666C0E7E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8626"/>
            <a:ext cx="3311691" cy="1551193"/>
          </a:xfrm>
          <a:prstGeom prst="rect">
            <a:avLst/>
          </a:prstGeom>
        </p:spPr>
        <p:txBody>
          <a:bodyPr vert="horz" wrap="square" lIns="72000" tIns="0" rIns="0" bIns="0" rtlCol="0" anchor="t" anchorCtr="0">
            <a:spAutoFit/>
          </a:bodyPr>
          <a:lstStyle>
            <a:lvl1pPr>
              <a:lnSpc>
                <a:spcPct val="90000"/>
              </a:lnSpc>
              <a:defRPr sz="3733" b="1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Короткий заголовок слайда </a:t>
            </a:r>
          </a:p>
        </p:txBody>
      </p:sp>
    </p:spTree>
    <p:extLst>
      <p:ext uri="{BB962C8B-B14F-4D97-AF65-F5344CB8AC3E}">
        <p14:creationId xmlns:p14="http://schemas.microsoft.com/office/powerpoint/2010/main" val="220457647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1655">
          <p15:clr>
            <a:srgbClr val="FBAE40"/>
          </p15:clr>
        </p15:guide>
        <p15:guide id="2" orient="horz" pos="2981">
          <p15:clr>
            <a:srgbClr val="FBAE40"/>
          </p15:clr>
        </p15:guide>
        <p15:guide id="3" pos="5738">
          <p15:clr>
            <a:srgbClr val="FBAE40"/>
          </p15:clr>
        </p15:guide>
        <p15:guide id="4" orient="horz" pos="32">
          <p15:clr>
            <a:srgbClr val="FBAE40"/>
          </p15:clr>
        </p15:guide>
        <p15:guide id="6" pos="2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Вертикальный сер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-2"/>
            <a:ext cx="3360000" cy="68580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03884" tIns="51943" rIns="103884" bIns="5194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45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CFFFB39E-C8D5-4143-B081-64666C0E7E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8628"/>
            <a:ext cx="3311691" cy="1551193"/>
          </a:xfrm>
          <a:prstGeom prst="rect">
            <a:avLst/>
          </a:prstGeom>
        </p:spPr>
        <p:txBody>
          <a:bodyPr vert="horz" wrap="square" lIns="72000" tIns="0" rIns="0" bIns="0" rtlCol="0" anchor="t" anchorCtr="0">
            <a:spAutoFit/>
          </a:bodyPr>
          <a:lstStyle>
            <a:lvl1pPr>
              <a:lnSpc>
                <a:spcPct val="90000"/>
              </a:lnSpc>
              <a:defRPr sz="3733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Короткий заголовок слайда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CF2FAD-8930-41BC-BA35-70F14F9B1E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" y="6283870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01112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1655">
          <p15:clr>
            <a:srgbClr val="FBAE40"/>
          </p15:clr>
        </p15:guide>
        <p15:guide id="2" orient="horz" pos="2981">
          <p15:clr>
            <a:srgbClr val="FBAE40"/>
          </p15:clr>
        </p15:guide>
        <p15:guide id="3" pos="5738">
          <p15:clr>
            <a:srgbClr val="FBAE40"/>
          </p15:clr>
        </p15:guide>
        <p15:guide id="4" orient="horz" pos="32">
          <p15:clr>
            <a:srgbClr val="FBAE40"/>
          </p15:clr>
        </p15:guide>
        <p15:guide id="6" pos="2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3C0F7487-3313-4AE5-9FF8-334F1E04C9D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" y="6353717"/>
            <a:ext cx="1775519" cy="504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97537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3" orient="horz" pos="123">
          <p15:clr>
            <a:srgbClr val="FBAE40"/>
          </p15:clr>
        </p15:guide>
        <p15:guide id="6" orient="horz" pos="3026">
          <p15:clr>
            <a:srgbClr val="FBAE40"/>
          </p15:clr>
        </p15:guide>
        <p15:guide id="11" pos="158">
          <p15:clr>
            <a:srgbClr val="FBAE40"/>
          </p15:clr>
        </p15:guide>
        <p15:guide id="12" pos="560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4749667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orient="horz" pos="997">
          <p15:clr>
            <a:srgbClr val="FBAE40"/>
          </p15:clr>
        </p15:guide>
        <p15:guide id="4" orient="horz" pos="1233">
          <p15:clr>
            <a:srgbClr val="FBAE40"/>
          </p15:clr>
        </p15:guide>
        <p15:guide id="5" orient="horz" pos="1999">
          <p15:clr>
            <a:srgbClr val="FBAE40"/>
          </p15:clr>
        </p15:guide>
        <p15:guide id="6" orient="horz" pos="2234">
          <p15:clr>
            <a:srgbClr val="FBAE40"/>
          </p15:clr>
        </p15:guide>
        <p15:guide id="7" pos="1090">
          <p15:clr>
            <a:srgbClr val="FBAE40"/>
          </p15:clr>
        </p15:guide>
        <p15:guide id="8" pos="3556">
          <p15:clr>
            <a:srgbClr val="FBAE40"/>
          </p15:clr>
        </p15:guide>
        <p15:guide id="9" pos="3976">
          <p15:clr>
            <a:srgbClr val="FBAE40"/>
          </p15:clr>
        </p15:guide>
        <p15:guide id="10" pos="4656">
          <p15:clr>
            <a:srgbClr val="FBAE40"/>
          </p15:clr>
        </p15:guide>
        <p15:guide id="11" pos="1772">
          <p15:clr>
            <a:srgbClr val="FBAE40"/>
          </p15:clr>
        </p15:guide>
        <p15:guide id="12" pos="219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3924188-66E6-4983-9ECC-56386C1C1ADA}"/>
              </a:ext>
            </a:extLst>
          </p:cNvPr>
          <p:cNvSpPr/>
          <p:nvPr userDrawn="1"/>
        </p:nvSpPr>
        <p:spPr>
          <a:xfrm>
            <a:off x="0" y="0"/>
            <a:ext cx="12192000" cy="10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788C42-ADCB-42BF-8D63-BC4FFBA5F4F8}"/>
              </a:ext>
            </a:extLst>
          </p:cNvPr>
          <p:cNvSpPr/>
          <p:nvPr userDrawn="1"/>
        </p:nvSpPr>
        <p:spPr>
          <a:xfrm>
            <a:off x="518120" y="404664"/>
            <a:ext cx="201283" cy="475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D69329AE-5E85-4E3C-A5EE-95654C8628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6283869"/>
            <a:ext cx="1775519" cy="58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42CC8CE2-334B-43E4-B965-C28681F9439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12085" y="2496909"/>
            <a:ext cx="1950751" cy="2400000"/>
            <a:chOff x="3419872" y="1783854"/>
            <a:chExt cx="1167173" cy="1435968"/>
          </a:xfrm>
        </p:grpSpPr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xmlns="" id="{078860B8-FE38-46E1-A64F-631955387717}"/>
                </a:ext>
              </a:extLst>
            </p:cNvPr>
            <p:cNvSpPr/>
            <p:nvPr/>
          </p:nvSpPr>
          <p:spPr>
            <a:xfrm>
              <a:off x="3590891" y="2364727"/>
              <a:ext cx="684076" cy="34204"/>
            </a:xfrm>
            <a:custGeom>
              <a:avLst/>
              <a:gdLst>
                <a:gd name="connsiteX0" fmla="*/ 0 w 381000"/>
                <a:gd name="connsiteY0" fmla="*/ 0 h 19050"/>
                <a:gd name="connsiteX1" fmla="*/ 381000 w 381000"/>
                <a:gd name="connsiteY1" fmla="*/ 0 h 19050"/>
                <a:gd name="connsiteX2" fmla="*/ 381000 w 381000"/>
                <a:gd name="connsiteY2" fmla="*/ 19050 h 19050"/>
                <a:gd name="connsiteX3" fmla="*/ 0 w 3810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19050">
                  <a:moveTo>
                    <a:pt x="0" y="0"/>
                  </a:moveTo>
                  <a:lnTo>
                    <a:pt x="381000" y="0"/>
                  </a:lnTo>
                  <a:lnTo>
                    <a:pt x="3810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xmlns="" id="{07E3C733-498D-4C1E-A965-BAD8CECA4CA4}"/>
                </a:ext>
              </a:extLst>
            </p:cNvPr>
            <p:cNvSpPr/>
            <p:nvPr/>
          </p:nvSpPr>
          <p:spPr>
            <a:xfrm>
              <a:off x="3590891" y="2501542"/>
              <a:ext cx="684076" cy="34204"/>
            </a:xfrm>
            <a:custGeom>
              <a:avLst/>
              <a:gdLst>
                <a:gd name="connsiteX0" fmla="*/ 0 w 381000"/>
                <a:gd name="connsiteY0" fmla="*/ 0 h 19050"/>
                <a:gd name="connsiteX1" fmla="*/ 381000 w 381000"/>
                <a:gd name="connsiteY1" fmla="*/ 0 h 19050"/>
                <a:gd name="connsiteX2" fmla="*/ 381000 w 381000"/>
                <a:gd name="connsiteY2" fmla="*/ 19050 h 19050"/>
                <a:gd name="connsiteX3" fmla="*/ 0 w 3810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19050">
                  <a:moveTo>
                    <a:pt x="0" y="0"/>
                  </a:moveTo>
                  <a:lnTo>
                    <a:pt x="381000" y="0"/>
                  </a:lnTo>
                  <a:lnTo>
                    <a:pt x="3810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xmlns="" id="{45B4A63B-2105-4868-8DF5-EAF882F36BD8}"/>
                </a:ext>
              </a:extLst>
            </p:cNvPr>
            <p:cNvSpPr/>
            <p:nvPr/>
          </p:nvSpPr>
          <p:spPr>
            <a:xfrm>
              <a:off x="3590891" y="2638357"/>
              <a:ext cx="684076" cy="34204"/>
            </a:xfrm>
            <a:custGeom>
              <a:avLst/>
              <a:gdLst>
                <a:gd name="connsiteX0" fmla="*/ 0 w 381000"/>
                <a:gd name="connsiteY0" fmla="*/ 0 h 19050"/>
                <a:gd name="connsiteX1" fmla="*/ 381000 w 381000"/>
                <a:gd name="connsiteY1" fmla="*/ 0 h 19050"/>
                <a:gd name="connsiteX2" fmla="*/ 381000 w 381000"/>
                <a:gd name="connsiteY2" fmla="*/ 19050 h 19050"/>
                <a:gd name="connsiteX3" fmla="*/ 0 w 3810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19050">
                  <a:moveTo>
                    <a:pt x="0" y="0"/>
                  </a:moveTo>
                  <a:lnTo>
                    <a:pt x="381000" y="0"/>
                  </a:lnTo>
                  <a:lnTo>
                    <a:pt x="3810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B2471273-B404-4165-A346-1B7B79BAAC39}"/>
                </a:ext>
              </a:extLst>
            </p:cNvPr>
            <p:cNvSpPr/>
            <p:nvPr/>
          </p:nvSpPr>
          <p:spPr>
            <a:xfrm flipV="1">
              <a:off x="3419872" y="1851670"/>
              <a:ext cx="1026114" cy="1368152"/>
            </a:xfrm>
            <a:custGeom>
              <a:avLst/>
              <a:gdLst>
                <a:gd name="connsiteX0" fmla="*/ 0 w 571500"/>
                <a:gd name="connsiteY0" fmla="*/ 0 h 762000"/>
                <a:gd name="connsiteX1" fmla="*/ 0 w 571500"/>
                <a:gd name="connsiteY1" fmla="*/ 762000 h 762000"/>
                <a:gd name="connsiteX2" fmla="*/ 571500 w 571500"/>
                <a:gd name="connsiteY2" fmla="*/ 762000 h 762000"/>
                <a:gd name="connsiteX3" fmla="*/ 571500 w 571500"/>
                <a:gd name="connsiteY3" fmla="*/ 205607 h 762000"/>
                <a:gd name="connsiteX4" fmla="*/ 365893 w 571500"/>
                <a:gd name="connsiteY4" fmla="*/ 0 h 762000"/>
                <a:gd name="connsiteX5" fmla="*/ 371637 w 571500"/>
                <a:gd name="connsiteY5" fmla="*/ 32680 h 762000"/>
                <a:gd name="connsiteX6" fmla="*/ 538820 w 571500"/>
                <a:gd name="connsiteY6" fmla="*/ 199863 h 762000"/>
                <a:gd name="connsiteX7" fmla="*/ 538819 w 571500"/>
                <a:gd name="connsiteY7" fmla="*/ 199997 h 762000"/>
                <a:gd name="connsiteX8" fmla="*/ 538753 w 571500"/>
                <a:gd name="connsiteY8" fmla="*/ 200025 h 762000"/>
                <a:gd name="connsiteX9" fmla="*/ 371475 w 571500"/>
                <a:gd name="connsiteY9" fmla="*/ 200025 h 762000"/>
                <a:gd name="connsiteX10" fmla="*/ 371475 w 571500"/>
                <a:gd name="connsiteY10" fmla="*/ 32747 h 762000"/>
                <a:gd name="connsiteX11" fmla="*/ 371571 w 571500"/>
                <a:gd name="connsiteY11" fmla="*/ 32653 h 762000"/>
                <a:gd name="connsiteX12" fmla="*/ 371637 w 571500"/>
                <a:gd name="connsiteY12" fmla="*/ 32680 h 762000"/>
                <a:gd name="connsiteX13" fmla="*/ 19050 w 571500"/>
                <a:gd name="connsiteY13" fmla="*/ 742950 h 762000"/>
                <a:gd name="connsiteX14" fmla="*/ 19050 w 571500"/>
                <a:gd name="connsiteY14" fmla="*/ 19050 h 762000"/>
                <a:gd name="connsiteX15" fmla="*/ 352425 w 571500"/>
                <a:gd name="connsiteY15" fmla="*/ 19050 h 762000"/>
                <a:gd name="connsiteX16" fmla="*/ 352425 w 571500"/>
                <a:gd name="connsiteY16" fmla="*/ 219075 h 762000"/>
                <a:gd name="connsiteX17" fmla="*/ 552450 w 571500"/>
                <a:gd name="connsiteY17" fmla="*/ 219075 h 762000"/>
                <a:gd name="connsiteX18" fmla="*/ 552450 w 571500"/>
                <a:gd name="connsiteY18" fmla="*/ 7429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1500" h="762000">
                  <a:moveTo>
                    <a:pt x="0" y="0"/>
                  </a:moveTo>
                  <a:lnTo>
                    <a:pt x="0" y="762000"/>
                  </a:lnTo>
                  <a:lnTo>
                    <a:pt x="571500" y="762000"/>
                  </a:lnTo>
                  <a:lnTo>
                    <a:pt x="571500" y="205607"/>
                  </a:lnTo>
                  <a:lnTo>
                    <a:pt x="365893" y="0"/>
                  </a:lnTo>
                  <a:close/>
                  <a:moveTo>
                    <a:pt x="371637" y="32680"/>
                  </a:moveTo>
                  <a:lnTo>
                    <a:pt x="538820" y="199863"/>
                  </a:lnTo>
                  <a:cubicBezTo>
                    <a:pt x="538857" y="199900"/>
                    <a:pt x="538856" y="199961"/>
                    <a:pt x="538819" y="199997"/>
                  </a:cubicBezTo>
                  <a:cubicBezTo>
                    <a:pt x="538801" y="200015"/>
                    <a:pt x="538778" y="200025"/>
                    <a:pt x="538753" y="200025"/>
                  </a:cubicBezTo>
                  <a:lnTo>
                    <a:pt x="371475" y="200025"/>
                  </a:lnTo>
                  <a:lnTo>
                    <a:pt x="371475" y="32747"/>
                  </a:lnTo>
                  <a:cubicBezTo>
                    <a:pt x="371476" y="32695"/>
                    <a:pt x="371519" y="32653"/>
                    <a:pt x="371571" y="32653"/>
                  </a:cubicBezTo>
                  <a:cubicBezTo>
                    <a:pt x="371596" y="32654"/>
                    <a:pt x="371620" y="32663"/>
                    <a:pt x="371637" y="32680"/>
                  </a:cubicBezTo>
                  <a:close/>
                  <a:moveTo>
                    <a:pt x="19050" y="742950"/>
                  </a:moveTo>
                  <a:lnTo>
                    <a:pt x="19050" y="19050"/>
                  </a:lnTo>
                  <a:lnTo>
                    <a:pt x="352425" y="19050"/>
                  </a:lnTo>
                  <a:lnTo>
                    <a:pt x="352425" y="219075"/>
                  </a:lnTo>
                  <a:lnTo>
                    <a:pt x="552450" y="219075"/>
                  </a:lnTo>
                  <a:lnTo>
                    <a:pt x="552450" y="7429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xmlns="" id="{28903E75-1218-40CB-B400-825DEC798074}"/>
                </a:ext>
              </a:extLst>
            </p:cNvPr>
            <p:cNvSpPr/>
            <p:nvPr/>
          </p:nvSpPr>
          <p:spPr>
            <a:xfrm>
              <a:off x="3590891" y="2775172"/>
              <a:ext cx="324936" cy="34204"/>
            </a:xfrm>
            <a:custGeom>
              <a:avLst/>
              <a:gdLst>
                <a:gd name="connsiteX0" fmla="*/ 0 w 180975"/>
                <a:gd name="connsiteY0" fmla="*/ 0 h 19050"/>
                <a:gd name="connsiteX1" fmla="*/ 180975 w 180975"/>
                <a:gd name="connsiteY1" fmla="*/ 0 h 19050"/>
                <a:gd name="connsiteX2" fmla="*/ 180975 w 180975"/>
                <a:gd name="connsiteY2" fmla="*/ 19050 h 19050"/>
                <a:gd name="connsiteX3" fmla="*/ 0 w 180975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" h="19050">
                  <a:moveTo>
                    <a:pt x="0" y="0"/>
                  </a:moveTo>
                  <a:lnTo>
                    <a:pt x="180975" y="0"/>
                  </a:lnTo>
                  <a:lnTo>
                    <a:pt x="180975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xmlns="" id="{E59F8A06-3B02-44BE-BE87-5D07CEAA261C}"/>
                </a:ext>
              </a:extLst>
            </p:cNvPr>
            <p:cNvSpPr/>
            <p:nvPr/>
          </p:nvSpPr>
          <p:spPr>
            <a:xfrm>
              <a:off x="3590891" y="2911988"/>
              <a:ext cx="324936" cy="34204"/>
            </a:xfrm>
            <a:custGeom>
              <a:avLst/>
              <a:gdLst>
                <a:gd name="connsiteX0" fmla="*/ 0 w 180975"/>
                <a:gd name="connsiteY0" fmla="*/ 0 h 19050"/>
                <a:gd name="connsiteX1" fmla="*/ 180975 w 180975"/>
                <a:gd name="connsiteY1" fmla="*/ 0 h 19050"/>
                <a:gd name="connsiteX2" fmla="*/ 180975 w 180975"/>
                <a:gd name="connsiteY2" fmla="*/ 19050 h 19050"/>
                <a:gd name="connsiteX3" fmla="*/ 0 w 180975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" h="19050">
                  <a:moveTo>
                    <a:pt x="0" y="0"/>
                  </a:moveTo>
                  <a:lnTo>
                    <a:pt x="180975" y="0"/>
                  </a:lnTo>
                  <a:lnTo>
                    <a:pt x="180975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xmlns="" id="{D5E027BC-ADBC-4C62-9D79-C56ED6640F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4667" y="1783854"/>
              <a:ext cx="130908" cy="360000"/>
            </a:xfrm>
            <a:custGeom>
              <a:avLst/>
              <a:gdLst>
                <a:gd name="connsiteX0" fmla="*/ 160973 w 323850"/>
                <a:gd name="connsiteY0" fmla="*/ 762000 h 762000"/>
                <a:gd name="connsiteX1" fmla="*/ 162877 w 323850"/>
                <a:gd name="connsiteY1" fmla="*/ 762000 h 762000"/>
                <a:gd name="connsiteX2" fmla="*/ 323850 w 323850"/>
                <a:gd name="connsiteY2" fmla="*/ 601028 h 762000"/>
                <a:gd name="connsiteX3" fmla="*/ 323850 w 323850"/>
                <a:gd name="connsiteY3" fmla="*/ 400050 h 762000"/>
                <a:gd name="connsiteX4" fmla="*/ 304800 w 323850"/>
                <a:gd name="connsiteY4" fmla="*/ 400050 h 762000"/>
                <a:gd name="connsiteX5" fmla="*/ 304800 w 323850"/>
                <a:gd name="connsiteY5" fmla="*/ 601028 h 762000"/>
                <a:gd name="connsiteX6" fmla="*/ 162877 w 323850"/>
                <a:gd name="connsiteY6" fmla="*/ 742950 h 762000"/>
                <a:gd name="connsiteX7" fmla="*/ 160973 w 323850"/>
                <a:gd name="connsiteY7" fmla="*/ 742950 h 762000"/>
                <a:gd name="connsiteX8" fmla="*/ 19050 w 323850"/>
                <a:gd name="connsiteY8" fmla="*/ 601028 h 762000"/>
                <a:gd name="connsiteX9" fmla="*/ 19050 w 323850"/>
                <a:gd name="connsiteY9" fmla="*/ 113348 h 762000"/>
                <a:gd name="connsiteX10" fmla="*/ 113348 w 323850"/>
                <a:gd name="connsiteY10" fmla="*/ 19050 h 762000"/>
                <a:gd name="connsiteX11" fmla="*/ 115252 w 323850"/>
                <a:gd name="connsiteY11" fmla="*/ 19050 h 762000"/>
                <a:gd name="connsiteX12" fmla="*/ 209550 w 323850"/>
                <a:gd name="connsiteY12" fmla="*/ 113348 h 762000"/>
                <a:gd name="connsiteX13" fmla="*/ 209550 w 323850"/>
                <a:gd name="connsiteY13" fmla="*/ 562928 h 762000"/>
                <a:gd name="connsiteX14" fmla="*/ 162877 w 323850"/>
                <a:gd name="connsiteY14" fmla="*/ 609600 h 762000"/>
                <a:gd name="connsiteX15" fmla="*/ 160973 w 323850"/>
                <a:gd name="connsiteY15" fmla="*/ 609600 h 762000"/>
                <a:gd name="connsiteX16" fmla="*/ 114300 w 323850"/>
                <a:gd name="connsiteY16" fmla="*/ 562928 h 762000"/>
                <a:gd name="connsiteX17" fmla="*/ 114300 w 323850"/>
                <a:gd name="connsiteY17" fmla="*/ 333375 h 762000"/>
                <a:gd name="connsiteX18" fmla="*/ 95250 w 323850"/>
                <a:gd name="connsiteY18" fmla="*/ 333375 h 762000"/>
                <a:gd name="connsiteX19" fmla="*/ 95250 w 323850"/>
                <a:gd name="connsiteY19" fmla="*/ 562928 h 762000"/>
                <a:gd name="connsiteX20" fmla="*/ 160973 w 323850"/>
                <a:gd name="connsiteY20" fmla="*/ 628650 h 762000"/>
                <a:gd name="connsiteX21" fmla="*/ 162877 w 323850"/>
                <a:gd name="connsiteY21" fmla="*/ 628650 h 762000"/>
                <a:gd name="connsiteX22" fmla="*/ 228600 w 323850"/>
                <a:gd name="connsiteY22" fmla="*/ 562928 h 762000"/>
                <a:gd name="connsiteX23" fmla="*/ 228600 w 323850"/>
                <a:gd name="connsiteY23" fmla="*/ 113348 h 762000"/>
                <a:gd name="connsiteX24" fmla="*/ 115252 w 323850"/>
                <a:gd name="connsiteY24" fmla="*/ 0 h 762000"/>
                <a:gd name="connsiteX25" fmla="*/ 113348 w 323850"/>
                <a:gd name="connsiteY25" fmla="*/ 0 h 762000"/>
                <a:gd name="connsiteX26" fmla="*/ 0 w 323850"/>
                <a:gd name="connsiteY26" fmla="*/ 113348 h 762000"/>
                <a:gd name="connsiteX27" fmla="*/ 0 w 323850"/>
                <a:gd name="connsiteY27" fmla="*/ 601028 h 762000"/>
                <a:gd name="connsiteX28" fmla="*/ 160973 w 323850"/>
                <a:gd name="connsiteY28" fmla="*/ 762000 h 762000"/>
                <a:gd name="connsiteX0" fmla="*/ 160973 w 323850"/>
                <a:gd name="connsiteY0" fmla="*/ 762000 h 762000"/>
                <a:gd name="connsiteX1" fmla="*/ 162877 w 323850"/>
                <a:gd name="connsiteY1" fmla="*/ 762000 h 762000"/>
                <a:gd name="connsiteX2" fmla="*/ 323850 w 323850"/>
                <a:gd name="connsiteY2" fmla="*/ 601028 h 762000"/>
                <a:gd name="connsiteX3" fmla="*/ 304800 w 323850"/>
                <a:gd name="connsiteY3" fmla="*/ 400050 h 762000"/>
                <a:gd name="connsiteX4" fmla="*/ 304800 w 323850"/>
                <a:gd name="connsiteY4" fmla="*/ 601028 h 762000"/>
                <a:gd name="connsiteX5" fmla="*/ 162877 w 323850"/>
                <a:gd name="connsiteY5" fmla="*/ 742950 h 762000"/>
                <a:gd name="connsiteX6" fmla="*/ 160973 w 323850"/>
                <a:gd name="connsiteY6" fmla="*/ 742950 h 762000"/>
                <a:gd name="connsiteX7" fmla="*/ 19050 w 323850"/>
                <a:gd name="connsiteY7" fmla="*/ 601028 h 762000"/>
                <a:gd name="connsiteX8" fmla="*/ 19050 w 323850"/>
                <a:gd name="connsiteY8" fmla="*/ 113348 h 762000"/>
                <a:gd name="connsiteX9" fmla="*/ 113348 w 323850"/>
                <a:gd name="connsiteY9" fmla="*/ 19050 h 762000"/>
                <a:gd name="connsiteX10" fmla="*/ 115252 w 323850"/>
                <a:gd name="connsiteY10" fmla="*/ 19050 h 762000"/>
                <a:gd name="connsiteX11" fmla="*/ 209550 w 323850"/>
                <a:gd name="connsiteY11" fmla="*/ 113348 h 762000"/>
                <a:gd name="connsiteX12" fmla="*/ 209550 w 323850"/>
                <a:gd name="connsiteY12" fmla="*/ 562928 h 762000"/>
                <a:gd name="connsiteX13" fmla="*/ 162877 w 323850"/>
                <a:gd name="connsiteY13" fmla="*/ 609600 h 762000"/>
                <a:gd name="connsiteX14" fmla="*/ 160973 w 323850"/>
                <a:gd name="connsiteY14" fmla="*/ 609600 h 762000"/>
                <a:gd name="connsiteX15" fmla="*/ 114300 w 323850"/>
                <a:gd name="connsiteY15" fmla="*/ 562928 h 762000"/>
                <a:gd name="connsiteX16" fmla="*/ 114300 w 323850"/>
                <a:gd name="connsiteY16" fmla="*/ 333375 h 762000"/>
                <a:gd name="connsiteX17" fmla="*/ 95250 w 323850"/>
                <a:gd name="connsiteY17" fmla="*/ 333375 h 762000"/>
                <a:gd name="connsiteX18" fmla="*/ 95250 w 323850"/>
                <a:gd name="connsiteY18" fmla="*/ 562928 h 762000"/>
                <a:gd name="connsiteX19" fmla="*/ 160973 w 323850"/>
                <a:gd name="connsiteY19" fmla="*/ 628650 h 762000"/>
                <a:gd name="connsiteX20" fmla="*/ 162877 w 323850"/>
                <a:gd name="connsiteY20" fmla="*/ 628650 h 762000"/>
                <a:gd name="connsiteX21" fmla="*/ 228600 w 323850"/>
                <a:gd name="connsiteY21" fmla="*/ 562928 h 762000"/>
                <a:gd name="connsiteX22" fmla="*/ 228600 w 323850"/>
                <a:gd name="connsiteY22" fmla="*/ 113348 h 762000"/>
                <a:gd name="connsiteX23" fmla="*/ 115252 w 323850"/>
                <a:gd name="connsiteY23" fmla="*/ 0 h 762000"/>
                <a:gd name="connsiteX24" fmla="*/ 113348 w 323850"/>
                <a:gd name="connsiteY24" fmla="*/ 0 h 762000"/>
                <a:gd name="connsiteX25" fmla="*/ 0 w 323850"/>
                <a:gd name="connsiteY25" fmla="*/ 113348 h 762000"/>
                <a:gd name="connsiteX26" fmla="*/ 0 w 323850"/>
                <a:gd name="connsiteY26" fmla="*/ 601028 h 762000"/>
                <a:gd name="connsiteX27" fmla="*/ 160973 w 323850"/>
                <a:gd name="connsiteY27" fmla="*/ 762000 h 762000"/>
                <a:gd name="connsiteX0" fmla="*/ 160973 w 323850"/>
                <a:gd name="connsiteY0" fmla="*/ 762000 h 762000"/>
                <a:gd name="connsiteX1" fmla="*/ 162877 w 323850"/>
                <a:gd name="connsiteY1" fmla="*/ 762000 h 762000"/>
                <a:gd name="connsiteX2" fmla="*/ 323850 w 323850"/>
                <a:gd name="connsiteY2" fmla="*/ 601028 h 762000"/>
                <a:gd name="connsiteX3" fmla="*/ 304800 w 323850"/>
                <a:gd name="connsiteY3" fmla="*/ 601028 h 762000"/>
                <a:gd name="connsiteX4" fmla="*/ 162877 w 323850"/>
                <a:gd name="connsiteY4" fmla="*/ 742950 h 762000"/>
                <a:gd name="connsiteX5" fmla="*/ 160973 w 323850"/>
                <a:gd name="connsiteY5" fmla="*/ 742950 h 762000"/>
                <a:gd name="connsiteX6" fmla="*/ 19050 w 323850"/>
                <a:gd name="connsiteY6" fmla="*/ 601028 h 762000"/>
                <a:gd name="connsiteX7" fmla="*/ 19050 w 323850"/>
                <a:gd name="connsiteY7" fmla="*/ 113348 h 762000"/>
                <a:gd name="connsiteX8" fmla="*/ 113348 w 323850"/>
                <a:gd name="connsiteY8" fmla="*/ 19050 h 762000"/>
                <a:gd name="connsiteX9" fmla="*/ 115252 w 323850"/>
                <a:gd name="connsiteY9" fmla="*/ 19050 h 762000"/>
                <a:gd name="connsiteX10" fmla="*/ 209550 w 323850"/>
                <a:gd name="connsiteY10" fmla="*/ 113348 h 762000"/>
                <a:gd name="connsiteX11" fmla="*/ 209550 w 323850"/>
                <a:gd name="connsiteY11" fmla="*/ 562928 h 762000"/>
                <a:gd name="connsiteX12" fmla="*/ 162877 w 323850"/>
                <a:gd name="connsiteY12" fmla="*/ 609600 h 762000"/>
                <a:gd name="connsiteX13" fmla="*/ 160973 w 323850"/>
                <a:gd name="connsiteY13" fmla="*/ 609600 h 762000"/>
                <a:gd name="connsiteX14" fmla="*/ 114300 w 323850"/>
                <a:gd name="connsiteY14" fmla="*/ 562928 h 762000"/>
                <a:gd name="connsiteX15" fmla="*/ 114300 w 323850"/>
                <a:gd name="connsiteY15" fmla="*/ 333375 h 762000"/>
                <a:gd name="connsiteX16" fmla="*/ 95250 w 323850"/>
                <a:gd name="connsiteY16" fmla="*/ 333375 h 762000"/>
                <a:gd name="connsiteX17" fmla="*/ 95250 w 323850"/>
                <a:gd name="connsiteY17" fmla="*/ 562928 h 762000"/>
                <a:gd name="connsiteX18" fmla="*/ 160973 w 323850"/>
                <a:gd name="connsiteY18" fmla="*/ 628650 h 762000"/>
                <a:gd name="connsiteX19" fmla="*/ 162877 w 323850"/>
                <a:gd name="connsiteY19" fmla="*/ 628650 h 762000"/>
                <a:gd name="connsiteX20" fmla="*/ 228600 w 323850"/>
                <a:gd name="connsiteY20" fmla="*/ 562928 h 762000"/>
                <a:gd name="connsiteX21" fmla="*/ 228600 w 323850"/>
                <a:gd name="connsiteY21" fmla="*/ 113348 h 762000"/>
                <a:gd name="connsiteX22" fmla="*/ 115252 w 323850"/>
                <a:gd name="connsiteY22" fmla="*/ 0 h 762000"/>
                <a:gd name="connsiteX23" fmla="*/ 113348 w 323850"/>
                <a:gd name="connsiteY23" fmla="*/ 0 h 762000"/>
                <a:gd name="connsiteX24" fmla="*/ 0 w 323850"/>
                <a:gd name="connsiteY24" fmla="*/ 113348 h 762000"/>
                <a:gd name="connsiteX25" fmla="*/ 0 w 323850"/>
                <a:gd name="connsiteY25" fmla="*/ 601028 h 762000"/>
                <a:gd name="connsiteX26" fmla="*/ 160973 w 323850"/>
                <a:gd name="connsiteY26" fmla="*/ 762000 h 762000"/>
                <a:gd name="connsiteX0" fmla="*/ 160973 w 323850"/>
                <a:gd name="connsiteY0" fmla="*/ 762000 h 762000"/>
                <a:gd name="connsiteX1" fmla="*/ 162877 w 323850"/>
                <a:gd name="connsiteY1" fmla="*/ 762000 h 762000"/>
                <a:gd name="connsiteX2" fmla="*/ 323850 w 323850"/>
                <a:gd name="connsiteY2" fmla="*/ 601028 h 762000"/>
                <a:gd name="connsiteX3" fmla="*/ 162877 w 323850"/>
                <a:gd name="connsiteY3" fmla="*/ 742950 h 762000"/>
                <a:gd name="connsiteX4" fmla="*/ 160973 w 323850"/>
                <a:gd name="connsiteY4" fmla="*/ 742950 h 762000"/>
                <a:gd name="connsiteX5" fmla="*/ 19050 w 323850"/>
                <a:gd name="connsiteY5" fmla="*/ 601028 h 762000"/>
                <a:gd name="connsiteX6" fmla="*/ 19050 w 323850"/>
                <a:gd name="connsiteY6" fmla="*/ 113348 h 762000"/>
                <a:gd name="connsiteX7" fmla="*/ 113348 w 323850"/>
                <a:gd name="connsiteY7" fmla="*/ 19050 h 762000"/>
                <a:gd name="connsiteX8" fmla="*/ 115252 w 323850"/>
                <a:gd name="connsiteY8" fmla="*/ 19050 h 762000"/>
                <a:gd name="connsiteX9" fmla="*/ 209550 w 323850"/>
                <a:gd name="connsiteY9" fmla="*/ 113348 h 762000"/>
                <a:gd name="connsiteX10" fmla="*/ 209550 w 323850"/>
                <a:gd name="connsiteY10" fmla="*/ 562928 h 762000"/>
                <a:gd name="connsiteX11" fmla="*/ 162877 w 323850"/>
                <a:gd name="connsiteY11" fmla="*/ 609600 h 762000"/>
                <a:gd name="connsiteX12" fmla="*/ 160973 w 323850"/>
                <a:gd name="connsiteY12" fmla="*/ 609600 h 762000"/>
                <a:gd name="connsiteX13" fmla="*/ 114300 w 323850"/>
                <a:gd name="connsiteY13" fmla="*/ 562928 h 762000"/>
                <a:gd name="connsiteX14" fmla="*/ 114300 w 323850"/>
                <a:gd name="connsiteY14" fmla="*/ 333375 h 762000"/>
                <a:gd name="connsiteX15" fmla="*/ 95250 w 323850"/>
                <a:gd name="connsiteY15" fmla="*/ 333375 h 762000"/>
                <a:gd name="connsiteX16" fmla="*/ 95250 w 323850"/>
                <a:gd name="connsiteY16" fmla="*/ 562928 h 762000"/>
                <a:gd name="connsiteX17" fmla="*/ 160973 w 323850"/>
                <a:gd name="connsiteY17" fmla="*/ 628650 h 762000"/>
                <a:gd name="connsiteX18" fmla="*/ 162877 w 323850"/>
                <a:gd name="connsiteY18" fmla="*/ 628650 h 762000"/>
                <a:gd name="connsiteX19" fmla="*/ 228600 w 323850"/>
                <a:gd name="connsiteY19" fmla="*/ 562928 h 762000"/>
                <a:gd name="connsiteX20" fmla="*/ 228600 w 323850"/>
                <a:gd name="connsiteY20" fmla="*/ 113348 h 762000"/>
                <a:gd name="connsiteX21" fmla="*/ 115252 w 323850"/>
                <a:gd name="connsiteY21" fmla="*/ 0 h 762000"/>
                <a:gd name="connsiteX22" fmla="*/ 113348 w 323850"/>
                <a:gd name="connsiteY22" fmla="*/ 0 h 762000"/>
                <a:gd name="connsiteX23" fmla="*/ 0 w 323850"/>
                <a:gd name="connsiteY23" fmla="*/ 113348 h 762000"/>
                <a:gd name="connsiteX24" fmla="*/ 0 w 323850"/>
                <a:gd name="connsiteY24" fmla="*/ 601028 h 762000"/>
                <a:gd name="connsiteX25" fmla="*/ 160973 w 323850"/>
                <a:gd name="connsiteY25" fmla="*/ 762000 h 762000"/>
                <a:gd name="connsiteX0" fmla="*/ 160973 w 228600"/>
                <a:gd name="connsiteY0" fmla="*/ 762000 h 762000"/>
                <a:gd name="connsiteX1" fmla="*/ 162877 w 228600"/>
                <a:gd name="connsiteY1" fmla="*/ 762000 h 762000"/>
                <a:gd name="connsiteX2" fmla="*/ 162877 w 228600"/>
                <a:gd name="connsiteY2" fmla="*/ 742950 h 762000"/>
                <a:gd name="connsiteX3" fmla="*/ 160973 w 228600"/>
                <a:gd name="connsiteY3" fmla="*/ 742950 h 762000"/>
                <a:gd name="connsiteX4" fmla="*/ 19050 w 228600"/>
                <a:gd name="connsiteY4" fmla="*/ 601028 h 762000"/>
                <a:gd name="connsiteX5" fmla="*/ 19050 w 228600"/>
                <a:gd name="connsiteY5" fmla="*/ 113348 h 762000"/>
                <a:gd name="connsiteX6" fmla="*/ 113348 w 228600"/>
                <a:gd name="connsiteY6" fmla="*/ 19050 h 762000"/>
                <a:gd name="connsiteX7" fmla="*/ 115252 w 228600"/>
                <a:gd name="connsiteY7" fmla="*/ 19050 h 762000"/>
                <a:gd name="connsiteX8" fmla="*/ 209550 w 228600"/>
                <a:gd name="connsiteY8" fmla="*/ 113348 h 762000"/>
                <a:gd name="connsiteX9" fmla="*/ 209550 w 228600"/>
                <a:gd name="connsiteY9" fmla="*/ 562928 h 762000"/>
                <a:gd name="connsiteX10" fmla="*/ 162877 w 228600"/>
                <a:gd name="connsiteY10" fmla="*/ 609600 h 762000"/>
                <a:gd name="connsiteX11" fmla="*/ 160973 w 228600"/>
                <a:gd name="connsiteY11" fmla="*/ 609600 h 762000"/>
                <a:gd name="connsiteX12" fmla="*/ 114300 w 228600"/>
                <a:gd name="connsiteY12" fmla="*/ 562928 h 762000"/>
                <a:gd name="connsiteX13" fmla="*/ 114300 w 228600"/>
                <a:gd name="connsiteY13" fmla="*/ 333375 h 762000"/>
                <a:gd name="connsiteX14" fmla="*/ 95250 w 228600"/>
                <a:gd name="connsiteY14" fmla="*/ 333375 h 762000"/>
                <a:gd name="connsiteX15" fmla="*/ 95250 w 228600"/>
                <a:gd name="connsiteY15" fmla="*/ 562928 h 762000"/>
                <a:gd name="connsiteX16" fmla="*/ 160973 w 228600"/>
                <a:gd name="connsiteY16" fmla="*/ 628650 h 762000"/>
                <a:gd name="connsiteX17" fmla="*/ 162877 w 228600"/>
                <a:gd name="connsiteY17" fmla="*/ 628650 h 762000"/>
                <a:gd name="connsiteX18" fmla="*/ 228600 w 228600"/>
                <a:gd name="connsiteY18" fmla="*/ 562928 h 762000"/>
                <a:gd name="connsiteX19" fmla="*/ 228600 w 228600"/>
                <a:gd name="connsiteY19" fmla="*/ 113348 h 762000"/>
                <a:gd name="connsiteX20" fmla="*/ 115252 w 228600"/>
                <a:gd name="connsiteY20" fmla="*/ 0 h 762000"/>
                <a:gd name="connsiteX21" fmla="*/ 113348 w 228600"/>
                <a:gd name="connsiteY21" fmla="*/ 0 h 762000"/>
                <a:gd name="connsiteX22" fmla="*/ 0 w 228600"/>
                <a:gd name="connsiteY22" fmla="*/ 113348 h 762000"/>
                <a:gd name="connsiteX23" fmla="*/ 0 w 228600"/>
                <a:gd name="connsiteY23" fmla="*/ 601028 h 762000"/>
                <a:gd name="connsiteX24" fmla="*/ 160973 w 228600"/>
                <a:gd name="connsiteY24" fmla="*/ 762000 h 762000"/>
                <a:gd name="connsiteX0" fmla="*/ 160973 w 228600"/>
                <a:gd name="connsiteY0" fmla="*/ 762000 h 762000"/>
                <a:gd name="connsiteX1" fmla="*/ 162877 w 228600"/>
                <a:gd name="connsiteY1" fmla="*/ 762000 h 762000"/>
                <a:gd name="connsiteX2" fmla="*/ 162877 w 228600"/>
                <a:gd name="connsiteY2" fmla="*/ 742950 h 762000"/>
                <a:gd name="connsiteX3" fmla="*/ 19050 w 228600"/>
                <a:gd name="connsiteY3" fmla="*/ 601028 h 762000"/>
                <a:gd name="connsiteX4" fmla="*/ 19050 w 228600"/>
                <a:gd name="connsiteY4" fmla="*/ 113348 h 762000"/>
                <a:gd name="connsiteX5" fmla="*/ 113348 w 228600"/>
                <a:gd name="connsiteY5" fmla="*/ 19050 h 762000"/>
                <a:gd name="connsiteX6" fmla="*/ 115252 w 228600"/>
                <a:gd name="connsiteY6" fmla="*/ 19050 h 762000"/>
                <a:gd name="connsiteX7" fmla="*/ 209550 w 228600"/>
                <a:gd name="connsiteY7" fmla="*/ 113348 h 762000"/>
                <a:gd name="connsiteX8" fmla="*/ 209550 w 228600"/>
                <a:gd name="connsiteY8" fmla="*/ 562928 h 762000"/>
                <a:gd name="connsiteX9" fmla="*/ 162877 w 228600"/>
                <a:gd name="connsiteY9" fmla="*/ 609600 h 762000"/>
                <a:gd name="connsiteX10" fmla="*/ 160973 w 228600"/>
                <a:gd name="connsiteY10" fmla="*/ 609600 h 762000"/>
                <a:gd name="connsiteX11" fmla="*/ 114300 w 228600"/>
                <a:gd name="connsiteY11" fmla="*/ 562928 h 762000"/>
                <a:gd name="connsiteX12" fmla="*/ 114300 w 228600"/>
                <a:gd name="connsiteY12" fmla="*/ 333375 h 762000"/>
                <a:gd name="connsiteX13" fmla="*/ 95250 w 228600"/>
                <a:gd name="connsiteY13" fmla="*/ 333375 h 762000"/>
                <a:gd name="connsiteX14" fmla="*/ 95250 w 228600"/>
                <a:gd name="connsiteY14" fmla="*/ 562928 h 762000"/>
                <a:gd name="connsiteX15" fmla="*/ 160973 w 228600"/>
                <a:gd name="connsiteY15" fmla="*/ 628650 h 762000"/>
                <a:gd name="connsiteX16" fmla="*/ 162877 w 228600"/>
                <a:gd name="connsiteY16" fmla="*/ 628650 h 762000"/>
                <a:gd name="connsiteX17" fmla="*/ 228600 w 228600"/>
                <a:gd name="connsiteY17" fmla="*/ 562928 h 762000"/>
                <a:gd name="connsiteX18" fmla="*/ 228600 w 228600"/>
                <a:gd name="connsiteY18" fmla="*/ 113348 h 762000"/>
                <a:gd name="connsiteX19" fmla="*/ 115252 w 228600"/>
                <a:gd name="connsiteY19" fmla="*/ 0 h 762000"/>
                <a:gd name="connsiteX20" fmla="*/ 113348 w 228600"/>
                <a:gd name="connsiteY20" fmla="*/ 0 h 762000"/>
                <a:gd name="connsiteX21" fmla="*/ 0 w 228600"/>
                <a:gd name="connsiteY21" fmla="*/ 113348 h 762000"/>
                <a:gd name="connsiteX22" fmla="*/ 0 w 228600"/>
                <a:gd name="connsiteY22" fmla="*/ 601028 h 762000"/>
                <a:gd name="connsiteX23" fmla="*/ 160973 w 228600"/>
                <a:gd name="connsiteY23" fmla="*/ 762000 h 762000"/>
                <a:gd name="connsiteX0" fmla="*/ 0 w 228600"/>
                <a:gd name="connsiteY0" fmla="*/ 601028 h 762000"/>
                <a:gd name="connsiteX1" fmla="*/ 162877 w 228600"/>
                <a:gd name="connsiteY1" fmla="*/ 762000 h 762000"/>
                <a:gd name="connsiteX2" fmla="*/ 162877 w 228600"/>
                <a:gd name="connsiteY2" fmla="*/ 742950 h 762000"/>
                <a:gd name="connsiteX3" fmla="*/ 19050 w 228600"/>
                <a:gd name="connsiteY3" fmla="*/ 601028 h 762000"/>
                <a:gd name="connsiteX4" fmla="*/ 19050 w 228600"/>
                <a:gd name="connsiteY4" fmla="*/ 113348 h 762000"/>
                <a:gd name="connsiteX5" fmla="*/ 113348 w 228600"/>
                <a:gd name="connsiteY5" fmla="*/ 19050 h 762000"/>
                <a:gd name="connsiteX6" fmla="*/ 115252 w 228600"/>
                <a:gd name="connsiteY6" fmla="*/ 19050 h 762000"/>
                <a:gd name="connsiteX7" fmla="*/ 209550 w 228600"/>
                <a:gd name="connsiteY7" fmla="*/ 113348 h 762000"/>
                <a:gd name="connsiteX8" fmla="*/ 209550 w 228600"/>
                <a:gd name="connsiteY8" fmla="*/ 562928 h 762000"/>
                <a:gd name="connsiteX9" fmla="*/ 162877 w 228600"/>
                <a:gd name="connsiteY9" fmla="*/ 609600 h 762000"/>
                <a:gd name="connsiteX10" fmla="*/ 160973 w 228600"/>
                <a:gd name="connsiteY10" fmla="*/ 609600 h 762000"/>
                <a:gd name="connsiteX11" fmla="*/ 114300 w 228600"/>
                <a:gd name="connsiteY11" fmla="*/ 562928 h 762000"/>
                <a:gd name="connsiteX12" fmla="*/ 114300 w 228600"/>
                <a:gd name="connsiteY12" fmla="*/ 333375 h 762000"/>
                <a:gd name="connsiteX13" fmla="*/ 95250 w 228600"/>
                <a:gd name="connsiteY13" fmla="*/ 333375 h 762000"/>
                <a:gd name="connsiteX14" fmla="*/ 95250 w 228600"/>
                <a:gd name="connsiteY14" fmla="*/ 562928 h 762000"/>
                <a:gd name="connsiteX15" fmla="*/ 160973 w 228600"/>
                <a:gd name="connsiteY15" fmla="*/ 628650 h 762000"/>
                <a:gd name="connsiteX16" fmla="*/ 162877 w 228600"/>
                <a:gd name="connsiteY16" fmla="*/ 628650 h 762000"/>
                <a:gd name="connsiteX17" fmla="*/ 228600 w 228600"/>
                <a:gd name="connsiteY17" fmla="*/ 562928 h 762000"/>
                <a:gd name="connsiteX18" fmla="*/ 228600 w 228600"/>
                <a:gd name="connsiteY18" fmla="*/ 113348 h 762000"/>
                <a:gd name="connsiteX19" fmla="*/ 115252 w 228600"/>
                <a:gd name="connsiteY19" fmla="*/ 0 h 762000"/>
                <a:gd name="connsiteX20" fmla="*/ 113348 w 228600"/>
                <a:gd name="connsiteY20" fmla="*/ 0 h 762000"/>
                <a:gd name="connsiteX21" fmla="*/ 0 w 228600"/>
                <a:gd name="connsiteY21" fmla="*/ 113348 h 762000"/>
                <a:gd name="connsiteX22" fmla="*/ 0 w 228600"/>
                <a:gd name="connsiteY22" fmla="*/ 601028 h 762000"/>
                <a:gd name="connsiteX0" fmla="*/ 0 w 228600"/>
                <a:gd name="connsiteY0" fmla="*/ 601028 h 762000"/>
                <a:gd name="connsiteX1" fmla="*/ 162877 w 228600"/>
                <a:gd name="connsiteY1" fmla="*/ 762000 h 762000"/>
                <a:gd name="connsiteX2" fmla="*/ 19050 w 228600"/>
                <a:gd name="connsiteY2" fmla="*/ 601028 h 762000"/>
                <a:gd name="connsiteX3" fmla="*/ 19050 w 228600"/>
                <a:gd name="connsiteY3" fmla="*/ 113348 h 762000"/>
                <a:gd name="connsiteX4" fmla="*/ 113348 w 228600"/>
                <a:gd name="connsiteY4" fmla="*/ 19050 h 762000"/>
                <a:gd name="connsiteX5" fmla="*/ 115252 w 228600"/>
                <a:gd name="connsiteY5" fmla="*/ 19050 h 762000"/>
                <a:gd name="connsiteX6" fmla="*/ 209550 w 228600"/>
                <a:gd name="connsiteY6" fmla="*/ 113348 h 762000"/>
                <a:gd name="connsiteX7" fmla="*/ 209550 w 228600"/>
                <a:gd name="connsiteY7" fmla="*/ 562928 h 762000"/>
                <a:gd name="connsiteX8" fmla="*/ 162877 w 228600"/>
                <a:gd name="connsiteY8" fmla="*/ 609600 h 762000"/>
                <a:gd name="connsiteX9" fmla="*/ 160973 w 228600"/>
                <a:gd name="connsiteY9" fmla="*/ 609600 h 762000"/>
                <a:gd name="connsiteX10" fmla="*/ 114300 w 228600"/>
                <a:gd name="connsiteY10" fmla="*/ 562928 h 762000"/>
                <a:gd name="connsiteX11" fmla="*/ 114300 w 228600"/>
                <a:gd name="connsiteY11" fmla="*/ 333375 h 762000"/>
                <a:gd name="connsiteX12" fmla="*/ 95250 w 228600"/>
                <a:gd name="connsiteY12" fmla="*/ 333375 h 762000"/>
                <a:gd name="connsiteX13" fmla="*/ 95250 w 228600"/>
                <a:gd name="connsiteY13" fmla="*/ 562928 h 762000"/>
                <a:gd name="connsiteX14" fmla="*/ 160973 w 228600"/>
                <a:gd name="connsiteY14" fmla="*/ 628650 h 762000"/>
                <a:gd name="connsiteX15" fmla="*/ 162877 w 228600"/>
                <a:gd name="connsiteY15" fmla="*/ 628650 h 762000"/>
                <a:gd name="connsiteX16" fmla="*/ 228600 w 228600"/>
                <a:gd name="connsiteY16" fmla="*/ 562928 h 762000"/>
                <a:gd name="connsiteX17" fmla="*/ 228600 w 228600"/>
                <a:gd name="connsiteY17" fmla="*/ 113348 h 762000"/>
                <a:gd name="connsiteX18" fmla="*/ 115252 w 228600"/>
                <a:gd name="connsiteY18" fmla="*/ 0 h 762000"/>
                <a:gd name="connsiteX19" fmla="*/ 113348 w 228600"/>
                <a:gd name="connsiteY19" fmla="*/ 0 h 762000"/>
                <a:gd name="connsiteX20" fmla="*/ 0 w 228600"/>
                <a:gd name="connsiteY20" fmla="*/ 113348 h 762000"/>
                <a:gd name="connsiteX21" fmla="*/ 0 w 228600"/>
                <a:gd name="connsiteY21" fmla="*/ 601028 h 762000"/>
                <a:gd name="connsiteX0" fmla="*/ 0 w 228600"/>
                <a:gd name="connsiteY0" fmla="*/ 601028 h 661988"/>
                <a:gd name="connsiteX1" fmla="*/ 19050 w 228600"/>
                <a:gd name="connsiteY1" fmla="*/ 601028 h 661988"/>
                <a:gd name="connsiteX2" fmla="*/ 19050 w 228600"/>
                <a:gd name="connsiteY2" fmla="*/ 113348 h 661988"/>
                <a:gd name="connsiteX3" fmla="*/ 113348 w 228600"/>
                <a:gd name="connsiteY3" fmla="*/ 19050 h 661988"/>
                <a:gd name="connsiteX4" fmla="*/ 115252 w 228600"/>
                <a:gd name="connsiteY4" fmla="*/ 19050 h 661988"/>
                <a:gd name="connsiteX5" fmla="*/ 209550 w 228600"/>
                <a:gd name="connsiteY5" fmla="*/ 113348 h 661988"/>
                <a:gd name="connsiteX6" fmla="*/ 209550 w 228600"/>
                <a:gd name="connsiteY6" fmla="*/ 562928 h 661988"/>
                <a:gd name="connsiteX7" fmla="*/ 162877 w 228600"/>
                <a:gd name="connsiteY7" fmla="*/ 609600 h 661988"/>
                <a:gd name="connsiteX8" fmla="*/ 160973 w 228600"/>
                <a:gd name="connsiteY8" fmla="*/ 609600 h 661988"/>
                <a:gd name="connsiteX9" fmla="*/ 114300 w 228600"/>
                <a:gd name="connsiteY9" fmla="*/ 562928 h 661988"/>
                <a:gd name="connsiteX10" fmla="*/ 114300 w 228600"/>
                <a:gd name="connsiteY10" fmla="*/ 333375 h 661988"/>
                <a:gd name="connsiteX11" fmla="*/ 95250 w 228600"/>
                <a:gd name="connsiteY11" fmla="*/ 333375 h 661988"/>
                <a:gd name="connsiteX12" fmla="*/ 95250 w 228600"/>
                <a:gd name="connsiteY12" fmla="*/ 562928 h 661988"/>
                <a:gd name="connsiteX13" fmla="*/ 160973 w 228600"/>
                <a:gd name="connsiteY13" fmla="*/ 628650 h 661988"/>
                <a:gd name="connsiteX14" fmla="*/ 162877 w 228600"/>
                <a:gd name="connsiteY14" fmla="*/ 628650 h 661988"/>
                <a:gd name="connsiteX15" fmla="*/ 228600 w 228600"/>
                <a:gd name="connsiteY15" fmla="*/ 562928 h 661988"/>
                <a:gd name="connsiteX16" fmla="*/ 228600 w 228600"/>
                <a:gd name="connsiteY16" fmla="*/ 113348 h 661988"/>
                <a:gd name="connsiteX17" fmla="*/ 115252 w 228600"/>
                <a:gd name="connsiteY17" fmla="*/ 0 h 661988"/>
                <a:gd name="connsiteX18" fmla="*/ 113348 w 228600"/>
                <a:gd name="connsiteY18" fmla="*/ 0 h 661988"/>
                <a:gd name="connsiteX19" fmla="*/ 0 w 228600"/>
                <a:gd name="connsiteY19" fmla="*/ 113348 h 661988"/>
                <a:gd name="connsiteX20" fmla="*/ 0 w 228600"/>
                <a:gd name="connsiteY20" fmla="*/ 601028 h 661988"/>
                <a:gd name="connsiteX0" fmla="*/ 0 w 228600"/>
                <a:gd name="connsiteY0" fmla="*/ 601028 h 628650"/>
                <a:gd name="connsiteX1" fmla="*/ 19050 w 228600"/>
                <a:gd name="connsiteY1" fmla="*/ 113348 h 628650"/>
                <a:gd name="connsiteX2" fmla="*/ 113348 w 228600"/>
                <a:gd name="connsiteY2" fmla="*/ 19050 h 628650"/>
                <a:gd name="connsiteX3" fmla="*/ 115252 w 228600"/>
                <a:gd name="connsiteY3" fmla="*/ 19050 h 628650"/>
                <a:gd name="connsiteX4" fmla="*/ 209550 w 228600"/>
                <a:gd name="connsiteY4" fmla="*/ 113348 h 628650"/>
                <a:gd name="connsiteX5" fmla="*/ 209550 w 228600"/>
                <a:gd name="connsiteY5" fmla="*/ 562928 h 628650"/>
                <a:gd name="connsiteX6" fmla="*/ 162877 w 228600"/>
                <a:gd name="connsiteY6" fmla="*/ 609600 h 628650"/>
                <a:gd name="connsiteX7" fmla="*/ 160973 w 228600"/>
                <a:gd name="connsiteY7" fmla="*/ 609600 h 628650"/>
                <a:gd name="connsiteX8" fmla="*/ 114300 w 228600"/>
                <a:gd name="connsiteY8" fmla="*/ 562928 h 628650"/>
                <a:gd name="connsiteX9" fmla="*/ 114300 w 228600"/>
                <a:gd name="connsiteY9" fmla="*/ 333375 h 628650"/>
                <a:gd name="connsiteX10" fmla="*/ 95250 w 228600"/>
                <a:gd name="connsiteY10" fmla="*/ 333375 h 628650"/>
                <a:gd name="connsiteX11" fmla="*/ 95250 w 228600"/>
                <a:gd name="connsiteY11" fmla="*/ 562928 h 628650"/>
                <a:gd name="connsiteX12" fmla="*/ 160973 w 228600"/>
                <a:gd name="connsiteY12" fmla="*/ 628650 h 628650"/>
                <a:gd name="connsiteX13" fmla="*/ 162877 w 228600"/>
                <a:gd name="connsiteY13" fmla="*/ 628650 h 628650"/>
                <a:gd name="connsiteX14" fmla="*/ 228600 w 228600"/>
                <a:gd name="connsiteY14" fmla="*/ 562928 h 628650"/>
                <a:gd name="connsiteX15" fmla="*/ 228600 w 228600"/>
                <a:gd name="connsiteY15" fmla="*/ 113348 h 628650"/>
                <a:gd name="connsiteX16" fmla="*/ 115252 w 228600"/>
                <a:gd name="connsiteY16" fmla="*/ 0 h 628650"/>
                <a:gd name="connsiteX17" fmla="*/ 113348 w 228600"/>
                <a:gd name="connsiteY17" fmla="*/ 0 h 628650"/>
                <a:gd name="connsiteX18" fmla="*/ 0 w 228600"/>
                <a:gd name="connsiteY18" fmla="*/ 113348 h 628650"/>
                <a:gd name="connsiteX19" fmla="*/ 0 w 228600"/>
                <a:gd name="connsiteY19" fmla="*/ 601028 h 628650"/>
                <a:gd name="connsiteX0" fmla="*/ 0 w 228600"/>
                <a:gd name="connsiteY0" fmla="*/ 113348 h 628650"/>
                <a:gd name="connsiteX1" fmla="*/ 19050 w 228600"/>
                <a:gd name="connsiteY1" fmla="*/ 113348 h 628650"/>
                <a:gd name="connsiteX2" fmla="*/ 113348 w 228600"/>
                <a:gd name="connsiteY2" fmla="*/ 19050 h 628650"/>
                <a:gd name="connsiteX3" fmla="*/ 115252 w 228600"/>
                <a:gd name="connsiteY3" fmla="*/ 19050 h 628650"/>
                <a:gd name="connsiteX4" fmla="*/ 209550 w 228600"/>
                <a:gd name="connsiteY4" fmla="*/ 113348 h 628650"/>
                <a:gd name="connsiteX5" fmla="*/ 209550 w 228600"/>
                <a:gd name="connsiteY5" fmla="*/ 562928 h 628650"/>
                <a:gd name="connsiteX6" fmla="*/ 162877 w 228600"/>
                <a:gd name="connsiteY6" fmla="*/ 609600 h 628650"/>
                <a:gd name="connsiteX7" fmla="*/ 160973 w 228600"/>
                <a:gd name="connsiteY7" fmla="*/ 609600 h 628650"/>
                <a:gd name="connsiteX8" fmla="*/ 114300 w 228600"/>
                <a:gd name="connsiteY8" fmla="*/ 562928 h 628650"/>
                <a:gd name="connsiteX9" fmla="*/ 114300 w 228600"/>
                <a:gd name="connsiteY9" fmla="*/ 333375 h 628650"/>
                <a:gd name="connsiteX10" fmla="*/ 95250 w 228600"/>
                <a:gd name="connsiteY10" fmla="*/ 333375 h 628650"/>
                <a:gd name="connsiteX11" fmla="*/ 95250 w 228600"/>
                <a:gd name="connsiteY11" fmla="*/ 562928 h 628650"/>
                <a:gd name="connsiteX12" fmla="*/ 160973 w 228600"/>
                <a:gd name="connsiteY12" fmla="*/ 628650 h 628650"/>
                <a:gd name="connsiteX13" fmla="*/ 162877 w 228600"/>
                <a:gd name="connsiteY13" fmla="*/ 628650 h 628650"/>
                <a:gd name="connsiteX14" fmla="*/ 228600 w 228600"/>
                <a:gd name="connsiteY14" fmla="*/ 562928 h 628650"/>
                <a:gd name="connsiteX15" fmla="*/ 228600 w 228600"/>
                <a:gd name="connsiteY15" fmla="*/ 113348 h 628650"/>
                <a:gd name="connsiteX16" fmla="*/ 115252 w 228600"/>
                <a:gd name="connsiteY16" fmla="*/ 0 h 628650"/>
                <a:gd name="connsiteX17" fmla="*/ 113348 w 228600"/>
                <a:gd name="connsiteY17" fmla="*/ 0 h 628650"/>
                <a:gd name="connsiteX18" fmla="*/ 0 w 228600"/>
                <a:gd name="connsiteY18" fmla="*/ 113348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8600" h="628650">
                  <a:moveTo>
                    <a:pt x="0" y="113348"/>
                  </a:moveTo>
                  <a:lnTo>
                    <a:pt x="19050" y="113348"/>
                  </a:lnTo>
                  <a:cubicBezTo>
                    <a:pt x="19108" y="61292"/>
                    <a:pt x="61292" y="19108"/>
                    <a:pt x="113348" y="19050"/>
                  </a:cubicBezTo>
                  <a:lnTo>
                    <a:pt x="115252" y="19050"/>
                  </a:lnTo>
                  <a:cubicBezTo>
                    <a:pt x="167308" y="19108"/>
                    <a:pt x="209492" y="61292"/>
                    <a:pt x="209550" y="113348"/>
                  </a:cubicBezTo>
                  <a:lnTo>
                    <a:pt x="209550" y="562928"/>
                  </a:lnTo>
                  <a:cubicBezTo>
                    <a:pt x="209523" y="588694"/>
                    <a:pt x="188644" y="609573"/>
                    <a:pt x="162877" y="609600"/>
                  </a:cubicBezTo>
                  <a:lnTo>
                    <a:pt x="160973" y="609600"/>
                  </a:lnTo>
                  <a:cubicBezTo>
                    <a:pt x="135207" y="609573"/>
                    <a:pt x="114327" y="588694"/>
                    <a:pt x="114300" y="562928"/>
                  </a:cubicBezTo>
                  <a:lnTo>
                    <a:pt x="114300" y="333375"/>
                  </a:lnTo>
                  <a:lnTo>
                    <a:pt x="95250" y="333375"/>
                  </a:lnTo>
                  <a:lnTo>
                    <a:pt x="95250" y="562928"/>
                  </a:lnTo>
                  <a:cubicBezTo>
                    <a:pt x="95287" y="599210"/>
                    <a:pt x="124690" y="628613"/>
                    <a:pt x="160973" y="628650"/>
                  </a:cubicBezTo>
                  <a:lnTo>
                    <a:pt x="162877" y="628650"/>
                  </a:lnTo>
                  <a:cubicBezTo>
                    <a:pt x="199160" y="628613"/>
                    <a:pt x="228563" y="599210"/>
                    <a:pt x="228600" y="562928"/>
                  </a:cubicBezTo>
                  <a:lnTo>
                    <a:pt x="228600" y="113348"/>
                  </a:lnTo>
                  <a:cubicBezTo>
                    <a:pt x="228531" y="50776"/>
                    <a:pt x="177824" y="68"/>
                    <a:pt x="115252" y="0"/>
                  </a:cubicBezTo>
                  <a:lnTo>
                    <a:pt x="113348" y="0"/>
                  </a:lnTo>
                  <a:cubicBezTo>
                    <a:pt x="50776" y="68"/>
                    <a:pt x="69" y="50776"/>
                    <a:pt x="0" y="11334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17" name="Фигура, имеющая форму буквы L 16">
              <a:extLst>
                <a:ext uri="{FF2B5EF4-FFF2-40B4-BE49-F238E27FC236}">
                  <a16:creationId xmlns:a16="http://schemas.microsoft.com/office/drawing/2014/main" xmlns="" id="{872D1133-DB68-4419-BD69-6CBC53B5BAFD}"/>
                </a:ext>
              </a:extLst>
            </p:cNvPr>
            <p:cNvSpPr/>
            <p:nvPr/>
          </p:nvSpPr>
          <p:spPr>
            <a:xfrm flipH="1">
              <a:off x="4171950" y="1851822"/>
              <a:ext cx="358426" cy="1368000"/>
            </a:xfrm>
            <a:prstGeom prst="corner">
              <a:avLst>
                <a:gd name="adj1" fmla="val 9048"/>
                <a:gd name="adj2" fmla="val 9762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14F289AB-9B68-439E-8867-E0A550329FF2}"/>
                </a:ext>
              </a:extLst>
            </p:cNvPr>
            <p:cNvSpPr/>
            <p:nvPr/>
          </p:nvSpPr>
          <p:spPr>
            <a:xfrm>
              <a:off x="4551045" y="1851670"/>
              <a:ext cx="36000" cy="13681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F99F0C9-542B-4584-A69F-D4843E009C08}"/>
              </a:ext>
            </a:extLst>
          </p:cNvPr>
          <p:cNvSpPr txBox="1"/>
          <p:nvPr userDrawn="1"/>
        </p:nvSpPr>
        <p:spPr>
          <a:xfrm>
            <a:off x="815412" y="322669"/>
            <a:ext cx="10849539" cy="49244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0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2667" dirty="0"/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72607067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2" orient="horz" pos="2981">
          <p15:clr>
            <a:srgbClr val="FBAE40"/>
          </p15:clr>
        </p15:guide>
        <p15:guide id="3" orient="horz" pos="503">
          <p15:clr>
            <a:srgbClr val="FBAE40"/>
          </p15:clr>
        </p15:guide>
        <p15:guide id="4" pos="5738">
          <p15:clr>
            <a:srgbClr val="FBAE40"/>
          </p15:clr>
        </p15:guide>
        <p15:guide id="7" pos="2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98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35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3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94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67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7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356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23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63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17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2" y="68627"/>
            <a:ext cx="10849539" cy="7464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ru-RU" dirty="0"/>
              <a:t>Заголовок слайда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411" y="933452"/>
            <a:ext cx="10849540" cy="54715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cxnSp>
        <p:nvCxnSpPr>
          <p:cNvPr id="19" name="Прямая соединительная линия 18"/>
          <p:cNvCxnSpPr/>
          <p:nvPr userDrawn="1"/>
        </p:nvCxnSpPr>
        <p:spPr>
          <a:xfrm>
            <a:off x="10468940" y="6525344"/>
            <a:ext cx="1189496" cy="0"/>
          </a:xfrm>
          <a:prstGeom prst="line">
            <a:avLst/>
          </a:prstGeom>
          <a:ln w="19050">
            <a:solidFill>
              <a:srgbClr val="D22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9"/>
          <p:cNvSpPr txBox="1">
            <a:spLocks noChangeArrowheads="1"/>
          </p:cNvSpPr>
          <p:nvPr userDrawn="1"/>
        </p:nvSpPr>
        <p:spPr bwMode="auto">
          <a:xfrm>
            <a:off x="10468940" y="6525347"/>
            <a:ext cx="1196011" cy="28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3888" tIns="51944" rIns="103888" bIns="51944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r" defTabSz="914296" rtl="0" eaLnBrk="1" latinLnBrk="0" hangingPunct="1">
              <a:defRPr sz="1400" b="1" kern="1200">
                <a:solidFill>
                  <a:srgbClr val="969696"/>
                </a:solidFill>
                <a:latin typeface="+mn-lt"/>
                <a:ea typeface="+mn-ea"/>
                <a:cs typeface="+mn-cs"/>
              </a:defRPr>
            </a:lvl1pPr>
            <a:lvl2pPr marL="457148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91429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3DC7B3A-0A6D-478B-9BC0-F3751AB67A10}" type="slidenum">
              <a:rPr lang="ru-RU" sz="1867" b="0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ru-RU" sz="1867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22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dt="0"/>
  <p:txStyles>
    <p:titleStyle>
      <a:lvl1pPr algn="l" defTabSz="1038739" rtl="0" eaLnBrk="1" latinLnBrk="0" hangingPunct="1">
        <a:lnSpc>
          <a:spcPct val="90000"/>
        </a:lnSpc>
        <a:spcBef>
          <a:spcPct val="0"/>
        </a:spcBef>
        <a:buNone/>
        <a:defRPr sz="2667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38739" rtl="0" eaLnBrk="1" latinLnBrk="0" hangingPunct="1">
        <a:spcBef>
          <a:spcPct val="20000"/>
        </a:spcBef>
        <a:buFont typeface="Wingdings" panose="05000000000000000000" pitchFamily="2" charset="2"/>
        <a:buNone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519371" indent="0" algn="l" defTabSz="1038739" rtl="0" eaLnBrk="1" latinLnBrk="0" hangingPunct="1">
        <a:spcBef>
          <a:spcPct val="20000"/>
        </a:spcBef>
        <a:buFont typeface="Wingdings" panose="05000000000000000000" pitchFamily="2" charset="2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38739" indent="0" algn="l" defTabSz="1038739" rtl="0" eaLnBrk="1" latinLnBrk="0" hangingPunct="1">
        <a:spcBef>
          <a:spcPct val="20000"/>
        </a:spcBef>
        <a:buFont typeface="Wingdings" panose="05000000000000000000" pitchFamily="2" charset="2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558108" indent="0" algn="l" defTabSz="1038739" rtl="0" eaLnBrk="1" latinLnBrk="0" hangingPunct="1">
        <a:spcBef>
          <a:spcPct val="20000"/>
        </a:spcBef>
        <a:buFont typeface="Wingdings" panose="05000000000000000000" pitchFamily="2" charset="2"/>
        <a:buNone/>
        <a:defRPr sz="2133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77479" indent="0" algn="l" defTabSz="1038739" rtl="0" eaLnBrk="1" latinLnBrk="0" hangingPunct="1">
        <a:spcBef>
          <a:spcPct val="20000"/>
        </a:spcBef>
        <a:buFont typeface="Wingdings" panose="05000000000000000000" pitchFamily="2" charset="2"/>
        <a:buNone/>
        <a:defRPr sz="1867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856535" indent="-259686" algn="l" defTabSz="10387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375905" indent="-259686" algn="l" defTabSz="10387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3895275" indent="-259686" algn="l" defTabSz="10387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414644" indent="-259686" algn="l" defTabSz="10387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371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8739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110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7480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6850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6219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5589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4960" algn="l" defTabSz="1038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5889-0F51-4A11-BD22-7C3FFB0F038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52665" y="5699565"/>
            <a:ext cx="2046195" cy="27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7.wdp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505EEAD-26DB-4A99-BBE4-FFBCC0588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4072" y="2735189"/>
            <a:ext cx="5021071" cy="2068002"/>
          </a:xfrm>
        </p:spPr>
        <p:txBody>
          <a:bodyPr wrap="square">
            <a:spAutoFit/>
          </a:bodyPr>
          <a:lstStyle/>
          <a:p>
            <a:r>
              <a:rPr lang="ru-RU" sz="3733" dirty="0"/>
              <a:t>ПРОЕКТ:</a:t>
            </a:r>
            <a:br>
              <a:rPr lang="ru-RU" sz="3733" dirty="0"/>
            </a:br>
            <a:r>
              <a:rPr lang="ru-RU" sz="3733" dirty="0"/>
              <a:t>«Сохраняем историю современными технологиями»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BF57A17-3095-4244-B7FA-D8AE06AED5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22008" y="5987623"/>
            <a:ext cx="5081269" cy="997196"/>
          </a:xfrm>
        </p:spPr>
        <p:txBody>
          <a:bodyPr anchor="b" anchorCtr="0"/>
          <a:lstStyle/>
          <a:p>
            <a:r>
              <a:rPr lang="ru-RU" sz="1200" b="1" dirty="0">
                <a:solidFill>
                  <a:schemeClr val="bg1"/>
                </a:solidFill>
              </a:rPr>
              <a:t>ЦЕНТР ОБЩЕСТВЕННЫХ СВЯЗЕЙ                                                            ООО «ЛУКОЙЛ-НИЖЕГОРОДНЕФТЕОРГСИНТЕЗ»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64" t="6476" r="4469" b="10865"/>
          <a:stretch/>
        </p:blipFill>
        <p:spPr>
          <a:xfrm>
            <a:off x="0" y="649224"/>
            <a:ext cx="7318137" cy="55864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434072" y="54832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Номинация:</a:t>
            </a:r>
          </a:p>
          <a:p>
            <a:r>
              <a:rPr lang="ru-RU" dirty="0"/>
              <a:t>«Новая экспозиция»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072" y="923939"/>
            <a:ext cx="1926589" cy="155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3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1796" y="-899856"/>
            <a:ext cx="8464801" cy="737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endParaRPr lang="ru-RU" sz="1900" dirty="0"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900" dirty="0"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900" dirty="0"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2400" i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</a:t>
            </a:r>
            <a:r>
              <a:rPr lang="ru-RU" sz="2800" i="1" dirty="0">
                <a:solidFill>
                  <a:srgbClr val="C0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«Сохраняем историю новыми технологиями» </a:t>
            </a:r>
            <a:r>
              <a:rPr lang="ru-RU" sz="2400" i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зародился в юбилейный для завода год – в 2023, когда в рамках подготовки материалов для книги о заводе «65 лет. ДВИЖЕНИЕ ВПЕРЕД» собирались архивные фото-,видеоматериалы, информация, снимался фильм о предприятии. </a:t>
            </a:r>
            <a:r>
              <a:rPr lang="ru-RU" sz="2400" i="1" dirty="0" smtClean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Многие </a:t>
            </a:r>
            <a:r>
              <a:rPr lang="ru-RU" sz="2400" i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музея требовали оцифровки, а новые требования к музейным экспозициям – современного оборудования. Развитие цифровых технологий с течением времени затрагивает больше и больше сфер применения.</a:t>
            </a:r>
          </a:p>
          <a:p>
            <a:pPr>
              <a:spcAft>
                <a:spcPts val="800"/>
              </a:spcAft>
            </a:pPr>
            <a:r>
              <a:rPr lang="ru-RU" sz="2400" i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Одна из таких областей — это музеи, которые стремятся сохранить историю предметов и достижений, но при этом              не отставать от прогресса.</a:t>
            </a:r>
          </a:p>
          <a:p>
            <a:pPr>
              <a:spcAft>
                <a:spcPts val="800"/>
              </a:spcAft>
            </a:pPr>
            <a:endParaRPr lang="ru-RU" sz="2800" i="1" dirty="0">
              <a:solidFill>
                <a:srgbClr val="C00000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800"/>
              </a:spcAft>
            </a:pPr>
            <a:r>
              <a:rPr lang="ru-RU" sz="2800" i="1" dirty="0">
                <a:solidFill>
                  <a:srgbClr val="C0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Преподнесение материала возрастает на новый уровень                           с внедрением в культуру мультимедийных решений</a:t>
            </a:r>
            <a:endParaRPr lang="ru-RU" sz="2800" i="1" dirty="0">
              <a:solidFill>
                <a:srgbClr val="C00000"/>
              </a:solidFill>
              <a:effectLst/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0"/>
            <a:ext cx="2990088" cy="6858000"/>
          </a:xfrm>
          <a:prstGeom prst="rect">
            <a:avLst/>
          </a:prstGeom>
          <a:solidFill>
            <a:srgbClr val="D22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69" b="89789" l="5546" r="89356">
                        <a14:foregroundMark x1="46512" y1="82746" x2="46512" y2="82746"/>
                        <a14:foregroundMark x1="71914" y1="89789" x2="71914" y2="89789"/>
                        <a14:foregroundMark x1="49016" y1="84038" x2="49016" y2="84038"/>
                        <a14:foregroundMark x1="26744" y1="82746" x2="26744" y2="82746"/>
                        <a14:foregroundMark x1="39624" y1="86620" x2="39624" y2="86620"/>
                        <a14:foregroundMark x1="36136" y1="84977" x2="36136" y2="84977"/>
                        <a14:foregroundMark x1="56619" y1="87676" x2="56619" y2="87676"/>
                        <a14:foregroundMark x1="76297" y1="86620" x2="76297" y2="86620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435" y="3314700"/>
            <a:ext cx="4142232" cy="315669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435" y="887042"/>
            <a:ext cx="3701796" cy="293949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-125226"/>
            <a:ext cx="3033202" cy="9017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bg1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АННОТАЦИЯ:</a:t>
            </a:r>
            <a:endParaRPr lang="ru-RU" sz="3200" dirty="0">
              <a:solidFill>
                <a:schemeClr val="bg1"/>
              </a:solidFill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3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9175" y="0"/>
            <a:ext cx="2782825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0352" y="-239214"/>
            <a:ext cx="903865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D2233C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ЦЕЛЬ ПРОЕКТА: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i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нового реконструированного единого медийного экспозиционного пространства Музея трудовой славы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i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 «ЛУКОЙЛ-Нижегороднефтеоргсинтез»</a:t>
            </a:r>
          </a:p>
        </p:txBody>
      </p:sp>
      <p:pic>
        <p:nvPicPr>
          <p:cNvPr id="13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89972">
            <a:off x="256981" y="3174513"/>
            <a:ext cx="8520081" cy="261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05" y="2914779"/>
            <a:ext cx="2902431" cy="173964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3149" y="4360012"/>
            <a:ext cx="2933276" cy="19488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84" y="2914779"/>
            <a:ext cx="2540000" cy="1767869"/>
          </a:xfrm>
          <a:prstGeom prst="rect">
            <a:avLst/>
          </a:prstGeom>
          <a:ln w="19050">
            <a:solidFill>
              <a:srgbClr val="E22B4B"/>
            </a:solidFill>
          </a:ln>
        </p:spPr>
      </p:pic>
    </p:spTree>
    <p:extLst>
      <p:ext uri="{BB962C8B-B14F-4D97-AF65-F5344CB8AC3E}">
        <p14:creationId xmlns:p14="http://schemas.microsoft.com/office/powerpoint/2010/main" val="9484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331" y="3541632"/>
            <a:ext cx="26788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3600" b="1" dirty="0">
                <a:solidFill>
                  <a:schemeClr val="bg1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Ограничения территории музейного пространства</a:t>
            </a:r>
            <a:endParaRPr lang="ru-RU" sz="1400" b="1" dirty="0">
              <a:solidFill>
                <a:schemeClr val="bg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68626"/>
            <a:ext cx="3311691" cy="206800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Существующие условия                      и предпосылки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8909" y="0"/>
            <a:ext cx="2683092" cy="6858000"/>
          </a:xfrm>
          <a:prstGeom prst="rect">
            <a:avLst/>
          </a:prstGeom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5517896" y="211308"/>
            <a:ext cx="3311691" cy="443198"/>
          </a:xfrm>
          <a:prstGeom prst="rect">
            <a:avLst/>
          </a:prstGeom>
        </p:spPr>
        <p:txBody>
          <a:bodyPr vert="horz" wrap="square" lIns="72000" tIns="0" rIns="0" bIns="0" rtlCol="0" anchor="t" anchorCtr="0">
            <a:spAutoFit/>
          </a:bodyPr>
          <a:lstStyle>
            <a:lvl1pPr algn="l" defTabSz="103873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33" b="1" kern="12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CF223B"/>
                </a:solidFill>
              </a:rPr>
              <a:t>ЗАДАЧИ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25385" y="654506"/>
            <a:ext cx="6073188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целью поддержания интереса аудитории посетителей создать:</a:t>
            </a:r>
          </a:p>
          <a:p>
            <a:pPr marL="285750" indent="-285750">
              <a:buFontTx/>
              <a:buChar char="-"/>
            </a:pPr>
            <a:r>
              <a:rPr lang="ru-RU" sz="1900" i="1" dirty="0">
                <a:solidFill>
                  <a:srgbClr val="C0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зонированное пространство </a:t>
            </a:r>
            <a:r>
              <a:rPr lang="ru-RU" sz="1900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современным оборудованием для хранения оцифрованной информации, трансляции для посетителей различного форматирования информации (презентации, фильмов, фото слайдов);</a:t>
            </a:r>
          </a:p>
          <a:p>
            <a:endParaRPr lang="ru-RU" sz="1900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900" i="1" dirty="0">
                <a:solidFill>
                  <a:srgbClr val="C0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проведения экскурсий в несколько потоков </a:t>
            </a:r>
            <a:r>
              <a:rPr lang="ru-RU" sz="1900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(классика-витрины,  интерактив - новое оборудование).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4192712" y="3563199"/>
            <a:ext cx="4435176" cy="775597"/>
          </a:xfrm>
          <a:prstGeom prst="rect">
            <a:avLst/>
          </a:prstGeom>
        </p:spPr>
        <p:txBody>
          <a:bodyPr vert="horz" wrap="square" lIns="72000" tIns="0" rIns="0" bIns="0" rtlCol="0" anchor="t" anchorCtr="0">
            <a:spAutoFit/>
          </a:bodyPr>
          <a:lstStyle>
            <a:lvl1pPr algn="l" defTabSz="103873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33" b="1" kern="12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rgbClr val="CF223B"/>
                </a:solidFill>
              </a:rPr>
              <a:t>ТИПЫ МОДЕРНИЗАЦИИ </a:t>
            </a:r>
          </a:p>
          <a:p>
            <a:pPr algn="ctr"/>
            <a:r>
              <a:rPr lang="ru-RU" sz="2800" dirty="0">
                <a:solidFill>
                  <a:srgbClr val="CF223B"/>
                </a:solidFill>
              </a:rPr>
              <a:t>ДЛЯ РЕШЕНИЙ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0668" y="1674674"/>
            <a:ext cx="32547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Архивные материалы, требующие оцифровки                      и ранжирования                                     по направлениям,                </a:t>
            </a:r>
            <a:r>
              <a:rPr lang="ru-RU" b="1" dirty="0">
                <a:solidFill>
                  <a:srgbClr val="FFFFFF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временным периодам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2310" y="4854593"/>
            <a:ext cx="263484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!</a:t>
            </a: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Витрины, требующие замены, ребрендинга слоганов.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60617" y="4452489"/>
            <a:ext cx="544677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50" dirty="0">
                <a:solidFill>
                  <a:srgbClr val="C00000"/>
                </a:solidFill>
                <a:latin typeface="Arial Narrow" panose="020B0606020202030204" pitchFamily="34" charset="0"/>
              </a:rPr>
              <a:t>«Скрытые резервы» </a:t>
            </a:r>
            <a:r>
              <a:rPr lang="ru-RU" sz="1900" spc="-50" dirty="0">
                <a:solidFill>
                  <a:srgbClr val="555555"/>
                </a:solidFill>
                <a:latin typeface="Arial Narrow" panose="020B0606020202030204" pitchFamily="34" charset="0"/>
              </a:rPr>
              <a:t>– это </a:t>
            </a:r>
            <a:r>
              <a:rPr lang="ru-RU" sz="1900" dirty="0">
                <a:solidFill>
                  <a:srgbClr val="555555"/>
                </a:solidFill>
                <a:latin typeface="Arial Narrow" panose="020B0606020202030204" pitchFamily="34" charset="0"/>
              </a:rPr>
              <a:t>один</a:t>
            </a:r>
            <a:r>
              <a:rPr lang="ru-RU" sz="1900" dirty="0">
                <a:solidFill>
                  <a:srgbClr val="393939"/>
                </a:solidFill>
                <a:latin typeface="Arial Narrow" panose="020B0606020202030204" pitchFamily="34" charset="0"/>
              </a:rPr>
              <a:t> из самых распространенных способов организации дополнительных функциональных пространств.</a:t>
            </a:r>
            <a:endParaRPr lang="ru-RU" sz="1900" dirty="0"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60617" y="5535678"/>
            <a:ext cx="609600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50" dirty="0">
                <a:solidFill>
                  <a:srgbClr val="C00000"/>
                </a:solidFill>
                <a:latin typeface="Arial Narrow" panose="020B0606020202030204" pitchFamily="34" charset="0"/>
              </a:rPr>
              <a:t>«Новый музейный объект» </a:t>
            </a:r>
            <a:r>
              <a:rPr lang="ru-RU" sz="1900" spc="-50" dirty="0">
                <a:latin typeface="Arial Narrow" panose="020B0606020202030204" pitchFamily="34" charset="0"/>
              </a:rPr>
              <a:t>основывается на сочетании старой и новой архитектуры, а именно введение новой архитектуры в историческое пространство</a:t>
            </a:r>
          </a:p>
        </p:txBody>
      </p:sp>
    </p:spTree>
    <p:extLst>
      <p:ext uri="{BB962C8B-B14F-4D97-AF65-F5344CB8AC3E}">
        <p14:creationId xmlns:p14="http://schemas.microsoft.com/office/powerpoint/2010/main" val="173495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3378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428750"/>
            <a:ext cx="12192000" cy="4000500"/>
          </a:xfrm>
          <a:prstGeom prst="rect">
            <a:avLst/>
          </a:prstGeom>
          <a:solidFill>
            <a:srgbClr val="DC2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/>
              <a:t>                   РЕАЛИЗАЦИЯ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28750"/>
            <a:ext cx="3334372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4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258" y="0"/>
            <a:ext cx="3098427" cy="111426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509760" y="1036320"/>
            <a:ext cx="1245326" cy="5225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68389" y="278674"/>
            <a:ext cx="6932022" cy="452846"/>
          </a:xfrm>
          <a:prstGeom prst="rect">
            <a:avLst/>
          </a:prstGeom>
          <a:solidFill>
            <a:srgbClr val="DD1D3B"/>
          </a:solidFill>
          <a:ln>
            <a:solidFill>
              <a:srgbClr val="DD1D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Для трансляции контента об истории предприятия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318171" y="1114261"/>
            <a:ext cx="1578429" cy="44457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887968" y="1114261"/>
            <a:ext cx="2084832" cy="5316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7844" y="1486117"/>
            <a:ext cx="4763831" cy="4137443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359825" y="1380090"/>
            <a:ext cx="6515328" cy="4340351"/>
            <a:chOff x="359825" y="1380090"/>
            <a:chExt cx="6515328" cy="4340351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825" y="1380090"/>
              <a:ext cx="6515328" cy="4340351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5971032" y="1380090"/>
              <a:ext cx="904121" cy="4304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4061981" y="1486117"/>
            <a:ext cx="2813172" cy="36576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dirty="0"/>
              <a:t>VR</a:t>
            </a:r>
            <a:r>
              <a:rPr lang="ru-RU" dirty="0"/>
              <a:t>-очки 3 пары</a:t>
            </a:r>
          </a:p>
        </p:txBody>
      </p:sp>
    </p:spTree>
    <p:extLst>
      <p:ext uri="{BB962C8B-B14F-4D97-AF65-F5344CB8AC3E}">
        <p14:creationId xmlns:p14="http://schemas.microsoft.com/office/powerpoint/2010/main" val="274100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984069"/>
            <a:ext cx="1310640" cy="39188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37712" cy="31369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80300" y="295826"/>
            <a:ext cx="47117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Оборудование сложного трехмерного экрана, имеющего несколько функций:</a:t>
            </a:r>
          </a:p>
          <a:p>
            <a:pPr lvl="0">
              <a:spcAft>
                <a:spcPts val="0"/>
              </a:spcAft>
            </a:pPr>
            <a:r>
              <a:rPr lang="ru-RU" sz="2400" b="1" i="1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- трансляция любого фото - ,  </a:t>
            </a:r>
            <a:r>
              <a:rPr lang="ru-RU" sz="2400" b="1" i="1" dirty="0" err="1" smtClean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видеоконтента</a:t>
            </a:r>
            <a:endParaRPr lang="ru-RU" dirty="0">
              <a:solidFill>
                <a:srgbClr val="C00000"/>
              </a:solidFill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- погружение в виртуальную </a:t>
            </a:r>
            <a:r>
              <a:rPr lang="ru-RU" sz="2400" b="1" i="1" dirty="0" smtClean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реальность</a:t>
            </a:r>
            <a:endParaRPr lang="ru-RU" sz="2000" b="1" i="1" dirty="0"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Посетитель, надевая виртуальные очки, попадает в центр управления будущего нефтепереработки, сравнимого по масштабам с </a:t>
            </a:r>
            <a:r>
              <a:rPr lang="ru-RU" sz="2000" dirty="0" smtClean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космосом.                             Центр 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оснащен картинной галереей, </a:t>
            </a:r>
            <a:r>
              <a:rPr lang="ru-RU" sz="2000" dirty="0" smtClean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                   при 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нажатии на изображение возникает описание производственного объекта. </a:t>
            </a:r>
            <a:endParaRPr lang="ru-RU" sz="2000" dirty="0" smtClean="0"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ru-RU" sz="2000" dirty="0" smtClean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Поднимаясь 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вверх на 1 уровень, посетитель попадает в кинозал, где может посмотреть фильм об истории завода.</a:t>
            </a:r>
            <a:endParaRPr lang="ru-RU" sz="2000" dirty="0">
              <a:effectLst/>
              <a:latin typeface="Arial Narrow" panose="020B060602020203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239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6405154"/>
            <a:ext cx="7239000" cy="452846"/>
          </a:xfrm>
          <a:prstGeom prst="rect">
            <a:avLst/>
          </a:prstGeom>
          <a:solidFill>
            <a:srgbClr val="DD1D3B"/>
          </a:solidFill>
          <a:ln>
            <a:solidFill>
              <a:srgbClr val="DD1D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Для трансляции контента об истории 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val="2207583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984069"/>
            <a:ext cx="1310640" cy="39188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14" t="-620" r="-1"/>
          <a:stretch/>
        </p:blipFill>
        <p:spPr>
          <a:xfrm>
            <a:off x="4584700" y="-38100"/>
            <a:ext cx="76073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99100" y="6405154"/>
            <a:ext cx="6692900" cy="452846"/>
          </a:xfrm>
          <a:prstGeom prst="rect">
            <a:avLst/>
          </a:prstGeom>
          <a:solidFill>
            <a:srgbClr val="DD1D3B"/>
          </a:solidFill>
          <a:ln>
            <a:solidFill>
              <a:srgbClr val="DD1D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Для трансляции контента об истории предприятия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4450" y="2078208"/>
            <a:ext cx="4394200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Оборудование снабжено ПО, позволяющего добавлять контент для виртуальных образов, трансляции всех форматов документов, презентаций, </a:t>
            </a:r>
            <a:r>
              <a:rPr lang="ru-RU" sz="2000" dirty="0" smtClean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              по 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аналогии с компьютером.                              </a:t>
            </a:r>
          </a:p>
          <a:p>
            <a:pPr>
              <a:spcAft>
                <a:spcPts val="800"/>
              </a:spcAft>
            </a:pP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Большой экран позволит проводить различные мероприятия: от виртуального путешествия до трансляции тематических документов и форматов.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4450" y="281815"/>
            <a:ext cx="37249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Оборудование                           сложного </a:t>
            </a:r>
            <a:r>
              <a:rPr lang="ru-RU" sz="2800" dirty="0" smtClean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              трехмерного </a:t>
            </a:r>
            <a:r>
              <a:rPr lang="ru-RU" sz="2800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экрана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10451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1277600" cy="63185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829800" y="292608"/>
            <a:ext cx="1655064" cy="60350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22524" y="-29665"/>
            <a:ext cx="101803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Медиатехнологии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в музее меняют границы восприятия аудитории.                                        Погрузить аудиторию в исторический контекст позволяют интерактивные </a:t>
            </a:r>
          </a:p>
          <a:p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формы: взаимодействуя с объектами, посетители занимают позицию исследователя, а не пассивного наблюдателя, также коммуницируют                                    с информацией в режиме настоящего времени                                                                  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6784" y="3259836"/>
            <a:ext cx="2987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ИНТЕРАКТИВ</a:t>
            </a:r>
          </a:p>
        </p:txBody>
      </p:sp>
    </p:spTree>
    <p:extLst>
      <p:ext uri="{BB962C8B-B14F-4D97-AF65-F5344CB8AC3E}">
        <p14:creationId xmlns:p14="http://schemas.microsoft.com/office/powerpoint/2010/main" val="3123425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926" y="0"/>
            <a:ext cx="4251452" cy="8354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62" y="118110"/>
            <a:ext cx="1848422" cy="4621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80300" y="1858125"/>
            <a:ext cx="47117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Установлен экран с оперативной памятью        для хранения информации об истории предприятия. Каждый раздел оснащен фотографиями и информацией о деятельности десятилетия завода, направлениях деятельности. Существует возможность (программное решение) дополнять разделы новыми событиями </a:t>
            </a:r>
            <a:r>
              <a:rPr lang="ru-RU" sz="2000" dirty="0" smtClean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                и 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фото-видео- материалами.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3232" y="0"/>
            <a:ext cx="411480" cy="1246928"/>
          </a:xfrm>
          <a:prstGeom prst="rect">
            <a:avLst/>
          </a:prstGeom>
          <a:solidFill>
            <a:srgbClr val="EDE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0" y="0"/>
            <a:ext cx="7102764" cy="6327648"/>
            <a:chOff x="0" y="0"/>
            <a:chExt cx="7102764" cy="632764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7102764" cy="6327648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1772" y="1"/>
              <a:ext cx="994400" cy="12469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9073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72ea9860-508d-4ec0-82b9-db29923e9ecf@lukoil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4120330" cy="555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0330" y="1"/>
            <a:ext cx="8071670" cy="55595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70" y="5632705"/>
            <a:ext cx="121712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Создан контент с </a:t>
            </a:r>
            <a:r>
              <a:rPr lang="ru-RU" sz="2400" i="1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виртуальным помощником-хранителем музея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, который приглашает зрителя ознакомиться с разделами, периодами развития завода.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624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19954" y="1018903"/>
            <a:ext cx="1506583" cy="496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83" y="121920"/>
            <a:ext cx="2573655" cy="10294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95"/>
          <a:stretch/>
        </p:blipFill>
        <p:spPr>
          <a:xfrm>
            <a:off x="165463" y="911174"/>
            <a:ext cx="9911405" cy="54439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9576" y="393192"/>
            <a:ext cx="4896961" cy="3547872"/>
          </a:xfrm>
          <a:prstGeom prst="rect">
            <a:avLst/>
          </a:prstGeom>
        </p:spPr>
      </p:pic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xmlns="" id="{7C039E33-86DA-4B70-8545-EA3E5577251F}"/>
              </a:ext>
            </a:extLst>
          </p:cNvPr>
          <p:cNvSpPr/>
          <p:nvPr/>
        </p:nvSpPr>
        <p:spPr>
          <a:xfrm rot="14489462">
            <a:off x="5431903" y="2602495"/>
            <a:ext cx="3602736" cy="16276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129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49" y="1963978"/>
            <a:ext cx="7126432" cy="43982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03554" y="1037707"/>
            <a:ext cx="437997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Установлен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о оборудование, позволяющее выводить на экран 3</a:t>
            </a:r>
            <a:r>
              <a:rPr lang="en-US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D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модели производственных объектов.</a:t>
            </a:r>
          </a:p>
          <a:p>
            <a:pPr>
              <a:spcAft>
                <a:spcPts val="0"/>
              </a:spcAft>
            </a:pP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Теперь посетители могут нажатием кнопки вывести на экран и познакомиться с информацией о 5 крупнейших производственных объектах предприятия. На основе реальных проектных моделей созданы голограммы производственных объектов, позволяющие увеличить и рассмотреть в 3д разрешении каждую деталь производственного оборудования.</a:t>
            </a: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Использование:</a:t>
            </a:r>
            <a:r>
              <a:rPr lang="ru-RU" sz="2000" dirty="0">
                <a:latin typeface="Arial Narrow" panose="020B0606020202030204" pitchFamily="34" charset="0"/>
                <a:ea typeface="Trebuchet MS" panose="020B0603020202020204" pitchFamily="34" charset="0"/>
                <a:cs typeface="Times New Roman" panose="02020603050405020304" pitchFamily="18" charset="0"/>
              </a:rPr>
              <a:t> при проведении экскурсии для широкой аудитории, профориентации. Особо актуально при минимизации количества экскурсий в части соблюдения норм безопасности завода.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3" y="0"/>
            <a:ext cx="69056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56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31"/>
          <p:cNvCxnSpPr/>
          <p:nvPr/>
        </p:nvCxnSpPr>
        <p:spPr>
          <a:xfrm>
            <a:off x="201642" y="3224781"/>
            <a:ext cx="0" cy="344605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1"/>
          <p:cNvSpPr txBox="1">
            <a:spLocks/>
          </p:cNvSpPr>
          <p:nvPr/>
        </p:nvSpPr>
        <p:spPr>
          <a:xfrm>
            <a:off x="9236565" y="2371689"/>
            <a:ext cx="2667607" cy="10917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Богдан Гуменчук, председатель Совета молодых специалистов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7" name="椭圆 46"/>
          <p:cNvSpPr/>
          <p:nvPr/>
        </p:nvSpPr>
        <p:spPr>
          <a:xfrm>
            <a:off x="3479212" y="911127"/>
            <a:ext cx="1405191" cy="144016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标题 11"/>
          <p:cNvSpPr txBox="1">
            <a:spLocks/>
          </p:cNvSpPr>
          <p:nvPr/>
        </p:nvSpPr>
        <p:spPr>
          <a:xfrm>
            <a:off x="3184885" y="2363759"/>
            <a:ext cx="2688299" cy="3840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Наталья Давыдова, </a:t>
            </a:r>
            <a:r>
              <a:rPr kumimoji="0" lang="ru-RU" altLang="zh-CN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руководитель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Музея </a:t>
            </a:r>
            <a:r>
              <a:rPr kumimoji="0" lang="ru-RU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трудовой </a:t>
            </a:r>
            <a:r>
              <a:rPr kumimoji="0" lang="ru-RU" altLang="zh-CN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славы завода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4" name="椭圆 63"/>
          <p:cNvSpPr/>
          <p:nvPr/>
        </p:nvSpPr>
        <p:spPr>
          <a:xfrm>
            <a:off x="6488214" y="911127"/>
            <a:ext cx="1479472" cy="1452632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标题 11"/>
          <p:cNvSpPr txBox="1">
            <a:spLocks/>
          </p:cNvSpPr>
          <p:nvPr/>
        </p:nvSpPr>
        <p:spPr>
          <a:xfrm>
            <a:off x="6091883" y="2371689"/>
            <a:ext cx="2805192" cy="52865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Валентина Смелова, председатель Совета ветеранов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1" name="Заголовок 1"/>
          <p:cNvSpPr>
            <a:spLocks noGrp="1"/>
          </p:cNvSpPr>
          <p:nvPr>
            <p:ph type="title"/>
          </p:nvPr>
        </p:nvSpPr>
        <p:spPr>
          <a:xfrm>
            <a:off x="3599723" y="-401999"/>
            <a:ext cx="4818096" cy="155119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ОБРАТНАЯ СВЯЗЬ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2" name="椭圆 46"/>
          <p:cNvSpPr/>
          <p:nvPr/>
        </p:nvSpPr>
        <p:spPr>
          <a:xfrm>
            <a:off x="9729140" y="860168"/>
            <a:ext cx="1356781" cy="1422667"/>
          </a:xfrm>
          <a:prstGeom prst="ellipse">
            <a:avLst/>
          </a:prstGeom>
          <a:blipFill dpi="0"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3" name="Прямоугольник 52"/>
          <p:cNvSpPr/>
          <p:nvPr/>
        </p:nvSpPr>
        <p:spPr>
          <a:xfrm>
            <a:off x="2889941" y="3551526"/>
            <a:ext cx="2983243" cy="2689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38739">
              <a:lnSpc>
                <a:spcPct val="105000"/>
              </a:lnSpc>
              <a:spcAft>
                <a:spcPts val="1067"/>
              </a:spcAft>
            </a:pPr>
            <a:r>
              <a:rPr lang="ru-RU" sz="1700" i="1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Новое оборудование в музее позволит нам рассказывать </a:t>
            </a:r>
            <a:r>
              <a:rPr lang="ru-RU" sz="17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                  об </a:t>
            </a:r>
            <a:r>
              <a:rPr lang="ru-RU" sz="1700" i="1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истории завода посетителям </a:t>
            </a:r>
            <a:r>
              <a:rPr lang="ru-RU" sz="17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                                с </a:t>
            </a:r>
            <a:r>
              <a:rPr lang="ru-RU" sz="1700" i="1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помощью новых технологий. Позволит продолжать </a:t>
            </a:r>
            <a:r>
              <a:rPr lang="ru-RU" sz="17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хранить историю </a:t>
            </a:r>
            <a:r>
              <a:rPr lang="ru-RU" sz="1700" i="1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легендарного завода </a:t>
            </a:r>
            <a:r>
              <a:rPr lang="ru-RU" sz="1700" i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дальше.</a:t>
            </a:r>
            <a:endParaRPr lang="ru-RU" sz="1700" i="1" dirty="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l" defTabSz="1038739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.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336693" y="4773149"/>
            <a:ext cx="384043" cy="208485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387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885" y="860168"/>
            <a:ext cx="1611516" cy="1491119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</p:pic>
      <p:sp>
        <p:nvSpPr>
          <p:cNvPr id="19" name="标题 11"/>
          <p:cNvSpPr txBox="1">
            <a:spLocks/>
          </p:cNvSpPr>
          <p:nvPr/>
        </p:nvSpPr>
        <p:spPr>
          <a:xfrm>
            <a:off x="201642" y="2363759"/>
            <a:ext cx="2688299" cy="38404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Сергей Сергеев, руководитель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Музея ПАО «ЛУКОЙЛ»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zh-CN" sz="15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zh-CN" sz="1500" b="1" i="1" u="none" strike="noStrike" kern="1200" cap="none" spc="0" normalizeH="0" baseline="0" noProof="0" dirty="0" smtClean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Прежде всего впечатляет то, насколько тактично           и деликатно вписан               в классическую экспозицию мультимедийный ресурс.                    Проделана большая </a:t>
            </a:r>
            <a:r>
              <a:rPr lang="ru-RU" altLang="zh-CN" sz="18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работа!</a:t>
            </a:r>
            <a:endParaRPr lang="zh-CN" altLang="en-US" sz="1800" i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31"/>
          <p:cNvCxnSpPr/>
          <p:nvPr/>
        </p:nvCxnSpPr>
        <p:spPr>
          <a:xfrm>
            <a:off x="2895191" y="3224777"/>
            <a:ext cx="0" cy="344605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31"/>
          <p:cNvCxnSpPr/>
          <p:nvPr/>
        </p:nvCxnSpPr>
        <p:spPr>
          <a:xfrm>
            <a:off x="5873184" y="3224777"/>
            <a:ext cx="0" cy="344605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31"/>
          <p:cNvCxnSpPr/>
          <p:nvPr/>
        </p:nvCxnSpPr>
        <p:spPr>
          <a:xfrm>
            <a:off x="8926180" y="3224776"/>
            <a:ext cx="0" cy="344605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5964936" y="3240087"/>
            <a:ext cx="2932139" cy="3430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трудно выразить словами, поскольку новые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эмоции и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впечатления, современные технологии стали для нас, участников презентации, основой уверенности в том, что музейное дело завода, богатая история, редкие архивы будут сохранены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и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нового поколения заводчан, жителей нашей области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ее гостей. </a:t>
            </a:r>
            <a:endParaRPr lang="ru-RU" sz="1700" i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88826" y="3201172"/>
            <a:ext cx="3127234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Экспозиция стала более интерактивной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и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информативной.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Особенно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понравились новая </a:t>
            </a:r>
            <a:r>
              <a:rPr lang="en-US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зона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модели установок, которые делают посещение музея интересным для всех возрастов посетителей от студентов до ветеранов. Технологии не стоят на месте! Они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везде: умные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чайники,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умные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колонки, умный дом, </a:t>
            </a:r>
            <a:r>
              <a:rPr lang="ru-RU" sz="1700" i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а 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теперь и </a:t>
            </a:r>
            <a:r>
              <a:rPr lang="ru-RU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умный музей</a:t>
            </a:r>
            <a:r>
              <a:rPr lang="ru-RU" sz="17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38609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B2D26F-BD8D-402B-8983-CD021787F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150" y="0"/>
            <a:ext cx="9086850" cy="537990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A481044-6773-43A4-A65B-B43B31293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21410" cy="53799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2CED95D-5733-44CA-BD5F-D55655D60C77}"/>
              </a:ext>
            </a:extLst>
          </p:cNvPr>
          <p:cNvSpPr txBox="1"/>
          <p:nvPr/>
        </p:nvSpPr>
        <p:spPr>
          <a:xfrm>
            <a:off x="207264" y="5495544"/>
            <a:ext cx="11777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Экспозиция получила положительные отзывы ветеранов и молодых специалистов завода. </a:t>
            </a:r>
            <a:r>
              <a:rPr lang="ru-RU" sz="2400" b="1" dirty="0">
                <a:solidFill>
                  <a:srgbClr val="C00000"/>
                </a:solidFill>
              </a:rPr>
              <a:t>Сохраняем историю современными технологиями!</a:t>
            </a:r>
          </a:p>
        </p:txBody>
      </p:sp>
    </p:spTree>
    <p:extLst>
      <p:ext uri="{BB962C8B-B14F-4D97-AF65-F5344CB8AC3E}">
        <p14:creationId xmlns:p14="http://schemas.microsoft.com/office/powerpoint/2010/main" val="341468779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LUK БННГ">
      <a:dk1>
        <a:srgbClr val="262626"/>
      </a:dk1>
      <a:lt1>
        <a:srgbClr val="FFFFFF"/>
      </a:lt1>
      <a:dk2>
        <a:srgbClr val="006B93"/>
      </a:dk2>
      <a:lt2>
        <a:srgbClr val="DEDEDE"/>
      </a:lt2>
      <a:accent1>
        <a:srgbClr val="DF2F35"/>
      </a:accent1>
      <a:accent2>
        <a:srgbClr val="006B93"/>
      </a:accent2>
      <a:accent3>
        <a:srgbClr val="A6A6A6"/>
      </a:accent3>
      <a:accent4>
        <a:srgbClr val="D2233C"/>
      </a:accent4>
      <a:accent5>
        <a:srgbClr val="D9B669"/>
      </a:accent5>
      <a:accent6>
        <a:srgbClr val="249400"/>
      </a:accent6>
      <a:hlink>
        <a:srgbClr val="006B93"/>
      </a:hlink>
      <a:folHlink>
        <a:srgbClr val="800080"/>
      </a:folHlink>
    </a:clrScheme>
    <a:fontScheme name="Основной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10631</TotalTime>
  <Words>770</Words>
  <Application>Microsoft Office PowerPoint</Application>
  <PresentationFormat>Произвольный</PresentationFormat>
  <Paragraphs>65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1_Тема Office</vt:lpstr>
      <vt:lpstr>Office Theme</vt:lpstr>
      <vt:lpstr>ПРОЕКТ: «Сохраняем историю современными технологиями»</vt:lpstr>
      <vt:lpstr>Презентация PowerPoint</vt:lpstr>
      <vt:lpstr>Презентация PowerPoint</vt:lpstr>
      <vt:lpstr>Существующие условия                      и предпосылки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ОБРАТНАЯ СВЯЗЬ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Варианты дизайна, медиа проектов Музея трудовой славы завода</dc:title>
  <dc:creator>Брагова Юлия Владимировна</dc:creator>
  <cp:lastModifiedBy>user</cp:lastModifiedBy>
  <cp:revision>88</cp:revision>
  <cp:lastPrinted>2024-06-14T05:20:12Z</cp:lastPrinted>
  <dcterms:created xsi:type="dcterms:W3CDTF">2024-04-24T12:51:12Z</dcterms:created>
  <dcterms:modified xsi:type="dcterms:W3CDTF">2026-01-26T23:10:13Z</dcterms:modified>
</cp:coreProperties>
</file>